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6" r:id="rId1"/>
    <p:sldMasterId id="2147483707" r:id="rId2"/>
  </p:sldMasterIdLst>
  <p:notesMasterIdLst>
    <p:notesMasterId r:id="rId12"/>
  </p:notesMasterIdLst>
  <p:sldIdLst>
    <p:sldId id="256" r:id="rId3"/>
    <p:sldId id="265" r:id="rId4"/>
    <p:sldId id="262" r:id="rId5"/>
    <p:sldId id="298" r:id="rId6"/>
    <p:sldId id="299" r:id="rId7"/>
    <p:sldId id="300" r:id="rId8"/>
    <p:sldId id="301" r:id="rId9"/>
    <p:sldId id="302" r:id="rId10"/>
    <p:sldId id="297" r:id="rId11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die Vickers" initials="JV" lastIdx="1" clrIdx="0">
    <p:extLst>
      <p:ext uri="{19B8F6BF-5375-455C-9EA6-DF929625EA0E}">
        <p15:presenceInfo xmlns:p15="http://schemas.microsoft.com/office/powerpoint/2012/main" userId="S::Jodie.Vickers@monash.edu::9e1c2331-4f95-4d0c-9c95-2309ac1c07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5C3A09-F426-499F-AE62-AEF361F58EA5}">
  <a:tblStyle styleId="{B75C3A09-F426-499F-AE62-AEF361F58EA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F721577-4488-4271-B99D-88C7BC716157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70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g2a2494d3656_0_13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" name="Google Shape;2416;g2a2494d3656_0_13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Google Shape;2561;g2a2494d3656_0_7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2" name="Google Shape;2562;g2a2494d3656_0_7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33470a27fb1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33470a27fb1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33470a27fb1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33470a27fb1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6470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33470a27fb1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33470a27fb1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688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33470a27fb1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33470a27fb1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559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33470a27fb1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33470a27fb1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284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33470a27fb1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33470a27fb1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0453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Google Shape;3091;g2a2494d3656_0_22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2" name="Google Shape;3092;g2a2494d3656_0_22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g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gif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_White_Plain">
  <p:cSld name="TITLE_1_2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2">
  <p:cSld name="CUSTOM_19"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0" name="Google Shape;2260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3">
  <p:cSld name="CUSTOM_20_25"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2" name="Google Shape;226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4">
  <p:cSld name="CUSTOM_20_1_2"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4" name="Google Shape;2264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5">
  <p:cSld name="CUSTOM_20_2"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6" name="Google Shape;2266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7" name="Google Shape;2267;p38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6740050" y="4375300"/>
            <a:ext cx="999000" cy="2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8" name="Google Shape;2268;p38"/>
          <p:cNvSpPr/>
          <p:nvPr/>
        </p:nvSpPr>
        <p:spPr>
          <a:xfrm rot="10800000">
            <a:off x="6471425" y="4888975"/>
            <a:ext cx="864300" cy="256200"/>
          </a:xfrm>
          <a:prstGeom prst="rect">
            <a:avLst/>
          </a:prstGeom>
          <a:gradFill>
            <a:gsLst>
              <a:gs pos="0">
                <a:srgbClr val="969696"/>
              </a:gs>
              <a:gs pos="100000">
                <a:srgbClr val="00000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69" name="Google Shape;2269;p38"/>
          <p:cNvSpPr/>
          <p:nvPr/>
        </p:nvSpPr>
        <p:spPr>
          <a:xfrm>
            <a:off x="5888750" y="4629200"/>
            <a:ext cx="9435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70" name="Google Shape;2270;p38"/>
          <p:cNvSpPr/>
          <p:nvPr/>
        </p:nvSpPr>
        <p:spPr>
          <a:xfrm rot="10800000">
            <a:off x="5413275" y="4888975"/>
            <a:ext cx="8400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71" name="Google Shape;2271;p38"/>
          <p:cNvSpPr/>
          <p:nvPr/>
        </p:nvSpPr>
        <p:spPr>
          <a:xfrm>
            <a:off x="7819594" y="4375276"/>
            <a:ext cx="11826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72" name="Google Shape;2272;p38"/>
          <p:cNvSpPr/>
          <p:nvPr/>
        </p:nvSpPr>
        <p:spPr>
          <a:xfrm rot="10800000">
            <a:off x="7693074" y="4888975"/>
            <a:ext cx="9555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73" name="Google Shape;2273;p38"/>
          <p:cNvSpPr/>
          <p:nvPr/>
        </p:nvSpPr>
        <p:spPr>
          <a:xfrm rot="10800000">
            <a:off x="7205550" y="4632125"/>
            <a:ext cx="10851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B7B7B7"/>
              </a:gs>
              <a:gs pos="100000">
                <a:srgbClr val="23232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74" name="Google Shape;2274;p38"/>
          <p:cNvSpPr/>
          <p:nvPr/>
        </p:nvSpPr>
        <p:spPr>
          <a:xfrm>
            <a:off x="4564476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6">
  <p:cSld name="CUSTOM_20_3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6" name="Google Shape;227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277" name="Google Shape;2277;p39"/>
          <p:cNvSpPr/>
          <p:nvPr/>
        </p:nvSpPr>
        <p:spPr>
          <a:xfrm>
            <a:off x="10562" y="4358875"/>
            <a:ext cx="9121800" cy="784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278" name="Google Shape;2278;p39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3727625" y="4631250"/>
            <a:ext cx="1687123" cy="2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9" name="Google Shape;2279;p39"/>
          <p:cNvSpPr/>
          <p:nvPr/>
        </p:nvSpPr>
        <p:spPr>
          <a:xfrm rot="10800000">
            <a:off x="8057250" y="4890225"/>
            <a:ext cx="8382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80" name="Google Shape;2280;p39"/>
          <p:cNvSpPr/>
          <p:nvPr/>
        </p:nvSpPr>
        <p:spPr>
          <a:xfrm rot="10800000">
            <a:off x="6374250" y="4373150"/>
            <a:ext cx="10773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81" name="Google Shape;2281;p39"/>
          <p:cNvSpPr/>
          <p:nvPr/>
        </p:nvSpPr>
        <p:spPr>
          <a:xfrm>
            <a:off x="854575" y="4367900"/>
            <a:ext cx="11964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82" name="Google Shape;2282;p39"/>
          <p:cNvSpPr/>
          <p:nvPr/>
        </p:nvSpPr>
        <p:spPr>
          <a:xfrm>
            <a:off x="725713" y="4627676"/>
            <a:ext cx="4824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83A00A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83" name="Google Shape;2283;p39"/>
          <p:cNvSpPr/>
          <p:nvPr/>
        </p:nvSpPr>
        <p:spPr>
          <a:xfrm>
            <a:off x="5654179" y="4627663"/>
            <a:ext cx="482400" cy="256200"/>
          </a:xfrm>
          <a:prstGeom prst="rect">
            <a:avLst/>
          </a:prstGeom>
          <a:gradFill>
            <a:gsLst>
              <a:gs pos="0">
                <a:srgbClr val="969696"/>
              </a:gs>
              <a:gs pos="100000">
                <a:srgbClr val="00000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84" name="Google Shape;2284;p39"/>
          <p:cNvSpPr/>
          <p:nvPr/>
        </p:nvSpPr>
        <p:spPr>
          <a:xfrm>
            <a:off x="4569994" y="4890216"/>
            <a:ext cx="8448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595959"/>
              </a:gs>
              <a:gs pos="100000">
                <a:srgbClr val="23232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85" name="Google Shape;2285;p39"/>
          <p:cNvSpPr/>
          <p:nvPr/>
        </p:nvSpPr>
        <p:spPr>
          <a:xfrm rot="10800000">
            <a:off x="1802937" y="4623781"/>
            <a:ext cx="1329900" cy="254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FFBA0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86" name="Google Shape;2286;p39"/>
          <p:cNvSpPr/>
          <p:nvPr/>
        </p:nvSpPr>
        <p:spPr>
          <a:xfrm>
            <a:off x="1448444" y="4890226"/>
            <a:ext cx="11826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969696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87" name="Google Shape;2287;p39"/>
          <p:cNvSpPr/>
          <p:nvPr/>
        </p:nvSpPr>
        <p:spPr>
          <a:xfrm>
            <a:off x="0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gradFill>
            <a:gsLst>
              <a:gs pos="0">
                <a:srgbClr val="191919"/>
              </a:gs>
              <a:gs pos="50000">
                <a:srgbClr val="232323"/>
              </a:gs>
              <a:gs pos="100000">
                <a:srgbClr val="19191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88" name="Google Shape;2288;p39"/>
          <p:cNvSpPr/>
          <p:nvPr/>
        </p:nvSpPr>
        <p:spPr>
          <a:xfrm>
            <a:off x="7212450" y="4632100"/>
            <a:ext cx="8448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B7B7B7"/>
              </a:gs>
              <a:gs pos="100000">
                <a:srgbClr val="23232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89" name="Google Shape;2289;p39"/>
          <p:cNvSpPr/>
          <p:nvPr/>
        </p:nvSpPr>
        <p:spPr>
          <a:xfrm>
            <a:off x="4564476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gradFill>
            <a:gsLst>
              <a:gs pos="0">
                <a:srgbClr val="191919"/>
              </a:gs>
              <a:gs pos="50000">
                <a:srgbClr val="232323"/>
              </a:gs>
              <a:gs pos="100000">
                <a:srgbClr val="19191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7">
  <p:cSld name="CUSTOM_20_4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1" name="Google Shape;229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8">
  <p:cSld name="CUSTOM_20_5"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" name="Google Shape;2293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9">
  <p:cSld name="CUSTOM_20_6"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5" name="Google Shape;229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10">
  <p:cSld name="CUSTOM_20_7"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7" name="Google Shape;2297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11">
  <p:cSld name="CUSTOM_20_8"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9" name="Google Shape;2299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knowledgement">
  <p:cSld name="Acknowledgem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025" y="0"/>
            <a:ext cx="4669800" cy="409061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7"/>
          <p:cNvSpPr/>
          <p:nvPr/>
        </p:nvSpPr>
        <p:spPr>
          <a:xfrm>
            <a:off x="-10025" y="4100775"/>
            <a:ext cx="9144000" cy="1042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9" name="Google Shape;99;p7"/>
          <p:cNvSpPr/>
          <p:nvPr/>
        </p:nvSpPr>
        <p:spPr>
          <a:xfrm>
            <a:off x="6987125" y="4106325"/>
            <a:ext cx="2157000" cy="5151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0" name="Google Shape;100;p7"/>
          <p:cNvSpPr/>
          <p:nvPr/>
        </p:nvSpPr>
        <p:spPr>
          <a:xfrm>
            <a:off x="494150" y="4614375"/>
            <a:ext cx="1410600" cy="5151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accent4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1" name="Google Shape;101;p7"/>
          <p:cNvSpPr/>
          <p:nvPr/>
        </p:nvSpPr>
        <p:spPr>
          <a:xfrm>
            <a:off x="4074575" y="4614375"/>
            <a:ext cx="3379500" cy="5151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accent4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02" name="Google Shape;10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651" y="4094950"/>
            <a:ext cx="3612350" cy="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7"/>
          <p:cNvSpPr/>
          <p:nvPr/>
        </p:nvSpPr>
        <p:spPr>
          <a:xfrm>
            <a:off x="-8425" y="4084902"/>
            <a:ext cx="9152769" cy="1058653"/>
          </a:xfrm>
          <a:custGeom>
            <a:avLst/>
            <a:gdLst/>
            <a:ahLst/>
            <a:cxnLst/>
            <a:rect l="l" t="t" r="r" b="b"/>
            <a:pathLst>
              <a:path w="285022" h="32967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37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37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37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37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37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37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37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37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37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37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37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37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37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37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37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37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37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37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37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37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37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37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37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37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37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37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37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37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37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37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37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37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37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37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37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37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37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37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37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37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37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37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37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37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37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37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37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37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37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37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37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37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37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37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37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37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37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37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37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37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37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37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37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37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37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37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37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37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37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37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37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37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37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37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37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37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0" y="0"/>
                </a:moveTo>
                <a:lnTo>
                  <a:pt x="0" y="32967"/>
                </a:lnTo>
                <a:lnTo>
                  <a:pt x="285022" y="32967"/>
                </a:lnTo>
                <a:lnTo>
                  <a:pt x="285022" y="0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7" descr="A picture containing symbol, logo, graphics, emble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6984" y="226614"/>
            <a:ext cx="1386805" cy="59213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7"/>
          <p:cNvSpPr txBox="1"/>
          <p:nvPr/>
        </p:nvSpPr>
        <p:spPr>
          <a:xfrm>
            <a:off x="5085725" y="1908200"/>
            <a:ext cx="38601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MONASH UNIVERSITY</a:t>
            </a:r>
            <a:r>
              <a:rPr lang="en-GB"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recognises that its Australian</a:t>
            </a:r>
            <a:endParaRPr sz="1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campuses are located on the unceded lands of the</a:t>
            </a:r>
            <a:endParaRPr sz="1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people of the Kulin Nations, and pays its respects</a:t>
            </a:r>
            <a:endParaRPr sz="1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to their Elders, past and present.</a:t>
            </a:r>
            <a:endParaRPr sz="1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106" name="Google Shape;106;p7"/>
          <p:cNvGrpSpPr/>
          <p:nvPr/>
        </p:nvGrpSpPr>
        <p:grpSpPr>
          <a:xfrm>
            <a:off x="5144788" y="359571"/>
            <a:ext cx="1123555" cy="325693"/>
            <a:chOff x="923875" y="2009975"/>
            <a:chExt cx="5750025" cy="1666800"/>
          </a:xfrm>
        </p:grpSpPr>
        <p:sp>
          <p:nvSpPr>
            <p:cNvPr id="107" name="Google Shape;107;p7"/>
            <p:cNvSpPr/>
            <p:nvPr/>
          </p:nvSpPr>
          <p:spPr>
            <a:xfrm>
              <a:off x="2684050" y="2823925"/>
              <a:ext cx="522400" cy="695825"/>
            </a:xfrm>
            <a:custGeom>
              <a:avLst/>
              <a:gdLst/>
              <a:ahLst/>
              <a:cxnLst/>
              <a:rect l="l" t="t" r="r" b="b"/>
              <a:pathLst>
                <a:path w="20896" h="27833" extrusionOk="0">
                  <a:moveTo>
                    <a:pt x="0" y="0"/>
                  </a:moveTo>
                  <a:lnTo>
                    <a:pt x="0" y="16264"/>
                  </a:lnTo>
                  <a:cubicBezTo>
                    <a:pt x="0" y="23941"/>
                    <a:pt x="3448" y="27833"/>
                    <a:pt x="10258" y="27833"/>
                  </a:cubicBezTo>
                  <a:cubicBezTo>
                    <a:pt x="17322" y="27833"/>
                    <a:pt x="20896" y="23941"/>
                    <a:pt x="20896" y="16264"/>
                  </a:cubicBezTo>
                  <a:lnTo>
                    <a:pt x="20896" y="0"/>
                  </a:lnTo>
                  <a:lnTo>
                    <a:pt x="18908" y="0"/>
                  </a:lnTo>
                  <a:lnTo>
                    <a:pt x="18908" y="16264"/>
                  </a:lnTo>
                  <a:cubicBezTo>
                    <a:pt x="18908" y="22947"/>
                    <a:pt x="16158" y="26077"/>
                    <a:pt x="10258" y="26077"/>
                  </a:cubicBezTo>
                  <a:cubicBezTo>
                    <a:pt x="3426" y="26077"/>
                    <a:pt x="1988" y="20748"/>
                    <a:pt x="1988" y="16264"/>
                  </a:cubicBezTo>
                  <a:lnTo>
                    <a:pt x="198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3313775" y="3000500"/>
              <a:ext cx="391275" cy="503400"/>
            </a:xfrm>
            <a:custGeom>
              <a:avLst/>
              <a:gdLst/>
              <a:ahLst/>
              <a:cxnLst/>
              <a:rect l="l" t="t" r="r" b="b"/>
              <a:pathLst>
                <a:path w="15651" h="20136" extrusionOk="0">
                  <a:moveTo>
                    <a:pt x="8587" y="1"/>
                  </a:moveTo>
                  <a:cubicBezTo>
                    <a:pt x="5541" y="1"/>
                    <a:pt x="2877" y="1651"/>
                    <a:pt x="1756" y="4125"/>
                  </a:cubicBezTo>
                  <a:lnTo>
                    <a:pt x="1756" y="445"/>
                  </a:lnTo>
                  <a:lnTo>
                    <a:pt x="0" y="445"/>
                  </a:lnTo>
                  <a:lnTo>
                    <a:pt x="0" y="20135"/>
                  </a:lnTo>
                  <a:lnTo>
                    <a:pt x="1756" y="20135"/>
                  </a:lnTo>
                  <a:lnTo>
                    <a:pt x="1756" y="9497"/>
                  </a:lnTo>
                  <a:cubicBezTo>
                    <a:pt x="1756" y="4696"/>
                    <a:pt x="4420" y="1587"/>
                    <a:pt x="8545" y="1587"/>
                  </a:cubicBezTo>
                  <a:cubicBezTo>
                    <a:pt x="13874" y="1587"/>
                    <a:pt x="13874" y="6219"/>
                    <a:pt x="13874" y="7742"/>
                  </a:cubicBezTo>
                  <a:lnTo>
                    <a:pt x="13874" y="20135"/>
                  </a:lnTo>
                  <a:lnTo>
                    <a:pt x="15651" y="20135"/>
                  </a:lnTo>
                  <a:lnTo>
                    <a:pt x="15651" y="7995"/>
                  </a:lnTo>
                  <a:cubicBezTo>
                    <a:pt x="15651" y="5817"/>
                    <a:pt x="15651" y="1"/>
                    <a:pt x="858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3813950" y="3011625"/>
              <a:ext cx="44450" cy="492275"/>
            </a:xfrm>
            <a:custGeom>
              <a:avLst/>
              <a:gdLst/>
              <a:ahLst/>
              <a:cxnLst/>
              <a:rect l="l" t="t" r="r" b="b"/>
              <a:pathLst>
                <a:path w="1778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77" y="1969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3813950" y="2861450"/>
              <a:ext cx="44450" cy="66125"/>
            </a:xfrm>
            <a:custGeom>
              <a:avLst/>
              <a:gdLst/>
              <a:ahLst/>
              <a:cxnLst/>
              <a:rect l="l" t="t" r="r" b="b"/>
              <a:pathLst>
                <a:path w="1778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77" y="2644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3910700" y="3011625"/>
              <a:ext cx="434125" cy="492275"/>
            </a:xfrm>
            <a:custGeom>
              <a:avLst/>
              <a:gdLst/>
              <a:ahLst/>
              <a:cxnLst/>
              <a:rect l="l" t="t" r="r" b="b"/>
              <a:pathLst>
                <a:path w="17365" h="19691" extrusionOk="0">
                  <a:moveTo>
                    <a:pt x="1" y="0"/>
                  </a:moveTo>
                  <a:lnTo>
                    <a:pt x="7932" y="19690"/>
                  </a:lnTo>
                  <a:lnTo>
                    <a:pt x="9941" y="19690"/>
                  </a:lnTo>
                  <a:lnTo>
                    <a:pt x="17365" y="0"/>
                  </a:lnTo>
                  <a:lnTo>
                    <a:pt x="15419" y="0"/>
                  </a:lnTo>
                  <a:cubicBezTo>
                    <a:pt x="15419" y="0"/>
                    <a:pt x="9180" y="16898"/>
                    <a:pt x="8947" y="17491"/>
                  </a:cubicBezTo>
                  <a:cubicBezTo>
                    <a:pt x="8715" y="16898"/>
                    <a:pt x="2031" y="0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4365950" y="3000500"/>
              <a:ext cx="436225" cy="514500"/>
            </a:xfrm>
            <a:custGeom>
              <a:avLst/>
              <a:gdLst/>
              <a:ahLst/>
              <a:cxnLst/>
              <a:rect l="l" t="t" r="r" b="b"/>
              <a:pathLst>
                <a:path w="17449" h="20580" extrusionOk="0">
                  <a:moveTo>
                    <a:pt x="8757" y="1587"/>
                  </a:moveTo>
                  <a:cubicBezTo>
                    <a:pt x="13134" y="1587"/>
                    <a:pt x="15524" y="5331"/>
                    <a:pt x="15651" y="9074"/>
                  </a:cubicBezTo>
                  <a:lnTo>
                    <a:pt x="1841" y="9074"/>
                  </a:lnTo>
                  <a:cubicBezTo>
                    <a:pt x="2200" y="5331"/>
                    <a:pt x="4675" y="1587"/>
                    <a:pt x="8757" y="1587"/>
                  </a:cubicBezTo>
                  <a:close/>
                  <a:moveTo>
                    <a:pt x="8757" y="1"/>
                  </a:moveTo>
                  <a:cubicBezTo>
                    <a:pt x="6472" y="1"/>
                    <a:pt x="4484" y="805"/>
                    <a:pt x="2983" y="2327"/>
                  </a:cubicBezTo>
                  <a:cubicBezTo>
                    <a:pt x="1079" y="4252"/>
                    <a:pt x="1" y="7297"/>
                    <a:pt x="64" y="10639"/>
                  </a:cubicBezTo>
                  <a:cubicBezTo>
                    <a:pt x="22" y="13727"/>
                    <a:pt x="974" y="16413"/>
                    <a:pt x="2750" y="18232"/>
                  </a:cubicBezTo>
                  <a:cubicBezTo>
                    <a:pt x="4273" y="19776"/>
                    <a:pt x="6345" y="20579"/>
                    <a:pt x="8757" y="20579"/>
                  </a:cubicBezTo>
                  <a:cubicBezTo>
                    <a:pt x="13494" y="20579"/>
                    <a:pt x="16518" y="18041"/>
                    <a:pt x="17280" y="13452"/>
                  </a:cubicBezTo>
                  <a:lnTo>
                    <a:pt x="17322" y="13240"/>
                  </a:lnTo>
                  <a:lnTo>
                    <a:pt x="15545" y="13240"/>
                  </a:lnTo>
                  <a:lnTo>
                    <a:pt x="15524" y="13388"/>
                  </a:lnTo>
                  <a:cubicBezTo>
                    <a:pt x="14869" y="16899"/>
                    <a:pt x="12331" y="19014"/>
                    <a:pt x="8757" y="19014"/>
                  </a:cubicBezTo>
                  <a:cubicBezTo>
                    <a:pt x="6895" y="19014"/>
                    <a:pt x="5351" y="18380"/>
                    <a:pt x="4125" y="17153"/>
                  </a:cubicBezTo>
                  <a:cubicBezTo>
                    <a:pt x="2665" y="15651"/>
                    <a:pt x="1819" y="13304"/>
                    <a:pt x="1819" y="10703"/>
                  </a:cubicBezTo>
                  <a:cubicBezTo>
                    <a:pt x="1819" y="10681"/>
                    <a:pt x="1819" y="10660"/>
                    <a:pt x="1819" y="10660"/>
                  </a:cubicBezTo>
                  <a:lnTo>
                    <a:pt x="17428" y="10660"/>
                  </a:lnTo>
                  <a:lnTo>
                    <a:pt x="17449" y="10491"/>
                  </a:lnTo>
                  <a:cubicBezTo>
                    <a:pt x="17449" y="10237"/>
                    <a:pt x="17449" y="10005"/>
                    <a:pt x="17449" y="9751"/>
                  </a:cubicBezTo>
                  <a:cubicBezTo>
                    <a:pt x="17449" y="6748"/>
                    <a:pt x="16561" y="4146"/>
                    <a:pt x="14911" y="2412"/>
                  </a:cubicBezTo>
                  <a:cubicBezTo>
                    <a:pt x="13367" y="826"/>
                    <a:pt x="11316" y="1"/>
                    <a:pt x="875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4880950" y="3008800"/>
              <a:ext cx="232650" cy="495100"/>
            </a:xfrm>
            <a:custGeom>
              <a:avLst/>
              <a:gdLst/>
              <a:ahLst/>
              <a:cxnLst/>
              <a:rect l="l" t="t" r="r" b="b"/>
              <a:pathLst>
                <a:path w="9306" h="19804" extrusionOk="0">
                  <a:moveTo>
                    <a:pt x="8803" y="1"/>
                  </a:moveTo>
                  <a:cubicBezTo>
                    <a:pt x="5690" y="1"/>
                    <a:pt x="2777" y="1698"/>
                    <a:pt x="1777" y="4026"/>
                  </a:cubicBezTo>
                  <a:lnTo>
                    <a:pt x="1777" y="113"/>
                  </a:lnTo>
                  <a:lnTo>
                    <a:pt x="0" y="113"/>
                  </a:lnTo>
                  <a:lnTo>
                    <a:pt x="0" y="19803"/>
                  </a:lnTo>
                  <a:lnTo>
                    <a:pt x="1777" y="19803"/>
                  </a:lnTo>
                  <a:lnTo>
                    <a:pt x="1777" y="9059"/>
                  </a:lnTo>
                  <a:cubicBezTo>
                    <a:pt x="1925" y="6119"/>
                    <a:pt x="2559" y="4999"/>
                    <a:pt x="3913" y="3603"/>
                  </a:cubicBezTo>
                  <a:cubicBezTo>
                    <a:pt x="5554" y="1995"/>
                    <a:pt x="7421" y="1727"/>
                    <a:pt x="8474" y="1727"/>
                  </a:cubicBezTo>
                  <a:cubicBezTo>
                    <a:pt x="8750" y="1727"/>
                    <a:pt x="8970" y="1745"/>
                    <a:pt x="9116" y="1763"/>
                  </a:cubicBezTo>
                  <a:lnTo>
                    <a:pt x="9306" y="1805"/>
                  </a:lnTo>
                  <a:lnTo>
                    <a:pt x="9306" y="28"/>
                  </a:lnTo>
                  <a:lnTo>
                    <a:pt x="9137" y="7"/>
                  </a:lnTo>
                  <a:cubicBezTo>
                    <a:pt x="9025" y="3"/>
                    <a:pt x="8914" y="1"/>
                    <a:pt x="880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5127325" y="3000500"/>
              <a:ext cx="393400" cy="514500"/>
            </a:xfrm>
            <a:custGeom>
              <a:avLst/>
              <a:gdLst/>
              <a:ahLst/>
              <a:cxnLst/>
              <a:rect l="l" t="t" r="r" b="b"/>
              <a:pathLst>
                <a:path w="15736" h="20580" extrusionOk="0">
                  <a:moveTo>
                    <a:pt x="7847" y="1"/>
                  </a:moveTo>
                  <a:cubicBezTo>
                    <a:pt x="6176" y="1"/>
                    <a:pt x="678" y="382"/>
                    <a:pt x="678" y="5140"/>
                  </a:cubicBezTo>
                  <a:cubicBezTo>
                    <a:pt x="678" y="9434"/>
                    <a:pt x="4611" y="10216"/>
                    <a:pt x="7488" y="10787"/>
                  </a:cubicBezTo>
                  <a:lnTo>
                    <a:pt x="7995" y="10893"/>
                  </a:lnTo>
                  <a:cubicBezTo>
                    <a:pt x="11062" y="11527"/>
                    <a:pt x="13959" y="12098"/>
                    <a:pt x="13959" y="15080"/>
                  </a:cubicBezTo>
                  <a:cubicBezTo>
                    <a:pt x="13959" y="18634"/>
                    <a:pt x="9793" y="19014"/>
                    <a:pt x="7995" y="19014"/>
                  </a:cubicBezTo>
                  <a:cubicBezTo>
                    <a:pt x="4421" y="19014"/>
                    <a:pt x="1989" y="16857"/>
                    <a:pt x="1777" y="13515"/>
                  </a:cubicBezTo>
                  <a:lnTo>
                    <a:pt x="1756" y="13367"/>
                  </a:lnTo>
                  <a:lnTo>
                    <a:pt x="1" y="13367"/>
                  </a:lnTo>
                  <a:lnTo>
                    <a:pt x="1" y="13537"/>
                  </a:lnTo>
                  <a:cubicBezTo>
                    <a:pt x="128" y="17893"/>
                    <a:pt x="3173" y="20579"/>
                    <a:pt x="7995" y="20579"/>
                  </a:cubicBezTo>
                  <a:cubicBezTo>
                    <a:pt x="9814" y="20579"/>
                    <a:pt x="15736" y="20177"/>
                    <a:pt x="15736" y="15080"/>
                  </a:cubicBezTo>
                  <a:cubicBezTo>
                    <a:pt x="15736" y="10872"/>
                    <a:pt x="12564" y="9941"/>
                    <a:pt x="8757" y="9222"/>
                  </a:cubicBezTo>
                  <a:cubicBezTo>
                    <a:pt x="8757" y="9222"/>
                    <a:pt x="8143" y="9095"/>
                    <a:pt x="8143" y="9095"/>
                  </a:cubicBezTo>
                  <a:cubicBezTo>
                    <a:pt x="5225" y="8482"/>
                    <a:pt x="2454" y="7890"/>
                    <a:pt x="2454" y="5140"/>
                  </a:cubicBezTo>
                  <a:cubicBezTo>
                    <a:pt x="2454" y="2518"/>
                    <a:pt x="5246" y="1587"/>
                    <a:pt x="7847" y="1587"/>
                  </a:cubicBezTo>
                  <a:cubicBezTo>
                    <a:pt x="9899" y="1587"/>
                    <a:pt x="13367" y="2200"/>
                    <a:pt x="13410" y="6346"/>
                  </a:cubicBezTo>
                  <a:lnTo>
                    <a:pt x="13410" y="6515"/>
                  </a:lnTo>
                  <a:lnTo>
                    <a:pt x="15165" y="6515"/>
                  </a:lnTo>
                  <a:lnTo>
                    <a:pt x="15165" y="6346"/>
                  </a:lnTo>
                  <a:cubicBezTo>
                    <a:pt x="15165" y="2264"/>
                    <a:pt x="12564" y="1"/>
                    <a:pt x="784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5611125" y="3011625"/>
              <a:ext cx="43900" cy="492275"/>
            </a:xfrm>
            <a:custGeom>
              <a:avLst/>
              <a:gdLst/>
              <a:ahLst/>
              <a:cxnLst/>
              <a:rect l="l" t="t" r="r" b="b"/>
              <a:pathLst>
                <a:path w="1756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56" y="19690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5711575" y="2861450"/>
              <a:ext cx="680525" cy="815325"/>
            </a:xfrm>
            <a:custGeom>
              <a:avLst/>
              <a:gdLst/>
              <a:ahLst/>
              <a:cxnLst/>
              <a:rect l="l" t="t" r="r" b="b"/>
              <a:pathLst>
                <a:path w="27221" h="32613" extrusionOk="0">
                  <a:moveTo>
                    <a:pt x="3575" y="1"/>
                  </a:moveTo>
                  <a:lnTo>
                    <a:pt x="3575" y="6007"/>
                  </a:lnTo>
                  <a:lnTo>
                    <a:pt x="1" y="6007"/>
                  </a:lnTo>
                  <a:lnTo>
                    <a:pt x="1" y="7593"/>
                  </a:lnTo>
                  <a:lnTo>
                    <a:pt x="3575" y="7593"/>
                  </a:lnTo>
                  <a:lnTo>
                    <a:pt x="3575" y="20939"/>
                  </a:lnTo>
                  <a:cubicBezTo>
                    <a:pt x="3575" y="21044"/>
                    <a:pt x="3575" y="21171"/>
                    <a:pt x="3575" y="21277"/>
                  </a:cubicBezTo>
                  <a:cubicBezTo>
                    <a:pt x="3575" y="22779"/>
                    <a:pt x="3956" y="23878"/>
                    <a:pt x="4717" y="24619"/>
                  </a:cubicBezTo>
                  <a:cubicBezTo>
                    <a:pt x="5634" y="25518"/>
                    <a:pt x="7022" y="25735"/>
                    <a:pt x="8336" y="25735"/>
                  </a:cubicBezTo>
                  <a:cubicBezTo>
                    <a:pt x="8689" y="25735"/>
                    <a:pt x="9038" y="25720"/>
                    <a:pt x="9370" y="25697"/>
                  </a:cubicBezTo>
                  <a:lnTo>
                    <a:pt x="9518" y="25676"/>
                  </a:lnTo>
                  <a:lnTo>
                    <a:pt x="9518" y="24111"/>
                  </a:lnTo>
                  <a:lnTo>
                    <a:pt x="9349" y="24111"/>
                  </a:lnTo>
                  <a:cubicBezTo>
                    <a:pt x="9132" y="24117"/>
                    <a:pt x="8924" y="24120"/>
                    <a:pt x="8727" y="24120"/>
                  </a:cubicBezTo>
                  <a:cubicBezTo>
                    <a:pt x="7481" y="24120"/>
                    <a:pt x="6618" y="23985"/>
                    <a:pt x="6071" y="23455"/>
                  </a:cubicBezTo>
                  <a:cubicBezTo>
                    <a:pt x="5584" y="22969"/>
                    <a:pt x="5352" y="22165"/>
                    <a:pt x="5352" y="20939"/>
                  </a:cubicBezTo>
                  <a:lnTo>
                    <a:pt x="5352" y="7593"/>
                  </a:lnTo>
                  <a:lnTo>
                    <a:pt x="10258" y="7593"/>
                  </a:lnTo>
                  <a:cubicBezTo>
                    <a:pt x="12183" y="12183"/>
                    <a:pt x="17724" y="25316"/>
                    <a:pt x="17766" y="25422"/>
                  </a:cubicBezTo>
                  <a:cubicBezTo>
                    <a:pt x="16878" y="27876"/>
                    <a:pt x="16371" y="29314"/>
                    <a:pt x="15821" y="29842"/>
                  </a:cubicBezTo>
                  <a:cubicBezTo>
                    <a:pt x="14911" y="30773"/>
                    <a:pt x="14002" y="31048"/>
                    <a:pt x="11908" y="31048"/>
                  </a:cubicBezTo>
                  <a:lnTo>
                    <a:pt x="11739" y="31048"/>
                  </a:lnTo>
                  <a:lnTo>
                    <a:pt x="11739" y="32613"/>
                  </a:lnTo>
                  <a:lnTo>
                    <a:pt x="11908" y="32613"/>
                  </a:lnTo>
                  <a:cubicBezTo>
                    <a:pt x="14065" y="32613"/>
                    <a:pt x="15461" y="32550"/>
                    <a:pt x="16540" y="31725"/>
                  </a:cubicBezTo>
                  <a:cubicBezTo>
                    <a:pt x="17365" y="31069"/>
                    <a:pt x="17999" y="29694"/>
                    <a:pt x="18845" y="27664"/>
                  </a:cubicBezTo>
                  <a:cubicBezTo>
                    <a:pt x="18845" y="27664"/>
                    <a:pt x="27220" y="6007"/>
                    <a:pt x="27220" y="6007"/>
                  </a:cubicBezTo>
                  <a:lnTo>
                    <a:pt x="25232" y="6007"/>
                  </a:lnTo>
                  <a:cubicBezTo>
                    <a:pt x="25232" y="6007"/>
                    <a:pt x="19014" y="22609"/>
                    <a:pt x="18718" y="23371"/>
                  </a:cubicBezTo>
                  <a:cubicBezTo>
                    <a:pt x="18422" y="22609"/>
                    <a:pt x="11654" y="6007"/>
                    <a:pt x="11654" y="6007"/>
                  </a:cubicBezTo>
                  <a:lnTo>
                    <a:pt x="5352" y="6007"/>
                  </a:lnTo>
                  <a:lnTo>
                    <a:pt x="535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5611125" y="2861450"/>
              <a:ext cx="43900" cy="66125"/>
            </a:xfrm>
            <a:custGeom>
              <a:avLst/>
              <a:gdLst/>
              <a:ahLst/>
              <a:cxnLst/>
              <a:rect l="l" t="t" r="r" b="b"/>
              <a:pathLst>
                <a:path w="1756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56" y="2644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3441200" y="2009975"/>
              <a:ext cx="732850" cy="703600"/>
            </a:xfrm>
            <a:custGeom>
              <a:avLst/>
              <a:gdLst/>
              <a:ahLst/>
              <a:cxnLst/>
              <a:rect l="l" t="t" r="r" b="b"/>
              <a:pathLst>
                <a:path w="29314" h="28144" extrusionOk="0">
                  <a:moveTo>
                    <a:pt x="14678" y="1701"/>
                  </a:moveTo>
                  <a:cubicBezTo>
                    <a:pt x="20706" y="1701"/>
                    <a:pt x="24745" y="6650"/>
                    <a:pt x="24661" y="14433"/>
                  </a:cubicBezTo>
                  <a:cubicBezTo>
                    <a:pt x="24661" y="21687"/>
                    <a:pt x="20706" y="26277"/>
                    <a:pt x="14741" y="26277"/>
                  </a:cubicBezTo>
                  <a:cubicBezTo>
                    <a:pt x="9792" y="26277"/>
                    <a:pt x="4547" y="22279"/>
                    <a:pt x="4547" y="13460"/>
                  </a:cubicBezTo>
                  <a:cubicBezTo>
                    <a:pt x="4547" y="6100"/>
                    <a:pt x="8714" y="1701"/>
                    <a:pt x="14678" y="1701"/>
                  </a:cubicBezTo>
                  <a:close/>
                  <a:moveTo>
                    <a:pt x="14636" y="1"/>
                  </a:moveTo>
                  <a:cubicBezTo>
                    <a:pt x="5446" y="1"/>
                    <a:pt x="398" y="7263"/>
                    <a:pt x="191" y="13672"/>
                  </a:cubicBezTo>
                  <a:cubicBezTo>
                    <a:pt x="0" y="21962"/>
                    <a:pt x="6557" y="27969"/>
                    <a:pt x="14382" y="28138"/>
                  </a:cubicBezTo>
                  <a:cubicBezTo>
                    <a:pt x="14510" y="28141"/>
                    <a:pt x="14638" y="28143"/>
                    <a:pt x="14767" y="28143"/>
                  </a:cubicBezTo>
                  <a:cubicBezTo>
                    <a:pt x="21401" y="28143"/>
                    <a:pt x="28915" y="23331"/>
                    <a:pt x="29102" y="14306"/>
                  </a:cubicBezTo>
                  <a:cubicBezTo>
                    <a:pt x="29313" y="5127"/>
                    <a:pt x="21848" y="136"/>
                    <a:pt x="15186" y="9"/>
                  </a:cubicBezTo>
                  <a:cubicBezTo>
                    <a:pt x="15001" y="3"/>
                    <a:pt x="14817" y="1"/>
                    <a:pt x="14636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6030950" y="2019175"/>
              <a:ext cx="642950" cy="684750"/>
            </a:xfrm>
            <a:custGeom>
              <a:avLst/>
              <a:gdLst/>
              <a:ahLst/>
              <a:cxnLst/>
              <a:rect l="l" t="t" r="r" b="b"/>
              <a:pathLst>
                <a:path w="25718" h="27390" extrusionOk="0">
                  <a:moveTo>
                    <a:pt x="0" y="1"/>
                  </a:moveTo>
                  <a:lnTo>
                    <a:pt x="0" y="381"/>
                  </a:lnTo>
                  <a:cubicBezTo>
                    <a:pt x="1565" y="487"/>
                    <a:pt x="1988" y="783"/>
                    <a:pt x="1988" y="2983"/>
                  </a:cubicBezTo>
                  <a:lnTo>
                    <a:pt x="1988" y="24407"/>
                  </a:lnTo>
                  <a:cubicBezTo>
                    <a:pt x="1988" y="26607"/>
                    <a:pt x="1565" y="26903"/>
                    <a:pt x="0" y="27008"/>
                  </a:cubicBezTo>
                  <a:lnTo>
                    <a:pt x="0" y="27389"/>
                  </a:lnTo>
                  <a:lnTo>
                    <a:pt x="7825" y="27389"/>
                  </a:lnTo>
                  <a:lnTo>
                    <a:pt x="7825" y="27008"/>
                  </a:lnTo>
                  <a:cubicBezTo>
                    <a:pt x="6282" y="26903"/>
                    <a:pt x="5859" y="26607"/>
                    <a:pt x="5859" y="24407"/>
                  </a:cubicBezTo>
                  <a:lnTo>
                    <a:pt x="5859" y="14171"/>
                  </a:lnTo>
                  <a:lnTo>
                    <a:pt x="19881" y="14171"/>
                  </a:lnTo>
                  <a:lnTo>
                    <a:pt x="19881" y="24407"/>
                  </a:lnTo>
                  <a:cubicBezTo>
                    <a:pt x="19881" y="26607"/>
                    <a:pt x="19458" y="26903"/>
                    <a:pt x="17893" y="27008"/>
                  </a:cubicBezTo>
                  <a:lnTo>
                    <a:pt x="17893" y="27389"/>
                  </a:lnTo>
                  <a:lnTo>
                    <a:pt x="25718" y="27389"/>
                  </a:lnTo>
                  <a:lnTo>
                    <a:pt x="25718" y="27008"/>
                  </a:lnTo>
                  <a:cubicBezTo>
                    <a:pt x="24174" y="26903"/>
                    <a:pt x="23751" y="26607"/>
                    <a:pt x="23751" y="24407"/>
                  </a:cubicBezTo>
                  <a:lnTo>
                    <a:pt x="23751" y="2983"/>
                  </a:lnTo>
                  <a:cubicBezTo>
                    <a:pt x="23751" y="783"/>
                    <a:pt x="24174" y="487"/>
                    <a:pt x="25718" y="381"/>
                  </a:cubicBezTo>
                  <a:lnTo>
                    <a:pt x="25718" y="1"/>
                  </a:lnTo>
                  <a:lnTo>
                    <a:pt x="17893" y="1"/>
                  </a:lnTo>
                  <a:lnTo>
                    <a:pt x="17893" y="381"/>
                  </a:lnTo>
                  <a:cubicBezTo>
                    <a:pt x="19458" y="487"/>
                    <a:pt x="19881" y="783"/>
                    <a:pt x="19881" y="2983"/>
                  </a:cubicBezTo>
                  <a:lnTo>
                    <a:pt x="19881" y="12521"/>
                  </a:lnTo>
                  <a:lnTo>
                    <a:pt x="5859" y="12521"/>
                  </a:lnTo>
                  <a:lnTo>
                    <a:pt x="5859" y="2983"/>
                  </a:lnTo>
                  <a:cubicBezTo>
                    <a:pt x="5859" y="783"/>
                    <a:pt x="6282" y="487"/>
                    <a:pt x="7825" y="381"/>
                  </a:cubicBezTo>
                  <a:lnTo>
                    <a:pt x="782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4219500" y="2019175"/>
              <a:ext cx="626050" cy="684750"/>
            </a:xfrm>
            <a:custGeom>
              <a:avLst/>
              <a:gdLst/>
              <a:ahLst/>
              <a:cxnLst/>
              <a:rect l="l" t="t" r="r" b="b"/>
              <a:pathLst>
                <a:path w="25042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1544" y="466"/>
                    <a:pt x="1967" y="635"/>
                    <a:pt x="1967" y="2200"/>
                  </a:cubicBezTo>
                  <a:lnTo>
                    <a:pt x="1967" y="24407"/>
                  </a:lnTo>
                  <a:cubicBezTo>
                    <a:pt x="1967" y="26607"/>
                    <a:pt x="1544" y="26903"/>
                    <a:pt x="0" y="27008"/>
                  </a:cubicBezTo>
                  <a:lnTo>
                    <a:pt x="0" y="27389"/>
                  </a:lnTo>
                  <a:lnTo>
                    <a:pt x="5901" y="27389"/>
                  </a:lnTo>
                  <a:lnTo>
                    <a:pt x="5901" y="27008"/>
                  </a:lnTo>
                  <a:cubicBezTo>
                    <a:pt x="4357" y="26903"/>
                    <a:pt x="3913" y="26607"/>
                    <a:pt x="3913" y="24407"/>
                  </a:cubicBezTo>
                  <a:lnTo>
                    <a:pt x="3913" y="4463"/>
                  </a:lnTo>
                  <a:cubicBezTo>
                    <a:pt x="3913" y="4823"/>
                    <a:pt x="19183" y="23392"/>
                    <a:pt x="22482" y="27389"/>
                  </a:cubicBezTo>
                  <a:lnTo>
                    <a:pt x="23095" y="27389"/>
                  </a:lnTo>
                  <a:lnTo>
                    <a:pt x="23095" y="2200"/>
                  </a:lnTo>
                  <a:cubicBezTo>
                    <a:pt x="23095" y="635"/>
                    <a:pt x="23540" y="466"/>
                    <a:pt x="25041" y="381"/>
                  </a:cubicBezTo>
                  <a:lnTo>
                    <a:pt x="25041" y="1"/>
                  </a:lnTo>
                  <a:lnTo>
                    <a:pt x="19246" y="1"/>
                  </a:lnTo>
                  <a:lnTo>
                    <a:pt x="19246" y="381"/>
                  </a:lnTo>
                  <a:cubicBezTo>
                    <a:pt x="20748" y="466"/>
                    <a:pt x="21171" y="635"/>
                    <a:pt x="21171" y="2200"/>
                  </a:cubicBezTo>
                  <a:lnTo>
                    <a:pt x="21171" y="19627"/>
                  </a:lnTo>
                  <a:lnTo>
                    <a:pt x="524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4854500" y="2019175"/>
              <a:ext cx="640325" cy="684750"/>
            </a:xfrm>
            <a:custGeom>
              <a:avLst/>
              <a:gdLst/>
              <a:ahLst/>
              <a:cxnLst/>
              <a:rect l="l" t="t" r="r" b="b"/>
              <a:pathLst>
                <a:path w="25613" h="27390" extrusionOk="0">
                  <a:moveTo>
                    <a:pt x="11718" y="6240"/>
                  </a:moveTo>
                  <a:cubicBezTo>
                    <a:pt x="11718" y="6240"/>
                    <a:pt x="14192" y="12436"/>
                    <a:pt x="16286" y="17512"/>
                  </a:cubicBezTo>
                  <a:lnTo>
                    <a:pt x="7213" y="17512"/>
                  </a:lnTo>
                  <a:cubicBezTo>
                    <a:pt x="8989" y="13177"/>
                    <a:pt x="11718" y="6240"/>
                    <a:pt x="11718" y="6240"/>
                  </a:cubicBezTo>
                  <a:close/>
                  <a:moveTo>
                    <a:pt x="12542" y="1"/>
                  </a:moveTo>
                  <a:cubicBezTo>
                    <a:pt x="11146" y="3279"/>
                    <a:pt x="4738" y="18464"/>
                    <a:pt x="2517" y="23709"/>
                  </a:cubicBezTo>
                  <a:cubicBezTo>
                    <a:pt x="2116" y="24597"/>
                    <a:pt x="1502" y="26057"/>
                    <a:pt x="1037" y="26564"/>
                  </a:cubicBezTo>
                  <a:cubicBezTo>
                    <a:pt x="677" y="26945"/>
                    <a:pt x="318" y="26987"/>
                    <a:pt x="1" y="27008"/>
                  </a:cubicBezTo>
                  <a:lnTo>
                    <a:pt x="1" y="27389"/>
                  </a:lnTo>
                  <a:lnTo>
                    <a:pt x="5203" y="27389"/>
                  </a:lnTo>
                  <a:lnTo>
                    <a:pt x="5203" y="27008"/>
                  </a:lnTo>
                  <a:cubicBezTo>
                    <a:pt x="4802" y="27008"/>
                    <a:pt x="3913" y="27008"/>
                    <a:pt x="3850" y="26226"/>
                  </a:cubicBezTo>
                  <a:cubicBezTo>
                    <a:pt x="3829" y="25993"/>
                    <a:pt x="3892" y="25718"/>
                    <a:pt x="3998" y="25422"/>
                  </a:cubicBezTo>
                  <a:cubicBezTo>
                    <a:pt x="4146" y="24936"/>
                    <a:pt x="5203" y="22271"/>
                    <a:pt x="6536" y="19247"/>
                  </a:cubicBezTo>
                  <a:lnTo>
                    <a:pt x="16963" y="19247"/>
                  </a:lnTo>
                  <a:cubicBezTo>
                    <a:pt x="17999" y="21806"/>
                    <a:pt x="18929" y="23984"/>
                    <a:pt x="19374" y="24957"/>
                  </a:cubicBezTo>
                  <a:cubicBezTo>
                    <a:pt x="19479" y="25232"/>
                    <a:pt x="19754" y="25909"/>
                    <a:pt x="19754" y="26226"/>
                  </a:cubicBezTo>
                  <a:cubicBezTo>
                    <a:pt x="19754" y="26987"/>
                    <a:pt x="19078" y="27008"/>
                    <a:pt x="18337" y="27008"/>
                  </a:cubicBezTo>
                  <a:lnTo>
                    <a:pt x="18337" y="27389"/>
                  </a:lnTo>
                  <a:lnTo>
                    <a:pt x="25613" y="27389"/>
                  </a:lnTo>
                  <a:lnTo>
                    <a:pt x="25613" y="27008"/>
                  </a:lnTo>
                  <a:cubicBezTo>
                    <a:pt x="24724" y="26945"/>
                    <a:pt x="24428" y="26733"/>
                    <a:pt x="23773" y="25253"/>
                  </a:cubicBezTo>
                  <a:lnTo>
                    <a:pt x="1309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2647550" y="2019175"/>
              <a:ext cx="747675" cy="684750"/>
            </a:xfrm>
            <a:custGeom>
              <a:avLst/>
              <a:gdLst/>
              <a:ahLst/>
              <a:cxnLst/>
              <a:rect l="l" t="t" r="r" b="b"/>
              <a:pathLst>
                <a:path w="29907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889" y="424"/>
                    <a:pt x="1397" y="508"/>
                    <a:pt x="1672" y="847"/>
                  </a:cubicBezTo>
                  <a:cubicBezTo>
                    <a:pt x="1756" y="974"/>
                    <a:pt x="1841" y="1100"/>
                    <a:pt x="1883" y="1248"/>
                  </a:cubicBezTo>
                  <a:cubicBezTo>
                    <a:pt x="1926" y="1396"/>
                    <a:pt x="1947" y="1545"/>
                    <a:pt x="1968" y="1693"/>
                  </a:cubicBezTo>
                  <a:cubicBezTo>
                    <a:pt x="1968" y="1841"/>
                    <a:pt x="1989" y="2010"/>
                    <a:pt x="1989" y="2200"/>
                  </a:cubicBezTo>
                  <a:lnTo>
                    <a:pt x="1989" y="24407"/>
                  </a:lnTo>
                  <a:cubicBezTo>
                    <a:pt x="1989" y="26607"/>
                    <a:pt x="1566" y="26903"/>
                    <a:pt x="1" y="27008"/>
                  </a:cubicBezTo>
                  <a:lnTo>
                    <a:pt x="1" y="27389"/>
                  </a:lnTo>
                  <a:lnTo>
                    <a:pt x="5859" y="27389"/>
                  </a:lnTo>
                  <a:lnTo>
                    <a:pt x="5859" y="27008"/>
                  </a:lnTo>
                  <a:cubicBezTo>
                    <a:pt x="4294" y="26903"/>
                    <a:pt x="3871" y="26607"/>
                    <a:pt x="3871" y="24407"/>
                  </a:cubicBezTo>
                  <a:lnTo>
                    <a:pt x="3871" y="5394"/>
                  </a:lnTo>
                  <a:cubicBezTo>
                    <a:pt x="3871" y="5034"/>
                    <a:pt x="3787" y="4336"/>
                    <a:pt x="3787" y="4336"/>
                  </a:cubicBezTo>
                  <a:lnTo>
                    <a:pt x="3787" y="4336"/>
                  </a:lnTo>
                  <a:lnTo>
                    <a:pt x="4167" y="5394"/>
                  </a:lnTo>
                  <a:lnTo>
                    <a:pt x="13621" y="27283"/>
                  </a:lnTo>
                  <a:lnTo>
                    <a:pt x="14192" y="27283"/>
                  </a:lnTo>
                  <a:lnTo>
                    <a:pt x="23858" y="4759"/>
                  </a:lnTo>
                  <a:lnTo>
                    <a:pt x="24154" y="3829"/>
                  </a:lnTo>
                  <a:lnTo>
                    <a:pt x="24154" y="3829"/>
                  </a:lnTo>
                  <a:cubicBezTo>
                    <a:pt x="24154" y="3829"/>
                    <a:pt x="24069" y="4273"/>
                    <a:pt x="24069" y="4675"/>
                  </a:cubicBezTo>
                  <a:lnTo>
                    <a:pt x="24069" y="24407"/>
                  </a:lnTo>
                  <a:cubicBezTo>
                    <a:pt x="24069" y="26607"/>
                    <a:pt x="23646" y="26903"/>
                    <a:pt x="22102" y="27008"/>
                  </a:cubicBezTo>
                  <a:lnTo>
                    <a:pt x="22102" y="27389"/>
                  </a:lnTo>
                  <a:lnTo>
                    <a:pt x="29906" y="27389"/>
                  </a:lnTo>
                  <a:lnTo>
                    <a:pt x="29906" y="27008"/>
                  </a:lnTo>
                  <a:cubicBezTo>
                    <a:pt x="28362" y="26903"/>
                    <a:pt x="27939" y="26607"/>
                    <a:pt x="27939" y="24407"/>
                  </a:cubicBezTo>
                  <a:lnTo>
                    <a:pt x="27939" y="2200"/>
                  </a:lnTo>
                  <a:cubicBezTo>
                    <a:pt x="27939" y="635"/>
                    <a:pt x="28362" y="466"/>
                    <a:pt x="29864" y="381"/>
                  </a:cubicBezTo>
                  <a:lnTo>
                    <a:pt x="29864" y="1"/>
                  </a:lnTo>
                  <a:lnTo>
                    <a:pt x="23794" y="1"/>
                  </a:lnTo>
                  <a:lnTo>
                    <a:pt x="15038" y="20664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5526000" y="2011250"/>
              <a:ext cx="412975" cy="703250"/>
            </a:xfrm>
            <a:custGeom>
              <a:avLst/>
              <a:gdLst/>
              <a:ahLst/>
              <a:cxnLst/>
              <a:rect l="l" t="t" r="r" b="b"/>
              <a:pathLst>
                <a:path w="16519" h="28130" extrusionOk="0">
                  <a:moveTo>
                    <a:pt x="8460" y="0"/>
                  </a:moveTo>
                  <a:cubicBezTo>
                    <a:pt x="4632" y="0"/>
                    <a:pt x="127" y="2306"/>
                    <a:pt x="127" y="7128"/>
                  </a:cubicBezTo>
                  <a:cubicBezTo>
                    <a:pt x="127" y="10427"/>
                    <a:pt x="2094" y="12500"/>
                    <a:pt x="6007" y="14424"/>
                  </a:cubicBezTo>
                  <a:cubicBezTo>
                    <a:pt x="9877" y="16391"/>
                    <a:pt x="12817" y="17174"/>
                    <a:pt x="12817" y="21044"/>
                  </a:cubicBezTo>
                  <a:cubicBezTo>
                    <a:pt x="12817" y="23011"/>
                    <a:pt x="11696" y="26437"/>
                    <a:pt x="7339" y="26437"/>
                  </a:cubicBezTo>
                  <a:cubicBezTo>
                    <a:pt x="5605" y="26437"/>
                    <a:pt x="4209" y="25824"/>
                    <a:pt x="3131" y="24914"/>
                  </a:cubicBezTo>
                  <a:cubicBezTo>
                    <a:pt x="550" y="22482"/>
                    <a:pt x="593" y="20558"/>
                    <a:pt x="402" y="19839"/>
                  </a:cubicBezTo>
                  <a:lnTo>
                    <a:pt x="0" y="19839"/>
                  </a:lnTo>
                  <a:lnTo>
                    <a:pt x="127" y="25866"/>
                  </a:lnTo>
                  <a:cubicBezTo>
                    <a:pt x="1967" y="26966"/>
                    <a:pt x="4696" y="28129"/>
                    <a:pt x="7572" y="28129"/>
                  </a:cubicBezTo>
                  <a:lnTo>
                    <a:pt x="7741" y="28129"/>
                  </a:lnTo>
                  <a:cubicBezTo>
                    <a:pt x="12013" y="28066"/>
                    <a:pt x="16518" y="24893"/>
                    <a:pt x="16518" y="19902"/>
                  </a:cubicBezTo>
                  <a:cubicBezTo>
                    <a:pt x="16518" y="14509"/>
                    <a:pt x="12732" y="13261"/>
                    <a:pt x="8904" y="11273"/>
                  </a:cubicBezTo>
                  <a:cubicBezTo>
                    <a:pt x="5034" y="9391"/>
                    <a:pt x="3427" y="8418"/>
                    <a:pt x="3427" y="5880"/>
                  </a:cubicBezTo>
                  <a:cubicBezTo>
                    <a:pt x="3427" y="4146"/>
                    <a:pt x="4484" y="1608"/>
                    <a:pt x="7910" y="1608"/>
                  </a:cubicBezTo>
                  <a:cubicBezTo>
                    <a:pt x="8989" y="1608"/>
                    <a:pt x="9941" y="1883"/>
                    <a:pt x="10787" y="2327"/>
                  </a:cubicBezTo>
                  <a:cubicBezTo>
                    <a:pt x="13557" y="3871"/>
                    <a:pt x="13684" y="6049"/>
                    <a:pt x="14044" y="7424"/>
                  </a:cubicBezTo>
                  <a:lnTo>
                    <a:pt x="14446" y="7424"/>
                  </a:lnTo>
                  <a:lnTo>
                    <a:pt x="14213" y="1333"/>
                  </a:lnTo>
                  <a:cubicBezTo>
                    <a:pt x="12458" y="593"/>
                    <a:pt x="11062" y="254"/>
                    <a:pt x="10068" y="106"/>
                  </a:cubicBezTo>
                  <a:cubicBezTo>
                    <a:pt x="9475" y="43"/>
                    <a:pt x="8926" y="0"/>
                    <a:pt x="846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1106300" y="2016000"/>
              <a:ext cx="1034750" cy="1316050"/>
            </a:xfrm>
            <a:custGeom>
              <a:avLst/>
              <a:gdLst/>
              <a:ahLst/>
              <a:cxnLst/>
              <a:rect l="l" t="t" r="r" b="b"/>
              <a:pathLst>
                <a:path w="41390" h="52642" extrusionOk="0">
                  <a:moveTo>
                    <a:pt x="127" y="1"/>
                  </a:moveTo>
                  <a:lnTo>
                    <a:pt x="127" y="21108"/>
                  </a:lnTo>
                  <a:cubicBezTo>
                    <a:pt x="127" y="22229"/>
                    <a:pt x="0" y="30900"/>
                    <a:pt x="5436" y="39846"/>
                  </a:cubicBezTo>
                  <a:cubicBezTo>
                    <a:pt x="10300" y="47946"/>
                    <a:pt x="17576" y="51500"/>
                    <a:pt x="20685" y="52642"/>
                  </a:cubicBezTo>
                  <a:cubicBezTo>
                    <a:pt x="23815" y="51500"/>
                    <a:pt x="31069" y="47946"/>
                    <a:pt x="35954" y="39846"/>
                  </a:cubicBezTo>
                  <a:cubicBezTo>
                    <a:pt x="41390" y="30900"/>
                    <a:pt x="41263" y="22229"/>
                    <a:pt x="41263" y="21108"/>
                  </a:cubicBezTo>
                  <a:lnTo>
                    <a:pt x="41263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923875" y="2791125"/>
              <a:ext cx="1399075" cy="741325"/>
            </a:xfrm>
            <a:custGeom>
              <a:avLst/>
              <a:gdLst/>
              <a:ahLst/>
              <a:cxnLst/>
              <a:rect l="l" t="t" r="r" b="b"/>
              <a:pathLst>
                <a:path w="55963" h="29653" extrusionOk="0">
                  <a:moveTo>
                    <a:pt x="4971" y="1"/>
                  </a:moveTo>
                  <a:lnTo>
                    <a:pt x="4442" y="487"/>
                  </a:lnTo>
                  <a:lnTo>
                    <a:pt x="1" y="4484"/>
                  </a:lnTo>
                  <a:lnTo>
                    <a:pt x="85" y="4759"/>
                  </a:lnTo>
                  <a:cubicBezTo>
                    <a:pt x="1143" y="8143"/>
                    <a:pt x="2877" y="11612"/>
                    <a:pt x="4146" y="13917"/>
                  </a:cubicBezTo>
                  <a:lnTo>
                    <a:pt x="4421" y="14403"/>
                  </a:lnTo>
                  <a:lnTo>
                    <a:pt x="6261" y="12754"/>
                  </a:lnTo>
                  <a:cubicBezTo>
                    <a:pt x="6324" y="12881"/>
                    <a:pt x="6388" y="13008"/>
                    <a:pt x="6451" y="13135"/>
                  </a:cubicBezTo>
                  <a:cubicBezTo>
                    <a:pt x="11062" y="20473"/>
                    <a:pt x="17555" y="25824"/>
                    <a:pt x="25253" y="28658"/>
                  </a:cubicBezTo>
                  <a:lnTo>
                    <a:pt x="27982" y="29652"/>
                  </a:lnTo>
                  <a:lnTo>
                    <a:pt x="30731" y="28658"/>
                  </a:lnTo>
                  <a:cubicBezTo>
                    <a:pt x="38429" y="25824"/>
                    <a:pt x="44922" y="20473"/>
                    <a:pt x="49512" y="13135"/>
                  </a:cubicBezTo>
                  <a:cubicBezTo>
                    <a:pt x="49575" y="13029"/>
                    <a:pt x="49660" y="12881"/>
                    <a:pt x="49723" y="12754"/>
                  </a:cubicBezTo>
                  <a:lnTo>
                    <a:pt x="51542" y="14403"/>
                  </a:lnTo>
                  <a:lnTo>
                    <a:pt x="51817" y="13917"/>
                  </a:lnTo>
                  <a:cubicBezTo>
                    <a:pt x="53086" y="11633"/>
                    <a:pt x="54820" y="8186"/>
                    <a:pt x="55878" y="4738"/>
                  </a:cubicBezTo>
                  <a:lnTo>
                    <a:pt x="55962" y="4484"/>
                  </a:lnTo>
                  <a:lnTo>
                    <a:pt x="51013" y="1"/>
                  </a:lnTo>
                  <a:lnTo>
                    <a:pt x="50823" y="678"/>
                  </a:lnTo>
                  <a:cubicBezTo>
                    <a:pt x="50590" y="1502"/>
                    <a:pt x="50315" y="2285"/>
                    <a:pt x="50040" y="3046"/>
                  </a:cubicBezTo>
                  <a:lnTo>
                    <a:pt x="48264" y="1439"/>
                  </a:lnTo>
                  <a:lnTo>
                    <a:pt x="48052" y="2095"/>
                  </a:lnTo>
                  <a:cubicBezTo>
                    <a:pt x="47101" y="4886"/>
                    <a:pt x="45874" y="7530"/>
                    <a:pt x="44372" y="9899"/>
                  </a:cubicBezTo>
                  <a:cubicBezTo>
                    <a:pt x="40523" y="16095"/>
                    <a:pt x="35067" y="20600"/>
                    <a:pt x="28637" y="22948"/>
                  </a:cubicBezTo>
                  <a:cubicBezTo>
                    <a:pt x="28637" y="22948"/>
                    <a:pt x="28172" y="23117"/>
                    <a:pt x="27982" y="23181"/>
                  </a:cubicBezTo>
                  <a:cubicBezTo>
                    <a:pt x="27791" y="23117"/>
                    <a:pt x="27326" y="22948"/>
                    <a:pt x="27326" y="22948"/>
                  </a:cubicBezTo>
                  <a:cubicBezTo>
                    <a:pt x="20918" y="20600"/>
                    <a:pt x="15461" y="16095"/>
                    <a:pt x="11591" y="9899"/>
                  </a:cubicBezTo>
                  <a:cubicBezTo>
                    <a:pt x="10110" y="7530"/>
                    <a:pt x="8862" y="4907"/>
                    <a:pt x="7932" y="2095"/>
                  </a:cubicBezTo>
                  <a:lnTo>
                    <a:pt x="7720" y="1439"/>
                  </a:lnTo>
                  <a:lnTo>
                    <a:pt x="7213" y="1904"/>
                  </a:lnTo>
                  <a:lnTo>
                    <a:pt x="5944" y="3025"/>
                  </a:lnTo>
                  <a:cubicBezTo>
                    <a:pt x="5669" y="2285"/>
                    <a:pt x="5394" y="1502"/>
                    <a:pt x="5161" y="67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2026300" y="2241775"/>
              <a:ext cx="25400" cy="44450"/>
            </a:xfrm>
            <a:custGeom>
              <a:avLst/>
              <a:gdLst/>
              <a:ahLst/>
              <a:cxnLst/>
              <a:rect l="l" t="t" r="r" b="b"/>
              <a:pathLst>
                <a:path w="1016" h="1778" extrusionOk="0">
                  <a:moveTo>
                    <a:pt x="973" y="1"/>
                  </a:moveTo>
                  <a:cubicBezTo>
                    <a:pt x="656" y="170"/>
                    <a:pt x="381" y="424"/>
                    <a:pt x="212" y="741"/>
                  </a:cubicBezTo>
                  <a:cubicBezTo>
                    <a:pt x="64" y="995"/>
                    <a:pt x="0" y="1269"/>
                    <a:pt x="0" y="1566"/>
                  </a:cubicBezTo>
                  <a:cubicBezTo>
                    <a:pt x="0" y="1629"/>
                    <a:pt x="22" y="1714"/>
                    <a:pt x="22" y="1777"/>
                  </a:cubicBezTo>
                  <a:cubicBezTo>
                    <a:pt x="170" y="1650"/>
                    <a:pt x="339" y="1544"/>
                    <a:pt x="508" y="1481"/>
                  </a:cubicBezTo>
                  <a:cubicBezTo>
                    <a:pt x="635" y="1354"/>
                    <a:pt x="741" y="1206"/>
                    <a:pt x="825" y="1058"/>
                  </a:cubicBezTo>
                  <a:cubicBezTo>
                    <a:pt x="931" y="825"/>
                    <a:pt x="1016" y="529"/>
                    <a:pt x="1016" y="233"/>
                  </a:cubicBezTo>
                  <a:cubicBezTo>
                    <a:pt x="1016" y="170"/>
                    <a:pt x="994" y="64"/>
                    <a:pt x="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1943275" y="2386850"/>
              <a:ext cx="50800" cy="18125"/>
            </a:xfrm>
            <a:custGeom>
              <a:avLst/>
              <a:gdLst/>
              <a:ahLst/>
              <a:cxnLst/>
              <a:rect l="l" t="t" r="r" b="b"/>
              <a:pathLst>
                <a:path w="2032" h="725" extrusionOk="0">
                  <a:moveTo>
                    <a:pt x="1200" y="1"/>
                  </a:moveTo>
                  <a:cubicBezTo>
                    <a:pt x="1125" y="1"/>
                    <a:pt x="1050" y="5"/>
                    <a:pt x="974" y="14"/>
                  </a:cubicBezTo>
                  <a:cubicBezTo>
                    <a:pt x="614" y="77"/>
                    <a:pt x="297" y="267"/>
                    <a:pt x="1" y="521"/>
                  </a:cubicBezTo>
                  <a:cubicBezTo>
                    <a:pt x="289" y="657"/>
                    <a:pt x="576" y="724"/>
                    <a:pt x="864" y="724"/>
                  </a:cubicBezTo>
                  <a:cubicBezTo>
                    <a:pt x="936" y="724"/>
                    <a:pt x="1008" y="720"/>
                    <a:pt x="1080" y="712"/>
                  </a:cubicBezTo>
                  <a:cubicBezTo>
                    <a:pt x="1460" y="648"/>
                    <a:pt x="1777" y="479"/>
                    <a:pt x="2031" y="204"/>
                  </a:cubicBezTo>
                  <a:cubicBezTo>
                    <a:pt x="1777" y="69"/>
                    <a:pt x="1497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1923725" y="2359150"/>
              <a:ext cx="27000" cy="41800"/>
            </a:xfrm>
            <a:custGeom>
              <a:avLst/>
              <a:gdLst/>
              <a:ahLst/>
              <a:cxnLst/>
              <a:rect l="l" t="t" r="r" b="b"/>
              <a:pathLst>
                <a:path w="1080" h="1672" extrusionOk="0">
                  <a:moveTo>
                    <a:pt x="1058" y="1"/>
                  </a:moveTo>
                  <a:cubicBezTo>
                    <a:pt x="719" y="149"/>
                    <a:pt x="445" y="360"/>
                    <a:pt x="254" y="656"/>
                  </a:cubicBezTo>
                  <a:cubicBezTo>
                    <a:pt x="85" y="931"/>
                    <a:pt x="0" y="1249"/>
                    <a:pt x="0" y="1587"/>
                  </a:cubicBezTo>
                  <a:cubicBezTo>
                    <a:pt x="0" y="1629"/>
                    <a:pt x="0" y="1650"/>
                    <a:pt x="0" y="1671"/>
                  </a:cubicBezTo>
                  <a:cubicBezTo>
                    <a:pt x="339" y="1545"/>
                    <a:pt x="635" y="1333"/>
                    <a:pt x="804" y="1016"/>
                  </a:cubicBezTo>
                  <a:cubicBezTo>
                    <a:pt x="973" y="741"/>
                    <a:pt x="1079" y="445"/>
                    <a:pt x="1079" y="106"/>
                  </a:cubicBezTo>
                  <a:cubicBezTo>
                    <a:pt x="1079" y="64"/>
                    <a:pt x="1058" y="43"/>
                    <a:pt x="1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1954400" y="2339075"/>
              <a:ext cx="19050" cy="43900"/>
            </a:xfrm>
            <a:custGeom>
              <a:avLst/>
              <a:gdLst/>
              <a:ahLst/>
              <a:cxnLst/>
              <a:rect l="l" t="t" r="r" b="b"/>
              <a:pathLst>
                <a:path w="762" h="1756" extrusionOk="0">
                  <a:moveTo>
                    <a:pt x="656" y="0"/>
                  </a:moveTo>
                  <a:cubicBezTo>
                    <a:pt x="423" y="169"/>
                    <a:pt x="254" y="360"/>
                    <a:pt x="127" y="571"/>
                  </a:cubicBezTo>
                  <a:cubicBezTo>
                    <a:pt x="190" y="973"/>
                    <a:pt x="148" y="1375"/>
                    <a:pt x="0" y="1713"/>
                  </a:cubicBezTo>
                  <a:cubicBezTo>
                    <a:pt x="0" y="1713"/>
                    <a:pt x="0" y="1734"/>
                    <a:pt x="0" y="1755"/>
                  </a:cubicBezTo>
                  <a:cubicBezTo>
                    <a:pt x="85" y="1734"/>
                    <a:pt x="148" y="1692"/>
                    <a:pt x="233" y="1671"/>
                  </a:cubicBezTo>
                  <a:cubicBezTo>
                    <a:pt x="423" y="1480"/>
                    <a:pt x="571" y="1290"/>
                    <a:pt x="656" y="1036"/>
                  </a:cubicBezTo>
                  <a:cubicBezTo>
                    <a:pt x="719" y="867"/>
                    <a:pt x="761" y="677"/>
                    <a:pt x="761" y="486"/>
                  </a:cubicBezTo>
                  <a:cubicBezTo>
                    <a:pt x="761" y="338"/>
                    <a:pt x="698" y="169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1977125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381" y="0"/>
                  </a:moveTo>
                  <a:cubicBezTo>
                    <a:pt x="191" y="212"/>
                    <a:pt x="64" y="423"/>
                    <a:pt x="0" y="677"/>
                  </a:cubicBezTo>
                  <a:cubicBezTo>
                    <a:pt x="149" y="1058"/>
                    <a:pt x="191" y="1438"/>
                    <a:pt x="127" y="1819"/>
                  </a:cubicBezTo>
                  <a:cubicBezTo>
                    <a:pt x="127" y="1819"/>
                    <a:pt x="149" y="1840"/>
                    <a:pt x="149" y="1861"/>
                  </a:cubicBezTo>
                  <a:cubicBezTo>
                    <a:pt x="212" y="1819"/>
                    <a:pt x="297" y="1756"/>
                    <a:pt x="360" y="1713"/>
                  </a:cubicBezTo>
                  <a:cubicBezTo>
                    <a:pt x="508" y="1502"/>
                    <a:pt x="614" y="1269"/>
                    <a:pt x="614" y="994"/>
                  </a:cubicBezTo>
                  <a:cubicBezTo>
                    <a:pt x="635" y="952"/>
                    <a:pt x="635" y="910"/>
                    <a:pt x="635" y="867"/>
                  </a:cubicBezTo>
                  <a:cubicBezTo>
                    <a:pt x="635" y="550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1990875" y="2287250"/>
              <a:ext cx="16950" cy="46550"/>
            </a:xfrm>
            <a:custGeom>
              <a:avLst/>
              <a:gdLst/>
              <a:ahLst/>
              <a:cxnLst/>
              <a:rect l="l" t="t" r="r" b="b"/>
              <a:pathLst>
                <a:path w="678" h="1862" extrusionOk="0">
                  <a:moveTo>
                    <a:pt x="170" y="0"/>
                  </a:moveTo>
                  <a:cubicBezTo>
                    <a:pt x="64" y="233"/>
                    <a:pt x="0" y="466"/>
                    <a:pt x="0" y="719"/>
                  </a:cubicBezTo>
                  <a:cubicBezTo>
                    <a:pt x="191" y="1079"/>
                    <a:pt x="339" y="1439"/>
                    <a:pt x="360" y="1819"/>
                  </a:cubicBezTo>
                  <a:cubicBezTo>
                    <a:pt x="381" y="1819"/>
                    <a:pt x="381" y="1840"/>
                    <a:pt x="402" y="1862"/>
                  </a:cubicBezTo>
                  <a:cubicBezTo>
                    <a:pt x="445" y="1798"/>
                    <a:pt x="508" y="1735"/>
                    <a:pt x="571" y="1671"/>
                  </a:cubicBezTo>
                  <a:cubicBezTo>
                    <a:pt x="635" y="1502"/>
                    <a:pt x="677" y="1333"/>
                    <a:pt x="677" y="1142"/>
                  </a:cubicBezTo>
                  <a:cubicBezTo>
                    <a:pt x="677" y="1079"/>
                    <a:pt x="677" y="994"/>
                    <a:pt x="656" y="910"/>
                  </a:cubicBezTo>
                  <a:cubicBezTo>
                    <a:pt x="614" y="571"/>
                    <a:pt x="423" y="254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996150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64" y="0"/>
                  </a:moveTo>
                  <a:cubicBezTo>
                    <a:pt x="43" y="148"/>
                    <a:pt x="1" y="275"/>
                    <a:pt x="1" y="402"/>
                  </a:cubicBezTo>
                  <a:cubicBezTo>
                    <a:pt x="1" y="529"/>
                    <a:pt x="22" y="635"/>
                    <a:pt x="43" y="762"/>
                  </a:cubicBezTo>
                  <a:cubicBezTo>
                    <a:pt x="360" y="1036"/>
                    <a:pt x="572" y="1375"/>
                    <a:pt x="678" y="1713"/>
                  </a:cubicBezTo>
                  <a:cubicBezTo>
                    <a:pt x="699" y="1734"/>
                    <a:pt x="720" y="1734"/>
                    <a:pt x="720" y="1756"/>
                  </a:cubicBezTo>
                  <a:cubicBezTo>
                    <a:pt x="762" y="1671"/>
                    <a:pt x="805" y="1608"/>
                    <a:pt x="868" y="1523"/>
                  </a:cubicBezTo>
                  <a:cubicBezTo>
                    <a:pt x="868" y="1481"/>
                    <a:pt x="868" y="1459"/>
                    <a:pt x="868" y="1417"/>
                  </a:cubicBezTo>
                  <a:cubicBezTo>
                    <a:pt x="868" y="1206"/>
                    <a:pt x="847" y="994"/>
                    <a:pt x="762" y="783"/>
                  </a:cubicBezTo>
                  <a:cubicBezTo>
                    <a:pt x="635" y="465"/>
                    <a:pt x="382" y="21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19935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0" y="1"/>
                  </a:moveTo>
                  <a:cubicBezTo>
                    <a:pt x="0" y="297"/>
                    <a:pt x="42" y="530"/>
                    <a:pt x="169" y="783"/>
                  </a:cubicBezTo>
                  <a:cubicBezTo>
                    <a:pt x="529" y="953"/>
                    <a:pt x="825" y="1249"/>
                    <a:pt x="1015" y="1566"/>
                  </a:cubicBezTo>
                  <a:lnTo>
                    <a:pt x="1058" y="1566"/>
                  </a:lnTo>
                  <a:cubicBezTo>
                    <a:pt x="1079" y="1481"/>
                    <a:pt x="1100" y="1397"/>
                    <a:pt x="1142" y="1333"/>
                  </a:cubicBezTo>
                  <a:cubicBezTo>
                    <a:pt x="1100" y="1058"/>
                    <a:pt x="1015" y="826"/>
                    <a:pt x="867" y="614"/>
                  </a:cubicBezTo>
                  <a:cubicBezTo>
                    <a:pt x="656" y="339"/>
                    <a:pt x="339" y="14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1983475" y="2202650"/>
              <a:ext cx="34375" cy="31750"/>
            </a:xfrm>
            <a:custGeom>
              <a:avLst/>
              <a:gdLst/>
              <a:ahLst/>
              <a:cxnLst/>
              <a:rect l="l" t="t" r="r" b="b"/>
              <a:pathLst>
                <a:path w="1375" h="1270" extrusionOk="0">
                  <a:moveTo>
                    <a:pt x="0" y="0"/>
                  </a:moveTo>
                  <a:cubicBezTo>
                    <a:pt x="85" y="254"/>
                    <a:pt x="169" y="487"/>
                    <a:pt x="339" y="677"/>
                  </a:cubicBezTo>
                  <a:cubicBezTo>
                    <a:pt x="719" y="804"/>
                    <a:pt x="1058" y="994"/>
                    <a:pt x="1312" y="1248"/>
                  </a:cubicBezTo>
                  <a:cubicBezTo>
                    <a:pt x="1333" y="1269"/>
                    <a:pt x="1354" y="1269"/>
                    <a:pt x="1375" y="1269"/>
                  </a:cubicBezTo>
                  <a:cubicBezTo>
                    <a:pt x="1375" y="1185"/>
                    <a:pt x="1375" y="1100"/>
                    <a:pt x="1375" y="1037"/>
                  </a:cubicBezTo>
                  <a:cubicBezTo>
                    <a:pt x="1290" y="783"/>
                    <a:pt x="1142" y="550"/>
                    <a:pt x="952" y="381"/>
                  </a:cubicBezTo>
                  <a:cubicBezTo>
                    <a:pt x="677" y="170"/>
                    <a:pt x="381" y="4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196655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74" y="1"/>
                  </a:moveTo>
                  <a:cubicBezTo>
                    <a:pt x="117" y="1"/>
                    <a:pt x="59" y="2"/>
                    <a:pt x="1" y="6"/>
                  </a:cubicBezTo>
                  <a:cubicBezTo>
                    <a:pt x="127" y="259"/>
                    <a:pt x="297" y="471"/>
                    <a:pt x="508" y="619"/>
                  </a:cubicBezTo>
                  <a:cubicBezTo>
                    <a:pt x="931" y="640"/>
                    <a:pt x="1269" y="746"/>
                    <a:pt x="1608" y="957"/>
                  </a:cubicBezTo>
                  <a:lnTo>
                    <a:pt x="1629" y="957"/>
                  </a:lnTo>
                  <a:cubicBezTo>
                    <a:pt x="1608" y="873"/>
                    <a:pt x="1608" y="788"/>
                    <a:pt x="1587" y="704"/>
                  </a:cubicBezTo>
                  <a:cubicBezTo>
                    <a:pt x="1439" y="471"/>
                    <a:pt x="1248" y="302"/>
                    <a:pt x="1037" y="196"/>
                  </a:cubicBezTo>
                  <a:cubicBezTo>
                    <a:pt x="769" y="53"/>
                    <a:pt x="48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1975000" y="2359300"/>
              <a:ext cx="46575" cy="21550"/>
            </a:xfrm>
            <a:custGeom>
              <a:avLst/>
              <a:gdLst/>
              <a:ahLst/>
              <a:cxnLst/>
              <a:rect l="l" t="t" r="r" b="b"/>
              <a:pathLst>
                <a:path w="1863" h="862" extrusionOk="0">
                  <a:moveTo>
                    <a:pt x="1374" y="1"/>
                  </a:moveTo>
                  <a:cubicBezTo>
                    <a:pt x="1161" y="1"/>
                    <a:pt x="955" y="37"/>
                    <a:pt x="762" y="122"/>
                  </a:cubicBezTo>
                  <a:cubicBezTo>
                    <a:pt x="466" y="248"/>
                    <a:pt x="212" y="502"/>
                    <a:pt x="1" y="777"/>
                  </a:cubicBezTo>
                  <a:cubicBezTo>
                    <a:pt x="191" y="777"/>
                    <a:pt x="382" y="820"/>
                    <a:pt x="551" y="862"/>
                  </a:cubicBezTo>
                  <a:cubicBezTo>
                    <a:pt x="720" y="862"/>
                    <a:pt x="868" y="820"/>
                    <a:pt x="1037" y="756"/>
                  </a:cubicBezTo>
                  <a:cubicBezTo>
                    <a:pt x="1376" y="629"/>
                    <a:pt x="1651" y="375"/>
                    <a:pt x="1862" y="58"/>
                  </a:cubicBezTo>
                  <a:cubicBezTo>
                    <a:pt x="1698" y="22"/>
                    <a:pt x="15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1999325" y="2323200"/>
              <a:ext cx="41800" cy="29100"/>
            </a:xfrm>
            <a:custGeom>
              <a:avLst/>
              <a:gdLst/>
              <a:ahLst/>
              <a:cxnLst/>
              <a:rect l="l" t="t" r="r" b="b"/>
              <a:pathLst>
                <a:path w="1672" h="1164" extrusionOk="0">
                  <a:moveTo>
                    <a:pt x="1672" y="1"/>
                  </a:moveTo>
                  <a:cubicBezTo>
                    <a:pt x="1270" y="1"/>
                    <a:pt x="910" y="106"/>
                    <a:pt x="614" y="318"/>
                  </a:cubicBezTo>
                  <a:cubicBezTo>
                    <a:pt x="339" y="529"/>
                    <a:pt x="128" y="825"/>
                    <a:pt x="1" y="1164"/>
                  </a:cubicBezTo>
                  <a:cubicBezTo>
                    <a:pt x="140" y="1133"/>
                    <a:pt x="279" y="1113"/>
                    <a:pt x="419" y="1113"/>
                  </a:cubicBezTo>
                  <a:cubicBezTo>
                    <a:pt x="470" y="1113"/>
                    <a:pt x="521" y="1116"/>
                    <a:pt x="572" y="1121"/>
                  </a:cubicBezTo>
                  <a:cubicBezTo>
                    <a:pt x="741" y="1058"/>
                    <a:pt x="889" y="995"/>
                    <a:pt x="1037" y="910"/>
                  </a:cubicBezTo>
                  <a:cubicBezTo>
                    <a:pt x="1333" y="698"/>
                    <a:pt x="1524" y="381"/>
                    <a:pt x="1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2017300" y="2283025"/>
              <a:ext cx="32825" cy="38075"/>
            </a:xfrm>
            <a:custGeom>
              <a:avLst/>
              <a:gdLst/>
              <a:ahLst/>
              <a:cxnLst/>
              <a:rect l="l" t="t" r="r" b="b"/>
              <a:pathLst>
                <a:path w="1313" h="1523" extrusionOk="0">
                  <a:moveTo>
                    <a:pt x="1312" y="0"/>
                  </a:moveTo>
                  <a:lnTo>
                    <a:pt x="1312" y="0"/>
                  </a:lnTo>
                  <a:cubicBezTo>
                    <a:pt x="974" y="106"/>
                    <a:pt x="635" y="275"/>
                    <a:pt x="382" y="550"/>
                  </a:cubicBezTo>
                  <a:cubicBezTo>
                    <a:pt x="170" y="825"/>
                    <a:pt x="43" y="1163"/>
                    <a:pt x="1" y="1523"/>
                  </a:cubicBezTo>
                  <a:cubicBezTo>
                    <a:pt x="170" y="1438"/>
                    <a:pt x="339" y="1375"/>
                    <a:pt x="530" y="1354"/>
                  </a:cubicBezTo>
                  <a:cubicBezTo>
                    <a:pt x="678" y="1248"/>
                    <a:pt x="826" y="1142"/>
                    <a:pt x="931" y="1015"/>
                  </a:cubicBezTo>
                  <a:cubicBezTo>
                    <a:pt x="1164" y="740"/>
                    <a:pt x="1270" y="402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2025250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656" y="0"/>
                  </a:moveTo>
                  <a:cubicBezTo>
                    <a:pt x="360" y="254"/>
                    <a:pt x="148" y="550"/>
                    <a:pt x="64" y="909"/>
                  </a:cubicBezTo>
                  <a:cubicBezTo>
                    <a:pt x="21" y="1057"/>
                    <a:pt x="0" y="1184"/>
                    <a:pt x="0" y="1332"/>
                  </a:cubicBezTo>
                  <a:cubicBezTo>
                    <a:pt x="0" y="1544"/>
                    <a:pt x="64" y="1734"/>
                    <a:pt x="148" y="1967"/>
                  </a:cubicBezTo>
                  <a:cubicBezTo>
                    <a:pt x="254" y="1798"/>
                    <a:pt x="381" y="1671"/>
                    <a:pt x="550" y="1565"/>
                  </a:cubicBezTo>
                  <a:cubicBezTo>
                    <a:pt x="635" y="1417"/>
                    <a:pt x="719" y="1248"/>
                    <a:pt x="761" y="1079"/>
                  </a:cubicBezTo>
                  <a:cubicBezTo>
                    <a:pt x="783" y="952"/>
                    <a:pt x="804" y="825"/>
                    <a:pt x="804" y="677"/>
                  </a:cubicBezTo>
                  <a:cubicBezTo>
                    <a:pt x="804" y="465"/>
                    <a:pt x="740" y="233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2013600" y="2164050"/>
              <a:ext cx="18000" cy="50250"/>
            </a:xfrm>
            <a:custGeom>
              <a:avLst/>
              <a:gdLst/>
              <a:ahLst/>
              <a:cxnLst/>
              <a:rect l="l" t="t" r="r" b="b"/>
              <a:pathLst>
                <a:path w="720" h="2010" extrusionOk="0">
                  <a:moveTo>
                    <a:pt x="360" y="1"/>
                  </a:moveTo>
                  <a:cubicBezTo>
                    <a:pt x="149" y="318"/>
                    <a:pt x="1" y="656"/>
                    <a:pt x="1" y="1016"/>
                  </a:cubicBezTo>
                  <a:lnTo>
                    <a:pt x="1" y="1037"/>
                  </a:lnTo>
                  <a:cubicBezTo>
                    <a:pt x="1" y="1375"/>
                    <a:pt x="128" y="1693"/>
                    <a:pt x="318" y="2010"/>
                  </a:cubicBezTo>
                  <a:cubicBezTo>
                    <a:pt x="403" y="1841"/>
                    <a:pt x="508" y="1671"/>
                    <a:pt x="614" y="1523"/>
                  </a:cubicBezTo>
                  <a:cubicBezTo>
                    <a:pt x="678" y="1375"/>
                    <a:pt x="720" y="1206"/>
                    <a:pt x="720" y="1016"/>
                  </a:cubicBezTo>
                  <a:cubicBezTo>
                    <a:pt x="720" y="656"/>
                    <a:pt x="572" y="318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199245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128" y="1"/>
                  </a:moveTo>
                  <a:cubicBezTo>
                    <a:pt x="43" y="212"/>
                    <a:pt x="1" y="445"/>
                    <a:pt x="1" y="677"/>
                  </a:cubicBezTo>
                  <a:cubicBezTo>
                    <a:pt x="1" y="825"/>
                    <a:pt x="22" y="952"/>
                    <a:pt x="43" y="1079"/>
                  </a:cubicBezTo>
                  <a:cubicBezTo>
                    <a:pt x="85" y="1396"/>
                    <a:pt x="297" y="1693"/>
                    <a:pt x="572" y="1946"/>
                  </a:cubicBezTo>
                  <a:cubicBezTo>
                    <a:pt x="593" y="1756"/>
                    <a:pt x="656" y="1587"/>
                    <a:pt x="741" y="1396"/>
                  </a:cubicBezTo>
                  <a:cubicBezTo>
                    <a:pt x="762" y="1354"/>
                    <a:pt x="762" y="1333"/>
                    <a:pt x="762" y="1291"/>
                  </a:cubicBezTo>
                  <a:cubicBezTo>
                    <a:pt x="762" y="1164"/>
                    <a:pt x="741" y="1037"/>
                    <a:pt x="720" y="910"/>
                  </a:cubicBezTo>
                  <a:cubicBezTo>
                    <a:pt x="635" y="550"/>
                    <a:pt x="403" y="254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1944350" y="2156450"/>
              <a:ext cx="46025" cy="16625"/>
            </a:xfrm>
            <a:custGeom>
              <a:avLst/>
              <a:gdLst/>
              <a:ahLst/>
              <a:cxnLst/>
              <a:rect l="l" t="t" r="r" b="b"/>
              <a:pathLst>
                <a:path w="1841" h="665" extrusionOk="0">
                  <a:moveTo>
                    <a:pt x="643" y="0"/>
                  </a:moveTo>
                  <a:cubicBezTo>
                    <a:pt x="432" y="0"/>
                    <a:pt x="216" y="38"/>
                    <a:pt x="0" y="114"/>
                  </a:cubicBezTo>
                  <a:cubicBezTo>
                    <a:pt x="191" y="326"/>
                    <a:pt x="402" y="474"/>
                    <a:pt x="614" y="601"/>
                  </a:cubicBezTo>
                  <a:cubicBezTo>
                    <a:pt x="783" y="567"/>
                    <a:pt x="949" y="550"/>
                    <a:pt x="1110" y="550"/>
                  </a:cubicBezTo>
                  <a:cubicBezTo>
                    <a:pt x="1351" y="550"/>
                    <a:pt x="1582" y="588"/>
                    <a:pt x="1798" y="664"/>
                  </a:cubicBezTo>
                  <a:cubicBezTo>
                    <a:pt x="1819" y="664"/>
                    <a:pt x="1819" y="664"/>
                    <a:pt x="1840" y="643"/>
                  </a:cubicBezTo>
                  <a:cubicBezTo>
                    <a:pt x="1798" y="580"/>
                    <a:pt x="1777" y="495"/>
                    <a:pt x="1734" y="410"/>
                  </a:cubicBezTo>
                  <a:cubicBezTo>
                    <a:pt x="1544" y="241"/>
                    <a:pt x="1311" y="114"/>
                    <a:pt x="1058" y="51"/>
                  </a:cubicBezTo>
                  <a:cubicBezTo>
                    <a:pt x="922" y="17"/>
                    <a:pt x="784" y="0"/>
                    <a:pt x="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1961800" y="2107475"/>
              <a:ext cx="24350" cy="45500"/>
            </a:xfrm>
            <a:custGeom>
              <a:avLst/>
              <a:gdLst/>
              <a:ahLst/>
              <a:cxnLst/>
              <a:rect l="l" t="t" r="r" b="b"/>
              <a:pathLst>
                <a:path w="974" h="1820" extrusionOk="0">
                  <a:moveTo>
                    <a:pt x="21" y="1"/>
                  </a:moveTo>
                  <a:cubicBezTo>
                    <a:pt x="21" y="85"/>
                    <a:pt x="0" y="191"/>
                    <a:pt x="0" y="276"/>
                  </a:cubicBezTo>
                  <a:cubicBezTo>
                    <a:pt x="0" y="572"/>
                    <a:pt x="42" y="825"/>
                    <a:pt x="169" y="1079"/>
                  </a:cubicBezTo>
                  <a:cubicBezTo>
                    <a:pt x="339" y="1375"/>
                    <a:pt x="592" y="1629"/>
                    <a:pt x="910" y="1819"/>
                  </a:cubicBezTo>
                  <a:cubicBezTo>
                    <a:pt x="910" y="1608"/>
                    <a:pt x="931" y="1418"/>
                    <a:pt x="973" y="1227"/>
                  </a:cubicBezTo>
                  <a:cubicBezTo>
                    <a:pt x="931" y="1058"/>
                    <a:pt x="888" y="910"/>
                    <a:pt x="804" y="762"/>
                  </a:cubicBezTo>
                  <a:cubicBezTo>
                    <a:pt x="656" y="424"/>
                    <a:pt x="360" y="19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1926900" y="2117000"/>
              <a:ext cx="38625" cy="30150"/>
            </a:xfrm>
            <a:custGeom>
              <a:avLst/>
              <a:gdLst/>
              <a:ahLst/>
              <a:cxnLst/>
              <a:rect l="l" t="t" r="r" b="b"/>
              <a:pathLst>
                <a:path w="1545" h="1206" extrusionOk="0">
                  <a:moveTo>
                    <a:pt x="0" y="0"/>
                  </a:moveTo>
                  <a:cubicBezTo>
                    <a:pt x="127" y="360"/>
                    <a:pt x="339" y="677"/>
                    <a:pt x="614" y="889"/>
                  </a:cubicBezTo>
                  <a:cubicBezTo>
                    <a:pt x="867" y="1079"/>
                    <a:pt x="1206" y="1185"/>
                    <a:pt x="1544" y="1206"/>
                  </a:cubicBezTo>
                  <a:cubicBezTo>
                    <a:pt x="1438" y="1100"/>
                    <a:pt x="1354" y="973"/>
                    <a:pt x="1290" y="825"/>
                  </a:cubicBezTo>
                  <a:cubicBezTo>
                    <a:pt x="1206" y="698"/>
                    <a:pt x="1164" y="571"/>
                    <a:pt x="1121" y="423"/>
                  </a:cubicBezTo>
                  <a:cubicBezTo>
                    <a:pt x="1100" y="381"/>
                    <a:pt x="1058" y="360"/>
                    <a:pt x="1015" y="318"/>
                  </a:cubicBezTo>
                  <a:cubicBezTo>
                    <a:pt x="719" y="106"/>
                    <a:pt x="38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1816400" y="2077350"/>
              <a:ext cx="115800" cy="366950"/>
            </a:xfrm>
            <a:custGeom>
              <a:avLst/>
              <a:gdLst/>
              <a:ahLst/>
              <a:cxnLst/>
              <a:rect l="l" t="t" r="r" b="b"/>
              <a:pathLst>
                <a:path w="4632" h="14678" extrusionOk="0">
                  <a:moveTo>
                    <a:pt x="2327" y="0"/>
                  </a:moveTo>
                  <a:lnTo>
                    <a:pt x="2178" y="317"/>
                  </a:lnTo>
                  <a:cubicBezTo>
                    <a:pt x="1629" y="1438"/>
                    <a:pt x="1544" y="2559"/>
                    <a:pt x="1544" y="3511"/>
                  </a:cubicBezTo>
                  <a:lnTo>
                    <a:pt x="1544" y="10511"/>
                  </a:lnTo>
                  <a:lnTo>
                    <a:pt x="994" y="10511"/>
                  </a:lnTo>
                  <a:cubicBezTo>
                    <a:pt x="846" y="10511"/>
                    <a:pt x="867" y="10427"/>
                    <a:pt x="909" y="10342"/>
                  </a:cubicBezTo>
                  <a:cubicBezTo>
                    <a:pt x="909" y="10321"/>
                    <a:pt x="952" y="10258"/>
                    <a:pt x="952" y="10194"/>
                  </a:cubicBezTo>
                  <a:cubicBezTo>
                    <a:pt x="952" y="9961"/>
                    <a:pt x="761" y="9771"/>
                    <a:pt x="550" y="9771"/>
                  </a:cubicBezTo>
                  <a:cubicBezTo>
                    <a:pt x="338" y="9771"/>
                    <a:pt x="127" y="9983"/>
                    <a:pt x="127" y="10194"/>
                  </a:cubicBezTo>
                  <a:cubicBezTo>
                    <a:pt x="127" y="10469"/>
                    <a:pt x="360" y="10786"/>
                    <a:pt x="846" y="10786"/>
                  </a:cubicBezTo>
                  <a:lnTo>
                    <a:pt x="1755" y="10786"/>
                  </a:lnTo>
                  <a:cubicBezTo>
                    <a:pt x="1629" y="11125"/>
                    <a:pt x="1544" y="11590"/>
                    <a:pt x="1544" y="12119"/>
                  </a:cubicBezTo>
                  <a:cubicBezTo>
                    <a:pt x="1544" y="12774"/>
                    <a:pt x="1671" y="13345"/>
                    <a:pt x="1882" y="13705"/>
                  </a:cubicBezTo>
                  <a:cubicBezTo>
                    <a:pt x="1184" y="13578"/>
                    <a:pt x="656" y="13409"/>
                    <a:pt x="169" y="13155"/>
                  </a:cubicBezTo>
                  <a:lnTo>
                    <a:pt x="127" y="13134"/>
                  </a:lnTo>
                  <a:lnTo>
                    <a:pt x="0" y="13430"/>
                  </a:lnTo>
                  <a:lnTo>
                    <a:pt x="21" y="13451"/>
                  </a:lnTo>
                  <a:cubicBezTo>
                    <a:pt x="465" y="13684"/>
                    <a:pt x="867" y="13789"/>
                    <a:pt x="1375" y="13916"/>
                  </a:cubicBezTo>
                  <a:cubicBezTo>
                    <a:pt x="1375" y="13916"/>
                    <a:pt x="1777" y="13980"/>
                    <a:pt x="2052" y="14022"/>
                  </a:cubicBezTo>
                  <a:cubicBezTo>
                    <a:pt x="1967" y="14086"/>
                    <a:pt x="1925" y="14191"/>
                    <a:pt x="1925" y="14297"/>
                  </a:cubicBezTo>
                  <a:cubicBezTo>
                    <a:pt x="1925" y="14509"/>
                    <a:pt x="2094" y="14678"/>
                    <a:pt x="2305" y="14678"/>
                  </a:cubicBezTo>
                  <a:cubicBezTo>
                    <a:pt x="2517" y="14678"/>
                    <a:pt x="2686" y="14509"/>
                    <a:pt x="2686" y="14297"/>
                  </a:cubicBezTo>
                  <a:cubicBezTo>
                    <a:pt x="2686" y="14191"/>
                    <a:pt x="2644" y="14086"/>
                    <a:pt x="2580" y="14022"/>
                  </a:cubicBezTo>
                  <a:cubicBezTo>
                    <a:pt x="2834" y="13980"/>
                    <a:pt x="3215" y="13916"/>
                    <a:pt x="3215" y="13916"/>
                  </a:cubicBezTo>
                  <a:cubicBezTo>
                    <a:pt x="3722" y="13789"/>
                    <a:pt x="4167" y="13684"/>
                    <a:pt x="4589" y="13451"/>
                  </a:cubicBezTo>
                  <a:lnTo>
                    <a:pt x="4632" y="13430"/>
                  </a:lnTo>
                  <a:lnTo>
                    <a:pt x="4505" y="13134"/>
                  </a:lnTo>
                  <a:lnTo>
                    <a:pt x="4463" y="13155"/>
                  </a:lnTo>
                  <a:cubicBezTo>
                    <a:pt x="3976" y="13409"/>
                    <a:pt x="3447" y="13578"/>
                    <a:pt x="2771" y="13684"/>
                  </a:cubicBezTo>
                  <a:cubicBezTo>
                    <a:pt x="2961" y="13324"/>
                    <a:pt x="3088" y="12774"/>
                    <a:pt x="3088" y="12119"/>
                  </a:cubicBezTo>
                  <a:cubicBezTo>
                    <a:pt x="3088" y="11590"/>
                    <a:pt x="3003" y="11125"/>
                    <a:pt x="2876" y="10786"/>
                  </a:cubicBezTo>
                  <a:lnTo>
                    <a:pt x="3786" y="10786"/>
                  </a:lnTo>
                  <a:cubicBezTo>
                    <a:pt x="4293" y="10786"/>
                    <a:pt x="4526" y="10490"/>
                    <a:pt x="4526" y="10194"/>
                  </a:cubicBezTo>
                  <a:cubicBezTo>
                    <a:pt x="4526" y="9983"/>
                    <a:pt x="4336" y="9771"/>
                    <a:pt x="4103" y="9771"/>
                  </a:cubicBezTo>
                  <a:cubicBezTo>
                    <a:pt x="3870" y="9771"/>
                    <a:pt x="3701" y="9961"/>
                    <a:pt x="3701" y="10194"/>
                  </a:cubicBezTo>
                  <a:cubicBezTo>
                    <a:pt x="3701" y="10258"/>
                    <a:pt x="3722" y="10321"/>
                    <a:pt x="3744" y="10342"/>
                  </a:cubicBezTo>
                  <a:cubicBezTo>
                    <a:pt x="3765" y="10427"/>
                    <a:pt x="3786" y="10511"/>
                    <a:pt x="3638" y="10511"/>
                  </a:cubicBezTo>
                  <a:lnTo>
                    <a:pt x="3088" y="10511"/>
                  </a:lnTo>
                  <a:lnTo>
                    <a:pt x="3088" y="3511"/>
                  </a:lnTo>
                  <a:cubicBezTo>
                    <a:pt x="3088" y="2559"/>
                    <a:pt x="3003" y="1438"/>
                    <a:pt x="2496" y="317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1776200" y="2339075"/>
              <a:ext cx="18525" cy="43900"/>
            </a:xfrm>
            <a:custGeom>
              <a:avLst/>
              <a:gdLst/>
              <a:ahLst/>
              <a:cxnLst/>
              <a:rect l="l" t="t" r="r" b="b"/>
              <a:pathLst>
                <a:path w="741" h="1756" extrusionOk="0">
                  <a:moveTo>
                    <a:pt x="106" y="0"/>
                  </a:moveTo>
                  <a:cubicBezTo>
                    <a:pt x="64" y="169"/>
                    <a:pt x="1" y="338"/>
                    <a:pt x="1" y="486"/>
                  </a:cubicBezTo>
                  <a:cubicBezTo>
                    <a:pt x="1" y="677"/>
                    <a:pt x="43" y="867"/>
                    <a:pt x="85" y="1036"/>
                  </a:cubicBezTo>
                  <a:cubicBezTo>
                    <a:pt x="149" y="1290"/>
                    <a:pt x="297" y="1480"/>
                    <a:pt x="487" y="1671"/>
                  </a:cubicBezTo>
                  <a:cubicBezTo>
                    <a:pt x="572" y="1692"/>
                    <a:pt x="656" y="1734"/>
                    <a:pt x="720" y="1755"/>
                  </a:cubicBezTo>
                  <a:cubicBezTo>
                    <a:pt x="720" y="1734"/>
                    <a:pt x="720" y="1713"/>
                    <a:pt x="741" y="1692"/>
                  </a:cubicBezTo>
                  <a:cubicBezTo>
                    <a:pt x="593" y="1375"/>
                    <a:pt x="529" y="973"/>
                    <a:pt x="593" y="571"/>
                  </a:cubicBezTo>
                  <a:cubicBezTo>
                    <a:pt x="466" y="360"/>
                    <a:pt x="297" y="169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174130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471" y="1"/>
                  </a:moveTo>
                  <a:cubicBezTo>
                    <a:pt x="1181" y="1"/>
                    <a:pt x="882" y="53"/>
                    <a:pt x="614" y="196"/>
                  </a:cubicBezTo>
                  <a:cubicBezTo>
                    <a:pt x="382" y="302"/>
                    <a:pt x="191" y="471"/>
                    <a:pt x="43" y="704"/>
                  </a:cubicBezTo>
                  <a:cubicBezTo>
                    <a:pt x="43" y="788"/>
                    <a:pt x="22" y="873"/>
                    <a:pt x="1" y="957"/>
                  </a:cubicBezTo>
                  <a:lnTo>
                    <a:pt x="43" y="957"/>
                  </a:lnTo>
                  <a:cubicBezTo>
                    <a:pt x="360" y="746"/>
                    <a:pt x="741" y="640"/>
                    <a:pt x="1164" y="619"/>
                  </a:cubicBezTo>
                  <a:cubicBezTo>
                    <a:pt x="1354" y="471"/>
                    <a:pt x="1524" y="259"/>
                    <a:pt x="1629" y="6"/>
                  </a:cubicBezTo>
                  <a:cubicBezTo>
                    <a:pt x="1577" y="2"/>
                    <a:pt x="1524" y="1"/>
                    <a:pt x="1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1756650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254" y="0"/>
                  </a:moveTo>
                  <a:cubicBezTo>
                    <a:pt x="85" y="275"/>
                    <a:pt x="0" y="550"/>
                    <a:pt x="0" y="867"/>
                  </a:cubicBezTo>
                  <a:cubicBezTo>
                    <a:pt x="0" y="910"/>
                    <a:pt x="0" y="952"/>
                    <a:pt x="0" y="994"/>
                  </a:cubicBezTo>
                  <a:cubicBezTo>
                    <a:pt x="21" y="1269"/>
                    <a:pt x="127" y="1502"/>
                    <a:pt x="275" y="1713"/>
                  </a:cubicBezTo>
                  <a:cubicBezTo>
                    <a:pt x="339" y="1756"/>
                    <a:pt x="402" y="1819"/>
                    <a:pt x="487" y="1861"/>
                  </a:cubicBezTo>
                  <a:cubicBezTo>
                    <a:pt x="487" y="1840"/>
                    <a:pt x="487" y="1819"/>
                    <a:pt x="508" y="1819"/>
                  </a:cubicBezTo>
                  <a:cubicBezTo>
                    <a:pt x="444" y="1438"/>
                    <a:pt x="465" y="1058"/>
                    <a:pt x="635" y="677"/>
                  </a:cubicBezTo>
                  <a:cubicBezTo>
                    <a:pt x="550" y="423"/>
                    <a:pt x="423" y="212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1740775" y="2287250"/>
              <a:ext cx="18000" cy="46550"/>
            </a:xfrm>
            <a:custGeom>
              <a:avLst/>
              <a:gdLst/>
              <a:ahLst/>
              <a:cxnLst/>
              <a:rect l="l" t="t" r="r" b="b"/>
              <a:pathLst>
                <a:path w="720" h="1862" extrusionOk="0">
                  <a:moveTo>
                    <a:pt x="508" y="0"/>
                  </a:moveTo>
                  <a:cubicBezTo>
                    <a:pt x="254" y="254"/>
                    <a:pt x="85" y="571"/>
                    <a:pt x="22" y="910"/>
                  </a:cubicBezTo>
                  <a:cubicBezTo>
                    <a:pt x="22" y="994"/>
                    <a:pt x="1" y="1079"/>
                    <a:pt x="1" y="1142"/>
                  </a:cubicBezTo>
                  <a:cubicBezTo>
                    <a:pt x="1" y="1333"/>
                    <a:pt x="43" y="1502"/>
                    <a:pt x="106" y="1671"/>
                  </a:cubicBezTo>
                  <a:cubicBezTo>
                    <a:pt x="170" y="1735"/>
                    <a:pt x="233" y="1798"/>
                    <a:pt x="297" y="1862"/>
                  </a:cubicBezTo>
                  <a:cubicBezTo>
                    <a:pt x="297" y="1840"/>
                    <a:pt x="318" y="1819"/>
                    <a:pt x="318" y="1819"/>
                  </a:cubicBezTo>
                  <a:cubicBezTo>
                    <a:pt x="339" y="1439"/>
                    <a:pt x="487" y="1079"/>
                    <a:pt x="720" y="719"/>
                  </a:cubicBezTo>
                  <a:cubicBezTo>
                    <a:pt x="720" y="466"/>
                    <a:pt x="635" y="233"/>
                    <a:pt x="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1730725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805" y="0"/>
                  </a:moveTo>
                  <a:cubicBezTo>
                    <a:pt x="508" y="212"/>
                    <a:pt x="255" y="465"/>
                    <a:pt x="128" y="783"/>
                  </a:cubicBezTo>
                  <a:cubicBezTo>
                    <a:pt x="43" y="994"/>
                    <a:pt x="1" y="1206"/>
                    <a:pt x="1" y="1417"/>
                  </a:cubicBezTo>
                  <a:cubicBezTo>
                    <a:pt x="1" y="1459"/>
                    <a:pt x="1" y="1481"/>
                    <a:pt x="22" y="1523"/>
                  </a:cubicBezTo>
                  <a:cubicBezTo>
                    <a:pt x="64" y="1608"/>
                    <a:pt x="107" y="1671"/>
                    <a:pt x="149" y="1756"/>
                  </a:cubicBezTo>
                  <a:cubicBezTo>
                    <a:pt x="170" y="1734"/>
                    <a:pt x="170" y="1734"/>
                    <a:pt x="191" y="1713"/>
                  </a:cubicBezTo>
                  <a:cubicBezTo>
                    <a:pt x="297" y="1375"/>
                    <a:pt x="530" y="1036"/>
                    <a:pt x="826" y="762"/>
                  </a:cubicBezTo>
                  <a:cubicBezTo>
                    <a:pt x="868" y="635"/>
                    <a:pt x="868" y="529"/>
                    <a:pt x="868" y="402"/>
                  </a:cubicBezTo>
                  <a:cubicBezTo>
                    <a:pt x="868" y="275"/>
                    <a:pt x="826" y="148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1730725" y="2202650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397" h="1270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037" y="43"/>
                    <a:pt x="699" y="170"/>
                    <a:pt x="445" y="381"/>
                  </a:cubicBezTo>
                  <a:cubicBezTo>
                    <a:pt x="233" y="550"/>
                    <a:pt x="85" y="762"/>
                    <a:pt x="1" y="1037"/>
                  </a:cubicBezTo>
                  <a:cubicBezTo>
                    <a:pt x="1" y="1100"/>
                    <a:pt x="22" y="1185"/>
                    <a:pt x="22" y="1269"/>
                  </a:cubicBezTo>
                  <a:cubicBezTo>
                    <a:pt x="22" y="1269"/>
                    <a:pt x="43" y="1269"/>
                    <a:pt x="64" y="1248"/>
                  </a:cubicBezTo>
                  <a:cubicBezTo>
                    <a:pt x="339" y="994"/>
                    <a:pt x="678" y="804"/>
                    <a:pt x="1079" y="677"/>
                  </a:cubicBezTo>
                  <a:cubicBezTo>
                    <a:pt x="1228" y="487"/>
                    <a:pt x="1333" y="254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17270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1143" y="1"/>
                  </a:moveTo>
                  <a:lnTo>
                    <a:pt x="1143" y="1"/>
                  </a:lnTo>
                  <a:cubicBezTo>
                    <a:pt x="783" y="149"/>
                    <a:pt x="466" y="339"/>
                    <a:pt x="276" y="614"/>
                  </a:cubicBezTo>
                  <a:cubicBezTo>
                    <a:pt x="128" y="826"/>
                    <a:pt x="43" y="1058"/>
                    <a:pt x="1" y="1333"/>
                  </a:cubicBezTo>
                  <a:cubicBezTo>
                    <a:pt x="22" y="1397"/>
                    <a:pt x="43" y="1481"/>
                    <a:pt x="64" y="1566"/>
                  </a:cubicBezTo>
                  <a:lnTo>
                    <a:pt x="107" y="1566"/>
                  </a:lnTo>
                  <a:cubicBezTo>
                    <a:pt x="318" y="1249"/>
                    <a:pt x="593" y="953"/>
                    <a:pt x="953" y="762"/>
                  </a:cubicBezTo>
                  <a:cubicBezTo>
                    <a:pt x="1079" y="530"/>
                    <a:pt x="1143" y="297"/>
                    <a:pt x="1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1698475" y="2283025"/>
              <a:ext cx="32800" cy="38075"/>
            </a:xfrm>
            <a:custGeom>
              <a:avLst/>
              <a:gdLst/>
              <a:ahLst/>
              <a:cxnLst/>
              <a:rect l="l" t="t" r="r" b="b"/>
              <a:pathLst>
                <a:path w="1312" h="1523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02"/>
                    <a:pt x="170" y="740"/>
                    <a:pt x="424" y="1015"/>
                  </a:cubicBezTo>
                  <a:cubicBezTo>
                    <a:pt x="529" y="1142"/>
                    <a:pt x="678" y="1248"/>
                    <a:pt x="826" y="1354"/>
                  </a:cubicBezTo>
                  <a:cubicBezTo>
                    <a:pt x="1016" y="1375"/>
                    <a:pt x="1164" y="1438"/>
                    <a:pt x="1312" y="1523"/>
                  </a:cubicBezTo>
                  <a:cubicBezTo>
                    <a:pt x="1270" y="1163"/>
                    <a:pt x="1164" y="825"/>
                    <a:pt x="952" y="550"/>
                  </a:cubicBezTo>
                  <a:cubicBezTo>
                    <a:pt x="720" y="275"/>
                    <a:pt x="381" y="10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1708525" y="2323200"/>
              <a:ext cx="40750" cy="29100"/>
            </a:xfrm>
            <a:custGeom>
              <a:avLst/>
              <a:gdLst/>
              <a:ahLst/>
              <a:cxnLst/>
              <a:rect l="l" t="t" r="r" b="b"/>
              <a:pathLst>
                <a:path w="1630" h="1164" extrusionOk="0">
                  <a:moveTo>
                    <a:pt x="1" y="1"/>
                  </a:moveTo>
                  <a:cubicBezTo>
                    <a:pt x="127" y="381"/>
                    <a:pt x="339" y="698"/>
                    <a:pt x="635" y="910"/>
                  </a:cubicBezTo>
                  <a:cubicBezTo>
                    <a:pt x="762" y="995"/>
                    <a:pt x="910" y="1058"/>
                    <a:pt x="1058" y="1121"/>
                  </a:cubicBezTo>
                  <a:cubicBezTo>
                    <a:pt x="1115" y="1116"/>
                    <a:pt x="1170" y="1113"/>
                    <a:pt x="1224" y="1113"/>
                  </a:cubicBezTo>
                  <a:cubicBezTo>
                    <a:pt x="1370" y="1113"/>
                    <a:pt x="1505" y="1133"/>
                    <a:pt x="1629" y="1164"/>
                  </a:cubicBezTo>
                  <a:cubicBezTo>
                    <a:pt x="1502" y="825"/>
                    <a:pt x="1312" y="529"/>
                    <a:pt x="1016" y="318"/>
                  </a:cubicBezTo>
                  <a:cubicBezTo>
                    <a:pt x="741" y="106"/>
                    <a:pt x="402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1727550" y="2359300"/>
              <a:ext cx="47100" cy="21550"/>
            </a:xfrm>
            <a:custGeom>
              <a:avLst/>
              <a:gdLst/>
              <a:ahLst/>
              <a:cxnLst/>
              <a:rect l="l" t="t" r="r" b="b"/>
              <a:pathLst>
                <a:path w="1884" h="862" extrusionOk="0">
                  <a:moveTo>
                    <a:pt x="472" y="1"/>
                  </a:moveTo>
                  <a:cubicBezTo>
                    <a:pt x="314" y="1"/>
                    <a:pt x="156" y="22"/>
                    <a:pt x="1" y="58"/>
                  </a:cubicBezTo>
                  <a:cubicBezTo>
                    <a:pt x="212" y="375"/>
                    <a:pt x="466" y="629"/>
                    <a:pt x="805" y="756"/>
                  </a:cubicBezTo>
                  <a:cubicBezTo>
                    <a:pt x="974" y="820"/>
                    <a:pt x="1143" y="862"/>
                    <a:pt x="1333" y="862"/>
                  </a:cubicBezTo>
                  <a:cubicBezTo>
                    <a:pt x="1503" y="820"/>
                    <a:pt x="1693" y="777"/>
                    <a:pt x="1883" y="777"/>
                  </a:cubicBezTo>
                  <a:cubicBezTo>
                    <a:pt x="1672" y="502"/>
                    <a:pt x="1397" y="248"/>
                    <a:pt x="1080" y="122"/>
                  </a:cubicBezTo>
                  <a:cubicBezTo>
                    <a:pt x="887" y="37"/>
                    <a:pt x="680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1754525" y="2386850"/>
              <a:ext cx="50775" cy="18075"/>
            </a:xfrm>
            <a:custGeom>
              <a:avLst/>
              <a:gdLst/>
              <a:ahLst/>
              <a:cxnLst/>
              <a:rect l="l" t="t" r="r" b="b"/>
              <a:pathLst>
                <a:path w="2031" h="723" extrusionOk="0">
                  <a:moveTo>
                    <a:pt x="853" y="1"/>
                  </a:moveTo>
                  <a:cubicBezTo>
                    <a:pt x="576" y="1"/>
                    <a:pt x="288" y="69"/>
                    <a:pt x="1" y="204"/>
                  </a:cubicBezTo>
                  <a:cubicBezTo>
                    <a:pt x="297" y="479"/>
                    <a:pt x="614" y="648"/>
                    <a:pt x="973" y="712"/>
                  </a:cubicBezTo>
                  <a:cubicBezTo>
                    <a:pt x="1032" y="719"/>
                    <a:pt x="1093" y="722"/>
                    <a:pt x="1154" y="722"/>
                  </a:cubicBezTo>
                  <a:cubicBezTo>
                    <a:pt x="1443" y="722"/>
                    <a:pt x="1752" y="643"/>
                    <a:pt x="2031" y="521"/>
                  </a:cubicBezTo>
                  <a:cubicBezTo>
                    <a:pt x="1735" y="267"/>
                    <a:pt x="1418" y="77"/>
                    <a:pt x="1058" y="14"/>
                  </a:cubicBezTo>
                  <a:cubicBezTo>
                    <a:pt x="990" y="5"/>
                    <a:pt x="922" y="1"/>
                    <a:pt x="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1798400" y="2359150"/>
              <a:ext cx="27525" cy="41800"/>
            </a:xfrm>
            <a:custGeom>
              <a:avLst/>
              <a:gdLst/>
              <a:ahLst/>
              <a:cxnLst/>
              <a:rect l="l" t="t" r="r" b="b"/>
              <a:pathLst>
                <a:path w="1101" h="1672" extrusionOk="0">
                  <a:moveTo>
                    <a:pt x="1" y="1"/>
                  </a:moveTo>
                  <a:cubicBezTo>
                    <a:pt x="1" y="43"/>
                    <a:pt x="1" y="64"/>
                    <a:pt x="1" y="106"/>
                  </a:cubicBezTo>
                  <a:cubicBezTo>
                    <a:pt x="1" y="445"/>
                    <a:pt x="86" y="741"/>
                    <a:pt x="255" y="1016"/>
                  </a:cubicBezTo>
                  <a:cubicBezTo>
                    <a:pt x="445" y="1333"/>
                    <a:pt x="741" y="1545"/>
                    <a:pt x="1101" y="1671"/>
                  </a:cubicBezTo>
                  <a:cubicBezTo>
                    <a:pt x="1101" y="1650"/>
                    <a:pt x="1101" y="1629"/>
                    <a:pt x="1101" y="1587"/>
                  </a:cubicBezTo>
                  <a:cubicBezTo>
                    <a:pt x="1101" y="1249"/>
                    <a:pt x="1016" y="931"/>
                    <a:pt x="826" y="656"/>
                  </a:cubicBezTo>
                  <a:cubicBezTo>
                    <a:pt x="635" y="360"/>
                    <a:pt x="361" y="14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1783600" y="2117000"/>
              <a:ext cx="39150" cy="30150"/>
            </a:xfrm>
            <a:custGeom>
              <a:avLst/>
              <a:gdLst/>
              <a:ahLst/>
              <a:cxnLst/>
              <a:rect l="l" t="t" r="r" b="b"/>
              <a:pathLst>
                <a:path w="1566" h="1206" extrusionOk="0">
                  <a:moveTo>
                    <a:pt x="1566" y="0"/>
                  </a:moveTo>
                  <a:cubicBezTo>
                    <a:pt x="1164" y="0"/>
                    <a:pt x="804" y="106"/>
                    <a:pt x="508" y="318"/>
                  </a:cubicBezTo>
                  <a:cubicBezTo>
                    <a:pt x="466" y="360"/>
                    <a:pt x="424" y="381"/>
                    <a:pt x="403" y="423"/>
                  </a:cubicBezTo>
                  <a:cubicBezTo>
                    <a:pt x="360" y="571"/>
                    <a:pt x="318" y="698"/>
                    <a:pt x="255" y="825"/>
                  </a:cubicBezTo>
                  <a:cubicBezTo>
                    <a:pt x="170" y="973"/>
                    <a:pt x="85" y="1100"/>
                    <a:pt x="1" y="1206"/>
                  </a:cubicBezTo>
                  <a:cubicBezTo>
                    <a:pt x="339" y="1185"/>
                    <a:pt x="656" y="1079"/>
                    <a:pt x="931" y="889"/>
                  </a:cubicBezTo>
                  <a:cubicBezTo>
                    <a:pt x="1227" y="677"/>
                    <a:pt x="1439" y="360"/>
                    <a:pt x="1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1763525" y="2107475"/>
              <a:ext cx="23800" cy="45500"/>
            </a:xfrm>
            <a:custGeom>
              <a:avLst/>
              <a:gdLst/>
              <a:ahLst/>
              <a:cxnLst/>
              <a:rect l="l" t="t" r="r" b="b"/>
              <a:pathLst>
                <a:path w="952" h="1820" extrusionOk="0">
                  <a:moveTo>
                    <a:pt x="910" y="1"/>
                  </a:moveTo>
                  <a:cubicBezTo>
                    <a:pt x="592" y="191"/>
                    <a:pt x="317" y="424"/>
                    <a:pt x="148" y="762"/>
                  </a:cubicBezTo>
                  <a:cubicBezTo>
                    <a:pt x="85" y="910"/>
                    <a:pt x="21" y="1058"/>
                    <a:pt x="0" y="1227"/>
                  </a:cubicBezTo>
                  <a:cubicBezTo>
                    <a:pt x="42" y="1418"/>
                    <a:pt x="64" y="1608"/>
                    <a:pt x="42" y="1819"/>
                  </a:cubicBezTo>
                  <a:cubicBezTo>
                    <a:pt x="360" y="1629"/>
                    <a:pt x="635" y="1375"/>
                    <a:pt x="762" y="1079"/>
                  </a:cubicBezTo>
                  <a:cubicBezTo>
                    <a:pt x="888" y="825"/>
                    <a:pt x="952" y="572"/>
                    <a:pt x="952" y="276"/>
                  </a:cubicBezTo>
                  <a:cubicBezTo>
                    <a:pt x="952" y="191"/>
                    <a:pt x="931" y="85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1758750" y="2156450"/>
              <a:ext cx="45500" cy="16625"/>
            </a:xfrm>
            <a:custGeom>
              <a:avLst/>
              <a:gdLst/>
              <a:ahLst/>
              <a:cxnLst/>
              <a:rect l="l" t="t" r="r" b="b"/>
              <a:pathLst>
                <a:path w="1820" h="665" extrusionOk="0">
                  <a:moveTo>
                    <a:pt x="1182" y="0"/>
                  </a:moveTo>
                  <a:cubicBezTo>
                    <a:pt x="1044" y="0"/>
                    <a:pt x="910" y="17"/>
                    <a:pt x="783" y="51"/>
                  </a:cubicBezTo>
                  <a:cubicBezTo>
                    <a:pt x="530" y="114"/>
                    <a:pt x="318" y="241"/>
                    <a:pt x="107" y="410"/>
                  </a:cubicBezTo>
                  <a:cubicBezTo>
                    <a:pt x="85" y="495"/>
                    <a:pt x="43" y="580"/>
                    <a:pt x="1" y="643"/>
                  </a:cubicBezTo>
                  <a:cubicBezTo>
                    <a:pt x="22" y="664"/>
                    <a:pt x="43" y="664"/>
                    <a:pt x="64" y="664"/>
                  </a:cubicBezTo>
                  <a:cubicBezTo>
                    <a:pt x="280" y="588"/>
                    <a:pt x="503" y="550"/>
                    <a:pt x="734" y="550"/>
                  </a:cubicBezTo>
                  <a:cubicBezTo>
                    <a:pt x="888" y="550"/>
                    <a:pt x="1046" y="567"/>
                    <a:pt x="1206" y="601"/>
                  </a:cubicBezTo>
                  <a:cubicBezTo>
                    <a:pt x="1439" y="474"/>
                    <a:pt x="1650" y="326"/>
                    <a:pt x="1820" y="114"/>
                  </a:cubicBezTo>
                  <a:cubicBezTo>
                    <a:pt x="1604" y="38"/>
                    <a:pt x="1388" y="0"/>
                    <a:pt x="1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173760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614" y="1"/>
                  </a:moveTo>
                  <a:cubicBezTo>
                    <a:pt x="339" y="233"/>
                    <a:pt x="107" y="550"/>
                    <a:pt x="43" y="910"/>
                  </a:cubicBezTo>
                  <a:cubicBezTo>
                    <a:pt x="1" y="1037"/>
                    <a:pt x="1" y="1164"/>
                    <a:pt x="1" y="1291"/>
                  </a:cubicBezTo>
                  <a:cubicBezTo>
                    <a:pt x="1" y="1312"/>
                    <a:pt x="1" y="1354"/>
                    <a:pt x="1" y="1396"/>
                  </a:cubicBezTo>
                  <a:cubicBezTo>
                    <a:pt x="85" y="1587"/>
                    <a:pt x="149" y="1756"/>
                    <a:pt x="191" y="1946"/>
                  </a:cubicBezTo>
                  <a:cubicBezTo>
                    <a:pt x="445" y="1693"/>
                    <a:pt x="656" y="1396"/>
                    <a:pt x="720" y="1079"/>
                  </a:cubicBezTo>
                  <a:cubicBezTo>
                    <a:pt x="762" y="952"/>
                    <a:pt x="762" y="825"/>
                    <a:pt x="762" y="677"/>
                  </a:cubicBezTo>
                  <a:cubicBezTo>
                    <a:pt x="762" y="445"/>
                    <a:pt x="720" y="212"/>
                    <a:pt x="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1718050" y="2164050"/>
              <a:ext cx="16950" cy="50250"/>
            </a:xfrm>
            <a:custGeom>
              <a:avLst/>
              <a:gdLst/>
              <a:ahLst/>
              <a:cxnLst/>
              <a:rect l="l" t="t" r="r" b="b"/>
              <a:pathLst>
                <a:path w="678" h="2010" extrusionOk="0">
                  <a:moveTo>
                    <a:pt x="339" y="1"/>
                  </a:moveTo>
                  <a:cubicBezTo>
                    <a:pt x="127" y="318"/>
                    <a:pt x="0" y="656"/>
                    <a:pt x="0" y="1016"/>
                  </a:cubicBezTo>
                  <a:cubicBezTo>
                    <a:pt x="0" y="1206"/>
                    <a:pt x="43" y="1375"/>
                    <a:pt x="85" y="1523"/>
                  </a:cubicBezTo>
                  <a:cubicBezTo>
                    <a:pt x="212" y="1671"/>
                    <a:pt x="296" y="1841"/>
                    <a:pt x="360" y="2010"/>
                  </a:cubicBezTo>
                  <a:cubicBezTo>
                    <a:pt x="550" y="1693"/>
                    <a:pt x="677" y="1375"/>
                    <a:pt x="677" y="1037"/>
                  </a:cubicBezTo>
                  <a:lnTo>
                    <a:pt x="677" y="1016"/>
                  </a:lnTo>
                  <a:cubicBezTo>
                    <a:pt x="677" y="656"/>
                    <a:pt x="529" y="318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1703775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148" y="0"/>
                  </a:moveTo>
                  <a:cubicBezTo>
                    <a:pt x="64" y="233"/>
                    <a:pt x="0" y="465"/>
                    <a:pt x="0" y="677"/>
                  </a:cubicBezTo>
                  <a:cubicBezTo>
                    <a:pt x="0" y="825"/>
                    <a:pt x="21" y="952"/>
                    <a:pt x="64" y="1079"/>
                  </a:cubicBezTo>
                  <a:cubicBezTo>
                    <a:pt x="106" y="1248"/>
                    <a:pt x="191" y="1417"/>
                    <a:pt x="275" y="1565"/>
                  </a:cubicBezTo>
                  <a:cubicBezTo>
                    <a:pt x="423" y="1671"/>
                    <a:pt x="571" y="1798"/>
                    <a:pt x="677" y="1967"/>
                  </a:cubicBezTo>
                  <a:cubicBezTo>
                    <a:pt x="762" y="1734"/>
                    <a:pt x="804" y="1544"/>
                    <a:pt x="804" y="1332"/>
                  </a:cubicBezTo>
                  <a:cubicBezTo>
                    <a:pt x="804" y="1184"/>
                    <a:pt x="783" y="1057"/>
                    <a:pt x="762" y="909"/>
                  </a:cubicBezTo>
                  <a:cubicBezTo>
                    <a:pt x="677" y="550"/>
                    <a:pt x="444" y="254"/>
                    <a:pt x="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1697425" y="2241775"/>
              <a:ext cx="25925" cy="44450"/>
            </a:xfrm>
            <a:custGeom>
              <a:avLst/>
              <a:gdLst/>
              <a:ahLst/>
              <a:cxnLst/>
              <a:rect l="l" t="t" r="r" b="b"/>
              <a:pathLst>
                <a:path w="1037" h="1778" extrusionOk="0">
                  <a:moveTo>
                    <a:pt x="22" y="1"/>
                  </a:moveTo>
                  <a:cubicBezTo>
                    <a:pt x="22" y="64"/>
                    <a:pt x="0" y="170"/>
                    <a:pt x="0" y="233"/>
                  </a:cubicBezTo>
                  <a:cubicBezTo>
                    <a:pt x="0" y="529"/>
                    <a:pt x="64" y="825"/>
                    <a:pt x="191" y="1058"/>
                  </a:cubicBezTo>
                  <a:cubicBezTo>
                    <a:pt x="275" y="1206"/>
                    <a:pt x="381" y="1354"/>
                    <a:pt x="508" y="1481"/>
                  </a:cubicBezTo>
                  <a:cubicBezTo>
                    <a:pt x="698" y="1544"/>
                    <a:pt x="846" y="1650"/>
                    <a:pt x="994" y="1777"/>
                  </a:cubicBezTo>
                  <a:cubicBezTo>
                    <a:pt x="1016" y="1714"/>
                    <a:pt x="1037" y="1629"/>
                    <a:pt x="1037" y="1566"/>
                  </a:cubicBezTo>
                  <a:cubicBezTo>
                    <a:pt x="1037" y="1269"/>
                    <a:pt x="952" y="995"/>
                    <a:pt x="825" y="741"/>
                  </a:cubicBezTo>
                  <a:cubicBezTo>
                    <a:pt x="656" y="424"/>
                    <a:pt x="381" y="170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1874550" y="2099550"/>
              <a:ext cx="11125" cy="230025"/>
            </a:xfrm>
            <a:custGeom>
              <a:avLst/>
              <a:gdLst/>
              <a:ahLst/>
              <a:cxnLst/>
              <a:rect l="l" t="t" r="r" b="b"/>
              <a:pathLst>
                <a:path w="445" h="9201" extrusionOk="0">
                  <a:moveTo>
                    <a:pt x="1" y="0"/>
                  </a:moveTo>
                  <a:lnTo>
                    <a:pt x="1" y="9200"/>
                  </a:lnTo>
                  <a:lnTo>
                    <a:pt x="445" y="9200"/>
                  </a:lnTo>
                  <a:lnTo>
                    <a:pt x="445" y="2623"/>
                  </a:lnTo>
                  <a:cubicBezTo>
                    <a:pt x="445" y="1840"/>
                    <a:pt x="360" y="910"/>
                    <a:pt x="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364850" y="2103725"/>
              <a:ext cx="144900" cy="258250"/>
            </a:xfrm>
            <a:custGeom>
              <a:avLst/>
              <a:gdLst/>
              <a:ahLst/>
              <a:cxnLst/>
              <a:rect l="l" t="t" r="r" b="b"/>
              <a:pathLst>
                <a:path w="5796" h="10330" extrusionOk="0">
                  <a:moveTo>
                    <a:pt x="1601" y="1"/>
                  </a:moveTo>
                  <a:cubicBezTo>
                    <a:pt x="1568" y="1"/>
                    <a:pt x="1535" y="1"/>
                    <a:pt x="1502" y="3"/>
                  </a:cubicBezTo>
                  <a:cubicBezTo>
                    <a:pt x="698" y="45"/>
                    <a:pt x="275" y="277"/>
                    <a:pt x="0" y="510"/>
                  </a:cubicBezTo>
                  <a:lnTo>
                    <a:pt x="0" y="849"/>
                  </a:lnTo>
                  <a:lnTo>
                    <a:pt x="0" y="10091"/>
                  </a:lnTo>
                  <a:cubicBezTo>
                    <a:pt x="402" y="9816"/>
                    <a:pt x="868" y="9689"/>
                    <a:pt x="1481" y="9668"/>
                  </a:cubicBezTo>
                  <a:cubicBezTo>
                    <a:pt x="1517" y="9667"/>
                    <a:pt x="1554" y="9666"/>
                    <a:pt x="1590" y="9666"/>
                  </a:cubicBezTo>
                  <a:cubicBezTo>
                    <a:pt x="2193" y="9666"/>
                    <a:pt x="2833" y="9826"/>
                    <a:pt x="3511" y="9985"/>
                  </a:cubicBezTo>
                  <a:cubicBezTo>
                    <a:pt x="4162" y="10157"/>
                    <a:pt x="4864" y="10329"/>
                    <a:pt x="5571" y="10329"/>
                  </a:cubicBezTo>
                  <a:cubicBezTo>
                    <a:pt x="5646" y="10329"/>
                    <a:pt x="5721" y="10327"/>
                    <a:pt x="5795" y="10323"/>
                  </a:cubicBezTo>
                  <a:lnTo>
                    <a:pt x="5795" y="849"/>
                  </a:lnTo>
                  <a:lnTo>
                    <a:pt x="5795" y="658"/>
                  </a:lnTo>
                  <a:cubicBezTo>
                    <a:pt x="5717" y="662"/>
                    <a:pt x="5638" y="664"/>
                    <a:pt x="5559" y="664"/>
                  </a:cubicBezTo>
                  <a:cubicBezTo>
                    <a:pt x="4814" y="664"/>
                    <a:pt x="4073" y="492"/>
                    <a:pt x="3384" y="320"/>
                  </a:cubicBezTo>
                  <a:cubicBezTo>
                    <a:pt x="2746" y="160"/>
                    <a:pt x="2146" y="1"/>
                    <a:pt x="1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1208875" y="2103725"/>
              <a:ext cx="144375" cy="258250"/>
            </a:xfrm>
            <a:custGeom>
              <a:avLst/>
              <a:gdLst/>
              <a:ahLst/>
              <a:cxnLst/>
              <a:rect l="l" t="t" r="r" b="b"/>
              <a:pathLst>
                <a:path w="5775" h="10330" extrusionOk="0">
                  <a:moveTo>
                    <a:pt x="4171" y="1"/>
                  </a:moveTo>
                  <a:cubicBezTo>
                    <a:pt x="3610" y="1"/>
                    <a:pt x="3028" y="160"/>
                    <a:pt x="2390" y="320"/>
                  </a:cubicBezTo>
                  <a:cubicBezTo>
                    <a:pt x="1682" y="492"/>
                    <a:pt x="975" y="664"/>
                    <a:pt x="235" y="664"/>
                  </a:cubicBezTo>
                  <a:cubicBezTo>
                    <a:pt x="157" y="664"/>
                    <a:pt x="79" y="662"/>
                    <a:pt x="0" y="658"/>
                  </a:cubicBezTo>
                  <a:lnTo>
                    <a:pt x="0" y="849"/>
                  </a:lnTo>
                  <a:lnTo>
                    <a:pt x="0" y="10323"/>
                  </a:lnTo>
                  <a:cubicBezTo>
                    <a:pt x="73" y="10327"/>
                    <a:pt x="146" y="10329"/>
                    <a:pt x="218" y="10329"/>
                  </a:cubicBezTo>
                  <a:cubicBezTo>
                    <a:pt x="907" y="10329"/>
                    <a:pt x="1594" y="10157"/>
                    <a:pt x="2263" y="9985"/>
                  </a:cubicBezTo>
                  <a:cubicBezTo>
                    <a:pt x="2941" y="9826"/>
                    <a:pt x="3563" y="9666"/>
                    <a:pt x="4181" y="9666"/>
                  </a:cubicBezTo>
                  <a:cubicBezTo>
                    <a:pt x="4219" y="9666"/>
                    <a:pt x="4256" y="9667"/>
                    <a:pt x="4294" y="9668"/>
                  </a:cubicBezTo>
                  <a:cubicBezTo>
                    <a:pt x="4907" y="9689"/>
                    <a:pt x="5372" y="9816"/>
                    <a:pt x="5774" y="10091"/>
                  </a:cubicBezTo>
                  <a:lnTo>
                    <a:pt x="5774" y="849"/>
                  </a:lnTo>
                  <a:lnTo>
                    <a:pt x="5774" y="510"/>
                  </a:lnTo>
                  <a:cubicBezTo>
                    <a:pt x="5499" y="256"/>
                    <a:pt x="5076" y="45"/>
                    <a:pt x="4273" y="3"/>
                  </a:cubicBezTo>
                  <a:cubicBezTo>
                    <a:pt x="4239" y="1"/>
                    <a:pt x="4205" y="1"/>
                    <a:pt x="4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172400" y="2124925"/>
              <a:ext cx="373300" cy="287125"/>
            </a:xfrm>
            <a:custGeom>
              <a:avLst/>
              <a:gdLst/>
              <a:ahLst/>
              <a:cxnLst/>
              <a:rect l="l" t="t" r="r" b="b"/>
              <a:pathLst>
                <a:path w="14932" h="11485" extrusionOk="0">
                  <a:moveTo>
                    <a:pt x="0" y="1"/>
                  </a:moveTo>
                  <a:lnTo>
                    <a:pt x="0" y="10998"/>
                  </a:lnTo>
                  <a:lnTo>
                    <a:pt x="6641" y="10998"/>
                  </a:lnTo>
                  <a:cubicBezTo>
                    <a:pt x="6789" y="11273"/>
                    <a:pt x="7064" y="11485"/>
                    <a:pt x="7445" y="11485"/>
                  </a:cubicBezTo>
                  <a:cubicBezTo>
                    <a:pt x="7868" y="11485"/>
                    <a:pt x="8143" y="11273"/>
                    <a:pt x="8291" y="10998"/>
                  </a:cubicBezTo>
                  <a:lnTo>
                    <a:pt x="14932" y="10998"/>
                  </a:lnTo>
                  <a:lnTo>
                    <a:pt x="14932" y="1"/>
                  </a:lnTo>
                  <a:lnTo>
                    <a:pt x="14086" y="1"/>
                  </a:lnTo>
                  <a:lnTo>
                    <a:pt x="14128" y="233"/>
                  </a:lnTo>
                  <a:cubicBezTo>
                    <a:pt x="14149" y="233"/>
                    <a:pt x="14149" y="275"/>
                    <a:pt x="14149" y="297"/>
                  </a:cubicBezTo>
                  <a:lnTo>
                    <a:pt x="14149" y="10237"/>
                  </a:lnTo>
                  <a:cubicBezTo>
                    <a:pt x="13663" y="10237"/>
                    <a:pt x="8291" y="10216"/>
                    <a:pt x="7973" y="10216"/>
                  </a:cubicBezTo>
                  <a:cubicBezTo>
                    <a:pt x="7868" y="10406"/>
                    <a:pt x="7741" y="10448"/>
                    <a:pt x="7445" y="10448"/>
                  </a:cubicBezTo>
                  <a:cubicBezTo>
                    <a:pt x="7191" y="10448"/>
                    <a:pt x="7085" y="10406"/>
                    <a:pt x="6958" y="10216"/>
                  </a:cubicBezTo>
                  <a:cubicBezTo>
                    <a:pt x="6683" y="10216"/>
                    <a:pt x="1755" y="10237"/>
                    <a:pt x="783" y="10237"/>
                  </a:cubicBezTo>
                  <a:lnTo>
                    <a:pt x="783" y="297"/>
                  </a:lnTo>
                  <a:cubicBezTo>
                    <a:pt x="783" y="275"/>
                    <a:pt x="783" y="233"/>
                    <a:pt x="783" y="212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378600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79"/>
                  </a:lnTo>
                  <a:cubicBezTo>
                    <a:pt x="4061" y="615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378600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2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6"/>
                    <a:pt x="3490" y="489"/>
                    <a:pt x="2940" y="341"/>
                  </a:cubicBezTo>
                  <a:cubicBezTo>
                    <a:pt x="2282" y="161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378600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58"/>
                  </a:lnTo>
                  <a:cubicBezTo>
                    <a:pt x="4061" y="616"/>
                    <a:pt x="3490" y="468"/>
                    <a:pt x="2961" y="341"/>
                  </a:cubicBezTo>
                  <a:cubicBezTo>
                    <a:pt x="2283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1378600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5"/>
                    <a:pt x="3490" y="467"/>
                    <a:pt x="2940" y="340"/>
                  </a:cubicBezTo>
                  <a:cubicBezTo>
                    <a:pt x="2282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1378600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2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37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1523" y="468"/>
                    <a:pt x="2158" y="61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80"/>
                  </a:lnTo>
                  <a:cubicBezTo>
                    <a:pt x="4061" y="637"/>
                    <a:pt x="3490" y="489"/>
                    <a:pt x="2940" y="341"/>
                  </a:cubicBezTo>
                  <a:cubicBezTo>
                    <a:pt x="2282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1378600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1053" y="0"/>
                  </a:moveTo>
                  <a:cubicBezTo>
                    <a:pt x="1012" y="0"/>
                    <a:pt x="972" y="1"/>
                    <a:pt x="931" y="2"/>
                  </a:cubicBezTo>
                  <a:cubicBezTo>
                    <a:pt x="593" y="2"/>
                    <a:pt x="275" y="44"/>
                    <a:pt x="0" y="129"/>
                  </a:cubicBezTo>
                  <a:lnTo>
                    <a:pt x="0" y="637"/>
                  </a:lnTo>
                  <a:cubicBezTo>
                    <a:pt x="254" y="531"/>
                    <a:pt x="550" y="467"/>
                    <a:pt x="952" y="446"/>
                  </a:cubicBezTo>
                  <a:cubicBezTo>
                    <a:pt x="985" y="445"/>
                    <a:pt x="1018" y="445"/>
                    <a:pt x="1051" y="445"/>
                  </a:cubicBezTo>
                  <a:cubicBezTo>
                    <a:pt x="1596" y="445"/>
                    <a:pt x="2196" y="604"/>
                    <a:pt x="2834" y="764"/>
                  </a:cubicBezTo>
                  <a:cubicBezTo>
                    <a:pt x="3405" y="912"/>
                    <a:pt x="4019" y="1060"/>
                    <a:pt x="4632" y="1102"/>
                  </a:cubicBezTo>
                  <a:lnTo>
                    <a:pt x="4632" y="637"/>
                  </a:lnTo>
                  <a:cubicBezTo>
                    <a:pt x="4061" y="594"/>
                    <a:pt x="3490" y="467"/>
                    <a:pt x="2961" y="319"/>
                  </a:cubicBezTo>
                  <a:cubicBezTo>
                    <a:pt x="2288" y="141"/>
                    <a:pt x="1652" y="0"/>
                    <a:pt x="105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1223675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2"/>
                    <a:pt x="1693" y="341"/>
                  </a:cubicBezTo>
                  <a:cubicBezTo>
                    <a:pt x="1121" y="468"/>
                    <a:pt x="572" y="616"/>
                    <a:pt x="1" y="658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61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1223675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3" y="1"/>
                  </a:moveTo>
                  <a:cubicBezTo>
                    <a:pt x="2992" y="1"/>
                    <a:pt x="2371" y="162"/>
                    <a:pt x="1693" y="341"/>
                  </a:cubicBezTo>
                  <a:cubicBezTo>
                    <a:pt x="1143" y="489"/>
                    <a:pt x="572" y="637"/>
                    <a:pt x="1" y="680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819" y="785"/>
                  </a:cubicBezTo>
                  <a:cubicBezTo>
                    <a:pt x="2475" y="616"/>
                    <a:pt x="3110" y="468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6" y="2"/>
                    <a:pt x="3629" y="1"/>
                    <a:pt x="359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1378600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7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0"/>
                    <a:pt x="4632" y="1123"/>
                  </a:cubicBezTo>
                  <a:lnTo>
                    <a:pt x="4632" y="679"/>
                  </a:lnTo>
                  <a:cubicBezTo>
                    <a:pt x="4061" y="636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1223675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1"/>
                    <a:pt x="1693" y="341"/>
                  </a:cubicBezTo>
                  <a:cubicBezTo>
                    <a:pt x="1121" y="489"/>
                    <a:pt x="572" y="616"/>
                    <a:pt x="1" y="658"/>
                  </a:cubicBezTo>
                  <a:lnTo>
                    <a:pt x="1" y="1123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2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1223675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3576" y="0"/>
                  </a:moveTo>
                  <a:cubicBezTo>
                    <a:pt x="2962" y="0"/>
                    <a:pt x="2346" y="141"/>
                    <a:pt x="1693" y="319"/>
                  </a:cubicBezTo>
                  <a:cubicBezTo>
                    <a:pt x="1121" y="467"/>
                    <a:pt x="572" y="594"/>
                    <a:pt x="1" y="637"/>
                  </a:cubicBezTo>
                  <a:lnTo>
                    <a:pt x="1" y="1102"/>
                  </a:lnTo>
                  <a:cubicBezTo>
                    <a:pt x="614" y="1060"/>
                    <a:pt x="1206" y="912"/>
                    <a:pt x="1798" y="764"/>
                  </a:cubicBezTo>
                  <a:cubicBezTo>
                    <a:pt x="2436" y="604"/>
                    <a:pt x="3018" y="445"/>
                    <a:pt x="3579" y="445"/>
                  </a:cubicBezTo>
                  <a:cubicBezTo>
                    <a:pt x="3613" y="445"/>
                    <a:pt x="3647" y="445"/>
                    <a:pt x="3681" y="446"/>
                  </a:cubicBezTo>
                  <a:cubicBezTo>
                    <a:pt x="4082" y="467"/>
                    <a:pt x="4400" y="531"/>
                    <a:pt x="4632" y="637"/>
                  </a:cubicBezTo>
                  <a:lnTo>
                    <a:pt x="4632" y="129"/>
                  </a:lnTo>
                  <a:cubicBezTo>
                    <a:pt x="4357" y="44"/>
                    <a:pt x="4061" y="2"/>
                    <a:pt x="3702" y="2"/>
                  </a:cubicBezTo>
                  <a:cubicBezTo>
                    <a:pt x="3660" y="1"/>
                    <a:pt x="3618" y="0"/>
                    <a:pt x="3576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1223675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14" y="1081"/>
                    <a:pt x="1206" y="954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8"/>
                  </a:cubicBezTo>
                  <a:lnTo>
                    <a:pt x="4632" y="150"/>
                  </a:lnTo>
                  <a:cubicBezTo>
                    <a:pt x="4357" y="65"/>
                    <a:pt x="4040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1223675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35" y="1080"/>
                    <a:pt x="1206" y="932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7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1223675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3" y="0"/>
                  </a:moveTo>
                  <a:cubicBezTo>
                    <a:pt x="2992" y="0"/>
                    <a:pt x="2371" y="161"/>
                    <a:pt x="1693" y="340"/>
                  </a:cubicBezTo>
                  <a:cubicBezTo>
                    <a:pt x="1121" y="488"/>
                    <a:pt x="572" y="615"/>
                    <a:pt x="1" y="679"/>
                  </a:cubicBezTo>
                  <a:lnTo>
                    <a:pt x="1" y="1123"/>
                  </a:lnTo>
                  <a:cubicBezTo>
                    <a:pt x="635" y="1081"/>
                    <a:pt x="1206" y="932"/>
                    <a:pt x="1819" y="784"/>
                  </a:cubicBezTo>
                  <a:cubicBezTo>
                    <a:pt x="2438" y="625"/>
                    <a:pt x="3037" y="465"/>
                    <a:pt x="3582" y="465"/>
                  </a:cubicBezTo>
                  <a:cubicBezTo>
                    <a:pt x="3615" y="465"/>
                    <a:pt x="3648" y="466"/>
                    <a:pt x="3681" y="467"/>
                  </a:cubicBezTo>
                  <a:cubicBezTo>
                    <a:pt x="4082" y="488"/>
                    <a:pt x="4400" y="552"/>
                    <a:pt x="4632" y="636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6" y="1"/>
                    <a:pt x="3629" y="0"/>
                    <a:pt x="359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1389175" y="28910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38" y="1"/>
                  </a:moveTo>
                  <a:lnTo>
                    <a:pt x="1883" y="1270"/>
                  </a:lnTo>
                  <a:lnTo>
                    <a:pt x="508" y="974"/>
                  </a:lnTo>
                  <a:lnTo>
                    <a:pt x="1079" y="2285"/>
                  </a:lnTo>
                  <a:lnTo>
                    <a:pt x="0" y="3173"/>
                  </a:lnTo>
                  <a:lnTo>
                    <a:pt x="1375" y="3533"/>
                  </a:lnTo>
                  <a:lnTo>
                    <a:pt x="1396" y="4950"/>
                  </a:lnTo>
                  <a:lnTo>
                    <a:pt x="2538" y="4083"/>
                  </a:lnTo>
                  <a:lnTo>
                    <a:pt x="3659" y="4950"/>
                  </a:lnTo>
                  <a:lnTo>
                    <a:pt x="3680" y="3533"/>
                  </a:lnTo>
                  <a:lnTo>
                    <a:pt x="5055" y="3173"/>
                  </a:lnTo>
                  <a:lnTo>
                    <a:pt x="3976" y="2285"/>
                  </a:lnTo>
                  <a:lnTo>
                    <a:pt x="4569" y="974"/>
                  </a:lnTo>
                  <a:lnTo>
                    <a:pt x="3152" y="1270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552550" y="3105200"/>
              <a:ext cx="143850" cy="145425"/>
            </a:xfrm>
            <a:custGeom>
              <a:avLst/>
              <a:gdLst/>
              <a:ahLst/>
              <a:cxnLst/>
              <a:rect l="l" t="t" r="r" b="b"/>
              <a:pathLst>
                <a:path w="5754" h="5817" extrusionOk="0">
                  <a:moveTo>
                    <a:pt x="2877" y="0"/>
                  </a:moveTo>
                  <a:lnTo>
                    <a:pt x="2263" y="1375"/>
                  </a:lnTo>
                  <a:lnTo>
                    <a:pt x="825" y="846"/>
                  </a:lnTo>
                  <a:lnTo>
                    <a:pt x="1354" y="2285"/>
                  </a:lnTo>
                  <a:lnTo>
                    <a:pt x="0" y="2898"/>
                  </a:lnTo>
                  <a:lnTo>
                    <a:pt x="1354" y="3554"/>
                  </a:lnTo>
                  <a:lnTo>
                    <a:pt x="825" y="4971"/>
                  </a:lnTo>
                  <a:lnTo>
                    <a:pt x="2263" y="4442"/>
                  </a:lnTo>
                  <a:lnTo>
                    <a:pt x="2877" y="5817"/>
                  </a:lnTo>
                  <a:lnTo>
                    <a:pt x="3490" y="4442"/>
                  </a:lnTo>
                  <a:lnTo>
                    <a:pt x="4907" y="4971"/>
                  </a:lnTo>
                  <a:lnTo>
                    <a:pt x="4400" y="3554"/>
                  </a:lnTo>
                  <a:lnTo>
                    <a:pt x="5753" y="2919"/>
                  </a:lnTo>
                  <a:lnTo>
                    <a:pt x="4400" y="2285"/>
                  </a:lnTo>
                  <a:lnTo>
                    <a:pt x="4907" y="846"/>
                  </a:lnTo>
                  <a:lnTo>
                    <a:pt x="4907" y="846"/>
                  </a:lnTo>
                  <a:lnTo>
                    <a:pt x="3490" y="1375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560475" y="27287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18" y="0"/>
                  </a:moveTo>
                  <a:lnTo>
                    <a:pt x="1883" y="1269"/>
                  </a:lnTo>
                  <a:lnTo>
                    <a:pt x="466" y="973"/>
                  </a:lnTo>
                  <a:lnTo>
                    <a:pt x="1079" y="2263"/>
                  </a:lnTo>
                  <a:lnTo>
                    <a:pt x="1" y="3194"/>
                  </a:lnTo>
                  <a:lnTo>
                    <a:pt x="1375" y="3532"/>
                  </a:lnTo>
                  <a:lnTo>
                    <a:pt x="1397" y="4949"/>
                  </a:lnTo>
                  <a:lnTo>
                    <a:pt x="2518" y="4082"/>
                  </a:lnTo>
                  <a:lnTo>
                    <a:pt x="3660" y="4949"/>
                  </a:lnTo>
                  <a:lnTo>
                    <a:pt x="3681" y="3532"/>
                  </a:lnTo>
                  <a:lnTo>
                    <a:pt x="5055" y="3194"/>
                  </a:lnTo>
                  <a:lnTo>
                    <a:pt x="3977" y="2263"/>
                  </a:lnTo>
                  <a:lnTo>
                    <a:pt x="4569" y="973"/>
                  </a:lnTo>
                  <a:lnTo>
                    <a:pt x="3152" y="1269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1641900" y="2957150"/>
              <a:ext cx="87800" cy="83575"/>
            </a:xfrm>
            <a:custGeom>
              <a:avLst/>
              <a:gdLst/>
              <a:ahLst/>
              <a:cxnLst/>
              <a:rect l="l" t="t" r="r" b="b"/>
              <a:pathLst>
                <a:path w="3512" h="3343" extrusionOk="0">
                  <a:moveTo>
                    <a:pt x="1756" y="1"/>
                  </a:moveTo>
                  <a:lnTo>
                    <a:pt x="1206" y="1079"/>
                  </a:lnTo>
                  <a:lnTo>
                    <a:pt x="1" y="1270"/>
                  </a:lnTo>
                  <a:lnTo>
                    <a:pt x="868" y="2137"/>
                  </a:lnTo>
                  <a:lnTo>
                    <a:pt x="678" y="3342"/>
                  </a:lnTo>
                  <a:lnTo>
                    <a:pt x="678" y="3342"/>
                  </a:lnTo>
                  <a:lnTo>
                    <a:pt x="1756" y="2792"/>
                  </a:lnTo>
                  <a:lnTo>
                    <a:pt x="2856" y="3342"/>
                  </a:lnTo>
                  <a:lnTo>
                    <a:pt x="2666" y="2137"/>
                  </a:lnTo>
                  <a:lnTo>
                    <a:pt x="3512" y="1270"/>
                  </a:lnTo>
                  <a:lnTo>
                    <a:pt x="2327" y="1079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1731800" y="2848775"/>
              <a:ext cx="93600" cy="107350"/>
            </a:xfrm>
            <a:custGeom>
              <a:avLst/>
              <a:gdLst/>
              <a:ahLst/>
              <a:cxnLst/>
              <a:rect l="l" t="t" r="r" b="b"/>
              <a:pathLst>
                <a:path w="3744" h="4294" extrusionOk="0">
                  <a:moveTo>
                    <a:pt x="1882" y="0"/>
                  </a:moveTo>
                  <a:lnTo>
                    <a:pt x="1269" y="1079"/>
                  </a:lnTo>
                  <a:lnTo>
                    <a:pt x="0" y="1058"/>
                  </a:lnTo>
                  <a:lnTo>
                    <a:pt x="656" y="2136"/>
                  </a:lnTo>
                  <a:lnTo>
                    <a:pt x="0" y="3215"/>
                  </a:lnTo>
                  <a:lnTo>
                    <a:pt x="1269" y="3194"/>
                  </a:lnTo>
                  <a:lnTo>
                    <a:pt x="1882" y="4293"/>
                  </a:lnTo>
                  <a:lnTo>
                    <a:pt x="2475" y="3194"/>
                  </a:lnTo>
                  <a:lnTo>
                    <a:pt x="3744" y="3215"/>
                  </a:lnTo>
                  <a:lnTo>
                    <a:pt x="3109" y="2136"/>
                  </a:lnTo>
                  <a:lnTo>
                    <a:pt x="3744" y="1058"/>
                  </a:lnTo>
                  <a:lnTo>
                    <a:pt x="2475" y="1079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172925" y="2401450"/>
              <a:ext cx="901500" cy="547800"/>
            </a:xfrm>
            <a:custGeom>
              <a:avLst/>
              <a:gdLst/>
              <a:ahLst/>
              <a:cxnLst/>
              <a:rect l="l" t="t" r="r" b="b"/>
              <a:pathLst>
                <a:path w="36060" h="21912" extrusionOk="0">
                  <a:moveTo>
                    <a:pt x="18020" y="1"/>
                  </a:moveTo>
                  <a:lnTo>
                    <a:pt x="0" y="16201"/>
                  </a:lnTo>
                  <a:cubicBezTo>
                    <a:pt x="592" y="18020"/>
                    <a:pt x="1333" y="19945"/>
                    <a:pt x="2369" y="21911"/>
                  </a:cubicBezTo>
                  <a:lnTo>
                    <a:pt x="18020" y="7847"/>
                  </a:lnTo>
                  <a:lnTo>
                    <a:pt x="33691" y="21911"/>
                  </a:lnTo>
                  <a:cubicBezTo>
                    <a:pt x="34728" y="19945"/>
                    <a:pt x="35468" y="18020"/>
                    <a:pt x="36060" y="16201"/>
                  </a:cubicBezTo>
                  <a:lnTo>
                    <a:pt x="18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2191800" y="2830775"/>
              <a:ext cx="105775" cy="237450"/>
            </a:xfrm>
            <a:custGeom>
              <a:avLst/>
              <a:gdLst/>
              <a:ahLst/>
              <a:cxnLst/>
              <a:rect l="l" t="t" r="r" b="b"/>
              <a:pathLst>
                <a:path w="4231" h="9498" extrusionOk="0">
                  <a:moveTo>
                    <a:pt x="698" y="1"/>
                  </a:moveTo>
                  <a:cubicBezTo>
                    <a:pt x="508" y="720"/>
                    <a:pt x="254" y="1397"/>
                    <a:pt x="0" y="2074"/>
                  </a:cubicBezTo>
                  <a:lnTo>
                    <a:pt x="2432" y="4252"/>
                  </a:lnTo>
                  <a:lnTo>
                    <a:pt x="1586" y="9497"/>
                  </a:lnTo>
                  <a:cubicBezTo>
                    <a:pt x="2538" y="7594"/>
                    <a:pt x="3511" y="5394"/>
                    <a:pt x="4230" y="3152"/>
                  </a:cubicBezTo>
                  <a:cubicBezTo>
                    <a:pt x="3892" y="2856"/>
                    <a:pt x="1438" y="657"/>
                    <a:pt x="6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178050" y="3017425"/>
              <a:ext cx="38625" cy="94150"/>
            </a:xfrm>
            <a:custGeom>
              <a:avLst/>
              <a:gdLst/>
              <a:ahLst/>
              <a:cxnLst/>
              <a:rect l="l" t="t" r="r" b="b"/>
              <a:pathLst>
                <a:path w="1545" h="3766" extrusionOk="0">
                  <a:moveTo>
                    <a:pt x="1544" y="1"/>
                  </a:moveTo>
                  <a:lnTo>
                    <a:pt x="1544" y="1"/>
                  </a:lnTo>
                  <a:cubicBezTo>
                    <a:pt x="1100" y="995"/>
                    <a:pt x="571" y="1968"/>
                    <a:pt x="21" y="2898"/>
                  </a:cubicBezTo>
                  <a:cubicBezTo>
                    <a:pt x="21" y="2898"/>
                    <a:pt x="21" y="2898"/>
                    <a:pt x="0" y="2919"/>
                  </a:cubicBezTo>
                  <a:cubicBezTo>
                    <a:pt x="402" y="3258"/>
                    <a:pt x="719" y="3554"/>
                    <a:pt x="973" y="3765"/>
                  </a:cubicBezTo>
                  <a:lnTo>
                    <a:pt x="1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949800" y="2830775"/>
              <a:ext cx="105775" cy="236900"/>
            </a:xfrm>
            <a:custGeom>
              <a:avLst/>
              <a:gdLst/>
              <a:ahLst/>
              <a:cxnLst/>
              <a:rect l="l" t="t" r="r" b="b"/>
              <a:pathLst>
                <a:path w="4231" h="9476" extrusionOk="0">
                  <a:moveTo>
                    <a:pt x="3511" y="1"/>
                  </a:moveTo>
                  <a:cubicBezTo>
                    <a:pt x="2792" y="657"/>
                    <a:pt x="339" y="2856"/>
                    <a:pt x="0" y="3152"/>
                  </a:cubicBezTo>
                  <a:cubicBezTo>
                    <a:pt x="719" y="5373"/>
                    <a:pt x="1671" y="7572"/>
                    <a:pt x="2644" y="9476"/>
                  </a:cubicBezTo>
                  <a:lnTo>
                    <a:pt x="1798" y="4252"/>
                  </a:lnTo>
                  <a:lnTo>
                    <a:pt x="4230" y="2074"/>
                  </a:lnTo>
                  <a:cubicBezTo>
                    <a:pt x="3976" y="1397"/>
                    <a:pt x="3722" y="720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030150" y="3017425"/>
              <a:ext cx="39150" cy="94150"/>
            </a:xfrm>
            <a:custGeom>
              <a:avLst/>
              <a:gdLst/>
              <a:ahLst/>
              <a:cxnLst/>
              <a:rect l="l" t="t" r="r" b="b"/>
              <a:pathLst>
                <a:path w="1566" h="3766" extrusionOk="0">
                  <a:moveTo>
                    <a:pt x="1" y="1"/>
                  </a:moveTo>
                  <a:lnTo>
                    <a:pt x="593" y="3765"/>
                  </a:lnTo>
                  <a:cubicBezTo>
                    <a:pt x="826" y="3554"/>
                    <a:pt x="1185" y="3237"/>
                    <a:pt x="1566" y="2898"/>
                  </a:cubicBezTo>
                  <a:cubicBezTo>
                    <a:pt x="995" y="1968"/>
                    <a:pt x="466" y="99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021700" y="2865675"/>
              <a:ext cx="1203950" cy="642975"/>
            </a:xfrm>
            <a:custGeom>
              <a:avLst/>
              <a:gdLst/>
              <a:ahLst/>
              <a:cxnLst/>
              <a:rect l="l" t="t" r="r" b="b"/>
              <a:pathLst>
                <a:path w="48158" h="25719" extrusionOk="0">
                  <a:moveTo>
                    <a:pt x="3427" y="1"/>
                  </a:moveTo>
                  <a:cubicBezTo>
                    <a:pt x="2729" y="614"/>
                    <a:pt x="381" y="2729"/>
                    <a:pt x="0" y="3089"/>
                  </a:cubicBezTo>
                  <a:cubicBezTo>
                    <a:pt x="910" y="5394"/>
                    <a:pt x="2010" y="7615"/>
                    <a:pt x="3300" y="9666"/>
                  </a:cubicBezTo>
                  <a:cubicBezTo>
                    <a:pt x="7805" y="16836"/>
                    <a:pt x="14128" y="22081"/>
                    <a:pt x="21657" y="24830"/>
                  </a:cubicBezTo>
                  <a:cubicBezTo>
                    <a:pt x="21657" y="24830"/>
                    <a:pt x="23815" y="25613"/>
                    <a:pt x="24069" y="25718"/>
                  </a:cubicBezTo>
                  <a:cubicBezTo>
                    <a:pt x="24343" y="25613"/>
                    <a:pt x="26501" y="24830"/>
                    <a:pt x="26501" y="24830"/>
                  </a:cubicBezTo>
                  <a:cubicBezTo>
                    <a:pt x="34009" y="22081"/>
                    <a:pt x="40354" y="16836"/>
                    <a:pt x="44858" y="9687"/>
                  </a:cubicBezTo>
                  <a:cubicBezTo>
                    <a:pt x="46127" y="7657"/>
                    <a:pt x="47227" y="5415"/>
                    <a:pt x="48158" y="3089"/>
                  </a:cubicBezTo>
                  <a:cubicBezTo>
                    <a:pt x="47756" y="2729"/>
                    <a:pt x="45408" y="614"/>
                    <a:pt x="44732" y="1"/>
                  </a:cubicBezTo>
                  <a:cubicBezTo>
                    <a:pt x="43801" y="2644"/>
                    <a:pt x="42638" y="5140"/>
                    <a:pt x="41200" y="7382"/>
                  </a:cubicBezTo>
                  <a:cubicBezTo>
                    <a:pt x="37223" y="13748"/>
                    <a:pt x="31640" y="18380"/>
                    <a:pt x="25041" y="20812"/>
                  </a:cubicBezTo>
                  <a:lnTo>
                    <a:pt x="24069" y="21150"/>
                  </a:lnTo>
                  <a:cubicBezTo>
                    <a:pt x="24069" y="21150"/>
                    <a:pt x="23117" y="20812"/>
                    <a:pt x="23117" y="20812"/>
                  </a:cubicBezTo>
                  <a:cubicBezTo>
                    <a:pt x="16497" y="18380"/>
                    <a:pt x="10935" y="13748"/>
                    <a:pt x="6937" y="7382"/>
                  </a:cubicBezTo>
                  <a:cubicBezTo>
                    <a:pt x="5520" y="5140"/>
                    <a:pt x="4357" y="2644"/>
                    <a:pt x="3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1078800" y="3012675"/>
              <a:ext cx="78800" cy="71400"/>
            </a:xfrm>
            <a:custGeom>
              <a:avLst/>
              <a:gdLst/>
              <a:ahLst/>
              <a:cxnLst/>
              <a:rect l="l" t="t" r="r" b="b"/>
              <a:pathLst>
                <a:path w="3152" h="2856" extrusionOk="0">
                  <a:moveTo>
                    <a:pt x="2581" y="339"/>
                  </a:moveTo>
                  <a:lnTo>
                    <a:pt x="1904" y="1100"/>
                  </a:lnTo>
                  <a:lnTo>
                    <a:pt x="1608" y="550"/>
                  </a:lnTo>
                  <a:lnTo>
                    <a:pt x="2581" y="339"/>
                  </a:lnTo>
                  <a:close/>
                  <a:moveTo>
                    <a:pt x="2708" y="0"/>
                  </a:moveTo>
                  <a:cubicBezTo>
                    <a:pt x="1967" y="127"/>
                    <a:pt x="804" y="318"/>
                    <a:pt x="276" y="339"/>
                  </a:cubicBezTo>
                  <a:lnTo>
                    <a:pt x="149" y="191"/>
                  </a:lnTo>
                  <a:lnTo>
                    <a:pt x="1" y="275"/>
                  </a:lnTo>
                  <a:cubicBezTo>
                    <a:pt x="85" y="381"/>
                    <a:pt x="149" y="508"/>
                    <a:pt x="212" y="635"/>
                  </a:cubicBezTo>
                  <a:cubicBezTo>
                    <a:pt x="297" y="783"/>
                    <a:pt x="360" y="931"/>
                    <a:pt x="445" y="1079"/>
                  </a:cubicBezTo>
                  <a:lnTo>
                    <a:pt x="572" y="994"/>
                  </a:lnTo>
                  <a:lnTo>
                    <a:pt x="508" y="783"/>
                  </a:lnTo>
                  <a:lnTo>
                    <a:pt x="1270" y="593"/>
                  </a:lnTo>
                  <a:lnTo>
                    <a:pt x="1693" y="1333"/>
                  </a:lnTo>
                  <a:cubicBezTo>
                    <a:pt x="1545" y="1502"/>
                    <a:pt x="1291" y="1756"/>
                    <a:pt x="1143" y="1904"/>
                  </a:cubicBezTo>
                  <a:lnTo>
                    <a:pt x="995" y="1735"/>
                  </a:lnTo>
                  <a:lnTo>
                    <a:pt x="847" y="1819"/>
                  </a:lnTo>
                  <a:cubicBezTo>
                    <a:pt x="952" y="1988"/>
                    <a:pt x="1058" y="2158"/>
                    <a:pt x="1164" y="2348"/>
                  </a:cubicBezTo>
                  <a:cubicBezTo>
                    <a:pt x="1248" y="2517"/>
                    <a:pt x="1333" y="2686"/>
                    <a:pt x="1439" y="2856"/>
                  </a:cubicBezTo>
                  <a:lnTo>
                    <a:pt x="1587" y="2771"/>
                  </a:lnTo>
                  <a:lnTo>
                    <a:pt x="1502" y="2559"/>
                  </a:lnTo>
                  <a:cubicBezTo>
                    <a:pt x="1650" y="2369"/>
                    <a:pt x="2116" y="1819"/>
                    <a:pt x="2454" y="1439"/>
                  </a:cubicBezTo>
                  <a:lnTo>
                    <a:pt x="3152" y="656"/>
                  </a:lnTo>
                  <a:lnTo>
                    <a:pt x="3110" y="402"/>
                  </a:lnTo>
                  <a:cubicBezTo>
                    <a:pt x="2962" y="275"/>
                    <a:pt x="2835" y="148"/>
                    <a:pt x="270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1138025" y="3083000"/>
              <a:ext cx="93075" cy="88850"/>
            </a:xfrm>
            <a:custGeom>
              <a:avLst/>
              <a:gdLst/>
              <a:ahLst/>
              <a:cxnLst/>
              <a:rect l="l" t="t" r="r" b="b"/>
              <a:pathLst>
                <a:path w="3723" h="3554" extrusionOk="0">
                  <a:moveTo>
                    <a:pt x="2115" y="0"/>
                  </a:moveTo>
                  <a:lnTo>
                    <a:pt x="1988" y="106"/>
                  </a:lnTo>
                  <a:lnTo>
                    <a:pt x="2094" y="317"/>
                  </a:lnTo>
                  <a:cubicBezTo>
                    <a:pt x="1925" y="466"/>
                    <a:pt x="1756" y="614"/>
                    <a:pt x="1523" y="762"/>
                  </a:cubicBezTo>
                  <a:lnTo>
                    <a:pt x="910" y="1206"/>
                  </a:lnTo>
                  <a:cubicBezTo>
                    <a:pt x="698" y="1354"/>
                    <a:pt x="508" y="1481"/>
                    <a:pt x="318" y="1586"/>
                  </a:cubicBezTo>
                  <a:lnTo>
                    <a:pt x="148" y="1417"/>
                  </a:lnTo>
                  <a:lnTo>
                    <a:pt x="0" y="1523"/>
                  </a:lnTo>
                  <a:cubicBezTo>
                    <a:pt x="106" y="1650"/>
                    <a:pt x="191" y="1756"/>
                    <a:pt x="275" y="1883"/>
                  </a:cubicBezTo>
                  <a:cubicBezTo>
                    <a:pt x="360" y="2009"/>
                    <a:pt x="444" y="2136"/>
                    <a:pt x="550" y="2263"/>
                  </a:cubicBezTo>
                  <a:lnTo>
                    <a:pt x="677" y="2179"/>
                  </a:lnTo>
                  <a:lnTo>
                    <a:pt x="571" y="1946"/>
                  </a:lnTo>
                  <a:cubicBezTo>
                    <a:pt x="931" y="1650"/>
                    <a:pt x="1460" y="1269"/>
                    <a:pt x="1883" y="973"/>
                  </a:cubicBezTo>
                  <a:lnTo>
                    <a:pt x="1883" y="973"/>
                  </a:lnTo>
                  <a:cubicBezTo>
                    <a:pt x="1608" y="1650"/>
                    <a:pt x="1375" y="2369"/>
                    <a:pt x="1100" y="3088"/>
                  </a:cubicBezTo>
                  <a:cubicBezTo>
                    <a:pt x="1164" y="3173"/>
                    <a:pt x="1227" y="3257"/>
                    <a:pt x="1290" y="3321"/>
                  </a:cubicBezTo>
                  <a:cubicBezTo>
                    <a:pt x="1333" y="3405"/>
                    <a:pt x="1396" y="3490"/>
                    <a:pt x="1438" y="3553"/>
                  </a:cubicBezTo>
                  <a:cubicBezTo>
                    <a:pt x="1629" y="3405"/>
                    <a:pt x="1904" y="3194"/>
                    <a:pt x="2200" y="2982"/>
                  </a:cubicBezTo>
                  <a:lnTo>
                    <a:pt x="2792" y="2538"/>
                  </a:lnTo>
                  <a:cubicBezTo>
                    <a:pt x="3025" y="2390"/>
                    <a:pt x="3215" y="2263"/>
                    <a:pt x="3405" y="2157"/>
                  </a:cubicBezTo>
                  <a:lnTo>
                    <a:pt x="3575" y="2327"/>
                  </a:lnTo>
                  <a:lnTo>
                    <a:pt x="3723" y="2221"/>
                  </a:lnTo>
                  <a:cubicBezTo>
                    <a:pt x="3617" y="2094"/>
                    <a:pt x="3532" y="1967"/>
                    <a:pt x="3448" y="1840"/>
                  </a:cubicBezTo>
                  <a:cubicBezTo>
                    <a:pt x="3342" y="1734"/>
                    <a:pt x="3257" y="1608"/>
                    <a:pt x="3173" y="1481"/>
                  </a:cubicBezTo>
                  <a:lnTo>
                    <a:pt x="3046" y="1565"/>
                  </a:lnTo>
                  <a:lnTo>
                    <a:pt x="3152" y="1798"/>
                  </a:lnTo>
                  <a:cubicBezTo>
                    <a:pt x="2792" y="2094"/>
                    <a:pt x="1861" y="2771"/>
                    <a:pt x="1861" y="2771"/>
                  </a:cubicBezTo>
                  <a:cubicBezTo>
                    <a:pt x="2094" y="2115"/>
                    <a:pt x="2369" y="1375"/>
                    <a:pt x="2602" y="698"/>
                  </a:cubicBezTo>
                  <a:cubicBezTo>
                    <a:pt x="2517" y="571"/>
                    <a:pt x="2433" y="466"/>
                    <a:pt x="2348" y="360"/>
                  </a:cubicBezTo>
                  <a:cubicBezTo>
                    <a:pt x="2263" y="233"/>
                    <a:pt x="2200" y="127"/>
                    <a:pt x="2115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216800" y="3183400"/>
              <a:ext cx="80925" cy="70925"/>
            </a:xfrm>
            <a:custGeom>
              <a:avLst/>
              <a:gdLst/>
              <a:ahLst/>
              <a:cxnLst/>
              <a:rect l="l" t="t" r="r" b="b"/>
              <a:pathLst>
                <a:path w="3237" h="2837" extrusionOk="0">
                  <a:moveTo>
                    <a:pt x="1490" y="1"/>
                  </a:moveTo>
                  <a:cubicBezTo>
                    <a:pt x="1169" y="1"/>
                    <a:pt x="856" y="117"/>
                    <a:pt x="593" y="362"/>
                  </a:cubicBezTo>
                  <a:cubicBezTo>
                    <a:pt x="1" y="891"/>
                    <a:pt x="64" y="1716"/>
                    <a:pt x="529" y="2223"/>
                  </a:cubicBezTo>
                  <a:cubicBezTo>
                    <a:pt x="868" y="2583"/>
                    <a:pt x="1227" y="2794"/>
                    <a:pt x="1819" y="2837"/>
                  </a:cubicBezTo>
                  <a:lnTo>
                    <a:pt x="1862" y="2541"/>
                  </a:lnTo>
                  <a:cubicBezTo>
                    <a:pt x="1523" y="2477"/>
                    <a:pt x="1270" y="2350"/>
                    <a:pt x="1122" y="2160"/>
                  </a:cubicBezTo>
                  <a:cubicBezTo>
                    <a:pt x="741" y="1758"/>
                    <a:pt x="720" y="1208"/>
                    <a:pt x="1164" y="785"/>
                  </a:cubicBezTo>
                  <a:cubicBezTo>
                    <a:pt x="1358" y="600"/>
                    <a:pt x="1561" y="524"/>
                    <a:pt x="1752" y="524"/>
                  </a:cubicBezTo>
                  <a:cubicBezTo>
                    <a:pt x="1997" y="524"/>
                    <a:pt x="2224" y="649"/>
                    <a:pt x="2390" y="827"/>
                  </a:cubicBezTo>
                  <a:cubicBezTo>
                    <a:pt x="2539" y="954"/>
                    <a:pt x="2644" y="1208"/>
                    <a:pt x="2687" y="1398"/>
                  </a:cubicBezTo>
                  <a:lnTo>
                    <a:pt x="2539" y="1568"/>
                  </a:lnTo>
                  <a:lnTo>
                    <a:pt x="2665" y="1716"/>
                  </a:lnTo>
                  <a:cubicBezTo>
                    <a:pt x="2813" y="1589"/>
                    <a:pt x="3046" y="1462"/>
                    <a:pt x="3236" y="1377"/>
                  </a:cubicBezTo>
                  <a:cubicBezTo>
                    <a:pt x="3088" y="1081"/>
                    <a:pt x="2940" y="827"/>
                    <a:pt x="2708" y="595"/>
                  </a:cubicBezTo>
                  <a:cubicBezTo>
                    <a:pt x="2357" y="208"/>
                    <a:pt x="1917" y="1"/>
                    <a:pt x="14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294000" y="3257425"/>
              <a:ext cx="85150" cy="72300"/>
            </a:xfrm>
            <a:custGeom>
              <a:avLst/>
              <a:gdLst/>
              <a:ahLst/>
              <a:cxnLst/>
              <a:rect l="l" t="t" r="r" b="b"/>
              <a:pathLst>
                <a:path w="3406" h="2892" extrusionOk="0">
                  <a:moveTo>
                    <a:pt x="1869" y="514"/>
                  </a:moveTo>
                  <a:cubicBezTo>
                    <a:pt x="2033" y="514"/>
                    <a:pt x="2191" y="572"/>
                    <a:pt x="2327" y="700"/>
                  </a:cubicBezTo>
                  <a:cubicBezTo>
                    <a:pt x="2708" y="997"/>
                    <a:pt x="2665" y="1525"/>
                    <a:pt x="2306" y="1969"/>
                  </a:cubicBezTo>
                  <a:cubicBezTo>
                    <a:pt x="2083" y="2231"/>
                    <a:pt x="1804" y="2379"/>
                    <a:pt x="1534" y="2379"/>
                  </a:cubicBezTo>
                  <a:cubicBezTo>
                    <a:pt x="1367" y="2379"/>
                    <a:pt x="1203" y="2323"/>
                    <a:pt x="1058" y="2202"/>
                  </a:cubicBezTo>
                  <a:cubicBezTo>
                    <a:pt x="677" y="1885"/>
                    <a:pt x="720" y="1377"/>
                    <a:pt x="1079" y="933"/>
                  </a:cubicBezTo>
                  <a:cubicBezTo>
                    <a:pt x="1315" y="670"/>
                    <a:pt x="1601" y="514"/>
                    <a:pt x="1869" y="514"/>
                  </a:cubicBezTo>
                  <a:close/>
                  <a:moveTo>
                    <a:pt x="1534" y="0"/>
                  </a:moveTo>
                  <a:cubicBezTo>
                    <a:pt x="1147" y="0"/>
                    <a:pt x="790" y="172"/>
                    <a:pt x="529" y="489"/>
                  </a:cubicBezTo>
                  <a:cubicBezTo>
                    <a:pt x="0" y="1145"/>
                    <a:pt x="127" y="1885"/>
                    <a:pt x="825" y="2477"/>
                  </a:cubicBezTo>
                  <a:cubicBezTo>
                    <a:pt x="1169" y="2762"/>
                    <a:pt x="1527" y="2892"/>
                    <a:pt x="1858" y="2892"/>
                  </a:cubicBezTo>
                  <a:cubicBezTo>
                    <a:pt x="2239" y="2892"/>
                    <a:pt x="2585" y="2719"/>
                    <a:pt x="2834" y="2414"/>
                  </a:cubicBezTo>
                  <a:cubicBezTo>
                    <a:pt x="3405" y="1758"/>
                    <a:pt x="3279" y="1018"/>
                    <a:pt x="2560" y="404"/>
                  </a:cubicBezTo>
                  <a:cubicBezTo>
                    <a:pt x="2226" y="129"/>
                    <a:pt x="1869" y="0"/>
                    <a:pt x="1534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383350" y="3315625"/>
              <a:ext cx="83050" cy="92575"/>
            </a:xfrm>
            <a:custGeom>
              <a:avLst/>
              <a:gdLst/>
              <a:ahLst/>
              <a:cxnLst/>
              <a:rect l="l" t="t" r="r" b="b"/>
              <a:pathLst>
                <a:path w="3322" h="3703" extrusionOk="0">
                  <a:moveTo>
                    <a:pt x="2010" y="805"/>
                  </a:moveTo>
                  <a:cubicBezTo>
                    <a:pt x="2116" y="847"/>
                    <a:pt x="2179" y="889"/>
                    <a:pt x="2327" y="974"/>
                  </a:cubicBezTo>
                  <a:cubicBezTo>
                    <a:pt x="2602" y="1143"/>
                    <a:pt x="2644" y="1312"/>
                    <a:pt x="2517" y="1524"/>
                  </a:cubicBezTo>
                  <a:cubicBezTo>
                    <a:pt x="2442" y="1654"/>
                    <a:pt x="2333" y="1712"/>
                    <a:pt x="2202" y="1712"/>
                  </a:cubicBezTo>
                  <a:cubicBezTo>
                    <a:pt x="2077" y="1712"/>
                    <a:pt x="1932" y="1659"/>
                    <a:pt x="1777" y="1566"/>
                  </a:cubicBezTo>
                  <a:cubicBezTo>
                    <a:pt x="1714" y="1524"/>
                    <a:pt x="1650" y="1481"/>
                    <a:pt x="1608" y="1418"/>
                  </a:cubicBezTo>
                  <a:lnTo>
                    <a:pt x="1714" y="1249"/>
                  </a:lnTo>
                  <a:cubicBezTo>
                    <a:pt x="1820" y="1058"/>
                    <a:pt x="1946" y="889"/>
                    <a:pt x="2010" y="805"/>
                  </a:cubicBezTo>
                  <a:close/>
                  <a:moveTo>
                    <a:pt x="1375" y="1"/>
                  </a:moveTo>
                  <a:lnTo>
                    <a:pt x="1291" y="149"/>
                  </a:lnTo>
                  <a:lnTo>
                    <a:pt x="1460" y="297"/>
                  </a:lnTo>
                  <a:cubicBezTo>
                    <a:pt x="1375" y="509"/>
                    <a:pt x="1248" y="699"/>
                    <a:pt x="1100" y="932"/>
                  </a:cubicBezTo>
                  <a:lnTo>
                    <a:pt x="741" y="1566"/>
                  </a:lnTo>
                  <a:cubicBezTo>
                    <a:pt x="593" y="1799"/>
                    <a:pt x="466" y="1968"/>
                    <a:pt x="318" y="2137"/>
                  </a:cubicBezTo>
                  <a:lnTo>
                    <a:pt x="106" y="2052"/>
                  </a:lnTo>
                  <a:lnTo>
                    <a:pt x="1" y="2201"/>
                  </a:lnTo>
                  <a:cubicBezTo>
                    <a:pt x="191" y="2306"/>
                    <a:pt x="360" y="2412"/>
                    <a:pt x="529" y="2518"/>
                  </a:cubicBezTo>
                  <a:cubicBezTo>
                    <a:pt x="699" y="2623"/>
                    <a:pt x="868" y="2729"/>
                    <a:pt x="1016" y="2856"/>
                  </a:cubicBezTo>
                  <a:lnTo>
                    <a:pt x="1100" y="2708"/>
                  </a:lnTo>
                  <a:lnTo>
                    <a:pt x="952" y="2539"/>
                  </a:lnTo>
                  <a:cubicBezTo>
                    <a:pt x="1037" y="2349"/>
                    <a:pt x="1143" y="2137"/>
                    <a:pt x="1291" y="1904"/>
                  </a:cubicBezTo>
                  <a:lnTo>
                    <a:pt x="1418" y="1714"/>
                  </a:lnTo>
                  <a:lnTo>
                    <a:pt x="1587" y="1820"/>
                  </a:lnTo>
                  <a:cubicBezTo>
                    <a:pt x="1629" y="2201"/>
                    <a:pt x="1671" y="2856"/>
                    <a:pt x="1693" y="3321"/>
                  </a:cubicBezTo>
                  <a:cubicBezTo>
                    <a:pt x="1925" y="3427"/>
                    <a:pt x="2179" y="3554"/>
                    <a:pt x="2412" y="3702"/>
                  </a:cubicBezTo>
                  <a:lnTo>
                    <a:pt x="2496" y="3554"/>
                  </a:lnTo>
                  <a:lnTo>
                    <a:pt x="2412" y="3448"/>
                  </a:lnTo>
                  <a:cubicBezTo>
                    <a:pt x="2369" y="3279"/>
                    <a:pt x="2264" y="2349"/>
                    <a:pt x="2221" y="2095"/>
                  </a:cubicBezTo>
                  <a:lnTo>
                    <a:pt x="2221" y="2095"/>
                  </a:lnTo>
                  <a:cubicBezTo>
                    <a:pt x="2343" y="2145"/>
                    <a:pt x="2465" y="2171"/>
                    <a:pt x="2580" y="2171"/>
                  </a:cubicBezTo>
                  <a:cubicBezTo>
                    <a:pt x="2805" y="2171"/>
                    <a:pt x="3005" y="2072"/>
                    <a:pt x="3131" y="1862"/>
                  </a:cubicBezTo>
                  <a:cubicBezTo>
                    <a:pt x="3321" y="1566"/>
                    <a:pt x="3321" y="1206"/>
                    <a:pt x="2708" y="805"/>
                  </a:cubicBezTo>
                  <a:cubicBezTo>
                    <a:pt x="2560" y="720"/>
                    <a:pt x="2391" y="614"/>
                    <a:pt x="2243" y="530"/>
                  </a:cubicBezTo>
                  <a:cubicBezTo>
                    <a:pt x="2073" y="424"/>
                    <a:pt x="1925" y="339"/>
                    <a:pt x="1777" y="255"/>
                  </a:cubicBezTo>
                  <a:cubicBezTo>
                    <a:pt x="1650" y="170"/>
                    <a:pt x="1502" y="86"/>
                    <a:pt x="1375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477475" y="3380675"/>
              <a:ext cx="69800" cy="76675"/>
            </a:xfrm>
            <a:custGeom>
              <a:avLst/>
              <a:gdLst/>
              <a:ahLst/>
              <a:cxnLst/>
              <a:rect l="l" t="t" r="r" b="b"/>
              <a:pathLst>
                <a:path w="2792" h="3067" extrusionOk="0">
                  <a:moveTo>
                    <a:pt x="2136" y="339"/>
                  </a:moveTo>
                  <a:lnTo>
                    <a:pt x="2031" y="1354"/>
                  </a:lnTo>
                  <a:lnTo>
                    <a:pt x="1460" y="1100"/>
                  </a:lnTo>
                  <a:lnTo>
                    <a:pt x="2115" y="339"/>
                  </a:lnTo>
                  <a:close/>
                  <a:moveTo>
                    <a:pt x="2031" y="0"/>
                  </a:moveTo>
                  <a:cubicBezTo>
                    <a:pt x="1502" y="550"/>
                    <a:pt x="698" y="1396"/>
                    <a:pt x="275" y="1713"/>
                  </a:cubicBezTo>
                  <a:lnTo>
                    <a:pt x="64" y="1671"/>
                  </a:lnTo>
                  <a:lnTo>
                    <a:pt x="0" y="1840"/>
                  </a:lnTo>
                  <a:cubicBezTo>
                    <a:pt x="127" y="1883"/>
                    <a:pt x="254" y="1946"/>
                    <a:pt x="381" y="1988"/>
                  </a:cubicBezTo>
                  <a:cubicBezTo>
                    <a:pt x="529" y="2073"/>
                    <a:pt x="698" y="2136"/>
                    <a:pt x="846" y="2221"/>
                  </a:cubicBezTo>
                  <a:lnTo>
                    <a:pt x="910" y="2052"/>
                  </a:lnTo>
                  <a:lnTo>
                    <a:pt x="741" y="1925"/>
                  </a:lnTo>
                  <a:lnTo>
                    <a:pt x="1248" y="1333"/>
                  </a:lnTo>
                  <a:lnTo>
                    <a:pt x="1988" y="1671"/>
                  </a:lnTo>
                  <a:cubicBezTo>
                    <a:pt x="1988" y="1904"/>
                    <a:pt x="1925" y="2242"/>
                    <a:pt x="1883" y="2454"/>
                  </a:cubicBezTo>
                  <a:lnTo>
                    <a:pt x="1671" y="2411"/>
                  </a:lnTo>
                  <a:lnTo>
                    <a:pt x="1586" y="2559"/>
                  </a:lnTo>
                  <a:cubicBezTo>
                    <a:pt x="1777" y="2644"/>
                    <a:pt x="1988" y="2707"/>
                    <a:pt x="2179" y="2792"/>
                  </a:cubicBezTo>
                  <a:cubicBezTo>
                    <a:pt x="2348" y="2877"/>
                    <a:pt x="2517" y="2982"/>
                    <a:pt x="2707" y="3067"/>
                  </a:cubicBezTo>
                  <a:lnTo>
                    <a:pt x="2771" y="2898"/>
                  </a:lnTo>
                  <a:lnTo>
                    <a:pt x="2602" y="2771"/>
                  </a:lnTo>
                  <a:cubicBezTo>
                    <a:pt x="2581" y="2538"/>
                    <a:pt x="2623" y="1819"/>
                    <a:pt x="2686" y="1312"/>
                  </a:cubicBezTo>
                  <a:lnTo>
                    <a:pt x="2792" y="254"/>
                  </a:lnTo>
                  <a:lnTo>
                    <a:pt x="2581" y="85"/>
                  </a:lnTo>
                  <a:cubicBezTo>
                    <a:pt x="2411" y="64"/>
                    <a:pt x="2221" y="43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1686850" y="3380150"/>
              <a:ext cx="53950" cy="71925"/>
            </a:xfrm>
            <a:custGeom>
              <a:avLst/>
              <a:gdLst/>
              <a:ahLst/>
              <a:cxnLst/>
              <a:rect l="l" t="t" r="r" b="b"/>
              <a:pathLst>
                <a:path w="2158" h="2877" extrusionOk="0">
                  <a:moveTo>
                    <a:pt x="1121" y="0"/>
                  </a:moveTo>
                  <a:cubicBezTo>
                    <a:pt x="931" y="85"/>
                    <a:pt x="741" y="169"/>
                    <a:pt x="571" y="254"/>
                  </a:cubicBezTo>
                  <a:cubicBezTo>
                    <a:pt x="381" y="339"/>
                    <a:pt x="191" y="402"/>
                    <a:pt x="0" y="487"/>
                  </a:cubicBezTo>
                  <a:lnTo>
                    <a:pt x="64" y="635"/>
                  </a:lnTo>
                  <a:lnTo>
                    <a:pt x="318" y="592"/>
                  </a:lnTo>
                  <a:cubicBezTo>
                    <a:pt x="423" y="783"/>
                    <a:pt x="508" y="973"/>
                    <a:pt x="635" y="1227"/>
                  </a:cubicBezTo>
                  <a:lnTo>
                    <a:pt x="931" y="1904"/>
                  </a:lnTo>
                  <a:cubicBezTo>
                    <a:pt x="1037" y="2157"/>
                    <a:pt x="1121" y="2369"/>
                    <a:pt x="1185" y="2580"/>
                  </a:cubicBezTo>
                  <a:lnTo>
                    <a:pt x="994" y="2707"/>
                  </a:lnTo>
                  <a:lnTo>
                    <a:pt x="1058" y="2877"/>
                  </a:lnTo>
                  <a:cubicBezTo>
                    <a:pt x="1248" y="2771"/>
                    <a:pt x="1439" y="2686"/>
                    <a:pt x="1608" y="2602"/>
                  </a:cubicBezTo>
                  <a:cubicBezTo>
                    <a:pt x="1777" y="2538"/>
                    <a:pt x="1967" y="2454"/>
                    <a:pt x="2158" y="2390"/>
                  </a:cubicBezTo>
                  <a:lnTo>
                    <a:pt x="2094" y="2221"/>
                  </a:lnTo>
                  <a:lnTo>
                    <a:pt x="1840" y="2284"/>
                  </a:lnTo>
                  <a:cubicBezTo>
                    <a:pt x="1735" y="2094"/>
                    <a:pt x="1650" y="1882"/>
                    <a:pt x="1544" y="1629"/>
                  </a:cubicBezTo>
                  <a:lnTo>
                    <a:pt x="1248" y="952"/>
                  </a:lnTo>
                  <a:cubicBezTo>
                    <a:pt x="1143" y="698"/>
                    <a:pt x="1058" y="508"/>
                    <a:pt x="994" y="296"/>
                  </a:cubicBezTo>
                  <a:lnTo>
                    <a:pt x="1185" y="148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1751875" y="3319350"/>
              <a:ext cx="107375" cy="99950"/>
            </a:xfrm>
            <a:custGeom>
              <a:avLst/>
              <a:gdLst/>
              <a:ahLst/>
              <a:cxnLst/>
              <a:rect l="l" t="t" r="r" b="b"/>
              <a:pathLst>
                <a:path w="4295" h="3998" extrusionOk="0">
                  <a:moveTo>
                    <a:pt x="2919" y="0"/>
                  </a:moveTo>
                  <a:cubicBezTo>
                    <a:pt x="2771" y="85"/>
                    <a:pt x="2623" y="190"/>
                    <a:pt x="2454" y="275"/>
                  </a:cubicBezTo>
                  <a:cubicBezTo>
                    <a:pt x="2306" y="360"/>
                    <a:pt x="2158" y="465"/>
                    <a:pt x="1989" y="550"/>
                  </a:cubicBezTo>
                  <a:cubicBezTo>
                    <a:pt x="2073" y="888"/>
                    <a:pt x="2348" y="2178"/>
                    <a:pt x="2391" y="2432"/>
                  </a:cubicBezTo>
                  <a:cubicBezTo>
                    <a:pt x="2095" y="2242"/>
                    <a:pt x="1164" y="1438"/>
                    <a:pt x="910" y="1206"/>
                  </a:cubicBezTo>
                  <a:cubicBezTo>
                    <a:pt x="762" y="1290"/>
                    <a:pt x="614" y="1396"/>
                    <a:pt x="466" y="1480"/>
                  </a:cubicBezTo>
                  <a:cubicBezTo>
                    <a:pt x="318" y="1565"/>
                    <a:pt x="149" y="1650"/>
                    <a:pt x="1" y="1734"/>
                  </a:cubicBezTo>
                  <a:lnTo>
                    <a:pt x="85" y="1882"/>
                  </a:lnTo>
                  <a:lnTo>
                    <a:pt x="297" y="1819"/>
                  </a:lnTo>
                  <a:lnTo>
                    <a:pt x="487" y="2115"/>
                  </a:lnTo>
                  <a:cubicBezTo>
                    <a:pt x="656" y="2411"/>
                    <a:pt x="1228" y="3426"/>
                    <a:pt x="1354" y="3701"/>
                  </a:cubicBezTo>
                  <a:lnTo>
                    <a:pt x="1185" y="3870"/>
                  </a:lnTo>
                  <a:lnTo>
                    <a:pt x="1270" y="3997"/>
                  </a:lnTo>
                  <a:cubicBezTo>
                    <a:pt x="1397" y="3934"/>
                    <a:pt x="1524" y="3849"/>
                    <a:pt x="1650" y="3765"/>
                  </a:cubicBezTo>
                  <a:cubicBezTo>
                    <a:pt x="1799" y="3680"/>
                    <a:pt x="1925" y="3617"/>
                    <a:pt x="2052" y="3532"/>
                  </a:cubicBezTo>
                  <a:lnTo>
                    <a:pt x="1968" y="3384"/>
                  </a:lnTo>
                  <a:lnTo>
                    <a:pt x="1756" y="3469"/>
                  </a:lnTo>
                  <a:cubicBezTo>
                    <a:pt x="1608" y="3299"/>
                    <a:pt x="1481" y="3109"/>
                    <a:pt x="1333" y="2876"/>
                  </a:cubicBezTo>
                  <a:lnTo>
                    <a:pt x="1122" y="2517"/>
                  </a:lnTo>
                  <a:cubicBezTo>
                    <a:pt x="953" y="2200"/>
                    <a:pt x="826" y="1967"/>
                    <a:pt x="762" y="1861"/>
                  </a:cubicBezTo>
                  <a:lnTo>
                    <a:pt x="762" y="1840"/>
                  </a:lnTo>
                  <a:cubicBezTo>
                    <a:pt x="1714" y="2644"/>
                    <a:pt x="2222" y="3067"/>
                    <a:pt x="2475" y="3278"/>
                  </a:cubicBezTo>
                  <a:lnTo>
                    <a:pt x="2835" y="3067"/>
                  </a:lnTo>
                  <a:lnTo>
                    <a:pt x="2391" y="867"/>
                  </a:lnTo>
                  <a:lnTo>
                    <a:pt x="2391" y="867"/>
                  </a:lnTo>
                  <a:cubicBezTo>
                    <a:pt x="2454" y="973"/>
                    <a:pt x="2602" y="1206"/>
                    <a:pt x="2793" y="1523"/>
                  </a:cubicBezTo>
                  <a:lnTo>
                    <a:pt x="3025" y="1882"/>
                  </a:lnTo>
                  <a:cubicBezTo>
                    <a:pt x="3152" y="2115"/>
                    <a:pt x="3258" y="2305"/>
                    <a:pt x="3342" y="2517"/>
                  </a:cubicBezTo>
                  <a:lnTo>
                    <a:pt x="3173" y="2665"/>
                  </a:lnTo>
                  <a:lnTo>
                    <a:pt x="3258" y="2834"/>
                  </a:lnTo>
                  <a:cubicBezTo>
                    <a:pt x="3406" y="2707"/>
                    <a:pt x="3575" y="2601"/>
                    <a:pt x="3765" y="2496"/>
                  </a:cubicBezTo>
                  <a:cubicBezTo>
                    <a:pt x="3935" y="2411"/>
                    <a:pt x="4125" y="2305"/>
                    <a:pt x="4294" y="2200"/>
                  </a:cubicBezTo>
                  <a:lnTo>
                    <a:pt x="4210" y="2052"/>
                  </a:lnTo>
                  <a:lnTo>
                    <a:pt x="3935" y="2157"/>
                  </a:lnTo>
                  <a:cubicBezTo>
                    <a:pt x="3808" y="1988"/>
                    <a:pt x="3681" y="1798"/>
                    <a:pt x="3533" y="1565"/>
                  </a:cubicBezTo>
                  <a:lnTo>
                    <a:pt x="3173" y="931"/>
                  </a:lnTo>
                  <a:cubicBezTo>
                    <a:pt x="3025" y="698"/>
                    <a:pt x="2919" y="508"/>
                    <a:pt x="2835" y="296"/>
                  </a:cubicBezTo>
                  <a:lnTo>
                    <a:pt x="3004" y="127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1857100" y="3263150"/>
              <a:ext cx="67700" cy="82650"/>
            </a:xfrm>
            <a:custGeom>
              <a:avLst/>
              <a:gdLst/>
              <a:ahLst/>
              <a:cxnLst/>
              <a:rect l="l" t="t" r="r" b="b"/>
              <a:pathLst>
                <a:path w="2708" h="3306" extrusionOk="0">
                  <a:moveTo>
                    <a:pt x="1863" y="1"/>
                  </a:moveTo>
                  <a:cubicBezTo>
                    <a:pt x="1669" y="1"/>
                    <a:pt x="1453" y="85"/>
                    <a:pt x="1227" y="260"/>
                  </a:cubicBezTo>
                  <a:cubicBezTo>
                    <a:pt x="1143" y="366"/>
                    <a:pt x="1016" y="471"/>
                    <a:pt x="847" y="598"/>
                  </a:cubicBezTo>
                  <a:cubicBezTo>
                    <a:pt x="699" y="746"/>
                    <a:pt x="550" y="873"/>
                    <a:pt x="424" y="958"/>
                  </a:cubicBezTo>
                  <a:cubicBezTo>
                    <a:pt x="297" y="1042"/>
                    <a:pt x="149" y="1169"/>
                    <a:pt x="1" y="1296"/>
                  </a:cubicBezTo>
                  <a:lnTo>
                    <a:pt x="106" y="1423"/>
                  </a:lnTo>
                  <a:lnTo>
                    <a:pt x="318" y="1317"/>
                  </a:lnTo>
                  <a:cubicBezTo>
                    <a:pt x="487" y="1465"/>
                    <a:pt x="614" y="1635"/>
                    <a:pt x="804" y="1846"/>
                  </a:cubicBezTo>
                  <a:lnTo>
                    <a:pt x="1248" y="2417"/>
                  </a:lnTo>
                  <a:cubicBezTo>
                    <a:pt x="1418" y="2629"/>
                    <a:pt x="1544" y="2819"/>
                    <a:pt x="1671" y="2988"/>
                  </a:cubicBezTo>
                  <a:lnTo>
                    <a:pt x="1523" y="3179"/>
                  </a:lnTo>
                  <a:lnTo>
                    <a:pt x="1629" y="3305"/>
                  </a:lnTo>
                  <a:cubicBezTo>
                    <a:pt x="1777" y="3179"/>
                    <a:pt x="1946" y="3052"/>
                    <a:pt x="2094" y="2925"/>
                  </a:cubicBezTo>
                  <a:cubicBezTo>
                    <a:pt x="2242" y="2798"/>
                    <a:pt x="2412" y="2671"/>
                    <a:pt x="2665" y="2481"/>
                  </a:cubicBezTo>
                  <a:lnTo>
                    <a:pt x="2539" y="2354"/>
                  </a:lnTo>
                  <a:lnTo>
                    <a:pt x="2264" y="2544"/>
                  </a:lnTo>
                  <a:cubicBezTo>
                    <a:pt x="2094" y="2375"/>
                    <a:pt x="1946" y="2206"/>
                    <a:pt x="1777" y="1994"/>
                  </a:cubicBezTo>
                  <a:lnTo>
                    <a:pt x="1439" y="1571"/>
                  </a:lnTo>
                  <a:cubicBezTo>
                    <a:pt x="1291" y="1402"/>
                    <a:pt x="1121" y="1169"/>
                    <a:pt x="995" y="979"/>
                  </a:cubicBezTo>
                  <a:cubicBezTo>
                    <a:pt x="1037" y="916"/>
                    <a:pt x="1121" y="831"/>
                    <a:pt x="1185" y="746"/>
                  </a:cubicBezTo>
                  <a:cubicBezTo>
                    <a:pt x="1316" y="646"/>
                    <a:pt x="1441" y="598"/>
                    <a:pt x="1556" y="598"/>
                  </a:cubicBezTo>
                  <a:cubicBezTo>
                    <a:pt x="1682" y="598"/>
                    <a:pt x="1794" y="657"/>
                    <a:pt x="1883" y="768"/>
                  </a:cubicBezTo>
                  <a:cubicBezTo>
                    <a:pt x="2052" y="979"/>
                    <a:pt x="2094" y="1254"/>
                    <a:pt x="1841" y="1465"/>
                  </a:cubicBezTo>
                  <a:cubicBezTo>
                    <a:pt x="1777" y="1508"/>
                    <a:pt x="1735" y="1550"/>
                    <a:pt x="1671" y="1571"/>
                  </a:cubicBezTo>
                  <a:lnTo>
                    <a:pt x="1798" y="1888"/>
                  </a:lnTo>
                  <a:cubicBezTo>
                    <a:pt x="1904" y="1825"/>
                    <a:pt x="2031" y="1740"/>
                    <a:pt x="2137" y="1656"/>
                  </a:cubicBezTo>
                  <a:cubicBezTo>
                    <a:pt x="2687" y="1212"/>
                    <a:pt x="2708" y="662"/>
                    <a:pt x="2390" y="281"/>
                  </a:cubicBezTo>
                  <a:cubicBezTo>
                    <a:pt x="2249" y="96"/>
                    <a:pt x="2068" y="1"/>
                    <a:pt x="186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1946450" y="3204075"/>
              <a:ext cx="78275" cy="78800"/>
            </a:xfrm>
            <a:custGeom>
              <a:avLst/>
              <a:gdLst/>
              <a:ahLst/>
              <a:cxnLst/>
              <a:rect l="l" t="t" r="r" b="b"/>
              <a:pathLst>
                <a:path w="3131" h="3152" extrusionOk="0">
                  <a:moveTo>
                    <a:pt x="382" y="635"/>
                  </a:moveTo>
                  <a:lnTo>
                    <a:pt x="1312" y="1100"/>
                  </a:lnTo>
                  <a:lnTo>
                    <a:pt x="847" y="1544"/>
                  </a:lnTo>
                  <a:lnTo>
                    <a:pt x="382" y="656"/>
                  </a:lnTo>
                  <a:lnTo>
                    <a:pt x="382" y="635"/>
                  </a:lnTo>
                  <a:close/>
                  <a:moveTo>
                    <a:pt x="508" y="0"/>
                  </a:moveTo>
                  <a:lnTo>
                    <a:pt x="297" y="127"/>
                  </a:lnTo>
                  <a:cubicBezTo>
                    <a:pt x="212" y="297"/>
                    <a:pt x="128" y="445"/>
                    <a:pt x="1" y="635"/>
                  </a:cubicBezTo>
                  <a:cubicBezTo>
                    <a:pt x="360" y="1312"/>
                    <a:pt x="868" y="2348"/>
                    <a:pt x="1058" y="2856"/>
                  </a:cubicBezTo>
                  <a:lnTo>
                    <a:pt x="931" y="3046"/>
                  </a:lnTo>
                  <a:lnTo>
                    <a:pt x="1058" y="3152"/>
                  </a:lnTo>
                  <a:cubicBezTo>
                    <a:pt x="1164" y="3046"/>
                    <a:pt x="1249" y="2940"/>
                    <a:pt x="1354" y="2856"/>
                  </a:cubicBezTo>
                  <a:cubicBezTo>
                    <a:pt x="1460" y="2729"/>
                    <a:pt x="1587" y="2623"/>
                    <a:pt x="1714" y="2496"/>
                  </a:cubicBezTo>
                  <a:lnTo>
                    <a:pt x="1587" y="2369"/>
                  </a:lnTo>
                  <a:lnTo>
                    <a:pt x="1397" y="2517"/>
                  </a:lnTo>
                  <a:lnTo>
                    <a:pt x="995" y="1819"/>
                  </a:lnTo>
                  <a:lnTo>
                    <a:pt x="1587" y="1227"/>
                  </a:lnTo>
                  <a:cubicBezTo>
                    <a:pt x="1799" y="1312"/>
                    <a:pt x="2095" y="1481"/>
                    <a:pt x="2285" y="1587"/>
                  </a:cubicBezTo>
                  <a:lnTo>
                    <a:pt x="2158" y="1777"/>
                  </a:lnTo>
                  <a:lnTo>
                    <a:pt x="2285" y="1904"/>
                  </a:lnTo>
                  <a:cubicBezTo>
                    <a:pt x="2412" y="1756"/>
                    <a:pt x="2560" y="1587"/>
                    <a:pt x="2708" y="1439"/>
                  </a:cubicBezTo>
                  <a:cubicBezTo>
                    <a:pt x="2835" y="1312"/>
                    <a:pt x="2983" y="1164"/>
                    <a:pt x="3131" y="1037"/>
                  </a:cubicBezTo>
                  <a:lnTo>
                    <a:pt x="3004" y="910"/>
                  </a:lnTo>
                  <a:lnTo>
                    <a:pt x="2814" y="1037"/>
                  </a:lnTo>
                  <a:cubicBezTo>
                    <a:pt x="2602" y="973"/>
                    <a:pt x="1925" y="698"/>
                    <a:pt x="1481" y="466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000400" y="3114850"/>
              <a:ext cx="95175" cy="82375"/>
            </a:xfrm>
            <a:custGeom>
              <a:avLst/>
              <a:gdLst/>
              <a:ahLst/>
              <a:cxnLst/>
              <a:rect l="l" t="t" r="r" b="b"/>
              <a:pathLst>
                <a:path w="3807" h="3295" extrusionOk="0">
                  <a:moveTo>
                    <a:pt x="1428" y="649"/>
                  </a:moveTo>
                  <a:cubicBezTo>
                    <a:pt x="1502" y="649"/>
                    <a:pt x="1576" y="678"/>
                    <a:pt x="1650" y="735"/>
                  </a:cubicBezTo>
                  <a:cubicBezTo>
                    <a:pt x="1861" y="905"/>
                    <a:pt x="1840" y="1158"/>
                    <a:pt x="1629" y="1454"/>
                  </a:cubicBezTo>
                  <a:cubicBezTo>
                    <a:pt x="1565" y="1518"/>
                    <a:pt x="1523" y="1581"/>
                    <a:pt x="1481" y="1624"/>
                  </a:cubicBezTo>
                  <a:lnTo>
                    <a:pt x="1290" y="1497"/>
                  </a:lnTo>
                  <a:cubicBezTo>
                    <a:pt x="1121" y="1370"/>
                    <a:pt x="973" y="1243"/>
                    <a:pt x="888" y="1158"/>
                  </a:cubicBezTo>
                  <a:cubicBezTo>
                    <a:pt x="931" y="1074"/>
                    <a:pt x="994" y="1010"/>
                    <a:pt x="1079" y="862"/>
                  </a:cubicBezTo>
                  <a:cubicBezTo>
                    <a:pt x="1195" y="720"/>
                    <a:pt x="1311" y="649"/>
                    <a:pt x="1428" y="649"/>
                  </a:cubicBezTo>
                  <a:close/>
                  <a:moveTo>
                    <a:pt x="1673" y="0"/>
                  </a:moveTo>
                  <a:cubicBezTo>
                    <a:pt x="1470" y="0"/>
                    <a:pt x="1230" y="128"/>
                    <a:pt x="952" y="482"/>
                  </a:cubicBezTo>
                  <a:cubicBezTo>
                    <a:pt x="846" y="609"/>
                    <a:pt x="740" y="778"/>
                    <a:pt x="635" y="926"/>
                  </a:cubicBezTo>
                  <a:cubicBezTo>
                    <a:pt x="508" y="1074"/>
                    <a:pt x="402" y="1201"/>
                    <a:pt x="296" y="1349"/>
                  </a:cubicBezTo>
                  <a:cubicBezTo>
                    <a:pt x="212" y="1476"/>
                    <a:pt x="106" y="1581"/>
                    <a:pt x="0" y="1708"/>
                  </a:cubicBezTo>
                  <a:lnTo>
                    <a:pt x="148" y="1814"/>
                  </a:lnTo>
                  <a:lnTo>
                    <a:pt x="317" y="1645"/>
                  </a:lnTo>
                  <a:cubicBezTo>
                    <a:pt x="529" y="1772"/>
                    <a:pt x="698" y="1899"/>
                    <a:pt x="931" y="2068"/>
                  </a:cubicBezTo>
                  <a:lnTo>
                    <a:pt x="1523" y="2512"/>
                  </a:lnTo>
                  <a:cubicBezTo>
                    <a:pt x="1755" y="2681"/>
                    <a:pt x="1882" y="2829"/>
                    <a:pt x="2052" y="2977"/>
                  </a:cubicBezTo>
                  <a:lnTo>
                    <a:pt x="1946" y="3189"/>
                  </a:lnTo>
                  <a:lnTo>
                    <a:pt x="2073" y="3294"/>
                  </a:lnTo>
                  <a:cubicBezTo>
                    <a:pt x="2200" y="3125"/>
                    <a:pt x="2327" y="2956"/>
                    <a:pt x="2432" y="2808"/>
                  </a:cubicBezTo>
                  <a:cubicBezTo>
                    <a:pt x="2559" y="2639"/>
                    <a:pt x="2686" y="2491"/>
                    <a:pt x="2813" y="2322"/>
                  </a:cubicBezTo>
                  <a:lnTo>
                    <a:pt x="2686" y="2237"/>
                  </a:lnTo>
                  <a:lnTo>
                    <a:pt x="2517" y="2385"/>
                  </a:lnTo>
                  <a:cubicBezTo>
                    <a:pt x="2305" y="2279"/>
                    <a:pt x="2136" y="2152"/>
                    <a:pt x="1904" y="1983"/>
                  </a:cubicBezTo>
                  <a:lnTo>
                    <a:pt x="1734" y="1835"/>
                  </a:lnTo>
                  <a:lnTo>
                    <a:pt x="1861" y="1666"/>
                  </a:lnTo>
                  <a:cubicBezTo>
                    <a:pt x="2221" y="1666"/>
                    <a:pt x="2898" y="1687"/>
                    <a:pt x="3363" y="1708"/>
                  </a:cubicBezTo>
                  <a:cubicBezTo>
                    <a:pt x="3490" y="1497"/>
                    <a:pt x="3638" y="1264"/>
                    <a:pt x="3807" y="1053"/>
                  </a:cubicBezTo>
                  <a:lnTo>
                    <a:pt x="3680" y="947"/>
                  </a:lnTo>
                  <a:lnTo>
                    <a:pt x="3574" y="1010"/>
                  </a:lnTo>
                  <a:cubicBezTo>
                    <a:pt x="3384" y="1032"/>
                    <a:pt x="2432" y="1074"/>
                    <a:pt x="2178" y="1074"/>
                  </a:cubicBezTo>
                  <a:cubicBezTo>
                    <a:pt x="2369" y="757"/>
                    <a:pt x="2327" y="376"/>
                    <a:pt x="2030" y="143"/>
                  </a:cubicBezTo>
                  <a:cubicBezTo>
                    <a:pt x="1928" y="58"/>
                    <a:pt x="1809" y="0"/>
                    <a:pt x="167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2068600" y="3019825"/>
              <a:ext cx="82500" cy="75600"/>
            </a:xfrm>
            <a:custGeom>
              <a:avLst/>
              <a:gdLst/>
              <a:ahLst/>
              <a:cxnLst/>
              <a:rect l="l" t="t" r="r" b="b"/>
              <a:pathLst>
                <a:path w="3300" h="3024" extrusionOk="0">
                  <a:moveTo>
                    <a:pt x="1440" y="644"/>
                  </a:moveTo>
                  <a:cubicBezTo>
                    <a:pt x="1633" y="644"/>
                    <a:pt x="1845" y="709"/>
                    <a:pt x="2052" y="835"/>
                  </a:cubicBezTo>
                  <a:cubicBezTo>
                    <a:pt x="2538" y="1110"/>
                    <a:pt x="2750" y="1597"/>
                    <a:pt x="2496" y="2020"/>
                  </a:cubicBezTo>
                  <a:cubicBezTo>
                    <a:pt x="2350" y="2262"/>
                    <a:pt x="2121" y="2380"/>
                    <a:pt x="1860" y="2380"/>
                  </a:cubicBezTo>
                  <a:cubicBezTo>
                    <a:pt x="1667" y="2380"/>
                    <a:pt x="1455" y="2315"/>
                    <a:pt x="1248" y="2189"/>
                  </a:cubicBezTo>
                  <a:cubicBezTo>
                    <a:pt x="762" y="1914"/>
                    <a:pt x="550" y="1427"/>
                    <a:pt x="804" y="1004"/>
                  </a:cubicBezTo>
                  <a:cubicBezTo>
                    <a:pt x="950" y="762"/>
                    <a:pt x="1179" y="644"/>
                    <a:pt x="1440" y="644"/>
                  </a:cubicBezTo>
                  <a:close/>
                  <a:moveTo>
                    <a:pt x="1678" y="0"/>
                  </a:moveTo>
                  <a:cubicBezTo>
                    <a:pt x="1218" y="0"/>
                    <a:pt x="810" y="287"/>
                    <a:pt x="487" y="835"/>
                  </a:cubicBezTo>
                  <a:cubicBezTo>
                    <a:pt x="0" y="1639"/>
                    <a:pt x="233" y="2443"/>
                    <a:pt x="889" y="2802"/>
                  </a:cubicBezTo>
                  <a:cubicBezTo>
                    <a:pt x="1130" y="2951"/>
                    <a:pt x="1373" y="3024"/>
                    <a:pt x="1608" y="3024"/>
                  </a:cubicBezTo>
                  <a:cubicBezTo>
                    <a:pt x="2075" y="3024"/>
                    <a:pt x="2511" y="2737"/>
                    <a:pt x="2834" y="2189"/>
                  </a:cubicBezTo>
                  <a:cubicBezTo>
                    <a:pt x="3300" y="1385"/>
                    <a:pt x="3067" y="603"/>
                    <a:pt x="2411" y="222"/>
                  </a:cubicBezTo>
                  <a:cubicBezTo>
                    <a:pt x="2156" y="73"/>
                    <a:pt x="1911" y="0"/>
                    <a:pt x="167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1609650" y="3428775"/>
              <a:ext cx="28575" cy="29650"/>
            </a:xfrm>
            <a:custGeom>
              <a:avLst/>
              <a:gdLst/>
              <a:ahLst/>
              <a:cxnLst/>
              <a:rect l="l" t="t" r="r" b="b"/>
              <a:pathLst>
                <a:path w="1143" h="1186" extrusionOk="0">
                  <a:moveTo>
                    <a:pt x="551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51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51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1075100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72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72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72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2146325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50" y="1"/>
                  </a:moveTo>
                  <a:cubicBezTo>
                    <a:pt x="254" y="1"/>
                    <a:pt x="0" y="276"/>
                    <a:pt x="0" y="593"/>
                  </a:cubicBezTo>
                  <a:cubicBezTo>
                    <a:pt x="0" y="910"/>
                    <a:pt x="254" y="1185"/>
                    <a:pt x="550" y="1185"/>
                  </a:cubicBezTo>
                  <a:cubicBezTo>
                    <a:pt x="889" y="1185"/>
                    <a:pt x="1142" y="910"/>
                    <a:pt x="1142" y="593"/>
                  </a:cubicBezTo>
                  <a:cubicBezTo>
                    <a:pt x="1142" y="276"/>
                    <a:pt x="889" y="1"/>
                    <a:pt x="55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12">
  <p:cSld name="CUSTOM_20_9"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1" name="Google Shape;2301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13">
  <p:cSld name="CUSTOM_20_10"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Google Shape;2303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4" name="Google Shape;2304;p46"/>
          <p:cNvGrpSpPr/>
          <p:nvPr/>
        </p:nvGrpSpPr>
        <p:grpSpPr>
          <a:xfrm>
            <a:off x="6234496" y="50"/>
            <a:ext cx="2909583" cy="5143568"/>
            <a:chOff x="6234496" y="50"/>
            <a:chExt cx="2909583" cy="5143568"/>
          </a:xfrm>
        </p:grpSpPr>
        <p:sp>
          <p:nvSpPr>
            <p:cNvPr id="2305" name="Google Shape;2305;p46"/>
            <p:cNvSpPr/>
            <p:nvPr/>
          </p:nvSpPr>
          <p:spPr>
            <a:xfrm rot="10800000">
              <a:off x="8632825" y="3082100"/>
              <a:ext cx="4968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pic>
          <p:nvPicPr>
            <p:cNvPr id="2306" name="Google Shape;2306;p46"/>
            <p:cNvPicPr preferRelativeResize="0"/>
            <p:nvPr/>
          </p:nvPicPr>
          <p:blipFill rotWithShape="1">
            <a:blip r:embed="rId3">
              <a:alphaModFix/>
            </a:blip>
            <a:srcRect l="67198" t="11254" r="4672" b="-14315"/>
            <a:stretch/>
          </p:blipFill>
          <p:spPr>
            <a:xfrm>
              <a:off x="6265850" y="99264"/>
              <a:ext cx="2852204" cy="4959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7" name="Google Shape;2307;p46"/>
            <p:cNvSpPr/>
            <p:nvPr/>
          </p:nvSpPr>
          <p:spPr>
            <a:xfrm rot="10800000">
              <a:off x="8639150" y="3083150"/>
              <a:ext cx="502200" cy="507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08" name="Google Shape;2308;p46"/>
            <p:cNvSpPr/>
            <p:nvPr/>
          </p:nvSpPr>
          <p:spPr>
            <a:xfrm rot="10800000">
              <a:off x="6251550" y="3073850"/>
              <a:ext cx="7209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09" name="Google Shape;2309;p46"/>
            <p:cNvSpPr/>
            <p:nvPr/>
          </p:nvSpPr>
          <p:spPr>
            <a:xfrm rot="10800000">
              <a:off x="6251525" y="4098800"/>
              <a:ext cx="9549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10" name="Google Shape;2310;p46"/>
            <p:cNvSpPr/>
            <p:nvPr/>
          </p:nvSpPr>
          <p:spPr>
            <a:xfrm>
              <a:off x="8411625" y="1049250"/>
              <a:ext cx="721500" cy="504600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100000">
                  <a:srgbClr val="83A00A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11" name="Google Shape;2311;p46"/>
            <p:cNvSpPr/>
            <p:nvPr/>
          </p:nvSpPr>
          <p:spPr>
            <a:xfrm>
              <a:off x="8887150" y="537800"/>
              <a:ext cx="238800" cy="504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12" name="Google Shape;2312;p46"/>
            <p:cNvSpPr/>
            <p:nvPr/>
          </p:nvSpPr>
          <p:spPr>
            <a:xfrm rot="10800000">
              <a:off x="6251500" y="1046100"/>
              <a:ext cx="2388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13" name="Google Shape;2313;p46"/>
            <p:cNvSpPr/>
            <p:nvPr/>
          </p:nvSpPr>
          <p:spPr>
            <a:xfrm rot="10800000">
              <a:off x="6251575" y="4612850"/>
              <a:ext cx="11991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14" name="Google Shape;2314;p46"/>
            <p:cNvSpPr/>
            <p:nvPr/>
          </p:nvSpPr>
          <p:spPr>
            <a:xfrm rot="10800000">
              <a:off x="6251525" y="531425"/>
              <a:ext cx="4704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15" name="Google Shape;2315;p46"/>
            <p:cNvSpPr/>
            <p:nvPr/>
          </p:nvSpPr>
          <p:spPr>
            <a:xfrm rot="10800000">
              <a:off x="6251575" y="20525"/>
              <a:ext cx="28749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16" name="Google Shape;2316;p46"/>
            <p:cNvSpPr/>
            <p:nvPr/>
          </p:nvSpPr>
          <p:spPr>
            <a:xfrm>
              <a:off x="7218938" y="4101950"/>
              <a:ext cx="1907100" cy="510900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100000">
                  <a:srgbClr val="83A00A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17" name="Google Shape;2317;p46"/>
            <p:cNvSpPr/>
            <p:nvPr/>
          </p:nvSpPr>
          <p:spPr>
            <a:xfrm rot="10800000">
              <a:off x="7930850" y="3591050"/>
              <a:ext cx="12105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18" name="Google Shape;2318;p46"/>
            <p:cNvSpPr/>
            <p:nvPr/>
          </p:nvSpPr>
          <p:spPr>
            <a:xfrm rot="10800000">
              <a:off x="6253225" y="3591050"/>
              <a:ext cx="954300" cy="517200"/>
            </a:xfrm>
            <a:prstGeom prst="rect">
              <a:avLst/>
            </a:prstGeom>
            <a:gradFill>
              <a:gsLst>
                <a:gs pos="0">
                  <a:srgbClr val="006DAE"/>
                </a:gs>
                <a:gs pos="100000">
                  <a:srgbClr val="0000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19" name="Google Shape;2319;p46"/>
            <p:cNvSpPr/>
            <p:nvPr/>
          </p:nvSpPr>
          <p:spPr>
            <a:xfrm rot="10800000">
              <a:off x="7926225" y="4616000"/>
              <a:ext cx="1200000" cy="510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20" name="Google Shape;2320;p46"/>
            <p:cNvSpPr/>
            <p:nvPr/>
          </p:nvSpPr>
          <p:spPr>
            <a:xfrm rot="10800000">
              <a:off x="6253325" y="4612850"/>
              <a:ext cx="1678500" cy="517200"/>
            </a:xfrm>
            <a:prstGeom prst="rect">
              <a:avLst/>
            </a:prstGeom>
            <a:gradFill>
              <a:gsLst>
                <a:gs pos="0">
                  <a:srgbClr val="006DAE"/>
                </a:gs>
                <a:gs pos="100000">
                  <a:srgbClr val="0000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21" name="Google Shape;2321;p46"/>
            <p:cNvSpPr/>
            <p:nvPr/>
          </p:nvSpPr>
          <p:spPr>
            <a:xfrm>
              <a:off x="8887250" y="1554500"/>
              <a:ext cx="238800" cy="1527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pic>
          <p:nvPicPr>
            <p:cNvPr id="2322" name="Google Shape;2322;p46"/>
            <p:cNvPicPr preferRelativeResize="0"/>
            <p:nvPr/>
          </p:nvPicPr>
          <p:blipFill rotWithShape="1">
            <a:blip r:embed="rId4">
              <a:alphaModFix/>
            </a:blip>
            <a:srcRect l="11925" r="11925"/>
            <a:stretch/>
          </p:blipFill>
          <p:spPr>
            <a:xfrm>
              <a:off x="7214525" y="19925"/>
              <a:ext cx="1911950" cy="516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3" name="Google Shape;2323;p46"/>
            <p:cNvSpPr/>
            <p:nvPr/>
          </p:nvSpPr>
          <p:spPr>
            <a:xfrm>
              <a:off x="6234496" y="50"/>
              <a:ext cx="2909583" cy="5143568"/>
            </a:xfrm>
            <a:custGeom>
              <a:avLst/>
              <a:gdLst/>
              <a:ahLst/>
              <a:cxnLst/>
              <a:rect l="l" t="t" r="r" b="b"/>
              <a:pathLst>
                <a:path w="117654" h="207989" extrusionOk="0">
                  <a:moveTo>
                    <a:pt x="9695" y="1602"/>
                  </a:moveTo>
                  <a:lnTo>
                    <a:pt x="9695" y="21115"/>
                  </a:lnTo>
                  <a:lnTo>
                    <a:pt x="7436" y="21115"/>
                  </a:lnTo>
                  <a:lnTo>
                    <a:pt x="7436" y="12776"/>
                  </a:lnTo>
                  <a:lnTo>
                    <a:pt x="6778" y="21115"/>
                  </a:lnTo>
                  <a:lnTo>
                    <a:pt x="4272" y="21115"/>
                  </a:lnTo>
                  <a:lnTo>
                    <a:pt x="3615" y="12776"/>
                  </a:lnTo>
                  <a:lnTo>
                    <a:pt x="3615" y="21115"/>
                  </a:lnTo>
                  <a:lnTo>
                    <a:pt x="1356" y="21115"/>
                  </a:lnTo>
                  <a:lnTo>
                    <a:pt x="1356" y="1602"/>
                  </a:lnTo>
                  <a:lnTo>
                    <a:pt x="4971" y="1602"/>
                  </a:lnTo>
                  <a:lnTo>
                    <a:pt x="5546" y="8216"/>
                  </a:lnTo>
                  <a:lnTo>
                    <a:pt x="6080" y="1602"/>
                  </a:lnTo>
                  <a:close/>
                  <a:moveTo>
                    <a:pt x="19390" y="1602"/>
                  </a:moveTo>
                  <a:lnTo>
                    <a:pt x="19390" y="21115"/>
                  </a:lnTo>
                  <a:lnTo>
                    <a:pt x="17172" y="21115"/>
                  </a:lnTo>
                  <a:lnTo>
                    <a:pt x="17172" y="12776"/>
                  </a:lnTo>
                  <a:lnTo>
                    <a:pt x="16473" y="21115"/>
                  </a:lnTo>
                  <a:lnTo>
                    <a:pt x="13967" y="21115"/>
                  </a:lnTo>
                  <a:lnTo>
                    <a:pt x="13310" y="12776"/>
                  </a:lnTo>
                  <a:lnTo>
                    <a:pt x="13310" y="21115"/>
                  </a:lnTo>
                  <a:lnTo>
                    <a:pt x="11051" y="21115"/>
                  </a:lnTo>
                  <a:lnTo>
                    <a:pt x="11051" y="1602"/>
                  </a:lnTo>
                  <a:lnTo>
                    <a:pt x="14707" y="1602"/>
                  </a:lnTo>
                  <a:lnTo>
                    <a:pt x="15241" y="8216"/>
                  </a:lnTo>
                  <a:lnTo>
                    <a:pt x="15775" y="1602"/>
                  </a:lnTo>
                  <a:close/>
                  <a:moveTo>
                    <a:pt x="29126" y="1602"/>
                  </a:moveTo>
                  <a:lnTo>
                    <a:pt x="29126" y="21115"/>
                  </a:lnTo>
                  <a:lnTo>
                    <a:pt x="26866" y="21115"/>
                  </a:lnTo>
                  <a:lnTo>
                    <a:pt x="26866" y="12776"/>
                  </a:lnTo>
                  <a:lnTo>
                    <a:pt x="26168" y="21115"/>
                  </a:lnTo>
                  <a:lnTo>
                    <a:pt x="23703" y="21115"/>
                  </a:lnTo>
                  <a:lnTo>
                    <a:pt x="23005" y="12776"/>
                  </a:lnTo>
                  <a:lnTo>
                    <a:pt x="23005" y="21115"/>
                  </a:lnTo>
                  <a:lnTo>
                    <a:pt x="20745" y="21115"/>
                  </a:lnTo>
                  <a:lnTo>
                    <a:pt x="20745" y="1602"/>
                  </a:lnTo>
                  <a:lnTo>
                    <a:pt x="24402" y="1602"/>
                  </a:lnTo>
                  <a:lnTo>
                    <a:pt x="24936" y="8216"/>
                  </a:lnTo>
                  <a:lnTo>
                    <a:pt x="25470" y="1602"/>
                  </a:lnTo>
                  <a:close/>
                  <a:moveTo>
                    <a:pt x="38821" y="1602"/>
                  </a:moveTo>
                  <a:lnTo>
                    <a:pt x="38821" y="21115"/>
                  </a:lnTo>
                  <a:lnTo>
                    <a:pt x="36561" y="21115"/>
                  </a:lnTo>
                  <a:lnTo>
                    <a:pt x="36561" y="12776"/>
                  </a:lnTo>
                  <a:lnTo>
                    <a:pt x="35863" y="21115"/>
                  </a:lnTo>
                  <a:lnTo>
                    <a:pt x="33398" y="21115"/>
                  </a:lnTo>
                  <a:lnTo>
                    <a:pt x="32700" y="12776"/>
                  </a:lnTo>
                  <a:lnTo>
                    <a:pt x="32700" y="21115"/>
                  </a:lnTo>
                  <a:lnTo>
                    <a:pt x="30440" y="21115"/>
                  </a:lnTo>
                  <a:lnTo>
                    <a:pt x="30440" y="1602"/>
                  </a:lnTo>
                  <a:lnTo>
                    <a:pt x="34097" y="1602"/>
                  </a:lnTo>
                  <a:lnTo>
                    <a:pt x="34631" y="8216"/>
                  </a:lnTo>
                  <a:lnTo>
                    <a:pt x="35165" y="1602"/>
                  </a:lnTo>
                  <a:close/>
                  <a:moveTo>
                    <a:pt x="48516" y="1602"/>
                  </a:moveTo>
                  <a:lnTo>
                    <a:pt x="48516" y="21115"/>
                  </a:lnTo>
                  <a:lnTo>
                    <a:pt x="46256" y="21115"/>
                  </a:lnTo>
                  <a:lnTo>
                    <a:pt x="46256" y="12776"/>
                  </a:lnTo>
                  <a:lnTo>
                    <a:pt x="45558" y="21115"/>
                  </a:lnTo>
                  <a:lnTo>
                    <a:pt x="43093" y="21115"/>
                  </a:lnTo>
                  <a:lnTo>
                    <a:pt x="42436" y="12776"/>
                  </a:lnTo>
                  <a:lnTo>
                    <a:pt x="42436" y="21115"/>
                  </a:lnTo>
                  <a:lnTo>
                    <a:pt x="40176" y="21115"/>
                  </a:lnTo>
                  <a:lnTo>
                    <a:pt x="40176" y="1602"/>
                  </a:lnTo>
                  <a:lnTo>
                    <a:pt x="43791" y="1602"/>
                  </a:lnTo>
                  <a:lnTo>
                    <a:pt x="44326" y="8216"/>
                  </a:lnTo>
                  <a:lnTo>
                    <a:pt x="44860" y="1602"/>
                  </a:lnTo>
                  <a:close/>
                  <a:moveTo>
                    <a:pt x="58211" y="1602"/>
                  </a:moveTo>
                  <a:lnTo>
                    <a:pt x="58211" y="21115"/>
                  </a:lnTo>
                  <a:lnTo>
                    <a:pt x="55951" y="21115"/>
                  </a:lnTo>
                  <a:lnTo>
                    <a:pt x="55951" y="12776"/>
                  </a:lnTo>
                  <a:lnTo>
                    <a:pt x="55294" y="21115"/>
                  </a:lnTo>
                  <a:lnTo>
                    <a:pt x="52788" y="21115"/>
                  </a:lnTo>
                  <a:lnTo>
                    <a:pt x="52131" y="12776"/>
                  </a:lnTo>
                  <a:lnTo>
                    <a:pt x="52131" y="21115"/>
                  </a:lnTo>
                  <a:lnTo>
                    <a:pt x="49871" y="21115"/>
                  </a:lnTo>
                  <a:lnTo>
                    <a:pt x="49871" y="1602"/>
                  </a:lnTo>
                  <a:lnTo>
                    <a:pt x="53486" y="1602"/>
                  </a:lnTo>
                  <a:lnTo>
                    <a:pt x="54020" y="8216"/>
                  </a:lnTo>
                  <a:lnTo>
                    <a:pt x="54596" y="1602"/>
                  </a:lnTo>
                  <a:close/>
                  <a:moveTo>
                    <a:pt x="67906" y="1602"/>
                  </a:moveTo>
                  <a:lnTo>
                    <a:pt x="67906" y="21115"/>
                  </a:lnTo>
                  <a:lnTo>
                    <a:pt x="65646" y="21115"/>
                  </a:lnTo>
                  <a:lnTo>
                    <a:pt x="65646" y="12776"/>
                  </a:lnTo>
                  <a:lnTo>
                    <a:pt x="64989" y="21115"/>
                  </a:lnTo>
                  <a:lnTo>
                    <a:pt x="62483" y="21115"/>
                  </a:lnTo>
                  <a:lnTo>
                    <a:pt x="61826" y="12776"/>
                  </a:lnTo>
                  <a:lnTo>
                    <a:pt x="61826" y="21115"/>
                  </a:lnTo>
                  <a:lnTo>
                    <a:pt x="59566" y="21115"/>
                  </a:lnTo>
                  <a:lnTo>
                    <a:pt x="59566" y="1602"/>
                  </a:lnTo>
                  <a:lnTo>
                    <a:pt x="63181" y="1602"/>
                  </a:lnTo>
                  <a:lnTo>
                    <a:pt x="63715" y="8216"/>
                  </a:lnTo>
                  <a:lnTo>
                    <a:pt x="64290" y="1602"/>
                  </a:lnTo>
                  <a:close/>
                  <a:moveTo>
                    <a:pt x="77600" y="1602"/>
                  </a:moveTo>
                  <a:lnTo>
                    <a:pt x="77600" y="21115"/>
                  </a:lnTo>
                  <a:lnTo>
                    <a:pt x="75341" y="21115"/>
                  </a:lnTo>
                  <a:lnTo>
                    <a:pt x="75341" y="12776"/>
                  </a:lnTo>
                  <a:lnTo>
                    <a:pt x="74684" y="21115"/>
                  </a:lnTo>
                  <a:lnTo>
                    <a:pt x="72178" y="21115"/>
                  </a:lnTo>
                  <a:lnTo>
                    <a:pt x="71521" y="12776"/>
                  </a:lnTo>
                  <a:lnTo>
                    <a:pt x="71521" y="21115"/>
                  </a:lnTo>
                  <a:lnTo>
                    <a:pt x="69261" y="21115"/>
                  </a:lnTo>
                  <a:lnTo>
                    <a:pt x="69261" y="1602"/>
                  </a:lnTo>
                  <a:lnTo>
                    <a:pt x="72876" y="1602"/>
                  </a:lnTo>
                  <a:lnTo>
                    <a:pt x="73451" y="8216"/>
                  </a:lnTo>
                  <a:lnTo>
                    <a:pt x="73985" y="1602"/>
                  </a:lnTo>
                  <a:close/>
                  <a:moveTo>
                    <a:pt x="87295" y="1602"/>
                  </a:moveTo>
                  <a:lnTo>
                    <a:pt x="87295" y="21115"/>
                  </a:lnTo>
                  <a:lnTo>
                    <a:pt x="85077" y="21115"/>
                  </a:lnTo>
                  <a:lnTo>
                    <a:pt x="85077" y="12776"/>
                  </a:lnTo>
                  <a:lnTo>
                    <a:pt x="84379" y="21115"/>
                  </a:lnTo>
                  <a:lnTo>
                    <a:pt x="81914" y="21115"/>
                  </a:lnTo>
                  <a:lnTo>
                    <a:pt x="81216" y="12776"/>
                  </a:lnTo>
                  <a:lnTo>
                    <a:pt x="81216" y="21115"/>
                  </a:lnTo>
                  <a:lnTo>
                    <a:pt x="78956" y="21115"/>
                  </a:lnTo>
                  <a:lnTo>
                    <a:pt x="78956" y="1602"/>
                  </a:lnTo>
                  <a:lnTo>
                    <a:pt x="82612" y="1602"/>
                  </a:lnTo>
                  <a:lnTo>
                    <a:pt x="83146" y="8216"/>
                  </a:lnTo>
                  <a:lnTo>
                    <a:pt x="83680" y="1602"/>
                  </a:lnTo>
                  <a:close/>
                  <a:moveTo>
                    <a:pt x="96990" y="1602"/>
                  </a:moveTo>
                  <a:lnTo>
                    <a:pt x="96990" y="21115"/>
                  </a:lnTo>
                  <a:lnTo>
                    <a:pt x="94772" y="21115"/>
                  </a:lnTo>
                  <a:lnTo>
                    <a:pt x="94772" y="12776"/>
                  </a:lnTo>
                  <a:lnTo>
                    <a:pt x="94074" y="21115"/>
                  </a:lnTo>
                  <a:lnTo>
                    <a:pt x="91609" y="21115"/>
                  </a:lnTo>
                  <a:lnTo>
                    <a:pt x="90910" y="12776"/>
                  </a:lnTo>
                  <a:lnTo>
                    <a:pt x="90910" y="21115"/>
                  </a:lnTo>
                  <a:lnTo>
                    <a:pt x="88651" y="21115"/>
                  </a:lnTo>
                  <a:lnTo>
                    <a:pt x="88651" y="1602"/>
                  </a:lnTo>
                  <a:lnTo>
                    <a:pt x="92307" y="1602"/>
                  </a:lnTo>
                  <a:lnTo>
                    <a:pt x="92841" y="8216"/>
                  </a:lnTo>
                  <a:lnTo>
                    <a:pt x="93375" y="1602"/>
                  </a:lnTo>
                  <a:close/>
                  <a:moveTo>
                    <a:pt x="106726" y="1602"/>
                  </a:moveTo>
                  <a:lnTo>
                    <a:pt x="106726" y="21115"/>
                  </a:lnTo>
                  <a:lnTo>
                    <a:pt x="104467" y="21115"/>
                  </a:lnTo>
                  <a:lnTo>
                    <a:pt x="104467" y="12776"/>
                  </a:lnTo>
                  <a:lnTo>
                    <a:pt x="103769" y="21115"/>
                  </a:lnTo>
                  <a:lnTo>
                    <a:pt x="101304" y="21115"/>
                  </a:lnTo>
                  <a:lnTo>
                    <a:pt x="100605" y="12776"/>
                  </a:lnTo>
                  <a:lnTo>
                    <a:pt x="100605" y="21115"/>
                  </a:lnTo>
                  <a:lnTo>
                    <a:pt x="98387" y="21115"/>
                  </a:lnTo>
                  <a:lnTo>
                    <a:pt x="98387" y="1602"/>
                  </a:lnTo>
                  <a:lnTo>
                    <a:pt x="102002" y="1602"/>
                  </a:lnTo>
                  <a:lnTo>
                    <a:pt x="102536" y="8216"/>
                  </a:lnTo>
                  <a:lnTo>
                    <a:pt x="103070" y="1602"/>
                  </a:lnTo>
                  <a:close/>
                  <a:moveTo>
                    <a:pt x="116421" y="1602"/>
                  </a:moveTo>
                  <a:lnTo>
                    <a:pt x="116421" y="21115"/>
                  </a:lnTo>
                  <a:lnTo>
                    <a:pt x="114162" y="21115"/>
                  </a:lnTo>
                  <a:lnTo>
                    <a:pt x="114162" y="12776"/>
                  </a:lnTo>
                  <a:lnTo>
                    <a:pt x="113505" y="21115"/>
                  </a:lnTo>
                  <a:lnTo>
                    <a:pt x="110999" y="21115"/>
                  </a:lnTo>
                  <a:lnTo>
                    <a:pt x="110300" y="12776"/>
                  </a:lnTo>
                  <a:lnTo>
                    <a:pt x="110300" y="21115"/>
                  </a:lnTo>
                  <a:lnTo>
                    <a:pt x="108082" y="21115"/>
                  </a:lnTo>
                  <a:lnTo>
                    <a:pt x="108082" y="1602"/>
                  </a:lnTo>
                  <a:lnTo>
                    <a:pt x="111697" y="1602"/>
                  </a:lnTo>
                  <a:lnTo>
                    <a:pt x="112231" y="8216"/>
                  </a:lnTo>
                  <a:lnTo>
                    <a:pt x="112806" y="1602"/>
                  </a:lnTo>
                  <a:close/>
                  <a:moveTo>
                    <a:pt x="9695" y="22183"/>
                  </a:moveTo>
                  <a:lnTo>
                    <a:pt x="9695" y="41696"/>
                  </a:lnTo>
                  <a:lnTo>
                    <a:pt x="7436" y="41696"/>
                  </a:lnTo>
                  <a:lnTo>
                    <a:pt x="7436" y="33357"/>
                  </a:lnTo>
                  <a:lnTo>
                    <a:pt x="6778" y="41696"/>
                  </a:lnTo>
                  <a:lnTo>
                    <a:pt x="4272" y="41696"/>
                  </a:lnTo>
                  <a:lnTo>
                    <a:pt x="3615" y="33357"/>
                  </a:lnTo>
                  <a:lnTo>
                    <a:pt x="3615" y="41696"/>
                  </a:lnTo>
                  <a:lnTo>
                    <a:pt x="1356" y="41696"/>
                  </a:lnTo>
                  <a:lnTo>
                    <a:pt x="1356" y="22183"/>
                  </a:lnTo>
                  <a:lnTo>
                    <a:pt x="4971" y="22183"/>
                  </a:lnTo>
                  <a:lnTo>
                    <a:pt x="5546" y="28797"/>
                  </a:lnTo>
                  <a:lnTo>
                    <a:pt x="6080" y="22183"/>
                  </a:lnTo>
                  <a:close/>
                  <a:moveTo>
                    <a:pt x="19390" y="22183"/>
                  </a:moveTo>
                  <a:lnTo>
                    <a:pt x="19390" y="41696"/>
                  </a:lnTo>
                  <a:lnTo>
                    <a:pt x="17172" y="41696"/>
                  </a:lnTo>
                  <a:lnTo>
                    <a:pt x="17172" y="33357"/>
                  </a:lnTo>
                  <a:lnTo>
                    <a:pt x="16473" y="41696"/>
                  </a:lnTo>
                  <a:lnTo>
                    <a:pt x="13967" y="41696"/>
                  </a:lnTo>
                  <a:lnTo>
                    <a:pt x="13310" y="33357"/>
                  </a:lnTo>
                  <a:lnTo>
                    <a:pt x="13310" y="41696"/>
                  </a:lnTo>
                  <a:lnTo>
                    <a:pt x="11051" y="41696"/>
                  </a:lnTo>
                  <a:lnTo>
                    <a:pt x="11051" y="22183"/>
                  </a:lnTo>
                  <a:lnTo>
                    <a:pt x="14707" y="22183"/>
                  </a:lnTo>
                  <a:lnTo>
                    <a:pt x="15241" y="28797"/>
                  </a:lnTo>
                  <a:lnTo>
                    <a:pt x="15775" y="22183"/>
                  </a:lnTo>
                  <a:close/>
                  <a:moveTo>
                    <a:pt x="29126" y="22183"/>
                  </a:moveTo>
                  <a:lnTo>
                    <a:pt x="29126" y="41696"/>
                  </a:lnTo>
                  <a:lnTo>
                    <a:pt x="26866" y="41696"/>
                  </a:lnTo>
                  <a:lnTo>
                    <a:pt x="26866" y="33357"/>
                  </a:lnTo>
                  <a:lnTo>
                    <a:pt x="26168" y="41696"/>
                  </a:lnTo>
                  <a:lnTo>
                    <a:pt x="23703" y="41696"/>
                  </a:lnTo>
                  <a:lnTo>
                    <a:pt x="23005" y="33357"/>
                  </a:lnTo>
                  <a:lnTo>
                    <a:pt x="23005" y="41696"/>
                  </a:lnTo>
                  <a:lnTo>
                    <a:pt x="20745" y="41696"/>
                  </a:lnTo>
                  <a:lnTo>
                    <a:pt x="20745" y="22183"/>
                  </a:lnTo>
                  <a:lnTo>
                    <a:pt x="24402" y="22183"/>
                  </a:lnTo>
                  <a:lnTo>
                    <a:pt x="24936" y="28797"/>
                  </a:lnTo>
                  <a:lnTo>
                    <a:pt x="25470" y="22183"/>
                  </a:lnTo>
                  <a:close/>
                  <a:moveTo>
                    <a:pt x="38821" y="22183"/>
                  </a:moveTo>
                  <a:lnTo>
                    <a:pt x="38821" y="41696"/>
                  </a:lnTo>
                  <a:lnTo>
                    <a:pt x="36561" y="41696"/>
                  </a:lnTo>
                  <a:lnTo>
                    <a:pt x="36561" y="33357"/>
                  </a:lnTo>
                  <a:lnTo>
                    <a:pt x="35863" y="41696"/>
                  </a:lnTo>
                  <a:lnTo>
                    <a:pt x="33398" y="41696"/>
                  </a:lnTo>
                  <a:lnTo>
                    <a:pt x="32700" y="33357"/>
                  </a:lnTo>
                  <a:lnTo>
                    <a:pt x="32700" y="41696"/>
                  </a:lnTo>
                  <a:lnTo>
                    <a:pt x="30440" y="41696"/>
                  </a:lnTo>
                  <a:lnTo>
                    <a:pt x="30440" y="22183"/>
                  </a:lnTo>
                  <a:lnTo>
                    <a:pt x="34097" y="22183"/>
                  </a:lnTo>
                  <a:lnTo>
                    <a:pt x="34631" y="28797"/>
                  </a:lnTo>
                  <a:lnTo>
                    <a:pt x="35165" y="22183"/>
                  </a:lnTo>
                  <a:close/>
                  <a:moveTo>
                    <a:pt x="48516" y="22183"/>
                  </a:moveTo>
                  <a:lnTo>
                    <a:pt x="48516" y="41696"/>
                  </a:lnTo>
                  <a:lnTo>
                    <a:pt x="46256" y="41696"/>
                  </a:lnTo>
                  <a:lnTo>
                    <a:pt x="46256" y="33357"/>
                  </a:lnTo>
                  <a:lnTo>
                    <a:pt x="45558" y="41696"/>
                  </a:lnTo>
                  <a:lnTo>
                    <a:pt x="43093" y="41696"/>
                  </a:lnTo>
                  <a:lnTo>
                    <a:pt x="42436" y="33357"/>
                  </a:lnTo>
                  <a:lnTo>
                    <a:pt x="42436" y="41696"/>
                  </a:lnTo>
                  <a:lnTo>
                    <a:pt x="40176" y="41696"/>
                  </a:lnTo>
                  <a:lnTo>
                    <a:pt x="40176" y="22183"/>
                  </a:lnTo>
                  <a:lnTo>
                    <a:pt x="43791" y="22183"/>
                  </a:lnTo>
                  <a:lnTo>
                    <a:pt x="44326" y="28797"/>
                  </a:lnTo>
                  <a:lnTo>
                    <a:pt x="44860" y="22183"/>
                  </a:lnTo>
                  <a:close/>
                  <a:moveTo>
                    <a:pt x="58211" y="22183"/>
                  </a:moveTo>
                  <a:lnTo>
                    <a:pt x="58211" y="41696"/>
                  </a:lnTo>
                  <a:lnTo>
                    <a:pt x="55951" y="41696"/>
                  </a:lnTo>
                  <a:lnTo>
                    <a:pt x="55951" y="33357"/>
                  </a:lnTo>
                  <a:lnTo>
                    <a:pt x="55294" y="41696"/>
                  </a:lnTo>
                  <a:lnTo>
                    <a:pt x="52788" y="41696"/>
                  </a:lnTo>
                  <a:lnTo>
                    <a:pt x="52131" y="33357"/>
                  </a:lnTo>
                  <a:lnTo>
                    <a:pt x="52131" y="41696"/>
                  </a:lnTo>
                  <a:lnTo>
                    <a:pt x="49871" y="41696"/>
                  </a:lnTo>
                  <a:lnTo>
                    <a:pt x="49871" y="22183"/>
                  </a:lnTo>
                  <a:lnTo>
                    <a:pt x="53486" y="22183"/>
                  </a:lnTo>
                  <a:lnTo>
                    <a:pt x="54020" y="28797"/>
                  </a:lnTo>
                  <a:lnTo>
                    <a:pt x="54596" y="22183"/>
                  </a:lnTo>
                  <a:close/>
                  <a:moveTo>
                    <a:pt x="67906" y="22183"/>
                  </a:moveTo>
                  <a:lnTo>
                    <a:pt x="67906" y="41696"/>
                  </a:lnTo>
                  <a:lnTo>
                    <a:pt x="65646" y="41696"/>
                  </a:lnTo>
                  <a:lnTo>
                    <a:pt x="65646" y="33357"/>
                  </a:lnTo>
                  <a:lnTo>
                    <a:pt x="64989" y="41696"/>
                  </a:lnTo>
                  <a:lnTo>
                    <a:pt x="62483" y="41696"/>
                  </a:lnTo>
                  <a:lnTo>
                    <a:pt x="61826" y="33357"/>
                  </a:lnTo>
                  <a:lnTo>
                    <a:pt x="61826" y="41696"/>
                  </a:lnTo>
                  <a:lnTo>
                    <a:pt x="59566" y="41696"/>
                  </a:lnTo>
                  <a:lnTo>
                    <a:pt x="59566" y="22183"/>
                  </a:lnTo>
                  <a:lnTo>
                    <a:pt x="63181" y="22183"/>
                  </a:lnTo>
                  <a:lnTo>
                    <a:pt x="63715" y="28797"/>
                  </a:lnTo>
                  <a:lnTo>
                    <a:pt x="64290" y="22183"/>
                  </a:lnTo>
                  <a:close/>
                  <a:moveTo>
                    <a:pt x="77600" y="22183"/>
                  </a:moveTo>
                  <a:lnTo>
                    <a:pt x="77600" y="41696"/>
                  </a:lnTo>
                  <a:lnTo>
                    <a:pt x="75341" y="41696"/>
                  </a:lnTo>
                  <a:lnTo>
                    <a:pt x="75341" y="33357"/>
                  </a:lnTo>
                  <a:lnTo>
                    <a:pt x="74684" y="41696"/>
                  </a:lnTo>
                  <a:lnTo>
                    <a:pt x="72178" y="41696"/>
                  </a:lnTo>
                  <a:lnTo>
                    <a:pt x="71521" y="33357"/>
                  </a:lnTo>
                  <a:lnTo>
                    <a:pt x="71521" y="41696"/>
                  </a:lnTo>
                  <a:lnTo>
                    <a:pt x="69261" y="41696"/>
                  </a:lnTo>
                  <a:lnTo>
                    <a:pt x="69261" y="22183"/>
                  </a:lnTo>
                  <a:lnTo>
                    <a:pt x="72876" y="22183"/>
                  </a:lnTo>
                  <a:lnTo>
                    <a:pt x="73451" y="28797"/>
                  </a:lnTo>
                  <a:lnTo>
                    <a:pt x="73985" y="22183"/>
                  </a:lnTo>
                  <a:close/>
                  <a:moveTo>
                    <a:pt x="87295" y="22183"/>
                  </a:moveTo>
                  <a:lnTo>
                    <a:pt x="87295" y="41696"/>
                  </a:lnTo>
                  <a:lnTo>
                    <a:pt x="85077" y="41696"/>
                  </a:lnTo>
                  <a:lnTo>
                    <a:pt x="85077" y="33357"/>
                  </a:lnTo>
                  <a:lnTo>
                    <a:pt x="84379" y="41696"/>
                  </a:lnTo>
                  <a:lnTo>
                    <a:pt x="81914" y="41696"/>
                  </a:lnTo>
                  <a:lnTo>
                    <a:pt x="81216" y="33357"/>
                  </a:lnTo>
                  <a:lnTo>
                    <a:pt x="81216" y="41696"/>
                  </a:lnTo>
                  <a:lnTo>
                    <a:pt x="78956" y="41696"/>
                  </a:lnTo>
                  <a:lnTo>
                    <a:pt x="78956" y="22183"/>
                  </a:lnTo>
                  <a:lnTo>
                    <a:pt x="82612" y="22183"/>
                  </a:lnTo>
                  <a:lnTo>
                    <a:pt x="83146" y="28797"/>
                  </a:lnTo>
                  <a:lnTo>
                    <a:pt x="83680" y="22183"/>
                  </a:lnTo>
                  <a:close/>
                  <a:moveTo>
                    <a:pt x="96990" y="22183"/>
                  </a:moveTo>
                  <a:lnTo>
                    <a:pt x="96990" y="41696"/>
                  </a:lnTo>
                  <a:lnTo>
                    <a:pt x="94772" y="41696"/>
                  </a:lnTo>
                  <a:lnTo>
                    <a:pt x="94772" y="33357"/>
                  </a:lnTo>
                  <a:lnTo>
                    <a:pt x="94074" y="41696"/>
                  </a:lnTo>
                  <a:lnTo>
                    <a:pt x="91609" y="41696"/>
                  </a:lnTo>
                  <a:lnTo>
                    <a:pt x="90910" y="33357"/>
                  </a:lnTo>
                  <a:lnTo>
                    <a:pt x="90910" y="41696"/>
                  </a:lnTo>
                  <a:lnTo>
                    <a:pt x="88651" y="41696"/>
                  </a:lnTo>
                  <a:lnTo>
                    <a:pt x="88651" y="22183"/>
                  </a:lnTo>
                  <a:lnTo>
                    <a:pt x="92307" y="22183"/>
                  </a:lnTo>
                  <a:lnTo>
                    <a:pt x="92841" y="28797"/>
                  </a:lnTo>
                  <a:lnTo>
                    <a:pt x="93375" y="22183"/>
                  </a:lnTo>
                  <a:close/>
                  <a:moveTo>
                    <a:pt x="106726" y="22183"/>
                  </a:moveTo>
                  <a:lnTo>
                    <a:pt x="106726" y="41696"/>
                  </a:lnTo>
                  <a:lnTo>
                    <a:pt x="104467" y="41696"/>
                  </a:lnTo>
                  <a:lnTo>
                    <a:pt x="104467" y="33357"/>
                  </a:lnTo>
                  <a:lnTo>
                    <a:pt x="103769" y="41696"/>
                  </a:lnTo>
                  <a:lnTo>
                    <a:pt x="101304" y="41696"/>
                  </a:lnTo>
                  <a:lnTo>
                    <a:pt x="100605" y="33357"/>
                  </a:lnTo>
                  <a:lnTo>
                    <a:pt x="100605" y="41696"/>
                  </a:lnTo>
                  <a:lnTo>
                    <a:pt x="98387" y="41696"/>
                  </a:lnTo>
                  <a:lnTo>
                    <a:pt x="98387" y="22183"/>
                  </a:lnTo>
                  <a:lnTo>
                    <a:pt x="102002" y="22183"/>
                  </a:lnTo>
                  <a:lnTo>
                    <a:pt x="102536" y="28797"/>
                  </a:lnTo>
                  <a:lnTo>
                    <a:pt x="103070" y="22183"/>
                  </a:lnTo>
                  <a:close/>
                  <a:moveTo>
                    <a:pt x="116421" y="22183"/>
                  </a:moveTo>
                  <a:lnTo>
                    <a:pt x="116421" y="41696"/>
                  </a:lnTo>
                  <a:lnTo>
                    <a:pt x="114162" y="41696"/>
                  </a:lnTo>
                  <a:lnTo>
                    <a:pt x="114162" y="33357"/>
                  </a:lnTo>
                  <a:lnTo>
                    <a:pt x="113505" y="41696"/>
                  </a:lnTo>
                  <a:lnTo>
                    <a:pt x="110999" y="41696"/>
                  </a:lnTo>
                  <a:lnTo>
                    <a:pt x="110300" y="33357"/>
                  </a:lnTo>
                  <a:lnTo>
                    <a:pt x="110300" y="41696"/>
                  </a:lnTo>
                  <a:lnTo>
                    <a:pt x="108082" y="41696"/>
                  </a:lnTo>
                  <a:lnTo>
                    <a:pt x="108082" y="22183"/>
                  </a:lnTo>
                  <a:lnTo>
                    <a:pt x="111697" y="22183"/>
                  </a:lnTo>
                  <a:lnTo>
                    <a:pt x="112231" y="28797"/>
                  </a:lnTo>
                  <a:lnTo>
                    <a:pt x="112806" y="22183"/>
                  </a:lnTo>
                  <a:close/>
                  <a:moveTo>
                    <a:pt x="9695" y="42764"/>
                  </a:moveTo>
                  <a:lnTo>
                    <a:pt x="9695" y="62278"/>
                  </a:lnTo>
                  <a:lnTo>
                    <a:pt x="7436" y="62278"/>
                  </a:lnTo>
                  <a:lnTo>
                    <a:pt x="7436" y="53938"/>
                  </a:lnTo>
                  <a:lnTo>
                    <a:pt x="6778" y="62278"/>
                  </a:lnTo>
                  <a:lnTo>
                    <a:pt x="4272" y="62278"/>
                  </a:lnTo>
                  <a:lnTo>
                    <a:pt x="3615" y="53938"/>
                  </a:lnTo>
                  <a:lnTo>
                    <a:pt x="3615" y="62278"/>
                  </a:lnTo>
                  <a:lnTo>
                    <a:pt x="1356" y="62278"/>
                  </a:lnTo>
                  <a:lnTo>
                    <a:pt x="1356" y="42764"/>
                  </a:lnTo>
                  <a:lnTo>
                    <a:pt x="4971" y="42764"/>
                  </a:lnTo>
                  <a:lnTo>
                    <a:pt x="5546" y="49378"/>
                  </a:lnTo>
                  <a:lnTo>
                    <a:pt x="6080" y="42764"/>
                  </a:lnTo>
                  <a:close/>
                  <a:moveTo>
                    <a:pt x="19390" y="42764"/>
                  </a:moveTo>
                  <a:lnTo>
                    <a:pt x="19390" y="62278"/>
                  </a:lnTo>
                  <a:lnTo>
                    <a:pt x="17172" y="62278"/>
                  </a:lnTo>
                  <a:lnTo>
                    <a:pt x="17172" y="53938"/>
                  </a:lnTo>
                  <a:lnTo>
                    <a:pt x="16473" y="62278"/>
                  </a:lnTo>
                  <a:lnTo>
                    <a:pt x="13967" y="62278"/>
                  </a:lnTo>
                  <a:lnTo>
                    <a:pt x="13310" y="53938"/>
                  </a:lnTo>
                  <a:lnTo>
                    <a:pt x="13310" y="62278"/>
                  </a:lnTo>
                  <a:lnTo>
                    <a:pt x="11051" y="62278"/>
                  </a:lnTo>
                  <a:lnTo>
                    <a:pt x="11051" y="42764"/>
                  </a:lnTo>
                  <a:lnTo>
                    <a:pt x="14707" y="42764"/>
                  </a:lnTo>
                  <a:lnTo>
                    <a:pt x="15241" y="49378"/>
                  </a:lnTo>
                  <a:lnTo>
                    <a:pt x="15775" y="42764"/>
                  </a:lnTo>
                  <a:close/>
                  <a:moveTo>
                    <a:pt x="29126" y="42764"/>
                  </a:moveTo>
                  <a:lnTo>
                    <a:pt x="29126" y="62278"/>
                  </a:lnTo>
                  <a:lnTo>
                    <a:pt x="26866" y="62278"/>
                  </a:lnTo>
                  <a:lnTo>
                    <a:pt x="26866" y="53938"/>
                  </a:lnTo>
                  <a:lnTo>
                    <a:pt x="26168" y="62278"/>
                  </a:lnTo>
                  <a:lnTo>
                    <a:pt x="23703" y="62278"/>
                  </a:lnTo>
                  <a:lnTo>
                    <a:pt x="23005" y="53938"/>
                  </a:lnTo>
                  <a:lnTo>
                    <a:pt x="23005" y="62278"/>
                  </a:lnTo>
                  <a:lnTo>
                    <a:pt x="20745" y="62278"/>
                  </a:lnTo>
                  <a:lnTo>
                    <a:pt x="20745" y="42764"/>
                  </a:lnTo>
                  <a:lnTo>
                    <a:pt x="24402" y="42764"/>
                  </a:lnTo>
                  <a:lnTo>
                    <a:pt x="24936" y="49378"/>
                  </a:lnTo>
                  <a:lnTo>
                    <a:pt x="25470" y="42764"/>
                  </a:lnTo>
                  <a:close/>
                  <a:moveTo>
                    <a:pt x="38821" y="42764"/>
                  </a:moveTo>
                  <a:lnTo>
                    <a:pt x="38821" y="62278"/>
                  </a:lnTo>
                  <a:lnTo>
                    <a:pt x="36561" y="62278"/>
                  </a:lnTo>
                  <a:lnTo>
                    <a:pt x="36561" y="53938"/>
                  </a:lnTo>
                  <a:lnTo>
                    <a:pt x="35863" y="62278"/>
                  </a:lnTo>
                  <a:lnTo>
                    <a:pt x="33398" y="62278"/>
                  </a:lnTo>
                  <a:lnTo>
                    <a:pt x="32700" y="53938"/>
                  </a:lnTo>
                  <a:lnTo>
                    <a:pt x="32700" y="62278"/>
                  </a:lnTo>
                  <a:lnTo>
                    <a:pt x="30440" y="62278"/>
                  </a:lnTo>
                  <a:lnTo>
                    <a:pt x="30440" y="42764"/>
                  </a:lnTo>
                  <a:lnTo>
                    <a:pt x="34097" y="42764"/>
                  </a:lnTo>
                  <a:lnTo>
                    <a:pt x="34631" y="49378"/>
                  </a:lnTo>
                  <a:lnTo>
                    <a:pt x="35165" y="42764"/>
                  </a:lnTo>
                  <a:close/>
                  <a:moveTo>
                    <a:pt x="48516" y="42764"/>
                  </a:moveTo>
                  <a:lnTo>
                    <a:pt x="48516" y="62278"/>
                  </a:lnTo>
                  <a:lnTo>
                    <a:pt x="46256" y="62278"/>
                  </a:lnTo>
                  <a:lnTo>
                    <a:pt x="46256" y="53938"/>
                  </a:lnTo>
                  <a:lnTo>
                    <a:pt x="45558" y="62278"/>
                  </a:lnTo>
                  <a:lnTo>
                    <a:pt x="43093" y="62278"/>
                  </a:lnTo>
                  <a:lnTo>
                    <a:pt x="42436" y="53938"/>
                  </a:lnTo>
                  <a:lnTo>
                    <a:pt x="42436" y="62278"/>
                  </a:lnTo>
                  <a:lnTo>
                    <a:pt x="40176" y="62278"/>
                  </a:lnTo>
                  <a:lnTo>
                    <a:pt x="40176" y="42764"/>
                  </a:lnTo>
                  <a:lnTo>
                    <a:pt x="43791" y="42764"/>
                  </a:lnTo>
                  <a:lnTo>
                    <a:pt x="44326" y="49378"/>
                  </a:lnTo>
                  <a:lnTo>
                    <a:pt x="44860" y="42764"/>
                  </a:lnTo>
                  <a:close/>
                  <a:moveTo>
                    <a:pt x="58211" y="42764"/>
                  </a:moveTo>
                  <a:lnTo>
                    <a:pt x="58211" y="62278"/>
                  </a:lnTo>
                  <a:lnTo>
                    <a:pt x="55951" y="62278"/>
                  </a:lnTo>
                  <a:lnTo>
                    <a:pt x="55951" y="53938"/>
                  </a:lnTo>
                  <a:lnTo>
                    <a:pt x="55294" y="62278"/>
                  </a:lnTo>
                  <a:lnTo>
                    <a:pt x="52788" y="62278"/>
                  </a:lnTo>
                  <a:lnTo>
                    <a:pt x="52131" y="53938"/>
                  </a:lnTo>
                  <a:lnTo>
                    <a:pt x="52131" y="62278"/>
                  </a:lnTo>
                  <a:lnTo>
                    <a:pt x="49871" y="62278"/>
                  </a:lnTo>
                  <a:lnTo>
                    <a:pt x="49871" y="42764"/>
                  </a:lnTo>
                  <a:lnTo>
                    <a:pt x="53486" y="42764"/>
                  </a:lnTo>
                  <a:lnTo>
                    <a:pt x="54020" y="49378"/>
                  </a:lnTo>
                  <a:lnTo>
                    <a:pt x="54596" y="42764"/>
                  </a:lnTo>
                  <a:close/>
                  <a:moveTo>
                    <a:pt x="67906" y="42764"/>
                  </a:moveTo>
                  <a:lnTo>
                    <a:pt x="67906" y="62278"/>
                  </a:lnTo>
                  <a:lnTo>
                    <a:pt x="65646" y="62278"/>
                  </a:lnTo>
                  <a:lnTo>
                    <a:pt x="65646" y="53938"/>
                  </a:lnTo>
                  <a:lnTo>
                    <a:pt x="64989" y="62278"/>
                  </a:lnTo>
                  <a:lnTo>
                    <a:pt x="62483" y="62278"/>
                  </a:lnTo>
                  <a:lnTo>
                    <a:pt x="61826" y="53938"/>
                  </a:lnTo>
                  <a:lnTo>
                    <a:pt x="61826" y="62278"/>
                  </a:lnTo>
                  <a:lnTo>
                    <a:pt x="59566" y="62278"/>
                  </a:lnTo>
                  <a:lnTo>
                    <a:pt x="59566" y="42764"/>
                  </a:lnTo>
                  <a:lnTo>
                    <a:pt x="63181" y="42764"/>
                  </a:lnTo>
                  <a:lnTo>
                    <a:pt x="63715" y="49378"/>
                  </a:lnTo>
                  <a:lnTo>
                    <a:pt x="64290" y="42764"/>
                  </a:lnTo>
                  <a:close/>
                  <a:moveTo>
                    <a:pt x="77600" y="42764"/>
                  </a:moveTo>
                  <a:lnTo>
                    <a:pt x="77600" y="62278"/>
                  </a:lnTo>
                  <a:lnTo>
                    <a:pt x="75341" y="62278"/>
                  </a:lnTo>
                  <a:lnTo>
                    <a:pt x="75341" y="53938"/>
                  </a:lnTo>
                  <a:lnTo>
                    <a:pt x="74684" y="62278"/>
                  </a:lnTo>
                  <a:lnTo>
                    <a:pt x="72178" y="62278"/>
                  </a:lnTo>
                  <a:lnTo>
                    <a:pt x="71521" y="53938"/>
                  </a:lnTo>
                  <a:lnTo>
                    <a:pt x="71521" y="62278"/>
                  </a:lnTo>
                  <a:lnTo>
                    <a:pt x="69261" y="62278"/>
                  </a:lnTo>
                  <a:lnTo>
                    <a:pt x="69261" y="42764"/>
                  </a:lnTo>
                  <a:lnTo>
                    <a:pt x="72876" y="42764"/>
                  </a:lnTo>
                  <a:lnTo>
                    <a:pt x="73451" y="49378"/>
                  </a:lnTo>
                  <a:lnTo>
                    <a:pt x="73985" y="42764"/>
                  </a:lnTo>
                  <a:close/>
                  <a:moveTo>
                    <a:pt x="87295" y="42764"/>
                  </a:moveTo>
                  <a:lnTo>
                    <a:pt x="87295" y="62278"/>
                  </a:lnTo>
                  <a:lnTo>
                    <a:pt x="85077" y="62278"/>
                  </a:lnTo>
                  <a:lnTo>
                    <a:pt x="85077" y="53938"/>
                  </a:lnTo>
                  <a:lnTo>
                    <a:pt x="84379" y="62278"/>
                  </a:lnTo>
                  <a:lnTo>
                    <a:pt x="81914" y="62278"/>
                  </a:lnTo>
                  <a:lnTo>
                    <a:pt x="81216" y="53938"/>
                  </a:lnTo>
                  <a:lnTo>
                    <a:pt x="81216" y="62278"/>
                  </a:lnTo>
                  <a:lnTo>
                    <a:pt x="78956" y="62278"/>
                  </a:lnTo>
                  <a:lnTo>
                    <a:pt x="78956" y="42764"/>
                  </a:lnTo>
                  <a:lnTo>
                    <a:pt x="82612" y="42764"/>
                  </a:lnTo>
                  <a:lnTo>
                    <a:pt x="83146" y="49378"/>
                  </a:lnTo>
                  <a:lnTo>
                    <a:pt x="83680" y="42764"/>
                  </a:lnTo>
                  <a:close/>
                  <a:moveTo>
                    <a:pt x="96990" y="42764"/>
                  </a:moveTo>
                  <a:lnTo>
                    <a:pt x="96990" y="62278"/>
                  </a:lnTo>
                  <a:lnTo>
                    <a:pt x="94772" y="62278"/>
                  </a:lnTo>
                  <a:lnTo>
                    <a:pt x="94772" y="53938"/>
                  </a:lnTo>
                  <a:lnTo>
                    <a:pt x="94074" y="62278"/>
                  </a:lnTo>
                  <a:lnTo>
                    <a:pt x="91609" y="62278"/>
                  </a:lnTo>
                  <a:lnTo>
                    <a:pt x="90910" y="53938"/>
                  </a:lnTo>
                  <a:lnTo>
                    <a:pt x="90910" y="62278"/>
                  </a:lnTo>
                  <a:lnTo>
                    <a:pt x="88651" y="62278"/>
                  </a:lnTo>
                  <a:lnTo>
                    <a:pt x="88651" y="42764"/>
                  </a:lnTo>
                  <a:lnTo>
                    <a:pt x="92307" y="42764"/>
                  </a:lnTo>
                  <a:lnTo>
                    <a:pt x="92841" y="49378"/>
                  </a:lnTo>
                  <a:lnTo>
                    <a:pt x="93375" y="42764"/>
                  </a:lnTo>
                  <a:close/>
                  <a:moveTo>
                    <a:pt x="106726" y="42764"/>
                  </a:moveTo>
                  <a:lnTo>
                    <a:pt x="106726" y="62278"/>
                  </a:lnTo>
                  <a:lnTo>
                    <a:pt x="104467" y="62278"/>
                  </a:lnTo>
                  <a:lnTo>
                    <a:pt x="104467" y="53938"/>
                  </a:lnTo>
                  <a:lnTo>
                    <a:pt x="103769" y="62278"/>
                  </a:lnTo>
                  <a:lnTo>
                    <a:pt x="101304" y="62278"/>
                  </a:lnTo>
                  <a:lnTo>
                    <a:pt x="100605" y="53938"/>
                  </a:lnTo>
                  <a:lnTo>
                    <a:pt x="100605" y="62278"/>
                  </a:lnTo>
                  <a:lnTo>
                    <a:pt x="98387" y="62278"/>
                  </a:lnTo>
                  <a:lnTo>
                    <a:pt x="98387" y="42764"/>
                  </a:lnTo>
                  <a:lnTo>
                    <a:pt x="102002" y="42764"/>
                  </a:lnTo>
                  <a:lnTo>
                    <a:pt x="102536" y="49378"/>
                  </a:lnTo>
                  <a:lnTo>
                    <a:pt x="103070" y="42764"/>
                  </a:lnTo>
                  <a:close/>
                  <a:moveTo>
                    <a:pt x="116421" y="42764"/>
                  </a:moveTo>
                  <a:lnTo>
                    <a:pt x="116421" y="62278"/>
                  </a:lnTo>
                  <a:lnTo>
                    <a:pt x="114162" y="62278"/>
                  </a:lnTo>
                  <a:lnTo>
                    <a:pt x="114162" y="53938"/>
                  </a:lnTo>
                  <a:lnTo>
                    <a:pt x="113505" y="62278"/>
                  </a:lnTo>
                  <a:lnTo>
                    <a:pt x="110999" y="62278"/>
                  </a:lnTo>
                  <a:lnTo>
                    <a:pt x="110300" y="53938"/>
                  </a:lnTo>
                  <a:lnTo>
                    <a:pt x="110300" y="62278"/>
                  </a:lnTo>
                  <a:lnTo>
                    <a:pt x="108082" y="62278"/>
                  </a:lnTo>
                  <a:lnTo>
                    <a:pt x="108082" y="42764"/>
                  </a:lnTo>
                  <a:lnTo>
                    <a:pt x="111697" y="42764"/>
                  </a:lnTo>
                  <a:lnTo>
                    <a:pt x="112231" y="49378"/>
                  </a:lnTo>
                  <a:lnTo>
                    <a:pt x="112806" y="42764"/>
                  </a:lnTo>
                  <a:close/>
                  <a:moveTo>
                    <a:pt x="9695" y="63346"/>
                  </a:moveTo>
                  <a:lnTo>
                    <a:pt x="9695" y="82859"/>
                  </a:lnTo>
                  <a:lnTo>
                    <a:pt x="7436" y="82859"/>
                  </a:lnTo>
                  <a:lnTo>
                    <a:pt x="7436" y="74519"/>
                  </a:lnTo>
                  <a:lnTo>
                    <a:pt x="6778" y="82859"/>
                  </a:lnTo>
                  <a:lnTo>
                    <a:pt x="4272" y="82859"/>
                  </a:lnTo>
                  <a:lnTo>
                    <a:pt x="3615" y="74519"/>
                  </a:lnTo>
                  <a:lnTo>
                    <a:pt x="3615" y="82859"/>
                  </a:lnTo>
                  <a:lnTo>
                    <a:pt x="1356" y="82859"/>
                  </a:lnTo>
                  <a:lnTo>
                    <a:pt x="1356" y="63346"/>
                  </a:lnTo>
                  <a:lnTo>
                    <a:pt x="4971" y="63346"/>
                  </a:lnTo>
                  <a:lnTo>
                    <a:pt x="5546" y="70001"/>
                  </a:lnTo>
                  <a:lnTo>
                    <a:pt x="6080" y="63346"/>
                  </a:lnTo>
                  <a:close/>
                  <a:moveTo>
                    <a:pt x="19390" y="63346"/>
                  </a:moveTo>
                  <a:lnTo>
                    <a:pt x="19390" y="82859"/>
                  </a:lnTo>
                  <a:lnTo>
                    <a:pt x="17172" y="82859"/>
                  </a:lnTo>
                  <a:lnTo>
                    <a:pt x="17172" y="74519"/>
                  </a:lnTo>
                  <a:lnTo>
                    <a:pt x="16473" y="82859"/>
                  </a:lnTo>
                  <a:lnTo>
                    <a:pt x="13967" y="82859"/>
                  </a:lnTo>
                  <a:lnTo>
                    <a:pt x="13310" y="74519"/>
                  </a:lnTo>
                  <a:lnTo>
                    <a:pt x="13310" y="82859"/>
                  </a:lnTo>
                  <a:lnTo>
                    <a:pt x="11051" y="82859"/>
                  </a:lnTo>
                  <a:lnTo>
                    <a:pt x="11051" y="63346"/>
                  </a:lnTo>
                  <a:lnTo>
                    <a:pt x="14707" y="63346"/>
                  </a:lnTo>
                  <a:lnTo>
                    <a:pt x="15241" y="70001"/>
                  </a:lnTo>
                  <a:lnTo>
                    <a:pt x="15775" y="63346"/>
                  </a:lnTo>
                  <a:close/>
                  <a:moveTo>
                    <a:pt x="29126" y="63346"/>
                  </a:moveTo>
                  <a:lnTo>
                    <a:pt x="29126" y="82859"/>
                  </a:lnTo>
                  <a:lnTo>
                    <a:pt x="26866" y="82859"/>
                  </a:lnTo>
                  <a:lnTo>
                    <a:pt x="26866" y="74519"/>
                  </a:lnTo>
                  <a:lnTo>
                    <a:pt x="26168" y="82859"/>
                  </a:lnTo>
                  <a:lnTo>
                    <a:pt x="23703" y="82859"/>
                  </a:lnTo>
                  <a:lnTo>
                    <a:pt x="23005" y="74519"/>
                  </a:lnTo>
                  <a:lnTo>
                    <a:pt x="23005" y="82859"/>
                  </a:lnTo>
                  <a:lnTo>
                    <a:pt x="20745" y="82859"/>
                  </a:lnTo>
                  <a:lnTo>
                    <a:pt x="20745" y="63346"/>
                  </a:lnTo>
                  <a:lnTo>
                    <a:pt x="24402" y="63346"/>
                  </a:lnTo>
                  <a:lnTo>
                    <a:pt x="24936" y="70001"/>
                  </a:lnTo>
                  <a:lnTo>
                    <a:pt x="25470" y="63346"/>
                  </a:lnTo>
                  <a:close/>
                  <a:moveTo>
                    <a:pt x="38821" y="63346"/>
                  </a:moveTo>
                  <a:lnTo>
                    <a:pt x="38821" y="82859"/>
                  </a:lnTo>
                  <a:lnTo>
                    <a:pt x="36561" y="82859"/>
                  </a:lnTo>
                  <a:lnTo>
                    <a:pt x="36561" y="74519"/>
                  </a:lnTo>
                  <a:lnTo>
                    <a:pt x="35863" y="82859"/>
                  </a:lnTo>
                  <a:lnTo>
                    <a:pt x="33398" y="82859"/>
                  </a:lnTo>
                  <a:lnTo>
                    <a:pt x="32700" y="74519"/>
                  </a:lnTo>
                  <a:lnTo>
                    <a:pt x="32700" y="82859"/>
                  </a:lnTo>
                  <a:lnTo>
                    <a:pt x="30440" y="82859"/>
                  </a:lnTo>
                  <a:lnTo>
                    <a:pt x="30440" y="63346"/>
                  </a:lnTo>
                  <a:lnTo>
                    <a:pt x="34097" y="63346"/>
                  </a:lnTo>
                  <a:lnTo>
                    <a:pt x="34631" y="70001"/>
                  </a:lnTo>
                  <a:lnTo>
                    <a:pt x="35165" y="63346"/>
                  </a:lnTo>
                  <a:close/>
                  <a:moveTo>
                    <a:pt x="48516" y="63346"/>
                  </a:moveTo>
                  <a:lnTo>
                    <a:pt x="48516" y="82859"/>
                  </a:lnTo>
                  <a:lnTo>
                    <a:pt x="46256" y="82859"/>
                  </a:lnTo>
                  <a:lnTo>
                    <a:pt x="46256" y="74519"/>
                  </a:lnTo>
                  <a:lnTo>
                    <a:pt x="45558" y="82859"/>
                  </a:lnTo>
                  <a:lnTo>
                    <a:pt x="43093" y="82859"/>
                  </a:lnTo>
                  <a:lnTo>
                    <a:pt x="42436" y="74519"/>
                  </a:lnTo>
                  <a:lnTo>
                    <a:pt x="42436" y="82859"/>
                  </a:lnTo>
                  <a:lnTo>
                    <a:pt x="40176" y="82859"/>
                  </a:lnTo>
                  <a:lnTo>
                    <a:pt x="40176" y="63346"/>
                  </a:lnTo>
                  <a:lnTo>
                    <a:pt x="43791" y="63346"/>
                  </a:lnTo>
                  <a:lnTo>
                    <a:pt x="44326" y="70001"/>
                  </a:lnTo>
                  <a:lnTo>
                    <a:pt x="44860" y="63346"/>
                  </a:lnTo>
                  <a:close/>
                  <a:moveTo>
                    <a:pt x="58211" y="63346"/>
                  </a:moveTo>
                  <a:lnTo>
                    <a:pt x="58211" y="82859"/>
                  </a:lnTo>
                  <a:lnTo>
                    <a:pt x="55951" y="82859"/>
                  </a:lnTo>
                  <a:lnTo>
                    <a:pt x="55951" y="74519"/>
                  </a:lnTo>
                  <a:lnTo>
                    <a:pt x="55294" y="82859"/>
                  </a:lnTo>
                  <a:lnTo>
                    <a:pt x="52788" y="82859"/>
                  </a:lnTo>
                  <a:lnTo>
                    <a:pt x="52131" y="74519"/>
                  </a:lnTo>
                  <a:lnTo>
                    <a:pt x="52131" y="82859"/>
                  </a:lnTo>
                  <a:lnTo>
                    <a:pt x="49871" y="82859"/>
                  </a:lnTo>
                  <a:lnTo>
                    <a:pt x="49871" y="63346"/>
                  </a:lnTo>
                  <a:lnTo>
                    <a:pt x="53486" y="63346"/>
                  </a:lnTo>
                  <a:lnTo>
                    <a:pt x="54020" y="70001"/>
                  </a:lnTo>
                  <a:lnTo>
                    <a:pt x="54596" y="63346"/>
                  </a:lnTo>
                  <a:close/>
                  <a:moveTo>
                    <a:pt x="67906" y="63346"/>
                  </a:moveTo>
                  <a:lnTo>
                    <a:pt x="67906" y="82859"/>
                  </a:lnTo>
                  <a:lnTo>
                    <a:pt x="65646" y="82859"/>
                  </a:lnTo>
                  <a:lnTo>
                    <a:pt x="65646" y="74519"/>
                  </a:lnTo>
                  <a:lnTo>
                    <a:pt x="64989" y="82859"/>
                  </a:lnTo>
                  <a:lnTo>
                    <a:pt x="62483" y="82859"/>
                  </a:lnTo>
                  <a:lnTo>
                    <a:pt x="61826" y="74519"/>
                  </a:lnTo>
                  <a:lnTo>
                    <a:pt x="61826" y="82859"/>
                  </a:lnTo>
                  <a:lnTo>
                    <a:pt x="59566" y="82859"/>
                  </a:lnTo>
                  <a:lnTo>
                    <a:pt x="59566" y="63346"/>
                  </a:lnTo>
                  <a:lnTo>
                    <a:pt x="63181" y="63346"/>
                  </a:lnTo>
                  <a:lnTo>
                    <a:pt x="63715" y="70001"/>
                  </a:lnTo>
                  <a:lnTo>
                    <a:pt x="64290" y="63346"/>
                  </a:lnTo>
                  <a:close/>
                  <a:moveTo>
                    <a:pt x="77600" y="63346"/>
                  </a:moveTo>
                  <a:lnTo>
                    <a:pt x="77600" y="82859"/>
                  </a:lnTo>
                  <a:lnTo>
                    <a:pt x="75341" y="82859"/>
                  </a:lnTo>
                  <a:lnTo>
                    <a:pt x="75341" y="74519"/>
                  </a:lnTo>
                  <a:lnTo>
                    <a:pt x="74684" y="82859"/>
                  </a:lnTo>
                  <a:lnTo>
                    <a:pt x="72178" y="82859"/>
                  </a:lnTo>
                  <a:lnTo>
                    <a:pt x="71521" y="74519"/>
                  </a:lnTo>
                  <a:lnTo>
                    <a:pt x="71521" y="82859"/>
                  </a:lnTo>
                  <a:lnTo>
                    <a:pt x="69261" y="82859"/>
                  </a:lnTo>
                  <a:lnTo>
                    <a:pt x="69261" y="63346"/>
                  </a:lnTo>
                  <a:lnTo>
                    <a:pt x="72876" y="63346"/>
                  </a:lnTo>
                  <a:lnTo>
                    <a:pt x="73451" y="70001"/>
                  </a:lnTo>
                  <a:lnTo>
                    <a:pt x="73985" y="63346"/>
                  </a:lnTo>
                  <a:close/>
                  <a:moveTo>
                    <a:pt x="87295" y="63346"/>
                  </a:moveTo>
                  <a:lnTo>
                    <a:pt x="87295" y="82859"/>
                  </a:lnTo>
                  <a:lnTo>
                    <a:pt x="85077" y="82859"/>
                  </a:lnTo>
                  <a:lnTo>
                    <a:pt x="85077" y="74519"/>
                  </a:lnTo>
                  <a:lnTo>
                    <a:pt x="84379" y="82859"/>
                  </a:lnTo>
                  <a:lnTo>
                    <a:pt x="81914" y="82859"/>
                  </a:lnTo>
                  <a:lnTo>
                    <a:pt x="81216" y="74519"/>
                  </a:lnTo>
                  <a:lnTo>
                    <a:pt x="81216" y="82859"/>
                  </a:lnTo>
                  <a:lnTo>
                    <a:pt x="78956" y="82859"/>
                  </a:lnTo>
                  <a:lnTo>
                    <a:pt x="78956" y="63346"/>
                  </a:lnTo>
                  <a:lnTo>
                    <a:pt x="82612" y="63346"/>
                  </a:lnTo>
                  <a:lnTo>
                    <a:pt x="83146" y="70001"/>
                  </a:lnTo>
                  <a:lnTo>
                    <a:pt x="83680" y="63346"/>
                  </a:lnTo>
                  <a:close/>
                  <a:moveTo>
                    <a:pt x="96990" y="63346"/>
                  </a:moveTo>
                  <a:lnTo>
                    <a:pt x="96990" y="82859"/>
                  </a:lnTo>
                  <a:lnTo>
                    <a:pt x="94772" y="82859"/>
                  </a:lnTo>
                  <a:lnTo>
                    <a:pt x="94772" y="74519"/>
                  </a:lnTo>
                  <a:lnTo>
                    <a:pt x="94074" y="82859"/>
                  </a:lnTo>
                  <a:lnTo>
                    <a:pt x="91609" y="82859"/>
                  </a:lnTo>
                  <a:lnTo>
                    <a:pt x="90910" y="74519"/>
                  </a:lnTo>
                  <a:lnTo>
                    <a:pt x="90910" y="82859"/>
                  </a:lnTo>
                  <a:lnTo>
                    <a:pt x="88651" y="82859"/>
                  </a:lnTo>
                  <a:lnTo>
                    <a:pt x="88651" y="63346"/>
                  </a:lnTo>
                  <a:lnTo>
                    <a:pt x="92307" y="63346"/>
                  </a:lnTo>
                  <a:lnTo>
                    <a:pt x="92841" y="70001"/>
                  </a:lnTo>
                  <a:lnTo>
                    <a:pt x="93375" y="63346"/>
                  </a:lnTo>
                  <a:close/>
                  <a:moveTo>
                    <a:pt x="106726" y="63346"/>
                  </a:moveTo>
                  <a:lnTo>
                    <a:pt x="106726" y="82859"/>
                  </a:lnTo>
                  <a:lnTo>
                    <a:pt x="104467" y="82859"/>
                  </a:lnTo>
                  <a:lnTo>
                    <a:pt x="104467" y="74519"/>
                  </a:lnTo>
                  <a:lnTo>
                    <a:pt x="103769" y="82859"/>
                  </a:lnTo>
                  <a:lnTo>
                    <a:pt x="101304" y="82859"/>
                  </a:lnTo>
                  <a:lnTo>
                    <a:pt x="100605" y="74519"/>
                  </a:lnTo>
                  <a:lnTo>
                    <a:pt x="100605" y="82859"/>
                  </a:lnTo>
                  <a:lnTo>
                    <a:pt x="98387" y="82859"/>
                  </a:lnTo>
                  <a:lnTo>
                    <a:pt x="98387" y="63346"/>
                  </a:lnTo>
                  <a:lnTo>
                    <a:pt x="102002" y="63346"/>
                  </a:lnTo>
                  <a:lnTo>
                    <a:pt x="102536" y="70001"/>
                  </a:lnTo>
                  <a:lnTo>
                    <a:pt x="103070" y="63346"/>
                  </a:lnTo>
                  <a:close/>
                  <a:moveTo>
                    <a:pt x="116421" y="63346"/>
                  </a:moveTo>
                  <a:lnTo>
                    <a:pt x="116421" y="82859"/>
                  </a:lnTo>
                  <a:lnTo>
                    <a:pt x="114162" y="82859"/>
                  </a:lnTo>
                  <a:lnTo>
                    <a:pt x="114162" y="74519"/>
                  </a:lnTo>
                  <a:lnTo>
                    <a:pt x="113505" y="82859"/>
                  </a:lnTo>
                  <a:lnTo>
                    <a:pt x="110999" y="82859"/>
                  </a:lnTo>
                  <a:lnTo>
                    <a:pt x="110300" y="74519"/>
                  </a:lnTo>
                  <a:lnTo>
                    <a:pt x="110300" y="82859"/>
                  </a:lnTo>
                  <a:lnTo>
                    <a:pt x="108082" y="82859"/>
                  </a:lnTo>
                  <a:lnTo>
                    <a:pt x="108082" y="63346"/>
                  </a:lnTo>
                  <a:lnTo>
                    <a:pt x="111697" y="63346"/>
                  </a:lnTo>
                  <a:lnTo>
                    <a:pt x="112231" y="70001"/>
                  </a:lnTo>
                  <a:lnTo>
                    <a:pt x="112806" y="63346"/>
                  </a:lnTo>
                  <a:close/>
                  <a:moveTo>
                    <a:pt x="9695" y="83927"/>
                  </a:moveTo>
                  <a:lnTo>
                    <a:pt x="9695" y="103440"/>
                  </a:lnTo>
                  <a:lnTo>
                    <a:pt x="7436" y="103440"/>
                  </a:lnTo>
                  <a:lnTo>
                    <a:pt x="7436" y="95142"/>
                  </a:lnTo>
                  <a:lnTo>
                    <a:pt x="6778" y="103440"/>
                  </a:lnTo>
                  <a:lnTo>
                    <a:pt x="4272" y="103440"/>
                  </a:lnTo>
                  <a:lnTo>
                    <a:pt x="3615" y="95142"/>
                  </a:lnTo>
                  <a:lnTo>
                    <a:pt x="3615" y="103440"/>
                  </a:lnTo>
                  <a:lnTo>
                    <a:pt x="1356" y="103440"/>
                  </a:lnTo>
                  <a:lnTo>
                    <a:pt x="1356" y="83927"/>
                  </a:lnTo>
                  <a:lnTo>
                    <a:pt x="4971" y="83927"/>
                  </a:lnTo>
                  <a:lnTo>
                    <a:pt x="5546" y="90582"/>
                  </a:lnTo>
                  <a:lnTo>
                    <a:pt x="6080" y="83927"/>
                  </a:lnTo>
                  <a:close/>
                  <a:moveTo>
                    <a:pt x="19390" y="83927"/>
                  </a:moveTo>
                  <a:lnTo>
                    <a:pt x="19390" y="103440"/>
                  </a:lnTo>
                  <a:lnTo>
                    <a:pt x="17172" y="103440"/>
                  </a:lnTo>
                  <a:lnTo>
                    <a:pt x="17172" y="95142"/>
                  </a:lnTo>
                  <a:lnTo>
                    <a:pt x="16473" y="103440"/>
                  </a:lnTo>
                  <a:lnTo>
                    <a:pt x="13967" y="103440"/>
                  </a:lnTo>
                  <a:lnTo>
                    <a:pt x="13310" y="95142"/>
                  </a:lnTo>
                  <a:lnTo>
                    <a:pt x="13310" y="103440"/>
                  </a:lnTo>
                  <a:lnTo>
                    <a:pt x="11051" y="103440"/>
                  </a:lnTo>
                  <a:lnTo>
                    <a:pt x="11051" y="83927"/>
                  </a:lnTo>
                  <a:lnTo>
                    <a:pt x="14707" y="83927"/>
                  </a:lnTo>
                  <a:lnTo>
                    <a:pt x="15241" y="90582"/>
                  </a:lnTo>
                  <a:lnTo>
                    <a:pt x="15775" y="83927"/>
                  </a:lnTo>
                  <a:close/>
                  <a:moveTo>
                    <a:pt x="29126" y="83927"/>
                  </a:moveTo>
                  <a:lnTo>
                    <a:pt x="29126" y="103440"/>
                  </a:lnTo>
                  <a:lnTo>
                    <a:pt x="26866" y="103440"/>
                  </a:lnTo>
                  <a:lnTo>
                    <a:pt x="26866" y="95142"/>
                  </a:lnTo>
                  <a:lnTo>
                    <a:pt x="26168" y="103440"/>
                  </a:lnTo>
                  <a:lnTo>
                    <a:pt x="23703" y="103440"/>
                  </a:lnTo>
                  <a:lnTo>
                    <a:pt x="23005" y="95142"/>
                  </a:lnTo>
                  <a:lnTo>
                    <a:pt x="23005" y="103440"/>
                  </a:lnTo>
                  <a:lnTo>
                    <a:pt x="20745" y="103440"/>
                  </a:lnTo>
                  <a:lnTo>
                    <a:pt x="20745" y="83927"/>
                  </a:lnTo>
                  <a:lnTo>
                    <a:pt x="24402" y="83927"/>
                  </a:lnTo>
                  <a:lnTo>
                    <a:pt x="24936" y="90582"/>
                  </a:lnTo>
                  <a:lnTo>
                    <a:pt x="25470" y="83927"/>
                  </a:lnTo>
                  <a:close/>
                  <a:moveTo>
                    <a:pt x="38821" y="83927"/>
                  </a:moveTo>
                  <a:lnTo>
                    <a:pt x="38821" y="103440"/>
                  </a:lnTo>
                  <a:lnTo>
                    <a:pt x="36561" y="103440"/>
                  </a:lnTo>
                  <a:lnTo>
                    <a:pt x="36561" y="95142"/>
                  </a:lnTo>
                  <a:lnTo>
                    <a:pt x="35863" y="103440"/>
                  </a:lnTo>
                  <a:lnTo>
                    <a:pt x="33398" y="103440"/>
                  </a:lnTo>
                  <a:lnTo>
                    <a:pt x="32700" y="95142"/>
                  </a:lnTo>
                  <a:lnTo>
                    <a:pt x="32700" y="103440"/>
                  </a:lnTo>
                  <a:lnTo>
                    <a:pt x="30440" y="103440"/>
                  </a:lnTo>
                  <a:lnTo>
                    <a:pt x="30440" y="83927"/>
                  </a:lnTo>
                  <a:lnTo>
                    <a:pt x="34097" y="83927"/>
                  </a:lnTo>
                  <a:lnTo>
                    <a:pt x="34631" y="90582"/>
                  </a:lnTo>
                  <a:lnTo>
                    <a:pt x="35165" y="83927"/>
                  </a:lnTo>
                  <a:close/>
                  <a:moveTo>
                    <a:pt x="48516" y="83927"/>
                  </a:moveTo>
                  <a:lnTo>
                    <a:pt x="48516" y="103440"/>
                  </a:lnTo>
                  <a:lnTo>
                    <a:pt x="46256" y="103440"/>
                  </a:lnTo>
                  <a:lnTo>
                    <a:pt x="46256" y="95142"/>
                  </a:lnTo>
                  <a:lnTo>
                    <a:pt x="45558" y="103440"/>
                  </a:lnTo>
                  <a:lnTo>
                    <a:pt x="43093" y="103440"/>
                  </a:lnTo>
                  <a:lnTo>
                    <a:pt x="42436" y="95142"/>
                  </a:lnTo>
                  <a:lnTo>
                    <a:pt x="42436" y="103440"/>
                  </a:lnTo>
                  <a:lnTo>
                    <a:pt x="40176" y="103440"/>
                  </a:lnTo>
                  <a:lnTo>
                    <a:pt x="40176" y="83927"/>
                  </a:lnTo>
                  <a:lnTo>
                    <a:pt x="43791" y="83927"/>
                  </a:lnTo>
                  <a:lnTo>
                    <a:pt x="44326" y="90582"/>
                  </a:lnTo>
                  <a:lnTo>
                    <a:pt x="44860" y="83927"/>
                  </a:lnTo>
                  <a:close/>
                  <a:moveTo>
                    <a:pt x="58211" y="83927"/>
                  </a:moveTo>
                  <a:lnTo>
                    <a:pt x="58211" y="103440"/>
                  </a:lnTo>
                  <a:lnTo>
                    <a:pt x="55951" y="103440"/>
                  </a:lnTo>
                  <a:lnTo>
                    <a:pt x="55951" y="95142"/>
                  </a:lnTo>
                  <a:lnTo>
                    <a:pt x="55294" y="103440"/>
                  </a:lnTo>
                  <a:lnTo>
                    <a:pt x="52788" y="103440"/>
                  </a:lnTo>
                  <a:lnTo>
                    <a:pt x="52131" y="95142"/>
                  </a:lnTo>
                  <a:lnTo>
                    <a:pt x="52131" y="103440"/>
                  </a:lnTo>
                  <a:lnTo>
                    <a:pt x="49871" y="103440"/>
                  </a:lnTo>
                  <a:lnTo>
                    <a:pt x="49871" y="83927"/>
                  </a:lnTo>
                  <a:lnTo>
                    <a:pt x="53486" y="83927"/>
                  </a:lnTo>
                  <a:lnTo>
                    <a:pt x="54020" y="90582"/>
                  </a:lnTo>
                  <a:lnTo>
                    <a:pt x="54596" y="83927"/>
                  </a:lnTo>
                  <a:close/>
                  <a:moveTo>
                    <a:pt x="67906" y="83927"/>
                  </a:moveTo>
                  <a:lnTo>
                    <a:pt x="67906" y="103440"/>
                  </a:lnTo>
                  <a:lnTo>
                    <a:pt x="65646" y="103440"/>
                  </a:lnTo>
                  <a:lnTo>
                    <a:pt x="65646" y="95142"/>
                  </a:lnTo>
                  <a:lnTo>
                    <a:pt x="64989" y="103440"/>
                  </a:lnTo>
                  <a:lnTo>
                    <a:pt x="62483" y="103440"/>
                  </a:lnTo>
                  <a:lnTo>
                    <a:pt x="61826" y="95142"/>
                  </a:lnTo>
                  <a:lnTo>
                    <a:pt x="61826" y="103440"/>
                  </a:lnTo>
                  <a:lnTo>
                    <a:pt x="59566" y="103440"/>
                  </a:lnTo>
                  <a:lnTo>
                    <a:pt x="59566" y="83927"/>
                  </a:lnTo>
                  <a:lnTo>
                    <a:pt x="63181" y="83927"/>
                  </a:lnTo>
                  <a:lnTo>
                    <a:pt x="63715" y="90582"/>
                  </a:lnTo>
                  <a:lnTo>
                    <a:pt x="64290" y="83927"/>
                  </a:lnTo>
                  <a:close/>
                  <a:moveTo>
                    <a:pt x="77600" y="83927"/>
                  </a:moveTo>
                  <a:lnTo>
                    <a:pt x="77600" y="103440"/>
                  </a:lnTo>
                  <a:lnTo>
                    <a:pt x="75341" y="103440"/>
                  </a:lnTo>
                  <a:lnTo>
                    <a:pt x="75341" y="95142"/>
                  </a:lnTo>
                  <a:lnTo>
                    <a:pt x="74684" y="103440"/>
                  </a:lnTo>
                  <a:lnTo>
                    <a:pt x="72178" y="103440"/>
                  </a:lnTo>
                  <a:lnTo>
                    <a:pt x="71521" y="95142"/>
                  </a:lnTo>
                  <a:lnTo>
                    <a:pt x="71521" y="103440"/>
                  </a:lnTo>
                  <a:lnTo>
                    <a:pt x="69261" y="103440"/>
                  </a:lnTo>
                  <a:lnTo>
                    <a:pt x="69261" y="83927"/>
                  </a:lnTo>
                  <a:lnTo>
                    <a:pt x="72876" y="83927"/>
                  </a:lnTo>
                  <a:lnTo>
                    <a:pt x="73451" y="90582"/>
                  </a:lnTo>
                  <a:lnTo>
                    <a:pt x="73985" y="83927"/>
                  </a:lnTo>
                  <a:close/>
                  <a:moveTo>
                    <a:pt x="87295" y="83927"/>
                  </a:moveTo>
                  <a:lnTo>
                    <a:pt x="87295" y="103440"/>
                  </a:lnTo>
                  <a:lnTo>
                    <a:pt x="85077" y="103440"/>
                  </a:lnTo>
                  <a:lnTo>
                    <a:pt x="85077" y="95142"/>
                  </a:lnTo>
                  <a:lnTo>
                    <a:pt x="84379" y="103440"/>
                  </a:lnTo>
                  <a:lnTo>
                    <a:pt x="81914" y="103440"/>
                  </a:lnTo>
                  <a:lnTo>
                    <a:pt x="81216" y="95142"/>
                  </a:lnTo>
                  <a:lnTo>
                    <a:pt x="81216" y="103440"/>
                  </a:lnTo>
                  <a:lnTo>
                    <a:pt x="78956" y="103440"/>
                  </a:lnTo>
                  <a:lnTo>
                    <a:pt x="78956" y="83927"/>
                  </a:lnTo>
                  <a:lnTo>
                    <a:pt x="82612" y="83927"/>
                  </a:lnTo>
                  <a:lnTo>
                    <a:pt x="83146" y="90582"/>
                  </a:lnTo>
                  <a:lnTo>
                    <a:pt x="83680" y="83927"/>
                  </a:lnTo>
                  <a:close/>
                  <a:moveTo>
                    <a:pt x="96990" y="83927"/>
                  </a:moveTo>
                  <a:lnTo>
                    <a:pt x="96990" y="103440"/>
                  </a:lnTo>
                  <a:lnTo>
                    <a:pt x="94772" y="103440"/>
                  </a:lnTo>
                  <a:lnTo>
                    <a:pt x="94772" y="95142"/>
                  </a:lnTo>
                  <a:lnTo>
                    <a:pt x="94074" y="103440"/>
                  </a:lnTo>
                  <a:lnTo>
                    <a:pt x="91609" y="103440"/>
                  </a:lnTo>
                  <a:lnTo>
                    <a:pt x="90910" y="95142"/>
                  </a:lnTo>
                  <a:lnTo>
                    <a:pt x="90910" y="103440"/>
                  </a:lnTo>
                  <a:lnTo>
                    <a:pt x="88651" y="103440"/>
                  </a:lnTo>
                  <a:lnTo>
                    <a:pt x="88651" y="83927"/>
                  </a:lnTo>
                  <a:lnTo>
                    <a:pt x="92307" y="83927"/>
                  </a:lnTo>
                  <a:lnTo>
                    <a:pt x="92841" y="90582"/>
                  </a:lnTo>
                  <a:lnTo>
                    <a:pt x="93375" y="83927"/>
                  </a:lnTo>
                  <a:close/>
                  <a:moveTo>
                    <a:pt x="106726" y="83927"/>
                  </a:moveTo>
                  <a:lnTo>
                    <a:pt x="106726" y="103440"/>
                  </a:lnTo>
                  <a:lnTo>
                    <a:pt x="104467" y="103440"/>
                  </a:lnTo>
                  <a:lnTo>
                    <a:pt x="104467" y="95142"/>
                  </a:lnTo>
                  <a:lnTo>
                    <a:pt x="103769" y="103440"/>
                  </a:lnTo>
                  <a:lnTo>
                    <a:pt x="101304" y="103440"/>
                  </a:lnTo>
                  <a:lnTo>
                    <a:pt x="100605" y="95142"/>
                  </a:lnTo>
                  <a:lnTo>
                    <a:pt x="100605" y="103440"/>
                  </a:lnTo>
                  <a:lnTo>
                    <a:pt x="98387" y="103440"/>
                  </a:lnTo>
                  <a:lnTo>
                    <a:pt x="98387" y="83927"/>
                  </a:lnTo>
                  <a:lnTo>
                    <a:pt x="102002" y="83927"/>
                  </a:lnTo>
                  <a:lnTo>
                    <a:pt x="102536" y="90582"/>
                  </a:lnTo>
                  <a:lnTo>
                    <a:pt x="103070" y="83927"/>
                  </a:lnTo>
                  <a:close/>
                  <a:moveTo>
                    <a:pt x="116421" y="83927"/>
                  </a:moveTo>
                  <a:lnTo>
                    <a:pt x="116421" y="103440"/>
                  </a:lnTo>
                  <a:lnTo>
                    <a:pt x="114162" y="103440"/>
                  </a:lnTo>
                  <a:lnTo>
                    <a:pt x="114162" y="95142"/>
                  </a:lnTo>
                  <a:lnTo>
                    <a:pt x="113505" y="103440"/>
                  </a:lnTo>
                  <a:lnTo>
                    <a:pt x="110999" y="103440"/>
                  </a:lnTo>
                  <a:lnTo>
                    <a:pt x="110300" y="95142"/>
                  </a:lnTo>
                  <a:lnTo>
                    <a:pt x="110300" y="103440"/>
                  </a:lnTo>
                  <a:lnTo>
                    <a:pt x="108082" y="103440"/>
                  </a:lnTo>
                  <a:lnTo>
                    <a:pt x="108082" y="83927"/>
                  </a:lnTo>
                  <a:lnTo>
                    <a:pt x="111697" y="83927"/>
                  </a:lnTo>
                  <a:lnTo>
                    <a:pt x="112231" y="90582"/>
                  </a:lnTo>
                  <a:lnTo>
                    <a:pt x="112806" y="83927"/>
                  </a:lnTo>
                  <a:close/>
                  <a:moveTo>
                    <a:pt x="9695" y="104508"/>
                  </a:moveTo>
                  <a:lnTo>
                    <a:pt x="9695" y="124021"/>
                  </a:lnTo>
                  <a:lnTo>
                    <a:pt x="7436" y="124021"/>
                  </a:lnTo>
                  <a:lnTo>
                    <a:pt x="7436" y="115723"/>
                  </a:lnTo>
                  <a:lnTo>
                    <a:pt x="6778" y="124021"/>
                  </a:lnTo>
                  <a:lnTo>
                    <a:pt x="4272" y="124021"/>
                  </a:lnTo>
                  <a:lnTo>
                    <a:pt x="3615" y="115723"/>
                  </a:lnTo>
                  <a:lnTo>
                    <a:pt x="3615" y="124021"/>
                  </a:lnTo>
                  <a:lnTo>
                    <a:pt x="1356" y="124021"/>
                  </a:lnTo>
                  <a:lnTo>
                    <a:pt x="1356" y="104508"/>
                  </a:lnTo>
                  <a:lnTo>
                    <a:pt x="4971" y="104508"/>
                  </a:lnTo>
                  <a:lnTo>
                    <a:pt x="5546" y="111163"/>
                  </a:lnTo>
                  <a:lnTo>
                    <a:pt x="6080" y="104508"/>
                  </a:lnTo>
                  <a:close/>
                  <a:moveTo>
                    <a:pt x="19390" y="104508"/>
                  </a:moveTo>
                  <a:lnTo>
                    <a:pt x="19390" y="124021"/>
                  </a:lnTo>
                  <a:lnTo>
                    <a:pt x="17172" y="124021"/>
                  </a:lnTo>
                  <a:lnTo>
                    <a:pt x="17172" y="115723"/>
                  </a:lnTo>
                  <a:lnTo>
                    <a:pt x="16473" y="124021"/>
                  </a:lnTo>
                  <a:lnTo>
                    <a:pt x="13967" y="124021"/>
                  </a:lnTo>
                  <a:lnTo>
                    <a:pt x="13310" y="115723"/>
                  </a:lnTo>
                  <a:lnTo>
                    <a:pt x="13310" y="124021"/>
                  </a:lnTo>
                  <a:lnTo>
                    <a:pt x="11051" y="124021"/>
                  </a:lnTo>
                  <a:lnTo>
                    <a:pt x="11051" y="104508"/>
                  </a:lnTo>
                  <a:lnTo>
                    <a:pt x="14707" y="104508"/>
                  </a:lnTo>
                  <a:lnTo>
                    <a:pt x="15241" y="111163"/>
                  </a:lnTo>
                  <a:lnTo>
                    <a:pt x="15775" y="104508"/>
                  </a:lnTo>
                  <a:close/>
                  <a:moveTo>
                    <a:pt x="29126" y="104508"/>
                  </a:moveTo>
                  <a:lnTo>
                    <a:pt x="29126" y="124021"/>
                  </a:lnTo>
                  <a:lnTo>
                    <a:pt x="26866" y="124021"/>
                  </a:lnTo>
                  <a:lnTo>
                    <a:pt x="26866" y="115723"/>
                  </a:lnTo>
                  <a:lnTo>
                    <a:pt x="26168" y="124021"/>
                  </a:lnTo>
                  <a:lnTo>
                    <a:pt x="23703" y="124021"/>
                  </a:lnTo>
                  <a:lnTo>
                    <a:pt x="23005" y="115723"/>
                  </a:lnTo>
                  <a:lnTo>
                    <a:pt x="23005" y="124021"/>
                  </a:lnTo>
                  <a:lnTo>
                    <a:pt x="20745" y="124021"/>
                  </a:lnTo>
                  <a:lnTo>
                    <a:pt x="20745" y="104508"/>
                  </a:lnTo>
                  <a:lnTo>
                    <a:pt x="24402" y="104508"/>
                  </a:lnTo>
                  <a:lnTo>
                    <a:pt x="24936" y="111163"/>
                  </a:lnTo>
                  <a:lnTo>
                    <a:pt x="25470" y="104508"/>
                  </a:lnTo>
                  <a:close/>
                  <a:moveTo>
                    <a:pt x="38821" y="104508"/>
                  </a:moveTo>
                  <a:lnTo>
                    <a:pt x="38821" y="124021"/>
                  </a:lnTo>
                  <a:lnTo>
                    <a:pt x="36561" y="124021"/>
                  </a:lnTo>
                  <a:lnTo>
                    <a:pt x="36561" y="115723"/>
                  </a:lnTo>
                  <a:lnTo>
                    <a:pt x="35863" y="124021"/>
                  </a:lnTo>
                  <a:lnTo>
                    <a:pt x="33398" y="124021"/>
                  </a:lnTo>
                  <a:lnTo>
                    <a:pt x="32700" y="115723"/>
                  </a:lnTo>
                  <a:lnTo>
                    <a:pt x="32700" y="124021"/>
                  </a:lnTo>
                  <a:lnTo>
                    <a:pt x="30440" y="124021"/>
                  </a:lnTo>
                  <a:lnTo>
                    <a:pt x="30440" y="104508"/>
                  </a:lnTo>
                  <a:lnTo>
                    <a:pt x="34097" y="104508"/>
                  </a:lnTo>
                  <a:lnTo>
                    <a:pt x="34631" y="111163"/>
                  </a:lnTo>
                  <a:lnTo>
                    <a:pt x="35165" y="104508"/>
                  </a:lnTo>
                  <a:close/>
                  <a:moveTo>
                    <a:pt x="48516" y="104508"/>
                  </a:moveTo>
                  <a:lnTo>
                    <a:pt x="48516" y="124021"/>
                  </a:lnTo>
                  <a:lnTo>
                    <a:pt x="46256" y="124021"/>
                  </a:lnTo>
                  <a:lnTo>
                    <a:pt x="46256" y="115723"/>
                  </a:lnTo>
                  <a:lnTo>
                    <a:pt x="45558" y="124021"/>
                  </a:lnTo>
                  <a:lnTo>
                    <a:pt x="43093" y="124021"/>
                  </a:lnTo>
                  <a:lnTo>
                    <a:pt x="42436" y="115723"/>
                  </a:lnTo>
                  <a:lnTo>
                    <a:pt x="42436" y="124021"/>
                  </a:lnTo>
                  <a:lnTo>
                    <a:pt x="40176" y="124021"/>
                  </a:lnTo>
                  <a:lnTo>
                    <a:pt x="40176" y="104508"/>
                  </a:lnTo>
                  <a:lnTo>
                    <a:pt x="43791" y="104508"/>
                  </a:lnTo>
                  <a:lnTo>
                    <a:pt x="44326" y="111163"/>
                  </a:lnTo>
                  <a:lnTo>
                    <a:pt x="44860" y="104508"/>
                  </a:lnTo>
                  <a:close/>
                  <a:moveTo>
                    <a:pt x="58211" y="104508"/>
                  </a:moveTo>
                  <a:lnTo>
                    <a:pt x="58211" y="124021"/>
                  </a:lnTo>
                  <a:lnTo>
                    <a:pt x="55951" y="124021"/>
                  </a:lnTo>
                  <a:lnTo>
                    <a:pt x="55951" y="115723"/>
                  </a:lnTo>
                  <a:lnTo>
                    <a:pt x="55294" y="124021"/>
                  </a:lnTo>
                  <a:lnTo>
                    <a:pt x="52788" y="124021"/>
                  </a:lnTo>
                  <a:lnTo>
                    <a:pt x="52131" y="115723"/>
                  </a:lnTo>
                  <a:lnTo>
                    <a:pt x="52131" y="124021"/>
                  </a:lnTo>
                  <a:lnTo>
                    <a:pt x="49871" y="124021"/>
                  </a:lnTo>
                  <a:lnTo>
                    <a:pt x="49871" y="104508"/>
                  </a:lnTo>
                  <a:lnTo>
                    <a:pt x="53486" y="104508"/>
                  </a:lnTo>
                  <a:lnTo>
                    <a:pt x="54020" y="111163"/>
                  </a:lnTo>
                  <a:lnTo>
                    <a:pt x="54596" y="104508"/>
                  </a:lnTo>
                  <a:close/>
                  <a:moveTo>
                    <a:pt x="67906" y="104508"/>
                  </a:moveTo>
                  <a:lnTo>
                    <a:pt x="67906" y="124021"/>
                  </a:lnTo>
                  <a:lnTo>
                    <a:pt x="65646" y="124021"/>
                  </a:lnTo>
                  <a:lnTo>
                    <a:pt x="65646" y="115723"/>
                  </a:lnTo>
                  <a:lnTo>
                    <a:pt x="64989" y="124021"/>
                  </a:lnTo>
                  <a:lnTo>
                    <a:pt x="62483" y="124021"/>
                  </a:lnTo>
                  <a:lnTo>
                    <a:pt x="61826" y="115723"/>
                  </a:lnTo>
                  <a:lnTo>
                    <a:pt x="61826" y="124021"/>
                  </a:lnTo>
                  <a:lnTo>
                    <a:pt x="59566" y="124021"/>
                  </a:lnTo>
                  <a:lnTo>
                    <a:pt x="59566" y="104508"/>
                  </a:lnTo>
                  <a:lnTo>
                    <a:pt x="63181" y="104508"/>
                  </a:lnTo>
                  <a:lnTo>
                    <a:pt x="63715" y="111163"/>
                  </a:lnTo>
                  <a:lnTo>
                    <a:pt x="64290" y="104508"/>
                  </a:lnTo>
                  <a:close/>
                  <a:moveTo>
                    <a:pt x="77600" y="104508"/>
                  </a:moveTo>
                  <a:lnTo>
                    <a:pt x="77600" y="124021"/>
                  </a:lnTo>
                  <a:lnTo>
                    <a:pt x="75341" y="124021"/>
                  </a:lnTo>
                  <a:lnTo>
                    <a:pt x="75341" y="115723"/>
                  </a:lnTo>
                  <a:lnTo>
                    <a:pt x="74684" y="124021"/>
                  </a:lnTo>
                  <a:lnTo>
                    <a:pt x="72178" y="124021"/>
                  </a:lnTo>
                  <a:lnTo>
                    <a:pt x="71521" y="115723"/>
                  </a:lnTo>
                  <a:lnTo>
                    <a:pt x="71521" y="124021"/>
                  </a:lnTo>
                  <a:lnTo>
                    <a:pt x="69261" y="124021"/>
                  </a:lnTo>
                  <a:lnTo>
                    <a:pt x="69261" y="104508"/>
                  </a:lnTo>
                  <a:lnTo>
                    <a:pt x="72876" y="104508"/>
                  </a:lnTo>
                  <a:lnTo>
                    <a:pt x="73451" y="111163"/>
                  </a:lnTo>
                  <a:lnTo>
                    <a:pt x="73985" y="104508"/>
                  </a:lnTo>
                  <a:close/>
                  <a:moveTo>
                    <a:pt x="87295" y="104508"/>
                  </a:moveTo>
                  <a:lnTo>
                    <a:pt x="87295" y="124021"/>
                  </a:lnTo>
                  <a:lnTo>
                    <a:pt x="85077" y="124021"/>
                  </a:lnTo>
                  <a:lnTo>
                    <a:pt x="85077" y="115723"/>
                  </a:lnTo>
                  <a:lnTo>
                    <a:pt x="84379" y="124021"/>
                  </a:lnTo>
                  <a:lnTo>
                    <a:pt x="81914" y="124021"/>
                  </a:lnTo>
                  <a:lnTo>
                    <a:pt x="81216" y="115723"/>
                  </a:lnTo>
                  <a:lnTo>
                    <a:pt x="81216" y="124021"/>
                  </a:lnTo>
                  <a:lnTo>
                    <a:pt x="78956" y="124021"/>
                  </a:lnTo>
                  <a:lnTo>
                    <a:pt x="78956" y="104508"/>
                  </a:lnTo>
                  <a:lnTo>
                    <a:pt x="82612" y="104508"/>
                  </a:lnTo>
                  <a:lnTo>
                    <a:pt x="83146" y="111163"/>
                  </a:lnTo>
                  <a:lnTo>
                    <a:pt x="83680" y="104508"/>
                  </a:lnTo>
                  <a:close/>
                  <a:moveTo>
                    <a:pt x="96990" y="104508"/>
                  </a:moveTo>
                  <a:lnTo>
                    <a:pt x="96990" y="124021"/>
                  </a:lnTo>
                  <a:lnTo>
                    <a:pt x="94772" y="124021"/>
                  </a:lnTo>
                  <a:lnTo>
                    <a:pt x="94772" y="115723"/>
                  </a:lnTo>
                  <a:lnTo>
                    <a:pt x="94074" y="124021"/>
                  </a:lnTo>
                  <a:lnTo>
                    <a:pt x="91609" y="124021"/>
                  </a:lnTo>
                  <a:lnTo>
                    <a:pt x="90910" y="115723"/>
                  </a:lnTo>
                  <a:lnTo>
                    <a:pt x="90910" y="124021"/>
                  </a:lnTo>
                  <a:lnTo>
                    <a:pt x="88651" y="124021"/>
                  </a:lnTo>
                  <a:lnTo>
                    <a:pt x="88651" y="104508"/>
                  </a:lnTo>
                  <a:lnTo>
                    <a:pt x="92307" y="104508"/>
                  </a:lnTo>
                  <a:lnTo>
                    <a:pt x="92841" y="111163"/>
                  </a:lnTo>
                  <a:lnTo>
                    <a:pt x="93375" y="104508"/>
                  </a:lnTo>
                  <a:close/>
                  <a:moveTo>
                    <a:pt x="106726" y="104508"/>
                  </a:moveTo>
                  <a:lnTo>
                    <a:pt x="106726" y="124021"/>
                  </a:lnTo>
                  <a:lnTo>
                    <a:pt x="104467" y="124021"/>
                  </a:lnTo>
                  <a:lnTo>
                    <a:pt x="104467" y="115723"/>
                  </a:lnTo>
                  <a:lnTo>
                    <a:pt x="103769" y="124021"/>
                  </a:lnTo>
                  <a:lnTo>
                    <a:pt x="101304" y="124021"/>
                  </a:lnTo>
                  <a:lnTo>
                    <a:pt x="100605" y="115723"/>
                  </a:lnTo>
                  <a:lnTo>
                    <a:pt x="100605" y="124021"/>
                  </a:lnTo>
                  <a:lnTo>
                    <a:pt x="98387" y="124021"/>
                  </a:lnTo>
                  <a:lnTo>
                    <a:pt x="98387" y="104508"/>
                  </a:lnTo>
                  <a:lnTo>
                    <a:pt x="102002" y="104508"/>
                  </a:lnTo>
                  <a:lnTo>
                    <a:pt x="102536" y="111163"/>
                  </a:lnTo>
                  <a:lnTo>
                    <a:pt x="103070" y="104508"/>
                  </a:lnTo>
                  <a:close/>
                  <a:moveTo>
                    <a:pt x="116421" y="104508"/>
                  </a:moveTo>
                  <a:lnTo>
                    <a:pt x="116421" y="124021"/>
                  </a:lnTo>
                  <a:lnTo>
                    <a:pt x="114162" y="124021"/>
                  </a:lnTo>
                  <a:lnTo>
                    <a:pt x="114162" y="115723"/>
                  </a:lnTo>
                  <a:lnTo>
                    <a:pt x="113505" y="124021"/>
                  </a:lnTo>
                  <a:lnTo>
                    <a:pt x="110999" y="124021"/>
                  </a:lnTo>
                  <a:lnTo>
                    <a:pt x="110300" y="115723"/>
                  </a:lnTo>
                  <a:lnTo>
                    <a:pt x="110300" y="124021"/>
                  </a:lnTo>
                  <a:lnTo>
                    <a:pt x="108082" y="124021"/>
                  </a:lnTo>
                  <a:lnTo>
                    <a:pt x="108082" y="104508"/>
                  </a:lnTo>
                  <a:lnTo>
                    <a:pt x="111697" y="104508"/>
                  </a:lnTo>
                  <a:lnTo>
                    <a:pt x="112231" y="111163"/>
                  </a:lnTo>
                  <a:lnTo>
                    <a:pt x="112806" y="104508"/>
                  </a:lnTo>
                  <a:close/>
                  <a:moveTo>
                    <a:pt x="9695" y="125089"/>
                  </a:moveTo>
                  <a:lnTo>
                    <a:pt x="9695" y="144602"/>
                  </a:lnTo>
                  <a:lnTo>
                    <a:pt x="7436" y="144602"/>
                  </a:lnTo>
                  <a:lnTo>
                    <a:pt x="7436" y="136304"/>
                  </a:lnTo>
                  <a:lnTo>
                    <a:pt x="6778" y="144602"/>
                  </a:lnTo>
                  <a:lnTo>
                    <a:pt x="4272" y="144602"/>
                  </a:lnTo>
                  <a:lnTo>
                    <a:pt x="3615" y="136304"/>
                  </a:lnTo>
                  <a:lnTo>
                    <a:pt x="3615" y="144602"/>
                  </a:lnTo>
                  <a:lnTo>
                    <a:pt x="1356" y="144602"/>
                  </a:lnTo>
                  <a:lnTo>
                    <a:pt x="1356" y="125089"/>
                  </a:lnTo>
                  <a:lnTo>
                    <a:pt x="4971" y="125089"/>
                  </a:lnTo>
                  <a:lnTo>
                    <a:pt x="5546" y="131744"/>
                  </a:lnTo>
                  <a:lnTo>
                    <a:pt x="6080" y="125089"/>
                  </a:lnTo>
                  <a:close/>
                  <a:moveTo>
                    <a:pt x="19390" y="125089"/>
                  </a:moveTo>
                  <a:lnTo>
                    <a:pt x="19390" y="144602"/>
                  </a:lnTo>
                  <a:lnTo>
                    <a:pt x="17172" y="144602"/>
                  </a:lnTo>
                  <a:lnTo>
                    <a:pt x="17172" y="136304"/>
                  </a:lnTo>
                  <a:lnTo>
                    <a:pt x="16473" y="144602"/>
                  </a:lnTo>
                  <a:lnTo>
                    <a:pt x="13967" y="144602"/>
                  </a:lnTo>
                  <a:lnTo>
                    <a:pt x="13310" y="136304"/>
                  </a:lnTo>
                  <a:lnTo>
                    <a:pt x="13310" y="144602"/>
                  </a:lnTo>
                  <a:lnTo>
                    <a:pt x="11051" y="144602"/>
                  </a:lnTo>
                  <a:lnTo>
                    <a:pt x="11051" y="125089"/>
                  </a:lnTo>
                  <a:lnTo>
                    <a:pt x="14707" y="125089"/>
                  </a:lnTo>
                  <a:lnTo>
                    <a:pt x="15241" y="131744"/>
                  </a:lnTo>
                  <a:lnTo>
                    <a:pt x="15775" y="125089"/>
                  </a:lnTo>
                  <a:close/>
                  <a:moveTo>
                    <a:pt x="29126" y="125089"/>
                  </a:moveTo>
                  <a:lnTo>
                    <a:pt x="29126" y="144602"/>
                  </a:lnTo>
                  <a:lnTo>
                    <a:pt x="26866" y="144602"/>
                  </a:lnTo>
                  <a:lnTo>
                    <a:pt x="26866" y="136304"/>
                  </a:lnTo>
                  <a:lnTo>
                    <a:pt x="26168" y="144602"/>
                  </a:lnTo>
                  <a:lnTo>
                    <a:pt x="23703" y="144602"/>
                  </a:lnTo>
                  <a:lnTo>
                    <a:pt x="23005" y="136304"/>
                  </a:lnTo>
                  <a:lnTo>
                    <a:pt x="23005" y="144602"/>
                  </a:lnTo>
                  <a:lnTo>
                    <a:pt x="20745" y="144602"/>
                  </a:lnTo>
                  <a:lnTo>
                    <a:pt x="20745" y="125089"/>
                  </a:lnTo>
                  <a:lnTo>
                    <a:pt x="24402" y="125089"/>
                  </a:lnTo>
                  <a:lnTo>
                    <a:pt x="24936" y="131744"/>
                  </a:lnTo>
                  <a:lnTo>
                    <a:pt x="25470" y="125089"/>
                  </a:lnTo>
                  <a:close/>
                  <a:moveTo>
                    <a:pt x="38821" y="125089"/>
                  </a:moveTo>
                  <a:lnTo>
                    <a:pt x="38821" y="144602"/>
                  </a:lnTo>
                  <a:lnTo>
                    <a:pt x="36561" y="144602"/>
                  </a:lnTo>
                  <a:lnTo>
                    <a:pt x="36561" y="136304"/>
                  </a:lnTo>
                  <a:lnTo>
                    <a:pt x="35863" y="144602"/>
                  </a:lnTo>
                  <a:lnTo>
                    <a:pt x="33398" y="144602"/>
                  </a:lnTo>
                  <a:lnTo>
                    <a:pt x="32700" y="136304"/>
                  </a:lnTo>
                  <a:lnTo>
                    <a:pt x="32700" y="144602"/>
                  </a:lnTo>
                  <a:lnTo>
                    <a:pt x="30440" y="144602"/>
                  </a:lnTo>
                  <a:lnTo>
                    <a:pt x="30440" y="125089"/>
                  </a:lnTo>
                  <a:lnTo>
                    <a:pt x="34097" y="125089"/>
                  </a:lnTo>
                  <a:lnTo>
                    <a:pt x="34631" y="131744"/>
                  </a:lnTo>
                  <a:lnTo>
                    <a:pt x="35165" y="125089"/>
                  </a:lnTo>
                  <a:close/>
                  <a:moveTo>
                    <a:pt x="48516" y="125089"/>
                  </a:moveTo>
                  <a:lnTo>
                    <a:pt x="48516" y="144602"/>
                  </a:lnTo>
                  <a:lnTo>
                    <a:pt x="46256" y="144602"/>
                  </a:lnTo>
                  <a:lnTo>
                    <a:pt x="46256" y="136304"/>
                  </a:lnTo>
                  <a:lnTo>
                    <a:pt x="45558" y="144602"/>
                  </a:lnTo>
                  <a:lnTo>
                    <a:pt x="43093" y="144602"/>
                  </a:lnTo>
                  <a:lnTo>
                    <a:pt x="42436" y="136304"/>
                  </a:lnTo>
                  <a:lnTo>
                    <a:pt x="42436" y="144602"/>
                  </a:lnTo>
                  <a:lnTo>
                    <a:pt x="40176" y="144602"/>
                  </a:lnTo>
                  <a:lnTo>
                    <a:pt x="40176" y="125089"/>
                  </a:lnTo>
                  <a:lnTo>
                    <a:pt x="43791" y="125089"/>
                  </a:lnTo>
                  <a:lnTo>
                    <a:pt x="44326" y="131744"/>
                  </a:lnTo>
                  <a:lnTo>
                    <a:pt x="44860" y="125089"/>
                  </a:lnTo>
                  <a:close/>
                  <a:moveTo>
                    <a:pt x="58211" y="125089"/>
                  </a:moveTo>
                  <a:lnTo>
                    <a:pt x="58211" y="144602"/>
                  </a:lnTo>
                  <a:lnTo>
                    <a:pt x="55951" y="144602"/>
                  </a:lnTo>
                  <a:lnTo>
                    <a:pt x="55951" y="136304"/>
                  </a:lnTo>
                  <a:lnTo>
                    <a:pt x="55294" y="144602"/>
                  </a:lnTo>
                  <a:lnTo>
                    <a:pt x="52788" y="144602"/>
                  </a:lnTo>
                  <a:lnTo>
                    <a:pt x="52131" y="136304"/>
                  </a:lnTo>
                  <a:lnTo>
                    <a:pt x="52131" y="144602"/>
                  </a:lnTo>
                  <a:lnTo>
                    <a:pt x="49871" y="144602"/>
                  </a:lnTo>
                  <a:lnTo>
                    <a:pt x="49871" y="125089"/>
                  </a:lnTo>
                  <a:lnTo>
                    <a:pt x="53486" y="125089"/>
                  </a:lnTo>
                  <a:lnTo>
                    <a:pt x="54020" y="131744"/>
                  </a:lnTo>
                  <a:lnTo>
                    <a:pt x="54596" y="125089"/>
                  </a:lnTo>
                  <a:close/>
                  <a:moveTo>
                    <a:pt x="67906" y="125089"/>
                  </a:moveTo>
                  <a:lnTo>
                    <a:pt x="67906" y="144602"/>
                  </a:lnTo>
                  <a:lnTo>
                    <a:pt x="65646" y="144602"/>
                  </a:lnTo>
                  <a:lnTo>
                    <a:pt x="65646" y="136304"/>
                  </a:lnTo>
                  <a:lnTo>
                    <a:pt x="64989" y="144602"/>
                  </a:lnTo>
                  <a:lnTo>
                    <a:pt x="62483" y="144602"/>
                  </a:lnTo>
                  <a:lnTo>
                    <a:pt x="61826" y="136304"/>
                  </a:lnTo>
                  <a:lnTo>
                    <a:pt x="61826" y="144602"/>
                  </a:lnTo>
                  <a:lnTo>
                    <a:pt x="59566" y="144602"/>
                  </a:lnTo>
                  <a:lnTo>
                    <a:pt x="59566" y="125089"/>
                  </a:lnTo>
                  <a:lnTo>
                    <a:pt x="63181" y="125089"/>
                  </a:lnTo>
                  <a:lnTo>
                    <a:pt x="63715" y="131744"/>
                  </a:lnTo>
                  <a:lnTo>
                    <a:pt x="64290" y="125089"/>
                  </a:lnTo>
                  <a:close/>
                  <a:moveTo>
                    <a:pt x="77600" y="125089"/>
                  </a:moveTo>
                  <a:lnTo>
                    <a:pt x="77600" y="144602"/>
                  </a:lnTo>
                  <a:lnTo>
                    <a:pt x="75341" y="144602"/>
                  </a:lnTo>
                  <a:lnTo>
                    <a:pt x="75341" y="136304"/>
                  </a:lnTo>
                  <a:lnTo>
                    <a:pt x="74684" y="144602"/>
                  </a:lnTo>
                  <a:lnTo>
                    <a:pt x="72178" y="144602"/>
                  </a:lnTo>
                  <a:lnTo>
                    <a:pt x="71521" y="136304"/>
                  </a:lnTo>
                  <a:lnTo>
                    <a:pt x="71521" y="144602"/>
                  </a:lnTo>
                  <a:lnTo>
                    <a:pt x="69261" y="144602"/>
                  </a:lnTo>
                  <a:lnTo>
                    <a:pt x="69261" y="125089"/>
                  </a:lnTo>
                  <a:lnTo>
                    <a:pt x="72876" y="125089"/>
                  </a:lnTo>
                  <a:lnTo>
                    <a:pt x="73451" y="131744"/>
                  </a:lnTo>
                  <a:lnTo>
                    <a:pt x="73985" y="125089"/>
                  </a:lnTo>
                  <a:close/>
                  <a:moveTo>
                    <a:pt x="87295" y="125089"/>
                  </a:moveTo>
                  <a:lnTo>
                    <a:pt x="87295" y="144602"/>
                  </a:lnTo>
                  <a:lnTo>
                    <a:pt x="85077" y="144602"/>
                  </a:lnTo>
                  <a:lnTo>
                    <a:pt x="85077" y="136304"/>
                  </a:lnTo>
                  <a:lnTo>
                    <a:pt x="84379" y="144602"/>
                  </a:lnTo>
                  <a:lnTo>
                    <a:pt x="81914" y="144602"/>
                  </a:lnTo>
                  <a:lnTo>
                    <a:pt x="81216" y="136304"/>
                  </a:lnTo>
                  <a:lnTo>
                    <a:pt x="81216" y="144602"/>
                  </a:lnTo>
                  <a:lnTo>
                    <a:pt x="78956" y="144602"/>
                  </a:lnTo>
                  <a:lnTo>
                    <a:pt x="78956" y="125089"/>
                  </a:lnTo>
                  <a:lnTo>
                    <a:pt x="82612" y="125089"/>
                  </a:lnTo>
                  <a:lnTo>
                    <a:pt x="83146" y="131744"/>
                  </a:lnTo>
                  <a:lnTo>
                    <a:pt x="83680" y="125089"/>
                  </a:lnTo>
                  <a:close/>
                  <a:moveTo>
                    <a:pt x="96990" y="125089"/>
                  </a:moveTo>
                  <a:lnTo>
                    <a:pt x="96990" y="144602"/>
                  </a:lnTo>
                  <a:lnTo>
                    <a:pt x="94772" y="144602"/>
                  </a:lnTo>
                  <a:lnTo>
                    <a:pt x="94772" y="136304"/>
                  </a:lnTo>
                  <a:lnTo>
                    <a:pt x="94074" y="144602"/>
                  </a:lnTo>
                  <a:lnTo>
                    <a:pt x="91609" y="144602"/>
                  </a:lnTo>
                  <a:lnTo>
                    <a:pt x="90910" y="136304"/>
                  </a:lnTo>
                  <a:lnTo>
                    <a:pt x="90910" y="144602"/>
                  </a:lnTo>
                  <a:lnTo>
                    <a:pt x="88651" y="144602"/>
                  </a:lnTo>
                  <a:lnTo>
                    <a:pt x="88651" y="125089"/>
                  </a:lnTo>
                  <a:lnTo>
                    <a:pt x="92307" y="125089"/>
                  </a:lnTo>
                  <a:lnTo>
                    <a:pt x="92841" y="131744"/>
                  </a:lnTo>
                  <a:lnTo>
                    <a:pt x="93375" y="125089"/>
                  </a:lnTo>
                  <a:close/>
                  <a:moveTo>
                    <a:pt x="106726" y="125089"/>
                  </a:moveTo>
                  <a:lnTo>
                    <a:pt x="106726" y="144602"/>
                  </a:lnTo>
                  <a:lnTo>
                    <a:pt x="104467" y="144602"/>
                  </a:lnTo>
                  <a:lnTo>
                    <a:pt x="104467" y="136304"/>
                  </a:lnTo>
                  <a:lnTo>
                    <a:pt x="103769" y="144602"/>
                  </a:lnTo>
                  <a:lnTo>
                    <a:pt x="101304" y="144602"/>
                  </a:lnTo>
                  <a:lnTo>
                    <a:pt x="100605" y="136304"/>
                  </a:lnTo>
                  <a:lnTo>
                    <a:pt x="100605" y="144602"/>
                  </a:lnTo>
                  <a:lnTo>
                    <a:pt x="98387" y="144602"/>
                  </a:lnTo>
                  <a:lnTo>
                    <a:pt x="98387" y="125089"/>
                  </a:lnTo>
                  <a:lnTo>
                    <a:pt x="102002" y="125089"/>
                  </a:lnTo>
                  <a:lnTo>
                    <a:pt x="102536" y="131744"/>
                  </a:lnTo>
                  <a:lnTo>
                    <a:pt x="103070" y="125089"/>
                  </a:lnTo>
                  <a:close/>
                  <a:moveTo>
                    <a:pt x="116421" y="125089"/>
                  </a:moveTo>
                  <a:lnTo>
                    <a:pt x="116421" y="144602"/>
                  </a:lnTo>
                  <a:lnTo>
                    <a:pt x="114162" y="144602"/>
                  </a:lnTo>
                  <a:lnTo>
                    <a:pt x="114162" y="136304"/>
                  </a:lnTo>
                  <a:lnTo>
                    <a:pt x="113505" y="144602"/>
                  </a:lnTo>
                  <a:lnTo>
                    <a:pt x="110999" y="144602"/>
                  </a:lnTo>
                  <a:lnTo>
                    <a:pt x="110300" y="136304"/>
                  </a:lnTo>
                  <a:lnTo>
                    <a:pt x="110300" y="144602"/>
                  </a:lnTo>
                  <a:lnTo>
                    <a:pt x="108082" y="144602"/>
                  </a:lnTo>
                  <a:lnTo>
                    <a:pt x="108082" y="125089"/>
                  </a:lnTo>
                  <a:lnTo>
                    <a:pt x="111697" y="125089"/>
                  </a:lnTo>
                  <a:lnTo>
                    <a:pt x="112231" y="131744"/>
                  </a:lnTo>
                  <a:lnTo>
                    <a:pt x="112806" y="125089"/>
                  </a:lnTo>
                  <a:close/>
                  <a:moveTo>
                    <a:pt x="9695" y="145711"/>
                  </a:moveTo>
                  <a:lnTo>
                    <a:pt x="9695" y="165183"/>
                  </a:lnTo>
                  <a:lnTo>
                    <a:pt x="7436" y="165183"/>
                  </a:lnTo>
                  <a:lnTo>
                    <a:pt x="7436" y="156885"/>
                  </a:lnTo>
                  <a:lnTo>
                    <a:pt x="6778" y="165183"/>
                  </a:lnTo>
                  <a:lnTo>
                    <a:pt x="4272" y="165183"/>
                  </a:lnTo>
                  <a:lnTo>
                    <a:pt x="3615" y="156885"/>
                  </a:lnTo>
                  <a:lnTo>
                    <a:pt x="3615" y="165183"/>
                  </a:lnTo>
                  <a:lnTo>
                    <a:pt x="1356" y="165183"/>
                  </a:lnTo>
                  <a:lnTo>
                    <a:pt x="1356" y="145711"/>
                  </a:lnTo>
                  <a:lnTo>
                    <a:pt x="4971" y="145711"/>
                  </a:lnTo>
                  <a:lnTo>
                    <a:pt x="5546" y="152325"/>
                  </a:lnTo>
                  <a:lnTo>
                    <a:pt x="6080" y="145711"/>
                  </a:lnTo>
                  <a:close/>
                  <a:moveTo>
                    <a:pt x="19390" y="145711"/>
                  </a:moveTo>
                  <a:lnTo>
                    <a:pt x="19390" y="165183"/>
                  </a:lnTo>
                  <a:lnTo>
                    <a:pt x="17172" y="165183"/>
                  </a:lnTo>
                  <a:lnTo>
                    <a:pt x="17172" y="156885"/>
                  </a:lnTo>
                  <a:lnTo>
                    <a:pt x="16473" y="165183"/>
                  </a:lnTo>
                  <a:lnTo>
                    <a:pt x="13967" y="165183"/>
                  </a:lnTo>
                  <a:lnTo>
                    <a:pt x="13310" y="156885"/>
                  </a:lnTo>
                  <a:lnTo>
                    <a:pt x="13310" y="165183"/>
                  </a:lnTo>
                  <a:lnTo>
                    <a:pt x="11051" y="165183"/>
                  </a:lnTo>
                  <a:lnTo>
                    <a:pt x="11051" y="145711"/>
                  </a:lnTo>
                  <a:lnTo>
                    <a:pt x="14707" y="145711"/>
                  </a:lnTo>
                  <a:lnTo>
                    <a:pt x="15241" y="152325"/>
                  </a:lnTo>
                  <a:lnTo>
                    <a:pt x="15775" y="145711"/>
                  </a:lnTo>
                  <a:close/>
                  <a:moveTo>
                    <a:pt x="29126" y="145711"/>
                  </a:moveTo>
                  <a:lnTo>
                    <a:pt x="29126" y="165183"/>
                  </a:lnTo>
                  <a:lnTo>
                    <a:pt x="26866" y="165183"/>
                  </a:lnTo>
                  <a:lnTo>
                    <a:pt x="26866" y="156885"/>
                  </a:lnTo>
                  <a:lnTo>
                    <a:pt x="26168" y="165183"/>
                  </a:lnTo>
                  <a:lnTo>
                    <a:pt x="23703" y="165183"/>
                  </a:lnTo>
                  <a:lnTo>
                    <a:pt x="23005" y="156885"/>
                  </a:lnTo>
                  <a:lnTo>
                    <a:pt x="23005" y="165183"/>
                  </a:lnTo>
                  <a:lnTo>
                    <a:pt x="20745" y="165183"/>
                  </a:lnTo>
                  <a:lnTo>
                    <a:pt x="20745" y="145711"/>
                  </a:lnTo>
                  <a:lnTo>
                    <a:pt x="24402" y="145711"/>
                  </a:lnTo>
                  <a:lnTo>
                    <a:pt x="24936" y="152325"/>
                  </a:lnTo>
                  <a:lnTo>
                    <a:pt x="25470" y="145711"/>
                  </a:lnTo>
                  <a:close/>
                  <a:moveTo>
                    <a:pt x="38821" y="145711"/>
                  </a:moveTo>
                  <a:lnTo>
                    <a:pt x="38821" y="165183"/>
                  </a:lnTo>
                  <a:lnTo>
                    <a:pt x="36561" y="165183"/>
                  </a:lnTo>
                  <a:lnTo>
                    <a:pt x="36561" y="156885"/>
                  </a:lnTo>
                  <a:lnTo>
                    <a:pt x="35863" y="165183"/>
                  </a:lnTo>
                  <a:lnTo>
                    <a:pt x="33398" y="165183"/>
                  </a:lnTo>
                  <a:lnTo>
                    <a:pt x="32700" y="156885"/>
                  </a:lnTo>
                  <a:lnTo>
                    <a:pt x="32700" y="165183"/>
                  </a:lnTo>
                  <a:lnTo>
                    <a:pt x="30440" y="165183"/>
                  </a:lnTo>
                  <a:lnTo>
                    <a:pt x="30440" y="145711"/>
                  </a:lnTo>
                  <a:lnTo>
                    <a:pt x="34097" y="145711"/>
                  </a:lnTo>
                  <a:lnTo>
                    <a:pt x="34631" y="152325"/>
                  </a:lnTo>
                  <a:lnTo>
                    <a:pt x="35165" y="145711"/>
                  </a:lnTo>
                  <a:close/>
                  <a:moveTo>
                    <a:pt x="48516" y="145711"/>
                  </a:moveTo>
                  <a:lnTo>
                    <a:pt x="48516" y="165183"/>
                  </a:lnTo>
                  <a:lnTo>
                    <a:pt x="46256" y="165183"/>
                  </a:lnTo>
                  <a:lnTo>
                    <a:pt x="46256" y="156885"/>
                  </a:lnTo>
                  <a:lnTo>
                    <a:pt x="45558" y="165183"/>
                  </a:lnTo>
                  <a:lnTo>
                    <a:pt x="43093" y="165183"/>
                  </a:lnTo>
                  <a:lnTo>
                    <a:pt x="42436" y="156885"/>
                  </a:lnTo>
                  <a:lnTo>
                    <a:pt x="42436" y="165183"/>
                  </a:lnTo>
                  <a:lnTo>
                    <a:pt x="40176" y="165183"/>
                  </a:lnTo>
                  <a:lnTo>
                    <a:pt x="40176" y="145711"/>
                  </a:lnTo>
                  <a:lnTo>
                    <a:pt x="43791" y="145711"/>
                  </a:lnTo>
                  <a:lnTo>
                    <a:pt x="44326" y="152325"/>
                  </a:lnTo>
                  <a:lnTo>
                    <a:pt x="44860" y="145711"/>
                  </a:lnTo>
                  <a:close/>
                  <a:moveTo>
                    <a:pt x="58211" y="145711"/>
                  </a:moveTo>
                  <a:lnTo>
                    <a:pt x="58211" y="165183"/>
                  </a:lnTo>
                  <a:lnTo>
                    <a:pt x="55951" y="165183"/>
                  </a:lnTo>
                  <a:lnTo>
                    <a:pt x="55951" y="156885"/>
                  </a:lnTo>
                  <a:lnTo>
                    <a:pt x="55294" y="165183"/>
                  </a:lnTo>
                  <a:lnTo>
                    <a:pt x="52788" y="165183"/>
                  </a:lnTo>
                  <a:lnTo>
                    <a:pt x="52131" y="156885"/>
                  </a:lnTo>
                  <a:lnTo>
                    <a:pt x="52131" y="165183"/>
                  </a:lnTo>
                  <a:lnTo>
                    <a:pt x="49871" y="165183"/>
                  </a:lnTo>
                  <a:lnTo>
                    <a:pt x="49871" y="145711"/>
                  </a:lnTo>
                  <a:lnTo>
                    <a:pt x="53486" y="145711"/>
                  </a:lnTo>
                  <a:lnTo>
                    <a:pt x="54020" y="152325"/>
                  </a:lnTo>
                  <a:lnTo>
                    <a:pt x="54596" y="145711"/>
                  </a:lnTo>
                  <a:close/>
                  <a:moveTo>
                    <a:pt x="67906" y="145711"/>
                  </a:moveTo>
                  <a:lnTo>
                    <a:pt x="67906" y="165183"/>
                  </a:lnTo>
                  <a:lnTo>
                    <a:pt x="65646" y="165183"/>
                  </a:lnTo>
                  <a:lnTo>
                    <a:pt x="65646" y="156885"/>
                  </a:lnTo>
                  <a:lnTo>
                    <a:pt x="64989" y="165183"/>
                  </a:lnTo>
                  <a:lnTo>
                    <a:pt x="62483" y="165183"/>
                  </a:lnTo>
                  <a:lnTo>
                    <a:pt x="61826" y="156885"/>
                  </a:lnTo>
                  <a:lnTo>
                    <a:pt x="61826" y="165183"/>
                  </a:lnTo>
                  <a:lnTo>
                    <a:pt x="59566" y="165183"/>
                  </a:lnTo>
                  <a:lnTo>
                    <a:pt x="59566" y="145711"/>
                  </a:lnTo>
                  <a:lnTo>
                    <a:pt x="63181" y="145711"/>
                  </a:lnTo>
                  <a:lnTo>
                    <a:pt x="63715" y="152325"/>
                  </a:lnTo>
                  <a:lnTo>
                    <a:pt x="64290" y="145711"/>
                  </a:lnTo>
                  <a:close/>
                  <a:moveTo>
                    <a:pt x="77600" y="145711"/>
                  </a:moveTo>
                  <a:lnTo>
                    <a:pt x="77600" y="165183"/>
                  </a:lnTo>
                  <a:lnTo>
                    <a:pt x="75341" y="165183"/>
                  </a:lnTo>
                  <a:lnTo>
                    <a:pt x="75341" y="156885"/>
                  </a:lnTo>
                  <a:lnTo>
                    <a:pt x="74684" y="165183"/>
                  </a:lnTo>
                  <a:lnTo>
                    <a:pt x="72178" y="165183"/>
                  </a:lnTo>
                  <a:lnTo>
                    <a:pt x="71521" y="156885"/>
                  </a:lnTo>
                  <a:lnTo>
                    <a:pt x="71521" y="165183"/>
                  </a:lnTo>
                  <a:lnTo>
                    <a:pt x="69261" y="165183"/>
                  </a:lnTo>
                  <a:lnTo>
                    <a:pt x="69261" y="145711"/>
                  </a:lnTo>
                  <a:lnTo>
                    <a:pt x="72876" y="145711"/>
                  </a:lnTo>
                  <a:lnTo>
                    <a:pt x="73451" y="152325"/>
                  </a:lnTo>
                  <a:lnTo>
                    <a:pt x="73985" y="145711"/>
                  </a:lnTo>
                  <a:close/>
                  <a:moveTo>
                    <a:pt x="87295" y="145711"/>
                  </a:moveTo>
                  <a:lnTo>
                    <a:pt x="87295" y="165183"/>
                  </a:lnTo>
                  <a:lnTo>
                    <a:pt x="85077" y="165183"/>
                  </a:lnTo>
                  <a:lnTo>
                    <a:pt x="85077" y="156885"/>
                  </a:lnTo>
                  <a:lnTo>
                    <a:pt x="84379" y="165183"/>
                  </a:lnTo>
                  <a:lnTo>
                    <a:pt x="81914" y="165183"/>
                  </a:lnTo>
                  <a:lnTo>
                    <a:pt x="81216" y="156885"/>
                  </a:lnTo>
                  <a:lnTo>
                    <a:pt x="81216" y="165183"/>
                  </a:lnTo>
                  <a:lnTo>
                    <a:pt x="78956" y="165183"/>
                  </a:lnTo>
                  <a:lnTo>
                    <a:pt x="78956" y="145711"/>
                  </a:lnTo>
                  <a:lnTo>
                    <a:pt x="82612" y="145711"/>
                  </a:lnTo>
                  <a:lnTo>
                    <a:pt x="83146" y="152325"/>
                  </a:lnTo>
                  <a:lnTo>
                    <a:pt x="83680" y="145711"/>
                  </a:lnTo>
                  <a:close/>
                  <a:moveTo>
                    <a:pt x="96990" y="145711"/>
                  </a:moveTo>
                  <a:lnTo>
                    <a:pt x="96990" y="165183"/>
                  </a:lnTo>
                  <a:lnTo>
                    <a:pt x="94772" y="165183"/>
                  </a:lnTo>
                  <a:lnTo>
                    <a:pt x="94772" y="156885"/>
                  </a:lnTo>
                  <a:lnTo>
                    <a:pt x="94074" y="165183"/>
                  </a:lnTo>
                  <a:lnTo>
                    <a:pt x="91609" y="165183"/>
                  </a:lnTo>
                  <a:lnTo>
                    <a:pt x="90910" y="156885"/>
                  </a:lnTo>
                  <a:lnTo>
                    <a:pt x="90910" y="165183"/>
                  </a:lnTo>
                  <a:lnTo>
                    <a:pt x="88651" y="165183"/>
                  </a:lnTo>
                  <a:lnTo>
                    <a:pt x="88651" y="145711"/>
                  </a:lnTo>
                  <a:lnTo>
                    <a:pt x="92307" y="145711"/>
                  </a:lnTo>
                  <a:lnTo>
                    <a:pt x="92841" y="152325"/>
                  </a:lnTo>
                  <a:lnTo>
                    <a:pt x="93375" y="145711"/>
                  </a:lnTo>
                  <a:close/>
                  <a:moveTo>
                    <a:pt x="106726" y="145711"/>
                  </a:moveTo>
                  <a:lnTo>
                    <a:pt x="106726" y="165183"/>
                  </a:lnTo>
                  <a:lnTo>
                    <a:pt x="104467" y="165183"/>
                  </a:lnTo>
                  <a:lnTo>
                    <a:pt x="104467" y="156885"/>
                  </a:lnTo>
                  <a:lnTo>
                    <a:pt x="103769" y="165183"/>
                  </a:lnTo>
                  <a:lnTo>
                    <a:pt x="101304" y="165183"/>
                  </a:lnTo>
                  <a:lnTo>
                    <a:pt x="100605" y="156885"/>
                  </a:lnTo>
                  <a:lnTo>
                    <a:pt x="100605" y="165183"/>
                  </a:lnTo>
                  <a:lnTo>
                    <a:pt x="98387" y="165183"/>
                  </a:lnTo>
                  <a:lnTo>
                    <a:pt x="98387" y="145711"/>
                  </a:lnTo>
                  <a:lnTo>
                    <a:pt x="102002" y="145711"/>
                  </a:lnTo>
                  <a:lnTo>
                    <a:pt x="102536" y="152325"/>
                  </a:lnTo>
                  <a:lnTo>
                    <a:pt x="103070" y="145711"/>
                  </a:lnTo>
                  <a:close/>
                  <a:moveTo>
                    <a:pt x="116421" y="145711"/>
                  </a:moveTo>
                  <a:lnTo>
                    <a:pt x="116421" y="165183"/>
                  </a:lnTo>
                  <a:lnTo>
                    <a:pt x="114162" y="165183"/>
                  </a:lnTo>
                  <a:lnTo>
                    <a:pt x="114162" y="156885"/>
                  </a:lnTo>
                  <a:lnTo>
                    <a:pt x="113505" y="165183"/>
                  </a:lnTo>
                  <a:lnTo>
                    <a:pt x="110999" y="165183"/>
                  </a:lnTo>
                  <a:lnTo>
                    <a:pt x="110300" y="156885"/>
                  </a:lnTo>
                  <a:lnTo>
                    <a:pt x="110300" y="165183"/>
                  </a:lnTo>
                  <a:lnTo>
                    <a:pt x="108082" y="165183"/>
                  </a:lnTo>
                  <a:lnTo>
                    <a:pt x="108082" y="145711"/>
                  </a:lnTo>
                  <a:lnTo>
                    <a:pt x="111697" y="145711"/>
                  </a:lnTo>
                  <a:lnTo>
                    <a:pt x="112231" y="152325"/>
                  </a:lnTo>
                  <a:lnTo>
                    <a:pt x="112806" y="145711"/>
                  </a:lnTo>
                  <a:close/>
                  <a:moveTo>
                    <a:pt x="9695" y="166293"/>
                  </a:moveTo>
                  <a:lnTo>
                    <a:pt x="9695" y="185806"/>
                  </a:lnTo>
                  <a:lnTo>
                    <a:pt x="7436" y="185806"/>
                  </a:lnTo>
                  <a:lnTo>
                    <a:pt x="7436" y="177466"/>
                  </a:lnTo>
                  <a:lnTo>
                    <a:pt x="6778" y="185806"/>
                  </a:lnTo>
                  <a:lnTo>
                    <a:pt x="4272" y="185806"/>
                  </a:lnTo>
                  <a:lnTo>
                    <a:pt x="3615" y="177466"/>
                  </a:lnTo>
                  <a:lnTo>
                    <a:pt x="3615" y="185806"/>
                  </a:lnTo>
                  <a:lnTo>
                    <a:pt x="1356" y="185806"/>
                  </a:lnTo>
                  <a:lnTo>
                    <a:pt x="1356" y="166293"/>
                  </a:lnTo>
                  <a:lnTo>
                    <a:pt x="4971" y="166293"/>
                  </a:lnTo>
                  <a:lnTo>
                    <a:pt x="5546" y="172906"/>
                  </a:lnTo>
                  <a:lnTo>
                    <a:pt x="6080" y="166293"/>
                  </a:lnTo>
                  <a:close/>
                  <a:moveTo>
                    <a:pt x="19390" y="166293"/>
                  </a:moveTo>
                  <a:lnTo>
                    <a:pt x="19390" y="185806"/>
                  </a:lnTo>
                  <a:lnTo>
                    <a:pt x="17172" y="185806"/>
                  </a:lnTo>
                  <a:lnTo>
                    <a:pt x="17172" y="177466"/>
                  </a:lnTo>
                  <a:lnTo>
                    <a:pt x="16473" y="185806"/>
                  </a:lnTo>
                  <a:lnTo>
                    <a:pt x="13967" y="185806"/>
                  </a:lnTo>
                  <a:lnTo>
                    <a:pt x="13310" y="177466"/>
                  </a:lnTo>
                  <a:lnTo>
                    <a:pt x="13310" y="185806"/>
                  </a:lnTo>
                  <a:lnTo>
                    <a:pt x="11051" y="185806"/>
                  </a:lnTo>
                  <a:lnTo>
                    <a:pt x="11051" y="166293"/>
                  </a:lnTo>
                  <a:lnTo>
                    <a:pt x="14707" y="166293"/>
                  </a:lnTo>
                  <a:lnTo>
                    <a:pt x="15241" y="172906"/>
                  </a:lnTo>
                  <a:lnTo>
                    <a:pt x="15775" y="166293"/>
                  </a:lnTo>
                  <a:close/>
                  <a:moveTo>
                    <a:pt x="29126" y="166293"/>
                  </a:moveTo>
                  <a:lnTo>
                    <a:pt x="29126" y="185806"/>
                  </a:lnTo>
                  <a:lnTo>
                    <a:pt x="26866" y="185806"/>
                  </a:lnTo>
                  <a:lnTo>
                    <a:pt x="26866" y="177466"/>
                  </a:lnTo>
                  <a:lnTo>
                    <a:pt x="26168" y="185806"/>
                  </a:lnTo>
                  <a:lnTo>
                    <a:pt x="23703" y="185806"/>
                  </a:lnTo>
                  <a:lnTo>
                    <a:pt x="23005" y="177466"/>
                  </a:lnTo>
                  <a:lnTo>
                    <a:pt x="23005" y="185806"/>
                  </a:lnTo>
                  <a:lnTo>
                    <a:pt x="20745" y="185806"/>
                  </a:lnTo>
                  <a:lnTo>
                    <a:pt x="20745" y="166293"/>
                  </a:lnTo>
                  <a:lnTo>
                    <a:pt x="24402" y="166293"/>
                  </a:lnTo>
                  <a:lnTo>
                    <a:pt x="24936" y="172906"/>
                  </a:lnTo>
                  <a:lnTo>
                    <a:pt x="25470" y="166293"/>
                  </a:lnTo>
                  <a:close/>
                  <a:moveTo>
                    <a:pt x="38821" y="166293"/>
                  </a:moveTo>
                  <a:lnTo>
                    <a:pt x="38821" y="185806"/>
                  </a:lnTo>
                  <a:lnTo>
                    <a:pt x="36561" y="185806"/>
                  </a:lnTo>
                  <a:lnTo>
                    <a:pt x="36561" y="177466"/>
                  </a:lnTo>
                  <a:lnTo>
                    <a:pt x="35863" y="185806"/>
                  </a:lnTo>
                  <a:lnTo>
                    <a:pt x="33398" y="185806"/>
                  </a:lnTo>
                  <a:lnTo>
                    <a:pt x="32700" y="177466"/>
                  </a:lnTo>
                  <a:lnTo>
                    <a:pt x="32700" y="185806"/>
                  </a:lnTo>
                  <a:lnTo>
                    <a:pt x="30440" y="185806"/>
                  </a:lnTo>
                  <a:lnTo>
                    <a:pt x="30440" y="166293"/>
                  </a:lnTo>
                  <a:lnTo>
                    <a:pt x="34097" y="166293"/>
                  </a:lnTo>
                  <a:lnTo>
                    <a:pt x="34631" y="172906"/>
                  </a:lnTo>
                  <a:lnTo>
                    <a:pt x="35165" y="166293"/>
                  </a:lnTo>
                  <a:close/>
                  <a:moveTo>
                    <a:pt x="48516" y="166293"/>
                  </a:moveTo>
                  <a:lnTo>
                    <a:pt x="48516" y="185806"/>
                  </a:lnTo>
                  <a:lnTo>
                    <a:pt x="46256" y="185806"/>
                  </a:lnTo>
                  <a:lnTo>
                    <a:pt x="46256" y="177466"/>
                  </a:lnTo>
                  <a:lnTo>
                    <a:pt x="45558" y="185806"/>
                  </a:lnTo>
                  <a:lnTo>
                    <a:pt x="43093" y="185806"/>
                  </a:lnTo>
                  <a:lnTo>
                    <a:pt x="42436" y="177466"/>
                  </a:lnTo>
                  <a:lnTo>
                    <a:pt x="42436" y="185806"/>
                  </a:lnTo>
                  <a:lnTo>
                    <a:pt x="40176" y="185806"/>
                  </a:lnTo>
                  <a:lnTo>
                    <a:pt x="40176" y="166293"/>
                  </a:lnTo>
                  <a:lnTo>
                    <a:pt x="43791" y="166293"/>
                  </a:lnTo>
                  <a:lnTo>
                    <a:pt x="44326" y="172906"/>
                  </a:lnTo>
                  <a:lnTo>
                    <a:pt x="44860" y="166293"/>
                  </a:lnTo>
                  <a:close/>
                  <a:moveTo>
                    <a:pt x="58211" y="166293"/>
                  </a:moveTo>
                  <a:lnTo>
                    <a:pt x="58211" y="185806"/>
                  </a:lnTo>
                  <a:lnTo>
                    <a:pt x="55951" y="185806"/>
                  </a:lnTo>
                  <a:lnTo>
                    <a:pt x="55951" y="177466"/>
                  </a:lnTo>
                  <a:lnTo>
                    <a:pt x="55294" y="185806"/>
                  </a:lnTo>
                  <a:lnTo>
                    <a:pt x="52788" y="185806"/>
                  </a:lnTo>
                  <a:lnTo>
                    <a:pt x="52131" y="177466"/>
                  </a:lnTo>
                  <a:lnTo>
                    <a:pt x="52131" y="185806"/>
                  </a:lnTo>
                  <a:lnTo>
                    <a:pt x="49871" y="185806"/>
                  </a:lnTo>
                  <a:lnTo>
                    <a:pt x="49871" y="166293"/>
                  </a:lnTo>
                  <a:lnTo>
                    <a:pt x="53486" y="166293"/>
                  </a:lnTo>
                  <a:lnTo>
                    <a:pt x="54020" y="172906"/>
                  </a:lnTo>
                  <a:lnTo>
                    <a:pt x="54596" y="166293"/>
                  </a:lnTo>
                  <a:close/>
                  <a:moveTo>
                    <a:pt x="67906" y="166293"/>
                  </a:moveTo>
                  <a:lnTo>
                    <a:pt x="67906" y="185806"/>
                  </a:lnTo>
                  <a:lnTo>
                    <a:pt x="65646" y="185806"/>
                  </a:lnTo>
                  <a:lnTo>
                    <a:pt x="65646" y="177466"/>
                  </a:lnTo>
                  <a:lnTo>
                    <a:pt x="64989" y="185806"/>
                  </a:lnTo>
                  <a:lnTo>
                    <a:pt x="62483" y="185806"/>
                  </a:lnTo>
                  <a:lnTo>
                    <a:pt x="61826" y="177466"/>
                  </a:lnTo>
                  <a:lnTo>
                    <a:pt x="61826" y="185806"/>
                  </a:lnTo>
                  <a:lnTo>
                    <a:pt x="59566" y="185806"/>
                  </a:lnTo>
                  <a:lnTo>
                    <a:pt x="59566" y="166293"/>
                  </a:lnTo>
                  <a:lnTo>
                    <a:pt x="63181" y="166293"/>
                  </a:lnTo>
                  <a:lnTo>
                    <a:pt x="63715" y="172906"/>
                  </a:lnTo>
                  <a:lnTo>
                    <a:pt x="64290" y="166293"/>
                  </a:lnTo>
                  <a:close/>
                  <a:moveTo>
                    <a:pt x="77600" y="166293"/>
                  </a:moveTo>
                  <a:lnTo>
                    <a:pt x="77600" y="185806"/>
                  </a:lnTo>
                  <a:lnTo>
                    <a:pt x="75341" y="185806"/>
                  </a:lnTo>
                  <a:lnTo>
                    <a:pt x="75341" y="177466"/>
                  </a:lnTo>
                  <a:lnTo>
                    <a:pt x="74684" y="185806"/>
                  </a:lnTo>
                  <a:lnTo>
                    <a:pt x="72178" y="185806"/>
                  </a:lnTo>
                  <a:lnTo>
                    <a:pt x="71521" y="177466"/>
                  </a:lnTo>
                  <a:lnTo>
                    <a:pt x="71521" y="185806"/>
                  </a:lnTo>
                  <a:lnTo>
                    <a:pt x="69261" y="185806"/>
                  </a:lnTo>
                  <a:lnTo>
                    <a:pt x="69261" y="166293"/>
                  </a:lnTo>
                  <a:lnTo>
                    <a:pt x="72876" y="166293"/>
                  </a:lnTo>
                  <a:lnTo>
                    <a:pt x="73451" y="172906"/>
                  </a:lnTo>
                  <a:lnTo>
                    <a:pt x="73985" y="166293"/>
                  </a:lnTo>
                  <a:close/>
                  <a:moveTo>
                    <a:pt x="87295" y="166293"/>
                  </a:moveTo>
                  <a:lnTo>
                    <a:pt x="87295" y="185806"/>
                  </a:lnTo>
                  <a:lnTo>
                    <a:pt x="85077" y="185806"/>
                  </a:lnTo>
                  <a:lnTo>
                    <a:pt x="85077" y="177466"/>
                  </a:lnTo>
                  <a:lnTo>
                    <a:pt x="84379" y="185806"/>
                  </a:lnTo>
                  <a:lnTo>
                    <a:pt x="81914" y="185806"/>
                  </a:lnTo>
                  <a:lnTo>
                    <a:pt x="81216" y="177466"/>
                  </a:lnTo>
                  <a:lnTo>
                    <a:pt x="81216" y="185806"/>
                  </a:lnTo>
                  <a:lnTo>
                    <a:pt x="78956" y="185806"/>
                  </a:lnTo>
                  <a:lnTo>
                    <a:pt x="78956" y="166293"/>
                  </a:lnTo>
                  <a:lnTo>
                    <a:pt x="82612" y="166293"/>
                  </a:lnTo>
                  <a:lnTo>
                    <a:pt x="83146" y="172906"/>
                  </a:lnTo>
                  <a:lnTo>
                    <a:pt x="83680" y="166293"/>
                  </a:lnTo>
                  <a:close/>
                  <a:moveTo>
                    <a:pt x="96990" y="166293"/>
                  </a:moveTo>
                  <a:lnTo>
                    <a:pt x="96990" y="185806"/>
                  </a:lnTo>
                  <a:lnTo>
                    <a:pt x="94772" y="185806"/>
                  </a:lnTo>
                  <a:lnTo>
                    <a:pt x="94772" y="177466"/>
                  </a:lnTo>
                  <a:lnTo>
                    <a:pt x="94074" y="185806"/>
                  </a:lnTo>
                  <a:lnTo>
                    <a:pt x="91609" y="185806"/>
                  </a:lnTo>
                  <a:lnTo>
                    <a:pt x="90910" y="177466"/>
                  </a:lnTo>
                  <a:lnTo>
                    <a:pt x="90910" y="185806"/>
                  </a:lnTo>
                  <a:lnTo>
                    <a:pt x="88651" y="185806"/>
                  </a:lnTo>
                  <a:lnTo>
                    <a:pt x="88651" y="166293"/>
                  </a:lnTo>
                  <a:lnTo>
                    <a:pt x="92307" y="166293"/>
                  </a:lnTo>
                  <a:lnTo>
                    <a:pt x="92841" y="172906"/>
                  </a:lnTo>
                  <a:lnTo>
                    <a:pt x="93375" y="166293"/>
                  </a:lnTo>
                  <a:close/>
                  <a:moveTo>
                    <a:pt x="106726" y="166293"/>
                  </a:moveTo>
                  <a:lnTo>
                    <a:pt x="106726" y="185806"/>
                  </a:lnTo>
                  <a:lnTo>
                    <a:pt x="104467" y="185806"/>
                  </a:lnTo>
                  <a:lnTo>
                    <a:pt x="104467" y="177466"/>
                  </a:lnTo>
                  <a:lnTo>
                    <a:pt x="103769" y="185806"/>
                  </a:lnTo>
                  <a:lnTo>
                    <a:pt x="101304" y="185806"/>
                  </a:lnTo>
                  <a:lnTo>
                    <a:pt x="100605" y="177466"/>
                  </a:lnTo>
                  <a:lnTo>
                    <a:pt x="100605" y="185806"/>
                  </a:lnTo>
                  <a:lnTo>
                    <a:pt x="98387" y="185806"/>
                  </a:lnTo>
                  <a:lnTo>
                    <a:pt x="98387" y="166293"/>
                  </a:lnTo>
                  <a:lnTo>
                    <a:pt x="102002" y="166293"/>
                  </a:lnTo>
                  <a:lnTo>
                    <a:pt x="102536" y="172906"/>
                  </a:lnTo>
                  <a:lnTo>
                    <a:pt x="103070" y="166293"/>
                  </a:lnTo>
                  <a:close/>
                  <a:moveTo>
                    <a:pt x="116421" y="166293"/>
                  </a:moveTo>
                  <a:lnTo>
                    <a:pt x="116421" y="185806"/>
                  </a:lnTo>
                  <a:lnTo>
                    <a:pt x="114162" y="185806"/>
                  </a:lnTo>
                  <a:lnTo>
                    <a:pt x="114162" y="177466"/>
                  </a:lnTo>
                  <a:lnTo>
                    <a:pt x="113505" y="185806"/>
                  </a:lnTo>
                  <a:lnTo>
                    <a:pt x="110999" y="185806"/>
                  </a:lnTo>
                  <a:lnTo>
                    <a:pt x="110300" y="177466"/>
                  </a:lnTo>
                  <a:lnTo>
                    <a:pt x="110300" y="185806"/>
                  </a:lnTo>
                  <a:lnTo>
                    <a:pt x="108082" y="185806"/>
                  </a:lnTo>
                  <a:lnTo>
                    <a:pt x="108082" y="166293"/>
                  </a:lnTo>
                  <a:lnTo>
                    <a:pt x="111697" y="166293"/>
                  </a:lnTo>
                  <a:lnTo>
                    <a:pt x="112231" y="172906"/>
                  </a:lnTo>
                  <a:lnTo>
                    <a:pt x="112806" y="166293"/>
                  </a:lnTo>
                  <a:close/>
                  <a:moveTo>
                    <a:pt x="9695" y="186874"/>
                  </a:moveTo>
                  <a:lnTo>
                    <a:pt x="9695" y="206387"/>
                  </a:lnTo>
                  <a:lnTo>
                    <a:pt x="7436" y="206387"/>
                  </a:lnTo>
                  <a:lnTo>
                    <a:pt x="7436" y="198048"/>
                  </a:lnTo>
                  <a:lnTo>
                    <a:pt x="6778" y="206387"/>
                  </a:lnTo>
                  <a:lnTo>
                    <a:pt x="4272" y="206387"/>
                  </a:lnTo>
                  <a:lnTo>
                    <a:pt x="3615" y="198048"/>
                  </a:lnTo>
                  <a:lnTo>
                    <a:pt x="3615" y="206387"/>
                  </a:lnTo>
                  <a:lnTo>
                    <a:pt x="1356" y="206387"/>
                  </a:lnTo>
                  <a:lnTo>
                    <a:pt x="1356" y="186874"/>
                  </a:lnTo>
                  <a:lnTo>
                    <a:pt x="4971" y="186874"/>
                  </a:lnTo>
                  <a:lnTo>
                    <a:pt x="5546" y="193488"/>
                  </a:lnTo>
                  <a:lnTo>
                    <a:pt x="6080" y="186874"/>
                  </a:lnTo>
                  <a:close/>
                  <a:moveTo>
                    <a:pt x="19390" y="186874"/>
                  </a:moveTo>
                  <a:lnTo>
                    <a:pt x="19390" y="206387"/>
                  </a:lnTo>
                  <a:lnTo>
                    <a:pt x="17172" y="206387"/>
                  </a:lnTo>
                  <a:lnTo>
                    <a:pt x="17172" y="198048"/>
                  </a:lnTo>
                  <a:lnTo>
                    <a:pt x="16473" y="206387"/>
                  </a:lnTo>
                  <a:lnTo>
                    <a:pt x="13967" y="206387"/>
                  </a:lnTo>
                  <a:lnTo>
                    <a:pt x="13310" y="198048"/>
                  </a:lnTo>
                  <a:lnTo>
                    <a:pt x="13310" y="206387"/>
                  </a:lnTo>
                  <a:lnTo>
                    <a:pt x="11051" y="206387"/>
                  </a:lnTo>
                  <a:lnTo>
                    <a:pt x="11051" y="186874"/>
                  </a:lnTo>
                  <a:lnTo>
                    <a:pt x="14707" y="186874"/>
                  </a:lnTo>
                  <a:lnTo>
                    <a:pt x="15241" y="193488"/>
                  </a:lnTo>
                  <a:lnTo>
                    <a:pt x="15775" y="186874"/>
                  </a:lnTo>
                  <a:close/>
                  <a:moveTo>
                    <a:pt x="29126" y="186874"/>
                  </a:moveTo>
                  <a:lnTo>
                    <a:pt x="29126" y="206387"/>
                  </a:lnTo>
                  <a:lnTo>
                    <a:pt x="26866" y="206387"/>
                  </a:lnTo>
                  <a:lnTo>
                    <a:pt x="26866" y="198048"/>
                  </a:lnTo>
                  <a:lnTo>
                    <a:pt x="26168" y="206387"/>
                  </a:lnTo>
                  <a:lnTo>
                    <a:pt x="23703" y="206387"/>
                  </a:lnTo>
                  <a:lnTo>
                    <a:pt x="23005" y="198048"/>
                  </a:lnTo>
                  <a:lnTo>
                    <a:pt x="23005" y="206387"/>
                  </a:lnTo>
                  <a:lnTo>
                    <a:pt x="20745" y="206387"/>
                  </a:lnTo>
                  <a:lnTo>
                    <a:pt x="20745" y="186874"/>
                  </a:lnTo>
                  <a:lnTo>
                    <a:pt x="24402" y="186874"/>
                  </a:lnTo>
                  <a:lnTo>
                    <a:pt x="24936" y="193488"/>
                  </a:lnTo>
                  <a:lnTo>
                    <a:pt x="25470" y="186874"/>
                  </a:lnTo>
                  <a:close/>
                  <a:moveTo>
                    <a:pt x="38821" y="186874"/>
                  </a:moveTo>
                  <a:lnTo>
                    <a:pt x="38821" y="206387"/>
                  </a:lnTo>
                  <a:lnTo>
                    <a:pt x="36561" y="206387"/>
                  </a:lnTo>
                  <a:lnTo>
                    <a:pt x="36561" y="198048"/>
                  </a:lnTo>
                  <a:lnTo>
                    <a:pt x="35863" y="206387"/>
                  </a:lnTo>
                  <a:lnTo>
                    <a:pt x="33398" y="206387"/>
                  </a:lnTo>
                  <a:lnTo>
                    <a:pt x="32700" y="198048"/>
                  </a:lnTo>
                  <a:lnTo>
                    <a:pt x="32700" y="206387"/>
                  </a:lnTo>
                  <a:lnTo>
                    <a:pt x="30440" y="206387"/>
                  </a:lnTo>
                  <a:lnTo>
                    <a:pt x="30440" y="186874"/>
                  </a:lnTo>
                  <a:lnTo>
                    <a:pt x="34097" y="186874"/>
                  </a:lnTo>
                  <a:lnTo>
                    <a:pt x="34631" y="193488"/>
                  </a:lnTo>
                  <a:lnTo>
                    <a:pt x="35165" y="186874"/>
                  </a:lnTo>
                  <a:close/>
                  <a:moveTo>
                    <a:pt x="48516" y="186874"/>
                  </a:moveTo>
                  <a:lnTo>
                    <a:pt x="48516" y="206387"/>
                  </a:lnTo>
                  <a:lnTo>
                    <a:pt x="46256" y="206387"/>
                  </a:lnTo>
                  <a:lnTo>
                    <a:pt x="46256" y="198048"/>
                  </a:lnTo>
                  <a:lnTo>
                    <a:pt x="45558" y="206387"/>
                  </a:lnTo>
                  <a:lnTo>
                    <a:pt x="43093" y="206387"/>
                  </a:lnTo>
                  <a:lnTo>
                    <a:pt x="42436" y="198048"/>
                  </a:lnTo>
                  <a:lnTo>
                    <a:pt x="42436" y="206387"/>
                  </a:lnTo>
                  <a:lnTo>
                    <a:pt x="40176" y="206387"/>
                  </a:lnTo>
                  <a:lnTo>
                    <a:pt x="40176" y="186874"/>
                  </a:lnTo>
                  <a:lnTo>
                    <a:pt x="43791" y="186874"/>
                  </a:lnTo>
                  <a:lnTo>
                    <a:pt x="44326" y="193488"/>
                  </a:lnTo>
                  <a:lnTo>
                    <a:pt x="44860" y="186874"/>
                  </a:lnTo>
                  <a:close/>
                  <a:moveTo>
                    <a:pt x="58211" y="186874"/>
                  </a:moveTo>
                  <a:lnTo>
                    <a:pt x="58211" y="206387"/>
                  </a:lnTo>
                  <a:lnTo>
                    <a:pt x="55951" y="206387"/>
                  </a:lnTo>
                  <a:lnTo>
                    <a:pt x="55951" y="198048"/>
                  </a:lnTo>
                  <a:lnTo>
                    <a:pt x="55294" y="206387"/>
                  </a:lnTo>
                  <a:lnTo>
                    <a:pt x="52788" y="206387"/>
                  </a:lnTo>
                  <a:lnTo>
                    <a:pt x="52131" y="198048"/>
                  </a:lnTo>
                  <a:lnTo>
                    <a:pt x="52131" y="206387"/>
                  </a:lnTo>
                  <a:lnTo>
                    <a:pt x="49871" y="206387"/>
                  </a:lnTo>
                  <a:lnTo>
                    <a:pt x="49871" y="186874"/>
                  </a:lnTo>
                  <a:lnTo>
                    <a:pt x="53486" y="186874"/>
                  </a:lnTo>
                  <a:lnTo>
                    <a:pt x="54020" y="193488"/>
                  </a:lnTo>
                  <a:lnTo>
                    <a:pt x="54596" y="186874"/>
                  </a:lnTo>
                  <a:close/>
                  <a:moveTo>
                    <a:pt x="67906" y="186874"/>
                  </a:moveTo>
                  <a:lnTo>
                    <a:pt x="67906" y="206387"/>
                  </a:lnTo>
                  <a:lnTo>
                    <a:pt x="65646" y="206387"/>
                  </a:lnTo>
                  <a:lnTo>
                    <a:pt x="65646" y="198048"/>
                  </a:lnTo>
                  <a:lnTo>
                    <a:pt x="64989" y="206387"/>
                  </a:lnTo>
                  <a:lnTo>
                    <a:pt x="62483" y="206387"/>
                  </a:lnTo>
                  <a:lnTo>
                    <a:pt x="61826" y="198048"/>
                  </a:lnTo>
                  <a:lnTo>
                    <a:pt x="61826" y="206387"/>
                  </a:lnTo>
                  <a:lnTo>
                    <a:pt x="59566" y="206387"/>
                  </a:lnTo>
                  <a:lnTo>
                    <a:pt x="59566" y="186874"/>
                  </a:lnTo>
                  <a:lnTo>
                    <a:pt x="63181" y="186874"/>
                  </a:lnTo>
                  <a:lnTo>
                    <a:pt x="63715" y="193488"/>
                  </a:lnTo>
                  <a:lnTo>
                    <a:pt x="64290" y="186874"/>
                  </a:lnTo>
                  <a:close/>
                  <a:moveTo>
                    <a:pt x="77600" y="186874"/>
                  </a:moveTo>
                  <a:lnTo>
                    <a:pt x="77600" y="206387"/>
                  </a:lnTo>
                  <a:lnTo>
                    <a:pt x="75341" y="206387"/>
                  </a:lnTo>
                  <a:lnTo>
                    <a:pt x="75341" y="198048"/>
                  </a:lnTo>
                  <a:lnTo>
                    <a:pt x="74684" y="206387"/>
                  </a:lnTo>
                  <a:lnTo>
                    <a:pt x="72178" y="206387"/>
                  </a:lnTo>
                  <a:lnTo>
                    <a:pt x="71521" y="198048"/>
                  </a:lnTo>
                  <a:lnTo>
                    <a:pt x="71521" y="206387"/>
                  </a:lnTo>
                  <a:lnTo>
                    <a:pt x="69261" y="206387"/>
                  </a:lnTo>
                  <a:lnTo>
                    <a:pt x="69261" y="186874"/>
                  </a:lnTo>
                  <a:lnTo>
                    <a:pt x="72876" y="186874"/>
                  </a:lnTo>
                  <a:lnTo>
                    <a:pt x="73451" y="193488"/>
                  </a:lnTo>
                  <a:lnTo>
                    <a:pt x="73985" y="186874"/>
                  </a:lnTo>
                  <a:close/>
                  <a:moveTo>
                    <a:pt x="87295" y="186874"/>
                  </a:moveTo>
                  <a:lnTo>
                    <a:pt x="87295" y="206387"/>
                  </a:lnTo>
                  <a:lnTo>
                    <a:pt x="85077" y="206387"/>
                  </a:lnTo>
                  <a:lnTo>
                    <a:pt x="85077" y="198048"/>
                  </a:lnTo>
                  <a:lnTo>
                    <a:pt x="84379" y="206387"/>
                  </a:lnTo>
                  <a:lnTo>
                    <a:pt x="81914" y="206387"/>
                  </a:lnTo>
                  <a:lnTo>
                    <a:pt x="81216" y="198048"/>
                  </a:lnTo>
                  <a:lnTo>
                    <a:pt x="81216" y="206387"/>
                  </a:lnTo>
                  <a:lnTo>
                    <a:pt x="78956" y="206387"/>
                  </a:lnTo>
                  <a:lnTo>
                    <a:pt x="78956" y="186874"/>
                  </a:lnTo>
                  <a:lnTo>
                    <a:pt x="82612" y="186874"/>
                  </a:lnTo>
                  <a:lnTo>
                    <a:pt x="83146" y="193488"/>
                  </a:lnTo>
                  <a:lnTo>
                    <a:pt x="83680" y="186874"/>
                  </a:lnTo>
                  <a:close/>
                  <a:moveTo>
                    <a:pt x="96990" y="186874"/>
                  </a:moveTo>
                  <a:lnTo>
                    <a:pt x="96990" y="206387"/>
                  </a:lnTo>
                  <a:lnTo>
                    <a:pt x="94772" y="206387"/>
                  </a:lnTo>
                  <a:lnTo>
                    <a:pt x="94772" y="198048"/>
                  </a:lnTo>
                  <a:lnTo>
                    <a:pt x="94074" y="206387"/>
                  </a:lnTo>
                  <a:lnTo>
                    <a:pt x="91609" y="206387"/>
                  </a:lnTo>
                  <a:lnTo>
                    <a:pt x="90910" y="198048"/>
                  </a:lnTo>
                  <a:lnTo>
                    <a:pt x="90910" y="206387"/>
                  </a:lnTo>
                  <a:lnTo>
                    <a:pt x="88651" y="206387"/>
                  </a:lnTo>
                  <a:lnTo>
                    <a:pt x="88651" y="186874"/>
                  </a:lnTo>
                  <a:lnTo>
                    <a:pt x="92307" y="186874"/>
                  </a:lnTo>
                  <a:lnTo>
                    <a:pt x="92841" y="193488"/>
                  </a:lnTo>
                  <a:lnTo>
                    <a:pt x="93375" y="186874"/>
                  </a:lnTo>
                  <a:close/>
                  <a:moveTo>
                    <a:pt x="106726" y="186874"/>
                  </a:moveTo>
                  <a:lnTo>
                    <a:pt x="106726" y="206387"/>
                  </a:lnTo>
                  <a:lnTo>
                    <a:pt x="104467" y="206387"/>
                  </a:lnTo>
                  <a:lnTo>
                    <a:pt x="104467" y="198048"/>
                  </a:lnTo>
                  <a:lnTo>
                    <a:pt x="103769" y="206387"/>
                  </a:lnTo>
                  <a:lnTo>
                    <a:pt x="101304" y="206387"/>
                  </a:lnTo>
                  <a:lnTo>
                    <a:pt x="100605" y="198048"/>
                  </a:lnTo>
                  <a:lnTo>
                    <a:pt x="100605" y="206387"/>
                  </a:lnTo>
                  <a:lnTo>
                    <a:pt x="98387" y="206387"/>
                  </a:lnTo>
                  <a:lnTo>
                    <a:pt x="98387" y="186874"/>
                  </a:lnTo>
                  <a:lnTo>
                    <a:pt x="102002" y="186874"/>
                  </a:lnTo>
                  <a:lnTo>
                    <a:pt x="102536" y="193488"/>
                  </a:lnTo>
                  <a:lnTo>
                    <a:pt x="103070" y="186874"/>
                  </a:lnTo>
                  <a:close/>
                  <a:moveTo>
                    <a:pt x="116421" y="186874"/>
                  </a:moveTo>
                  <a:lnTo>
                    <a:pt x="116421" y="206387"/>
                  </a:lnTo>
                  <a:lnTo>
                    <a:pt x="114162" y="206387"/>
                  </a:lnTo>
                  <a:lnTo>
                    <a:pt x="114162" y="198048"/>
                  </a:lnTo>
                  <a:lnTo>
                    <a:pt x="113505" y="206387"/>
                  </a:lnTo>
                  <a:lnTo>
                    <a:pt x="110999" y="206387"/>
                  </a:lnTo>
                  <a:lnTo>
                    <a:pt x="110300" y="198048"/>
                  </a:lnTo>
                  <a:lnTo>
                    <a:pt x="110300" y="206387"/>
                  </a:lnTo>
                  <a:lnTo>
                    <a:pt x="108082" y="206387"/>
                  </a:lnTo>
                  <a:lnTo>
                    <a:pt x="108082" y="186874"/>
                  </a:lnTo>
                  <a:lnTo>
                    <a:pt x="111697" y="186874"/>
                  </a:lnTo>
                  <a:lnTo>
                    <a:pt x="112231" y="193488"/>
                  </a:lnTo>
                  <a:lnTo>
                    <a:pt x="112806" y="186874"/>
                  </a:lnTo>
                  <a:close/>
                  <a:moveTo>
                    <a:pt x="0" y="0"/>
                  </a:moveTo>
                  <a:lnTo>
                    <a:pt x="0" y="207989"/>
                  </a:lnTo>
                  <a:lnTo>
                    <a:pt x="117654" y="207989"/>
                  </a:lnTo>
                  <a:lnTo>
                    <a:pt x="117654" y="0"/>
                  </a:lnTo>
                  <a:close/>
                </a:path>
              </a:pathLst>
            </a:custGeom>
            <a:gradFill>
              <a:gsLst>
                <a:gs pos="0">
                  <a:srgbClr val="191919"/>
                </a:gs>
                <a:gs pos="50000">
                  <a:srgbClr val="232323"/>
                </a:gs>
                <a:gs pos="100000">
                  <a:srgbClr val="19191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/>
                <a:t> </a:t>
              </a:r>
              <a:endParaRPr sz="1400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1">
  <p:cSld name="CUSTOM_20_11"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5" name="Google Shape;232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2">
  <p:cSld name="CUSTOM_20_12"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7" name="Google Shape;2327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3">
  <p:cSld name="CUSTOM_20_13"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9" name="Google Shape;2329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4">
  <p:cSld name="CUSTOM_20_14"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1" name="Google Shape;2331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32" name="Google Shape;2332;p50"/>
          <p:cNvSpPr/>
          <p:nvPr/>
        </p:nvSpPr>
        <p:spPr>
          <a:xfrm>
            <a:off x="10562" y="4358875"/>
            <a:ext cx="9121800" cy="784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333" name="Google Shape;2333;p50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3728025" y="4629800"/>
            <a:ext cx="1446125" cy="2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4" name="Google Shape;2334;p50"/>
          <p:cNvSpPr/>
          <p:nvPr/>
        </p:nvSpPr>
        <p:spPr>
          <a:xfrm rot="10800000">
            <a:off x="4691875" y="4375275"/>
            <a:ext cx="598200" cy="256200"/>
          </a:xfrm>
          <a:prstGeom prst="rect">
            <a:avLst/>
          </a:prstGeom>
          <a:gradFill>
            <a:gsLst>
              <a:gs pos="0">
                <a:srgbClr val="969696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35" name="Google Shape;2335;p50"/>
          <p:cNvSpPr/>
          <p:nvPr/>
        </p:nvSpPr>
        <p:spPr>
          <a:xfrm rot="10800000">
            <a:off x="2285350" y="4628050"/>
            <a:ext cx="598200" cy="256200"/>
          </a:xfrm>
          <a:prstGeom prst="rect">
            <a:avLst/>
          </a:prstGeom>
          <a:gradFill>
            <a:gsLst>
              <a:gs pos="0">
                <a:srgbClr val="969696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36" name="Google Shape;2336;p50"/>
          <p:cNvSpPr/>
          <p:nvPr/>
        </p:nvSpPr>
        <p:spPr>
          <a:xfrm rot="10800000">
            <a:off x="5535098" y="4888975"/>
            <a:ext cx="1089000" cy="256200"/>
          </a:xfrm>
          <a:prstGeom prst="rect">
            <a:avLst/>
          </a:prstGeom>
          <a:gradFill>
            <a:gsLst>
              <a:gs pos="0">
                <a:srgbClr val="969696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37" name="Google Shape;2337;p50"/>
          <p:cNvSpPr/>
          <p:nvPr/>
        </p:nvSpPr>
        <p:spPr>
          <a:xfrm>
            <a:off x="6487319" y="4375276"/>
            <a:ext cx="1182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38" name="Google Shape;2338;p50"/>
          <p:cNvSpPr/>
          <p:nvPr/>
        </p:nvSpPr>
        <p:spPr>
          <a:xfrm rot="10800000">
            <a:off x="7693106" y="4888980"/>
            <a:ext cx="8370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39" name="Google Shape;2339;p50"/>
          <p:cNvSpPr/>
          <p:nvPr/>
        </p:nvSpPr>
        <p:spPr>
          <a:xfrm rot="10800000">
            <a:off x="6615274" y="4632125"/>
            <a:ext cx="16737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rgbClr val="006DAE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40" name="Google Shape;2340;p50"/>
          <p:cNvSpPr/>
          <p:nvPr/>
        </p:nvSpPr>
        <p:spPr>
          <a:xfrm>
            <a:off x="3129744" y="4888976"/>
            <a:ext cx="1182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41" name="Google Shape;2341;p50"/>
          <p:cNvSpPr/>
          <p:nvPr/>
        </p:nvSpPr>
        <p:spPr>
          <a:xfrm rot="10800000">
            <a:off x="3376181" y="4375280"/>
            <a:ext cx="8370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42" name="Google Shape;2342;p50"/>
          <p:cNvSpPr/>
          <p:nvPr/>
        </p:nvSpPr>
        <p:spPr>
          <a:xfrm rot="10800000">
            <a:off x="119392" y="4889925"/>
            <a:ext cx="19380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43" name="Google Shape;2343;p50"/>
          <p:cNvSpPr/>
          <p:nvPr/>
        </p:nvSpPr>
        <p:spPr>
          <a:xfrm>
            <a:off x="730150" y="4632125"/>
            <a:ext cx="12003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44" name="Google Shape;2344;p50"/>
          <p:cNvSpPr/>
          <p:nvPr/>
        </p:nvSpPr>
        <p:spPr>
          <a:xfrm rot="10800000">
            <a:off x="357545" y="4367600"/>
            <a:ext cx="19278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rgbClr val="006DAE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45" name="Google Shape;2345;p50"/>
          <p:cNvSpPr/>
          <p:nvPr/>
        </p:nvSpPr>
        <p:spPr>
          <a:xfrm>
            <a:off x="0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46" name="Google Shape;2346;p50"/>
          <p:cNvSpPr/>
          <p:nvPr/>
        </p:nvSpPr>
        <p:spPr>
          <a:xfrm>
            <a:off x="4564476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47" name="Google Shape;2347;p50"/>
          <p:cNvSpPr txBox="1"/>
          <p:nvPr/>
        </p:nvSpPr>
        <p:spPr>
          <a:xfrm>
            <a:off x="8239125" y="4611600"/>
            <a:ext cx="54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5">
  <p:cSld name="CUSTOM_20_15"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9" name="Google Shape;2349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50" name="Google Shape;2350;p51"/>
          <p:cNvSpPr/>
          <p:nvPr/>
        </p:nvSpPr>
        <p:spPr>
          <a:xfrm>
            <a:off x="6851450" y="4371825"/>
            <a:ext cx="2292600" cy="263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51" name="Google Shape;2351;p51"/>
          <p:cNvSpPr/>
          <p:nvPr/>
        </p:nvSpPr>
        <p:spPr>
          <a:xfrm>
            <a:off x="6851450" y="4371825"/>
            <a:ext cx="2292600" cy="263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352" name="Google Shape;2352;p51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6734225" y="4375300"/>
            <a:ext cx="1087027" cy="2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3" name="Google Shape;2353;p51"/>
          <p:cNvSpPr/>
          <p:nvPr/>
        </p:nvSpPr>
        <p:spPr>
          <a:xfrm>
            <a:off x="5888750" y="4628675"/>
            <a:ext cx="3240900" cy="263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54" name="Google Shape;2354;p51"/>
          <p:cNvSpPr/>
          <p:nvPr/>
        </p:nvSpPr>
        <p:spPr>
          <a:xfrm>
            <a:off x="5411825" y="4874600"/>
            <a:ext cx="3717900" cy="263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55" name="Google Shape;2355;p51"/>
          <p:cNvSpPr/>
          <p:nvPr/>
        </p:nvSpPr>
        <p:spPr>
          <a:xfrm rot="10800000">
            <a:off x="6734225" y="4888975"/>
            <a:ext cx="601500" cy="256200"/>
          </a:xfrm>
          <a:prstGeom prst="rect">
            <a:avLst/>
          </a:prstGeom>
          <a:gradFill>
            <a:gsLst>
              <a:gs pos="0">
                <a:srgbClr val="969696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56" name="Google Shape;2356;p51"/>
          <p:cNvSpPr/>
          <p:nvPr/>
        </p:nvSpPr>
        <p:spPr>
          <a:xfrm>
            <a:off x="5888750" y="4629200"/>
            <a:ext cx="9627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57" name="Google Shape;2357;p51"/>
          <p:cNvSpPr/>
          <p:nvPr/>
        </p:nvSpPr>
        <p:spPr>
          <a:xfrm rot="10800000">
            <a:off x="5413275" y="4888975"/>
            <a:ext cx="8400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58" name="Google Shape;2358;p51"/>
          <p:cNvSpPr/>
          <p:nvPr/>
        </p:nvSpPr>
        <p:spPr>
          <a:xfrm>
            <a:off x="7936100" y="4375275"/>
            <a:ext cx="10719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59" name="Google Shape;2359;p51"/>
          <p:cNvSpPr/>
          <p:nvPr/>
        </p:nvSpPr>
        <p:spPr>
          <a:xfrm rot="10800000">
            <a:off x="7693000" y="4888975"/>
            <a:ext cx="1203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60" name="Google Shape;2360;p51"/>
          <p:cNvSpPr/>
          <p:nvPr/>
        </p:nvSpPr>
        <p:spPr>
          <a:xfrm rot="10800000">
            <a:off x="7334300" y="4632125"/>
            <a:ext cx="8433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rgbClr val="B7B7B7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61" name="Google Shape;2361;p51"/>
          <p:cNvSpPr/>
          <p:nvPr/>
        </p:nvSpPr>
        <p:spPr>
          <a:xfrm>
            <a:off x="4564476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6">
  <p:cSld name="CUSTOM_20_16"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3" name="Google Shape;2363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64" name="Google Shape;2364;p52"/>
          <p:cNvSpPr/>
          <p:nvPr/>
        </p:nvSpPr>
        <p:spPr>
          <a:xfrm>
            <a:off x="10550" y="4623775"/>
            <a:ext cx="9121800" cy="519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365" name="Google Shape;2365;p52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3731100" y="4631150"/>
            <a:ext cx="1197902" cy="25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6" name="Google Shape;2366;p52"/>
          <p:cNvSpPr/>
          <p:nvPr/>
        </p:nvSpPr>
        <p:spPr>
          <a:xfrm>
            <a:off x="7582338" y="4883850"/>
            <a:ext cx="10923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67" name="Google Shape;2367;p52"/>
          <p:cNvSpPr/>
          <p:nvPr/>
        </p:nvSpPr>
        <p:spPr>
          <a:xfrm rot="10800000">
            <a:off x="1573101" y="4884900"/>
            <a:ext cx="1200900" cy="2541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FFBA0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68" name="Google Shape;2368;p52"/>
          <p:cNvSpPr/>
          <p:nvPr/>
        </p:nvSpPr>
        <p:spPr>
          <a:xfrm rot="10800000">
            <a:off x="5524737" y="4623781"/>
            <a:ext cx="1329900" cy="2541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FFBA0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69" name="Google Shape;2369;p52"/>
          <p:cNvSpPr/>
          <p:nvPr/>
        </p:nvSpPr>
        <p:spPr>
          <a:xfrm>
            <a:off x="8050391" y="4632136"/>
            <a:ext cx="8448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rgbClr val="006DAE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0" name="Google Shape;2370;p52"/>
          <p:cNvSpPr/>
          <p:nvPr/>
        </p:nvSpPr>
        <p:spPr>
          <a:xfrm>
            <a:off x="2286550" y="4627675"/>
            <a:ext cx="10923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1" name="Google Shape;2371;p52"/>
          <p:cNvSpPr/>
          <p:nvPr/>
        </p:nvSpPr>
        <p:spPr>
          <a:xfrm>
            <a:off x="837676" y="4627675"/>
            <a:ext cx="969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21000">
                <a:srgbClr val="7AB0D1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2" name="Google Shape;2372;p52"/>
          <p:cNvSpPr/>
          <p:nvPr/>
        </p:nvSpPr>
        <p:spPr>
          <a:xfrm>
            <a:off x="4569994" y="4890216"/>
            <a:ext cx="8448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rgbClr val="D9D9D9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3" name="Google Shape;2373;p52"/>
          <p:cNvSpPr/>
          <p:nvPr/>
        </p:nvSpPr>
        <p:spPr>
          <a:xfrm rot="10800000">
            <a:off x="3251762" y="4889925"/>
            <a:ext cx="969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4" name="Google Shape;2374;p52"/>
          <p:cNvSpPr/>
          <p:nvPr/>
        </p:nvSpPr>
        <p:spPr>
          <a:xfrm>
            <a:off x="122000" y="4883850"/>
            <a:ext cx="10923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D9D9D9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5" name="Google Shape;2375;p52"/>
          <p:cNvSpPr/>
          <p:nvPr/>
        </p:nvSpPr>
        <p:spPr>
          <a:xfrm>
            <a:off x="7212451" y="4632111"/>
            <a:ext cx="4641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rgbClr val="D9D9D9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6" name="Google Shape;2376;p52"/>
          <p:cNvSpPr/>
          <p:nvPr/>
        </p:nvSpPr>
        <p:spPr>
          <a:xfrm>
            <a:off x="6011602" y="4890226"/>
            <a:ext cx="1182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rgbClr val="006DAE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377" name="Google Shape;2377;p52"/>
          <p:cNvGrpSpPr/>
          <p:nvPr/>
        </p:nvGrpSpPr>
        <p:grpSpPr>
          <a:xfrm>
            <a:off x="0" y="4367889"/>
            <a:ext cx="9144067" cy="784640"/>
            <a:chOff x="0" y="4367889"/>
            <a:chExt cx="9144067" cy="784640"/>
          </a:xfrm>
        </p:grpSpPr>
        <p:sp>
          <p:nvSpPr>
            <p:cNvPr id="2378" name="Google Shape;2378;p52"/>
            <p:cNvSpPr/>
            <p:nvPr/>
          </p:nvSpPr>
          <p:spPr>
            <a:xfrm>
              <a:off x="0" y="4367889"/>
              <a:ext cx="4579591" cy="784640"/>
            </a:xfrm>
            <a:custGeom>
              <a:avLst/>
              <a:gdLst/>
              <a:ahLst/>
              <a:cxnLst/>
              <a:rect l="l" t="t" r="r" b="b"/>
              <a:pathLst>
                <a:path w="285022" h="48834" extrusionOk="0">
                  <a:moveTo>
                    <a:pt x="7347" y="823"/>
                  </a:moveTo>
                  <a:lnTo>
                    <a:pt x="7347" y="15866"/>
                  </a:lnTo>
                  <a:lnTo>
                    <a:pt x="5605" y="15866"/>
                  </a:lnTo>
                  <a:lnTo>
                    <a:pt x="5605" y="9469"/>
                  </a:lnTo>
                  <a:lnTo>
                    <a:pt x="5099" y="15866"/>
                  </a:lnTo>
                  <a:lnTo>
                    <a:pt x="3167" y="15866"/>
                  </a:lnTo>
                  <a:lnTo>
                    <a:pt x="2629" y="9469"/>
                  </a:lnTo>
                  <a:lnTo>
                    <a:pt x="2629" y="15866"/>
                  </a:lnTo>
                  <a:lnTo>
                    <a:pt x="918" y="15866"/>
                  </a:lnTo>
                  <a:lnTo>
                    <a:pt x="918" y="823"/>
                  </a:lnTo>
                  <a:lnTo>
                    <a:pt x="3705" y="823"/>
                  </a:lnTo>
                  <a:lnTo>
                    <a:pt x="4117" y="5954"/>
                  </a:lnTo>
                  <a:lnTo>
                    <a:pt x="4529" y="823"/>
                  </a:lnTo>
                  <a:close/>
                  <a:moveTo>
                    <a:pt x="14821" y="823"/>
                  </a:moveTo>
                  <a:lnTo>
                    <a:pt x="14821" y="15866"/>
                  </a:lnTo>
                  <a:lnTo>
                    <a:pt x="13079" y="15866"/>
                  </a:lnTo>
                  <a:lnTo>
                    <a:pt x="13079" y="9469"/>
                  </a:lnTo>
                  <a:lnTo>
                    <a:pt x="12573" y="15866"/>
                  </a:lnTo>
                  <a:lnTo>
                    <a:pt x="10641" y="15866"/>
                  </a:lnTo>
                  <a:lnTo>
                    <a:pt x="10134" y="9469"/>
                  </a:lnTo>
                  <a:lnTo>
                    <a:pt x="10134" y="15866"/>
                  </a:lnTo>
                  <a:lnTo>
                    <a:pt x="8392" y="15866"/>
                  </a:lnTo>
                  <a:lnTo>
                    <a:pt x="8392" y="823"/>
                  </a:lnTo>
                  <a:lnTo>
                    <a:pt x="11179" y="823"/>
                  </a:lnTo>
                  <a:lnTo>
                    <a:pt x="11591" y="5954"/>
                  </a:lnTo>
                  <a:lnTo>
                    <a:pt x="12034" y="823"/>
                  </a:lnTo>
                  <a:close/>
                  <a:moveTo>
                    <a:pt x="22295" y="823"/>
                  </a:moveTo>
                  <a:lnTo>
                    <a:pt x="22295" y="15866"/>
                  </a:lnTo>
                  <a:lnTo>
                    <a:pt x="20553" y="15866"/>
                  </a:lnTo>
                  <a:lnTo>
                    <a:pt x="20553" y="9469"/>
                  </a:lnTo>
                  <a:lnTo>
                    <a:pt x="20047" y="15866"/>
                  </a:lnTo>
                  <a:lnTo>
                    <a:pt x="18115" y="15866"/>
                  </a:lnTo>
                  <a:lnTo>
                    <a:pt x="17608" y="9469"/>
                  </a:lnTo>
                  <a:lnTo>
                    <a:pt x="17608" y="15866"/>
                  </a:lnTo>
                  <a:lnTo>
                    <a:pt x="15866" y="15866"/>
                  </a:lnTo>
                  <a:lnTo>
                    <a:pt x="15866" y="823"/>
                  </a:lnTo>
                  <a:lnTo>
                    <a:pt x="18653" y="823"/>
                  </a:lnTo>
                  <a:lnTo>
                    <a:pt x="19096" y="5954"/>
                  </a:lnTo>
                  <a:lnTo>
                    <a:pt x="19508" y="823"/>
                  </a:lnTo>
                  <a:close/>
                  <a:moveTo>
                    <a:pt x="29769" y="823"/>
                  </a:moveTo>
                  <a:lnTo>
                    <a:pt x="29769" y="15866"/>
                  </a:lnTo>
                  <a:lnTo>
                    <a:pt x="28059" y="15866"/>
                  </a:lnTo>
                  <a:lnTo>
                    <a:pt x="28059" y="9469"/>
                  </a:lnTo>
                  <a:lnTo>
                    <a:pt x="27520" y="15866"/>
                  </a:lnTo>
                  <a:lnTo>
                    <a:pt x="25589" y="15866"/>
                  </a:lnTo>
                  <a:lnTo>
                    <a:pt x="25082" y="9469"/>
                  </a:lnTo>
                  <a:lnTo>
                    <a:pt x="25082" y="15866"/>
                  </a:lnTo>
                  <a:lnTo>
                    <a:pt x="23340" y="15866"/>
                  </a:lnTo>
                  <a:lnTo>
                    <a:pt x="23340" y="823"/>
                  </a:lnTo>
                  <a:lnTo>
                    <a:pt x="26159" y="823"/>
                  </a:lnTo>
                  <a:lnTo>
                    <a:pt x="26570" y="5954"/>
                  </a:lnTo>
                  <a:lnTo>
                    <a:pt x="26982" y="823"/>
                  </a:lnTo>
                  <a:close/>
                  <a:moveTo>
                    <a:pt x="37243" y="823"/>
                  </a:moveTo>
                  <a:lnTo>
                    <a:pt x="37243" y="15866"/>
                  </a:lnTo>
                  <a:lnTo>
                    <a:pt x="35533" y="15866"/>
                  </a:lnTo>
                  <a:lnTo>
                    <a:pt x="35533" y="9469"/>
                  </a:lnTo>
                  <a:lnTo>
                    <a:pt x="34994" y="15866"/>
                  </a:lnTo>
                  <a:lnTo>
                    <a:pt x="33094" y="15866"/>
                  </a:lnTo>
                  <a:lnTo>
                    <a:pt x="32556" y="9469"/>
                  </a:lnTo>
                  <a:lnTo>
                    <a:pt x="32556" y="15866"/>
                  </a:lnTo>
                  <a:lnTo>
                    <a:pt x="30814" y="15866"/>
                  </a:lnTo>
                  <a:lnTo>
                    <a:pt x="30814" y="823"/>
                  </a:lnTo>
                  <a:lnTo>
                    <a:pt x="33633" y="823"/>
                  </a:lnTo>
                  <a:lnTo>
                    <a:pt x="34044" y="5954"/>
                  </a:lnTo>
                  <a:lnTo>
                    <a:pt x="34456" y="823"/>
                  </a:lnTo>
                  <a:close/>
                  <a:moveTo>
                    <a:pt x="44748" y="823"/>
                  </a:moveTo>
                  <a:lnTo>
                    <a:pt x="44748" y="15866"/>
                  </a:lnTo>
                  <a:lnTo>
                    <a:pt x="43007" y="15866"/>
                  </a:lnTo>
                  <a:lnTo>
                    <a:pt x="43007" y="9469"/>
                  </a:lnTo>
                  <a:lnTo>
                    <a:pt x="42468" y="15866"/>
                  </a:lnTo>
                  <a:lnTo>
                    <a:pt x="40568" y="15866"/>
                  </a:lnTo>
                  <a:lnTo>
                    <a:pt x="40030" y="9469"/>
                  </a:lnTo>
                  <a:lnTo>
                    <a:pt x="40030" y="15866"/>
                  </a:lnTo>
                  <a:lnTo>
                    <a:pt x="38320" y="15866"/>
                  </a:lnTo>
                  <a:lnTo>
                    <a:pt x="38320" y="823"/>
                  </a:lnTo>
                  <a:lnTo>
                    <a:pt x="41106" y="823"/>
                  </a:lnTo>
                  <a:lnTo>
                    <a:pt x="41518" y="5954"/>
                  </a:lnTo>
                  <a:lnTo>
                    <a:pt x="41930" y="823"/>
                  </a:lnTo>
                  <a:close/>
                  <a:moveTo>
                    <a:pt x="52222" y="823"/>
                  </a:moveTo>
                  <a:lnTo>
                    <a:pt x="52222" y="15866"/>
                  </a:lnTo>
                  <a:lnTo>
                    <a:pt x="50480" y="15866"/>
                  </a:lnTo>
                  <a:lnTo>
                    <a:pt x="50480" y="9469"/>
                  </a:lnTo>
                  <a:lnTo>
                    <a:pt x="49942" y="15866"/>
                  </a:lnTo>
                  <a:lnTo>
                    <a:pt x="48042" y="15866"/>
                  </a:lnTo>
                  <a:lnTo>
                    <a:pt x="47504" y="9469"/>
                  </a:lnTo>
                  <a:lnTo>
                    <a:pt x="47504" y="15866"/>
                  </a:lnTo>
                  <a:lnTo>
                    <a:pt x="45793" y="15866"/>
                  </a:lnTo>
                  <a:lnTo>
                    <a:pt x="45793" y="823"/>
                  </a:lnTo>
                  <a:lnTo>
                    <a:pt x="48580" y="823"/>
                  </a:lnTo>
                  <a:lnTo>
                    <a:pt x="48992" y="5954"/>
                  </a:lnTo>
                  <a:lnTo>
                    <a:pt x="49404" y="823"/>
                  </a:lnTo>
                  <a:close/>
                  <a:moveTo>
                    <a:pt x="59696" y="823"/>
                  </a:moveTo>
                  <a:lnTo>
                    <a:pt x="59696" y="15866"/>
                  </a:lnTo>
                  <a:lnTo>
                    <a:pt x="57954" y="15866"/>
                  </a:lnTo>
                  <a:lnTo>
                    <a:pt x="57954" y="9469"/>
                  </a:lnTo>
                  <a:lnTo>
                    <a:pt x="57448" y="15866"/>
                  </a:lnTo>
                  <a:lnTo>
                    <a:pt x="55516" y="15866"/>
                  </a:lnTo>
                  <a:lnTo>
                    <a:pt x="54978" y="9469"/>
                  </a:lnTo>
                  <a:lnTo>
                    <a:pt x="54978" y="15866"/>
                  </a:lnTo>
                  <a:lnTo>
                    <a:pt x="53267" y="15866"/>
                  </a:lnTo>
                  <a:lnTo>
                    <a:pt x="53267" y="823"/>
                  </a:lnTo>
                  <a:lnTo>
                    <a:pt x="56054" y="823"/>
                  </a:lnTo>
                  <a:lnTo>
                    <a:pt x="56466" y="5954"/>
                  </a:lnTo>
                  <a:lnTo>
                    <a:pt x="56878" y="823"/>
                  </a:lnTo>
                  <a:close/>
                  <a:moveTo>
                    <a:pt x="67170" y="823"/>
                  </a:moveTo>
                  <a:lnTo>
                    <a:pt x="67170" y="15866"/>
                  </a:lnTo>
                  <a:lnTo>
                    <a:pt x="65428" y="15866"/>
                  </a:lnTo>
                  <a:lnTo>
                    <a:pt x="65428" y="9469"/>
                  </a:lnTo>
                  <a:lnTo>
                    <a:pt x="64922" y="15866"/>
                  </a:lnTo>
                  <a:lnTo>
                    <a:pt x="62990" y="15866"/>
                  </a:lnTo>
                  <a:lnTo>
                    <a:pt x="62483" y="9469"/>
                  </a:lnTo>
                  <a:lnTo>
                    <a:pt x="62483" y="15866"/>
                  </a:lnTo>
                  <a:lnTo>
                    <a:pt x="60741" y="15866"/>
                  </a:lnTo>
                  <a:lnTo>
                    <a:pt x="60741" y="823"/>
                  </a:lnTo>
                  <a:lnTo>
                    <a:pt x="63528" y="823"/>
                  </a:lnTo>
                  <a:lnTo>
                    <a:pt x="63940" y="5954"/>
                  </a:lnTo>
                  <a:lnTo>
                    <a:pt x="64383" y="823"/>
                  </a:lnTo>
                  <a:close/>
                  <a:moveTo>
                    <a:pt x="74644" y="823"/>
                  </a:moveTo>
                  <a:lnTo>
                    <a:pt x="74644" y="15866"/>
                  </a:lnTo>
                  <a:lnTo>
                    <a:pt x="72902" y="15866"/>
                  </a:lnTo>
                  <a:lnTo>
                    <a:pt x="72902" y="9469"/>
                  </a:lnTo>
                  <a:lnTo>
                    <a:pt x="72395" y="15866"/>
                  </a:lnTo>
                  <a:lnTo>
                    <a:pt x="70464" y="15866"/>
                  </a:lnTo>
                  <a:lnTo>
                    <a:pt x="69957" y="9469"/>
                  </a:lnTo>
                  <a:lnTo>
                    <a:pt x="69957" y="15866"/>
                  </a:lnTo>
                  <a:lnTo>
                    <a:pt x="68215" y="15866"/>
                  </a:lnTo>
                  <a:lnTo>
                    <a:pt x="68215" y="823"/>
                  </a:lnTo>
                  <a:lnTo>
                    <a:pt x="71002" y="823"/>
                  </a:lnTo>
                  <a:lnTo>
                    <a:pt x="71445" y="5954"/>
                  </a:lnTo>
                  <a:lnTo>
                    <a:pt x="71857" y="823"/>
                  </a:lnTo>
                  <a:close/>
                  <a:moveTo>
                    <a:pt x="82118" y="823"/>
                  </a:moveTo>
                  <a:lnTo>
                    <a:pt x="82118" y="15866"/>
                  </a:lnTo>
                  <a:lnTo>
                    <a:pt x="80376" y="15866"/>
                  </a:lnTo>
                  <a:lnTo>
                    <a:pt x="80376" y="9469"/>
                  </a:lnTo>
                  <a:lnTo>
                    <a:pt x="79869" y="15866"/>
                  </a:lnTo>
                  <a:lnTo>
                    <a:pt x="77969" y="15866"/>
                  </a:lnTo>
                  <a:lnTo>
                    <a:pt x="77431" y="9469"/>
                  </a:lnTo>
                  <a:lnTo>
                    <a:pt x="77431" y="15866"/>
                  </a:lnTo>
                  <a:lnTo>
                    <a:pt x="75689" y="15866"/>
                  </a:lnTo>
                  <a:lnTo>
                    <a:pt x="75689" y="823"/>
                  </a:lnTo>
                  <a:lnTo>
                    <a:pt x="78508" y="823"/>
                  </a:lnTo>
                  <a:lnTo>
                    <a:pt x="78919" y="5954"/>
                  </a:lnTo>
                  <a:lnTo>
                    <a:pt x="79331" y="823"/>
                  </a:lnTo>
                  <a:close/>
                  <a:moveTo>
                    <a:pt x="89623" y="823"/>
                  </a:moveTo>
                  <a:lnTo>
                    <a:pt x="89623" y="15866"/>
                  </a:lnTo>
                  <a:lnTo>
                    <a:pt x="87882" y="15866"/>
                  </a:lnTo>
                  <a:lnTo>
                    <a:pt x="87882" y="9469"/>
                  </a:lnTo>
                  <a:lnTo>
                    <a:pt x="87343" y="15866"/>
                  </a:lnTo>
                  <a:lnTo>
                    <a:pt x="85443" y="15866"/>
                  </a:lnTo>
                  <a:lnTo>
                    <a:pt x="84905" y="9469"/>
                  </a:lnTo>
                  <a:lnTo>
                    <a:pt x="84905" y="15866"/>
                  </a:lnTo>
                  <a:lnTo>
                    <a:pt x="83163" y="15866"/>
                  </a:lnTo>
                  <a:lnTo>
                    <a:pt x="83163" y="823"/>
                  </a:lnTo>
                  <a:lnTo>
                    <a:pt x="85982" y="823"/>
                  </a:lnTo>
                  <a:lnTo>
                    <a:pt x="86393" y="5954"/>
                  </a:lnTo>
                  <a:lnTo>
                    <a:pt x="86805" y="823"/>
                  </a:lnTo>
                  <a:close/>
                  <a:moveTo>
                    <a:pt x="97097" y="823"/>
                  </a:moveTo>
                  <a:lnTo>
                    <a:pt x="97097" y="15866"/>
                  </a:lnTo>
                  <a:lnTo>
                    <a:pt x="95356" y="15866"/>
                  </a:lnTo>
                  <a:lnTo>
                    <a:pt x="95356" y="9469"/>
                  </a:lnTo>
                  <a:lnTo>
                    <a:pt x="94817" y="15866"/>
                  </a:lnTo>
                  <a:lnTo>
                    <a:pt x="92917" y="15866"/>
                  </a:lnTo>
                  <a:lnTo>
                    <a:pt x="92379" y="9469"/>
                  </a:lnTo>
                  <a:lnTo>
                    <a:pt x="92379" y="15866"/>
                  </a:lnTo>
                  <a:lnTo>
                    <a:pt x="90637" y="15866"/>
                  </a:lnTo>
                  <a:lnTo>
                    <a:pt x="90637" y="823"/>
                  </a:lnTo>
                  <a:lnTo>
                    <a:pt x="93455" y="823"/>
                  </a:lnTo>
                  <a:lnTo>
                    <a:pt x="93867" y="5954"/>
                  </a:lnTo>
                  <a:lnTo>
                    <a:pt x="94279" y="823"/>
                  </a:lnTo>
                  <a:close/>
                  <a:moveTo>
                    <a:pt x="104571" y="823"/>
                  </a:moveTo>
                  <a:lnTo>
                    <a:pt x="104571" y="15866"/>
                  </a:lnTo>
                  <a:lnTo>
                    <a:pt x="102829" y="15866"/>
                  </a:lnTo>
                  <a:lnTo>
                    <a:pt x="102829" y="9469"/>
                  </a:lnTo>
                  <a:lnTo>
                    <a:pt x="102323" y="15866"/>
                  </a:lnTo>
                  <a:lnTo>
                    <a:pt x="100391" y="15866"/>
                  </a:lnTo>
                  <a:lnTo>
                    <a:pt x="99853" y="9469"/>
                  </a:lnTo>
                  <a:lnTo>
                    <a:pt x="99853" y="15866"/>
                  </a:lnTo>
                  <a:lnTo>
                    <a:pt x="98142" y="15866"/>
                  </a:lnTo>
                  <a:lnTo>
                    <a:pt x="98142" y="823"/>
                  </a:lnTo>
                  <a:lnTo>
                    <a:pt x="100929" y="823"/>
                  </a:lnTo>
                  <a:lnTo>
                    <a:pt x="101341" y="5954"/>
                  </a:lnTo>
                  <a:lnTo>
                    <a:pt x="101753" y="823"/>
                  </a:lnTo>
                  <a:close/>
                  <a:moveTo>
                    <a:pt x="112045" y="823"/>
                  </a:moveTo>
                  <a:lnTo>
                    <a:pt x="112045" y="15866"/>
                  </a:lnTo>
                  <a:lnTo>
                    <a:pt x="110303" y="15866"/>
                  </a:lnTo>
                  <a:lnTo>
                    <a:pt x="110303" y="9469"/>
                  </a:lnTo>
                  <a:lnTo>
                    <a:pt x="109797" y="15866"/>
                  </a:lnTo>
                  <a:lnTo>
                    <a:pt x="107865" y="15866"/>
                  </a:lnTo>
                  <a:lnTo>
                    <a:pt x="107358" y="9469"/>
                  </a:lnTo>
                  <a:lnTo>
                    <a:pt x="107358" y="15866"/>
                  </a:lnTo>
                  <a:lnTo>
                    <a:pt x="105616" y="15866"/>
                  </a:lnTo>
                  <a:lnTo>
                    <a:pt x="105616" y="823"/>
                  </a:lnTo>
                  <a:lnTo>
                    <a:pt x="108403" y="823"/>
                  </a:lnTo>
                  <a:lnTo>
                    <a:pt x="108815" y="5954"/>
                  </a:lnTo>
                  <a:lnTo>
                    <a:pt x="109258" y="823"/>
                  </a:lnTo>
                  <a:close/>
                  <a:moveTo>
                    <a:pt x="119519" y="823"/>
                  </a:moveTo>
                  <a:lnTo>
                    <a:pt x="119519" y="15866"/>
                  </a:lnTo>
                  <a:lnTo>
                    <a:pt x="117777" y="15866"/>
                  </a:lnTo>
                  <a:lnTo>
                    <a:pt x="117777" y="9469"/>
                  </a:lnTo>
                  <a:lnTo>
                    <a:pt x="117271" y="15866"/>
                  </a:lnTo>
                  <a:lnTo>
                    <a:pt x="115339" y="15866"/>
                  </a:lnTo>
                  <a:lnTo>
                    <a:pt x="114832" y="9469"/>
                  </a:lnTo>
                  <a:lnTo>
                    <a:pt x="114832" y="15866"/>
                  </a:lnTo>
                  <a:lnTo>
                    <a:pt x="113090" y="15866"/>
                  </a:lnTo>
                  <a:lnTo>
                    <a:pt x="113090" y="823"/>
                  </a:lnTo>
                  <a:lnTo>
                    <a:pt x="115877" y="823"/>
                  </a:lnTo>
                  <a:lnTo>
                    <a:pt x="116320" y="5954"/>
                  </a:lnTo>
                  <a:lnTo>
                    <a:pt x="116732" y="823"/>
                  </a:lnTo>
                  <a:close/>
                  <a:moveTo>
                    <a:pt x="126993" y="823"/>
                  </a:moveTo>
                  <a:lnTo>
                    <a:pt x="126993" y="15866"/>
                  </a:lnTo>
                  <a:lnTo>
                    <a:pt x="125283" y="15866"/>
                  </a:lnTo>
                  <a:lnTo>
                    <a:pt x="125283" y="9469"/>
                  </a:lnTo>
                  <a:lnTo>
                    <a:pt x="124744" y="15866"/>
                  </a:lnTo>
                  <a:lnTo>
                    <a:pt x="122813" y="15866"/>
                  </a:lnTo>
                  <a:lnTo>
                    <a:pt x="122306" y="9469"/>
                  </a:lnTo>
                  <a:lnTo>
                    <a:pt x="122306" y="15866"/>
                  </a:lnTo>
                  <a:lnTo>
                    <a:pt x="120564" y="15866"/>
                  </a:lnTo>
                  <a:lnTo>
                    <a:pt x="120564" y="823"/>
                  </a:lnTo>
                  <a:lnTo>
                    <a:pt x="123351" y="823"/>
                  </a:lnTo>
                  <a:lnTo>
                    <a:pt x="123794" y="5954"/>
                  </a:lnTo>
                  <a:lnTo>
                    <a:pt x="124206" y="823"/>
                  </a:lnTo>
                  <a:close/>
                  <a:moveTo>
                    <a:pt x="134467" y="823"/>
                  </a:moveTo>
                  <a:lnTo>
                    <a:pt x="134467" y="15866"/>
                  </a:lnTo>
                  <a:lnTo>
                    <a:pt x="132757" y="15866"/>
                  </a:lnTo>
                  <a:lnTo>
                    <a:pt x="132757" y="9469"/>
                  </a:lnTo>
                  <a:lnTo>
                    <a:pt x="132218" y="15866"/>
                  </a:lnTo>
                  <a:lnTo>
                    <a:pt x="130318" y="15866"/>
                  </a:lnTo>
                  <a:lnTo>
                    <a:pt x="129780" y="9469"/>
                  </a:lnTo>
                  <a:lnTo>
                    <a:pt x="129780" y="15866"/>
                  </a:lnTo>
                  <a:lnTo>
                    <a:pt x="128038" y="15866"/>
                  </a:lnTo>
                  <a:lnTo>
                    <a:pt x="128038" y="823"/>
                  </a:lnTo>
                  <a:lnTo>
                    <a:pt x="130857" y="823"/>
                  </a:lnTo>
                  <a:lnTo>
                    <a:pt x="131268" y="5954"/>
                  </a:lnTo>
                  <a:lnTo>
                    <a:pt x="131680" y="823"/>
                  </a:lnTo>
                  <a:close/>
                  <a:moveTo>
                    <a:pt x="141941" y="823"/>
                  </a:moveTo>
                  <a:lnTo>
                    <a:pt x="141941" y="15866"/>
                  </a:lnTo>
                  <a:lnTo>
                    <a:pt x="140231" y="15866"/>
                  </a:lnTo>
                  <a:lnTo>
                    <a:pt x="140231" y="9469"/>
                  </a:lnTo>
                  <a:lnTo>
                    <a:pt x="139692" y="15866"/>
                  </a:lnTo>
                  <a:lnTo>
                    <a:pt x="137792" y="15866"/>
                  </a:lnTo>
                  <a:lnTo>
                    <a:pt x="137254" y="9469"/>
                  </a:lnTo>
                  <a:lnTo>
                    <a:pt x="137254" y="15866"/>
                  </a:lnTo>
                  <a:lnTo>
                    <a:pt x="135512" y="15866"/>
                  </a:lnTo>
                  <a:lnTo>
                    <a:pt x="135512" y="823"/>
                  </a:lnTo>
                  <a:lnTo>
                    <a:pt x="138330" y="823"/>
                  </a:lnTo>
                  <a:lnTo>
                    <a:pt x="138742" y="5954"/>
                  </a:lnTo>
                  <a:lnTo>
                    <a:pt x="139154" y="823"/>
                  </a:lnTo>
                  <a:close/>
                  <a:moveTo>
                    <a:pt x="149446" y="823"/>
                  </a:moveTo>
                  <a:lnTo>
                    <a:pt x="149446" y="15866"/>
                  </a:lnTo>
                  <a:lnTo>
                    <a:pt x="147705" y="15866"/>
                  </a:lnTo>
                  <a:lnTo>
                    <a:pt x="147705" y="9469"/>
                  </a:lnTo>
                  <a:lnTo>
                    <a:pt x="147166" y="15866"/>
                  </a:lnTo>
                  <a:lnTo>
                    <a:pt x="145266" y="15866"/>
                  </a:lnTo>
                  <a:lnTo>
                    <a:pt x="144728" y="9469"/>
                  </a:lnTo>
                  <a:lnTo>
                    <a:pt x="144728" y="15866"/>
                  </a:lnTo>
                  <a:lnTo>
                    <a:pt x="142986" y="15866"/>
                  </a:lnTo>
                  <a:lnTo>
                    <a:pt x="142986" y="823"/>
                  </a:lnTo>
                  <a:lnTo>
                    <a:pt x="145804" y="823"/>
                  </a:lnTo>
                  <a:lnTo>
                    <a:pt x="146216" y="5954"/>
                  </a:lnTo>
                  <a:lnTo>
                    <a:pt x="146628" y="823"/>
                  </a:lnTo>
                  <a:close/>
                  <a:moveTo>
                    <a:pt x="156920" y="823"/>
                  </a:moveTo>
                  <a:lnTo>
                    <a:pt x="156920" y="15866"/>
                  </a:lnTo>
                  <a:lnTo>
                    <a:pt x="155178" y="15866"/>
                  </a:lnTo>
                  <a:lnTo>
                    <a:pt x="155178" y="9469"/>
                  </a:lnTo>
                  <a:lnTo>
                    <a:pt x="154640" y="15866"/>
                  </a:lnTo>
                  <a:lnTo>
                    <a:pt x="152740" y="15866"/>
                  </a:lnTo>
                  <a:lnTo>
                    <a:pt x="152233" y="9469"/>
                  </a:lnTo>
                  <a:lnTo>
                    <a:pt x="152233" y="15866"/>
                  </a:lnTo>
                  <a:lnTo>
                    <a:pt x="150491" y="15866"/>
                  </a:lnTo>
                  <a:lnTo>
                    <a:pt x="150491" y="823"/>
                  </a:lnTo>
                  <a:lnTo>
                    <a:pt x="153278" y="823"/>
                  </a:lnTo>
                  <a:lnTo>
                    <a:pt x="153690" y="5954"/>
                  </a:lnTo>
                  <a:lnTo>
                    <a:pt x="154133" y="823"/>
                  </a:lnTo>
                  <a:close/>
                  <a:moveTo>
                    <a:pt x="164394" y="823"/>
                  </a:moveTo>
                  <a:lnTo>
                    <a:pt x="164394" y="15866"/>
                  </a:lnTo>
                  <a:lnTo>
                    <a:pt x="162652" y="15866"/>
                  </a:lnTo>
                  <a:lnTo>
                    <a:pt x="162652" y="9469"/>
                  </a:lnTo>
                  <a:lnTo>
                    <a:pt x="162146" y="15866"/>
                  </a:lnTo>
                  <a:lnTo>
                    <a:pt x="160214" y="15866"/>
                  </a:lnTo>
                  <a:lnTo>
                    <a:pt x="159707" y="9469"/>
                  </a:lnTo>
                  <a:lnTo>
                    <a:pt x="159707" y="15866"/>
                  </a:lnTo>
                  <a:lnTo>
                    <a:pt x="157965" y="15866"/>
                  </a:lnTo>
                  <a:lnTo>
                    <a:pt x="157965" y="823"/>
                  </a:lnTo>
                  <a:lnTo>
                    <a:pt x="160752" y="823"/>
                  </a:lnTo>
                  <a:lnTo>
                    <a:pt x="161164" y="5954"/>
                  </a:lnTo>
                  <a:lnTo>
                    <a:pt x="161607" y="823"/>
                  </a:lnTo>
                  <a:close/>
                  <a:moveTo>
                    <a:pt x="171868" y="823"/>
                  </a:moveTo>
                  <a:lnTo>
                    <a:pt x="171868" y="15866"/>
                  </a:lnTo>
                  <a:lnTo>
                    <a:pt x="170126" y="15866"/>
                  </a:lnTo>
                  <a:lnTo>
                    <a:pt x="170126" y="9469"/>
                  </a:lnTo>
                  <a:lnTo>
                    <a:pt x="169620" y="15866"/>
                  </a:lnTo>
                  <a:lnTo>
                    <a:pt x="167688" y="15866"/>
                  </a:lnTo>
                  <a:lnTo>
                    <a:pt x="167181" y="9469"/>
                  </a:lnTo>
                  <a:lnTo>
                    <a:pt x="167181" y="15866"/>
                  </a:lnTo>
                  <a:lnTo>
                    <a:pt x="165439" y="15866"/>
                  </a:lnTo>
                  <a:lnTo>
                    <a:pt x="165439" y="823"/>
                  </a:lnTo>
                  <a:lnTo>
                    <a:pt x="168226" y="823"/>
                  </a:lnTo>
                  <a:lnTo>
                    <a:pt x="168638" y="5954"/>
                  </a:lnTo>
                  <a:lnTo>
                    <a:pt x="169081" y="823"/>
                  </a:lnTo>
                  <a:close/>
                  <a:moveTo>
                    <a:pt x="179342" y="823"/>
                  </a:moveTo>
                  <a:lnTo>
                    <a:pt x="179342" y="15866"/>
                  </a:lnTo>
                  <a:lnTo>
                    <a:pt x="177600" y="15866"/>
                  </a:lnTo>
                  <a:lnTo>
                    <a:pt x="177600" y="9469"/>
                  </a:lnTo>
                  <a:lnTo>
                    <a:pt x="177093" y="15866"/>
                  </a:lnTo>
                  <a:lnTo>
                    <a:pt x="175193" y="15866"/>
                  </a:lnTo>
                  <a:lnTo>
                    <a:pt x="174655" y="9469"/>
                  </a:lnTo>
                  <a:lnTo>
                    <a:pt x="174655" y="15866"/>
                  </a:lnTo>
                  <a:lnTo>
                    <a:pt x="172913" y="15866"/>
                  </a:lnTo>
                  <a:lnTo>
                    <a:pt x="172913" y="823"/>
                  </a:lnTo>
                  <a:lnTo>
                    <a:pt x="175732" y="823"/>
                  </a:lnTo>
                  <a:lnTo>
                    <a:pt x="176143" y="5954"/>
                  </a:lnTo>
                  <a:lnTo>
                    <a:pt x="176555" y="823"/>
                  </a:lnTo>
                  <a:close/>
                  <a:moveTo>
                    <a:pt x="186816" y="823"/>
                  </a:moveTo>
                  <a:lnTo>
                    <a:pt x="186816" y="15866"/>
                  </a:lnTo>
                  <a:lnTo>
                    <a:pt x="185106" y="15866"/>
                  </a:lnTo>
                  <a:lnTo>
                    <a:pt x="185106" y="9469"/>
                  </a:lnTo>
                  <a:lnTo>
                    <a:pt x="184567" y="15866"/>
                  </a:lnTo>
                  <a:lnTo>
                    <a:pt x="182667" y="15866"/>
                  </a:lnTo>
                  <a:lnTo>
                    <a:pt x="182129" y="9469"/>
                  </a:lnTo>
                  <a:lnTo>
                    <a:pt x="182129" y="15866"/>
                  </a:lnTo>
                  <a:lnTo>
                    <a:pt x="180387" y="15866"/>
                  </a:lnTo>
                  <a:lnTo>
                    <a:pt x="180387" y="823"/>
                  </a:lnTo>
                  <a:lnTo>
                    <a:pt x="183206" y="823"/>
                  </a:lnTo>
                  <a:lnTo>
                    <a:pt x="183617" y="5954"/>
                  </a:lnTo>
                  <a:lnTo>
                    <a:pt x="184029" y="823"/>
                  </a:lnTo>
                  <a:close/>
                  <a:moveTo>
                    <a:pt x="194321" y="823"/>
                  </a:moveTo>
                  <a:lnTo>
                    <a:pt x="194321" y="15866"/>
                  </a:lnTo>
                  <a:lnTo>
                    <a:pt x="192580" y="15866"/>
                  </a:lnTo>
                  <a:lnTo>
                    <a:pt x="192580" y="9469"/>
                  </a:lnTo>
                  <a:lnTo>
                    <a:pt x="192041" y="15866"/>
                  </a:lnTo>
                  <a:lnTo>
                    <a:pt x="190141" y="15866"/>
                  </a:lnTo>
                  <a:lnTo>
                    <a:pt x="189603" y="9469"/>
                  </a:lnTo>
                  <a:lnTo>
                    <a:pt x="189603" y="15866"/>
                  </a:lnTo>
                  <a:lnTo>
                    <a:pt x="187861" y="15866"/>
                  </a:lnTo>
                  <a:lnTo>
                    <a:pt x="187861" y="823"/>
                  </a:lnTo>
                  <a:lnTo>
                    <a:pt x="190679" y="823"/>
                  </a:lnTo>
                  <a:lnTo>
                    <a:pt x="191091" y="5954"/>
                  </a:lnTo>
                  <a:lnTo>
                    <a:pt x="191503" y="823"/>
                  </a:lnTo>
                  <a:close/>
                  <a:moveTo>
                    <a:pt x="201795" y="823"/>
                  </a:moveTo>
                  <a:lnTo>
                    <a:pt x="201795" y="15866"/>
                  </a:lnTo>
                  <a:lnTo>
                    <a:pt x="200054" y="15866"/>
                  </a:lnTo>
                  <a:lnTo>
                    <a:pt x="200054" y="9469"/>
                  </a:lnTo>
                  <a:lnTo>
                    <a:pt x="199515" y="15866"/>
                  </a:lnTo>
                  <a:lnTo>
                    <a:pt x="197615" y="15866"/>
                  </a:lnTo>
                  <a:lnTo>
                    <a:pt x="197077" y="9469"/>
                  </a:lnTo>
                  <a:lnTo>
                    <a:pt x="197077" y="15866"/>
                  </a:lnTo>
                  <a:lnTo>
                    <a:pt x="195366" y="15866"/>
                  </a:lnTo>
                  <a:lnTo>
                    <a:pt x="195366" y="823"/>
                  </a:lnTo>
                  <a:lnTo>
                    <a:pt x="198153" y="823"/>
                  </a:lnTo>
                  <a:lnTo>
                    <a:pt x="198565" y="5954"/>
                  </a:lnTo>
                  <a:lnTo>
                    <a:pt x="198977" y="823"/>
                  </a:lnTo>
                  <a:close/>
                  <a:moveTo>
                    <a:pt x="209269" y="823"/>
                  </a:moveTo>
                  <a:lnTo>
                    <a:pt x="209269" y="15866"/>
                  </a:lnTo>
                  <a:lnTo>
                    <a:pt x="207527" y="15866"/>
                  </a:lnTo>
                  <a:lnTo>
                    <a:pt x="207527" y="9469"/>
                  </a:lnTo>
                  <a:lnTo>
                    <a:pt x="207021" y="15866"/>
                  </a:lnTo>
                  <a:lnTo>
                    <a:pt x="205089" y="15866"/>
                  </a:lnTo>
                  <a:lnTo>
                    <a:pt x="204582" y="9469"/>
                  </a:lnTo>
                  <a:lnTo>
                    <a:pt x="204582" y="15866"/>
                  </a:lnTo>
                  <a:lnTo>
                    <a:pt x="202840" y="15866"/>
                  </a:lnTo>
                  <a:lnTo>
                    <a:pt x="202840" y="823"/>
                  </a:lnTo>
                  <a:lnTo>
                    <a:pt x="205627" y="823"/>
                  </a:lnTo>
                  <a:lnTo>
                    <a:pt x="206039" y="5954"/>
                  </a:lnTo>
                  <a:lnTo>
                    <a:pt x="206451" y="823"/>
                  </a:lnTo>
                  <a:close/>
                  <a:moveTo>
                    <a:pt x="216743" y="823"/>
                  </a:moveTo>
                  <a:lnTo>
                    <a:pt x="216743" y="15866"/>
                  </a:lnTo>
                  <a:lnTo>
                    <a:pt x="215001" y="15866"/>
                  </a:lnTo>
                  <a:lnTo>
                    <a:pt x="215001" y="9469"/>
                  </a:lnTo>
                  <a:lnTo>
                    <a:pt x="214495" y="15866"/>
                  </a:lnTo>
                  <a:lnTo>
                    <a:pt x="212563" y="15866"/>
                  </a:lnTo>
                  <a:lnTo>
                    <a:pt x="212056" y="9469"/>
                  </a:lnTo>
                  <a:lnTo>
                    <a:pt x="212056" y="15866"/>
                  </a:lnTo>
                  <a:lnTo>
                    <a:pt x="210314" y="15866"/>
                  </a:lnTo>
                  <a:lnTo>
                    <a:pt x="210314" y="823"/>
                  </a:lnTo>
                  <a:lnTo>
                    <a:pt x="213101" y="823"/>
                  </a:lnTo>
                  <a:lnTo>
                    <a:pt x="213513" y="5954"/>
                  </a:lnTo>
                  <a:lnTo>
                    <a:pt x="213956" y="823"/>
                  </a:lnTo>
                  <a:close/>
                  <a:moveTo>
                    <a:pt x="224217" y="823"/>
                  </a:moveTo>
                  <a:lnTo>
                    <a:pt x="224217" y="15866"/>
                  </a:lnTo>
                  <a:lnTo>
                    <a:pt x="222475" y="15866"/>
                  </a:lnTo>
                  <a:lnTo>
                    <a:pt x="222475" y="9469"/>
                  </a:lnTo>
                  <a:lnTo>
                    <a:pt x="221969" y="15866"/>
                  </a:lnTo>
                  <a:lnTo>
                    <a:pt x="220037" y="15866"/>
                  </a:lnTo>
                  <a:lnTo>
                    <a:pt x="219530" y="9469"/>
                  </a:lnTo>
                  <a:lnTo>
                    <a:pt x="219530" y="15866"/>
                  </a:lnTo>
                  <a:lnTo>
                    <a:pt x="217788" y="15866"/>
                  </a:lnTo>
                  <a:lnTo>
                    <a:pt x="217788" y="823"/>
                  </a:lnTo>
                  <a:lnTo>
                    <a:pt x="220575" y="823"/>
                  </a:lnTo>
                  <a:lnTo>
                    <a:pt x="221018" y="5954"/>
                  </a:lnTo>
                  <a:lnTo>
                    <a:pt x="221430" y="823"/>
                  </a:lnTo>
                  <a:close/>
                  <a:moveTo>
                    <a:pt x="231691" y="823"/>
                  </a:moveTo>
                  <a:lnTo>
                    <a:pt x="231691" y="15866"/>
                  </a:lnTo>
                  <a:lnTo>
                    <a:pt x="229981" y="15866"/>
                  </a:lnTo>
                  <a:lnTo>
                    <a:pt x="229981" y="9469"/>
                  </a:lnTo>
                  <a:lnTo>
                    <a:pt x="229442" y="15866"/>
                  </a:lnTo>
                  <a:lnTo>
                    <a:pt x="227542" y="15866"/>
                  </a:lnTo>
                  <a:lnTo>
                    <a:pt x="227004" y="9469"/>
                  </a:lnTo>
                  <a:lnTo>
                    <a:pt x="227004" y="15866"/>
                  </a:lnTo>
                  <a:lnTo>
                    <a:pt x="225262" y="15866"/>
                  </a:lnTo>
                  <a:lnTo>
                    <a:pt x="225262" y="823"/>
                  </a:lnTo>
                  <a:lnTo>
                    <a:pt x="228049" y="823"/>
                  </a:lnTo>
                  <a:lnTo>
                    <a:pt x="228492" y="5954"/>
                  </a:lnTo>
                  <a:lnTo>
                    <a:pt x="228904" y="823"/>
                  </a:lnTo>
                  <a:close/>
                  <a:moveTo>
                    <a:pt x="239165" y="823"/>
                  </a:moveTo>
                  <a:lnTo>
                    <a:pt x="239165" y="15866"/>
                  </a:lnTo>
                  <a:lnTo>
                    <a:pt x="237455" y="15866"/>
                  </a:lnTo>
                  <a:lnTo>
                    <a:pt x="237455" y="9469"/>
                  </a:lnTo>
                  <a:lnTo>
                    <a:pt x="236916" y="15866"/>
                  </a:lnTo>
                  <a:lnTo>
                    <a:pt x="235016" y="15866"/>
                  </a:lnTo>
                  <a:lnTo>
                    <a:pt x="234478" y="9469"/>
                  </a:lnTo>
                  <a:lnTo>
                    <a:pt x="234478" y="15866"/>
                  </a:lnTo>
                  <a:lnTo>
                    <a:pt x="232736" y="15866"/>
                  </a:lnTo>
                  <a:lnTo>
                    <a:pt x="232736" y="823"/>
                  </a:lnTo>
                  <a:lnTo>
                    <a:pt x="235555" y="823"/>
                  </a:lnTo>
                  <a:lnTo>
                    <a:pt x="235966" y="5954"/>
                  </a:lnTo>
                  <a:lnTo>
                    <a:pt x="236378" y="823"/>
                  </a:lnTo>
                  <a:close/>
                  <a:moveTo>
                    <a:pt x="246670" y="823"/>
                  </a:moveTo>
                  <a:lnTo>
                    <a:pt x="246670" y="15866"/>
                  </a:lnTo>
                  <a:lnTo>
                    <a:pt x="244929" y="15866"/>
                  </a:lnTo>
                  <a:lnTo>
                    <a:pt x="244929" y="9469"/>
                  </a:lnTo>
                  <a:lnTo>
                    <a:pt x="244390" y="15866"/>
                  </a:lnTo>
                  <a:lnTo>
                    <a:pt x="242490" y="15866"/>
                  </a:lnTo>
                  <a:lnTo>
                    <a:pt x="241952" y="9469"/>
                  </a:lnTo>
                  <a:lnTo>
                    <a:pt x="241952" y="15866"/>
                  </a:lnTo>
                  <a:lnTo>
                    <a:pt x="240242" y="15866"/>
                  </a:lnTo>
                  <a:lnTo>
                    <a:pt x="240242" y="823"/>
                  </a:lnTo>
                  <a:lnTo>
                    <a:pt x="243028" y="823"/>
                  </a:lnTo>
                  <a:lnTo>
                    <a:pt x="243440" y="5954"/>
                  </a:lnTo>
                  <a:lnTo>
                    <a:pt x="243852" y="823"/>
                  </a:lnTo>
                  <a:close/>
                  <a:moveTo>
                    <a:pt x="254144" y="823"/>
                  </a:moveTo>
                  <a:lnTo>
                    <a:pt x="254144" y="15866"/>
                  </a:lnTo>
                  <a:lnTo>
                    <a:pt x="252402" y="15866"/>
                  </a:lnTo>
                  <a:lnTo>
                    <a:pt x="252402" y="9469"/>
                  </a:lnTo>
                  <a:lnTo>
                    <a:pt x="251864" y="15866"/>
                  </a:lnTo>
                  <a:lnTo>
                    <a:pt x="249964" y="15866"/>
                  </a:lnTo>
                  <a:lnTo>
                    <a:pt x="249426" y="9469"/>
                  </a:lnTo>
                  <a:lnTo>
                    <a:pt x="249426" y="15866"/>
                  </a:lnTo>
                  <a:lnTo>
                    <a:pt x="247715" y="15866"/>
                  </a:lnTo>
                  <a:lnTo>
                    <a:pt x="247715" y="823"/>
                  </a:lnTo>
                  <a:lnTo>
                    <a:pt x="250502" y="823"/>
                  </a:lnTo>
                  <a:lnTo>
                    <a:pt x="250914" y="5954"/>
                  </a:lnTo>
                  <a:lnTo>
                    <a:pt x="251326" y="823"/>
                  </a:lnTo>
                  <a:close/>
                  <a:moveTo>
                    <a:pt x="261618" y="823"/>
                  </a:moveTo>
                  <a:lnTo>
                    <a:pt x="261618" y="15866"/>
                  </a:lnTo>
                  <a:lnTo>
                    <a:pt x="259876" y="15866"/>
                  </a:lnTo>
                  <a:lnTo>
                    <a:pt x="259876" y="9469"/>
                  </a:lnTo>
                  <a:lnTo>
                    <a:pt x="259338" y="15866"/>
                  </a:lnTo>
                  <a:lnTo>
                    <a:pt x="257438" y="15866"/>
                  </a:lnTo>
                  <a:lnTo>
                    <a:pt x="256899" y="9469"/>
                  </a:lnTo>
                  <a:lnTo>
                    <a:pt x="256899" y="15866"/>
                  </a:lnTo>
                  <a:lnTo>
                    <a:pt x="255189" y="15866"/>
                  </a:lnTo>
                  <a:lnTo>
                    <a:pt x="255189" y="823"/>
                  </a:lnTo>
                  <a:lnTo>
                    <a:pt x="257976" y="823"/>
                  </a:lnTo>
                  <a:lnTo>
                    <a:pt x="258388" y="5954"/>
                  </a:lnTo>
                  <a:lnTo>
                    <a:pt x="258831" y="823"/>
                  </a:lnTo>
                  <a:close/>
                  <a:moveTo>
                    <a:pt x="269092" y="823"/>
                  </a:moveTo>
                  <a:lnTo>
                    <a:pt x="269092" y="15866"/>
                  </a:lnTo>
                  <a:lnTo>
                    <a:pt x="267350" y="15866"/>
                  </a:lnTo>
                  <a:lnTo>
                    <a:pt x="267350" y="9469"/>
                  </a:lnTo>
                  <a:lnTo>
                    <a:pt x="266844" y="15866"/>
                  </a:lnTo>
                  <a:lnTo>
                    <a:pt x="264912" y="15866"/>
                  </a:lnTo>
                  <a:lnTo>
                    <a:pt x="264405" y="9469"/>
                  </a:lnTo>
                  <a:lnTo>
                    <a:pt x="264405" y="15866"/>
                  </a:lnTo>
                  <a:lnTo>
                    <a:pt x="262663" y="15866"/>
                  </a:lnTo>
                  <a:lnTo>
                    <a:pt x="262663" y="823"/>
                  </a:lnTo>
                  <a:lnTo>
                    <a:pt x="265450" y="823"/>
                  </a:lnTo>
                  <a:lnTo>
                    <a:pt x="265862" y="5954"/>
                  </a:lnTo>
                  <a:lnTo>
                    <a:pt x="266305" y="823"/>
                  </a:lnTo>
                  <a:close/>
                  <a:moveTo>
                    <a:pt x="276566" y="823"/>
                  </a:moveTo>
                  <a:lnTo>
                    <a:pt x="276566" y="15866"/>
                  </a:lnTo>
                  <a:lnTo>
                    <a:pt x="274824" y="15866"/>
                  </a:lnTo>
                  <a:lnTo>
                    <a:pt x="274824" y="9469"/>
                  </a:lnTo>
                  <a:lnTo>
                    <a:pt x="274317" y="15866"/>
                  </a:lnTo>
                  <a:lnTo>
                    <a:pt x="272386" y="15866"/>
                  </a:lnTo>
                  <a:lnTo>
                    <a:pt x="271879" y="9469"/>
                  </a:lnTo>
                  <a:lnTo>
                    <a:pt x="271879" y="15866"/>
                  </a:lnTo>
                  <a:lnTo>
                    <a:pt x="270137" y="15866"/>
                  </a:lnTo>
                  <a:lnTo>
                    <a:pt x="270137" y="823"/>
                  </a:lnTo>
                  <a:lnTo>
                    <a:pt x="272924" y="823"/>
                  </a:lnTo>
                  <a:lnTo>
                    <a:pt x="273367" y="5954"/>
                  </a:lnTo>
                  <a:lnTo>
                    <a:pt x="273779" y="823"/>
                  </a:lnTo>
                  <a:close/>
                  <a:moveTo>
                    <a:pt x="284040" y="823"/>
                  </a:moveTo>
                  <a:lnTo>
                    <a:pt x="284040" y="15866"/>
                  </a:lnTo>
                  <a:lnTo>
                    <a:pt x="282298" y="15866"/>
                  </a:lnTo>
                  <a:lnTo>
                    <a:pt x="282298" y="9469"/>
                  </a:lnTo>
                  <a:lnTo>
                    <a:pt x="281791" y="15866"/>
                  </a:lnTo>
                  <a:lnTo>
                    <a:pt x="279860" y="15866"/>
                  </a:lnTo>
                  <a:lnTo>
                    <a:pt x="279353" y="9469"/>
                  </a:lnTo>
                  <a:lnTo>
                    <a:pt x="279353" y="15866"/>
                  </a:lnTo>
                  <a:lnTo>
                    <a:pt x="277611" y="15866"/>
                  </a:lnTo>
                  <a:lnTo>
                    <a:pt x="277611" y="823"/>
                  </a:lnTo>
                  <a:lnTo>
                    <a:pt x="280430" y="823"/>
                  </a:lnTo>
                  <a:lnTo>
                    <a:pt x="280841" y="5954"/>
                  </a:lnTo>
                  <a:lnTo>
                    <a:pt x="281253" y="823"/>
                  </a:lnTo>
                  <a:close/>
                  <a:moveTo>
                    <a:pt x="7347" y="16689"/>
                  </a:moveTo>
                  <a:lnTo>
                    <a:pt x="7347" y="31732"/>
                  </a:lnTo>
                  <a:lnTo>
                    <a:pt x="5605" y="31732"/>
                  </a:lnTo>
                  <a:lnTo>
                    <a:pt x="5605" y="25335"/>
                  </a:lnTo>
                  <a:lnTo>
                    <a:pt x="5099" y="31732"/>
                  </a:lnTo>
                  <a:lnTo>
                    <a:pt x="3167" y="31732"/>
                  </a:lnTo>
                  <a:lnTo>
                    <a:pt x="2629" y="25335"/>
                  </a:lnTo>
                  <a:lnTo>
                    <a:pt x="2629" y="31732"/>
                  </a:lnTo>
                  <a:lnTo>
                    <a:pt x="918" y="31732"/>
                  </a:lnTo>
                  <a:lnTo>
                    <a:pt x="918" y="16689"/>
                  </a:lnTo>
                  <a:lnTo>
                    <a:pt x="3705" y="16689"/>
                  </a:lnTo>
                  <a:lnTo>
                    <a:pt x="4117" y="21820"/>
                  </a:lnTo>
                  <a:lnTo>
                    <a:pt x="4529" y="16689"/>
                  </a:lnTo>
                  <a:close/>
                  <a:moveTo>
                    <a:pt x="14821" y="16689"/>
                  </a:moveTo>
                  <a:lnTo>
                    <a:pt x="14821" y="31732"/>
                  </a:lnTo>
                  <a:lnTo>
                    <a:pt x="13079" y="31732"/>
                  </a:lnTo>
                  <a:lnTo>
                    <a:pt x="13079" y="25335"/>
                  </a:lnTo>
                  <a:lnTo>
                    <a:pt x="12573" y="31732"/>
                  </a:lnTo>
                  <a:lnTo>
                    <a:pt x="10641" y="31732"/>
                  </a:lnTo>
                  <a:lnTo>
                    <a:pt x="10134" y="25335"/>
                  </a:lnTo>
                  <a:lnTo>
                    <a:pt x="10134" y="31732"/>
                  </a:lnTo>
                  <a:lnTo>
                    <a:pt x="8392" y="31732"/>
                  </a:lnTo>
                  <a:lnTo>
                    <a:pt x="8392" y="16689"/>
                  </a:lnTo>
                  <a:lnTo>
                    <a:pt x="11179" y="16689"/>
                  </a:lnTo>
                  <a:lnTo>
                    <a:pt x="11591" y="21820"/>
                  </a:lnTo>
                  <a:lnTo>
                    <a:pt x="12034" y="16689"/>
                  </a:lnTo>
                  <a:close/>
                  <a:moveTo>
                    <a:pt x="22295" y="16689"/>
                  </a:moveTo>
                  <a:lnTo>
                    <a:pt x="22295" y="31732"/>
                  </a:lnTo>
                  <a:lnTo>
                    <a:pt x="20553" y="31732"/>
                  </a:lnTo>
                  <a:lnTo>
                    <a:pt x="20553" y="25335"/>
                  </a:lnTo>
                  <a:lnTo>
                    <a:pt x="20047" y="31732"/>
                  </a:lnTo>
                  <a:lnTo>
                    <a:pt x="18115" y="31732"/>
                  </a:lnTo>
                  <a:lnTo>
                    <a:pt x="17608" y="25335"/>
                  </a:lnTo>
                  <a:lnTo>
                    <a:pt x="17608" y="31732"/>
                  </a:lnTo>
                  <a:lnTo>
                    <a:pt x="15866" y="31732"/>
                  </a:lnTo>
                  <a:lnTo>
                    <a:pt x="15866" y="16689"/>
                  </a:lnTo>
                  <a:lnTo>
                    <a:pt x="18653" y="16689"/>
                  </a:lnTo>
                  <a:lnTo>
                    <a:pt x="19096" y="21820"/>
                  </a:lnTo>
                  <a:lnTo>
                    <a:pt x="19508" y="16689"/>
                  </a:lnTo>
                  <a:close/>
                  <a:moveTo>
                    <a:pt x="29769" y="16689"/>
                  </a:moveTo>
                  <a:lnTo>
                    <a:pt x="29769" y="31732"/>
                  </a:lnTo>
                  <a:lnTo>
                    <a:pt x="28059" y="31732"/>
                  </a:lnTo>
                  <a:lnTo>
                    <a:pt x="28059" y="25335"/>
                  </a:lnTo>
                  <a:lnTo>
                    <a:pt x="27520" y="31732"/>
                  </a:lnTo>
                  <a:lnTo>
                    <a:pt x="25589" y="31732"/>
                  </a:lnTo>
                  <a:lnTo>
                    <a:pt x="25082" y="25335"/>
                  </a:lnTo>
                  <a:lnTo>
                    <a:pt x="25082" y="31732"/>
                  </a:lnTo>
                  <a:lnTo>
                    <a:pt x="23340" y="31732"/>
                  </a:lnTo>
                  <a:lnTo>
                    <a:pt x="23340" y="16689"/>
                  </a:lnTo>
                  <a:lnTo>
                    <a:pt x="26159" y="16689"/>
                  </a:lnTo>
                  <a:lnTo>
                    <a:pt x="26570" y="21820"/>
                  </a:lnTo>
                  <a:lnTo>
                    <a:pt x="26982" y="16689"/>
                  </a:lnTo>
                  <a:close/>
                  <a:moveTo>
                    <a:pt x="37243" y="16689"/>
                  </a:moveTo>
                  <a:lnTo>
                    <a:pt x="37243" y="31732"/>
                  </a:lnTo>
                  <a:lnTo>
                    <a:pt x="35533" y="31732"/>
                  </a:lnTo>
                  <a:lnTo>
                    <a:pt x="35533" y="25335"/>
                  </a:lnTo>
                  <a:lnTo>
                    <a:pt x="34994" y="31732"/>
                  </a:lnTo>
                  <a:lnTo>
                    <a:pt x="33094" y="31732"/>
                  </a:lnTo>
                  <a:lnTo>
                    <a:pt x="32556" y="25335"/>
                  </a:lnTo>
                  <a:lnTo>
                    <a:pt x="32556" y="31732"/>
                  </a:lnTo>
                  <a:lnTo>
                    <a:pt x="30814" y="31732"/>
                  </a:lnTo>
                  <a:lnTo>
                    <a:pt x="30814" y="16689"/>
                  </a:lnTo>
                  <a:lnTo>
                    <a:pt x="33633" y="16689"/>
                  </a:lnTo>
                  <a:lnTo>
                    <a:pt x="34044" y="21820"/>
                  </a:lnTo>
                  <a:lnTo>
                    <a:pt x="34456" y="16689"/>
                  </a:lnTo>
                  <a:close/>
                  <a:moveTo>
                    <a:pt x="44748" y="16689"/>
                  </a:moveTo>
                  <a:lnTo>
                    <a:pt x="44748" y="31732"/>
                  </a:lnTo>
                  <a:lnTo>
                    <a:pt x="43007" y="31732"/>
                  </a:lnTo>
                  <a:lnTo>
                    <a:pt x="43007" y="25335"/>
                  </a:lnTo>
                  <a:lnTo>
                    <a:pt x="42468" y="31732"/>
                  </a:lnTo>
                  <a:lnTo>
                    <a:pt x="40568" y="31732"/>
                  </a:lnTo>
                  <a:lnTo>
                    <a:pt x="40030" y="25335"/>
                  </a:lnTo>
                  <a:lnTo>
                    <a:pt x="40030" y="31732"/>
                  </a:lnTo>
                  <a:lnTo>
                    <a:pt x="38320" y="31732"/>
                  </a:lnTo>
                  <a:lnTo>
                    <a:pt x="38320" y="16689"/>
                  </a:lnTo>
                  <a:lnTo>
                    <a:pt x="41106" y="16689"/>
                  </a:lnTo>
                  <a:lnTo>
                    <a:pt x="41518" y="21820"/>
                  </a:lnTo>
                  <a:lnTo>
                    <a:pt x="41930" y="16689"/>
                  </a:lnTo>
                  <a:close/>
                  <a:moveTo>
                    <a:pt x="52222" y="16689"/>
                  </a:moveTo>
                  <a:lnTo>
                    <a:pt x="52222" y="31732"/>
                  </a:lnTo>
                  <a:lnTo>
                    <a:pt x="50480" y="31732"/>
                  </a:lnTo>
                  <a:lnTo>
                    <a:pt x="50480" y="25335"/>
                  </a:lnTo>
                  <a:lnTo>
                    <a:pt x="49942" y="31732"/>
                  </a:lnTo>
                  <a:lnTo>
                    <a:pt x="48042" y="31732"/>
                  </a:lnTo>
                  <a:lnTo>
                    <a:pt x="47504" y="25335"/>
                  </a:lnTo>
                  <a:lnTo>
                    <a:pt x="47504" y="31732"/>
                  </a:lnTo>
                  <a:lnTo>
                    <a:pt x="45793" y="31732"/>
                  </a:lnTo>
                  <a:lnTo>
                    <a:pt x="45793" y="16689"/>
                  </a:lnTo>
                  <a:lnTo>
                    <a:pt x="48580" y="16689"/>
                  </a:lnTo>
                  <a:lnTo>
                    <a:pt x="48992" y="21820"/>
                  </a:lnTo>
                  <a:lnTo>
                    <a:pt x="49404" y="16689"/>
                  </a:lnTo>
                  <a:close/>
                  <a:moveTo>
                    <a:pt x="59696" y="16689"/>
                  </a:moveTo>
                  <a:lnTo>
                    <a:pt x="59696" y="31732"/>
                  </a:lnTo>
                  <a:lnTo>
                    <a:pt x="57954" y="31732"/>
                  </a:lnTo>
                  <a:lnTo>
                    <a:pt x="57954" y="25335"/>
                  </a:lnTo>
                  <a:lnTo>
                    <a:pt x="57448" y="31732"/>
                  </a:lnTo>
                  <a:lnTo>
                    <a:pt x="55516" y="31732"/>
                  </a:lnTo>
                  <a:lnTo>
                    <a:pt x="54978" y="25335"/>
                  </a:lnTo>
                  <a:lnTo>
                    <a:pt x="54978" y="31732"/>
                  </a:lnTo>
                  <a:lnTo>
                    <a:pt x="53267" y="31732"/>
                  </a:lnTo>
                  <a:lnTo>
                    <a:pt x="53267" y="16689"/>
                  </a:lnTo>
                  <a:lnTo>
                    <a:pt x="56054" y="16689"/>
                  </a:lnTo>
                  <a:lnTo>
                    <a:pt x="56466" y="21820"/>
                  </a:lnTo>
                  <a:lnTo>
                    <a:pt x="56878" y="16689"/>
                  </a:lnTo>
                  <a:close/>
                  <a:moveTo>
                    <a:pt x="67170" y="16689"/>
                  </a:moveTo>
                  <a:lnTo>
                    <a:pt x="67170" y="31732"/>
                  </a:lnTo>
                  <a:lnTo>
                    <a:pt x="65428" y="31732"/>
                  </a:lnTo>
                  <a:lnTo>
                    <a:pt x="65428" y="25335"/>
                  </a:lnTo>
                  <a:lnTo>
                    <a:pt x="64922" y="31732"/>
                  </a:lnTo>
                  <a:lnTo>
                    <a:pt x="62990" y="31732"/>
                  </a:lnTo>
                  <a:lnTo>
                    <a:pt x="62483" y="25335"/>
                  </a:lnTo>
                  <a:lnTo>
                    <a:pt x="62483" y="31732"/>
                  </a:lnTo>
                  <a:lnTo>
                    <a:pt x="60741" y="31732"/>
                  </a:lnTo>
                  <a:lnTo>
                    <a:pt x="60741" y="16689"/>
                  </a:lnTo>
                  <a:lnTo>
                    <a:pt x="63528" y="16689"/>
                  </a:lnTo>
                  <a:lnTo>
                    <a:pt x="63940" y="21820"/>
                  </a:lnTo>
                  <a:lnTo>
                    <a:pt x="64383" y="16689"/>
                  </a:lnTo>
                  <a:close/>
                  <a:moveTo>
                    <a:pt x="74644" y="16689"/>
                  </a:moveTo>
                  <a:lnTo>
                    <a:pt x="74644" y="31732"/>
                  </a:lnTo>
                  <a:lnTo>
                    <a:pt x="72902" y="31732"/>
                  </a:lnTo>
                  <a:lnTo>
                    <a:pt x="72902" y="25335"/>
                  </a:lnTo>
                  <a:lnTo>
                    <a:pt x="72395" y="31732"/>
                  </a:lnTo>
                  <a:lnTo>
                    <a:pt x="70464" y="31732"/>
                  </a:lnTo>
                  <a:lnTo>
                    <a:pt x="69957" y="25335"/>
                  </a:lnTo>
                  <a:lnTo>
                    <a:pt x="69957" y="31732"/>
                  </a:lnTo>
                  <a:lnTo>
                    <a:pt x="68215" y="31732"/>
                  </a:lnTo>
                  <a:lnTo>
                    <a:pt x="68215" y="16689"/>
                  </a:lnTo>
                  <a:lnTo>
                    <a:pt x="71002" y="16689"/>
                  </a:lnTo>
                  <a:lnTo>
                    <a:pt x="71445" y="21820"/>
                  </a:lnTo>
                  <a:lnTo>
                    <a:pt x="71857" y="16689"/>
                  </a:lnTo>
                  <a:close/>
                  <a:moveTo>
                    <a:pt x="82118" y="16689"/>
                  </a:moveTo>
                  <a:lnTo>
                    <a:pt x="82118" y="31732"/>
                  </a:lnTo>
                  <a:lnTo>
                    <a:pt x="80376" y="31732"/>
                  </a:lnTo>
                  <a:lnTo>
                    <a:pt x="80376" y="25335"/>
                  </a:lnTo>
                  <a:lnTo>
                    <a:pt x="79869" y="31732"/>
                  </a:lnTo>
                  <a:lnTo>
                    <a:pt x="77969" y="31732"/>
                  </a:lnTo>
                  <a:lnTo>
                    <a:pt x="77431" y="25335"/>
                  </a:lnTo>
                  <a:lnTo>
                    <a:pt x="77431" y="31732"/>
                  </a:lnTo>
                  <a:lnTo>
                    <a:pt x="75689" y="31732"/>
                  </a:lnTo>
                  <a:lnTo>
                    <a:pt x="75689" y="16689"/>
                  </a:lnTo>
                  <a:lnTo>
                    <a:pt x="78508" y="16689"/>
                  </a:lnTo>
                  <a:lnTo>
                    <a:pt x="78919" y="21820"/>
                  </a:lnTo>
                  <a:lnTo>
                    <a:pt x="79331" y="16689"/>
                  </a:lnTo>
                  <a:close/>
                  <a:moveTo>
                    <a:pt x="89623" y="16689"/>
                  </a:moveTo>
                  <a:lnTo>
                    <a:pt x="89623" y="31732"/>
                  </a:lnTo>
                  <a:lnTo>
                    <a:pt x="87882" y="31732"/>
                  </a:lnTo>
                  <a:lnTo>
                    <a:pt x="87882" y="25335"/>
                  </a:lnTo>
                  <a:lnTo>
                    <a:pt x="87343" y="31732"/>
                  </a:lnTo>
                  <a:lnTo>
                    <a:pt x="85443" y="31732"/>
                  </a:lnTo>
                  <a:lnTo>
                    <a:pt x="84905" y="25335"/>
                  </a:lnTo>
                  <a:lnTo>
                    <a:pt x="84905" y="31732"/>
                  </a:lnTo>
                  <a:lnTo>
                    <a:pt x="83163" y="31732"/>
                  </a:lnTo>
                  <a:lnTo>
                    <a:pt x="83163" y="16689"/>
                  </a:lnTo>
                  <a:lnTo>
                    <a:pt x="85982" y="16689"/>
                  </a:lnTo>
                  <a:lnTo>
                    <a:pt x="86393" y="21820"/>
                  </a:lnTo>
                  <a:lnTo>
                    <a:pt x="86805" y="16689"/>
                  </a:lnTo>
                  <a:close/>
                  <a:moveTo>
                    <a:pt x="97097" y="16689"/>
                  </a:moveTo>
                  <a:lnTo>
                    <a:pt x="97097" y="31732"/>
                  </a:lnTo>
                  <a:lnTo>
                    <a:pt x="95356" y="31732"/>
                  </a:lnTo>
                  <a:lnTo>
                    <a:pt x="95356" y="25335"/>
                  </a:lnTo>
                  <a:lnTo>
                    <a:pt x="94817" y="31732"/>
                  </a:lnTo>
                  <a:lnTo>
                    <a:pt x="92917" y="31732"/>
                  </a:lnTo>
                  <a:lnTo>
                    <a:pt x="92379" y="25335"/>
                  </a:lnTo>
                  <a:lnTo>
                    <a:pt x="92379" y="31732"/>
                  </a:lnTo>
                  <a:lnTo>
                    <a:pt x="90637" y="31732"/>
                  </a:lnTo>
                  <a:lnTo>
                    <a:pt x="90637" y="16689"/>
                  </a:lnTo>
                  <a:lnTo>
                    <a:pt x="93455" y="16689"/>
                  </a:lnTo>
                  <a:lnTo>
                    <a:pt x="93867" y="21820"/>
                  </a:lnTo>
                  <a:lnTo>
                    <a:pt x="94279" y="16689"/>
                  </a:lnTo>
                  <a:close/>
                  <a:moveTo>
                    <a:pt x="104571" y="16689"/>
                  </a:moveTo>
                  <a:lnTo>
                    <a:pt x="104571" y="31732"/>
                  </a:lnTo>
                  <a:lnTo>
                    <a:pt x="102829" y="31732"/>
                  </a:lnTo>
                  <a:lnTo>
                    <a:pt x="102829" y="25335"/>
                  </a:lnTo>
                  <a:lnTo>
                    <a:pt x="102323" y="31732"/>
                  </a:lnTo>
                  <a:lnTo>
                    <a:pt x="100391" y="31732"/>
                  </a:lnTo>
                  <a:lnTo>
                    <a:pt x="99853" y="25335"/>
                  </a:lnTo>
                  <a:lnTo>
                    <a:pt x="99853" y="31732"/>
                  </a:lnTo>
                  <a:lnTo>
                    <a:pt x="98142" y="31732"/>
                  </a:lnTo>
                  <a:lnTo>
                    <a:pt x="98142" y="16689"/>
                  </a:lnTo>
                  <a:lnTo>
                    <a:pt x="100929" y="16689"/>
                  </a:lnTo>
                  <a:lnTo>
                    <a:pt x="101341" y="21820"/>
                  </a:lnTo>
                  <a:lnTo>
                    <a:pt x="101753" y="16689"/>
                  </a:lnTo>
                  <a:close/>
                  <a:moveTo>
                    <a:pt x="112045" y="16689"/>
                  </a:moveTo>
                  <a:lnTo>
                    <a:pt x="112045" y="31732"/>
                  </a:lnTo>
                  <a:lnTo>
                    <a:pt x="110303" y="31732"/>
                  </a:lnTo>
                  <a:lnTo>
                    <a:pt x="110303" y="25335"/>
                  </a:lnTo>
                  <a:lnTo>
                    <a:pt x="109797" y="31732"/>
                  </a:lnTo>
                  <a:lnTo>
                    <a:pt x="107865" y="31732"/>
                  </a:lnTo>
                  <a:lnTo>
                    <a:pt x="107358" y="25335"/>
                  </a:lnTo>
                  <a:lnTo>
                    <a:pt x="107358" y="31732"/>
                  </a:lnTo>
                  <a:lnTo>
                    <a:pt x="105616" y="31732"/>
                  </a:lnTo>
                  <a:lnTo>
                    <a:pt x="105616" y="16689"/>
                  </a:lnTo>
                  <a:lnTo>
                    <a:pt x="108403" y="16689"/>
                  </a:lnTo>
                  <a:lnTo>
                    <a:pt x="108815" y="21820"/>
                  </a:lnTo>
                  <a:lnTo>
                    <a:pt x="109258" y="16689"/>
                  </a:lnTo>
                  <a:close/>
                  <a:moveTo>
                    <a:pt x="119519" y="16689"/>
                  </a:moveTo>
                  <a:lnTo>
                    <a:pt x="119519" y="31732"/>
                  </a:lnTo>
                  <a:lnTo>
                    <a:pt x="117777" y="31732"/>
                  </a:lnTo>
                  <a:lnTo>
                    <a:pt x="117777" y="25335"/>
                  </a:lnTo>
                  <a:lnTo>
                    <a:pt x="117271" y="31732"/>
                  </a:lnTo>
                  <a:lnTo>
                    <a:pt x="115339" y="31732"/>
                  </a:lnTo>
                  <a:lnTo>
                    <a:pt x="114832" y="25335"/>
                  </a:lnTo>
                  <a:lnTo>
                    <a:pt x="114832" y="31732"/>
                  </a:lnTo>
                  <a:lnTo>
                    <a:pt x="113090" y="31732"/>
                  </a:lnTo>
                  <a:lnTo>
                    <a:pt x="113090" y="16689"/>
                  </a:lnTo>
                  <a:lnTo>
                    <a:pt x="115877" y="16689"/>
                  </a:lnTo>
                  <a:lnTo>
                    <a:pt x="116320" y="21820"/>
                  </a:lnTo>
                  <a:lnTo>
                    <a:pt x="116732" y="16689"/>
                  </a:lnTo>
                  <a:close/>
                  <a:moveTo>
                    <a:pt x="126993" y="16689"/>
                  </a:moveTo>
                  <a:lnTo>
                    <a:pt x="126993" y="31732"/>
                  </a:lnTo>
                  <a:lnTo>
                    <a:pt x="125283" y="31732"/>
                  </a:lnTo>
                  <a:lnTo>
                    <a:pt x="125283" y="25335"/>
                  </a:lnTo>
                  <a:lnTo>
                    <a:pt x="124744" y="31732"/>
                  </a:lnTo>
                  <a:lnTo>
                    <a:pt x="122813" y="31732"/>
                  </a:lnTo>
                  <a:lnTo>
                    <a:pt x="122306" y="25335"/>
                  </a:lnTo>
                  <a:lnTo>
                    <a:pt x="122306" y="31732"/>
                  </a:lnTo>
                  <a:lnTo>
                    <a:pt x="120564" y="31732"/>
                  </a:lnTo>
                  <a:lnTo>
                    <a:pt x="120564" y="16689"/>
                  </a:lnTo>
                  <a:lnTo>
                    <a:pt x="123351" y="16689"/>
                  </a:lnTo>
                  <a:lnTo>
                    <a:pt x="123794" y="21820"/>
                  </a:lnTo>
                  <a:lnTo>
                    <a:pt x="124206" y="16689"/>
                  </a:lnTo>
                  <a:close/>
                  <a:moveTo>
                    <a:pt x="134467" y="16689"/>
                  </a:moveTo>
                  <a:lnTo>
                    <a:pt x="134467" y="31732"/>
                  </a:lnTo>
                  <a:lnTo>
                    <a:pt x="132757" y="31732"/>
                  </a:lnTo>
                  <a:lnTo>
                    <a:pt x="132757" y="25335"/>
                  </a:lnTo>
                  <a:lnTo>
                    <a:pt x="132218" y="31732"/>
                  </a:lnTo>
                  <a:lnTo>
                    <a:pt x="130318" y="31732"/>
                  </a:lnTo>
                  <a:lnTo>
                    <a:pt x="129780" y="25335"/>
                  </a:lnTo>
                  <a:lnTo>
                    <a:pt x="129780" y="31732"/>
                  </a:lnTo>
                  <a:lnTo>
                    <a:pt x="128038" y="31732"/>
                  </a:lnTo>
                  <a:lnTo>
                    <a:pt x="128038" y="16689"/>
                  </a:lnTo>
                  <a:lnTo>
                    <a:pt x="130857" y="16689"/>
                  </a:lnTo>
                  <a:lnTo>
                    <a:pt x="131268" y="21820"/>
                  </a:lnTo>
                  <a:lnTo>
                    <a:pt x="131680" y="16689"/>
                  </a:lnTo>
                  <a:close/>
                  <a:moveTo>
                    <a:pt x="141941" y="16689"/>
                  </a:moveTo>
                  <a:lnTo>
                    <a:pt x="141941" y="31732"/>
                  </a:lnTo>
                  <a:lnTo>
                    <a:pt x="140231" y="31732"/>
                  </a:lnTo>
                  <a:lnTo>
                    <a:pt x="140231" y="25335"/>
                  </a:lnTo>
                  <a:lnTo>
                    <a:pt x="139692" y="31732"/>
                  </a:lnTo>
                  <a:lnTo>
                    <a:pt x="137792" y="31732"/>
                  </a:lnTo>
                  <a:lnTo>
                    <a:pt x="137254" y="25335"/>
                  </a:lnTo>
                  <a:lnTo>
                    <a:pt x="137254" y="31732"/>
                  </a:lnTo>
                  <a:lnTo>
                    <a:pt x="135512" y="31732"/>
                  </a:lnTo>
                  <a:lnTo>
                    <a:pt x="135512" y="16689"/>
                  </a:lnTo>
                  <a:lnTo>
                    <a:pt x="138330" y="16689"/>
                  </a:lnTo>
                  <a:lnTo>
                    <a:pt x="138742" y="21820"/>
                  </a:lnTo>
                  <a:lnTo>
                    <a:pt x="139154" y="16689"/>
                  </a:lnTo>
                  <a:close/>
                  <a:moveTo>
                    <a:pt x="149446" y="16689"/>
                  </a:moveTo>
                  <a:lnTo>
                    <a:pt x="149446" y="31732"/>
                  </a:lnTo>
                  <a:lnTo>
                    <a:pt x="147705" y="31732"/>
                  </a:lnTo>
                  <a:lnTo>
                    <a:pt x="147705" y="25335"/>
                  </a:lnTo>
                  <a:lnTo>
                    <a:pt x="147166" y="31732"/>
                  </a:lnTo>
                  <a:lnTo>
                    <a:pt x="145266" y="31732"/>
                  </a:lnTo>
                  <a:lnTo>
                    <a:pt x="144728" y="25335"/>
                  </a:lnTo>
                  <a:lnTo>
                    <a:pt x="144728" y="31732"/>
                  </a:lnTo>
                  <a:lnTo>
                    <a:pt x="142986" y="31732"/>
                  </a:lnTo>
                  <a:lnTo>
                    <a:pt x="142986" y="16689"/>
                  </a:lnTo>
                  <a:lnTo>
                    <a:pt x="145804" y="16689"/>
                  </a:lnTo>
                  <a:lnTo>
                    <a:pt x="146216" y="21820"/>
                  </a:lnTo>
                  <a:lnTo>
                    <a:pt x="146628" y="16689"/>
                  </a:lnTo>
                  <a:close/>
                  <a:moveTo>
                    <a:pt x="156920" y="16689"/>
                  </a:moveTo>
                  <a:lnTo>
                    <a:pt x="156920" y="31732"/>
                  </a:lnTo>
                  <a:lnTo>
                    <a:pt x="155178" y="31732"/>
                  </a:lnTo>
                  <a:lnTo>
                    <a:pt x="155178" y="25335"/>
                  </a:lnTo>
                  <a:lnTo>
                    <a:pt x="154640" y="31732"/>
                  </a:lnTo>
                  <a:lnTo>
                    <a:pt x="152740" y="31732"/>
                  </a:lnTo>
                  <a:lnTo>
                    <a:pt x="152233" y="25335"/>
                  </a:lnTo>
                  <a:lnTo>
                    <a:pt x="152233" y="31732"/>
                  </a:lnTo>
                  <a:lnTo>
                    <a:pt x="150491" y="31732"/>
                  </a:lnTo>
                  <a:lnTo>
                    <a:pt x="150491" y="16689"/>
                  </a:lnTo>
                  <a:lnTo>
                    <a:pt x="153278" y="16689"/>
                  </a:lnTo>
                  <a:lnTo>
                    <a:pt x="153690" y="21820"/>
                  </a:lnTo>
                  <a:lnTo>
                    <a:pt x="154133" y="16689"/>
                  </a:lnTo>
                  <a:close/>
                  <a:moveTo>
                    <a:pt x="164394" y="16689"/>
                  </a:moveTo>
                  <a:lnTo>
                    <a:pt x="164394" y="31732"/>
                  </a:lnTo>
                  <a:lnTo>
                    <a:pt x="162652" y="31732"/>
                  </a:lnTo>
                  <a:lnTo>
                    <a:pt x="162652" y="25335"/>
                  </a:lnTo>
                  <a:lnTo>
                    <a:pt x="162146" y="31732"/>
                  </a:lnTo>
                  <a:lnTo>
                    <a:pt x="160214" y="31732"/>
                  </a:lnTo>
                  <a:lnTo>
                    <a:pt x="159707" y="25335"/>
                  </a:lnTo>
                  <a:lnTo>
                    <a:pt x="159707" y="31732"/>
                  </a:lnTo>
                  <a:lnTo>
                    <a:pt x="157965" y="31732"/>
                  </a:lnTo>
                  <a:lnTo>
                    <a:pt x="157965" y="16689"/>
                  </a:lnTo>
                  <a:lnTo>
                    <a:pt x="160752" y="16689"/>
                  </a:lnTo>
                  <a:lnTo>
                    <a:pt x="161164" y="21820"/>
                  </a:lnTo>
                  <a:lnTo>
                    <a:pt x="161607" y="16689"/>
                  </a:lnTo>
                  <a:close/>
                  <a:moveTo>
                    <a:pt x="171868" y="16689"/>
                  </a:moveTo>
                  <a:lnTo>
                    <a:pt x="171868" y="31732"/>
                  </a:lnTo>
                  <a:lnTo>
                    <a:pt x="170126" y="31732"/>
                  </a:lnTo>
                  <a:lnTo>
                    <a:pt x="170126" y="25335"/>
                  </a:lnTo>
                  <a:lnTo>
                    <a:pt x="169620" y="31732"/>
                  </a:lnTo>
                  <a:lnTo>
                    <a:pt x="167688" y="31732"/>
                  </a:lnTo>
                  <a:lnTo>
                    <a:pt x="167181" y="25335"/>
                  </a:lnTo>
                  <a:lnTo>
                    <a:pt x="167181" y="31732"/>
                  </a:lnTo>
                  <a:lnTo>
                    <a:pt x="165439" y="31732"/>
                  </a:lnTo>
                  <a:lnTo>
                    <a:pt x="165439" y="16689"/>
                  </a:lnTo>
                  <a:lnTo>
                    <a:pt x="168226" y="16689"/>
                  </a:lnTo>
                  <a:lnTo>
                    <a:pt x="168638" y="21820"/>
                  </a:lnTo>
                  <a:lnTo>
                    <a:pt x="169081" y="16689"/>
                  </a:lnTo>
                  <a:close/>
                  <a:moveTo>
                    <a:pt x="179342" y="16689"/>
                  </a:moveTo>
                  <a:lnTo>
                    <a:pt x="179342" y="31732"/>
                  </a:lnTo>
                  <a:lnTo>
                    <a:pt x="177600" y="31732"/>
                  </a:lnTo>
                  <a:lnTo>
                    <a:pt x="177600" y="25335"/>
                  </a:lnTo>
                  <a:lnTo>
                    <a:pt x="177093" y="31732"/>
                  </a:lnTo>
                  <a:lnTo>
                    <a:pt x="175193" y="31732"/>
                  </a:lnTo>
                  <a:lnTo>
                    <a:pt x="174655" y="25335"/>
                  </a:lnTo>
                  <a:lnTo>
                    <a:pt x="174655" y="31732"/>
                  </a:lnTo>
                  <a:lnTo>
                    <a:pt x="172913" y="31732"/>
                  </a:lnTo>
                  <a:lnTo>
                    <a:pt x="172913" y="16689"/>
                  </a:lnTo>
                  <a:lnTo>
                    <a:pt x="175732" y="16689"/>
                  </a:lnTo>
                  <a:lnTo>
                    <a:pt x="176143" y="21820"/>
                  </a:lnTo>
                  <a:lnTo>
                    <a:pt x="176555" y="16689"/>
                  </a:lnTo>
                  <a:close/>
                  <a:moveTo>
                    <a:pt x="186816" y="16689"/>
                  </a:moveTo>
                  <a:lnTo>
                    <a:pt x="186816" y="31732"/>
                  </a:lnTo>
                  <a:lnTo>
                    <a:pt x="185106" y="31732"/>
                  </a:lnTo>
                  <a:lnTo>
                    <a:pt x="185106" y="25335"/>
                  </a:lnTo>
                  <a:lnTo>
                    <a:pt x="184567" y="31732"/>
                  </a:lnTo>
                  <a:lnTo>
                    <a:pt x="182667" y="31732"/>
                  </a:lnTo>
                  <a:lnTo>
                    <a:pt x="182129" y="25335"/>
                  </a:lnTo>
                  <a:lnTo>
                    <a:pt x="182129" y="31732"/>
                  </a:lnTo>
                  <a:lnTo>
                    <a:pt x="180387" y="31732"/>
                  </a:lnTo>
                  <a:lnTo>
                    <a:pt x="180387" y="16689"/>
                  </a:lnTo>
                  <a:lnTo>
                    <a:pt x="183206" y="16689"/>
                  </a:lnTo>
                  <a:lnTo>
                    <a:pt x="183617" y="21820"/>
                  </a:lnTo>
                  <a:lnTo>
                    <a:pt x="184029" y="16689"/>
                  </a:lnTo>
                  <a:close/>
                  <a:moveTo>
                    <a:pt x="194321" y="16689"/>
                  </a:moveTo>
                  <a:lnTo>
                    <a:pt x="194321" y="31732"/>
                  </a:lnTo>
                  <a:lnTo>
                    <a:pt x="192580" y="31732"/>
                  </a:lnTo>
                  <a:lnTo>
                    <a:pt x="192580" y="25335"/>
                  </a:lnTo>
                  <a:lnTo>
                    <a:pt x="192041" y="31732"/>
                  </a:lnTo>
                  <a:lnTo>
                    <a:pt x="190141" y="31732"/>
                  </a:lnTo>
                  <a:lnTo>
                    <a:pt x="189603" y="25335"/>
                  </a:lnTo>
                  <a:lnTo>
                    <a:pt x="189603" y="31732"/>
                  </a:lnTo>
                  <a:lnTo>
                    <a:pt x="187861" y="31732"/>
                  </a:lnTo>
                  <a:lnTo>
                    <a:pt x="187861" y="16689"/>
                  </a:lnTo>
                  <a:lnTo>
                    <a:pt x="190679" y="16689"/>
                  </a:lnTo>
                  <a:lnTo>
                    <a:pt x="191091" y="21820"/>
                  </a:lnTo>
                  <a:lnTo>
                    <a:pt x="191503" y="16689"/>
                  </a:lnTo>
                  <a:close/>
                  <a:moveTo>
                    <a:pt x="201795" y="16689"/>
                  </a:moveTo>
                  <a:lnTo>
                    <a:pt x="201795" y="31732"/>
                  </a:lnTo>
                  <a:lnTo>
                    <a:pt x="200054" y="31732"/>
                  </a:lnTo>
                  <a:lnTo>
                    <a:pt x="200054" y="25335"/>
                  </a:lnTo>
                  <a:lnTo>
                    <a:pt x="199515" y="31732"/>
                  </a:lnTo>
                  <a:lnTo>
                    <a:pt x="197615" y="31732"/>
                  </a:lnTo>
                  <a:lnTo>
                    <a:pt x="197077" y="25335"/>
                  </a:lnTo>
                  <a:lnTo>
                    <a:pt x="197077" y="31732"/>
                  </a:lnTo>
                  <a:lnTo>
                    <a:pt x="195366" y="31732"/>
                  </a:lnTo>
                  <a:lnTo>
                    <a:pt x="195366" y="16689"/>
                  </a:lnTo>
                  <a:lnTo>
                    <a:pt x="198153" y="16689"/>
                  </a:lnTo>
                  <a:lnTo>
                    <a:pt x="198565" y="21820"/>
                  </a:lnTo>
                  <a:lnTo>
                    <a:pt x="198977" y="16689"/>
                  </a:lnTo>
                  <a:close/>
                  <a:moveTo>
                    <a:pt x="209269" y="16689"/>
                  </a:moveTo>
                  <a:lnTo>
                    <a:pt x="209269" y="31732"/>
                  </a:lnTo>
                  <a:lnTo>
                    <a:pt x="207527" y="31732"/>
                  </a:lnTo>
                  <a:lnTo>
                    <a:pt x="207527" y="25335"/>
                  </a:lnTo>
                  <a:lnTo>
                    <a:pt x="207021" y="31732"/>
                  </a:lnTo>
                  <a:lnTo>
                    <a:pt x="205089" y="31732"/>
                  </a:lnTo>
                  <a:lnTo>
                    <a:pt x="204582" y="25335"/>
                  </a:lnTo>
                  <a:lnTo>
                    <a:pt x="204582" y="31732"/>
                  </a:lnTo>
                  <a:lnTo>
                    <a:pt x="202840" y="31732"/>
                  </a:lnTo>
                  <a:lnTo>
                    <a:pt x="202840" y="16689"/>
                  </a:lnTo>
                  <a:lnTo>
                    <a:pt x="205627" y="16689"/>
                  </a:lnTo>
                  <a:lnTo>
                    <a:pt x="206039" y="21820"/>
                  </a:lnTo>
                  <a:lnTo>
                    <a:pt x="206451" y="16689"/>
                  </a:lnTo>
                  <a:close/>
                  <a:moveTo>
                    <a:pt x="216743" y="16689"/>
                  </a:moveTo>
                  <a:lnTo>
                    <a:pt x="216743" y="31732"/>
                  </a:lnTo>
                  <a:lnTo>
                    <a:pt x="215001" y="31732"/>
                  </a:lnTo>
                  <a:lnTo>
                    <a:pt x="215001" y="25335"/>
                  </a:lnTo>
                  <a:lnTo>
                    <a:pt x="214495" y="31732"/>
                  </a:lnTo>
                  <a:lnTo>
                    <a:pt x="212563" y="31732"/>
                  </a:lnTo>
                  <a:lnTo>
                    <a:pt x="212056" y="25335"/>
                  </a:lnTo>
                  <a:lnTo>
                    <a:pt x="212056" y="31732"/>
                  </a:lnTo>
                  <a:lnTo>
                    <a:pt x="210314" y="31732"/>
                  </a:lnTo>
                  <a:lnTo>
                    <a:pt x="210314" y="16689"/>
                  </a:lnTo>
                  <a:lnTo>
                    <a:pt x="213101" y="16689"/>
                  </a:lnTo>
                  <a:lnTo>
                    <a:pt x="213513" y="21820"/>
                  </a:lnTo>
                  <a:lnTo>
                    <a:pt x="213956" y="16689"/>
                  </a:lnTo>
                  <a:close/>
                  <a:moveTo>
                    <a:pt x="224217" y="16689"/>
                  </a:moveTo>
                  <a:lnTo>
                    <a:pt x="224217" y="31732"/>
                  </a:lnTo>
                  <a:lnTo>
                    <a:pt x="222475" y="31732"/>
                  </a:lnTo>
                  <a:lnTo>
                    <a:pt x="222475" y="25335"/>
                  </a:lnTo>
                  <a:lnTo>
                    <a:pt x="221969" y="31732"/>
                  </a:lnTo>
                  <a:lnTo>
                    <a:pt x="220037" y="31732"/>
                  </a:lnTo>
                  <a:lnTo>
                    <a:pt x="219530" y="25335"/>
                  </a:lnTo>
                  <a:lnTo>
                    <a:pt x="219530" y="31732"/>
                  </a:lnTo>
                  <a:lnTo>
                    <a:pt x="217788" y="31732"/>
                  </a:lnTo>
                  <a:lnTo>
                    <a:pt x="217788" y="16689"/>
                  </a:lnTo>
                  <a:lnTo>
                    <a:pt x="220575" y="16689"/>
                  </a:lnTo>
                  <a:lnTo>
                    <a:pt x="221018" y="21820"/>
                  </a:lnTo>
                  <a:lnTo>
                    <a:pt x="221430" y="16689"/>
                  </a:lnTo>
                  <a:close/>
                  <a:moveTo>
                    <a:pt x="231691" y="16689"/>
                  </a:moveTo>
                  <a:lnTo>
                    <a:pt x="231691" y="31732"/>
                  </a:lnTo>
                  <a:lnTo>
                    <a:pt x="229981" y="31732"/>
                  </a:lnTo>
                  <a:lnTo>
                    <a:pt x="229981" y="25335"/>
                  </a:lnTo>
                  <a:lnTo>
                    <a:pt x="229442" y="31732"/>
                  </a:lnTo>
                  <a:lnTo>
                    <a:pt x="227542" y="31732"/>
                  </a:lnTo>
                  <a:lnTo>
                    <a:pt x="227004" y="25335"/>
                  </a:lnTo>
                  <a:lnTo>
                    <a:pt x="227004" y="31732"/>
                  </a:lnTo>
                  <a:lnTo>
                    <a:pt x="225262" y="31732"/>
                  </a:lnTo>
                  <a:lnTo>
                    <a:pt x="225262" y="16689"/>
                  </a:lnTo>
                  <a:lnTo>
                    <a:pt x="228049" y="16689"/>
                  </a:lnTo>
                  <a:lnTo>
                    <a:pt x="228492" y="21820"/>
                  </a:lnTo>
                  <a:lnTo>
                    <a:pt x="228904" y="16689"/>
                  </a:lnTo>
                  <a:close/>
                  <a:moveTo>
                    <a:pt x="239165" y="16689"/>
                  </a:moveTo>
                  <a:lnTo>
                    <a:pt x="239165" y="31732"/>
                  </a:lnTo>
                  <a:lnTo>
                    <a:pt x="237455" y="31732"/>
                  </a:lnTo>
                  <a:lnTo>
                    <a:pt x="237455" y="25335"/>
                  </a:lnTo>
                  <a:lnTo>
                    <a:pt x="236916" y="31732"/>
                  </a:lnTo>
                  <a:lnTo>
                    <a:pt x="235016" y="31732"/>
                  </a:lnTo>
                  <a:lnTo>
                    <a:pt x="234478" y="25335"/>
                  </a:lnTo>
                  <a:lnTo>
                    <a:pt x="234478" y="31732"/>
                  </a:lnTo>
                  <a:lnTo>
                    <a:pt x="232736" y="31732"/>
                  </a:lnTo>
                  <a:lnTo>
                    <a:pt x="232736" y="16689"/>
                  </a:lnTo>
                  <a:lnTo>
                    <a:pt x="235555" y="16689"/>
                  </a:lnTo>
                  <a:lnTo>
                    <a:pt x="235966" y="21820"/>
                  </a:lnTo>
                  <a:lnTo>
                    <a:pt x="236378" y="16689"/>
                  </a:lnTo>
                  <a:close/>
                  <a:moveTo>
                    <a:pt x="246670" y="16689"/>
                  </a:moveTo>
                  <a:lnTo>
                    <a:pt x="246670" y="31732"/>
                  </a:lnTo>
                  <a:lnTo>
                    <a:pt x="244929" y="31732"/>
                  </a:lnTo>
                  <a:lnTo>
                    <a:pt x="244929" y="25335"/>
                  </a:lnTo>
                  <a:lnTo>
                    <a:pt x="244390" y="31732"/>
                  </a:lnTo>
                  <a:lnTo>
                    <a:pt x="242490" y="31732"/>
                  </a:lnTo>
                  <a:lnTo>
                    <a:pt x="241952" y="25335"/>
                  </a:lnTo>
                  <a:lnTo>
                    <a:pt x="241952" y="31732"/>
                  </a:lnTo>
                  <a:lnTo>
                    <a:pt x="240242" y="31732"/>
                  </a:lnTo>
                  <a:lnTo>
                    <a:pt x="240242" y="16689"/>
                  </a:lnTo>
                  <a:lnTo>
                    <a:pt x="243028" y="16689"/>
                  </a:lnTo>
                  <a:lnTo>
                    <a:pt x="243440" y="21820"/>
                  </a:lnTo>
                  <a:lnTo>
                    <a:pt x="243852" y="16689"/>
                  </a:lnTo>
                  <a:close/>
                  <a:moveTo>
                    <a:pt x="254144" y="16689"/>
                  </a:moveTo>
                  <a:lnTo>
                    <a:pt x="254144" y="31732"/>
                  </a:lnTo>
                  <a:lnTo>
                    <a:pt x="252402" y="31732"/>
                  </a:lnTo>
                  <a:lnTo>
                    <a:pt x="252402" y="25335"/>
                  </a:lnTo>
                  <a:lnTo>
                    <a:pt x="251864" y="31732"/>
                  </a:lnTo>
                  <a:lnTo>
                    <a:pt x="249964" y="31732"/>
                  </a:lnTo>
                  <a:lnTo>
                    <a:pt x="249426" y="25335"/>
                  </a:lnTo>
                  <a:lnTo>
                    <a:pt x="249426" y="31732"/>
                  </a:lnTo>
                  <a:lnTo>
                    <a:pt x="247715" y="31732"/>
                  </a:lnTo>
                  <a:lnTo>
                    <a:pt x="247715" y="16689"/>
                  </a:lnTo>
                  <a:lnTo>
                    <a:pt x="250502" y="16689"/>
                  </a:lnTo>
                  <a:lnTo>
                    <a:pt x="250914" y="21820"/>
                  </a:lnTo>
                  <a:lnTo>
                    <a:pt x="251326" y="16689"/>
                  </a:lnTo>
                  <a:close/>
                  <a:moveTo>
                    <a:pt x="261618" y="16689"/>
                  </a:moveTo>
                  <a:lnTo>
                    <a:pt x="261618" y="31732"/>
                  </a:lnTo>
                  <a:lnTo>
                    <a:pt x="259876" y="31732"/>
                  </a:lnTo>
                  <a:lnTo>
                    <a:pt x="259876" y="25335"/>
                  </a:lnTo>
                  <a:lnTo>
                    <a:pt x="259338" y="31732"/>
                  </a:lnTo>
                  <a:lnTo>
                    <a:pt x="257438" y="31732"/>
                  </a:lnTo>
                  <a:lnTo>
                    <a:pt x="256899" y="25335"/>
                  </a:lnTo>
                  <a:lnTo>
                    <a:pt x="256899" y="31732"/>
                  </a:lnTo>
                  <a:lnTo>
                    <a:pt x="255189" y="31732"/>
                  </a:lnTo>
                  <a:lnTo>
                    <a:pt x="255189" y="16689"/>
                  </a:lnTo>
                  <a:lnTo>
                    <a:pt x="257976" y="16689"/>
                  </a:lnTo>
                  <a:lnTo>
                    <a:pt x="258388" y="21820"/>
                  </a:lnTo>
                  <a:lnTo>
                    <a:pt x="258831" y="16689"/>
                  </a:lnTo>
                  <a:close/>
                  <a:moveTo>
                    <a:pt x="269092" y="16689"/>
                  </a:moveTo>
                  <a:lnTo>
                    <a:pt x="269092" y="31732"/>
                  </a:lnTo>
                  <a:lnTo>
                    <a:pt x="267350" y="31732"/>
                  </a:lnTo>
                  <a:lnTo>
                    <a:pt x="267350" y="25335"/>
                  </a:lnTo>
                  <a:lnTo>
                    <a:pt x="266844" y="31732"/>
                  </a:lnTo>
                  <a:lnTo>
                    <a:pt x="264912" y="31732"/>
                  </a:lnTo>
                  <a:lnTo>
                    <a:pt x="264405" y="25335"/>
                  </a:lnTo>
                  <a:lnTo>
                    <a:pt x="264405" y="31732"/>
                  </a:lnTo>
                  <a:lnTo>
                    <a:pt x="262663" y="31732"/>
                  </a:lnTo>
                  <a:lnTo>
                    <a:pt x="262663" y="16689"/>
                  </a:lnTo>
                  <a:lnTo>
                    <a:pt x="265450" y="16689"/>
                  </a:lnTo>
                  <a:lnTo>
                    <a:pt x="265862" y="21820"/>
                  </a:lnTo>
                  <a:lnTo>
                    <a:pt x="266305" y="16689"/>
                  </a:lnTo>
                  <a:close/>
                  <a:moveTo>
                    <a:pt x="276566" y="16689"/>
                  </a:moveTo>
                  <a:lnTo>
                    <a:pt x="276566" y="31732"/>
                  </a:lnTo>
                  <a:lnTo>
                    <a:pt x="274824" y="31732"/>
                  </a:lnTo>
                  <a:lnTo>
                    <a:pt x="274824" y="25335"/>
                  </a:lnTo>
                  <a:lnTo>
                    <a:pt x="274317" y="31732"/>
                  </a:lnTo>
                  <a:lnTo>
                    <a:pt x="272386" y="31732"/>
                  </a:lnTo>
                  <a:lnTo>
                    <a:pt x="271879" y="25335"/>
                  </a:lnTo>
                  <a:lnTo>
                    <a:pt x="271879" y="31732"/>
                  </a:lnTo>
                  <a:lnTo>
                    <a:pt x="270137" y="31732"/>
                  </a:lnTo>
                  <a:lnTo>
                    <a:pt x="270137" y="16689"/>
                  </a:lnTo>
                  <a:lnTo>
                    <a:pt x="272924" y="16689"/>
                  </a:lnTo>
                  <a:lnTo>
                    <a:pt x="273367" y="21820"/>
                  </a:lnTo>
                  <a:lnTo>
                    <a:pt x="273779" y="16689"/>
                  </a:lnTo>
                  <a:close/>
                  <a:moveTo>
                    <a:pt x="284040" y="16689"/>
                  </a:moveTo>
                  <a:lnTo>
                    <a:pt x="284040" y="31732"/>
                  </a:lnTo>
                  <a:lnTo>
                    <a:pt x="282298" y="31732"/>
                  </a:lnTo>
                  <a:lnTo>
                    <a:pt x="282298" y="25335"/>
                  </a:lnTo>
                  <a:lnTo>
                    <a:pt x="281791" y="31732"/>
                  </a:lnTo>
                  <a:lnTo>
                    <a:pt x="279860" y="31732"/>
                  </a:lnTo>
                  <a:lnTo>
                    <a:pt x="279353" y="25335"/>
                  </a:lnTo>
                  <a:lnTo>
                    <a:pt x="279353" y="31732"/>
                  </a:lnTo>
                  <a:lnTo>
                    <a:pt x="277611" y="31732"/>
                  </a:lnTo>
                  <a:lnTo>
                    <a:pt x="277611" y="16689"/>
                  </a:lnTo>
                  <a:lnTo>
                    <a:pt x="280430" y="16689"/>
                  </a:lnTo>
                  <a:lnTo>
                    <a:pt x="280841" y="21820"/>
                  </a:lnTo>
                  <a:lnTo>
                    <a:pt x="281253" y="16689"/>
                  </a:lnTo>
                  <a:close/>
                  <a:moveTo>
                    <a:pt x="7347" y="32587"/>
                  </a:moveTo>
                  <a:lnTo>
                    <a:pt x="7347" y="47598"/>
                  </a:lnTo>
                  <a:lnTo>
                    <a:pt x="5605" y="47598"/>
                  </a:lnTo>
                  <a:lnTo>
                    <a:pt x="5605" y="41201"/>
                  </a:lnTo>
                  <a:lnTo>
                    <a:pt x="5099" y="47598"/>
                  </a:lnTo>
                  <a:lnTo>
                    <a:pt x="3167" y="47598"/>
                  </a:lnTo>
                  <a:lnTo>
                    <a:pt x="2629" y="41201"/>
                  </a:lnTo>
                  <a:lnTo>
                    <a:pt x="2629" y="47598"/>
                  </a:lnTo>
                  <a:lnTo>
                    <a:pt x="918" y="47598"/>
                  </a:lnTo>
                  <a:lnTo>
                    <a:pt x="918" y="32587"/>
                  </a:lnTo>
                  <a:lnTo>
                    <a:pt x="3705" y="32587"/>
                  </a:lnTo>
                  <a:lnTo>
                    <a:pt x="4117" y="37686"/>
                  </a:lnTo>
                  <a:lnTo>
                    <a:pt x="4529" y="32587"/>
                  </a:lnTo>
                  <a:close/>
                  <a:moveTo>
                    <a:pt x="14821" y="32587"/>
                  </a:moveTo>
                  <a:lnTo>
                    <a:pt x="14821" y="47598"/>
                  </a:lnTo>
                  <a:lnTo>
                    <a:pt x="13079" y="47598"/>
                  </a:lnTo>
                  <a:lnTo>
                    <a:pt x="13079" y="41201"/>
                  </a:lnTo>
                  <a:lnTo>
                    <a:pt x="12573" y="47598"/>
                  </a:lnTo>
                  <a:lnTo>
                    <a:pt x="10641" y="47598"/>
                  </a:lnTo>
                  <a:lnTo>
                    <a:pt x="10134" y="41201"/>
                  </a:lnTo>
                  <a:lnTo>
                    <a:pt x="10134" y="47598"/>
                  </a:lnTo>
                  <a:lnTo>
                    <a:pt x="8392" y="47598"/>
                  </a:lnTo>
                  <a:lnTo>
                    <a:pt x="8392" y="32587"/>
                  </a:lnTo>
                  <a:lnTo>
                    <a:pt x="11179" y="32587"/>
                  </a:lnTo>
                  <a:lnTo>
                    <a:pt x="11591" y="37686"/>
                  </a:lnTo>
                  <a:lnTo>
                    <a:pt x="12034" y="32587"/>
                  </a:lnTo>
                  <a:close/>
                  <a:moveTo>
                    <a:pt x="22295" y="32587"/>
                  </a:moveTo>
                  <a:lnTo>
                    <a:pt x="22295" y="47598"/>
                  </a:lnTo>
                  <a:lnTo>
                    <a:pt x="20553" y="47598"/>
                  </a:lnTo>
                  <a:lnTo>
                    <a:pt x="20553" y="41201"/>
                  </a:lnTo>
                  <a:lnTo>
                    <a:pt x="20047" y="47598"/>
                  </a:lnTo>
                  <a:lnTo>
                    <a:pt x="18115" y="47598"/>
                  </a:lnTo>
                  <a:lnTo>
                    <a:pt x="17608" y="41201"/>
                  </a:lnTo>
                  <a:lnTo>
                    <a:pt x="17608" y="47598"/>
                  </a:lnTo>
                  <a:lnTo>
                    <a:pt x="15866" y="47598"/>
                  </a:lnTo>
                  <a:lnTo>
                    <a:pt x="15866" y="32587"/>
                  </a:lnTo>
                  <a:lnTo>
                    <a:pt x="18653" y="32587"/>
                  </a:lnTo>
                  <a:lnTo>
                    <a:pt x="19096" y="37686"/>
                  </a:lnTo>
                  <a:lnTo>
                    <a:pt x="19508" y="32587"/>
                  </a:lnTo>
                  <a:close/>
                  <a:moveTo>
                    <a:pt x="29769" y="32587"/>
                  </a:moveTo>
                  <a:lnTo>
                    <a:pt x="29769" y="47598"/>
                  </a:lnTo>
                  <a:lnTo>
                    <a:pt x="28059" y="47598"/>
                  </a:lnTo>
                  <a:lnTo>
                    <a:pt x="28059" y="41201"/>
                  </a:lnTo>
                  <a:lnTo>
                    <a:pt x="27520" y="47598"/>
                  </a:lnTo>
                  <a:lnTo>
                    <a:pt x="25589" y="47598"/>
                  </a:lnTo>
                  <a:lnTo>
                    <a:pt x="25082" y="41201"/>
                  </a:lnTo>
                  <a:lnTo>
                    <a:pt x="25082" y="47598"/>
                  </a:lnTo>
                  <a:lnTo>
                    <a:pt x="23340" y="47598"/>
                  </a:lnTo>
                  <a:lnTo>
                    <a:pt x="23340" y="32587"/>
                  </a:lnTo>
                  <a:lnTo>
                    <a:pt x="26159" y="32587"/>
                  </a:lnTo>
                  <a:lnTo>
                    <a:pt x="26570" y="37686"/>
                  </a:lnTo>
                  <a:lnTo>
                    <a:pt x="26982" y="32587"/>
                  </a:lnTo>
                  <a:close/>
                  <a:moveTo>
                    <a:pt x="37243" y="32587"/>
                  </a:moveTo>
                  <a:lnTo>
                    <a:pt x="37243" y="47598"/>
                  </a:lnTo>
                  <a:lnTo>
                    <a:pt x="35533" y="47598"/>
                  </a:lnTo>
                  <a:lnTo>
                    <a:pt x="35533" y="41201"/>
                  </a:lnTo>
                  <a:lnTo>
                    <a:pt x="34994" y="47598"/>
                  </a:lnTo>
                  <a:lnTo>
                    <a:pt x="33094" y="47598"/>
                  </a:lnTo>
                  <a:lnTo>
                    <a:pt x="32556" y="41201"/>
                  </a:lnTo>
                  <a:lnTo>
                    <a:pt x="32556" y="47598"/>
                  </a:lnTo>
                  <a:lnTo>
                    <a:pt x="30814" y="47598"/>
                  </a:lnTo>
                  <a:lnTo>
                    <a:pt x="30814" y="32587"/>
                  </a:lnTo>
                  <a:lnTo>
                    <a:pt x="33633" y="32587"/>
                  </a:lnTo>
                  <a:lnTo>
                    <a:pt x="34044" y="37686"/>
                  </a:lnTo>
                  <a:lnTo>
                    <a:pt x="34456" y="32587"/>
                  </a:lnTo>
                  <a:close/>
                  <a:moveTo>
                    <a:pt x="44748" y="32587"/>
                  </a:moveTo>
                  <a:lnTo>
                    <a:pt x="44748" y="47598"/>
                  </a:lnTo>
                  <a:lnTo>
                    <a:pt x="43007" y="47598"/>
                  </a:lnTo>
                  <a:lnTo>
                    <a:pt x="43007" y="41201"/>
                  </a:lnTo>
                  <a:lnTo>
                    <a:pt x="42468" y="47598"/>
                  </a:lnTo>
                  <a:lnTo>
                    <a:pt x="40568" y="47598"/>
                  </a:lnTo>
                  <a:lnTo>
                    <a:pt x="40030" y="41201"/>
                  </a:lnTo>
                  <a:lnTo>
                    <a:pt x="40030" y="47598"/>
                  </a:lnTo>
                  <a:lnTo>
                    <a:pt x="38320" y="47598"/>
                  </a:lnTo>
                  <a:lnTo>
                    <a:pt x="38320" y="32587"/>
                  </a:lnTo>
                  <a:lnTo>
                    <a:pt x="41106" y="32587"/>
                  </a:lnTo>
                  <a:lnTo>
                    <a:pt x="41518" y="37686"/>
                  </a:lnTo>
                  <a:lnTo>
                    <a:pt x="41930" y="32587"/>
                  </a:lnTo>
                  <a:close/>
                  <a:moveTo>
                    <a:pt x="52222" y="32587"/>
                  </a:moveTo>
                  <a:lnTo>
                    <a:pt x="52222" y="47598"/>
                  </a:lnTo>
                  <a:lnTo>
                    <a:pt x="50480" y="47598"/>
                  </a:lnTo>
                  <a:lnTo>
                    <a:pt x="50480" y="41201"/>
                  </a:lnTo>
                  <a:lnTo>
                    <a:pt x="49942" y="47598"/>
                  </a:lnTo>
                  <a:lnTo>
                    <a:pt x="48042" y="47598"/>
                  </a:lnTo>
                  <a:lnTo>
                    <a:pt x="47504" y="41201"/>
                  </a:lnTo>
                  <a:lnTo>
                    <a:pt x="47504" y="47598"/>
                  </a:lnTo>
                  <a:lnTo>
                    <a:pt x="45793" y="47598"/>
                  </a:lnTo>
                  <a:lnTo>
                    <a:pt x="45793" y="32587"/>
                  </a:lnTo>
                  <a:lnTo>
                    <a:pt x="48580" y="32587"/>
                  </a:lnTo>
                  <a:lnTo>
                    <a:pt x="48992" y="37686"/>
                  </a:lnTo>
                  <a:lnTo>
                    <a:pt x="49404" y="32587"/>
                  </a:lnTo>
                  <a:close/>
                  <a:moveTo>
                    <a:pt x="59696" y="32587"/>
                  </a:moveTo>
                  <a:lnTo>
                    <a:pt x="59696" y="47598"/>
                  </a:lnTo>
                  <a:lnTo>
                    <a:pt x="57954" y="47598"/>
                  </a:lnTo>
                  <a:lnTo>
                    <a:pt x="57954" y="41201"/>
                  </a:lnTo>
                  <a:lnTo>
                    <a:pt x="57448" y="47598"/>
                  </a:lnTo>
                  <a:lnTo>
                    <a:pt x="55516" y="47598"/>
                  </a:lnTo>
                  <a:lnTo>
                    <a:pt x="54978" y="41201"/>
                  </a:lnTo>
                  <a:lnTo>
                    <a:pt x="54978" y="47598"/>
                  </a:lnTo>
                  <a:lnTo>
                    <a:pt x="53267" y="47598"/>
                  </a:lnTo>
                  <a:lnTo>
                    <a:pt x="53267" y="32587"/>
                  </a:lnTo>
                  <a:lnTo>
                    <a:pt x="56054" y="32587"/>
                  </a:lnTo>
                  <a:lnTo>
                    <a:pt x="56466" y="37686"/>
                  </a:lnTo>
                  <a:lnTo>
                    <a:pt x="56878" y="32587"/>
                  </a:lnTo>
                  <a:close/>
                  <a:moveTo>
                    <a:pt x="67170" y="32587"/>
                  </a:moveTo>
                  <a:lnTo>
                    <a:pt x="67170" y="47598"/>
                  </a:lnTo>
                  <a:lnTo>
                    <a:pt x="65428" y="47598"/>
                  </a:lnTo>
                  <a:lnTo>
                    <a:pt x="65428" y="41201"/>
                  </a:lnTo>
                  <a:lnTo>
                    <a:pt x="64922" y="47598"/>
                  </a:lnTo>
                  <a:lnTo>
                    <a:pt x="62990" y="47598"/>
                  </a:lnTo>
                  <a:lnTo>
                    <a:pt x="62483" y="41201"/>
                  </a:lnTo>
                  <a:lnTo>
                    <a:pt x="62483" y="47598"/>
                  </a:lnTo>
                  <a:lnTo>
                    <a:pt x="60741" y="47598"/>
                  </a:lnTo>
                  <a:lnTo>
                    <a:pt x="60741" y="32587"/>
                  </a:lnTo>
                  <a:lnTo>
                    <a:pt x="63528" y="32587"/>
                  </a:lnTo>
                  <a:lnTo>
                    <a:pt x="63940" y="37686"/>
                  </a:lnTo>
                  <a:lnTo>
                    <a:pt x="64383" y="32587"/>
                  </a:lnTo>
                  <a:close/>
                  <a:moveTo>
                    <a:pt x="74644" y="32587"/>
                  </a:moveTo>
                  <a:lnTo>
                    <a:pt x="74644" y="47598"/>
                  </a:lnTo>
                  <a:lnTo>
                    <a:pt x="72902" y="47598"/>
                  </a:lnTo>
                  <a:lnTo>
                    <a:pt x="72902" y="41201"/>
                  </a:lnTo>
                  <a:lnTo>
                    <a:pt x="72395" y="47598"/>
                  </a:lnTo>
                  <a:lnTo>
                    <a:pt x="70464" y="47598"/>
                  </a:lnTo>
                  <a:lnTo>
                    <a:pt x="69957" y="41201"/>
                  </a:lnTo>
                  <a:lnTo>
                    <a:pt x="69957" y="47598"/>
                  </a:lnTo>
                  <a:lnTo>
                    <a:pt x="68215" y="47598"/>
                  </a:lnTo>
                  <a:lnTo>
                    <a:pt x="68215" y="32587"/>
                  </a:lnTo>
                  <a:lnTo>
                    <a:pt x="71002" y="32587"/>
                  </a:lnTo>
                  <a:lnTo>
                    <a:pt x="71445" y="37686"/>
                  </a:lnTo>
                  <a:lnTo>
                    <a:pt x="71857" y="32587"/>
                  </a:lnTo>
                  <a:close/>
                  <a:moveTo>
                    <a:pt x="82118" y="32587"/>
                  </a:moveTo>
                  <a:lnTo>
                    <a:pt x="82118" y="47598"/>
                  </a:lnTo>
                  <a:lnTo>
                    <a:pt x="80376" y="47598"/>
                  </a:lnTo>
                  <a:lnTo>
                    <a:pt x="80376" y="41201"/>
                  </a:lnTo>
                  <a:lnTo>
                    <a:pt x="79869" y="47598"/>
                  </a:lnTo>
                  <a:lnTo>
                    <a:pt x="77969" y="47598"/>
                  </a:lnTo>
                  <a:lnTo>
                    <a:pt x="77431" y="41201"/>
                  </a:lnTo>
                  <a:lnTo>
                    <a:pt x="77431" y="47598"/>
                  </a:lnTo>
                  <a:lnTo>
                    <a:pt x="75689" y="47598"/>
                  </a:lnTo>
                  <a:lnTo>
                    <a:pt x="75689" y="32587"/>
                  </a:lnTo>
                  <a:lnTo>
                    <a:pt x="78508" y="32587"/>
                  </a:lnTo>
                  <a:lnTo>
                    <a:pt x="78919" y="37686"/>
                  </a:lnTo>
                  <a:lnTo>
                    <a:pt x="79331" y="32587"/>
                  </a:lnTo>
                  <a:close/>
                  <a:moveTo>
                    <a:pt x="89623" y="32587"/>
                  </a:moveTo>
                  <a:lnTo>
                    <a:pt x="89623" y="47598"/>
                  </a:lnTo>
                  <a:lnTo>
                    <a:pt x="87882" y="47598"/>
                  </a:lnTo>
                  <a:lnTo>
                    <a:pt x="87882" y="41201"/>
                  </a:lnTo>
                  <a:lnTo>
                    <a:pt x="87343" y="47598"/>
                  </a:lnTo>
                  <a:lnTo>
                    <a:pt x="85443" y="47598"/>
                  </a:lnTo>
                  <a:lnTo>
                    <a:pt x="84905" y="41201"/>
                  </a:lnTo>
                  <a:lnTo>
                    <a:pt x="84905" y="47598"/>
                  </a:lnTo>
                  <a:lnTo>
                    <a:pt x="83163" y="47598"/>
                  </a:lnTo>
                  <a:lnTo>
                    <a:pt x="83163" y="32587"/>
                  </a:lnTo>
                  <a:lnTo>
                    <a:pt x="85982" y="32587"/>
                  </a:lnTo>
                  <a:lnTo>
                    <a:pt x="86393" y="37686"/>
                  </a:lnTo>
                  <a:lnTo>
                    <a:pt x="86805" y="32587"/>
                  </a:lnTo>
                  <a:close/>
                  <a:moveTo>
                    <a:pt x="97097" y="32587"/>
                  </a:moveTo>
                  <a:lnTo>
                    <a:pt x="97097" y="47598"/>
                  </a:lnTo>
                  <a:lnTo>
                    <a:pt x="95356" y="47598"/>
                  </a:lnTo>
                  <a:lnTo>
                    <a:pt x="95356" y="41201"/>
                  </a:lnTo>
                  <a:lnTo>
                    <a:pt x="94817" y="47598"/>
                  </a:lnTo>
                  <a:lnTo>
                    <a:pt x="92917" y="47598"/>
                  </a:lnTo>
                  <a:lnTo>
                    <a:pt x="92379" y="41201"/>
                  </a:lnTo>
                  <a:lnTo>
                    <a:pt x="92379" y="47598"/>
                  </a:lnTo>
                  <a:lnTo>
                    <a:pt x="90637" y="47598"/>
                  </a:lnTo>
                  <a:lnTo>
                    <a:pt x="90637" y="32587"/>
                  </a:lnTo>
                  <a:lnTo>
                    <a:pt x="93455" y="32587"/>
                  </a:lnTo>
                  <a:lnTo>
                    <a:pt x="93867" y="37686"/>
                  </a:lnTo>
                  <a:lnTo>
                    <a:pt x="94279" y="32587"/>
                  </a:lnTo>
                  <a:close/>
                  <a:moveTo>
                    <a:pt x="104571" y="32587"/>
                  </a:moveTo>
                  <a:lnTo>
                    <a:pt x="104571" y="47598"/>
                  </a:lnTo>
                  <a:lnTo>
                    <a:pt x="102829" y="47598"/>
                  </a:lnTo>
                  <a:lnTo>
                    <a:pt x="102829" y="41201"/>
                  </a:lnTo>
                  <a:lnTo>
                    <a:pt x="102323" y="47598"/>
                  </a:lnTo>
                  <a:lnTo>
                    <a:pt x="100391" y="47598"/>
                  </a:lnTo>
                  <a:lnTo>
                    <a:pt x="99853" y="41201"/>
                  </a:lnTo>
                  <a:lnTo>
                    <a:pt x="99853" y="47598"/>
                  </a:lnTo>
                  <a:lnTo>
                    <a:pt x="98142" y="47598"/>
                  </a:lnTo>
                  <a:lnTo>
                    <a:pt x="98142" y="32587"/>
                  </a:lnTo>
                  <a:lnTo>
                    <a:pt x="100929" y="32587"/>
                  </a:lnTo>
                  <a:lnTo>
                    <a:pt x="101341" y="37686"/>
                  </a:lnTo>
                  <a:lnTo>
                    <a:pt x="101753" y="32587"/>
                  </a:lnTo>
                  <a:close/>
                  <a:moveTo>
                    <a:pt x="112045" y="32587"/>
                  </a:moveTo>
                  <a:lnTo>
                    <a:pt x="112045" y="47598"/>
                  </a:lnTo>
                  <a:lnTo>
                    <a:pt x="110303" y="47598"/>
                  </a:lnTo>
                  <a:lnTo>
                    <a:pt x="110303" y="41201"/>
                  </a:lnTo>
                  <a:lnTo>
                    <a:pt x="109797" y="47598"/>
                  </a:lnTo>
                  <a:lnTo>
                    <a:pt x="107865" y="47598"/>
                  </a:lnTo>
                  <a:lnTo>
                    <a:pt x="107358" y="41201"/>
                  </a:lnTo>
                  <a:lnTo>
                    <a:pt x="107358" y="47598"/>
                  </a:lnTo>
                  <a:lnTo>
                    <a:pt x="105616" y="47598"/>
                  </a:lnTo>
                  <a:lnTo>
                    <a:pt x="105616" y="32587"/>
                  </a:lnTo>
                  <a:lnTo>
                    <a:pt x="108403" y="32587"/>
                  </a:lnTo>
                  <a:lnTo>
                    <a:pt x="108815" y="37686"/>
                  </a:lnTo>
                  <a:lnTo>
                    <a:pt x="109258" y="32587"/>
                  </a:lnTo>
                  <a:close/>
                  <a:moveTo>
                    <a:pt x="119519" y="32587"/>
                  </a:moveTo>
                  <a:lnTo>
                    <a:pt x="119519" y="47598"/>
                  </a:lnTo>
                  <a:lnTo>
                    <a:pt x="117777" y="47598"/>
                  </a:lnTo>
                  <a:lnTo>
                    <a:pt x="117777" y="41201"/>
                  </a:lnTo>
                  <a:lnTo>
                    <a:pt x="117271" y="47598"/>
                  </a:lnTo>
                  <a:lnTo>
                    <a:pt x="115339" y="47598"/>
                  </a:lnTo>
                  <a:lnTo>
                    <a:pt x="114832" y="41201"/>
                  </a:lnTo>
                  <a:lnTo>
                    <a:pt x="114832" y="47598"/>
                  </a:lnTo>
                  <a:lnTo>
                    <a:pt x="113090" y="47598"/>
                  </a:lnTo>
                  <a:lnTo>
                    <a:pt x="113090" y="32587"/>
                  </a:lnTo>
                  <a:lnTo>
                    <a:pt x="115877" y="32587"/>
                  </a:lnTo>
                  <a:lnTo>
                    <a:pt x="116320" y="37686"/>
                  </a:lnTo>
                  <a:lnTo>
                    <a:pt x="116732" y="32587"/>
                  </a:lnTo>
                  <a:close/>
                  <a:moveTo>
                    <a:pt x="126993" y="32587"/>
                  </a:moveTo>
                  <a:lnTo>
                    <a:pt x="126993" y="47598"/>
                  </a:lnTo>
                  <a:lnTo>
                    <a:pt x="125283" y="47598"/>
                  </a:lnTo>
                  <a:lnTo>
                    <a:pt x="125283" y="41201"/>
                  </a:lnTo>
                  <a:lnTo>
                    <a:pt x="124744" y="47598"/>
                  </a:lnTo>
                  <a:lnTo>
                    <a:pt x="122813" y="47598"/>
                  </a:lnTo>
                  <a:lnTo>
                    <a:pt x="122306" y="41201"/>
                  </a:lnTo>
                  <a:lnTo>
                    <a:pt x="122306" y="47598"/>
                  </a:lnTo>
                  <a:lnTo>
                    <a:pt x="120564" y="47598"/>
                  </a:lnTo>
                  <a:lnTo>
                    <a:pt x="120564" y="32587"/>
                  </a:lnTo>
                  <a:lnTo>
                    <a:pt x="123351" y="32587"/>
                  </a:lnTo>
                  <a:lnTo>
                    <a:pt x="123794" y="37686"/>
                  </a:lnTo>
                  <a:lnTo>
                    <a:pt x="124206" y="32587"/>
                  </a:lnTo>
                  <a:close/>
                  <a:moveTo>
                    <a:pt x="134467" y="32587"/>
                  </a:moveTo>
                  <a:lnTo>
                    <a:pt x="134467" y="47598"/>
                  </a:lnTo>
                  <a:lnTo>
                    <a:pt x="132757" y="47598"/>
                  </a:lnTo>
                  <a:lnTo>
                    <a:pt x="132757" y="41201"/>
                  </a:lnTo>
                  <a:lnTo>
                    <a:pt x="132218" y="47598"/>
                  </a:lnTo>
                  <a:lnTo>
                    <a:pt x="130318" y="47598"/>
                  </a:lnTo>
                  <a:lnTo>
                    <a:pt x="129780" y="41201"/>
                  </a:lnTo>
                  <a:lnTo>
                    <a:pt x="129780" y="47598"/>
                  </a:lnTo>
                  <a:lnTo>
                    <a:pt x="128038" y="47598"/>
                  </a:lnTo>
                  <a:lnTo>
                    <a:pt x="128038" y="32587"/>
                  </a:lnTo>
                  <a:lnTo>
                    <a:pt x="130857" y="32587"/>
                  </a:lnTo>
                  <a:lnTo>
                    <a:pt x="131268" y="37686"/>
                  </a:lnTo>
                  <a:lnTo>
                    <a:pt x="131680" y="32587"/>
                  </a:lnTo>
                  <a:close/>
                  <a:moveTo>
                    <a:pt x="141941" y="32587"/>
                  </a:moveTo>
                  <a:lnTo>
                    <a:pt x="141941" y="47598"/>
                  </a:lnTo>
                  <a:lnTo>
                    <a:pt x="140231" y="47598"/>
                  </a:lnTo>
                  <a:lnTo>
                    <a:pt x="140231" y="41201"/>
                  </a:lnTo>
                  <a:lnTo>
                    <a:pt x="139692" y="47598"/>
                  </a:lnTo>
                  <a:lnTo>
                    <a:pt x="137792" y="47598"/>
                  </a:lnTo>
                  <a:lnTo>
                    <a:pt x="137254" y="41201"/>
                  </a:lnTo>
                  <a:lnTo>
                    <a:pt x="137254" y="47598"/>
                  </a:lnTo>
                  <a:lnTo>
                    <a:pt x="135512" y="47598"/>
                  </a:lnTo>
                  <a:lnTo>
                    <a:pt x="135512" y="32587"/>
                  </a:lnTo>
                  <a:lnTo>
                    <a:pt x="138330" y="32587"/>
                  </a:lnTo>
                  <a:lnTo>
                    <a:pt x="138742" y="37686"/>
                  </a:lnTo>
                  <a:lnTo>
                    <a:pt x="139154" y="32587"/>
                  </a:lnTo>
                  <a:close/>
                  <a:moveTo>
                    <a:pt x="149446" y="32587"/>
                  </a:moveTo>
                  <a:lnTo>
                    <a:pt x="149446" y="47598"/>
                  </a:lnTo>
                  <a:lnTo>
                    <a:pt x="147705" y="47598"/>
                  </a:lnTo>
                  <a:lnTo>
                    <a:pt x="147705" y="41201"/>
                  </a:lnTo>
                  <a:lnTo>
                    <a:pt x="147166" y="47598"/>
                  </a:lnTo>
                  <a:lnTo>
                    <a:pt x="145266" y="47598"/>
                  </a:lnTo>
                  <a:lnTo>
                    <a:pt x="144728" y="41201"/>
                  </a:lnTo>
                  <a:lnTo>
                    <a:pt x="144728" y="47598"/>
                  </a:lnTo>
                  <a:lnTo>
                    <a:pt x="142986" y="47598"/>
                  </a:lnTo>
                  <a:lnTo>
                    <a:pt x="142986" y="32587"/>
                  </a:lnTo>
                  <a:lnTo>
                    <a:pt x="145804" y="32587"/>
                  </a:lnTo>
                  <a:lnTo>
                    <a:pt x="146216" y="37686"/>
                  </a:lnTo>
                  <a:lnTo>
                    <a:pt x="146628" y="32587"/>
                  </a:lnTo>
                  <a:close/>
                  <a:moveTo>
                    <a:pt x="156920" y="32587"/>
                  </a:moveTo>
                  <a:lnTo>
                    <a:pt x="156920" y="47598"/>
                  </a:lnTo>
                  <a:lnTo>
                    <a:pt x="155178" y="47598"/>
                  </a:lnTo>
                  <a:lnTo>
                    <a:pt x="155178" y="41201"/>
                  </a:lnTo>
                  <a:lnTo>
                    <a:pt x="154640" y="47598"/>
                  </a:lnTo>
                  <a:lnTo>
                    <a:pt x="152740" y="47598"/>
                  </a:lnTo>
                  <a:lnTo>
                    <a:pt x="152233" y="41201"/>
                  </a:lnTo>
                  <a:lnTo>
                    <a:pt x="152233" y="47598"/>
                  </a:lnTo>
                  <a:lnTo>
                    <a:pt x="150491" y="47598"/>
                  </a:lnTo>
                  <a:lnTo>
                    <a:pt x="150491" y="32587"/>
                  </a:lnTo>
                  <a:lnTo>
                    <a:pt x="153278" y="32587"/>
                  </a:lnTo>
                  <a:lnTo>
                    <a:pt x="153690" y="37686"/>
                  </a:lnTo>
                  <a:lnTo>
                    <a:pt x="154133" y="32587"/>
                  </a:lnTo>
                  <a:close/>
                  <a:moveTo>
                    <a:pt x="164394" y="32587"/>
                  </a:moveTo>
                  <a:lnTo>
                    <a:pt x="164394" y="47598"/>
                  </a:lnTo>
                  <a:lnTo>
                    <a:pt x="162652" y="47598"/>
                  </a:lnTo>
                  <a:lnTo>
                    <a:pt x="162652" y="41201"/>
                  </a:lnTo>
                  <a:lnTo>
                    <a:pt x="162146" y="47598"/>
                  </a:lnTo>
                  <a:lnTo>
                    <a:pt x="160214" y="47598"/>
                  </a:lnTo>
                  <a:lnTo>
                    <a:pt x="159707" y="41201"/>
                  </a:lnTo>
                  <a:lnTo>
                    <a:pt x="159707" y="47598"/>
                  </a:lnTo>
                  <a:lnTo>
                    <a:pt x="157965" y="47598"/>
                  </a:lnTo>
                  <a:lnTo>
                    <a:pt x="157965" y="32587"/>
                  </a:lnTo>
                  <a:lnTo>
                    <a:pt x="160752" y="32587"/>
                  </a:lnTo>
                  <a:lnTo>
                    <a:pt x="161164" y="37686"/>
                  </a:lnTo>
                  <a:lnTo>
                    <a:pt x="161607" y="32587"/>
                  </a:lnTo>
                  <a:close/>
                  <a:moveTo>
                    <a:pt x="171868" y="32587"/>
                  </a:moveTo>
                  <a:lnTo>
                    <a:pt x="171868" y="47598"/>
                  </a:lnTo>
                  <a:lnTo>
                    <a:pt x="170126" y="47598"/>
                  </a:lnTo>
                  <a:lnTo>
                    <a:pt x="170126" y="41201"/>
                  </a:lnTo>
                  <a:lnTo>
                    <a:pt x="169620" y="47598"/>
                  </a:lnTo>
                  <a:lnTo>
                    <a:pt x="167688" y="47598"/>
                  </a:lnTo>
                  <a:lnTo>
                    <a:pt x="167181" y="41201"/>
                  </a:lnTo>
                  <a:lnTo>
                    <a:pt x="167181" y="47598"/>
                  </a:lnTo>
                  <a:lnTo>
                    <a:pt x="165439" y="47598"/>
                  </a:lnTo>
                  <a:lnTo>
                    <a:pt x="165439" y="32587"/>
                  </a:lnTo>
                  <a:lnTo>
                    <a:pt x="168226" y="32587"/>
                  </a:lnTo>
                  <a:lnTo>
                    <a:pt x="168638" y="37686"/>
                  </a:lnTo>
                  <a:lnTo>
                    <a:pt x="169081" y="32587"/>
                  </a:lnTo>
                  <a:close/>
                  <a:moveTo>
                    <a:pt x="179342" y="32587"/>
                  </a:moveTo>
                  <a:lnTo>
                    <a:pt x="179342" y="47598"/>
                  </a:lnTo>
                  <a:lnTo>
                    <a:pt x="177600" y="47598"/>
                  </a:lnTo>
                  <a:lnTo>
                    <a:pt x="177600" y="41201"/>
                  </a:lnTo>
                  <a:lnTo>
                    <a:pt x="177093" y="47598"/>
                  </a:lnTo>
                  <a:lnTo>
                    <a:pt x="175193" y="47598"/>
                  </a:lnTo>
                  <a:lnTo>
                    <a:pt x="174655" y="41201"/>
                  </a:lnTo>
                  <a:lnTo>
                    <a:pt x="174655" y="47598"/>
                  </a:lnTo>
                  <a:lnTo>
                    <a:pt x="172913" y="47598"/>
                  </a:lnTo>
                  <a:lnTo>
                    <a:pt x="172913" y="32587"/>
                  </a:lnTo>
                  <a:lnTo>
                    <a:pt x="175732" y="32587"/>
                  </a:lnTo>
                  <a:lnTo>
                    <a:pt x="176143" y="37686"/>
                  </a:lnTo>
                  <a:lnTo>
                    <a:pt x="176555" y="32587"/>
                  </a:lnTo>
                  <a:close/>
                  <a:moveTo>
                    <a:pt x="186816" y="32587"/>
                  </a:moveTo>
                  <a:lnTo>
                    <a:pt x="186816" y="47598"/>
                  </a:lnTo>
                  <a:lnTo>
                    <a:pt x="185106" y="47598"/>
                  </a:lnTo>
                  <a:lnTo>
                    <a:pt x="185106" y="41201"/>
                  </a:lnTo>
                  <a:lnTo>
                    <a:pt x="184567" y="47598"/>
                  </a:lnTo>
                  <a:lnTo>
                    <a:pt x="182667" y="47598"/>
                  </a:lnTo>
                  <a:lnTo>
                    <a:pt x="182129" y="41201"/>
                  </a:lnTo>
                  <a:lnTo>
                    <a:pt x="182129" y="47598"/>
                  </a:lnTo>
                  <a:lnTo>
                    <a:pt x="180387" y="47598"/>
                  </a:lnTo>
                  <a:lnTo>
                    <a:pt x="180387" y="32587"/>
                  </a:lnTo>
                  <a:lnTo>
                    <a:pt x="183206" y="32587"/>
                  </a:lnTo>
                  <a:lnTo>
                    <a:pt x="183617" y="37686"/>
                  </a:lnTo>
                  <a:lnTo>
                    <a:pt x="184029" y="32587"/>
                  </a:lnTo>
                  <a:close/>
                  <a:moveTo>
                    <a:pt x="194321" y="32587"/>
                  </a:moveTo>
                  <a:lnTo>
                    <a:pt x="194321" y="47598"/>
                  </a:lnTo>
                  <a:lnTo>
                    <a:pt x="192580" y="47598"/>
                  </a:lnTo>
                  <a:lnTo>
                    <a:pt x="192580" y="41201"/>
                  </a:lnTo>
                  <a:lnTo>
                    <a:pt x="192041" y="47598"/>
                  </a:lnTo>
                  <a:lnTo>
                    <a:pt x="190141" y="47598"/>
                  </a:lnTo>
                  <a:lnTo>
                    <a:pt x="189603" y="41201"/>
                  </a:lnTo>
                  <a:lnTo>
                    <a:pt x="189603" y="47598"/>
                  </a:lnTo>
                  <a:lnTo>
                    <a:pt x="187861" y="47598"/>
                  </a:lnTo>
                  <a:lnTo>
                    <a:pt x="187861" y="32587"/>
                  </a:lnTo>
                  <a:lnTo>
                    <a:pt x="190679" y="32587"/>
                  </a:lnTo>
                  <a:lnTo>
                    <a:pt x="191091" y="37686"/>
                  </a:lnTo>
                  <a:lnTo>
                    <a:pt x="191503" y="32587"/>
                  </a:lnTo>
                  <a:close/>
                  <a:moveTo>
                    <a:pt x="201795" y="32587"/>
                  </a:moveTo>
                  <a:lnTo>
                    <a:pt x="201795" y="47598"/>
                  </a:lnTo>
                  <a:lnTo>
                    <a:pt x="200054" y="47598"/>
                  </a:lnTo>
                  <a:lnTo>
                    <a:pt x="200054" y="41201"/>
                  </a:lnTo>
                  <a:lnTo>
                    <a:pt x="199515" y="47598"/>
                  </a:lnTo>
                  <a:lnTo>
                    <a:pt x="197615" y="47598"/>
                  </a:lnTo>
                  <a:lnTo>
                    <a:pt x="197077" y="41201"/>
                  </a:lnTo>
                  <a:lnTo>
                    <a:pt x="197077" y="47598"/>
                  </a:lnTo>
                  <a:lnTo>
                    <a:pt x="195366" y="47598"/>
                  </a:lnTo>
                  <a:lnTo>
                    <a:pt x="195366" y="32587"/>
                  </a:lnTo>
                  <a:lnTo>
                    <a:pt x="198153" y="32587"/>
                  </a:lnTo>
                  <a:lnTo>
                    <a:pt x="198565" y="37686"/>
                  </a:lnTo>
                  <a:lnTo>
                    <a:pt x="198977" y="32587"/>
                  </a:lnTo>
                  <a:close/>
                  <a:moveTo>
                    <a:pt x="209269" y="32587"/>
                  </a:moveTo>
                  <a:lnTo>
                    <a:pt x="209269" y="47598"/>
                  </a:lnTo>
                  <a:lnTo>
                    <a:pt x="207527" y="47598"/>
                  </a:lnTo>
                  <a:lnTo>
                    <a:pt x="207527" y="41201"/>
                  </a:lnTo>
                  <a:lnTo>
                    <a:pt x="207021" y="47598"/>
                  </a:lnTo>
                  <a:lnTo>
                    <a:pt x="205089" y="47598"/>
                  </a:lnTo>
                  <a:lnTo>
                    <a:pt x="204582" y="41201"/>
                  </a:lnTo>
                  <a:lnTo>
                    <a:pt x="204582" y="47598"/>
                  </a:lnTo>
                  <a:lnTo>
                    <a:pt x="202840" y="47598"/>
                  </a:lnTo>
                  <a:lnTo>
                    <a:pt x="202840" y="32587"/>
                  </a:lnTo>
                  <a:lnTo>
                    <a:pt x="205627" y="32587"/>
                  </a:lnTo>
                  <a:lnTo>
                    <a:pt x="206039" y="37686"/>
                  </a:lnTo>
                  <a:lnTo>
                    <a:pt x="206451" y="32587"/>
                  </a:lnTo>
                  <a:close/>
                  <a:moveTo>
                    <a:pt x="216743" y="32587"/>
                  </a:moveTo>
                  <a:lnTo>
                    <a:pt x="216743" y="47598"/>
                  </a:lnTo>
                  <a:lnTo>
                    <a:pt x="215001" y="47598"/>
                  </a:lnTo>
                  <a:lnTo>
                    <a:pt x="215001" y="41201"/>
                  </a:lnTo>
                  <a:lnTo>
                    <a:pt x="214495" y="47598"/>
                  </a:lnTo>
                  <a:lnTo>
                    <a:pt x="212563" y="47598"/>
                  </a:lnTo>
                  <a:lnTo>
                    <a:pt x="212056" y="41201"/>
                  </a:lnTo>
                  <a:lnTo>
                    <a:pt x="212056" y="47598"/>
                  </a:lnTo>
                  <a:lnTo>
                    <a:pt x="210314" y="47598"/>
                  </a:lnTo>
                  <a:lnTo>
                    <a:pt x="210314" y="32587"/>
                  </a:lnTo>
                  <a:lnTo>
                    <a:pt x="213101" y="32587"/>
                  </a:lnTo>
                  <a:lnTo>
                    <a:pt x="213513" y="37686"/>
                  </a:lnTo>
                  <a:lnTo>
                    <a:pt x="213956" y="32587"/>
                  </a:lnTo>
                  <a:close/>
                  <a:moveTo>
                    <a:pt x="224217" y="32587"/>
                  </a:moveTo>
                  <a:lnTo>
                    <a:pt x="224217" y="47598"/>
                  </a:lnTo>
                  <a:lnTo>
                    <a:pt x="222475" y="47598"/>
                  </a:lnTo>
                  <a:lnTo>
                    <a:pt x="222475" y="41201"/>
                  </a:lnTo>
                  <a:lnTo>
                    <a:pt x="221969" y="47598"/>
                  </a:lnTo>
                  <a:lnTo>
                    <a:pt x="220037" y="47598"/>
                  </a:lnTo>
                  <a:lnTo>
                    <a:pt x="219530" y="41201"/>
                  </a:lnTo>
                  <a:lnTo>
                    <a:pt x="219530" y="47598"/>
                  </a:lnTo>
                  <a:lnTo>
                    <a:pt x="217788" y="47598"/>
                  </a:lnTo>
                  <a:lnTo>
                    <a:pt x="217788" y="32587"/>
                  </a:lnTo>
                  <a:lnTo>
                    <a:pt x="220575" y="32587"/>
                  </a:lnTo>
                  <a:lnTo>
                    <a:pt x="221018" y="37686"/>
                  </a:lnTo>
                  <a:lnTo>
                    <a:pt x="221430" y="32587"/>
                  </a:lnTo>
                  <a:close/>
                  <a:moveTo>
                    <a:pt x="231691" y="32587"/>
                  </a:moveTo>
                  <a:lnTo>
                    <a:pt x="231691" y="47598"/>
                  </a:lnTo>
                  <a:lnTo>
                    <a:pt x="229981" y="47598"/>
                  </a:lnTo>
                  <a:lnTo>
                    <a:pt x="229981" y="41201"/>
                  </a:lnTo>
                  <a:lnTo>
                    <a:pt x="229442" y="47598"/>
                  </a:lnTo>
                  <a:lnTo>
                    <a:pt x="227542" y="47598"/>
                  </a:lnTo>
                  <a:lnTo>
                    <a:pt x="227004" y="41201"/>
                  </a:lnTo>
                  <a:lnTo>
                    <a:pt x="227004" y="47598"/>
                  </a:lnTo>
                  <a:lnTo>
                    <a:pt x="225262" y="47598"/>
                  </a:lnTo>
                  <a:lnTo>
                    <a:pt x="225262" y="32587"/>
                  </a:lnTo>
                  <a:lnTo>
                    <a:pt x="228049" y="32587"/>
                  </a:lnTo>
                  <a:lnTo>
                    <a:pt x="228492" y="37686"/>
                  </a:lnTo>
                  <a:lnTo>
                    <a:pt x="228904" y="32587"/>
                  </a:lnTo>
                  <a:close/>
                  <a:moveTo>
                    <a:pt x="239165" y="32587"/>
                  </a:moveTo>
                  <a:lnTo>
                    <a:pt x="239165" y="47598"/>
                  </a:lnTo>
                  <a:lnTo>
                    <a:pt x="237455" y="47598"/>
                  </a:lnTo>
                  <a:lnTo>
                    <a:pt x="237455" y="41201"/>
                  </a:lnTo>
                  <a:lnTo>
                    <a:pt x="236916" y="47598"/>
                  </a:lnTo>
                  <a:lnTo>
                    <a:pt x="235016" y="47598"/>
                  </a:lnTo>
                  <a:lnTo>
                    <a:pt x="234478" y="41201"/>
                  </a:lnTo>
                  <a:lnTo>
                    <a:pt x="234478" y="47598"/>
                  </a:lnTo>
                  <a:lnTo>
                    <a:pt x="232736" y="47598"/>
                  </a:lnTo>
                  <a:lnTo>
                    <a:pt x="232736" y="32587"/>
                  </a:lnTo>
                  <a:lnTo>
                    <a:pt x="235555" y="32587"/>
                  </a:lnTo>
                  <a:lnTo>
                    <a:pt x="235966" y="37686"/>
                  </a:lnTo>
                  <a:lnTo>
                    <a:pt x="236378" y="32587"/>
                  </a:lnTo>
                  <a:close/>
                  <a:moveTo>
                    <a:pt x="246670" y="32587"/>
                  </a:moveTo>
                  <a:lnTo>
                    <a:pt x="246670" y="47598"/>
                  </a:lnTo>
                  <a:lnTo>
                    <a:pt x="244929" y="47598"/>
                  </a:lnTo>
                  <a:lnTo>
                    <a:pt x="244929" y="41201"/>
                  </a:lnTo>
                  <a:lnTo>
                    <a:pt x="244390" y="47598"/>
                  </a:lnTo>
                  <a:lnTo>
                    <a:pt x="242490" y="47598"/>
                  </a:lnTo>
                  <a:lnTo>
                    <a:pt x="241952" y="41201"/>
                  </a:lnTo>
                  <a:lnTo>
                    <a:pt x="241952" y="47598"/>
                  </a:lnTo>
                  <a:lnTo>
                    <a:pt x="240242" y="47598"/>
                  </a:lnTo>
                  <a:lnTo>
                    <a:pt x="240242" y="32587"/>
                  </a:lnTo>
                  <a:lnTo>
                    <a:pt x="243028" y="32587"/>
                  </a:lnTo>
                  <a:lnTo>
                    <a:pt x="243440" y="37686"/>
                  </a:lnTo>
                  <a:lnTo>
                    <a:pt x="243852" y="32587"/>
                  </a:lnTo>
                  <a:close/>
                  <a:moveTo>
                    <a:pt x="254144" y="32587"/>
                  </a:moveTo>
                  <a:lnTo>
                    <a:pt x="254144" y="47598"/>
                  </a:lnTo>
                  <a:lnTo>
                    <a:pt x="252402" y="47598"/>
                  </a:lnTo>
                  <a:lnTo>
                    <a:pt x="252402" y="41201"/>
                  </a:lnTo>
                  <a:lnTo>
                    <a:pt x="251864" y="47598"/>
                  </a:lnTo>
                  <a:lnTo>
                    <a:pt x="249964" y="47598"/>
                  </a:lnTo>
                  <a:lnTo>
                    <a:pt x="249426" y="41201"/>
                  </a:lnTo>
                  <a:lnTo>
                    <a:pt x="249426" y="47598"/>
                  </a:lnTo>
                  <a:lnTo>
                    <a:pt x="247715" y="47598"/>
                  </a:lnTo>
                  <a:lnTo>
                    <a:pt x="247715" y="32587"/>
                  </a:lnTo>
                  <a:lnTo>
                    <a:pt x="250502" y="32587"/>
                  </a:lnTo>
                  <a:lnTo>
                    <a:pt x="250914" y="37686"/>
                  </a:lnTo>
                  <a:lnTo>
                    <a:pt x="251326" y="32587"/>
                  </a:lnTo>
                  <a:close/>
                  <a:moveTo>
                    <a:pt x="261618" y="32587"/>
                  </a:moveTo>
                  <a:lnTo>
                    <a:pt x="261618" y="47598"/>
                  </a:lnTo>
                  <a:lnTo>
                    <a:pt x="259876" y="47598"/>
                  </a:lnTo>
                  <a:lnTo>
                    <a:pt x="259876" y="41201"/>
                  </a:lnTo>
                  <a:lnTo>
                    <a:pt x="259338" y="47598"/>
                  </a:lnTo>
                  <a:lnTo>
                    <a:pt x="257438" y="47598"/>
                  </a:lnTo>
                  <a:lnTo>
                    <a:pt x="256899" y="41201"/>
                  </a:lnTo>
                  <a:lnTo>
                    <a:pt x="256899" y="47598"/>
                  </a:lnTo>
                  <a:lnTo>
                    <a:pt x="255189" y="47598"/>
                  </a:lnTo>
                  <a:lnTo>
                    <a:pt x="255189" y="32587"/>
                  </a:lnTo>
                  <a:lnTo>
                    <a:pt x="257976" y="32587"/>
                  </a:lnTo>
                  <a:lnTo>
                    <a:pt x="258388" y="37686"/>
                  </a:lnTo>
                  <a:lnTo>
                    <a:pt x="258831" y="32587"/>
                  </a:lnTo>
                  <a:close/>
                  <a:moveTo>
                    <a:pt x="269092" y="32587"/>
                  </a:moveTo>
                  <a:lnTo>
                    <a:pt x="269092" y="47598"/>
                  </a:lnTo>
                  <a:lnTo>
                    <a:pt x="267350" y="47598"/>
                  </a:lnTo>
                  <a:lnTo>
                    <a:pt x="267350" y="41201"/>
                  </a:lnTo>
                  <a:lnTo>
                    <a:pt x="266844" y="47598"/>
                  </a:lnTo>
                  <a:lnTo>
                    <a:pt x="264912" y="47598"/>
                  </a:lnTo>
                  <a:lnTo>
                    <a:pt x="264405" y="41201"/>
                  </a:lnTo>
                  <a:lnTo>
                    <a:pt x="264405" y="47598"/>
                  </a:lnTo>
                  <a:lnTo>
                    <a:pt x="262663" y="47598"/>
                  </a:lnTo>
                  <a:lnTo>
                    <a:pt x="262663" y="32587"/>
                  </a:lnTo>
                  <a:lnTo>
                    <a:pt x="265450" y="32587"/>
                  </a:lnTo>
                  <a:lnTo>
                    <a:pt x="265862" y="37686"/>
                  </a:lnTo>
                  <a:lnTo>
                    <a:pt x="266305" y="32587"/>
                  </a:lnTo>
                  <a:close/>
                  <a:moveTo>
                    <a:pt x="276566" y="32587"/>
                  </a:moveTo>
                  <a:lnTo>
                    <a:pt x="276566" y="47598"/>
                  </a:lnTo>
                  <a:lnTo>
                    <a:pt x="274824" y="47598"/>
                  </a:lnTo>
                  <a:lnTo>
                    <a:pt x="274824" y="41201"/>
                  </a:lnTo>
                  <a:lnTo>
                    <a:pt x="274317" y="47598"/>
                  </a:lnTo>
                  <a:lnTo>
                    <a:pt x="272386" y="47598"/>
                  </a:lnTo>
                  <a:lnTo>
                    <a:pt x="271879" y="41201"/>
                  </a:lnTo>
                  <a:lnTo>
                    <a:pt x="271879" y="47598"/>
                  </a:lnTo>
                  <a:lnTo>
                    <a:pt x="270137" y="47598"/>
                  </a:lnTo>
                  <a:lnTo>
                    <a:pt x="270137" y="32587"/>
                  </a:lnTo>
                  <a:lnTo>
                    <a:pt x="272924" y="32587"/>
                  </a:lnTo>
                  <a:lnTo>
                    <a:pt x="273367" y="37686"/>
                  </a:lnTo>
                  <a:lnTo>
                    <a:pt x="273779" y="32587"/>
                  </a:lnTo>
                  <a:close/>
                  <a:moveTo>
                    <a:pt x="284040" y="32587"/>
                  </a:moveTo>
                  <a:lnTo>
                    <a:pt x="284040" y="47598"/>
                  </a:lnTo>
                  <a:lnTo>
                    <a:pt x="282298" y="47598"/>
                  </a:lnTo>
                  <a:lnTo>
                    <a:pt x="282298" y="41201"/>
                  </a:lnTo>
                  <a:lnTo>
                    <a:pt x="281791" y="47598"/>
                  </a:lnTo>
                  <a:lnTo>
                    <a:pt x="279860" y="47598"/>
                  </a:lnTo>
                  <a:lnTo>
                    <a:pt x="279353" y="41201"/>
                  </a:lnTo>
                  <a:lnTo>
                    <a:pt x="279353" y="47598"/>
                  </a:lnTo>
                  <a:lnTo>
                    <a:pt x="277611" y="47598"/>
                  </a:lnTo>
                  <a:lnTo>
                    <a:pt x="277611" y="32587"/>
                  </a:lnTo>
                  <a:lnTo>
                    <a:pt x="280430" y="32587"/>
                  </a:lnTo>
                  <a:lnTo>
                    <a:pt x="280841" y="37686"/>
                  </a:lnTo>
                  <a:lnTo>
                    <a:pt x="281253" y="32587"/>
                  </a:lnTo>
                  <a:close/>
                  <a:moveTo>
                    <a:pt x="0" y="0"/>
                  </a:moveTo>
                  <a:lnTo>
                    <a:pt x="0" y="48833"/>
                  </a:lnTo>
                  <a:lnTo>
                    <a:pt x="285022" y="48833"/>
                  </a:lnTo>
                  <a:lnTo>
                    <a:pt x="2850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79" name="Google Shape;2379;p52"/>
            <p:cNvSpPr/>
            <p:nvPr/>
          </p:nvSpPr>
          <p:spPr>
            <a:xfrm>
              <a:off x="4564476" y="4367889"/>
              <a:ext cx="4579591" cy="784640"/>
            </a:xfrm>
            <a:custGeom>
              <a:avLst/>
              <a:gdLst/>
              <a:ahLst/>
              <a:cxnLst/>
              <a:rect l="l" t="t" r="r" b="b"/>
              <a:pathLst>
                <a:path w="285022" h="48834" extrusionOk="0">
                  <a:moveTo>
                    <a:pt x="7347" y="823"/>
                  </a:moveTo>
                  <a:lnTo>
                    <a:pt x="7347" y="15866"/>
                  </a:lnTo>
                  <a:lnTo>
                    <a:pt x="5605" y="15866"/>
                  </a:lnTo>
                  <a:lnTo>
                    <a:pt x="5605" y="9469"/>
                  </a:lnTo>
                  <a:lnTo>
                    <a:pt x="5099" y="15866"/>
                  </a:lnTo>
                  <a:lnTo>
                    <a:pt x="3167" y="15866"/>
                  </a:lnTo>
                  <a:lnTo>
                    <a:pt x="2629" y="9469"/>
                  </a:lnTo>
                  <a:lnTo>
                    <a:pt x="2629" y="15866"/>
                  </a:lnTo>
                  <a:lnTo>
                    <a:pt x="918" y="15866"/>
                  </a:lnTo>
                  <a:lnTo>
                    <a:pt x="918" y="823"/>
                  </a:lnTo>
                  <a:lnTo>
                    <a:pt x="3705" y="823"/>
                  </a:lnTo>
                  <a:lnTo>
                    <a:pt x="4117" y="5954"/>
                  </a:lnTo>
                  <a:lnTo>
                    <a:pt x="4529" y="823"/>
                  </a:lnTo>
                  <a:close/>
                  <a:moveTo>
                    <a:pt x="14821" y="823"/>
                  </a:moveTo>
                  <a:lnTo>
                    <a:pt x="14821" y="15866"/>
                  </a:lnTo>
                  <a:lnTo>
                    <a:pt x="13079" y="15866"/>
                  </a:lnTo>
                  <a:lnTo>
                    <a:pt x="13079" y="9469"/>
                  </a:lnTo>
                  <a:lnTo>
                    <a:pt x="12573" y="15866"/>
                  </a:lnTo>
                  <a:lnTo>
                    <a:pt x="10641" y="15866"/>
                  </a:lnTo>
                  <a:lnTo>
                    <a:pt x="10134" y="9469"/>
                  </a:lnTo>
                  <a:lnTo>
                    <a:pt x="10134" y="15866"/>
                  </a:lnTo>
                  <a:lnTo>
                    <a:pt x="8392" y="15866"/>
                  </a:lnTo>
                  <a:lnTo>
                    <a:pt x="8392" y="823"/>
                  </a:lnTo>
                  <a:lnTo>
                    <a:pt x="11179" y="823"/>
                  </a:lnTo>
                  <a:lnTo>
                    <a:pt x="11591" y="5954"/>
                  </a:lnTo>
                  <a:lnTo>
                    <a:pt x="12034" y="823"/>
                  </a:lnTo>
                  <a:close/>
                  <a:moveTo>
                    <a:pt x="22295" y="823"/>
                  </a:moveTo>
                  <a:lnTo>
                    <a:pt x="22295" y="15866"/>
                  </a:lnTo>
                  <a:lnTo>
                    <a:pt x="20553" y="15866"/>
                  </a:lnTo>
                  <a:lnTo>
                    <a:pt x="20553" y="9469"/>
                  </a:lnTo>
                  <a:lnTo>
                    <a:pt x="20047" y="15866"/>
                  </a:lnTo>
                  <a:lnTo>
                    <a:pt x="18115" y="15866"/>
                  </a:lnTo>
                  <a:lnTo>
                    <a:pt x="17608" y="9469"/>
                  </a:lnTo>
                  <a:lnTo>
                    <a:pt x="17608" y="15866"/>
                  </a:lnTo>
                  <a:lnTo>
                    <a:pt x="15866" y="15866"/>
                  </a:lnTo>
                  <a:lnTo>
                    <a:pt x="15866" y="823"/>
                  </a:lnTo>
                  <a:lnTo>
                    <a:pt x="18653" y="823"/>
                  </a:lnTo>
                  <a:lnTo>
                    <a:pt x="19096" y="5954"/>
                  </a:lnTo>
                  <a:lnTo>
                    <a:pt x="19508" y="823"/>
                  </a:lnTo>
                  <a:close/>
                  <a:moveTo>
                    <a:pt x="29769" y="823"/>
                  </a:moveTo>
                  <a:lnTo>
                    <a:pt x="29769" y="15866"/>
                  </a:lnTo>
                  <a:lnTo>
                    <a:pt x="28059" y="15866"/>
                  </a:lnTo>
                  <a:lnTo>
                    <a:pt x="28059" y="9469"/>
                  </a:lnTo>
                  <a:lnTo>
                    <a:pt x="27520" y="15866"/>
                  </a:lnTo>
                  <a:lnTo>
                    <a:pt x="25589" y="15866"/>
                  </a:lnTo>
                  <a:lnTo>
                    <a:pt x="25082" y="9469"/>
                  </a:lnTo>
                  <a:lnTo>
                    <a:pt x="25082" y="15866"/>
                  </a:lnTo>
                  <a:lnTo>
                    <a:pt x="23340" y="15866"/>
                  </a:lnTo>
                  <a:lnTo>
                    <a:pt x="23340" y="823"/>
                  </a:lnTo>
                  <a:lnTo>
                    <a:pt x="26159" y="823"/>
                  </a:lnTo>
                  <a:lnTo>
                    <a:pt x="26570" y="5954"/>
                  </a:lnTo>
                  <a:lnTo>
                    <a:pt x="26982" y="823"/>
                  </a:lnTo>
                  <a:close/>
                  <a:moveTo>
                    <a:pt x="37243" y="823"/>
                  </a:moveTo>
                  <a:lnTo>
                    <a:pt x="37243" y="15866"/>
                  </a:lnTo>
                  <a:lnTo>
                    <a:pt x="35533" y="15866"/>
                  </a:lnTo>
                  <a:lnTo>
                    <a:pt x="35533" y="9469"/>
                  </a:lnTo>
                  <a:lnTo>
                    <a:pt x="34994" y="15866"/>
                  </a:lnTo>
                  <a:lnTo>
                    <a:pt x="33094" y="15866"/>
                  </a:lnTo>
                  <a:lnTo>
                    <a:pt x="32556" y="9469"/>
                  </a:lnTo>
                  <a:lnTo>
                    <a:pt x="32556" y="15866"/>
                  </a:lnTo>
                  <a:lnTo>
                    <a:pt x="30814" y="15866"/>
                  </a:lnTo>
                  <a:lnTo>
                    <a:pt x="30814" y="823"/>
                  </a:lnTo>
                  <a:lnTo>
                    <a:pt x="33633" y="823"/>
                  </a:lnTo>
                  <a:lnTo>
                    <a:pt x="34044" y="5954"/>
                  </a:lnTo>
                  <a:lnTo>
                    <a:pt x="34456" y="823"/>
                  </a:lnTo>
                  <a:close/>
                  <a:moveTo>
                    <a:pt x="44748" y="823"/>
                  </a:moveTo>
                  <a:lnTo>
                    <a:pt x="44748" y="15866"/>
                  </a:lnTo>
                  <a:lnTo>
                    <a:pt x="43007" y="15866"/>
                  </a:lnTo>
                  <a:lnTo>
                    <a:pt x="43007" y="9469"/>
                  </a:lnTo>
                  <a:lnTo>
                    <a:pt x="42468" y="15866"/>
                  </a:lnTo>
                  <a:lnTo>
                    <a:pt x="40568" y="15866"/>
                  </a:lnTo>
                  <a:lnTo>
                    <a:pt x="40030" y="9469"/>
                  </a:lnTo>
                  <a:lnTo>
                    <a:pt x="40030" y="15866"/>
                  </a:lnTo>
                  <a:lnTo>
                    <a:pt x="38320" y="15866"/>
                  </a:lnTo>
                  <a:lnTo>
                    <a:pt x="38320" y="823"/>
                  </a:lnTo>
                  <a:lnTo>
                    <a:pt x="41106" y="823"/>
                  </a:lnTo>
                  <a:lnTo>
                    <a:pt x="41518" y="5954"/>
                  </a:lnTo>
                  <a:lnTo>
                    <a:pt x="41930" y="823"/>
                  </a:lnTo>
                  <a:close/>
                  <a:moveTo>
                    <a:pt x="52222" y="823"/>
                  </a:moveTo>
                  <a:lnTo>
                    <a:pt x="52222" y="15866"/>
                  </a:lnTo>
                  <a:lnTo>
                    <a:pt x="50480" y="15866"/>
                  </a:lnTo>
                  <a:lnTo>
                    <a:pt x="50480" y="9469"/>
                  </a:lnTo>
                  <a:lnTo>
                    <a:pt x="49942" y="15866"/>
                  </a:lnTo>
                  <a:lnTo>
                    <a:pt x="48042" y="15866"/>
                  </a:lnTo>
                  <a:lnTo>
                    <a:pt x="47504" y="9469"/>
                  </a:lnTo>
                  <a:lnTo>
                    <a:pt x="47504" y="15866"/>
                  </a:lnTo>
                  <a:lnTo>
                    <a:pt x="45793" y="15866"/>
                  </a:lnTo>
                  <a:lnTo>
                    <a:pt x="45793" y="823"/>
                  </a:lnTo>
                  <a:lnTo>
                    <a:pt x="48580" y="823"/>
                  </a:lnTo>
                  <a:lnTo>
                    <a:pt x="48992" y="5954"/>
                  </a:lnTo>
                  <a:lnTo>
                    <a:pt x="49404" y="823"/>
                  </a:lnTo>
                  <a:close/>
                  <a:moveTo>
                    <a:pt x="59696" y="823"/>
                  </a:moveTo>
                  <a:lnTo>
                    <a:pt x="59696" y="15866"/>
                  </a:lnTo>
                  <a:lnTo>
                    <a:pt x="57954" y="15866"/>
                  </a:lnTo>
                  <a:lnTo>
                    <a:pt x="57954" y="9469"/>
                  </a:lnTo>
                  <a:lnTo>
                    <a:pt x="57448" y="15866"/>
                  </a:lnTo>
                  <a:lnTo>
                    <a:pt x="55516" y="15866"/>
                  </a:lnTo>
                  <a:lnTo>
                    <a:pt x="54978" y="9469"/>
                  </a:lnTo>
                  <a:lnTo>
                    <a:pt x="54978" y="15866"/>
                  </a:lnTo>
                  <a:lnTo>
                    <a:pt x="53267" y="15866"/>
                  </a:lnTo>
                  <a:lnTo>
                    <a:pt x="53267" y="823"/>
                  </a:lnTo>
                  <a:lnTo>
                    <a:pt x="56054" y="823"/>
                  </a:lnTo>
                  <a:lnTo>
                    <a:pt x="56466" y="5954"/>
                  </a:lnTo>
                  <a:lnTo>
                    <a:pt x="56878" y="823"/>
                  </a:lnTo>
                  <a:close/>
                  <a:moveTo>
                    <a:pt x="67170" y="823"/>
                  </a:moveTo>
                  <a:lnTo>
                    <a:pt x="67170" y="15866"/>
                  </a:lnTo>
                  <a:lnTo>
                    <a:pt x="65428" y="15866"/>
                  </a:lnTo>
                  <a:lnTo>
                    <a:pt x="65428" y="9469"/>
                  </a:lnTo>
                  <a:lnTo>
                    <a:pt x="64922" y="15866"/>
                  </a:lnTo>
                  <a:lnTo>
                    <a:pt x="62990" y="15866"/>
                  </a:lnTo>
                  <a:lnTo>
                    <a:pt x="62483" y="9469"/>
                  </a:lnTo>
                  <a:lnTo>
                    <a:pt x="62483" y="15866"/>
                  </a:lnTo>
                  <a:lnTo>
                    <a:pt x="60741" y="15866"/>
                  </a:lnTo>
                  <a:lnTo>
                    <a:pt x="60741" y="823"/>
                  </a:lnTo>
                  <a:lnTo>
                    <a:pt x="63528" y="823"/>
                  </a:lnTo>
                  <a:lnTo>
                    <a:pt x="63940" y="5954"/>
                  </a:lnTo>
                  <a:lnTo>
                    <a:pt x="64383" y="823"/>
                  </a:lnTo>
                  <a:close/>
                  <a:moveTo>
                    <a:pt x="74644" y="823"/>
                  </a:moveTo>
                  <a:lnTo>
                    <a:pt x="74644" y="15866"/>
                  </a:lnTo>
                  <a:lnTo>
                    <a:pt x="72902" y="15866"/>
                  </a:lnTo>
                  <a:lnTo>
                    <a:pt x="72902" y="9469"/>
                  </a:lnTo>
                  <a:lnTo>
                    <a:pt x="72395" y="15866"/>
                  </a:lnTo>
                  <a:lnTo>
                    <a:pt x="70464" y="15866"/>
                  </a:lnTo>
                  <a:lnTo>
                    <a:pt x="69957" y="9469"/>
                  </a:lnTo>
                  <a:lnTo>
                    <a:pt x="69957" y="15866"/>
                  </a:lnTo>
                  <a:lnTo>
                    <a:pt x="68215" y="15866"/>
                  </a:lnTo>
                  <a:lnTo>
                    <a:pt x="68215" y="823"/>
                  </a:lnTo>
                  <a:lnTo>
                    <a:pt x="71002" y="823"/>
                  </a:lnTo>
                  <a:lnTo>
                    <a:pt x="71445" y="5954"/>
                  </a:lnTo>
                  <a:lnTo>
                    <a:pt x="71857" y="823"/>
                  </a:lnTo>
                  <a:close/>
                  <a:moveTo>
                    <a:pt x="82118" y="823"/>
                  </a:moveTo>
                  <a:lnTo>
                    <a:pt x="82118" y="15866"/>
                  </a:lnTo>
                  <a:lnTo>
                    <a:pt x="80376" y="15866"/>
                  </a:lnTo>
                  <a:lnTo>
                    <a:pt x="80376" y="9469"/>
                  </a:lnTo>
                  <a:lnTo>
                    <a:pt x="79869" y="15866"/>
                  </a:lnTo>
                  <a:lnTo>
                    <a:pt x="77969" y="15866"/>
                  </a:lnTo>
                  <a:lnTo>
                    <a:pt x="77431" y="9469"/>
                  </a:lnTo>
                  <a:lnTo>
                    <a:pt x="77431" y="15866"/>
                  </a:lnTo>
                  <a:lnTo>
                    <a:pt x="75689" y="15866"/>
                  </a:lnTo>
                  <a:lnTo>
                    <a:pt x="75689" y="823"/>
                  </a:lnTo>
                  <a:lnTo>
                    <a:pt x="78508" y="823"/>
                  </a:lnTo>
                  <a:lnTo>
                    <a:pt x="78919" y="5954"/>
                  </a:lnTo>
                  <a:lnTo>
                    <a:pt x="79331" y="823"/>
                  </a:lnTo>
                  <a:close/>
                  <a:moveTo>
                    <a:pt x="89623" y="823"/>
                  </a:moveTo>
                  <a:lnTo>
                    <a:pt x="89623" y="15866"/>
                  </a:lnTo>
                  <a:lnTo>
                    <a:pt x="87882" y="15866"/>
                  </a:lnTo>
                  <a:lnTo>
                    <a:pt x="87882" y="9469"/>
                  </a:lnTo>
                  <a:lnTo>
                    <a:pt x="87343" y="15866"/>
                  </a:lnTo>
                  <a:lnTo>
                    <a:pt x="85443" y="15866"/>
                  </a:lnTo>
                  <a:lnTo>
                    <a:pt x="84905" y="9469"/>
                  </a:lnTo>
                  <a:lnTo>
                    <a:pt x="84905" y="15866"/>
                  </a:lnTo>
                  <a:lnTo>
                    <a:pt x="83163" y="15866"/>
                  </a:lnTo>
                  <a:lnTo>
                    <a:pt x="83163" y="823"/>
                  </a:lnTo>
                  <a:lnTo>
                    <a:pt x="85982" y="823"/>
                  </a:lnTo>
                  <a:lnTo>
                    <a:pt x="86393" y="5954"/>
                  </a:lnTo>
                  <a:lnTo>
                    <a:pt x="86805" y="823"/>
                  </a:lnTo>
                  <a:close/>
                  <a:moveTo>
                    <a:pt x="97097" y="823"/>
                  </a:moveTo>
                  <a:lnTo>
                    <a:pt x="97097" y="15866"/>
                  </a:lnTo>
                  <a:lnTo>
                    <a:pt x="95356" y="15866"/>
                  </a:lnTo>
                  <a:lnTo>
                    <a:pt x="95356" y="9469"/>
                  </a:lnTo>
                  <a:lnTo>
                    <a:pt x="94817" y="15866"/>
                  </a:lnTo>
                  <a:lnTo>
                    <a:pt x="92917" y="15866"/>
                  </a:lnTo>
                  <a:lnTo>
                    <a:pt x="92379" y="9469"/>
                  </a:lnTo>
                  <a:lnTo>
                    <a:pt x="92379" y="15866"/>
                  </a:lnTo>
                  <a:lnTo>
                    <a:pt x="90637" y="15866"/>
                  </a:lnTo>
                  <a:lnTo>
                    <a:pt x="90637" y="823"/>
                  </a:lnTo>
                  <a:lnTo>
                    <a:pt x="93455" y="823"/>
                  </a:lnTo>
                  <a:lnTo>
                    <a:pt x="93867" y="5954"/>
                  </a:lnTo>
                  <a:lnTo>
                    <a:pt x="94279" y="823"/>
                  </a:lnTo>
                  <a:close/>
                  <a:moveTo>
                    <a:pt x="104571" y="823"/>
                  </a:moveTo>
                  <a:lnTo>
                    <a:pt x="104571" y="15866"/>
                  </a:lnTo>
                  <a:lnTo>
                    <a:pt x="102829" y="15866"/>
                  </a:lnTo>
                  <a:lnTo>
                    <a:pt x="102829" y="9469"/>
                  </a:lnTo>
                  <a:lnTo>
                    <a:pt x="102323" y="15866"/>
                  </a:lnTo>
                  <a:lnTo>
                    <a:pt x="100391" y="15866"/>
                  </a:lnTo>
                  <a:lnTo>
                    <a:pt x="99853" y="9469"/>
                  </a:lnTo>
                  <a:lnTo>
                    <a:pt x="99853" y="15866"/>
                  </a:lnTo>
                  <a:lnTo>
                    <a:pt x="98142" y="15866"/>
                  </a:lnTo>
                  <a:lnTo>
                    <a:pt x="98142" y="823"/>
                  </a:lnTo>
                  <a:lnTo>
                    <a:pt x="100929" y="823"/>
                  </a:lnTo>
                  <a:lnTo>
                    <a:pt x="101341" y="5954"/>
                  </a:lnTo>
                  <a:lnTo>
                    <a:pt x="101753" y="823"/>
                  </a:lnTo>
                  <a:close/>
                  <a:moveTo>
                    <a:pt x="112045" y="823"/>
                  </a:moveTo>
                  <a:lnTo>
                    <a:pt x="112045" y="15866"/>
                  </a:lnTo>
                  <a:lnTo>
                    <a:pt x="110303" y="15866"/>
                  </a:lnTo>
                  <a:lnTo>
                    <a:pt x="110303" y="9469"/>
                  </a:lnTo>
                  <a:lnTo>
                    <a:pt x="109797" y="15866"/>
                  </a:lnTo>
                  <a:lnTo>
                    <a:pt x="107865" y="15866"/>
                  </a:lnTo>
                  <a:lnTo>
                    <a:pt x="107358" y="9469"/>
                  </a:lnTo>
                  <a:lnTo>
                    <a:pt x="107358" y="15866"/>
                  </a:lnTo>
                  <a:lnTo>
                    <a:pt x="105616" y="15866"/>
                  </a:lnTo>
                  <a:lnTo>
                    <a:pt x="105616" y="823"/>
                  </a:lnTo>
                  <a:lnTo>
                    <a:pt x="108403" y="823"/>
                  </a:lnTo>
                  <a:lnTo>
                    <a:pt x="108815" y="5954"/>
                  </a:lnTo>
                  <a:lnTo>
                    <a:pt x="109258" y="823"/>
                  </a:lnTo>
                  <a:close/>
                  <a:moveTo>
                    <a:pt x="119519" y="823"/>
                  </a:moveTo>
                  <a:lnTo>
                    <a:pt x="119519" y="15866"/>
                  </a:lnTo>
                  <a:lnTo>
                    <a:pt x="117777" y="15866"/>
                  </a:lnTo>
                  <a:lnTo>
                    <a:pt x="117777" y="9469"/>
                  </a:lnTo>
                  <a:lnTo>
                    <a:pt x="117271" y="15866"/>
                  </a:lnTo>
                  <a:lnTo>
                    <a:pt x="115339" y="15866"/>
                  </a:lnTo>
                  <a:lnTo>
                    <a:pt x="114832" y="9469"/>
                  </a:lnTo>
                  <a:lnTo>
                    <a:pt x="114832" y="15866"/>
                  </a:lnTo>
                  <a:lnTo>
                    <a:pt x="113090" y="15866"/>
                  </a:lnTo>
                  <a:lnTo>
                    <a:pt x="113090" y="823"/>
                  </a:lnTo>
                  <a:lnTo>
                    <a:pt x="115877" y="823"/>
                  </a:lnTo>
                  <a:lnTo>
                    <a:pt x="116320" y="5954"/>
                  </a:lnTo>
                  <a:lnTo>
                    <a:pt x="116732" y="823"/>
                  </a:lnTo>
                  <a:close/>
                  <a:moveTo>
                    <a:pt x="126993" y="823"/>
                  </a:moveTo>
                  <a:lnTo>
                    <a:pt x="126993" y="15866"/>
                  </a:lnTo>
                  <a:lnTo>
                    <a:pt x="125283" y="15866"/>
                  </a:lnTo>
                  <a:lnTo>
                    <a:pt x="125283" y="9469"/>
                  </a:lnTo>
                  <a:lnTo>
                    <a:pt x="124744" y="15866"/>
                  </a:lnTo>
                  <a:lnTo>
                    <a:pt x="122813" y="15866"/>
                  </a:lnTo>
                  <a:lnTo>
                    <a:pt x="122306" y="9469"/>
                  </a:lnTo>
                  <a:lnTo>
                    <a:pt x="122306" y="15866"/>
                  </a:lnTo>
                  <a:lnTo>
                    <a:pt x="120564" y="15866"/>
                  </a:lnTo>
                  <a:lnTo>
                    <a:pt x="120564" y="823"/>
                  </a:lnTo>
                  <a:lnTo>
                    <a:pt x="123351" y="823"/>
                  </a:lnTo>
                  <a:lnTo>
                    <a:pt x="123794" y="5954"/>
                  </a:lnTo>
                  <a:lnTo>
                    <a:pt x="124206" y="823"/>
                  </a:lnTo>
                  <a:close/>
                  <a:moveTo>
                    <a:pt x="134467" y="823"/>
                  </a:moveTo>
                  <a:lnTo>
                    <a:pt x="134467" y="15866"/>
                  </a:lnTo>
                  <a:lnTo>
                    <a:pt x="132757" y="15866"/>
                  </a:lnTo>
                  <a:lnTo>
                    <a:pt x="132757" y="9469"/>
                  </a:lnTo>
                  <a:lnTo>
                    <a:pt x="132218" y="15866"/>
                  </a:lnTo>
                  <a:lnTo>
                    <a:pt x="130318" y="15866"/>
                  </a:lnTo>
                  <a:lnTo>
                    <a:pt x="129780" y="9469"/>
                  </a:lnTo>
                  <a:lnTo>
                    <a:pt x="129780" y="15866"/>
                  </a:lnTo>
                  <a:lnTo>
                    <a:pt x="128038" y="15866"/>
                  </a:lnTo>
                  <a:lnTo>
                    <a:pt x="128038" y="823"/>
                  </a:lnTo>
                  <a:lnTo>
                    <a:pt x="130857" y="823"/>
                  </a:lnTo>
                  <a:lnTo>
                    <a:pt x="131268" y="5954"/>
                  </a:lnTo>
                  <a:lnTo>
                    <a:pt x="131680" y="823"/>
                  </a:lnTo>
                  <a:close/>
                  <a:moveTo>
                    <a:pt x="141941" y="823"/>
                  </a:moveTo>
                  <a:lnTo>
                    <a:pt x="141941" y="15866"/>
                  </a:lnTo>
                  <a:lnTo>
                    <a:pt x="140231" y="15866"/>
                  </a:lnTo>
                  <a:lnTo>
                    <a:pt x="140231" y="9469"/>
                  </a:lnTo>
                  <a:lnTo>
                    <a:pt x="139692" y="15866"/>
                  </a:lnTo>
                  <a:lnTo>
                    <a:pt x="137792" y="15866"/>
                  </a:lnTo>
                  <a:lnTo>
                    <a:pt x="137254" y="9469"/>
                  </a:lnTo>
                  <a:lnTo>
                    <a:pt x="137254" y="15866"/>
                  </a:lnTo>
                  <a:lnTo>
                    <a:pt x="135512" y="15866"/>
                  </a:lnTo>
                  <a:lnTo>
                    <a:pt x="135512" y="823"/>
                  </a:lnTo>
                  <a:lnTo>
                    <a:pt x="138330" y="823"/>
                  </a:lnTo>
                  <a:lnTo>
                    <a:pt x="138742" y="5954"/>
                  </a:lnTo>
                  <a:lnTo>
                    <a:pt x="139154" y="823"/>
                  </a:lnTo>
                  <a:close/>
                  <a:moveTo>
                    <a:pt x="149446" y="823"/>
                  </a:moveTo>
                  <a:lnTo>
                    <a:pt x="149446" y="15866"/>
                  </a:lnTo>
                  <a:lnTo>
                    <a:pt x="147705" y="15866"/>
                  </a:lnTo>
                  <a:lnTo>
                    <a:pt x="147705" y="9469"/>
                  </a:lnTo>
                  <a:lnTo>
                    <a:pt x="147166" y="15866"/>
                  </a:lnTo>
                  <a:lnTo>
                    <a:pt x="145266" y="15866"/>
                  </a:lnTo>
                  <a:lnTo>
                    <a:pt x="144728" y="9469"/>
                  </a:lnTo>
                  <a:lnTo>
                    <a:pt x="144728" y="15866"/>
                  </a:lnTo>
                  <a:lnTo>
                    <a:pt x="142986" y="15866"/>
                  </a:lnTo>
                  <a:lnTo>
                    <a:pt x="142986" y="823"/>
                  </a:lnTo>
                  <a:lnTo>
                    <a:pt x="145804" y="823"/>
                  </a:lnTo>
                  <a:lnTo>
                    <a:pt x="146216" y="5954"/>
                  </a:lnTo>
                  <a:lnTo>
                    <a:pt x="146628" y="823"/>
                  </a:lnTo>
                  <a:close/>
                  <a:moveTo>
                    <a:pt x="156920" y="823"/>
                  </a:moveTo>
                  <a:lnTo>
                    <a:pt x="156920" y="15866"/>
                  </a:lnTo>
                  <a:lnTo>
                    <a:pt x="155178" y="15866"/>
                  </a:lnTo>
                  <a:lnTo>
                    <a:pt x="155178" y="9469"/>
                  </a:lnTo>
                  <a:lnTo>
                    <a:pt x="154640" y="15866"/>
                  </a:lnTo>
                  <a:lnTo>
                    <a:pt x="152740" y="15866"/>
                  </a:lnTo>
                  <a:lnTo>
                    <a:pt x="152233" y="9469"/>
                  </a:lnTo>
                  <a:lnTo>
                    <a:pt x="152233" y="15866"/>
                  </a:lnTo>
                  <a:lnTo>
                    <a:pt x="150491" y="15866"/>
                  </a:lnTo>
                  <a:lnTo>
                    <a:pt x="150491" y="823"/>
                  </a:lnTo>
                  <a:lnTo>
                    <a:pt x="153278" y="823"/>
                  </a:lnTo>
                  <a:lnTo>
                    <a:pt x="153690" y="5954"/>
                  </a:lnTo>
                  <a:lnTo>
                    <a:pt x="154133" y="823"/>
                  </a:lnTo>
                  <a:close/>
                  <a:moveTo>
                    <a:pt x="164394" y="823"/>
                  </a:moveTo>
                  <a:lnTo>
                    <a:pt x="164394" y="15866"/>
                  </a:lnTo>
                  <a:lnTo>
                    <a:pt x="162652" y="15866"/>
                  </a:lnTo>
                  <a:lnTo>
                    <a:pt x="162652" y="9469"/>
                  </a:lnTo>
                  <a:lnTo>
                    <a:pt x="162146" y="15866"/>
                  </a:lnTo>
                  <a:lnTo>
                    <a:pt x="160214" y="15866"/>
                  </a:lnTo>
                  <a:lnTo>
                    <a:pt x="159707" y="9469"/>
                  </a:lnTo>
                  <a:lnTo>
                    <a:pt x="159707" y="15866"/>
                  </a:lnTo>
                  <a:lnTo>
                    <a:pt x="157965" y="15866"/>
                  </a:lnTo>
                  <a:lnTo>
                    <a:pt x="157965" y="823"/>
                  </a:lnTo>
                  <a:lnTo>
                    <a:pt x="160752" y="823"/>
                  </a:lnTo>
                  <a:lnTo>
                    <a:pt x="161164" y="5954"/>
                  </a:lnTo>
                  <a:lnTo>
                    <a:pt x="161607" y="823"/>
                  </a:lnTo>
                  <a:close/>
                  <a:moveTo>
                    <a:pt x="171868" y="823"/>
                  </a:moveTo>
                  <a:lnTo>
                    <a:pt x="171868" y="15866"/>
                  </a:lnTo>
                  <a:lnTo>
                    <a:pt x="170126" y="15866"/>
                  </a:lnTo>
                  <a:lnTo>
                    <a:pt x="170126" y="9469"/>
                  </a:lnTo>
                  <a:lnTo>
                    <a:pt x="169620" y="15866"/>
                  </a:lnTo>
                  <a:lnTo>
                    <a:pt x="167688" y="15866"/>
                  </a:lnTo>
                  <a:lnTo>
                    <a:pt x="167181" y="9469"/>
                  </a:lnTo>
                  <a:lnTo>
                    <a:pt x="167181" y="15866"/>
                  </a:lnTo>
                  <a:lnTo>
                    <a:pt x="165439" y="15866"/>
                  </a:lnTo>
                  <a:lnTo>
                    <a:pt x="165439" y="823"/>
                  </a:lnTo>
                  <a:lnTo>
                    <a:pt x="168226" y="823"/>
                  </a:lnTo>
                  <a:lnTo>
                    <a:pt x="168638" y="5954"/>
                  </a:lnTo>
                  <a:lnTo>
                    <a:pt x="169081" y="823"/>
                  </a:lnTo>
                  <a:close/>
                  <a:moveTo>
                    <a:pt x="179342" y="823"/>
                  </a:moveTo>
                  <a:lnTo>
                    <a:pt x="179342" y="15866"/>
                  </a:lnTo>
                  <a:lnTo>
                    <a:pt x="177600" y="15866"/>
                  </a:lnTo>
                  <a:lnTo>
                    <a:pt x="177600" y="9469"/>
                  </a:lnTo>
                  <a:lnTo>
                    <a:pt x="177093" y="15866"/>
                  </a:lnTo>
                  <a:lnTo>
                    <a:pt x="175193" y="15866"/>
                  </a:lnTo>
                  <a:lnTo>
                    <a:pt x="174655" y="9469"/>
                  </a:lnTo>
                  <a:lnTo>
                    <a:pt x="174655" y="15866"/>
                  </a:lnTo>
                  <a:lnTo>
                    <a:pt x="172913" y="15866"/>
                  </a:lnTo>
                  <a:lnTo>
                    <a:pt x="172913" y="823"/>
                  </a:lnTo>
                  <a:lnTo>
                    <a:pt x="175732" y="823"/>
                  </a:lnTo>
                  <a:lnTo>
                    <a:pt x="176143" y="5954"/>
                  </a:lnTo>
                  <a:lnTo>
                    <a:pt x="176555" y="823"/>
                  </a:lnTo>
                  <a:close/>
                  <a:moveTo>
                    <a:pt x="186816" y="823"/>
                  </a:moveTo>
                  <a:lnTo>
                    <a:pt x="186816" y="15866"/>
                  </a:lnTo>
                  <a:lnTo>
                    <a:pt x="185106" y="15866"/>
                  </a:lnTo>
                  <a:lnTo>
                    <a:pt x="185106" y="9469"/>
                  </a:lnTo>
                  <a:lnTo>
                    <a:pt x="184567" y="15866"/>
                  </a:lnTo>
                  <a:lnTo>
                    <a:pt x="182667" y="15866"/>
                  </a:lnTo>
                  <a:lnTo>
                    <a:pt x="182129" y="9469"/>
                  </a:lnTo>
                  <a:lnTo>
                    <a:pt x="182129" y="15866"/>
                  </a:lnTo>
                  <a:lnTo>
                    <a:pt x="180387" y="15866"/>
                  </a:lnTo>
                  <a:lnTo>
                    <a:pt x="180387" y="823"/>
                  </a:lnTo>
                  <a:lnTo>
                    <a:pt x="183206" y="823"/>
                  </a:lnTo>
                  <a:lnTo>
                    <a:pt x="183617" y="5954"/>
                  </a:lnTo>
                  <a:lnTo>
                    <a:pt x="184029" y="823"/>
                  </a:lnTo>
                  <a:close/>
                  <a:moveTo>
                    <a:pt x="194321" y="823"/>
                  </a:moveTo>
                  <a:lnTo>
                    <a:pt x="194321" y="15866"/>
                  </a:lnTo>
                  <a:lnTo>
                    <a:pt x="192580" y="15866"/>
                  </a:lnTo>
                  <a:lnTo>
                    <a:pt x="192580" y="9469"/>
                  </a:lnTo>
                  <a:lnTo>
                    <a:pt x="192041" y="15866"/>
                  </a:lnTo>
                  <a:lnTo>
                    <a:pt x="190141" y="15866"/>
                  </a:lnTo>
                  <a:lnTo>
                    <a:pt x="189603" y="9469"/>
                  </a:lnTo>
                  <a:lnTo>
                    <a:pt x="189603" y="15866"/>
                  </a:lnTo>
                  <a:lnTo>
                    <a:pt x="187861" y="15866"/>
                  </a:lnTo>
                  <a:lnTo>
                    <a:pt x="187861" y="823"/>
                  </a:lnTo>
                  <a:lnTo>
                    <a:pt x="190679" y="823"/>
                  </a:lnTo>
                  <a:lnTo>
                    <a:pt x="191091" y="5954"/>
                  </a:lnTo>
                  <a:lnTo>
                    <a:pt x="191503" y="823"/>
                  </a:lnTo>
                  <a:close/>
                  <a:moveTo>
                    <a:pt x="201795" y="823"/>
                  </a:moveTo>
                  <a:lnTo>
                    <a:pt x="201795" y="15866"/>
                  </a:lnTo>
                  <a:lnTo>
                    <a:pt x="200054" y="15866"/>
                  </a:lnTo>
                  <a:lnTo>
                    <a:pt x="200054" y="9469"/>
                  </a:lnTo>
                  <a:lnTo>
                    <a:pt x="199515" y="15866"/>
                  </a:lnTo>
                  <a:lnTo>
                    <a:pt x="197615" y="15866"/>
                  </a:lnTo>
                  <a:lnTo>
                    <a:pt x="197077" y="9469"/>
                  </a:lnTo>
                  <a:lnTo>
                    <a:pt x="197077" y="15866"/>
                  </a:lnTo>
                  <a:lnTo>
                    <a:pt x="195366" y="15866"/>
                  </a:lnTo>
                  <a:lnTo>
                    <a:pt x="195366" y="823"/>
                  </a:lnTo>
                  <a:lnTo>
                    <a:pt x="198153" y="823"/>
                  </a:lnTo>
                  <a:lnTo>
                    <a:pt x="198565" y="5954"/>
                  </a:lnTo>
                  <a:lnTo>
                    <a:pt x="198977" y="823"/>
                  </a:lnTo>
                  <a:close/>
                  <a:moveTo>
                    <a:pt x="209269" y="823"/>
                  </a:moveTo>
                  <a:lnTo>
                    <a:pt x="209269" y="15866"/>
                  </a:lnTo>
                  <a:lnTo>
                    <a:pt x="207527" y="15866"/>
                  </a:lnTo>
                  <a:lnTo>
                    <a:pt x="207527" y="9469"/>
                  </a:lnTo>
                  <a:lnTo>
                    <a:pt x="207021" y="15866"/>
                  </a:lnTo>
                  <a:lnTo>
                    <a:pt x="205089" y="15866"/>
                  </a:lnTo>
                  <a:lnTo>
                    <a:pt x="204582" y="9469"/>
                  </a:lnTo>
                  <a:lnTo>
                    <a:pt x="204582" y="15866"/>
                  </a:lnTo>
                  <a:lnTo>
                    <a:pt x="202840" y="15866"/>
                  </a:lnTo>
                  <a:lnTo>
                    <a:pt x="202840" y="823"/>
                  </a:lnTo>
                  <a:lnTo>
                    <a:pt x="205627" y="823"/>
                  </a:lnTo>
                  <a:lnTo>
                    <a:pt x="206039" y="5954"/>
                  </a:lnTo>
                  <a:lnTo>
                    <a:pt x="206451" y="823"/>
                  </a:lnTo>
                  <a:close/>
                  <a:moveTo>
                    <a:pt x="216743" y="823"/>
                  </a:moveTo>
                  <a:lnTo>
                    <a:pt x="216743" y="15866"/>
                  </a:lnTo>
                  <a:lnTo>
                    <a:pt x="215001" y="15866"/>
                  </a:lnTo>
                  <a:lnTo>
                    <a:pt x="215001" y="9469"/>
                  </a:lnTo>
                  <a:lnTo>
                    <a:pt x="214495" y="15866"/>
                  </a:lnTo>
                  <a:lnTo>
                    <a:pt x="212563" y="15866"/>
                  </a:lnTo>
                  <a:lnTo>
                    <a:pt x="212056" y="9469"/>
                  </a:lnTo>
                  <a:lnTo>
                    <a:pt x="212056" y="15866"/>
                  </a:lnTo>
                  <a:lnTo>
                    <a:pt x="210314" y="15866"/>
                  </a:lnTo>
                  <a:lnTo>
                    <a:pt x="210314" y="823"/>
                  </a:lnTo>
                  <a:lnTo>
                    <a:pt x="213101" y="823"/>
                  </a:lnTo>
                  <a:lnTo>
                    <a:pt x="213513" y="5954"/>
                  </a:lnTo>
                  <a:lnTo>
                    <a:pt x="213956" y="823"/>
                  </a:lnTo>
                  <a:close/>
                  <a:moveTo>
                    <a:pt x="224217" y="823"/>
                  </a:moveTo>
                  <a:lnTo>
                    <a:pt x="224217" y="15866"/>
                  </a:lnTo>
                  <a:lnTo>
                    <a:pt x="222475" y="15866"/>
                  </a:lnTo>
                  <a:lnTo>
                    <a:pt x="222475" y="9469"/>
                  </a:lnTo>
                  <a:lnTo>
                    <a:pt x="221969" y="15866"/>
                  </a:lnTo>
                  <a:lnTo>
                    <a:pt x="220037" y="15866"/>
                  </a:lnTo>
                  <a:lnTo>
                    <a:pt x="219530" y="9469"/>
                  </a:lnTo>
                  <a:lnTo>
                    <a:pt x="219530" y="15866"/>
                  </a:lnTo>
                  <a:lnTo>
                    <a:pt x="217788" y="15866"/>
                  </a:lnTo>
                  <a:lnTo>
                    <a:pt x="217788" y="823"/>
                  </a:lnTo>
                  <a:lnTo>
                    <a:pt x="220575" y="823"/>
                  </a:lnTo>
                  <a:lnTo>
                    <a:pt x="221018" y="5954"/>
                  </a:lnTo>
                  <a:lnTo>
                    <a:pt x="221430" y="823"/>
                  </a:lnTo>
                  <a:close/>
                  <a:moveTo>
                    <a:pt x="231691" y="823"/>
                  </a:moveTo>
                  <a:lnTo>
                    <a:pt x="231691" y="15866"/>
                  </a:lnTo>
                  <a:lnTo>
                    <a:pt x="229981" y="15866"/>
                  </a:lnTo>
                  <a:lnTo>
                    <a:pt x="229981" y="9469"/>
                  </a:lnTo>
                  <a:lnTo>
                    <a:pt x="229442" y="15866"/>
                  </a:lnTo>
                  <a:lnTo>
                    <a:pt x="227542" y="15866"/>
                  </a:lnTo>
                  <a:lnTo>
                    <a:pt x="227004" y="9469"/>
                  </a:lnTo>
                  <a:lnTo>
                    <a:pt x="227004" y="15866"/>
                  </a:lnTo>
                  <a:lnTo>
                    <a:pt x="225262" y="15866"/>
                  </a:lnTo>
                  <a:lnTo>
                    <a:pt x="225262" y="823"/>
                  </a:lnTo>
                  <a:lnTo>
                    <a:pt x="228049" y="823"/>
                  </a:lnTo>
                  <a:lnTo>
                    <a:pt x="228492" y="5954"/>
                  </a:lnTo>
                  <a:lnTo>
                    <a:pt x="228904" y="823"/>
                  </a:lnTo>
                  <a:close/>
                  <a:moveTo>
                    <a:pt x="239165" y="823"/>
                  </a:moveTo>
                  <a:lnTo>
                    <a:pt x="239165" y="15866"/>
                  </a:lnTo>
                  <a:lnTo>
                    <a:pt x="237455" y="15866"/>
                  </a:lnTo>
                  <a:lnTo>
                    <a:pt x="237455" y="9469"/>
                  </a:lnTo>
                  <a:lnTo>
                    <a:pt x="236916" y="15866"/>
                  </a:lnTo>
                  <a:lnTo>
                    <a:pt x="235016" y="15866"/>
                  </a:lnTo>
                  <a:lnTo>
                    <a:pt x="234478" y="9469"/>
                  </a:lnTo>
                  <a:lnTo>
                    <a:pt x="234478" y="15866"/>
                  </a:lnTo>
                  <a:lnTo>
                    <a:pt x="232736" y="15866"/>
                  </a:lnTo>
                  <a:lnTo>
                    <a:pt x="232736" y="823"/>
                  </a:lnTo>
                  <a:lnTo>
                    <a:pt x="235555" y="823"/>
                  </a:lnTo>
                  <a:lnTo>
                    <a:pt x="235966" y="5954"/>
                  </a:lnTo>
                  <a:lnTo>
                    <a:pt x="236378" y="823"/>
                  </a:lnTo>
                  <a:close/>
                  <a:moveTo>
                    <a:pt x="246670" y="823"/>
                  </a:moveTo>
                  <a:lnTo>
                    <a:pt x="246670" y="15866"/>
                  </a:lnTo>
                  <a:lnTo>
                    <a:pt x="244929" y="15866"/>
                  </a:lnTo>
                  <a:lnTo>
                    <a:pt x="244929" y="9469"/>
                  </a:lnTo>
                  <a:lnTo>
                    <a:pt x="244390" y="15866"/>
                  </a:lnTo>
                  <a:lnTo>
                    <a:pt x="242490" y="15866"/>
                  </a:lnTo>
                  <a:lnTo>
                    <a:pt x="241952" y="9469"/>
                  </a:lnTo>
                  <a:lnTo>
                    <a:pt x="241952" y="15866"/>
                  </a:lnTo>
                  <a:lnTo>
                    <a:pt x="240242" y="15866"/>
                  </a:lnTo>
                  <a:lnTo>
                    <a:pt x="240242" y="823"/>
                  </a:lnTo>
                  <a:lnTo>
                    <a:pt x="243028" y="823"/>
                  </a:lnTo>
                  <a:lnTo>
                    <a:pt x="243440" y="5954"/>
                  </a:lnTo>
                  <a:lnTo>
                    <a:pt x="243852" y="823"/>
                  </a:lnTo>
                  <a:close/>
                  <a:moveTo>
                    <a:pt x="254144" y="823"/>
                  </a:moveTo>
                  <a:lnTo>
                    <a:pt x="254144" y="15866"/>
                  </a:lnTo>
                  <a:lnTo>
                    <a:pt x="252402" y="15866"/>
                  </a:lnTo>
                  <a:lnTo>
                    <a:pt x="252402" y="9469"/>
                  </a:lnTo>
                  <a:lnTo>
                    <a:pt x="251864" y="15866"/>
                  </a:lnTo>
                  <a:lnTo>
                    <a:pt x="249964" y="15866"/>
                  </a:lnTo>
                  <a:lnTo>
                    <a:pt x="249426" y="9469"/>
                  </a:lnTo>
                  <a:lnTo>
                    <a:pt x="249426" y="15866"/>
                  </a:lnTo>
                  <a:lnTo>
                    <a:pt x="247715" y="15866"/>
                  </a:lnTo>
                  <a:lnTo>
                    <a:pt x="247715" y="823"/>
                  </a:lnTo>
                  <a:lnTo>
                    <a:pt x="250502" y="823"/>
                  </a:lnTo>
                  <a:lnTo>
                    <a:pt x="250914" y="5954"/>
                  </a:lnTo>
                  <a:lnTo>
                    <a:pt x="251326" y="823"/>
                  </a:lnTo>
                  <a:close/>
                  <a:moveTo>
                    <a:pt x="261618" y="823"/>
                  </a:moveTo>
                  <a:lnTo>
                    <a:pt x="261618" y="15866"/>
                  </a:lnTo>
                  <a:lnTo>
                    <a:pt x="259876" y="15866"/>
                  </a:lnTo>
                  <a:lnTo>
                    <a:pt x="259876" y="9469"/>
                  </a:lnTo>
                  <a:lnTo>
                    <a:pt x="259338" y="15866"/>
                  </a:lnTo>
                  <a:lnTo>
                    <a:pt x="257438" y="15866"/>
                  </a:lnTo>
                  <a:lnTo>
                    <a:pt x="256899" y="9469"/>
                  </a:lnTo>
                  <a:lnTo>
                    <a:pt x="256899" y="15866"/>
                  </a:lnTo>
                  <a:lnTo>
                    <a:pt x="255189" y="15866"/>
                  </a:lnTo>
                  <a:lnTo>
                    <a:pt x="255189" y="823"/>
                  </a:lnTo>
                  <a:lnTo>
                    <a:pt x="257976" y="823"/>
                  </a:lnTo>
                  <a:lnTo>
                    <a:pt x="258388" y="5954"/>
                  </a:lnTo>
                  <a:lnTo>
                    <a:pt x="258831" y="823"/>
                  </a:lnTo>
                  <a:close/>
                  <a:moveTo>
                    <a:pt x="269092" y="823"/>
                  </a:moveTo>
                  <a:lnTo>
                    <a:pt x="269092" y="15866"/>
                  </a:lnTo>
                  <a:lnTo>
                    <a:pt x="267350" y="15866"/>
                  </a:lnTo>
                  <a:lnTo>
                    <a:pt x="267350" y="9469"/>
                  </a:lnTo>
                  <a:lnTo>
                    <a:pt x="266844" y="15866"/>
                  </a:lnTo>
                  <a:lnTo>
                    <a:pt x="264912" y="15866"/>
                  </a:lnTo>
                  <a:lnTo>
                    <a:pt x="264405" y="9469"/>
                  </a:lnTo>
                  <a:lnTo>
                    <a:pt x="264405" y="15866"/>
                  </a:lnTo>
                  <a:lnTo>
                    <a:pt x="262663" y="15866"/>
                  </a:lnTo>
                  <a:lnTo>
                    <a:pt x="262663" y="823"/>
                  </a:lnTo>
                  <a:lnTo>
                    <a:pt x="265450" y="823"/>
                  </a:lnTo>
                  <a:lnTo>
                    <a:pt x="265862" y="5954"/>
                  </a:lnTo>
                  <a:lnTo>
                    <a:pt x="266305" y="823"/>
                  </a:lnTo>
                  <a:close/>
                  <a:moveTo>
                    <a:pt x="276566" y="823"/>
                  </a:moveTo>
                  <a:lnTo>
                    <a:pt x="276566" y="15866"/>
                  </a:lnTo>
                  <a:lnTo>
                    <a:pt x="274824" y="15866"/>
                  </a:lnTo>
                  <a:lnTo>
                    <a:pt x="274824" y="9469"/>
                  </a:lnTo>
                  <a:lnTo>
                    <a:pt x="274317" y="15866"/>
                  </a:lnTo>
                  <a:lnTo>
                    <a:pt x="272386" y="15866"/>
                  </a:lnTo>
                  <a:lnTo>
                    <a:pt x="271879" y="9469"/>
                  </a:lnTo>
                  <a:lnTo>
                    <a:pt x="271879" y="15866"/>
                  </a:lnTo>
                  <a:lnTo>
                    <a:pt x="270137" y="15866"/>
                  </a:lnTo>
                  <a:lnTo>
                    <a:pt x="270137" y="823"/>
                  </a:lnTo>
                  <a:lnTo>
                    <a:pt x="272924" y="823"/>
                  </a:lnTo>
                  <a:lnTo>
                    <a:pt x="273367" y="5954"/>
                  </a:lnTo>
                  <a:lnTo>
                    <a:pt x="273779" y="823"/>
                  </a:lnTo>
                  <a:close/>
                  <a:moveTo>
                    <a:pt x="284040" y="823"/>
                  </a:moveTo>
                  <a:lnTo>
                    <a:pt x="284040" y="15866"/>
                  </a:lnTo>
                  <a:lnTo>
                    <a:pt x="282298" y="15866"/>
                  </a:lnTo>
                  <a:lnTo>
                    <a:pt x="282298" y="9469"/>
                  </a:lnTo>
                  <a:lnTo>
                    <a:pt x="281791" y="15866"/>
                  </a:lnTo>
                  <a:lnTo>
                    <a:pt x="279860" y="15866"/>
                  </a:lnTo>
                  <a:lnTo>
                    <a:pt x="279353" y="9469"/>
                  </a:lnTo>
                  <a:lnTo>
                    <a:pt x="279353" y="15866"/>
                  </a:lnTo>
                  <a:lnTo>
                    <a:pt x="277611" y="15866"/>
                  </a:lnTo>
                  <a:lnTo>
                    <a:pt x="277611" y="823"/>
                  </a:lnTo>
                  <a:lnTo>
                    <a:pt x="280430" y="823"/>
                  </a:lnTo>
                  <a:lnTo>
                    <a:pt x="280841" y="5954"/>
                  </a:lnTo>
                  <a:lnTo>
                    <a:pt x="281253" y="823"/>
                  </a:lnTo>
                  <a:close/>
                  <a:moveTo>
                    <a:pt x="7347" y="16689"/>
                  </a:moveTo>
                  <a:lnTo>
                    <a:pt x="7347" y="31732"/>
                  </a:lnTo>
                  <a:lnTo>
                    <a:pt x="5605" y="31732"/>
                  </a:lnTo>
                  <a:lnTo>
                    <a:pt x="5605" y="25335"/>
                  </a:lnTo>
                  <a:lnTo>
                    <a:pt x="5099" y="31732"/>
                  </a:lnTo>
                  <a:lnTo>
                    <a:pt x="3167" y="31732"/>
                  </a:lnTo>
                  <a:lnTo>
                    <a:pt x="2629" y="25335"/>
                  </a:lnTo>
                  <a:lnTo>
                    <a:pt x="2629" y="31732"/>
                  </a:lnTo>
                  <a:lnTo>
                    <a:pt x="918" y="31732"/>
                  </a:lnTo>
                  <a:lnTo>
                    <a:pt x="918" y="16689"/>
                  </a:lnTo>
                  <a:lnTo>
                    <a:pt x="3705" y="16689"/>
                  </a:lnTo>
                  <a:lnTo>
                    <a:pt x="4117" y="21820"/>
                  </a:lnTo>
                  <a:lnTo>
                    <a:pt x="4529" y="16689"/>
                  </a:lnTo>
                  <a:close/>
                  <a:moveTo>
                    <a:pt x="14821" y="16689"/>
                  </a:moveTo>
                  <a:lnTo>
                    <a:pt x="14821" y="31732"/>
                  </a:lnTo>
                  <a:lnTo>
                    <a:pt x="13079" y="31732"/>
                  </a:lnTo>
                  <a:lnTo>
                    <a:pt x="13079" y="25335"/>
                  </a:lnTo>
                  <a:lnTo>
                    <a:pt x="12573" y="31732"/>
                  </a:lnTo>
                  <a:lnTo>
                    <a:pt x="10641" y="31732"/>
                  </a:lnTo>
                  <a:lnTo>
                    <a:pt x="10134" y="25335"/>
                  </a:lnTo>
                  <a:lnTo>
                    <a:pt x="10134" y="31732"/>
                  </a:lnTo>
                  <a:lnTo>
                    <a:pt x="8392" y="31732"/>
                  </a:lnTo>
                  <a:lnTo>
                    <a:pt x="8392" y="16689"/>
                  </a:lnTo>
                  <a:lnTo>
                    <a:pt x="11179" y="16689"/>
                  </a:lnTo>
                  <a:lnTo>
                    <a:pt x="11591" y="21820"/>
                  </a:lnTo>
                  <a:lnTo>
                    <a:pt x="12034" y="16689"/>
                  </a:lnTo>
                  <a:close/>
                  <a:moveTo>
                    <a:pt x="22295" y="16689"/>
                  </a:moveTo>
                  <a:lnTo>
                    <a:pt x="22295" y="31732"/>
                  </a:lnTo>
                  <a:lnTo>
                    <a:pt x="20553" y="31732"/>
                  </a:lnTo>
                  <a:lnTo>
                    <a:pt x="20553" y="25335"/>
                  </a:lnTo>
                  <a:lnTo>
                    <a:pt x="20047" y="31732"/>
                  </a:lnTo>
                  <a:lnTo>
                    <a:pt x="18115" y="31732"/>
                  </a:lnTo>
                  <a:lnTo>
                    <a:pt x="17608" y="25335"/>
                  </a:lnTo>
                  <a:lnTo>
                    <a:pt x="17608" y="31732"/>
                  </a:lnTo>
                  <a:lnTo>
                    <a:pt x="15866" y="31732"/>
                  </a:lnTo>
                  <a:lnTo>
                    <a:pt x="15866" y="16689"/>
                  </a:lnTo>
                  <a:lnTo>
                    <a:pt x="18653" y="16689"/>
                  </a:lnTo>
                  <a:lnTo>
                    <a:pt x="19096" y="21820"/>
                  </a:lnTo>
                  <a:lnTo>
                    <a:pt x="19508" y="16689"/>
                  </a:lnTo>
                  <a:close/>
                  <a:moveTo>
                    <a:pt x="29769" y="16689"/>
                  </a:moveTo>
                  <a:lnTo>
                    <a:pt x="29769" y="31732"/>
                  </a:lnTo>
                  <a:lnTo>
                    <a:pt x="28059" y="31732"/>
                  </a:lnTo>
                  <a:lnTo>
                    <a:pt x="28059" y="25335"/>
                  </a:lnTo>
                  <a:lnTo>
                    <a:pt x="27520" y="31732"/>
                  </a:lnTo>
                  <a:lnTo>
                    <a:pt x="25589" y="31732"/>
                  </a:lnTo>
                  <a:lnTo>
                    <a:pt x="25082" y="25335"/>
                  </a:lnTo>
                  <a:lnTo>
                    <a:pt x="25082" y="31732"/>
                  </a:lnTo>
                  <a:lnTo>
                    <a:pt x="23340" y="31732"/>
                  </a:lnTo>
                  <a:lnTo>
                    <a:pt x="23340" y="16689"/>
                  </a:lnTo>
                  <a:lnTo>
                    <a:pt x="26159" y="16689"/>
                  </a:lnTo>
                  <a:lnTo>
                    <a:pt x="26570" y="21820"/>
                  </a:lnTo>
                  <a:lnTo>
                    <a:pt x="26982" y="16689"/>
                  </a:lnTo>
                  <a:close/>
                  <a:moveTo>
                    <a:pt x="37243" y="16689"/>
                  </a:moveTo>
                  <a:lnTo>
                    <a:pt x="37243" y="31732"/>
                  </a:lnTo>
                  <a:lnTo>
                    <a:pt x="35533" y="31732"/>
                  </a:lnTo>
                  <a:lnTo>
                    <a:pt x="35533" y="25335"/>
                  </a:lnTo>
                  <a:lnTo>
                    <a:pt x="34994" y="31732"/>
                  </a:lnTo>
                  <a:lnTo>
                    <a:pt x="33094" y="31732"/>
                  </a:lnTo>
                  <a:lnTo>
                    <a:pt x="32556" y="25335"/>
                  </a:lnTo>
                  <a:lnTo>
                    <a:pt x="32556" y="31732"/>
                  </a:lnTo>
                  <a:lnTo>
                    <a:pt x="30814" y="31732"/>
                  </a:lnTo>
                  <a:lnTo>
                    <a:pt x="30814" y="16689"/>
                  </a:lnTo>
                  <a:lnTo>
                    <a:pt x="33633" y="16689"/>
                  </a:lnTo>
                  <a:lnTo>
                    <a:pt x="34044" y="21820"/>
                  </a:lnTo>
                  <a:lnTo>
                    <a:pt x="34456" y="16689"/>
                  </a:lnTo>
                  <a:close/>
                  <a:moveTo>
                    <a:pt x="44748" y="16689"/>
                  </a:moveTo>
                  <a:lnTo>
                    <a:pt x="44748" y="31732"/>
                  </a:lnTo>
                  <a:lnTo>
                    <a:pt x="43007" y="31732"/>
                  </a:lnTo>
                  <a:lnTo>
                    <a:pt x="43007" y="25335"/>
                  </a:lnTo>
                  <a:lnTo>
                    <a:pt x="42468" y="31732"/>
                  </a:lnTo>
                  <a:lnTo>
                    <a:pt x="40568" y="31732"/>
                  </a:lnTo>
                  <a:lnTo>
                    <a:pt x="40030" y="25335"/>
                  </a:lnTo>
                  <a:lnTo>
                    <a:pt x="40030" y="31732"/>
                  </a:lnTo>
                  <a:lnTo>
                    <a:pt x="38320" y="31732"/>
                  </a:lnTo>
                  <a:lnTo>
                    <a:pt x="38320" y="16689"/>
                  </a:lnTo>
                  <a:lnTo>
                    <a:pt x="41106" y="16689"/>
                  </a:lnTo>
                  <a:lnTo>
                    <a:pt x="41518" y="21820"/>
                  </a:lnTo>
                  <a:lnTo>
                    <a:pt x="41930" y="16689"/>
                  </a:lnTo>
                  <a:close/>
                  <a:moveTo>
                    <a:pt x="52222" y="16689"/>
                  </a:moveTo>
                  <a:lnTo>
                    <a:pt x="52222" y="31732"/>
                  </a:lnTo>
                  <a:lnTo>
                    <a:pt x="50480" y="31732"/>
                  </a:lnTo>
                  <a:lnTo>
                    <a:pt x="50480" y="25335"/>
                  </a:lnTo>
                  <a:lnTo>
                    <a:pt x="49942" y="31732"/>
                  </a:lnTo>
                  <a:lnTo>
                    <a:pt x="48042" y="31732"/>
                  </a:lnTo>
                  <a:lnTo>
                    <a:pt x="47504" y="25335"/>
                  </a:lnTo>
                  <a:lnTo>
                    <a:pt x="47504" y="31732"/>
                  </a:lnTo>
                  <a:lnTo>
                    <a:pt x="45793" y="31732"/>
                  </a:lnTo>
                  <a:lnTo>
                    <a:pt x="45793" y="16689"/>
                  </a:lnTo>
                  <a:lnTo>
                    <a:pt x="48580" y="16689"/>
                  </a:lnTo>
                  <a:lnTo>
                    <a:pt x="48992" y="21820"/>
                  </a:lnTo>
                  <a:lnTo>
                    <a:pt x="49404" y="16689"/>
                  </a:lnTo>
                  <a:close/>
                  <a:moveTo>
                    <a:pt x="59696" y="16689"/>
                  </a:moveTo>
                  <a:lnTo>
                    <a:pt x="59696" y="31732"/>
                  </a:lnTo>
                  <a:lnTo>
                    <a:pt x="57954" y="31732"/>
                  </a:lnTo>
                  <a:lnTo>
                    <a:pt x="57954" y="25335"/>
                  </a:lnTo>
                  <a:lnTo>
                    <a:pt x="57448" y="31732"/>
                  </a:lnTo>
                  <a:lnTo>
                    <a:pt x="55516" y="31732"/>
                  </a:lnTo>
                  <a:lnTo>
                    <a:pt x="54978" y="25335"/>
                  </a:lnTo>
                  <a:lnTo>
                    <a:pt x="54978" y="31732"/>
                  </a:lnTo>
                  <a:lnTo>
                    <a:pt x="53267" y="31732"/>
                  </a:lnTo>
                  <a:lnTo>
                    <a:pt x="53267" y="16689"/>
                  </a:lnTo>
                  <a:lnTo>
                    <a:pt x="56054" y="16689"/>
                  </a:lnTo>
                  <a:lnTo>
                    <a:pt x="56466" y="21820"/>
                  </a:lnTo>
                  <a:lnTo>
                    <a:pt x="56878" y="16689"/>
                  </a:lnTo>
                  <a:close/>
                  <a:moveTo>
                    <a:pt x="67170" y="16689"/>
                  </a:moveTo>
                  <a:lnTo>
                    <a:pt x="67170" y="31732"/>
                  </a:lnTo>
                  <a:lnTo>
                    <a:pt x="65428" y="31732"/>
                  </a:lnTo>
                  <a:lnTo>
                    <a:pt x="65428" y="25335"/>
                  </a:lnTo>
                  <a:lnTo>
                    <a:pt x="64922" y="31732"/>
                  </a:lnTo>
                  <a:lnTo>
                    <a:pt x="62990" y="31732"/>
                  </a:lnTo>
                  <a:lnTo>
                    <a:pt x="62483" y="25335"/>
                  </a:lnTo>
                  <a:lnTo>
                    <a:pt x="62483" y="31732"/>
                  </a:lnTo>
                  <a:lnTo>
                    <a:pt x="60741" y="31732"/>
                  </a:lnTo>
                  <a:lnTo>
                    <a:pt x="60741" y="16689"/>
                  </a:lnTo>
                  <a:lnTo>
                    <a:pt x="63528" y="16689"/>
                  </a:lnTo>
                  <a:lnTo>
                    <a:pt x="63940" y="21820"/>
                  </a:lnTo>
                  <a:lnTo>
                    <a:pt x="64383" y="16689"/>
                  </a:lnTo>
                  <a:close/>
                  <a:moveTo>
                    <a:pt x="74644" y="16689"/>
                  </a:moveTo>
                  <a:lnTo>
                    <a:pt x="74644" y="31732"/>
                  </a:lnTo>
                  <a:lnTo>
                    <a:pt x="72902" y="31732"/>
                  </a:lnTo>
                  <a:lnTo>
                    <a:pt x="72902" y="25335"/>
                  </a:lnTo>
                  <a:lnTo>
                    <a:pt x="72395" y="31732"/>
                  </a:lnTo>
                  <a:lnTo>
                    <a:pt x="70464" y="31732"/>
                  </a:lnTo>
                  <a:lnTo>
                    <a:pt x="69957" y="25335"/>
                  </a:lnTo>
                  <a:lnTo>
                    <a:pt x="69957" y="31732"/>
                  </a:lnTo>
                  <a:lnTo>
                    <a:pt x="68215" y="31732"/>
                  </a:lnTo>
                  <a:lnTo>
                    <a:pt x="68215" y="16689"/>
                  </a:lnTo>
                  <a:lnTo>
                    <a:pt x="71002" y="16689"/>
                  </a:lnTo>
                  <a:lnTo>
                    <a:pt x="71445" y="21820"/>
                  </a:lnTo>
                  <a:lnTo>
                    <a:pt x="71857" y="16689"/>
                  </a:lnTo>
                  <a:close/>
                  <a:moveTo>
                    <a:pt x="82118" y="16689"/>
                  </a:moveTo>
                  <a:lnTo>
                    <a:pt x="82118" y="31732"/>
                  </a:lnTo>
                  <a:lnTo>
                    <a:pt x="80376" y="31732"/>
                  </a:lnTo>
                  <a:lnTo>
                    <a:pt x="80376" y="25335"/>
                  </a:lnTo>
                  <a:lnTo>
                    <a:pt x="79869" y="31732"/>
                  </a:lnTo>
                  <a:lnTo>
                    <a:pt x="77969" y="31732"/>
                  </a:lnTo>
                  <a:lnTo>
                    <a:pt x="77431" y="25335"/>
                  </a:lnTo>
                  <a:lnTo>
                    <a:pt x="77431" y="31732"/>
                  </a:lnTo>
                  <a:lnTo>
                    <a:pt x="75689" y="31732"/>
                  </a:lnTo>
                  <a:lnTo>
                    <a:pt x="75689" y="16689"/>
                  </a:lnTo>
                  <a:lnTo>
                    <a:pt x="78508" y="16689"/>
                  </a:lnTo>
                  <a:lnTo>
                    <a:pt x="78919" y="21820"/>
                  </a:lnTo>
                  <a:lnTo>
                    <a:pt x="79331" y="16689"/>
                  </a:lnTo>
                  <a:close/>
                  <a:moveTo>
                    <a:pt x="89623" y="16689"/>
                  </a:moveTo>
                  <a:lnTo>
                    <a:pt x="89623" y="31732"/>
                  </a:lnTo>
                  <a:lnTo>
                    <a:pt x="87882" y="31732"/>
                  </a:lnTo>
                  <a:lnTo>
                    <a:pt x="87882" y="25335"/>
                  </a:lnTo>
                  <a:lnTo>
                    <a:pt x="87343" y="31732"/>
                  </a:lnTo>
                  <a:lnTo>
                    <a:pt x="85443" y="31732"/>
                  </a:lnTo>
                  <a:lnTo>
                    <a:pt x="84905" y="25335"/>
                  </a:lnTo>
                  <a:lnTo>
                    <a:pt x="84905" y="31732"/>
                  </a:lnTo>
                  <a:lnTo>
                    <a:pt x="83163" y="31732"/>
                  </a:lnTo>
                  <a:lnTo>
                    <a:pt x="83163" y="16689"/>
                  </a:lnTo>
                  <a:lnTo>
                    <a:pt x="85982" y="16689"/>
                  </a:lnTo>
                  <a:lnTo>
                    <a:pt x="86393" y="21820"/>
                  </a:lnTo>
                  <a:lnTo>
                    <a:pt x="86805" y="16689"/>
                  </a:lnTo>
                  <a:close/>
                  <a:moveTo>
                    <a:pt x="97097" y="16689"/>
                  </a:moveTo>
                  <a:lnTo>
                    <a:pt x="97097" y="31732"/>
                  </a:lnTo>
                  <a:lnTo>
                    <a:pt x="95356" y="31732"/>
                  </a:lnTo>
                  <a:lnTo>
                    <a:pt x="95356" y="25335"/>
                  </a:lnTo>
                  <a:lnTo>
                    <a:pt x="94817" y="31732"/>
                  </a:lnTo>
                  <a:lnTo>
                    <a:pt x="92917" y="31732"/>
                  </a:lnTo>
                  <a:lnTo>
                    <a:pt x="92379" y="25335"/>
                  </a:lnTo>
                  <a:lnTo>
                    <a:pt x="92379" y="31732"/>
                  </a:lnTo>
                  <a:lnTo>
                    <a:pt x="90637" y="31732"/>
                  </a:lnTo>
                  <a:lnTo>
                    <a:pt x="90637" y="16689"/>
                  </a:lnTo>
                  <a:lnTo>
                    <a:pt x="93455" y="16689"/>
                  </a:lnTo>
                  <a:lnTo>
                    <a:pt x="93867" y="21820"/>
                  </a:lnTo>
                  <a:lnTo>
                    <a:pt x="94279" y="16689"/>
                  </a:lnTo>
                  <a:close/>
                  <a:moveTo>
                    <a:pt x="104571" y="16689"/>
                  </a:moveTo>
                  <a:lnTo>
                    <a:pt x="104571" y="31732"/>
                  </a:lnTo>
                  <a:lnTo>
                    <a:pt x="102829" y="31732"/>
                  </a:lnTo>
                  <a:lnTo>
                    <a:pt x="102829" y="25335"/>
                  </a:lnTo>
                  <a:lnTo>
                    <a:pt x="102323" y="31732"/>
                  </a:lnTo>
                  <a:lnTo>
                    <a:pt x="100391" y="31732"/>
                  </a:lnTo>
                  <a:lnTo>
                    <a:pt x="99853" y="25335"/>
                  </a:lnTo>
                  <a:lnTo>
                    <a:pt x="99853" y="31732"/>
                  </a:lnTo>
                  <a:lnTo>
                    <a:pt x="98142" y="31732"/>
                  </a:lnTo>
                  <a:lnTo>
                    <a:pt x="98142" y="16689"/>
                  </a:lnTo>
                  <a:lnTo>
                    <a:pt x="100929" y="16689"/>
                  </a:lnTo>
                  <a:lnTo>
                    <a:pt x="101341" y="21820"/>
                  </a:lnTo>
                  <a:lnTo>
                    <a:pt x="101753" y="16689"/>
                  </a:lnTo>
                  <a:close/>
                  <a:moveTo>
                    <a:pt x="112045" y="16689"/>
                  </a:moveTo>
                  <a:lnTo>
                    <a:pt x="112045" y="31732"/>
                  </a:lnTo>
                  <a:lnTo>
                    <a:pt x="110303" y="31732"/>
                  </a:lnTo>
                  <a:lnTo>
                    <a:pt x="110303" y="25335"/>
                  </a:lnTo>
                  <a:lnTo>
                    <a:pt x="109797" y="31732"/>
                  </a:lnTo>
                  <a:lnTo>
                    <a:pt x="107865" y="31732"/>
                  </a:lnTo>
                  <a:lnTo>
                    <a:pt x="107358" y="25335"/>
                  </a:lnTo>
                  <a:lnTo>
                    <a:pt x="107358" y="31732"/>
                  </a:lnTo>
                  <a:lnTo>
                    <a:pt x="105616" y="31732"/>
                  </a:lnTo>
                  <a:lnTo>
                    <a:pt x="105616" y="16689"/>
                  </a:lnTo>
                  <a:lnTo>
                    <a:pt x="108403" y="16689"/>
                  </a:lnTo>
                  <a:lnTo>
                    <a:pt x="108815" y="21820"/>
                  </a:lnTo>
                  <a:lnTo>
                    <a:pt x="109258" y="16689"/>
                  </a:lnTo>
                  <a:close/>
                  <a:moveTo>
                    <a:pt x="119519" y="16689"/>
                  </a:moveTo>
                  <a:lnTo>
                    <a:pt x="119519" y="31732"/>
                  </a:lnTo>
                  <a:lnTo>
                    <a:pt x="117777" y="31732"/>
                  </a:lnTo>
                  <a:lnTo>
                    <a:pt x="117777" y="25335"/>
                  </a:lnTo>
                  <a:lnTo>
                    <a:pt x="117271" y="31732"/>
                  </a:lnTo>
                  <a:lnTo>
                    <a:pt x="115339" y="31732"/>
                  </a:lnTo>
                  <a:lnTo>
                    <a:pt x="114832" y="25335"/>
                  </a:lnTo>
                  <a:lnTo>
                    <a:pt x="114832" y="31732"/>
                  </a:lnTo>
                  <a:lnTo>
                    <a:pt x="113090" y="31732"/>
                  </a:lnTo>
                  <a:lnTo>
                    <a:pt x="113090" y="16689"/>
                  </a:lnTo>
                  <a:lnTo>
                    <a:pt x="115877" y="16689"/>
                  </a:lnTo>
                  <a:lnTo>
                    <a:pt x="116320" y="21820"/>
                  </a:lnTo>
                  <a:lnTo>
                    <a:pt x="116732" y="16689"/>
                  </a:lnTo>
                  <a:close/>
                  <a:moveTo>
                    <a:pt x="126993" y="16689"/>
                  </a:moveTo>
                  <a:lnTo>
                    <a:pt x="126993" y="31732"/>
                  </a:lnTo>
                  <a:lnTo>
                    <a:pt x="125283" y="31732"/>
                  </a:lnTo>
                  <a:lnTo>
                    <a:pt x="125283" y="25335"/>
                  </a:lnTo>
                  <a:lnTo>
                    <a:pt x="124744" y="31732"/>
                  </a:lnTo>
                  <a:lnTo>
                    <a:pt x="122813" y="31732"/>
                  </a:lnTo>
                  <a:lnTo>
                    <a:pt x="122306" y="25335"/>
                  </a:lnTo>
                  <a:lnTo>
                    <a:pt x="122306" y="31732"/>
                  </a:lnTo>
                  <a:lnTo>
                    <a:pt x="120564" y="31732"/>
                  </a:lnTo>
                  <a:lnTo>
                    <a:pt x="120564" y="16689"/>
                  </a:lnTo>
                  <a:lnTo>
                    <a:pt x="123351" y="16689"/>
                  </a:lnTo>
                  <a:lnTo>
                    <a:pt x="123794" y="21820"/>
                  </a:lnTo>
                  <a:lnTo>
                    <a:pt x="124206" y="16689"/>
                  </a:lnTo>
                  <a:close/>
                  <a:moveTo>
                    <a:pt x="134467" y="16689"/>
                  </a:moveTo>
                  <a:lnTo>
                    <a:pt x="134467" y="31732"/>
                  </a:lnTo>
                  <a:lnTo>
                    <a:pt x="132757" y="31732"/>
                  </a:lnTo>
                  <a:lnTo>
                    <a:pt x="132757" y="25335"/>
                  </a:lnTo>
                  <a:lnTo>
                    <a:pt x="132218" y="31732"/>
                  </a:lnTo>
                  <a:lnTo>
                    <a:pt x="130318" y="31732"/>
                  </a:lnTo>
                  <a:lnTo>
                    <a:pt x="129780" y="25335"/>
                  </a:lnTo>
                  <a:lnTo>
                    <a:pt x="129780" y="31732"/>
                  </a:lnTo>
                  <a:lnTo>
                    <a:pt x="128038" y="31732"/>
                  </a:lnTo>
                  <a:lnTo>
                    <a:pt x="128038" y="16689"/>
                  </a:lnTo>
                  <a:lnTo>
                    <a:pt x="130857" y="16689"/>
                  </a:lnTo>
                  <a:lnTo>
                    <a:pt x="131268" y="21820"/>
                  </a:lnTo>
                  <a:lnTo>
                    <a:pt x="131680" y="16689"/>
                  </a:lnTo>
                  <a:close/>
                  <a:moveTo>
                    <a:pt x="141941" y="16689"/>
                  </a:moveTo>
                  <a:lnTo>
                    <a:pt x="141941" y="31732"/>
                  </a:lnTo>
                  <a:lnTo>
                    <a:pt x="140231" y="31732"/>
                  </a:lnTo>
                  <a:lnTo>
                    <a:pt x="140231" y="25335"/>
                  </a:lnTo>
                  <a:lnTo>
                    <a:pt x="139692" y="31732"/>
                  </a:lnTo>
                  <a:lnTo>
                    <a:pt x="137792" y="31732"/>
                  </a:lnTo>
                  <a:lnTo>
                    <a:pt x="137254" y="25335"/>
                  </a:lnTo>
                  <a:lnTo>
                    <a:pt x="137254" y="31732"/>
                  </a:lnTo>
                  <a:lnTo>
                    <a:pt x="135512" y="31732"/>
                  </a:lnTo>
                  <a:lnTo>
                    <a:pt x="135512" y="16689"/>
                  </a:lnTo>
                  <a:lnTo>
                    <a:pt x="138330" y="16689"/>
                  </a:lnTo>
                  <a:lnTo>
                    <a:pt x="138742" y="21820"/>
                  </a:lnTo>
                  <a:lnTo>
                    <a:pt x="139154" y="16689"/>
                  </a:lnTo>
                  <a:close/>
                  <a:moveTo>
                    <a:pt x="149446" y="16689"/>
                  </a:moveTo>
                  <a:lnTo>
                    <a:pt x="149446" y="31732"/>
                  </a:lnTo>
                  <a:lnTo>
                    <a:pt x="147705" y="31732"/>
                  </a:lnTo>
                  <a:lnTo>
                    <a:pt x="147705" y="25335"/>
                  </a:lnTo>
                  <a:lnTo>
                    <a:pt x="147166" y="31732"/>
                  </a:lnTo>
                  <a:lnTo>
                    <a:pt x="145266" y="31732"/>
                  </a:lnTo>
                  <a:lnTo>
                    <a:pt x="144728" y="25335"/>
                  </a:lnTo>
                  <a:lnTo>
                    <a:pt x="144728" y="31732"/>
                  </a:lnTo>
                  <a:lnTo>
                    <a:pt x="142986" y="31732"/>
                  </a:lnTo>
                  <a:lnTo>
                    <a:pt x="142986" y="16689"/>
                  </a:lnTo>
                  <a:lnTo>
                    <a:pt x="145804" y="16689"/>
                  </a:lnTo>
                  <a:lnTo>
                    <a:pt x="146216" y="21820"/>
                  </a:lnTo>
                  <a:lnTo>
                    <a:pt x="146628" y="16689"/>
                  </a:lnTo>
                  <a:close/>
                  <a:moveTo>
                    <a:pt x="156920" y="16689"/>
                  </a:moveTo>
                  <a:lnTo>
                    <a:pt x="156920" y="31732"/>
                  </a:lnTo>
                  <a:lnTo>
                    <a:pt x="155178" y="31732"/>
                  </a:lnTo>
                  <a:lnTo>
                    <a:pt x="155178" y="25335"/>
                  </a:lnTo>
                  <a:lnTo>
                    <a:pt x="154640" y="31732"/>
                  </a:lnTo>
                  <a:lnTo>
                    <a:pt x="152740" y="31732"/>
                  </a:lnTo>
                  <a:lnTo>
                    <a:pt x="152233" y="25335"/>
                  </a:lnTo>
                  <a:lnTo>
                    <a:pt x="152233" y="31732"/>
                  </a:lnTo>
                  <a:lnTo>
                    <a:pt x="150491" y="31732"/>
                  </a:lnTo>
                  <a:lnTo>
                    <a:pt x="150491" y="16689"/>
                  </a:lnTo>
                  <a:lnTo>
                    <a:pt x="153278" y="16689"/>
                  </a:lnTo>
                  <a:lnTo>
                    <a:pt x="153690" y="21820"/>
                  </a:lnTo>
                  <a:lnTo>
                    <a:pt x="154133" y="16689"/>
                  </a:lnTo>
                  <a:close/>
                  <a:moveTo>
                    <a:pt x="164394" y="16689"/>
                  </a:moveTo>
                  <a:lnTo>
                    <a:pt x="164394" y="31732"/>
                  </a:lnTo>
                  <a:lnTo>
                    <a:pt x="162652" y="31732"/>
                  </a:lnTo>
                  <a:lnTo>
                    <a:pt x="162652" y="25335"/>
                  </a:lnTo>
                  <a:lnTo>
                    <a:pt x="162146" y="31732"/>
                  </a:lnTo>
                  <a:lnTo>
                    <a:pt x="160214" y="31732"/>
                  </a:lnTo>
                  <a:lnTo>
                    <a:pt x="159707" y="25335"/>
                  </a:lnTo>
                  <a:lnTo>
                    <a:pt x="159707" y="31732"/>
                  </a:lnTo>
                  <a:lnTo>
                    <a:pt x="157965" y="31732"/>
                  </a:lnTo>
                  <a:lnTo>
                    <a:pt x="157965" y="16689"/>
                  </a:lnTo>
                  <a:lnTo>
                    <a:pt x="160752" y="16689"/>
                  </a:lnTo>
                  <a:lnTo>
                    <a:pt x="161164" y="21820"/>
                  </a:lnTo>
                  <a:lnTo>
                    <a:pt x="161607" y="16689"/>
                  </a:lnTo>
                  <a:close/>
                  <a:moveTo>
                    <a:pt x="171868" y="16689"/>
                  </a:moveTo>
                  <a:lnTo>
                    <a:pt x="171868" y="31732"/>
                  </a:lnTo>
                  <a:lnTo>
                    <a:pt x="170126" y="31732"/>
                  </a:lnTo>
                  <a:lnTo>
                    <a:pt x="170126" y="25335"/>
                  </a:lnTo>
                  <a:lnTo>
                    <a:pt x="169620" y="31732"/>
                  </a:lnTo>
                  <a:lnTo>
                    <a:pt x="167688" y="31732"/>
                  </a:lnTo>
                  <a:lnTo>
                    <a:pt x="167181" y="25335"/>
                  </a:lnTo>
                  <a:lnTo>
                    <a:pt x="167181" y="31732"/>
                  </a:lnTo>
                  <a:lnTo>
                    <a:pt x="165439" y="31732"/>
                  </a:lnTo>
                  <a:lnTo>
                    <a:pt x="165439" y="16689"/>
                  </a:lnTo>
                  <a:lnTo>
                    <a:pt x="168226" y="16689"/>
                  </a:lnTo>
                  <a:lnTo>
                    <a:pt x="168638" y="21820"/>
                  </a:lnTo>
                  <a:lnTo>
                    <a:pt x="169081" y="16689"/>
                  </a:lnTo>
                  <a:close/>
                  <a:moveTo>
                    <a:pt x="179342" y="16689"/>
                  </a:moveTo>
                  <a:lnTo>
                    <a:pt x="179342" y="31732"/>
                  </a:lnTo>
                  <a:lnTo>
                    <a:pt x="177600" y="31732"/>
                  </a:lnTo>
                  <a:lnTo>
                    <a:pt x="177600" y="25335"/>
                  </a:lnTo>
                  <a:lnTo>
                    <a:pt x="177093" y="31732"/>
                  </a:lnTo>
                  <a:lnTo>
                    <a:pt x="175193" y="31732"/>
                  </a:lnTo>
                  <a:lnTo>
                    <a:pt x="174655" y="25335"/>
                  </a:lnTo>
                  <a:lnTo>
                    <a:pt x="174655" y="31732"/>
                  </a:lnTo>
                  <a:lnTo>
                    <a:pt x="172913" y="31732"/>
                  </a:lnTo>
                  <a:lnTo>
                    <a:pt x="172913" y="16689"/>
                  </a:lnTo>
                  <a:lnTo>
                    <a:pt x="175732" y="16689"/>
                  </a:lnTo>
                  <a:lnTo>
                    <a:pt x="176143" y="21820"/>
                  </a:lnTo>
                  <a:lnTo>
                    <a:pt x="176555" y="16689"/>
                  </a:lnTo>
                  <a:close/>
                  <a:moveTo>
                    <a:pt x="186816" y="16689"/>
                  </a:moveTo>
                  <a:lnTo>
                    <a:pt x="186816" y="31732"/>
                  </a:lnTo>
                  <a:lnTo>
                    <a:pt x="185106" y="31732"/>
                  </a:lnTo>
                  <a:lnTo>
                    <a:pt x="185106" y="25335"/>
                  </a:lnTo>
                  <a:lnTo>
                    <a:pt x="184567" y="31732"/>
                  </a:lnTo>
                  <a:lnTo>
                    <a:pt x="182667" y="31732"/>
                  </a:lnTo>
                  <a:lnTo>
                    <a:pt x="182129" y="25335"/>
                  </a:lnTo>
                  <a:lnTo>
                    <a:pt x="182129" y="31732"/>
                  </a:lnTo>
                  <a:lnTo>
                    <a:pt x="180387" y="31732"/>
                  </a:lnTo>
                  <a:lnTo>
                    <a:pt x="180387" y="16689"/>
                  </a:lnTo>
                  <a:lnTo>
                    <a:pt x="183206" y="16689"/>
                  </a:lnTo>
                  <a:lnTo>
                    <a:pt x="183617" y="21820"/>
                  </a:lnTo>
                  <a:lnTo>
                    <a:pt x="184029" y="16689"/>
                  </a:lnTo>
                  <a:close/>
                  <a:moveTo>
                    <a:pt x="194321" y="16689"/>
                  </a:moveTo>
                  <a:lnTo>
                    <a:pt x="194321" y="31732"/>
                  </a:lnTo>
                  <a:lnTo>
                    <a:pt x="192580" y="31732"/>
                  </a:lnTo>
                  <a:lnTo>
                    <a:pt x="192580" y="25335"/>
                  </a:lnTo>
                  <a:lnTo>
                    <a:pt x="192041" y="31732"/>
                  </a:lnTo>
                  <a:lnTo>
                    <a:pt x="190141" y="31732"/>
                  </a:lnTo>
                  <a:lnTo>
                    <a:pt x="189603" y="25335"/>
                  </a:lnTo>
                  <a:lnTo>
                    <a:pt x="189603" y="31732"/>
                  </a:lnTo>
                  <a:lnTo>
                    <a:pt x="187861" y="31732"/>
                  </a:lnTo>
                  <a:lnTo>
                    <a:pt x="187861" y="16689"/>
                  </a:lnTo>
                  <a:lnTo>
                    <a:pt x="190679" y="16689"/>
                  </a:lnTo>
                  <a:lnTo>
                    <a:pt x="191091" y="21820"/>
                  </a:lnTo>
                  <a:lnTo>
                    <a:pt x="191503" y="16689"/>
                  </a:lnTo>
                  <a:close/>
                  <a:moveTo>
                    <a:pt x="201795" y="16689"/>
                  </a:moveTo>
                  <a:lnTo>
                    <a:pt x="201795" y="31732"/>
                  </a:lnTo>
                  <a:lnTo>
                    <a:pt x="200054" y="31732"/>
                  </a:lnTo>
                  <a:lnTo>
                    <a:pt x="200054" y="25335"/>
                  </a:lnTo>
                  <a:lnTo>
                    <a:pt x="199515" y="31732"/>
                  </a:lnTo>
                  <a:lnTo>
                    <a:pt x="197615" y="31732"/>
                  </a:lnTo>
                  <a:lnTo>
                    <a:pt x="197077" y="25335"/>
                  </a:lnTo>
                  <a:lnTo>
                    <a:pt x="197077" y="31732"/>
                  </a:lnTo>
                  <a:lnTo>
                    <a:pt x="195366" y="31732"/>
                  </a:lnTo>
                  <a:lnTo>
                    <a:pt x="195366" y="16689"/>
                  </a:lnTo>
                  <a:lnTo>
                    <a:pt x="198153" y="16689"/>
                  </a:lnTo>
                  <a:lnTo>
                    <a:pt x="198565" y="21820"/>
                  </a:lnTo>
                  <a:lnTo>
                    <a:pt x="198977" y="16689"/>
                  </a:lnTo>
                  <a:close/>
                  <a:moveTo>
                    <a:pt x="209269" y="16689"/>
                  </a:moveTo>
                  <a:lnTo>
                    <a:pt x="209269" y="31732"/>
                  </a:lnTo>
                  <a:lnTo>
                    <a:pt x="207527" y="31732"/>
                  </a:lnTo>
                  <a:lnTo>
                    <a:pt x="207527" y="25335"/>
                  </a:lnTo>
                  <a:lnTo>
                    <a:pt x="207021" y="31732"/>
                  </a:lnTo>
                  <a:lnTo>
                    <a:pt x="205089" y="31732"/>
                  </a:lnTo>
                  <a:lnTo>
                    <a:pt x="204582" y="25335"/>
                  </a:lnTo>
                  <a:lnTo>
                    <a:pt x="204582" y="31732"/>
                  </a:lnTo>
                  <a:lnTo>
                    <a:pt x="202840" y="31732"/>
                  </a:lnTo>
                  <a:lnTo>
                    <a:pt x="202840" y="16689"/>
                  </a:lnTo>
                  <a:lnTo>
                    <a:pt x="205627" y="16689"/>
                  </a:lnTo>
                  <a:lnTo>
                    <a:pt x="206039" y="21820"/>
                  </a:lnTo>
                  <a:lnTo>
                    <a:pt x="206451" y="16689"/>
                  </a:lnTo>
                  <a:close/>
                  <a:moveTo>
                    <a:pt x="216743" y="16689"/>
                  </a:moveTo>
                  <a:lnTo>
                    <a:pt x="216743" y="31732"/>
                  </a:lnTo>
                  <a:lnTo>
                    <a:pt x="215001" y="31732"/>
                  </a:lnTo>
                  <a:lnTo>
                    <a:pt x="215001" y="25335"/>
                  </a:lnTo>
                  <a:lnTo>
                    <a:pt x="214495" y="31732"/>
                  </a:lnTo>
                  <a:lnTo>
                    <a:pt x="212563" y="31732"/>
                  </a:lnTo>
                  <a:lnTo>
                    <a:pt x="212056" y="25335"/>
                  </a:lnTo>
                  <a:lnTo>
                    <a:pt x="212056" y="31732"/>
                  </a:lnTo>
                  <a:lnTo>
                    <a:pt x="210314" y="31732"/>
                  </a:lnTo>
                  <a:lnTo>
                    <a:pt x="210314" y="16689"/>
                  </a:lnTo>
                  <a:lnTo>
                    <a:pt x="213101" y="16689"/>
                  </a:lnTo>
                  <a:lnTo>
                    <a:pt x="213513" y="21820"/>
                  </a:lnTo>
                  <a:lnTo>
                    <a:pt x="213956" y="16689"/>
                  </a:lnTo>
                  <a:close/>
                  <a:moveTo>
                    <a:pt x="224217" y="16689"/>
                  </a:moveTo>
                  <a:lnTo>
                    <a:pt x="224217" y="31732"/>
                  </a:lnTo>
                  <a:lnTo>
                    <a:pt x="222475" y="31732"/>
                  </a:lnTo>
                  <a:lnTo>
                    <a:pt x="222475" y="25335"/>
                  </a:lnTo>
                  <a:lnTo>
                    <a:pt x="221969" y="31732"/>
                  </a:lnTo>
                  <a:lnTo>
                    <a:pt x="220037" y="31732"/>
                  </a:lnTo>
                  <a:lnTo>
                    <a:pt x="219530" y="25335"/>
                  </a:lnTo>
                  <a:lnTo>
                    <a:pt x="219530" y="31732"/>
                  </a:lnTo>
                  <a:lnTo>
                    <a:pt x="217788" y="31732"/>
                  </a:lnTo>
                  <a:lnTo>
                    <a:pt x="217788" y="16689"/>
                  </a:lnTo>
                  <a:lnTo>
                    <a:pt x="220575" y="16689"/>
                  </a:lnTo>
                  <a:lnTo>
                    <a:pt x="221018" y="21820"/>
                  </a:lnTo>
                  <a:lnTo>
                    <a:pt x="221430" y="16689"/>
                  </a:lnTo>
                  <a:close/>
                  <a:moveTo>
                    <a:pt x="231691" y="16689"/>
                  </a:moveTo>
                  <a:lnTo>
                    <a:pt x="231691" y="31732"/>
                  </a:lnTo>
                  <a:lnTo>
                    <a:pt x="229981" y="31732"/>
                  </a:lnTo>
                  <a:lnTo>
                    <a:pt x="229981" y="25335"/>
                  </a:lnTo>
                  <a:lnTo>
                    <a:pt x="229442" y="31732"/>
                  </a:lnTo>
                  <a:lnTo>
                    <a:pt x="227542" y="31732"/>
                  </a:lnTo>
                  <a:lnTo>
                    <a:pt x="227004" y="25335"/>
                  </a:lnTo>
                  <a:lnTo>
                    <a:pt x="227004" y="31732"/>
                  </a:lnTo>
                  <a:lnTo>
                    <a:pt x="225262" y="31732"/>
                  </a:lnTo>
                  <a:lnTo>
                    <a:pt x="225262" y="16689"/>
                  </a:lnTo>
                  <a:lnTo>
                    <a:pt x="228049" y="16689"/>
                  </a:lnTo>
                  <a:lnTo>
                    <a:pt x="228492" y="21820"/>
                  </a:lnTo>
                  <a:lnTo>
                    <a:pt x="228904" y="16689"/>
                  </a:lnTo>
                  <a:close/>
                  <a:moveTo>
                    <a:pt x="239165" y="16689"/>
                  </a:moveTo>
                  <a:lnTo>
                    <a:pt x="239165" y="31732"/>
                  </a:lnTo>
                  <a:lnTo>
                    <a:pt x="237455" y="31732"/>
                  </a:lnTo>
                  <a:lnTo>
                    <a:pt x="237455" y="25335"/>
                  </a:lnTo>
                  <a:lnTo>
                    <a:pt x="236916" y="31732"/>
                  </a:lnTo>
                  <a:lnTo>
                    <a:pt x="235016" y="31732"/>
                  </a:lnTo>
                  <a:lnTo>
                    <a:pt x="234478" y="25335"/>
                  </a:lnTo>
                  <a:lnTo>
                    <a:pt x="234478" y="31732"/>
                  </a:lnTo>
                  <a:lnTo>
                    <a:pt x="232736" y="31732"/>
                  </a:lnTo>
                  <a:lnTo>
                    <a:pt x="232736" y="16689"/>
                  </a:lnTo>
                  <a:lnTo>
                    <a:pt x="235555" y="16689"/>
                  </a:lnTo>
                  <a:lnTo>
                    <a:pt x="235966" y="21820"/>
                  </a:lnTo>
                  <a:lnTo>
                    <a:pt x="236378" y="16689"/>
                  </a:lnTo>
                  <a:close/>
                  <a:moveTo>
                    <a:pt x="246670" y="16689"/>
                  </a:moveTo>
                  <a:lnTo>
                    <a:pt x="246670" y="31732"/>
                  </a:lnTo>
                  <a:lnTo>
                    <a:pt x="244929" y="31732"/>
                  </a:lnTo>
                  <a:lnTo>
                    <a:pt x="244929" y="25335"/>
                  </a:lnTo>
                  <a:lnTo>
                    <a:pt x="244390" y="31732"/>
                  </a:lnTo>
                  <a:lnTo>
                    <a:pt x="242490" y="31732"/>
                  </a:lnTo>
                  <a:lnTo>
                    <a:pt x="241952" y="25335"/>
                  </a:lnTo>
                  <a:lnTo>
                    <a:pt x="241952" y="31732"/>
                  </a:lnTo>
                  <a:lnTo>
                    <a:pt x="240242" y="31732"/>
                  </a:lnTo>
                  <a:lnTo>
                    <a:pt x="240242" y="16689"/>
                  </a:lnTo>
                  <a:lnTo>
                    <a:pt x="243028" y="16689"/>
                  </a:lnTo>
                  <a:lnTo>
                    <a:pt x="243440" y="21820"/>
                  </a:lnTo>
                  <a:lnTo>
                    <a:pt x="243852" y="16689"/>
                  </a:lnTo>
                  <a:close/>
                  <a:moveTo>
                    <a:pt x="254144" y="16689"/>
                  </a:moveTo>
                  <a:lnTo>
                    <a:pt x="254144" y="31732"/>
                  </a:lnTo>
                  <a:lnTo>
                    <a:pt x="252402" y="31732"/>
                  </a:lnTo>
                  <a:lnTo>
                    <a:pt x="252402" y="25335"/>
                  </a:lnTo>
                  <a:lnTo>
                    <a:pt x="251864" y="31732"/>
                  </a:lnTo>
                  <a:lnTo>
                    <a:pt x="249964" y="31732"/>
                  </a:lnTo>
                  <a:lnTo>
                    <a:pt x="249426" y="25335"/>
                  </a:lnTo>
                  <a:lnTo>
                    <a:pt x="249426" y="31732"/>
                  </a:lnTo>
                  <a:lnTo>
                    <a:pt x="247715" y="31732"/>
                  </a:lnTo>
                  <a:lnTo>
                    <a:pt x="247715" y="16689"/>
                  </a:lnTo>
                  <a:lnTo>
                    <a:pt x="250502" y="16689"/>
                  </a:lnTo>
                  <a:lnTo>
                    <a:pt x="250914" y="21820"/>
                  </a:lnTo>
                  <a:lnTo>
                    <a:pt x="251326" y="16689"/>
                  </a:lnTo>
                  <a:close/>
                  <a:moveTo>
                    <a:pt x="261618" y="16689"/>
                  </a:moveTo>
                  <a:lnTo>
                    <a:pt x="261618" y="31732"/>
                  </a:lnTo>
                  <a:lnTo>
                    <a:pt x="259876" y="31732"/>
                  </a:lnTo>
                  <a:lnTo>
                    <a:pt x="259876" y="25335"/>
                  </a:lnTo>
                  <a:lnTo>
                    <a:pt x="259338" y="31732"/>
                  </a:lnTo>
                  <a:lnTo>
                    <a:pt x="257438" y="31732"/>
                  </a:lnTo>
                  <a:lnTo>
                    <a:pt x="256899" y="25335"/>
                  </a:lnTo>
                  <a:lnTo>
                    <a:pt x="256899" y="31732"/>
                  </a:lnTo>
                  <a:lnTo>
                    <a:pt x="255189" y="31732"/>
                  </a:lnTo>
                  <a:lnTo>
                    <a:pt x="255189" y="16689"/>
                  </a:lnTo>
                  <a:lnTo>
                    <a:pt x="257976" y="16689"/>
                  </a:lnTo>
                  <a:lnTo>
                    <a:pt x="258388" y="21820"/>
                  </a:lnTo>
                  <a:lnTo>
                    <a:pt x="258831" y="16689"/>
                  </a:lnTo>
                  <a:close/>
                  <a:moveTo>
                    <a:pt x="269092" y="16689"/>
                  </a:moveTo>
                  <a:lnTo>
                    <a:pt x="269092" y="31732"/>
                  </a:lnTo>
                  <a:lnTo>
                    <a:pt x="267350" y="31732"/>
                  </a:lnTo>
                  <a:lnTo>
                    <a:pt x="267350" y="25335"/>
                  </a:lnTo>
                  <a:lnTo>
                    <a:pt x="266844" y="31732"/>
                  </a:lnTo>
                  <a:lnTo>
                    <a:pt x="264912" y="31732"/>
                  </a:lnTo>
                  <a:lnTo>
                    <a:pt x="264405" y="25335"/>
                  </a:lnTo>
                  <a:lnTo>
                    <a:pt x="264405" y="31732"/>
                  </a:lnTo>
                  <a:lnTo>
                    <a:pt x="262663" y="31732"/>
                  </a:lnTo>
                  <a:lnTo>
                    <a:pt x="262663" y="16689"/>
                  </a:lnTo>
                  <a:lnTo>
                    <a:pt x="265450" y="16689"/>
                  </a:lnTo>
                  <a:lnTo>
                    <a:pt x="265862" y="21820"/>
                  </a:lnTo>
                  <a:lnTo>
                    <a:pt x="266305" y="16689"/>
                  </a:lnTo>
                  <a:close/>
                  <a:moveTo>
                    <a:pt x="276566" y="16689"/>
                  </a:moveTo>
                  <a:lnTo>
                    <a:pt x="276566" y="31732"/>
                  </a:lnTo>
                  <a:lnTo>
                    <a:pt x="274824" y="31732"/>
                  </a:lnTo>
                  <a:lnTo>
                    <a:pt x="274824" y="25335"/>
                  </a:lnTo>
                  <a:lnTo>
                    <a:pt x="274317" y="31732"/>
                  </a:lnTo>
                  <a:lnTo>
                    <a:pt x="272386" y="31732"/>
                  </a:lnTo>
                  <a:lnTo>
                    <a:pt x="271879" y="25335"/>
                  </a:lnTo>
                  <a:lnTo>
                    <a:pt x="271879" y="31732"/>
                  </a:lnTo>
                  <a:lnTo>
                    <a:pt x="270137" y="31732"/>
                  </a:lnTo>
                  <a:lnTo>
                    <a:pt x="270137" y="16689"/>
                  </a:lnTo>
                  <a:lnTo>
                    <a:pt x="272924" y="16689"/>
                  </a:lnTo>
                  <a:lnTo>
                    <a:pt x="273367" y="21820"/>
                  </a:lnTo>
                  <a:lnTo>
                    <a:pt x="273779" y="16689"/>
                  </a:lnTo>
                  <a:close/>
                  <a:moveTo>
                    <a:pt x="284040" y="16689"/>
                  </a:moveTo>
                  <a:lnTo>
                    <a:pt x="284040" y="31732"/>
                  </a:lnTo>
                  <a:lnTo>
                    <a:pt x="282298" y="31732"/>
                  </a:lnTo>
                  <a:lnTo>
                    <a:pt x="282298" y="25335"/>
                  </a:lnTo>
                  <a:lnTo>
                    <a:pt x="281791" y="31732"/>
                  </a:lnTo>
                  <a:lnTo>
                    <a:pt x="279860" y="31732"/>
                  </a:lnTo>
                  <a:lnTo>
                    <a:pt x="279353" y="25335"/>
                  </a:lnTo>
                  <a:lnTo>
                    <a:pt x="279353" y="31732"/>
                  </a:lnTo>
                  <a:lnTo>
                    <a:pt x="277611" y="31732"/>
                  </a:lnTo>
                  <a:lnTo>
                    <a:pt x="277611" y="16689"/>
                  </a:lnTo>
                  <a:lnTo>
                    <a:pt x="280430" y="16689"/>
                  </a:lnTo>
                  <a:lnTo>
                    <a:pt x="280841" y="21820"/>
                  </a:lnTo>
                  <a:lnTo>
                    <a:pt x="281253" y="16689"/>
                  </a:lnTo>
                  <a:close/>
                  <a:moveTo>
                    <a:pt x="7347" y="32587"/>
                  </a:moveTo>
                  <a:lnTo>
                    <a:pt x="7347" y="47598"/>
                  </a:lnTo>
                  <a:lnTo>
                    <a:pt x="5605" y="47598"/>
                  </a:lnTo>
                  <a:lnTo>
                    <a:pt x="5605" y="41201"/>
                  </a:lnTo>
                  <a:lnTo>
                    <a:pt x="5099" y="47598"/>
                  </a:lnTo>
                  <a:lnTo>
                    <a:pt x="3167" y="47598"/>
                  </a:lnTo>
                  <a:lnTo>
                    <a:pt x="2629" y="41201"/>
                  </a:lnTo>
                  <a:lnTo>
                    <a:pt x="2629" y="47598"/>
                  </a:lnTo>
                  <a:lnTo>
                    <a:pt x="918" y="47598"/>
                  </a:lnTo>
                  <a:lnTo>
                    <a:pt x="918" y="32587"/>
                  </a:lnTo>
                  <a:lnTo>
                    <a:pt x="3705" y="32587"/>
                  </a:lnTo>
                  <a:lnTo>
                    <a:pt x="4117" y="37686"/>
                  </a:lnTo>
                  <a:lnTo>
                    <a:pt x="4529" y="32587"/>
                  </a:lnTo>
                  <a:close/>
                  <a:moveTo>
                    <a:pt x="14821" y="32587"/>
                  </a:moveTo>
                  <a:lnTo>
                    <a:pt x="14821" y="47598"/>
                  </a:lnTo>
                  <a:lnTo>
                    <a:pt x="13079" y="47598"/>
                  </a:lnTo>
                  <a:lnTo>
                    <a:pt x="13079" y="41201"/>
                  </a:lnTo>
                  <a:lnTo>
                    <a:pt x="12573" y="47598"/>
                  </a:lnTo>
                  <a:lnTo>
                    <a:pt x="10641" y="47598"/>
                  </a:lnTo>
                  <a:lnTo>
                    <a:pt x="10134" y="41201"/>
                  </a:lnTo>
                  <a:lnTo>
                    <a:pt x="10134" y="47598"/>
                  </a:lnTo>
                  <a:lnTo>
                    <a:pt x="8392" y="47598"/>
                  </a:lnTo>
                  <a:lnTo>
                    <a:pt x="8392" y="32587"/>
                  </a:lnTo>
                  <a:lnTo>
                    <a:pt x="11179" y="32587"/>
                  </a:lnTo>
                  <a:lnTo>
                    <a:pt x="11591" y="37686"/>
                  </a:lnTo>
                  <a:lnTo>
                    <a:pt x="12034" y="32587"/>
                  </a:lnTo>
                  <a:close/>
                  <a:moveTo>
                    <a:pt x="22295" y="32587"/>
                  </a:moveTo>
                  <a:lnTo>
                    <a:pt x="22295" y="47598"/>
                  </a:lnTo>
                  <a:lnTo>
                    <a:pt x="20553" y="47598"/>
                  </a:lnTo>
                  <a:lnTo>
                    <a:pt x="20553" y="41201"/>
                  </a:lnTo>
                  <a:lnTo>
                    <a:pt x="20047" y="47598"/>
                  </a:lnTo>
                  <a:lnTo>
                    <a:pt x="18115" y="47598"/>
                  </a:lnTo>
                  <a:lnTo>
                    <a:pt x="17608" y="41201"/>
                  </a:lnTo>
                  <a:lnTo>
                    <a:pt x="17608" y="47598"/>
                  </a:lnTo>
                  <a:lnTo>
                    <a:pt x="15866" y="47598"/>
                  </a:lnTo>
                  <a:lnTo>
                    <a:pt x="15866" y="32587"/>
                  </a:lnTo>
                  <a:lnTo>
                    <a:pt x="18653" y="32587"/>
                  </a:lnTo>
                  <a:lnTo>
                    <a:pt x="19096" y="37686"/>
                  </a:lnTo>
                  <a:lnTo>
                    <a:pt x="19508" y="32587"/>
                  </a:lnTo>
                  <a:close/>
                  <a:moveTo>
                    <a:pt x="29769" y="32587"/>
                  </a:moveTo>
                  <a:lnTo>
                    <a:pt x="29769" y="47598"/>
                  </a:lnTo>
                  <a:lnTo>
                    <a:pt x="28059" y="47598"/>
                  </a:lnTo>
                  <a:lnTo>
                    <a:pt x="28059" y="41201"/>
                  </a:lnTo>
                  <a:lnTo>
                    <a:pt x="27520" y="47598"/>
                  </a:lnTo>
                  <a:lnTo>
                    <a:pt x="25589" y="47598"/>
                  </a:lnTo>
                  <a:lnTo>
                    <a:pt x="25082" y="41201"/>
                  </a:lnTo>
                  <a:lnTo>
                    <a:pt x="25082" y="47598"/>
                  </a:lnTo>
                  <a:lnTo>
                    <a:pt x="23340" y="47598"/>
                  </a:lnTo>
                  <a:lnTo>
                    <a:pt x="23340" y="32587"/>
                  </a:lnTo>
                  <a:lnTo>
                    <a:pt x="26159" y="32587"/>
                  </a:lnTo>
                  <a:lnTo>
                    <a:pt x="26570" y="37686"/>
                  </a:lnTo>
                  <a:lnTo>
                    <a:pt x="26982" y="32587"/>
                  </a:lnTo>
                  <a:close/>
                  <a:moveTo>
                    <a:pt x="37243" y="32587"/>
                  </a:moveTo>
                  <a:lnTo>
                    <a:pt x="37243" y="47598"/>
                  </a:lnTo>
                  <a:lnTo>
                    <a:pt x="35533" y="47598"/>
                  </a:lnTo>
                  <a:lnTo>
                    <a:pt x="35533" y="41201"/>
                  </a:lnTo>
                  <a:lnTo>
                    <a:pt x="34994" y="47598"/>
                  </a:lnTo>
                  <a:lnTo>
                    <a:pt x="33094" y="47598"/>
                  </a:lnTo>
                  <a:lnTo>
                    <a:pt x="32556" y="41201"/>
                  </a:lnTo>
                  <a:lnTo>
                    <a:pt x="32556" y="47598"/>
                  </a:lnTo>
                  <a:lnTo>
                    <a:pt x="30814" y="47598"/>
                  </a:lnTo>
                  <a:lnTo>
                    <a:pt x="30814" y="32587"/>
                  </a:lnTo>
                  <a:lnTo>
                    <a:pt x="33633" y="32587"/>
                  </a:lnTo>
                  <a:lnTo>
                    <a:pt x="34044" y="37686"/>
                  </a:lnTo>
                  <a:lnTo>
                    <a:pt x="34456" y="32587"/>
                  </a:lnTo>
                  <a:close/>
                  <a:moveTo>
                    <a:pt x="44748" y="32587"/>
                  </a:moveTo>
                  <a:lnTo>
                    <a:pt x="44748" y="47598"/>
                  </a:lnTo>
                  <a:lnTo>
                    <a:pt x="43007" y="47598"/>
                  </a:lnTo>
                  <a:lnTo>
                    <a:pt x="43007" y="41201"/>
                  </a:lnTo>
                  <a:lnTo>
                    <a:pt x="42468" y="47598"/>
                  </a:lnTo>
                  <a:lnTo>
                    <a:pt x="40568" y="47598"/>
                  </a:lnTo>
                  <a:lnTo>
                    <a:pt x="40030" y="41201"/>
                  </a:lnTo>
                  <a:lnTo>
                    <a:pt x="40030" y="47598"/>
                  </a:lnTo>
                  <a:lnTo>
                    <a:pt x="38320" y="47598"/>
                  </a:lnTo>
                  <a:lnTo>
                    <a:pt x="38320" y="32587"/>
                  </a:lnTo>
                  <a:lnTo>
                    <a:pt x="41106" y="32587"/>
                  </a:lnTo>
                  <a:lnTo>
                    <a:pt x="41518" y="37686"/>
                  </a:lnTo>
                  <a:lnTo>
                    <a:pt x="41930" y="32587"/>
                  </a:lnTo>
                  <a:close/>
                  <a:moveTo>
                    <a:pt x="52222" y="32587"/>
                  </a:moveTo>
                  <a:lnTo>
                    <a:pt x="52222" y="47598"/>
                  </a:lnTo>
                  <a:lnTo>
                    <a:pt x="50480" y="47598"/>
                  </a:lnTo>
                  <a:lnTo>
                    <a:pt x="50480" y="41201"/>
                  </a:lnTo>
                  <a:lnTo>
                    <a:pt x="49942" y="47598"/>
                  </a:lnTo>
                  <a:lnTo>
                    <a:pt x="48042" y="47598"/>
                  </a:lnTo>
                  <a:lnTo>
                    <a:pt x="47504" y="41201"/>
                  </a:lnTo>
                  <a:lnTo>
                    <a:pt x="47504" y="47598"/>
                  </a:lnTo>
                  <a:lnTo>
                    <a:pt x="45793" y="47598"/>
                  </a:lnTo>
                  <a:lnTo>
                    <a:pt x="45793" y="32587"/>
                  </a:lnTo>
                  <a:lnTo>
                    <a:pt x="48580" y="32587"/>
                  </a:lnTo>
                  <a:lnTo>
                    <a:pt x="48992" y="37686"/>
                  </a:lnTo>
                  <a:lnTo>
                    <a:pt x="49404" y="32587"/>
                  </a:lnTo>
                  <a:close/>
                  <a:moveTo>
                    <a:pt x="59696" y="32587"/>
                  </a:moveTo>
                  <a:lnTo>
                    <a:pt x="59696" y="47598"/>
                  </a:lnTo>
                  <a:lnTo>
                    <a:pt x="57954" y="47598"/>
                  </a:lnTo>
                  <a:lnTo>
                    <a:pt x="57954" y="41201"/>
                  </a:lnTo>
                  <a:lnTo>
                    <a:pt x="57448" y="47598"/>
                  </a:lnTo>
                  <a:lnTo>
                    <a:pt x="55516" y="47598"/>
                  </a:lnTo>
                  <a:lnTo>
                    <a:pt x="54978" y="41201"/>
                  </a:lnTo>
                  <a:lnTo>
                    <a:pt x="54978" y="47598"/>
                  </a:lnTo>
                  <a:lnTo>
                    <a:pt x="53267" y="47598"/>
                  </a:lnTo>
                  <a:lnTo>
                    <a:pt x="53267" y="32587"/>
                  </a:lnTo>
                  <a:lnTo>
                    <a:pt x="56054" y="32587"/>
                  </a:lnTo>
                  <a:lnTo>
                    <a:pt x="56466" y="37686"/>
                  </a:lnTo>
                  <a:lnTo>
                    <a:pt x="56878" y="32587"/>
                  </a:lnTo>
                  <a:close/>
                  <a:moveTo>
                    <a:pt x="67170" y="32587"/>
                  </a:moveTo>
                  <a:lnTo>
                    <a:pt x="67170" y="47598"/>
                  </a:lnTo>
                  <a:lnTo>
                    <a:pt x="65428" y="47598"/>
                  </a:lnTo>
                  <a:lnTo>
                    <a:pt x="65428" y="41201"/>
                  </a:lnTo>
                  <a:lnTo>
                    <a:pt x="64922" y="47598"/>
                  </a:lnTo>
                  <a:lnTo>
                    <a:pt x="62990" y="47598"/>
                  </a:lnTo>
                  <a:lnTo>
                    <a:pt x="62483" y="41201"/>
                  </a:lnTo>
                  <a:lnTo>
                    <a:pt x="62483" y="47598"/>
                  </a:lnTo>
                  <a:lnTo>
                    <a:pt x="60741" y="47598"/>
                  </a:lnTo>
                  <a:lnTo>
                    <a:pt x="60741" y="32587"/>
                  </a:lnTo>
                  <a:lnTo>
                    <a:pt x="63528" y="32587"/>
                  </a:lnTo>
                  <a:lnTo>
                    <a:pt x="63940" y="37686"/>
                  </a:lnTo>
                  <a:lnTo>
                    <a:pt x="64383" y="32587"/>
                  </a:lnTo>
                  <a:close/>
                  <a:moveTo>
                    <a:pt x="74644" y="32587"/>
                  </a:moveTo>
                  <a:lnTo>
                    <a:pt x="74644" y="47598"/>
                  </a:lnTo>
                  <a:lnTo>
                    <a:pt x="72902" y="47598"/>
                  </a:lnTo>
                  <a:lnTo>
                    <a:pt x="72902" y="41201"/>
                  </a:lnTo>
                  <a:lnTo>
                    <a:pt x="72395" y="47598"/>
                  </a:lnTo>
                  <a:lnTo>
                    <a:pt x="70464" y="47598"/>
                  </a:lnTo>
                  <a:lnTo>
                    <a:pt x="69957" y="41201"/>
                  </a:lnTo>
                  <a:lnTo>
                    <a:pt x="69957" y="47598"/>
                  </a:lnTo>
                  <a:lnTo>
                    <a:pt x="68215" y="47598"/>
                  </a:lnTo>
                  <a:lnTo>
                    <a:pt x="68215" y="32587"/>
                  </a:lnTo>
                  <a:lnTo>
                    <a:pt x="71002" y="32587"/>
                  </a:lnTo>
                  <a:lnTo>
                    <a:pt x="71445" y="37686"/>
                  </a:lnTo>
                  <a:lnTo>
                    <a:pt x="71857" y="32587"/>
                  </a:lnTo>
                  <a:close/>
                  <a:moveTo>
                    <a:pt x="82118" y="32587"/>
                  </a:moveTo>
                  <a:lnTo>
                    <a:pt x="82118" y="47598"/>
                  </a:lnTo>
                  <a:lnTo>
                    <a:pt x="80376" y="47598"/>
                  </a:lnTo>
                  <a:lnTo>
                    <a:pt x="80376" y="41201"/>
                  </a:lnTo>
                  <a:lnTo>
                    <a:pt x="79869" y="47598"/>
                  </a:lnTo>
                  <a:lnTo>
                    <a:pt x="77969" y="47598"/>
                  </a:lnTo>
                  <a:lnTo>
                    <a:pt x="77431" y="41201"/>
                  </a:lnTo>
                  <a:lnTo>
                    <a:pt x="77431" y="47598"/>
                  </a:lnTo>
                  <a:lnTo>
                    <a:pt x="75689" y="47598"/>
                  </a:lnTo>
                  <a:lnTo>
                    <a:pt x="75689" y="32587"/>
                  </a:lnTo>
                  <a:lnTo>
                    <a:pt x="78508" y="32587"/>
                  </a:lnTo>
                  <a:lnTo>
                    <a:pt x="78919" y="37686"/>
                  </a:lnTo>
                  <a:lnTo>
                    <a:pt x="79331" y="32587"/>
                  </a:lnTo>
                  <a:close/>
                  <a:moveTo>
                    <a:pt x="89623" y="32587"/>
                  </a:moveTo>
                  <a:lnTo>
                    <a:pt x="89623" y="47598"/>
                  </a:lnTo>
                  <a:lnTo>
                    <a:pt x="87882" y="47598"/>
                  </a:lnTo>
                  <a:lnTo>
                    <a:pt x="87882" y="41201"/>
                  </a:lnTo>
                  <a:lnTo>
                    <a:pt x="87343" y="47598"/>
                  </a:lnTo>
                  <a:lnTo>
                    <a:pt x="85443" y="47598"/>
                  </a:lnTo>
                  <a:lnTo>
                    <a:pt x="84905" y="41201"/>
                  </a:lnTo>
                  <a:lnTo>
                    <a:pt x="84905" y="47598"/>
                  </a:lnTo>
                  <a:lnTo>
                    <a:pt x="83163" y="47598"/>
                  </a:lnTo>
                  <a:lnTo>
                    <a:pt x="83163" y="32587"/>
                  </a:lnTo>
                  <a:lnTo>
                    <a:pt x="85982" y="32587"/>
                  </a:lnTo>
                  <a:lnTo>
                    <a:pt x="86393" y="37686"/>
                  </a:lnTo>
                  <a:lnTo>
                    <a:pt x="86805" y="32587"/>
                  </a:lnTo>
                  <a:close/>
                  <a:moveTo>
                    <a:pt x="97097" y="32587"/>
                  </a:moveTo>
                  <a:lnTo>
                    <a:pt x="97097" y="47598"/>
                  </a:lnTo>
                  <a:lnTo>
                    <a:pt x="95356" y="47598"/>
                  </a:lnTo>
                  <a:lnTo>
                    <a:pt x="95356" y="41201"/>
                  </a:lnTo>
                  <a:lnTo>
                    <a:pt x="94817" y="47598"/>
                  </a:lnTo>
                  <a:lnTo>
                    <a:pt x="92917" y="47598"/>
                  </a:lnTo>
                  <a:lnTo>
                    <a:pt x="92379" y="41201"/>
                  </a:lnTo>
                  <a:lnTo>
                    <a:pt x="92379" y="47598"/>
                  </a:lnTo>
                  <a:lnTo>
                    <a:pt x="90637" y="47598"/>
                  </a:lnTo>
                  <a:lnTo>
                    <a:pt x="90637" y="32587"/>
                  </a:lnTo>
                  <a:lnTo>
                    <a:pt x="93455" y="32587"/>
                  </a:lnTo>
                  <a:lnTo>
                    <a:pt x="93867" y="37686"/>
                  </a:lnTo>
                  <a:lnTo>
                    <a:pt x="94279" y="32587"/>
                  </a:lnTo>
                  <a:close/>
                  <a:moveTo>
                    <a:pt x="104571" y="32587"/>
                  </a:moveTo>
                  <a:lnTo>
                    <a:pt x="104571" y="47598"/>
                  </a:lnTo>
                  <a:lnTo>
                    <a:pt x="102829" y="47598"/>
                  </a:lnTo>
                  <a:lnTo>
                    <a:pt x="102829" y="41201"/>
                  </a:lnTo>
                  <a:lnTo>
                    <a:pt x="102323" y="47598"/>
                  </a:lnTo>
                  <a:lnTo>
                    <a:pt x="100391" y="47598"/>
                  </a:lnTo>
                  <a:lnTo>
                    <a:pt x="99853" y="41201"/>
                  </a:lnTo>
                  <a:lnTo>
                    <a:pt x="99853" y="47598"/>
                  </a:lnTo>
                  <a:lnTo>
                    <a:pt x="98142" y="47598"/>
                  </a:lnTo>
                  <a:lnTo>
                    <a:pt x="98142" y="32587"/>
                  </a:lnTo>
                  <a:lnTo>
                    <a:pt x="100929" y="32587"/>
                  </a:lnTo>
                  <a:lnTo>
                    <a:pt x="101341" y="37686"/>
                  </a:lnTo>
                  <a:lnTo>
                    <a:pt x="101753" y="32587"/>
                  </a:lnTo>
                  <a:close/>
                  <a:moveTo>
                    <a:pt x="112045" y="32587"/>
                  </a:moveTo>
                  <a:lnTo>
                    <a:pt x="112045" y="47598"/>
                  </a:lnTo>
                  <a:lnTo>
                    <a:pt x="110303" y="47598"/>
                  </a:lnTo>
                  <a:lnTo>
                    <a:pt x="110303" y="41201"/>
                  </a:lnTo>
                  <a:lnTo>
                    <a:pt x="109797" y="47598"/>
                  </a:lnTo>
                  <a:lnTo>
                    <a:pt x="107865" y="47598"/>
                  </a:lnTo>
                  <a:lnTo>
                    <a:pt x="107358" y="41201"/>
                  </a:lnTo>
                  <a:lnTo>
                    <a:pt x="107358" y="47598"/>
                  </a:lnTo>
                  <a:lnTo>
                    <a:pt x="105616" y="47598"/>
                  </a:lnTo>
                  <a:lnTo>
                    <a:pt x="105616" y="32587"/>
                  </a:lnTo>
                  <a:lnTo>
                    <a:pt x="108403" y="32587"/>
                  </a:lnTo>
                  <a:lnTo>
                    <a:pt x="108815" y="37686"/>
                  </a:lnTo>
                  <a:lnTo>
                    <a:pt x="109258" y="32587"/>
                  </a:lnTo>
                  <a:close/>
                  <a:moveTo>
                    <a:pt x="119519" y="32587"/>
                  </a:moveTo>
                  <a:lnTo>
                    <a:pt x="119519" y="47598"/>
                  </a:lnTo>
                  <a:lnTo>
                    <a:pt x="117777" y="47598"/>
                  </a:lnTo>
                  <a:lnTo>
                    <a:pt x="117777" y="41201"/>
                  </a:lnTo>
                  <a:lnTo>
                    <a:pt x="117271" y="47598"/>
                  </a:lnTo>
                  <a:lnTo>
                    <a:pt x="115339" y="47598"/>
                  </a:lnTo>
                  <a:lnTo>
                    <a:pt x="114832" y="41201"/>
                  </a:lnTo>
                  <a:lnTo>
                    <a:pt x="114832" y="47598"/>
                  </a:lnTo>
                  <a:lnTo>
                    <a:pt x="113090" y="47598"/>
                  </a:lnTo>
                  <a:lnTo>
                    <a:pt x="113090" y="32587"/>
                  </a:lnTo>
                  <a:lnTo>
                    <a:pt x="115877" y="32587"/>
                  </a:lnTo>
                  <a:lnTo>
                    <a:pt x="116320" y="37686"/>
                  </a:lnTo>
                  <a:lnTo>
                    <a:pt x="116732" y="32587"/>
                  </a:lnTo>
                  <a:close/>
                  <a:moveTo>
                    <a:pt x="126993" y="32587"/>
                  </a:moveTo>
                  <a:lnTo>
                    <a:pt x="126993" y="47598"/>
                  </a:lnTo>
                  <a:lnTo>
                    <a:pt x="125283" y="47598"/>
                  </a:lnTo>
                  <a:lnTo>
                    <a:pt x="125283" y="41201"/>
                  </a:lnTo>
                  <a:lnTo>
                    <a:pt x="124744" y="47598"/>
                  </a:lnTo>
                  <a:lnTo>
                    <a:pt x="122813" y="47598"/>
                  </a:lnTo>
                  <a:lnTo>
                    <a:pt x="122306" y="41201"/>
                  </a:lnTo>
                  <a:lnTo>
                    <a:pt x="122306" y="47598"/>
                  </a:lnTo>
                  <a:lnTo>
                    <a:pt x="120564" y="47598"/>
                  </a:lnTo>
                  <a:lnTo>
                    <a:pt x="120564" y="32587"/>
                  </a:lnTo>
                  <a:lnTo>
                    <a:pt x="123351" y="32587"/>
                  </a:lnTo>
                  <a:lnTo>
                    <a:pt x="123794" y="37686"/>
                  </a:lnTo>
                  <a:lnTo>
                    <a:pt x="124206" y="32587"/>
                  </a:lnTo>
                  <a:close/>
                  <a:moveTo>
                    <a:pt x="134467" y="32587"/>
                  </a:moveTo>
                  <a:lnTo>
                    <a:pt x="134467" y="47598"/>
                  </a:lnTo>
                  <a:lnTo>
                    <a:pt x="132757" y="47598"/>
                  </a:lnTo>
                  <a:lnTo>
                    <a:pt x="132757" y="41201"/>
                  </a:lnTo>
                  <a:lnTo>
                    <a:pt x="132218" y="47598"/>
                  </a:lnTo>
                  <a:lnTo>
                    <a:pt x="130318" y="47598"/>
                  </a:lnTo>
                  <a:lnTo>
                    <a:pt x="129780" y="41201"/>
                  </a:lnTo>
                  <a:lnTo>
                    <a:pt x="129780" y="47598"/>
                  </a:lnTo>
                  <a:lnTo>
                    <a:pt x="128038" y="47598"/>
                  </a:lnTo>
                  <a:lnTo>
                    <a:pt x="128038" y="32587"/>
                  </a:lnTo>
                  <a:lnTo>
                    <a:pt x="130857" y="32587"/>
                  </a:lnTo>
                  <a:lnTo>
                    <a:pt x="131268" y="37686"/>
                  </a:lnTo>
                  <a:lnTo>
                    <a:pt x="131680" y="32587"/>
                  </a:lnTo>
                  <a:close/>
                  <a:moveTo>
                    <a:pt x="141941" y="32587"/>
                  </a:moveTo>
                  <a:lnTo>
                    <a:pt x="141941" y="47598"/>
                  </a:lnTo>
                  <a:lnTo>
                    <a:pt x="140231" y="47598"/>
                  </a:lnTo>
                  <a:lnTo>
                    <a:pt x="140231" y="41201"/>
                  </a:lnTo>
                  <a:lnTo>
                    <a:pt x="139692" y="47598"/>
                  </a:lnTo>
                  <a:lnTo>
                    <a:pt x="137792" y="47598"/>
                  </a:lnTo>
                  <a:lnTo>
                    <a:pt x="137254" y="41201"/>
                  </a:lnTo>
                  <a:lnTo>
                    <a:pt x="137254" y="47598"/>
                  </a:lnTo>
                  <a:lnTo>
                    <a:pt x="135512" y="47598"/>
                  </a:lnTo>
                  <a:lnTo>
                    <a:pt x="135512" y="32587"/>
                  </a:lnTo>
                  <a:lnTo>
                    <a:pt x="138330" y="32587"/>
                  </a:lnTo>
                  <a:lnTo>
                    <a:pt x="138742" y="37686"/>
                  </a:lnTo>
                  <a:lnTo>
                    <a:pt x="139154" y="32587"/>
                  </a:lnTo>
                  <a:close/>
                  <a:moveTo>
                    <a:pt x="149446" y="32587"/>
                  </a:moveTo>
                  <a:lnTo>
                    <a:pt x="149446" y="47598"/>
                  </a:lnTo>
                  <a:lnTo>
                    <a:pt x="147705" y="47598"/>
                  </a:lnTo>
                  <a:lnTo>
                    <a:pt x="147705" y="41201"/>
                  </a:lnTo>
                  <a:lnTo>
                    <a:pt x="147166" y="47598"/>
                  </a:lnTo>
                  <a:lnTo>
                    <a:pt x="145266" y="47598"/>
                  </a:lnTo>
                  <a:lnTo>
                    <a:pt x="144728" y="41201"/>
                  </a:lnTo>
                  <a:lnTo>
                    <a:pt x="144728" y="47598"/>
                  </a:lnTo>
                  <a:lnTo>
                    <a:pt x="142986" y="47598"/>
                  </a:lnTo>
                  <a:lnTo>
                    <a:pt x="142986" y="32587"/>
                  </a:lnTo>
                  <a:lnTo>
                    <a:pt x="145804" y="32587"/>
                  </a:lnTo>
                  <a:lnTo>
                    <a:pt x="146216" y="37686"/>
                  </a:lnTo>
                  <a:lnTo>
                    <a:pt x="146628" y="32587"/>
                  </a:lnTo>
                  <a:close/>
                  <a:moveTo>
                    <a:pt x="156920" y="32587"/>
                  </a:moveTo>
                  <a:lnTo>
                    <a:pt x="156920" y="47598"/>
                  </a:lnTo>
                  <a:lnTo>
                    <a:pt x="155178" y="47598"/>
                  </a:lnTo>
                  <a:lnTo>
                    <a:pt x="155178" y="41201"/>
                  </a:lnTo>
                  <a:lnTo>
                    <a:pt x="154640" y="47598"/>
                  </a:lnTo>
                  <a:lnTo>
                    <a:pt x="152740" y="47598"/>
                  </a:lnTo>
                  <a:lnTo>
                    <a:pt x="152233" y="41201"/>
                  </a:lnTo>
                  <a:lnTo>
                    <a:pt x="152233" y="47598"/>
                  </a:lnTo>
                  <a:lnTo>
                    <a:pt x="150491" y="47598"/>
                  </a:lnTo>
                  <a:lnTo>
                    <a:pt x="150491" y="32587"/>
                  </a:lnTo>
                  <a:lnTo>
                    <a:pt x="153278" y="32587"/>
                  </a:lnTo>
                  <a:lnTo>
                    <a:pt x="153690" y="37686"/>
                  </a:lnTo>
                  <a:lnTo>
                    <a:pt x="154133" y="32587"/>
                  </a:lnTo>
                  <a:close/>
                  <a:moveTo>
                    <a:pt x="164394" y="32587"/>
                  </a:moveTo>
                  <a:lnTo>
                    <a:pt x="164394" y="47598"/>
                  </a:lnTo>
                  <a:lnTo>
                    <a:pt x="162652" y="47598"/>
                  </a:lnTo>
                  <a:lnTo>
                    <a:pt x="162652" y="41201"/>
                  </a:lnTo>
                  <a:lnTo>
                    <a:pt x="162146" y="47598"/>
                  </a:lnTo>
                  <a:lnTo>
                    <a:pt x="160214" y="47598"/>
                  </a:lnTo>
                  <a:lnTo>
                    <a:pt x="159707" y="41201"/>
                  </a:lnTo>
                  <a:lnTo>
                    <a:pt x="159707" y="47598"/>
                  </a:lnTo>
                  <a:lnTo>
                    <a:pt x="157965" y="47598"/>
                  </a:lnTo>
                  <a:lnTo>
                    <a:pt x="157965" y="32587"/>
                  </a:lnTo>
                  <a:lnTo>
                    <a:pt x="160752" y="32587"/>
                  </a:lnTo>
                  <a:lnTo>
                    <a:pt x="161164" y="37686"/>
                  </a:lnTo>
                  <a:lnTo>
                    <a:pt x="161607" y="32587"/>
                  </a:lnTo>
                  <a:close/>
                  <a:moveTo>
                    <a:pt x="171868" y="32587"/>
                  </a:moveTo>
                  <a:lnTo>
                    <a:pt x="171868" y="47598"/>
                  </a:lnTo>
                  <a:lnTo>
                    <a:pt x="170126" y="47598"/>
                  </a:lnTo>
                  <a:lnTo>
                    <a:pt x="170126" y="41201"/>
                  </a:lnTo>
                  <a:lnTo>
                    <a:pt x="169620" y="47598"/>
                  </a:lnTo>
                  <a:lnTo>
                    <a:pt x="167688" y="47598"/>
                  </a:lnTo>
                  <a:lnTo>
                    <a:pt x="167181" y="41201"/>
                  </a:lnTo>
                  <a:lnTo>
                    <a:pt x="167181" y="47598"/>
                  </a:lnTo>
                  <a:lnTo>
                    <a:pt x="165439" y="47598"/>
                  </a:lnTo>
                  <a:lnTo>
                    <a:pt x="165439" y="32587"/>
                  </a:lnTo>
                  <a:lnTo>
                    <a:pt x="168226" y="32587"/>
                  </a:lnTo>
                  <a:lnTo>
                    <a:pt x="168638" y="37686"/>
                  </a:lnTo>
                  <a:lnTo>
                    <a:pt x="169081" y="32587"/>
                  </a:lnTo>
                  <a:close/>
                  <a:moveTo>
                    <a:pt x="179342" y="32587"/>
                  </a:moveTo>
                  <a:lnTo>
                    <a:pt x="179342" y="47598"/>
                  </a:lnTo>
                  <a:lnTo>
                    <a:pt x="177600" y="47598"/>
                  </a:lnTo>
                  <a:lnTo>
                    <a:pt x="177600" y="41201"/>
                  </a:lnTo>
                  <a:lnTo>
                    <a:pt x="177093" y="47598"/>
                  </a:lnTo>
                  <a:lnTo>
                    <a:pt x="175193" y="47598"/>
                  </a:lnTo>
                  <a:lnTo>
                    <a:pt x="174655" y="41201"/>
                  </a:lnTo>
                  <a:lnTo>
                    <a:pt x="174655" y="47598"/>
                  </a:lnTo>
                  <a:lnTo>
                    <a:pt x="172913" y="47598"/>
                  </a:lnTo>
                  <a:lnTo>
                    <a:pt x="172913" y="32587"/>
                  </a:lnTo>
                  <a:lnTo>
                    <a:pt x="175732" y="32587"/>
                  </a:lnTo>
                  <a:lnTo>
                    <a:pt x="176143" y="37686"/>
                  </a:lnTo>
                  <a:lnTo>
                    <a:pt x="176555" y="32587"/>
                  </a:lnTo>
                  <a:close/>
                  <a:moveTo>
                    <a:pt x="186816" y="32587"/>
                  </a:moveTo>
                  <a:lnTo>
                    <a:pt x="186816" y="47598"/>
                  </a:lnTo>
                  <a:lnTo>
                    <a:pt x="185106" y="47598"/>
                  </a:lnTo>
                  <a:lnTo>
                    <a:pt x="185106" y="41201"/>
                  </a:lnTo>
                  <a:lnTo>
                    <a:pt x="184567" y="47598"/>
                  </a:lnTo>
                  <a:lnTo>
                    <a:pt x="182667" y="47598"/>
                  </a:lnTo>
                  <a:lnTo>
                    <a:pt x="182129" y="41201"/>
                  </a:lnTo>
                  <a:lnTo>
                    <a:pt x="182129" y="47598"/>
                  </a:lnTo>
                  <a:lnTo>
                    <a:pt x="180387" y="47598"/>
                  </a:lnTo>
                  <a:lnTo>
                    <a:pt x="180387" y="32587"/>
                  </a:lnTo>
                  <a:lnTo>
                    <a:pt x="183206" y="32587"/>
                  </a:lnTo>
                  <a:lnTo>
                    <a:pt x="183617" y="37686"/>
                  </a:lnTo>
                  <a:lnTo>
                    <a:pt x="184029" y="32587"/>
                  </a:lnTo>
                  <a:close/>
                  <a:moveTo>
                    <a:pt x="194321" y="32587"/>
                  </a:moveTo>
                  <a:lnTo>
                    <a:pt x="194321" y="47598"/>
                  </a:lnTo>
                  <a:lnTo>
                    <a:pt x="192580" y="47598"/>
                  </a:lnTo>
                  <a:lnTo>
                    <a:pt x="192580" y="41201"/>
                  </a:lnTo>
                  <a:lnTo>
                    <a:pt x="192041" y="47598"/>
                  </a:lnTo>
                  <a:lnTo>
                    <a:pt x="190141" y="47598"/>
                  </a:lnTo>
                  <a:lnTo>
                    <a:pt x="189603" y="41201"/>
                  </a:lnTo>
                  <a:lnTo>
                    <a:pt x="189603" y="47598"/>
                  </a:lnTo>
                  <a:lnTo>
                    <a:pt x="187861" y="47598"/>
                  </a:lnTo>
                  <a:lnTo>
                    <a:pt x="187861" y="32587"/>
                  </a:lnTo>
                  <a:lnTo>
                    <a:pt x="190679" y="32587"/>
                  </a:lnTo>
                  <a:lnTo>
                    <a:pt x="191091" y="37686"/>
                  </a:lnTo>
                  <a:lnTo>
                    <a:pt x="191503" y="32587"/>
                  </a:lnTo>
                  <a:close/>
                  <a:moveTo>
                    <a:pt x="201795" y="32587"/>
                  </a:moveTo>
                  <a:lnTo>
                    <a:pt x="201795" y="47598"/>
                  </a:lnTo>
                  <a:lnTo>
                    <a:pt x="200054" y="47598"/>
                  </a:lnTo>
                  <a:lnTo>
                    <a:pt x="200054" y="41201"/>
                  </a:lnTo>
                  <a:lnTo>
                    <a:pt x="199515" y="47598"/>
                  </a:lnTo>
                  <a:lnTo>
                    <a:pt x="197615" y="47598"/>
                  </a:lnTo>
                  <a:lnTo>
                    <a:pt x="197077" y="41201"/>
                  </a:lnTo>
                  <a:lnTo>
                    <a:pt x="197077" y="47598"/>
                  </a:lnTo>
                  <a:lnTo>
                    <a:pt x="195366" y="47598"/>
                  </a:lnTo>
                  <a:lnTo>
                    <a:pt x="195366" y="32587"/>
                  </a:lnTo>
                  <a:lnTo>
                    <a:pt x="198153" y="32587"/>
                  </a:lnTo>
                  <a:lnTo>
                    <a:pt x="198565" y="37686"/>
                  </a:lnTo>
                  <a:lnTo>
                    <a:pt x="198977" y="32587"/>
                  </a:lnTo>
                  <a:close/>
                  <a:moveTo>
                    <a:pt x="209269" y="32587"/>
                  </a:moveTo>
                  <a:lnTo>
                    <a:pt x="209269" y="47598"/>
                  </a:lnTo>
                  <a:lnTo>
                    <a:pt x="207527" y="47598"/>
                  </a:lnTo>
                  <a:lnTo>
                    <a:pt x="207527" y="41201"/>
                  </a:lnTo>
                  <a:lnTo>
                    <a:pt x="207021" y="47598"/>
                  </a:lnTo>
                  <a:lnTo>
                    <a:pt x="205089" y="47598"/>
                  </a:lnTo>
                  <a:lnTo>
                    <a:pt x="204582" y="41201"/>
                  </a:lnTo>
                  <a:lnTo>
                    <a:pt x="204582" y="47598"/>
                  </a:lnTo>
                  <a:lnTo>
                    <a:pt x="202840" y="47598"/>
                  </a:lnTo>
                  <a:lnTo>
                    <a:pt x="202840" y="32587"/>
                  </a:lnTo>
                  <a:lnTo>
                    <a:pt x="205627" y="32587"/>
                  </a:lnTo>
                  <a:lnTo>
                    <a:pt x="206039" y="37686"/>
                  </a:lnTo>
                  <a:lnTo>
                    <a:pt x="206451" y="32587"/>
                  </a:lnTo>
                  <a:close/>
                  <a:moveTo>
                    <a:pt x="216743" y="32587"/>
                  </a:moveTo>
                  <a:lnTo>
                    <a:pt x="216743" y="47598"/>
                  </a:lnTo>
                  <a:lnTo>
                    <a:pt x="215001" y="47598"/>
                  </a:lnTo>
                  <a:lnTo>
                    <a:pt x="215001" y="41201"/>
                  </a:lnTo>
                  <a:lnTo>
                    <a:pt x="214495" y="47598"/>
                  </a:lnTo>
                  <a:lnTo>
                    <a:pt x="212563" y="47598"/>
                  </a:lnTo>
                  <a:lnTo>
                    <a:pt x="212056" y="41201"/>
                  </a:lnTo>
                  <a:lnTo>
                    <a:pt x="212056" y="47598"/>
                  </a:lnTo>
                  <a:lnTo>
                    <a:pt x="210314" y="47598"/>
                  </a:lnTo>
                  <a:lnTo>
                    <a:pt x="210314" y="32587"/>
                  </a:lnTo>
                  <a:lnTo>
                    <a:pt x="213101" y="32587"/>
                  </a:lnTo>
                  <a:lnTo>
                    <a:pt x="213513" y="37686"/>
                  </a:lnTo>
                  <a:lnTo>
                    <a:pt x="213956" y="32587"/>
                  </a:lnTo>
                  <a:close/>
                  <a:moveTo>
                    <a:pt x="224217" y="32587"/>
                  </a:moveTo>
                  <a:lnTo>
                    <a:pt x="224217" y="47598"/>
                  </a:lnTo>
                  <a:lnTo>
                    <a:pt x="222475" y="47598"/>
                  </a:lnTo>
                  <a:lnTo>
                    <a:pt x="222475" y="41201"/>
                  </a:lnTo>
                  <a:lnTo>
                    <a:pt x="221969" y="47598"/>
                  </a:lnTo>
                  <a:lnTo>
                    <a:pt x="220037" y="47598"/>
                  </a:lnTo>
                  <a:lnTo>
                    <a:pt x="219530" y="41201"/>
                  </a:lnTo>
                  <a:lnTo>
                    <a:pt x="219530" y="47598"/>
                  </a:lnTo>
                  <a:lnTo>
                    <a:pt x="217788" y="47598"/>
                  </a:lnTo>
                  <a:lnTo>
                    <a:pt x="217788" y="32587"/>
                  </a:lnTo>
                  <a:lnTo>
                    <a:pt x="220575" y="32587"/>
                  </a:lnTo>
                  <a:lnTo>
                    <a:pt x="221018" y="37686"/>
                  </a:lnTo>
                  <a:lnTo>
                    <a:pt x="221430" y="32587"/>
                  </a:lnTo>
                  <a:close/>
                  <a:moveTo>
                    <a:pt x="231691" y="32587"/>
                  </a:moveTo>
                  <a:lnTo>
                    <a:pt x="231691" y="47598"/>
                  </a:lnTo>
                  <a:lnTo>
                    <a:pt x="229981" y="47598"/>
                  </a:lnTo>
                  <a:lnTo>
                    <a:pt x="229981" y="41201"/>
                  </a:lnTo>
                  <a:lnTo>
                    <a:pt x="229442" y="47598"/>
                  </a:lnTo>
                  <a:lnTo>
                    <a:pt x="227542" y="47598"/>
                  </a:lnTo>
                  <a:lnTo>
                    <a:pt x="227004" y="41201"/>
                  </a:lnTo>
                  <a:lnTo>
                    <a:pt x="227004" y="47598"/>
                  </a:lnTo>
                  <a:lnTo>
                    <a:pt x="225262" y="47598"/>
                  </a:lnTo>
                  <a:lnTo>
                    <a:pt x="225262" y="32587"/>
                  </a:lnTo>
                  <a:lnTo>
                    <a:pt x="228049" y="32587"/>
                  </a:lnTo>
                  <a:lnTo>
                    <a:pt x="228492" y="37686"/>
                  </a:lnTo>
                  <a:lnTo>
                    <a:pt x="228904" y="32587"/>
                  </a:lnTo>
                  <a:close/>
                  <a:moveTo>
                    <a:pt x="239165" y="32587"/>
                  </a:moveTo>
                  <a:lnTo>
                    <a:pt x="239165" y="47598"/>
                  </a:lnTo>
                  <a:lnTo>
                    <a:pt x="237455" y="47598"/>
                  </a:lnTo>
                  <a:lnTo>
                    <a:pt x="237455" y="41201"/>
                  </a:lnTo>
                  <a:lnTo>
                    <a:pt x="236916" y="47598"/>
                  </a:lnTo>
                  <a:lnTo>
                    <a:pt x="235016" y="47598"/>
                  </a:lnTo>
                  <a:lnTo>
                    <a:pt x="234478" y="41201"/>
                  </a:lnTo>
                  <a:lnTo>
                    <a:pt x="234478" y="47598"/>
                  </a:lnTo>
                  <a:lnTo>
                    <a:pt x="232736" y="47598"/>
                  </a:lnTo>
                  <a:lnTo>
                    <a:pt x="232736" y="32587"/>
                  </a:lnTo>
                  <a:lnTo>
                    <a:pt x="235555" y="32587"/>
                  </a:lnTo>
                  <a:lnTo>
                    <a:pt x="235966" y="37686"/>
                  </a:lnTo>
                  <a:lnTo>
                    <a:pt x="236378" y="32587"/>
                  </a:lnTo>
                  <a:close/>
                  <a:moveTo>
                    <a:pt x="246670" y="32587"/>
                  </a:moveTo>
                  <a:lnTo>
                    <a:pt x="246670" y="47598"/>
                  </a:lnTo>
                  <a:lnTo>
                    <a:pt x="244929" y="47598"/>
                  </a:lnTo>
                  <a:lnTo>
                    <a:pt x="244929" y="41201"/>
                  </a:lnTo>
                  <a:lnTo>
                    <a:pt x="244390" y="47598"/>
                  </a:lnTo>
                  <a:lnTo>
                    <a:pt x="242490" y="47598"/>
                  </a:lnTo>
                  <a:lnTo>
                    <a:pt x="241952" y="41201"/>
                  </a:lnTo>
                  <a:lnTo>
                    <a:pt x="241952" y="47598"/>
                  </a:lnTo>
                  <a:lnTo>
                    <a:pt x="240242" y="47598"/>
                  </a:lnTo>
                  <a:lnTo>
                    <a:pt x="240242" y="32587"/>
                  </a:lnTo>
                  <a:lnTo>
                    <a:pt x="243028" y="32587"/>
                  </a:lnTo>
                  <a:lnTo>
                    <a:pt x="243440" y="37686"/>
                  </a:lnTo>
                  <a:lnTo>
                    <a:pt x="243852" y="32587"/>
                  </a:lnTo>
                  <a:close/>
                  <a:moveTo>
                    <a:pt x="254144" y="32587"/>
                  </a:moveTo>
                  <a:lnTo>
                    <a:pt x="254144" y="47598"/>
                  </a:lnTo>
                  <a:lnTo>
                    <a:pt x="252402" y="47598"/>
                  </a:lnTo>
                  <a:lnTo>
                    <a:pt x="252402" y="41201"/>
                  </a:lnTo>
                  <a:lnTo>
                    <a:pt x="251864" y="47598"/>
                  </a:lnTo>
                  <a:lnTo>
                    <a:pt x="249964" y="47598"/>
                  </a:lnTo>
                  <a:lnTo>
                    <a:pt x="249426" y="41201"/>
                  </a:lnTo>
                  <a:lnTo>
                    <a:pt x="249426" y="47598"/>
                  </a:lnTo>
                  <a:lnTo>
                    <a:pt x="247715" y="47598"/>
                  </a:lnTo>
                  <a:lnTo>
                    <a:pt x="247715" y="32587"/>
                  </a:lnTo>
                  <a:lnTo>
                    <a:pt x="250502" y="32587"/>
                  </a:lnTo>
                  <a:lnTo>
                    <a:pt x="250914" y="37686"/>
                  </a:lnTo>
                  <a:lnTo>
                    <a:pt x="251326" y="32587"/>
                  </a:lnTo>
                  <a:close/>
                  <a:moveTo>
                    <a:pt x="261618" y="32587"/>
                  </a:moveTo>
                  <a:lnTo>
                    <a:pt x="261618" y="47598"/>
                  </a:lnTo>
                  <a:lnTo>
                    <a:pt x="259876" y="47598"/>
                  </a:lnTo>
                  <a:lnTo>
                    <a:pt x="259876" y="41201"/>
                  </a:lnTo>
                  <a:lnTo>
                    <a:pt x="259338" y="47598"/>
                  </a:lnTo>
                  <a:lnTo>
                    <a:pt x="257438" y="47598"/>
                  </a:lnTo>
                  <a:lnTo>
                    <a:pt x="256899" y="41201"/>
                  </a:lnTo>
                  <a:lnTo>
                    <a:pt x="256899" y="47598"/>
                  </a:lnTo>
                  <a:lnTo>
                    <a:pt x="255189" y="47598"/>
                  </a:lnTo>
                  <a:lnTo>
                    <a:pt x="255189" y="32587"/>
                  </a:lnTo>
                  <a:lnTo>
                    <a:pt x="257976" y="32587"/>
                  </a:lnTo>
                  <a:lnTo>
                    <a:pt x="258388" y="37686"/>
                  </a:lnTo>
                  <a:lnTo>
                    <a:pt x="258831" y="32587"/>
                  </a:lnTo>
                  <a:close/>
                  <a:moveTo>
                    <a:pt x="269092" y="32587"/>
                  </a:moveTo>
                  <a:lnTo>
                    <a:pt x="269092" y="47598"/>
                  </a:lnTo>
                  <a:lnTo>
                    <a:pt x="267350" y="47598"/>
                  </a:lnTo>
                  <a:lnTo>
                    <a:pt x="267350" y="41201"/>
                  </a:lnTo>
                  <a:lnTo>
                    <a:pt x="266844" y="47598"/>
                  </a:lnTo>
                  <a:lnTo>
                    <a:pt x="264912" y="47598"/>
                  </a:lnTo>
                  <a:lnTo>
                    <a:pt x="264405" y="41201"/>
                  </a:lnTo>
                  <a:lnTo>
                    <a:pt x="264405" y="47598"/>
                  </a:lnTo>
                  <a:lnTo>
                    <a:pt x="262663" y="47598"/>
                  </a:lnTo>
                  <a:lnTo>
                    <a:pt x="262663" y="32587"/>
                  </a:lnTo>
                  <a:lnTo>
                    <a:pt x="265450" y="32587"/>
                  </a:lnTo>
                  <a:lnTo>
                    <a:pt x="265862" y="37686"/>
                  </a:lnTo>
                  <a:lnTo>
                    <a:pt x="266305" y="32587"/>
                  </a:lnTo>
                  <a:close/>
                  <a:moveTo>
                    <a:pt x="276566" y="32587"/>
                  </a:moveTo>
                  <a:lnTo>
                    <a:pt x="276566" y="47598"/>
                  </a:lnTo>
                  <a:lnTo>
                    <a:pt x="274824" y="47598"/>
                  </a:lnTo>
                  <a:lnTo>
                    <a:pt x="274824" y="41201"/>
                  </a:lnTo>
                  <a:lnTo>
                    <a:pt x="274317" y="47598"/>
                  </a:lnTo>
                  <a:lnTo>
                    <a:pt x="272386" y="47598"/>
                  </a:lnTo>
                  <a:lnTo>
                    <a:pt x="271879" y="41201"/>
                  </a:lnTo>
                  <a:lnTo>
                    <a:pt x="271879" y="47598"/>
                  </a:lnTo>
                  <a:lnTo>
                    <a:pt x="270137" y="47598"/>
                  </a:lnTo>
                  <a:lnTo>
                    <a:pt x="270137" y="32587"/>
                  </a:lnTo>
                  <a:lnTo>
                    <a:pt x="272924" y="32587"/>
                  </a:lnTo>
                  <a:lnTo>
                    <a:pt x="273367" y="37686"/>
                  </a:lnTo>
                  <a:lnTo>
                    <a:pt x="273779" y="32587"/>
                  </a:lnTo>
                  <a:close/>
                  <a:moveTo>
                    <a:pt x="284040" y="32587"/>
                  </a:moveTo>
                  <a:lnTo>
                    <a:pt x="284040" y="47598"/>
                  </a:lnTo>
                  <a:lnTo>
                    <a:pt x="282298" y="47598"/>
                  </a:lnTo>
                  <a:lnTo>
                    <a:pt x="282298" y="41201"/>
                  </a:lnTo>
                  <a:lnTo>
                    <a:pt x="281791" y="47598"/>
                  </a:lnTo>
                  <a:lnTo>
                    <a:pt x="279860" y="47598"/>
                  </a:lnTo>
                  <a:lnTo>
                    <a:pt x="279353" y="41201"/>
                  </a:lnTo>
                  <a:lnTo>
                    <a:pt x="279353" y="47598"/>
                  </a:lnTo>
                  <a:lnTo>
                    <a:pt x="277611" y="47598"/>
                  </a:lnTo>
                  <a:lnTo>
                    <a:pt x="277611" y="32587"/>
                  </a:lnTo>
                  <a:lnTo>
                    <a:pt x="280430" y="32587"/>
                  </a:lnTo>
                  <a:lnTo>
                    <a:pt x="280841" y="37686"/>
                  </a:lnTo>
                  <a:lnTo>
                    <a:pt x="281253" y="32587"/>
                  </a:lnTo>
                  <a:close/>
                  <a:moveTo>
                    <a:pt x="0" y="0"/>
                  </a:moveTo>
                  <a:lnTo>
                    <a:pt x="0" y="48833"/>
                  </a:lnTo>
                  <a:lnTo>
                    <a:pt x="285022" y="48833"/>
                  </a:lnTo>
                  <a:lnTo>
                    <a:pt x="2850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7">
  <p:cSld name="CUSTOM_20_17"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1" name="Google Shape;2381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8">
  <p:cSld name="CUSTOM_20_18"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3" name="Google Shape;2383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1 - Dark - M Motion">
  <p:cSld name="CUSTOM_20_1_1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8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5125" y="38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8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1699700" y="3595625"/>
            <a:ext cx="383460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8"/>
          <p:cNvSpPr/>
          <p:nvPr/>
        </p:nvSpPr>
        <p:spPr>
          <a:xfrm>
            <a:off x="12900" y="4606225"/>
            <a:ext cx="50346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13" name="Google Shape;213;p8"/>
          <p:cNvSpPr/>
          <p:nvPr/>
        </p:nvSpPr>
        <p:spPr>
          <a:xfrm rot="10800000">
            <a:off x="3837950" y="4102225"/>
            <a:ext cx="21621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7463D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14" name="Google Shape;214;p8"/>
          <p:cNvSpPr/>
          <p:nvPr/>
        </p:nvSpPr>
        <p:spPr>
          <a:xfrm>
            <a:off x="6734775" y="2574550"/>
            <a:ext cx="16848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15" name="Google Shape;215;p8"/>
          <p:cNvSpPr/>
          <p:nvPr/>
        </p:nvSpPr>
        <p:spPr>
          <a:xfrm>
            <a:off x="6244800" y="2056525"/>
            <a:ext cx="16848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7463D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16" name="Google Shape;216;p8"/>
          <p:cNvSpPr/>
          <p:nvPr/>
        </p:nvSpPr>
        <p:spPr>
          <a:xfrm rot="10800000">
            <a:off x="255000" y="2056525"/>
            <a:ext cx="12000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7463D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17" name="Google Shape;217;p8"/>
          <p:cNvSpPr/>
          <p:nvPr/>
        </p:nvSpPr>
        <p:spPr>
          <a:xfrm>
            <a:off x="4808275" y="1044150"/>
            <a:ext cx="21714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18" name="Google Shape;218;p8"/>
          <p:cNvSpPr/>
          <p:nvPr/>
        </p:nvSpPr>
        <p:spPr>
          <a:xfrm>
            <a:off x="2167675" y="540150"/>
            <a:ext cx="26406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rgbClr val="001C2C"/>
              </a:gs>
              <a:gs pos="50000">
                <a:schemeClr val="accent1"/>
              </a:gs>
              <a:gs pos="89000">
                <a:srgbClr val="003757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19" name="Google Shape;219;p8"/>
          <p:cNvSpPr/>
          <p:nvPr/>
        </p:nvSpPr>
        <p:spPr>
          <a:xfrm>
            <a:off x="12900" y="1044150"/>
            <a:ext cx="26406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20" name="Google Shape;220;p8"/>
          <p:cNvSpPr/>
          <p:nvPr/>
        </p:nvSpPr>
        <p:spPr>
          <a:xfrm>
            <a:off x="0" y="-307"/>
            <a:ext cx="9144218" cy="5144108"/>
          </a:xfrm>
          <a:custGeom>
            <a:avLst/>
            <a:gdLst/>
            <a:ahLst/>
            <a:cxnLst/>
            <a:rect l="l" t="t" r="r" b="b"/>
            <a:pathLst>
              <a:path w="285022" h="160340" extrusionOk="0">
                <a:moveTo>
                  <a:pt x="7347" y="1235"/>
                </a:moveTo>
                <a:lnTo>
                  <a:pt x="7347" y="16278"/>
                </a:lnTo>
                <a:lnTo>
                  <a:pt x="5605" y="16278"/>
                </a:lnTo>
                <a:lnTo>
                  <a:pt x="5605" y="9849"/>
                </a:lnTo>
                <a:lnTo>
                  <a:pt x="5099" y="16278"/>
                </a:lnTo>
                <a:lnTo>
                  <a:pt x="3167" y="16278"/>
                </a:lnTo>
                <a:lnTo>
                  <a:pt x="2629" y="9849"/>
                </a:lnTo>
                <a:lnTo>
                  <a:pt x="2629" y="16278"/>
                </a:lnTo>
                <a:lnTo>
                  <a:pt x="918" y="16278"/>
                </a:lnTo>
                <a:lnTo>
                  <a:pt x="918" y="1235"/>
                </a:lnTo>
                <a:lnTo>
                  <a:pt x="3705" y="1235"/>
                </a:lnTo>
                <a:lnTo>
                  <a:pt x="4117" y="6334"/>
                </a:lnTo>
                <a:lnTo>
                  <a:pt x="4529" y="1235"/>
                </a:lnTo>
                <a:close/>
                <a:moveTo>
                  <a:pt x="14821" y="1235"/>
                </a:moveTo>
                <a:lnTo>
                  <a:pt x="14821" y="16278"/>
                </a:lnTo>
                <a:lnTo>
                  <a:pt x="13079" y="16278"/>
                </a:lnTo>
                <a:lnTo>
                  <a:pt x="13079" y="9849"/>
                </a:lnTo>
                <a:lnTo>
                  <a:pt x="12573" y="16278"/>
                </a:lnTo>
                <a:lnTo>
                  <a:pt x="10641" y="16278"/>
                </a:lnTo>
                <a:lnTo>
                  <a:pt x="10134" y="9849"/>
                </a:lnTo>
                <a:lnTo>
                  <a:pt x="10134" y="16278"/>
                </a:lnTo>
                <a:lnTo>
                  <a:pt x="8392" y="16278"/>
                </a:lnTo>
                <a:lnTo>
                  <a:pt x="8392" y="1235"/>
                </a:lnTo>
                <a:lnTo>
                  <a:pt x="11179" y="1235"/>
                </a:lnTo>
                <a:lnTo>
                  <a:pt x="11591" y="6334"/>
                </a:lnTo>
                <a:lnTo>
                  <a:pt x="12034" y="1235"/>
                </a:lnTo>
                <a:close/>
                <a:moveTo>
                  <a:pt x="22295" y="1235"/>
                </a:moveTo>
                <a:lnTo>
                  <a:pt x="22295" y="16278"/>
                </a:lnTo>
                <a:lnTo>
                  <a:pt x="20553" y="16278"/>
                </a:lnTo>
                <a:lnTo>
                  <a:pt x="20553" y="9849"/>
                </a:lnTo>
                <a:lnTo>
                  <a:pt x="20047" y="16278"/>
                </a:lnTo>
                <a:lnTo>
                  <a:pt x="18115" y="16278"/>
                </a:lnTo>
                <a:lnTo>
                  <a:pt x="17608" y="9849"/>
                </a:lnTo>
                <a:lnTo>
                  <a:pt x="17608" y="16278"/>
                </a:lnTo>
                <a:lnTo>
                  <a:pt x="15866" y="16278"/>
                </a:lnTo>
                <a:lnTo>
                  <a:pt x="15866" y="1235"/>
                </a:lnTo>
                <a:lnTo>
                  <a:pt x="18653" y="1235"/>
                </a:lnTo>
                <a:lnTo>
                  <a:pt x="19096" y="6334"/>
                </a:lnTo>
                <a:lnTo>
                  <a:pt x="19508" y="1235"/>
                </a:lnTo>
                <a:close/>
                <a:moveTo>
                  <a:pt x="29769" y="1235"/>
                </a:moveTo>
                <a:lnTo>
                  <a:pt x="29769" y="16278"/>
                </a:lnTo>
                <a:lnTo>
                  <a:pt x="28059" y="16278"/>
                </a:lnTo>
                <a:lnTo>
                  <a:pt x="28059" y="9849"/>
                </a:lnTo>
                <a:lnTo>
                  <a:pt x="27520" y="16278"/>
                </a:lnTo>
                <a:lnTo>
                  <a:pt x="25589" y="16278"/>
                </a:lnTo>
                <a:lnTo>
                  <a:pt x="25082" y="9849"/>
                </a:lnTo>
                <a:lnTo>
                  <a:pt x="25082" y="16278"/>
                </a:lnTo>
                <a:lnTo>
                  <a:pt x="23340" y="16278"/>
                </a:lnTo>
                <a:lnTo>
                  <a:pt x="23340" y="1235"/>
                </a:lnTo>
                <a:lnTo>
                  <a:pt x="26159" y="1235"/>
                </a:lnTo>
                <a:lnTo>
                  <a:pt x="26570" y="6334"/>
                </a:lnTo>
                <a:lnTo>
                  <a:pt x="26982" y="1235"/>
                </a:lnTo>
                <a:close/>
                <a:moveTo>
                  <a:pt x="37243" y="1235"/>
                </a:moveTo>
                <a:lnTo>
                  <a:pt x="37243" y="16278"/>
                </a:lnTo>
                <a:lnTo>
                  <a:pt x="35533" y="16278"/>
                </a:lnTo>
                <a:lnTo>
                  <a:pt x="35533" y="9849"/>
                </a:lnTo>
                <a:lnTo>
                  <a:pt x="34994" y="16278"/>
                </a:lnTo>
                <a:lnTo>
                  <a:pt x="33094" y="16278"/>
                </a:lnTo>
                <a:lnTo>
                  <a:pt x="32556" y="9849"/>
                </a:lnTo>
                <a:lnTo>
                  <a:pt x="32556" y="16278"/>
                </a:lnTo>
                <a:lnTo>
                  <a:pt x="30814" y="16278"/>
                </a:lnTo>
                <a:lnTo>
                  <a:pt x="30814" y="1235"/>
                </a:lnTo>
                <a:lnTo>
                  <a:pt x="33633" y="1235"/>
                </a:lnTo>
                <a:lnTo>
                  <a:pt x="34044" y="6334"/>
                </a:lnTo>
                <a:lnTo>
                  <a:pt x="34456" y="1235"/>
                </a:lnTo>
                <a:close/>
                <a:moveTo>
                  <a:pt x="44748" y="1235"/>
                </a:moveTo>
                <a:lnTo>
                  <a:pt x="44748" y="16278"/>
                </a:lnTo>
                <a:lnTo>
                  <a:pt x="43007" y="16278"/>
                </a:lnTo>
                <a:lnTo>
                  <a:pt x="43007" y="9849"/>
                </a:lnTo>
                <a:lnTo>
                  <a:pt x="42468" y="16278"/>
                </a:lnTo>
                <a:lnTo>
                  <a:pt x="40568" y="16278"/>
                </a:lnTo>
                <a:lnTo>
                  <a:pt x="40030" y="9849"/>
                </a:lnTo>
                <a:lnTo>
                  <a:pt x="40030" y="16278"/>
                </a:lnTo>
                <a:lnTo>
                  <a:pt x="38320" y="16278"/>
                </a:lnTo>
                <a:lnTo>
                  <a:pt x="38320" y="1235"/>
                </a:lnTo>
                <a:lnTo>
                  <a:pt x="41106" y="1235"/>
                </a:lnTo>
                <a:lnTo>
                  <a:pt x="41518" y="6334"/>
                </a:lnTo>
                <a:lnTo>
                  <a:pt x="41930" y="1235"/>
                </a:lnTo>
                <a:close/>
                <a:moveTo>
                  <a:pt x="52222" y="1235"/>
                </a:moveTo>
                <a:lnTo>
                  <a:pt x="52222" y="16278"/>
                </a:lnTo>
                <a:lnTo>
                  <a:pt x="50480" y="16278"/>
                </a:lnTo>
                <a:lnTo>
                  <a:pt x="50480" y="9849"/>
                </a:lnTo>
                <a:lnTo>
                  <a:pt x="49942" y="16278"/>
                </a:lnTo>
                <a:lnTo>
                  <a:pt x="48042" y="16278"/>
                </a:lnTo>
                <a:lnTo>
                  <a:pt x="47504" y="9849"/>
                </a:lnTo>
                <a:lnTo>
                  <a:pt x="47504" y="16278"/>
                </a:lnTo>
                <a:lnTo>
                  <a:pt x="45793" y="16278"/>
                </a:lnTo>
                <a:lnTo>
                  <a:pt x="45793" y="1235"/>
                </a:lnTo>
                <a:lnTo>
                  <a:pt x="48580" y="1235"/>
                </a:lnTo>
                <a:lnTo>
                  <a:pt x="48992" y="6334"/>
                </a:lnTo>
                <a:lnTo>
                  <a:pt x="49404" y="1235"/>
                </a:lnTo>
                <a:close/>
                <a:moveTo>
                  <a:pt x="59696" y="1235"/>
                </a:moveTo>
                <a:lnTo>
                  <a:pt x="59696" y="16278"/>
                </a:lnTo>
                <a:lnTo>
                  <a:pt x="57954" y="16278"/>
                </a:lnTo>
                <a:lnTo>
                  <a:pt x="57954" y="9849"/>
                </a:lnTo>
                <a:lnTo>
                  <a:pt x="57448" y="16278"/>
                </a:lnTo>
                <a:lnTo>
                  <a:pt x="55516" y="16278"/>
                </a:lnTo>
                <a:lnTo>
                  <a:pt x="54978" y="9849"/>
                </a:lnTo>
                <a:lnTo>
                  <a:pt x="54978" y="16278"/>
                </a:lnTo>
                <a:lnTo>
                  <a:pt x="53267" y="16278"/>
                </a:lnTo>
                <a:lnTo>
                  <a:pt x="53267" y="1235"/>
                </a:lnTo>
                <a:lnTo>
                  <a:pt x="56054" y="1235"/>
                </a:lnTo>
                <a:lnTo>
                  <a:pt x="56466" y="6334"/>
                </a:lnTo>
                <a:lnTo>
                  <a:pt x="56878" y="1235"/>
                </a:lnTo>
                <a:close/>
                <a:moveTo>
                  <a:pt x="67170" y="1235"/>
                </a:moveTo>
                <a:lnTo>
                  <a:pt x="67170" y="16278"/>
                </a:lnTo>
                <a:lnTo>
                  <a:pt x="65428" y="16278"/>
                </a:lnTo>
                <a:lnTo>
                  <a:pt x="65428" y="9849"/>
                </a:lnTo>
                <a:lnTo>
                  <a:pt x="64922" y="16278"/>
                </a:lnTo>
                <a:lnTo>
                  <a:pt x="62990" y="16278"/>
                </a:lnTo>
                <a:lnTo>
                  <a:pt x="62483" y="9849"/>
                </a:lnTo>
                <a:lnTo>
                  <a:pt x="62483" y="16278"/>
                </a:lnTo>
                <a:lnTo>
                  <a:pt x="60741" y="16278"/>
                </a:lnTo>
                <a:lnTo>
                  <a:pt x="60741" y="1235"/>
                </a:lnTo>
                <a:lnTo>
                  <a:pt x="63528" y="1235"/>
                </a:lnTo>
                <a:lnTo>
                  <a:pt x="63940" y="6334"/>
                </a:lnTo>
                <a:lnTo>
                  <a:pt x="64383" y="1235"/>
                </a:lnTo>
                <a:close/>
                <a:moveTo>
                  <a:pt x="74644" y="1235"/>
                </a:moveTo>
                <a:lnTo>
                  <a:pt x="74644" y="16278"/>
                </a:lnTo>
                <a:lnTo>
                  <a:pt x="72902" y="16278"/>
                </a:lnTo>
                <a:lnTo>
                  <a:pt x="72902" y="9849"/>
                </a:lnTo>
                <a:lnTo>
                  <a:pt x="72395" y="16278"/>
                </a:lnTo>
                <a:lnTo>
                  <a:pt x="70464" y="16278"/>
                </a:lnTo>
                <a:lnTo>
                  <a:pt x="69957" y="9849"/>
                </a:lnTo>
                <a:lnTo>
                  <a:pt x="69957" y="16278"/>
                </a:lnTo>
                <a:lnTo>
                  <a:pt x="68215" y="16278"/>
                </a:lnTo>
                <a:lnTo>
                  <a:pt x="68215" y="1235"/>
                </a:lnTo>
                <a:lnTo>
                  <a:pt x="71002" y="1235"/>
                </a:lnTo>
                <a:lnTo>
                  <a:pt x="71445" y="6334"/>
                </a:lnTo>
                <a:lnTo>
                  <a:pt x="71857" y="1235"/>
                </a:lnTo>
                <a:close/>
                <a:moveTo>
                  <a:pt x="82118" y="1235"/>
                </a:moveTo>
                <a:lnTo>
                  <a:pt x="82118" y="16278"/>
                </a:lnTo>
                <a:lnTo>
                  <a:pt x="80376" y="16278"/>
                </a:lnTo>
                <a:lnTo>
                  <a:pt x="80376" y="9849"/>
                </a:lnTo>
                <a:lnTo>
                  <a:pt x="79869" y="16278"/>
                </a:lnTo>
                <a:lnTo>
                  <a:pt x="77969" y="16278"/>
                </a:lnTo>
                <a:lnTo>
                  <a:pt x="77431" y="9849"/>
                </a:lnTo>
                <a:lnTo>
                  <a:pt x="77431" y="16278"/>
                </a:lnTo>
                <a:lnTo>
                  <a:pt x="75689" y="16278"/>
                </a:lnTo>
                <a:lnTo>
                  <a:pt x="75689" y="1235"/>
                </a:lnTo>
                <a:lnTo>
                  <a:pt x="78508" y="1235"/>
                </a:lnTo>
                <a:lnTo>
                  <a:pt x="78919" y="6334"/>
                </a:lnTo>
                <a:lnTo>
                  <a:pt x="79331" y="1235"/>
                </a:lnTo>
                <a:close/>
                <a:moveTo>
                  <a:pt x="89623" y="1235"/>
                </a:moveTo>
                <a:lnTo>
                  <a:pt x="89623" y="16278"/>
                </a:lnTo>
                <a:lnTo>
                  <a:pt x="87882" y="16278"/>
                </a:lnTo>
                <a:lnTo>
                  <a:pt x="87882" y="9849"/>
                </a:lnTo>
                <a:lnTo>
                  <a:pt x="87343" y="16278"/>
                </a:lnTo>
                <a:lnTo>
                  <a:pt x="85443" y="16278"/>
                </a:lnTo>
                <a:lnTo>
                  <a:pt x="84905" y="9849"/>
                </a:lnTo>
                <a:lnTo>
                  <a:pt x="84905" y="16278"/>
                </a:lnTo>
                <a:lnTo>
                  <a:pt x="83163" y="16278"/>
                </a:lnTo>
                <a:lnTo>
                  <a:pt x="83163" y="1235"/>
                </a:lnTo>
                <a:lnTo>
                  <a:pt x="85982" y="1235"/>
                </a:lnTo>
                <a:lnTo>
                  <a:pt x="86393" y="6334"/>
                </a:lnTo>
                <a:lnTo>
                  <a:pt x="86805" y="1235"/>
                </a:lnTo>
                <a:close/>
                <a:moveTo>
                  <a:pt x="97097" y="1235"/>
                </a:moveTo>
                <a:lnTo>
                  <a:pt x="97097" y="16278"/>
                </a:lnTo>
                <a:lnTo>
                  <a:pt x="95356" y="16278"/>
                </a:lnTo>
                <a:lnTo>
                  <a:pt x="95356" y="9849"/>
                </a:lnTo>
                <a:lnTo>
                  <a:pt x="94817" y="16278"/>
                </a:lnTo>
                <a:lnTo>
                  <a:pt x="92917" y="16278"/>
                </a:lnTo>
                <a:lnTo>
                  <a:pt x="92379" y="9849"/>
                </a:lnTo>
                <a:lnTo>
                  <a:pt x="92379" y="16278"/>
                </a:lnTo>
                <a:lnTo>
                  <a:pt x="90637" y="16278"/>
                </a:lnTo>
                <a:lnTo>
                  <a:pt x="90637" y="1235"/>
                </a:lnTo>
                <a:lnTo>
                  <a:pt x="93455" y="1235"/>
                </a:lnTo>
                <a:lnTo>
                  <a:pt x="93867" y="6334"/>
                </a:lnTo>
                <a:lnTo>
                  <a:pt x="94279" y="1235"/>
                </a:lnTo>
                <a:close/>
                <a:moveTo>
                  <a:pt x="104571" y="1235"/>
                </a:moveTo>
                <a:lnTo>
                  <a:pt x="104571" y="16278"/>
                </a:lnTo>
                <a:lnTo>
                  <a:pt x="102829" y="16278"/>
                </a:lnTo>
                <a:lnTo>
                  <a:pt x="102829" y="9849"/>
                </a:lnTo>
                <a:lnTo>
                  <a:pt x="102323" y="16278"/>
                </a:lnTo>
                <a:lnTo>
                  <a:pt x="100391" y="16278"/>
                </a:lnTo>
                <a:lnTo>
                  <a:pt x="99853" y="9849"/>
                </a:lnTo>
                <a:lnTo>
                  <a:pt x="99853" y="16278"/>
                </a:lnTo>
                <a:lnTo>
                  <a:pt x="98142" y="16278"/>
                </a:lnTo>
                <a:lnTo>
                  <a:pt x="98142" y="1235"/>
                </a:lnTo>
                <a:lnTo>
                  <a:pt x="100929" y="1235"/>
                </a:lnTo>
                <a:lnTo>
                  <a:pt x="101341" y="6334"/>
                </a:lnTo>
                <a:lnTo>
                  <a:pt x="101753" y="1235"/>
                </a:lnTo>
                <a:close/>
                <a:moveTo>
                  <a:pt x="112045" y="1235"/>
                </a:moveTo>
                <a:lnTo>
                  <a:pt x="112045" y="16278"/>
                </a:lnTo>
                <a:lnTo>
                  <a:pt x="110303" y="16278"/>
                </a:lnTo>
                <a:lnTo>
                  <a:pt x="110303" y="9849"/>
                </a:lnTo>
                <a:lnTo>
                  <a:pt x="109797" y="16278"/>
                </a:lnTo>
                <a:lnTo>
                  <a:pt x="107865" y="16278"/>
                </a:lnTo>
                <a:lnTo>
                  <a:pt x="107358" y="9849"/>
                </a:lnTo>
                <a:lnTo>
                  <a:pt x="107358" y="16278"/>
                </a:lnTo>
                <a:lnTo>
                  <a:pt x="105616" y="16278"/>
                </a:lnTo>
                <a:lnTo>
                  <a:pt x="105616" y="1235"/>
                </a:lnTo>
                <a:lnTo>
                  <a:pt x="108403" y="1235"/>
                </a:lnTo>
                <a:lnTo>
                  <a:pt x="108815" y="6334"/>
                </a:lnTo>
                <a:lnTo>
                  <a:pt x="109258" y="1235"/>
                </a:lnTo>
                <a:close/>
                <a:moveTo>
                  <a:pt x="119519" y="1235"/>
                </a:moveTo>
                <a:lnTo>
                  <a:pt x="119519" y="16278"/>
                </a:lnTo>
                <a:lnTo>
                  <a:pt x="117777" y="16278"/>
                </a:lnTo>
                <a:lnTo>
                  <a:pt x="117777" y="9849"/>
                </a:lnTo>
                <a:lnTo>
                  <a:pt x="117271" y="16278"/>
                </a:lnTo>
                <a:lnTo>
                  <a:pt x="115339" y="16278"/>
                </a:lnTo>
                <a:lnTo>
                  <a:pt x="114832" y="9849"/>
                </a:lnTo>
                <a:lnTo>
                  <a:pt x="114832" y="16278"/>
                </a:lnTo>
                <a:lnTo>
                  <a:pt x="113090" y="16278"/>
                </a:lnTo>
                <a:lnTo>
                  <a:pt x="113090" y="1235"/>
                </a:lnTo>
                <a:lnTo>
                  <a:pt x="115877" y="1235"/>
                </a:lnTo>
                <a:lnTo>
                  <a:pt x="116320" y="6334"/>
                </a:lnTo>
                <a:lnTo>
                  <a:pt x="116732" y="1235"/>
                </a:lnTo>
                <a:close/>
                <a:moveTo>
                  <a:pt x="126993" y="1235"/>
                </a:moveTo>
                <a:lnTo>
                  <a:pt x="126993" y="16278"/>
                </a:lnTo>
                <a:lnTo>
                  <a:pt x="125283" y="16278"/>
                </a:lnTo>
                <a:lnTo>
                  <a:pt x="125283" y="9849"/>
                </a:lnTo>
                <a:lnTo>
                  <a:pt x="124744" y="16278"/>
                </a:lnTo>
                <a:lnTo>
                  <a:pt x="122813" y="16278"/>
                </a:lnTo>
                <a:lnTo>
                  <a:pt x="122306" y="9849"/>
                </a:lnTo>
                <a:lnTo>
                  <a:pt x="122306" y="16278"/>
                </a:lnTo>
                <a:lnTo>
                  <a:pt x="120564" y="16278"/>
                </a:lnTo>
                <a:lnTo>
                  <a:pt x="120564" y="1235"/>
                </a:lnTo>
                <a:lnTo>
                  <a:pt x="123351" y="1235"/>
                </a:lnTo>
                <a:lnTo>
                  <a:pt x="123794" y="6334"/>
                </a:lnTo>
                <a:lnTo>
                  <a:pt x="124206" y="1235"/>
                </a:lnTo>
                <a:close/>
                <a:moveTo>
                  <a:pt x="134467" y="1235"/>
                </a:moveTo>
                <a:lnTo>
                  <a:pt x="134467" y="16278"/>
                </a:lnTo>
                <a:lnTo>
                  <a:pt x="132757" y="16278"/>
                </a:lnTo>
                <a:lnTo>
                  <a:pt x="132757" y="9849"/>
                </a:lnTo>
                <a:lnTo>
                  <a:pt x="132218" y="16278"/>
                </a:lnTo>
                <a:lnTo>
                  <a:pt x="130318" y="16278"/>
                </a:lnTo>
                <a:lnTo>
                  <a:pt x="129780" y="9849"/>
                </a:lnTo>
                <a:lnTo>
                  <a:pt x="129780" y="16278"/>
                </a:lnTo>
                <a:lnTo>
                  <a:pt x="128038" y="16278"/>
                </a:lnTo>
                <a:lnTo>
                  <a:pt x="128038" y="1235"/>
                </a:lnTo>
                <a:lnTo>
                  <a:pt x="130857" y="1235"/>
                </a:lnTo>
                <a:lnTo>
                  <a:pt x="131268" y="6334"/>
                </a:lnTo>
                <a:lnTo>
                  <a:pt x="131680" y="1235"/>
                </a:lnTo>
                <a:close/>
                <a:moveTo>
                  <a:pt x="141941" y="1235"/>
                </a:moveTo>
                <a:lnTo>
                  <a:pt x="141941" y="16278"/>
                </a:lnTo>
                <a:lnTo>
                  <a:pt x="140231" y="16278"/>
                </a:lnTo>
                <a:lnTo>
                  <a:pt x="140231" y="9849"/>
                </a:lnTo>
                <a:lnTo>
                  <a:pt x="139692" y="16278"/>
                </a:lnTo>
                <a:lnTo>
                  <a:pt x="137792" y="16278"/>
                </a:lnTo>
                <a:lnTo>
                  <a:pt x="137254" y="9849"/>
                </a:lnTo>
                <a:lnTo>
                  <a:pt x="137254" y="16278"/>
                </a:lnTo>
                <a:lnTo>
                  <a:pt x="135512" y="16278"/>
                </a:lnTo>
                <a:lnTo>
                  <a:pt x="135512" y="1235"/>
                </a:lnTo>
                <a:lnTo>
                  <a:pt x="138330" y="1235"/>
                </a:lnTo>
                <a:lnTo>
                  <a:pt x="138742" y="6334"/>
                </a:lnTo>
                <a:lnTo>
                  <a:pt x="139154" y="1235"/>
                </a:lnTo>
                <a:close/>
                <a:moveTo>
                  <a:pt x="149446" y="1235"/>
                </a:moveTo>
                <a:lnTo>
                  <a:pt x="149446" y="16278"/>
                </a:lnTo>
                <a:lnTo>
                  <a:pt x="147705" y="16278"/>
                </a:lnTo>
                <a:lnTo>
                  <a:pt x="147705" y="9849"/>
                </a:lnTo>
                <a:lnTo>
                  <a:pt x="147166" y="16278"/>
                </a:lnTo>
                <a:lnTo>
                  <a:pt x="145266" y="16278"/>
                </a:lnTo>
                <a:lnTo>
                  <a:pt x="144728" y="9849"/>
                </a:lnTo>
                <a:lnTo>
                  <a:pt x="144728" y="16278"/>
                </a:lnTo>
                <a:lnTo>
                  <a:pt x="142986" y="16278"/>
                </a:lnTo>
                <a:lnTo>
                  <a:pt x="142986" y="1235"/>
                </a:lnTo>
                <a:lnTo>
                  <a:pt x="145804" y="1235"/>
                </a:lnTo>
                <a:lnTo>
                  <a:pt x="146216" y="6334"/>
                </a:lnTo>
                <a:lnTo>
                  <a:pt x="146628" y="1235"/>
                </a:lnTo>
                <a:close/>
                <a:moveTo>
                  <a:pt x="156920" y="1235"/>
                </a:moveTo>
                <a:lnTo>
                  <a:pt x="156920" y="16278"/>
                </a:lnTo>
                <a:lnTo>
                  <a:pt x="155178" y="16278"/>
                </a:lnTo>
                <a:lnTo>
                  <a:pt x="155178" y="9849"/>
                </a:lnTo>
                <a:lnTo>
                  <a:pt x="154640" y="16278"/>
                </a:lnTo>
                <a:lnTo>
                  <a:pt x="152740" y="16278"/>
                </a:lnTo>
                <a:lnTo>
                  <a:pt x="152233" y="9849"/>
                </a:lnTo>
                <a:lnTo>
                  <a:pt x="152233" y="16278"/>
                </a:lnTo>
                <a:lnTo>
                  <a:pt x="150491" y="16278"/>
                </a:lnTo>
                <a:lnTo>
                  <a:pt x="150491" y="1235"/>
                </a:lnTo>
                <a:lnTo>
                  <a:pt x="153278" y="1235"/>
                </a:lnTo>
                <a:lnTo>
                  <a:pt x="153690" y="6334"/>
                </a:lnTo>
                <a:lnTo>
                  <a:pt x="154133" y="1235"/>
                </a:lnTo>
                <a:close/>
                <a:moveTo>
                  <a:pt x="164394" y="1235"/>
                </a:moveTo>
                <a:lnTo>
                  <a:pt x="164394" y="16278"/>
                </a:lnTo>
                <a:lnTo>
                  <a:pt x="162652" y="16278"/>
                </a:lnTo>
                <a:lnTo>
                  <a:pt x="162652" y="9849"/>
                </a:lnTo>
                <a:lnTo>
                  <a:pt x="162146" y="16278"/>
                </a:lnTo>
                <a:lnTo>
                  <a:pt x="160214" y="16278"/>
                </a:lnTo>
                <a:lnTo>
                  <a:pt x="159707" y="9849"/>
                </a:lnTo>
                <a:lnTo>
                  <a:pt x="159707" y="16278"/>
                </a:lnTo>
                <a:lnTo>
                  <a:pt x="157965" y="16278"/>
                </a:lnTo>
                <a:lnTo>
                  <a:pt x="157965" y="1235"/>
                </a:lnTo>
                <a:lnTo>
                  <a:pt x="160752" y="1235"/>
                </a:lnTo>
                <a:lnTo>
                  <a:pt x="161164" y="6334"/>
                </a:lnTo>
                <a:lnTo>
                  <a:pt x="161607" y="1235"/>
                </a:lnTo>
                <a:close/>
                <a:moveTo>
                  <a:pt x="171868" y="1235"/>
                </a:moveTo>
                <a:lnTo>
                  <a:pt x="171868" y="16278"/>
                </a:lnTo>
                <a:lnTo>
                  <a:pt x="170126" y="16278"/>
                </a:lnTo>
                <a:lnTo>
                  <a:pt x="170126" y="9849"/>
                </a:lnTo>
                <a:lnTo>
                  <a:pt x="169620" y="16278"/>
                </a:lnTo>
                <a:lnTo>
                  <a:pt x="167688" y="16278"/>
                </a:lnTo>
                <a:lnTo>
                  <a:pt x="167181" y="9849"/>
                </a:lnTo>
                <a:lnTo>
                  <a:pt x="167181" y="16278"/>
                </a:lnTo>
                <a:lnTo>
                  <a:pt x="165439" y="16278"/>
                </a:lnTo>
                <a:lnTo>
                  <a:pt x="165439" y="1235"/>
                </a:lnTo>
                <a:lnTo>
                  <a:pt x="168226" y="1235"/>
                </a:lnTo>
                <a:lnTo>
                  <a:pt x="168638" y="6334"/>
                </a:lnTo>
                <a:lnTo>
                  <a:pt x="169081" y="1235"/>
                </a:lnTo>
                <a:close/>
                <a:moveTo>
                  <a:pt x="179342" y="1235"/>
                </a:moveTo>
                <a:lnTo>
                  <a:pt x="179342" y="16278"/>
                </a:lnTo>
                <a:lnTo>
                  <a:pt x="177600" y="16278"/>
                </a:lnTo>
                <a:lnTo>
                  <a:pt x="177600" y="9849"/>
                </a:lnTo>
                <a:lnTo>
                  <a:pt x="177093" y="16278"/>
                </a:lnTo>
                <a:lnTo>
                  <a:pt x="175193" y="16278"/>
                </a:lnTo>
                <a:lnTo>
                  <a:pt x="174655" y="9849"/>
                </a:lnTo>
                <a:lnTo>
                  <a:pt x="174655" y="16278"/>
                </a:lnTo>
                <a:lnTo>
                  <a:pt x="172913" y="16278"/>
                </a:lnTo>
                <a:lnTo>
                  <a:pt x="172913" y="1235"/>
                </a:lnTo>
                <a:lnTo>
                  <a:pt x="175732" y="1235"/>
                </a:lnTo>
                <a:lnTo>
                  <a:pt x="176143" y="6334"/>
                </a:lnTo>
                <a:lnTo>
                  <a:pt x="176555" y="1235"/>
                </a:lnTo>
                <a:close/>
                <a:moveTo>
                  <a:pt x="186816" y="1235"/>
                </a:moveTo>
                <a:lnTo>
                  <a:pt x="186816" y="16278"/>
                </a:lnTo>
                <a:lnTo>
                  <a:pt x="185106" y="16278"/>
                </a:lnTo>
                <a:lnTo>
                  <a:pt x="185106" y="9849"/>
                </a:lnTo>
                <a:lnTo>
                  <a:pt x="184567" y="16278"/>
                </a:lnTo>
                <a:lnTo>
                  <a:pt x="182667" y="16278"/>
                </a:lnTo>
                <a:lnTo>
                  <a:pt x="182129" y="9849"/>
                </a:lnTo>
                <a:lnTo>
                  <a:pt x="182129" y="16278"/>
                </a:lnTo>
                <a:lnTo>
                  <a:pt x="180387" y="16278"/>
                </a:lnTo>
                <a:lnTo>
                  <a:pt x="180387" y="1235"/>
                </a:lnTo>
                <a:lnTo>
                  <a:pt x="183206" y="1235"/>
                </a:lnTo>
                <a:lnTo>
                  <a:pt x="183617" y="6334"/>
                </a:lnTo>
                <a:lnTo>
                  <a:pt x="184029" y="1235"/>
                </a:lnTo>
                <a:close/>
                <a:moveTo>
                  <a:pt x="194321" y="1235"/>
                </a:moveTo>
                <a:lnTo>
                  <a:pt x="194321" y="16278"/>
                </a:lnTo>
                <a:lnTo>
                  <a:pt x="192580" y="16278"/>
                </a:lnTo>
                <a:lnTo>
                  <a:pt x="192580" y="9849"/>
                </a:lnTo>
                <a:lnTo>
                  <a:pt x="192041" y="16278"/>
                </a:lnTo>
                <a:lnTo>
                  <a:pt x="190141" y="16278"/>
                </a:lnTo>
                <a:lnTo>
                  <a:pt x="189603" y="9849"/>
                </a:lnTo>
                <a:lnTo>
                  <a:pt x="189603" y="16278"/>
                </a:lnTo>
                <a:lnTo>
                  <a:pt x="187861" y="16278"/>
                </a:lnTo>
                <a:lnTo>
                  <a:pt x="187861" y="1235"/>
                </a:lnTo>
                <a:lnTo>
                  <a:pt x="190679" y="1235"/>
                </a:lnTo>
                <a:lnTo>
                  <a:pt x="191091" y="6334"/>
                </a:lnTo>
                <a:lnTo>
                  <a:pt x="191503" y="1235"/>
                </a:lnTo>
                <a:close/>
                <a:moveTo>
                  <a:pt x="201795" y="1235"/>
                </a:moveTo>
                <a:lnTo>
                  <a:pt x="201795" y="16278"/>
                </a:lnTo>
                <a:lnTo>
                  <a:pt x="200054" y="16278"/>
                </a:lnTo>
                <a:lnTo>
                  <a:pt x="200054" y="9849"/>
                </a:lnTo>
                <a:lnTo>
                  <a:pt x="199515" y="16278"/>
                </a:lnTo>
                <a:lnTo>
                  <a:pt x="197615" y="16278"/>
                </a:lnTo>
                <a:lnTo>
                  <a:pt x="197077" y="9849"/>
                </a:lnTo>
                <a:lnTo>
                  <a:pt x="197077" y="16278"/>
                </a:lnTo>
                <a:lnTo>
                  <a:pt x="195366" y="16278"/>
                </a:lnTo>
                <a:lnTo>
                  <a:pt x="195366" y="1235"/>
                </a:lnTo>
                <a:lnTo>
                  <a:pt x="198153" y="1235"/>
                </a:lnTo>
                <a:lnTo>
                  <a:pt x="198565" y="6334"/>
                </a:lnTo>
                <a:lnTo>
                  <a:pt x="198977" y="1235"/>
                </a:lnTo>
                <a:close/>
                <a:moveTo>
                  <a:pt x="209269" y="1235"/>
                </a:moveTo>
                <a:lnTo>
                  <a:pt x="209269" y="16278"/>
                </a:lnTo>
                <a:lnTo>
                  <a:pt x="207527" y="16278"/>
                </a:lnTo>
                <a:lnTo>
                  <a:pt x="207527" y="9849"/>
                </a:lnTo>
                <a:lnTo>
                  <a:pt x="207021" y="16278"/>
                </a:lnTo>
                <a:lnTo>
                  <a:pt x="205089" y="16278"/>
                </a:lnTo>
                <a:lnTo>
                  <a:pt x="204582" y="9849"/>
                </a:lnTo>
                <a:lnTo>
                  <a:pt x="204582" y="16278"/>
                </a:lnTo>
                <a:lnTo>
                  <a:pt x="202840" y="16278"/>
                </a:lnTo>
                <a:lnTo>
                  <a:pt x="202840" y="1235"/>
                </a:lnTo>
                <a:lnTo>
                  <a:pt x="205627" y="1235"/>
                </a:lnTo>
                <a:lnTo>
                  <a:pt x="206039" y="6334"/>
                </a:lnTo>
                <a:lnTo>
                  <a:pt x="206451" y="1235"/>
                </a:lnTo>
                <a:close/>
                <a:moveTo>
                  <a:pt x="216743" y="1235"/>
                </a:moveTo>
                <a:lnTo>
                  <a:pt x="216743" y="16278"/>
                </a:lnTo>
                <a:lnTo>
                  <a:pt x="215001" y="16278"/>
                </a:lnTo>
                <a:lnTo>
                  <a:pt x="215001" y="9849"/>
                </a:lnTo>
                <a:lnTo>
                  <a:pt x="214495" y="16278"/>
                </a:lnTo>
                <a:lnTo>
                  <a:pt x="212563" y="16278"/>
                </a:lnTo>
                <a:lnTo>
                  <a:pt x="212056" y="9849"/>
                </a:lnTo>
                <a:lnTo>
                  <a:pt x="212056" y="16278"/>
                </a:lnTo>
                <a:lnTo>
                  <a:pt x="210314" y="16278"/>
                </a:lnTo>
                <a:lnTo>
                  <a:pt x="210314" y="1235"/>
                </a:lnTo>
                <a:lnTo>
                  <a:pt x="213101" y="1235"/>
                </a:lnTo>
                <a:lnTo>
                  <a:pt x="213513" y="6334"/>
                </a:lnTo>
                <a:lnTo>
                  <a:pt x="213956" y="1235"/>
                </a:lnTo>
                <a:close/>
                <a:moveTo>
                  <a:pt x="224217" y="1235"/>
                </a:moveTo>
                <a:lnTo>
                  <a:pt x="224217" y="16278"/>
                </a:lnTo>
                <a:lnTo>
                  <a:pt x="222475" y="16278"/>
                </a:lnTo>
                <a:lnTo>
                  <a:pt x="222475" y="9849"/>
                </a:lnTo>
                <a:lnTo>
                  <a:pt x="221969" y="16278"/>
                </a:lnTo>
                <a:lnTo>
                  <a:pt x="220037" y="16278"/>
                </a:lnTo>
                <a:lnTo>
                  <a:pt x="219530" y="9849"/>
                </a:lnTo>
                <a:lnTo>
                  <a:pt x="219530" y="16278"/>
                </a:lnTo>
                <a:lnTo>
                  <a:pt x="217788" y="16278"/>
                </a:lnTo>
                <a:lnTo>
                  <a:pt x="217788" y="1235"/>
                </a:lnTo>
                <a:lnTo>
                  <a:pt x="220575" y="1235"/>
                </a:lnTo>
                <a:lnTo>
                  <a:pt x="221018" y="6334"/>
                </a:lnTo>
                <a:lnTo>
                  <a:pt x="221430" y="1235"/>
                </a:lnTo>
                <a:close/>
                <a:moveTo>
                  <a:pt x="231691" y="1235"/>
                </a:moveTo>
                <a:lnTo>
                  <a:pt x="231691" y="16278"/>
                </a:lnTo>
                <a:lnTo>
                  <a:pt x="229981" y="16278"/>
                </a:lnTo>
                <a:lnTo>
                  <a:pt x="229981" y="9849"/>
                </a:lnTo>
                <a:lnTo>
                  <a:pt x="229442" y="16278"/>
                </a:lnTo>
                <a:lnTo>
                  <a:pt x="227542" y="16278"/>
                </a:lnTo>
                <a:lnTo>
                  <a:pt x="227004" y="9849"/>
                </a:lnTo>
                <a:lnTo>
                  <a:pt x="227004" y="16278"/>
                </a:lnTo>
                <a:lnTo>
                  <a:pt x="225262" y="16278"/>
                </a:lnTo>
                <a:lnTo>
                  <a:pt x="225262" y="1235"/>
                </a:lnTo>
                <a:lnTo>
                  <a:pt x="228049" y="1235"/>
                </a:lnTo>
                <a:lnTo>
                  <a:pt x="228492" y="6334"/>
                </a:lnTo>
                <a:lnTo>
                  <a:pt x="228904" y="1235"/>
                </a:lnTo>
                <a:close/>
                <a:moveTo>
                  <a:pt x="239165" y="1235"/>
                </a:moveTo>
                <a:lnTo>
                  <a:pt x="239165" y="16278"/>
                </a:lnTo>
                <a:lnTo>
                  <a:pt x="237455" y="16278"/>
                </a:lnTo>
                <a:lnTo>
                  <a:pt x="237455" y="9849"/>
                </a:lnTo>
                <a:lnTo>
                  <a:pt x="236916" y="16278"/>
                </a:lnTo>
                <a:lnTo>
                  <a:pt x="235016" y="16278"/>
                </a:lnTo>
                <a:lnTo>
                  <a:pt x="234478" y="9849"/>
                </a:lnTo>
                <a:lnTo>
                  <a:pt x="234478" y="16278"/>
                </a:lnTo>
                <a:lnTo>
                  <a:pt x="232736" y="16278"/>
                </a:lnTo>
                <a:lnTo>
                  <a:pt x="232736" y="1235"/>
                </a:lnTo>
                <a:lnTo>
                  <a:pt x="235555" y="1235"/>
                </a:lnTo>
                <a:lnTo>
                  <a:pt x="235966" y="6334"/>
                </a:lnTo>
                <a:lnTo>
                  <a:pt x="236378" y="1235"/>
                </a:lnTo>
                <a:close/>
                <a:moveTo>
                  <a:pt x="246670" y="1235"/>
                </a:moveTo>
                <a:lnTo>
                  <a:pt x="246670" y="16278"/>
                </a:lnTo>
                <a:lnTo>
                  <a:pt x="244929" y="16278"/>
                </a:lnTo>
                <a:lnTo>
                  <a:pt x="244929" y="9849"/>
                </a:lnTo>
                <a:lnTo>
                  <a:pt x="244390" y="16278"/>
                </a:lnTo>
                <a:lnTo>
                  <a:pt x="242490" y="16278"/>
                </a:lnTo>
                <a:lnTo>
                  <a:pt x="241952" y="9849"/>
                </a:lnTo>
                <a:lnTo>
                  <a:pt x="241952" y="16278"/>
                </a:lnTo>
                <a:lnTo>
                  <a:pt x="240242" y="16278"/>
                </a:lnTo>
                <a:lnTo>
                  <a:pt x="240242" y="1235"/>
                </a:lnTo>
                <a:lnTo>
                  <a:pt x="243028" y="1235"/>
                </a:lnTo>
                <a:lnTo>
                  <a:pt x="243440" y="6334"/>
                </a:lnTo>
                <a:lnTo>
                  <a:pt x="243852" y="1235"/>
                </a:lnTo>
                <a:close/>
                <a:moveTo>
                  <a:pt x="254144" y="1235"/>
                </a:moveTo>
                <a:lnTo>
                  <a:pt x="254144" y="16278"/>
                </a:lnTo>
                <a:lnTo>
                  <a:pt x="252402" y="16278"/>
                </a:lnTo>
                <a:lnTo>
                  <a:pt x="252402" y="9849"/>
                </a:lnTo>
                <a:lnTo>
                  <a:pt x="251864" y="16278"/>
                </a:lnTo>
                <a:lnTo>
                  <a:pt x="249964" y="16278"/>
                </a:lnTo>
                <a:lnTo>
                  <a:pt x="249426" y="9849"/>
                </a:lnTo>
                <a:lnTo>
                  <a:pt x="249426" y="16278"/>
                </a:lnTo>
                <a:lnTo>
                  <a:pt x="247715" y="16278"/>
                </a:lnTo>
                <a:lnTo>
                  <a:pt x="247715" y="1235"/>
                </a:lnTo>
                <a:lnTo>
                  <a:pt x="250502" y="1235"/>
                </a:lnTo>
                <a:lnTo>
                  <a:pt x="250914" y="6334"/>
                </a:lnTo>
                <a:lnTo>
                  <a:pt x="251326" y="1235"/>
                </a:lnTo>
                <a:close/>
                <a:moveTo>
                  <a:pt x="261618" y="1235"/>
                </a:moveTo>
                <a:lnTo>
                  <a:pt x="261618" y="16278"/>
                </a:lnTo>
                <a:lnTo>
                  <a:pt x="259876" y="16278"/>
                </a:lnTo>
                <a:lnTo>
                  <a:pt x="259876" y="9849"/>
                </a:lnTo>
                <a:lnTo>
                  <a:pt x="259338" y="16278"/>
                </a:lnTo>
                <a:lnTo>
                  <a:pt x="257438" y="16278"/>
                </a:lnTo>
                <a:lnTo>
                  <a:pt x="256899" y="9849"/>
                </a:lnTo>
                <a:lnTo>
                  <a:pt x="256899" y="16278"/>
                </a:lnTo>
                <a:lnTo>
                  <a:pt x="255189" y="16278"/>
                </a:lnTo>
                <a:lnTo>
                  <a:pt x="255189" y="1235"/>
                </a:lnTo>
                <a:lnTo>
                  <a:pt x="257976" y="1235"/>
                </a:lnTo>
                <a:lnTo>
                  <a:pt x="258388" y="6334"/>
                </a:lnTo>
                <a:lnTo>
                  <a:pt x="258831" y="1235"/>
                </a:lnTo>
                <a:close/>
                <a:moveTo>
                  <a:pt x="269092" y="1235"/>
                </a:moveTo>
                <a:lnTo>
                  <a:pt x="269092" y="16278"/>
                </a:lnTo>
                <a:lnTo>
                  <a:pt x="267350" y="16278"/>
                </a:lnTo>
                <a:lnTo>
                  <a:pt x="267350" y="9849"/>
                </a:lnTo>
                <a:lnTo>
                  <a:pt x="266844" y="16278"/>
                </a:lnTo>
                <a:lnTo>
                  <a:pt x="264912" y="16278"/>
                </a:lnTo>
                <a:lnTo>
                  <a:pt x="264405" y="9849"/>
                </a:lnTo>
                <a:lnTo>
                  <a:pt x="264405" y="16278"/>
                </a:lnTo>
                <a:lnTo>
                  <a:pt x="262663" y="16278"/>
                </a:lnTo>
                <a:lnTo>
                  <a:pt x="262663" y="1235"/>
                </a:lnTo>
                <a:lnTo>
                  <a:pt x="265450" y="1235"/>
                </a:lnTo>
                <a:lnTo>
                  <a:pt x="265862" y="6334"/>
                </a:lnTo>
                <a:lnTo>
                  <a:pt x="266305" y="1235"/>
                </a:lnTo>
                <a:close/>
                <a:moveTo>
                  <a:pt x="276566" y="1235"/>
                </a:moveTo>
                <a:lnTo>
                  <a:pt x="276566" y="16278"/>
                </a:lnTo>
                <a:lnTo>
                  <a:pt x="274824" y="16278"/>
                </a:lnTo>
                <a:lnTo>
                  <a:pt x="274824" y="9849"/>
                </a:lnTo>
                <a:lnTo>
                  <a:pt x="274317" y="16278"/>
                </a:lnTo>
                <a:lnTo>
                  <a:pt x="272386" y="16278"/>
                </a:lnTo>
                <a:lnTo>
                  <a:pt x="271879" y="9849"/>
                </a:lnTo>
                <a:lnTo>
                  <a:pt x="271879" y="16278"/>
                </a:lnTo>
                <a:lnTo>
                  <a:pt x="270137" y="16278"/>
                </a:lnTo>
                <a:lnTo>
                  <a:pt x="270137" y="1235"/>
                </a:lnTo>
                <a:lnTo>
                  <a:pt x="272924" y="1235"/>
                </a:lnTo>
                <a:lnTo>
                  <a:pt x="273367" y="6334"/>
                </a:lnTo>
                <a:lnTo>
                  <a:pt x="273779" y="1235"/>
                </a:lnTo>
                <a:close/>
                <a:moveTo>
                  <a:pt x="284040" y="1235"/>
                </a:moveTo>
                <a:lnTo>
                  <a:pt x="284040" y="16278"/>
                </a:lnTo>
                <a:lnTo>
                  <a:pt x="282298" y="16278"/>
                </a:lnTo>
                <a:lnTo>
                  <a:pt x="282298" y="9849"/>
                </a:lnTo>
                <a:lnTo>
                  <a:pt x="281791" y="16278"/>
                </a:lnTo>
                <a:lnTo>
                  <a:pt x="279860" y="16278"/>
                </a:lnTo>
                <a:lnTo>
                  <a:pt x="279353" y="9849"/>
                </a:lnTo>
                <a:lnTo>
                  <a:pt x="279353" y="16278"/>
                </a:lnTo>
                <a:lnTo>
                  <a:pt x="277611" y="16278"/>
                </a:lnTo>
                <a:lnTo>
                  <a:pt x="277611" y="1235"/>
                </a:lnTo>
                <a:lnTo>
                  <a:pt x="280430" y="1235"/>
                </a:lnTo>
                <a:lnTo>
                  <a:pt x="280841" y="6334"/>
                </a:lnTo>
                <a:lnTo>
                  <a:pt x="281253" y="1235"/>
                </a:lnTo>
                <a:close/>
                <a:moveTo>
                  <a:pt x="7347" y="17101"/>
                </a:moveTo>
                <a:lnTo>
                  <a:pt x="7347" y="32144"/>
                </a:lnTo>
                <a:lnTo>
                  <a:pt x="5605" y="32144"/>
                </a:lnTo>
                <a:lnTo>
                  <a:pt x="5605" y="25715"/>
                </a:lnTo>
                <a:lnTo>
                  <a:pt x="5099" y="32144"/>
                </a:lnTo>
                <a:lnTo>
                  <a:pt x="3167" y="32144"/>
                </a:lnTo>
                <a:lnTo>
                  <a:pt x="2629" y="25715"/>
                </a:lnTo>
                <a:lnTo>
                  <a:pt x="2629" y="32144"/>
                </a:lnTo>
                <a:lnTo>
                  <a:pt x="918" y="32144"/>
                </a:lnTo>
                <a:lnTo>
                  <a:pt x="918" y="17101"/>
                </a:lnTo>
                <a:lnTo>
                  <a:pt x="3705" y="17101"/>
                </a:lnTo>
                <a:lnTo>
                  <a:pt x="4117" y="22200"/>
                </a:lnTo>
                <a:lnTo>
                  <a:pt x="4529" y="17101"/>
                </a:lnTo>
                <a:close/>
                <a:moveTo>
                  <a:pt x="14821" y="17101"/>
                </a:moveTo>
                <a:lnTo>
                  <a:pt x="14821" y="32144"/>
                </a:lnTo>
                <a:lnTo>
                  <a:pt x="13079" y="32144"/>
                </a:lnTo>
                <a:lnTo>
                  <a:pt x="13079" y="25715"/>
                </a:lnTo>
                <a:lnTo>
                  <a:pt x="12573" y="32144"/>
                </a:lnTo>
                <a:lnTo>
                  <a:pt x="10641" y="32144"/>
                </a:lnTo>
                <a:lnTo>
                  <a:pt x="10134" y="25715"/>
                </a:lnTo>
                <a:lnTo>
                  <a:pt x="10134" y="32144"/>
                </a:lnTo>
                <a:lnTo>
                  <a:pt x="8392" y="32144"/>
                </a:lnTo>
                <a:lnTo>
                  <a:pt x="8392" y="17101"/>
                </a:lnTo>
                <a:lnTo>
                  <a:pt x="11179" y="17101"/>
                </a:lnTo>
                <a:lnTo>
                  <a:pt x="11591" y="22200"/>
                </a:lnTo>
                <a:lnTo>
                  <a:pt x="12034" y="17101"/>
                </a:lnTo>
                <a:close/>
                <a:moveTo>
                  <a:pt x="22295" y="17101"/>
                </a:moveTo>
                <a:lnTo>
                  <a:pt x="22295" y="32144"/>
                </a:lnTo>
                <a:lnTo>
                  <a:pt x="20553" y="32144"/>
                </a:lnTo>
                <a:lnTo>
                  <a:pt x="20553" y="25715"/>
                </a:lnTo>
                <a:lnTo>
                  <a:pt x="20047" y="32144"/>
                </a:lnTo>
                <a:lnTo>
                  <a:pt x="18115" y="32144"/>
                </a:lnTo>
                <a:lnTo>
                  <a:pt x="17608" y="25715"/>
                </a:lnTo>
                <a:lnTo>
                  <a:pt x="17608" y="32144"/>
                </a:lnTo>
                <a:lnTo>
                  <a:pt x="15866" y="32144"/>
                </a:lnTo>
                <a:lnTo>
                  <a:pt x="15866" y="17101"/>
                </a:lnTo>
                <a:lnTo>
                  <a:pt x="18653" y="17101"/>
                </a:lnTo>
                <a:lnTo>
                  <a:pt x="19096" y="22200"/>
                </a:lnTo>
                <a:lnTo>
                  <a:pt x="19508" y="17101"/>
                </a:lnTo>
                <a:close/>
                <a:moveTo>
                  <a:pt x="29769" y="17101"/>
                </a:moveTo>
                <a:lnTo>
                  <a:pt x="29769" y="32144"/>
                </a:lnTo>
                <a:lnTo>
                  <a:pt x="28059" y="32144"/>
                </a:lnTo>
                <a:lnTo>
                  <a:pt x="28059" y="25715"/>
                </a:lnTo>
                <a:lnTo>
                  <a:pt x="27520" y="32144"/>
                </a:lnTo>
                <a:lnTo>
                  <a:pt x="25589" y="32144"/>
                </a:lnTo>
                <a:lnTo>
                  <a:pt x="25082" y="25715"/>
                </a:lnTo>
                <a:lnTo>
                  <a:pt x="25082" y="32144"/>
                </a:lnTo>
                <a:lnTo>
                  <a:pt x="23340" y="32144"/>
                </a:lnTo>
                <a:lnTo>
                  <a:pt x="23340" y="17101"/>
                </a:lnTo>
                <a:lnTo>
                  <a:pt x="26159" y="17101"/>
                </a:lnTo>
                <a:lnTo>
                  <a:pt x="26570" y="22200"/>
                </a:lnTo>
                <a:lnTo>
                  <a:pt x="26982" y="17101"/>
                </a:lnTo>
                <a:close/>
                <a:moveTo>
                  <a:pt x="37243" y="17101"/>
                </a:moveTo>
                <a:lnTo>
                  <a:pt x="37243" y="32144"/>
                </a:lnTo>
                <a:lnTo>
                  <a:pt x="35533" y="32144"/>
                </a:lnTo>
                <a:lnTo>
                  <a:pt x="35533" y="25715"/>
                </a:lnTo>
                <a:lnTo>
                  <a:pt x="34994" y="32144"/>
                </a:lnTo>
                <a:lnTo>
                  <a:pt x="33094" y="32144"/>
                </a:lnTo>
                <a:lnTo>
                  <a:pt x="32556" y="25715"/>
                </a:lnTo>
                <a:lnTo>
                  <a:pt x="32556" y="32144"/>
                </a:lnTo>
                <a:lnTo>
                  <a:pt x="30814" y="32144"/>
                </a:lnTo>
                <a:lnTo>
                  <a:pt x="30814" y="17101"/>
                </a:lnTo>
                <a:lnTo>
                  <a:pt x="33633" y="17101"/>
                </a:lnTo>
                <a:lnTo>
                  <a:pt x="34044" y="22200"/>
                </a:lnTo>
                <a:lnTo>
                  <a:pt x="34456" y="17101"/>
                </a:lnTo>
                <a:close/>
                <a:moveTo>
                  <a:pt x="44748" y="17101"/>
                </a:moveTo>
                <a:lnTo>
                  <a:pt x="44748" y="32144"/>
                </a:lnTo>
                <a:lnTo>
                  <a:pt x="43007" y="32144"/>
                </a:lnTo>
                <a:lnTo>
                  <a:pt x="43007" y="25715"/>
                </a:lnTo>
                <a:lnTo>
                  <a:pt x="42468" y="32144"/>
                </a:lnTo>
                <a:lnTo>
                  <a:pt x="40568" y="32144"/>
                </a:lnTo>
                <a:lnTo>
                  <a:pt x="40030" y="25715"/>
                </a:lnTo>
                <a:lnTo>
                  <a:pt x="40030" y="32144"/>
                </a:lnTo>
                <a:lnTo>
                  <a:pt x="38320" y="32144"/>
                </a:lnTo>
                <a:lnTo>
                  <a:pt x="38320" y="17101"/>
                </a:lnTo>
                <a:lnTo>
                  <a:pt x="41106" y="17101"/>
                </a:lnTo>
                <a:lnTo>
                  <a:pt x="41518" y="22200"/>
                </a:lnTo>
                <a:lnTo>
                  <a:pt x="41930" y="17101"/>
                </a:lnTo>
                <a:close/>
                <a:moveTo>
                  <a:pt x="52222" y="17101"/>
                </a:moveTo>
                <a:lnTo>
                  <a:pt x="52222" y="32144"/>
                </a:lnTo>
                <a:lnTo>
                  <a:pt x="50480" y="32144"/>
                </a:lnTo>
                <a:lnTo>
                  <a:pt x="50480" y="25715"/>
                </a:lnTo>
                <a:lnTo>
                  <a:pt x="49942" y="32144"/>
                </a:lnTo>
                <a:lnTo>
                  <a:pt x="48042" y="32144"/>
                </a:lnTo>
                <a:lnTo>
                  <a:pt x="47504" y="25715"/>
                </a:lnTo>
                <a:lnTo>
                  <a:pt x="47504" y="32144"/>
                </a:lnTo>
                <a:lnTo>
                  <a:pt x="45793" y="32144"/>
                </a:lnTo>
                <a:lnTo>
                  <a:pt x="45793" y="17101"/>
                </a:lnTo>
                <a:lnTo>
                  <a:pt x="48580" y="17101"/>
                </a:lnTo>
                <a:lnTo>
                  <a:pt x="48992" y="22200"/>
                </a:lnTo>
                <a:lnTo>
                  <a:pt x="49404" y="17101"/>
                </a:lnTo>
                <a:close/>
                <a:moveTo>
                  <a:pt x="59696" y="17101"/>
                </a:moveTo>
                <a:lnTo>
                  <a:pt x="59696" y="32144"/>
                </a:lnTo>
                <a:lnTo>
                  <a:pt x="57954" y="32144"/>
                </a:lnTo>
                <a:lnTo>
                  <a:pt x="57954" y="25715"/>
                </a:lnTo>
                <a:lnTo>
                  <a:pt x="57448" y="32144"/>
                </a:lnTo>
                <a:lnTo>
                  <a:pt x="55516" y="32144"/>
                </a:lnTo>
                <a:lnTo>
                  <a:pt x="54978" y="25715"/>
                </a:lnTo>
                <a:lnTo>
                  <a:pt x="54978" y="32144"/>
                </a:lnTo>
                <a:lnTo>
                  <a:pt x="53267" y="32144"/>
                </a:lnTo>
                <a:lnTo>
                  <a:pt x="53267" y="17101"/>
                </a:lnTo>
                <a:lnTo>
                  <a:pt x="56054" y="17101"/>
                </a:lnTo>
                <a:lnTo>
                  <a:pt x="56466" y="22200"/>
                </a:lnTo>
                <a:lnTo>
                  <a:pt x="56878" y="17101"/>
                </a:lnTo>
                <a:close/>
                <a:moveTo>
                  <a:pt x="67170" y="17101"/>
                </a:moveTo>
                <a:lnTo>
                  <a:pt x="67170" y="32144"/>
                </a:lnTo>
                <a:lnTo>
                  <a:pt x="65428" y="32144"/>
                </a:lnTo>
                <a:lnTo>
                  <a:pt x="65428" y="25715"/>
                </a:lnTo>
                <a:lnTo>
                  <a:pt x="64922" y="32144"/>
                </a:lnTo>
                <a:lnTo>
                  <a:pt x="62990" y="32144"/>
                </a:lnTo>
                <a:lnTo>
                  <a:pt x="62483" y="25715"/>
                </a:lnTo>
                <a:lnTo>
                  <a:pt x="62483" y="32144"/>
                </a:lnTo>
                <a:lnTo>
                  <a:pt x="60741" y="32144"/>
                </a:lnTo>
                <a:lnTo>
                  <a:pt x="60741" y="17101"/>
                </a:lnTo>
                <a:lnTo>
                  <a:pt x="63528" y="17101"/>
                </a:lnTo>
                <a:lnTo>
                  <a:pt x="63940" y="22200"/>
                </a:lnTo>
                <a:lnTo>
                  <a:pt x="64383" y="17101"/>
                </a:lnTo>
                <a:close/>
                <a:moveTo>
                  <a:pt x="74644" y="17101"/>
                </a:moveTo>
                <a:lnTo>
                  <a:pt x="74644" y="32144"/>
                </a:lnTo>
                <a:lnTo>
                  <a:pt x="72902" y="32144"/>
                </a:lnTo>
                <a:lnTo>
                  <a:pt x="72902" y="25715"/>
                </a:lnTo>
                <a:lnTo>
                  <a:pt x="72395" y="32144"/>
                </a:lnTo>
                <a:lnTo>
                  <a:pt x="70464" y="32144"/>
                </a:lnTo>
                <a:lnTo>
                  <a:pt x="69957" y="25715"/>
                </a:lnTo>
                <a:lnTo>
                  <a:pt x="69957" y="32144"/>
                </a:lnTo>
                <a:lnTo>
                  <a:pt x="68215" y="32144"/>
                </a:lnTo>
                <a:lnTo>
                  <a:pt x="68215" y="17101"/>
                </a:lnTo>
                <a:lnTo>
                  <a:pt x="71002" y="17101"/>
                </a:lnTo>
                <a:lnTo>
                  <a:pt x="71445" y="22200"/>
                </a:lnTo>
                <a:lnTo>
                  <a:pt x="71857" y="17101"/>
                </a:lnTo>
                <a:close/>
                <a:moveTo>
                  <a:pt x="82118" y="17101"/>
                </a:moveTo>
                <a:lnTo>
                  <a:pt x="82118" y="32144"/>
                </a:lnTo>
                <a:lnTo>
                  <a:pt x="80376" y="32144"/>
                </a:lnTo>
                <a:lnTo>
                  <a:pt x="80376" y="25715"/>
                </a:lnTo>
                <a:lnTo>
                  <a:pt x="79869" y="32144"/>
                </a:lnTo>
                <a:lnTo>
                  <a:pt x="77969" y="32144"/>
                </a:lnTo>
                <a:lnTo>
                  <a:pt x="77431" y="25715"/>
                </a:lnTo>
                <a:lnTo>
                  <a:pt x="77431" y="32144"/>
                </a:lnTo>
                <a:lnTo>
                  <a:pt x="75689" y="32144"/>
                </a:lnTo>
                <a:lnTo>
                  <a:pt x="75689" y="17101"/>
                </a:lnTo>
                <a:lnTo>
                  <a:pt x="78508" y="17101"/>
                </a:lnTo>
                <a:lnTo>
                  <a:pt x="78919" y="22200"/>
                </a:lnTo>
                <a:lnTo>
                  <a:pt x="79331" y="17101"/>
                </a:lnTo>
                <a:close/>
                <a:moveTo>
                  <a:pt x="89623" y="17101"/>
                </a:moveTo>
                <a:lnTo>
                  <a:pt x="89623" y="32144"/>
                </a:lnTo>
                <a:lnTo>
                  <a:pt x="87882" y="32144"/>
                </a:lnTo>
                <a:lnTo>
                  <a:pt x="87882" y="25715"/>
                </a:lnTo>
                <a:lnTo>
                  <a:pt x="87343" y="32144"/>
                </a:lnTo>
                <a:lnTo>
                  <a:pt x="85443" y="32144"/>
                </a:lnTo>
                <a:lnTo>
                  <a:pt x="84905" y="25715"/>
                </a:lnTo>
                <a:lnTo>
                  <a:pt x="84905" y="32144"/>
                </a:lnTo>
                <a:lnTo>
                  <a:pt x="83163" y="32144"/>
                </a:lnTo>
                <a:lnTo>
                  <a:pt x="83163" y="17101"/>
                </a:lnTo>
                <a:lnTo>
                  <a:pt x="85982" y="17101"/>
                </a:lnTo>
                <a:lnTo>
                  <a:pt x="86393" y="22200"/>
                </a:lnTo>
                <a:lnTo>
                  <a:pt x="86805" y="17101"/>
                </a:lnTo>
                <a:close/>
                <a:moveTo>
                  <a:pt x="97097" y="17101"/>
                </a:moveTo>
                <a:lnTo>
                  <a:pt x="97097" y="32144"/>
                </a:lnTo>
                <a:lnTo>
                  <a:pt x="95356" y="32144"/>
                </a:lnTo>
                <a:lnTo>
                  <a:pt x="95356" y="25715"/>
                </a:lnTo>
                <a:lnTo>
                  <a:pt x="94817" y="32144"/>
                </a:lnTo>
                <a:lnTo>
                  <a:pt x="92917" y="32144"/>
                </a:lnTo>
                <a:lnTo>
                  <a:pt x="92379" y="25715"/>
                </a:lnTo>
                <a:lnTo>
                  <a:pt x="92379" y="32144"/>
                </a:lnTo>
                <a:lnTo>
                  <a:pt x="90637" y="32144"/>
                </a:lnTo>
                <a:lnTo>
                  <a:pt x="90637" y="17101"/>
                </a:lnTo>
                <a:lnTo>
                  <a:pt x="93455" y="17101"/>
                </a:lnTo>
                <a:lnTo>
                  <a:pt x="93867" y="22200"/>
                </a:lnTo>
                <a:lnTo>
                  <a:pt x="94279" y="17101"/>
                </a:lnTo>
                <a:close/>
                <a:moveTo>
                  <a:pt x="104571" y="17101"/>
                </a:moveTo>
                <a:lnTo>
                  <a:pt x="104571" y="32144"/>
                </a:lnTo>
                <a:lnTo>
                  <a:pt x="102829" y="32144"/>
                </a:lnTo>
                <a:lnTo>
                  <a:pt x="102829" y="25715"/>
                </a:lnTo>
                <a:lnTo>
                  <a:pt x="102323" y="32144"/>
                </a:lnTo>
                <a:lnTo>
                  <a:pt x="100391" y="32144"/>
                </a:lnTo>
                <a:lnTo>
                  <a:pt x="99853" y="25715"/>
                </a:lnTo>
                <a:lnTo>
                  <a:pt x="99853" y="32144"/>
                </a:lnTo>
                <a:lnTo>
                  <a:pt x="98142" y="32144"/>
                </a:lnTo>
                <a:lnTo>
                  <a:pt x="98142" y="17101"/>
                </a:lnTo>
                <a:lnTo>
                  <a:pt x="100929" y="17101"/>
                </a:lnTo>
                <a:lnTo>
                  <a:pt x="101341" y="22200"/>
                </a:lnTo>
                <a:lnTo>
                  <a:pt x="101753" y="17101"/>
                </a:lnTo>
                <a:close/>
                <a:moveTo>
                  <a:pt x="112045" y="17101"/>
                </a:moveTo>
                <a:lnTo>
                  <a:pt x="112045" y="32144"/>
                </a:lnTo>
                <a:lnTo>
                  <a:pt x="110303" y="32144"/>
                </a:lnTo>
                <a:lnTo>
                  <a:pt x="110303" y="25715"/>
                </a:lnTo>
                <a:lnTo>
                  <a:pt x="109797" y="32144"/>
                </a:lnTo>
                <a:lnTo>
                  <a:pt x="107865" y="32144"/>
                </a:lnTo>
                <a:lnTo>
                  <a:pt x="107358" y="25715"/>
                </a:lnTo>
                <a:lnTo>
                  <a:pt x="107358" y="32144"/>
                </a:lnTo>
                <a:lnTo>
                  <a:pt x="105616" y="32144"/>
                </a:lnTo>
                <a:lnTo>
                  <a:pt x="105616" y="17101"/>
                </a:lnTo>
                <a:lnTo>
                  <a:pt x="108403" y="17101"/>
                </a:lnTo>
                <a:lnTo>
                  <a:pt x="108815" y="22200"/>
                </a:lnTo>
                <a:lnTo>
                  <a:pt x="109258" y="17101"/>
                </a:lnTo>
                <a:close/>
                <a:moveTo>
                  <a:pt x="119519" y="17101"/>
                </a:moveTo>
                <a:lnTo>
                  <a:pt x="119519" y="32144"/>
                </a:lnTo>
                <a:lnTo>
                  <a:pt x="117777" y="32144"/>
                </a:lnTo>
                <a:lnTo>
                  <a:pt x="117777" y="25715"/>
                </a:lnTo>
                <a:lnTo>
                  <a:pt x="117271" y="32144"/>
                </a:lnTo>
                <a:lnTo>
                  <a:pt x="115339" y="32144"/>
                </a:lnTo>
                <a:lnTo>
                  <a:pt x="114832" y="25715"/>
                </a:lnTo>
                <a:lnTo>
                  <a:pt x="114832" y="32144"/>
                </a:lnTo>
                <a:lnTo>
                  <a:pt x="113090" y="32144"/>
                </a:lnTo>
                <a:lnTo>
                  <a:pt x="113090" y="17101"/>
                </a:lnTo>
                <a:lnTo>
                  <a:pt x="115877" y="17101"/>
                </a:lnTo>
                <a:lnTo>
                  <a:pt x="116320" y="22200"/>
                </a:lnTo>
                <a:lnTo>
                  <a:pt x="116732" y="17101"/>
                </a:lnTo>
                <a:close/>
                <a:moveTo>
                  <a:pt x="126993" y="17101"/>
                </a:moveTo>
                <a:lnTo>
                  <a:pt x="126993" y="32144"/>
                </a:lnTo>
                <a:lnTo>
                  <a:pt x="125283" y="32144"/>
                </a:lnTo>
                <a:lnTo>
                  <a:pt x="125283" y="25715"/>
                </a:lnTo>
                <a:lnTo>
                  <a:pt x="124744" y="32144"/>
                </a:lnTo>
                <a:lnTo>
                  <a:pt x="122813" y="32144"/>
                </a:lnTo>
                <a:lnTo>
                  <a:pt x="122306" y="25715"/>
                </a:lnTo>
                <a:lnTo>
                  <a:pt x="122306" y="32144"/>
                </a:lnTo>
                <a:lnTo>
                  <a:pt x="120564" y="32144"/>
                </a:lnTo>
                <a:lnTo>
                  <a:pt x="120564" y="17101"/>
                </a:lnTo>
                <a:lnTo>
                  <a:pt x="123351" y="17101"/>
                </a:lnTo>
                <a:lnTo>
                  <a:pt x="123794" y="22200"/>
                </a:lnTo>
                <a:lnTo>
                  <a:pt x="124206" y="17101"/>
                </a:lnTo>
                <a:close/>
                <a:moveTo>
                  <a:pt x="134467" y="17101"/>
                </a:moveTo>
                <a:lnTo>
                  <a:pt x="134467" y="32144"/>
                </a:lnTo>
                <a:lnTo>
                  <a:pt x="132757" y="32144"/>
                </a:lnTo>
                <a:lnTo>
                  <a:pt x="132757" y="25715"/>
                </a:lnTo>
                <a:lnTo>
                  <a:pt x="132218" y="32144"/>
                </a:lnTo>
                <a:lnTo>
                  <a:pt x="130318" y="32144"/>
                </a:lnTo>
                <a:lnTo>
                  <a:pt x="129780" y="25715"/>
                </a:lnTo>
                <a:lnTo>
                  <a:pt x="129780" y="32144"/>
                </a:lnTo>
                <a:lnTo>
                  <a:pt x="128038" y="32144"/>
                </a:lnTo>
                <a:lnTo>
                  <a:pt x="128038" y="17101"/>
                </a:lnTo>
                <a:lnTo>
                  <a:pt x="130857" y="17101"/>
                </a:lnTo>
                <a:lnTo>
                  <a:pt x="131268" y="22200"/>
                </a:lnTo>
                <a:lnTo>
                  <a:pt x="131680" y="17101"/>
                </a:lnTo>
                <a:close/>
                <a:moveTo>
                  <a:pt x="141941" y="17101"/>
                </a:moveTo>
                <a:lnTo>
                  <a:pt x="141941" y="32144"/>
                </a:lnTo>
                <a:lnTo>
                  <a:pt x="140231" y="32144"/>
                </a:lnTo>
                <a:lnTo>
                  <a:pt x="140231" y="25715"/>
                </a:lnTo>
                <a:lnTo>
                  <a:pt x="139692" y="32144"/>
                </a:lnTo>
                <a:lnTo>
                  <a:pt x="137792" y="32144"/>
                </a:lnTo>
                <a:lnTo>
                  <a:pt x="137254" y="25715"/>
                </a:lnTo>
                <a:lnTo>
                  <a:pt x="137254" y="32144"/>
                </a:lnTo>
                <a:lnTo>
                  <a:pt x="135512" y="32144"/>
                </a:lnTo>
                <a:lnTo>
                  <a:pt x="135512" y="17101"/>
                </a:lnTo>
                <a:lnTo>
                  <a:pt x="138330" y="17101"/>
                </a:lnTo>
                <a:lnTo>
                  <a:pt x="138742" y="22200"/>
                </a:lnTo>
                <a:lnTo>
                  <a:pt x="139154" y="17101"/>
                </a:lnTo>
                <a:close/>
                <a:moveTo>
                  <a:pt x="149446" y="17101"/>
                </a:moveTo>
                <a:lnTo>
                  <a:pt x="149446" y="32144"/>
                </a:lnTo>
                <a:lnTo>
                  <a:pt x="147705" y="32144"/>
                </a:lnTo>
                <a:lnTo>
                  <a:pt x="147705" y="25715"/>
                </a:lnTo>
                <a:lnTo>
                  <a:pt x="147166" y="32144"/>
                </a:lnTo>
                <a:lnTo>
                  <a:pt x="145266" y="32144"/>
                </a:lnTo>
                <a:lnTo>
                  <a:pt x="144728" y="25715"/>
                </a:lnTo>
                <a:lnTo>
                  <a:pt x="144728" y="32144"/>
                </a:lnTo>
                <a:lnTo>
                  <a:pt x="142986" y="32144"/>
                </a:lnTo>
                <a:lnTo>
                  <a:pt x="142986" y="17101"/>
                </a:lnTo>
                <a:lnTo>
                  <a:pt x="145804" y="17101"/>
                </a:lnTo>
                <a:lnTo>
                  <a:pt x="146216" y="22200"/>
                </a:lnTo>
                <a:lnTo>
                  <a:pt x="146628" y="17101"/>
                </a:lnTo>
                <a:close/>
                <a:moveTo>
                  <a:pt x="156920" y="17101"/>
                </a:moveTo>
                <a:lnTo>
                  <a:pt x="156920" y="32144"/>
                </a:lnTo>
                <a:lnTo>
                  <a:pt x="155178" y="32144"/>
                </a:lnTo>
                <a:lnTo>
                  <a:pt x="155178" y="25715"/>
                </a:lnTo>
                <a:lnTo>
                  <a:pt x="154640" y="32144"/>
                </a:lnTo>
                <a:lnTo>
                  <a:pt x="152740" y="32144"/>
                </a:lnTo>
                <a:lnTo>
                  <a:pt x="152233" y="25715"/>
                </a:lnTo>
                <a:lnTo>
                  <a:pt x="152233" y="32144"/>
                </a:lnTo>
                <a:lnTo>
                  <a:pt x="150491" y="32144"/>
                </a:lnTo>
                <a:lnTo>
                  <a:pt x="150491" y="17101"/>
                </a:lnTo>
                <a:lnTo>
                  <a:pt x="153278" y="17101"/>
                </a:lnTo>
                <a:lnTo>
                  <a:pt x="153690" y="22200"/>
                </a:lnTo>
                <a:lnTo>
                  <a:pt x="154133" y="17101"/>
                </a:lnTo>
                <a:close/>
                <a:moveTo>
                  <a:pt x="164394" y="17101"/>
                </a:moveTo>
                <a:lnTo>
                  <a:pt x="164394" y="32144"/>
                </a:lnTo>
                <a:lnTo>
                  <a:pt x="162652" y="32144"/>
                </a:lnTo>
                <a:lnTo>
                  <a:pt x="162652" y="25715"/>
                </a:lnTo>
                <a:lnTo>
                  <a:pt x="162146" y="32144"/>
                </a:lnTo>
                <a:lnTo>
                  <a:pt x="160214" y="32144"/>
                </a:lnTo>
                <a:lnTo>
                  <a:pt x="159707" y="25715"/>
                </a:lnTo>
                <a:lnTo>
                  <a:pt x="159707" y="32144"/>
                </a:lnTo>
                <a:lnTo>
                  <a:pt x="157965" y="32144"/>
                </a:lnTo>
                <a:lnTo>
                  <a:pt x="157965" y="17101"/>
                </a:lnTo>
                <a:lnTo>
                  <a:pt x="160752" y="17101"/>
                </a:lnTo>
                <a:lnTo>
                  <a:pt x="161164" y="22200"/>
                </a:lnTo>
                <a:lnTo>
                  <a:pt x="161607" y="17101"/>
                </a:lnTo>
                <a:close/>
                <a:moveTo>
                  <a:pt x="171868" y="17101"/>
                </a:moveTo>
                <a:lnTo>
                  <a:pt x="171868" y="32144"/>
                </a:lnTo>
                <a:lnTo>
                  <a:pt x="170126" y="32144"/>
                </a:lnTo>
                <a:lnTo>
                  <a:pt x="170126" y="25715"/>
                </a:lnTo>
                <a:lnTo>
                  <a:pt x="169620" y="32144"/>
                </a:lnTo>
                <a:lnTo>
                  <a:pt x="167688" y="32144"/>
                </a:lnTo>
                <a:lnTo>
                  <a:pt x="167181" y="25715"/>
                </a:lnTo>
                <a:lnTo>
                  <a:pt x="167181" y="32144"/>
                </a:lnTo>
                <a:lnTo>
                  <a:pt x="165439" y="32144"/>
                </a:lnTo>
                <a:lnTo>
                  <a:pt x="165439" y="17101"/>
                </a:lnTo>
                <a:lnTo>
                  <a:pt x="168226" y="17101"/>
                </a:lnTo>
                <a:lnTo>
                  <a:pt x="168638" y="22200"/>
                </a:lnTo>
                <a:lnTo>
                  <a:pt x="169081" y="17101"/>
                </a:lnTo>
                <a:close/>
                <a:moveTo>
                  <a:pt x="179342" y="17101"/>
                </a:moveTo>
                <a:lnTo>
                  <a:pt x="179342" y="32144"/>
                </a:lnTo>
                <a:lnTo>
                  <a:pt x="177600" y="32144"/>
                </a:lnTo>
                <a:lnTo>
                  <a:pt x="177600" y="25715"/>
                </a:lnTo>
                <a:lnTo>
                  <a:pt x="177093" y="32144"/>
                </a:lnTo>
                <a:lnTo>
                  <a:pt x="175193" y="32144"/>
                </a:lnTo>
                <a:lnTo>
                  <a:pt x="174655" y="25715"/>
                </a:lnTo>
                <a:lnTo>
                  <a:pt x="174655" y="32144"/>
                </a:lnTo>
                <a:lnTo>
                  <a:pt x="172913" y="32144"/>
                </a:lnTo>
                <a:lnTo>
                  <a:pt x="172913" y="17101"/>
                </a:lnTo>
                <a:lnTo>
                  <a:pt x="175732" y="17101"/>
                </a:lnTo>
                <a:lnTo>
                  <a:pt x="176143" y="22200"/>
                </a:lnTo>
                <a:lnTo>
                  <a:pt x="176555" y="17101"/>
                </a:lnTo>
                <a:close/>
                <a:moveTo>
                  <a:pt x="186816" y="17101"/>
                </a:moveTo>
                <a:lnTo>
                  <a:pt x="186816" y="32144"/>
                </a:lnTo>
                <a:lnTo>
                  <a:pt x="185106" y="32144"/>
                </a:lnTo>
                <a:lnTo>
                  <a:pt x="185106" y="25715"/>
                </a:lnTo>
                <a:lnTo>
                  <a:pt x="184567" y="32144"/>
                </a:lnTo>
                <a:lnTo>
                  <a:pt x="182667" y="32144"/>
                </a:lnTo>
                <a:lnTo>
                  <a:pt x="182129" y="25715"/>
                </a:lnTo>
                <a:lnTo>
                  <a:pt x="182129" y="32144"/>
                </a:lnTo>
                <a:lnTo>
                  <a:pt x="180387" y="32144"/>
                </a:lnTo>
                <a:lnTo>
                  <a:pt x="180387" y="17101"/>
                </a:lnTo>
                <a:lnTo>
                  <a:pt x="183206" y="17101"/>
                </a:lnTo>
                <a:lnTo>
                  <a:pt x="183617" y="22200"/>
                </a:lnTo>
                <a:lnTo>
                  <a:pt x="184029" y="17101"/>
                </a:lnTo>
                <a:close/>
                <a:moveTo>
                  <a:pt x="194321" y="17101"/>
                </a:moveTo>
                <a:lnTo>
                  <a:pt x="194321" y="32144"/>
                </a:lnTo>
                <a:lnTo>
                  <a:pt x="192580" y="32144"/>
                </a:lnTo>
                <a:lnTo>
                  <a:pt x="192580" y="25715"/>
                </a:lnTo>
                <a:lnTo>
                  <a:pt x="192041" y="32144"/>
                </a:lnTo>
                <a:lnTo>
                  <a:pt x="190141" y="32144"/>
                </a:lnTo>
                <a:lnTo>
                  <a:pt x="189603" y="25715"/>
                </a:lnTo>
                <a:lnTo>
                  <a:pt x="189603" y="32144"/>
                </a:lnTo>
                <a:lnTo>
                  <a:pt x="187861" y="32144"/>
                </a:lnTo>
                <a:lnTo>
                  <a:pt x="187861" y="17101"/>
                </a:lnTo>
                <a:lnTo>
                  <a:pt x="190679" y="17101"/>
                </a:lnTo>
                <a:lnTo>
                  <a:pt x="191091" y="22200"/>
                </a:lnTo>
                <a:lnTo>
                  <a:pt x="191503" y="17101"/>
                </a:lnTo>
                <a:close/>
                <a:moveTo>
                  <a:pt x="201795" y="17101"/>
                </a:moveTo>
                <a:lnTo>
                  <a:pt x="201795" y="32144"/>
                </a:lnTo>
                <a:lnTo>
                  <a:pt x="200054" y="32144"/>
                </a:lnTo>
                <a:lnTo>
                  <a:pt x="200054" y="25715"/>
                </a:lnTo>
                <a:lnTo>
                  <a:pt x="199515" y="32144"/>
                </a:lnTo>
                <a:lnTo>
                  <a:pt x="197615" y="32144"/>
                </a:lnTo>
                <a:lnTo>
                  <a:pt x="197077" y="25715"/>
                </a:lnTo>
                <a:lnTo>
                  <a:pt x="197077" y="32144"/>
                </a:lnTo>
                <a:lnTo>
                  <a:pt x="195366" y="32144"/>
                </a:lnTo>
                <a:lnTo>
                  <a:pt x="195366" y="17101"/>
                </a:lnTo>
                <a:lnTo>
                  <a:pt x="198153" y="17101"/>
                </a:lnTo>
                <a:lnTo>
                  <a:pt x="198565" y="22200"/>
                </a:lnTo>
                <a:lnTo>
                  <a:pt x="198977" y="17101"/>
                </a:lnTo>
                <a:close/>
                <a:moveTo>
                  <a:pt x="209269" y="17101"/>
                </a:moveTo>
                <a:lnTo>
                  <a:pt x="209269" y="32144"/>
                </a:lnTo>
                <a:lnTo>
                  <a:pt x="207527" y="32144"/>
                </a:lnTo>
                <a:lnTo>
                  <a:pt x="207527" y="25715"/>
                </a:lnTo>
                <a:lnTo>
                  <a:pt x="207021" y="32144"/>
                </a:lnTo>
                <a:lnTo>
                  <a:pt x="205089" y="32144"/>
                </a:lnTo>
                <a:lnTo>
                  <a:pt x="204582" y="25715"/>
                </a:lnTo>
                <a:lnTo>
                  <a:pt x="204582" y="32144"/>
                </a:lnTo>
                <a:lnTo>
                  <a:pt x="202840" y="32144"/>
                </a:lnTo>
                <a:lnTo>
                  <a:pt x="202840" y="17101"/>
                </a:lnTo>
                <a:lnTo>
                  <a:pt x="205627" y="17101"/>
                </a:lnTo>
                <a:lnTo>
                  <a:pt x="206039" y="22200"/>
                </a:lnTo>
                <a:lnTo>
                  <a:pt x="206451" y="17101"/>
                </a:lnTo>
                <a:close/>
                <a:moveTo>
                  <a:pt x="216743" y="17101"/>
                </a:moveTo>
                <a:lnTo>
                  <a:pt x="216743" y="32144"/>
                </a:lnTo>
                <a:lnTo>
                  <a:pt x="215001" y="32144"/>
                </a:lnTo>
                <a:lnTo>
                  <a:pt x="215001" y="25715"/>
                </a:lnTo>
                <a:lnTo>
                  <a:pt x="214495" y="32144"/>
                </a:lnTo>
                <a:lnTo>
                  <a:pt x="212563" y="32144"/>
                </a:lnTo>
                <a:lnTo>
                  <a:pt x="212056" y="25715"/>
                </a:lnTo>
                <a:lnTo>
                  <a:pt x="212056" y="32144"/>
                </a:lnTo>
                <a:lnTo>
                  <a:pt x="210314" y="32144"/>
                </a:lnTo>
                <a:lnTo>
                  <a:pt x="210314" y="17101"/>
                </a:lnTo>
                <a:lnTo>
                  <a:pt x="213101" y="17101"/>
                </a:lnTo>
                <a:lnTo>
                  <a:pt x="213513" y="22200"/>
                </a:lnTo>
                <a:lnTo>
                  <a:pt x="213956" y="17101"/>
                </a:lnTo>
                <a:close/>
                <a:moveTo>
                  <a:pt x="224217" y="17101"/>
                </a:moveTo>
                <a:lnTo>
                  <a:pt x="224217" y="32144"/>
                </a:lnTo>
                <a:lnTo>
                  <a:pt x="222475" y="32144"/>
                </a:lnTo>
                <a:lnTo>
                  <a:pt x="222475" y="25715"/>
                </a:lnTo>
                <a:lnTo>
                  <a:pt x="221969" y="32144"/>
                </a:lnTo>
                <a:lnTo>
                  <a:pt x="220037" y="32144"/>
                </a:lnTo>
                <a:lnTo>
                  <a:pt x="219530" y="25715"/>
                </a:lnTo>
                <a:lnTo>
                  <a:pt x="219530" y="32144"/>
                </a:lnTo>
                <a:lnTo>
                  <a:pt x="217788" y="32144"/>
                </a:lnTo>
                <a:lnTo>
                  <a:pt x="217788" y="17101"/>
                </a:lnTo>
                <a:lnTo>
                  <a:pt x="220575" y="17101"/>
                </a:lnTo>
                <a:lnTo>
                  <a:pt x="221018" y="22200"/>
                </a:lnTo>
                <a:lnTo>
                  <a:pt x="221430" y="17101"/>
                </a:lnTo>
                <a:close/>
                <a:moveTo>
                  <a:pt x="231691" y="17101"/>
                </a:moveTo>
                <a:lnTo>
                  <a:pt x="231691" y="32144"/>
                </a:lnTo>
                <a:lnTo>
                  <a:pt x="229981" y="32144"/>
                </a:lnTo>
                <a:lnTo>
                  <a:pt x="229981" y="25715"/>
                </a:lnTo>
                <a:lnTo>
                  <a:pt x="229442" y="32144"/>
                </a:lnTo>
                <a:lnTo>
                  <a:pt x="227542" y="32144"/>
                </a:lnTo>
                <a:lnTo>
                  <a:pt x="227004" y="25715"/>
                </a:lnTo>
                <a:lnTo>
                  <a:pt x="227004" y="32144"/>
                </a:lnTo>
                <a:lnTo>
                  <a:pt x="225262" y="32144"/>
                </a:lnTo>
                <a:lnTo>
                  <a:pt x="225262" y="17101"/>
                </a:lnTo>
                <a:lnTo>
                  <a:pt x="228049" y="17101"/>
                </a:lnTo>
                <a:lnTo>
                  <a:pt x="228492" y="22200"/>
                </a:lnTo>
                <a:lnTo>
                  <a:pt x="228904" y="17101"/>
                </a:lnTo>
                <a:close/>
                <a:moveTo>
                  <a:pt x="239165" y="17101"/>
                </a:moveTo>
                <a:lnTo>
                  <a:pt x="239165" y="32144"/>
                </a:lnTo>
                <a:lnTo>
                  <a:pt x="237455" y="32144"/>
                </a:lnTo>
                <a:lnTo>
                  <a:pt x="237455" y="25715"/>
                </a:lnTo>
                <a:lnTo>
                  <a:pt x="236916" y="32144"/>
                </a:lnTo>
                <a:lnTo>
                  <a:pt x="235016" y="32144"/>
                </a:lnTo>
                <a:lnTo>
                  <a:pt x="234478" y="25715"/>
                </a:lnTo>
                <a:lnTo>
                  <a:pt x="234478" y="32144"/>
                </a:lnTo>
                <a:lnTo>
                  <a:pt x="232736" y="32144"/>
                </a:lnTo>
                <a:lnTo>
                  <a:pt x="232736" y="17101"/>
                </a:lnTo>
                <a:lnTo>
                  <a:pt x="235555" y="17101"/>
                </a:lnTo>
                <a:lnTo>
                  <a:pt x="235966" y="22200"/>
                </a:lnTo>
                <a:lnTo>
                  <a:pt x="236378" y="17101"/>
                </a:lnTo>
                <a:close/>
                <a:moveTo>
                  <a:pt x="246670" y="17101"/>
                </a:moveTo>
                <a:lnTo>
                  <a:pt x="246670" y="32144"/>
                </a:lnTo>
                <a:lnTo>
                  <a:pt x="244929" y="32144"/>
                </a:lnTo>
                <a:lnTo>
                  <a:pt x="244929" y="25715"/>
                </a:lnTo>
                <a:lnTo>
                  <a:pt x="244390" y="32144"/>
                </a:lnTo>
                <a:lnTo>
                  <a:pt x="242490" y="32144"/>
                </a:lnTo>
                <a:lnTo>
                  <a:pt x="241952" y="25715"/>
                </a:lnTo>
                <a:lnTo>
                  <a:pt x="241952" y="32144"/>
                </a:lnTo>
                <a:lnTo>
                  <a:pt x="240242" y="32144"/>
                </a:lnTo>
                <a:lnTo>
                  <a:pt x="240242" y="17101"/>
                </a:lnTo>
                <a:lnTo>
                  <a:pt x="243028" y="17101"/>
                </a:lnTo>
                <a:lnTo>
                  <a:pt x="243440" y="22200"/>
                </a:lnTo>
                <a:lnTo>
                  <a:pt x="243852" y="17101"/>
                </a:lnTo>
                <a:close/>
                <a:moveTo>
                  <a:pt x="254144" y="17101"/>
                </a:moveTo>
                <a:lnTo>
                  <a:pt x="254144" y="32144"/>
                </a:lnTo>
                <a:lnTo>
                  <a:pt x="252402" y="32144"/>
                </a:lnTo>
                <a:lnTo>
                  <a:pt x="252402" y="25715"/>
                </a:lnTo>
                <a:lnTo>
                  <a:pt x="251864" y="32144"/>
                </a:lnTo>
                <a:lnTo>
                  <a:pt x="249964" y="32144"/>
                </a:lnTo>
                <a:lnTo>
                  <a:pt x="249426" y="25715"/>
                </a:lnTo>
                <a:lnTo>
                  <a:pt x="249426" y="32144"/>
                </a:lnTo>
                <a:lnTo>
                  <a:pt x="247715" y="32144"/>
                </a:lnTo>
                <a:lnTo>
                  <a:pt x="247715" y="17101"/>
                </a:lnTo>
                <a:lnTo>
                  <a:pt x="250502" y="17101"/>
                </a:lnTo>
                <a:lnTo>
                  <a:pt x="250914" y="22200"/>
                </a:lnTo>
                <a:lnTo>
                  <a:pt x="251326" y="17101"/>
                </a:lnTo>
                <a:close/>
                <a:moveTo>
                  <a:pt x="261618" y="17101"/>
                </a:moveTo>
                <a:lnTo>
                  <a:pt x="261618" y="32144"/>
                </a:lnTo>
                <a:lnTo>
                  <a:pt x="259876" y="32144"/>
                </a:lnTo>
                <a:lnTo>
                  <a:pt x="259876" y="25715"/>
                </a:lnTo>
                <a:lnTo>
                  <a:pt x="259338" y="32144"/>
                </a:lnTo>
                <a:lnTo>
                  <a:pt x="257438" y="32144"/>
                </a:lnTo>
                <a:lnTo>
                  <a:pt x="256899" y="25715"/>
                </a:lnTo>
                <a:lnTo>
                  <a:pt x="256899" y="32144"/>
                </a:lnTo>
                <a:lnTo>
                  <a:pt x="255189" y="32144"/>
                </a:lnTo>
                <a:lnTo>
                  <a:pt x="255189" y="17101"/>
                </a:lnTo>
                <a:lnTo>
                  <a:pt x="257976" y="17101"/>
                </a:lnTo>
                <a:lnTo>
                  <a:pt x="258388" y="22200"/>
                </a:lnTo>
                <a:lnTo>
                  <a:pt x="258831" y="17101"/>
                </a:lnTo>
                <a:close/>
                <a:moveTo>
                  <a:pt x="269092" y="17101"/>
                </a:moveTo>
                <a:lnTo>
                  <a:pt x="269092" y="32144"/>
                </a:lnTo>
                <a:lnTo>
                  <a:pt x="267350" y="32144"/>
                </a:lnTo>
                <a:lnTo>
                  <a:pt x="267350" y="25715"/>
                </a:lnTo>
                <a:lnTo>
                  <a:pt x="266844" y="32144"/>
                </a:lnTo>
                <a:lnTo>
                  <a:pt x="264912" y="32144"/>
                </a:lnTo>
                <a:lnTo>
                  <a:pt x="264405" y="25715"/>
                </a:lnTo>
                <a:lnTo>
                  <a:pt x="264405" y="32144"/>
                </a:lnTo>
                <a:lnTo>
                  <a:pt x="262663" y="32144"/>
                </a:lnTo>
                <a:lnTo>
                  <a:pt x="262663" y="17101"/>
                </a:lnTo>
                <a:lnTo>
                  <a:pt x="265450" y="17101"/>
                </a:lnTo>
                <a:lnTo>
                  <a:pt x="265862" y="22200"/>
                </a:lnTo>
                <a:lnTo>
                  <a:pt x="266305" y="17101"/>
                </a:lnTo>
                <a:close/>
                <a:moveTo>
                  <a:pt x="276566" y="17101"/>
                </a:moveTo>
                <a:lnTo>
                  <a:pt x="276566" y="32144"/>
                </a:lnTo>
                <a:lnTo>
                  <a:pt x="274824" y="32144"/>
                </a:lnTo>
                <a:lnTo>
                  <a:pt x="274824" y="25715"/>
                </a:lnTo>
                <a:lnTo>
                  <a:pt x="274317" y="32144"/>
                </a:lnTo>
                <a:lnTo>
                  <a:pt x="272386" y="32144"/>
                </a:lnTo>
                <a:lnTo>
                  <a:pt x="271879" y="25715"/>
                </a:lnTo>
                <a:lnTo>
                  <a:pt x="271879" y="32144"/>
                </a:lnTo>
                <a:lnTo>
                  <a:pt x="270137" y="32144"/>
                </a:lnTo>
                <a:lnTo>
                  <a:pt x="270137" y="17101"/>
                </a:lnTo>
                <a:lnTo>
                  <a:pt x="272924" y="17101"/>
                </a:lnTo>
                <a:lnTo>
                  <a:pt x="273367" y="22200"/>
                </a:lnTo>
                <a:lnTo>
                  <a:pt x="273779" y="17101"/>
                </a:lnTo>
                <a:close/>
                <a:moveTo>
                  <a:pt x="284040" y="17101"/>
                </a:moveTo>
                <a:lnTo>
                  <a:pt x="284040" y="32144"/>
                </a:lnTo>
                <a:lnTo>
                  <a:pt x="282298" y="32144"/>
                </a:lnTo>
                <a:lnTo>
                  <a:pt x="282298" y="25715"/>
                </a:lnTo>
                <a:lnTo>
                  <a:pt x="281791" y="32144"/>
                </a:lnTo>
                <a:lnTo>
                  <a:pt x="279860" y="32144"/>
                </a:lnTo>
                <a:lnTo>
                  <a:pt x="279353" y="25715"/>
                </a:lnTo>
                <a:lnTo>
                  <a:pt x="279353" y="32144"/>
                </a:lnTo>
                <a:lnTo>
                  <a:pt x="277611" y="32144"/>
                </a:lnTo>
                <a:lnTo>
                  <a:pt x="277611" y="17101"/>
                </a:lnTo>
                <a:lnTo>
                  <a:pt x="280430" y="17101"/>
                </a:lnTo>
                <a:lnTo>
                  <a:pt x="280841" y="22200"/>
                </a:lnTo>
                <a:lnTo>
                  <a:pt x="281253" y="17101"/>
                </a:lnTo>
                <a:close/>
                <a:moveTo>
                  <a:pt x="7347" y="32967"/>
                </a:moveTo>
                <a:lnTo>
                  <a:pt x="7347" y="48010"/>
                </a:lnTo>
                <a:lnTo>
                  <a:pt x="5605" y="48010"/>
                </a:lnTo>
                <a:lnTo>
                  <a:pt x="5605" y="41581"/>
                </a:lnTo>
                <a:lnTo>
                  <a:pt x="5099" y="48010"/>
                </a:lnTo>
                <a:lnTo>
                  <a:pt x="3167" y="48010"/>
                </a:lnTo>
                <a:lnTo>
                  <a:pt x="2629" y="41581"/>
                </a:lnTo>
                <a:lnTo>
                  <a:pt x="2629" y="48010"/>
                </a:lnTo>
                <a:lnTo>
                  <a:pt x="918" y="48010"/>
                </a:lnTo>
                <a:lnTo>
                  <a:pt x="918" y="32967"/>
                </a:lnTo>
                <a:lnTo>
                  <a:pt x="3705" y="32967"/>
                </a:lnTo>
                <a:lnTo>
                  <a:pt x="4117" y="38098"/>
                </a:lnTo>
                <a:lnTo>
                  <a:pt x="4529" y="32967"/>
                </a:lnTo>
                <a:close/>
                <a:moveTo>
                  <a:pt x="14821" y="32967"/>
                </a:moveTo>
                <a:lnTo>
                  <a:pt x="14821" y="48010"/>
                </a:lnTo>
                <a:lnTo>
                  <a:pt x="13079" y="48010"/>
                </a:lnTo>
                <a:lnTo>
                  <a:pt x="13079" y="41581"/>
                </a:lnTo>
                <a:lnTo>
                  <a:pt x="12573" y="48010"/>
                </a:lnTo>
                <a:lnTo>
                  <a:pt x="10641" y="48010"/>
                </a:lnTo>
                <a:lnTo>
                  <a:pt x="10134" y="41581"/>
                </a:lnTo>
                <a:lnTo>
                  <a:pt x="10134" y="48010"/>
                </a:lnTo>
                <a:lnTo>
                  <a:pt x="8392" y="48010"/>
                </a:lnTo>
                <a:lnTo>
                  <a:pt x="8392" y="32967"/>
                </a:lnTo>
                <a:lnTo>
                  <a:pt x="11179" y="32967"/>
                </a:lnTo>
                <a:lnTo>
                  <a:pt x="11591" y="38098"/>
                </a:lnTo>
                <a:lnTo>
                  <a:pt x="12034" y="32967"/>
                </a:lnTo>
                <a:close/>
                <a:moveTo>
                  <a:pt x="22295" y="32967"/>
                </a:moveTo>
                <a:lnTo>
                  <a:pt x="22295" y="48010"/>
                </a:lnTo>
                <a:lnTo>
                  <a:pt x="20553" y="48010"/>
                </a:lnTo>
                <a:lnTo>
                  <a:pt x="20553" y="41581"/>
                </a:lnTo>
                <a:lnTo>
                  <a:pt x="20047" y="48010"/>
                </a:lnTo>
                <a:lnTo>
                  <a:pt x="18115" y="48010"/>
                </a:lnTo>
                <a:lnTo>
                  <a:pt x="17608" y="41581"/>
                </a:lnTo>
                <a:lnTo>
                  <a:pt x="17608" y="48010"/>
                </a:lnTo>
                <a:lnTo>
                  <a:pt x="15866" y="48010"/>
                </a:lnTo>
                <a:lnTo>
                  <a:pt x="15866" y="32967"/>
                </a:lnTo>
                <a:lnTo>
                  <a:pt x="18653" y="32967"/>
                </a:lnTo>
                <a:lnTo>
                  <a:pt x="19096" y="38098"/>
                </a:lnTo>
                <a:lnTo>
                  <a:pt x="19508" y="32967"/>
                </a:lnTo>
                <a:close/>
                <a:moveTo>
                  <a:pt x="29769" y="32967"/>
                </a:moveTo>
                <a:lnTo>
                  <a:pt x="29769" y="48010"/>
                </a:lnTo>
                <a:lnTo>
                  <a:pt x="28059" y="48010"/>
                </a:lnTo>
                <a:lnTo>
                  <a:pt x="28059" y="41581"/>
                </a:lnTo>
                <a:lnTo>
                  <a:pt x="27520" y="48010"/>
                </a:lnTo>
                <a:lnTo>
                  <a:pt x="25589" y="48010"/>
                </a:lnTo>
                <a:lnTo>
                  <a:pt x="25082" y="41581"/>
                </a:lnTo>
                <a:lnTo>
                  <a:pt x="25082" y="48010"/>
                </a:lnTo>
                <a:lnTo>
                  <a:pt x="23340" y="48010"/>
                </a:lnTo>
                <a:lnTo>
                  <a:pt x="23340" y="32967"/>
                </a:lnTo>
                <a:lnTo>
                  <a:pt x="26159" y="32967"/>
                </a:lnTo>
                <a:lnTo>
                  <a:pt x="26570" y="38098"/>
                </a:lnTo>
                <a:lnTo>
                  <a:pt x="26982" y="32967"/>
                </a:lnTo>
                <a:close/>
                <a:moveTo>
                  <a:pt x="37243" y="32967"/>
                </a:moveTo>
                <a:lnTo>
                  <a:pt x="37243" y="48010"/>
                </a:lnTo>
                <a:lnTo>
                  <a:pt x="35533" y="48010"/>
                </a:lnTo>
                <a:lnTo>
                  <a:pt x="35533" y="41581"/>
                </a:lnTo>
                <a:lnTo>
                  <a:pt x="34994" y="48010"/>
                </a:lnTo>
                <a:lnTo>
                  <a:pt x="33094" y="48010"/>
                </a:lnTo>
                <a:lnTo>
                  <a:pt x="32556" y="41581"/>
                </a:lnTo>
                <a:lnTo>
                  <a:pt x="32556" y="48010"/>
                </a:lnTo>
                <a:lnTo>
                  <a:pt x="30814" y="48010"/>
                </a:lnTo>
                <a:lnTo>
                  <a:pt x="30814" y="32967"/>
                </a:lnTo>
                <a:lnTo>
                  <a:pt x="33633" y="32967"/>
                </a:lnTo>
                <a:lnTo>
                  <a:pt x="34044" y="38098"/>
                </a:lnTo>
                <a:lnTo>
                  <a:pt x="34456" y="32967"/>
                </a:lnTo>
                <a:close/>
                <a:moveTo>
                  <a:pt x="44748" y="32967"/>
                </a:moveTo>
                <a:lnTo>
                  <a:pt x="44748" y="48010"/>
                </a:lnTo>
                <a:lnTo>
                  <a:pt x="43007" y="48010"/>
                </a:lnTo>
                <a:lnTo>
                  <a:pt x="43007" y="41581"/>
                </a:lnTo>
                <a:lnTo>
                  <a:pt x="42468" y="48010"/>
                </a:lnTo>
                <a:lnTo>
                  <a:pt x="40568" y="48010"/>
                </a:lnTo>
                <a:lnTo>
                  <a:pt x="40030" y="41581"/>
                </a:lnTo>
                <a:lnTo>
                  <a:pt x="40030" y="48010"/>
                </a:lnTo>
                <a:lnTo>
                  <a:pt x="38320" y="48010"/>
                </a:lnTo>
                <a:lnTo>
                  <a:pt x="38320" y="32967"/>
                </a:lnTo>
                <a:lnTo>
                  <a:pt x="41106" y="32967"/>
                </a:lnTo>
                <a:lnTo>
                  <a:pt x="41518" y="38098"/>
                </a:lnTo>
                <a:lnTo>
                  <a:pt x="41930" y="32967"/>
                </a:lnTo>
                <a:close/>
                <a:moveTo>
                  <a:pt x="52222" y="32967"/>
                </a:moveTo>
                <a:lnTo>
                  <a:pt x="52222" y="48010"/>
                </a:lnTo>
                <a:lnTo>
                  <a:pt x="50480" y="48010"/>
                </a:lnTo>
                <a:lnTo>
                  <a:pt x="50480" y="41581"/>
                </a:lnTo>
                <a:lnTo>
                  <a:pt x="49942" y="48010"/>
                </a:lnTo>
                <a:lnTo>
                  <a:pt x="48042" y="48010"/>
                </a:lnTo>
                <a:lnTo>
                  <a:pt x="47504" y="41581"/>
                </a:lnTo>
                <a:lnTo>
                  <a:pt x="47504" y="48010"/>
                </a:lnTo>
                <a:lnTo>
                  <a:pt x="45793" y="48010"/>
                </a:lnTo>
                <a:lnTo>
                  <a:pt x="45793" y="32967"/>
                </a:lnTo>
                <a:lnTo>
                  <a:pt x="48580" y="32967"/>
                </a:lnTo>
                <a:lnTo>
                  <a:pt x="48992" y="38098"/>
                </a:lnTo>
                <a:lnTo>
                  <a:pt x="49404" y="32967"/>
                </a:lnTo>
                <a:close/>
                <a:moveTo>
                  <a:pt x="59696" y="32967"/>
                </a:moveTo>
                <a:lnTo>
                  <a:pt x="59696" y="48010"/>
                </a:lnTo>
                <a:lnTo>
                  <a:pt x="57954" y="48010"/>
                </a:lnTo>
                <a:lnTo>
                  <a:pt x="57954" y="41581"/>
                </a:lnTo>
                <a:lnTo>
                  <a:pt x="57448" y="48010"/>
                </a:lnTo>
                <a:lnTo>
                  <a:pt x="55516" y="48010"/>
                </a:lnTo>
                <a:lnTo>
                  <a:pt x="54978" y="41581"/>
                </a:lnTo>
                <a:lnTo>
                  <a:pt x="54978" y="48010"/>
                </a:lnTo>
                <a:lnTo>
                  <a:pt x="53267" y="48010"/>
                </a:lnTo>
                <a:lnTo>
                  <a:pt x="53267" y="32967"/>
                </a:lnTo>
                <a:lnTo>
                  <a:pt x="56054" y="32967"/>
                </a:lnTo>
                <a:lnTo>
                  <a:pt x="56466" y="38098"/>
                </a:lnTo>
                <a:lnTo>
                  <a:pt x="56878" y="32967"/>
                </a:lnTo>
                <a:close/>
                <a:moveTo>
                  <a:pt x="67170" y="32967"/>
                </a:moveTo>
                <a:lnTo>
                  <a:pt x="67170" y="48010"/>
                </a:lnTo>
                <a:lnTo>
                  <a:pt x="65428" y="48010"/>
                </a:lnTo>
                <a:lnTo>
                  <a:pt x="65428" y="41581"/>
                </a:lnTo>
                <a:lnTo>
                  <a:pt x="64922" y="48010"/>
                </a:lnTo>
                <a:lnTo>
                  <a:pt x="62990" y="48010"/>
                </a:lnTo>
                <a:lnTo>
                  <a:pt x="62483" y="41581"/>
                </a:lnTo>
                <a:lnTo>
                  <a:pt x="62483" y="48010"/>
                </a:lnTo>
                <a:lnTo>
                  <a:pt x="60741" y="48010"/>
                </a:lnTo>
                <a:lnTo>
                  <a:pt x="60741" y="32967"/>
                </a:lnTo>
                <a:lnTo>
                  <a:pt x="63528" y="32967"/>
                </a:lnTo>
                <a:lnTo>
                  <a:pt x="63940" y="38098"/>
                </a:lnTo>
                <a:lnTo>
                  <a:pt x="64383" y="32967"/>
                </a:lnTo>
                <a:close/>
                <a:moveTo>
                  <a:pt x="74644" y="32967"/>
                </a:moveTo>
                <a:lnTo>
                  <a:pt x="74644" y="48010"/>
                </a:lnTo>
                <a:lnTo>
                  <a:pt x="72902" y="48010"/>
                </a:lnTo>
                <a:lnTo>
                  <a:pt x="72902" y="41581"/>
                </a:lnTo>
                <a:lnTo>
                  <a:pt x="72395" y="48010"/>
                </a:lnTo>
                <a:lnTo>
                  <a:pt x="70464" y="48010"/>
                </a:lnTo>
                <a:lnTo>
                  <a:pt x="69957" y="41581"/>
                </a:lnTo>
                <a:lnTo>
                  <a:pt x="69957" y="48010"/>
                </a:lnTo>
                <a:lnTo>
                  <a:pt x="68215" y="48010"/>
                </a:lnTo>
                <a:lnTo>
                  <a:pt x="68215" y="32967"/>
                </a:lnTo>
                <a:lnTo>
                  <a:pt x="71002" y="32967"/>
                </a:lnTo>
                <a:lnTo>
                  <a:pt x="71445" y="38098"/>
                </a:lnTo>
                <a:lnTo>
                  <a:pt x="71857" y="32967"/>
                </a:lnTo>
                <a:close/>
                <a:moveTo>
                  <a:pt x="82118" y="32967"/>
                </a:moveTo>
                <a:lnTo>
                  <a:pt x="82118" y="48010"/>
                </a:lnTo>
                <a:lnTo>
                  <a:pt x="80376" y="48010"/>
                </a:lnTo>
                <a:lnTo>
                  <a:pt x="80376" y="41581"/>
                </a:lnTo>
                <a:lnTo>
                  <a:pt x="79869" y="48010"/>
                </a:lnTo>
                <a:lnTo>
                  <a:pt x="77969" y="48010"/>
                </a:lnTo>
                <a:lnTo>
                  <a:pt x="77431" y="41581"/>
                </a:lnTo>
                <a:lnTo>
                  <a:pt x="77431" y="48010"/>
                </a:lnTo>
                <a:lnTo>
                  <a:pt x="75689" y="48010"/>
                </a:lnTo>
                <a:lnTo>
                  <a:pt x="75689" y="32967"/>
                </a:lnTo>
                <a:lnTo>
                  <a:pt x="78508" y="32967"/>
                </a:lnTo>
                <a:lnTo>
                  <a:pt x="78919" y="38098"/>
                </a:lnTo>
                <a:lnTo>
                  <a:pt x="79331" y="32967"/>
                </a:lnTo>
                <a:close/>
                <a:moveTo>
                  <a:pt x="89623" y="32967"/>
                </a:moveTo>
                <a:lnTo>
                  <a:pt x="89623" y="48010"/>
                </a:lnTo>
                <a:lnTo>
                  <a:pt x="87882" y="48010"/>
                </a:lnTo>
                <a:lnTo>
                  <a:pt x="87882" y="41581"/>
                </a:lnTo>
                <a:lnTo>
                  <a:pt x="87343" y="48010"/>
                </a:lnTo>
                <a:lnTo>
                  <a:pt x="85443" y="48010"/>
                </a:lnTo>
                <a:lnTo>
                  <a:pt x="84905" y="41581"/>
                </a:lnTo>
                <a:lnTo>
                  <a:pt x="84905" y="48010"/>
                </a:lnTo>
                <a:lnTo>
                  <a:pt x="83163" y="48010"/>
                </a:lnTo>
                <a:lnTo>
                  <a:pt x="83163" y="32967"/>
                </a:lnTo>
                <a:lnTo>
                  <a:pt x="85982" y="32967"/>
                </a:lnTo>
                <a:lnTo>
                  <a:pt x="86393" y="38098"/>
                </a:lnTo>
                <a:lnTo>
                  <a:pt x="86805" y="32967"/>
                </a:lnTo>
                <a:close/>
                <a:moveTo>
                  <a:pt x="97097" y="32967"/>
                </a:moveTo>
                <a:lnTo>
                  <a:pt x="97097" y="48010"/>
                </a:lnTo>
                <a:lnTo>
                  <a:pt x="95356" y="48010"/>
                </a:lnTo>
                <a:lnTo>
                  <a:pt x="95356" y="41581"/>
                </a:lnTo>
                <a:lnTo>
                  <a:pt x="94817" y="48010"/>
                </a:lnTo>
                <a:lnTo>
                  <a:pt x="92917" y="48010"/>
                </a:lnTo>
                <a:lnTo>
                  <a:pt x="92379" y="41581"/>
                </a:lnTo>
                <a:lnTo>
                  <a:pt x="92379" y="48010"/>
                </a:lnTo>
                <a:lnTo>
                  <a:pt x="90637" y="48010"/>
                </a:lnTo>
                <a:lnTo>
                  <a:pt x="90637" y="32967"/>
                </a:lnTo>
                <a:lnTo>
                  <a:pt x="93455" y="32967"/>
                </a:lnTo>
                <a:lnTo>
                  <a:pt x="93867" y="38098"/>
                </a:lnTo>
                <a:lnTo>
                  <a:pt x="94279" y="32967"/>
                </a:lnTo>
                <a:close/>
                <a:moveTo>
                  <a:pt x="104571" y="32967"/>
                </a:moveTo>
                <a:lnTo>
                  <a:pt x="104571" y="48010"/>
                </a:lnTo>
                <a:lnTo>
                  <a:pt x="102829" y="48010"/>
                </a:lnTo>
                <a:lnTo>
                  <a:pt x="102829" y="41581"/>
                </a:lnTo>
                <a:lnTo>
                  <a:pt x="102323" y="48010"/>
                </a:lnTo>
                <a:lnTo>
                  <a:pt x="100391" y="48010"/>
                </a:lnTo>
                <a:lnTo>
                  <a:pt x="99853" y="41581"/>
                </a:lnTo>
                <a:lnTo>
                  <a:pt x="99853" y="48010"/>
                </a:lnTo>
                <a:lnTo>
                  <a:pt x="98142" y="48010"/>
                </a:lnTo>
                <a:lnTo>
                  <a:pt x="98142" y="32967"/>
                </a:lnTo>
                <a:lnTo>
                  <a:pt x="100929" y="32967"/>
                </a:lnTo>
                <a:lnTo>
                  <a:pt x="101341" y="38098"/>
                </a:lnTo>
                <a:lnTo>
                  <a:pt x="101753" y="32967"/>
                </a:lnTo>
                <a:close/>
                <a:moveTo>
                  <a:pt x="112045" y="32967"/>
                </a:moveTo>
                <a:lnTo>
                  <a:pt x="112045" y="48010"/>
                </a:lnTo>
                <a:lnTo>
                  <a:pt x="110303" y="48010"/>
                </a:lnTo>
                <a:lnTo>
                  <a:pt x="110303" y="41581"/>
                </a:lnTo>
                <a:lnTo>
                  <a:pt x="109797" y="48010"/>
                </a:lnTo>
                <a:lnTo>
                  <a:pt x="107865" y="48010"/>
                </a:lnTo>
                <a:lnTo>
                  <a:pt x="107358" y="41581"/>
                </a:lnTo>
                <a:lnTo>
                  <a:pt x="107358" y="48010"/>
                </a:lnTo>
                <a:lnTo>
                  <a:pt x="105616" y="48010"/>
                </a:lnTo>
                <a:lnTo>
                  <a:pt x="105616" y="32967"/>
                </a:lnTo>
                <a:lnTo>
                  <a:pt x="108403" y="32967"/>
                </a:lnTo>
                <a:lnTo>
                  <a:pt x="108815" y="38098"/>
                </a:lnTo>
                <a:lnTo>
                  <a:pt x="109258" y="32967"/>
                </a:lnTo>
                <a:close/>
                <a:moveTo>
                  <a:pt x="119519" y="32967"/>
                </a:moveTo>
                <a:lnTo>
                  <a:pt x="119519" y="48010"/>
                </a:lnTo>
                <a:lnTo>
                  <a:pt x="117777" y="48010"/>
                </a:lnTo>
                <a:lnTo>
                  <a:pt x="117777" y="41581"/>
                </a:lnTo>
                <a:lnTo>
                  <a:pt x="117271" y="48010"/>
                </a:lnTo>
                <a:lnTo>
                  <a:pt x="115339" y="48010"/>
                </a:lnTo>
                <a:lnTo>
                  <a:pt x="114832" y="41581"/>
                </a:lnTo>
                <a:lnTo>
                  <a:pt x="114832" y="48010"/>
                </a:lnTo>
                <a:lnTo>
                  <a:pt x="113090" y="48010"/>
                </a:lnTo>
                <a:lnTo>
                  <a:pt x="113090" y="32967"/>
                </a:lnTo>
                <a:lnTo>
                  <a:pt x="115877" y="32967"/>
                </a:lnTo>
                <a:lnTo>
                  <a:pt x="116320" y="38098"/>
                </a:lnTo>
                <a:lnTo>
                  <a:pt x="116732" y="32967"/>
                </a:lnTo>
                <a:close/>
                <a:moveTo>
                  <a:pt x="126993" y="32967"/>
                </a:moveTo>
                <a:lnTo>
                  <a:pt x="126993" y="48010"/>
                </a:lnTo>
                <a:lnTo>
                  <a:pt x="125283" y="48010"/>
                </a:lnTo>
                <a:lnTo>
                  <a:pt x="125283" y="41581"/>
                </a:lnTo>
                <a:lnTo>
                  <a:pt x="124744" y="48010"/>
                </a:lnTo>
                <a:lnTo>
                  <a:pt x="122813" y="48010"/>
                </a:lnTo>
                <a:lnTo>
                  <a:pt x="122306" y="41581"/>
                </a:lnTo>
                <a:lnTo>
                  <a:pt x="122306" y="48010"/>
                </a:lnTo>
                <a:lnTo>
                  <a:pt x="120564" y="48010"/>
                </a:lnTo>
                <a:lnTo>
                  <a:pt x="120564" y="32967"/>
                </a:lnTo>
                <a:lnTo>
                  <a:pt x="123351" y="32967"/>
                </a:lnTo>
                <a:lnTo>
                  <a:pt x="123794" y="38098"/>
                </a:lnTo>
                <a:lnTo>
                  <a:pt x="124206" y="32967"/>
                </a:lnTo>
                <a:close/>
                <a:moveTo>
                  <a:pt x="134467" y="32967"/>
                </a:moveTo>
                <a:lnTo>
                  <a:pt x="134467" y="48010"/>
                </a:lnTo>
                <a:lnTo>
                  <a:pt x="132757" y="48010"/>
                </a:lnTo>
                <a:lnTo>
                  <a:pt x="132757" y="41581"/>
                </a:lnTo>
                <a:lnTo>
                  <a:pt x="132218" y="48010"/>
                </a:lnTo>
                <a:lnTo>
                  <a:pt x="130318" y="48010"/>
                </a:lnTo>
                <a:lnTo>
                  <a:pt x="129780" y="41581"/>
                </a:lnTo>
                <a:lnTo>
                  <a:pt x="129780" y="48010"/>
                </a:lnTo>
                <a:lnTo>
                  <a:pt x="128038" y="48010"/>
                </a:lnTo>
                <a:lnTo>
                  <a:pt x="128038" y="32967"/>
                </a:lnTo>
                <a:lnTo>
                  <a:pt x="130857" y="32967"/>
                </a:lnTo>
                <a:lnTo>
                  <a:pt x="131268" y="38098"/>
                </a:lnTo>
                <a:lnTo>
                  <a:pt x="131680" y="32967"/>
                </a:lnTo>
                <a:close/>
                <a:moveTo>
                  <a:pt x="141941" y="32967"/>
                </a:moveTo>
                <a:lnTo>
                  <a:pt x="141941" y="48010"/>
                </a:lnTo>
                <a:lnTo>
                  <a:pt x="140231" y="48010"/>
                </a:lnTo>
                <a:lnTo>
                  <a:pt x="140231" y="41581"/>
                </a:lnTo>
                <a:lnTo>
                  <a:pt x="139692" y="48010"/>
                </a:lnTo>
                <a:lnTo>
                  <a:pt x="137792" y="48010"/>
                </a:lnTo>
                <a:lnTo>
                  <a:pt x="137254" y="41581"/>
                </a:lnTo>
                <a:lnTo>
                  <a:pt x="137254" y="48010"/>
                </a:lnTo>
                <a:lnTo>
                  <a:pt x="135512" y="48010"/>
                </a:lnTo>
                <a:lnTo>
                  <a:pt x="135512" y="32967"/>
                </a:lnTo>
                <a:lnTo>
                  <a:pt x="138330" y="32967"/>
                </a:lnTo>
                <a:lnTo>
                  <a:pt x="138742" y="38098"/>
                </a:lnTo>
                <a:lnTo>
                  <a:pt x="139154" y="32967"/>
                </a:lnTo>
                <a:close/>
                <a:moveTo>
                  <a:pt x="149446" y="32967"/>
                </a:moveTo>
                <a:lnTo>
                  <a:pt x="149446" y="48010"/>
                </a:lnTo>
                <a:lnTo>
                  <a:pt x="147705" y="48010"/>
                </a:lnTo>
                <a:lnTo>
                  <a:pt x="147705" y="41581"/>
                </a:lnTo>
                <a:lnTo>
                  <a:pt x="147166" y="48010"/>
                </a:lnTo>
                <a:lnTo>
                  <a:pt x="145266" y="48010"/>
                </a:lnTo>
                <a:lnTo>
                  <a:pt x="144728" y="41581"/>
                </a:lnTo>
                <a:lnTo>
                  <a:pt x="144728" y="48010"/>
                </a:lnTo>
                <a:lnTo>
                  <a:pt x="142986" y="48010"/>
                </a:lnTo>
                <a:lnTo>
                  <a:pt x="142986" y="32967"/>
                </a:lnTo>
                <a:lnTo>
                  <a:pt x="145804" y="32967"/>
                </a:lnTo>
                <a:lnTo>
                  <a:pt x="146216" y="38098"/>
                </a:lnTo>
                <a:lnTo>
                  <a:pt x="146628" y="32967"/>
                </a:lnTo>
                <a:close/>
                <a:moveTo>
                  <a:pt x="156920" y="32967"/>
                </a:moveTo>
                <a:lnTo>
                  <a:pt x="156920" y="48010"/>
                </a:lnTo>
                <a:lnTo>
                  <a:pt x="155178" y="48010"/>
                </a:lnTo>
                <a:lnTo>
                  <a:pt x="155178" y="41581"/>
                </a:lnTo>
                <a:lnTo>
                  <a:pt x="154640" y="48010"/>
                </a:lnTo>
                <a:lnTo>
                  <a:pt x="152740" y="48010"/>
                </a:lnTo>
                <a:lnTo>
                  <a:pt x="152233" y="41581"/>
                </a:lnTo>
                <a:lnTo>
                  <a:pt x="152233" y="48010"/>
                </a:lnTo>
                <a:lnTo>
                  <a:pt x="150491" y="48010"/>
                </a:lnTo>
                <a:lnTo>
                  <a:pt x="150491" y="32967"/>
                </a:lnTo>
                <a:lnTo>
                  <a:pt x="153278" y="32967"/>
                </a:lnTo>
                <a:lnTo>
                  <a:pt x="153690" y="38098"/>
                </a:lnTo>
                <a:lnTo>
                  <a:pt x="154133" y="32967"/>
                </a:lnTo>
                <a:close/>
                <a:moveTo>
                  <a:pt x="164394" y="32967"/>
                </a:moveTo>
                <a:lnTo>
                  <a:pt x="164394" y="48010"/>
                </a:lnTo>
                <a:lnTo>
                  <a:pt x="162652" y="48010"/>
                </a:lnTo>
                <a:lnTo>
                  <a:pt x="162652" y="41581"/>
                </a:lnTo>
                <a:lnTo>
                  <a:pt x="162146" y="48010"/>
                </a:lnTo>
                <a:lnTo>
                  <a:pt x="160214" y="48010"/>
                </a:lnTo>
                <a:lnTo>
                  <a:pt x="159707" y="41581"/>
                </a:lnTo>
                <a:lnTo>
                  <a:pt x="159707" y="48010"/>
                </a:lnTo>
                <a:lnTo>
                  <a:pt x="157965" y="48010"/>
                </a:lnTo>
                <a:lnTo>
                  <a:pt x="157965" y="32967"/>
                </a:lnTo>
                <a:lnTo>
                  <a:pt x="160752" y="32967"/>
                </a:lnTo>
                <a:lnTo>
                  <a:pt x="161164" y="38098"/>
                </a:lnTo>
                <a:lnTo>
                  <a:pt x="161607" y="32967"/>
                </a:lnTo>
                <a:close/>
                <a:moveTo>
                  <a:pt x="171868" y="32967"/>
                </a:moveTo>
                <a:lnTo>
                  <a:pt x="171868" y="48010"/>
                </a:lnTo>
                <a:lnTo>
                  <a:pt x="170126" y="48010"/>
                </a:lnTo>
                <a:lnTo>
                  <a:pt x="170126" y="41581"/>
                </a:lnTo>
                <a:lnTo>
                  <a:pt x="169620" y="48010"/>
                </a:lnTo>
                <a:lnTo>
                  <a:pt x="167688" y="48010"/>
                </a:lnTo>
                <a:lnTo>
                  <a:pt x="167181" y="41581"/>
                </a:lnTo>
                <a:lnTo>
                  <a:pt x="167181" y="48010"/>
                </a:lnTo>
                <a:lnTo>
                  <a:pt x="165439" y="48010"/>
                </a:lnTo>
                <a:lnTo>
                  <a:pt x="165439" y="32967"/>
                </a:lnTo>
                <a:lnTo>
                  <a:pt x="168226" y="32967"/>
                </a:lnTo>
                <a:lnTo>
                  <a:pt x="168638" y="38098"/>
                </a:lnTo>
                <a:lnTo>
                  <a:pt x="169081" y="32967"/>
                </a:lnTo>
                <a:close/>
                <a:moveTo>
                  <a:pt x="179342" y="32967"/>
                </a:moveTo>
                <a:lnTo>
                  <a:pt x="179342" y="48010"/>
                </a:lnTo>
                <a:lnTo>
                  <a:pt x="177600" y="48010"/>
                </a:lnTo>
                <a:lnTo>
                  <a:pt x="177600" y="41581"/>
                </a:lnTo>
                <a:lnTo>
                  <a:pt x="177093" y="48010"/>
                </a:lnTo>
                <a:lnTo>
                  <a:pt x="175193" y="48010"/>
                </a:lnTo>
                <a:lnTo>
                  <a:pt x="174655" y="41581"/>
                </a:lnTo>
                <a:lnTo>
                  <a:pt x="174655" y="48010"/>
                </a:lnTo>
                <a:lnTo>
                  <a:pt x="172913" y="48010"/>
                </a:lnTo>
                <a:lnTo>
                  <a:pt x="172913" y="32967"/>
                </a:lnTo>
                <a:lnTo>
                  <a:pt x="175732" y="32967"/>
                </a:lnTo>
                <a:lnTo>
                  <a:pt x="176143" y="38098"/>
                </a:lnTo>
                <a:lnTo>
                  <a:pt x="176555" y="32967"/>
                </a:lnTo>
                <a:close/>
                <a:moveTo>
                  <a:pt x="186816" y="32967"/>
                </a:moveTo>
                <a:lnTo>
                  <a:pt x="186816" y="48010"/>
                </a:lnTo>
                <a:lnTo>
                  <a:pt x="185106" y="48010"/>
                </a:lnTo>
                <a:lnTo>
                  <a:pt x="185106" y="41581"/>
                </a:lnTo>
                <a:lnTo>
                  <a:pt x="184567" y="48010"/>
                </a:lnTo>
                <a:lnTo>
                  <a:pt x="182667" y="48010"/>
                </a:lnTo>
                <a:lnTo>
                  <a:pt x="182129" y="41581"/>
                </a:lnTo>
                <a:lnTo>
                  <a:pt x="182129" y="48010"/>
                </a:lnTo>
                <a:lnTo>
                  <a:pt x="180387" y="48010"/>
                </a:lnTo>
                <a:lnTo>
                  <a:pt x="180387" y="32967"/>
                </a:lnTo>
                <a:lnTo>
                  <a:pt x="183206" y="32967"/>
                </a:lnTo>
                <a:lnTo>
                  <a:pt x="183617" y="38098"/>
                </a:lnTo>
                <a:lnTo>
                  <a:pt x="184029" y="32967"/>
                </a:lnTo>
                <a:close/>
                <a:moveTo>
                  <a:pt x="194321" y="32967"/>
                </a:moveTo>
                <a:lnTo>
                  <a:pt x="194321" y="48010"/>
                </a:lnTo>
                <a:lnTo>
                  <a:pt x="192580" y="48010"/>
                </a:lnTo>
                <a:lnTo>
                  <a:pt x="192580" y="41581"/>
                </a:lnTo>
                <a:lnTo>
                  <a:pt x="192041" y="48010"/>
                </a:lnTo>
                <a:lnTo>
                  <a:pt x="190141" y="48010"/>
                </a:lnTo>
                <a:lnTo>
                  <a:pt x="189603" y="41581"/>
                </a:lnTo>
                <a:lnTo>
                  <a:pt x="189603" y="48010"/>
                </a:lnTo>
                <a:lnTo>
                  <a:pt x="187861" y="48010"/>
                </a:lnTo>
                <a:lnTo>
                  <a:pt x="187861" y="32967"/>
                </a:lnTo>
                <a:lnTo>
                  <a:pt x="190679" y="32967"/>
                </a:lnTo>
                <a:lnTo>
                  <a:pt x="191091" y="38098"/>
                </a:lnTo>
                <a:lnTo>
                  <a:pt x="191503" y="32967"/>
                </a:lnTo>
                <a:close/>
                <a:moveTo>
                  <a:pt x="201795" y="32967"/>
                </a:moveTo>
                <a:lnTo>
                  <a:pt x="201795" y="48010"/>
                </a:lnTo>
                <a:lnTo>
                  <a:pt x="200054" y="48010"/>
                </a:lnTo>
                <a:lnTo>
                  <a:pt x="200054" y="41581"/>
                </a:lnTo>
                <a:lnTo>
                  <a:pt x="199515" y="48010"/>
                </a:lnTo>
                <a:lnTo>
                  <a:pt x="197615" y="48010"/>
                </a:lnTo>
                <a:lnTo>
                  <a:pt x="197077" y="41581"/>
                </a:lnTo>
                <a:lnTo>
                  <a:pt x="197077" y="48010"/>
                </a:lnTo>
                <a:lnTo>
                  <a:pt x="195366" y="48010"/>
                </a:lnTo>
                <a:lnTo>
                  <a:pt x="195366" y="32967"/>
                </a:lnTo>
                <a:lnTo>
                  <a:pt x="198153" y="32967"/>
                </a:lnTo>
                <a:lnTo>
                  <a:pt x="198565" y="38098"/>
                </a:lnTo>
                <a:lnTo>
                  <a:pt x="198977" y="32967"/>
                </a:lnTo>
                <a:close/>
                <a:moveTo>
                  <a:pt x="209269" y="32967"/>
                </a:moveTo>
                <a:lnTo>
                  <a:pt x="209269" y="48010"/>
                </a:lnTo>
                <a:lnTo>
                  <a:pt x="207527" y="48010"/>
                </a:lnTo>
                <a:lnTo>
                  <a:pt x="207527" y="41581"/>
                </a:lnTo>
                <a:lnTo>
                  <a:pt x="207021" y="48010"/>
                </a:lnTo>
                <a:lnTo>
                  <a:pt x="205089" y="48010"/>
                </a:lnTo>
                <a:lnTo>
                  <a:pt x="204582" y="41581"/>
                </a:lnTo>
                <a:lnTo>
                  <a:pt x="204582" y="48010"/>
                </a:lnTo>
                <a:lnTo>
                  <a:pt x="202840" y="48010"/>
                </a:lnTo>
                <a:lnTo>
                  <a:pt x="202840" y="32967"/>
                </a:lnTo>
                <a:lnTo>
                  <a:pt x="205627" y="32967"/>
                </a:lnTo>
                <a:lnTo>
                  <a:pt x="206039" y="38098"/>
                </a:lnTo>
                <a:lnTo>
                  <a:pt x="206451" y="32967"/>
                </a:lnTo>
                <a:close/>
                <a:moveTo>
                  <a:pt x="216743" y="32967"/>
                </a:moveTo>
                <a:lnTo>
                  <a:pt x="216743" y="48010"/>
                </a:lnTo>
                <a:lnTo>
                  <a:pt x="215001" y="48010"/>
                </a:lnTo>
                <a:lnTo>
                  <a:pt x="215001" y="41581"/>
                </a:lnTo>
                <a:lnTo>
                  <a:pt x="214495" y="48010"/>
                </a:lnTo>
                <a:lnTo>
                  <a:pt x="212563" y="48010"/>
                </a:lnTo>
                <a:lnTo>
                  <a:pt x="212056" y="41581"/>
                </a:lnTo>
                <a:lnTo>
                  <a:pt x="212056" y="48010"/>
                </a:lnTo>
                <a:lnTo>
                  <a:pt x="210314" y="48010"/>
                </a:lnTo>
                <a:lnTo>
                  <a:pt x="210314" y="32967"/>
                </a:lnTo>
                <a:lnTo>
                  <a:pt x="213101" y="32967"/>
                </a:lnTo>
                <a:lnTo>
                  <a:pt x="213513" y="38098"/>
                </a:lnTo>
                <a:lnTo>
                  <a:pt x="213956" y="32967"/>
                </a:lnTo>
                <a:close/>
                <a:moveTo>
                  <a:pt x="224217" y="32967"/>
                </a:moveTo>
                <a:lnTo>
                  <a:pt x="224217" y="48010"/>
                </a:lnTo>
                <a:lnTo>
                  <a:pt x="222475" y="48010"/>
                </a:lnTo>
                <a:lnTo>
                  <a:pt x="222475" y="41581"/>
                </a:lnTo>
                <a:lnTo>
                  <a:pt x="221969" y="48010"/>
                </a:lnTo>
                <a:lnTo>
                  <a:pt x="220037" y="48010"/>
                </a:lnTo>
                <a:lnTo>
                  <a:pt x="219530" y="41581"/>
                </a:lnTo>
                <a:lnTo>
                  <a:pt x="219530" y="48010"/>
                </a:lnTo>
                <a:lnTo>
                  <a:pt x="217788" y="48010"/>
                </a:lnTo>
                <a:lnTo>
                  <a:pt x="217788" y="32967"/>
                </a:lnTo>
                <a:lnTo>
                  <a:pt x="220575" y="32967"/>
                </a:lnTo>
                <a:lnTo>
                  <a:pt x="221018" y="38098"/>
                </a:lnTo>
                <a:lnTo>
                  <a:pt x="221430" y="32967"/>
                </a:lnTo>
                <a:close/>
                <a:moveTo>
                  <a:pt x="231691" y="32967"/>
                </a:moveTo>
                <a:lnTo>
                  <a:pt x="231691" y="48010"/>
                </a:lnTo>
                <a:lnTo>
                  <a:pt x="229981" y="48010"/>
                </a:lnTo>
                <a:lnTo>
                  <a:pt x="229981" y="41581"/>
                </a:lnTo>
                <a:lnTo>
                  <a:pt x="229442" y="48010"/>
                </a:lnTo>
                <a:lnTo>
                  <a:pt x="227542" y="48010"/>
                </a:lnTo>
                <a:lnTo>
                  <a:pt x="227004" y="41581"/>
                </a:lnTo>
                <a:lnTo>
                  <a:pt x="227004" y="48010"/>
                </a:lnTo>
                <a:lnTo>
                  <a:pt x="225262" y="48010"/>
                </a:lnTo>
                <a:lnTo>
                  <a:pt x="225262" y="32967"/>
                </a:lnTo>
                <a:lnTo>
                  <a:pt x="228049" y="32967"/>
                </a:lnTo>
                <a:lnTo>
                  <a:pt x="228492" y="38098"/>
                </a:lnTo>
                <a:lnTo>
                  <a:pt x="228904" y="32967"/>
                </a:lnTo>
                <a:close/>
                <a:moveTo>
                  <a:pt x="239165" y="32967"/>
                </a:moveTo>
                <a:lnTo>
                  <a:pt x="239165" y="48010"/>
                </a:lnTo>
                <a:lnTo>
                  <a:pt x="237455" y="48010"/>
                </a:lnTo>
                <a:lnTo>
                  <a:pt x="237455" y="41581"/>
                </a:lnTo>
                <a:lnTo>
                  <a:pt x="236916" y="48010"/>
                </a:lnTo>
                <a:lnTo>
                  <a:pt x="235016" y="48010"/>
                </a:lnTo>
                <a:lnTo>
                  <a:pt x="234478" y="41581"/>
                </a:lnTo>
                <a:lnTo>
                  <a:pt x="234478" y="48010"/>
                </a:lnTo>
                <a:lnTo>
                  <a:pt x="232736" y="48010"/>
                </a:lnTo>
                <a:lnTo>
                  <a:pt x="232736" y="32967"/>
                </a:lnTo>
                <a:lnTo>
                  <a:pt x="235555" y="32967"/>
                </a:lnTo>
                <a:lnTo>
                  <a:pt x="235966" y="38098"/>
                </a:lnTo>
                <a:lnTo>
                  <a:pt x="236378" y="32967"/>
                </a:lnTo>
                <a:close/>
                <a:moveTo>
                  <a:pt x="246670" y="32967"/>
                </a:moveTo>
                <a:lnTo>
                  <a:pt x="246670" y="48010"/>
                </a:lnTo>
                <a:lnTo>
                  <a:pt x="244929" y="48010"/>
                </a:lnTo>
                <a:lnTo>
                  <a:pt x="244929" y="41581"/>
                </a:lnTo>
                <a:lnTo>
                  <a:pt x="244390" y="48010"/>
                </a:lnTo>
                <a:lnTo>
                  <a:pt x="242490" y="48010"/>
                </a:lnTo>
                <a:lnTo>
                  <a:pt x="241952" y="41581"/>
                </a:lnTo>
                <a:lnTo>
                  <a:pt x="241952" y="48010"/>
                </a:lnTo>
                <a:lnTo>
                  <a:pt x="240242" y="48010"/>
                </a:lnTo>
                <a:lnTo>
                  <a:pt x="240242" y="32967"/>
                </a:lnTo>
                <a:lnTo>
                  <a:pt x="243028" y="32967"/>
                </a:lnTo>
                <a:lnTo>
                  <a:pt x="243440" y="38098"/>
                </a:lnTo>
                <a:lnTo>
                  <a:pt x="243852" y="32967"/>
                </a:lnTo>
                <a:close/>
                <a:moveTo>
                  <a:pt x="254144" y="32967"/>
                </a:moveTo>
                <a:lnTo>
                  <a:pt x="254144" y="48010"/>
                </a:lnTo>
                <a:lnTo>
                  <a:pt x="252402" y="48010"/>
                </a:lnTo>
                <a:lnTo>
                  <a:pt x="252402" y="41581"/>
                </a:lnTo>
                <a:lnTo>
                  <a:pt x="251864" y="48010"/>
                </a:lnTo>
                <a:lnTo>
                  <a:pt x="249964" y="48010"/>
                </a:lnTo>
                <a:lnTo>
                  <a:pt x="249426" y="41581"/>
                </a:lnTo>
                <a:lnTo>
                  <a:pt x="249426" y="48010"/>
                </a:lnTo>
                <a:lnTo>
                  <a:pt x="247715" y="48010"/>
                </a:lnTo>
                <a:lnTo>
                  <a:pt x="247715" y="32967"/>
                </a:lnTo>
                <a:lnTo>
                  <a:pt x="250502" y="32967"/>
                </a:lnTo>
                <a:lnTo>
                  <a:pt x="250914" y="38098"/>
                </a:lnTo>
                <a:lnTo>
                  <a:pt x="251326" y="32967"/>
                </a:lnTo>
                <a:close/>
                <a:moveTo>
                  <a:pt x="261618" y="32967"/>
                </a:moveTo>
                <a:lnTo>
                  <a:pt x="261618" y="48010"/>
                </a:lnTo>
                <a:lnTo>
                  <a:pt x="259876" y="48010"/>
                </a:lnTo>
                <a:lnTo>
                  <a:pt x="259876" y="41581"/>
                </a:lnTo>
                <a:lnTo>
                  <a:pt x="259338" y="48010"/>
                </a:lnTo>
                <a:lnTo>
                  <a:pt x="257438" y="48010"/>
                </a:lnTo>
                <a:lnTo>
                  <a:pt x="256899" y="41581"/>
                </a:lnTo>
                <a:lnTo>
                  <a:pt x="256899" y="48010"/>
                </a:lnTo>
                <a:lnTo>
                  <a:pt x="255189" y="48010"/>
                </a:lnTo>
                <a:lnTo>
                  <a:pt x="255189" y="32967"/>
                </a:lnTo>
                <a:lnTo>
                  <a:pt x="257976" y="32967"/>
                </a:lnTo>
                <a:lnTo>
                  <a:pt x="258388" y="38098"/>
                </a:lnTo>
                <a:lnTo>
                  <a:pt x="258831" y="32967"/>
                </a:lnTo>
                <a:close/>
                <a:moveTo>
                  <a:pt x="269092" y="32967"/>
                </a:moveTo>
                <a:lnTo>
                  <a:pt x="269092" y="48010"/>
                </a:lnTo>
                <a:lnTo>
                  <a:pt x="267350" y="48010"/>
                </a:lnTo>
                <a:lnTo>
                  <a:pt x="267350" y="41581"/>
                </a:lnTo>
                <a:lnTo>
                  <a:pt x="266844" y="48010"/>
                </a:lnTo>
                <a:lnTo>
                  <a:pt x="264912" y="48010"/>
                </a:lnTo>
                <a:lnTo>
                  <a:pt x="264405" y="41581"/>
                </a:lnTo>
                <a:lnTo>
                  <a:pt x="264405" y="48010"/>
                </a:lnTo>
                <a:lnTo>
                  <a:pt x="262663" y="48010"/>
                </a:lnTo>
                <a:lnTo>
                  <a:pt x="262663" y="32967"/>
                </a:lnTo>
                <a:lnTo>
                  <a:pt x="265450" y="32967"/>
                </a:lnTo>
                <a:lnTo>
                  <a:pt x="265862" y="38098"/>
                </a:lnTo>
                <a:lnTo>
                  <a:pt x="266305" y="32967"/>
                </a:lnTo>
                <a:close/>
                <a:moveTo>
                  <a:pt x="276566" y="32967"/>
                </a:moveTo>
                <a:lnTo>
                  <a:pt x="276566" y="48010"/>
                </a:lnTo>
                <a:lnTo>
                  <a:pt x="274824" y="48010"/>
                </a:lnTo>
                <a:lnTo>
                  <a:pt x="274824" y="41581"/>
                </a:lnTo>
                <a:lnTo>
                  <a:pt x="274317" y="48010"/>
                </a:lnTo>
                <a:lnTo>
                  <a:pt x="272386" y="48010"/>
                </a:lnTo>
                <a:lnTo>
                  <a:pt x="271879" y="41581"/>
                </a:lnTo>
                <a:lnTo>
                  <a:pt x="271879" y="48010"/>
                </a:lnTo>
                <a:lnTo>
                  <a:pt x="270137" y="48010"/>
                </a:lnTo>
                <a:lnTo>
                  <a:pt x="270137" y="32967"/>
                </a:lnTo>
                <a:lnTo>
                  <a:pt x="272924" y="32967"/>
                </a:lnTo>
                <a:lnTo>
                  <a:pt x="273367" y="38098"/>
                </a:lnTo>
                <a:lnTo>
                  <a:pt x="273779" y="32967"/>
                </a:lnTo>
                <a:close/>
                <a:moveTo>
                  <a:pt x="284040" y="32967"/>
                </a:moveTo>
                <a:lnTo>
                  <a:pt x="284040" y="48010"/>
                </a:lnTo>
                <a:lnTo>
                  <a:pt x="282298" y="48010"/>
                </a:lnTo>
                <a:lnTo>
                  <a:pt x="282298" y="41581"/>
                </a:lnTo>
                <a:lnTo>
                  <a:pt x="281791" y="48010"/>
                </a:lnTo>
                <a:lnTo>
                  <a:pt x="279860" y="48010"/>
                </a:lnTo>
                <a:lnTo>
                  <a:pt x="279353" y="41581"/>
                </a:lnTo>
                <a:lnTo>
                  <a:pt x="279353" y="48010"/>
                </a:lnTo>
                <a:lnTo>
                  <a:pt x="277611" y="48010"/>
                </a:lnTo>
                <a:lnTo>
                  <a:pt x="277611" y="32967"/>
                </a:lnTo>
                <a:lnTo>
                  <a:pt x="280430" y="32967"/>
                </a:lnTo>
                <a:lnTo>
                  <a:pt x="280841" y="38098"/>
                </a:lnTo>
                <a:lnTo>
                  <a:pt x="281253" y="32967"/>
                </a:lnTo>
                <a:close/>
                <a:moveTo>
                  <a:pt x="7347" y="48833"/>
                </a:moveTo>
                <a:lnTo>
                  <a:pt x="7347" y="63876"/>
                </a:lnTo>
                <a:lnTo>
                  <a:pt x="5605" y="63876"/>
                </a:lnTo>
                <a:lnTo>
                  <a:pt x="5605" y="57479"/>
                </a:lnTo>
                <a:lnTo>
                  <a:pt x="5099" y="63876"/>
                </a:lnTo>
                <a:lnTo>
                  <a:pt x="3167" y="63876"/>
                </a:lnTo>
                <a:lnTo>
                  <a:pt x="2629" y="57479"/>
                </a:lnTo>
                <a:lnTo>
                  <a:pt x="2629" y="63876"/>
                </a:lnTo>
                <a:lnTo>
                  <a:pt x="918" y="63876"/>
                </a:lnTo>
                <a:lnTo>
                  <a:pt x="918" y="48833"/>
                </a:lnTo>
                <a:lnTo>
                  <a:pt x="3705" y="48833"/>
                </a:lnTo>
                <a:lnTo>
                  <a:pt x="4117" y="53964"/>
                </a:lnTo>
                <a:lnTo>
                  <a:pt x="4529" y="48833"/>
                </a:lnTo>
                <a:close/>
                <a:moveTo>
                  <a:pt x="14821" y="48833"/>
                </a:moveTo>
                <a:lnTo>
                  <a:pt x="14821" y="63876"/>
                </a:lnTo>
                <a:lnTo>
                  <a:pt x="13079" y="63876"/>
                </a:lnTo>
                <a:lnTo>
                  <a:pt x="13079" y="57479"/>
                </a:lnTo>
                <a:lnTo>
                  <a:pt x="12573" y="63876"/>
                </a:lnTo>
                <a:lnTo>
                  <a:pt x="10641" y="63876"/>
                </a:lnTo>
                <a:lnTo>
                  <a:pt x="10134" y="57479"/>
                </a:lnTo>
                <a:lnTo>
                  <a:pt x="10134" y="63876"/>
                </a:lnTo>
                <a:lnTo>
                  <a:pt x="8392" y="63876"/>
                </a:lnTo>
                <a:lnTo>
                  <a:pt x="8392" y="48833"/>
                </a:lnTo>
                <a:lnTo>
                  <a:pt x="11179" y="48833"/>
                </a:lnTo>
                <a:lnTo>
                  <a:pt x="11591" y="53964"/>
                </a:lnTo>
                <a:lnTo>
                  <a:pt x="12034" y="48833"/>
                </a:lnTo>
                <a:close/>
                <a:moveTo>
                  <a:pt x="22295" y="48833"/>
                </a:moveTo>
                <a:lnTo>
                  <a:pt x="22295" y="63876"/>
                </a:lnTo>
                <a:lnTo>
                  <a:pt x="20553" y="63876"/>
                </a:lnTo>
                <a:lnTo>
                  <a:pt x="20553" y="57479"/>
                </a:lnTo>
                <a:lnTo>
                  <a:pt x="20047" y="63876"/>
                </a:lnTo>
                <a:lnTo>
                  <a:pt x="18115" y="63876"/>
                </a:lnTo>
                <a:lnTo>
                  <a:pt x="17608" y="57479"/>
                </a:lnTo>
                <a:lnTo>
                  <a:pt x="17608" y="63876"/>
                </a:lnTo>
                <a:lnTo>
                  <a:pt x="15866" y="63876"/>
                </a:lnTo>
                <a:lnTo>
                  <a:pt x="15866" y="48833"/>
                </a:lnTo>
                <a:lnTo>
                  <a:pt x="18653" y="48833"/>
                </a:lnTo>
                <a:lnTo>
                  <a:pt x="19096" y="53964"/>
                </a:lnTo>
                <a:lnTo>
                  <a:pt x="19508" y="48833"/>
                </a:lnTo>
                <a:close/>
                <a:moveTo>
                  <a:pt x="29769" y="48833"/>
                </a:moveTo>
                <a:lnTo>
                  <a:pt x="29769" y="63876"/>
                </a:lnTo>
                <a:lnTo>
                  <a:pt x="28059" y="63876"/>
                </a:lnTo>
                <a:lnTo>
                  <a:pt x="28059" y="57479"/>
                </a:lnTo>
                <a:lnTo>
                  <a:pt x="27520" y="63876"/>
                </a:lnTo>
                <a:lnTo>
                  <a:pt x="25589" y="63876"/>
                </a:lnTo>
                <a:lnTo>
                  <a:pt x="25082" y="57479"/>
                </a:lnTo>
                <a:lnTo>
                  <a:pt x="25082" y="63876"/>
                </a:lnTo>
                <a:lnTo>
                  <a:pt x="23340" y="63876"/>
                </a:lnTo>
                <a:lnTo>
                  <a:pt x="23340" y="48833"/>
                </a:lnTo>
                <a:lnTo>
                  <a:pt x="26159" y="48833"/>
                </a:lnTo>
                <a:lnTo>
                  <a:pt x="26570" y="53964"/>
                </a:lnTo>
                <a:lnTo>
                  <a:pt x="26982" y="48833"/>
                </a:lnTo>
                <a:close/>
                <a:moveTo>
                  <a:pt x="37243" y="48833"/>
                </a:moveTo>
                <a:lnTo>
                  <a:pt x="37243" y="63876"/>
                </a:lnTo>
                <a:lnTo>
                  <a:pt x="35533" y="63876"/>
                </a:lnTo>
                <a:lnTo>
                  <a:pt x="35533" y="57479"/>
                </a:lnTo>
                <a:lnTo>
                  <a:pt x="34994" y="63876"/>
                </a:lnTo>
                <a:lnTo>
                  <a:pt x="33094" y="63876"/>
                </a:lnTo>
                <a:lnTo>
                  <a:pt x="32556" y="57479"/>
                </a:lnTo>
                <a:lnTo>
                  <a:pt x="32556" y="63876"/>
                </a:lnTo>
                <a:lnTo>
                  <a:pt x="30814" y="63876"/>
                </a:lnTo>
                <a:lnTo>
                  <a:pt x="30814" y="48833"/>
                </a:lnTo>
                <a:lnTo>
                  <a:pt x="33633" y="48833"/>
                </a:lnTo>
                <a:lnTo>
                  <a:pt x="34044" y="53964"/>
                </a:lnTo>
                <a:lnTo>
                  <a:pt x="34456" y="48833"/>
                </a:lnTo>
                <a:close/>
                <a:moveTo>
                  <a:pt x="44748" y="48833"/>
                </a:moveTo>
                <a:lnTo>
                  <a:pt x="44748" y="63876"/>
                </a:lnTo>
                <a:lnTo>
                  <a:pt x="43007" y="63876"/>
                </a:lnTo>
                <a:lnTo>
                  <a:pt x="43007" y="57479"/>
                </a:lnTo>
                <a:lnTo>
                  <a:pt x="42468" y="63876"/>
                </a:lnTo>
                <a:lnTo>
                  <a:pt x="40568" y="63876"/>
                </a:lnTo>
                <a:lnTo>
                  <a:pt x="40030" y="57479"/>
                </a:lnTo>
                <a:lnTo>
                  <a:pt x="40030" y="63876"/>
                </a:lnTo>
                <a:lnTo>
                  <a:pt x="38320" y="63876"/>
                </a:lnTo>
                <a:lnTo>
                  <a:pt x="38320" y="48833"/>
                </a:lnTo>
                <a:lnTo>
                  <a:pt x="41106" y="48833"/>
                </a:lnTo>
                <a:lnTo>
                  <a:pt x="41518" y="53964"/>
                </a:lnTo>
                <a:lnTo>
                  <a:pt x="41930" y="48833"/>
                </a:lnTo>
                <a:close/>
                <a:moveTo>
                  <a:pt x="52222" y="48833"/>
                </a:moveTo>
                <a:lnTo>
                  <a:pt x="52222" y="63876"/>
                </a:lnTo>
                <a:lnTo>
                  <a:pt x="50480" y="63876"/>
                </a:lnTo>
                <a:lnTo>
                  <a:pt x="50480" y="57479"/>
                </a:lnTo>
                <a:lnTo>
                  <a:pt x="49942" y="63876"/>
                </a:lnTo>
                <a:lnTo>
                  <a:pt x="48042" y="63876"/>
                </a:lnTo>
                <a:lnTo>
                  <a:pt x="47504" y="57479"/>
                </a:lnTo>
                <a:lnTo>
                  <a:pt x="47504" y="63876"/>
                </a:lnTo>
                <a:lnTo>
                  <a:pt x="45793" y="63876"/>
                </a:lnTo>
                <a:lnTo>
                  <a:pt x="45793" y="48833"/>
                </a:lnTo>
                <a:lnTo>
                  <a:pt x="48580" y="48833"/>
                </a:lnTo>
                <a:lnTo>
                  <a:pt x="48992" y="53964"/>
                </a:lnTo>
                <a:lnTo>
                  <a:pt x="49404" y="48833"/>
                </a:lnTo>
                <a:close/>
                <a:moveTo>
                  <a:pt x="59696" y="48833"/>
                </a:moveTo>
                <a:lnTo>
                  <a:pt x="59696" y="63876"/>
                </a:lnTo>
                <a:lnTo>
                  <a:pt x="57954" y="63876"/>
                </a:lnTo>
                <a:lnTo>
                  <a:pt x="57954" y="57479"/>
                </a:lnTo>
                <a:lnTo>
                  <a:pt x="57448" y="63876"/>
                </a:lnTo>
                <a:lnTo>
                  <a:pt x="55516" y="63876"/>
                </a:lnTo>
                <a:lnTo>
                  <a:pt x="54978" y="57479"/>
                </a:lnTo>
                <a:lnTo>
                  <a:pt x="54978" y="63876"/>
                </a:lnTo>
                <a:lnTo>
                  <a:pt x="53267" y="63876"/>
                </a:lnTo>
                <a:lnTo>
                  <a:pt x="53267" y="48833"/>
                </a:lnTo>
                <a:lnTo>
                  <a:pt x="56054" y="48833"/>
                </a:lnTo>
                <a:lnTo>
                  <a:pt x="56466" y="53964"/>
                </a:lnTo>
                <a:lnTo>
                  <a:pt x="56878" y="48833"/>
                </a:lnTo>
                <a:close/>
                <a:moveTo>
                  <a:pt x="67170" y="48833"/>
                </a:moveTo>
                <a:lnTo>
                  <a:pt x="67170" y="63876"/>
                </a:lnTo>
                <a:lnTo>
                  <a:pt x="65428" y="63876"/>
                </a:lnTo>
                <a:lnTo>
                  <a:pt x="65428" y="57479"/>
                </a:lnTo>
                <a:lnTo>
                  <a:pt x="64922" y="63876"/>
                </a:lnTo>
                <a:lnTo>
                  <a:pt x="62990" y="63876"/>
                </a:lnTo>
                <a:lnTo>
                  <a:pt x="62483" y="57479"/>
                </a:lnTo>
                <a:lnTo>
                  <a:pt x="62483" y="63876"/>
                </a:lnTo>
                <a:lnTo>
                  <a:pt x="60741" y="63876"/>
                </a:lnTo>
                <a:lnTo>
                  <a:pt x="60741" y="48833"/>
                </a:lnTo>
                <a:lnTo>
                  <a:pt x="63528" y="48833"/>
                </a:lnTo>
                <a:lnTo>
                  <a:pt x="63940" y="53964"/>
                </a:lnTo>
                <a:lnTo>
                  <a:pt x="64383" y="48833"/>
                </a:lnTo>
                <a:close/>
                <a:moveTo>
                  <a:pt x="74644" y="48833"/>
                </a:moveTo>
                <a:lnTo>
                  <a:pt x="74644" y="63876"/>
                </a:lnTo>
                <a:lnTo>
                  <a:pt x="72902" y="63876"/>
                </a:lnTo>
                <a:lnTo>
                  <a:pt x="72902" y="57479"/>
                </a:lnTo>
                <a:lnTo>
                  <a:pt x="72395" y="63876"/>
                </a:lnTo>
                <a:lnTo>
                  <a:pt x="70464" y="63876"/>
                </a:lnTo>
                <a:lnTo>
                  <a:pt x="69957" y="57479"/>
                </a:lnTo>
                <a:lnTo>
                  <a:pt x="69957" y="63876"/>
                </a:lnTo>
                <a:lnTo>
                  <a:pt x="68215" y="63876"/>
                </a:lnTo>
                <a:lnTo>
                  <a:pt x="68215" y="48833"/>
                </a:lnTo>
                <a:lnTo>
                  <a:pt x="71002" y="48833"/>
                </a:lnTo>
                <a:lnTo>
                  <a:pt x="71445" y="53964"/>
                </a:lnTo>
                <a:lnTo>
                  <a:pt x="71857" y="48833"/>
                </a:lnTo>
                <a:close/>
                <a:moveTo>
                  <a:pt x="82118" y="48833"/>
                </a:moveTo>
                <a:lnTo>
                  <a:pt x="82118" y="63876"/>
                </a:lnTo>
                <a:lnTo>
                  <a:pt x="80376" y="63876"/>
                </a:lnTo>
                <a:lnTo>
                  <a:pt x="80376" y="57479"/>
                </a:lnTo>
                <a:lnTo>
                  <a:pt x="79869" y="63876"/>
                </a:lnTo>
                <a:lnTo>
                  <a:pt x="77969" y="63876"/>
                </a:lnTo>
                <a:lnTo>
                  <a:pt x="77431" y="57479"/>
                </a:lnTo>
                <a:lnTo>
                  <a:pt x="77431" y="63876"/>
                </a:lnTo>
                <a:lnTo>
                  <a:pt x="75689" y="63876"/>
                </a:lnTo>
                <a:lnTo>
                  <a:pt x="75689" y="48833"/>
                </a:lnTo>
                <a:lnTo>
                  <a:pt x="78508" y="48833"/>
                </a:lnTo>
                <a:lnTo>
                  <a:pt x="78919" y="53964"/>
                </a:lnTo>
                <a:lnTo>
                  <a:pt x="79331" y="48833"/>
                </a:lnTo>
                <a:close/>
                <a:moveTo>
                  <a:pt x="89623" y="48833"/>
                </a:moveTo>
                <a:lnTo>
                  <a:pt x="89623" y="63876"/>
                </a:lnTo>
                <a:lnTo>
                  <a:pt x="87882" y="63876"/>
                </a:lnTo>
                <a:lnTo>
                  <a:pt x="87882" y="57479"/>
                </a:lnTo>
                <a:lnTo>
                  <a:pt x="87343" y="63876"/>
                </a:lnTo>
                <a:lnTo>
                  <a:pt x="85443" y="63876"/>
                </a:lnTo>
                <a:lnTo>
                  <a:pt x="84905" y="57479"/>
                </a:lnTo>
                <a:lnTo>
                  <a:pt x="84905" y="63876"/>
                </a:lnTo>
                <a:lnTo>
                  <a:pt x="83163" y="63876"/>
                </a:lnTo>
                <a:lnTo>
                  <a:pt x="83163" y="48833"/>
                </a:lnTo>
                <a:lnTo>
                  <a:pt x="85982" y="48833"/>
                </a:lnTo>
                <a:lnTo>
                  <a:pt x="86393" y="53964"/>
                </a:lnTo>
                <a:lnTo>
                  <a:pt x="86805" y="48833"/>
                </a:lnTo>
                <a:close/>
                <a:moveTo>
                  <a:pt x="97097" y="48833"/>
                </a:moveTo>
                <a:lnTo>
                  <a:pt x="97097" y="63876"/>
                </a:lnTo>
                <a:lnTo>
                  <a:pt x="95356" y="63876"/>
                </a:lnTo>
                <a:lnTo>
                  <a:pt x="95356" y="57479"/>
                </a:lnTo>
                <a:lnTo>
                  <a:pt x="94817" y="63876"/>
                </a:lnTo>
                <a:lnTo>
                  <a:pt x="92917" y="63876"/>
                </a:lnTo>
                <a:lnTo>
                  <a:pt x="92379" y="57479"/>
                </a:lnTo>
                <a:lnTo>
                  <a:pt x="92379" y="63876"/>
                </a:lnTo>
                <a:lnTo>
                  <a:pt x="90637" y="63876"/>
                </a:lnTo>
                <a:lnTo>
                  <a:pt x="90637" y="48833"/>
                </a:lnTo>
                <a:lnTo>
                  <a:pt x="93455" y="48833"/>
                </a:lnTo>
                <a:lnTo>
                  <a:pt x="93867" y="53964"/>
                </a:lnTo>
                <a:lnTo>
                  <a:pt x="94279" y="48833"/>
                </a:lnTo>
                <a:close/>
                <a:moveTo>
                  <a:pt x="104571" y="48833"/>
                </a:moveTo>
                <a:lnTo>
                  <a:pt x="104571" y="63876"/>
                </a:lnTo>
                <a:lnTo>
                  <a:pt x="102829" y="63876"/>
                </a:lnTo>
                <a:lnTo>
                  <a:pt x="102829" y="57479"/>
                </a:lnTo>
                <a:lnTo>
                  <a:pt x="102323" y="63876"/>
                </a:lnTo>
                <a:lnTo>
                  <a:pt x="100391" y="63876"/>
                </a:lnTo>
                <a:lnTo>
                  <a:pt x="99853" y="57479"/>
                </a:lnTo>
                <a:lnTo>
                  <a:pt x="99853" y="63876"/>
                </a:lnTo>
                <a:lnTo>
                  <a:pt x="98142" y="63876"/>
                </a:lnTo>
                <a:lnTo>
                  <a:pt x="98142" y="48833"/>
                </a:lnTo>
                <a:lnTo>
                  <a:pt x="100929" y="48833"/>
                </a:lnTo>
                <a:lnTo>
                  <a:pt x="101341" y="53964"/>
                </a:lnTo>
                <a:lnTo>
                  <a:pt x="101753" y="48833"/>
                </a:lnTo>
                <a:close/>
                <a:moveTo>
                  <a:pt x="112045" y="48833"/>
                </a:moveTo>
                <a:lnTo>
                  <a:pt x="112045" y="63876"/>
                </a:lnTo>
                <a:lnTo>
                  <a:pt x="110303" y="63876"/>
                </a:lnTo>
                <a:lnTo>
                  <a:pt x="110303" y="57479"/>
                </a:lnTo>
                <a:lnTo>
                  <a:pt x="109797" y="63876"/>
                </a:lnTo>
                <a:lnTo>
                  <a:pt x="107865" y="63876"/>
                </a:lnTo>
                <a:lnTo>
                  <a:pt x="107358" y="57479"/>
                </a:lnTo>
                <a:lnTo>
                  <a:pt x="107358" y="63876"/>
                </a:lnTo>
                <a:lnTo>
                  <a:pt x="105616" y="63876"/>
                </a:lnTo>
                <a:lnTo>
                  <a:pt x="105616" y="48833"/>
                </a:lnTo>
                <a:lnTo>
                  <a:pt x="108403" y="48833"/>
                </a:lnTo>
                <a:lnTo>
                  <a:pt x="108815" y="53964"/>
                </a:lnTo>
                <a:lnTo>
                  <a:pt x="109258" y="48833"/>
                </a:lnTo>
                <a:close/>
                <a:moveTo>
                  <a:pt x="119519" y="48833"/>
                </a:moveTo>
                <a:lnTo>
                  <a:pt x="119519" y="63876"/>
                </a:lnTo>
                <a:lnTo>
                  <a:pt x="117777" y="63876"/>
                </a:lnTo>
                <a:lnTo>
                  <a:pt x="117777" y="57479"/>
                </a:lnTo>
                <a:lnTo>
                  <a:pt x="117271" y="63876"/>
                </a:lnTo>
                <a:lnTo>
                  <a:pt x="115339" y="63876"/>
                </a:lnTo>
                <a:lnTo>
                  <a:pt x="114832" y="57479"/>
                </a:lnTo>
                <a:lnTo>
                  <a:pt x="114832" y="63876"/>
                </a:lnTo>
                <a:lnTo>
                  <a:pt x="113090" y="63876"/>
                </a:lnTo>
                <a:lnTo>
                  <a:pt x="113090" y="48833"/>
                </a:lnTo>
                <a:lnTo>
                  <a:pt x="115877" y="48833"/>
                </a:lnTo>
                <a:lnTo>
                  <a:pt x="116320" y="53964"/>
                </a:lnTo>
                <a:lnTo>
                  <a:pt x="116732" y="48833"/>
                </a:lnTo>
                <a:close/>
                <a:moveTo>
                  <a:pt x="126993" y="48833"/>
                </a:moveTo>
                <a:lnTo>
                  <a:pt x="126993" y="63876"/>
                </a:lnTo>
                <a:lnTo>
                  <a:pt x="125283" y="63876"/>
                </a:lnTo>
                <a:lnTo>
                  <a:pt x="125283" y="57479"/>
                </a:lnTo>
                <a:lnTo>
                  <a:pt x="124744" y="63876"/>
                </a:lnTo>
                <a:lnTo>
                  <a:pt x="122813" y="63876"/>
                </a:lnTo>
                <a:lnTo>
                  <a:pt x="122306" y="57479"/>
                </a:lnTo>
                <a:lnTo>
                  <a:pt x="122306" y="63876"/>
                </a:lnTo>
                <a:lnTo>
                  <a:pt x="120564" y="63876"/>
                </a:lnTo>
                <a:lnTo>
                  <a:pt x="120564" y="48833"/>
                </a:lnTo>
                <a:lnTo>
                  <a:pt x="123351" y="48833"/>
                </a:lnTo>
                <a:lnTo>
                  <a:pt x="123794" y="53964"/>
                </a:lnTo>
                <a:lnTo>
                  <a:pt x="124206" y="48833"/>
                </a:lnTo>
                <a:close/>
                <a:moveTo>
                  <a:pt x="134467" y="48833"/>
                </a:moveTo>
                <a:lnTo>
                  <a:pt x="134467" y="63876"/>
                </a:lnTo>
                <a:lnTo>
                  <a:pt x="132757" y="63876"/>
                </a:lnTo>
                <a:lnTo>
                  <a:pt x="132757" y="57479"/>
                </a:lnTo>
                <a:lnTo>
                  <a:pt x="132218" y="63876"/>
                </a:lnTo>
                <a:lnTo>
                  <a:pt x="130318" y="63876"/>
                </a:lnTo>
                <a:lnTo>
                  <a:pt x="129780" y="57479"/>
                </a:lnTo>
                <a:lnTo>
                  <a:pt x="129780" y="63876"/>
                </a:lnTo>
                <a:lnTo>
                  <a:pt x="128038" y="63876"/>
                </a:lnTo>
                <a:lnTo>
                  <a:pt x="128038" y="48833"/>
                </a:lnTo>
                <a:lnTo>
                  <a:pt x="130857" y="48833"/>
                </a:lnTo>
                <a:lnTo>
                  <a:pt x="131268" y="53964"/>
                </a:lnTo>
                <a:lnTo>
                  <a:pt x="131680" y="48833"/>
                </a:lnTo>
                <a:close/>
                <a:moveTo>
                  <a:pt x="141941" y="48833"/>
                </a:moveTo>
                <a:lnTo>
                  <a:pt x="141941" y="63876"/>
                </a:lnTo>
                <a:lnTo>
                  <a:pt x="140231" y="63876"/>
                </a:lnTo>
                <a:lnTo>
                  <a:pt x="140231" y="57479"/>
                </a:lnTo>
                <a:lnTo>
                  <a:pt x="139692" y="63876"/>
                </a:lnTo>
                <a:lnTo>
                  <a:pt x="137792" y="63876"/>
                </a:lnTo>
                <a:lnTo>
                  <a:pt x="137254" y="57479"/>
                </a:lnTo>
                <a:lnTo>
                  <a:pt x="137254" y="63876"/>
                </a:lnTo>
                <a:lnTo>
                  <a:pt x="135512" y="63876"/>
                </a:lnTo>
                <a:lnTo>
                  <a:pt x="135512" y="48833"/>
                </a:lnTo>
                <a:lnTo>
                  <a:pt x="138330" y="48833"/>
                </a:lnTo>
                <a:lnTo>
                  <a:pt x="138742" y="53964"/>
                </a:lnTo>
                <a:lnTo>
                  <a:pt x="139154" y="48833"/>
                </a:lnTo>
                <a:close/>
                <a:moveTo>
                  <a:pt x="149446" y="48833"/>
                </a:moveTo>
                <a:lnTo>
                  <a:pt x="149446" y="63876"/>
                </a:lnTo>
                <a:lnTo>
                  <a:pt x="147705" y="63876"/>
                </a:lnTo>
                <a:lnTo>
                  <a:pt x="147705" y="57479"/>
                </a:lnTo>
                <a:lnTo>
                  <a:pt x="147166" y="63876"/>
                </a:lnTo>
                <a:lnTo>
                  <a:pt x="145266" y="63876"/>
                </a:lnTo>
                <a:lnTo>
                  <a:pt x="144728" y="57479"/>
                </a:lnTo>
                <a:lnTo>
                  <a:pt x="144728" y="63876"/>
                </a:lnTo>
                <a:lnTo>
                  <a:pt x="142986" y="63876"/>
                </a:lnTo>
                <a:lnTo>
                  <a:pt x="142986" y="48833"/>
                </a:lnTo>
                <a:lnTo>
                  <a:pt x="145804" y="48833"/>
                </a:lnTo>
                <a:lnTo>
                  <a:pt x="146216" y="53964"/>
                </a:lnTo>
                <a:lnTo>
                  <a:pt x="146628" y="48833"/>
                </a:lnTo>
                <a:close/>
                <a:moveTo>
                  <a:pt x="156920" y="48833"/>
                </a:moveTo>
                <a:lnTo>
                  <a:pt x="156920" y="63876"/>
                </a:lnTo>
                <a:lnTo>
                  <a:pt x="155178" y="63876"/>
                </a:lnTo>
                <a:lnTo>
                  <a:pt x="155178" y="57479"/>
                </a:lnTo>
                <a:lnTo>
                  <a:pt x="154640" y="63876"/>
                </a:lnTo>
                <a:lnTo>
                  <a:pt x="152740" y="63876"/>
                </a:lnTo>
                <a:lnTo>
                  <a:pt x="152233" y="57479"/>
                </a:lnTo>
                <a:lnTo>
                  <a:pt x="152233" y="63876"/>
                </a:lnTo>
                <a:lnTo>
                  <a:pt x="150491" y="63876"/>
                </a:lnTo>
                <a:lnTo>
                  <a:pt x="150491" y="48833"/>
                </a:lnTo>
                <a:lnTo>
                  <a:pt x="153278" y="48833"/>
                </a:lnTo>
                <a:lnTo>
                  <a:pt x="153690" y="53964"/>
                </a:lnTo>
                <a:lnTo>
                  <a:pt x="154133" y="48833"/>
                </a:lnTo>
                <a:close/>
                <a:moveTo>
                  <a:pt x="164394" y="48833"/>
                </a:moveTo>
                <a:lnTo>
                  <a:pt x="164394" y="63876"/>
                </a:lnTo>
                <a:lnTo>
                  <a:pt x="162652" y="63876"/>
                </a:lnTo>
                <a:lnTo>
                  <a:pt x="162652" y="57479"/>
                </a:lnTo>
                <a:lnTo>
                  <a:pt x="162146" y="63876"/>
                </a:lnTo>
                <a:lnTo>
                  <a:pt x="160214" y="63876"/>
                </a:lnTo>
                <a:lnTo>
                  <a:pt x="159707" y="57479"/>
                </a:lnTo>
                <a:lnTo>
                  <a:pt x="159707" y="63876"/>
                </a:lnTo>
                <a:lnTo>
                  <a:pt x="157965" y="63876"/>
                </a:lnTo>
                <a:lnTo>
                  <a:pt x="157965" y="48833"/>
                </a:lnTo>
                <a:lnTo>
                  <a:pt x="160752" y="48833"/>
                </a:lnTo>
                <a:lnTo>
                  <a:pt x="161164" y="53964"/>
                </a:lnTo>
                <a:lnTo>
                  <a:pt x="161607" y="48833"/>
                </a:lnTo>
                <a:close/>
                <a:moveTo>
                  <a:pt x="171868" y="48833"/>
                </a:moveTo>
                <a:lnTo>
                  <a:pt x="171868" y="63876"/>
                </a:lnTo>
                <a:lnTo>
                  <a:pt x="170126" y="63876"/>
                </a:lnTo>
                <a:lnTo>
                  <a:pt x="170126" y="57479"/>
                </a:lnTo>
                <a:lnTo>
                  <a:pt x="169620" y="63876"/>
                </a:lnTo>
                <a:lnTo>
                  <a:pt x="167688" y="63876"/>
                </a:lnTo>
                <a:lnTo>
                  <a:pt x="167181" y="57479"/>
                </a:lnTo>
                <a:lnTo>
                  <a:pt x="167181" y="63876"/>
                </a:lnTo>
                <a:lnTo>
                  <a:pt x="165439" y="63876"/>
                </a:lnTo>
                <a:lnTo>
                  <a:pt x="165439" y="48833"/>
                </a:lnTo>
                <a:lnTo>
                  <a:pt x="168226" y="48833"/>
                </a:lnTo>
                <a:lnTo>
                  <a:pt x="168638" y="53964"/>
                </a:lnTo>
                <a:lnTo>
                  <a:pt x="169081" y="48833"/>
                </a:lnTo>
                <a:close/>
                <a:moveTo>
                  <a:pt x="179342" y="48833"/>
                </a:moveTo>
                <a:lnTo>
                  <a:pt x="179342" y="63876"/>
                </a:lnTo>
                <a:lnTo>
                  <a:pt x="177600" y="63876"/>
                </a:lnTo>
                <a:lnTo>
                  <a:pt x="177600" y="57479"/>
                </a:lnTo>
                <a:lnTo>
                  <a:pt x="177093" y="63876"/>
                </a:lnTo>
                <a:lnTo>
                  <a:pt x="175193" y="63876"/>
                </a:lnTo>
                <a:lnTo>
                  <a:pt x="174655" y="57479"/>
                </a:lnTo>
                <a:lnTo>
                  <a:pt x="174655" y="63876"/>
                </a:lnTo>
                <a:lnTo>
                  <a:pt x="172913" y="63876"/>
                </a:lnTo>
                <a:lnTo>
                  <a:pt x="172913" y="48833"/>
                </a:lnTo>
                <a:lnTo>
                  <a:pt x="175732" y="48833"/>
                </a:lnTo>
                <a:lnTo>
                  <a:pt x="176143" y="53964"/>
                </a:lnTo>
                <a:lnTo>
                  <a:pt x="176555" y="48833"/>
                </a:lnTo>
                <a:close/>
                <a:moveTo>
                  <a:pt x="186816" y="48833"/>
                </a:moveTo>
                <a:lnTo>
                  <a:pt x="186816" y="63876"/>
                </a:lnTo>
                <a:lnTo>
                  <a:pt x="185106" y="63876"/>
                </a:lnTo>
                <a:lnTo>
                  <a:pt x="185106" y="57479"/>
                </a:lnTo>
                <a:lnTo>
                  <a:pt x="184567" y="63876"/>
                </a:lnTo>
                <a:lnTo>
                  <a:pt x="182667" y="63876"/>
                </a:lnTo>
                <a:lnTo>
                  <a:pt x="182129" y="57479"/>
                </a:lnTo>
                <a:lnTo>
                  <a:pt x="182129" y="63876"/>
                </a:lnTo>
                <a:lnTo>
                  <a:pt x="180387" y="63876"/>
                </a:lnTo>
                <a:lnTo>
                  <a:pt x="180387" y="48833"/>
                </a:lnTo>
                <a:lnTo>
                  <a:pt x="183206" y="48833"/>
                </a:lnTo>
                <a:lnTo>
                  <a:pt x="183617" y="53964"/>
                </a:lnTo>
                <a:lnTo>
                  <a:pt x="184029" y="48833"/>
                </a:lnTo>
                <a:close/>
                <a:moveTo>
                  <a:pt x="194321" y="48833"/>
                </a:moveTo>
                <a:lnTo>
                  <a:pt x="194321" y="63876"/>
                </a:lnTo>
                <a:lnTo>
                  <a:pt x="192580" y="63876"/>
                </a:lnTo>
                <a:lnTo>
                  <a:pt x="192580" y="57479"/>
                </a:lnTo>
                <a:lnTo>
                  <a:pt x="192041" y="63876"/>
                </a:lnTo>
                <a:lnTo>
                  <a:pt x="190141" y="63876"/>
                </a:lnTo>
                <a:lnTo>
                  <a:pt x="189603" y="57479"/>
                </a:lnTo>
                <a:lnTo>
                  <a:pt x="189603" y="63876"/>
                </a:lnTo>
                <a:lnTo>
                  <a:pt x="187861" y="63876"/>
                </a:lnTo>
                <a:lnTo>
                  <a:pt x="187861" y="48833"/>
                </a:lnTo>
                <a:lnTo>
                  <a:pt x="190679" y="48833"/>
                </a:lnTo>
                <a:lnTo>
                  <a:pt x="191091" y="53964"/>
                </a:lnTo>
                <a:lnTo>
                  <a:pt x="191503" y="48833"/>
                </a:lnTo>
                <a:close/>
                <a:moveTo>
                  <a:pt x="201795" y="48833"/>
                </a:moveTo>
                <a:lnTo>
                  <a:pt x="201795" y="63876"/>
                </a:lnTo>
                <a:lnTo>
                  <a:pt x="200054" y="63876"/>
                </a:lnTo>
                <a:lnTo>
                  <a:pt x="200054" y="57479"/>
                </a:lnTo>
                <a:lnTo>
                  <a:pt x="199515" y="63876"/>
                </a:lnTo>
                <a:lnTo>
                  <a:pt x="197615" y="63876"/>
                </a:lnTo>
                <a:lnTo>
                  <a:pt x="197077" y="57479"/>
                </a:lnTo>
                <a:lnTo>
                  <a:pt x="197077" y="63876"/>
                </a:lnTo>
                <a:lnTo>
                  <a:pt x="195366" y="63876"/>
                </a:lnTo>
                <a:lnTo>
                  <a:pt x="195366" y="48833"/>
                </a:lnTo>
                <a:lnTo>
                  <a:pt x="198153" y="48833"/>
                </a:lnTo>
                <a:lnTo>
                  <a:pt x="198565" y="53964"/>
                </a:lnTo>
                <a:lnTo>
                  <a:pt x="198977" y="48833"/>
                </a:lnTo>
                <a:close/>
                <a:moveTo>
                  <a:pt x="209269" y="48833"/>
                </a:moveTo>
                <a:lnTo>
                  <a:pt x="209269" y="63876"/>
                </a:lnTo>
                <a:lnTo>
                  <a:pt x="207527" y="63876"/>
                </a:lnTo>
                <a:lnTo>
                  <a:pt x="207527" y="57479"/>
                </a:lnTo>
                <a:lnTo>
                  <a:pt x="207021" y="63876"/>
                </a:lnTo>
                <a:lnTo>
                  <a:pt x="205089" y="63876"/>
                </a:lnTo>
                <a:lnTo>
                  <a:pt x="204582" y="57479"/>
                </a:lnTo>
                <a:lnTo>
                  <a:pt x="204582" y="63876"/>
                </a:lnTo>
                <a:lnTo>
                  <a:pt x="202840" y="63876"/>
                </a:lnTo>
                <a:lnTo>
                  <a:pt x="202840" y="48833"/>
                </a:lnTo>
                <a:lnTo>
                  <a:pt x="205627" y="48833"/>
                </a:lnTo>
                <a:lnTo>
                  <a:pt x="206039" y="53964"/>
                </a:lnTo>
                <a:lnTo>
                  <a:pt x="206451" y="48833"/>
                </a:lnTo>
                <a:close/>
                <a:moveTo>
                  <a:pt x="216743" y="48833"/>
                </a:moveTo>
                <a:lnTo>
                  <a:pt x="216743" y="63876"/>
                </a:lnTo>
                <a:lnTo>
                  <a:pt x="215001" y="63876"/>
                </a:lnTo>
                <a:lnTo>
                  <a:pt x="215001" y="57479"/>
                </a:lnTo>
                <a:lnTo>
                  <a:pt x="214495" y="63876"/>
                </a:lnTo>
                <a:lnTo>
                  <a:pt x="212563" y="63876"/>
                </a:lnTo>
                <a:lnTo>
                  <a:pt x="212056" y="57479"/>
                </a:lnTo>
                <a:lnTo>
                  <a:pt x="212056" y="63876"/>
                </a:lnTo>
                <a:lnTo>
                  <a:pt x="210314" y="63876"/>
                </a:lnTo>
                <a:lnTo>
                  <a:pt x="210314" y="48833"/>
                </a:lnTo>
                <a:lnTo>
                  <a:pt x="213101" y="48833"/>
                </a:lnTo>
                <a:lnTo>
                  <a:pt x="213513" y="53964"/>
                </a:lnTo>
                <a:lnTo>
                  <a:pt x="213956" y="48833"/>
                </a:lnTo>
                <a:close/>
                <a:moveTo>
                  <a:pt x="224217" y="48833"/>
                </a:moveTo>
                <a:lnTo>
                  <a:pt x="224217" y="63876"/>
                </a:lnTo>
                <a:lnTo>
                  <a:pt x="222475" y="63876"/>
                </a:lnTo>
                <a:lnTo>
                  <a:pt x="222475" y="57479"/>
                </a:lnTo>
                <a:lnTo>
                  <a:pt x="221969" y="63876"/>
                </a:lnTo>
                <a:lnTo>
                  <a:pt x="220037" y="63876"/>
                </a:lnTo>
                <a:lnTo>
                  <a:pt x="219530" y="57479"/>
                </a:lnTo>
                <a:lnTo>
                  <a:pt x="219530" y="63876"/>
                </a:lnTo>
                <a:lnTo>
                  <a:pt x="217788" y="63876"/>
                </a:lnTo>
                <a:lnTo>
                  <a:pt x="217788" y="48833"/>
                </a:lnTo>
                <a:lnTo>
                  <a:pt x="220575" y="48833"/>
                </a:lnTo>
                <a:lnTo>
                  <a:pt x="221018" y="53964"/>
                </a:lnTo>
                <a:lnTo>
                  <a:pt x="221430" y="48833"/>
                </a:lnTo>
                <a:close/>
                <a:moveTo>
                  <a:pt x="231691" y="48833"/>
                </a:moveTo>
                <a:lnTo>
                  <a:pt x="231691" y="63876"/>
                </a:lnTo>
                <a:lnTo>
                  <a:pt x="229981" y="63876"/>
                </a:lnTo>
                <a:lnTo>
                  <a:pt x="229981" y="57479"/>
                </a:lnTo>
                <a:lnTo>
                  <a:pt x="229442" y="63876"/>
                </a:lnTo>
                <a:lnTo>
                  <a:pt x="227542" y="63876"/>
                </a:lnTo>
                <a:lnTo>
                  <a:pt x="227004" y="57479"/>
                </a:lnTo>
                <a:lnTo>
                  <a:pt x="227004" y="63876"/>
                </a:lnTo>
                <a:lnTo>
                  <a:pt x="225262" y="63876"/>
                </a:lnTo>
                <a:lnTo>
                  <a:pt x="225262" y="48833"/>
                </a:lnTo>
                <a:lnTo>
                  <a:pt x="228049" y="48833"/>
                </a:lnTo>
                <a:lnTo>
                  <a:pt x="228492" y="53964"/>
                </a:lnTo>
                <a:lnTo>
                  <a:pt x="228904" y="48833"/>
                </a:lnTo>
                <a:close/>
                <a:moveTo>
                  <a:pt x="239165" y="48833"/>
                </a:moveTo>
                <a:lnTo>
                  <a:pt x="239165" y="63876"/>
                </a:lnTo>
                <a:lnTo>
                  <a:pt x="237455" y="63876"/>
                </a:lnTo>
                <a:lnTo>
                  <a:pt x="237455" y="57479"/>
                </a:lnTo>
                <a:lnTo>
                  <a:pt x="236916" y="63876"/>
                </a:lnTo>
                <a:lnTo>
                  <a:pt x="235016" y="63876"/>
                </a:lnTo>
                <a:lnTo>
                  <a:pt x="234478" y="57479"/>
                </a:lnTo>
                <a:lnTo>
                  <a:pt x="234478" y="63876"/>
                </a:lnTo>
                <a:lnTo>
                  <a:pt x="232736" y="63876"/>
                </a:lnTo>
                <a:lnTo>
                  <a:pt x="232736" y="48833"/>
                </a:lnTo>
                <a:lnTo>
                  <a:pt x="235555" y="48833"/>
                </a:lnTo>
                <a:lnTo>
                  <a:pt x="235966" y="53964"/>
                </a:lnTo>
                <a:lnTo>
                  <a:pt x="236378" y="48833"/>
                </a:lnTo>
                <a:close/>
                <a:moveTo>
                  <a:pt x="246670" y="48833"/>
                </a:moveTo>
                <a:lnTo>
                  <a:pt x="246670" y="63876"/>
                </a:lnTo>
                <a:lnTo>
                  <a:pt x="244929" y="63876"/>
                </a:lnTo>
                <a:lnTo>
                  <a:pt x="244929" y="57479"/>
                </a:lnTo>
                <a:lnTo>
                  <a:pt x="244390" y="63876"/>
                </a:lnTo>
                <a:lnTo>
                  <a:pt x="242490" y="63876"/>
                </a:lnTo>
                <a:lnTo>
                  <a:pt x="241952" y="57479"/>
                </a:lnTo>
                <a:lnTo>
                  <a:pt x="241952" y="63876"/>
                </a:lnTo>
                <a:lnTo>
                  <a:pt x="240242" y="63876"/>
                </a:lnTo>
                <a:lnTo>
                  <a:pt x="240242" y="48833"/>
                </a:lnTo>
                <a:lnTo>
                  <a:pt x="243028" y="48833"/>
                </a:lnTo>
                <a:lnTo>
                  <a:pt x="243440" y="53964"/>
                </a:lnTo>
                <a:lnTo>
                  <a:pt x="243852" y="48833"/>
                </a:lnTo>
                <a:close/>
                <a:moveTo>
                  <a:pt x="254144" y="48833"/>
                </a:moveTo>
                <a:lnTo>
                  <a:pt x="254144" y="63876"/>
                </a:lnTo>
                <a:lnTo>
                  <a:pt x="252402" y="63876"/>
                </a:lnTo>
                <a:lnTo>
                  <a:pt x="252402" y="57479"/>
                </a:lnTo>
                <a:lnTo>
                  <a:pt x="251864" y="63876"/>
                </a:lnTo>
                <a:lnTo>
                  <a:pt x="249964" y="63876"/>
                </a:lnTo>
                <a:lnTo>
                  <a:pt x="249426" y="57479"/>
                </a:lnTo>
                <a:lnTo>
                  <a:pt x="249426" y="63876"/>
                </a:lnTo>
                <a:lnTo>
                  <a:pt x="247715" y="63876"/>
                </a:lnTo>
                <a:lnTo>
                  <a:pt x="247715" y="48833"/>
                </a:lnTo>
                <a:lnTo>
                  <a:pt x="250502" y="48833"/>
                </a:lnTo>
                <a:lnTo>
                  <a:pt x="250914" y="53964"/>
                </a:lnTo>
                <a:lnTo>
                  <a:pt x="251326" y="48833"/>
                </a:lnTo>
                <a:close/>
                <a:moveTo>
                  <a:pt x="261618" y="48833"/>
                </a:moveTo>
                <a:lnTo>
                  <a:pt x="261618" y="63876"/>
                </a:lnTo>
                <a:lnTo>
                  <a:pt x="259876" y="63876"/>
                </a:lnTo>
                <a:lnTo>
                  <a:pt x="259876" y="57479"/>
                </a:lnTo>
                <a:lnTo>
                  <a:pt x="259338" y="63876"/>
                </a:lnTo>
                <a:lnTo>
                  <a:pt x="257438" y="63876"/>
                </a:lnTo>
                <a:lnTo>
                  <a:pt x="256899" y="57479"/>
                </a:lnTo>
                <a:lnTo>
                  <a:pt x="256899" y="63876"/>
                </a:lnTo>
                <a:lnTo>
                  <a:pt x="255189" y="63876"/>
                </a:lnTo>
                <a:lnTo>
                  <a:pt x="255189" y="48833"/>
                </a:lnTo>
                <a:lnTo>
                  <a:pt x="257976" y="48833"/>
                </a:lnTo>
                <a:lnTo>
                  <a:pt x="258388" y="53964"/>
                </a:lnTo>
                <a:lnTo>
                  <a:pt x="258831" y="48833"/>
                </a:lnTo>
                <a:close/>
                <a:moveTo>
                  <a:pt x="269092" y="48833"/>
                </a:moveTo>
                <a:lnTo>
                  <a:pt x="269092" y="63876"/>
                </a:lnTo>
                <a:lnTo>
                  <a:pt x="267350" y="63876"/>
                </a:lnTo>
                <a:lnTo>
                  <a:pt x="267350" y="57479"/>
                </a:lnTo>
                <a:lnTo>
                  <a:pt x="266844" y="63876"/>
                </a:lnTo>
                <a:lnTo>
                  <a:pt x="264912" y="63876"/>
                </a:lnTo>
                <a:lnTo>
                  <a:pt x="264405" y="57479"/>
                </a:lnTo>
                <a:lnTo>
                  <a:pt x="264405" y="63876"/>
                </a:lnTo>
                <a:lnTo>
                  <a:pt x="262663" y="63876"/>
                </a:lnTo>
                <a:lnTo>
                  <a:pt x="262663" y="48833"/>
                </a:lnTo>
                <a:lnTo>
                  <a:pt x="265450" y="48833"/>
                </a:lnTo>
                <a:lnTo>
                  <a:pt x="265862" y="53964"/>
                </a:lnTo>
                <a:lnTo>
                  <a:pt x="266305" y="48833"/>
                </a:lnTo>
                <a:close/>
                <a:moveTo>
                  <a:pt x="276566" y="48833"/>
                </a:moveTo>
                <a:lnTo>
                  <a:pt x="276566" y="63876"/>
                </a:lnTo>
                <a:lnTo>
                  <a:pt x="274824" y="63876"/>
                </a:lnTo>
                <a:lnTo>
                  <a:pt x="274824" y="57479"/>
                </a:lnTo>
                <a:lnTo>
                  <a:pt x="274317" y="63876"/>
                </a:lnTo>
                <a:lnTo>
                  <a:pt x="272386" y="63876"/>
                </a:lnTo>
                <a:lnTo>
                  <a:pt x="271879" y="57479"/>
                </a:lnTo>
                <a:lnTo>
                  <a:pt x="271879" y="63876"/>
                </a:lnTo>
                <a:lnTo>
                  <a:pt x="270137" y="63876"/>
                </a:lnTo>
                <a:lnTo>
                  <a:pt x="270137" y="48833"/>
                </a:lnTo>
                <a:lnTo>
                  <a:pt x="272924" y="48833"/>
                </a:lnTo>
                <a:lnTo>
                  <a:pt x="273367" y="53964"/>
                </a:lnTo>
                <a:lnTo>
                  <a:pt x="273779" y="48833"/>
                </a:lnTo>
                <a:close/>
                <a:moveTo>
                  <a:pt x="284040" y="48833"/>
                </a:moveTo>
                <a:lnTo>
                  <a:pt x="284040" y="63876"/>
                </a:lnTo>
                <a:lnTo>
                  <a:pt x="282298" y="63876"/>
                </a:lnTo>
                <a:lnTo>
                  <a:pt x="282298" y="57479"/>
                </a:lnTo>
                <a:lnTo>
                  <a:pt x="281791" y="63876"/>
                </a:lnTo>
                <a:lnTo>
                  <a:pt x="279860" y="63876"/>
                </a:lnTo>
                <a:lnTo>
                  <a:pt x="279353" y="57479"/>
                </a:lnTo>
                <a:lnTo>
                  <a:pt x="279353" y="63876"/>
                </a:lnTo>
                <a:lnTo>
                  <a:pt x="277611" y="63876"/>
                </a:lnTo>
                <a:lnTo>
                  <a:pt x="277611" y="48833"/>
                </a:lnTo>
                <a:lnTo>
                  <a:pt x="280430" y="48833"/>
                </a:lnTo>
                <a:lnTo>
                  <a:pt x="280841" y="53964"/>
                </a:lnTo>
                <a:lnTo>
                  <a:pt x="281253" y="48833"/>
                </a:lnTo>
                <a:close/>
                <a:moveTo>
                  <a:pt x="7347" y="64700"/>
                </a:moveTo>
                <a:lnTo>
                  <a:pt x="7347" y="79742"/>
                </a:lnTo>
                <a:lnTo>
                  <a:pt x="5605" y="79742"/>
                </a:lnTo>
                <a:lnTo>
                  <a:pt x="5605" y="73345"/>
                </a:lnTo>
                <a:lnTo>
                  <a:pt x="5099" y="79742"/>
                </a:lnTo>
                <a:lnTo>
                  <a:pt x="3167" y="79742"/>
                </a:lnTo>
                <a:lnTo>
                  <a:pt x="2629" y="73345"/>
                </a:lnTo>
                <a:lnTo>
                  <a:pt x="2629" y="79742"/>
                </a:lnTo>
                <a:lnTo>
                  <a:pt x="918" y="79742"/>
                </a:lnTo>
                <a:lnTo>
                  <a:pt x="918" y="64700"/>
                </a:lnTo>
                <a:lnTo>
                  <a:pt x="3705" y="64700"/>
                </a:lnTo>
                <a:lnTo>
                  <a:pt x="4117" y="69830"/>
                </a:lnTo>
                <a:lnTo>
                  <a:pt x="4529" y="64700"/>
                </a:lnTo>
                <a:close/>
                <a:moveTo>
                  <a:pt x="14821" y="64700"/>
                </a:moveTo>
                <a:lnTo>
                  <a:pt x="14821" y="79742"/>
                </a:lnTo>
                <a:lnTo>
                  <a:pt x="13079" y="79742"/>
                </a:lnTo>
                <a:lnTo>
                  <a:pt x="13079" y="73345"/>
                </a:lnTo>
                <a:lnTo>
                  <a:pt x="12573" y="79742"/>
                </a:lnTo>
                <a:lnTo>
                  <a:pt x="10641" y="79742"/>
                </a:lnTo>
                <a:lnTo>
                  <a:pt x="10134" y="73345"/>
                </a:lnTo>
                <a:lnTo>
                  <a:pt x="10134" y="79742"/>
                </a:lnTo>
                <a:lnTo>
                  <a:pt x="8392" y="79742"/>
                </a:lnTo>
                <a:lnTo>
                  <a:pt x="8392" y="64700"/>
                </a:lnTo>
                <a:lnTo>
                  <a:pt x="11179" y="64700"/>
                </a:lnTo>
                <a:lnTo>
                  <a:pt x="11591" y="69830"/>
                </a:lnTo>
                <a:lnTo>
                  <a:pt x="12034" y="64700"/>
                </a:lnTo>
                <a:close/>
                <a:moveTo>
                  <a:pt x="22295" y="64700"/>
                </a:moveTo>
                <a:lnTo>
                  <a:pt x="22295" y="79742"/>
                </a:lnTo>
                <a:lnTo>
                  <a:pt x="20553" y="79742"/>
                </a:lnTo>
                <a:lnTo>
                  <a:pt x="20553" y="73345"/>
                </a:lnTo>
                <a:lnTo>
                  <a:pt x="20047" y="79742"/>
                </a:lnTo>
                <a:lnTo>
                  <a:pt x="18115" y="79742"/>
                </a:lnTo>
                <a:lnTo>
                  <a:pt x="17608" y="73345"/>
                </a:lnTo>
                <a:lnTo>
                  <a:pt x="17608" y="79742"/>
                </a:lnTo>
                <a:lnTo>
                  <a:pt x="15866" y="79742"/>
                </a:lnTo>
                <a:lnTo>
                  <a:pt x="15866" y="64700"/>
                </a:lnTo>
                <a:lnTo>
                  <a:pt x="18653" y="64700"/>
                </a:lnTo>
                <a:lnTo>
                  <a:pt x="19096" y="69830"/>
                </a:lnTo>
                <a:lnTo>
                  <a:pt x="19508" y="64700"/>
                </a:lnTo>
                <a:close/>
                <a:moveTo>
                  <a:pt x="29769" y="64700"/>
                </a:moveTo>
                <a:lnTo>
                  <a:pt x="29769" y="79742"/>
                </a:lnTo>
                <a:lnTo>
                  <a:pt x="28059" y="79742"/>
                </a:lnTo>
                <a:lnTo>
                  <a:pt x="28059" y="73345"/>
                </a:lnTo>
                <a:lnTo>
                  <a:pt x="27520" y="79742"/>
                </a:lnTo>
                <a:lnTo>
                  <a:pt x="25589" y="79742"/>
                </a:lnTo>
                <a:lnTo>
                  <a:pt x="25082" y="73345"/>
                </a:lnTo>
                <a:lnTo>
                  <a:pt x="25082" y="79742"/>
                </a:lnTo>
                <a:lnTo>
                  <a:pt x="23340" y="79742"/>
                </a:lnTo>
                <a:lnTo>
                  <a:pt x="23340" y="64700"/>
                </a:lnTo>
                <a:lnTo>
                  <a:pt x="26159" y="64700"/>
                </a:lnTo>
                <a:lnTo>
                  <a:pt x="26570" y="69830"/>
                </a:lnTo>
                <a:lnTo>
                  <a:pt x="26982" y="64700"/>
                </a:lnTo>
                <a:close/>
                <a:moveTo>
                  <a:pt x="37243" y="64700"/>
                </a:moveTo>
                <a:lnTo>
                  <a:pt x="37243" y="79742"/>
                </a:lnTo>
                <a:lnTo>
                  <a:pt x="35533" y="79742"/>
                </a:lnTo>
                <a:lnTo>
                  <a:pt x="35533" y="73345"/>
                </a:lnTo>
                <a:lnTo>
                  <a:pt x="34994" y="79742"/>
                </a:lnTo>
                <a:lnTo>
                  <a:pt x="33094" y="79742"/>
                </a:lnTo>
                <a:lnTo>
                  <a:pt x="32556" y="73345"/>
                </a:lnTo>
                <a:lnTo>
                  <a:pt x="32556" y="79742"/>
                </a:lnTo>
                <a:lnTo>
                  <a:pt x="30814" y="79742"/>
                </a:lnTo>
                <a:lnTo>
                  <a:pt x="30814" y="64700"/>
                </a:lnTo>
                <a:lnTo>
                  <a:pt x="33633" y="64700"/>
                </a:lnTo>
                <a:lnTo>
                  <a:pt x="34044" y="69830"/>
                </a:lnTo>
                <a:lnTo>
                  <a:pt x="34456" y="64700"/>
                </a:lnTo>
                <a:close/>
                <a:moveTo>
                  <a:pt x="44748" y="64700"/>
                </a:moveTo>
                <a:lnTo>
                  <a:pt x="44748" y="79742"/>
                </a:lnTo>
                <a:lnTo>
                  <a:pt x="43007" y="79742"/>
                </a:lnTo>
                <a:lnTo>
                  <a:pt x="43007" y="73345"/>
                </a:lnTo>
                <a:lnTo>
                  <a:pt x="42468" y="79742"/>
                </a:lnTo>
                <a:lnTo>
                  <a:pt x="40568" y="79742"/>
                </a:lnTo>
                <a:lnTo>
                  <a:pt x="40030" y="73345"/>
                </a:lnTo>
                <a:lnTo>
                  <a:pt x="40030" y="79742"/>
                </a:lnTo>
                <a:lnTo>
                  <a:pt x="38320" y="79742"/>
                </a:lnTo>
                <a:lnTo>
                  <a:pt x="38320" y="64700"/>
                </a:lnTo>
                <a:lnTo>
                  <a:pt x="41106" y="64700"/>
                </a:lnTo>
                <a:lnTo>
                  <a:pt x="41518" y="69830"/>
                </a:lnTo>
                <a:lnTo>
                  <a:pt x="41930" y="64700"/>
                </a:lnTo>
                <a:close/>
                <a:moveTo>
                  <a:pt x="52222" y="64700"/>
                </a:moveTo>
                <a:lnTo>
                  <a:pt x="52222" y="79742"/>
                </a:lnTo>
                <a:lnTo>
                  <a:pt x="50480" y="79742"/>
                </a:lnTo>
                <a:lnTo>
                  <a:pt x="50480" y="73345"/>
                </a:lnTo>
                <a:lnTo>
                  <a:pt x="49942" y="79742"/>
                </a:lnTo>
                <a:lnTo>
                  <a:pt x="48042" y="79742"/>
                </a:lnTo>
                <a:lnTo>
                  <a:pt x="47504" y="73345"/>
                </a:lnTo>
                <a:lnTo>
                  <a:pt x="47504" y="79742"/>
                </a:lnTo>
                <a:lnTo>
                  <a:pt x="45793" y="79742"/>
                </a:lnTo>
                <a:lnTo>
                  <a:pt x="45793" y="64700"/>
                </a:lnTo>
                <a:lnTo>
                  <a:pt x="48580" y="64700"/>
                </a:lnTo>
                <a:lnTo>
                  <a:pt x="48992" y="69830"/>
                </a:lnTo>
                <a:lnTo>
                  <a:pt x="49404" y="64700"/>
                </a:lnTo>
                <a:close/>
                <a:moveTo>
                  <a:pt x="59696" y="64700"/>
                </a:moveTo>
                <a:lnTo>
                  <a:pt x="59696" y="79742"/>
                </a:lnTo>
                <a:lnTo>
                  <a:pt x="57954" y="79742"/>
                </a:lnTo>
                <a:lnTo>
                  <a:pt x="57954" y="73345"/>
                </a:lnTo>
                <a:lnTo>
                  <a:pt x="57448" y="79742"/>
                </a:lnTo>
                <a:lnTo>
                  <a:pt x="55516" y="79742"/>
                </a:lnTo>
                <a:lnTo>
                  <a:pt x="54978" y="73345"/>
                </a:lnTo>
                <a:lnTo>
                  <a:pt x="54978" y="79742"/>
                </a:lnTo>
                <a:lnTo>
                  <a:pt x="53267" y="79742"/>
                </a:lnTo>
                <a:lnTo>
                  <a:pt x="53267" y="64700"/>
                </a:lnTo>
                <a:lnTo>
                  <a:pt x="56054" y="64700"/>
                </a:lnTo>
                <a:lnTo>
                  <a:pt x="56466" y="69830"/>
                </a:lnTo>
                <a:lnTo>
                  <a:pt x="56878" y="64700"/>
                </a:lnTo>
                <a:close/>
                <a:moveTo>
                  <a:pt x="67170" y="64700"/>
                </a:moveTo>
                <a:lnTo>
                  <a:pt x="67170" y="79742"/>
                </a:lnTo>
                <a:lnTo>
                  <a:pt x="65428" y="79742"/>
                </a:lnTo>
                <a:lnTo>
                  <a:pt x="65428" y="73345"/>
                </a:lnTo>
                <a:lnTo>
                  <a:pt x="64922" y="79742"/>
                </a:lnTo>
                <a:lnTo>
                  <a:pt x="62990" y="79742"/>
                </a:lnTo>
                <a:lnTo>
                  <a:pt x="62483" y="73345"/>
                </a:lnTo>
                <a:lnTo>
                  <a:pt x="62483" y="79742"/>
                </a:lnTo>
                <a:lnTo>
                  <a:pt x="60741" y="79742"/>
                </a:lnTo>
                <a:lnTo>
                  <a:pt x="60741" y="64700"/>
                </a:lnTo>
                <a:lnTo>
                  <a:pt x="63528" y="64700"/>
                </a:lnTo>
                <a:lnTo>
                  <a:pt x="63940" y="69830"/>
                </a:lnTo>
                <a:lnTo>
                  <a:pt x="64383" y="64700"/>
                </a:lnTo>
                <a:close/>
                <a:moveTo>
                  <a:pt x="74644" y="64700"/>
                </a:moveTo>
                <a:lnTo>
                  <a:pt x="74644" y="79742"/>
                </a:lnTo>
                <a:lnTo>
                  <a:pt x="72902" y="79742"/>
                </a:lnTo>
                <a:lnTo>
                  <a:pt x="72902" y="73345"/>
                </a:lnTo>
                <a:lnTo>
                  <a:pt x="72395" y="79742"/>
                </a:lnTo>
                <a:lnTo>
                  <a:pt x="70464" y="79742"/>
                </a:lnTo>
                <a:lnTo>
                  <a:pt x="69957" y="73345"/>
                </a:lnTo>
                <a:lnTo>
                  <a:pt x="69957" y="79742"/>
                </a:lnTo>
                <a:lnTo>
                  <a:pt x="68215" y="79742"/>
                </a:lnTo>
                <a:lnTo>
                  <a:pt x="68215" y="64700"/>
                </a:lnTo>
                <a:lnTo>
                  <a:pt x="71002" y="64700"/>
                </a:lnTo>
                <a:lnTo>
                  <a:pt x="71445" y="69830"/>
                </a:lnTo>
                <a:lnTo>
                  <a:pt x="71857" y="64700"/>
                </a:lnTo>
                <a:close/>
                <a:moveTo>
                  <a:pt x="82118" y="64700"/>
                </a:moveTo>
                <a:lnTo>
                  <a:pt x="82118" y="79742"/>
                </a:lnTo>
                <a:lnTo>
                  <a:pt x="80376" y="79742"/>
                </a:lnTo>
                <a:lnTo>
                  <a:pt x="80376" y="73345"/>
                </a:lnTo>
                <a:lnTo>
                  <a:pt x="79869" y="79742"/>
                </a:lnTo>
                <a:lnTo>
                  <a:pt x="77969" y="79742"/>
                </a:lnTo>
                <a:lnTo>
                  <a:pt x="77431" y="73345"/>
                </a:lnTo>
                <a:lnTo>
                  <a:pt x="77431" y="79742"/>
                </a:lnTo>
                <a:lnTo>
                  <a:pt x="75689" y="79742"/>
                </a:lnTo>
                <a:lnTo>
                  <a:pt x="75689" y="64700"/>
                </a:lnTo>
                <a:lnTo>
                  <a:pt x="78508" y="64700"/>
                </a:lnTo>
                <a:lnTo>
                  <a:pt x="78919" y="69830"/>
                </a:lnTo>
                <a:lnTo>
                  <a:pt x="79331" y="64700"/>
                </a:lnTo>
                <a:close/>
                <a:moveTo>
                  <a:pt x="89623" y="64700"/>
                </a:moveTo>
                <a:lnTo>
                  <a:pt x="89623" y="79742"/>
                </a:lnTo>
                <a:lnTo>
                  <a:pt x="87882" y="79742"/>
                </a:lnTo>
                <a:lnTo>
                  <a:pt x="87882" y="73345"/>
                </a:lnTo>
                <a:lnTo>
                  <a:pt x="87343" y="79742"/>
                </a:lnTo>
                <a:lnTo>
                  <a:pt x="85443" y="79742"/>
                </a:lnTo>
                <a:lnTo>
                  <a:pt x="84905" y="73345"/>
                </a:lnTo>
                <a:lnTo>
                  <a:pt x="84905" y="79742"/>
                </a:lnTo>
                <a:lnTo>
                  <a:pt x="83163" y="79742"/>
                </a:lnTo>
                <a:lnTo>
                  <a:pt x="83163" y="64700"/>
                </a:lnTo>
                <a:lnTo>
                  <a:pt x="85982" y="64700"/>
                </a:lnTo>
                <a:lnTo>
                  <a:pt x="86393" y="69830"/>
                </a:lnTo>
                <a:lnTo>
                  <a:pt x="86805" y="64700"/>
                </a:lnTo>
                <a:close/>
                <a:moveTo>
                  <a:pt x="97097" y="64700"/>
                </a:moveTo>
                <a:lnTo>
                  <a:pt x="97097" y="79742"/>
                </a:lnTo>
                <a:lnTo>
                  <a:pt x="95356" y="79742"/>
                </a:lnTo>
                <a:lnTo>
                  <a:pt x="95356" y="73345"/>
                </a:lnTo>
                <a:lnTo>
                  <a:pt x="94817" y="79742"/>
                </a:lnTo>
                <a:lnTo>
                  <a:pt x="92917" y="79742"/>
                </a:lnTo>
                <a:lnTo>
                  <a:pt x="92379" y="73345"/>
                </a:lnTo>
                <a:lnTo>
                  <a:pt x="92379" y="79742"/>
                </a:lnTo>
                <a:lnTo>
                  <a:pt x="90637" y="79742"/>
                </a:lnTo>
                <a:lnTo>
                  <a:pt x="90637" y="64700"/>
                </a:lnTo>
                <a:lnTo>
                  <a:pt x="93455" y="64700"/>
                </a:lnTo>
                <a:lnTo>
                  <a:pt x="93867" y="69830"/>
                </a:lnTo>
                <a:lnTo>
                  <a:pt x="94279" y="64700"/>
                </a:lnTo>
                <a:close/>
                <a:moveTo>
                  <a:pt x="104571" y="64700"/>
                </a:moveTo>
                <a:lnTo>
                  <a:pt x="104571" y="79742"/>
                </a:lnTo>
                <a:lnTo>
                  <a:pt x="102829" y="79742"/>
                </a:lnTo>
                <a:lnTo>
                  <a:pt x="102829" y="73345"/>
                </a:lnTo>
                <a:lnTo>
                  <a:pt x="102323" y="79742"/>
                </a:lnTo>
                <a:lnTo>
                  <a:pt x="100391" y="79742"/>
                </a:lnTo>
                <a:lnTo>
                  <a:pt x="99853" y="73345"/>
                </a:lnTo>
                <a:lnTo>
                  <a:pt x="99853" y="79742"/>
                </a:lnTo>
                <a:lnTo>
                  <a:pt x="98142" y="79742"/>
                </a:lnTo>
                <a:lnTo>
                  <a:pt x="98142" y="64700"/>
                </a:lnTo>
                <a:lnTo>
                  <a:pt x="100929" y="64700"/>
                </a:lnTo>
                <a:lnTo>
                  <a:pt x="101341" y="69830"/>
                </a:lnTo>
                <a:lnTo>
                  <a:pt x="101753" y="64700"/>
                </a:lnTo>
                <a:close/>
                <a:moveTo>
                  <a:pt x="112045" y="64700"/>
                </a:moveTo>
                <a:lnTo>
                  <a:pt x="112045" y="79742"/>
                </a:lnTo>
                <a:lnTo>
                  <a:pt x="110303" y="79742"/>
                </a:lnTo>
                <a:lnTo>
                  <a:pt x="110303" y="73345"/>
                </a:lnTo>
                <a:lnTo>
                  <a:pt x="109797" y="79742"/>
                </a:lnTo>
                <a:lnTo>
                  <a:pt x="107865" y="79742"/>
                </a:lnTo>
                <a:lnTo>
                  <a:pt x="107358" y="73345"/>
                </a:lnTo>
                <a:lnTo>
                  <a:pt x="107358" y="79742"/>
                </a:lnTo>
                <a:lnTo>
                  <a:pt x="105616" y="79742"/>
                </a:lnTo>
                <a:lnTo>
                  <a:pt x="105616" y="64700"/>
                </a:lnTo>
                <a:lnTo>
                  <a:pt x="108403" y="64700"/>
                </a:lnTo>
                <a:lnTo>
                  <a:pt x="108815" y="69830"/>
                </a:lnTo>
                <a:lnTo>
                  <a:pt x="109258" y="64700"/>
                </a:lnTo>
                <a:close/>
                <a:moveTo>
                  <a:pt x="119519" y="64700"/>
                </a:moveTo>
                <a:lnTo>
                  <a:pt x="119519" y="79742"/>
                </a:lnTo>
                <a:lnTo>
                  <a:pt x="117777" y="79742"/>
                </a:lnTo>
                <a:lnTo>
                  <a:pt x="117777" y="73345"/>
                </a:lnTo>
                <a:lnTo>
                  <a:pt x="117271" y="79742"/>
                </a:lnTo>
                <a:lnTo>
                  <a:pt x="115339" y="79742"/>
                </a:lnTo>
                <a:lnTo>
                  <a:pt x="114832" y="73345"/>
                </a:lnTo>
                <a:lnTo>
                  <a:pt x="114832" y="79742"/>
                </a:lnTo>
                <a:lnTo>
                  <a:pt x="113090" y="79742"/>
                </a:lnTo>
                <a:lnTo>
                  <a:pt x="113090" y="64700"/>
                </a:lnTo>
                <a:lnTo>
                  <a:pt x="115877" y="64700"/>
                </a:lnTo>
                <a:lnTo>
                  <a:pt x="116320" y="69830"/>
                </a:lnTo>
                <a:lnTo>
                  <a:pt x="116732" y="64700"/>
                </a:lnTo>
                <a:close/>
                <a:moveTo>
                  <a:pt x="126993" y="64700"/>
                </a:moveTo>
                <a:lnTo>
                  <a:pt x="126993" y="79742"/>
                </a:lnTo>
                <a:lnTo>
                  <a:pt x="125283" y="79742"/>
                </a:lnTo>
                <a:lnTo>
                  <a:pt x="125283" y="73345"/>
                </a:lnTo>
                <a:lnTo>
                  <a:pt x="124744" y="79742"/>
                </a:lnTo>
                <a:lnTo>
                  <a:pt x="122813" y="79742"/>
                </a:lnTo>
                <a:lnTo>
                  <a:pt x="122306" y="73345"/>
                </a:lnTo>
                <a:lnTo>
                  <a:pt x="122306" y="79742"/>
                </a:lnTo>
                <a:lnTo>
                  <a:pt x="120564" y="79742"/>
                </a:lnTo>
                <a:lnTo>
                  <a:pt x="120564" y="64700"/>
                </a:lnTo>
                <a:lnTo>
                  <a:pt x="123351" y="64700"/>
                </a:lnTo>
                <a:lnTo>
                  <a:pt x="123794" y="69830"/>
                </a:lnTo>
                <a:lnTo>
                  <a:pt x="124206" y="64700"/>
                </a:lnTo>
                <a:close/>
                <a:moveTo>
                  <a:pt x="134467" y="64700"/>
                </a:moveTo>
                <a:lnTo>
                  <a:pt x="134467" y="79742"/>
                </a:lnTo>
                <a:lnTo>
                  <a:pt x="132757" y="79742"/>
                </a:lnTo>
                <a:lnTo>
                  <a:pt x="132757" y="73345"/>
                </a:lnTo>
                <a:lnTo>
                  <a:pt x="132218" y="79742"/>
                </a:lnTo>
                <a:lnTo>
                  <a:pt x="130318" y="79742"/>
                </a:lnTo>
                <a:lnTo>
                  <a:pt x="129780" y="73345"/>
                </a:lnTo>
                <a:lnTo>
                  <a:pt x="129780" y="79742"/>
                </a:lnTo>
                <a:lnTo>
                  <a:pt x="128038" y="79742"/>
                </a:lnTo>
                <a:lnTo>
                  <a:pt x="128038" y="64700"/>
                </a:lnTo>
                <a:lnTo>
                  <a:pt x="130857" y="64700"/>
                </a:lnTo>
                <a:lnTo>
                  <a:pt x="131268" y="69830"/>
                </a:lnTo>
                <a:lnTo>
                  <a:pt x="131680" y="64700"/>
                </a:lnTo>
                <a:close/>
                <a:moveTo>
                  <a:pt x="141941" y="64700"/>
                </a:moveTo>
                <a:lnTo>
                  <a:pt x="141941" y="79742"/>
                </a:lnTo>
                <a:lnTo>
                  <a:pt x="140231" y="79742"/>
                </a:lnTo>
                <a:lnTo>
                  <a:pt x="140231" y="73345"/>
                </a:lnTo>
                <a:lnTo>
                  <a:pt x="139692" y="79742"/>
                </a:lnTo>
                <a:lnTo>
                  <a:pt x="137792" y="79742"/>
                </a:lnTo>
                <a:lnTo>
                  <a:pt x="137254" y="73345"/>
                </a:lnTo>
                <a:lnTo>
                  <a:pt x="137254" y="79742"/>
                </a:lnTo>
                <a:lnTo>
                  <a:pt x="135512" y="79742"/>
                </a:lnTo>
                <a:lnTo>
                  <a:pt x="135512" y="64700"/>
                </a:lnTo>
                <a:lnTo>
                  <a:pt x="138330" y="64700"/>
                </a:lnTo>
                <a:lnTo>
                  <a:pt x="138742" y="69830"/>
                </a:lnTo>
                <a:lnTo>
                  <a:pt x="139154" y="64700"/>
                </a:lnTo>
                <a:close/>
                <a:moveTo>
                  <a:pt x="149446" y="64700"/>
                </a:moveTo>
                <a:lnTo>
                  <a:pt x="149446" y="79742"/>
                </a:lnTo>
                <a:lnTo>
                  <a:pt x="147705" y="79742"/>
                </a:lnTo>
                <a:lnTo>
                  <a:pt x="147705" y="73345"/>
                </a:lnTo>
                <a:lnTo>
                  <a:pt x="147166" y="79742"/>
                </a:lnTo>
                <a:lnTo>
                  <a:pt x="145266" y="79742"/>
                </a:lnTo>
                <a:lnTo>
                  <a:pt x="144728" y="73345"/>
                </a:lnTo>
                <a:lnTo>
                  <a:pt x="144728" y="79742"/>
                </a:lnTo>
                <a:lnTo>
                  <a:pt x="142986" y="79742"/>
                </a:lnTo>
                <a:lnTo>
                  <a:pt x="142986" y="64700"/>
                </a:lnTo>
                <a:lnTo>
                  <a:pt x="145804" y="64700"/>
                </a:lnTo>
                <a:lnTo>
                  <a:pt x="146216" y="69830"/>
                </a:lnTo>
                <a:lnTo>
                  <a:pt x="146628" y="64700"/>
                </a:lnTo>
                <a:close/>
                <a:moveTo>
                  <a:pt x="156920" y="64700"/>
                </a:moveTo>
                <a:lnTo>
                  <a:pt x="156920" y="79742"/>
                </a:lnTo>
                <a:lnTo>
                  <a:pt x="155178" y="79742"/>
                </a:lnTo>
                <a:lnTo>
                  <a:pt x="155178" y="73345"/>
                </a:lnTo>
                <a:lnTo>
                  <a:pt x="154640" y="79742"/>
                </a:lnTo>
                <a:lnTo>
                  <a:pt x="152740" y="79742"/>
                </a:lnTo>
                <a:lnTo>
                  <a:pt x="152233" y="73345"/>
                </a:lnTo>
                <a:lnTo>
                  <a:pt x="152233" y="79742"/>
                </a:lnTo>
                <a:lnTo>
                  <a:pt x="150491" y="79742"/>
                </a:lnTo>
                <a:lnTo>
                  <a:pt x="150491" y="64700"/>
                </a:lnTo>
                <a:lnTo>
                  <a:pt x="153278" y="64700"/>
                </a:lnTo>
                <a:lnTo>
                  <a:pt x="153690" y="69830"/>
                </a:lnTo>
                <a:lnTo>
                  <a:pt x="154133" y="64700"/>
                </a:lnTo>
                <a:close/>
                <a:moveTo>
                  <a:pt x="164394" y="64700"/>
                </a:moveTo>
                <a:lnTo>
                  <a:pt x="164394" y="79742"/>
                </a:lnTo>
                <a:lnTo>
                  <a:pt x="162652" y="79742"/>
                </a:lnTo>
                <a:lnTo>
                  <a:pt x="162652" y="73345"/>
                </a:lnTo>
                <a:lnTo>
                  <a:pt x="162146" y="79742"/>
                </a:lnTo>
                <a:lnTo>
                  <a:pt x="160214" y="79742"/>
                </a:lnTo>
                <a:lnTo>
                  <a:pt x="159707" y="73345"/>
                </a:lnTo>
                <a:lnTo>
                  <a:pt x="159707" y="79742"/>
                </a:lnTo>
                <a:lnTo>
                  <a:pt x="157965" y="79742"/>
                </a:lnTo>
                <a:lnTo>
                  <a:pt x="157965" y="64700"/>
                </a:lnTo>
                <a:lnTo>
                  <a:pt x="160752" y="64700"/>
                </a:lnTo>
                <a:lnTo>
                  <a:pt x="161164" y="69830"/>
                </a:lnTo>
                <a:lnTo>
                  <a:pt x="161607" y="64700"/>
                </a:lnTo>
                <a:close/>
                <a:moveTo>
                  <a:pt x="171868" y="64700"/>
                </a:moveTo>
                <a:lnTo>
                  <a:pt x="171868" y="79742"/>
                </a:lnTo>
                <a:lnTo>
                  <a:pt x="170126" y="79742"/>
                </a:lnTo>
                <a:lnTo>
                  <a:pt x="170126" y="73345"/>
                </a:lnTo>
                <a:lnTo>
                  <a:pt x="169620" y="79742"/>
                </a:lnTo>
                <a:lnTo>
                  <a:pt x="167688" y="79742"/>
                </a:lnTo>
                <a:lnTo>
                  <a:pt x="167181" y="73345"/>
                </a:lnTo>
                <a:lnTo>
                  <a:pt x="167181" y="79742"/>
                </a:lnTo>
                <a:lnTo>
                  <a:pt x="165439" y="79742"/>
                </a:lnTo>
                <a:lnTo>
                  <a:pt x="165439" y="64700"/>
                </a:lnTo>
                <a:lnTo>
                  <a:pt x="168226" y="64700"/>
                </a:lnTo>
                <a:lnTo>
                  <a:pt x="168638" y="69830"/>
                </a:lnTo>
                <a:lnTo>
                  <a:pt x="169081" y="64700"/>
                </a:lnTo>
                <a:close/>
                <a:moveTo>
                  <a:pt x="179342" y="64700"/>
                </a:moveTo>
                <a:lnTo>
                  <a:pt x="179342" y="79742"/>
                </a:lnTo>
                <a:lnTo>
                  <a:pt x="177600" y="79742"/>
                </a:lnTo>
                <a:lnTo>
                  <a:pt x="177600" y="73345"/>
                </a:lnTo>
                <a:lnTo>
                  <a:pt x="177093" y="79742"/>
                </a:lnTo>
                <a:lnTo>
                  <a:pt x="175193" y="79742"/>
                </a:lnTo>
                <a:lnTo>
                  <a:pt x="174655" y="73345"/>
                </a:lnTo>
                <a:lnTo>
                  <a:pt x="174655" y="79742"/>
                </a:lnTo>
                <a:lnTo>
                  <a:pt x="172913" y="79742"/>
                </a:lnTo>
                <a:lnTo>
                  <a:pt x="172913" y="64700"/>
                </a:lnTo>
                <a:lnTo>
                  <a:pt x="175732" y="64700"/>
                </a:lnTo>
                <a:lnTo>
                  <a:pt x="176143" y="69830"/>
                </a:lnTo>
                <a:lnTo>
                  <a:pt x="176555" y="64700"/>
                </a:lnTo>
                <a:close/>
                <a:moveTo>
                  <a:pt x="186816" y="64700"/>
                </a:moveTo>
                <a:lnTo>
                  <a:pt x="186816" y="79742"/>
                </a:lnTo>
                <a:lnTo>
                  <a:pt x="185106" y="79742"/>
                </a:lnTo>
                <a:lnTo>
                  <a:pt x="185106" y="73345"/>
                </a:lnTo>
                <a:lnTo>
                  <a:pt x="184567" y="79742"/>
                </a:lnTo>
                <a:lnTo>
                  <a:pt x="182667" y="79742"/>
                </a:lnTo>
                <a:lnTo>
                  <a:pt x="182129" y="73345"/>
                </a:lnTo>
                <a:lnTo>
                  <a:pt x="182129" y="79742"/>
                </a:lnTo>
                <a:lnTo>
                  <a:pt x="180387" y="79742"/>
                </a:lnTo>
                <a:lnTo>
                  <a:pt x="180387" y="64700"/>
                </a:lnTo>
                <a:lnTo>
                  <a:pt x="183206" y="64700"/>
                </a:lnTo>
                <a:lnTo>
                  <a:pt x="183617" y="69830"/>
                </a:lnTo>
                <a:lnTo>
                  <a:pt x="184029" y="64700"/>
                </a:lnTo>
                <a:close/>
                <a:moveTo>
                  <a:pt x="194321" y="64700"/>
                </a:moveTo>
                <a:lnTo>
                  <a:pt x="194321" y="79742"/>
                </a:lnTo>
                <a:lnTo>
                  <a:pt x="192580" y="79742"/>
                </a:lnTo>
                <a:lnTo>
                  <a:pt x="192580" y="73345"/>
                </a:lnTo>
                <a:lnTo>
                  <a:pt x="192041" y="79742"/>
                </a:lnTo>
                <a:lnTo>
                  <a:pt x="190141" y="79742"/>
                </a:lnTo>
                <a:lnTo>
                  <a:pt x="189603" y="73345"/>
                </a:lnTo>
                <a:lnTo>
                  <a:pt x="189603" y="79742"/>
                </a:lnTo>
                <a:lnTo>
                  <a:pt x="187861" y="79742"/>
                </a:lnTo>
                <a:lnTo>
                  <a:pt x="187861" y="64700"/>
                </a:lnTo>
                <a:lnTo>
                  <a:pt x="190679" y="64700"/>
                </a:lnTo>
                <a:lnTo>
                  <a:pt x="191091" y="69830"/>
                </a:lnTo>
                <a:lnTo>
                  <a:pt x="191503" y="64700"/>
                </a:lnTo>
                <a:close/>
                <a:moveTo>
                  <a:pt x="201795" y="64700"/>
                </a:moveTo>
                <a:lnTo>
                  <a:pt x="201795" y="79742"/>
                </a:lnTo>
                <a:lnTo>
                  <a:pt x="200054" y="79742"/>
                </a:lnTo>
                <a:lnTo>
                  <a:pt x="200054" y="73345"/>
                </a:lnTo>
                <a:lnTo>
                  <a:pt x="199515" y="79742"/>
                </a:lnTo>
                <a:lnTo>
                  <a:pt x="197615" y="79742"/>
                </a:lnTo>
                <a:lnTo>
                  <a:pt x="197077" y="73345"/>
                </a:lnTo>
                <a:lnTo>
                  <a:pt x="197077" y="79742"/>
                </a:lnTo>
                <a:lnTo>
                  <a:pt x="195366" y="79742"/>
                </a:lnTo>
                <a:lnTo>
                  <a:pt x="195366" y="64700"/>
                </a:lnTo>
                <a:lnTo>
                  <a:pt x="198153" y="64700"/>
                </a:lnTo>
                <a:lnTo>
                  <a:pt x="198565" y="69830"/>
                </a:lnTo>
                <a:lnTo>
                  <a:pt x="198977" y="64700"/>
                </a:lnTo>
                <a:close/>
                <a:moveTo>
                  <a:pt x="209269" y="64700"/>
                </a:moveTo>
                <a:lnTo>
                  <a:pt x="209269" y="79742"/>
                </a:lnTo>
                <a:lnTo>
                  <a:pt x="207527" y="79742"/>
                </a:lnTo>
                <a:lnTo>
                  <a:pt x="207527" y="73345"/>
                </a:lnTo>
                <a:lnTo>
                  <a:pt x="207021" y="79742"/>
                </a:lnTo>
                <a:lnTo>
                  <a:pt x="205089" y="79742"/>
                </a:lnTo>
                <a:lnTo>
                  <a:pt x="204582" y="73345"/>
                </a:lnTo>
                <a:lnTo>
                  <a:pt x="204582" y="79742"/>
                </a:lnTo>
                <a:lnTo>
                  <a:pt x="202840" y="79742"/>
                </a:lnTo>
                <a:lnTo>
                  <a:pt x="202840" y="64700"/>
                </a:lnTo>
                <a:lnTo>
                  <a:pt x="205627" y="64700"/>
                </a:lnTo>
                <a:lnTo>
                  <a:pt x="206039" y="69830"/>
                </a:lnTo>
                <a:lnTo>
                  <a:pt x="206451" y="64700"/>
                </a:lnTo>
                <a:close/>
                <a:moveTo>
                  <a:pt x="216743" y="64700"/>
                </a:moveTo>
                <a:lnTo>
                  <a:pt x="216743" y="79742"/>
                </a:lnTo>
                <a:lnTo>
                  <a:pt x="215001" y="79742"/>
                </a:lnTo>
                <a:lnTo>
                  <a:pt x="215001" y="73345"/>
                </a:lnTo>
                <a:lnTo>
                  <a:pt x="214495" y="79742"/>
                </a:lnTo>
                <a:lnTo>
                  <a:pt x="212563" y="79742"/>
                </a:lnTo>
                <a:lnTo>
                  <a:pt x="212056" y="73345"/>
                </a:lnTo>
                <a:lnTo>
                  <a:pt x="212056" y="79742"/>
                </a:lnTo>
                <a:lnTo>
                  <a:pt x="210314" y="79742"/>
                </a:lnTo>
                <a:lnTo>
                  <a:pt x="210314" y="64700"/>
                </a:lnTo>
                <a:lnTo>
                  <a:pt x="213101" y="64700"/>
                </a:lnTo>
                <a:lnTo>
                  <a:pt x="213513" y="69830"/>
                </a:lnTo>
                <a:lnTo>
                  <a:pt x="213956" y="64700"/>
                </a:lnTo>
                <a:close/>
                <a:moveTo>
                  <a:pt x="224217" y="64700"/>
                </a:moveTo>
                <a:lnTo>
                  <a:pt x="224217" y="79742"/>
                </a:lnTo>
                <a:lnTo>
                  <a:pt x="222475" y="79742"/>
                </a:lnTo>
                <a:lnTo>
                  <a:pt x="222475" y="73345"/>
                </a:lnTo>
                <a:lnTo>
                  <a:pt x="221969" y="79742"/>
                </a:lnTo>
                <a:lnTo>
                  <a:pt x="220037" y="79742"/>
                </a:lnTo>
                <a:lnTo>
                  <a:pt x="219530" y="73345"/>
                </a:lnTo>
                <a:lnTo>
                  <a:pt x="219530" y="79742"/>
                </a:lnTo>
                <a:lnTo>
                  <a:pt x="217788" y="79742"/>
                </a:lnTo>
                <a:lnTo>
                  <a:pt x="217788" y="64700"/>
                </a:lnTo>
                <a:lnTo>
                  <a:pt x="220575" y="64700"/>
                </a:lnTo>
                <a:lnTo>
                  <a:pt x="221018" y="69830"/>
                </a:lnTo>
                <a:lnTo>
                  <a:pt x="221430" y="64700"/>
                </a:lnTo>
                <a:close/>
                <a:moveTo>
                  <a:pt x="231691" y="64700"/>
                </a:moveTo>
                <a:lnTo>
                  <a:pt x="231691" y="79742"/>
                </a:lnTo>
                <a:lnTo>
                  <a:pt x="229981" y="79742"/>
                </a:lnTo>
                <a:lnTo>
                  <a:pt x="229981" y="73345"/>
                </a:lnTo>
                <a:lnTo>
                  <a:pt x="229442" y="79742"/>
                </a:lnTo>
                <a:lnTo>
                  <a:pt x="227542" y="79742"/>
                </a:lnTo>
                <a:lnTo>
                  <a:pt x="227004" y="73345"/>
                </a:lnTo>
                <a:lnTo>
                  <a:pt x="227004" y="79742"/>
                </a:lnTo>
                <a:lnTo>
                  <a:pt x="225262" y="79742"/>
                </a:lnTo>
                <a:lnTo>
                  <a:pt x="225262" y="64700"/>
                </a:lnTo>
                <a:lnTo>
                  <a:pt x="228049" y="64700"/>
                </a:lnTo>
                <a:lnTo>
                  <a:pt x="228492" y="69830"/>
                </a:lnTo>
                <a:lnTo>
                  <a:pt x="228904" y="64700"/>
                </a:lnTo>
                <a:close/>
                <a:moveTo>
                  <a:pt x="239165" y="64700"/>
                </a:moveTo>
                <a:lnTo>
                  <a:pt x="239165" y="79742"/>
                </a:lnTo>
                <a:lnTo>
                  <a:pt x="237455" y="79742"/>
                </a:lnTo>
                <a:lnTo>
                  <a:pt x="237455" y="73345"/>
                </a:lnTo>
                <a:lnTo>
                  <a:pt x="236916" y="79742"/>
                </a:lnTo>
                <a:lnTo>
                  <a:pt x="235016" y="79742"/>
                </a:lnTo>
                <a:lnTo>
                  <a:pt x="234478" y="73345"/>
                </a:lnTo>
                <a:lnTo>
                  <a:pt x="234478" y="79742"/>
                </a:lnTo>
                <a:lnTo>
                  <a:pt x="232736" y="79742"/>
                </a:lnTo>
                <a:lnTo>
                  <a:pt x="232736" y="64700"/>
                </a:lnTo>
                <a:lnTo>
                  <a:pt x="235555" y="64700"/>
                </a:lnTo>
                <a:lnTo>
                  <a:pt x="235966" y="69830"/>
                </a:lnTo>
                <a:lnTo>
                  <a:pt x="236378" y="64700"/>
                </a:lnTo>
                <a:close/>
                <a:moveTo>
                  <a:pt x="246670" y="64700"/>
                </a:moveTo>
                <a:lnTo>
                  <a:pt x="246670" y="79742"/>
                </a:lnTo>
                <a:lnTo>
                  <a:pt x="244929" y="79742"/>
                </a:lnTo>
                <a:lnTo>
                  <a:pt x="244929" y="73345"/>
                </a:lnTo>
                <a:lnTo>
                  <a:pt x="244390" y="79742"/>
                </a:lnTo>
                <a:lnTo>
                  <a:pt x="242490" y="79742"/>
                </a:lnTo>
                <a:lnTo>
                  <a:pt x="241952" y="73345"/>
                </a:lnTo>
                <a:lnTo>
                  <a:pt x="241952" y="79742"/>
                </a:lnTo>
                <a:lnTo>
                  <a:pt x="240242" y="79742"/>
                </a:lnTo>
                <a:lnTo>
                  <a:pt x="240242" y="64700"/>
                </a:lnTo>
                <a:lnTo>
                  <a:pt x="243028" y="64700"/>
                </a:lnTo>
                <a:lnTo>
                  <a:pt x="243440" y="69830"/>
                </a:lnTo>
                <a:lnTo>
                  <a:pt x="243852" y="64700"/>
                </a:lnTo>
                <a:close/>
                <a:moveTo>
                  <a:pt x="254144" y="64700"/>
                </a:moveTo>
                <a:lnTo>
                  <a:pt x="254144" y="79742"/>
                </a:lnTo>
                <a:lnTo>
                  <a:pt x="252402" y="79742"/>
                </a:lnTo>
                <a:lnTo>
                  <a:pt x="252402" y="73345"/>
                </a:lnTo>
                <a:lnTo>
                  <a:pt x="251864" y="79742"/>
                </a:lnTo>
                <a:lnTo>
                  <a:pt x="249964" y="79742"/>
                </a:lnTo>
                <a:lnTo>
                  <a:pt x="249426" y="73345"/>
                </a:lnTo>
                <a:lnTo>
                  <a:pt x="249426" y="79742"/>
                </a:lnTo>
                <a:lnTo>
                  <a:pt x="247715" y="79742"/>
                </a:lnTo>
                <a:lnTo>
                  <a:pt x="247715" y="64700"/>
                </a:lnTo>
                <a:lnTo>
                  <a:pt x="250502" y="64700"/>
                </a:lnTo>
                <a:lnTo>
                  <a:pt x="250914" y="69830"/>
                </a:lnTo>
                <a:lnTo>
                  <a:pt x="251326" y="64700"/>
                </a:lnTo>
                <a:close/>
                <a:moveTo>
                  <a:pt x="261618" y="64700"/>
                </a:moveTo>
                <a:lnTo>
                  <a:pt x="261618" y="79742"/>
                </a:lnTo>
                <a:lnTo>
                  <a:pt x="259876" y="79742"/>
                </a:lnTo>
                <a:lnTo>
                  <a:pt x="259876" y="73345"/>
                </a:lnTo>
                <a:lnTo>
                  <a:pt x="259338" y="79742"/>
                </a:lnTo>
                <a:lnTo>
                  <a:pt x="257438" y="79742"/>
                </a:lnTo>
                <a:lnTo>
                  <a:pt x="256899" y="73345"/>
                </a:lnTo>
                <a:lnTo>
                  <a:pt x="256899" y="79742"/>
                </a:lnTo>
                <a:lnTo>
                  <a:pt x="255189" y="79742"/>
                </a:lnTo>
                <a:lnTo>
                  <a:pt x="255189" y="64700"/>
                </a:lnTo>
                <a:lnTo>
                  <a:pt x="257976" y="64700"/>
                </a:lnTo>
                <a:lnTo>
                  <a:pt x="258388" y="69830"/>
                </a:lnTo>
                <a:lnTo>
                  <a:pt x="258831" y="64700"/>
                </a:lnTo>
                <a:close/>
                <a:moveTo>
                  <a:pt x="269092" y="64700"/>
                </a:moveTo>
                <a:lnTo>
                  <a:pt x="269092" y="79742"/>
                </a:lnTo>
                <a:lnTo>
                  <a:pt x="267350" y="79742"/>
                </a:lnTo>
                <a:lnTo>
                  <a:pt x="267350" y="73345"/>
                </a:lnTo>
                <a:lnTo>
                  <a:pt x="266844" y="79742"/>
                </a:lnTo>
                <a:lnTo>
                  <a:pt x="264912" y="79742"/>
                </a:lnTo>
                <a:lnTo>
                  <a:pt x="264405" y="73345"/>
                </a:lnTo>
                <a:lnTo>
                  <a:pt x="264405" y="79742"/>
                </a:lnTo>
                <a:lnTo>
                  <a:pt x="262663" y="79742"/>
                </a:lnTo>
                <a:lnTo>
                  <a:pt x="262663" y="64700"/>
                </a:lnTo>
                <a:lnTo>
                  <a:pt x="265450" y="64700"/>
                </a:lnTo>
                <a:lnTo>
                  <a:pt x="265862" y="69830"/>
                </a:lnTo>
                <a:lnTo>
                  <a:pt x="266305" y="64700"/>
                </a:lnTo>
                <a:close/>
                <a:moveTo>
                  <a:pt x="276566" y="64700"/>
                </a:moveTo>
                <a:lnTo>
                  <a:pt x="276566" y="79742"/>
                </a:lnTo>
                <a:lnTo>
                  <a:pt x="274824" y="79742"/>
                </a:lnTo>
                <a:lnTo>
                  <a:pt x="274824" y="73345"/>
                </a:lnTo>
                <a:lnTo>
                  <a:pt x="274317" y="79742"/>
                </a:lnTo>
                <a:lnTo>
                  <a:pt x="272386" y="79742"/>
                </a:lnTo>
                <a:lnTo>
                  <a:pt x="271879" y="73345"/>
                </a:lnTo>
                <a:lnTo>
                  <a:pt x="271879" y="79742"/>
                </a:lnTo>
                <a:lnTo>
                  <a:pt x="270137" y="79742"/>
                </a:lnTo>
                <a:lnTo>
                  <a:pt x="270137" y="64700"/>
                </a:lnTo>
                <a:lnTo>
                  <a:pt x="272924" y="64700"/>
                </a:lnTo>
                <a:lnTo>
                  <a:pt x="273367" y="69830"/>
                </a:lnTo>
                <a:lnTo>
                  <a:pt x="273779" y="64700"/>
                </a:lnTo>
                <a:close/>
                <a:moveTo>
                  <a:pt x="284040" y="64700"/>
                </a:moveTo>
                <a:lnTo>
                  <a:pt x="284040" y="79742"/>
                </a:lnTo>
                <a:lnTo>
                  <a:pt x="282298" y="79742"/>
                </a:lnTo>
                <a:lnTo>
                  <a:pt x="282298" y="73345"/>
                </a:lnTo>
                <a:lnTo>
                  <a:pt x="281791" y="79742"/>
                </a:lnTo>
                <a:lnTo>
                  <a:pt x="279860" y="79742"/>
                </a:lnTo>
                <a:lnTo>
                  <a:pt x="279353" y="73345"/>
                </a:lnTo>
                <a:lnTo>
                  <a:pt x="279353" y="79742"/>
                </a:lnTo>
                <a:lnTo>
                  <a:pt x="277611" y="79742"/>
                </a:lnTo>
                <a:lnTo>
                  <a:pt x="277611" y="64700"/>
                </a:lnTo>
                <a:lnTo>
                  <a:pt x="280430" y="64700"/>
                </a:lnTo>
                <a:lnTo>
                  <a:pt x="280841" y="69830"/>
                </a:lnTo>
                <a:lnTo>
                  <a:pt x="281253" y="64700"/>
                </a:lnTo>
                <a:close/>
                <a:moveTo>
                  <a:pt x="7347" y="80566"/>
                </a:moveTo>
                <a:lnTo>
                  <a:pt x="7347" y="95608"/>
                </a:lnTo>
                <a:lnTo>
                  <a:pt x="5605" y="95608"/>
                </a:lnTo>
                <a:lnTo>
                  <a:pt x="5605" y="89211"/>
                </a:lnTo>
                <a:lnTo>
                  <a:pt x="5099" y="95608"/>
                </a:lnTo>
                <a:lnTo>
                  <a:pt x="3167" y="95608"/>
                </a:lnTo>
                <a:lnTo>
                  <a:pt x="2629" y="89211"/>
                </a:lnTo>
                <a:lnTo>
                  <a:pt x="2629" y="95608"/>
                </a:lnTo>
                <a:lnTo>
                  <a:pt x="918" y="95608"/>
                </a:lnTo>
                <a:lnTo>
                  <a:pt x="918" y="80566"/>
                </a:lnTo>
                <a:lnTo>
                  <a:pt x="3705" y="80566"/>
                </a:lnTo>
                <a:lnTo>
                  <a:pt x="4117" y="85696"/>
                </a:lnTo>
                <a:lnTo>
                  <a:pt x="4529" y="80566"/>
                </a:lnTo>
                <a:close/>
                <a:moveTo>
                  <a:pt x="14821" y="80566"/>
                </a:moveTo>
                <a:lnTo>
                  <a:pt x="14821" y="95608"/>
                </a:lnTo>
                <a:lnTo>
                  <a:pt x="13079" y="95608"/>
                </a:lnTo>
                <a:lnTo>
                  <a:pt x="13079" y="89211"/>
                </a:lnTo>
                <a:lnTo>
                  <a:pt x="12573" y="95608"/>
                </a:lnTo>
                <a:lnTo>
                  <a:pt x="10641" y="95608"/>
                </a:lnTo>
                <a:lnTo>
                  <a:pt x="10134" y="89211"/>
                </a:lnTo>
                <a:lnTo>
                  <a:pt x="10134" y="95608"/>
                </a:lnTo>
                <a:lnTo>
                  <a:pt x="8392" y="95608"/>
                </a:lnTo>
                <a:lnTo>
                  <a:pt x="8392" y="80566"/>
                </a:lnTo>
                <a:lnTo>
                  <a:pt x="11179" y="80566"/>
                </a:lnTo>
                <a:lnTo>
                  <a:pt x="11591" y="85696"/>
                </a:lnTo>
                <a:lnTo>
                  <a:pt x="12034" y="80566"/>
                </a:lnTo>
                <a:close/>
                <a:moveTo>
                  <a:pt x="22295" y="80566"/>
                </a:moveTo>
                <a:lnTo>
                  <a:pt x="22295" y="95608"/>
                </a:lnTo>
                <a:lnTo>
                  <a:pt x="20553" y="95608"/>
                </a:lnTo>
                <a:lnTo>
                  <a:pt x="20553" y="89211"/>
                </a:lnTo>
                <a:lnTo>
                  <a:pt x="20047" y="95608"/>
                </a:lnTo>
                <a:lnTo>
                  <a:pt x="18115" y="95608"/>
                </a:lnTo>
                <a:lnTo>
                  <a:pt x="17608" y="89211"/>
                </a:lnTo>
                <a:lnTo>
                  <a:pt x="17608" y="95608"/>
                </a:lnTo>
                <a:lnTo>
                  <a:pt x="15866" y="95608"/>
                </a:lnTo>
                <a:lnTo>
                  <a:pt x="15866" y="80566"/>
                </a:lnTo>
                <a:lnTo>
                  <a:pt x="18653" y="80566"/>
                </a:lnTo>
                <a:lnTo>
                  <a:pt x="19096" y="85696"/>
                </a:lnTo>
                <a:lnTo>
                  <a:pt x="19508" y="80566"/>
                </a:lnTo>
                <a:close/>
                <a:moveTo>
                  <a:pt x="29769" y="80566"/>
                </a:moveTo>
                <a:lnTo>
                  <a:pt x="29769" y="95608"/>
                </a:lnTo>
                <a:lnTo>
                  <a:pt x="28059" y="95608"/>
                </a:lnTo>
                <a:lnTo>
                  <a:pt x="28059" y="89211"/>
                </a:lnTo>
                <a:lnTo>
                  <a:pt x="27520" y="95608"/>
                </a:lnTo>
                <a:lnTo>
                  <a:pt x="25589" y="95608"/>
                </a:lnTo>
                <a:lnTo>
                  <a:pt x="25082" y="89211"/>
                </a:lnTo>
                <a:lnTo>
                  <a:pt x="25082" y="95608"/>
                </a:lnTo>
                <a:lnTo>
                  <a:pt x="23340" y="95608"/>
                </a:lnTo>
                <a:lnTo>
                  <a:pt x="23340" y="80566"/>
                </a:lnTo>
                <a:lnTo>
                  <a:pt x="26159" y="80566"/>
                </a:lnTo>
                <a:lnTo>
                  <a:pt x="26570" y="85696"/>
                </a:lnTo>
                <a:lnTo>
                  <a:pt x="26982" y="80566"/>
                </a:lnTo>
                <a:close/>
                <a:moveTo>
                  <a:pt x="37243" y="80566"/>
                </a:moveTo>
                <a:lnTo>
                  <a:pt x="37243" y="95608"/>
                </a:lnTo>
                <a:lnTo>
                  <a:pt x="35533" y="95608"/>
                </a:lnTo>
                <a:lnTo>
                  <a:pt x="35533" y="89211"/>
                </a:lnTo>
                <a:lnTo>
                  <a:pt x="34994" y="95608"/>
                </a:lnTo>
                <a:lnTo>
                  <a:pt x="33094" y="95608"/>
                </a:lnTo>
                <a:lnTo>
                  <a:pt x="32556" y="89211"/>
                </a:lnTo>
                <a:lnTo>
                  <a:pt x="32556" y="95608"/>
                </a:lnTo>
                <a:lnTo>
                  <a:pt x="30814" y="95608"/>
                </a:lnTo>
                <a:lnTo>
                  <a:pt x="30814" y="80566"/>
                </a:lnTo>
                <a:lnTo>
                  <a:pt x="33633" y="80566"/>
                </a:lnTo>
                <a:lnTo>
                  <a:pt x="34044" y="85696"/>
                </a:lnTo>
                <a:lnTo>
                  <a:pt x="34456" y="80566"/>
                </a:lnTo>
                <a:close/>
                <a:moveTo>
                  <a:pt x="44748" y="80566"/>
                </a:moveTo>
                <a:lnTo>
                  <a:pt x="44748" y="95608"/>
                </a:lnTo>
                <a:lnTo>
                  <a:pt x="43007" y="95608"/>
                </a:lnTo>
                <a:lnTo>
                  <a:pt x="43007" y="89211"/>
                </a:lnTo>
                <a:lnTo>
                  <a:pt x="42468" y="95608"/>
                </a:lnTo>
                <a:lnTo>
                  <a:pt x="40568" y="95608"/>
                </a:lnTo>
                <a:lnTo>
                  <a:pt x="40030" y="89211"/>
                </a:lnTo>
                <a:lnTo>
                  <a:pt x="40030" y="95608"/>
                </a:lnTo>
                <a:lnTo>
                  <a:pt x="38320" y="95608"/>
                </a:lnTo>
                <a:lnTo>
                  <a:pt x="38320" y="80566"/>
                </a:lnTo>
                <a:lnTo>
                  <a:pt x="41106" y="80566"/>
                </a:lnTo>
                <a:lnTo>
                  <a:pt x="41518" y="85696"/>
                </a:lnTo>
                <a:lnTo>
                  <a:pt x="41930" y="80566"/>
                </a:lnTo>
                <a:close/>
                <a:moveTo>
                  <a:pt x="52222" y="80566"/>
                </a:moveTo>
                <a:lnTo>
                  <a:pt x="52222" y="95608"/>
                </a:lnTo>
                <a:lnTo>
                  <a:pt x="50480" y="95608"/>
                </a:lnTo>
                <a:lnTo>
                  <a:pt x="50480" y="89211"/>
                </a:lnTo>
                <a:lnTo>
                  <a:pt x="49942" y="95608"/>
                </a:lnTo>
                <a:lnTo>
                  <a:pt x="48042" y="95608"/>
                </a:lnTo>
                <a:lnTo>
                  <a:pt x="47504" y="89211"/>
                </a:lnTo>
                <a:lnTo>
                  <a:pt x="47504" y="95608"/>
                </a:lnTo>
                <a:lnTo>
                  <a:pt x="45793" y="95608"/>
                </a:lnTo>
                <a:lnTo>
                  <a:pt x="45793" y="80566"/>
                </a:lnTo>
                <a:lnTo>
                  <a:pt x="48580" y="80566"/>
                </a:lnTo>
                <a:lnTo>
                  <a:pt x="48992" y="85696"/>
                </a:lnTo>
                <a:lnTo>
                  <a:pt x="49404" y="80566"/>
                </a:lnTo>
                <a:close/>
                <a:moveTo>
                  <a:pt x="59696" y="80566"/>
                </a:moveTo>
                <a:lnTo>
                  <a:pt x="59696" y="95608"/>
                </a:lnTo>
                <a:lnTo>
                  <a:pt x="57954" y="95608"/>
                </a:lnTo>
                <a:lnTo>
                  <a:pt x="57954" y="89211"/>
                </a:lnTo>
                <a:lnTo>
                  <a:pt x="57448" y="95608"/>
                </a:lnTo>
                <a:lnTo>
                  <a:pt x="55516" y="95608"/>
                </a:lnTo>
                <a:lnTo>
                  <a:pt x="54978" y="89211"/>
                </a:lnTo>
                <a:lnTo>
                  <a:pt x="54978" y="95608"/>
                </a:lnTo>
                <a:lnTo>
                  <a:pt x="53267" y="95608"/>
                </a:lnTo>
                <a:lnTo>
                  <a:pt x="53267" y="80566"/>
                </a:lnTo>
                <a:lnTo>
                  <a:pt x="56054" y="80566"/>
                </a:lnTo>
                <a:lnTo>
                  <a:pt x="56466" y="85696"/>
                </a:lnTo>
                <a:lnTo>
                  <a:pt x="56878" y="80566"/>
                </a:lnTo>
                <a:close/>
                <a:moveTo>
                  <a:pt x="67170" y="80566"/>
                </a:moveTo>
                <a:lnTo>
                  <a:pt x="67170" y="95608"/>
                </a:lnTo>
                <a:lnTo>
                  <a:pt x="65428" y="95608"/>
                </a:lnTo>
                <a:lnTo>
                  <a:pt x="65428" y="89211"/>
                </a:lnTo>
                <a:lnTo>
                  <a:pt x="64922" y="95608"/>
                </a:lnTo>
                <a:lnTo>
                  <a:pt x="62990" y="95608"/>
                </a:lnTo>
                <a:lnTo>
                  <a:pt x="62483" y="89211"/>
                </a:lnTo>
                <a:lnTo>
                  <a:pt x="62483" y="95608"/>
                </a:lnTo>
                <a:lnTo>
                  <a:pt x="60741" y="95608"/>
                </a:lnTo>
                <a:lnTo>
                  <a:pt x="60741" y="80566"/>
                </a:lnTo>
                <a:lnTo>
                  <a:pt x="63528" y="80566"/>
                </a:lnTo>
                <a:lnTo>
                  <a:pt x="63940" y="85696"/>
                </a:lnTo>
                <a:lnTo>
                  <a:pt x="64383" y="80566"/>
                </a:lnTo>
                <a:close/>
                <a:moveTo>
                  <a:pt x="74644" y="80566"/>
                </a:moveTo>
                <a:lnTo>
                  <a:pt x="74644" y="95608"/>
                </a:lnTo>
                <a:lnTo>
                  <a:pt x="72902" y="95608"/>
                </a:lnTo>
                <a:lnTo>
                  <a:pt x="72902" y="89211"/>
                </a:lnTo>
                <a:lnTo>
                  <a:pt x="72395" y="95608"/>
                </a:lnTo>
                <a:lnTo>
                  <a:pt x="70464" y="95608"/>
                </a:lnTo>
                <a:lnTo>
                  <a:pt x="69957" y="89211"/>
                </a:lnTo>
                <a:lnTo>
                  <a:pt x="69957" y="95608"/>
                </a:lnTo>
                <a:lnTo>
                  <a:pt x="68215" y="95608"/>
                </a:lnTo>
                <a:lnTo>
                  <a:pt x="68215" y="80566"/>
                </a:lnTo>
                <a:lnTo>
                  <a:pt x="71002" y="80566"/>
                </a:lnTo>
                <a:lnTo>
                  <a:pt x="71445" y="85696"/>
                </a:lnTo>
                <a:lnTo>
                  <a:pt x="71857" y="80566"/>
                </a:lnTo>
                <a:close/>
                <a:moveTo>
                  <a:pt x="82118" y="80566"/>
                </a:moveTo>
                <a:lnTo>
                  <a:pt x="82118" y="95608"/>
                </a:lnTo>
                <a:lnTo>
                  <a:pt x="80376" y="95608"/>
                </a:lnTo>
                <a:lnTo>
                  <a:pt x="80376" y="89211"/>
                </a:lnTo>
                <a:lnTo>
                  <a:pt x="79869" y="95608"/>
                </a:lnTo>
                <a:lnTo>
                  <a:pt x="77969" y="95608"/>
                </a:lnTo>
                <a:lnTo>
                  <a:pt x="77431" y="89211"/>
                </a:lnTo>
                <a:lnTo>
                  <a:pt x="77431" y="95608"/>
                </a:lnTo>
                <a:lnTo>
                  <a:pt x="75689" y="95608"/>
                </a:lnTo>
                <a:lnTo>
                  <a:pt x="75689" y="80566"/>
                </a:lnTo>
                <a:lnTo>
                  <a:pt x="78508" y="80566"/>
                </a:lnTo>
                <a:lnTo>
                  <a:pt x="78919" y="85696"/>
                </a:lnTo>
                <a:lnTo>
                  <a:pt x="79331" y="80566"/>
                </a:lnTo>
                <a:close/>
                <a:moveTo>
                  <a:pt x="89623" y="80566"/>
                </a:moveTo>
                <a:lnTo>
                  <a:pt x="89623" y="95608"/>
                </a:lnTo>
                <a:lnTo>
                  <a:pt x="87882" y="95608"/>
                </a:lnTo>
                <a:lnTo>
                  <a:pt x="87882" y="89211"/>
                </a:lnTo>
                <a:lnTo>
                  <a:pt x="87343" y="95608"/>
                </a:lnTo>
                <a:lnTo>
                  <a:pt x="85443" y="95608"/>
                </a:lnTo>
                <a:lnTo>
                  <a:pt x="84905" y="89211"/>
                </a:lnTo>
                <a:lnTo>
                  <a:pt x="84905" y="95608"/>
                </a:lnTo>
                <a:lnTo>
                  <a:pt x="83163" y="95608"/>
                </a:lnTo>
                <a:lnTo>
                  <a:pt x="83163" y="80566"/>
                </a:lnTo>
                <a:lnTo>
                  <a:pt x="85982" y="80566"/>
                </a:lnTo>
                <a:lnTo>
                  <a:pt x="86393" y="85696"/>
                </a:lnTo>
                <a:lnTo>
                  <a:pt x="86805" y="80566"/>
                </a:lnTo>
                <a:close/>
                <a:moveTo>
                  <a:pt x="97097" y="80566"/>
                </a:moveTo>
                <a:lnTo>
                  <a:pt x="97097" y="95608"/>
                </a:lnTo>
                <a:lnTo>
                  <a:pt x="95356" y="95608"/>
                </a:lnTo>
                <a:lnTo>
                  <a:pt x="95356" y="89211"/>
                </a:lnTo>
                <a:lnTo>
                  <a:pt x="94817" y="95608"/>
                </a:lnTo>
                <a:lnTo>
                  <a:pt x="92917" y="95608"/>
                </a:lnTo>
                <a:lnTo>
                  <a:pt x="92379" y="89211"/>
                </a:lnTo>
                <a:lnTo>
                  <a:pt x="92379" y="95608"/>
                </a:lnTo>
                <a:lnTo>
                  <a:pt x="90637" y="95608"/>
                </a:lnTo>
                <a:lnTo>
                  <a:pt x="90637" y="80566"/>
                </a:lnTo>
                <a:lnTo>
                  <a:pt x="93455" y="80566"/>
                </a:lnTo>
                <a:lnTo>
                  <a:pt x="93867" y="85696"/>
                </a:lnTo>
                <a:lnTo>
                  <a:pt x="94279" y="80566"/>
                </a:lnTo>
                <a:close/>
                <a:moveTo>
                  <a:pt x="104571" y="80566"/>
                </a:moveTo>
                <a:lnTo>
                  <a:pt x="104571" y="95608"/>
                </a:lnTo>
                <a:lnTo>
                  <a:pt x="102829" y="95608"/>
                </a:lnTo>
                <a:lnTo>
                  <a:pt x="102829" y="89211"/>
                </a:lnTo>
                <a:lnTo>
                  <a:pt x="102323" y="95608"/>
                </a:lnTo>
                <a:lnTo>
                  <a:pt x="100391" y="95608"/>
                </a:lnTo>
                <a:lnTo>
                  <a:pt x="99853" y="89211"/>
                </a:lnTo>
                <a:lnTo>
                  <a:pt x="99853" y="95608"/>
                </a:lnTo>
                <a:lnTo>
                  <a:pt x="98142" y="95608"/>
                </a:lnTo>
                <a:lnTo>
                  <a:pt x="98142" y="80566"/>
                </a:lnTo>
                <a:lnTo>
                  <a:pt x="100929" y="80566"/>
                </a:lnTo>
                <a:lnTo>
                  <a:pt x="101341" y="85696"/>
                </a:lnTo>
                <a:lnTo>
                  <a:pt x="101753" y="80566"/>
                </a:lnTo>
                <a:close/>
                <a:moveTo>
                  <a:pt x="112045" y="80566"/>
                </a:moveTo>
                <a:lnTo>
                  <a:pt x="112045" y="95608"/>
                </a:lnTo>
                <a:lnTo>
                  <a:pt x="110303" y="95608"/>
                </a:lnTo>
                <a:lnTo>
                  <a:pt x="110303" y="89211"/>
                </a:lnTo>
                <a:lnTo>
                  <a:pt x="109797" y="95608"/>
                </a:lnTo>
                <a:lnTo>
                  <a:pt x="107865" y="95608"/>
                </a:lnTo>
                <a:lnTo>
                  <a:pt x="107358" y="89211"/>
                </a:lnTo>
                <a:lnTo>
                  <a:pt x="107358" y="95608"/>
                </a:lnTo>
                <a:lnTo>
                  <a:pt x="105616" y="95608"/>
                </a:lnTo>
                <a:lnTo>
                  <a:pt x="105616" y="80566"/>
                </a:lnTo>
                <a:lnTo>
                  <a:pt x="108403" y="80566"/>
                </a:lnTo>
                <a:lnTo>
                  <a:pt x="108815" y="85696"/>
                </a:lnTo>
                <a:lnTo>
                  <a:pt x="109258" y="80566"/>
                </a:lnTo>
                <a:close/>
                <a:moveTo>
                  <a:pt x="119519" y="80566"/>
                </a:moveTo>
                <a:lnTo>
                  <a:pt x="119519" y="95608"/>
                </a:lnTo>
                <a:lnTo>
                  <a:pt x="117777" y="95608"/>
                </a:lnTo>
                <a:lnTo>
                  <a:pt x="117777" y="89211"/>
                </a:lnTo>
                <a:lnTo>
                  <a:pt x="117271" y="95608"/>
                </a:lnTo>
                <a:lnTo>
                  <a:pt x="115339" y="95608"/>
                </a:lnTo>
                <a:lnTo>
                  <a:pt x="114832" y="89211"/>
                </a:lnTo>
                <a:lnTo>
                  <a:pt x="114832" y="95608"/>
                </a:lnTo>
                <a:lnTo>
                  <a:pt x="113090" y="95608"/>
                </a:lnTo>
                <a:lnTo>
                  <a:pt x="113090" y="80566"/>
                </a:lnTo>
                <a:lnTo>
                  <a:pt x="115877" y="80566"/>
                </a:lnTo>
                <a:lnTo>
                  <a:pt x="116320" y="85696"/>
                </a:lnTo>
                <a:lnTo>
                  <a:pt x="116732" y="80566"/>
                </a:lnTo>
                <a:close/>
                <a:moveTo>
                  <a:pt x="126993" y="80566"/>
                </a:moveTo>
                <a:lnTo>
                  <a:pt x="126993" y="95608"/>
                </a:lnTo>
                <a:lnTo>
                  <a:pt x="125283" y="95608"/>
                </a:lnTo>
                <a:lnTo>
                  <a:pt x="125283" y="89211"/>
                </a:lnTo>
                <a:lnTo>
                  <a:pt x="124744" y="95608"/>
                </a:lnTo>
                <a:lnTo>
                  <a:pt x="122813" y="95608"/>
                </a:lnTo>
                <a:lnTo>
                  <a:pt x="122306" y="89211"/>
                </a:lnTo>
                <a:lnTo>
                  <a:pt x="122306" y="95608"/>
                </a:lnTo>
                <a:lnTo>
                  <a:pt x="120564" y="95608"/>
                </a:lnTo>
                <a:lnTo>
                  <a:pt x="120564" y="80566"/>
                </a:lnTo>
                <a:lnTo>
                  <a:pt x="123351" y="80566"/>
                </a:lnTo>
                <a:lnTo>
                  <a:pt x="123794" y="85696"/>
                </a:lnTo>
                <a:lnTo>
                  <a:pt x="124206" y="80566"/>
                </a:lnTo>
                <a:close/>
                <a:moveTo>
                  <a:pt x="134467" y="80566"/>
                </a:moveTo>
                <a:lnTo>
                  <a:pt x="134467" y="95608"/>
                </a:lnTo>
                <a:lnTo>
                  <a:pt x="132757" y="95608"/>
                </a:lnTo>
                <a:lnTo>
                  <a:pt x="132757" y="89211"/>
                </a:lnTo>
                <a:lnTo>
                  <a:pt x="132218" y="95608"/>
                </a:lnTo>
                <a:lnTo>
                  <a:pt x="130318" y="95608"/>
                </a:lnTo>
                <a:lnTo>
                  <a:pt x="129780" y="89211"/>
                </a:lnTo>
                <a:lnTo>
                  <a:pt x="129780" y="95608"/>
                </a:lnTo>
                <a:lnTo>
                  <a:pt x="128038" y="95608"/>
                </a:lnTo>
                <a:lnTo>
                  <a:pt x="128038" y="80566"/>
                </a:lnTo>
                <a:lnTo>
                  <a:pt x="130857" y="80566"/>
                </a:lnTo>
                <a:lnTo>
                  <a:pt x="131268" y="85696"/>
                </a:lnTo>
                <a:lnTo>
                  <a:pt x="131680" y="80566"/>
                </a:lnTo>
                <a:close/>
                <a:moveTo>
                  <a:pt x="141941" y="80566"/>
                </a:moveTo>
                <a:lnTo>
                  <a:pt x="141941" y="95608"/>
                </a:lnTo>
                <a:lnTo>
                  <a:pt x="140231" y="95608"/>
                </a:lnTo>
                <a:lnTo>
                  <a:pt x="140231" y="89211"/>
                </a:lnTo>
                <a:lnTo>
                  <a:pt x="139692" y="95608"/>
                </a:lnTo>
                <a:lnTo>
                  <a:pt x="137792" y="95608"/>
                </a:lnTo>
                <a:lnTo>
                  <a:pt x="137254" y="89211"/>
                </a:lnTo>
                <a:lnTo>
                  <a:pt x="137254" y="95608"/>
                </a:lnTo>
                <a:lnTo>
                  <a:pt x="135512" y="95608"/>
                </a:lnTo>
                <a:lnTo>
                  <a:pt x="135512" y="80566"/>
                </a:lnTo>
                <a:lnTo>
                  <a:pt x="138330" y="80566"/>
                </a:lnTo>
                <a:lnTo>
                  <a:pt x="138742" y="85696"/>
                </a:lnTo>
                <a:lnTo>
                  <a:pt x="139154" y="80566"/>
                </a:lnTo>
                <a:close/>
                <a:moveTo>
                  <a:pt x="149446" y="80566"/>
                </a:moveTo>
                <a:lnTo>
                  <a:pt x="149446" y="95608"/>
                </a:lnTo>
                <a:lnTo>
                  <a:pt x="147705" y="95608"/>
                </a:lnTo>
                <a:lnTo>
                  <a:pt x="147705" y="89211"/>
                </a:lnTo>
                <a:lnTo>
                  <a:pt x="147166" y="95608"/>
                </a:lnTo>
                <a:lnTo>
                  <a:pt x="145266" y="95608"/>
                </a:lnTo>
                <a:lnTo>
                  <a:pt x="144728" y="89211"/>
                </a:lnTo>
                <a:lnTo>
                  <a:pt x="144728" y="95608"/>
                </a:lnTo>
                <a:lnTo>
                  <a:pt x="142986" y="95608"/>
                </a:lnTo>
                <a:lnTo>
                  <a:pt x="142986" y="80566"/>
                </a:lnTo>
                <a:lnTo>
                  <a:pt x="145804" y="80566"/>
                </a:lnTo>
                <a:lnTo>
                  <a:pt x="146216" y="85696"/>
                </a:lnTo>
                <a:lnTo>
                  <a:pt x="146628" y="80566"/>
                </a:lnTo>
                <a:close/>
                <a:moveTo>
                  <a:pt x="156920" y="80566"/>
                </a:moveTo>
                <a:lnTo>
                  <a:pt x="156920" y="95608"/>
                </a:lnTo>
                <a:lnTo>
                  <a:pt x="155178" y="95608"/>
                </a:lnTo>
                <a:lnTo>
                  <a:pt x="155178" y="89211"/>
                </a:lnTo>
                <a:lnTo>
                  <a:pt x="154640" y="95608"/>
                </a:lnTo>
                <a:lnTo>
                  <a:pt x="152740" y="95608"/>
                </a:lnTo>
                <a:lnTo>
                  <a:pt x="152233" y="89211"/>
                </a:lnTo>
                <a:lnTo>
                  <a:pt x="152233" y="95608"/>
                </a:lnTo>
                <a:lnTo>
                  <a:pt x="150491" y="95608"/>
                </a:lnTo>
                <a:lnTo>
                  <a:pt x="150491" y="80566"/>
                </a:lnTo>
                <a:lnTo>
                  <a:pt x="153278" y="80566"/>
                </a:lnTo>
                <a:lnTo>
                  <a:pt x="153690" y="85696"/>
                </a:lnTo>
                <a:lnTo>
                  <a:pt x="154133" y="80566"/>
                </a:lnTo>
                <a:close/>
                <a:moveTo>
                  <a:pt x="164394" y="80566"/>
                </a:moveTo>
                <a:lnTo>
                  <a:pt x="164394" y="95608"/>
                </a:lnTo>
                <a:lnTo>
                  <a:pt x="162652" y="95608"/>
                </a:lnTo>
                <a:lnTo>
                  <a:pt x="162652" y="89211"/>
                </a:lnTo>
                <a:lnTo>
                  <a:pt x="162146" y="95608"/>
                </a:lnTo>
                <a:lnTo>
                  <a:pt x="160214" y="95608"/>
                </a:lnTo>
                <a:lnTo>
                  <a:pt x="159707" y="89211"/>
                </a:lnTo>
                <a:lnTo>
                  <a:pt x="159707" y="95608"/>
                </a:lnTo>
                <a:lnTo>
                  <a:pt x="157965" y="95608"/>
                </a:lnTo>
                <a:lnTo>
                  <a:pt x="157965" y="80566"/>
                </a:lnTo>
                <a:lnTo>
                  <a:pt x="160752" y="80566"/>
                </a:lnTo>
                <a:lnTo>
                  <a:pt x="161164" y="85696"/>
                </a:lnTo>
                <a:lnTo>
                  <a:pt x="161607" y="80566"/>
                </a:lnTo>
                <a:close/>
                <a:moveTo>
                  <a:pt x="171868" y="80566"/>
                </a:moveTo>
                <a:lnTo>
                  <a:pt x="171868" y="95608"/>
                </a:lnTo>
                <a:lnTo>
                  <a:pt x="170126" y="95608"/>
                </a:lnTo>
                <a:lnTo>
                  <a:pt x="170126" y="89211"/>
                </a:lnTo>
                <a:lnTo>
                  <a:pt x="169620" y="95608"/>
                </a:lnTo>
                <a:lnTo>
                  <a:pt x="167688" y="95608"/>
                </a:lnTo>
                <a:lnTo>
                  <a:pt x="167181" y="89211"/>
                </a:lnTo>
                <a:lnTo>
                  <a:pt x="167181" y="95608"/>
                </a:lnTo>
                <a:lnTo>
                  <a:pt x="165439" y="95608"/>
                </a:lnTo>
                <a:lnTo>
                  <a:pt x="165439" y="80566"/>
                </a:lnTo>
                <a:lnTo>
                  <a:pt x="168226" y="80566"/>
                </a:lnTo>
                <a:lnTo>
                  <a:pt x="168638" y="85696"/>
                </a:lnTo>
                <a:lnTo>
                  <a:pt x="169081" y="80566"/>
                </a:lnTo>
                <a:close/>
                <a:moveTo>
                  <a:pt x="179342" y="80566"/>
                </a:moveTo>
                <a:lnTo>
                  <a:pt x="179342" y="95608"/>
                </a:lnTo>
                <a:lnTo>
                  <a:pt x="177600" y="95608"/>
                </a:lnTo>
                <a:lnTo>
                  <a:pt x="177600" y="89211"/>
                </a:lnTo>
                <a:lnTo>
                  <a:pt x="177093" y="95608"/>
                </a:lnTo>
                <a:lnTo>
                  <a:pt x="175193" y="95608"/>
                </a:lnTo>
                <a:lnTo>
                  <a:pt x="174655" y="89211"/>
                </a:lnTo>
                <a:lnTo>
                  <a:pt x="174655" y="95608"/>
                </a:lnTo>
                <a:lnTo>
                  <a:pt x="172913" y="95608"/>
                </a:lnTo>
                <a:lnTo>
                  <a:pt x="172913" y="80566"/>
                </a:lnTo>
                <a:lnTo>
                  <a:pt x="175732" y="80566"/>
                </a:lnTo>
                <a:lnTo>
                  <a:pt x="176143" y="85696"/>
                </a:lnTo>
                <a:lnTo>
                  <a:pt x="176555" y="80566"/>
                </a:lnTo>
                <a:close/>
                <a:moveTo>
                  <a:pt x="186816" y="80566"/>
                </a:moveTo>
                <a:lnTo>
                  <a:pt x="186816" y="95608"/>
                </a:lnTo>
                <a:lnTo>
                  <a:pt x="185106" y="95608"/>
                </a:lnTo>
                <a:lnTo>
                  <a:pt x="185106" y="89211"/>
                </a:lnTo>
                <a:lnTo>
                  <a:pt x="184567" y="95608"/>
                </a:lnTo>
                <a:lnTo>
                  <a:pt x="182667" y="95608"/>
                </a:lnTo>
                <a:lnTo>
                  <a:pt x="182129" y="89211"/>
                </a:lnTo>
                <a:lnTo>
                  <a:pt x="182129" y="95608"/>
                </a:lnTo>
                <a:lnTo>
                  <a:pt x="180387" y="95608"/>
                </a:lnTo>
                <a:lnTo>
                  <a:pt x="180387" y="80566"/>
                </a:lnTo>
                <a:lnTo>
                  <a:pt x="183206" y="80566"/>
                </a:lnTo>
                <a:lnTo>
                  <a:pt x="183617" y="85696"/>
                </a:lnTo>
                <a:lnTo>
                  <a:pt x="184029" y="80566"/>
                </a:lnTo>
                <a:close/>
                <a:moveTo>
                  <a:pt x="194321" y="80566"/>
                </a:moveTo>
                <a:lnTo>
                  <a:pt x="194321" y="95608"/>
                </a:lnTo>
                <a:lnTo>
                  <a:pt x="192580" y="95608"/>
                </a:lnTo>
                <a:lnTo>
                  <a:pt x="192580" y="89211"/>
                </a:lnTo>
                <a:lnTo>
                  <a:pt x="192041" y="95608"/>
                </a:lnTo>
                <a:lnTo>
                  <a:pt x="190141" y="95608"/>
                </a:lnTo>
                <a:lnTo>
                  <a:pt x="189603" y="89211"/>
                </a:lnTo>
                <a:lnTo>
                  <a:pt x="189603" y="95608"/>
                </a:lnTo>
                <a:lnTo>
                  <a:pt x="187861" y="95608"/>
                </a:lnTo>
                <a:lnTo>
                  <a:pt x="187861" y="80566"/>
                </a:lnTo>
                <a:lnTo>
                  <a:pt x="190679" y="80566"/>
                </a:lnTo>
                <a:lnTo>
                  <a:pt x="191091" y="85696"/>
                </a:lnTo>
                <a:lnTo>
                  <a:pt x="191503" y="80566"/>
                </a:lnTo>
                <a:close/>
                <a:moveTo>
                  <a:pt x="201795" y="80566"/>
                </a:moveTo>
                <a:lnTo>
                  <a:pt x="201795" y="95608"/>
                </a:lnTo>
                <a:lnTo>
                  <a:pt x="200054" y="95608"/>
                </a:lnTo>
                <a:lnTo>
                  <a:pt x="200054" y="89211"/>
                </a:lnTo>
                <a:lnTo>
                  <a:pt x="199515" y="95608"/>
                </a:lnTo>
                <a:lnTo>
                  <a:pt x="197615" y="95608"/>
                </a:lnTo>
                <a:lnTo>
                  <a:pt x="197077" y="89211"/>
                </a:lnTo>
                <a:lnTo>
                  <a:pt x="197077" y="95608"/>
                </a:lnTo>
                <a:lnTo>
                  <a:pt x="195366" y="95608"/>
                </a:lnTo>
                <a:lnTo>
                  <a:pt x="195366" y="80566"/>
                </a:lnTo>
                <a:lnTo>
                  <a:pt x="198153" y="80566"/>
                </a:lnTo>
                <a:lnTo>
                  <a:pt x="198565" y="85696"/>
                </a:lnTo>
                <a:lnTo>
                  <a:pt x="198977" y="80566"/>
                </a:lnTo>
                <a:close/>
                <a:moveTo>
                  <a:pt x="209269" y="80566"/>
                </a:moveTo>
                <a:lnTo>
                  <a:pt x="209269" y="95608"/>
                </a:lnTo>
                <a:lnTo>
                  <a:pt x="207527" y="95608"/>
                </a:lnTo>
                <a:lnTo>
                  <a:pt x="207527" y="89211"/>
                </a:lnTo>
                <a:lnTo>
                  <a:pt x="207021" y="95608"/>
                </a:lnTo>
                <a:lnTo>
                  <a:pt x="205089" y="95608"/>
                </a:lnTo>
                <a:lnTo>
                  <a:pt x="204582" y="89211"/>
                </a:lnTo>
                <a:lnTo>
                  <a:pt x="204582" y="95608"/>
                </a:lnTo>
                <a:lnTo>
                  <a:pt x="202840" y="95608"/>
                </a:lnTo>
                <a:lnTo>
                  <a:pt x="202840" y="80566"/>
                </a:lnTo>
                <a:lnTo>
                  <a:pt x="205627" y="80566"/>
                </a:lnTo>
                <a:lnTo>
                  <a:pt x="206039" y="85696"/>
                </a:lnTo>
                <a:lnTo>
                  <a:pt x="206451" y="80566"/>
                </a:lnTo>
                <a:close/>
                <a:moveTo>
                  <a:pt x="216743" y="80566"/>
                </a:moveTo>
                <a:lnTo>
                  <a:pt x="216743" y="95608"/>
                </a:lnTo>
                <a:lnTo>
                  <a:pt x="215001" y="95608"/>
                </a:lnTo>
                <a:lnTo>
                  <a:pt x="215001" y="89211"/>
                </a:lnTo>
                <a:lnTo>
                  <a:pt x="214495" y="95608"/>
                </a:lnTo>
                <a:lnTo>
                  <a:pt x="212563" y="95608"/>
                </a:lnTo>
                <a:lnTo>
                  <a:pt x="212056" y="89211"/>
                </a:lnTo>
                <a:lnTo>
                  <a:pt x="212056" y="95608"/>
                </a:lnTo>
                <a:lnTo>
                  <a:pt x="210314" y="95608"/>
                </a:lnTo>
                <a:lnTo>
                  <a:pt x="210314" y="80566"/>
                </a:lnTo>
                <a:lnTo>
                  <a:pt x="213101" y="80566"/>
                </a:lnTo>
                <a:lnTo>
                  <a:pt x="213513" y="85696"/>
                </a:lnTo>
                <a:lnTo>
                  <a:pt x="213956" y="80566"/>
                </a:lnTo>
                <a:close/>
                <a:moveTo>
                  <a:pt x="224217" y="80566"/>
                </a:moveTo>
                <a:lnTo>
                  <a:pt x="224217" y="95608"/>
                </a:lnTo>
                <a:lnTo>
                  <a:pt x="222475" y="95608"/>
                </a:lnTo>
                <a:lnTo>
                  <a:pt x="222475" y="89211"/>
                </a:lnTo>
                <a:lnTo>
                  <a:pt x="221969" y="95608"/>
                </a:lnTo>
                <a:lnTo>
                  <a:pt x="220037" y="95608"/>
                </a:lnTo>
                <a:lnTo>
                  <a:pt x="219530" y="89211"/>
                </a:lnTo>
                <a:lnTo>
                  <a:pt x="219530" y="95608"/>
                </a:lnTo>
                <a:lnTo>
                  <a:pt x="217788" y="95608"/>
                </a:lnTo>
                <a:lnTo>
                  <a:pt x="217788" y="80566"/>
                </a:lnTo>
                <a:lnTo>
                  <a:pt x="220575" y="80566"/>
                </a:lnTo>
                <a:lnTo>
                  <a:pt x="221018" y="85696"/>
                </a:lnTo>
                <a:lnTo>
                  <a:pt x="221430" y="80566"/>
                </a:lnTo>
                <a:close/>
                <a:moveTo>
                  <a:pt x="231691" y="80566"/>
                </a:moveTo>
                <a:lnTo>
                  <a:pt x="231691" y="95608"/>
                </a:lnTo>
                <a:lnTo>
                  <a:pt x="229981" y="95608"/>
                </a:lnTo>
                <a:lnTo>
                  <a:pt x="229981" y="89211"/>
                </a:lnTo>
                <a:lnTo>
                  <a:pt x="229442" y="95608"/>
                </a:lnTo>
                <a:lnTo>
                  <a:pt x="227542" y="95608"/>
                </a:lnTo>
                <a:lnTo>
                  <a:pt x="227004" y="89211"/>
                </a:lnTo>
                <a:lnTo>
                  <a:pt x="227004" y="95608"/>
                </a:lnTo>
                <a:lnTo>
                  <a:pt x="225262" y="95608"/>
                </a:lnTo>
                <a:lnTo>
                  <a:pt x="225262" y="80566"/>
                </a:lnTo>
                <a:lnTo>
                  <a:pt x="228049" y="80566"/>
                </a:lnTo>
                <a:lnTo>
                  <a:pt x="228492" y="85696"/>
                </a:lnTo>
                <a:lnTo>
                  <a:pt x="228904" y="80566"/>
                </a:lnTo>
                <a:close/>
                <a:moveTo>
                  <a:pt x="239165" y="80566"/>
                </a:moveTo>
                <a:lnTo>
                  <a:pt x="239165" y="95608"/>
                </a:lnTo>
                <a:lnTo>
                  <a:pt x="237455" y="95608"/>
                </a:lnTo>
                <a:lnTo>
                  <a:pt x="237455" y="89211"/>
                </a:lnTo>
                <a:lnTo>
                  <a:pt x="236916" y="95608"/>
                </a:lnTo>
                <a:lnTo>
                  <a:pt x="235016" y="95608"/>
                </a:lnTo>
                <a:lnTo>
                  <a:pt x="234478" y="89211"/>
                </a:lnTo>
                <a:lnTo>
                  <a:pt x="234478" y="95608"/>
                </a:lnTo>
                <a:lnTo>
                  <a:pt x="232736" y="95608"/>
                </a:lnTo>
                <a:lnTo>
                  <a:pt x="232736" y="80566"/>
                </a:lnTo>
                <a:lnTo>
                  <a:pt x="235555" y="80566"/>
                </a:lnTo>
                <a:lnTo>
                  <a:pt x="235966" y="85696"/>
                </a:lnTo>
                <a:lnTo>
                  <a:pt x="236378" y="80566"/>
                </a:lnTo>
                <a:close/>
                <a:moveTo>
                  <a:pt x="246670" y="80566"/>
                </a:moveTo>
                <a:lnTo>
                  <a:pt x="246670" y="95608"/>
                </a:lnTo>
                <a:lnTo>
                  <a:pt x="244929" y="95608"/>
                </a:lnTo>
                <a:lnTo>
                  <a:pt x="244929" y="89211"/>
                </a:lnTo>
                <a:lnTo>
                  <a:pt x="244390" y="95608"/>
                </a:lnTo>
                <a:lnTo>
                  <a:pt x="242490" y="95608"/>
                </a:lnTo>
                <a:lnTo>
                  <a:pt x="241952" y="89211"/>
                </a:lnTo>
                <a:lnTo>
                  <a:pt x="241952" y="95608"/>
                </a:lnTo>
                <a:lnTo>
                  <a:pt x="240242" y="95608"/>
                </a:lnTo>
                <a:lnTo>
                  <a:pt x="240242" y="80566"/>
                </a:lnTo>
                <a:lnTo>
                  <a:pt x="243028" y="80566"/>
                </a:lnTo>
                <a:lnTo>
                  <a:pt x="243440" y="85696"/>
                </a:lnTo>
                <a:lnTo>
                  <a:pt x="243852" y="80566"/>
                </a:lnTo>
                <a:close/>
                <a:moveTo>
                  <a:pt x="254144" y="80566"/>
                </a:moveTo>
                <a:lnTo>
                  <a:pt x="254144" y="95608"/>
                </a:lnTo>
                <a:lnTo>
                  <a:pt x="252402" y="95608"/>
                </a:lnTo>
                <a:lnTo>
                  <a:pt x="252402" y="89211"/>
                </a:lnTo>
                <a:lnTo>
                  <a:pt x="251864" y="95608"/>
                </a:lnTo>
                <a:lnTo>
                  <a:pt x="249964" y="95608"/>
                </a:lnTo>
                <a:lnTo>
                  <a:pt x="249426" y="89211"/>
                </a:lnTo>
                <a:lnTo>
                  <a:pt x="249426" y="95608"/>
                </a:lnTo>
                <a:lnTo>
                  <a:pt x="247715" y="95608"/>
                </a:lnTo>
                <a:lnTo>
                  <a:pt x="247715" y="80566"/>
                </a:lnTo>
                <a:lnTo>
                  <a:pt x="250502" y="80566"/>
                </a:lnTo>
                <a:lnTo>
                  <a:pt x="250914" y="85696"/>
                </a:lnTo>
                <a:lnTo>
                  <a:pt x="251326" y="80566"/>
                </a:lnTo>
                <a:close/>
                <a:moveTo>
                  <a:pt x="261618" y="80566"/>
                </a:moveTo>
                <a:lnTo>
                  <a:pt x="261618" y="95608"/>
                </a:lnTo>
                <a:lnTo>
                  <a:pt x="259876" y="95608"/>
                </a:lnTo>
                <a:lnTo>
                  <a:pt x="259876" y="89211"/>
                </a:lnTo>
                <a:lnTo>
                  <a:pt x="259338" y="95608"/>
                </a:lnTo>
                <a:lnTo>
                  <a:pt x="257438" y="95608"/>
                </a:lnTo>
                <a:lnTo>
                  <a:pt x="256899" y="89211"/>
                </a:lnTo>
                <a:lnTo>
                  <a:pt x="256899" y="95608"/>
                </a:lnTo>
                <a:lnTo>
                  <a:pt x="255189" y="95608"/>
                </a:lnTo>
                <a:lnTo>
                  <a:pt x="255189" y="80566"/>
                </a:lnTo>
                <a:lnTo>
                  <a:pt x="257976" y="80566"/>
                </a:lnTo>
                <a:lnTo>
                  <a:pt x="258388" y="85696"/>
                </a:lnTo>
                <a:lnTo>
                  <a:pt x="258831" y="80566"/>
                </a:lnTo>
                <a:close/>
                <a:moveTo>
                  <a:pt x="269092" y="80566"/>
                </a:moveTo>
                <a:lnTo>
                  <a:pt x="269092" y="95608"/>
                </a:lnTo>
                <a:lnTo>
                  <a:pt x="267350" y="95608"/>
                </a:lnTo>
                <a:lnTo>
                  <a:pt x="267350" y="89211"/>
                </a:lnTo>
                <a:lnTo>
                  <a:pt x="266844" y="95608"/>
                </a:lnTo>
                <a:lnTo>
                  <a:pt x="264912" y="95608"/>
                </a:lnTo>
                <a:lnTo>
                  <a:pt x="264405" y="89211"/>
                </a:lnTo>
                <a:lnTo>
                  <a:pt x="264405" y="95608"/>
                </a:lnTo>
                <a:lnTo>
                  <a:pt x="262663" y="95608"/>
                </a:lnTo>
                <a:lnTo>
                  <a:pt x="262663" y="80566"/>
                </a:lnTo>
                <a:lnTo>
                  <a:pt x="265450" y="80566"/>
                </a:lnTo>
                <a:lnTo>
                  <a:pt x="265862" y="85696"/>
                </a:lnTo>
                <a:lnTo>
                  <a:pt x="266305" y="80566"/>
                </a:lnTo>
                <a:close/>
                <a:moveTo>
                  <a:pt x="276566" y="80566"/>
                </a:moveTo>
                <a:lnTo>
                  <a:pt x="276566" y="95608"/>
                </a:lnTo>
                <a:lnTo>
                  <a:pt x="274824" y="95608"/>
                </a:lnTo>
                <a:lnTo>
                  <a:pt x="274824" y="89211"/>
                </a:lnTo>
                <a:lnTo>
                  <a:pt x="274317" y="95608"/>
                </a:lnTo>
                <a:lnTo>
                  <a:pt x="272386" y="95608"/>
                </a:lnTo>
                <a:lnTo>
                  <a:pt x="271879" y="89211"/>
                </a:lnTo>
                <a:lnTo>
                  <a:pt x="271879" y="95608"/>
                </a:lnTo>
                <a:lnTo>
                  <a:pt x="270137" y="95608"/>
                </a:lnTo>
                <a:lnTo>
                  <a:pt x="270137" y="80566"/>
                </a:lnTo>
                <a:lnTo>
                  <a:pt x="272924" y="80566"/>
                </a:lnTo>
                <a:lnTo>
                  <a:pt x="273367" y="85696"/>
                </a:lnTo>
                <a:lnTo>
                  <a:pt x="273779" y="80566"/>
                </a:lnTo>
                <a:close/>
                <a:moveTo>
                  <a:pt x="284040" y="80566"/>
                </a:moveTo>
                <a:lnTo>
                  <a:pt x="284040" y="95608"/>
                </a:lnTo>
                <a:lnTo>
                  <a:pt x="282298" y="95608"/>
                </a:lnTo>
                <a:lnTo>
                  <a:pt x="282298" y="89211"/>
                </a:lnTo>
                <a:lnTo>
                  <a:pt x="281791" y="95608"/>
                </a:lnTo>
                <a:lnTo>
                  <a:pt x="279860" y="95608"/>
                </a:lnTo>
                <a:lnTo>
                  <a:pt x="279353" y="89211"/>
                </a:lnTo>
                <a:lnTo>
                  <a:pt x="279353" y="95608"/>
                </a:lnTo>
                <a:lnTo>
                  <a:pt x="277611" y="95608"/>
                </a:lnTo>
                <a:lnTo>
                  <a:pt x="277611" y="80566"/>
                </a:lnTo>
                <a:lnTo>
                  <a:pt x="280430" y="80566"/>
                </a:lnTo>
                <a:lnTo>
                  <a:pt x="280841" y="85696"/>
                </a:lnTo>
                <a:lnTo>
                  <a:pt x="281253" y="80566"/>
                </a:lnTo>
                <a:close/>
                <a:moveTo>
                  <a:pt x="7347" y="96463"/>
                </a:moveTo>
                <a:lnTo>
                  <a:pt x="7347" y="111474"/>
                </a:lnTo>
                <a:lnTo>
                  <a:pt x="5605" y="111474"/>
                </a:lnTo>
                <a:lnTo>
                  <a:pt x="5605" y="105077"/>
                </a:lnTo>
                <a:lnTo>
                  <a:pt x="5099" y="111474"/>
                </a:lnTo>
                <a:lnTo>
                  <a:pt x="3167" y="111474"/>
                </a:lnTo>
                <a:lnTo>
                  <a:pt x="2629" y="105077"/>
                </a:lnTo>
                <a:lnTo>
                  <a:pt x="2629" y="111474"/>
                </a:lnTo>
                <a:lnTo>
                  <a:pt x="918" y="111474"/>
                </a:lnTo>
                <a:lnTo>
                  <a:pt x="918" y="96463"/>
                </a:lnTo>
                <a:lnTo>
                  <a:pt x="3705" y="96463"/>
                </a:lnTo>
                <a:lnTo>
                  <a:pt x="4117" y="101562"/>
                </a:lnTo>
                <a:lnTo>
                  <a:pt x="4529" y="96463"/>
                </a:lnTo>
                <a:close/>
                <a:moveTo>
                  <a:pt x="14821" y="96463"/>
                </a:moveTo>
                <a:lnTo>
                  <a:pt x="14821" y="111474"/>
                </a:lnTo>
                <a:lnTo>
                  <a:pt x="13079" y="111474"/>
                </a:lnTo>
                <a:lnTo>
                  <a:pt x="13079" y="105077"/>
                </a:lnTo>
                <a:lnTo>
                  <a:pt x="12573" y="111474"/>
                </a:lnTo>
                <a:lnTo>
                  <a:pt x="10641" y="111474"/>
                </a:lnTo>
                <a:lnTo>
                  <a:pt x="10134" y="105077"/>
                </a:lnTo>
                <a:lnTo>
                  <a:pt x="10134" y="111474"/>
                </a:lnTo>
                <a:lnTo>
                  <a:pt x="8392" y="111474"/>
                </a:lnTo>
                <a:lnTo>
                  <a:pt x="8392" y="96463"/>
                </a:lnTo>
                <a:lnTo>
                  <a:pt x="11179" y="96463"/>
                </a:lnTo>
                <a:lnTo>
                  <a:pt x="11591" y="101562"/>
                </a:lnTo>
                <a:lnTo>
                  <a:pt x="12034" y="96463"/>
                </a:lnTo>
                <a:close/>
                <a:moveTo>
                  <a:pt x="22295" y="96463"/>
                </a:moveTo>
                <a:lnTo>
                  <a:pt x="22295" y="111474"/>
                </a:lnTo>
                <a:lnTo>
                  <a:pt x="20553" y="111474"/>
                </a:lnTo>
                <a:lnTo>
                  <a:pt x="20553" y="105077"/>
                </a:lnTo>
                <a:lnTo>
                  <a:pt x="20047" y="111474"/>
                </a:lnTo>
                <a:lnTo>
                  <a:pt x="18115" y="111474"/>
                </a:lnTo>
                <a:lnTo>
                  <a:pt x="17608" y="105077"/>
                </a:lnTo>
                <a:lnTo>
                  <a:pt x="17608" y="111474"/>
                </a:lnTo>
                <a:lnTo>
                  <a:pt x="15866" y="111474"/>
                </a:lnTo>
                <a:lnTo>
                  <a:pt x="15866" y="96463"/>
                </a:lnTo>
                <a:lnTo>
                  <a:pt x="18653" y="96463"/>
                </a:lnTo>
                <a:lnTo>
                  <a:pt x="19096" y="101562"/>
                </a:lnTo>
                <a:lnTo>
                  <a:pt x="19508" y="96463"/>
                </a:lnTo>
                <a:close/>
                <a:moveTo>
                  <a:pt x="29769" y="96463"/>
                </a:moveTo>
                <a:lnTo>
                  <a:pt x="29769" y="111474"/>
                </a:lnTo>
                <a:lnTo>
                  <a:pt x="28059" y="111474"/>
                </a:lnTo>
                <a:lnTo>
                  <a:pt x="28059" y="105077"/>
                </a:lnTo>
                <a:lnTo>
                  <a:pt x="27520" y="111474"/>
                </a:lnTo>
                <a:lnTo>
                  <a:pt x="25589" y="111474"/>
                </a:lnTo>
                <a:lnTo>
                  <a:pt x="25082" y="105077"/>
                </a:lnTo>
                <a:lnTo>
                  <a:pt x="25082" y="111474"/>
                </a:lnTo>
                <a:lnTo>
                  <a:pt x="23340" y="111474"/>
                </a:lnTo>
                <a:lnTo>
                  <a:pt x="23340" y="96463"/>
                </a:lnTo>
                <a:lnTo>
                  <a:pt x="26159" y="96463"/>
                </a:lnTo>
                <a:lnTo>
                  <a:pt x="26570" y="101562"/>
                </a:lnTo>
                <a:lnTo>
                  <a:pt x="26982" y="96463"/>
                </a:lnTo>
                <a:close/>
                <a:moveTo>
                  <a:pt x="37243" y="96463"/>
                </a:moveTo>
                <a:lnTo>
                  <a:pt x="37243" y="111474"/>
                </a:lnTo>
                <a:lnTo>
                  <a:pt x="35533" y="111474"/>
                </a:lnTo>
                <a:lnTo>
                  <a:pt x="35533" y="105077"/>
                </a:lnTo>
                <a:lnTo>
                  <a:pt x="34994" y="111474"/>
                </a:lnTo>
                <a:lnTo>
                  <a:pt x="33094" y="111474"/>
                </a:lnTo>
                <a:lnTo>
                  <a:pt x="32556" y="105077"/>
                </a:lnTo>
                <a:lnTo>
                  <a:pt x="32556" y="111474"/>
                </a:lnTo>
                <a:lnTo>
                  <a:pt x="30814" y="111474"/>
                </a:lnTo>
                <a:lnTo>
                  <a:pt x="30814" y="96463"/>
                </a:lnTo>
                <a:lnTo>
                  <a:pt x="33633" y="96463"/>
                </a:lnTo>
                <a:lnTo>
                  <a:pt x="34044" y="101562"/>
                </a:lnTo>
                <a:lnTo>
                  <a:pt x="34456" y="96463"/>
                </a:lnTo>
                <a:close/>
                <a:moveTo>
                  <a:pt x="44748" y="96463"/>
                </a:moveTo>
                <a:lnTo>
                  <a:pt x="44748" y="111474"/>
                </a:lnTo>
                <a:lnTo>
                  <a:pt x="43007" y="111474"/>
                </a:lnTo>
                <a:lnTo>
                  <a:pt x="43007" y="105077"/>
                </a:lnTo>
                <a:lnTo>
                  <a:pt x="42468" y="111474"/>
                </a:lnTo>
                <a:lnTo>
                  <a:pt x="40568" y="111474"/>
                </a:lnTo>
                <a:lnTo>
                  <a:pt x="40030" y="105077"/>
                </a:lnTo>
                <a:lnTo>
                  <a:pt x="40030" y="111474"/>
                </a:lnTo>
                <a:lnTo>
                  <a:pt x="38320" y="111474"/>
                </a:lnTo>
                <a:lnTo>
                  <a:pt x="38320" y="96463"/>
                </a:lnTo>
                <a:lnTo>
                  <a:pt x="41106" y="96463"/>
                </a:lnTo>
                <a:lnTo>
                  <a:pt x="41518" y="101562"/>
                </a:lnTo>
                <a:lnTo>
                  <a:pt x="41930" y="96463"/>
                </a:lnTo>
                <a:close/>
                <a:moveTo>
                  <a:pt x="52222" y="96463"/>
                </a:moveTo>
                <a:lnTo>
                  <a:pt x="52222" y="111474"/>
                </a:lnTo>
                <a:lnTo>
                  <a:pt x="50480" y="111474"/>
                </a:lnTo>
                <a:lnTo>
                  <a:pt x="50480" y="105077"/>
                </a:lnTo>
                <a:lnTo>
                  <a:pt x="49942" y="111474"/>
                </a:lnTo>
                <a:lnTo>
                  <a:pt x="48042" y="111474"/>
                </a:lnTo>
                <a:lnTo>
                  <a:pt x="47504" y="105077"/>
                </a:lnTo>
                <a:lnTo>
                  <a:pt x="47504" y="111474"/>
                </a:lnTo>
                <a:lnTo>
                  <a:pt x="45793" y="111474"/>
                </a:lnTo>
                <a:lnTo>
                  <a:pt x="45793" y="96463"/>
                </a:lnTo>
                <a:lnTo>
                  <a:pt x="48580" y="96463"/>
                </a:lnTo>
                <a:lnTo>
                  <a:pt x="48992" y="101562"/>
                </a:lnTo>
                <a:lnTo>
                  <a:pt x="49404" y="96463"/>
                </a:lnTo>
                <a:close/>
                <a:moveTo>
                  <a:pt x="59696" y="96463"/>
                </a:moveTo>
                <a:lnTo>
                  <a:pt x="59696" y="111474"/>
                </a:lnTo>
                <a:lnTo>
                  <a:pt x="57954" y="111474"/>
                </a:lnTo>
                <a:lnTo>
                  <a:pt x="57954" y="105077"/>
                </a:lnTo>
                <a:lnTo>
                  <a:pt x="57448" y="111474"/>
                </a:lnTo>
                <a:lnTo>
                  <a:pt x="55516" y="111474"/>
                </a:lnTo>
                <a:lnTo>
                  <a:pt x="54978" y="105077"/>
                </a:lnTo>
                <a:lnTo>
                  <a:pt x="54978" y="111474"/>
                </a:lnTo>
                <a:lnTo>
                  <a:pt x="53267" y="111474"/>
                </a:lnTo>
                <a:lnTo>
                  <a:pt x="53267" y="96463"/>
                </a:lnTo>
                <a:lnTo>
                  <a:pt x="56054" y="96463"/>
                </a:lnTo>
                <a:lnTo>
                  <a:pt x="56466" y="101562"/>
                </a:lnTo>
                <a:lnTo>
                  <a:pt x="56878" y="96463"/>
                </a:lnTo>
                <a:close/>
                <a:moveTo>
                  <a:pt x="67170" y="96463"/>
                </a:moveTo>
                <a:lnTo>
                  <a:pt x="67170" y="111474"/>
                </a:lnTo>
                <a:lnTo>
                  <a:pt x="65428" y="111474"/>
                </a:lnTo>
                <a:lnTo>
                  <a:pt x="65428" y="105077"/>
                </a:lnTo>
                <a:lnTo>
                  <a:pt x="64922" y="111474"/>
                </a:lnTo>
                <a:lnTo>
                  <a:pt x="62990" y="111474"/>
                </a:lnTo>
                <a:lnTo>
                  <a:pt x="62483" y="105077"/>
                </a:lnTo>
                <a:lnTo>
                  <a:pt x="62483" y="111474"/>
                </a:lnTo>
                <a:lnTo>
                  <a:pt x="60741" y="111474"/>
                </a:lnTo>
                <a:lnTo>
                  <a:pt x="60741" y="96463"/>
                </a:lnTo>
                <a:lnTo>
                  <a:pt x="63528" y="96463"/>
                </a:lnTo>
                <a:lnTo>
                  <a:pt x="63940" y="101562"/>
                </a:lnTo>
                <a:lnTo>
                  <a:pt x="64383" y="96463"/>
                </a:lnTo>
                <a:close/>
                <a:moveTo>
                  <a:pt x="74644" y="96463"/>
                </a:moveTo>
                <a:lnTo>
                  <a:pt x="74644" y="111474"/>
                </a:lnTo>
                <a:lnTo>
                  <a:pt x="72902" y="111474"/>
                </a:lnTo>
                <a:lnTo>
                  <a:pt x="72902" y="105077"/>
                </a:lnTo>
                <a:lnTo>
                  <a:pt x="72395" y="111474"/>
                </a:lnTo>
                <a:lnTo>
                  <a:pt x="70464" y="111474"/>
                </a:lnTo>
                <a:lnTo>
                  <a:pt x="69957" y="105077"/>
                </a:lnTo>
                <a:lnTo>
                  <a:pt x="69957" y="111474"/>
                </a:lnTo>
                <a:lnTo>
                  <a:pt x="68215" y="111474"/>
                </a:lnTo>
                <a:lnTo>
                  <a:pt x="68215" y="96463"/>
                </a:lnTo>
                <a:lnTo>
                  <a:pt x="71002" y="96463"/>
                </a:lnTo>
                <a:lnTo>
                  <a:pt x="71445" y="101562"/>
                </a:lnTo>
                <a:lnTo>
                  <a:pt x="71857" y="96463"/>
                </a:lnTo>
                <a:close/>
                <a:moveTo>
                  <a:pt x="82118" y="96463"/>
                </a:moveTo>
                <a:lnTo>
                  <a:pt x="82118" y="111474"/>
                </a:lnTo>
                <a:lnTo>
                  <a:pt x="80376" y="111474"/>
                </a:lnTo>
                <a:lnTo>
                  <a:pt x="80376" y="105077"/>
                </a:lnTo>
                <a:lnTo>
                  <a:pt x="79869" y="111474"/>
                </a:lnTo>
                <a:lnTo>
                  <a:pt x="77969" y="111474"/>
                </a:lnTo>
                <a:lnTo>
                  <a:pt x="77431" y="105077"/>
                </a:lnTo>
                <a:lnTo>
                  <a:pt x="77431" y="111474"/>
                </a:lnTo>
                <a:lnTo>
                  <a:pt x="75689" y="111474"/>
                </a:lnTo>
                <a:lnTo>
                  <a:pt x="75689" y="96463"/>
                </a:lnTo>
                <a:lnTo>
                  <a:pt x="78508" y="96463"/>
                </a:lnTo>
                <a:lnTo>
                  <a:pt x="78919" y="101562"/>
                </a:lnTo>
                <a:lnTo>
                  <a:pt x="79331" y="96463"/>
                </a:lnTo>
                <a:close/>
                <a:moveTo>
                  <a:pt x="89623" y="96463"/>
                </a:moveTo>
                <a:lnTo>
                  <a:pt x="89623" y="111474"/>
                </a:lnTo>
                <a:lnTo>
                  <a:pt x="87882" y="111474"/>
                </a:lnTo>
                <a:lnTo>
                  <a:pt x="87882" y="105077"/>
                </a:lnTo>
                <a:lnTo>
                  <a:pt x="87343" y="111474"/>
                </a:lnTo>
                <a:lnTo>
                  <a:pt x="85443" y="111474"/>
                </a:lnTo>
                <a:lnTo>
                  <a:pt x="84905" y="105077"/>
                </a:lnTo>
                <a:lnTo>
                  <a:pt x="84905" y="111474"/>
                </a:lnTo>
                <a:lnTo>
                  <a:pt x="83163" y="111474"/>
                </a:lnTo>
                <a:lnTo>
                  <a:pt x="83163" y="96463"/>
                </a:lnTo>
                <a:lnTo>
                  <a:pt x="85982" y="96463"/>
                </a:lnTo>
                <a:lnTo>
                  <a:pt x="86393" y="101562"/>
                </a:lnTo>
                <a:lnTo>
                  <a:pt x="86805" y="96463"/>
                </a:lnTo>
                <a:close/>
                <a:moveTo>
                  <a:pt x="97097" y="96463"/>
                </a:moveTo>
                <a:lnTo>
                  <a:pt x="97097" y="111474"/>
                </a:lnTo>
                <a:lnTo>
                  <a:pt x="95356" y="111474"/>
                </a:lnTo>
                <a:lnTo>
                  <a:pt x="95356" y="105077"/>
                </a:lnTo>
                <a:lnTo>
                  <a:pt x="94817" y="111474"/>
                </a:lnTo>
                <a:lnTo>
                  <a:pt x="92917" y="111474"/>
                </a:lnTo>
                <a:lnTo>
                  <a:pt x="92379" y="105077"/>
                </a:lnTo>
                <a:lnTo>
                  <a:pt x="92379" y="111474"/>
                </a:lnTo>
                <a:lnTo>
                  <a:pt x="90637" y="111474"/>
                </a:lnTo>
                <a:lnTo>
                  <a:pt x="90637" y="96463"/>
                </a:lnTo>
                <a:lnTo>
                  <a:pt x="93455" y="96463"/>
                </a:lnTo>
                <a:lnTo>
                  <a:pt x="93867" y="101562"/>
                </a:lnTo>
                <a:lnTo>
                  <a:pt x="94279" y="96463"/>
                </a:lnTo>
                <a:close/>
                <a:moveTo>
                  <a:pt x="104571" y="96463"/>
                </a:moveTo>
                <a:lnTo>
                  <a:pt x="104571" y="111474"/>
                </a:lnTo>
                <a:lnTo>
                  <a:pt x="102829" y="111474"/>
                </a:lnTo>
                <a:lnTo>
                  <a:pt x="102829" y="105077"/>
                </a:lnTo>
                <a:lnTo>
                  <a:pt x="102323" y="111474"/>
                </a:lnTo>
                <a:lnTo>
                  <a:pt x="100391" y="111474"/>
                </a:lnTo>
                <a:lnTo>
                  <a:pt x="99853" y="105077"/>
                </a:lnTo>
                <a:lnTo>
                  <a:pt x="99853" y="111474"/>
                </a:lnTo>
                <a:lnTo>
                  <a:pt x="98142" y="111474"/>
                </a:lnTo>
                <a:lnTo>
                  <a:pt x="98142" y="96463"/>
                </a:lnTo>
                <a:lnTo>
                  <a:pt x="100929" y="96463"/>
                </a:lnTo>
                <a:lnTo>
                  <a:pt x="101341" y="101562"/>
                </a:lnTo>
                <a:lnTo>
                  <a:pt x="101753" y="96463"/>
                </a:lnTo>
                <a:close/>
                <a:moveTo>
                  <a:pt x="112045" y="96463"/>
                </a:moveTo>
                <a:lnTo>
                  <a:pt x="112045" y="111474"/>
                </a:lnTo>
                <a:lnTo>
                  <a:pt x="110303" y="111474"/>
                </a:lnTo>
                <a:lnTo>
                  <a:pt x="110303" y="105077"/>
                </a:lnTo>
                <a:lnTo>
                  <a:pt x="109797" y="111474"/>
                </a:lnTo>
                <a:lnTo>
                  <a:pt x="107865" y="111474"/>
                </a:lnTo>
                <a:lnTo>
                  <a:pt x="107358" y="105077"/>
                </a:lnTo>
                <a:lnTo>
                  <a:pt x="107358" y="111474"/>
                </a:lnTo>
                <a:lnTo>
                  <a:pt x="105616" y="111474"/>
                </a:lnTo>
                <a:lnTo>
                  <a:pt x="105616" y="96463"/>
                </a:lnTo>
                <a:lnTo>
                  <a:pt x="108403" y="96463"/>
                </a:lnTo>
                <a:lnTo>
                  <a:pt x="108815" y="101562"/>
                </a:lnTo>
                <a:lnTo>
                  <a:pt x="109258" y="96463"/>
                </a:lnTo>
                <a:close/>
                <a:moveTo>
                  <a:pt x="119519" y="96463"/>
                </a:moveTo>
                <a:lnTo>
                  <a:pt x="119519" y="111474"/>
                </a:lnTo>
                <a:lnTo>
                  <a:pt x="117777" y="111474"/>
                </a:lnTo>
                <a:lnTo>
                  <a:pt x="117777" y="105077"/>
                </a:lnTo>
                <a:lnTo>
                  <a:pt x="117271" y="111474"/>
                </a:lnTo>
                <a:lnTo>
                  <a:pt x="115339" y="111474"/>
                </a:lnTo>
                <a:lnTo>
                  <a:pt x="114832" y="105077"/>
                </a:lnTo>
                <a:lnTo>
                  <a:pt x="114832" y="111474"/>
                </a:lnTo>
                <a:lnTo>
                  <a:pt x="113090" y="111474"/>
                </a:lnTo>
                <a:lnTo>
                  <a:pt x="113090" y="96463"/>
                </a:lnTo>
                <a:lnTo>
                  <a:pt x="115877" y="96463"/>
                </a:lnTo>
                <a:lnTo>
                  <a:pt x="116320" y="101562"/>
                </a:lnTo>
                <a:lnTo>
                  <a:pt x="116732" y="96463"/>
                </a:lnTo>
                <a:close/>
                <a:moveTo>
                  <a:pt x="126993" y="96463"/>
                </a:moveTo>
                <a:lnTo>
                  <a:pt x="126993" y="111474"/>
                </a:lnTo>
                <a:lnTo>
                  <a:pt x="125283" y="111474"/>
                </a:lnTo>
                <a:lnTo>
                  <a:pt x="125283" y="105077"/>
                </a:lnTo>
                <a:lnTo>
                  <a:pt x="124744" y="111474"/>
                </a:lnTo>
                <a:lnTo>
                  <a:pt x="122813" y="111474"/>
                </a:lnTo>
                <a:lnTo>
                  <a:pt x="122306" y="105077"/>
                </a:lnTo>
                <a:lnTo>
                  <a:pt x="122306" y="111474"/>
                </a:lnTo>
                <a:lnTo>
                  <a:pt x="120564" y="111474"/>
                </a:lnTo>
                <a:lnTo>
                  <a:pt x="120564" y="96463"/>
                </a:lnTo>
                <a:lnTo>
                  <a:pt x="123351" y="96463"/>
                </a:lnTo>
                <a:lnTo>
                  <a:pt x="123794" y="101562"/>
                </a:lnTo>
                <a:lnTo>
                  <a:pt x="124206" y="96463"/>
                </a:lnTo>
                <a:close/>
                <a:moveTo>
                  <a:pt x="134467" y="96463"/>
                </a:moveTo>
                <a:lnTo>
                  <a:pt x="134467" y="111474"/>
                </a:lnTo>
                <a:lnTo>
                  <a:pt x="132757" y="111474"/>
                </a:lnTo>
                <a:lnTo>
                  <a:pt x="132757" y="105077"/>
                </a:lnTo>
                <a:lnTo>
                  <a:pt x="132218" y="111474"/>
                </a:lnTo>
                <a:lnTo>
                  <a:pt x="130318" y="111474"/>
                </a:lnTo>
                <a:lnTo>
                  <a:pt x="129780" y="105077"/>
                </a:lnTo>
                <a:lnTo>
                  <a:pt x="129780" y="111474"/>
                </a:lnTo>
                <a:lnTo>
                  <a:pt x="128038" y="111474"/>
                </a:lnTo>
                <a:lnTo>
                  <a:pt x="128038" y="96463"/>
                </a:lnTo>
                <a:lnTo>
                  <a:pt x="130857" y="96463"/>
                </a:lnTo>
                <a:lnTo>
                  <a:pt x="131268" y="101562"/>
                </a:lnTo>
                <a:lnTo>
                  <a:pt x="131680" y="96463"/>
                </a:lnTo>
                <a:close/>
                <a:moveTo>
                  <a:pt x="141941" y="96463"/>
                </a:moveTo>
                <a:lnTo>
                  <a:pt x="141941" y="111474"/>
                </a:lnTo>
                <a:lnTo>
                  <a:pt x="140231" y="111474"/>
                </a:lnTo>
                <a:lnTo>
                  <a:pt x="140231" y="105077"/>
                </a:lnTo>
                <a:lnTo>
                  <a:pt x="139692" y="111474"/>
                </a:lnTo>
                <a:lnTo>
                  <a:pt x="137792" y="111474"/>
                </a:lnTo>
                <a:lnTo>
                  <a:pt x="137254" y="105077"/>
                </a:lnTo>
                <a:lnTo>
                  <a:pt x="137254" y="111474"/>
                </a:lnTo>
                <a:lnTo>
                  <a:pt x="135512" y="111474"/>
                </a:lnTo>
                <a:lnTo>
                  <a:pt x="135512" y="96463"/>
                </a:lnTo>
                <a:lnTo>
                  <a:pt x="138330" y="96463"/>
                </a:lnTo>
                <a:lnTo>
                  <a:pt x="138742" y="101562"/>
                </a:lnTo>
                <a:lnTo>
                  <a:pt x="139154" y="96463"/>
                </a:lnTo>
                <a:close/>
                <a:moveTo>
                  <a:pt x="149446" y="96463"/>
                </a:moveTo>
                <a:lnTo>
                  <a:pt x="149446" y="111474"/>
                </a:lnTo>
                <a:lnTo>
                  <a:pt x="147705" y="111474"/>
                </a:lnTo>
                <a:lnTo>
                  <a:pt x="147705" y="105077"/>
                </a:lnTo>
                <a:lnTo>
                  <a:pt x="147166" y="111474"/>
                </a:lnTo>
                <a:lnTo>
                  <a:pt x="145266" y="111474"/>
                </a:lnTo>
                <a:lnTo>
                  <a:pt x="144728" y="105077"/>
                </a:lnTo>
                <a:lnTo>
                  <a:pt x="144728" y="111474"/>
                </a:lnTo>
                <a:lnTo>
                  <a:pt x="142986" y="111474"/>
                </a:lnTo>
                <a:lnTo>
                  <a:pt x="142986" y="96463"/>
                </a:lnTo>
                <a:lnTo>
                  <a:pt x="145804" y="96463"/>
                </a:lnTo>
                <a:lnTo>
                  <a:pt x="146216" y="101562"/>
                </a:lnTo>
                <a:lnTo>
                  <a:pt x="146628" y="96463"/>
                </a:lnTo>
                <a:close/>
                <a:moveTo>
                  <a:pt x="156920" y="96463"/>
                </a:moveTo>
                <a:lnTo>
                  <a:pt x="156920" y="111474"/>
                </a:lnTo>
                <a:lnTo>
                  <a:pt x="155178" y="111474"/>
                </a:lnTo>
                <a:lnTo>
                  <a:pt x="155178" y="105077"/>
                </a:lnTo>
                <a:lnTo>
                  <a:pt x="154640" y="111474"/>
                </a:lnTo>
                <a:lnTo>
                  <a:pt x="152740" y="111474"/>
                </a:lnTo>
                <a:lnTo>
                  <a:pt x="152233" y="105077"/>
                </a:lnTo>
                <a:lnTo>
                  <a:pt x="152233" y="111474"/>
                </a:lnTo>
                <a:lnTo>
                  <a:pt x="150491" y="111474"/>
                </a:lnTo>
                <a:lnTo>
                  <a:pt x="150491" y="96463"/>
                </a:lnTo>
                <a:lnTo>
                  <a:pt x="153278" y="96463"/>
                </a:lnTo>
                <a:lnTo>
                  <a:pt x="153690" y="101562"/>
                </a:lnTo>
                <a:lnTo>
                  <a:pt x="154133" y="96463"/>
                </a:lnTo>
                <a:close/>
                <a:moveTo>
                  <a:pt x="164394" y="96463"/>
                </a:moveTo>
                <a:lnTo>
                  <a:pt x="164394" y="111474"/>
                </a:lnTo>
                <a:lnTo>
                  <a:pt x="162652" y="111474"/>
                </a:lnTo>
                <a:lnTo>
                  <a:pt x="162652" y="105077"/>
                </a:lnTo>
                <a:lnTo>
                  <a:pt x="162146" y="111474"/>
                </a:lnTo>
                <a:lnTo>
                  <a:pt x="160214" y="111474"/>
                </a:lnTo>
                <a:lnTo>
                  <a:pt x="159707" y="105077"/>
                </a:lnTo>
                <a:lnTo>
                  <a:pt x="159707" y="111474"/>
                </a:lnTo>
                <a:lnTo>
                  <a:pt x="157965" y="111474"/>
                </a:lnTo>
                <a:lnTo>
                  <a:pt x="157965" y="96463"/>
                </a:lnTo>
                <a:lnTo>
                  <a:pt x="160752" y="96463"/>
                </a:lnTo>
                <a:lnTo>
                  <a:pt x="161164" y="101562"/>
                </a:lnTo>
                <a:lnTo>
                  <a:pt x="161607" y="96463"/>
                </a:lnTo>
                <a:close/>
                <a:moveTo>
                  <a:pt x="171868" y="96463"/>
                </a:moveTo>
                <a:lnTo>
                  <a:pt x="171868" y="111474"/>
                </a:lnTo>
                <a:lnTo>
                  <a:pt x="170126" y="111474"/>
                </a:lnTo>
                <a:lnTo>
                  <a:pt x="170126" y="105077"/>
                </a:lnTo>
                <a:lnTo>
                  <a:pt x="169620" y="111474"/>
                </a:lnTo>
                <a:lnTo>
                  <a:pt x="167688" y="111474"/>
                </a:lnTo>
                <a:lnTo>
                  <a:pt x="167181" y="105077"/>
                </a:lnTo>
                <a:lnTo>
                  <a:pt x="167181" y="111474"/>
                </a:lnTo>
                <a:lnTo>
                  <a:pt x="165439" y="111474"/>
                </a:lnTo>
                <a:lnTo>
                  <a:pt x="165439" y="96463"/>
                </a:lnTo>
                <a:lnTo>
                  <a:pt x="168226" y="96463"/>
                </a:lnTo>
                <a:lnTo>
                  <a:pt x="168638" y="101562"/>
                </a:lnTo>
                <a:lnTo>
                  <a:pt x="169081" y="96463"/>
                </a:lnTo>
                <a:close/>
                <a:moveTo>
                  <a:pt x="179342" y="96463"/>
                </a:moveTo>
                <a:lnTo>
                  <a:pt x="179342" y="111474"/>
                </a:lnTo>
                <a:lnTo>
                  <a:pt x="177600" y="111474"/>
                </a:lnTo>
                <a:lnTo>
                  <a:pt x="177600" y="105077"/>
                </a:lnTo>
                <a:lnTo>
                  <a:pt x="177093" y="111474"/>
                </a:lnTo>
                <a:lnTo>
                  <a:pt x="175193" y="111474"/>
                </a:lnTo>
                <a:lnTo>
                  <a:pt x="174655" y="105077"/>
                </a:lnTo>
                <a:lnTo>
                  <a:pt x="174655" y="111474"/>
                </a:lnTo>
                <a:lnTo>
                  <a:pt x="172913" y="111474"/>
                </a:lnTo>
                <a:lnTo>
                  <a:pt x="172913" y="96463"/>
                </a:lnTo>
                <a:lnTo>
                  <a:pt x="175732" y="96463"/>
                </a:lnTo>
                <a:lnTo>
                  <a:pt x="176143" y="101562"/>
                </a:lnTo>
                <a:lnTo>
                  <a:pt x="176555" y="96463"/>
                </a:lnTo>
                <a:close/>
                <a:moveTo>
                  <a:pt x="186816" y="96463"/>
                </a:moveTo>
                <a:lnTo>
                  <a:pt x="186816" y="111474"/>
                </a:lnTo>
                <a:lnTo>
                  <a:pt x="185106" y="111474"/>
                </a:lnTo>
                <a:lnTo>
                  <a:pt x="185106" y="105077"/>
                </a:lnTo>
                <a:lnTo>
                  <a:pt x="184567" y="111474"/>
                </a:lnTo>
                <a:lnTo>
                  <a:pt x="182667" y="111474"/>
                </a:lnTo>
                <a:lnTo>
                  <a:pt x="182129" y="105077"/>
                </a:lnTo>
                <a:lnTo>
                  <a:pt x="182129" y="111474"/>
                </a:lnTo>
                <a:lnTo>
                  <a:pt x="180387" y="111474"/>
                </a:lnTo>
                <a:lnTo>
                  <a:pt x="180387" y="96463"/>
                </a:lnTo>
                <a:lnTo>
                  <a:pt x="183206" y="96463"/>
                </a:lnTo>
                <a:lnTo>
                  <a:pt x="183617" y="101562"/>
                </a:lnTo>
                <a:lnTo>
                  <a:pt x="184029" y="96463"/>
                </a:lnTo>
                <a:close/>
                <a:moveTo>
                  <a:pt x="194321" y="96463"/>
                </a:moveTo>
                <a:lnTo>
                  <a:pt x="194321" y="111474"/>
                </a:lnTo>
                <a:lnTo>
                  <a:pt x="192580" y="111474"/>
                </a:lnTo>
                <a:lnTo>
                  <a:pt x="192580" y="105077"/>
                </a:lnTo>
                <a:lnTo>
                  <a:pt x="192041" y="111474"/>
                </a:lnTo>
                <a:lnTo>
                  <a:pt x="190141" y="111474"/>
                </a:lnTo>
                <a:lnTo>
                  <a:pt x="189603" y="105077"/>
                </a:lnTo>
                <a:lnTo>
                  <a:pt x="189603" y="111474"/>
                </a:lnTo>
                <a:lnTo>
                  <a:pt x="187861" y="111474"/>
                </a:lnTo>
                <a:lnTo>
                  <a:pt x="187861" y="96463"/>
                </a:lnTo>
                <a:lnTo>
                  <a:pt x="190679" y="96463"/>
                </a:lnTo>
                <a:lnTo>
                  <a:pt x="191091" y="101562"/>
                </a:lnTo>
                <a:lnTo>
                  <a:pt x="191503" y="96463"/>
                </a:lnTo>
                <a:close/>
                <a:moveTo>
                  <a:pt x="201795" y="96463"/>
                </a:moveTo>
                <a:lnTo>
                  <a:pt x="201795" y="111474"/>
                </a:lnTo>
                <a:lnTo>
                  <a:pt x="200054" y="111474"/>
                </a:lnTo>
                <a:lnTo>
                  <a:pt x="200054" y="105077"/>
                </a:lnTo>
                <a:lnTo>
                  <a:pt x="199515" y="111474"/>
                </a:lnTo>
                <a:lnTo>
                  <a:pt x="197615" y="111474"/>
                </a:lnTo>
                <a:lnTo>
                  <a:pt x="197077" y="105077"/>
                </a:lnTo>
                <a:lnTo>
                  <a:pt x="197077" y="111474"/>
                </a:lnTo>
                <a:lnTo>
                  <a:pt x="195366" y="111474"/>
                </a:lnTo>
                <a:lnTo>
                  <a:pt x="195366" y="96463"/>
                </a:lnTo>
                <a:lnTo>
                  <a:pt x="198153" y="96463"/>
                </a:lnTo>
                <a:lnTo>
                  <a:pt x="198565" y="101562"/>
                </a:lnTo>
                <a:lnTo>
                  <a:pt x="198977" y="96463"/>
                </a:lnTo>
                <a:close/>
                <a:moveTo>
                  <a:pt x="209269" y="96463"/>
                </a:moveTo>
                <a:lnTo>
                  <a:pt x="209269" y="111474"/>
                </a:lnTo>
                <a:lnTo>
                  <a:pt x="207527" y="111474"/>
                </a:lnTo>
                <a:lnTo>
                  <a:pt x="207527" y="105077"/>
                </a:lnTo>
                <a:lnTo>
                  <a:pt x="207021" y="111474"/>
                </a:lnTo>
                <a:lnTo>
                  <a:pt x="205089" y="111474"/>
                </a:lnTo>
                <a:lnTo>
                  <a:pt x="204582" y="105077"/>
                </a:lnTo>
                <a:lnTo>
                  <a:pt x="204582" y="111474"/>
                </a:lnTo>
                <a:lnTo>
                  <a:pt x="202840" y="111474"/>
                </a:lnTo>
                <a:lnTo>
                  <a:pt x="202840" y="96463"/>
                </a:lnTo>
                <a:lnTo>
                  <a:pt x="205627" y="96463"/>
                </a:lnTo>
                <a:lnTo>
                  <a:pt x="206039" y="101562"/>
                </a:lnTo>
                <a:lnTo>
                  <a:pt x="206451" y="96463"/>
                </a:lnTo>
                <a:close/>
                <a:moveTo>
                  <a:pt x="216743" y="96463"/>
                </a:moveTo>
                <a:lnTo>
                  <a:pt x="216743" y="111474"/>
                </a:lnTo>
                <a:lnTo>
                  <a:pt x="215001" y="111474"/>
                </a:lnTo>
                <a:lnTo>
                  <a:pt x="215001" y="105077"/>
                </a:lnTo>
                <a:lnTo>
                  <a:pt x="214495" y="111474"/>
                </a:lnTo>
                <a:lnTo>
                  <a:pt x="212563" y="111474"/>
                </a:lnTo>
                <a:lnTo>
                  <a:pt x="212056" y="105077"/>
                </a:lnTo>
                <a:lnTo>
                  <a:pt x="212056" y="111474"/>
                </a:lnTo>
                <a:lnTo>
                  <a:pt x="210314" y="111474"/>
                </a:lnTo>
                <a:lnTo>
                  <a:pt x="210314" y="96463"/>
                </a:lnTo>
                <a:lnTo>
                  <a:pt x="213101" y="96463"/>
                </a:lnTo>
                <a:lnTo>
                  <a:pt x="213513" y="101562"/>
                </a:lnTo>
                <a:lnTo>
                  <a:pt x="213956" y="96463"/>
                </a:lnTo>
                <a:close/>
                <a:moveTo>
                  <a:pt x="224217" y="96463"/>
                </a:moveTo>
                <a:lnTo>
                  <a:pt x="224217" y="111474"/>
                </a:lnTo>
                <a:lnTo>
                  <a:pt x="222475" y="111474"/>
                </a:lnTo>
                <a:lnTo>
                  <a:pt x="222475" y="105077"/>
                </a:lnTo>
                <a:lnTo>
                  <a:pt x="221969" y="111474"/>
                </a:lnTo>
                <a:lnTo>
                  <a:pt x="220037" y="111474"/>
                </a:lnTo>
                <a:lnTo>
                  <a:pt x="219530" y="105077"/>
                </a:lnTo>
                <a:lnTo>
                  <a:pt x="219530" y="111474"/>
                </a:lnTo>
                <a:lnTo>
                  <a:pt x="217788" y="111474"/>
                </a:lnTo>
                <a:lnTo>
                  <a:pt x="217788" y="96463"/>
                </a:lnTo>
                <a:lnTo>
                  <a:pt x="220575" y="96463"/>
                </a:lnTo>
                <a:lnTo>
                  <a:pt x="221018" y="101562"/>
                </a:lnTo>
                <a:lnTo>
                  <a:pt x="221430" y="96463"/>
                </a:lnTo>
                <a:close/>
                <a:moveTo>
                  <a:pt x="231691" y="96463"/>
                </a:moveTo>
                <a:lnTo>
                  <a:pt x="231691" y="111474"/>
                </a:lnTo>
                <a:lnTo>
                  <a:pt x="229981" y="111474"/>
                </a:lnTo>
                <a:lnTo>
                  <a:pt x="229981" y="105077"/>
                </a:lnTo>
                <a:lnTo>
                  <a:pt x="229442" y="111474"/>
                </a:lnTo>
                <a:lnTo>
                  <a:pt x="227542" y="111474"/>
                </a:lnTo>
                <a:lnTo>
                  <a:pt x="227004" y="105077"/>
                </a:lnTo>
                <a:lnTo>
                  <a:pt x="227004" y="111474"/>
                </a:lnTo>
                <a:lnTo>
                  <a:pt x="225262" y="111474"/>
                </a:lnTo>
                <a:lnTo>
                  <a:pt x="225262" y="96463"/>
                </a:lnTo>
                <a:lnTo>
                  <a:pt x="228049" y="96463"/>
                </a:lnTo>
                <a:lnTo>
                  <a:pt x="228492" y="101562"/>
                </a:lnTo>
                <a:lnTo>
                  <a:pt x="228904" y="96463"/>
                </a:lnTo>
                <a:close/>
                <a:moveTo>
                  <a:pt x="239165" y="96463"/>
                </a:moveTo>
                <a:lnTo>
                  <a:pt x="239165" y="111474"/>
                </a:lnTo>
                <a:lnTo>
                  <a:pt x="237455" y="111474"/>
                </a:lnTo>
                <a:lnTo>
                  <a:pt x="237455" y="105077"/>
                </a:lnTo>
                <a:lnTo>
                  <a:pt x="236916" y="111474"/>
                </a:lnTo>
                <a:lnTo>
                  <a:pt x="235016" y="111474"/>
                </a:lnTo>
                <a:lnTo>
                  <a:pt x="234478" y="105077"/>
                </a:lnTo>
                <a:lnTo>
                  <a:pt x="234478" y="111474"/>
                </a:lnTo>
                <a:lnTo>
                  <a:pt x="232736" y="111474"/>
                </a:lnTo>
                <a:lnTo>
                  <a:pt x="232736" y="96463"/>
                </a:lnTo>
                <a:lnTo>
                  <a:pt x="235555" y="96463"/>
                </a:lnTo>
                <a:lnTo>
                  <a:pt x="235966" y="101562"/>
                </a:lnTo>
                <a:lnTo>
                  <a:pt x="236378" y="96463"/>
                </a:lnTo>
                <a:close/>
                <a:moveTo>
                  <a:pt x="246670" y="96463"/>
                </a:moveTo>
                <a:lnTo>
                  <a:pt x="246670" y="111474"/>
                </a:lnTo>
                <a:lnTo>
                  <a:pt x="244929" y="111474"/>
                </a:lnTo>
                <a:lnTo>
                  <a:pt x="244929" y="105077"/>
                </a:lnTo>
                <a:lnTo>
                  <a:pt x="244390" y="111474"/>
                </a:lnTo>
                <a:lnTo>
                  <a:pt x="242490" y="111474"/>
                </a:lnTo>
                <a:lnTo>
                  <a:pt x="241952" y="105077"/>
                </a:lnTo>
                <a:lnTo>
                  <a:pt x="241952" y="111474"/>
                </a:lnTo>
                <a:lnTo>
                  <a:pt x="240242" y="111474"/>
                </a:lnTo>
                <a:lnTo>
                  <a:pt x="240242" y="96463"/>
                </a:lnTo>
                <a:lnTo>
                  <a:pt x="243028" y="96463"/>
                </a:lnTo>
                <a:lnTo>
                  <a:pt x="243440" y="101562"/>
                </a:lnTo>
                <a:lnTo>
                  <a:pt x="243852" y="96463"/>
                </a:lnTo>
                <a:close/>
                <a:moveTo>
                  <a:pt x="254144" y="96463"/>
                </a:moveTo>
                <a:lnTo>
                  <a:pt x="254144" y="111474"/>
                </a:lnTo>
                <a:lnTo>
                  <a:pt x="252402" y="111474"/>
                </a:lnTo>
                <a:lnTo>
                  <a:pt x="252402" y="105077"/>
                </a:lnTo>
                <a:lnTo>
                  <a:pt x="251864" y="111474"/>
                </a:lnTo>
                <a:lnTo>
                  <a:pt x="249964" y="111474"/>
                </a:lnTo>
                <a:lnTo>
                  <a:pt x="249426" y="105077"/>
                </a:lnTo>
                <a:lnTo>
                  <a:pt x="249426" y="111474"/>
                </a:lnTo>
                <a:lnTo>
                  <a:pt x="247715" y="111474"/>
                </a:lnTo>
                <a:lnTo>
                  <a:pt x="247715" y="96463"/>
                </a:lnTo>
                <a:lnTo>
                  <a:pt x="250502" y="96463"/>
                </a:lnTo>
                <a:lnTo>
                  <a:pt x="250914" y="101562"/>
                </a:lnTo>
                <a:lnTo>
                  <a:pt x="251326" y="96463"/>
                </a:lnTo>
                <a:close/>
                <a:moveTo>
                  <a:pt x="261618" y="96463"/>
                </a:moveTo>
                <a:lnTo>
                  <a:pt x="261618" y="111474"/>
                </a:lnTo>
                <a:lnTo>
                  <a:pt x="259876" y="111474"/>
                </a:lnTo>
                <a:lnTo>
                  <a:pt x="259876" y="105077"/>
                </a:lnTo>
                <a:lnTo>
                  <a:pt x="259338" y="111474"/>
                </a:lnTo>
                <a:lnTo>
                  <a:pt x="257438" y="111474"/>
                </a:lnTo>
                <a:lnTo>
                  <a:pt x="256899" y="105077"/>
                </a:lnTo>
                <a:lnTo>
                  <a:pt x="256899" y="111474"/>
                </a:lnTo>
                <a:lnTo>
                  <a:pt x="255189" y="111474"/>
                </a:lnTo>
                <a:lnTo>
                  <a:pt x="255189" y="96463"/>
                </a:lnTo>
                <a:lnTo>
                  <a:pt x="257976" y="96463"/>
                </a:lnTo>
                <a:lnTo>
                  <a:pt x="258388" y="101562"/>
                </a:lnTo>
                <a:lnTo>
                  <a:pt x="258831" y="96463"/>
                </a:lnTo>
                <a:close/>
                <a:moveTo>
                  <a:pt x="269092" y="96463"/>
                </a:moveTo>
                <a:lnTo>
                  <a:pt x="269092" y="111474"/>
                </a:lnTo>
                <a:lnTo>
                  <a:pt x="267350" y="111474"/>
                </a:lnTo>
                <a:lnTo>
                  <a:pt x="267350" y="105077"/>
                </a:lnTo>
                <a:lnTo>
                  <a:pt x="266844" y="111474"/>
                </a:lnTo>
                <a:lnTo>
                  <a:pt x="264912" y="111474"/>
                </a:lnTo>
                <a:lnTo>
                  <a:pt x="264405" y="105077"/>
                </a:lnTo>
                <a:lnTo>
                  <a:pt x="264405" y="111474"/>
                </a:lnTo>
                <a:lnTo>
                  <a:pt x="262663" y="111474"/>
                </a:lnTo>
                <a:lnTo>
                  <a:pt x="262663" y="96463"/>
                </a:lnTo>
                <a:lnTo>
                  <a:pt x="265450" y="96463"/>
                </a:lnTo>
                <a:lnTo>
                  <a:pt x="265862" y="101562"/>
                </a:lnTo>
                <a:lnTo>
                  <a:pt x="266305" y="96463"/>
                </a:lnTo>
                <a:close/>
                <a:moveTo>
                  <a:pt x="276566" y="96463"/>
                </a:moveTo>
                <a:lnTo>
                  <a:pt x="276566" y="111474"/>
                </a:lnTo>
                <a:lnTo>
                  <a:pt x="274824" y="111474"/>
                </a:lnTo>
                <a:lnTo>
                  <a:pt x="274824" y="105077"/>
                </a:lnTo>
                <a:lnTo>
                  <a:pt x="274317" y="111474"/>
                </a:lnTo>
                <a:lnTo>
                  <a:pt x="272386" y="111474"/>
                </a:lnTo>
                <a:lnTo>
                  <a:pt x="271879" y="105077"/>
                </a:lnTo>
                <a:lnTo>
                  <a:pt x="271879" y="111474"/>
                </a:lnTo>
                <a:lnTo>
                  <a:pt x="270137" y="111474"/>
                </a:lnTo>
                <a:lnTo>
                  <a:pt x="270137" y="96463"/>
                </a:lnTo>
                <a:lnTo>
                  <a:pt x="272924" y="96463"/>
                </a:lnTo>
                <a:lnTo>
                  <a:pt x="273367" y="101562"/>
                </a:lnTo>
                <a:lnTo>
                  <a:pt x="273779" y="96463"/>
                </a:lnTo>
                <a:close/>
                <a:moveTo>
                  <a:pt x="284040" y="96463"/>
                </a:moveTo>
                <a:lnTo>
                  <a:pt x="284040" y="111474"/>
                </a:lnTo>
                <a:lnTo>
                  <a:pt x="282298" y="111474"/>
                </a:lnTo>
                <a:lnTo>
                  <a:pt x="282298" y="105077"/>
                </a:lnTo>
                <a:lnTo>
                  <a:pt x="281791" y="111474"/>
                </a:lnTo>
                <a:lnTo>
                  <a:pt x="279860" y="111474"/>
                </a:lnTo>
                <a:lnTo>
                  <a:pt x="279353" y="105077"/>
                </a:lnTo>
                <a:lnTo>
                  <a:pt x="279353" y="111474"/>
                </a:lnTo>
                <a:lnTo>
                  <a:pt x="277611" y="111474"/>
                </a:lnTo>
                <a:lnTo>
                  <a:pt x="277611" y="96463"/>
                </a:lnTo>
                <a:lnTo>
                  <a:pt x="280430" y="96463"/>
                </a:lnTo>
                <a:lnTo>
                  <a:pt x="280841" y="101562"/>
                </a:lnTo>
                <a:lnTo>
                  <a:pt x="281253" y="96463"/>
                </a:lnTo>
                <a:close/>
                <a:moveTo>
                  <a:pt x="7347" y="112330"/>
                </a:moveTo>
                <a:lnTo>
                  <a:pt x="7347" y="127341"/>
                </a:lnTo>
                <a:lnTo>
                  <a:pt x="5605" y="127341"/>
                </a:lnTo>
                <a:lnTo>
                  <a:pt x="5605" y="120943"/>
                </a:lnTo>
                <a:lnTo>
                  <a:pt x="5099" y="127341"/>
                </a:lnTo>
                <a:lnTo>
                  <a:pt x="3167" y="127341"/>
                </a:lnTo>
                <a:lnTo>
                  <a:pt x="2629" y="120943"/>
                </a:lnTo>
                <a:lnTo>
                  <a:pt x="2629" y="127341"/>
                </a:lnTo>
                <a:lnTo>
                  <a:pt x="918" y="127341"/>
                </a:lnTo>
                <a:lnTo>
                  <a:pt x="918" y="112330"/>
                </a:lnTo>
                <a:lnTo>
                  <a:pt x="3705" y="112330"/>
                </a:lnTo>
                <a:lnTo>
                  <a:pt x="4117" y="117428"/>
                </a:lnTo>
                <a:lnTo>
                  <a:pt x="4529" y="112330"/>
                </a:lnTo>
                <a:close/>
                <a:moveTo>
                  <a:pt x="14821" y="112330"/>
                </a:moveTo>
                <a:lnTo>
                  <a:pt x="14821" y="127341"/>
                </a:lnTo>
                <a:lnTo>
                  <a:pt x="13079" y="127341"/>
                </a:lnTo>
                <a:lnTo>
                  <a:pt x="13079" y="120943"/>
                </a:lnTo>
                <a:lnTo>
                  <a:pt x="12573" y="127341"/>
                </a:lnTo>
                <a:lnTo>
                  <a:pt x="10641" y="127341"/>
                </a:lnTo>
                <a:lnTo>
                  <a:pt x="10134" y="120943"/>
                </a:lnTo>
                <a:lnTo>
                  <a:pt x="10134" y="127341"/>
                </a:lnTo>
                <a:lnTo>
                  <a:pt x="8392" y="127341"/>
                </a:lnTo>
                <a:lnTo>
                  <a:pt x="8392" y="112330"/>
                </a:lnTo>
                <a:lnTo>
                  <a:pt x="11179" y="112330"/>
                </a:lnTo>
                <a:lnTo>
                  <a:pt x="11591" y="117428"/>
                </a:lnTo>
                <a:lnTo>
                  <a:pt x="12034" y="112330"/>
                </a:lnTo>
                <a:close/>
                <a:moveTo>
                  <a:pt x="22295" y="112330"/>
                </a:moveTo>
                <a:lnTo>
                  <a:pt x="22295" y="127341"/>
                </a:lnTo>
                <a:lnTo>
                  <a:pt x="20553" y="127341"/>
                </a:lnTo>
                <a:lnTo>
                  <a:pt x="20553" y="120943"/>
                </a:lnTo>
                <a:lnTo>
                  <a:pt x="20047" y="127341"/>
                </a:lnTo>
                <a:lnTo>
                  <a:pt x="18115" y="127341"/>
                </a:lnTo>
                <a:lnTo>
                  <a:pt x="17608" y="120943"/>
                </a:lnTo>
                <a:lnTo>
                  <a:pt x="17608" y="127341"/>
                </a:lnTo>
                <a:lnTo>
                  <a:pt x="15866" y="127341"/>
                </a:lnTo>
                <a:lnTo>
                  <a:pt x="15866" y="112330"/>
                </a:lnTo>
                <a:lnTo>
                  <a:pt x="18653" y="112330"/>
                </a:lnTo>
                <a:lnTo>
                  <a:pt x="19096" y="117428"/>
                </a:lnTo>
                <a:lnTo>
                  <a:pt x="19508" y="112330"/>
                </a:lnTo>
                <a:close/>
                <a:moveTo>
                  <a:pt x="29769" y="112330"/>
                </a:moveTo>
                <a:lnTo>
                  <a:pt x="29769" y="127341"/>
                </a:lnTo>
                <a:lnTo>
                  <a:pt x="28059" y="127341"/>
                </a:lnTo>
                <a:lnTo>
                  <a:pt x="28059" y="120943"/>
                </a:lnTo>
                <a:lnTo>
                  <a:pt x="27520" y="127341"/>
                </a:lnTo>
                <a:lnTo>
                  <a:pt x="25589" y="127341"/>
                </a:lnTo>
                <a:lnTo>
                  <a:pt x="25082" y="120943"/>
                </a:lnTo>
                <a:lnTo>
                  <a:pt x="25082" y="127341"/>
                </a:lnTo>
                <a:lnTo>
                  <a:pt x="23340" y="127341"/>
                </a:lnTo>
                <a:lnTo>
                  <a:pt x="23340" y="112330"/>
                </a:lnTo>
                <a:lnTo>
                  <a:pt x="26159" y="112330"/>
                </a:lnTo>
                <a:lnTo>
                  <a:pt x="26570" y="117428"/>
                </a:lnTo>
                <a:lnTo>
                  <a:pt x="26982" y="112330"/>
                </a:lnTo>
                <a:close/>
                <a:moveTo>
                  <a:pt x="37243" y="112330"/>
                </a:moveTo>
                <a:lnTo>
                  <a:pt x="37243" y="127341"/>
                </a:lnTo>
                <a:lnTo>
                  <a:pt x="35533" y="127341"/>
                </a:lnTo>
                <a:lnTo>
                  <a:pt x="35533" y="120943"/>
                </a:lnTo>
                <a:lnTo>
                  <a:pt x="34994" y="127341"/>
                </a:lnTo>
                <a:lnTo>
                  <a:pt x="33094" y="127341"/>
                </a:lnTo>
                <a:lnTo>
                  <a:pt x="32556" y="120943"/>
                </a:lnTo>
                <a:lnTo>
                  <a:pt x="32556" y="127341"/>
                </a:lnTo>
                <a:lnTo>
                  <a:pt x="30814" y="127341"/>
                </a:lnTo>
                <a:lnTo>
                  <a:pt x="30814" y="112330"/>
                </a:lnTo>
                <a:lnTo>
                  <a:pt x="33633" y="112330"/>
                </a:lnTo>
                <a:lnTo>
                  <a:pt x="34044" y="117428"/>
                </a:lnTo>
                <a:lnTo>
                  <a:pt x="34456" y="112330"/>
                </a:lnTo>
                <a:close/>
                <a:moveTo>
                  <a:pt x="44748" y="112330"/>
                </a:moveTo>
                <a:lnTo>
                  <a:pt x="44748" y="127341"/>
                </a:lnTo>
                <a:lnTo>
                  <a:pt x="43007" y="127341"/>
                </a:lnTo>
                <a:lnTo>
                  <a:pt x="43007" y="120943"/>
                </a:lnTo>
                <a:lnTo>
                  <a:pt x="42468" y="127341"/>
                </a:lnTo>
                <a:lnTo>
                  <a:pt x="40568" y="127341"/>
                </a:lnTo>
                <a:lnTo>
                  <a:pt x="40030" y="120943"/>
                </a:lnTo>
                <a:lnTo>
                  <a:pt x="40030" y="127341"/>
                </a:lnTo>
                <a:lnTo>
                  <a:pt x="38320" y="127341"/>
                </a:lnTo>
                <a:lnTo>
                  <a:pt x="38320" y="112330"/>
                </a:lnTo>
                <a:lnTo>
                  <a:pt x="41106" y="112330"/>
                </a:lnTo>
                <a:lnTo>
                  <a:pt x="41518" y="117428"/>
                </a:lnTo>
                <a:lnTo>
                  <a:pt x="41930" y="112330"/>
                </a:lnTo>
                <a:close/>
                <a:moveTo>
                  <a:pt x="52222" y="112330"/>
                </a:moveTo>
                <a:lnTo>
                  <a:pt x="52222" y="127341"/>
                </a:lnTo>
                <a:lnTo>
                  <a:pt x="50480" y="127341"/>
                </a:lnTo>
                <a:lnTo>
                  <a:pt x="50480" y="120943"/>
                </a:lnTo>
                <a:lnTo>
                  <a:pt x="49942" y="127341"/>
                </a:lnTo>
                <a:lnTo>
                  <a:pt x="48042" y="127341"/>
                </a:lnTo>
                <a:lnTo>
                  <a:pt x="47504" y="120943"/>
                </a:lnTo>
                <a:lnTo>
                  <a:pt x="47504" y="127341"/>
                </a:lnTo>
                <a:lnTo>
                  <a:pt x="45793" y="127341"/>
                </a:lnTo>
                <a:lnTo>
                  <a:pt x="45793" y="112330"/>
                </a:lnTo>
                <a:lnTo>
                  <a:pt x="48580" y="112330"/>
                </a:lnTo>
                <a:lnTo>
                  <a:pt x="48992" y="117428"/>
                </a:lnTo>
                <a:lnTo>
                  <a:pt x="49404" y="112330"/>
                </a:lnTo>
                <a:close/>
                <a:moveTo>
                  <a:pt x="59696" y="112330"/>
                </a:moveTo>
                <a:lnTo>
                  <a:pt x="59696" y="127341"/>
                </a:lnTo>
                <a:lnTo>
                  <a:pt x="57954" y="127341"/>
                </a:lnTo>
                <a:lnTo>
                  <a:pt x="57954" y="120943"/>
                </a:lnTo>
                <a:lnTo>
                  <a:pt x="57448" y="127341"/>
                </a:lnTo>
                <a:lnTo>
                  <a:pt x="55516" y="127341"/>
                </a:lnTo>
                <a:lnTo>
                  <a:pt x="54978" y="120943"/>
                </a:lnTo>
                <a:lnTo>
                  <a:pt x="54978" y="127341"/>
                </a:lnTo>
                <a:lnTo>
                  <a:pt x="53267" y="127341"/>
                </a:lnTo>
                <a:lnTo>
                  <a:pt x="53267" y="112330"/>
                </a:lnTo>
                <a:lnTo>
                  <a:pt x="56054" y="112330"/>
                </a:lnTo>
                <a:lnTo>
                  <a:pt x="56466" y="117428"/>
                </a:lnTo>
                <a:lnTo>
                  <a:pt x="56878" y="112330"/>
                </a:lnTo>
                <a:close/>
                <a:moveTo>
                  <a:pt x="67170" y="112330"/>
                </a:moveTo>
                <a:lnTo>
                  <a:pt x="67170" y="127341"/>
                </a:lnTo>
                <a:lnTo>
                  <a:pt x="65428" y="127341"/>
                </a:lnTo>
                <a:lnTo>
                  <a:pt x="65428" y="120943"/>
                </a:lnTo>
                <a:lnTo>
                  <a:pt x="64922" y="127341"/>
                </a:lnTo>
                <a:lnTo>
                  <a:pt x="62990" y="127341"/>
                </a:lnTo>
                <a:lnTo>
                  <a:pt x="62483" y="120943"/>
                </a:lnTo>
                <a:lnTo>
                  <a:pt x="62483" y="127341"/>
                </a:lnTo>
                <a:lnTo>
                  <a:pt x="60741" y="127341"/>
                </a:lnTo>
                <a:lnTo>
                  <a:pt x="60741" y="112330"/>
                </a:lnTo>
                <a:lnTo>
                  <a:pt x="63528" y="112330"/>
                </a:lnTo>
                <a:lnTo>
                  <a:pt x="63940" y="117428"/>
                </a:lnTo>
                <a:lnTo>
                  <a:pt x="64383" y="112330"/>
                </a:lnTo>
                <a:close/>
                <a:moveTo>
                  <a:pt x="74644" y="112330"/>
                </a:moveTo>
                <a:lnTo>
                  <a:pt x="74644" y="127341"/>
                </a:lnTo>
                <a:lnTo>
                  <a:pt x="72902" y="127341"/>
                </a:lnTo>
                <a:lnTo>
                  <a:pt x="72902" y="120943"/>
                </a:lnTo>
                <a:lnTo>
                  <a:pt x="72395" y="127341"/>
                </a:lnTo>
                <a:lnTo>
                  <a:pt x="70464" y="127341"/>
                </a:lnTo>
                <a:lnTo>
                  <a:pt x="69957" y="120943"/>
                </a:lnTo>
                <a:lnTo>
                  <a:pt x="69957" y="127341"/>
                </a:lnTo>
                <a:lnTo>
                  <a:pt x="68215" y="127341"/>
                </a:lnTo>
                <a:lnTo>
                  <a:pt x="68215" y="112330"/>
                </a:lnTo>
                <a:lnTo>
                  <a:pt x="71002" y="112330"/>
                </a:lnTo>
                <a:lnTo>
                  <a:pt x="71445" y="117428"/>
                </a:lnTo>
                <a:lnTo>
                  <a:pt x="71857" y="112330"/>
                </a:lnTo>
                <a:close/>
                <a:moveTo>
                  <a:pt x="82118" y="112330"/>
                </a:moveTo>
                <a:lnTo>
                  <a:pt x="82118" y="127341"/>
                </a:lnTo>
                <a:lnTo>
                  <a:pt x="80376" y="127341"/>
                </a:lnTo>
                <a:lnTo>
                  <a:pt x="80376" y="120943"/>
                </a:lnTo>
                <a:lnTo>
                  <a:pt x="79869" y="127341"/>
                </a:lnTo>
                <a:lnTo>
                  <a:pt x="77969" y="127341"/>
                </a:lnTo>
                <a:lnTo>
                  <a:pt x="77431" y="120943"/>
                </a:lnTo>
                <a:lnTo>
                  <a:pt x="77431" y="127341"/>
                </a:lnTo>
                <a:lnTo>
                  <a:pt x="75689" y="127341"/>
                </a:lnTo>
                <a:lnTo>
                  <a:pt x="75689" y="112330"/>
                </a:lnTo>
                <a:lnTo>
                  <a:pt x="78508" y="112330"/>
                </a:lnTo>
                <a:lnTo>
                  <a:pt x="78919" y="117428"/>
                </a:lnTo>
                <a:lnTo>
                  <a:pt x="79331" y="112330"/>
                </a:lnTo>
                <a:close/>
                <a:moveTo>
                  <a:pt x="89623" y="112330"/>
                </a:moveTo>
                <a:lnTo>
                  <a:pt x="89623" y="127341"/>
                </a:lnTo>
                <a:lnTo>
                  <a:pt x="87882" y="127341"/>
                </a:lnTo>
                <a:lnTo>
                  <a:pt x="87882" y="120943"/>
                </a:lnTo>
                <a:lnTo>
                  <a:pt x="87343" y="127341"/>
                </a:lnTo>
                <a:lnTo>
                  <a:pt x="85443" y="127341"/>
                </a:lnTo>
                <a:lnTo>
                  <a:pt x="84905" y="120943"/>
                </a:lnTo>
                <a:lnTo>
                  <a:pt x="84905" y="127341"/>
                </a:lnTo>
                <a:lnTo>
                  <a:pt x="83163" y="127341"/>
                </a:lnTo>
                <a:lnTo>
                  <a:pt x="83163" y="112330"/>
                </a:lnTo>
                <a:lnTo>
                  <a:pt x="85982" y="112330"/>
                </a:lnTo>
                <a:lnTo>
                  <a:pt x="86393" y="117428"/>
                </a:lnTo>
                <a:lnTo>
                  <a:pt x="86805" y="112330"/>
                </a:lnTo>
                <a:close/>
                <a:moveTo>
                  <a:pt x="97097" y="112330"/>
                </a:moveTo>
                <a:lnTo>
                  <a:pt x="97097" y="127341"/>
                </a:lnTo>
                <a:lnTo>
                  <a:pt x="95356" y="127341"/>
                </a:lnTo>
                <a:lnTo>
                  <a:pt x="95356" y="120943"/>
                </a:lnTo>
                <a:lnTo>
                  <a:pt x="94817" y="127341"/>
                </a:lnTo>
                <a:lnTo>
                  <a:pt x="92917" y="127341"/>
                </a:lnTo>
                <a:lnTo>
                  <a:pt x="92379" y="120943"/>
                </a:lnTo>
                <a:lnTo>
                  <a:pt x="92379" y="127341"/>
                </a:lnTo>
                <a:lnTo>
                  <a:pt x="90637" y="127341"/>
                </a:lnTo>
                <a:lnTo>
                  <a:pt x="90637" y="112330"/>
                </a:lnTo>
                <a:lnTo>
                  <a:pt x="93455" y="112330"/>
                </a:lnTo>
                <a:lnTo>
                  <a:pt x="93867" y="117428"/>
                </a:lnTo>
                <a:lnTo>
                  <a:pt x="94279" y="112330"/>
                </a:lnTo>
                <a:close/>
                <a:moveTo>
                  <a:pt x="104571" y="112330"/>
                </a:moveTo>
                <a:lnTo>
                  <a:pt x="104571" y="127341"/>
                </a:lnTo>
                <a:lnTo>
                  <a:pt x="102829" y="127341"/>
                </a:lnTo>
                <a:lnTo>
                  <a:pt x="102829" y="120943"/>
                </a:lnTo>
                <a:lnTo>
                  <a:pt x="102323" y="127341"/>
                </a:lnTo>
                <a:lnTo>
                  <a:pt x="100391" y="127341"/>
                </a:lnTo>
                <a:lnTo>
                  <a:pt x="99853" y="120943"/>
                </a:lnTo>
                <a:lnTo>
                  <a:pt x="99853" y="127341"/>
                </a:lnTo>
                <a:lnTo>
                  <a:pt x="98142" y="127341"/>
                </a:lnTo>
                <a:lnTo>
                  <a:pt x="98142" y="112330"/>
                </a:lnTo>
                <a:lnTo>
                  <a:pt x="100929" y="112330"/>
                </a:lnTo>
                <a:lnTo>
                  <a:pt x="101341" y="117428"/>
                </a:lnTo>
                <a:lnTo>
                  <a:pt x="101753" y="112330"/>
                </a:lnTo>
                <a:close/>
                <a:moveTo>
                  <a:pt x="112045" y="112330"/>
                </a:moveTo>
                <a:lnTo>
                  <a:pt x="112045" y="127341"/>
                </a:lnTo>
                <a:lnTo>
                  <a:pt x="110303" y="127341"/>
                </a:lnTo>
                <a:lnTo>
                  <a:pt x="110303" y="120943"/>
                </a:lnTo>
                <a:lnTo>
                  <a:pt x="109797" y="127341"/>
                </a:lnTo>
                <a:lnTo>
                  <a:pt x="107865" y="127341"/>
                </a:lnTo>
                <a:lnTo>
                  <a:pt x="107358" y="120943"/>
                </a:lnTo>
                <a:lnTo>
                  <a:pt x="107358" y="127341"/>
                </a:lnTo>
                <a:lnTo>
                  <a:pt x="105616" y="127341"/>
                </a:lnTo>
                <a:lnTo>
                  <a:pt x="105616" y="112330"/>
                </a:lnTo>
                <a:lnTo>
                  <a:pt x="108403" y="112330"/>
                </a:lnTo>
                <a:lnTo>
                  <a:pt x="108815" y="117428"/>
                </a:lnTo>
                <a:lnTo>
                  <a:pt x="109258" y="112330"/>
                </a:lnTo>
                <a:close/>
                <a:moveTo>
                  <a:pt x="119519" y="112330"/>
                </a:moveTo>
                <a:lnTo>
                  <a:pt x="119519" y="127341"/>
                </a:lnTo>
                <a:lnTo>
                  <a:pt x="117777" y="127341"/>
                </a:lnTo>
                <a:lnTo>
                  <a:pt x="117777" y="120943"/>
                </a:lnTo>
                <a:lnTo>
                  <a:pt x="117271" y="127341"/>
                </a:lnTo>
                <a:lnTo>
                  <a:pt x="115339" y="127341"/>
                </a:lnTo>
                <a:lnTo>
                  <a:pt x="114832" y="120943"/>
                </a:lnTo>
                <a:lnTo>
                  <a:pt x="114832" y="127341"/>
                </a:lnTo>
                <a:lnTo>
                  <a:pt x="113090" y="127341"/>
                </a:lnTo>
                <a:lnTo>
                  <a:pt x="113090" y="112330"/>
                </a:lnTo>
                <a:lnTo>
                  <a:pt x="115877" y="112330"/>
                </a:lnTo>
                <a:lnTo>
                  <a:pt x="116320" y="117428"/>
                </a:lnTo>
                <a:lnTo>
                  <a:pt x="116732" y="112330"/>
                </a:lnTo>
                <a:close/>
                <a:moveTo>
                  <a:pt x="126993" y="112330"/>
                </a:moveTo>
                <a:lnTo>
                  <a:pt x="126993" y="127341"/>
                </a:lnTo>
                <a:lnTo>
                  <a:pt x="125283" y="127341"/>
                </a:lnTo>
                <a:lnTo>
                  <a:pt x="125283" y="120943"/>
                </a:lnTo>
                <a:lnTo>
                  <a:pt x="124744" y="127341"/>
                </a:lnTo>
                <a:lnTo>
                  <a:pt x="122813" y="127341"/>
                </a:lnTo>
                <a:lnTo>
                  <a:pt x="122306" y="120943"/>
                </a:lnTo>
                <a:lnTo>
                  <a:pt x="122306" y="127341"/>
                </a:lnTo>
                <a:lnTo>
                  <a:pt x="120564" y="127341"/>
                </a:lnTo>
                <a:lnTo>
                  <a:pt x="120564" y="112330"/>
                </a:lnTo>
                <a:lnTo>
                  <a:pt x="123351" y="112330"/>
                </a:lnTo>
                <a:lnTo>
                  <a:pt x="123794" y="117428"/>
                </a:lnTo>
                <a:lnTo>
                  <a:pt x="124206" y="112330"/>
                </a:lnTo>
                <a:close/>
                <a:moveTo>
                  <a:pt x="134467" y="112330"/>
                </a:moveTo>
                <a:lnTo>
                  <a:pt x="134467" y="127341"/>
                </a:lnTo>
                <a:lnTo>
                  <a:pt x="132757" y="127341"/>
                </a:lnTo>
                <a:lnTo>
                  <a:pt x="132757" y="120943"/>
                </a:lnTo>
                <a:lnTo>
                  <a:pt x="132218" y="127341"/>
                </a:lnTo>
                <a:lnTo>
                  <a:pt x="130318" y="127341"/>
                </a:lnTo>
                <a:lnTo>
                  <a:pt x="129780" y="120943"/>
                </a:lnTo>
                <a:lnTo>
                  <a:pt x="129780" y="127341"/>
                </a:lnTo>
                <a:lnTo>
                  <a:pt x="128038" y="127341"/>
                </a:lnTo>
                <a:lnTo>
                  <a:pt x="128038" y="112330"/>
                </a:lnTo>
                <a:lnTo>
                  <a:pt x="130857" y="112330"/>
                </a:lnTo>
                <a:lnTo>
                  <a:pt x="131268" y="117428"/>
                </a:lnTo>
                <a:lnTo>
                  <a:pt x="131680" y="112330"/>
                </a:lnTo>
                <a:close/>
                <a:moveTo>
                  <a:pt x="141941" y="112330"/>
                </a:moveTo>
                <a:lnTo>
                  <a:pt x="141941" y="127341"/>
                </a:lnTo>
                <a:lnTo>
                  <a:pt x="140231" y="127341"/>
                </a:lnTo>
                <a:lnTo>
                  <a:pt x="140231" y="120943"/>
                </a:lnTo>
                <a:lnTo>
                  <a:pt x="139692" y="127341"/>
                </a:lnTo>
                <a:lnTo>
                  <a:pt x="137792" y="127341"/>
                </a:lnTo>
                <a:lnTo>
                  <a:pt x="137254" y="120943"/>
                </a:lnTo>
                <a:lnTo>
                  <a:pt x="137254" y="127341"/>
                </a:lnTo>
                <a:lnTo>
                  <a:pt x="135512" y="127341"/>
                </a:lnTo>
                <a:lnTo>
                  <a:pt x="135512" y="112330"/>
                </a:lnTo>
                <a:lnTo>
                  <a:pt x="138330" y="112330"/>
                </a:lnTo>
                <a:lnTo>
                  <a:pt x="138742" y="117428"/>
                </a:lnTo>
                <a:lnTo>
                  <a:pt x="139154" y="112330"/>
                </a:lnTo>
                <a:close/>
                <a:moveTo>
                  <a:pt x="149446" y="112330"/>
                </a:moveTo>
                <a:lnTo>
                  <a:pt x="149446" y="127341"/>
                </a:lnTo>
                <a:lnTo>
                  <a:pt x="147705" y="127341"/>
                </a:lnTo>
                <a:lnTo>
                  <a:pt x="147705" y="120943"/>
                </a:lnTo>
                <a:lnTo>
                  <a:pt x="147166" y="127341"/>
                </a:lnTo>
                <a:lnTo>
                  <a:pt x="145266" y="127341"/>
                </a:lnTo>
                <a:lnTo>
                  <a:pt x="144728" y="120943"/>
                </a:lnTo>
                <a:lnTo>
                  <a:pt x="144728" y="127341"/>
                </a:lnTo>
                <a:lnTo>
                  <a:pt x="142986" y="127341"/>
                </a:lnTo>
                <a:lnTo>
                  <a:pt x="142986" y="112330"/>
                </a:lnTo>
                <a:lnTo>
                  <a:pt x="145804" y="112330"/>
                </a:lnTo>
                <a:lnTo>
                  <a:pt x="146216" y="117428"/>
                </a:lnTo>
                <a:lnTo>
                  <a:pt x="146628" y="112330"/>
                </a:lnTo>
                <a:close/>
                <a:moveTo>
                  <a:pt x="156920" y="112330"/>
                </a:moveTo>
                <a:lnTo>
                  <a:pt x="156920" y="127341"/>
                </a:lnTo>
                <a:lnTo>
                  <a:pt x="155178" y="127341"/>
                </a:lnTo>
                <a:lnTo>
                  <a:pt x="155178" y="120943"/>
                </a:lnTo>
                <a:lnTo>
                  <a:pt x="154640" y="127341"/>
                </a:lnTo>
                <a:lnTo>
                  <a:pt x="152740" y="127341"/>
                </a:lnTo>
                <a:lnTo>
                  <a:pt x="152233" y="120943"/>
                </a:lnTo>
                <a:lnTo>
                  <a:pt x="152233" y="127341"/>
                </a:lnTo>
                <a:lnTo>
                  <a:pt x="150491" y="127341"/>
                </a:lnTo>
                <a:lnTo>
                  <a:pt x="150491" y="112330"/>
                </a:lnTo>
                <a:lnTo>
                  <a:pt x="153278" y="112330"/>
                </a:lnTo>
                <a:lnTo>
                  <a:pt x="153690" y="117428"/>
                </a:lnTo>
                <a:lnTo>
                  <a:pt x="154133" y="112330"/>
                </a:lnTo>
                <a:close/>
                <a:moveTo>
                  <a:pt x="164394" y="112330"/>
                </a:moveTo>
                <a:lnTo>
                  <a:pt x="164394" y="127341"/>
                </a:lnTo>
                <a:lnTo>
                  <a:pt x="162652" y="127341"/>
                </a:lnTo>
                <a:lnTo>
                  <a:pt x="162652" y="120943"/>
                </a:lnTo>
                <a:lnTo>
                  <a:pt x="162146" y="127341"/>
                </a:lnTo>
                <a:lnTo>
                  <a:pt x="160214" y="127341"/>
                </a:lnTo>
                <a:lnTo>
                  <a:pt x="159707" y="120943"/>
                </a:lnTo>
                <a:lnTo>
                  <a:pt x="159707" y="127341"/>
                </a:lnTo>
                <a:lnTo>
                  <a:pt x="157965" y="127341"/>
                </a:lnTo>
                <a:lnTo>
                  <a:pt x="157965" y="112330"/>
                </a:lnTo>
                <a:lnTo>
                  <a:pt x="160752" y="112330"/>
                </a:lnTo>
                <a:lnTo>
                  <a:pt x="161164" y="117428"/>
                </a:lnTo>
                <a:lnTo>
                  <a:pt x="161607" y="112330"/>
                </a:lnTo>
                <a:close/>
                <a:moveTo>
                  <a:pt x="171868" y="112330"/>
                </a:moveTo>
                <a:lnTo>
                  <a:pt x="171868" y="127341"/>
                </a:lnTo>
                <a:lnTo>
                  <a:pt x="170126" y="127341"/>
                </a:lnTo>
                <a:lnTo>
                  <a:pt x="170126" y="120943"/>
                </a:lnTo>
                <a:lnTo>
                  <a:pt x="169620" y="127341"/>
                </a:lnTo>
                <a:lnTo>
                  <a:pt x="167688" y="127341"/>
                </a:lnTo>
                <a:lnTo>
                  <a:pt x="167181" y="120943"/>
                </a:lnTo>
                <a:lnTo>
                  <a:pt x="167181" y="127341"/>
                </a:lnTo>
                <a:lnTo>
                  <a:pt x="165439" y="127341"/>
                </a:lnTo>
                <a:lnTo>
                  <a:pt x="165439" y="112330"/>
                </a:lnTo>
                <a:lnTo>
                  <a:pt x="168226" y="112330"/>
                </a:lnTo>
                <a:lnTo>
                  <a:pt x="168638" y="117428"/>
                </a:lnTo>
                <a:lnTo>
                  <a:pt x="169081" y="112330"/>
                </a:lnTo>
                <a:close/>
                <a:moveTo>
                  <a:pt x="179342" y="112330"/>
                </a:moveTo>
                <a:lnTo>
                  <a:pt x="179342" y="127341"/>
                </a:lnTo>
                <a:lnTo>
                  <a:pt x="177600" y="127341"/>
                </a:lnTo>
                <a:lnTo>
                  <a:pt x="177600" y="120943"/>
                </a:lnTo>
                <a:lnTo>
                  <a:pt x="177093" y="127341"/>
                </a:lnTo>
                <a:lnTo>
                  <a:pt x="175193" y="127341"/>
                </a:lnTo>
                <a:lnTo>
                  <a:pt x="174655" y="120943"/>
                </a:lnTo>
                <a:lnTo>
                  <a:pt x="174655" y="127341"/>
                </a:lnTo>
                <a:lnTo>
                  <a:pt x="172913" y="127341"/>
                </a:lnTo>
                <a:lnTo>
                  <a:pt x="172913" y="112330"/>
                </a:lnTo>
                <a:lnTo>
                  <a:pt x="175732" y="112330"/>
                </a:lnTo>
                <a:lnTo>
                  <a:pt x="176143" y="117428"/>
                </a:lnTo>
                <a:lnTo>
                  <a:pt x="176555" y="112330"/>
                </a:lnTo>
                <a:close/>
                <a:moveTo>
                  <a:pt x="186816" y="112330"/>
                </a:moveTo>
                <a:lnTo>
                  <a:pt x="186816" y="127341"/>
                </a:lnTo>
                <a:lnTo>
                  <a:pt x="185106" y="127341"/>
                </a:lnTo>
                <a:lnTo>
                  <a:pt x="185106" y="120943"/>
                </a:lnTo>
                <a:lnTo>
                  <a:pt x="184567" y="127341"/>
                </a:lnTo>
                <a:lnTo>
                  <a:pt x="182667" y="127341"/>
                </a:lnTo>
                <a:lnTo>
                  <a:pt x="182129" y="120943"/>
                </a:lnTo>
                <a:lnTo>
                  <a:pt x="182129" y="127341"/>
                </a:lnTo>
                <a:lnTo>
                  <a:pt x="180387" y="127341"/>
                </a:lnTo>
                <a:lnTo>
                  <a:pt x="180387" y="112330"/>
                </a:lnTo>
                <a:lnTo>
                  <a:pt x="183206" y="112330"/>
                </a:lnTo>
                <a:lnTo>
                  <a:pt x="183617" y="117428"/>
                </a:lnTo>
                <a:lnTo>
                  <a:pt x="184029" y="112330"/>
                </a:lnTo>
                <a:close/>
                <a:moveTo>
                  <a:pt x="194321" y="112330"/>
                </a:moveTo>
                <a:lnTo>
                  <a:pt x="194321" y="127341"/>
                </a:lnTo>
                <a:lnTo>
                  <a:pt x="192580" y="127341"/>
                </a:lnTo>
                <a:lnTo>
                  <a:pt x="192580" y="120943"/>
                </a:lnTo>
                <a:lnTo>
                  <a:pt x="192041" y="127341"/>
                </a:lnTo>
                <a:lnTo>
                  <a:pt x="190141" y="127341"/>
                </a:lnTo>
                <a:lnTo>
                  <a:pt x="189603" y="120943"/>
                </a:lnTo>
                <a:lnTo>
                  <a:pt x="189603" y="127341"/>
                </a:lnTo>
                <a:lnTo>
                  <a:pt x="187861" y="127341"/>
                </a:lnTo>
                <a:lnTo>
                  <a:pt x="187861" y="112330"/>
                </a:lnTo>
                <a:lnTo>
                  <a:pt x="190679" y="112330"/>
                </a:lnTo>
                <a:lnTo>
                  <a:pt x="191091" y="117428"/>
                </a:lnTo>
                <a:lnTo>
                  <a:pt x="191503" y="112330"/>
                </a:lnTo>
                <a:close/>
                <a:moveTo>
                  <a:pt x="201795" y="112330"/>
                </a:moveTo>
                <a:lnTo>
                  <a:pt x="201795" y="127341"/>
                </a:lnTo>
                <a:lnTo>
                  <a:pt x="200054" y="127341"/>
                </a:lnTo>
                <a:lnTo>
                  <a:pt x="200054" y="120943"/>
                </a:lnTo>
                <a:lnTo>
                  <a:pt x="199515" y="127341"/>
                </a:lnTo>
                <a:lnTo>
                  <a:pt x="197615" y="127341"/>
                </a:lnTo>
                <a:lnTo>
                  <a:pt x="197077" y="120943"/>
                </a:lnTo>
                <a:lnTo>
                  <a:pt x="197077" y="127341"/>
                </a:lnTo>
                <a:lnTo>
                  <a:pt x="195366" y="127341"/>
                </a:lnTo>
                <a:lnTo>
                  <a:pt x="195366" y="112330"/>
                </a:lnTo>
                <a:lnTo>
                  <a:pt x="198153" y="112330"/>
                </a:lnTo>
                <a:lnTo>
                  <a:pt x="198565" y="117428"/>
                </a:lnTo>
                <a:lnTo>
                  <a:pt x="198977" y="112330"/>
                </a:lnTo>
                <a:close/>
                <a:moveTo>
                  <a:pt x="209269" y="112330"/>
                </a:moveTo>
                <a:lnTo>
                  <a:pt x="209269" y="127341"/>
                </a:lnTo>
                <a:lnTo>
                  <a:pt x="207527" y="127341"/>
                </a:lnTo>
                <a:lnTo>
                  <a:pt x="207527" y="120943"/>
                </a:lnTo>
                <a:lnTo>
                  <a:pt x="207021" y="127341"/>
                </a:lnTo>
                <a:lnTo>
                  <a:pt x="205089" y="127341"/>
                </a:lnTo>
                <a:lnTo>
                  <a:pt x="204582" y="120943"/>
                </a:lnTo>
                <a:lnTo>
                  <a:pt x="204582" y="127341"/>
                </a:lnTo>
                <a:lnTo>
                  <a:pt x="202840" y="127341"/>
                </a:lnTo>
                <a:lnTo>
                  <a:pt x="202840" y="112330"/>
                </a:lnTo>
                <a:lnTo>
                  <a:pt x="205627" y="112330"/>
                </a:lnTo>
                <a:lnTo>
                  <a:pt x="206039" y="117428"/>
                </a:lnTo>
                <a:lnTo>
                  <a:pt x="206451" y="112330"/>
                </a:lnTo>
                <a:close/>
                <a:moveTo>
                  <a:pt x="216743" y="112330"/>
                </a:moveTo>
                <a:lnTo>
                  <a:pt x="216743" y="127341"/>
                </a:lnTo>
                <a:lnTo>
                  <a:pt x="215001" y="127341"/>
                </a:lnTo>
                <a:lnTo>
                  <a:pt x="215001" y="120943"/>
                </a:lnTo>
                <a:lnTo>
                  <a:pt x="214495" y="127341"/>
                </a:lnTo>
                <a:lnTo>
                  <a:pt x="212563" y="127341"/>
                </a:lnTo>
                <a:lnTo>
                  <a:pt x="212056" y="120943"/>
                </a:lnTo>
                <a:lnTo>
                  <a:pt x="212056" y="127341"/>
                </a:lnTo>
                <a:lnTo>
                  <a:pt x="210314" y="127341"/>
                </a:lnTo>
                <a:lnTo>
                  <a:pt x="210314" y="112330"/>
                </a:lnTo>
                <a:lnTo>
                  <a:pt x="213101" y="112330"/>
                </a:lnTo>
                <a:lnTo>
                  <a:pt x="213513" y="117428"/>
                </a:lnTo>
                <a:lnTo>
                  <a:pt x="213956" y="112330"/>
                </a:lnTo>
                <a:close/>
                <a:moveTo>
                  <a:pt x="224217" y="112330"/>
                </a:moveTo>
                <a:lnTo>
                  <a:pt x="224217" y="127341"/>
                </a:lnTo>
                <a:lnTo>
                  <a:pt x="222475" y="127341"/>
                </a:lnTo>
                <a:lnTo>
                  <a:pt x="222475" y="120943"/>
                </a:lnTo>
                <a:lnTo>
                  <a:pt x="221969" y="127341"/>
                </a:lnTo>
                <a:lnTo>
                  <a:pt x="220037" y="127341"/>
                </a:lnTo>
                <a:lnTo>
                  <a:pt x="219530" y="120943"/>
                </a:lnTo>
                <a:lnTo>
                  <a:pt x="219530" y="127341"/>
                </a:lnTo>
                <a:lnTo>
                  <a:pt x="217788" y="127341"/>
                </a:lnTo>
                <a:lnTo>
                  <a:pt x="217788" y="112330"/>
                </a:lnTo>
                <a:lnTo>
                  <a:pt x="220575" y="112330"/>
                </a:lnTo>
                <a:lnTo>
                  <a:pt x="221018" y="117428"/>
                </a:lnTo>
                <a:lnTo>
                  <a:pt x="221430" y="112330"/>
                </a:lnTo>
                <a:close/>
                <a:moveTo>
                  <a:pt x="231691" y="112330"/>
                </a:moveTo>
                <a:lnTo>
                  <a:pt x="231691" y="127341"/>
                </a:lnTo>
                <a:lnTo>
                  <a:pt x="229981" y="127341"/>
                </a:lnTo>
                <a:lnTo>
                  <a:pt x="229981" y="120943"/>
                </a:lnTo>
                <a:lnTo>
                  <a:pt x="229442" y="127341"/>
                </a:lnTo>
                <a:lnTo>
                  <a:pt x="227542" y="127341"/>
                </a:lnTo>
                <a:lnTo>
                  <a:pt x="227004" y="120943"/>
                </a:lnTo>
                <a:lnTo>
                  <a:pt x="227004" y="127341"/>
                </a:lnTo>
                <a:lnTo>
                  <a:pt x="225262" y="127341"/>
                </a:lnTo>
                <a:lnTo>
                  <a:pt x="225262" y="112330"/>
                </a:lnTo>
                <a:lnTo>
                  <a:pt x="228049" y="112330"/>
                </a:lnTo>
                <a:lnTo>
                  <a:pt x="228492" y="117428"/>
                </a:lnTo>
                <a:lnTo>
                  <a:pt x="228904" y="112330"/>
                </a:lnTo>
                <a:close/>
                <a:moveTo>
                  <a:pt x="239165" y="112330"/>
                </a:moveTo>
                <a:lnTo>
                  <a:pt x="239165" y="127341"/>
                </a:lnTo>
                <a:lnTo>
                  <a:pt x="237455" y="127341"/>
                </a:lnTo>
                <a:lnTo>
                  <a:pt x="237455" y="120943"/>
                </a:lnTo>
                <a:lnTo>
                  <a:pt x="236916" y="127341"/>
                </a:lnTo>
                <a:lnTo>
                  <a:pt x="235016" y="127341"/>
                </a:lnTo>
                <a:lnTo>
                  <a:pt x="234478" y="120943"/>
                </a:lnTo>
                <a:lnTo>
                  <a:pt x="234478" y="127341"/>
                </a:lnTo>
                <a:lnTo>
                  <a:pt x="232736" y="127341"/>
                </a:lnTo>
                <a:lnTo>
                  <a:pt x="232736" y="112330"/>
                </a:lnTo>
                <a:lnTo>
                  <a:pt x="235555" y="112330"/>
                </a:lnTo>
                <a:lnTo>
                  <a:pt x="235966" y="117428"/>
                </a:lnTo>
                <a:lnTo>
                  <a:pt x="236378" y="112330"/>
                </a:lnTo>
                <a:close/>
                <a:moveTo>
                  <a:pt x="246670" y="112330"/>
                </a:moveTo>
                <a:lnTo>
                  <a:pt x="246670" y="127341"/>
                </a:lnTo>
                <a:lnTo>
                  <a:pt x="244929" y="127341"/>
                </a:lnTo>
                <a:lnTo>
                  <a:pt x="244929" y="120943"/>
                </a:lnTo>
                <a:lnTo>
                  <a:pt x="244390" y="127341"/>
                </a:lnTo>
                <a:lnTo>
                  <a:pt x="242490" y="127341"/>
                </a:lnTo>
                <a:lnTo>
                  <a:pt x="241952" y="120943"/>
                </a:lnTo>
                <a:lnTo>
                  <a:pt x="241952" y="127341"/>
                </a:lnTo>
                <a:lnTo>
                  <a:pt x="240242" y="127341"/>
                </a:lnTo>
                <a:lnTo>
                  <a:pt x="240242" y="112330"/>
                </a:lnTo>
                <a:lnTo>
                  <a:pt x="243028" y="112330"/>
                </a:lnTo>
                <a:lnTo>
                  <a:pt x="243440" y="117428"/>
                </a:lnTo>
                <a:lnTo>
                  <a:pt x="243852" y="112330"/>
                </a:lnTo>
                <a:close/>
                <a:moveTo>
                  <a:pt x="254144" y="112330"/>
                </a:moveTo>
                <a:lnTo>
                  <a:pt x="254144" y="127341"/>
                </a:lnTo>
                <a:lnTo>
                  <a:pt x="252402" y="127341"/>
                </a:lnTo>
                <a:lnTo>
                  <a:pt x="252402" y="120943"/>
                </a:lnTo>
                <a:lnTo>
                  <a:pt x="251864" y="127341"/>
                </a:lnTo>
                <a:lnTo>
                  <a:pt x="249964" y="127341"/>
                </a:lnTo>
                <a:lnTo>
                  <a:pt x="249426" y="120943"/>
                </a:lnTo>
                <a:lnTo>
                  <a:pt x="249426" y="127341"/>
                </a:lnTo>
                <a:lnTo>
                  <a:pt x="247715" y="127341"/>
                </a:lnTo>
                <a:lnTo>
                  <a:pt x="247715" y="112330"/>
                </a:lnTo>
                <a:lnTo>
                  <a:pt x="250502" y="112330"/>
                </a:lnTo>
                <a:lnTo>
                  <a:pt x="250914" y="117428"/>
                </a:lnTo>
                <a:lnTo>
                  <a:pt x="251326" y="112330"/>
                </a:lnTo>
                <a:close/>
                <a:moveTo>
                  <a:pt x="261618" y="112330"/>
                </a:moveTo>
                <a:lnTo>
                  <a:pt x="261618" y="127341"/>
                </a:lnTo>
                <a:lnTo>
                  <a:pt x="259876" y="127341"/>
                </a:lnTo>
                <a:lnTo>
                  <a:pt x="259876" y="120943"/>
                </a:lnTo>
                <a:lnTo>
                  <a:pt x="259338" y="127341"/>
                </a:lnTo>
                <a:lnTo>
                  <a:pt x="257438" y="127341"/>
                </a:lnTo>
                <a:lnTo>
                  <a:pt x="256899" y="120943"/>
                </a:lnTo>
                <a:lnTo>
                  <a:pt x="256899" y="127341"/>
                </a:lnTo>
                <a:lnTo>
                  <a:pt x="255189" y="127341"/>
                </a:lnTo>
                <a:lnTo>
                  <a:pt x="255189" y="112330"/>
                </a:lnTo>
                <a:lnTo>
                  <a:pt x="257976" y="112330"/>
                </a:lnTo>
                <a:lnTo>
                  <a:pt x="258388" y="117428"/>
                </a:lnTo>
                <a:lnTo>
                  <a:pt x="258831" y="112330"/>
                </a:lnTo>
                <a:close/>
                <a:moveTo>
                  <a:pt x="269092" y="112330"/>
                </a:moveTo>
                <a:lnTo>
                  <a:pt x="269092" y="127341"/>
                </a:lnTo>
                <a:lnTo>
                  <a:pt x="267350" y="127341"/>
                </a:lnTo>
                <a:lnTo>
                  <a:pt x="267350" y="120943"/>
                </a:lnTo>
                <a:lnTo>
                  <a:pt x="266844" y="127341"/>
                </a:lnTo>
                <a:lnTo>
                  <a:pt x="264912" y="127341"/>
                </a:lnTo>
                <a:lnTo>
                  <a:pt x="264405" y="120943"/>
                </a:lnTo>
                <a:lnTo>
                  <a:pt x="264405" y="127341"/>
                </a:lnTo>
                <a:lnTo>
                  <a:pt x="262663" y="127341"/>
                </a:lnTo>
                <a:lnTo>
                  <a:pt x="262663" y="112330"/>
                </a:lnTo>
                <a:lnTo>
                  <a:pt x="265450" y="112330"/>
                </a:lnTo>
                <a:lnTo>
                  <a:pt x="265862" y="117428"/>
                </a:lnTo>
                <a:lnTo>
                  <a:pt x="266305" y="112330"/>
                </a:lnTo>
                <a:close/>
                <a:moveTo>
                  <a:pt x="276566" y="112330"/>
                </a:moveTo>
                <a:lnTo>
                  <a:pt x="276566" y="127341"/>
                </a:lnTo>
                <a:lnTo>
                  <a:pt x="274824" y="127341"/>
                </a:lnTo>
                <a:lnTo>
                  <a:pt x="274824" y="120943"/>
                </a:lnTo>
                <a:lnTo>
                  <a:pt x="274317" y="127341"/>
                </a:lnTo>
                <a:lnTo>
                  <a:pt x="272386" y="127341"/>
                </a:lnTo>
                <a:lnTo>
                  <a:pt x="271879" y="120943"/>
                </a:lnTo>
                <a:lnTo>
                  <a:pt x="271879" y="127341"/>
                </a:lnTo>
                <a:lnTo>
                  <a:pt x="270137" y="127341"/>
                </a:lnTo>
                <a:lnTo>
                  <a:pt x="270137" y="112330"/>
                </a:lnTo>
                <a:lnTo>
                  <a:pt x="272924" y="112330"/>
                </a:lnTo>
                <a:lnTo>
                  <a:pt x="273367" y="117428"/>
                </a:lnTo>
                <a:lnTo>
                  <a:pt x="273779" y="112330"/>
                </a:lnTo>
                <a:close/>
                <a:moveTo>
                  <a:pt x="284040" y="112330"/>
                </a:moveTo>
                <a:lnTo>
                  <a:pt x="284040" y="127341"/>
                </a:lnTo>
                <a:lnTo>
                  <a:pt x="282298" y="127341"/>
                </a:lnTo>
                <a:lnTo>
                  <a:pt x="282298" y="120943"/>
                </a:lnTo>
                <a:lnTo>
                  <a:pt x="281791" y="127341"/>
                </a:lnTo>
                <a:lnTo>
                  <a:pt x="279860" y="127341"/>
                </a:lnTo>
                <a:lnTo>
                  <a:pt x="279353" y="120943"/>
                </a:lnTo>
                <a:lnTo>
                  <a:pt x="279353" y="127341"/>
                </a:lnTo>
                <a:lnTo>
                  <a:pt x="277611" y="127341"/>
                </a:lnTo>
                <a:lnTo>
                  <a:pt x="277611" y="112330"/>
                </a:lnTo>
                <a:lnTo>
                  <a:pt x="280430" y="112330"/>
                </a:lnTo>
                <a:lnTo>
                  <a:pt x="280841" y="117428"/>
                </a:lnTo>
                <a:lnTo>
                  <a:pt x="281253" y="112330"/>
                </a:lnTo>
                <a:close/>
                <a:moveTo>
                  <a:pt x="7347" y="128196"/>
                </a:moveTo>
                <a:lnTo>
                  <a:pt x="7347" y="143238"/>
                </a:lnTo>
                <a:lnTo>
                  <a:pt x="5605" y="143238"/>
                </a:lnTo>
                <a:lnTo>
                  <a:pt x="5605" y="136810"/>
                </a:lnTo>
                <a:lnTo>
                  <a:pt x="5099" y="143238"/>
                </a:lnTo>
                <a:lnTo>
                  <a:pt x="3167" y="143238"/>
                </a:lnTo>
                <a:lnTo>
                  <a:pt x="2629" y="136810"/>
                </a:lnTo>
                <a:lnTo>
                  <a:pt x="2629" y="143238"/>
                </a:lnTo>
                <a:lnTo>
                  <a:pt x="918" y="143238"/>
                </a:lnTo>
                <a:lnTo>
                  <a:pt x="918" y="128196"/>
                </a:lnTo>
                <a:lnTo>
                  <a:pt x="3705" y="128196"/>
                </a:lnTo>
                <a:lnTo>
                  <a:pt x="4117" y="133294"/>
                </a:lnTo>
                <a:lnTo>
                  <a:pt x="4529" y="128196"/>
                </a:lnTo>
                <a:close/>
                <a:moveTo>
                  <a:pt x="14821" y="128196"/>
                </a:moveTo>
                <a:lnTo>
                  <a:pt x="14821" y="143238"/>
                </a:lnTo>
                <a:lnTo>
                  <a:pt x="13079" y="143238"/>
                </a:lnTo>
                <a:lnTo>
                  <a:pt x="13079" y="136810"/>
                </a:lnTo>
                <a:lnTo>
                  <a:pt x="12573" y="143238"/>
                </a:lnTo>
                <a:lnTo>
                  <a:pt x="10641" y="143238"/>
                </a:lnTo>
                <a:lnTo>
                  <a:pt x="10134" y="136810"/>
                </a:lnTo>
                <a:lnTo>
                  <a:pt x="10134" y="143238"/>
                </a:lnTo>
                <a:lnTo>
                  <a:pt x="8392" y="143238"/>
                </a:lnTo>
                <a:lnTo>
                  <a:pt x="8392" y="128196"/>
                </a:lnTo>
                <a:lnTo>
                  <a:pt x="11179" y="128196"/>
                </a:lnTo>
                <a:lnTo>
                  <a:pt x="11591" y="133294"/>
                </a:lnTo>
                <a:lnTo>
                  <a:pt x="12034" y="128196"/>
                </a:lnTo>
                <a:close/>
                <a:moveTo>
                  <a:pt x="22295" y="128196"/>
                </a:moveTo>
                <a:lnTo>
                  <a:pt x="22295" y="143238"/>
                </a:lnTo>
                <a:lnTo>
                  <a:pt x="20553" y="143238"/>
                </a:lnTo>
                <a:lnTo>
                  <a:pt x="20553" y="136810"/>
                </a:lnTo>
                <a:lnTo>
                  <a:pt x="20047" y="143238"/>
                </a:lnTo>
                <a:lnTo>
                  <a:pt x="18115" y="143238"/>
                </a:lnTo>
                <a:lnTo>
                  <a:pt x="17608" y="136810"/>
                </a:lnTo>
                <a:lnTo>
                  <a:pt x="17608" y="143238"/>
                </a:lnTo>
                <a:lnTo>
                  <a:pt x="15866" y="143238"/>
                </a:lnTo>
                <a:lnTo>
                  <a:pt x="15866" y="128196"/>
                </a:lnTo>
                <a:lnTo>
                  <a:pt x="18653" y="128196"/>
                </a:lnTo>
                <a:lnTo>
                  <a:pt x="19096" y="133294"/>
                </a:lnTo>
                <a:lnTo>
                  <a:pt x="19508" y="128196"/>
                </a:lnTo>
                <a:close/>
                <a:moveTo>
                  <a:pt x="29769" y="128196"/>
                </a:moveTo>
                <a:lnTo>
                  <a:pt x="29769" y="143238"/>
                </a:lnTo>
                <a:lnTo>
                  <a:pt x="28059" y="143238"/>
                </a:lnTo>
                <a:lnTo>
                  <a:pt x="28059" y="136810"/>
                </a:lnTo>
                <a:lnTo>
                  <a:pt x="27520" y="143238"/>
                </a:lnTo>
                <a:lnTo>
                  <a:pt x="25589" y="143238"/>
                </a:lnTo>
                <a:lnTo>
                  <a:pt x="25082" y="136810"/>
                </a:lnTo>
                <a:lnTo>
                  <a:pt x="25082" y="143238"/>
                </a:lnTo>
                <a:lnTo>
                  <a:pt x="23340" y="143238"/>
                </a:lnTo>
                <a:lnTo>
                  <a:pt x="23340" y="128196"/>
                </a:lnTo>
                <a:lnTo>
                  <a:pt x="26159" y="128196"/>
                </a:lnTo>
                <a:lnTo>
                  <a:pt x="26570" y="133294"/>
                </a:lnTo>
                <a:lnTo>
                  <a:pt x="26982" y="128196"/>
                </a:lnTo>
                <a:close/>
                <a:moveTo>
                  <a:pt x="37243" y="128196"/>
                </a:moveTo>
                <a:lnTo>
                  <a:pt x="37243" y="143238"/>
                </a:lnTo>
                <a:lnTo>
                  <a:pt x="35533" y="143238"/>
                </a:lnTo>
                <a:lnTo>
                  <a:pt x="35533" y="136810"/>
                </a:lnTo>
                <a:lnTo>
                  <a:pt x="34994" y="143238"/>
                </a:lnTo>
                <a:lnTo>
                  <a:pt x="33094" y="143238"/>
                </a:lnTo>
                <a:lnTo>
                  <a:pt x="32556" y="136810"/>
                </a:lnTo>
                <a:lnTo>
                  <a:pt x="32556" y="143238"/>
                </a:lnTo>
                <a:lnTo>
                  <a:pt x="30814" y="143238"/>
                </a:lnTo>
                <a:lnTo>
                  <a:pt x="30814" y="128196"/>
                </a:lnTo>
                <a:lnTo>
                  <a:pt x="33633" y="128196"/>
                </a:lnTo>
                <a:lnTo>
                  <a:pt x="34044" y="133294"/>
                </a:lnTo>
                <a:lnTo>
                  <a:pt x="34456" y="128196"/>
                </a:lnTo>
                <a:close/>
                <a:moveTo>
                  <a:pt x="44748" y="128196"/>
                </a:moveTo>
                <a:lnTo>
                  <a:pt x="44748" y="143238"/>
                </a:lnTo>
                <a:lnTo>
                  <a:pt x="43007" y="143238"/>
                </a:lnTo>
                <a:lnTo>
                  <a:pt x="43007" y="136810"/>
                </a:lnTo>
                <a:lnTo>
                  <a:pt x="42468" y="143238"/>
                </a:lnTo>
                <a:lnTo>
                  <a:pt x="40568" y="143238"/>
                </a:lnTo>
                <a:lnTo>
                  <a:pt x="40030" y="136810"/>
                </a:lnTo>
                <a:lnTo>
                  <a:pt x="40030" y="143238"/>
                </a:lnTo>
                <a:lnTo>
                  <a:pt x="38320" y="143238"/>
                </a:lnTo>
                <a:lnTo>
                  <a:pt x="38320" y="128196"/>
                </a:lnTo>
                <a:lnTo>
                  <a:pt x="41106" y="128196"/>
                </a:lnTo>
                <a:lnTo>
                  <a:pt x="41518" y="133294"/>
                </a:lnTo>
                <a:lnTo>
                  <a:pt x="41930" y="128196"/>
                </a:lnTo>
                <a:close/>
                <a:moveTo>
                  <a:pt x="52222" y="128196"/>
                </a:moveTo>
                <a:lnTo>
                  <a:pt x="52222" y="143238"/>
                </a:lnTo>
                <a:lnTo>
                  <a:pt x="50480" y="143238"/>
                </a:lnTo>
                <a:lnTo>
                  <a:pt x="50480" y="136810"/>
                </a:lnTo>
                <a:lnTo>
                  <a:pt x="49942" y="143238"/>
                </a:lnTo>
                <a:lnTo>
                  <a:pt x="48042" y="143238"/>
                </a:lnTo>
                <a:lnTo>
                  <a:pt x="47504" y="136810"/>
                </a:lnTo>
                <a:lnTo>
                  <a:pt x="47504" y="143238"/>
                </a:lnTo>
                <a:lnTo>
                  <a:pt x="45793" y="143238"/>
                </a:lnTo>
                <a:lnTo>
                  <a:pt x="45793" y="128196"/>
                </a:lnTo>
                <a:lnTo>
                  <a:pt x="48580" y="128196"/>
                </a:lnTo>
                <a:lnTo>
                  <a:pt x="48992" y="133294"/>
                </a:lnTo>
                <a:lnTo>
                  <a:pt x="49404" y="128196"/>
                </a:lnTo>
                <a:close/>
                <a:moveTo>
                  <a:pt x="59696" y="128196"/>
                </a:moveTo>
                <a:lnTo>
                  <a:pt x="59696" y="143238"/>
                </a:lnTo>
                <a:lnTo>
                  <a:pt x="57954" y="143238"/>
                </a:lnTo>
                <a:lnTo>
                  <a:pt x="57954" y="136810"/>
                </a:lnTo>
                <a:lnTo>
                  <a:pt x="57448" y="143238"/>
                </a:lnTo>
                <a:lnTo>
                  <a:pt x="55516" y="143238"/>
                </a:lnTo>
                <a:lnTo>
                  <a:pt x="54978" y="136810"/>
                </a:lnTo>
                <a:lnTo>
                  <a:pt x="54978" y="143238"/>
                </a:lnTo>
                <a:lnTo>
                  <a:pt x="53267" y="143238"/>
                </a:lnTo>
                <a:lnTo>
                  <a:pt x="53267" y="128196"/>
                </a:lnTo>
                <a:lnTo>
                  <a:pt x="56054" y="128196"/>
                </a:lnTo>
                <a:lnTo>
                  <a:pt x="56466" y="133294"/>
                </a:lnTo>
                <a:lnTo>
                  <a:pt x="56878" y="128196"/>
                </a:lnTo>
                <a:close/>
                <a:moveTo>
                  <a:pt x="67170" y="128196"/>
                </a:moveTo>
                <a:lnTo>
                  <a:pt x="67170" y="143238"/>
                </a:lnTo>
                <a:lnTo>
                  <a:pt x="65428" y="143238"/>
                </a:lnTo>
                <a:lnTo>
                  <a:pt x="65428" y="136810"/>
                </a:lnTo>
                <a:lnTo>
                  <a:pt x="64922" y="143238"/>
                </a:lnTo>
                <a:lnTo>
                  <a:pt x="62990" y="143238"/>
                </a:lnTo>
                <a:lnTo>
                  <a:pt x="62483" y="136810"/>
                </a:lnTo>
                <a:lnTo>
                  <a:pt x="62483" y="143238"/>
                </a:lnTo>
                <a:lnTo>
                  <a:pt x="60741" y="143238"/>
                </a:lnTo>
                <a:lnTo>
                  <a:pt x="60741" y="128196"/>
                </a:lnTo>
                <a:lnTo>
                  <a:pt x="63528" y="128196"/>
                </a:lnTo>
                <a:lnTo>
                  <a:pt x="63940" y="133294"/>
                </a:lnTo>
                <a:lnTo>
                  <a:pt x="64383" y="128196"/>
                </a:lnTo>
                <a:close/>
                <a:moveTo>
                  <a:pt x="74644" y="128196"/>
                </a:moveTo>
                <a:lnTo>
                  <a:pt x="74644" y="143238"/>
                </a:lnTo>
                <a:lnTo>
                  <a:pt x="72902" y="143238"/>
                </a:lnTo>
                <a:lnTo>
                  <a:pt x="72902" y="136810"/>
                </a:lnTo>
                <a:lnTo>
                  <a:pt x="72395" y="143238"/>
                </a:lnTo>
                <a:lnTo>
                  <a:pt x="70464" y="143238"/>
                </a:lnTo>
                <a:lnTo>
                  <a:pt x="69957" y="136810"/>
                </a:lnTo>
                <a:lnTo>
                  <a:pt x="69957" y="143238"/>
                </a:lnTo>
                <a:lnTo>
                  <a:pt x="68215" y="143238"/>
                </a:lnTo>
                <a:lnTo>
                  <a:pt x="68215" y="128196"/>
                </a:lnTo>
                <a:lnTo>
                  <a:pt x="71002" y="128196"/>
                </a:lnTo>
                <a:lnTo>
                  <a:pt x="71445" y="133294"/>
                </a:lnTo>
                <a:lnTo>
                  <a:pt x="71857" y="128196"/>
                </a:lnTo>
                <a:close/>
                <a:moveTo>
                  <a:pt x="82118" y="128196"/>
                </a:moveTo>
                <a:lnTo>
                  <a:pt x="82118" y="143238"/>
                </a:lnTo>
                <a:lnTo>
                  <a:pt x="80376" y="143238"/>
                </a:lnTo>
                <a:lnTo>
                  <a:pt x="80376" y="136810"/>
                </a:lnTo>
                <a:lnTo>
                  <a:pt x="79869" y="143238"/>
                </a:lnTo>
                <a:lnTo>
                  <a:pt x="77969" y="143238"/>
                </a:lnTo>
                <a:lnTo>
                  <a:pt x="77431" y="136810"/>
                </a:lnTo>
                <a:lnTo>
                  <a:pt x="77431" y="143238"/>
                </a:lnTo>
                <a:lnTo>
                  <a:pt x="75689" y="143238"/>
                </a:lnTo>
                <a:lnTo>
                  <a:pt x="75689" y="128196"/>
                </a:lnTo>
                <a:lnTo>
                  <a:pt x="78508" y="128196"/>
                </a:lnTo>
                <a:lnTo>
                  <a:pt x="78919" y="133294"/>
                </a:lnTo>
                <a:lnTo>
                  <a:pt x="79331" y="128196"/>
                </a:lnTo>
                <a:close/>
                <a:moveTo>
                  <a:pt x="89623" y="128196"/>
                </a:moveTo>
                <a:lnTo>
                  <a:pt x="89623" y="143238"/>
                </a:lnTo>
                <a:lnTo>
                  <a:pt x="87882" y="143238"/>
                </a:lnTo>
                <a:lnTo>
                  <a:pt x="87882" y="136810"/>
                </a:lnTo>
                <a:lnTo>
                  <a:pt x="87343" y="143238"/>
                </a:lnTo>
                <a:lnTo>
                  <a:pt x="85443" y="143238"/>
                </a:lnTo>
                <a:lnTo>
                  <a:pt x="84905" y="136810"/>
                </a:lnTo>
                <a:lnTo>
                  <a:pt x="84905" y="143238"/>
                </a:lnTo>
                <a:lnTo>
                  <a:pt x="83163" y="143238"/>
                </a:lnTo>
                <a:lnTo>
                  <a:pt x="83163" y="128196"/>
                </a:lnTo>
                <a:lnTo>
                  <a:pt x="85982" y="128196"/>
                </a:lnTo>
                <a:lnTo>
                  <a:pt x="86393" y="133294"/>
                </a:lnTo>
                <a:lnTo>
                  <a:pt x="86805" y="128196"/>
                </a:lnTo>
                <a:close/>
                <a:moveTo>
                  <a:pt x="97097" y="128196"/>
                </a:moveTo>
                <a:lnTo>
                  <a:pt x="97097" y="143238"/>
                </a:lnTo>
                <a:lnTo>
                  <a:pt x="95356" y="143238"/>
                </a:lnTo>
                <a:lnTo>
                  <a:pt x="95356" y="136810"/>
                </a:lnTo>
                <a:lnTo>
                  <a:pt x="94817" y="143238"/>
                </a:lnTo>
                <a:lnTo>
                  <a:pt x="92917" y="143238"/>
                </a:lnTo>
                <a:lnTo>
                  <a:pt x="92379" y="136810"/>
                </a:lnTo>
                <a:lnTo>
                  <a:pt x="92379" y="143238"/>
                </a:lnTo>
                <a:lnTo>
                  <a:pt x="90637" y="143238"/>
                </a:lnTo>
                <a:lnTo>
                  <a:pt x="90637" y="128196"/>
                </a:lnTo>
                <a:lnTo>
                  <a:pt x="93455" y="128196"/>
                </a:lnTo>
                <a:lnTo>
                  <a:pt x="93867" y="133294"/>
                </a:lnTo>
                <a:lnTo>
                  <a:pt x="94279" y="128196"/>
                </a:lnTo>
                <a:close/>
                <a:moveTo>
                  <a:pt x="104571" y="128196"/>
                </a:moveTo>
                <a:lnTo>
                  <a:pt x="104571" y="143238"/>
                </a:lnTo>
                <a:lnTo>
                  <a:pt x="102829" y="143238"/>
                </a:lnTo>
                <a:lnTo>
                  <a:pt x="102829" y="136810"/>
                </a:lnTo>
                <a:lnTo>
                  <a:pt x="102323" y="143238"/>
                </a:lnTo>
                <a:lnTo>
                  <a:pt x="100391" y="143238"/>
                </a:lnTo>
                <a:lnTo>
                  <a:pt x="99853" y="136810"/>
                </a:lnTo>
                <a:lnTo>
                  <a:pt x="99853" y="143238"/>
                </a:lnTo>
                <a:lnTo>
                  <a:pt x="98142" y="143238"/>
                </a:lnTo>
                <a:lnTo>
                  <a:pt x="98142" y="128196"/>
                </a:lnTo>
                <a:lnTo>
                  <a:pt x="100929" y="128196"/>
                </a:lnTo>
                <a:lnTo>
                  <a:pt x="101341" y="133294"/>
                </a:lnTo>
                <a:lnTo>
                  <a:pt x="101753" y="128196"/>
                </a:lnTo>
                <a:close/>
                <a:moveTo>
                  <a:pt x="112045" y="128196"/>
                </a:moveTo>
                <a:lnTo>
                  <a:pt x="112045" y="143238"/>
                </a:lnTo>
                <a:lnTo>
                  <a:pt x="110303" y="143238"/>
                </a:lnTo>
                <a:lnTo>
                  <a:pt x="110303" y="136810"/>
                </a:lnTo>
                <a:lnTo>
                  <a:pt x="109797" y="143238"/>
                </a:lnTo>
                <a:lnTo>
                  <a:pt x="107865" y="143238"/>
                </a:lnTo>
                <a:lnTo>
                  <a:pt x="107358" y="136810"/>
                </a:lnTo>
                <a:lnTo>
                  <a:pt x="107358" y="143238"/>
                </a:lnTo>
                <a:lnTo>
                  <a:pt x="105616" y="143238"/>
                </a:lnTo>
                <a:lnTo>
                  <a:pt x="105616" y="128196"/>
                </a:lnTo>
                <a:lnTo>
                  <a:pt x="108403" y="128196"/>
                </a:lnTo>
                <a:lnTo>
                  <a:pt x="108815" y="133294"/>
                </a:lnTo>
                <a:lnTo>
                  <a:pt x="109258" y="128196"/>
                </a:lnTo>
                <a:close/>
                <a:moveTo>
                  <a:pt x="119519" y="128196"/>
                </a:moveTo>
                <a:lnTo>
                  <a:pt x="119519" y="143238"/>
                </a:lnTo>
                <a:lnTo>
                  <a:pt x="117777" y="143238"/>
                </a:lnTo>
                <a:lnTo>
                  <a:pt x="117777" y="136810"/>
                </a:lnTo>
                <a:lnTo>
                  <a:pt x="117271" y="143238"/>
                </a:lnTo>
                <a:lnTo>
                  <a:pt x="115339" y="143238"/>
                </a:lnTo>
                <a:lnTo>
                  <a:pt x="114832" y="136810"/>
                </a:lnTo>
                <a:lnTo>
                  <a:pt x="114832" y="143238"/>
                </a:lnTo>
                <a:lnTo>
                  <a:pt x="113090" y="143238"/>
                </a:lnTo>
                <a:lnTo>
                  <a:pt x="113090" y="128196"/>
                </a:lnTo>
                <a:lnTo>
                  <a:pt x="115877" y="128196"/>
                </a:lnTo>
                <a:lnTo>
                  <a:pt x="116320" y="133294"/>
                </a:lnTo>
                <a:lnTo>
                  <a:pt x="116732" y="128196"/>
                </a:lnTo>
                <a:close/>
                <a:moveTo>
                  <a:pt x="126993" y="128196"/>
                </a:moveTo>
                <a:lnTo>
                  <a:pt x="126993" y="143238"/>
                </a:lnTo>
                <a:lnTo>
                  <a:pt x="125283" y="143238"/>
                </a:lnTo>
                <a:lnTo>
                  <a:pt x="125283" y="136810"/>
                </a:lnTo>
                <a:lnTo>
                  <a:pt x="124744" y="143238"/>
                </a:lnTo>
                <a:lnTo>
                  <a:pt x="122813" y="143238"/>
                </a:lnTo>
                <a:lnTo>
                  <a:pt x="122306" y="136810"/>
                </a:lnTo>
                <a:lnTo>
                  <a:pt x="122306" y="143238"/>
                </a:lnTo>
                <a:lnTo>
                  <a:pt x="120564" y="143238"/>
                </a:lnTo>
                <a:lnTo>
                  <a:pt x="120564" y="128196"/>
                </a:lnTo>
                <a:lnTo>
                  <a:pt x="123351" y="128196"/>
                </a:lnTo>
                <a:lnTo>
                  <a:pt x="123794" y="133294"/>
                </a:lnTo>
                <a:lnTo>
                  <a:pt x="124206" y="128196"/>
                </a:lnTo>
                <a:close/>
                <a:moveTo>
                  <a:pt x="134467" y="128196"/>
                </a:moveTo>
                <a:lnTo>
                  <a:pt x="134467" y="143238"/>
                </a:lnTo>
                <a:lnTo>
                  <a:pt x="132757" y="143238"/>
                </a:lnTo>
                <a:lnTo>
                  <a:pt x="132757" y="136810"/>
                </a:lnTo>
                <a:lnTo>
                  <a:pt x="132218" y="143238"/>
                </a:lnTo>
                <a:lnTo>
                  <a:pt x="130318" y="143238"/>
                </a:lnTo>
                <a:lnTo>
                  <a:pt x="129780" y="136810"/>
                </a:lnTo>
                <a:lnTo>
                  <a:pt x="129780" y="143238"/>
                </a:lnTo>
                <a:lnTo>
                  <a:pt x="128038" y="143238"/>
                </a:lnTo>
                <a:lnTo>
                  <a:pt x="128038" y="128196"/>
                </a:lnTo>
                <a:lnTo>
                  <a:pt x="130857" y="128196"/>
                </a:lnTo>
                <a:lnTo>
                  <a:pt x="131268" y="133294"/>
                </a:lnTo>
                <a:lnTo>
                  <a:pt x="131680" y="128196"/>
                </a:lnTo>
                <a:close/>
                <a:moveTo>
                  <a:pt x="141941" y="128196"/>
                </a:moveTo>
                <a:lnTo>
                  <a:pt x="141941" y="143238"/>
                </a:lnTo>
                <a:lnTo>
                  <a:pt x="140231" y="143238"/>
                </a:lnTo>
                <a:lnTo>
                  <a:pt x="140231" y="136810"/>
                </a:lnTo>
                <a:lnTo>
                  <a:pt x="139692" y="143238"/>
                </a:lnTo>
                <a:lnTo>
                  <a:pt x="137792" y="143238"/>
                </a:lnTo>
                <a:lnTo>
                  <a:pt x="137254" y="136810"/>
                </a:lnTo>
                <a:lnTo>
                  <a:pt x="137254" y="143238"/>
                </a:lnTo>
                <a:lnTo>
                  <a:pt x="135512" y="143238"/>
                </a:lnTo>
                <a:lnTo>
                  <a:pt x="135512" y="128196"/>
                </a:lnTo>
                <a:lnTo>
                  <a:pt x="138330" y="128196"/>
                </a:lnTo>
                <a:lnTo>
                  <a:pt x="138742" y="133294"/>
                </a:lnTo>
                <a:lnTo>
                  <a:pt x="139154" y="128196"/>
                </a:lnTo>
                <a:close/>
                <a:moveTo>
                  <a:pt x="149446" y="128196"/>
                </a:moveTo>
                <a:lnTo>
                  <a:pt x="149446" y="143238"/>
                </a:lnTo>
                <a:lnTo>
                  <a:pt x="147705" y="143238"/>
                </a:lnTo>
                <a:lnTo>
                  <a:pt x="147705" y="136810"/>
                </a:lnTo>
                <a:lnTo>
                  <a:pt x="147166" y="143238"/>
                </a:lnTo>
                <a:lnTo>
                  <a:pt x="145266" y="143238"/>
                </a:lnTo>
                <a:lnTo>
                  <a:pt x="144728" y="136810"/>
                </a:lnTo>
                <a:lnTo>
                  <a:pt x="144728" y="143238"/>
                </a:lnTo>
                <a:lnTo>
                  <a:pt x="142986" y="143238"/>
                </a:lnTo>
                <a:lnTo>
                  <a:pt x="142986" y="128196"/>
                </a:lnTo>
                <a:lnTo>
                  <a:pt x="145804" y="128196"/>
                </a:lnTo>
                <a:lnTo>
                  <a:pt x="146216" y="133294"/>
                </a:lnTo>
                <a:lnTo>
                  <a:pt x="146628" y="128196"/>
                </a:lnTo>
                <a:close/>
                <a:moveTo>
                  <a:pt x="156920" y="128196"/>
                </a:moveTo>
                <a:lnTo>
                  <a:pt x="156920" y="143238"/>
                </a:lnTo>
                <a:lnTo>
                  <a:pt x="155178" y="143238"/>
                </a:lnTo>
                <a:lnTo>
                  <a:pt x="155178" y="136810"/>
                </a:lnTo>
                <a:lnTo>
                  <a:pt x="154640" y="143238"/>
                </a:lnTo>
                <a:lnTo>
                  <a:pt x="152740" y="143238"/>
                </a:lnTo>
                <a:lnTo>
                  <a:pt x="152233" y="136810"/>
                </a:lnTo>
                <a:lnTo>
                  <a:pt x="152233" y="143238"/>
                </a:lnTo>
                <a:lnTo>
                  <a:pt x="150491" y="143238"/>
                </a:lnTo>
                <a:lnTo>
                  <a:pt x="150491" y="128196"/>
                </a:lnTo>
                <a:lnTo>
                  <a:pt x="153278" y="128196"/>
                </a:lnTo>
                <a:lnTo>
                  <a:pt x="153690" y="133294"/>
                </a:lnTo>
                <a:lnTo>
                  <a:pt x="154133" y="128196"/>
                </a:lnTo>
                <a:close/>
                <a:moveTo>
                  <a:pt x="164394" y="128196"/>
                </a:moveTo>
                <a:lnTo>
                  <a:pt x="164394" y="143238"/>
                </a:lnTo>
                <a:lnTo>
                  <a:pt x="162652" y="143238"/>
                </a:lnTo>
                <a:lnTo>
                  <a:pt x="162652" y="136810"/>
                </a:lnTo>
                <a:lnTo>
                  <a:pt x="162146" y="143238"/>
                </a:lnTo>
                <a:lnTo>
                  <a:pt x="160214" y="143238"/>
                </a:lnTo>
                <a:lnTo>
                  <a:pt x="159707" y="136810"/>
                </a:lnTo>
                <a:lnTo>
                  <a:pt x="159707" y="143238"/>
                </a:lnTo>
                <a:lnTo>
                  <a:pt x="157965" y="143238"/>
                </a:lnTo>
                <a:lnTo>
                  <a:pt x="157965" y="128196"/>
                </a:lnTo>
                <a:lnTo>
                  <a:pt x="160752" y="128196"/>
                </a:lnTo>
                <a:lnTo>
                  <a:pt x="161164" y="133294"/>
                </a:lnTo>
                <a:lnTo>
                  <a:pt x="161607" y="128196"/>
                </a:lnTo>
                <a:close/>
                <a:moveTo>
                  <a:pt x="171868" y="128196"/>
                </a:moveTo>
                <a:lnTo>
                  <a:pt x="171868" y="143238"/>
                </a:lnTo>
                <a:lnTo>
                  <a:pt x="170126" y="143238"/>
                </a:lnTo>
                <a:lnTo>
                  <a:pt x="170126" y="136810"/>
                </a:lnTo>
                <a:lnTo>
                  <a:pt x="169620" y="143238"/>
                </a:lnTo>
                <a:lnTo>
                  <a:pt x="167688" y="143238"/>
                </a:lnTo>
                <a:lnTo>
                  <a:pt x="167181" y="136810"/>
                </a:lnTo>
                <a:lnTo>
                  <a:pt x="167181" y="143238"/>
                </a:lnTo>
                <a:lnTo>
                  <a:pt x="165439" y="143238"/>
                </a:lnTo>
                <a:lnTo>
                  <a:pt x="165439" y="128196"/>
                </a:lnTo>
                <a:lnTo>
                  <a:pt x="168226" y="128196"/>
                </a:lnTo>
                <a:lnTo>
                  <a:pt x="168638" y="133294"/>
                </a:lnTo>
                <a:lnTo>
                  <a:pt x="169081" y="128196"/>
                </a:lnTo>
                <a:close/>
                <a:moveTo>
                  <a:pt x="179342" y="128196"/>
                </a:moveTo>
                <a:lnTo>
                  <a:pt x="179342" y="143238"/>
                </a:lnTo>
                <a:lnTo>
                  <a:pt x="177600" y="143238"/>
                </a:lnTo>
                <a:lnTo>
                  <a:pt x="177600" y="136810"/>
                </a:lnTo>
                <a:lnTo>
                  <a:pt x="177093" y="143238"/>
                </a:lnTo>
                <a:lnTo>
                  <a:pt x="175193" y="143238"/>
                </a:lnTo>
                <a:lnTo>
                  <a:pt x="174655" y="136810"/>
                </a:lnTo>
                <a:lnTo>
                  <a:pt x="174655" y="143238"/>
                </a:lnTo>
                <a:lnTo>
                  <a:pt x="172913" y="143238"/>
                </a:lnTo>
                <a:lnTo>
                  <a:pt x="172913" y="128196"/>
                </a:lnTo>
                <a:lnTo>
                  <a:pt x="175732" y="128196"/>
                </a:lnTo>
                <a:lnTo>
                  <a:pt x="176143" y="133294"/>
                </a:lnTo>
                <a:lnTo>
                  <a:pt x="176555" y="128196"/>
                </a:lnTo>
                <a:close/>
                <a:moveTo>
                  <a:pt x="186816" y="128196"/>
                </a:moveTo>
                <a:lnTo>
                  <a:pt x="186816" y="143238"/>
                </a:lnTo>
                <a:lnTo>
                  <a:pt x="185106" y="143238"/>
                </a:lnTo>
                <a:lnTo>
                  <a:pt x="185106" y="136810"/>
                </a:lnTo>
                <a:lnTo>
                  <a:pt x="184567" y="143238"/>
                </a:lnTo>
                <a:lnTo>
                  <a:pt x="182667" y="143238"/>
                </a:lnTo>
                <a:lnTo>
                  <a:pt x="182129" y="136810"/>
                </a:lnTo>
                <a:lnTo>
                  <a:pt x="182129" y="143238"/>
                </a:lnTo>
                <a:lnTo>
                  <a:pt x="180387" y="143238"/>
                </a:lnTo>
                <a:lnTo>
                  <a:pt x="180387" y="128196"/>
                </a:lnTo>
                <a:lnTo>
                  <a:pt x="183206" y="128196"/>
                </a:lnTo>
                <a:lnTo>
                  <a:pt x="183617" y="133294"/>
                </a:lnTo>
                <a:lnTo>
                  <a:pt x="184029" y="128196"/>
                </a:lnTo>
                <a:close/>
                <a:moveTo>
                  <a:pt x="194321" y="128196"/>
                </a:moveTo>
                <a:lnTo>
                  <a:pt x="194321" y="143238"/>
                </a:lnTo>
                <a:lnTo>
                  <a:pt x="192580" y="143238"/>
                </a:lnTo>
                <a:lnTo>
                  <a:pt x="192580" y="136810"/>
                </a:lnTo>
                <a:lnTo>
                  <a:pt x="192041" y="143238"/>
                </a:lnTo>
                <a:lnTo>
                  <a:pt x="190141" y="143238"/>
                </a:lnTo>
                <a:lnTo>
                  <a:pt x="189603" y="136810"/>
                </a:lnTo>
                <a:lnTo>
                  <a:pt x="189603" y="143238"/>
                </a:lnTo>
                <a:lnTo>
                  <a:pt x="187861" y="143238"/>
                </a:lnTo>
                <a:lnTo>
                  <a:pt x="187861" y="128196"/>
                </a:lnTo>
                <a:lnTo>
                  <a:pt x="190679" y="128196"/>
                </a:lnTo>
                <a:lnTo>
                  <a:pt x="191091" y="133294"/>
                </a:lnTo>
                <a:lnTo>
                  <a:pt x="191503" y="128196"/>
                </a:lnTo>
                <a:close/>
                <a:moveTo>
                  <a:pt x="201795" y="128196"/>
                </a:moveTo>
                <a:lnTo>
                  <a:pt x="201795" y="143238"/>
                </a:lnTo>
                <a:lnTo>
                  <a:pt x="200054" y="143238"/>
                </a:lnTo>
                <a:lnTo>
                  <a:pt x="200054" y="136810"/>
                </a:lnTo>
                <a:lnTo>
                  <a:pt x="199515" y="143238"/>
                </a:lnTo>
                <a:lnTo>
                  <a:pt x="197615" y="143238"/>
                </a:lnTo>
                <a:lnTo>
                  <a:pt x="197077" y="136810"/>
                </a:lnTo>
                <a:lnTo>
                  <a:pt x="197077" y="143238"/>
                </a:lnTo>
                <a:lnTo>
                  <a:pt x="195366" y="143238"/>
                </a:lnTo>
                <a:lnTo>
                  <a:pt x="195366" y="128196"/>
                </a:lnTo>
                <a:lnTo>
                  <a:pt x="198153" y="128196"/>
                </a:lnTo>
                <a:lnTo>
                  <a:pt x="198565" y="133294"/>
                </a:lnTo>
                <a:lnTo>
                  <a:pt x="198977" y="128196"/>
                </a:lnTo>
                <a:close/>
                <a:moveTo>
                  <a:pt x="209269" y="128196"/>
                </a:moveTo>
                <a:lnTo>
                  <a:pt x="209269" y="143238"/>
                </a:lnTo>
                <a:lnTo>
                  <a:pt x="207527" y="143238"/>
                </a:lnTo>
                <a:lnTo>
                  <a:pt x="207527" y="136810"/>
                </a:lnTo>
                <a:lnTo>
                  <a:pt x="207021" y="143238"/>
                </a:lnTo>
                <a:lnTo>
                  <a:pt x="205089" y="143238"/>
                </a:lnTo>
                <a:lnTo>
                  <a:pt x="204582" y="136810"/>
                </a:lnTo>
                <a:lnTo>
                  <a:pt x="204582" y="143238"/>
                </a:lnTo>
                <a:lnTo>
                  <a:pt x="202840" y="143238"/>
                </a:lnTo>
                <a:lnTo>
                  <a:pt x="202840" y="128196"/>
                </a:lnTo>
                <a:lnTo>
                  <a:pt x="205627" y="128196"/>
                </a:lnTo>
                <a:lnTo>
                  <a:pt x="206039" y="133294"/>
                </a:lnTo>
                <a:lnTo>
                  <a:pt x="206451" y="128196"/>
                </a:lnTo>
                <a:close/>
                <a:moveTo>
                  <a:pt x="216743" y="128196"/>
                </a:moveTo>
                <a:lnTo>
                  <a:pt x="216743" y="143238"/>
                </a:lnTo>
                <a:lnTo>
                  <a:pt x="215001" y="143238"/>
                </a:lnTo>
                <a:lnTo>
                  <a:pt x="215001" y="136810"/>
                </a:lnTo>
                <a:lnTo>
                  <a:pt x="214495" y="143238"/>
                </a:lnTo>
                <a:lnTo>
                  <a:pt x="212563" y="143238"/>
                </a:lnTo>
                <a:lnTo>
                  <a:pt x="212056" y="136810"/>
                </a:lnTo>
                <a:lnTo>
                  <a:pt x="212056" y="143238"/>
                </a:lnTo>
                <a:lnTo>
                  <a:pt x="210314" y="143238"/>
                </a:lnTo>
                <a:lnTo>
                  <a:pt x="210314" y="128196"/>
                </a:lnTo>
                <a:lnTo>
                  <a:pt x="213101" y="128196"/>
                </a:lnTo>
                <a:lnTo>
                  <a:pt x="213513" y="133294"/>
                </a:lnTo>
                <a:lnTo>
                  <a:pt x="213956" y="128196"/>
                </a:lnTo>
                <a:close/>
                <a:moveTo>
                  <a:pt x="224217" y="128196"/>
                </a:moveTo>
                <a:lnTo>
                  <a:pt x="224217" y="143238"/>
                </a:lnTo>
                <a:lnTo>
                  <a:pt x="222475" y="143238"/>
                </a:lnTo>
                <a:lnTo>
                  <a:pt x="222475" y="136810"/>
                </a:lnTo>
                <a:lnTo>
                  <a:pt x="221969" y="143238"/>
                </a:lnTo>
                <a:lnTo>
                  <a:pt x="220037" y="143238"/>
                </a:lnTo>
                <a:lnTo>
                  <a:pt x="219530" y="136810"/>
                </a:lnTo>
                <a:lnTo>
                  <a:pt x="219530" y="143238"/>
                </a:lnTo>
                <a:lnTo>
                  <a:pt x="217788" y="143238"/>
                </a:lnTo>
                <a:lnTo>
                  <a:pt x="217788" y="128196"/>
                </a:lnTo>
                <a:lnTo>
                  <a:pt x="220575" y="128196"/>
                </a:lnTo>
                <a:lnTo>
                  <a:pt x="221018" y="133294"/>
                </a:lnTo>
                <a:lnTo>
                  <a:pt x="221430" y="128196"/>
                </a:lnTo>
                <a:close/>
                <a:moveTo>
                  <a:pt x="231691" y="128196"/>
                </a:moveTo>
                <a:lnTo>
                  <a:pt x="231691" y="143238"/>
                </a:lnTo>
                <a:lnTo>
                  <a:pt x="229981" y="143238"/>
                </a:lnTo>
                <a:lnTo>
                  <a:pt x="229981" y="136810"/>
                </a:lnTo>
                <a:lnTo>
                  <a:pt x="229442" y="143238"/>
                </a:lnTo>
                <a:lnTo>
                  <a:pt x="227542" y="143238"/>
                </a:lnTo>
                <a:lnTo>
                  <a:pt x="227004" y="136810"/>
                </a:lnTo>
                <a:lnTo>
                  <a:pt x="227004" y="143238"/>
                </a:lnTo>
                <a:lnTo>
                  <a:pt x="225262" y="143238"/>
                </a:lnTo>
                <a:lnTo>
                  <a:pt x="225262" y="128196"/>
                </a:lnTo>
                <a:lnTo>
                  <a:pt x="228049" y="128196"/>
                </a:lnTo>
                <a:lnTo>
                  <a:pt x="228492" y="133294"/>
                </a:lnTo>
                <a:lnTo>
                  <a:pt x="228904" y="128196"/>
                </a:lnTo>
                <a:close/>
                <a:moveTo>
                  <a:pt x="239165" y="128196"/>
                </a:moveTo>
                <a:lnTo>
                  <a:pt x="239165" y="143238"/>
                </a:lnTo>
                <a:lnTo>
                  <a:pt x="237455" y="143238"/>
                </a:lnTo>
                <a:lnTo>
                  <a:pt x="237455" y="136810"/>
                </a:lnTo>
                <a:lnTo>
                  <a:pt x="236916" y="143238"/>
                </a:lnTo>
                <a:lnTo>
                  <a:pt x="235016" y="143238"/>
                </a:lnTo>
                <a:lnTo>
                  <a:pt x="234478" y="136810"/>
                </a:lnTo>
                <a:lnTo>
                  <a:pt x="234478" y="143238"/>
                </a:lnTo>
                <a:lnTo>
                  <a:pt x="232736" y="143238"/>
                </a:lnTo>
                <a:lnTo>
                  <a:pt x="232736" y="128196"/>
                </a:lnTo>
                <a:lnTo>
                  <a:pt x="235555" y="128196"/>
                </a:lnTo>
                <a:lnTo>
                  <a:pt x="235966" y="133294"/>
                </a:lnTo>
                <a:lnTo>
                  <a:pt x="236378" y="128196"/>
                </a:lnTo>
                <a:close/>
                <a:moveTo>
                  <a:pt x="246670" y="128196"/>
                </a:moveTo>
                <a:lnTo>
                  <a:pt x="246670" y="143238"/>
                </a:lnTo>
                <a:lnTo>
                  <a:pt x="244929" y="143238"/>
                </a:lnTo>
                <a:lnTo>
                  <a:pt x="244929" y="136810"/>
                </a:lnTo>
                <a:lnTo>
                  <a:pt x="244390" y="143238"/>
                </a:lnTo>
                <a:lnTo>
                  <a:pt x="242490" y="143238"/>
                </a:lnTo>
                <a:lnTo>
                  <a:pt x="241952" y="136810"/>
                </a:lnTo>
                <a:lnTo>
                  <a:pt x="241952" y="143238"/>
                </a:lnTo>
                <a:lnTo>
                  <a:pt x="240242" y="143238"/>
                </a:lnTo>
                <a:lnTo>
                  <a:pt x="240242" y="128196"/>
                </a:lnTo>
                <a:lnTo>
                  <a:pt x="243028" y="128196"/>
                </a:lnTo>
                <a:lnTo>
                  <a:pt x="243440" y="133294"/>
                </a:lnTo>
                <a:lnTo>
                  <a:pt x="243852" y="128196"/>
                </a:lnTo>
                <a:close/>
                <a:moveTo>
                  <a:pt x="254144" y="128196"/>
                </a:moveTo>
                <a:lnTo>
                  <a:pt x="254144" y="143238"/>
                </a:lnTo>
                <a:lnTo>
                  <a:pt x="252402" y="143238"/>
                </a:lnTo>
                <a:lnTo>
                  <a:pt x="252402" y="136810"/>
                </a:lnTo>
                <a:lnTo>
                  <a:pt x="251864" y="143238"/>
                </a:lnTo>
                <a:lnTo>
                  <a:pt x="249964" y="143238"/>
                </a:lnTo>
                <a:lnTo>
                  <a:pt x="249426" y="136810"/>
                </a:lnTo>
                <a:lnTo>
                  <a:pt x="249426" y="143238"/>
                </a:lnTo>
                <a:lnTo>
                  <a:pt x="247715" y="143238"/>
                </a:lnTo>
                <a:lnTo>
                  <a:pt x="247715" y="128196"/>
                </a:lnTo>
                <a:lnTo>
                  <a:pt x="250502" y="128196"/>
                </a:lnTo>
                <a:lnTo>
                  <a:pt x="250914" y="133294"/>
                </a:lnTo>
                <a:lnTo>
                  <a:pt x="251326" y="128196"/>
                </a:lnTo>
                <a:close/>
                <a:moveTo>
                  <a:pt x="261618" y="128196"/>
                </a:moveTo>
                <a:lnTo>
                  <a:pt x="261618" y="143238"/>
                </a:lnTo>
                <a:lnTo>
                  <a:pt x="259876" y="143238"/>
                </a:lnTo>
                <a:lnTo>
                  <a:pt x="259876" y="136810"/>
                </a:lnTo>
                <a:lnTo>
                  <a:pt x="259338" y="143238"/>
                </a:lnTo>
                <a:lnTo>
                  <a:pt x="257438" y="143238"/>
                </a:lnTo>
                <a:lnTo>
                  <a:pt x="256899" y="136810"/>
                </a:lnTo>
                <a:lnTo>
                  <a:pt x="256899" y="143238"/>
                </a:lnTo>
                <a:lnTo>
                  <a:pt x="255189" y="143238"/>
                </a:lnTo>
                <a:lnTo>
                  <a:pt x="255189" y="128196"/>
                </a:lnTo>
                <a:lnTo>
                  <a:pt x="257976" y="128196"/>
                </a:lnTo>
                <a:lnTo>
                  <a:pt x="258388" y="133294"/>
                </a:lnTo>
                <a:lnTo>
                  <a:pt x="258831" y="128196"/>
                </a:lnTo>
                <a:close/>
                <a:moveTo>
                  <a:pt x="269092" y="128196"/>
                </a:moveTo>
                <a:lnTo>
                  <a:pt x="269092" y="143238"/>
                </a:lnTo>
                <a:lnTo>
                  <a:pt x="267350" y="143238"/>
                </a:lnTo>
                <a:lnTo>
                  <a:pt x="267350" y="136810"/>
                </a:lnTo>
                <a:lnTo>
                  <a:pt x="266844" y="143238"/>
                </a:lnTo>
                <a:lnTo>
                  <a:pt x="264912" y="143238"/>
                </a:lnTo>
                <a:lnTo>
                  <a:pt x="264405" y="136810"/>
                </a:lnTo>
                <a:lnTo>
                  <a:pt x="264405" y="143238"/>
                </a:lnTo>
                <a:lnTo>
                  <a:pt x="262663" y="143238"/>
                </a:lnTo>
                <a:lnTo>
                  <a:pt x="262663" y="128196"/>
                </a:lnTo>
                <a:lnTo>
                  <a:pt x="265450" y="128196"/>
                </a:lnTo>
                <a:lnTo>
                  <a:pt x="265862" y="133294"/>
                </a:lnTo>
                <a:lnTo>
                  <a:pt x="266305" y="128196"/>
                </a:lnTo>
                <a:close/>
                <a:moveTo>
                  <a:pt x="276566" y="128196"/>
                </a:moveTo>
                <a:lnTo>
                  <a:pt x="276566" y="143238"/>
                </a:lnTo>
                <a:lnTo>
                  <a:pt x="274824" y="143238"/>
                </a:lnTo>
                <a:lnTo>
                  <a:pt x="274824" y="136810"/>
                </a:lnTo>
                <a:lnTo>
                  <a:pt x="274317" y="143238"/>
                </a:lnTo>
                <a:lnTo>
                  <a:pt x="272386" y="143238"/>
                </a:lnTo>
                <a:lnTo>
                  <a:pt x="271879" y="136810"/>
                </a:lnTo>
                <a:lnTo>
                  <a:pt x="271879" y="143238"/>
                </a:lnTo>
                <a:lnTo>
                  <a:pt x="270137" y="143238"/>
                </a:lnTo>
                <a:lnTo>
                  <a:pt x="270137" y="128196"/>
                </a:lnTo>
                <a:lnTo>
                  <a:pt x="272924" y="128196"/>
                </a:lnTo>
                <a:lnTo>
                  <a:pt x="273367" y="133294"/>
                </a:lnTo>
                <a:lnTo>
                  <a:pt x="273779" y="128196"/>
                </a:lnTo>
                <a:close/>
                <a:moveTo>
                  <a:pt x="284040" y="128196"/>
                </a:moveTo>
                <a:lnTo>
                  <a:pt x="284040" y="143238"/>
                </a:lnTo>
                <a:lnTo>
                  <a:pt x="282298" y="143238"/>
                </a:lnTo>
                <a:lnTo>
                  <a:pt x="282298" y="136810"/>
                </a:lnTo>
                <a:lnTo>
                  <a:pt x="281791" y="143238"/>
                </a:lnTo>
                <a:lnTo>
                  <a:pt x="279860" y="143238"/>
                </a:lnTo>
                <a:lnTo>
                  <a:pt x="279353" y="136810"/>
                </a:lnTo>
                <a:lnTo>
                  <a:pt x="279353" y="143238"/>
                </a:lnTo>
                <a:lnTo>
                  <a:pt x="277611" y="143238"/>
                </a:lnTo>
                <a:lnTo>
                  <a:pt x="277611" y="128196"/>
                </a:lnTo>
                <a:lnTo>
                  <a:pt x="280430" y="128196"/>
                </a:lnTo>
                <a:lnTo>
                  <a:pt x="280841" y="133294"/>
                </a:lnTo>
                <a:lnTo>
                  <a:pt x="281253" y="128196"/>
                </a:lnTo>
                <a:close/>
                <a:moveTo>
                  <a:pt x="7347" y="144062"/>
                </a:moveTo>
                <a:lnTo>
                  <a:pt x="7347" y="159105"/>
                </a:lnTo>
                <a:lnTo>
                  <a:pt x="5605" y="159105"/>
                </a:lnTo>
                <a:lnTo>
                  <a:pt x="5605" y="152676"/>
                </a:lnTo>
                <a:lnTo>
                  <a:pt x="5099" y="159105"/>
                </a:lnTo>
                <a:lnTo>
                  <a:pt x="3167" y="159105"/>
                </a:lnTo>
                <a:lnTo>
                  <a:pt x="2629" y="152676"/>
                </a:lnTo>
                <a:lnTo>
                  <a:pt x="2629" y="159105"/>
                </a:lnTo>
                <a:lnTo>
                  <a:pt x="918" y="159105"/>
                </a:lnTo>
                <a:lnTo>
                  <a:pt x="918" y="144062"/>
                </a:lnTo>
                <a:lnTo>
                  <a:pt x="3705" y="144062"/>
                </a:lnTo>
                <a:lnTo>
                  <a:pt x="4117" y="149160"/>
                </a:lnTo>
                <a:lnTo>
                  <a:pt x="4529" y="144062"/>
                </a:lnTo>
                <a:close/>
                <a:moveTo>
                  <a:pt x="14821" y="144062"/>
                </a:moveTo>
                <a:lnTo>
                  <a:pt x="14821" y="159105"/>
                </a:lnTo>
                <a:lnTo>
                  <a:pt x="13079" y="159105"/>
                </a:lnTo>
                <a:lnTo>
                  <a:pt x="13079" y="152676"/>
                </a:lnTo>
                <a:lnTo>
                  <a:pt x="12573" y="159105"/>
                </a:lnTo>
                <a:lnTo>
                  <a:pt x="10641" y="159105"/>
                </a:lnTo>
                <a:lnTo>
                  <a:pt x="10134" y="152676"/>
                </a:lnTo>
                <a:lnTo>
                  <a:pt x="10134" y="159105"/>
                </a:lnTo>
                <a:lnTo>
                  <a:pt x="8392" y="159105"/>
                </a:lnTo>
                <a:lnTo>
                  <a:pt x="8392" y="144062"/>
                </a:lnTo>
                <a:lnTo>
                  <a:pt x="11179" y="144062"/>
                </a:lnTo>
                <a:lnTo>
                  <a:pt x="11591" y="149160"/>
                </a:lnTo>
                <a:lnTo>
                  <a:pt x="12034" y="144062"/>
                </a:lnTo>
                <a:close/>
                <a:moveTo>
                  <a:pt x="22295" y="144062"/>
                </a:moveTo>
                <a:lnTo>
                  <a:pt x="22295" y="159105"/>
                </a:lnTo>
                <a:lnTo>
                  <a:pt x="20553" y="159105"/>
                </a:lnTo>
                <a:lnTo>
                  <a:pt x="20553" y="152676"/>
                </a:lnTo>
                <a:lnTo>
                  <a:pt x="20047" y="159105"/>
                </a:lnTo>
                <a:lnTo>
                  <a:pt x="18115" y="159105"/>
                </a:lnTo>
                <a:lnTo>
                  <a:pt x="17608" y="152676"/>
                </a:lnTo>
                <a:lnTo>
                  <a:pt x="17608" y="159105"/>
                </a:lnTo>
                <a:lnTo>
                  <a:pt x="15866" y="159105"/>
                </a:lnTo>
                <a:lnTo>
                  <a:pt x="15866" y="144062"/>
                </a:lnTo>
                <a:lnTo>
                  <a:pt x="18653" y="144062"/>
                </a:lnTo>
                <a:lnTo>
                  <a:pt x="19096" y="149160"/>
                </a:lnTo>
                <a:lnTo>
                  <a:pt x="19508" y="144062"/>
                </a:lnTo>
                <a:close/>
                <a:moveTo>
                  <a:pt x="29769" y="144062"/>
                </a:moveTo>
                <a:lnTo>
                  <a:pt x="29769" y="159105"/>
                </a:lnTo>
                <a:lnTo>
                  <a:pt x="28059" y="159105"/>
                </a:lnTo>
                <a:lnTo>
                  <a:pt x="28059" y="152676"/>
                </a:lnTo>
                <a:lnTo>
                  <a:pt x="27520" y="159105"/>
                </a:lnTo>
                <a:lnTo>
                  <a:pt x="25589" y="159105"/>
                </a:lnTo>
                <a:lnTo>
                  <a:pt x="25082" y="152676"/>
                </a:lnTo>
                <a:lnTo>
                  <a:pt x="25082" y="159105"/>
                </a:lnTo>
                <a:lnTo>
                  <a:pt x="23340" y="159105"/>
                </a:lnTo>
                <a:lnTo>
                  <a:pt x="23340" y="144062"/>
                </a:lnTo>
                <a:lnTo>
                  <a:pt x="26159" y="144062"/>
                </a:lnTo>
                <a:lnTo>
                  <a:pt x="26570" y="149160"/>
                </a:lnTo>
                <a:lnTo>
                  <a:pt x="26982" y="144062"/>
                </a:lnTo>
                <a:close/>
                <a:moveTo>
                  <a:pt x="37243" y="144062"/>
                </a:moveTo>
                <a:lnTo>
                  <a:pt x="37243" y="159105"/>
                </a:lnTo>
                <a:lnTo>
                  <a:pt x="35533" y="159105"/>
                </a:lnTo>
                <a:lnTo>
                  <a:pt x="35533" y="152676"/>
                </a:lnTo>
                <a:lnTo>
                  <a:pt x="34994" y="159105"/>
                </a:lnTo>
                <a:lnTo>
                  <a:pt x="33094" y="159105"/>
                </a:lnTo>
                <a:lnTo>
                  <a:pt x="32556" y="152676"/>
                </a:lnTo>
                <a:lnTo>
                  <a:pt x="32556" y="159105"/>
                </a:lnTo>
                <a:lnTo>
                  <a:pt x="30814" y="159105"/>
                </a:lnTo>
                <a:lnTo>
                  <a:pt x="30814" y="144062"/>
                </a:lnTo>
                <a:lnTo>
                  <a:pt x="33633" y="144062"/>
                </a:lnTo>
                <a:lnTo>
                  <a:pt x="34044" y="149160"/>
                </a:lnTo>
                <a:lnTo>
                  <a:pt x="34456" y="144062"/>
                </a:lnTo>
                <a:close/>
                <a:moveTo>
                  <a:pt x="44748" y="144062"/>
                </a:moveTo>
                <a:lnTo>
                  <a:pt x="44748" y="159105"/>
                </a:lnTo>
                <a:lnTo>
                  <a:pt x="43007" y="159105"/>
                </a:lnTo>
                <a:lnTo>
                  <a:pt x="43007" y="152676"/>
                </a:lnTo>
                <a:lnTo>
                  <a:pt x="42468" y="159105"/>
                </a:lnTo>
                <a:lnTo>
                  <a:pt x="40568" y="159105"/>
                </a:lnTo>
                <a:lnTo>
                  <a:pt x="40030" y="152676"/>
                </a:lnTo>
                <a:lnTo>
                  <a:pt x="40030" y="159105"/>
                </a:lnTo>
                <a:lnTo>
                  <a:pt x="38320" y="159105"/>
                </a:lnTo>
                <a:lnTo>
                  <a:pt x="38320" y="144062"/>
                </a:lnTo>
                <a:lnTo>
                  <a:pt x="41106" y="144062"/>
                </a:lnTo>
                <a:lnTo>
                  <a:pt x="41518" y="149160"/>
                </a:lnTo>
                <a:lnTo>
                  <a:pt x="41930" y="144062"/>
                </a:lnTo>
                <a:close/>
                <a:moveTo>
                  <a:pt x="52222" y="144062"/>
                </a:moveTo>
                <a:lnTo>
                  <a:pt x="52222" y="159105"/>
                </a:lnTo>
                <a:lnTo>
                  <a:pt x="50480" y="159105"/>
                </a:lnTo>
                <a:lnTo>
                  <a:pt x="50480" y="152676"/>
                </a:lnTo>
                <a:lnTo>
                  <a:pt x="49942" y="159105"/>
                </a:lnTo>
                <a:lnTo>
                  <a:pt x="48042" y="159105"/>
                </a:lnTo>
                <a:lnTo>
                  <a:pt x="47504" y="152676"/>
                </a:lnTo>
                <a:lnTo>
                  <a:pt x="47504" y="159105"/>
                </a:lnTo>
                <a:lnTo>
                  <a:pt x="45793" y="159105"/>
                </a:lnTo>
                <a:lnTo>
                  <a:pt x="45793" y="144062"/>
                </a:lnTo>
                <a:lnTo>
                  <a:pt x="48580" y="144062"/>
                </a:lnTo>
                <a:lnTo>
                  <a:pt x="48992" y="149160"/>
                </a:lnTo>
                <a:lnTo>
                  <a:pt x="49404" y="144062"/>
                </a:lnTo>
                <a:close/>
                <a:moveTo>
                  <a:pt x="59696" y="144062"/>
                </a:moveTo>
                <a:lnTo>
                  <a:pt x="59696" y="159105"/>
                </a:lnTo>
                <a:lnTo>
                  <a:pt x="57954" y="159105"/>
                </a:lnTo>
                <a:lnTo>
                  <a:pt x="57954" y="152676"/>
                </a:lnTo>
                <a:lnTo>
                  <a:pt x="57448" y="159105"/>
                </a:lnTo>
                <a:lnTo>
                  <a:pt x="55516" y="159105"/>
                </a:lnTo>
                <a:lnTo>
                  <a:pt x="54978" y="152676"/>
                </a:lnTo>
                <a:lnTo>
                  <a:pt x="54978" y="159105"/>
                </a:lnTo>
                <a:lnTo>
                  <a:pt x="53267" y="159105"/>
                </a:lnTo>
                <a:lnTo>
                  <a:pt x="53267" y="144062"/>
                </a:lnTo>
                <a:lnTo>
                  <a:pt x="56054" y="144062"/>
                </a:lnTo>
                <a:lnTo>
                  <a:pt x="56466" y="149160"/>
                </a:lnTo>
                <a:lnTo>
                  <a:pt x="56878" y="144062"/>
                </a:lnTo>
                <a:close/>
                <a:moveTo>
                  <a:pt x="67170" y="144062"/>
                </a:moveTo>
                <a:lnTo>
                  <a:pt x="67170" y="159105"/>
                </a:lnTo>
                <a:lnTo>
                  <a:pt x="65428" y="159105"/>
                </a:lnTo>
                <a:lnTo>
                  <a:pt x="65428" y="152676"/>
                </a:lnTo>
                <a:lnTo>
                  <a:pt x="64922" y="159105"/>
                </a:lnTo>
                <a:lnTo>
                  <a:pt x="62990" y="159105"/>
                </a:lnTo>
                <a:lnTo>
                  <a:pt x="62483" y="152676"/>
                </a:lnTo>
                <a:lnTo>
                  <a:pt x="62483" y="159105"/>
                </a:lnTo>
                <a:lnTo>
                  <a:pt x="60741" y="159105"/>
                </a:lnTo>
                <a:lnTo>
                  <a:pt x="60741" y="144062"/>
                </a:lnTo>
                <a:lnTo>
                  <a:pt x="63528" y="144062"/>
                </a:lnTo>
                <a:lnTo>
                  <a:pt x="63940" y="149160"/>
                </a:lnTo>
                <a:lnTo>
                  <a:pt x="64383" y="144062"/>
                </a:lnTo>
                <a:close/>
                <a:moveTo>
                  <a:pt x="74644" y="144062"/>
                </a:moveTo>
                <a:lnTo>
                  <a:pt x="74644" y="159105"/>
                </a:lnTo>
                <a:lnTo>
                  <a:pt x="72902" y="159105"/>
                </a:lnTo>
                <a:lnTo>
                  <a:pt x="72902" y="152676"/>
                </a:lnTo>
                <a:lnTo>
                  <a:pt x="72395" y="159105"/>
                </a:lnTo>
                <a:lnTo>
                  <a:pt x="70464" y="159105"/>
                </a:lnTo>
                <a:lnTo>
                  <a:pt x="69957" y="152676"/>
                </a:lnTo>
                <a:lnTo>
                  <a:pt x="69957" y="159105"/>
                </a:lnTo>
                <a:lnTo>
                  <a:pt x="68215" y="159105"/>
                </a:lnTo>
                <a:lnTo>
                  <a:pt x="68215" y="144062"/>
                </a:lnTo>
                <a:lnTo>
                  <a:pt x="71002" y="144062"/>
                </a:lnTo>
                <a:lnTo>
                  <a:pt x="71445" y="149160"/>
                </a:lnTo>
                <a:lnTo>
                  <a:pt x="71857" y="144062"/>
                </a:lnTo>
                <a:close/>
                <a:moveTo>
                  <a:pt x="82118" y="144062"/>
                </a:moveTo>
                <a:lnTo>
                  <a:pt x="82118" y="159105"/>
                </a:lnTo>
                <a:lnTo>
                  <a:pt x="80376" y="159105"/>
                </a:lnTo>
                <a:lnTo>
                  <a:pt x="80376" y="152676"/>
                </a:lnTo>
                <a:lnTo>
                  <a:pt x="79869" y="159105"/>
                </a:lnTo>
                <a:lnTo>
                  <a:pt x="77969" y="159105"/>
                </a:lnTo>
                <a:lnTo>
                  <a:pt x="77431" y="152676"/>
                </a:lnTo>
                <a:lnTo>
                  <a:pt x="77431" y="159105"/>
                </a:lnTo>
                <a:lnTo>
                  <a:pt x="75689" y="159105"/>
                </a:lnTo>
                <a:lnTo>
                  <a:pt x="75689" y="144062"/>
                </a:lnTo>
                <a:lnTo>
                  <a:pt x="78508" y="144062"/>
                </a:lnTo>
                <a:lnTo>
                  <a:pt x="78919" y="149160"/>
                </a:lnTo>
                <a:lnTo>
                  <a:pt x="79331" y="144062"/>
                </a:lnTo>
                <a:close/>
                <a:moveTo>
                  <a:pt x="89623" y="144062"/>
                </a:moveTo>
                <a:lnTo>
                  <a:pt x="89623" y="159105"/>
                </a:lnTo>
                <a:lnTo>
                  <a:pt x="87882" y="159105"/>
                </a:lnTo>
                <a:lnTo>
                  <a:pt x="87882" y="152676"/>
                </a:lnTo>
                <a:lnTo>
                  <a:pt x="87343" y="159105"/>
                </a:lnTo>
                <a:lnTo>
                  <a:pt x="85443" y="159105"/>
                </a:lnTo>
                <a:lnTo>
                  <a:pt x="84905" y="152676"/>
                </a:lnTo>
                <a:lnTo>
                  <a:pt x="84905" y="159105"/>
                </a:lnTo>
                <a:lnTo>
                  <a:pt x="83163" y="159105"/>
                </a:lnTo>
                <a:lnTo>
                  <a:pt x="83163" y="144062"/>
                </a:lnTo>
                <a:lnTo>
                  <a:pt x="85982" y="144062"/>
                </a:lnTo>
                <a:lnTo>
                  <a:pt x="86393" y="149160"/>
                </a:lnTo>
                <a:lnTo>
                  <a:pt x="86805" y="144062"/>
                </a:lnTo>
                <a:close/>
                <a:moveTo>
                  <a:pt x="97097" y="144062"/>
                </a:moveTo>
                <a:lnTo>
                  <a:pt x="97097" y="159105"/>
                </a:lnTo>
                <a:lnTo>
                  <a:pt x="95356" y="159105"/>
                </a:lnTo>
                <a:lnTo>
                  <a:pt x="95356" y="152676"/>
                </a:lnTo>
                <a:lnTo>
                  <a:pt x="94817" y="159105"/>
                </a:lnTo>
                <a:lnTo>
                  <a:pt x="92917" y="159105"/>
                </a:lnTo>
                <a:lnTo>
                  <a:pt x="92379" y="152676"/>
                </a:lnTo>
                <a:lnTo>
                  <a:pt x="92379" y="159105"/>
                </a:lnTo>
                <a:lnTo>
                  <a:pt x="90637" y="159105"/>
                </a:lnTo>
                <a:lnTo>
                  <a:pt x="90637" y="144062"/>
                </a:lnTo>
                <a:lnTo>
                  <a:pt x="93455" y="144062"/>
                </a:lnTo>
                <a:lnTo>
                  <a:pt x="93867" y="149160"/>
                </a:lnTo>
                <a:lnTo>
                  <a:pt x="94279" y="144062"/>
                </a:lnTo>
                <a:close/>
                <a:moveTo>
                  <a:pt x="104571" y="144062"/>
                </a:moveTo>
                <a:lnTo>
                  <a:pt x="104571" y="159105"/>
                </a:lnTo>
                <a:lnTo>
                  <a:pt x="102829" y="159105"/>
                </a:lnTo>
                <a:lnTo>
                  <a:pt x="102829" y="152676"/>
                </a:lnTo>
                <a:lnTo>
                  <a:pt x="102323" y="159105"/>
                </a:lnTo>
                <a:lnTo>
                  <a:pt x="100391" y="159105"/>
                </a:lnTo>
                <a:lnTo>
                  <a:pt x="99853" y="152676"/>
                </a:lnTo>
                <a:lnTo>
                  <a:pt x="99853" y="159105"/>
                </a:lnTo>
                <a:lnTo>
                  <a:pt x="98142" y="159105"/>
                </a:lnTo>
                <a:lnTo>
                  <a:pt x="98142" y="144062"/>
                </a:lnTo>
                <a:lnTo>
                  <a:pt x="100929" y="144062"/>
                </a:lnTo>
                <a:lnTo>
                  <a:pt x="101341" y="149160"/>
                </a:lnTo>
                <a:lnTo>
                  <a:pt x="101753" y="144062"/>
                </a:lnTo>
                <a:close/>
                <a:moveTo>
                  <a:pt x="112045" y="144062"/>
                </a:moveTo>
                <a:lnTo>
                  <a:pt x="112045" y="159105"/>
                </a:lnTo>
                <a:lnTo>
                  <a:pt x="110303" y="159105"/>
                </a:lnTo>
                <a:lnTo>
                  <a:pt x="110303" y="152676"/>
                </a:lnTo>
                <a:lnTo>
                  <a:pt x="109797" y="159105"/>
                </a:lnTo>
                <a:lnTo>
                  <a:pt x="107865" y="159105"/>
                </a:lnTo>
                <a:lnTo>
                  <a:pt x="107358" y="152676"/>
                </a:lnTo>
                <a:lnTo>
                  <a:pt x="107358" y="159105"/>
                </a:lnTo>
                <a:lnTo>
                  <a:pt x="105616" y="159105"/>
                </a:lnTo>
                <a:lnTo>
                  <a:pt x="105616" y="144062"/>
                </a:lnTo>
                <a:lnTo>
                  <a:pt x="108403" y="144062"/>
                </a:lnTo>
                <a:lnTo>
                  <a:pt x="108815" y="149160"/>
                </a:lnTo>
                <a:lnTo>
                  <a:pt x="109258" y="144062"/>
                </a:lnTo>
                <a:close/>
                <a:moveTo>
                  <a:pt x="119519" y="144062"/>
                </a:moveTo>
                <a:lnTo>
                  <a:pt x="119519" y="159105"/>
                </a:lnTo>
                <a:lnTo>
                  <a:pt x="117777" y="159105"/>
                </a:lnTo>
                <a:lnTo>
                  <a:pt x="117777" y="152676"/>
                </a:lnTo>
                <a:lnTo>
                  <a:pt x="117271" y="159105"/>
                </a:lnTo>
                <a:lnTo>
                  <a:pt x="115339" y="159105"/>
                </a:lnTo>
                <a:lnTo>
                  <a:pt x="114832" y="152676"/>
                </a:lnTo>
                <a:lnTo>
                  <a:pt x="114832" y="159105"/>
                </a:lnTo>
                <a:lnTo>
                  <a:pt x="113090" y="159105"/>
                </a:lnTo>
                <a:lnTo>
                  <a:pt x="113090" y="144062"/>
                </a:lnTo>
                <a:lnTo>
                  <a:pt x="115877" y="144062"/>
                </a:lnTo>
                <a:lnTo>
                  <a:pt x="116320" y="149160"/>
                </a:lnTo>
                <a:lnTo>
                  <a:pt x="116732" y="144062"/>
                </a:lnTo>
                <a:close/>
                <a:moveTo>
                  <a:pt x="126993" y="144062"/>
                </a:moveTo>
                <a:lnTo>
                  <a:pt x="126993" y="159105"/>
                </a:lnTo>
                <a:lnTo>
                  <a:pt x="125283" y="159105"/>
                </a:lnTo>
                <a:lnTo>
                  <a:pt x="125283" y="152676"/>
                </a:lnTo>
                <a:lnTo>
                  <a:pt x="124744" y="159105"/>
                </a:lnTo>
                <a:lnTo>
                  <a:pt x="122813" y="159105"/>
                </a:lnTo>
                <a:lnTo>
                  <a:pt x="122306" y="152676"/>
                </a:lnTo>
                <a:lnTo>
                  <a:pt x="122306" y="159105"/>
                </a:lnTo>
                <a:lnTo>
                  <a:pt x="120564" y="159105"/>
                </a:lnTo>
                <a:lnTo>
                  <a:pt x="120564" y="144062"/>
                </a:lnTo>
                <a:lnTo>
                  <a:pt x="123351" y="144062"/>
                </a:lnTo>
                <a:lnTo>
                  <a:pt x="123794" y="149160"/>
                </a:lnTo>
                <a:lnTo>
                  <a:pt x="124206" y="144062"/>
                </a:lnTo>
                <a:close/>
                <a:moveTo>
                  <a:pt x="134467" y="144062"/>
                </a:moveTo>
                <a:lnTo>
                  <a:pt x="134467" y="159105"/>
                </a:lnTo>
                <a:lnTo>
                  <a:pt x="132757" y="159105"/>
                </a:lnTo>
                <a:lnTo>
                  <a:pt x="132757" y="152676"/>
                </a:lnTo>
                <a:lnTo>
                  <a:pt x="132218" y="159105"/>
                </a:lnTo>
                <a:lnTo>
                  <a:pt x="130318" y="159105"/>
                </a:lnTo>
                <a:lnTo>
                  <a:pt x="129780" y="152676"/>
                </a:lnTo>
                <a:lnTo>
                  <a:pt x="129780" y="159105"/>
                </a:lnTo>
                <a:lnTo>
                  <a:pt x="128038" y="159105"/>
                </a:lnTo>
                <a:lnTo>
                  <a:pt x="128038" y="144062"/>
                </a:lnTo>
                <a:lnTo>
                  <a:pt x="130857" y="144062"/>
                </a:lnTo>
                <a:lnTo>
                  <a:pt x="131268" y="149160"/>
                </a:lnTo>
                <a:lnTo>
                  <a:pt x="131680" y="144062"/>
                </a:lnTo>
                <a:close/>
                <a:moveTo>
                  <a:pt x="141941" y="144062"/>
                </a:moveTo>
                <a:lnTo>
                  <a:pt x="141941" y="159105"/>
                </a:lnTo>
                <a:lnTo>
                  <a:pt x="140231" y="159105"/>
                </a:lnTo>
                <a:lnTo>
                  <a:pt x="140231" y="152676"/>
                </a:lnTo>
                <a:lnTo>
                  <a:pt x="139692" y="159105"/>
                </a:lnTo>
                <a:lnTo>
                  <a:pt x="137792" y="159105"/>
                </a:lnTo>
                <a:lnTo>
                  <a:pt x="137254" y="152676"/>
                </a:lnTo>
                <a:lnTo>
                  <a:pt x="137254" y="159105"/>
                </a:lnTo>
                <a:lnTo>
                  <a:pt x="135512" y="159105"/>
                </a:lnTo>
                <a:lnTo>
                  <a:pt x="135512" y="144062"/>
                </a:lnTo>
                <a:lnTo>
                  <a:pt x="138330" y="144062"/>
                </a:lnTo>
                <a:lnTo>
                  <a:pt x="138742" y="149160"/>
                </a:lnTo>
                <a:lnTo>
                  <a:pt x="139154" y="144062"/>
                </a:lnTo>
                <a:close/>
                <a:moveTo>
                  <a:pt x="149446" y="144062"/>
                </a:moveTo>
                <a:lnTo>
                  <a:pt x="149446" y="159105"/>
                </a:lnTo>
                <a:lnTo>
                  <a:pt x="147705" y="159105"/>
                </a:lnTo>
                <a:lnTo>
                  <a:pt x="147705" y="152676"/>
                </a:lnTo>
                <a:lnTo>
                  <a:pt x="147166" y="159105"/>
                </a:lnTo>
                <a:lnTo>
                  <a:pt x="145266" y="159105"/>
                </a:lnTo>
                <a:lnTo>
                  <a:pt x="144728" y="152676"/>
                </a:lnTo>
                <a:lnTo>
                  <a:pt x="144728" y="159105"/>
                </a:lnTo>
                <a:lnTo>
                  <a:pt x="142986" y="159105"/>
                </a:lnTo>
                <a:lnTo>
                  <a:pt x="142986" y="144062"/>
                </a:lnTo>
                <a:lnTo>
                  <a:pt x="145804" y="144062"/>
                </a:lnTo>
                <a:lnTo>
                  <a:pt x="146216" y="149160"/>
                </a:lnTo>
                <a:lnTo>
                  <a:pt x="146628" y="144062"/>
                </a:lnTo>
                <a:close/>
                <a:moveTo>
                  <a:pt x="156920" y="144062"/>
                </a:moveTo>
                <a:lnTo>
                  <a:pt x="156920" y="159105"/>
                </a:lnTo>
                <a:lnTo>
                  <a:pt x="155178" y="159105"/>
                </a:lnTo>
                <a:lnTo>
                  <a:pt x="155178" y="152676"/>
                </a:lnTo>
                <a:lnTo>
                  <a:pt x="154640" y="159105"/>
                </a:lnTo>
                <a:lnTo>
                  <a:pt x="152740" y="159105"/>
                </a:lnTo>
                <a:lnTo>
                  <a:pt x="152233" y="152676"/>
                </a:lnTo>
                <a:lnTo>
                  <a:pt x="152233" y="159105"/>
                </a:lnTo>
                <a:lnTo>
                  <a:pt x="150491" y="159105"/>
                </a:lnTo>
                <a:lnTo>
                  <a:pt x="150491" y="144062"/>
                </a:lnTo>
                <a:lnTo>
                  <a:pt x="153278" y="144062"/>
                </a:lnTo>
                <a:lnTo>
                  <a:pt x="153690" y="149160"/>
                </a:lnTo>
                <a:lnTo>
                  <a:pt x="154133" y="144062"/>
                </a:lnTo>
                <a:close/>
                <a:moveTo>
                  <a:pt x="164394" y="144062"/>
                </a:moveTo>
                <a:lnTo>
                  <a:pt x="164394" y="159105"/>
                </a:lnTo>
                <a:lnTo>
                  <a:pt x="162652" y="159105"/>
                </a:lnTo>
                <a:lnTo>
                  <a:pt x="162652" y="152676"/>
                </a:lnTo>
                <a:lnTo>
                  <a:pt x="162146" y="159105"/>
                </a:lnTo>
                <a:lnTo>
                  <a:pt x="160214" y="159105"/>
                </a:lnTo>
                <a:lnTo>
                  <a:pt x="159707" y="152676"/>
                </a:lnTo>
                <a:lnTo>
                  <a:pt x="159707" y="159105"/>
                </a:lnTo>
                <a:lnTo>
                  <a:pt x="157965" y="159105"/>
                </a:lnTo>
                <a:lnTo>
                  <a:pt x="157965" y="144062"/>
                </a:lnTo>
                <a:lnTo>
                  <a:pt x="160752" y="144062"/>
                </a:lnTo>
                <a:lnTo>
                  <a:pt x="161164" y="149160"/>
                </a:lnTo>
                <a:lnTo>
                  <a:pt x="161607" y="144062"/>
                </a:lnTo>
                <a:close/>
                <a:moveTo>
                  <a:pt x="171868" y="144062"/>
                </a:moveTo>
                <a:lnTo>
                  <a:pt x="171868" y="159105"/>
                </a:lnTo>
                <a:lnTo>
                  <a:pt x="170126" y="159105"/>
                </a:lnTo>
                <a:lnTo>
                  <a:pt x="170126" y="152676"/>
                </a:lnTo>
                <a:lnTo>
                  <a:pt x="169620" y="159105"/>
                </a:lnTo>
                <a:lnTo>
                  <a:pt x="167688" y="159105"/>
                </a:lnTo>
                <a:lnTo>
                  <a:pt x="167181" y="152676"/>
                </a:lnTo>
                <a:lnTo>
                  <a:pt x="167181" y="159105"/>
                </a:lnTo>
                <a:lnTo>
                  <a:pt x="165439" y="159105"/>
                </a:lnTo>
                <a:lnTo>
                  <a:pt x="165439" y="144062"/>
                </a:lnTo>
                <a:lnTo>
                  <a:pt x="168226" y="144062"/>
                </a:lnTo>
                <a:lnTo>
                  <a:pt x="168638" y="149160"/>
                </a:lnTo>
                <a:lnTo>
                  <a:pt x="169081" y="144062"/>
                </a:lnTo>
                <a:close/>
                <a:moveTo>
                  <a:pt x="179342" y="144062"/>
                </a:moveTo>
                <a:lnTo>
                  <a:pt x="179342" y="159105"/>
                </a:lnTo>
                <a:lnTo>
                  <a:pt x="177600" y="159105"/>
                </a:lnTo>
                <a:lnTo>
                  <a:pt x="177600" y="152676"/>
                </a:lnTo>
                <a:lnTo>
                  <a:pt x="177093" y="159105"/>
                </a:lnTo>
                <a:lnTo>
                  <a:pt x="175193" y="159105"/>
                </a:lnTo>
                <a:lnTo>
                  <a:pt x="174655" y="152676"/>
                </a:lnTo>
                <a:lnTo>
                  <a:pt x="174655" y="159105"/>
                </a:lnTo>
                <a:lnTo>
                  <a:pt x="172913" y="159105"/>
                </a:lnTo>
                <a:lnTo>
                  <a:pt x="172913" y="144062"/>
                </a:lnTo>
                <a:lnTo>
                  <a:pt x="175732" y="144062"/>
                </a:lnTo>
                <a:lnTo>
                  <a:pt x="176143" y="149160"/>
                </a:lnTo>
                <a:lnTo>
                  <a:pt x="176555" y="144062"/>
                </a:lnTo>
                <a:close/>
                <a:moveTo>
                  <a:pt x="186816" y="144062"/>
                </a:moveTo>
                <a:lnTo>
                  <a:pt x="186816" y="159105"/>
                </a:lnTo>
                <a:lnTo>
                  <a:pt x="185106" y="159105"/>
                </a:lnTo>
                <a:lnTo>
                  <a:pt x="185106" y="152676"/>
                </a:lnTo>
                <a:lnTo>
                  <a:pt x="184567" y="159105"/>
                </a:lnTo>
                <a:lnTo>
                  <a:pt x="182667" y="159105"/>
                </a:lnTo>
                <a:lnTo>
                  <a:pt x="182129" y="152676"/>
                </a:lnTo>
                <a:lnTo>
                  <a:pt x="182129" y="159105"/>
                </a:lnTo>
                <a:lnTo>
                  <a:pt x="180387" y="159105"/>
                </a:lnTo>
                <a:lnTo>
                  <a:pt x="180387" y="144062"/>
                </a:lnTo>
                <a:lnTo>
                  <a:pt x="183206" y="144062"/>
                </a:lnTo>
                <a:lnTo>
                  <a:pt x="183617" y="149160"/>
                </a:lnTo>
                <a:lnTo>
                  <a:pt x="184029" y="144062"/>
                </a:lnTo>
                <a:close/>
                <a:moveTo>
                  <a:pt x="194321" y="144062"/>
                </a:moveTo>
                <a:lnTo>
                  <a:pt x="194321" y="159105"/>
                </a:lnTo>
                <a:lnTo>
                  <a:pt x="192580" y="159105"/>
                </a:lnTo>
                <a:lnTo>
                  <a:pt x="192580" y="152676"/>
                </a:lnTo>
                <a:lnTo>
                  <a:pt x="192041" y="159105"/>
                </a:lnTo>
                <a:lnTo>
                  <a:pt x="190141" y="159105"/>
                </a:lnTo>
                <a:lnTo>
                  <a:pt x="189603" y="152676"/>
                </a:lnTo>
                <a:lnTo>
                  <a:pt x="189603" y="159105"/>
                </a:lnTo>
                <a:lnTo>
                  <a:pt x="187861" y="159105"/>
                </a:lnTo>
                <a:lnTo>
                  <a:pt x="187861" y="144062"/>
                </a:lnTo>
                <a:lnTo>
                  <a:pt x="190679" y="144062"/>
                </a:lnTo>
                <a:lnTo>
                  <a:pt x="191091" y="149160"/>
                </a:lnTo>
                <a:lnTo>
                  <a:pt x="191503" y="144062"/>
                </a:lnTo>
                <a:close/>
                <a:moveTo>
                  <a:pt x="201795" y="144062"/>
                </a:moveTo>
                <a:lnTo>
                  <a:pt x="201795" y="159105"/>
                </a:lnTo>
                <a:lnTo>
                  <a:pt x="200054" y="159105"/>
                </a:lnTo>
                <a:lnTo>
                  <a:pt x="200054" y="152676"/>
                </a:lnTo>
                <a:lnTo>
                  <a:pt x="199515" y="159105"/>
                </a:lnTo>
                <a:lnTo>
                  <a:pt x="197615" y="159105"/>
                </a:lnTo>
                <a:lnTo>
                  <a:pt x="197077" y="152676"/>
                </a:lnTo>
                <a:lnTo>
                  <a:pt x="197077" y="159105"/>
                </a:lnTo>
                <a:lnTo>
                  <a:pt x="195366" y="159105"/>
                </a:lnTo>
                <a:lnTo>
                  <a:pt x="195366" y="144062"/>
                </a:lnTo>
                <a:lnTo>
                  <a:pt x="198153" y="144062"/>
                </a:lnTo>
                <a:lnTo>
                  <a:pt x="198565" y="149160"/>
                </a:lnTo>
                <a:lnTo>
                  <a:pt x="198977" y="144062"/>
                </a:lnTo>
                <a:close/>
                <a:moveTo>
                  <a:pt x="209269" y="144062"/>
                </a:moveTo>
                <a:lnTo>
                  <a:pt x="209269" y="159105"/>
                </a:lnTo>
                <a:lnTo>
                  <a:pt x="207527" y="159105"/>
                </a:lnTo>
                <a:lnTo>
                  <a:pt x="207527" y="152676"/>
                </a:lnTo>
                <a:lnTo>
                  <a:pt x="207021" y="159105"/>
                </a:lnTo>
                <a:lnTo>
                  <a:pt x="205089" y="159105"/>
                </a:lnTo>
                <a:lnTo>
                  <a:pt x="204582" y="152676"/>
                </a:lnTo>
                <a:lnTo>
                  <a:pt x="204582" y="159105"/>
                </a:lnTo>
                <a:lnTo>
                  <a:pt x="202840" y="159105"/>
                </a:lnTo>
                <a:lnTo>
                  <a:pt x="202840" y="144062"/>
                </a:lnTo>
                <a:lnTo>
                  <a:pt x="205627" y="144062"/>
                </a:lnTo>
                <a:lnTo>
                  <a:pt x="206039" y="149160"/>
                </a:lnTo>
                <a:lnTo>
                  <a:pt x="206451" y="144062"/>
                </a:lnTo>
                <a:close/>
                <a:moveTo>
                  <a:pt x="216743" y="144062"/>
                </a:moveTo>
                <a:lnTo>
                  <a:pt x="216743" y="159105"/>
                </a:lnTo>
                <a:lnTo>
                  <a:pt x="215001" y="159105"/>
                </a:lnTo>
                <a:lnTo>
                  <a:pt x="215001" y="152676"/>
                </a:lnTo>
                <a:lnTo>
                  <a:pt x="214495" y="159105"/>
                </a:lnTo>
                <a:lnTo>
                  <a:pt x="212563" y="159105"/>
                </a:lnTo>
                <a:lnTo>
                  <a:pt x="212056" y="152676"/>
                </a:lnTo>
                <a:lnTo>
                  <a:pt x="212056" y="159105"/>
                </a:lnTo>
                <a:lnTo>
                  <a:pt x="210314" y="159105"/>
                </a:lnTo>
                <a:lnTo>
                  <a:pt x="210314" y="144062"/>
                </a:lnTo>
                <a:lnTo>
                  <a:pt x="213101" y="144062"/>
                </a:lnTo>
                <a:lnTo>
                  <a:pt x="213513" y="149160"/>
                </a:lnTo>
                <a:lnTo>
                  <a:pt x="213956" y="144062"/>
                </a:lnTo>
                <a:close/>
                <a:moveTo>
                  <a:pt x="224217" y="144062"/>
                </a:moveTo>
                <a:lnTo>
                  <a:pt x="224217" y="159105"/>
                </a:lnTo>
                <a:lnTo>
                  <a:pt x="222475" y="159105"/>
                </a:lnTo>
                <a:lnTo>
                  <a:pt x="222475" y="152676"/>
                </a:lnTo>
                <a:lnTo>
                  <a:pt x="221969" y="159105"/>
                </a:lnTo>
                <a:lnTo>
                  <a:pt x="220037" y="159105"/>
                </a:lnTo>
                <a:lnTo>
                  <a:pt x="219530" y="152676"/>
                </a:lnTo>
                <a:lnTo>
                  <a:pt x="219530" y="159105"/>
                </a:lnTo>
                <a:lnTo>
                  <a:pt x="217788" y="159105"/>
                </a:lnTo>
                <a:lnTo>
                  <a:pt x="217788" y="144062"/>
                </a:lnTo>
                <a:lnTo>
                  <a:pt x="220575" y="144062"/>
                </a:lnTo>
                <a:lnTo>
                  <a:pt x="221018" y="149160"/>
                </a:lnTo>
                <a:lnTo>
                  <a:pt x="221430" y="144062"/>
                </a:lnTo>
                <a:close/>
                <a:moveTo>
                  <a:pt x="231691" y="144062"/>
                </a:moveTo>
                <a:lnTo>
                  <a:pt x="231691" y="159105"/>
                </a:lnTo>
                <a:lnTo>
                  <a:pt x="229981" y="159105"/>
                </a:lnTo>
                <a:lnTo>
                  <a:pt x="229981" y="152676"/>
                </a:lnTo>
                <a:lnTo>
                  <a:pt x="229442" y="159105"/>
                </a:lnTo>
                <a:lnTo>
                  <a:pt x="227542" y="159105"/>
                </a:lnTo>
                <a:lnTo>
                  <a:pt x="227004" y="152676"/>
                </a:lnTo>
                <a:lnTo>
                  <a:pt x="227004" y="159105"/>
                </a:lnTo>
                <a:lnTo>
                  <a:pt x="225262" y="159105"/>
                </a:lnTo>
                <a:lnTo>
                  <a:pt x="225262" y="144062"/>
                </a:lnTo>
                <a:lnTo>
                  <a:pt x="228049" y="144062"/>
                </a:lnTo>
                <a:lnTo>
                  <a:pt x="228492" y="149160"/>
                </a:lnTo>
                <a:lnTo>
                  <a:pt x="228904" y="144062"/>
                </a:lnTo>
                <a:close/>
                <a:moveTo>
                  <a:pt x="239165" y="144062"/>
                </a:moveTo>
                <a:lnTo>
                  <a:pt x="239165" y="159105"/>
                </a:lnTo>
                <a:lnTo>
                  <a:pt x="237455" y="159105"/>
                </a:lnTo>
                <a:lnTo>
                  <a:pt x="237455" y="152676"/>
                </a:lnTo>
                <a:lnTo>
                  <a:pt x="236916" y="159105"/>
                </a:lnTo>
                <a:lnTo>
                  <a:pt x="235016" y="159105"/>
                </a:lnTo>
                <a:lnTo>
                  <a:pt x="234478" y="152676"/>
                </a:lnTo>
                <a:lnTo>
                  <a:pt x="234478" y="159105"/>
                </a:lnTo>
                <a:lnTo>
                  <a:pt x="232736" y="159105"/>
                </a:lnTo>
                <a:lnTo>
                  <a:pt x="232736" y="144062"/>
                </a:lnTo>
                <a:lnTo>
                  <a:pt x="235555" y="144062"/>
                </a:lnTo>
                <a:lnTo>
                  <a:pt x="235966" y="149160"/>
                </a:lnTo>
                <a:lnTo>
                  <a:pt x="236378" y="144062"/>
                </a:lnTo>
                <a:close/>
                <a:moveTo>
                  <a:pt x="246670" y="144062"/>
                </a:moveTo>
                <a:lnTo>
                  <a:pt x="246670" y="159105"/>
                </a:lnTo>
                <a:lnTo>
                  <a:pt x="244929" y="159105"/>
                </a:lnTo>
                <a:lnTo>
                  <a:pt x="244929" y="152676"/>
                </a:lnTo>
                <a:lnTo>
                  <a:pt x="244390" y="159105"/>
                </a:lnTo>
                <a:lnTo>
                  <a:pt x="242490" y="159105"/>
                </a:lnTo>
                <a:lnTo>
                  <a:pt x="241952" y="152676"/>
                </a:lnTo>
                <a:lnTo>
                  <a:pt x="241952" y="159105"/>
                </a:lnTo>
                <a:lnTo>
                  <a:pt x="240242" y="159105"/>
                </a:lnTo>
                <a:lnTo>
                  <a:pt x="240242" y="144062"/>
                </a:lnTo>
                <a:lnTo>
                  <a:pt x="243028" y="144062"/>
                </a:lnTo>
                <a:lnTo>
                  <a:pt x="243440" y="149160"/>
                </a:lnTo>
                <a:lnTo>
                  <a:pt x="243852" y="144062"/>
                </a:lnTo>
                <a:close/>
                <a:moveTo>
                  <a:pt x="254144" y="144062"/>
                </a:moveTo>
                <a:lnTo>
                  <a:pt x="254144" y="159105"/>
                </a:lnTo>
                <a:lnTo>
                  <a:pt x="252402" y="159105"/>
                </a:lnTo>
                <a:lnTo>
                  <a:pt x="252402" y="152676"/>
                </a:lnTo>
                <a:lnTo>
                  <a:pt x="251864" y="159105"/>
                </a:lnTo>
                <a:lnTo>
                  <a:pt x="249964" y="159105"/>
                </a:lnTo>
                <a:lnTo>
                  <a:pt x="249426" y="152676"/>
                </a:lnTo>
                <a:lnTo>
                  <a:pt x="249426" y="159105"/>
                </a:lnTo>
                <a:lnTo>
                  <a:pt x="247715" y="159105"/>
                </a:lnTo>
                <a:lnTo>
                  <a:pt x="247715" y="144062"/>
                </a:lnTo>
                <a:lnTo>
                  <a:pt x="250502" y="144062"/>
                </a:lnTo>
                <a:lnTo>
                  <a:pt x="250914" y="149160"/>
                </a:lnTo>
                <a:lnTo>
                  <a:pt x="251326" y="144062"/>
                </a:lnTo>
                <a:close/>
                <a:moveTo>
                  <a:pt x="261618" y="144062"/>
                </a:moveTo>
                <a:lnTo>
                  <a:pt x="261618" y="159105"/>
                </a:lnTo>
                <a:lnTo>
                  <a:pt x="259876" y="159105"/>
                </a:lnTo>
                <a:lnTo>
                  <a:pt x="259876" y="152676"/>
                </a:lnTo>
                <a:lnTo>
                  <a:pt x="259338" y="159105"/>
                </a:lnTo>
                <a:lnTo>
                  <a:pt x="257438" y="159105"/>
                </a:lnTo>
                <a:lnTo>
                  <a:pt x="256899" y="152676"/>
                </a:lnTo>
                <a:lnTo>
                  <a:pt x="256899" y="159105"/>
                </a:lnTo>
                <a:lnTo>
                  <a:pt x="255189" y="159105"/>
                </a:lnTo>
                <a:lnTo>
                  <a:pt x="255189" y="144062"/>
                </a:lnTo>
                <a:lnTo>
                  <a:pt x="257976" y="144062"/>
                </a:lnTo>
                <a:lnTo>
                  <a:pt x="258388" y="149160"/>
                </a:lnTo>
                <a:lnTo>
                  <a:pt x="258831" y="144062"/>
                </a:lnTo>
                <a:close/>
                <a:moveTo>
                  <a:pt x="269092" y="144062"/>
                </a:moveTo>
                <a:lnTo>
                  <a:pt x="269092" y="159105"/>
                </a:lnTo>
                <a:lnTo>
                  <a:pt x="267350" y="159105"/>
                </a:lnTo>
                <a:lnTo>
                  <a:pt x="267350" y="152676"/>
                </a:lnTo>
                <a:lnTo>
                  <a:pt x="266844" y="159105"/>
                </a:lnTo>
                <a:lnTo>
                  <a:pt x="264912" y="159105"/>
                </a:lnTo>
                <a:lnTo>
                  <a:pt x="264405" y="152676"/>
                </a:lnTo>
                <a:lnTo>
                  <a:pt x="264405" y="159105"/>
                </a:lnTo>
                <a:lnTo>
                  <a:pt x="262663" y="159105"/>
                </a:lnTo>
                <a:lnTo>
                  <a:pt x="262663" y="144062"/>
                </a:lnTo>
                <a:lnTo>
                  <a:pt x="265450" y="144062"/>
                </a:lnTo>
                <a:lnTo>
                  <a:pt x="265862" y="149160"/>
                </a:lnTo>
                <a:lnTo>
                  <a:pt x="266305" y="144062"/>
                </a:lnTo>
                <a:close/>
                <a:moveTo>
                  <a:pt x="276566" y="144062"/>
                </a:moveTo>
                <a:lnTo>
                  <a:pt x="276566" y="159105"/>
                </a:lnTo>
                <a:lnTo>
                  <a:pt x="274824" y="159105"/>
                </a:lnTo>
                <a:lnTo>
                  <a:pt x="274824" y="152676"/>
                </a:lnTo>
                <a:lnTo>
                  <a:pt x="274317" y="159105"/>
                </a:lnTo>
                <a:lnTo>
                  <a:pt x="272386" y="159105"/>
                </a:lnTo>
                <a:lnTo>
                  <a:pt x="271879" y="152676"/>
                </a:lnTo>
                <a:lnTo>
                  <a:pt x="271879" y="159105"/>
                </a:lnTo>
                <a:lnTo>
                  <a:pt x="270137" y="159105"/>
                </a:lnTo>
                <a:lnTo>
                  <a:pt x="270137" y="144062"/>
                </a:lnTo>
                <a:lnTo>
                  <a:pt x="272924" y="144062"/>
                </a:lnTo>
                <a:lnTo>
                  <a:pt x="273367" y="149160"/>
                </a:lnTo>
                <a:lnTo>
                  <a:pt x="273779" y="144062"/>
                </a:lnTo>
                <a:close/>
                <a:moveTo>
                  <a:pt x="284040" y="144062"/>
                </a:moveTo>
                <a:lnTo>
                  <a:pt x="284040" y="159105"/>
                </a:lnTo>
                <a:lnTo>
                  <a:pt x="282298" y="159105"/>
                </a:lnTo>
                <a:lnTo>
                  <a:pt x="282298" y="152676"/>
                </a:lnTo>
                <a:lnTo>
                  <a:pt x="281791" y="159105"/>
                </a:lnTo>
                <a:lnTo>
                  <a:pt x="279860" y="159105"/>
                </a:lnTo>
                <a:lnTo>
                  <a:pt x="279353" y="152676"/>
                </a:lnTo>
                <a:lnTo>
                  <a:pt x="279353" y="159105"/>
                </a:lnTo>
                <a:lnTo>
                  <a:pt x="277611" y="159105"/>
                </a:lnTo>
                <a:lnTo>
                  <a:pt x="277611" y="144062"/>
                </a:lnTo>
                <a:lnTo>
                  <a:pt x="280430" y="144062"/>
                </a:lnTo>
                <a:lnTo>
                  <a:pt x="280841" y="149160"/>
                </a:lnTo>
                <a:lnTo>
                  <a:pt x="281253" y="144062"/>
                </a:lnTo>
                <a:close/>
                <a:moveTo>
                  <a:pt x="0" y="0"/>
                </a:moveTo>
                <a:lnTo>
                  <a:pt x="0" y="160340"/>
                </a:lnTo>
                <a:lnTo>
                  <a:pt x="285022" y="160340"/>
                </a:lnTo>
                <a:lnTo>
                  <a:pt x="285022" y="0"/>
                </a:lnTo>
                <a:close/>
              </a:path>
            </a:pathLst>
          </a:custGeom>
          <a:gradFill>
            <a:gsLst>
              <a:gs pos="0">
                <a:srgbClr val="191919"/>
              </a:gs>
              <a:gs pos="50000">
                <a:srgbClr val="232323"/>
              </a:gs>
              <a:gs pos="100000">
                <a:srgbClr val="191919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8"/>
          <p:cNvGrpSpPr/>
          <p:nvPr/>
        </p:nvGrpSpPr>
        <p:grpSpPr>
          <a:xfrm>
            <a:off x="346918" y="358117"/>
            <a:ext cx="1148466" cy="333102"/>
            <a:chOff x="238125" y="1804750"/>
            <a:chExt cx="7128900" cy="2067675"/>
          </a:xfrm>
        </p:grpSpPr>
        <p:sp>
          <p:nvSpPr>
            <p:cNvPr id="222" name="Google Shape;222;p8"/>
            <p:cNvSpPr/>
            <p:nvPr/>
          </p:nvSpPr>
          <p:spPr>
            <a:xfrm>
              <a:off x="2420050" y="2814650"/>
              <a:ext cx="646925" cy="862825"/>
            </a:xfrm>
            <a:custGeom>
              <a:avLst/>
              <a:gdLst/>
              <a:ahLst/>
              <a:cxnLst/>
              <a:rect l="l" t="t" r="r" b="b"/>
              <a:pathLst>
                <a:path w="25877" h="34513" extrusionOk="0">
                  <a:moveTo>
                    <a:pt x="1" y="1"/>
                  </a:moveTo>
                  <a:lnTo>
                    <a:pt x="1" y="20176"/>
                  </a:lnTo>
                  <a:cubicBezTo>
                    <a:pt x="1" y="29687"/>
                    <a:pt x="4267" y="34513"/>
                    <a:pt x="12694" y="34513"/>
                  </a:cubicBezTo>
                  <a:cubicBezTo>
                    <a:pt x="21156" y="34513"/>
                    <a:pt x="25876" y="29687"/>
                    <a:pt x="25876" y="20176"/>
                  </a:cubicBezTo>
                  <a:lnTo>
                    <a:pt x="25876" y="1"/>
                  </a:lnTo>
                  <a:lnTo>
                    <a:pt x="23428" y="1"/>
                  </a:lnTo>
                  <a:lnTo>
                    <a:pt x="23428" y="20176"/>
                  </a:lnTo>
                  <a:cubicBezTo>
                    <a:pt x="23428" y="28464"/>
                    <a:pt x="20002" y="32310"/>
                    <a:pt x="12694" y="32310"/>
                  </a:cubicBezTo>
                  <a:cubicBezTo>
                    <a:pt x="4232" y="32310"/>
                    <a:pt x="2448" y="25701"/>
                    <a:pt x="2448" y="20176"/>
                  </a:cubicBezTo>
                  <a:lnTo>
                    <a:pt x="2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3200700" y="3033200"/>
              <a:ext cx="485175" cy="624175"/>
            </a:xfrm>
            <a:custGeom>
              <a:avLst/>
              <a:gdLst/>
              <a:ahLst/>
              <a:cxnLst/>
              <a:rect l="l" t="t" r="r" b="b"/>
              <a:pathLst>
                <a:path w="19407" h="24967" extrusionOk="0">
                  <a:moveTo>
                    <a:pt x="10665" y="0"/>
                  </a:moveTo>
                  <a:cubicBezTo>
                    <a:pt x="6854" y="0"/>
                    <a:pt x="3567" y="2063"/>
                    <a:pt x="2168" y="5140"/>
                  </a:cubicBezTo>
                  <a:lnTo>
                    <a:pt x="2168" y="560"/>
                  </a:lnTo>
                  <a:lnTo>
                    <a:pt x="0" y="560"/>
                  </a:lnTo>
                  <a:lnTo>
                    <a:pt x="0" y="24967"/>
                  </a:lnTo>
                  <a:lnTo>
                    <a:pt x="2168" y="24967"/>
                  </a:lnTo>
                  <a:lnTo>
                    <a:pt x="2168" y="11784"/>
                  </a:lnTo>
                  <a:cubicBezTo>
                    <a:pt x="2168" y="5840"/>
                    <a:pt x="5490" y="1958"/>
                    <a:pt x="10595" y="1958"/>
                  </a:cubicBezTo>
                  <a:cubicBezTo>
                    <a:pt x="17204" y="1958"/>
                    <a:pt x="17204" y="7728"/>
                    <a:pt x="17204" y="9616"/>
                  </a:cubicBezTo>
                  <a:lnTo>
                    <a:pt x="17204" y="24967"/>
                  </a:lnTo>
                  <a:lnTo>
                    <a:pt x="19407" y="24967"/>
                  </a:lnTo>
                  <a:lnTo>
                    <a:pt x="19407" y="9931"/>
                  </a:lnTo>
                  <a:cubicBezTo>
                    <a:pt x="19407" y="7203"/>
                    <a:pt x="19407" y="0"/>
                    <a:pt x="10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3821350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1" y="1"/>
                  </a:moveTo>
                  <a:lnTo>
                    <a:pt x="1" y="24408"/>
                  </a:lnTo>
                  <a:lnTo>
                    <a:pt x="2169" y="2440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3821350" y="2860975"/>
              <a:ext cx="54225" cy="82200"/>
            </a:xfrm>
            <a:custGeom>
              <a:avLst/>
              <a:gdLst/>
              <a:ahLst/>
              <a:cxnLst/>
              <a:rect l="l" t="t" r="r" b="b"/>
              <a:pathLst>
                <a:path w="2169" h="3288" extrusionOk="0">
                  <a:moveTo>
                    <a:pt x="1" y="1"/>
                  </a:moveTo>
                  <a:lnTo>
                    <a:pt x="1" y="3288"/>
                  </a:lnTo>
                  <a:lnTo>
                    <a:pt x="2169" y="328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3941125" y="3047175"/>
              <a:ext cx="537625" cy="610200"/>
            </a:xfrm>
            <a:custGeom>
              <a:avLst/>
              <a:gdLst/>
              <a:ahLst/>
              <a:cxnLst/>
              <a:rect l="l" t="t" r="r" b="b"/>
              <a:pathLst>
                <a:path w="21505" h="24408" extrusionOk="0">
                  <a:moveTo>
                    <a:pt x="0" y="1"/>
                  </a:moveTo>
                  <a:lnTo>
                    <a:pt x="9826" y="24408"/>
                  </a:lnTo>
                  <a:lnTo>
                    <a:pt x="12308" y="24408"/>
                  </a:lnTo>
                  <a:lnTo>
                    <a:pt x="21505" y="1"/>
                  </a:lnTo>
                  <a:lnTo>
                    <a:pt x="19092" y="1"/>
                  </a:lnTo>
                  <a:cubicBezTo>
                    <a:pt x="19092" y="1"/>
                    <a:pt x="11364" y="20946"/>
                    <a:pt x="11085" y="21715"/>
                  </a:cubicBezTo>
                  <a:cubicBezTo>
                    <a:pt x="10770" y="20946"/>
                    <a:pt x="251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4505825" y="3033200"/>
              <a:ext cx="541150" cy="638175"/>
            </a:xfrm>
            <a:custGeom>
              <a:avLst/>
              <a:gdLst/>
              <a:ahLst/>
              <a:cxnLst/>
              <a:rect l="l" t="t" r="r" b="b"/>
              <a:pathLst>
                <a:path w="21646" h="25527" extrusionOk="0">
                  <a:moveTo>
                    <a:pt x="10840" y="1958"/>
                  </a:moveTo>
                  <a:cubicBezTo>
                    <a:pt x="16260" y="1958"/>
                    <a:pt x="19233" y="6609"/>
                    <a:pt x="19407" y="11260"/>
                  </a:cubicBezTo>
                  <a:lnTo>
                    <a:pt x="2274" y="11260"/>
                  </a:lnTo>
                  <a:cubicBezTo>
                    <a:pt x="2728" y="6609"/>
                    <a:pt x="5770" y="1958"/>
                    <a:pt x="10840" y="1958"/>
                  </a:cubicBezTo>
                  <a:close/>
                  <a:moveTo>
                    <a:pt x="10840" y="0"/>
                  </a:moveTo>
                  <a:cubicBezTo>
                    <a:pt x="8008" y="0"/>
                    <a:pt x="5525" y="1014"/>
                    <a:pt x="3672" y="2903"/>
                  </a:cubicBezTo>
                  <a:cubicBezTo>
                    <a:pt x="1329" y="5280"/>
                    <a:pt x="1" y="9022"/>
                    <a:pt x="36" y="13183"/>
                  </a:cubicBezTo>
                  <a:cubicBezTo>
                    <a:pt x="1" y="17029"/>
                    <a:pt x="1190" y="20351"/>
                    <a:pt x="3393" y="22589"/>
                  </a:cubicBezTo>
                  <a:cubicBezTo>
                    <a:pt x="5281" y="24512"/>
                    <a:pt x="7868" y="25526"/>
                    <a:pt x="10840" y="25526"/>
                  </a:cubicBezTo>
                  <a:cubicBezTo>
                    <a:pt x="16715" y="25526"/>
                    <a:pt x="20456" y="22379"/>
                    <a:pt x="21400" y="16679"/>
                  </a:cubicBezTo>
                  <a:lnTo>
                    <a:pt x="21470" y="16435"/>
                  </a:lnTo>
                  <a:lnTo>
                    <a:pt x="19268" y="16435"/>
                  </a:lnTo>
                  <a:lnTo>
                    <a:pt x="19233" y="16610"/>
                  </a:lnTo>
                  <a:cubicBezTo>
                    <a:pt x="18428" y="20980"/>
                    <a:pt x="15281" y="23568"/>
                    <a:pt x="10840" y="23568"/>
                  </a:cubicBezTo>
                  <a:cubicBezTo>
                    <a:pt x="8533" y="23568"/>
                    <a:pt x="6609" y="22799"/>
                    <a:pt x="5106" y="21260"/>
                  </a:cubicBezTo>
                  <a:cubicBezTo>
                    <a:pt x="3288" y="19407"/>
                    <a:pt x="2239" y="16505"/>
                    <a:pt x="2239" y="13253"/>
                  </a:cubicBezTo>
                  <a:lnTo>
                    <a:pt x="2239" y="13218"/>
                  </a:lnTo>
                  <a:lnTo>
                    <a:pt x="21610" y="13218"/>
                  </a:lnTo>
                  <a:lnTo>
                    <a:pt x="21610" y="13008"/>
                  </a:lnTo>
                  <a:cubicBezTo>
                    <a:pt x="21610" y="12693"/>
                    <a:pt x="21645" y="12414"/>
                    <a:pt x="21645" y="12099"/>
                  </a:cubicBezTo>
                  <a:cubicBezTo>
                    <a:pt x="21645" y="8357"/>
                    <a:pt x="20526" y="5140"/>
                    <a:pt x="18463" y="3007"/>
                  </a:cubicBezTo>
                  <a:cubicBezTo>
                    <a:pt x="16575" y="1014"/>
                    <a:pt x="14022" y="0"/>
                    <a:pt x="10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143975" y="3043450"/>
              <a:ext cx="288500" cy="613925"/>
            </a:xfrm>
            <a:custGeom>
              <a:avLst/>
              <a:gdLst/>
              <a:ahLst/>
              <a:cxnLst/>
              <a:rect l="l" t="t" r="r" b="b"/>
              <a:pathLst>
                <a:path w="11540" h="24557" extrusionOk="0">
                  <a:moveTo>
                    <a:pt x="10879" y="0"/>
                  </a:moveTo>
                  <a:cubicBezTo>
                    <a:pt x="7057" y="0"/>
                    <a:pt x="3448" y="2117"/>
                    <a:pt x="2204" y="5010"/>
                  </a:cubicBezTo>
                  <a:lnTo>
                    <a:pt x="2204" y="150"/>
                  </a:lnTo>
                  <a:lnTo>
                    <a:pt x="1" y="150"/>
                  </a:lnTo>
                  <a:lnTo>
                    <a:pt x="1" y="24557"/>
                  </a:lnTo>
                  <a:lnTo>
                    <a:pt x="2204" y="24557"/>
                  </a:lnTo>
                  <a:lnTo>
                    <a:pt x="2204" y="11234"/>
                  </a:lnTo>
                  <a:cubicBezTo>
                    <a:pt x="2378" y="7598"/>
                    <a:pt x="3183" y="6199"/>
                    <a:pt x="4826" y="4486"/>
                  </a:cubicBezTo>
                  <a:cubicBezTo>
                    <a:pt x="6868" y="2499"/>
                    <a:pt x="9172" y="2167"/>
                    <a:pt x="10482" y="2167"/>
                  </a:cubicBezTo>
                  <a:cubicBezTo>
                    <a:pt x="10832" y="2167"/>
                    <a:pt x="11111" y="2191"/>
                    <a:pt x="11295" y="2213"/>
                  </a:cubicBezTo>
                  <a:lnTo>
                    <a:pt x="11540" y="2248"/>
                  </a:lnTo>
                  <a:lnTo>
                    <a:pt x="11540" y="45"/>
                  </a:lnTo>
                  <a:lnTo>
                    <a:pt x="11330" y="10"/>
                  </a:lnTo>
                  <a:cubicBezTo>
                    <a:pt x="11179" y="3"/>
                    <a:pt x="11029" y="0"/>
                    <a:pt x="10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449950" y="3033200"/>
              <a:ext cx="487800" cy="638175"/>
            </a:xfrm>
            <a:custGeom>
              <a:avLst/>
              <a:gdLst/>
              <a:ahLst/>
              <a:cxnLst/>
              <a:rect l="l" t="t" r="r" b="b"/>
              <a:pathLst>
                <a:path w="19512" h="25527" extrusionOk="0">
                  <a:moveTo>
                    <a:pt x="9721" y="0"/>
                  </a:moveTo>
                  <a:cubicBezTo>
                    <a:pt x="7623" y="0"/>
                    <a:pt x="839" y="455"/>
                    <a:pt x="839" y="6364"/>
                  </a:cubicBezTo>
                  <a:cubicBezTo>
                    <a:pt x="839" y="11679"/>
                    <a:pt x="5700" y="12658"/>
                    <a:pt x="9266" y="13393"/>
                  </a:cubicBezTo>
                  <a:lnTo>
                    <a:pt x="9896" y="13532"/>
                  </a:lnTo>
                  <a:cubicBezTo>
                    <a:pt x="13707" y="14302"/>
                    <a:pt x="17309" y="15001"/>
                    <a:pt x="17309" y="18708"/>
                  </a:cubicBezTo>
                  <a:cubicBezTo>
                    <a:pt x="17309" y="23113"/>
                    <a:pt x="12134" y="23568"/>
                    <a:pt x="9896" y="23568"/>
                  </a:cubicBezTo>
                  <a:cubicBezTo>
                    <a:pt x="5490" y="23568"/>
                    <a:pt x="2448" y="20910"/>
                    <a:pt x="2168" y="16784"/>
                  </a:cubicBezTo>
                  <a:lnTo>
                    <a:pt x="2168" y="16575"/>
                  </a:lnTo>
                  <a:lnTo>
                    <a:pt x="0" y="16575"/>
                  </a:lnTo>
                  <a:lnTo>
                    <a:pt x="0" y="16784"/>
                  </a:lnTo>
                  <a:cubicBezTo>
                    <a:pt x="140" y="22204"/>
                    <a:pt x="3916" y="25526"/>
                    <a:pt x="9896" y="25526"/>
                  </a:cubicBezTo>
                  <a:cubicBezTo>
                    <a:pt x="12169" y="25526"/>
                    <a:pt x="19512" y="25037"/>
                    <a:pt x="19512" y="18708"/>
                  </a:cubicBezTo>
                  <a:cubicBezTo>
                    <a:pt x="19512" y="13498"/>
                    <a:pt x="15560" y="12344"/>
                    <a:pt x="10840" y="11434"/>
                  </a:cubicBezTo>
                  <a:lnTo>
                    <a:pt x="10105" y="11295"/>
                  </a:lnTo>
                  <a:cubicBezTo>
                    <a:pt x="6469" y="10525"/>
                    <a:pt x="3007" y="9791"/>
                    <a:pt x="3007" y="6364"/>
                  </a:cubicBezTo>
                  <a:cubicBezTo>
                    <a:pt x="3007" y="2973"/>
                    <a:pt x="6469" y="1958"/>
                    <a:pt x="9721" y="1958"/>
                  </a:cubicBezTo>
                  <a:cubicBezTo>
                    <a:pt x="12273" y="1958"/>
                    <a:pt x="16539" y="2728"/>
                    <a:pt x="16609" y="7868"/>
                  </a:cubicBezTo>
                  <a:lnTo>
                    <a:pt x="16609" y="8078"/>
                  </a:lnTo>
                  <a:lnTo>
                    <a:pt x="18777" y="8078"/>
                  </a:lnTo>
                  <a:lnTo>
                    <a:pt x="18777" y="7868"/>
                  </a:lnTo>
                  <a:cubicBezTo>
                    <a:pt x="18777" y="2798"/>
                    <a:pt x="15560" y="0"/>
                    <a:pt x="9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049625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0" y="1"/>
                  </a:moveTo>
                  <a:lnTo>
                    <a:pt x="0" y="24408"/>
                  </a:lnTo>
                  <a:lnTo>
                    <a:pt x="2168" y="24408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173750" y="2860975"/>
              <a:ext cx="843600" cy="1011450"/>
            </a:xfrm>
            <a:custGeom>
              <a:avLst/>
              <a:gdLst/>
              <a:ahLst/>
              <a:cxnLst/>
              <a:rect l="l" t="t" r="r" b="b"/>
              <a:pathLst>
                <a:path w="33744" h="40458" extrusionOk="0">
                  <a:moveTo>
                    <a:pt x="4441" y="1"/>
                  </a:moveTo>
                  <a:lnTo>
                    <a:pt x="4441" y="7449"/>
                  </a:lnTo>
                  <a:lnTo>
                    <a:pt x="1" y="7449"/>
                  </a:lnTo>
                  <a:lnTo>
                    <a:pt x="1" y="9407"/>
                  </a:lnTo>
                  <a:lnTo>
                    <a:pt x="4441" y="9407"/>
                  </a:lnTo>
                  <a:lnTo>
                    <a:pt x="4441" y="25981"/>
                  </a:lnTo>
                  <a:cubicBezTo>
                    <a:pt x="4441" y="26086"/>
                    <a:pt x="4441" y="26226"/>
                    <a:pt x="4441" y="26366"/>
                  </a:cubicBezTo>
                  <a:cubicBezTo>
                    <a:pt x="4441" y="28254"/>
                    <a:pt x="4896" y="29618"/>
                    <a:pt x="5840" y="30527"/>
                  </a:cubicBezTo>
                  <a:cubicBezTo>
                    <a:pt x="6980" y="31639"/>
                    <a:pt x="8666" y="31910"/>
                    <a:pt x="10263" y="31910"/>
                  </a:cubicBezTo>
                  <a:cubicBezTo>
                    <a:pt x="10725" y="31910"/>
                    <a:pt x="11179" y="31887"/>
                    <a:pt x="11610" y="31856"/>
                  </a:cubicBezTo>
                  <a:lnTo>
                    <a:pt x="11820" y="31856"/>
                  </a:lnTo>
                  <a:lnTo>
                    <a:pt x="11820" y="29897"/>
                  </a:lnTo>
                  <a:lnTo>
                    <a:pt x="11610" y="29897"/>
                  </a:lnTo>
                  <a:cubicBezTo>
                    <a:pt x="11285" y="29909"/>
                    <a:pt x="10979" y="29916"/>
                    <a:pt x="10691" y="29916"/>
                  </a:cubicBezTo>
                  <a:cubicBezTo>
                    <a:pt x="9208" y="29916"/>
                    <a:pt x="8192" y="29737"/>
                    <a:pt x="7519" y="29093"/>
                  </a:cubicBezTo>
                  <a:cubicBezTo>
                    <a:pt x="6924" y="28499"/>
                    <a:pt x="6644" y="27485"/>
                    <a:pt x="6644" y="25946"/>
                  </a:cubicBezTo>
                  <a:lnTo>
                    <a:pt x="6644" y="9407"/>
                  </a:lnTo>
                  <a:lnTo>
                    <a:pt x="12729" y="9407"/>
                  </a:lnTo>
                  <a:cubicBezTo>
                    <a:pt x="15106" y="15107"/>
                    <a:pt x="21960" y="31401"/>
                    <a:pt x="22030" y="31506"/>
                  </a:cubicBezTo>
                  <a:cubicBezTo>
                    <a:pt x="20946" y="34583"/>
                    <a:pt x="20282" y="36331"/>
                    <a:pt x="19617" y="36996"/>
                  </a:cubicBezTo>
                  <a:cubicBezTo>
                    <a:pt x="18498" y="38150"/>
                    <a:pt x="17344" y="38499"/>
                    <a:pt x="14792" y="38499"/>
                  </a:cubicBezTo>
                  <a:lnTo>
                    <a:pt x="14582" y="38499"/>
                  </a:lnTo>
                  <a:lnTo>
                    <a:pt x="14582" y="40457"/>
                  </a:lnTo>
                  <a:lnTo>
                    <a:pt x="14792" y="40457"/>
                  </a:lnTo>
                  <a:cubicBezTo>
                    <a:pt x="17449" y="40457"/>
                    <a:pt x="19163" y="40388"/>
                    <a:pt x="20491" y="39338"/>
                  </a:cubicBezTo>
                  <a:cubicBezTo>
                    <a:pt x="21540" y="38534"/>
                    <a:pt x="22310" y="36821"/>
                    <a:pt x="23359" y="34303"/>
                  </a:cubicBezTo>
                  <a:cubicBezTo>
                    <a:pt x="23359" y="34303"/>
                    <a:pt x="33744" y="7449"/>
                    <a:pt x="33744" y="7449"/>
                  </a:cubicBezTo>
                  <a:lnTo>
                    <a:pt x="31296" y="7449"/>
                  </a:lnTo>
                  <a:cubicBezTo>
                    <a:pt x="31296" y="7449"/>
                    <a:pt x="23568" y="28044"/>
                    <a:pt x="23219" y="28988"/>
                  </a:cubicBezTo>
                  <a:cubicBezTo>
                    <a:pt x="22834" y="28044"/>
                    <a:pt x="14442" y="7449"/>
                    <a:pt x="14442" y="7449"/>
                  </a:cubicBezTo>
                  <a:lnTo>
                    <a:pt x="6644" y="7449"/>
                  </a:lnTo>
                  <a:lnTo>
                    <a:pt x="66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048750" y="2860975"/>
              <a:ext cx="55100" cy="82200"/>
            </a:xfrm>
            <a:custGeom>
              <a:avLst/>
              <a:gdLst/>
              <a:ahLst/>
              <a:cxnLst/>
              <a:rect l="l" t="t" r="r" b="b"/>
              <a:pathLst>
                <a:path w="2204" h="3288" extrusionOk="0">
                  <a:moveTo>
                    <a:pt x="0" y="1"/>
                  </a:moveTo>
                  <a:lnTo>
                    <a:pt x="0" y="3288"/>
                  </a:lnTo>
                  <a:lnTo>
                    <a:pt x="2203" y="3288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3358050" y="1804750"/>
              <a:ext cx="909150" cy="872875"/>
            </a:xfrm>
            <a:custGeom>
              <a:avLst/>
              <a:gdLst/>
              <a:ahLst/>
              <a:cxnLst/>
              <a:rect l="l" t="t" r="r" b="b"/>
              <a:pathLst>
                <a:path w="36366" h="34915" extrusionOk="0">
                  <a:moveTo>
                    <a:pt x="18218" y="2108"/>
                  </a:moveTo>
                  <a:cubicBezTo>
                    <a:pt x="25701" y="2108"/>
                    <a:pt x="30701" y="8262"/>
                    <a:pt x="30631" y="17913"/>
                  </a:cubicBezTo>
                  <a:cubicBezTo>
                    <a:pt x="30631" y="26899"/>
                    <a:pt x="25701" y="32599"/>
                    <a:pt x="18323" y="32599"/>
                  </a:cubicBezTo>
                  <a:cubicBezTo>
                    <a:pt x="12169" y="32599"/>
                    <a:pt x="5665" y="27669"/>
                    <a:pt x="5665" y="16724"/>
                  </a:cubicBezTo>
                  <a:cubicBezTo>
                    <a:pt x="5665" y="7563"/>
                    <a:pt x="10805" y="2108"/>
                    <a:pt x="18218" y="2108"/>
                  </a:cubicBezTo>
                  <a:close/>
                  <a:moveTo>
                    <a:pt x="18197" y="0"/>
                  </a:moveTo>
                  <a:cubicBezTo>
                    <a:pt x="6790" y="0"/>
                    <a:pt x="520" y="9007"/>
                    <a:pt x="280" y="16969"/>
                  </a:cubicBezTo>
                  <a:cubicBezTo>
                    <a:pt x="0" y="27249"/>
                    <a:pt x="8182" y="34697"/>
                    <a:pt x="17868" y="34907"/>
                  </a:cubicBezTo>
                  <a:cubicBezTo>
                    <a:pt x="18031" y="34912"/>
                    <a:pt x="18195" y="34914"/>
                    <a:pt x="18359" y="34914"/>
                  </a:cubicBezTo>
                  <a:cubicBezTo>
                    <a:pt x="26566" y="34914"/>
                    <a:pt x="35881" y="28914"/>
                    <a:pt x="36121" y="17738"/>
                  </a:cubicBezTo>
                  <a:cubicBezTo>
                    <a:pt x="36366" y="6374"/>
                    <a:pt x="27099" y="185"/>
                    <a:pt x="18847" y="10"/>
                  </a:cubicBezTo>
                  <a:cubicBezTo>
                    <a:pt x="18629" y="4"/>
                    <a:pt x="18412" y="0"/>
                    <a:pt x="18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569750" y="1816350"/>
              <a:ext cx="797275" cy="849725"/>
            </a:xfrm>
            <a:custGeom>
              <a:avLst/>
              <a:gdLst/>
              <a:ahLst/>
              <a:cxnLst/>
              <a:rect l="l" t="t" r="r" b="b"/>
              <a:pathLst>
                <a:path w="31891" h="33989" extrusionOk="0">
                  <a:moveTo>
                    <a:pt x="1" y="1"/>
                  </a:moveTo>
                  <a:lnTo>
                    <a:pt x="1" y="490"/>
                  </a:lnTo>
                  <a:cubicBezTo>
                    <a:pt x="1924" y="595"/>
                    <a:pt x="2448" y="980"/>
                    <a:pt x="2448" y="3707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9722" y="33988"/>
                  </a:lnTo>
                  <a:lnTo>
                    <a:pt x="9722" y="33499"/>
                  </a:lnTo>
                  <a:cubicBezTo>
                    <a:pt x="7798" y="33394"/>
                    <a:pt x="7274" y="33009"/>
                    <a:pt x="7274" y="30282"/>
                  </a:cubicBezTo>
                  <a:lnTo>
                    <a:pt x="7274" y="17589"/>
                  </a:lnTo>
                  <a:lnTo>
                    <a:pt x="24652" y="17589"/>
                  </a:lnTo>
                  <a:lnTo>
                    <a:pt x="24652" y="30282"/>
                  </a:lnTo>
                  <a:cubicBezTo>
                    <a:pt x="24652" y="33009"/>
                    <a:pt x="24128" y="33394"/>
                    <a:pt x="22205" y="33499"/>
                  </a:cubicBezTo>
                  <a:lnTo>
                    <a:pt x="22205" y="33988"/>
                  </a:lnTo>
                  <a:lnTo>
                    <a:pt x="31891" y="33988"/>
                  </a:lnTo>
                  <a:lnTo>
                    <a:pt x="31891" y="33499"/>
                  </a:lnTo>
                  <a:cubicBezTo>
                    <a:pt x="29967" y="33394"/>
                    <a:pt x="29443" y="33009"/>
                    <a:pt x="29443" y="30282"/>
                  </a:cubicBezTo>
                  <a:lnTo>
                    <a:pt x="29443" y="3707"/>
                  </a:lnTo>
                  <a:cubicBezTo>
                    <a:pt x="29443" y="980"/>
                    <a:pt x="29967" y="595"/>
                    <a:pt x="31891" y="490"/>
                  </a:cubicBezTo>
                  <a:lnTo>
                    <a:pt x="31891" y="1"/>
                  </a:lnTo>
                  <a:lnTo>
                    <a:pt x="22205" y="1"/>
                  </a:lnTo>
                  <a:lnTo>
                    <a:pt x="22205" y="490"/>
                  </a:lnTo>
                  <a:cubicBezTo>
                    <a:pt x="24128" y="595"/>
                    <a:pt x="24652" y="980"/>
                    <a:pt x="24652" y="3707"/>
                  </a:cubicBezTo>
                  <a:lnTo>
                    <a:pt x="24652" y="15526"/>
                  </a:lnTo>
                  <a:lnTo>
                    <a:pt x="7274" y="15526"/>
                  </a:lnTo>
                  <a:lnTo>
                    <a:pt x="7274" y="3707"/>
                  </a:lnTo>
                  <a:cubicBezTo>
                    <a:pt x="7274" y="980"/>
                    <a:pt x="7798" y="595"/>
                    <a:pt x="9722" y="490"/>
                  </a:cubicBezTo>
                  <a:lnTo>
                    <a:pt x="97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4324000" y="1816350"/>
              <a:ext cx="776300" cy="849725"/>
            </a:xfrm>
            <a:custGeom>
              <a:avLst/>
              <a:gdLst/>
              <a:ahLst/>
              <a:cxnLst/>
              <a:rect l="l" t="t" r="r" b="b"/>
              <a:pathLst>
                <a:path w="31052" h="33989" extrusionOk="0">
                  <a:moveTo>
                    <a:pt x="36" y="1"/>
                  </a:moveTo>
                  <a:lnTo>
                    <a:pt x="36" y="490"/>
                  </a:lnTo>
                  <a:cubicBezTo>
                    <a:pt x="1924" y="595"/>
                    <a:pt x="2448" y="805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7309" y="33988"/>
                  </a:lnTo>
                  <a:lnTo>
                    <a:pt x="7309" y="33499"/>
                  </a:lnTo>
                  <a:cubicBezTo>
                    <a:pt x="5385" y="33394"/>
                    <a:pt x="4861" y="33009"/>
                    <a:pt x="4861" y="30282"/>
                  </a:cubicBezTo>
                  <a:lnTo>
                    <a:pt x="4861" y="5560"/>
                  </a:lnTo>
                  <a:cubicBezTo>
                    <a:pt x="4861" y="6015"/>
                    <a:pt x="23778" y="29023"/>
                    <a:pt x="27869" y="33988"/>
                  </a:cubicBezTo>
                  <a:lnTo>
                    <a:pt x="28639" y="33988"/>
                  </a:lnTo>
                  <a:lnTo>
                    <a:pt x="28639" y="2763"/>
                  </a:lnTo>
                  <a:cubicBezTo>
                    <a:pt x="28639" y="805"/>
                    <a:pt x="29163" y="595"/>
                    <a:pt x="31051" y="490"/>
                  </a:cubicBezTo>
                  <a:lnTo>
                    <a:pt x="31051" y="1"/>
                  </a:lnTo>
                  <a:lnTo>
                    <a:pt x="23848" y="1"/>
                  </a:lnTo>
                  <a:lnTo>
                    <a:pt x="23848" y="490"/>
                  </a:lnTo>
                  <a:cubicBezTo>
                    <a:pt x="25701" y="595"/>
                    <a:pt x="26261" y="805"/>
                    <a:pt x="26261" y="2763"/>
                  </a:cubicBezTo>
                  <a:lnTo>
                    <a:pt x="26261" y="24337"/>
                  </a:lnTo>
                  <a:lnTo>
                    <a:pt x="6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110750" y="1816350"/>
              <a:ext cx="794650" cy="849725"/>
            </a:xfrm>
            <a:custGeom>
              <a:avLst/>
              <a:gdLst/>
              <a:ahLst/>
              <a:cxnLst/>
              <a:rect l="l" t="t" r="r" b="b"/>
              <a:pathLst>
                <a:path w="31786" h="33989" extrusionOk="0">
                  <a:moveTo>
                    <a:pt x="14547" y="7728"/>
                  </a:moveTo>
                  <a:cubicBezTo>
                    <a:pt x="14547" y="7728"/>
                    <a:pt x="17589" y="15456"/>
                    <a:pt x="20212" y="21750"/>
                  </a:cubicBezTo>
                  <a:lnTo>
                    <a:pt x="8952" y="21750"/>
                  </a:lnTo>
                  <a:cubicBezTo>
                    <a:pt x="11155" y="16330"/>
                    <a:pt x="14547" y="7728"/>
                    <a:pt x="14547" y="7728"/>
                  </a:cubicBezTo>
                  <a:close/>
                  <a:moveTo>
                    <a:pt x="15561" y="1"/>
                  </a:moveTo>
                  <a:cubicBezTo>
                    <a:pt x="13848" y="4092"/>
                    <a:pt x="5910" y="22904"/>
                    <a:pt x="3113" y="29408"/>
                  </a:cubicBezTo>
                  <a:cubicBezTo>
                    <a:pt x="2658" y="30527"/>
                    <a:pt x="1889" y="32310"/>
                    <a:pt x="1295" y="32939"/>
                  </a:cubicBezTo>
                  <a:cubicBezTo>
                    <a:pt x="840" y="33429"/>
                    <a:pt x="420" y="33499"/>
                    <a:pt x="1" y="33499"/>
                  </a:cubicBezTo>
                  <a:lnTo>
                    <a:pt x="1" y="33988"/>
                  </a:lnTo>
                  <a:lnTo>
                    <a:pt x="6470" y="33988"/>
                  </a:lnTo>
                  <a:lnTo>
                    <a:pt x="6470" y="33499"/>
                  </a:lnTo>
                  <a:cubicBezTo>
                    <a:pt x="5945" y="33499"/>
                    <a:pt x="4861" y="33499"/>
                    <a:pt x="4791" y="32555"/>
                  </a:cubicBezTo>
                  <a:cubicBezTo>
                    <a:pt x="4756" y="32240"/>
                    <a:pt x="4826" y="31925"/>
                    <a:pt x="4966" y="31541"/>
                  </a:cubicBezTo>
                  <a:cubicBezTo>
                    <a:pt x="5176" y="30946"/>
                    <a:pt x="6470" y="27624"/>
                    <a:pt x="8113" y="23883"/>
                  </a:cubicBezTo>
                  <a:lnTo>
                    <a:pt x="21051" y="23883"/>
                  </a:lnTo>
                  <a:cubicBezTo>
                    <a:pt x="22310" y="27065"/>
                    <a:pt x="23499" y="29757"/>
                    <a:pt x="24023" y="30946"/>
                  </a:cubicBezTo>
                  <a:cubicBezTo>
                    <a:pt x="24198" y="31296"/>
                    <a:pt x="24513" y="32135"/>
                    <a:pt x="24513" y="32520"/>
                  </a:cubicBezTo>
                  <a:cubicBezTo>
                    <a:pt x="24513" y="33464"/>
                    <a:pt x="23673" y="33499"/>
                    <a:pt x="22729" y="33499"/>
                  </a:cubicBezTo>
                  <a:lnTo>
                    <a:pt x="22729" y="33988"/>
                  </a:lnTo>
                  <a:lnTo>
                    <a:pt x="31786" y="33988"/>
                  </a:lnTo>
                  <a:lnTo>
                    <a:pt x="31786" y="33499"/>
                  </a:lnTo>
                  <a:cubicBezTo>
                    <a:pt x="30667" y="33429"/>
                    <a:pt x="30317" y="33149"/>
                    <a:pt x="29513" y="31296"/>
                  </a:cubicBezTo>
                  <a:lnTo>
                    <a:pt x="16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2374600" y="1816350"/>
              <a:ext cx="927525" cy="849725"/>
            </a:xfrm>
            <a:custGeom>
              <a:avLst/>
              <a:gdLst/>
              <a:ahLst/>
              <a:cxnLst/>
              <a:rect l="l" t="t" r="r" b="b"/>
              <a:pathLst>
                <a:path w="37101" h="33989" extrusionOk="0">
                  <a:moveTo>
                    <a:pt x="70" y="1"/>
                  </a:moveTo>
                  <a:lnTo>
                    <a:pt x="70" y="490"/>
                  </a:lnTo>
                  <a:cubicBezTo>
                    <a:pt x="1119" y="525"/>
                    <a:pt x="1714" y="630"/>
                    <a:pt x="2063" y="1050"/>
                  </a:cubicBezTo>
                  <a:cubicBezTo>
                    <a:pt x="2168" y="1224"/>
                    <a:pt x="2273" y="1364"/>
                    <a:pt x="2343" y="1539"/>
                  </a:cubicBezTo>
                  <a:cubicBezTo>
                    <a:pt x="2413" y="1714"/>
                    <a:pt x="2413" y="1924"/>
                    <a:pt x="2448" y="2099"/>
                  </a:cubicBezTo>
                  <a:cubicBezTo>
                    <a:pt x="2448" y="2308"/>
                    <a:pt x="2448" y="2518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3" y="33394"/>
                    <a:pt x="0" y="33499"/>
                  </a:cubicBezTo>
                  <a:lnTo>
                    <a:pt x="0" y="33988"/>
                  </a:lnTo>
                  <a:lnTo>
                    <a:pt x="7273" y="33988"/>
                  </a:lnTo>
                  <a:lnTo>
                    <a:pt x="7273" y="33499"/>
                  </a:lnTo>
                  <a:cubicBezTo>
                    <a:pt x="5350" y="33394"/>
                    <a:pt x="4826" y="33009"/>
                    <a:pt x="4826" y="30282"/>
                  </a:cubicBezTo>
                  <a:lnTo>
                    <a:pt x="4826" y="6714"/>
                  </a:lnTo>
                  <a:cubicBezTo>
                    <a:pt x="4826" y="6260"/>
                    <a:pt x="4721" y="5386"/>
                    <a:pt x="4721" y="5385"/>
                  </a:cubicBezTo>
                  <a:lnTo>
                    <a:pt x="4721" y="5385"/>
                  </a:lnTo>
                  <a:lnTo>
                    <a:pt x="5175" y="6714"/>
                  </a:lnTo>
                  <a:lnTo>
                    <a:pt x="16889" y="33848"/>
                  </a:lnTo>
                  <a:lnTo>
                    <a:pt x="17624" y="33848"/>
                  </a:lnTo>
                  <a:lnTo>
                    <a:pt x="29582" y="5875"/>
                  </a:lnTo>
                  <a:lnTo>
                    <a:pt x="29932" y="4756"/>
                  </a:lnTo>
                  <a:lnTo>
                    <a:pt x="29932" y="4756"/>
                  </a:lnTo>
                  <a:cubicBezTo>
                    <a:pt x="29932" y="4756"/>
                    <a:pt x="29827" y="5281"/>
                    <a:pt x="29827" y="5805"/>
                  </a:cubicBezTo>
                  <a:lnTo>
                    <a:pt x="29827" y="30247"/>
                  </a:lnTo>
                  <a:cubicBezTo>
                    <a:pt x="29827" y="32974"/>
                    <a:pt x="29303" y="33359"/>
                    <a:pt x="27414" y="33499"/>
                  </a:cubicBezTo>
                  <a:lnTo>
                    <a:pt x="27414" y="33988"/>
                  </a:lnTo>
                  <a:lnTo>
                    <a:pt x="37100" y="33988"/>
                  </a:lnTo>
                  <a:lnTo>
                    <a:pt x="37100" y="33499"/>
                  </a:lnTo>
                  <a:cubicBezTo>
                    <a:pt x="35177" y="33359"/>
                    <a:pt x="34653" y="33009"/>
                    <a:pt x="34653" y="30247"/>
                  </a:cubicBezTo>
                  <a:lnTo>
                    <a:pt x="34653" y="2763"/>
                  </a:lnTo>
                  <a:cubicBezTo>
                    <a:pt x="34653" y="805"/>
                    <a:pt x="35177" y="595"/>
                    <a:pt x="37030" y="490"/>
                  </a:cubicBezTo>
                  <a:lnTo>
                    <a:pt x="37030" y="1"/>
                  </a:lnTo>
                  <a:lnTo>
                    <a:pt x="29512" y="1"/>
                  </a:lnTo>
                  <a:lnTo>
                    <a:pt x="18638" y="25631"/>
                  </a:lnTo>
                  <a:lnTo>
                    <a:pt x="76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43850" y="1806725"/>
              <a:ext cx="512275" cy="871600"/>
            </a:xfrm>
            <a:custGeom>
              <a:avLst/>
              <a:gdLst/>
              <a:ahLst/>
              <a:cxnLst/>
              <a:rect l="l" t="t" r="r" b="b"/>
              <a:pathLst>
                <a:path w="20491" h="34864" extrusionOk="0">
                  <a:moveTo>
                    <a:pt x="10490" y="1"/>
                  </a:moveTo>
                  <a:cubicBezTo>
                    <a:pt x="5735" y="1"/>
                    <a:pt x="140" y="2868"/>
                    <a:pt x="140" y="8848"/>
                  </a:cubicBezTo>
                  <a:cubicBezTo>
                    <a:pt x="140" y="12939"/>
                    <a:pt x="2588" y="15491"/>
                    <a:pt x="7448" y="17904"/>
                  </a:cubicBezTo>
                  <a:cubicBezTo>
                    <a:pt x="12239" y="20352"/>
                    <a:pt x="15910" y="21296"/>
                    <a:pt x="15910" y="26086"/>
                  </a:cubicBezTo>
                  <a:cubicBezTo>
                    <a:pt x="15910" y="28534"/>
                    <a:pt x="14512" y="32800"/>
                    <a:pt x="9092" y="32800"/>
                  </a:cubicBezTo>
                  <a:cubicBezTo>
                    <a:pt x="6959" y="32800"/>
                    <a:pt x="5245" y="32031"/>
                    <a:pt x="3882" y="30912"/>
                  </a:cubicBezTo>
                  <a:cubicBezTo>
                    <a:pt x="665" y="27869"/>
                    <a:pt x="735" y="25492"/>
                    <a:pt x="490" y="24583"/>
                  </a:cubicBezTo>
                  <a:lnTo>
                    <a:pt x="0" y="24583"/>
                  </a:lnTo>
                  <a:lnTo>
                    <a:pt x="140" y="32100"/>
                  </a:lnTo>
                  <a:lnTo>
                    <a:pt x="140" y="32065"/>
                  </a:lnTo>
                  <a:cubicBezTo>
                    <a:pt x="2420" y="33447"/>
                    <a:pt x="5725" y="34863"/>
                    <a:pt x="9277" y="34863"/>
                  </a:cubicBezTo>
                  <a:cubicBezTo>
                    <a:pt x="9320" y="34863"/>
                    <a:pt x="9363" y="34863"/>
                    <a:pt x="9406" y="34863"/>
                  </a:cubicBezTo>
                  <a:lnTo>
                    <a:pt x="9616" y="34863"/>
                  </a:lnTo>
                  <a:cubicBezTo>
                    <a:pt x="14896" y="34793"/>
                    <a:pt x="20491" y="30877"/>
                    <a:pt x="20491" y="24687"/>
                  </a:cubicBezTo>
                  <a:cubicBezTo>
                    <a:pt x="20491" y="18009"/>
                    <a:pt x="15805" y="16435"/>
                    <a:pt x="11050" y="13988"/>
                  </a:cubicBezTo>
                  <a:cubicBezTo>
                    <a:pt x="6259" y="11645"/>
                    <a:pt x="4266" y="10456"/>
                    <a:pt x="4266" y="7309"/>
                  </a:cubicBezTo>
                  <a:cubicBezTo>
                    <a:pt x="4266" y="5141"/>
                    <a:pt x="5560" y="1994"/>
                    <a:pt x="9791" y="1994"/>
                  </a:cubicBezTo>
                  <a:cubicBezTo>
                    <a:pt x="11155" y="1994"/>
                    <a:pt x="12344" y="2344"/>
                    <a:pt x="13358" y="2903"/>
                  </a:cubicBezTo>
                  <a:cubicBezTo>
                    <a:pt x="16819" y="4791"/>
                    <a:pt x="16959" y="7519"/>
                    <a:pt x="17414" y="9232"/>
                  </a:cubicBezTo>
                  <a:lnTo>
                    <a:pt x="17938" y="9232"/>
                  </a:lnTo>
                  <a:lnTo>
                    <a:pt x="17624" y="1644"/>
                  </a:lnTo>
                  <a:cubicBezTo>
                    <a:pt x="15456" y="735"/>
                    <a:pt x="13707" y="316"/>
                    <a:pt x="12484" y="141"/>
                  </a:cubicBezTo>
                  <a:cubicBezTo>
                    <a:pt x="11749" y="36"/>
                    <a:pt x="11085" y="1"/>
                    <a:pt x="10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238125" y="2773575"/>
              <a:ext cx="1727375" cy="914400"/>
            </a:xfrm>
            <a:custGeom>
              <a:avLst/>
              <a:gdLst/>
              <a:ahLst/>
              <a:cxnLst/>
              <a:rect l="l" t="t" r="r" b="b"/>
              <a:pathLst>
                <a:path w="69095" h="36576" extrusionOk="0">
                  <a:moveTo>
                    <a:pt x="63500" y="1923"/>
                  </a:moveTo>
                  <a:cubicBezTo>
                    <a:pt x="64374" y="2728"/>
                    <a:pt x="67416" y="5455"/>
                    <a:pt x="67836" y="5840"/>
                  </a:cubicBezTo>
                  <a:cubicBezTo>
                    <a:pt x="66929" y="8596"/>
                    <a:pt x="65743" y="11317"/>
                    <a:pt x="64592" y="13621"/>
                  </a:cubicBezTo>
                  <a:lnTo>
                    <a:pt x="64592" y="13621"/>
                  </a:lnTo>
                  <a:lnTo>
                    <a:pt x="65598" y="7203"/>
                  </a:lnTo>
                  <a:lnTo>
                    <a:pt x="62626" y="4511"/>
                  </a:lnTo>
                  <a:cubicBezTo>
                    <a:pt x="62906" y="3672"/>
                    <a:pt x="63220" y="2833"/>
                    <a:pt x="63500" y="1923"/>
                  </a:cubicBezTo>
                  <a:close/>
                  <a:moveTo>
                    <a:pt x="5595" y="1923"/>
                  </a:moveTo>
                  <a:cubicBezTo>
                    <a:pt x="5874" y="2833"/>
                    <a:pt x="6189" y="3672"/>
                    <a:pt x="6504" y="4511"/>
                  </a:cubicBezTo>
                  <a:lnTo>
                    <a:pt x="3497" y="7203"/>
                  </a:lnTo>
                  <a:lnTo>
                    <a:pt x="4511" y="13637"/>
                  </a:lnTo>
                  <a:cubicBezTo>
                    <a:pt x="3357" y="11294"/>
                    <a:pt x="2133" y="8567"/>
                    <a:pt x="1259" y="5840"/>
                  </a:cubicBezTo>
                  <a:cubicBezTo>
                    <a:pt x="1713" y="5455"/>
                    <a:pt x="4721" y="2728"/>
                    <a:pt x="5595" y="1923"/>
                  </a:cubicBezTo>
                  <a:close/>
                  <a:moveTo>
                    <a:pt x="5245" y="11155"/>
                  </a:moveTo>
                  <a:lnTo>
                    <a:pt x="5245" y="11155"/>
                  </a:lnTo>
                  <a:cubicBezTo>
                    <a:pt x="5839" y="12378"/>
                    <a:pt x="6469" y="13567"/>
                    <a:pt x="7168" y="14756"/>
                  </a:cubicBezTo>
                  <a:cubicBezTo>
                    <a:pt x="6714" y="15176"/>
                    <a:pt x="6294" y="15560"/>
                    <a:pt x="5979" y="15805"/>
                  </a:cubicBezTo>
                  <a:lnTo>
                    <a:pt x="5245" y="11155"/>
                  </a:lnTo>
                  <a:close/>
                  <a:moveTo>
                    <a:pt x="63850" y="11155"/>
                  </a:moveTo>
                  <a:lnTo>
                    <a:pt x="63115" y="15805"/>
                  </a:lnTo>
                  <a:cubicBezTo>
                    <a:pt x="62801" y="15560"/>
                    <a:pt x="62416" y="15176"/>
                    <a:pt x="61926" y="14756"/>
                  </a:cubicBezTo>
                  <a:cubicBezTo>
                    <a:pt x="61926" y="14756"/>
                    <a:pt x="61961" y="14721"/>
                    <a:pt x="61961" y="14721"/>
                  </a:cubicBezTo>
                  <a:cubicBezTo>
                    <a:pt x="62626" y="13567"/>
                    <a:pt x="63255" y="12378"/>
                    <a:pt x="63850" y="11155"/>
                  </a:cubicBezTo>
                  <a:close/>
                  <a:moveTo>
                    <a:pt x="60038" y="3672"/>
                  </a:moveTo>
                  <a:cubicBezTo>
                    <a:pt x="60912" y="4441"/>
                    <a:pt x="63780" y="7029"/>
                    <a:pt x="64269" y="7448"/>
                  </a:cubicBezTo>
                  <a:cubicBezTo>
                    <a:pt x="63115" y="10350"/>
                    <a:pt x="61752" y="13078"/>
                    <a:pt x="60178" y="15595"/>
                  </a:cubicBezTo>
                  <a:lnTo>
                    <a:pt x="60178" y="15630"/>
                  </a:lnTo>
                  <a:cubicBezTo>
                    <a:pt x="54653" y="24442"/>
                    <a:pt x="46821" y="30911"/>
                    <a:pt x="37555" y="34303"/>
                  </a:cubicBezTo>
                  <a:cubicBezTo>
                    <a:pt x="37555" y="34303"/>
                    <a:pt x="34897" y="35282"/>
                    <a:pt x="34547" y="35422"/>
                  </a:cubicBezTo>
                  <a:cubicBezTo>
                    <a:pt x="34233" y="35282"/>
                    <a:pt x="31540" y="34303"/>
                    <a:pt x="31540" y="34303"/>
                  </a:cubicBezTo>
                  <a:cubicBezTo>
                    <a:pt x="22274" y="30911"/>
                    <a:pt x="14441" y="24442"/>
                    <a:pt x="8917" y="15595"/>
                  </a:cubicBezTo>
                  <a:cubicBezTo>
                    <a:pt x="7308" y="13043"/>
                    <a:pt x="5944" y="10315"/>
                    <a:pt x="4825" y="7448"/>
                  </a:cubicBezTo>
                  <a:cubicBezTo>
                    <a:pt x="5315" y="7029"/>
                    <a:pt x="8217" y="4441"/>
                    <a:pt x="9056" y="3672"/>
                  </a:cubicBezTo>
                  <a:cubicBezTo>
                    <a:pt x="10210" y="6924"/>
                    <a:pt x="11644" y="10001"/>
                    <a:pt x="13392" y="12798"/>
                  </a:cubicBezTo>
                  <a:cubicBezTo>
                    <a:pt x="18288" y="20631"/>
                    <a:pt x="25211" y="26365"/>
                    <a:pt x="33358" y="29337"/>
                  </a:cubicBezTo>
                  <a:lnTo>
                    <a:pt x="34547" y="29757"/>
                  </a:lnTo>
                  <a:lnTo>
                    <a:pt x="35736" y="29337"/>
                  </a:lnTo>
                  <a:cubicBezTo>
                    <a:pt x="43884" y="26365"/>
                    <a:pt x="50807" y="20631"/>
                    <a:pt x="55702" y="12798"/>
                  </a:cubicBezTo>
                  <a:cubicBezTo>
                    <a:pt x="57451" y="10001"/>
                    <a:pt x="58884" y="6924"/>
                    <a:pt x="60038" y="3672"/>
                  </a:cubicBezTo>
                  <a:close/>
                  <a:moveTo>
                    <a:pt x="6119" y="0"/>
                  </a:moveTo>
                  <a:lnTo>
                    <a:pt x="5490" y="560"/>
                  </a:lnTo>
                  <a:lnTo>
                    <a:pt x="0" y="5525"/>
                  </a:lnTo>
                  <a:lnTo>
                    <a:pt x="105" y="5840"/>
                  </a:lnTo>
                  <a:cubicBezTo>
                    <a:pt x="1399" y="10036"/>
                    <a:pt x="3567" y="14302"/>
                    <a:pt x="5140" y="17169"/>
                  </a:cubicBezTo>
                  <a:lnTo>
                    <a:pt x="5455" y="17763"/>
                  </a:lnTo>
                  <a:lnTo>
                    <a:pt x="7728" y="15735"/>
                  </a:lnTo>
                  <a:cubicBezTo>
                    <a:pt x="7798" y="15875"/>
                    <a:pt x="7868" y="16050"/>
                    <a:pt x="7972" y="16190"/>
                  </a:cubicBezTo>
                  <a:cubicBezTo>
                    <a:pt x="13672" y="25246"/>
                    <a:pt x="21680" y="31855"/>
                    <a:pt x="31156" y="35352"/>
                  </a:cubicBezTo>
                  <a:lnTo>
                    <a:pt x="34547" y="36575"/>
                  </a:lnTo>
                  <a:lnTo>
                    <a:pt x="37939" y="35352"/>
                  </a:lnTo>
                  <a:cubicBezTo>
                    <a:pt x="47415" y="31855"/>
                    <a:pt x="55458" y="25246"/>
                    <a:pt x="61122" y="16190"/>
                  </a:cubicBezTo>
                  <a:cubicBezTo>
                    <a:pt x="61227" y="16050"/>
                    <a:pt x="61297" y="15875"/>
                    <a:pt x="61402" y="15735"/>
                  </a:cubicBezTo>
                  <a:lnTo>
                    <a:pt x="63640" y="17763"/>
                  </a:lnTo>
                  <a:lnTo>
                    <a:pt x="63955" y="17169"/>
                  </a:lnTo>
                  <a:cubicBezTo>
                    <a:pt x="65528" y="14337"/>
                    <a:pt x="67661" y="10071"/>
                    <a:pt x="68990" y="5840"/>
                  </a:cubicBezTo>
                  <a:lnTo>
                    <a:pt x="69095" y="5525"/>
                  </a:lnTo>
                  <a:lnTo>
                    <a:pt x="62975" y="0"/>
                  </a:lnTo>
                  <a:lnTo>
                    <a:pt x="62731" y="839"/>
                  </a:lnTo>
                  <a:cubicBezTo>
                    <a:pt x="62416" y="1818"/>
                    <a:pt x="62101" y="2798"/>
                    <a:pt x="61752" y="3742"/>
                  </a:cubicBezTo>
                  <a:lnTo>
                    <a:pt x="59584" y="1783"/>
                  </a:lnTo>
                  <a:lnTo>
                    <a:pt x="59304" y="2553"/>
                  </a:lnTo>
                  <a:cubicBezTo>
                    <a:pt x="58150" y="6014"/>
                    <a:pt x="56612" y="9266"/>
                    <a:pt x="54758" y="12204"/>
                  </a:cubicBezTo>
                  <a:cubicBezTo>
                    <a:pt x="50003" y="19826"/>
                    <a:pt x="43289" y="25421"/>
                    <a:pt x="35352" y="28323"/>
                  </a:cubicBezTo>
                  <a:cubicBezTo>
                    <a:pt x="35352" y="28323"/>
                    <a:pt x="34792" y="28533"/>
                    <a:pt x="34547" y="28603"/>
                  </a:cubicBezTo>
                  <a:cubicBezTo>
                    <a:pt x="34303" y="28533"/>
                    <a:pt x="33743" y="28323"/>
                    <a:pt x="33743" y="28323"/>
                  </a:cubicBezTo>
                  <a:cubicBezTo>
                    <a:pt x="25806" y="25421"/>
                    <a:pt x="19092" y="19826"/>
                    <a:pt x="14301" y="12204"/>
                  </a:cubicBezTo>
                  <a:cubicBezTo>
                    <a:pt x="12483" y="9301"/>
                    <a:pt x="10945" y="6049"/>
                    <a:pt x="9791" y="2553"/>
                  </a:cubicBezTo>
                  <a:lnTo>
                    <a:pt x="9511" y="1749"/>
                  </a:lnTo>
                  <a:lnTo>
                    <a:pt x="8917" y="2308"/>
                  </a:lnTo>
                  <a:lnTo>
                    <a:pt x="7343" y="3707"/>
                  </a:lnTo>
                  <a:cubicBezTo>
                    <a:pt x="6993" y="2798"/>
                    <a:pt x="6679" y="1818"/>
                    <a:pt x="6364" y="839"/>
                  </a:cubicBezTo>
                  <a:lnTo>
                    <a:pt x="6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428675" y="3047175"/>
              <a:ext cx="98825" cy="87450"/>
            </a:xfrm>
            <a:custGeom>
              <a:avLst/>
              <a:gdLst/>
              <a:ahLst/>
              <a:cxnLst/>
              <a:rect l="l" t="t" r="r" b="b"/>
              <a:pathLst>
                <a:path w="3953" h="3498" extrusionOk="0">
                  <a:moveTo>
                    <a:pt x="3218" y="420"/>
                  </a:moveTo>
                  <a:lnTo>
                    <a:pt x="2379" y="1330"/>
                  </a:lnTo>
                  <a:lnTo>
                    <a:pt x="1994" y="665"/>
                  </a:lnTo>
                  <a:lnTo>
                    <a:pt x="3218" y="420"/>
                  </a:lnTo>
                  <a:close/>
                  <a:moveTo>
                    <a:pt x="3393" y="1"/>
                  </a:moveTo>
                  <a:cubicBezTo>
                    <a:pt x="2448" y="141"/>
                    <a:pt x="1015" y="385"/>
                    <a:pt x="385" y="420"/>
                  </a:cubicBezTo>
                  <a:lnTo>
                    <a:pt x="211" y="211"/>
                  </a:lnTo>
                  <a:lnTo>
                    <a:pt x="1" y="315"/>
                  </a:lnTo>
                  <a:cubicBezTo>
                    <a:pt x="106" y="455"/>
                    <a:pt x="211" y="595"/>
                    <a:pt x="281" y="770"/>
                  </a:cubicBezTo>
                  <a:cubicBezTo>
                    <a:pt x="385" y="945"/>
                    <a:pt x="455" y="1120"/>
                    <a:pt x="560" y="1295"/>
                  </a:cubicBezTo>
                  <a:lnTo>
                    <a:pt x="735" y="1190"/>
                  </a:lnTo>
                  <a:lnTo>
                    <a:pt x="665" y="945"/>
                  </a:lnTo>
                  <a:lnTo>
                    <a:pt x="1609" y="735"/>
                  </a:lnTo>
                  <a:lnTo>
                    <a:pt x="2099" y="1609"/>
                  </a:lnTo>
                  <a:cubicBezTo>
                    <a:pt x="1924" y="1854"/>
                    <a:pt x="1609" y="2134"/>
                    <a:pt x="1434" y="2309"/>
                  </a:cubicBezTo>
                  <a:lnTo>
                    <a:pt x="1260" y="2134"/>
                  </a:lnTo>
                  <a:lnTo>
                    <a:pt x="1085" y="2204"/>
                  </a:lnTo>
                  <a:cubicBezTo>
                    <a:pt x="1190" y="2448"/>
                    <a:pt x="1330" y="2658"/>
                    <a:pt x="1434" y="2868"/>
                  </a:cubicBezTo>
                  <a:cubicBezTo>
                    <a:pt x="1574" y="3078"/>
                    <a:pt x="1679" y="3288"/>
                    <a:pt x="1784" y="3497"/>
                  </a:cubicBezTo>
                  <a:lnTo>
                    <a:pt x="1959" y="3393"/>
                  </a:lnTo>
                  <a:lnTo>
                    <a:pt x="1889" y="3148"/>
                  </a:lnTo>
                  <a:cubicBezTo>
                    <a:pt x="2064" y="2903"/>
                    <a:pt x="2623" y="2239"/>
                    <a:pt x="3043" y="1749"/>
                  </a:cubicBezTo>
                  <a:lnTo>
                    <a:pt x="3952" y="770"/>
                  </a:lnTo>
                  <a:lnTo>
                    <a:pt x="3847" y="490"/>
                  </a:lnTo>
                  <a:cubicBezTo>
                    <a:pt x="3707" y="315"/>
                    <a:pt x="3532" y="176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502975" y="3133725"/>
              <a:ext cx="114550" cy="110175"/>
            </a:xfrm>
            <a:custGeom>
              <a:avLst/>
              <a:gdLst/>
              <a:ahLst/>
              <a:cxnLst/>
              <a:rect l="l" t="t" r="r" b="b"/>
              <a:pathLst>
                <a:path w="4582" h="4407" extrusionOk="0">
                  <a:moveTo>
                    <a:pt x="2589" y="1"/>
                  </a:moveTo>
                  <a:lnTo>
                    <a:pt x="2414" y="105"/>
                  </a:lnTo>
                  <a:lnTo>
                    <a:pt x="2554" y="385"/>
                  </a:lnTo>
                  <a:cubicBezTo>
                    <a:pt x="2344" y="560"/>
                    <a:pt x="2134" y="735"/>
                    <a:pt x="1854" y="945"/>
                  </a:cubicBezTo>
                  <a:lnTo>
                    <a:pt x="1120" y="1469"/>
                  </a:lnTo>
                  <a:cubicBezTo>
                    <a:pt x="840" y="1679"/>
                    <a:pt x="595" y="1819"/>
                    <a:pt x="386" y="1959"/>
                  </a:cubicBezTo>
                  <a:lnTo>
                    <a:pt x="141" y="1749"/>
                  </a:lnTo>
                  <a:lnTo>
                    <a:pt x="1" y="1889"/>
                  </a:lnTo>
                  <a:cubicBezTo>
                    <a:pt x="106" y="2029"/>
                    <a:pt x="211" y="2168"/>
                    <a:pt x="316" y="2343"/>
                  </a:cubicBezTo>
                  <a:cubicBezTo>
                    <a:pt x="456" y="2483"/>
                    <a:pt x="525" y="2623"/>
                    <a:pt x="665" y="2798"/>
                  </a:cubicBezTo>
                  <a:lnTo>
                    <a:pt x="805" y="2658"/>
                  </a:lnTo>
                  <a:lnTo>
                    <a:pt x="700" y="2413"/>
                  </a:lnTo>
                  <a:cubicBezTo>
                    <a:pt x="1120" y="2064"/>
                    <a:pt x="1784" y="1574"/>
                    <a:pt x="2274" y="1189"/>
                  </a:cubicBezTo>
                  <a:lnTo>
                    <a:pt x="2309" y="1189"/>
                  </a:lnTo>
                  <a:cubicBezTo>
                    <a:pt x="1959" y="2029"/>
                    <a:pt x="1679" y="2938"/>
                    <a:pt x="1330" y="3812"/>
                  </a:cubicBezTo>
                  <a:cubicBezTo>
                    <a:pt x="1400" y="3917"/>
                    <a:pt x="1470" y="4022"/>
                    <a:pt x="1540" y="4127"/>
                  </a:cubicBezTo>
                  <a:cubicBezTo>
                    <a:pt x="1644" y="4197"/>
                    <a:pt x="1679" y="4301"/>
                    <a:pt x="1749" y="4406"/>
                  </a:cubicBezTo>
                  <a:cubicBezTo>
                    <a:pt x="1994" y="4197"/>
                    <a:pt x="2309" y="3952"/>
                    <a:pt x="2693" y="3672"/>
                  </a:cubicBezTo>
                  <a:lnTo>
                    <a:pt x="3428" y="3148"/>
                  </a:lnTo>
                  <a:cubicBezTo>
                    <a:pt x="3707" y="2938"/>
                    <a:pt x="3952" y="2798"/>
                    <a:pt x="4162" y="2658"/>
                  </a:cubicBezTo>
                  <a:lnTo>
                    <a:pt x="4407" y="2868"/>
                  </a:lnTo>
                  <a:lnTo>
                    <a:pt x="4582" y="2728"/>
                  </a:lnTo>
                  <a:cubicBezTo>
                    <a:pt x="4442" y="2588"/>
                    <a:pt x="4337" y="2448"/>
                    <a:pt x="4232" y="2273"/>
                  </a:cubicBezTo>
                  <a:cubicBezTo>
                    <a:pt x="4127" y="2133"/>
                    <a:pt x="4022" y="1959"/>
                    <a:pt x="3917" y="1819"/>
                  </a:cubicBezTo>
                  <a:lnTo>
                    <a:pt x="3742" y="1924"/>
                  </a:lnTo>
                  <a:lnTo>
                    <a:pt x="3847" y="2203"/>
                  </a:lnTo>
                  <a:cubicBezTo>
                    <a:pt x="3428" y="2553"/>
                    <a:pt x="2274" y="3427"/>
                    <a:pt x="2274" y="3427"/>
                  </a:cubicBezTo>
                  <a:cubicBezTo>
                    <a:pt x="2554" y="2623"/>
                    <a:pt x="2903" y="1679"/>
                    <a:pt x="3218" y="840"/>
                  </a:cubicBezTo>
                  <a:cubicBezTo>
                    <a:pt x="3113" y="700"/>
                    <a:pt x="3008" y="560"/>
                    <a:pt x="2903" y="420"/>
                  </a:cubicBezTo>
                  <a:cubicBezTo>
                    <a:pt x="2798" y="280"/>
                    <a:pt x="2693" y="140"/>
                    <a:pt x="2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600025" y="3257425"/>
              <a:ext cx="98800" cy="87875"/>
            </a:xfrm>
            <a:custGeom>
              <a:avLst/>
              <a:gdLst/>
              <a:ahLst/>
              <a:cxnLst/>
              <a:rect l="l" t="t" r="r" b="b"/>
              <a:pathLst>
                <a:path w="3952" h="3515" extrusionOk="0">
                  <a:moveTo>
                    <a:pt x="1810" y="1"/>
                  </a:moveTo>
                  <a:cubicBezTo>
                    <a:pt x="1423" y="1"/>
                    <a:pt x="1047" y="140"/>
                    <a:pt x="735" y="437"/>
                  </a:cubicBezTo>
                  <a:cubicBezTo>
                    <a:pt x="0" y="1102"/>
                    <a:pt x="70" y="2116"/>
                    <a:pt x="665" y="2745"/>
                  </a:cubicBezTo>
                  <a:cubicBezTo>
                    <a:pt x="1049" y="3200"/>
                    <a:pt x="1504" y="3445"/>
                    <a:pt x="2238" y="3514"/>
                  </a:cubicBezTo>
                  <a:lnTo>
                    <a:pt x="2308" y="3130"/>
                  </a:lnTo>
                  <a:cubicBezTo>
                    <a:pt x="1854" y="3060"/>
                    <a:pt x="1574" y="2885"/>
                    <a:pt x="1364" y="2675"/>
                  </a:cubicBezTo>
                  <a:cubicBezTo>
                    <a:pt x="909" y="2186"/>
                    <a:pt x="874" y="1486"/>
                    <a:pt x="1434" y="962"/>
                  </a:cubicBezTo>
                  <a:cubicBezTo>
                    <a:pt x="1682" y="729"/>
                    <a:pt x="1938" y="634"/>
                    <a:pt x="2175" y="634"/>
                  </a:cubicBezTo>
                  <a:cubicBezTo>
                    <a:pt x="2473" y="634"/>
                    <a:pt x="2743" y="783"/>
                    <a:pt x="2938" y="997"/>
                  </a:cubicBezTo>
                  <a:cubicBezTo>
                    <a:pt x="3112" y="1207"/>
                    <a:pt x="3252" y="1486"/>
                    <a:pt x="3287" y="1731"/>
                  </a:cubicBezTo>
                  <a:lnTo>
                    <a:pt x="3112" y="1941"/>
                  </a:lnTo>
                  <a:lnTo>
                    <a:pt x="3287" y="2116"/>
                  </a:lnTo>
                  <a:cubicBezTo>
                    <a:pt x="3462" y="1941"/>
                    <a:pt x="3742" y="1801"/>
                    <a:pt x="3952" y="1696"/>
                  </a:cubicBezTo>
                  <a:cubicBezTo>
                    <a:pt x="3812" y="1312"/>
                    <a:pt x="3602" y="1032"/>
                    <a:pt x="3322" y="717"/>
                  </a:cubicBezTo>
                  <a:cubicBezTo>
                    <a:pt x="2880" y="255"/>
                    <a:pt x="2334" y="1"/>
                    <a:pt x="1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694425" y="3348925"/>
              <a:ext cx="105800" cy="89325"/>
            </a:xfrm>
            <a:custGeom>
              <a:avLst/>
              <a:gdLst/>
              <a:ahLst/>
              <a:cxnLst/>
              <a:rect l="l" t="t" r="r" b="b"/>
              <a:pathLst>
                <a:path w="4232" h="3573" extrusionOk="0">
                  <a:moveTo>
                    <a:pt x="2345" y="626"/>
                  </a:moveTo>
                  <a:cubicBezTo>
                    <a:pt x="2543" y="626"/>
                    <a:pt x="2735" y="691"/>
                    <a:pt x="2903" y="834"/>
                  </a:cubicBezTo>
                  <a:cubicBezTo>
                    <a:pt x="3358" y="1218"/>
                    <a:pt x="3323" y="1883"/>
                    <a:pt x="2868" y="2407"/>
                  </a:cubicBezTo>
                  <a:cubicBezTo>
                    <a:pt x="2581" y="2738"/>
                    <a:pt x="2239" y="2930"/>
                    <a:pt x="1902" y="2930"/>
                  </a:cubicBezTo>
                  <a:cubicBezTo>
                    <a:pt x="1705" y="2930"/>
                    <a:pt x="1510" y="2864"/>
                    <a:pt x="1329" y="2722"/>
                  </a:cubicBezTo>
                  <a:cubicBezTo>
                    <a:pt x="875" y="2337"/>
                    <a:pt x="910" y="1673"/>
                    <a:pt x="1364" y="1148"/>
                  </a:cubicBezTo>
                  <a:cubicBezTo>
                    <a:pt x="1651" y="817"/>
                    <a:pt x="2007" y="626"/>
                    <a:pt x="2345" y="626"/>
                  </a:cubicBezTo>
                  <a:close/>
                  <a:moveTo>
                    <a:pt x="1930" y="0"/>
                  </a:moveTo>
                  <a:cubicBezTo>
                    <a:pt x="1457" y="0"/>
                    <a:pt x="1018" y="214"/>
                    <a:pt x="700" y="589"/>
                  </a:cubicBezTo>
                  <a:cubicBezTo>
                    <a:pt x="1" y="1393"/>
                    <a:pt x="176" y="2337"/>
                    <a:pt x="1050" y="3071"/>
                  </a:cubicBezTo>
                  <a:cubicBezTo>
                    <a:pt x="1472" y="3412"/>
                    <a:pt x="1917" y="3572"/>
                    <a:pt x="2328" y="3572"/>
                  </a:cubicBezTo>
                  <a:cubicBezTo>
                    <a:pt x="2803" y="3572"/>
                    <a:pt x="3233" y="3360"/>
                    <a:pt x="3532" y="2967"/>
                  </a:cubicBezTo>
                  <a:cubicBezTo>
                    <a:pt x="4232" y="2162"/>
                    <a:pt x="4057" y="1253"/>
                    <a:pt x="3183" y="519"/>
                  </a:cubicBezTo>
                  <a:cubicBezTo>
                    <a:pt x="2777" y="161"/>
                    <a:pt x="2340" y="0"/>
                    <a:pt x="19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05450" y="3420450"/>
              <a:ext cx="102300" cy="114550"/>
            </a:xfrm>
            <a:custGeom>
              <a:avLst/>
              <a:gdLst/>
              <a:ahLst/>
              <a:cxnLst/>
              <a:rect l="l" t="t" r="r" b="b"/>
              <a:pathLst>
                <a:path w="4092" h="4582" extrusionOk="0">
                  <a:moveTo>
                    <a:pt x="2483" y="1015"/>
                  </a:moveTo>
                  <a:cubicBezTo>
                    <a:pt x="2588" y="1050"/>
                    <a:pt x="2693" y="1085"/>
                    <a:pt x="2868" y="1224"/>
                  </a:cubicBezTo>
                  <a:cubicBezTo>
                    <a:pt x="3183" y="1399"/>
                    <a:pt x="3252" y="1644"/>
                    <a:pt x="3113" y="1889"/>
                  </a:cubicBezTo>
                  <a:cubicBezTo>
                    <a:pt x="3008" y="2046"/>
                    <a:pt x="2877" y="2116"/>
                    <a:pt x="2724" y="2116"/>
                  </a:cubicBezTo>
                  <a:cubicBezTo>
                    <a:pt x="2571" y="2116"/>
                    <a:pt x="2396" y="2046"/>
                    <a:pt x="2203" y="1924"/>
                  </a:cubicBezTo>
                  <a:cubicBezTo>
                    <a:pt x="2134" y="1889"/>
                    <a:pt x="2029" y="1819"/>
                    <a:pt x="1959" y="1784"/>
                  </a:cubicBezTo>
                  <a:lnTo>
                    <a:pt x="2099" y="1539"/>
                  </a:lnTo>
                  <a:cubicBezTo>
                    <a:pt x="2238" y="1329"/>
                    <a:pt x="2378" y="1120"/>
                    <a:pt x="2483" y="1015"/>
                  </a:cubicBezTo>
                  <a:close/>
                  <a:moveTo>
                    <a:pt x="1714" y="1"/>
                  </a:moveTo>
                  <a:lnTo>
                    <a:pt x="1609" y="175"/>
                  </a:lnTo>
                  <a:lnTo>
                    <a:pt x="1819" y="385"/>
                  </a:lnTo>
                  <a:cubicBezTo>
                    <a:pt x="1679" y="630"/>
                    <a:pt x="1574" y="875"/>
                    <a:pt x="1364" y="1155"/>
                  </a:cubicBezTo>
                  <a:lnTo>
                    <a:pt x="910" y="1959"/>
                  </a:lnTo>
                  <a:cubicBezTo>
                    <a:pt x="700" y="2204"/>
                    <a:pt x="560" y="2448"/>
                    <a:pt x="385" y="2658"/>
                  </a:cubicBezTo>
                  <a:lnTo>
                    <a:pt x="105" y="2553"/>
                  </a:lnTo>
                  <a:lnTo>
                    <a:pt x="1" y="2728"/>
                  </a:lnTo>
                  <a:cubicBezTo>
                    <a:pt x="210" y="2868"/>
                    <a:pt x="420" y="2973"/>
                    <a:pt x="630" y="3113"/>
                  </a:cubicBezTo>
                  <a:cubicBezTo>
                    <a:pt x="840" y="3253"/>
                    <a:pt x="1050" y="3392"/>
                    <a:pt x="1259" y="3532"/>
                  </a:cubicBezTo>
                  <a:lnTo>
                    <a:pt x="1364" y="3357"/>
                  </a:lnTo>
                  <a:lnTo>
                    <a:pt x="1154" y="3148"/>
                  </a:lnTo>
                  <a:cubicBezTo>
                    <a:pt x="1259" y="2903"/>
                    <a:pt x="1399" y="2658"/>
                    <a:pt x="1574" y="2378"/>
                  </a:cubicBezTo>
                  <a:lnTo>
                    <a:pt x="1749" y="2134"/>
                  </a:lnTo>
                  <a:lnTo>
                    <a:pt x="1959" y="2273"/>
                  </a:lnTo>
                  <a:cubicBezTo>
                    <a:pt x="1994" y="2728"/>
                    <a:pt x="2029" y="3532"/>
                    <a:pt x="2099" y="4127"/>
                  </a:cubicBezTo>
                  <a:cubicBezTo>
                    <a:pt x="2378" y="4267"/>
                    <a:pt x="2658" y="4406"/>
                    <a:pt x="2938" y="4581"/>
                  </a:cubicBezTo>
                  <a:lnTo>
                    <a:pt x="3043" y="4406"/>
                  </a:lnTo>
                  <a:lnTo>
                    <a:pt x="2973" y="4267"/>
                  </a:lnTo>
                  <a:cubicBezTo>
                    <a:pt x="2903" y="4057"/>
                    <a:pt x="2763" y="2903"/>
                    <a:pt x="2728" y="2588"/>
                  </a:cubicBezTo>
                  <a:lnTo>
                    <a:pt x="2728" y="2588"/>
                  </a:lnTo>
                  <a:cubicBezTo>
                    <a:pt x="2871" y="2659"/>
                    <a:pt x="3017" y="2694"/>
                    <a:pt x="3158" y="2694"/>
                  </a:cubicBezTo>
                  <a:cubicBezTo>
                    <a:pt x="3432" y="2694"/>
                    <a:pt x="3685" y="2562"/>
                    <a:pt x="3847" y="2308"/>
                  </a:cubicBezTo>
                  <a:cubicBezTo>
                    <a:pt x="4092" y="1959"/>
                    <a:pt x="4092" y="1504"/>
                    <a:pt x="3322" y="1015"/>
                  </a:cubicBezTo>
                  <a:cubicBezTo>
                    <a:pt x="3148" y="875"/>
                    <a:pt x="2938" y="770"/>
                    <a:pt x="2763" y="665"/>
                  </a:cubicBezTo>
                  <a:cubicBezTo>
                    <a:pt x="2553" y="560"/>
                    <a:pt x="2378" y="455"/>
                    <a:pt x="2203" y="315"/>
                  </a:cubicBezTo>
                  <a:cubicBezTo>
                    <a:pt x="2029" y="210"/>
                    <a:pt x="1854" y="10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921725" y="3500875"/>
              <a:ext cx="85675" cy="94425"/>
            </a:xfrm>
            <a:custGeom>
              <a:avLst/>
              <a:gdLst/>
              <a:ahLst/>
              <a:cxnLst/>
              <a:rect l="l" t="t" r="r" b="b"/>
              <a:pathLst>
                <a:path w="3427" h="3777" extrusionOk="0">
                  <a:moveTo>
                    <a:pt x="2623" y="420"/>
                  </a:moveTo>
                  <a:lnTo>
                    <a:pt x="2483" y="1679"/>
                  </a:lnTo>
                  <a:lnTo>
                    <a:pt x="1783" y="1364"/>
                  </a:lnTo>
                  <a:lnTo>
                    <a:pt x="2623" y="420"/>
                  </a:lnTo>
                  <a:close/>
                  <a:moveTo>
                    <a:pt x="2483" y="1"/>
                  </a:moveTo>
                  <a:cubicBezTo>
                    <a:pt x="1853" y="700"/>
                    <a:pt x="839" y="1714"/>
                    <a:pt x="315" y="2134"/>
                  </a:cubicBezTo>
                  <a:lnTo>
                    <a:pt x="70" y="2064"/>
                  </a:lnTo>
                  <a:lnTo>
                    <a:pt x="0" y="2273"/>
                  </a:lnTo>
                  <a:cubicBezTo>
                    <a:pt x="140" y="2343"/>
                    <a:pt x="315" y="2413"/>
                    <a:pt x="455" y="2483"/>
                  </a:cubicBezTo>
                  <a:cubicBezTo>
                    <a:pt x="630" y="2553"/>
                    <a:pt x="839" y="2658"/>
                    <a:pt x="1014" y="2728"/>
                  </a:cubicBezTo>
                  <a:lnTo>
                    <a:pt x="1119" y="2553"/>
                  </a:lnTo>
                  <a:lnTo>
                    <a:pt x="874" y="2378"/>
                  </a:lnTo>
                  <a:lnTo>
                    <a:pt x="1504" y="1644"/>
                  </a:lnTo>
                  <a:lnTo>
                    <a:pt x="2448" y="2064"/>
                  </a:lnTo>
                  <a:cubicBezTo>
                    <a:pt x="2448" y="2343"/>
                    <a:pt x="2378" y="2763"/>
                    <a:pt x="2308" y="3043"/>
                  </a:cubicBezTo>
                  <a:lnTo>
                    <a:pt x="2063" y="2973"/>
                  </a:lnTo>
                  <a:lnTo>
                    <a:pt x="1958" y="3148"/>
                  </a:lnTo>
                  <a:cubicBezTo>
                    <a:pt x="2203" y="3252"/>
                    <a:pt x="2448" y="3357"/>
                    <a:pt x="2658" y="3462"/>
                  </a:cubicBezTo>
                  <a:cubicBezTo>
                    <a:pt x="2867" y="3567"/>
                    <a:pt x="3112" y="3672"/>
                    <a:pt x="3322" y="3777"/>
                  </a:cubicBezTo>
                  <a:lnTo>
                    <a:pt x="3392" y="3602"/>
                  </a:lnTo>
                  <a:lnTo>
                    <a:pt x="3182" y="3427"/>
                  </a:lnTo>
                  <a:cubicBezTo>
                    <a:pt x="3182" y="3148"/>
                    <a:pt x="3217" y="2273"/>
                    <a:pt x="3287" y="1609"/>
                  </a:cubicBezTo>
                  <a:lnTo>
                    <a:pt x="3427" y="315"/>
                  </a:lnTo>
                  <a:lnTo>
                    <a:pt x="3182" y="105"/>
                  </a:lnTo>
                  <a:cubicBezTo>
                    <a:pt x="2972" y="70"/>
                    <a:pt x="2728" y="70"/>
                    <a:pt x="2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1180475" y="3500000"/>
              <a:ext cx="66450" cy="89200"/>
            </a:xfrm>
            <a:custGeom>
              <a:avLst/>
              <a:gdLst/>
              <a:ahLst/>
              <a:cxnLst/>
              <a:rect l="l" t="t" r="r" b="b"/>
              <a:pathLst>
                <a:path w="2658" h="3568" extrusionOk="0">
                  <a:moveTo>
                    <a:pt x="1364" y="1"/>
                  </a:moveTo>
                  <a:cubicBezTo>
                    <a:pt x="1119" y="105"/>
                    <a:pt x="910" y="210"/>
                    <a:pt x="665" y="315"/>
                  </a:cubicBezTo>
                  <a:cubicBezTo>
                    <a:pt x="455" y="420"/>
                    <a:pt x="210" y="525"/>
                    <a:pt x="0" y="630"/>
                  </a:cubicBezTo>
                  <a:lnTo>
                    <a:pt x="70" y="805"/>
                  </a:lnTo>
                  <a:lnTo>
                    <a:pt x="350" y="735"/>
                  </a:lnTo>
                  <a:cubicBezTo>
                    <a:pt x="490" y="980"/>
                    <a:pt x="630" y="1224"/>
                    <a:pt x="735" y="1539"/>
                  </a:cubicBezTo>
                  <a:lnTo>
                    <a:pt x="1119" y="2378"/>
                  </a:lnTo>
                  <a:cubicBezTo>
                    <a:pt x="1259" y="2693"/>
                    <a:pt x="1364" y="2938"/>
                    <a:pt x="1434" y="3183"/>
                  </a:cubicBezTo>
                  <a:lnTo>
                    <a:pt x="1189" y="3357"/>
                  </a:lnTo>
                  <a:lnTo>
                    <a:pt x="1294" y="3567"/>
                  </a:lnTo>
                  <a:cubicBezTo>
                    <a:pt x="1504" y="3427"/>
                    <a:pt x="1714" y="3322"/>
                    <a:pt x="1959" y="3252"/>
                  </a:cubicBezTo>
                  <a:cubicBezTo>
                    <a:pt x="2168" y="3148"/>
                    <a:pt x="2413" y="3043"/>
                    <a:pt x="2658" y="2938"/>
                  </a:cubicBezTo>
                  <a:lnTo>
                    <a:pt x="2553" y="2763"/>
                  </a:lnTo>
                  <a:lnTo>
                    <a:pt x="2273" y="2833"/>
                  </a:lnTo>
                  <a:cubicBezTo>
                    <a:pt x="2133" y="2588"/>
                    <a:pt x="2028" y="2343"/>
                    <a:pt x="1889" y="2029"/>
                  </a:cubicBezTo>
                  <a:lnTo>
                    <a:pt x="1504" y="1189"/>
                  </a:lnTo>
                  <a:cubicBezTo>
                    <a:pt x="1364" y="875"/>
                    <a:pt x="1259" y="630"/>
                    <a:pt x="1189" y="385"/>
                  </a:cubicBezTo>
                  <a:lnTo>
                    <a:pt x="1434" y="210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1260025" y="3424825"/>
              <a:ext cx="132025" cy="124150"/>
            </a:xfrm>
            <a:custGeom>
              <a:avLst/>
              <a:gdLst/>
              <a:ahLst/>
              <a:cxnLst/>
              <a:rect l="l" t="t" r="r" b="b"/>
              <a:pathLst>
                <a:path w="5281" h="4966" extrusionOk="0">
                  <a:moveTo>
                    <a:pt x="3602" y="0"/>
                  </a:moveTo>
                  <a:cubicBezTo>
                    <a:pt x="3427" y="105"/>
                    <a:pt x="3252" y="245"/>
                    <a:pt x="3043" y="350"/>
                  </a:cubicBezTo>
                  <a:cubicBezTo>
                    <a:pt x="2868" y="455"/>
                    <a:pt x="2658" y="560"/>
                    <a:pt x="2448" y="700"/>
                  </a:cubicBezTo>
                  <a:cubicBezTo>
                    <a:pt x="2588" y="1084"/>
                    <a:pt x="2903" y="2693"/>
                    <a:pt x="2973" y="3008"/>
                  </a:cubicBezTo>
                  <a:cubicBezTo>
                    <a:pt x="2588" y="2798"/>
                    <a:pt x="1434" y="1784"/>
                    <a:pt x="1119" y="1504"/>
                  </a:cubicBezTo>
                  <a:cubicBezTo>
                    <a:pt x="944" y="1609"/>
                    <a:pt x="735" y="1714"/>
                    <a:pt x="560" y="1854"/>
                  </a:cubicBezTo>
                  <a:cubicBezTo>
                    <a:pt x="385" y="1959"/>
                    <a:pt x="175" y="2063"/>
                    <a:pt x="0" y="2168"/>
                  </a:cubicBezTo>
                  <a:lnTo>
                    <a:pt x="105" y="2343"/>
                  </a:lnTo>
                  <a:lnTo>
                    <a:pt x="350" y="2238"/>
                  </a:lnTo>
                  <a:lnTo>
                    <a:pt x="595" y="2623"/>
                  </a:lnTo>
                  <a:cubicBezTo>
                    <a:pt x="805" y="3008"/>
                    <a:pt x="1539" y="4231"/>
                    <a:pt x="1679" y="4581"/>
                  </a:cubicBezTo>
                  <a:lnTo>
                    <a:pt x="1469" y="4791"/>
                  </a:lnTo>
                  <a:lnTo>
                    <a:pt x="1574" y="4966"/>
                  </a:lnTo>
                  <a:cubicBezTo>
                    <a:pt x="1749" y="4861"/>
                    <a:pt x="1889" y="4756"/>
                    <a:pt x="2063" y="4651"/>
                  </a:cubicBezTo>
                  <a:cubicBezTo>
                    <a:pt x="2203" y="4581"/>
                    <a:pt x="2378" y="4476"/>
                    <a:pt x="2553" y="4371"/>
                  </a:cubicBezTo>
                  <a:lnTo>
                    <a:pt x="2448" y="4196"/>
                  </a:lnTo>
                  <a:lnTo>
                    <a:pt x="2168" y="4301"/>
                  </a:lnTo>
                  <a:cubicBezTo>
                    <a:pt x="1993" y="4092"/>
                    <a:pt x="1854" y="3847"/>
                    <a:pt x="1679" y="3567"/>
                  </a:cubicBezTo>
                  <a:lnTo>
                    <a:pt x="1399" y="3112"/>
                  </a:lnTo>
                  <a:cubicBezTo>
                    <a:pt x="1154" y="2728"/>
                    <a:pt x="1014" y="2448"/>
                    <a:pt x="944" y="2308"/>
                  </a:cubicBezTo>
                  <a:lnTo>
                    <a:pt x="944" y="2273"/>
                  </a:lnTo>
                  <a:cubicBezTo>
                    <a:pt x="2133" y="3287"/>
                    <a:pt x="2763" y="3777"/>
                    <a:pt x="3077" y="4057"/>
                  </a:cubicBezTo>
                  <a:lnTo>
                    <a:pt x="3497" y="3812"/>
                  </a:lnTo>
                  <a:lnTo>
                    <a:pt x="2938" y="1084"/>
                  </a:lnTo>
                  <a:lnTo>
                    <a:pt x="2938" y="1084"/>
                  </a:lnTo>
                  <a:cubicBezTo>
                    <a:pt x="3043" y="1224"/>
                    <a:pt x="3217" y="1504"/>
                    <a:pt x="3427" y="1889"/>
                  </a:cubicBezTo>
                  <a:lnTo>
                    <a:pt x="3707" y="2343"/>
                  </a:lnTo>
                  <a:cubicBezTo>
                    <a:pt x="3882" y="2623"/>
                    <a:pt x="4022" y="2868"/>
                    <a:pt x="4126" y="3112"/>
                  </a:cubicBezTo>
                  <a:lnTo>
                    <a:pt x="3917" y="3322"/>
                  </a:lnTo>
                  <a:lnTo>
                    <a:pt x="4022" y="3497"/>
                  </a:lnTo>
                  <a:cubicBezTo>
                    <a:pt x="4231" y="3357"/>
                    <a:pt x="4441" y="3217"/>
                    <a:pt x="4651" y="3112"/>
                  </a:cubicBezTo>
                  <a:cubicBezTo>
                    <a:pt x="4861" y="2973"/>
                    <a:pt x="5071" y="2833"/>
                    <a:pt x="5280" y="2728"/>
                  </a:cubicBezTo>
                  <a:lnTo>
                    <a:pt x="5210" y="2553"/>
                  </a:lnTo>
                  <a:lnTo>
                    <a:pt x="4861" y="2693"/>
                  </a:lnTo>
                  <a:cubicBezTo>
                    <a:pt x="4721" y="2483"/>
                    <a:pt x="4546" y="2238"/>
                    <a:pt x="4371" y="1959"/>
                  </a:cubicBezTo>
                  <a:lnTo>
                    <a:pt x="3917" y="1154"/>
                  </a:lnTo>
                  <a:cubicBezTo>
                    <a:pt x="3742" y="875"/>
                    <a:pt x="3602" y="630"/>
                    <a:pt x="3497" y="385"/>
                  </a:cubicBezTo>
                  <a:lnTo>
                    <a:pt x="3707" y="175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1390275" y="3355975"/>
              <a:ext cx="83075" cy="102100"/>
            </a:xfrm>
            <a:custGeom>
              <a:avLst/>
              <a:gdLst/>
              <a:ahLst/>
              <a:cxnLst/>
              <a:rect l="l" t="t" r="r" b="b"/>
              <a:pathLst>
                <a:path w="3323" h="4084" extrusionOk="0">
                  <a:moveTo>
                    <a:pt x="2290" y="0"/>
                  </a:moveTo>
                  <a:cubicBezTo>
                    <a:pt x="2061" y="0"/>
                    <a:pt x="1808" y="106"/>
                    <a:pt x="1539" y="342"/>
                  </a:cubicBezTo>
                  <a:cubicBezTo>
                    <a:pt x="1399" y="447"/>
                    <a:pt x="1224" y="587"/>
                    <a:pt x="1049" y="726"/>
                  </a:cubicBezTo>
                  <a:cubicBezTo>
                    <a:pt x="840" y="901"/>
                    <a:pt x="665" y="1076"/>
                    <a:pt x="525" y="1181"/>
                  </a:cubicBezTo>
                  <a:cubicBezTo>
                    <a:pt x="350" y="1286"/>
                    <a:pt x="175" y="1426"/>
                    <a:pt x="0" y="1601"/>
                  </a:cubicBezTo>
                  <a:lnTo>
                    <a:pt x="105" y="1740"/>
                  </a:lnTo>
                  <a:lnTo>
                    <a:pt x="385" y="1601"/>
                  </a:lnTo>
                  <a:cubicBezTo>
                    <a:pt x="560" y="1810"/>
                    <a:pt x="735" y="2020"/>
                    <a:pt x="980" y="2265"/>
                  </a:cubicBezTo>
                  <a:lnTo>
                    <a:pt x="1539" y="2999"/>
                  </a:lnTo>
                  <a:cubicBezTo>
                    <a:pt x="1749" y="3244"/>
                    <a:pt x="1924" y="3454"/>
                    <a:pt x="2064" y="3699"/>
                  </a:cubicBezTo>
                  <a:lnTo>
                    <a:pt x="1889" y="3943"/>
                  </a:lnTo>
                  <a:lnTo>
                    <a:pt x="1994" y="4083"/>
                  </a:lnTo>
                  <a:cubicBezTo>
                    <a:pt x="2203" y="3908"/>
                    <a:pt x="2378" y="3768"/>
                    <a:pt x="2588" y="3594"/>
                  </a:cubicBezTo>
                  <a:cubicBezTo>
                    <a:pt x="2763" y="3454"/>
                    <a:pt x="2973" y="3314"/>
                    <a:pt x="3252" y="3069"/>
                  </a:cubicBezTo>
                  <a:lnTo>
                    <a:pt x="3147" y="2894"/>
                  </a:lnTo>
                  <a:lnTo>
                    <a:pt x="2763" y="3139"/>
                  </a:lnTo>
                  <a:cubicBezTo>
                    <a:pt x="2588" y="2929"/>
                    <a:pt x="2413" y="2719"/>
                    <a:pt x="2203" y="2475"/>
                  </a:cubicBezTo>
                  <a:lnTo>
                    <a:pt x="1784" y="1950"/>
                  </a:lnTo>
                  <a:cubicBezTo>
                    <a:pt x="1609" y="1740"/>
                    <a:pt x="1364" y="1426"/>
                    <a:pt x="1189" y="1216"/>
                  </a:cubicBezTo>
                  <a:cubicBezTo>
                    <a:pt x="1259" y="1111"/>
                    <a:pt x="1364" y="1006"/>
                    <a:pt x="1469" y="936"/>
                  </a:cubicBezTo>
                  <a:cubicBezTo>
                    <a:pt x="1617" y="805"/>
                    <a:pt x="1764" y="743"/>
                    <a:pt x="1901" y="743"/>
                  </a:cubicBezTo>
                  <a:cubicBezTo>
                    <a:pt x="2056" y="743"/>
                    <a:pt x="2197" y="823"/>
                    <a:pt x="2308" y="971"/>
                  </a:cubicBezTo>
                  <a:cubicBezTo>
                    <a:pt x="2518" y="1216"/>
                    <a:pt x="2588" y="1531"/>
                    <a:pt x="2273" y="1810"/>
                  </a:cubicBezTo>
                  <a:cubicBezTo>
                    <a:pt x="2203" y="1845"/>
                    <a:pt x="2133" y="1880"/>
                    <a:pt x="2064" y="1915"/>
                  </a:cubicBezTo>
                  <a:lnTo>
                    <a:pt x="2203" y="2335"/>
                  </a:lnTo>
                  <a:cubicBezTo>
                    <a:pt x="2343" y="2265"/>
                    <a:pt x="2483" y="2160"/>
                    <a:pt x="2623" y="2055"/>
                  </a:cubicBezTo>
                  <a:cubicBezTo>
                    <a:pt x="3287" y="1496"/>
                    <a:pt x="3322" y="796"/>
                    <a:pt x="2938" y="342"/>
                  </a:cubicBezTo>
                  <a:cubicBezTo>
                    <a:pt x="2756" y="124"/>
                    <a:pt x="2537" y="0"/>
                    <a:pt x="2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1501300" y="3283200"/>
              <a:ext cx="95300" cy="97075"/>
            </a:xfrm>
            <a:custGeom>
              <a:avLst/>
              <a:gdLst/>
              <a:ahLst/>
              <a:cxnLst/>
              <a:rect l="l" t="t" r="r" b="b"/>
              <a:pathLst>
                <a:path w="3812" h="3883" extrusionOk="0">
                  <a:moveTo>
                    <a:pt x="420" y="770"/>
                  </a:moveTo>
                  <a:lnTo>
                    <a:pt x="1574" y="1330"/>
                  </a:lnTo>
                  <a:lnTo>
                    <a:pt x="1014" y="1889"/>
                  </a:lnTo>
                  <a:lnTo>
                    <a:pt x="420" y="805"/>
                  </a:lnTo>
                  <a:lnTo>
                    <a:pt x="420" y="770"/>
                  </a:lnTo>
                  <a:close/>
                  <a:moveTo>
                    <a:pt x="595" y="1"/>
                  </a:moveTo>
                  <a:lnTo>
                    <a:pt x="350" y="141"/>
                  </a:lnTo>
                  <a:cubicBezTo>
                    <a:pt x="245" y="350"/>
                    <a:pt x="140" y="560"/>
                    <a:pt x="0" y="770"/>
                  </a:cubicBezTo>
                  <a:cubicBezTo>
                    <a:pt x="420" y="1609"/>
                    <a:pt x="1049" y="2903"/>
                    <a:pt x="1259" y="3532"/>
                  </a:cubicBezTo>
                  <a:lnTo>
                    <a:pt x="1119" y="3742"/>
                  </a:lnTo>
                  <a:lnTo>
                    <a:pt x="1259" y="3882"/>
                  </a:lnTo>
                  <a:cubicBezTo>
                    <a:pt x="1399" y="3742"/>
                    <a:pt x="1504" y="3637"/>
                    <a:pt x="1609" y="3498"/>
                  </a:cubicBezTo>
                  <a:cubicBezTo>
                    <a:pt x="1749" y="3358"/>
                    <a:pt x="1923" y="3218"/>
                    <a:pt x="2063" y="3078"/>
                  </a:cubicBezTo>
                  <a:lnTo>
                    <a:pt x="1923" y="2938"/>
                  </a:lnTo>
                  <a:lnTo>
                    <a:pt x="1679" y="3078"/>
                  </a:lnTo>
                  <a:lnTo>
                    <a:pt x="1189" y="2239"/>
                  </a:lnTo>
                  <a:lnTo>
                    <a:pt x="1923" y="1504"/>
                  </a:lnTo>
                  <a:cubicBezTo>
                    <a:pt x="2168" y="1609"/>
                    <a:pt x="2553" y="1819"/>
                    <a:pt x="2798" y="1959"/>
                  </a:cubicBezTo>
                  <a:lnTo>
                    <a:pt x="2623" y="2169"/>
                  </a:lnTo>
                  <a:lnTo>
                    <a:pt x="2798" y="2309"/>
                  </a:lnTo>
                  <a:cubicBezTo>
                    <a:pt x="2972" y="2134"/>
                    <a:pt x="3147" y="1959"/>
                    <a:pt x="3322" y="1749"/>
                  </a:cubicBezTo>
                  <a:cubicBezTo>
                    <a:pt x="3462" y="1574"/>
                    <a:pt x="3672" y="1434"/>
                    <a:pt x="3812" y="1260"/>
                  </a:cubicBezTo>
                  <a:lnTo>
                    <a:pt x="3672" y="1120"/>
                  </a:lnTo>
                  <a:lnTo>
                    <a:pt x="3462" y="1260"/>
                  </a:lnTo>
                  <a:cubicBezTo>
                    <a:pt x="3147" y="1190"/>
                    <a:pt x="2378" y="840"/>
                    <a:pt x="1784" y="560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1567725" y="3172750"/>
              <a:ext cx="116300" cy="101750"/>
            </a:xfrm>
            <a:custGeom>
              <a:avLst/>
              <a:gdLst/>
              <a:ahLst/>
              <a:cxnLst/>
              <a:rect l="l" t="t" r="r" b="b"/>
              <a:pathLst>
                <a:path w="4652" h="4070" extrusionOk="0">
                  <a:moveTo>
                    <a:pt x="1735" y="792"/>
                  </a:moveTo>
                  <a:cubicBezTo>
                    <a:pt x="1819" y="792"/>
                    <a:pt x="1904" y="823"/>
                    <a:pt x="1994" y="887"/>
                  </a:cubicBezTo>
                  <a:cubicBezTo>
                    <a:pt x="2274" y="1132"/>
                    <a:pt x="2239" y="1447"/>
                    <a:pt x="1959" y="1796"/>
                  </a:cubicBezTo>
                  <a:cubicBezTo>
                    <a:pt x="1889" y="1866"/>
                    <a:pt x="1819" y="1936"/>
                    <a:pt x="1784" y="2006"/>
                  </a:cubicBezTo>
                  <a:lnTo>
                    <a:pt x="1574" y="1866"/>
                  </a:lnTo>
                  <a:cubicBezTo>
                    <a:pt x="1364" y="1691"/>
                    <a:pt x="1155" y="1552"/>
                    <a:pt x="1050" y="1447"/>
                  </a:cubicBezTo>
                  <a:cubicBezTo>
                    <a:pt x="1120" y="1307"/>
                    <a:pt x="1190" y="1237"/>
                    <a:pt x="1295" y="1062"/>
                  </a:cubicBezTo>
                  <a:cubicBezTo>
                    <a:pt x="1450" y="885"/>
                    <a:pt x="1591" y="792"/>
                    <a:pt x="1735" y="792"/>
                  </a:cubicBezTo>
                  <a:close/>
                  <a:moveTo>
                    <a:pt x="2023" y="1"/>
                  </a:moveTo>
                  <a:cubicBezTo>
                    <a:pt x="1765" y="1"/>
                    <a:pt x="1466" y="157"/>
                    <a:pt x="1155" y="572"/>
                  </a:cubicBezTo>
                  <a:cubicBezTo>
                    <a:pt x="1015" y="747"/>
                    <a:pt x="875" y="957"/>
                    <a:pt x="735" y="1132"/>
                  </a:cubicBezTo>
                  <a:cubicBezTo>
                    <a:pt x="595" y="1307"/>
                    <a:pt x="490" y="1482"/>
                    <a:pt x="350" y="1656"/>
                  </a:cubicBezTo>
                  <a:cubicBezTo>
                    <a:pt x="246" y="1831"/>
                    <a:pt x="106" y="1971"/>
                    <a:pt x="1" y="2111"/>
                  </a:cubicBezTo>
                  <a:lnTo>
                    <a:pt x="141" y="2251"/>
                  </a:lnTo>
                  <a:lnTo>
                    <a:pt x="385" y="2041"/>
                  </a:lnTo>
                  <a:cubicBezTo>
                    <a:pt x="630" y="2181"/>
                    <a:pt x="840" y="2321"/>
                    <a:pt x="1120" y="2531"/>
                  </a:cubicBezTo>
                  <a:lnTo>
                    <a:pt x="1819" y="3090"/>
                  </a:lnTo>
                  <a:cubicBezTo>
                    <a:pt x="2099" y="3300"/>
                    <a:pt x="2309" y="3475"/>
                    <a:pt x="2518" y="3650"/>
                  </a:cubicBezTo>
                  <a:lnTo>
                    <a:pt x="2379" y="3929"/>
                  </a:lnTo>
                  <a:lnTo>
                    <a:pt x="2553" y="4069"/>
                  </a:lnTo>
                  <a:cubicBezTo>
                    <a:pt x="2693" y="3859"/>
                    <a:pt x="2833" y="3650"/>
                    <a:pt x="2973" y="3440"/>
                  </a:cubicBezTo>
                  <a:cubicBezTo>
                    <a:pt x="3148" y="3265"/>
                    <a:pt x="3288" y="3055"/>
                    <a:pt x="3462" y="2880"/>
                  </a:cubicBezTo>
                  <a:lnTo>
                    <a:pt x="3288" y="2740"/>
                  </a:lnTo>
                  <a:lnTo>
                    <a:pt x="3078" y="2950"/>
                  </a:lnTo>
                  <a:cubicBezTo>
                    <a:pt x="2833" y="2810"/>
                    <a:pt x="2588" y="2636"/>
                    <a:pt x="2344" y="2426"/>
                  </a:cubicBezTo>
                  <a:lnTo>
                    <a:pt x="2099" y="2251"/>
                  </a:lnTo>
                  <a:lnTo>
                    <a:pt x="2239" y="2076"/>
                  </a:lnTo>
                  <a:cubicBezTo>
                    <a:pt x="2382" y="2066"/>
                    <a:pt x="2552" y="2062"/>
                    <a:pt x="2737" y="2062"/>
                  </a:cubicBezTo>
                  <a:cubicBezTo>
                    <a:pt x="3181" y="2062"/>
                    <a:pt x="3707" y="2086"/>
                    <a:pt x="4127" y="2111"/>
                  </a:cubicBezTo>
                  <a:cubicBezTo>
                    <a:pt x="4267" y="1831"/>
                    <a:pt x="4442" y="1552"/>
                    <a:pt x="4651" y="1272"/>
                  </a:cubicBezTo>
                  <a:lnTo>
                    <a:pt x="4477" y="1167"/>
                  </a:lnTo>
                  <a:lnTo>
                    <a:pt x="4372" y="1237"/>
                  </a:lnTo>
                  <a:cubicBezTo>
                    <a:pt x="4162" y="1272"/>
                    <a:pt x="2973" y="1307"/>
                    <a:pt x="2658" y="1342"/>
                  </a:cubicBezTo>
                  <a:cubicBezTo>
                    <a:pt x="2903" y="922"/>
                    <a:pt x="2868" y="468"/>
                    <a:pt x="2483" y="188"/>
                  </a:cubicBezTo>
                  <a:cubicBezTo>
                    <a:pt x="2356" y="74"/>
                    <a:pt x="2199" y="1"/>
                    <a:pt x="2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1651650" y="3055175"/>
              <a:ext cx="101425" cy="93800"/>
            </a:xfrm>
            <a:custGeom>
              <a:avLst/>
              <a:gdLst/>
              <a:ahLst/>
              <a:cxnLst/>
              <a:rect l="l" t="t" r="r" b="b"/>
              <a:pathLst>
                <a:path w="4057" h="3752" extrusionOk="0">
                  <a:moveTo>
                    <a:pt x="1761" y="800"/>
                  </a:moveTo>
                  <a:cubicBezTo>
                    <a:pt x="2003" y="800"/>
                    <a:pt x="2267" y="882"/>
                    <a:pt x="2518" y="1044"/>
                  </a:cubicBezTo>
                  <a:cubicBezTo>
                    <a:pt x="3113" y="1394"/>
                    <a:pt x="3392" y="1989"/>
                    <a:pt x="3078" y="2478"/>
                  </a:cubicBezTo>
                  <a:lnTo>
                    <a:pt x="3078" y="2513"/>
                  </a:lnTo>
                  <a:cubicBezTo>
                    <a:pt x="2898" y="2812"/>
                    <a:pt x="2616" y="2952"/>
                    <a:pt x="2290" y="2952"/>
                  </a:cubicBezTo>
                  <a:cubicBezTo>
                    <a:pt x="2045" y="2952"/>
                    <a:pt x="1774" y="2873"/>
                    <a:pt x="1504" y="2723"/>
                  </a:cubicBezTo>
                  <a:cubicBezTo>
                    <a:pt x="910" y="2373"/>
                    <a:pt x="665" y="1779"/>
                    <a:pt x="980" y="1254"/>
                  </a:cubicBezTo>
                  <a:cubicBezTo>
                    <a:pt x="1141" y="952"/>
                    <a:pt x="1430" y="800"/>
                    <a:pt x="1761" y="800"/>
                  </a:cubicBezTo>
                  <a:close/>
                  <a:moveTo>
                    <a:pt x="2067" y="1"/>
                  </a:moveTo>
                  <a:cubicBezTo>
                    <a:pt x="1485" y="1"/>
                    <a:pt x="969" y="366"/>
                    <a:pt x="595" y="1044"/>
                  </a:cubicBezTo>
                  <a:cubicBezTo>
                    <a:pt x="1" y="2024"/>
                    <a:pt x="280" y="3003"/>
                    <a:pt x="1085" y="3492"/>
                  </a:cubicBezTo>
                  <a:cubicBezTo>
                    <a:pt x="1385" y="3666"/>
                    <a:pt x="1682" y="3751"/>
                    <a:pt x="1967" y="3751"/>
                  </a:cubicBezTo>
                  <a:cubicBezTo>
                    <a:pt x="2542" y="3751"/>
                    <a:pt x="3065" y="3401"/>
                    <a:pt x="3462" y="2723"/>
                  </a:cubicBezTo>
                  <a:cubicBezTo>
                    <a:pt x="4057" y="1709"/>
                    <a:pt x="3777" y="730"/>
                    <a:pt x="2973" y="275"/>
                  </a:cubicBezTo>
                  <a:cubicBezTo>
                    <a:pt x="2660" y="90"/>
                    <a:pt x="2356" y="1"/>
                    <a:pt x="2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1084325" y="3560325"/>
              <a:ext cx="35850" cy="35850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699" y="0"/>
                  </a:moveTo>
                  <a:cubicBezTo>
                    <a:pt x="315" y="0"/>
                    <a:pt x="0" y="350"/>
                    <a:pt x="0" y="735"/>
                  </a:cubicBezTo>
                  <a:cubicBezTo>
                    <a:pt x="0" y="1119"/>
                    <a:pt x="315" y="1434"/>
                    <a:pt x="699" y="1434"/>
                  </a:cubicBezTo>
                  <a:cubicBezTo>
                    <a:pt x="1084" y="1434"/>
                    <a:pt x="1434" y="1119"/>
                    <a:pt x="1434" y="735"/>
                  </a:cubicBezTo>
                  <a:cubicBezTo>
                    <a:pt x="1434" y="315"/>
                    <a:pt x="1084" y="0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424300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35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35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1746925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00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00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467150" y="1816350"/>
              <a:ext cx="1269325" cy="1624225"/>
            </a:xfrm>
            <a:custGeom>
              <a:avLst/>
              <a:gdLst/>
              <a:ahLst/>
              <a:cxnLst/>
              <a:rect l="l" t="t" r="r" b="b"/>
              <a:pathLst>
                <a:path w="50773" h="64969" extrusionOk="0">
                  <a:moveTo>
                    <a:pt x="49688" y="1085"/>
                  </a:moveTo>
                  <a:lnTo>
                    <a:pt x="49688" y="26051"/>
                  </a:lnTo>
                  <a:cubicBezTo>
                    <a:pt x="49688" y="30142"/>
                    <a:pt x="49094" y="34338"/>
                    <a:pt x="47905" y="38429"/>
                  </a:cubicBezTo>
                  <a:cubicBezTo>
                    <a:pt x="47905" y="38429"/>
                    <a:pt x="47800" y="38744"/>
                    <a:pt x="47800" y="38779"/>
                  </a:cubicBezTo>
                  <a:cubicBezTo>
                    <a:pt x="47800" y="38779"/>
                    <a:pt x="47730" y="38954"/>
                    <a:pt x="47695" y="39128"/>
                  </a:cubicBezTo>
                  <a:cubicBezTo>
                    <a:pt x="45038" y="36751"/>
                    <a:pt x="26051" y="19652"/>
                    <a:pt x="25386" y="19057"/>
                  </a:cubicBezTo>
                  <a:cubicBezTo>
                    <a:pt x="25351" y="19092"/>
                    <a:pt x="25246" y="19197"/>
                    <a:pt x="25072" y="19337"/>
                  </a:cubicBezTo>
                  <a:cubicBezTo>
                    <a:pt x="25002" y="19372"/>
                    <a:pt x="24932" y="19442"/>
                    <a:pt x="24862" y="19512"/>
                  </a:cubicBezTo>
                  <a:cubicBezTo>
                    <a:pt x="21925" y="22135"/>
                    <a:pt x="7343" y="35282"/>
                    <a:pt x="3077" y="39128"/>
                  </a:cubicBezTo>
                  <a:cubicBezTo>
                    <a:pt x="3008" y="38954"/>
                    <a:pt x="2973" y="38779"/>
                    <a:pt x="2973" y="38779"/>
                  </a:cubicBezTo>
                  <a:cubicBezTo>
                    <a:pt x="2973" y="38779"/>
                    <a:pt x="2868" y="38464"/>
                    <a:pt x="2868" y="38429"/>
                  </a:cubicBezTo>
                  <a:cubicBezTo>
                    <a:pt x="1679" y="34338"/>
                    <a:pt x="1049" y="30177"/>
                    <a:pt x="1049" y="26051"/>
                  </a:cubicBezTo>
                  <a:lnTo>
                    <a:pt x="1049" y="1085"/>
                  </a:lnTo>
                  <a:close/>
                  <a:moveTo>
                    <a:pt x="25386" y="28708"/>
                  </a:moveTo>
                  <a:lnTo>
                    <a:pt x="44758" y="46157"/>
                  </a:lnTo>
                  <a:cubicBezTo>
                    <a:pt x="44723" y="46227"/>
                    <a:pt x="44688" y="46297"/>
                    <a:pt x="44653" y="46367"/>
                  </a:cubicBezTo>
                  <a:cubicBezTo>
                    <a:pt x="44653" y="46367"/>
                    <a:pt x="44443" y="46751"/>
                    <a:pt x="44443" y="46751"/>
                  </a:cubicBezTo>
                  <a:cubicBezTo>
                    <a:pt x="44443" y="46751"/>
                    <a:pt x="44146" y="47312"/>
                    <a:pt x="44097" y="47312"/>
                  </a:cubicBezTo>
                  <a:cubicBezTo>
                    <a:pt x="44096" y="47312"/>
                    <a:pt x="44095" y="47312"/>
                    <a:pt x="44094" y="47311"/>
                  </a:cubicBezTo>
                  <a:cubicBezTo>
                    <a:pt x="39723" y="55108"/>
                    <a:pt x="33079" y="60948"/>
                    <a:pt x="25386" y="63815"/>
                  </a:cubicBezTo>
                  <a:cubicBezTo>
                    <a:pt x="17694" y="60948"/>
                    <a:pt x="11050" y="55108"/>
                    <a:pt x="6644" y="47346"/>
                  </a:cubicBezTo>
                  <a:cubicBezTo>
                    <a:pt x="6644" y="47346"/>
                    <a:pt x="6329" y="46751"/>
                    <a:pt x="6329" y="46751"/>
                  </a:cubicBezTo>
                  <a:cubicBezTo>
                    <a:pt x="6329" y="46751"/>
                    <a:pt x="6120" y="46401"/>
                    <a:pt x="6120" y="46367"/>
                  </a:cubicBezTo>
                  <a:cubicBezTo>
                    <a:pt x="6085" y="46297"/>
                    <a:pt x="6050" y="46192"/>
                    <a:pt x="6015" y="46122"/>
                  </a:cubicBezTo>
                  <a:lnTo>
                    <a:pt x="21155" y="32520"/>
                  </a:lnTo>
                  <a:cubicBezTo>
                    <a:pt x="23603" y="30282"/>
                    <a:pt x="25386" y="28708"/>
                    <a:pt x="25386" y="28708"/>
                  </a:cubicBezTo>
                  <a:close/>
                  <a:moveTo>
                    <a:pt x="0" y="1"/>
                  </a:moveTo>
                  <a:lnTo>
                    <a:pt x="0" y="560"/>
                  </a:lnTo>
                  <a:lnTo>
                    <a:pt x="0" y="26051"/>
                  </a:lnTo>
                  <a:cubicBezTo>
                    <a:pt x="0" y="30317"/>
                    <a:pt x="630" y="34583"/>
                    <a:pt x="1854" y="38709"/>
                  </a:cubicBezTo>
                  <a:lnTo>
                    <a:pt x="1854" y="38744"/>
                  </a:lnTo>
                  <a:lnTo>
                    <a:pt x="1958" y="39058"/>
                  </a:lnTo>
                  <a:lnTo>
                    <a:pt x="2203" y="39898"/>
                  </a:lnTo>
                  <a:cubicBezTo>
                    <a:pt x="2203" y="39898"/>
                    <a:pt x="2203" y="39863"/>
                    <a:pt x="2238" y="39863"/>
                  </a:cubicBezTo>
                  <a:cubicBezTo>
                    <a:pt x="3008" y="42275"/>
                    <a:pt x="3987" y="44653"/>
                    <a:pt x="5175" y="46856"/>
                  </a:cubicBezTo>
                  <a:lnTo>
                    <a:pt x="5175" y="46891"/>
                  </a:lnTo>
                  <a:lnTo>
                    <a:pt x="5350" y="47276"/>
                  </a:lnTo>
                  <a:lnTo>
                    <a:pt x="5700" y="47870"/>
                  </a:lnTo>
                  <a:cubicBezTo>
                    <a:pt x="10281" y="55912"/>
                    <a:pt x="17134" y="61962"/>
                    <a:pt x="25177" y="64899"/>
                  </a:cubicBezTo>
                  <a:lnTo>
                    <a:pt x="25386" y="64969"/>
                  </a:lnTo>
                  <a:lnTo>
                    <a:pt x="25561" y="64899"/>
                  </a:lnTo>
                  <a:cubicBezTo>
                    <a:pt x="33639" y="61962"/>
                    <a:pt x="40492" y="55912"/>
                    <a:pt x="45038" y="47870"/>
                  </a:cubicBezTo>
                  <a:lnTo>
                    <a:pt x="45073" y="47870"/>
                  </a:lnTo>
                  <a:lnTo>
                    <a:pt x="45387" y="47276"/>
                  </a:lnTo>
                  <a:lnTo>
                    <a:pt x="45597" y="46891"/>
                  </a:lnTo>
                  <a:lnTo>
                    <a:pt x="45597" y="46856"/>
                  </a:lnTo>
                  <a:cubicBezTo>
                    <a:pt x="46751" y="44653"/>
                    <a:pt x="47730" y="42275"/>
                    <a:pt x="48534" y="39863"/>
                  </a:cubicBezTo>
                  <a:cubicBezTo>
                    <a:pt x="48569" y="39863"/>
                    <a:pt x="48569" y="39898"/>
                    <a:pt x="48569" y="39898"/>
                  </a:cubicBezTo>
                  <a:lnTo>
                    <a:pt x="48814" y="39058"/>
                  </a:lnTo>
                  <a:lnTo>
                    <a:pt x="48919" y="38744"/>
                  </a:lnTo>
                  <a:lnTo>
                    <a:pt x="48919" y="38709"/>
                  </a:lnTo>
                  <a:cubicBezTo>
                    <a:pt x="50143" y="34548"/>
                    <a:pt x="50772" y="30282"/>
                    <a:pt x="50772" y="26051"/>
                  </a:cubicBezTo>
                  <a:lnTo>
                    <a:pt x="50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12450" y="2695775"/>
              <a:ext cx="538500" cy="645150"/>
            </a:xfrm>
            <a:custGeom>
              <a:avLst/>
              <a:gdLst/>
              <a:ahLst/>
              <a:cxnLst/>
              <a:rect l="l" t="t" r="r" b="b"/>
              <a:pathLst>
                <a:path w="21540" h="25806" extrusionOk="0">
                  <a:moveTo>
                    <a:pt x="11574" y="0"/>
                  </a:moveTo>
                  <a:lnTo>
                    <a:pt x="10770" y="1574"/>
                  </a:lnTo>
                  <a:lnTo>
                    <a:pt x="9057" y="1224"/>
                  </a:lnTo>
                  <a:lnTo>
                    <a:pt x="9791" y="2832"/>
                  </a:lnTo>
                  <a:lnTo>
                    <a:pt x="8427" y="3951"/>
                  </a:lnTo>
                  <a:lnTo>
                    <a:pt x="10141" y="4371"/>
                  </a:lnTo>
                  <a:lnTo>
                    <a:pt x="10176" y="6119"/>
                  </a:lnTo>
                  <a:lnTo>
                    <a:pt x="11574" y="5035"/>
                  </a:lnTo>
                  <a:lnTo>
                    <a:pt x="12973" y="6119"/>
                  </a:lnTo>
                  <a:lnTo>
                    <a:pt x="13008" y="4371"/>
                  </a:lnTo>
                  <a:lnTo>
                    <a:pt x="14721" y="3951"/>
                  </a:lnTo>
                  <a:lnTo>
                    <a:pt x="13358" y="2832"/>
                  </a:lnTo>
                  <a:lnTo>
                    <a:pt x="14092" y="1224"/>
                  </a:lnTo>
                  <a:lnTo>
                    <a:pt x="12379" y="1574"/>
                  </a:lnTo>
                  <a:lnTo>
                    <a:pt x="11574" y="0"/>
                  </a:lnTo>
                  <a:close/>
                  <a:moveTo>
                    <a:pt x="19232" y="5945"/>
                  </a:moveTo>
                  <a:lnTo>
                    <a:pt x="18498" y="7273"/>
                  </a:lnTo>
                  <a:lnTo>
                    <a:pt x="16959" y="7238"/>
                  </a:lnTo>
                  <a:lnTo>
                    <a:pt x="17729" y="8602"/>
                  </a:lnTo>
                  <a:lnTo>
                    <a:pt x="16959" y="9896"/>
                  </a:lnTo>
                  <a:lnTo>
                    <a:pt x="18498" y="9896"/>
                  </a:lnTo>
                  <a:lnTo>
                    <a:pt x="19232" y="11224"/>
                  </a:lnTo>
                  <a:lnTo>
                    <a:pt x="20001" y="9896"/>
                  </a:lnTo>
                  <a:lnTo>
                    <a:pt x="21540" y="9896"/>
                  </a:lnTo>
                  <a:lnTo>
                    <a:pt x="20736" y="8602"/>
                  </a:lnTo>
                  <a:lnTo>
                    <a:pt x="21540" y="7238"/>
                  </a:lnTo>
                  <a:lnTo>
                    <a:pt x="20001" y="7273"/>
                  </a:lnTo>
                  <a:lnTo>
                    <a:pt x="19232" y="5945"/>
                  </a:lnTo>
                  <a:close/>
                  <a:moveTo>
                    <a:pt x="3112" y="8008"/>
                  </a:moveTo>
                  <a:lnTo>
                    <a:pt x="2343" y="9581"/>
                  </a:lnTo>
                  <a:lnTo>
                    <a:pt x="630" y="9231"/>
                  </a:lnTo>
                  <a:lnTo>
                    <a:pt x="630" y="9231"/>
                  </a:lnTo>
                  <a:lnTo>
                    <a:pt x="1364" y="10840"/>
                  </a:lnTo>
                  <a:lnTo>
                    <a:pt x="0" y="11959"/>
                  </a:lnTo>
                  <a:lnTo>
                    <a:pt x="1714" y="12378"/>
                  </a:lnTo>
                  <a:lnTo>
                    <a:pt x="1714" y="14127"/>
                  </a:lnTo>
                  <a:lnTo>
                    <a:pt x="3112" y="13078"/>
                  </a:lnTo>
                  <a:lnTo>
                    <a:pt x="4511" y="14127"/>
                  </a:lnTo>
                  <a:lnTo>
                    <a:pt x="4546" y="12378"/>
                  </a:lnTo>
                  <a:lnTo>
                    <a:pt x="6259" y="11959"/>
                  </a:lnTo>
                  <a:lnTo>
                    <a:pt x="4896" y="10840"/>
                  </a:lnTo>
                  <a:lnTo>
                    <a:pt x="5630" y="9231"/>
                  </a:lnTo>
                  <a:lnTo>
                    <a:pt x="3917" y="9581"/>
                  </a:lnTo>
                  <a:lnTo>
                    <a:pt x="3112" y="8008"/>
                  </a:lnTo>
                  <a:close/>
                  <a:moveTo>
                    <a:pt x="14651" y="11294"/>
                  </a:moveTo>
                  <a:lnTo>
                    <a:pt x="13952" y="12623"/>
                  </a:lnTo>
                  <a:lnTo>
                    <a:pt x="12483" y="12868"/>
                  </a:lnTo>
                  <a:lnTo>
                    <a:pt x="13533" y="13917"/>
                  </a:lnTo>
                  <a:lnTo>
                    <a:pt x="13288" y="15420"/>
                  </a:lnTo>
                  <a:lnTo>
                    <a:pt x="14651" y="14756"/>
                  </a:lnTo>
                  <a:lnTo>
                    <a:pt x="16015" y="15420"/>
                  </a:lnTo>
                  <a:lnTo>
                    <a:pt x="15770" y="13917"/>
                  </a:lnTo>
                  <a:lnTo>
                    <a:pt x="16819" y="12868"/>
                  </a:lnTo>
                  <a:lnTo>
                    <a:pt x="15351" y="12623"/>
                  </a:lnTo>
                  <a:lnTo>
                    <a:pt x="14651" y="11294"/>
                  </a:lnTo>
                  <a:close/>
                  <a:moveTo>
                    <a:pt x="11609" y="18602"/>
                  </a:moveTo>
                  <a:lnTo>
                    <a:pt x="10840" y="20316"/>
                  </a:lnTo>
                  <a:lnTo>
                    <a:pt x="9092" y="19651"/>
                  </a:lnTo>
                  <a:lnTo>
                    <a:pt x="9092" y="19651"/>
                  </a:lnTo>
                  <a:lnTo>
                    <a:pt x="9756" y="21435"/>
                  </a:lnTo>
                  <a:lnTo>
                    <a:pt x="8043" y="22204"/>
                  </a:lnTo>
                  <a:lnTo>
                    <a:pt x="9756" y="22973"/>
                  </a:lnTo>
                  <a:lnTo>
                    <a:pt x="9092" y="24757"/>
                  </a:lnTo>
                  <a:lnTo>
                    <a:pt x="10840" y="24092"/>
                  </a:lnTo>
                  <a:lnTo>
                    <a:pt x="11609" y="25806"/>
                  </a:lnTo>
                  <a:lnTo>
                    <a:pt x="12379" y="24092"/>
                  </a:lnTo>
                  <a:lnTo>
                    <a:pt x="14127" y="24757"/>
                  </a:lnTo>
                  <a:lnTo>
                    <a:pt x="13498" y="22973"/>
                  </a:lnTo>
                  <a:lnTo>
                    <a:pt x="15176" y="22204"/>
                  </a:lnTo>
                  <a:lnTo>
                    <a:pt x="13498" y="21435"/>
                  </a:lnTo>
                  <a:lnTo>
                    <a:pt x="14127" y="19651"/>
                  </a:lnTo>
                  <a:lnTo>
                    <a:pt x="14127" y="19651"/>
                  </a:lnTo>
                  <a:lnTo>
                    <a:pt x="12379" y="20316"/>
                  </a:lnTo>
                  <a:lnTo>
                    <a:pt x="11609" y="186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544950" y="1950975"/>
              <a:ext cx="460700" cy="354050"/>
            </a:xfrm>
            <a:custGeom>
              <a:avLst/>
              <a:gdLst/>
              <a:ahLst/>
              <a:cxnLst/>
              <a:rect l="l" t="t" r="r" b="b"/>
              <a:pathLst>
                <a:path w="18428" h="14162" extrusionOk="0">
                  <a:moveTo>
                    <a:pt x="0" y="0"/>
                  </a:moveTo>
                  <a:lnTo>
                    <a:pt x="0" y="13568"/>
                  </a:lnTo>
                  <a:lnTo>
                    <a:pt x="8183" y="13568"/>
                  </a:lnTo>
                  <a:cubicBezTo>
                    <a:pt x="8358" y="13917"/>
                    <a:pt x="8707" y="14162"/>
                    <a:pt x="9232" y="14162"/>
                  </a:cubicBezTo>
                  <a:cubicBezTo>
                    <a:pt x="9721" y="14162"/>
                    <a:pt x="10071" y="13917"/>
                    <a:pt x="10246" y="13568"/>
                  </a:cubicBezTo>
                  <a:lnTo>
                    <a:pt x="18428" y="13568"/>
                  </a:lnTo>
                  <a:lnTo>
                    <a:pt x="18428" y="0"/>
                  </a:lnTo>
                  <a:lnTo>
                    <a:pt x="17414" y="0"/>
                  </a:lnTo>
                  <a:lnTo>
                    <a:pt x="17449" y="280"/>
                  </a:lnTo>
                  <a:cubicBezTo>
                    <a:pt x="17449" y="280"/>
                    <a:pt x="17484" y="315"/>
                    <a:pt x="17484" y="350"/>
                  </a:cubicBezTo>
                  <a:lnTo>
                    <a:pt x="17484" y="12623"/>
                  </a:lnTo>
                  <a:lnTo>
                    <a:pt x="9861" y="12623"/>
                  </a:lnTo>
                  <a:cubicBezTo>
                    <a:pt x="9721" y="12868"/>
                    <a:pt x="9546" y="12903"/>
                    <a:pt x="9232" y="12903"/>
                  </a:cubicBezTo>
                  <a:cubicBezTo>
                    <a:pt x="8882" y="12903"/>
                    <a:pt x="8707" y="12833"/>
                    <a:pt x="8602" y="12623"/>
                  </a:cubicBezTo>
                  <a:lnTo>
                    <a:pt x="945" y="12623"/>
                  </a:lnTo>
                  <a:lnTo>
                    <a:pt x="945" y="350"/>
                  </a:lnTo>
                  <a:cubicBezTo>
                    <a:pt x="945" y="315"/>
                    <a:pt x="945" y="280"/>
                    <a:pt x="945" y="280"/>
                  </a:cubicBezTo>
                  <a:lnTo>
                    <a:pt x="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589525" y="1924650"/>
              <a:ext cx="179225" cy="318650"/>
            </a:xfrm>
            <a:custGeom>
              <a:avLst/>
              <a:gdLst/>
              <a:ahLst/>
              <a:cxnLst/>
              <a:rect l="l" t="t" r="r" b="b"/>
              <a:pathLst>
                <a:path w="7169" h="12746" extrusionOk="0">
                  <a:moveTo>
                    <a:pt x="5137" y="1504"/>
                  </a:moveTo>
                  <a:cubicBezTo>
                    <a:pt x="5196" y="1504"/>
                    <a:pt x="5256" y="1505"/>
                    <a:pt x="5316" y="1508"/>
                  </a:cubicBezTo>
                  <a:cubicBezTo>
                    <a:pt x="5770" y="1508"/>
                    <a:pt x="6120" y="1578"/>
                    <a:pt x="6470" y="1683"/>
                  </a:cubicBezTo>
                  <a:lnTo>
                    <a:pt x="6470" y="2277"/>
                  </a:lnTo>
                  <a:cubicBezTo>
                    <a:pt x="6155" y="2172"/>
                    <a:pt x="5805" y="2102"/>
                    <a:pt x="5316" y="2067"/>
                  </a:cubicBezTo>
                  <a:cubicBezTo>
                    <a:pt x="4581" y="2067"/>
                    <a:pt x="3812" y="2242"/>
                    <a:pt x="2973" y="2452"/>
                  </a:cubicBezTo>
                  <a:cubicBezTo>
                    <a:pt x="2239" y="2662"/>
                    <a:pt x="1504" y="2837"/>
                    <a:pt x="735" y="2872"/>
                  </a:cubicBezTo>
                  <a:lnTo>
                    <a:pt x="735" y="2312"/>
                  </a:lnTo>
                  <a:cubicBezTo>
                    <a:pt x="1434" y="2277"/>
                    <a:pt x="2134" y="2067"/>
                    <a:pt x="2833" y="1893"/>
                  </a:cubicBezTo>
                  <a:cubicBezTo>
                    <a:pt x="3642" y="1698"/>
                    <a:pt x="4392" y="1504"/>
                    <a:pt x="5137" y="1504"/>
                  </a:cubicBezTo>
                  <a:close/>
                  <a:moveTo>
                    <a:pt x="5137" y="2903"/>
                  </a:moveTo>
                  <a:cubicBezTo>
                    <a:pt x="5196" y="2903"/>
                    <a:pt x="5256" y="2904"/>
                    <a:pt x="5316" y="2907"/>
                  </a:cubicBezTo>
                  <a:cubicBezTo>
                    <a:pt x="5735" y="2907"/>
                    <a:pt x="6120" y="2977"/>
                    <a:pt x="6470" y="3082"/>
                  </a:cubicBezTo>
                  <a:lnTo>
                    <a:pt x="6470" y="3676"/>
                  </a:lnTo>
                  <a:cubicBezTo>
                    <a:pt x="6155" y="3571"/>
                    <a:pt x="5805" y="3466"/>
                    <a:pt x="5316" y="3466"/>
                  </a:cubicBezTo>
                  <a:cubicBezTo>
                    <a:pt x="5261" y="3464"/>
                    <a:pt x="5207" y="3462"/>
                    <a:pt x="5152" y="3462"/>
                  </a:cubicBezTo>
                  <a:cubicBezTo>
                    <a:pt x="4467" y="3462"/>
                    <a:pt x="3750" y="3657"/>
                    <a:pt x="2973" y="3851"/>
                  </a:cubicBezTo>
                  <a:cubicBezTo>
                    <a:pt x="2239" y="4026"/>
                    <a:pt x="1504" y="4235"/>
                    <a:pt x="735" y="4270"/>
                  </a:cubicBezTo>
                  <a:lnTo>
                    <a:pt x="735" y="3711"/>
                  </a:lnTo>
                  <a:cubicBezTo>
                    <a:pt x="1434" y="3641"/>
                    <a:pt x="2134" y="3466"/>
                    <a:pt x="2833" y="3291"/>
                  </a:cubicBezTo>
                  <a:cubicBezTo>
                    <a:pt x="3642" y="3097"/>
                    <a:pt x="4392" y="2903"/>
                    <a:pt x="5137" y="2903"/>
                  </a:cubicBezTo>
                  <a:close/>
                  <a:moveTo>
                    <a:pt x="5138" y="4267"/>
                  </a:moveTo>
                  <a:cubicBezTo>
                    <a:pt x="5197" y="4267"/>
                    <a:pt x="5256" y="4268"/>
                    <a:pt x="5316" y="4270"/>
                  </a:cubicBezTo>
                  <a:cubicBezTo>
                    <a:pt x="5735" y="4305"/>
                    <a:pt x="6120" y="4340"/>
                    <a:pt x="6470" y="4445"/>
                  </a:cubicBezTo>
                  <a:lnTo>
                    <a:pt x="6470" y="5040"/>
                  </a:lnTo>
                  <a:cubicBezTo>
                    <a:pt x="6155" y="4935"/>
                    <a:pt x="5805" y="4865"/>
                    <a:pt x="5316" y="4830"/>
                  </a:cubicBezTo>
                  <a:cubicBezTo>
                    <a:pt x="4581" y="4830"/>
                    <a:pt x="3812" y="5005"/>
                    <a:pt x="2973" y="5215"/>
                  </a:cubicBezTo>
                  <a:cubicBezTo>
                    <a:pt x="2274" y="5424"/>
                    <a:pt x="1504" y="5599"/>
                    <a:pt x="735" y="5669"/>
                  </a:cubicBezTo>
                  <a:lnTo>
                    <a:pt x="735" y="5075"/>
                  </a:lnTo>
                  <a:cubicBezTo>
                    <a:pt x="1434" y="5040"/>
                    <a:pt x="2134" y="4865"/>
                    <a:pt x="2833" y="4690"/>
                  </a:cubicBezTo>
                  <a:cubicBezTo>
                    <a:pt x="3643" y="4463"/>
                    <a:pt x="4392" y="4267"/>
                    <a:pt x="5138" y="4267"/>
                  </a:cubicBezTo>
                  <a:close/>
                  <a:moveTo>
                    <a:pt x="5137" y="5665"/>
                  </a:moveTo>
                  <a:cubicBezTo>
                    <a:pt x="5196" y="5665"/>
                    <a:pt x="5256" y="5666"/>
                    <a:pt x="5316" y="5669"/>
                  </a:cubicBezTo>
                  <a:cubicBezTo>
                    <a:pt x="5735" y="5669"/>
                    <a:pt x="6120" y="5739"/>
                    <a:pt x="6470" y="5844"/>
                  </a:cubicBezTo>
                  <a:lnTo>
                    <a:pt x="6470" y="6438"/>
                  </a:lnTo>
                  <a:cubicBezTo>
                    <a:pt x="6155" y="6333"/>
                    <a:pt x="5805" y="6264"/>
                    <a:pt x="5316" y="6229"/>
                  </a:cubicBezTo>
                  <a:cubicBezTo>
                    <a:pt x="5261" y="6226"/>
                    <a:pt x="5207" y="6225"/>
                    <a:pt x="5152" y="6225"/>
                  </a:cubicBezTo>
                  <a:cubicBezTo>
                    <a:pt x="4467" y="6225"/>
                    <a:pt x="3750" y="6419"/>
                    <a:pt x="2973" y="6613"/>
                  </a:cubicBezTo>
                  <a:cubicBezTo>
                    <a:pt x="2239" y="6788"/>
                    <a:pt x="1504" y="6998"/>
                    <a:pt x="735" y="7033"/>
                  </a:cubicBezTo>
                  <a:lnTo>
                    <a:pt x="735" y="6473"/>
                  </a:lnTo>
                  <a:cubicBezTo>
                    <a:pt x="1434" y="6403"/>
                    <a:pt x="2134" y="6229"/>
                    <a:pt x="2833" y="6054"/>
                  </a:cubicBezTo>
                  <a:cubicBezTo>
                    <a:pt x="3642" y="5859"/>
                    <a:pt x="4392" y="5665"/>
                    <a:pt x="5137" y="5665"/>
                  </a:cubicBezTo>
                  <a:close/>
                  <a:moveTo>
                    <a:pt x="5316" y="7033"/>
                  </a:moveTo>
                  <a:cubicBezTo>
                    <a:pt x="5735" y="7068"/>
                    <a:pt x="6120" y="7103"/>
                    <a:pt x="6435" y="7208"/>
                  </a:cubicBezTo>
                  <a:lnTo>
                    <a:pt x="6435" y="7791"/>
                  </a:lnTo>
                  <a:lnTo>
                    <a:pt x="6435" y="7791"/>
                  </a:lnTo>
                  <a:cubicBezTo>
                    <a:pt x="6129" y="7692"/>
                    <a:pt x="5787" y="7627"/>
                    <a:pt x="5316" y="7627"/>
                  </a:cubicBezTo>
                  <a:cubicBezTo>
                    <a:pt x="5261" y="7625"/>
                    <a:pt x="5207" y="7623"/>
                    <a:pt x="5152" y="7623"/>
                  </a:cubicBezTo>
                  <a:cubicBezTo>
                    <a:pt x="4467" y="7623"/>
                    <a:pt x="3750" y="7818"/>
                    <a:pt x="2973" y="8012"/>
                  </a:cubicBezTo>
                  <a:cubicBezTo>
                    <a:pt x="2274" y="8187"/>
                    <a:pt x="1504" y="8362"/>
                    <a:pt x="735" y="8431"/>
                  </a:cubicBezTo>
                  <a:lnTo>
                    <a:pt x="735" y="7837"/>
                  </a:lnTo>
                  <a:cubicBezTo>
                    <a:pt x="1434" y="7802"/>
                    <a:pt x="2134" y="7627"/>
                    <a:pt x="2833" y="7452"/>
                  </a:cubicBezTo>
                  <a:cubicBezTo>
                    <a:pt x="3707" y="7243"/>
                    <a:pt x="4511" y="7033"/>
                    <a:pt x="5316" y="7033"/>
                  </a:cubicBezTo>
                  <a:close/>
                  <a:moveTo>
                    <a:pt x="5137" y="8428"/>
                  </a:moveTo>
                  <a:cubicBezTo>
                    <a:pt x="5196" y="8428"/>
                    <a:pt x="5256" y="8429"/>
                    <a:pt x="5316" y="8431"/>
                  </a:cubicBezTo>
                  <a:cubicBezTo>
                    <a:pt x="5735" y="8431"/>
                    <a:pt x="6120" y="8501"/>
                    <a:pt x="6470" y="8606"/>
                  </a:cubicBezTo>
                  <a:lnTo>
                    <a:pt x="6470" y="9201"/>
                  </a:lnTo>
                  <a:cubicBezTo>
                    <a:pt x="6155" y="9096"/>
                    <a:pt x="5805" y="8991"/>
                    <a:pt x="5316" y="8991"/>
                  </a:cubicBezTo>
                  <a:cubicBezTo>
                    <a:pt x="5261" y="8988"/>
                    <a:pt x="5207" y="8987"/>
                    <a:pt x="5152" y="8987"/>
                  </a:cubicBezTo>
                  <a:cubicBezTo>
                    <a:pt x="4467" y="8987"/>
                    <a:pt x="3750" y="9181"/>
                    <a:pt x="2973" y="9376"/>
                  </a:cubicBezTo>
                  <a:cubicBezTo>
                    <a:pt x="2239" y="9550"/>
                    <a:pt x="1504" y="9760"/>
                    <a:pt x="735" y="9795"/>
                  </a:cubicBezTo>
                  <a:lnTo>
                    <a:pt x="735" y="9236"/>
                  </a:lnTo>
                  <a:cubicBezTo>
                    <a:pt x="1434" y="9166"/>
                    <a:pt x="2134" y="8991"/>
                    <a:pt x="2833" y="8816"/>
                  </a:cubicBezTo>
                  <a:cubicBezTo>
                    <a:pt x="3642" y="8622"/>
                    <a:pt x="4392" y="8428"/>
                    <a:pt x="5137" y="8428"/>
                  </a:cubicBezTo>
                  <a:close/>
                  <a:moveTo>
                    <a:pt x="5138" y="9791"/>
                  </a:moveTo>
                  <a:cubicBezTo>
                    <a:pt x="5197" y="9791"/>
                    <a:pt x="5256" y="9793"/>
                    <a:pt x="5316" y="9795"/>
                  </a:cubicBezTo>
                  <a:cubicBezTo>
                    <a:pt x="5735" y="9830"/>
                    <a:pt x="6120" y="9865"/>
                    <a:pt x="6470" y="9970"/>
                  </a:cubicBezTo>
                  <a:lnTo>
                    <a:pt x="6470" y="10599"/>
                  </a:lnTo>
                  <a:cubicBezTo>
                    <a:pt x="6155" y="10460"/>
                    <a:pt x="5805" y="10390"/>
                    <a:pt x="5316" y="10390"/>
                  </a:cubicBezTo>
                  <a:cubicBezTo>
                    <a:pt x="5261" y="10387"/>
                    <a:pt x="5207" y="10386"/>
                    <a:pt x="5152" y="10386"/>
                  </a:cubicBezTo>
                  <a:cubicBezTo>
                    <a:pt x="4467" y="10386"/>
                    <a:pt x="3750" y="10580"/>
                    <a:pt x="2973" y="10774"/>
                  </a:cubicBezTo>
                  <a:cubicBezTo>
                    <a:pt x="2239" y="10949"/>
                    <a:pt x="1504" y="11124"/>
                    <a:pt x="735" y="11194"/>
                  </a:cubicBezTo>
                  <a:lnTo>
                    <a:pt x="735" y="10599"/>
                  </a:lnTo>
                  <a:cubicBezTo>
                    <a:pt x="1434" y="10564"/>
                    <a:pt x="2169" y="10390"/>
                    <a:pt x="2833" y="10215"/>
                  </a:cubicBezTo>
                  <a:cubicBezTo>
                    <a:pt x="3643" y="9988"/>
                    <a:pt x="4392" y="9791"/>
                    <a:pt x="5138" y="9791"/>
                  </a:cubicBezTo>
                  <a:close/>
                  <a:moveTo>
                    <a:pt x="5151" y="1"/>
                  </a:moveTo>
                  <a:cubicBezTo>
                    <a:pt x="4462" y="1"/>
                    <a:pt x="3717" y="195"/>
                    <a:pt x="2973" y="389"/>
                  </a:cubicBezTo>
                  <a:cubicBezTo>
                    <a:pt x="2140" y="605"/>
                    <a:pt x="1253" y="821"/>
                    <a:pt x="360" y="821"/>
                  </a:cubicBezTo>
                  <a:cubicBezTo>
                    <a:pt x="240" y="821"/>
                    <a:pt x="120" y="817"/>
                    <a:pt x="1" y="809"/>
                  </a:cubicBezTo>
                  <a:lnTo>
                    <a:pt x="1" y="12732"/>
                  </a:lnTo>
                  <a:cubicBezTo>
                    <a:pt x="126" y="12742"/>
                    <a:pt x="251" y="12746"/>
                    <a:pt x="377" y="12746"/>
                  </a:cubicBezTo>
                  <a:cubicBezTo>
                    <a:pt x="1195" y="12746"/>
                    <a:pt x="2014" y="12560"/>
                    <a:pt x="2833" y="12348"/>
                  </a:cubicBezTo>
                  <a:cubicBezTo>
                    <a:pt x="3643" y="12121"/>
                    <a:pt x="4392" y="11924"/>
                    <a:pt x="5138" y="11924"/>
                  </a:cubicBezTo>
                  <a:cubicBezTo>
                    <a:pt x="5197" y="11924"/>
                    <a:pt x="5256" y="11926"/>
                    <a:pt x="5316" y="11928"/>
                  </a:cubicBezTo>
                  <a:cubicBezTo>
                    <a:pt x="6085" y="11963"/>
                    <a:pt x="6644" y="12138"/>
                    <a:pt x="7169" y="12453"/>
                  </a:cubicBezTo>
                  <a:lnTo>
                    <a:pt x="7169" y="634"/>
                  </a:lnTo>
                  <a:cubicBezTo>
                    <a:pt x="6784" y="319"/>
                    <a:pt x="6295" y="39"/>
                    <a:pt x="5316" y="4"/>
                  </a:cubicBezTo>
                  <a:cubicBezTo>
                    <a:pt x="5261" y="2"/>
                    <a:pt x="5206" y="1"/>
                    <a:pt x="5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782725" y="1924650"/>
              <a:ext cx="178350" cy="318625"/>
            </a:xfrm>
            <a:custGeom>
              <a:avLst/>
              <a:gdLst/>
              <a:ahLst/>
              <a:cxnLst/>
              <a:rect l="l" t="t" r="r" b="b"/>
              <a:pathLst>
                <a:path w="7134" h="12745" extrusionOk="0">
                  <a:moveTo>
                    <a:pt x="1998" y="1504"/>
                  </a:moveTo>
                  <a:cubicBezTo>
                    <a:pt x="2747" y="1504"/>
                    <a:pt x="3524" y="1698"/>
                    <a:pt x="4301" y="1893"/>
                  </a:cubicBezTo>
                  <a:cubicBezTo>
                    <a:pt x="5001" y="2067"/>
                    <a:pt x="5700" y="2277"/>
                    <a:pt x="6399" y="2312"/>
                  </a:cubicBezTo>
                  <a:lnTo>
                    <a:pt x="6399" y="2872"/>
                  </a:lnTo>
                  <a:cubicBezTo>
                    <a:pt x="5630" y="2837"/>
                    <a:pt x="4896" y="2627"/>
                    <a:pt x="4161" y="2452"/>
                  </a:cubicBezTo>
                  <a:cubicBezTo>
                    <a:pt x="3417" y="2258"/>
                    <a:pt x="2672" y="2064"/>
                    <a:pt x="2011" y="2064"/>
                  </a:cubicBezTo>
                  <a:cubicBezTo>
                    <a:pt x="1958" y="2064"/>
                    <a:pt x="1906" y="2065"/>
                    <a:pt x="1854" y="2067"/>
                  </a:cubicBezTo>
                  <a:cubicBezTo>
                    <a:pt x="1364" y="2102"/>
                    <a:pt x="979" y="2172"/>
                    <a:pt x="700" y="2277"/>
                  </a:cubicBezTo>
                  <a:lnTo>
                    <a:pt x="700" y="1683"/>
                  </a:lnTo>
                  <a:cubicBezTo>
                    <a:pt x="1014" y="1578"/>
                    <a:pt x="1399" y="1508"/>
                    <a:pt x="1819" y="1508"/>
                  </a:cubicBezTo>
                  <a:cubicBezTo>
                    <a:pt x="1878" y="1505"/>
                    <a:pt x="1938" y="1504"/>
                    <a:pt x="1998" y="1504"/>
                  </a:cubicBezTo>
                  <a:close/>
                  <a:moveTo>
                    <a:pt x="1819" y="2872"/>
                  </a:moveTo>
                  <a:cubicBezTo>
                    <a:pt x="2623" y="2872"/>
                    <a:pt x="3462" y="3082"/>
                    <a:pt x="4301" y="3291"/>
                  </a:cubicBezTo>
                  <a:cubicBezTo>
                    <a:pt x="5001" y="3466"/>
                    <a:pt x="5700" y="3641"/>
                    <a:pt x="6399" y="3711"/>
                  </a:cubicBezTo>
                  <a:lnTo>
                    <a:pt x="6399" y="4270"/>
                  </a:lnTo>
                  <a:cubicBezTo>
                    <a:pt x="5630" y="4200"/>
                    <a:pt x="4896" y="4026"/>
                    <a:pt x="4161" y="3851"/>
                  </a:cubicBezTo>
                  <a:cubicBezTo>
                    <a:pt x="3417" y="3657"/>
                    <a:pt x="2672" y="3462"/>
                    <a:pt x="2011" y="3462"/>
                  </a:cubicBezTo>
                  <a:cubicBezTo>
                    <a:pt x="1958" y="3462"/>
                    <a:pt x="1906" y="3464"/>
                    <a:pt x="1854" y="3466"/>
                  </a:cubicBezTo>
                  <a:cubicBezTo>
                    <a:pt x="1364" y="3466"/>
                    <a:pt x="979" y="3571"/>
                    <a:pt x="700" y="3676"/>
                  </a:cubicBezTo>
                  <a:lnTo>
                    <a:pt x="700" y="3082"/>
                  </a:lnTo>
                  <a:cubicBezTo>
                    <a:pt x="1014" y="2977"/>
                    <a:pt x="1399" y="2907"/>
                    <a:pt x="1819" y="2872"/>
                  </a:cubicBezTo>
                  <a:close/>
                  <a:moveTo>
                    <a:pt x="1998" y="4267"/>
                  </a:moveTo>
                  <a:cubicBezTo>
                    <a:pt x="2743" y="4267"/>
                    <a:pt x="3492" y="4461"/>
                    <a:pt x="4301" y="4655"/>
                  </a:cubicBezTo>
                  <a:cubicBezTo>
                    <a:pt x="5001" y="4830"/>
                    <a:pt x="5700" y="5005"/>
                    <a:pt x="6399" y="5075"/>
                  </a:cubicBezTo>
                  <a:lnTo>
                    <a:pt x="6399" y="5634"/>
                  </a:lnTo>
                  <a:cubicBezTo>
                    <a:pt x="5630" y="5599"/>
                    <a:pt x="4896" y="5424"/>
                    <a:pt x="4161" y="5215"/>
                  </a:cubicBezTo>
                  <a:cubicBezTo>
                    <a:pt x="3385" y="5020"/>
                    <a:pt x="2668" y="4826"/>
                    <a:pt x="2010" y="4826"/>
                  </a:cubicBezTo>
                  <a:cubicBezTo>
                    <a:pt x="1958" y="4826"/>
                    <a:pt x="1906" y="4827"/>
                    <a:pt x="1854" y="4830"/>
                  </a:cubicBezTo>
                  <a:cubicBezTo>
                    <a:pt x="1364" y="4865"/>
                    <a:pt x="979" y="4935"/>
                    <a:pt x="700" y="5040"/>
                  </a:cubicBezTo>
                  <a:lnTo>
                    <a:pt x="700" y="4445"/>
                  </a:lnTo>
                  <a:cubicBezTo>
                    <a:pt x="1014" y="4340"/>
                    <a:pt x="1399" y="4270"/>
                    <a:pt x="1819" y="4270"/>
                  </a:cubicBezTo>
                  <a:cubicBezTo>
                    <a:pt x="1878" y="4268"/>
                    <a:pt x="1938" y="4267"/>
                    <a:pt x="1998" y="4267"/>
                  </a:cubicBezTo>
                  <a:close/>
                  <a:moveTo>
                    <a:pt x="1998" y="5665"/>
                  </a:moveTo>
                  <a:cubicBezTo>
                    <a:pt x="2743" y="5665"/>
                    <a:pt x="3492" y="5859"/>
                    <a:pt x="4301" y="6054"/>
                  </a:cubicBezTo>
                  <a:cubicBezTo>
                    <a:pt x="5001" y="6229"/>
                    <a:pt x="5700" y="6403"/>
                    <a:pt x="6399" y="6473"/>
                  </a:cubicBezTo>
                  <a:lnTo>
                    <a:pt x="6399" y="7033"/>
                  </a:lnTo>
                  <a:cubicBezTo>
                    <a:pt x="5630" y="6963"/>
                    <a:pt x="4896" y="6788"/>
                    <a:pt x="4161" y="6613"/>
                  </a:cubicBezTo>
                  <a:cubicBezTo>
                    <a:pt x="3417" y="6419"/>
                    <a:pt x="2672" y="6225"/>
                    <a:pt x="2011" y="6225"/>
                  </a:cubicBezTo>
                  <a:cubicBezTo>
                    <a:pt x="1958" y="6225"/>
                    <a:pt x="1906" y="6226"/>
                    <a:pt x="1854" y="6229"/>
                  </a:cubicBezTo>
                  <a:cubicBezTo>
                    <a:pt x="1364" y="6264"/>
                    <a:pt x="979" y="6333"/>
                    <a:pt x="700" y="6438"/>
                  </a:cubicBezTo>
                  <a:lnTo>
                    <a:pt x="700" y="5844"/>
                  </a:lnTo>
                  <a:cubicBezTo>
                    <a:pt x="1014" y="5739"/>
                    <a:pt x="1399" y="5669"/>
                    <a:pt x="1819" y="5669"/>
                  </a:cubicBezTo>
                  <a:cubicBezTo>
                    <a:pt x="1878" y="5666"/>
                    <a:pt x="1938" y="5665"/>
                    <a:pt x="1998" y="5665"/>
                  </a:cubicBezTo>
                  <a:close/>
                  <a:moveTo>
                    <a:pt x="1975" y="7029"/>
                  </a:moveTo>
                  <a:cubicBezTo>
                    <a:pt x="2728" y="7029"/>
                    <a:pt x="3484" y="7256"/>
                    <a:pt x="4301" y="7452"/>
                  </a:cubicBezTo>
                  <a:cubicBezTo>
                    <a:pt x="5001" y="7627"/>
                    <a:pt x="5700" y="7802"/>
                    <a:pt x="6399" y="7837"/>
                  </a:cubicBezTo>
                  <a:lnTo>
                    <a:pt x="6399" y="8431"/>
                  </a:lnTo>
                  <a:cubicBezTo>
                    <a:pt x="5630" y="8362"/>
                    <a:pt x="4896" y="8187"/>
                    <a:pt x="4161" y="7977"/>
                  </a:cubicBezTo>
                  <a:cubicBezTo>
                    <a:pt x="3427" y="7785"/>
                    <a:pt x="2692" y="7623"/>
                    <a:pt x="2037" y="7623"/>
                  </a:cubicBezTo>
                  <a:cubicBezTo>
                    <a:pt x="1975" y="7623"/>
                    <a:pt x="1914" y="7624"/>
                    <a:pt x="1854" y="7627"/>
                  </a:cubicBezTo>
                  <a:cubicBezTo>
                    <a:pt x="1364" y="7627"/>
                    <a:pt x="979" y="7697"/>
                    <a:pt x="700" y="7802"/>
                  </a:cubicBezTo>
                  <a:lnTo>
                    <a:pt x="700" y="7208"/>
                  </a:lnTo>
                  <a:cubicBezTo>
                    <a:pt x="1014" y="7103"/>
                    <a:pt x="1399" y="7068"/>
                    <a:pt x="1819" y="7033"/>
                  </a:cubicBezTo>
                  <a:cubicBezTo>
                    <a:pt x="1871" y="7031"/>
                    <a:pt x="1923" y="7029"/>
                    <a:pt x="1975" y="7029"/>
                  </a:cubicBezTo>
                  <a:close/>
                  <a:moveTo>
                    <a:pt x="1998" y="8428"/>
                  </a:moveTo>
                  <a:cubicBezTo>
                    <a:pt x="2747" y="8428"/>
                    <a:pt x="3524" y="8622"/>
                    <a:pt x="4301" y="8816"/>
                  </a:cubicBezTo>
                  <a:cubicBezTo>
                    <a:pt x="5001" y="8991"/>
                    <a:pt x="5700" y="9166"/>
                    <a:pt x="6399" y="9236"/>
                  </a:cubicBezTo>
                  <a:lnTo>
                    <a:pt x="6399" y="9795"/>
                  </a:lnTo>
                  <a:cubicBezTo>
                    <a:pt x="5630" y="9725"/>
                    <a:pt x="4896" y="9550"/>
                    <a:pt x="4161" y="9376"/>
                  </a:cubicBezTo>
                  <a:cubicBezTo>
                    <a:pt x="3417" y="9181"/>
                    <a:pt x="2672" y="8987"/>
                    <a:pt x="2011" y="8987"/>
                  </a:cubicBezTo>
                  <a:cubicBezTo>
                    <a:pt x="1958" y="8987"/>
                    <a:pt x="1906" y="8988"/>
                    <a:pt x="1854" y="8991"/>
                  </a:cubicBezTo>
                  <a:cubicBezTo>
                    <a:pt x="1364" y="8991"/>
                    <a:pt x="979" y="9061"/>
                    <a:pt x="700" y="9201"/>
                  </a:cubicBezTo>
                  <a:lnTo>
                    <a:pt x="700" y="8606"/>
                  </a:lnTo>
                  <a:cubicBezTo>
                    <a:pt x="1014" y="8501"/>
                    <a:pt x="1399" y="8431"/>
                    <a:pt x="1819" y="8431"/>
                  </a:cubicBezTo>
                  <a:cubicBezTo>
                    <a:pt x="1878" y="8429"/>
                    <a:pt x="1938" y="8428"/>
                    <a:pt x="1998" y="8428"/>
                  </a:cubicBezTo>
                  <a:close/>
                  <a:moveTo>
                    <a:pt x="1997" y="9791"/>
                  </a:moveTo>
                  <a:cubicBezTo>
                    <a:pt x="2742" y="9791"/>
                    <a:pt x="3492" y="9988"/>
                    <a:pt x="4301" y="10215"/>
                  </a:cubicBezTo>
                  <a:cubicBezTo>
                    <a:pt x="5001" y="10390"/>
                    <a:pt x="5700" y="10564"/>
                    <a:pt x="6399" y="10599"/>
                  </a:cubicBezTo>
                  <a:lnTo>
                    <a:pt x="6399" y="11194"/>
                  </a:lnTo>
                  <a:cubicBezTo>
                    <a:pt x="5630" y="11124"/>
                    <a:pt x="4896" y="10949"/>
                    <a:pt x="4161" y="10774"/>
                  </a:cubicBezTo>
                  <a:cubicBezTo>
                    <a:pt x="3417" y="10580"/>
                    <a:pt x="2702" y="10386"/>
                    <a:pt x="2018" y="10386"/>
                  </a:cubicBezTo>
                  <a:cubicBezTo>
                    <a:pt x="1963" y="10386"/>
                    <a:pt x="1908" y="10387"/>
                    <a:pt x="1854" y="10390"/>
                  </a:cubicBezTo>
                  <a:cubicBezTo>
                    <a:pt x="1364" y="10390"/>
                    <a:pt x="979" y="10460"/>
                    <a:pt x="700" y="10599"/>
                  </a:cubicBezTo>
                  <a:lnTo>
                    <a:pt x="700" y="9970"/>
                  </a:lnTo>
                  <a:cubicBezTo>
                    <a:pt x="1014" y="9865"/>
                    <a:pt x="1399" y="9830"/>
                    <a:pt x="1819" y="9795"/>
                  </a:cubicBezTo>
                  <a:cubicBezTo>
                    <a:pt x="1878" y="9793"/>
                    <a:pt x="1937" y="9791"/>
                    <a:pt x="1997" y="9791"/>
                  </a:cubicBezTo>
                  <a:close/>
                  <a:moveTo>
                    <a:pt x="2018" y="1"/>
                  </a:moveTo>
                  <a:cubicBezTo>
                    <a:pt x="1963" y="1"/>
                    <a:pt x="1908" y="2"/>
                    <a:pt x="1854" y="4"/>
                  </a:cubicBezTo>
                  <a:cubicBezTo>
                    <a:pt x="875" y="39"/>
                    <a:pt x="350" y="319"/>
                    <a:pt x="0" y="634"/>
                  </a:cubicBezTo>
                  <a:lnTo>
                    <a:pt x="0" y="12453"/>
                  </a:lnTo>
                  <a:cubicBezTo>
                    <a:pt x="490" y="12138"/>
                    <a:pt x="1084" y="11963"/>
                    <a:pt x="1819" y="11928"/>
                  </a:cubicBezTo>
                  <a:cubicBezTo>
                    <a:pt x="1878" y="11926"/>
                    <a:pt x="1938" y="11924"/>
                    <a:pt x="1997" y="11924"/>
                  </a:cubicBezTo>
                  <a:cubicBezTo>
                    <a:pt x="2747" y="11924"/>
                    <a:pt x="3527" y="12121"/>
                    <a:pt x="4336" y="12348"/>
                  </a:cubicBezTo>
                  <a:cubicBezTo>
                    <a:pt x="5137" y="12533"/>
                    <a:pt x="5965" y="12745"/>
                    <a:pt x="6797" y="12745"/>
                  </a:cubicBezTo>
                  <a:cubicBezTo>
                    <a:pt x="6909" y="12745"/>
                    <a:pt x="7021" y="12741"/>
                    <a:pt x="7134" y="12732"/>
                  </a:cubicBezTo>
                  <a:lnTo>
                    <a:pt x="7134" y="809"/>
                  </a:lnTo>
                  <a:cubicBezTo>
                    <a:pt x="7014" y="817"/>
                    <a:pt x="6895" y="821"/>
                    <a:pt x="6776" y="821"/>
                  </a:cubicBezTo>
                  <a:cubicBezTo>
                    <a:pt x="5889" y="821"/>
                    <a:pt x="5029" y="605"/>
                    <a:pt x="4196" y="389"/>
                  </a:cubicBezTo>
                  <a:cubicBezTo>
                    <a:pt x="3419" y="195"/>
                    <a:pt x="2702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15992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1189" y="1"/>
                  </a:moveTo>
                  <a:cubicBezTo>
                    <a:pt x="770" y="211"/>
                    <a:pt x="455" y="525"/>
                    <a:pt x="245" y="910"/>
                  </a:cubicBezTo>
                  <a:cubicBezTo>
                    <a:pt x="70" y="1225"/>
                    <a:pt x="1" y="1574"/>
                    <a:pt x="1" y="1924"/>
                  </a:cubicBezTo>
                  <a:cubicBezTo>
                    <a:pt x="1" y="1994"/>
                    <a:pt x="1" y="2099"/>
                    <a:pt x="1" y="2169"/>
                  </a:cubicBezTo>
                  <a:cubicBezTo>
                    <a:pt x="210" y="2029"/>
                    <a:pt x="385" y="1924"/>
                    <a:pt x="630" y="1819"/>
                  </a:cubicBezTo>
                  <a:cubicBezTo>
                    <a:pt x="770" y="1679"/>
                    <a:pt x="910" y="1505"/>
                    <a:pt x="1015" y="1330"/>
                  </a:cubicBezTo>
                  <a:cubicBezTo>
                    <a:pt x="1154" y="1015"/>
                    <a:pt x="1259" y="665"/>
                    <a:pt x="1259" y="316"/>
                  </a:cubicBezTo>
                  <a:lnTo>
                    <a:pt x="1259" y="281"/>
                  </a:lnTo>
                  <a:cubicBezTo>
                    <a:pt x="1259" y="211"/>
                    <a:pt x="1224" y="106"/>
                    <a:pt x="1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1496925" y="2273875"/>
              <a:ext cx="62975" cy="22950"/>
            </a:xfrm>
            <a:custGeom>
              <a:avLst/>
              <a:gdLst/>
              <a:ahLst/>
              <a:cxnLst/>
              <a:rect l="l" t="t" r="r" b="b"/>
              <a:pathLst>
                <a:path w="2519" h="918" extrusionOk="0">
                  <a:moveTo>
                    <a:pt x="1474" y="1"/>
                  </a:moveTo>
                  <a:cubicBezTo>
                    <a:pt x="1379" y="1"/>
                    <a:pt x="1284" y="8"/>
                    <a:pt x="1189" y="22"/>
                  </a:cubicBezTo>
                  <a:cubicBezTo>
                    <a:pt x="770" y="92"/>
                    <a:pt x="350" y="337"/>
                    <a:pt x="0" y="652"/>
                  </a:cubicBezTo>
                  <a:cubicBezTo>
                    <a:pt x="332" y="818"/>
                    <a:pt x="686" y="918"/>
                    <a:pt x="1045" y="918"/>
                  </a:cubicBezTo>
                  <a:cubicBezTo>
                    <a:pt x="1139" y="918"/>
                    <a:pt x="1234" y="911"/>
                    <a:pt x="1329" y="896"/>
                  </a:cubicBezTo>
                  <a:cubicBezTo>
                    <a:pt x="1784" y="826"/>
                    <a:pt x="2168" y="582"/>
                    <a:pt x="2518" y="267"/>
                  </a:cubicBezTo>
                  <a:cubicBezTo>
                    <a:pt x="2186" y="101"/>
                    <a:pt x="1832" y="1"/>
                    <a:pt x="1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1471575" y="2240325"/>
              <a:ext cx="34125" cy="51600"/>
            </a:xfrm>
            <a:custGeom>
              <a:avLst/>
              <a:gdLst/>
              <a:ahLst/>
              <a:cxnLst/>
              <a:rect l="l" t="t" r="r" b="b"/>
              <a:pathLst>
                <a:path w="1365" h="2064" extrusionOk="0">
                  <a:moveTo>
                    <a:pt x="1329" y="0"/>
                  </a:moveTo>
                  <a:cubicBezTo>
                    <a:pt x="910" y="175"/>
                    <a:pt x="560" y="420"/>
                    <a:pt x="350" y="805"/>
                  </a:cubicBezTo>
                  <a:cubicBezTo>
                    <a:pt x="140" y="1154"/>
                    <a:pt x="0" y="1539"/>
                    <a:pt x="0" y="1959"/>
                  </a:cubicBezTo>
                  <a:cubicBezTo>
                    <a:pt x="0" y="1994"/>
                    <a:pt x="35" y="2029"/>
                    <a:pt x="35" y="2063"/>
                  </a:cubicBezTo>
                  <a:cubicBezTo>
                    <a:pt x="455" y="1889"/>
                    <a:pt x="805" y="1609"/>
                    <a:pt x="1049" y="1259"/>
                  </a:cubicBezTo>
                  <a:cubicBezTo>
                    <a:pt x="1259" y="910"/>
                    <a:pt x="1364" y="525"/>
                    <a:pt x="1364" y="105"/>
                  </a:cubicBezTo>
                  <a:cubicBezTo>
                    <a:pt x="1364" y="70"/>
                    <a:pt x="1329" y="35"/>
                    <a:pt x="1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1510025" y="2214975"/>
              <a:ext cx="23650" cy="54225"/>
            </a:xfrm>
            <a:custGeom>
              <a:avLst/>
              <a:gdLst/>
              <a:ahLst/>
              <a:cxnLst/>
              <a:rect l="l" t="t" r="r" b="b"/>
              <a:pathLst>
                <a:path w="946" h="2169" extrusionOk="0">
                  <a:moveTo>
                    <a:pt x="805" y="0"/>
                  </a:moveTo>
                  <a:cubicBezTo>
                    <a:pt x="560" y="210"/>
                    <a:pt x="316" y="455"/>
                    <a:pt x="176" y="700"/>
                  </a:cubicBezTo>
                  <a:cubicBezTo>
                    <a:pt x="246" y="1224"/>
                    <a:pt x="176" y="1679"/>
                    <a:pt x="1" y="2098"/>
                  </a:cubicBezTo>
                  <a:cubicBezTo>
                    <a:pt x="1" y="2133"/>
                    <a:pt x="1" y="2168"/>
                    <a:pt x="36" y="2168"/>
                  </a:cubicBezTo>
                  <a:cubicBezTo>
                    <a:pt x="106" y="2133"/>
                    <a:pt x="211" y="2098"/>
                    <a:pt x="281" y="2063"/>
                  </a:cubicBezTo>
                  <a:cubicBezTo>
                    <a:pt x="525" y="1854"/>
                    <a:pt x="735" y="1574"/>
                    <a:pt x="840" y="1294"/>
                  </a:cubicBezTo>
                  <a:cubicBezTo>
                    <a:pt x="875" y="1084"/>
                    <a:pt x="945" y="840"/>
                    <a:pt x="945" y="630"/>
                  </a:cubicBezTo>
                  <a:cubicBezTo>
                    <a:pt x="945" y="420"/>
                    <a:pt x="875" y="210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1538000" y="2185250"/>
              <a:ext cx="19275" cy="57725"/>
            </a:xfrm>
            <a:custGeom>
              <a:avLst/>
              <a:gdLst/>
              <a:ahLst/>
              <a:cxnLst/>
              <a:rect l="l" t="t" r="r" b="b"/>
              <a:pathLst>
                <a:path w="771" h="2309" extrusionOk="0">
                  <a:moveTo>
                    <a:pt x="455" y="1"/>
                  </a:moveTo>
                  <a:cubicBezTo>
                    <a:pt x="246" y="245"/>
                    <a:pt x="106" y="525"/>
                    <a:pt x="1" y="840"/>
                  </a:cubicBezTo>
                  <a:cubicBezTo>
                    <a:pt x="176" y="1294"/>
                    <a:pt x="246" y="1784"/>
                    <a:pt x="141" y="2238"/>
                  </a:cubicBezTo>
                  <a:lnTo>
                    <a:pt x="176" y="2308"/>
                  </a:lnTo>
                  <a:cubicBezTo>
                    <a:pt x="246" y="2238"/>
                    <a:pt x="351" y="2168"/>
                    <a:pt x="455" y="2134"/>
                  </a:cubicBezTo>
                  <a:cubicBezTo>
                    <a:pt x="630" y="1854"/>
                    <a:pt x="735" y="1539"/>
                    <a:pt x="770" y="1224"/>
                  </a:cubicBezTo>
                  <a:cubicBezTo>
                    <a:pt x="770" y="1154"/>
                    <a:pt x="770" y="1119"/>
                    <a:pt x="770" y="1050"/>
                  </a:cubicBezTo>
                  <a:cubicBezTo>
                    <a:pt x="770" y="700"/>
                    <a:pt x="665" y="31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1554625" y="2150275"/>
              <a:ext cx="21875" cy="57725"/>
            </a:xfrm>
            <a:custGeom>
              <a:avLst/>
              <a:gdLst/>
              <a:ahLst/>
              <a:cxnLst/>
              <a:rect l="l" t="t" r="r" b="b"/>
              <a:pathLst>
                <a:path w="875" h="2309" extrusionOk="0">
                  <a:moveTo>
                    <a:pt x="245" y="1"/>
                  </a:moveTo>
                  <a:cubicBezTo>
                    <a:pt x="105" y="316"/>
                    <a:pt x="0" y="630"/>
                    <a:pt x="0" y="945"/>
                  </a:cubicBezTo>
                  <a:cubicBezTo>
                    <a:pt x="280" y="1365"/>
                    <a:pt x="455" y="1819"/>
                    <a:pt x="490" y="2274"/>
                  </a:cubicBezTo>
                  <a:cubicBezTo>
                    <a:pt x="490" y="2274"/>
                    <a:pt x="525" y="2309"/>
                    <a:pt x="525" y="2309"/>
                  </a:cubicBezTo>
                  <a:cubicBezTo>
                    <a:pt x="595" y="2239"/>
                    <a:pt x="665" y="2169"/>
                    <a:pt x="735" y="2099"/>
                  </a:cubicBezTo>
                  <a:cubicBezTo>
                    <a:pt x="804" y="1889"/>
                    <a:pt x="874" y="1679"/>
                    <a:pt x="874" y="1435"/>
                  </a:cubicBezTo>
                  <a:cubicBezTo>
                    <a:pt x="874" y="1365"/>
                    <a:pt x="874" y="1260"/>
                    <a:pt x="839" y="1155"/>
                  </a:cubicBezTo>
                  <a:cubicBezTo>
                    <a:pt x="770" y="735"/>
                    <a:pt x="560" y="35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15624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71" y="0"/>
                  </a:moveTo>
                  <a:cubicBezTo>
                    <a:pt x="36" y="175"/>
                    <a:pt x="1" y="350"/>
                    <a:pt x="1" y="490"/>
                  </a:cubicBezTo>
                  <a:cubicBezTo>
                    <a:pt x="1" y="665"/>
                    <a:pt x="1" y="804"/>
                    <a:pt x="36" y="944"/>
                  </a:cubicBezTo>
                  <a:cubicBezTo>
                    <a:pt x="421" y="1294"/>
                    <a:pt x="700" y="1679"/>
                    <a:pt x="840" y="2133"/>
                  </a:cubicBezTo>
                  <a:cubicBezTo>
                    <a:pt x="840" y="2133"/>
                    <a:pt x="875" y="2168"/>
                    <a:pt x="875" y="2168"/>
                  </a:cubicBezTo>
                  <a:cubicBezTo>
                    <a:pt x="910" y="2063"/>
                    <a:pt x="980" y="1993"/>
                    <a:pt x="1050" y="1888"/>
                  </a:cubicBezTo>
                  <a:cubicBezTo>
                    <a:pt x="1050" y="1853"/>
                    <a:pt x="1050" y="1818"/>
                    <a:pt x="1050" y="1749"/>
                  </a:cubicBezTo>
                  <a:cubicBezTo>
                    <a:pt x="1050" y="1469"/>
                    <a:pt x="1015" y="1224"/>
                    <a:pt x="910" y="979"/>
                  </a:cubicBezTo>
                  <a:cubicBezTo>
                    <a:pt x="770" y="595"/>
                    <a:pt x="456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558125" y="2079475"/>
              <a:ext cx="35850" cy="48975"/>
            </a:xfrm>
            <a:custGeom>
              <a:avLst/>
              <a:gdLst/>
              <a:ahLst/>
              <a:cxnLst/>
              <a:rect l="l" t="t" r="r" b="b"/>
              <a:pathLst>
                <a:path w="1434" h="1959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350"/>
                    <a:pt x="105" y="665"/>
                    <a:pt x="245" y="945"/>
                  </a:cubicBezTo>
                  <a:cubicBezTo>
                    <a:pt x="664" y="1189"/>
                    <a:pt x="1049" y="1504"/>
                    <a:pt x="1259" y="1924"/>
                  </a:cubicBezTo>
                  <a:cubicBezTo>
                    <a:pt x="1294" y="1924"/>
                    <a:pt x="1294" y="1924"/>
                    <a:pt x="1329" y="1959"/>
                  </a:cubicBezTo>
                  <a:cubicBezTo>
                    <a:pt x="1364" y="1819"/>
                    <a:pt x="1399" y="1714"/>
                    <a:pt x="1434" y="1609"/>
                  </a:cubicBezTo>
                  <a:cubicBezTo>
                    <a:pt x="1364" y="1294"/>
                    <a:pt x="1259" y="1015"/>
                    <a:pt x="1084" y="770"/>
                  </a:cubicBezTo>
                  <a:cubicBezTo>
                    <a:pt x="839" y="420"/>
                    <a:pt x="455" y="17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1545875" y="2046250"/>
              <a:ext cx="42850" cy="39375"/>
            </a:xfrm>
            <a:custGeom>
              <a:avLst/>
              <a:gdLst/>
              <a:ahLst/>
              <a:cxnLst/>
              <a:rect l="l" t="t" r="r" b="b"/>
              <a:pathLst>
                <a:path w="1714" h="1575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51"/>
                    <a:pt x="210" y="630"/>
                    <a:pt x="420" y="875"/>
                  </a:cubicBezTo>
                  <a:cubicBezTo>
                    <a:pt x="875" y="1015"/>
                    <a:pt x="1294" y="1260"/>
                    <a:pt x="1609" y="1574"/>
                  </a:cubicBezTo>
                  <a:lnTo>
                    <a:pt x="1714" y="1574"/>
                  </a:lnTo>
                  <a:cubicBezTo>
                    <a:pt x="1714" y="1469"/>
                    <a:pt x="1714" y="1400"/>
                    <a:pt x="1714" y="1295"/>
                  </a:cubicBezTo>
                  <a:cubicBezTo>
                    <a:pt x="1609" y="980"/>
                    <a:pt x="1434" y="700"/>
                    <a:pt x="1189" y="490"/>
                  </a:cubicBezTo>
                  <a:cubicBezTo>
                    <a:pt x="875" y="211"/>
                    <a:pt x="455" y="7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1524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340" y="1"/>
                  </a:moveTo>
                  <a:cubicBezTo>
                    <a:pt x="228" y="1"/>
                    <a:pt x="114" y="9"/>
                    <a:pt x="0" y="27"/>
                  </a:cubicBezTo>
                  <a:cubicBezTo>
                    <a:pt x="175" y="307"/>
                    <a:pt x="385" y="586"/>
                    <a:pt x="630" y="761"/>
                  </a:cubicBezTo>
                  <a:cubicBezTo>
                    <a:pt x="1154" y="796"/>
                    <a:pt x="1609" y="936"/>
                    <a:pt x="1993" y="1181"/>
                  </a:cubicBezTo>
                  <a:lnTo>
                    <a:pt x="2028" y="1181"/>
                  </a:lnTo>
                  <a:cubicBezTo>
                    <a:pt x="1993" y="1076"/>
                    <a:pt x="1993" y="971"/>
                    <a:pt x="1993" y="866"/>
                  </a:cubicBezTo>
                  <a:cubicBezTo>
                    <a:pt x="1784" y="586"/>
                    <a:pt x="1574" y="377"/>
                    <a:pt x="1294" y="237"/>
                  </a:cubicBezTo>
                  <a:cubicBezTo>
                    <a:pt x="1006" y="79"/>
                    <a:pt x="678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1535375" y="2240275"/>
              <a:ext cx="57725" cy="27175"/>
            </a:xfrm>
            <a:custGeom>
              <a:avLst/>
              <a:gdLst/>
              <a:ahLst/>
              <a:cxnLst/>
              <a:rect l="l" t="t" r="r" b="b"/>
              <a:pathLst>
                <a:path w="2309" h="1087" extrusionOk="0">
                  <a:moveTo>
                    <a:pt x="1702" y="1"/>
                  </a:moveTo>
                  <a:cubicBezTo>
                    <a:pt x="1453" y="1"/>
                    <a:pt x="1216" y="44"/>
                    <a:pt x="980" y="142"/>
                  </a:cubicBezTo>
                  <a:cubicBezTo>
                    <a:pt x="560" y="282"/>
                    <a:pt x="246" y="597"/>
                    <a:pt x="1" y="982"/>
                  </a:cubicBezTo>
                  <a:cubicBezTo>
                    <a:pt x="246" y="982"/>
                    <a:pt x="456" y="1016"/>
                    <a:pt x="665" y="1086"/>
                  </a:cubicBezTo>
                  <a:cubicBezTo>
                    <a:pt x="875" y="1051"/>
                    <a:pt x="1085" y="1016"/>
                    <a:pt x="1295" y="947"/>
                  </a:cubicBezTo>
                  <a:cubicBezTo>
                    <a:pt x="1714" y="772"/>
                    <a:pt x="2029" y="457"/>
                    <a:pt x="2309" y="72"/>
                  </a:cubicBezTo>
                  <a:cubicBezTo>
                    <a:pt x="2095" y="27"/>
                    <a:pt x="1895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1565975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2029" y="0"/>
                  </a:moveTo>
                  <a:cubicBezTo>
                    <a:pt x="1539" y="0"/>
                    <a:pt x="1120" y="140"/>
                    <a:pt x="735" y="420"/>
                  </a:cubicBezTo>
                  <a:cubicBezTo>
                    <a:pt x="420" y="665"/>
                    <a:pt x="176" y="1014"/>
                    <a:pt x="1" y="1434"/>
                  </a:cubicBezTo>
                  <a:cubicBezTo>
                    <a:pt x="149" y="1409"/>
                    <a:pt x="315" y="1384"/>
                    <a:pt x="486" y="1384"/>
                  </a:cubicBezTo>
                  <a:cubicBezTo>
                    <a:pt x="557" y="1384"/>
                    <a:pt x="628" y="1389"/>
                    <a:pt x="700" y="1399"/>
                  </a:cubicBezTo>
                  <a:cubicBezTo>
                    <a:pt x="910" y="1329"/>
                    <a:pt x="1085" y="1224"/>
                    <a:pt x="1260" y="1119"/>
                  </a:cubicBezTo>
                  <a:cubicBezTo>
                    <a:pt x="1609" y="839"/>
                    <a:pt x="1854" y="455"/>
                    <a:pt x="2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1587825" y="2145925"/>
              <a:ext cx="41125" cy="47225"/>
            </a:xfrm>
            <a:custGeom>
              <a:avLst/>
              <a:gdLst/>
              <a:ahLst/>
              <a:cxnLst/>
              <a:rect l="l" t="t" r="r" b="b"/>
              <a:pathLst>
                <a:path w="1645" h="1889" extrusionOk="0">
                  <a:moveTo>
                    <a:pt x="1644" y="0"/>
                  </a:moveTo>
                  <a:cubicBezTo>
                    <a:pt x="1190" y="140"/>
                    <a:pt x="770" y="350"/>
                    <a:pt x="491" y="699"/>
                  </a:cubicBezTo>
                  <a:cubicBezTo>
                    <a:pt x="211" y="1014"/>
                    <a:pt x="71" y="1434"/>
                    <a:pt x="1" y="1888"/>
                  </a:cubicBezTo>
                  <a:cubicBezTo>
                    <a:pt x="211" y="1783"/>
                    <a:pt x="421" y="1713"/>
                    <a:pt x="630" y="1643"/>
                  </a:cubicBezTo>
                  <a:cubicBezTo>
                    <a:pt x="840" y="1539"/>
                    <a:pt x="1015" y="1434"/>
                    <a:pt x="1155" y="1259"/>
                  </a:cubicBezTo>
                  <a:lnTo>
                    <a:pt x="1120" y="1259"/>
                  </a:lnTo>
                  <a:cubicBezTo>
                    <a:pt x="1435" y="909"/>
                    <a:pt x="1575" y="490"/>
                    <a:pt x="1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1597450" y="2044500"/>
              <a:ext cx="24500" cy="61225"/>
            </a:xfrm>
            <a:custGeom>
              <a:avLst/>
              <a:gdLst/>
              <a:ahLst/>
              <a:cxnLst/>
              <a:rect l="l" t="t" r="r" b="b"/>
              <a:pathLst>
                <a:path w="980" h="2449" extrusionOk="0">
                  <a:moveTo>
                    <a:pt x="805" y="1"/>
                  </a:moveTo>
                  <a:cubicBezTo>
                    <a:pt x="455" y="316"/>
                    <a:pt x="175" y="700"/>
                    <a:pt x="71" y="1155"/>
                  </a:cubicBezTo>
                  <a:cubicBezTo>
                    <a:pt x="36" y="1295"/>
                    <a:pt x="1" y="1470"/>
                    <a:pt x="1" y="1644"/>
                  </a:cubicBezTo>
                  <a:cubicBezTo>
                    <a:pt x="1" y="1924"/>
                    <a:pt x="71" y="2169"/>
                    <a:pt x="175" y="2449"/>
                  </a:cubicBezTo>
                  <a:cubicBezTo>
                    <a:pt x="315" y="2239"/>
                    <a:pt x="490" y="2064"/>
                    <a:pt x="665" y="1924"/>
                  </a:cubicBezTo>
                  <a:cubicBezTo>
                    <a:pt x="770" y="1749"/>
                    <a:pt x="875" y="1574"/>
                    <a:pt x="910" y="1365"/>
                  </a:cubicBezTo>
                  <a:cubicBezTo>
                    <a:pt x="980" y="1190"/>
                    <a:pt x="980" y="1015"/>
                    <a:pt x="980" y="840"/>
                  </a:cubicBezTo>
                  <a:cubicBezTo>
                    <a:pt x="980" y="560"/>
                    <a:pt x="910" y="28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1583475" y="1999050"/>
              <a:ext cx="21875" cy="62100"/>
            </a:xfrm>
            <a:custGeom>
              <a:avLst/>
              <a:gdLst/>
              <a:ahLst/>
              <a:cxnLst/>
              <a:rect l="l" t="t" r="r" b="b"/>
              <a:pathLst>
                <a:path w="875" h="2484" extrusionOk="0">
                  <a:moveTo>
                    <a:pt x="455" y="1"/>
                  </a:moveTo>
                  <a:cubicBezTo>
                    <a:pt x="175" y="420"/>
                    <a:pt x="0" y="840"/>
                    <a:pt x="0" y="1259"/>
                  </a:cubicBezTo>
                  <a:lnTo>
                    <a:pt x="0" y="1294"/>
                  </a:lnTo>
                  <a:cubicBezTo>
                    <a:pt x="0" y="1714"/>
                    <a:pt x="175" y="2099"/>
                    <a:pt x="385" y="2483"/>
                  </a:cubicBezTo>
                  <a:cubicBezTo>
                    <a:pt x="490" y="2273"/>
                    <a:pt x="595" y="2064"/>
                    <a:pt x="769" y="1889"/>
                  </a:cubicBezTo>
                  <a:cubicBezTo>
                    <a:pt x="839" y="1679"/>
                    <a:pt x="874" y="1504"/>
                    <a:pt x="874" y="1259"/>
                  </a:cubicBezTo>
                  <a:cubicBezTo>
                    <a:pt x="874" y="805"/>
                    <a:pt x="699" y="38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15572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175" y="0"/>
                  </a:moveTo>
                  <a:cubicBezTo>
                    <a:pt x="70" y="280"/>
                    <a:pt x="0" y="560"/>
                    <a:pt x="0" y="839"/>
                  </a:cubicBezTo>
                  <a:cubicBezTo>
                    <a:pt x="0" y="1014"/>
                    <a:pt x="0" y="1189"/>
                    <a:pt x="35" y="1329"/>
                  </a:cubicBezTo>
                  <a:cubicBezTo>
                    <a:pt x="140" y="1748"/>
                    <a:pt x="385" y="2098"/>
                    <a:pt x="699" y="2413"/>
                  </a:cubicBezTo>
                  <a:cubicBezTo>
                    <a:pt x="734" y="2203"/>
                    <a:pt x="839" y="1958"/>
                    <a:pt x="944" y="1748"/>
                  </a:cubicBezTo>
                  <a:cubicBezTo>
                    <a:pt x="944" y="1679"/>
                    <a:pt x="944" y="1644"/>
                    <a:pt x="944" y="1609"/>
                  </a:cubicBezTo>
                  <a:cubicBezTo>
                    <a:pt x="944" y="1434"/>
                    <a:pt x="909" y="1294"/>
                    <a:pt x="874" y="1119"/>
                  </a:cubicBezTo>
                  <a:cubicBezTo>
                    <a:pt x="769" y="699"/>
                    <a:pt x="525" y="315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1497800" y="1989650"/>
              <a:ext cx="56850" cy="20800"/>
            </a:xfrm>
            <a:custGeom>
              <a:avLst/>
              <a:gdLst/>
              <a:ahLst/>
              <a:cxnLst/>
              <a:rect l="l" t="t" r="r" b="b"/>
              <a:pathLst>
                <a:path w="2274" h="832" extrusionOk="0">
                  <a:moveTo>
                    <a:pt x="811" y="1"/>
                  </a:moveTo>
                  <a:cubicBezTo>
                    <a:pt x="551" y="1"/>
                    <a:pt x="276" y="47"/>
                    <a:pt x="0" y="132"/>
                  </a:cubicBezTo>
                  <a:cubicBezTo>
                    <a:pt x="245" y="412"/>
                    <a:pt x="490" y="621"/>
                    <a:pt x="770" y="726"/>
                  </a:cubicBezTo>
                  <a:cubicBezTo>
                    <a:pt x="933" y="703"/>
                    <a:pt x="1096" y="691"/>
                    <a:pt x="1258" y="691"/>
                  </a:cubicBezTo>
                  <a:cubicBezTo>
                    <a:pt x="1582" y="691"/>
                    <a:pt x="1900" y="738"/>
                    <a:pt x="2203" y="831"/>
                  </a:cubicBezTo>
                  <a:cubicBezTo>
                    <a:pt x="2203" y="831"/>
                    <a:pt x="2273" y="796"/>
                    <a:pt x="2273" y="796"/>
                  </a:cubicBezTo>
                  <a:lnTo>
                    <a:pt x="2238" y="796"/>
                  </a:lnTo>
                  <a:cubicBezTo>
                    <a:pt x="2203" y="726"/>
                    <a:pt x="2168" y="621"/>
                    <a:pt x="2133" y="516"/>
                  </a:cubicBezTo>
                  <a:cubicBezTo>
                    <a:pt x="1889" y="307"/>
                    <a:pt x="1609" y="132"/>
                    <a:pt x="1294" y="62"/>
                  </a:cubicBezTo>
                  <a:cubicBezTo>
                    <a:pt x="1142" y="21"/>
                    <a:pt x="980" y="1"/>
                    <a:pt x="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1518775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36" y="0"/>
                  </a:moveTo>
                  <a:cubicBezTo>
                    <a:pt x="36" y="140"/>
                    <a:pt x="1" y="245"/>
                    <a:pt x="1" y="350"/>
                  </a:cubicBezTo>
                  <a:cubicBezTo>
                    <a:pt x="1" y="700"/>
                    <a:pt x="71" y="1049"/>
                    <a:pt x="245" y="1329"/>
                  </a:cubicBezTo>
                  <a:cubicBezTo>
                    <a:pt x="420" y="1714"/>
                    <a:pt x="735" y="2028"/>
                    <a:pt x="1155" y="2238"/>
                  </a:cubicBezTo>
                  <a:cubicBezTo>
                    <a:pt x="1120" y="1993"/>
                    <a:pt x="1155" y="1749"/>
                    <a:pt x="1189" y="1539"/>
                  </a:cubicBezTo>
                  <a:cubicBezTo>
                    <a:pt x="1155" y="1329"/>
                    <a:pt x="1085" y="1119"/>
                    <a:pt x="1015" y="944"/>
                  </a:cubicBezTo>
                  <a:cubicBezTo>
                    <a:pt x="805" y="525"/>
                    <a:pt x="455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1475950" y="1941350"/>
              <a:ext cx="47225" cy="36750"/>
            </a:xfrm>
            <a:custGeom>
              <a:avLst/>
              <a:gdLst/>
              <a:ahLst/>
              <a:cxnLst/>
              <a:rect l="l" t="t" r="r" b="b"/>
              <a:pathLst>
                <a:path w="1889" h="1470" extrusionOk="0">
                  <a:moveTo>
                    <a:pt x="0" y="1"/>
                  </a:moveTo>
                  <a:cubicBezTo>
                    <a:pt x="140" y="455"/>
                    <a:pt x="385" y="840"/>
                    <a:pt x="769" y="1085"/>
                  </a:cubicBezTo>
                  <a:cubicBezTo>
                    <a:pt x="1084" y="1330"/>
                    <a:pt x="1504" y="1469"/>
                    <a:pt x="1888" y="1469"/>
                  </a:cubicBezTo>
                  <a:cubicBezTo>
                    <a:pt x="1784" y="1330"/>
                    <a:pt x="1679" y="1190"/>
                    <a:pt x="1609" y="1015"/>
                  </a:cubicBezTo>
                  <a:cubicBezTo>
                    <a:pt x="1504" y="840"/>
                    <a:pt x="1469" y="700"/>
                    <a:pt x="1434" y="490"/>
                  </a:cubicBezTo>
                  <a:cubicBezTo>
                    <a:pt x="1364" y="455"/>
                    <a:pt x="1329" y="420"/>
                    <a:pt x="1294" y="385"/>
                  </a:cubicBezTo>
                  <a:lnTo>
                    <a:pt x="1259" y="385"/>
                  </a:lnTo>
                  <a:cubicBezTo>
                    <a:pt x="909" y="141"/>
                    <a:pt x="455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1289750" y="2214975"/>
              <a:ext cx="23625" cy="54225"/>
            </a:xfrm>
            <a:custGeom>
              <a:avLst/>
              <a:gdLst/>
              <a:ahLst/>
              <a:cxnLst/>
              <a:rect l="l" t="t" r="r" b="b"/>
              <a:pathLst>
                <a:path w="945" h="2169" extrusionOk="0">
                  <a:moveTo>
                    <a:pt x="140" y="0"/>
                  </a:moveTo>
                  <a:cubicBezTo>
                    <a:pt x="70" y="210"/>
                    <a:pt x="0" y="420"/>
                    <a:pt x="0" y="630"/>
                  </a:cubicBezTo>
                  <a:cubicBezTo>
                    <a:pt x="0" y="840"/>
                    <a:pt x="35" y="1084"/>
                    <a:pt x="105" y="1294"/>
                  </a:cubicBezTo>
                  <a:cubicBezTo>
                    <a:pt x="210" y="1574"/>
                    <a:pt x="420" y="1854"/>
                    <a:pt x="630" y="2098"/>
                  </a:cubicBezTo>
                  <a:cubicBezTo>
                    <a:pt x="735" y="2098"/>
                    <a:pt x="839" y="2133"/>
                    <a:pt x="909" y="2168"/>
                  </a:cubicBezTo>
                  <a:cubicBezTo>
                    <a:pt x="909" y="2168"/>
                    <a:pt x="944" y="2133"/>
                    <a:pt x="944" y="2133"/>
                  </a:cubicBezTo>
                  <a:cubicBezTo>
                    <a:pt x="770" y="1679"/>
                    <a:pt x="700" y="1224"/>
                    <a:pt x="770" y="735"/>
                  </a:cubicBezTo>
                  <a:cubicBezTo>
                    <a:pt x="595" y="455"/>
                    <a:pt x="385" y="21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1246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1695" y="1"/>
                  </a:moveTo>
                  <a:cubicBezTo>
                    <a:pt x="1367" y="1"/>
                    <a:pt x="1059" y="79"/>
                    <a:pt x="770" y="237"/>
                  </a:cubicBezTo>
                  <a:cubicBezTo>
                    <a:pt x="490" y="377"/>
                    <a:pt x="246" y="586"/>
                    <a:pt x="71" y="866"/>
                  </a:cubicBezTo>
                  <a:cubicBezTo>
                    <a:pt x="71" y="971"/>
                    <a:pt x="36" y="1076"/>
                    <a:pt x="1" y="1181"/>
                  </a:cubicBezTo>
                  <a:lnTo>
                    <a:pt x="71" y="1181"/>
                  </a:lnTo>
                  <a:cubicBezTo>
                    <a:pt x="455" y="936"/>
                    <a:pt x="910" y="796"/>
                    <a:pt x="1435" y="761"/>
                  </a:cubicBezTo>
                  <a:cubicBezTo>
                    <a:pt x="1679" y="586"/>
                    <a:pt x="1889" y="307"/>
                    <a:pt x="2029" y="27"/>
                  </a:cubicBezTo>
                  <a:cubicBezTo>
                    <a:pt x="1915" y="9"/>
                    <a:pt x="1804" y="1"/>
                    <a:pt x="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1266150" y="2184375"/>
              <a:ext cx="19250" cy="58600"/>
            </a:xfrm>
            <a:custGeom>
              <a:avLst/>
              <a:gdLst/>
              <a:ahLst/>
              <a:cxnLst/>
              <a:rect l="l" t="t" r="r" b="b"/>
              <a:pathLst>
                <a:path w="770" h="2344" extrusionOk="0">
                  <a:moveTo>
                    <a:pt x="315" y="1"/>
                  </a:moveTo>
                  <a:cubicBezTo>
                    <a:pt x="105" y="350"/>
                    <a:pt x="0" y="735"/>
                    <a:pt x="0" y="1085"/>
                  </a:cubicBezTo>
                  <a:cubicBezTo>
                    <a:pt x="0" y="1154"/>
                    <a:pt x="0" y="1189"/>
                    <a:pt x="0" y="1259"/>
                  </a:cubicBezTo>
                  <a:cubicBezTo>
                    <a:pt x="35" y="1574"/>
                    <a:pt x="140" y="1889"/>
                    <a:pt x="315" y="2169"/>
                  </a:cubicBezTo>
                  <a:cubicBezTo>
                    <a:pt x="420" y="2203"/>
                    <a:pt x="490" y="2273"/>
                    <a:pt x="595" y="2343"/>
                  </a:cubicBezTo>
                  <a:cubicBezTo>
                    <a:pt x="595" y="2308"/>
                    <a:pt x="595" y="2273"/>
                    <a:pt x="595" y="2273"/>
                  </a:cubicBezTo>
                  <a:cubicBezTo>
                    <a:pt x="525" y="1819"/>
                    <a:pt x="560" y="1329"/>
                    <a:pt x="769" y="840"/>
                  </a:cubicBezTo>
                  <a:cubicBezTo>
                    <a:pt x="665" y="560"/>
                    <a:pt x="525" y="280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1246900" y="2150275"/>
              <a:ext cx="21900" cy="58600"/>
            </a:xfrm>
            <a:custGeom>
              <a:avLst/>
              <a:gdLst/>
              <a:ahLst/>
              <a:cxnLst/>
              <a:rect l="l" t="t" r="r" b="b"/>
              <a:pathLst>
                <a:path w="876" h="2344" extrusionOk="0">
                  <a:moveTo>
                    <a:pt x="630" y="1"/>
                  </a:moveTo>
                  <a:cubicBezTo>
                    <a:pt x="316" y="351"/>
                    <a:pt x="106" y="735"/>
                    <a:pt x="36" y="1155"/>
                  </a:cubicBezTo>
                  <a:cubicBezTo>
                    <a:pt x="1" y="1260"/>
                    <a:pt x="1" y="1365"/>
                    <a:pt x="1" y="1469"/>
                  </a:cubicBezTo>
                  <a:cubicBezTo>
                    <a:pt x="1" y="1679"/>
                    <a:pt x="71" y="1889"/>
                    <a:pt x="141" y="2099"/>
                  </a:cubicBezTo>
                  <a:cubicBezTo>
                    <a:pt x="211" y="2169"/>
                    <a:pt x="281" y="2239"/>
                    <a:pt x="351" y="2344"/>
                  </a:cubicBezTo>
                  <a:cubicBezTo>
                    <a:pt x="351" y="2309"/>
                    <a:pt x="386" y="2309"/>
                    <a:pt x="386" y="2274"/>
                  </a:cubicBezTo>
                  <a:cubicBezTo>
                    <a:pt x="420" y="1819"/>
                    <a:pt x="595" y="1365"/>
                    <a:pt x="875" y="945"/>
                  </a:cubicBezTo>
                  <a:cubicBezTo>
                    <a:pt x="875" y="630"/>
                    <a:pt x="770" y="316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12346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979" y="0"/>
                  </a:moveTo>
                  <a:cubicBezTo>
                    <a:pt x="595" y="245"/>
                    <a:pt x="280" y="595"/>
                    <a:pt x="140" y="979"/>
                  </a:cubicBezTo>
                  <a:cubicBezTo>
                    <a:pt x="35" y="1224"/>
                    <a:pt x="0" y="1469"/>
                    <a:pt x="0" y="1749"/>
                  </a:cubicBezTo>
                  <a:cubicBezTo>
                    <a:pt x="0" y="1818"/>
                    <a:pt x="0" y="1853"/>
                    <a:pt x="0" y="1888"/>
                  </a:cubicBezTo>
                  <a:cubicBezTo>
                    <a:pt x="70" y="1993"/>
                    <a:pt x="105" y="2063"/>
                    <a:pt x="175" y="2168"/>
                  </a:cubicBezTo>
                  <a:cubicBezTo>
                    <a:pt x="175" y="2168"/>
                    <a:pt x="210" y="2133"/>
                    <a:pt x="210" y="2133"/>
                  </a:cubicBezTo>
                  <a:cubicBezTo>
                    <a:pt x="385" y="1679"/>
                    <a:pt x="630" y="1259"/>
                    <a:pt x="1014" y="944"/>
                  </a:cubicBezTo>
                  <a:cubicBezTo>
                    <a:pt x="1049" y="804"/>
                    <a:pt x="1049" y="665"/>
                    <a:pt x="1049" y="490"/>
                  </a:cubicBezTo>
                  <a:cubicBezTo>
                    <a:pt x="1049" y="350"/>
                    <a:pt x="1014" y="175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1234675" y="2047125"/>
              <a:ext cx="42850" cy="38500"/>
            </a:xfrm>
            <a:custGeom>
              <a:avLst/>
              <a:gdLst/>
              <a:ahLst/>
              <a:cxnLst/>
              <a:rect l="l" t="t" r="r" b="b"/>
              <a:pathLst>
                <a:path w="1714" h="1540" extrusionOk="0">
                  <a:moveTo>
                    <a:pt x="1714" y="1"/>
                  </a:moveTo>
                  <a:lnTo>
                    <a:pt x="1714" y="1"/>
                  </a:lnTo>
                  <a:cubicBezTo>
                    <a:pt x="1259" y="36"/>
                    <a:pt x="840" y="176"/>
                    <a:pt x="525" y="455"/>
                  </a:cubicBezTo>
                  <a:cubicBezTo>
                    <a:pt x="280" y="665"/>
                    <a:pt x="105" y="945"/>
                    <a:pt x="0" y="1260"/>
                  </a:cubicBezTo>
                  <a:cubicBezTo>
                    <a:pt x="0" y="1365"/>
                    <a:pt x="0" y="1469"/>
                    <a:pt x="0" y="1539"/>
                  </a:cubicBezTo>
                  <a:lnTo>
                    <a:pt x="70" y="1539"/>
                  </a:lnTo>
                  <a:cubicBezTo>
                    <a:pt x="385" y="1225"/>
                    <a:pt x="805" y="980"/>
                    <a:pt x="1294" y="840"/>
                  </a:cubicBezTo>
                  <a:cubicBezTo>
                    <a:pt x="1469" y="595"/>
                    <a:pt x="1609" y="31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1229425" y="2079475"/>
              <a:ext cx="35000" cy="48975"/>
            </a:xfrm>
            <a:custGeom>
              <a:avLst/>
              <a:gdLst/>
              <a:ahLst/>
              <a:cxnLst/>
              <a:rect l="l" t="t" r="r" b="b"/>
              <a:pathLst>
                <a:path w="1400" h="1959" extrusionOk="0">
                  <a:moveTo>
                    <a:pt x="1399" y="1"/>
                  </a:moveTo>
                  <a:lnTo>
                    <a:pt x="1399" y="1"/>
                  </a:lnTo>
                  <a:cubicBezTo>
                    <a:pt x="980" y="175"/>
                    <a:pt x="595" y="420"/>
                    <a:pt x="350" y="770"/>
                  </a:cubicBezTo>
                  <a:cubicBezTo>
                    <a:pt x="175" y="1015"/>
                    <a:pt x="70" y="1294"/>
                    <a:pt x="1" y="1609"/>
                  </a:cubicBezTo>
                  <a:cubicBezTo>
                    <a:pt x="36" y="1714"/>
                    <a:pt x="70" y="1819"/>
                    <a:pt x="105" y="1959"/>
                  </a:cubicBezTo>
                  <a:cubicBezTo>
                    <a:pt x="105" y="1924"/>
                    <a:pt x="140" y="1924"/>
                    <a:pt x="175" y="1924"/>
                  </a:cubicBezTo>
                  <a:cubicBezTo>
                    <a:pt x="385" y="1504"/>
                    <a:pt x="770" y="1189"/>
                    <a:pt x="1189" y="945"/>
                  </a:cubicBezTo>
                  <a:cubicBezTo>
                    <a:pt x="1329" y="665"/>
                    <a:pt x="1399" y="350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194450" y="2145925"/>
              <a:ext cx="41125" cy="46350"/>
            </a:xfrm>
            <a:custGeom>
              <a:avLst/>
              <a:gdLst/>
              <a:ahLst/>
              <a:cxnLst/>
              <a:rect l="l" t="t" r="r" b="b"/>
              <a:pathLst>
                <a:path w="1645" h="1854" extrusionOk="0">
                  <a:moveTo>
                    <a:pt x="1" y="0"/>
                  </a:moveTo>
                  <a:cubicBezTo>
                    <a:pt x="71" y="490"/>
                    <a:pt x="211" y="909"/>
                    <a:pt x="490" y="1259"/>
                  </a:cubicBezTo>
                  <a:cubicBezTo>
                    <a:pt x="630" y="1434"/>
                    <a:pt x="805" y="1539"/>
                    <a:pt x="1015" y="1643"/>
                  </a:cubicBezTo>
                  <a:cubicBezTo>
                    <a:pt x="1225" y="1713"/>
                    <a:pt x="1435" y="1783"/>
                    <a:pt x="1644" y="1853"/>
                  </a:cubicBezTo>
                  <a:cubicBezTo>
                    <a:pt x="1574" y="1434"/>
                    <a:pt x="1435" y="1014"/>
                    <a:pt x="1155" y="699"/>
                  </a:cubicBezTo>
                  <a:cubicBezTo>
                    <a:pt x="875" y="350"/>
                    <a:pt x="455" y="14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1206700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0" y="0"/>
                  </a:moveTo>
                  <a:cubicBezTo>
                    <a:pt x="140" y="455"/>
                    <a:pt x="385" y="839"/>
                    <a:pt x="770" y="1084"/>
                  </a:cubicBezTo>
                  <a:cubicBezTo>
                    <a:pt x="945" y="1224"/>
                    <a:pt x="1119" y="1329"/>
                    <a:pt x="1329" y="1364"/>
                  </a:cubicBezTo>
                  <a:cubicBezTo>
                    <a:pt x="1574" y="1364"/>
                    <a:pt x="1784" y="1399"/>
                    <a:pt x="2028" y="1434"/>
                  </a:cubicBezTo>
                  <a:cubicBezTo>
                    <a:pt x="1854" y="1014"/>
                    <a:pt x="1609" y="665"/>
                    <a:pt x="1259" y="420"/>
                  </a:cubicBezTo>
                  <a:lnTo>
                    <a:pt x="1259" y="385"/>
                  </a:lnTo>
                  <a:cubicBezTo>
                    <a:pt x="910" y="140"/>
                    <a:pt x="455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1230300" y="2240100"/>
              <a:ext cx="57725" cy="26475"/>
            </a:xfrm>
            <a:custGeom>
              <a:avLst/>
              <a:gdLst/>
              <a:ahLst/>
              <a:cxnLst/>
              <a:rect l="l" t="t" r="r" b="b"/>
              <a:pathLst>
                <a:path w="2309" h="1059" extrusionOk="0">
                  <a:moveTo>
                    <a:pt x="527" y="1"/>
                  </a:moveTo>
                  <a:cubicBezTo>
                    <a:pt x="353" y="1"/>
                    <a:pt x="177" y="17"/>
                    <a:pt x="1" y="44"/>
                  </a:cubicBezTo>
                  <a:cubicBezTo>
                    <a:pt x="280" y="464"/>
                    <a:pt x="595" y="779"/>
                    <a:pt x="1015" y="919"/>
                  </a:cubicBezTo>
                  <a:cubicBezTo>
                    <a:pt x="1189" y="1023"/>
                    <a:pt x="1399" y="1058"/>
                    <a:pt x="1644" y="1058"/>
                  </a:cubicBezTo>
                  <a:cubicBezTo>
                    <a:pt x="1854" y="1023"/>
                    <a:pt x="2064" y="989"/>
                    <a:pt x="2308" y="989"/>
                  </a:cubicBezTo>
                  <a:cubicBezTo>
                    <a:pt x="2029" y="604"/>
                    <a:pt x="1714" y="289"/>
                    <a:pt x="1329" y="149"/>
                  </a:cubicBezTo>
                  <a:cubicBezTo>
                    <a:pt x="1072" y="42"/>
                    <a:pt x="802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1263525" y="2273875"/>
              <a:ext cx="62950" cy="22950"/>
            </a:xfrm>
            <a:custGeom>
              <a:avLst/>
              <a:gdLst/>
              <a:ahLst/>
              <a:cxnLst/>
              <a:rect l="l" t="t" r="r" b="b"/>
              <a:pathLst>
                <a:path w="2518" h="918" extrusionOk="0">
                  <a:moveTo>
                    <a:pt x="1045" y="1"/>
                  </a:moveTo>
                  <a:cubicBezTo>
                    <a:pt x="686" y="1"/>
                    <a:pt x="332" y="101"/>
                    <a:pt x="0" y="267"/>
                  </a:cubicBezTo>
                  <a:cubicBezTo>
                    <a:pt x="350" y="582"/>
                    <a:pt x="735" y="826"/>
                    <a:pt x="1189" y="896"/>
                  </a:cubicBezTo>
                  <a:cubicBezTo>
                    <a:pt x="1277" y="911"/>
                    <a:pt x="1366" y="918"/>
                    <a:pt x="1456" y="918"/>
                  </a:cubicBezTo>
                  <a:cubicBezTo>
                    <a:pt x="1798" y="918"/>
                    <a:pt x="2158" y="818"/>
                    <a:pt x="2518" y="652"/>
                  </a:cubicBezTo>
                  <a:cubicBezTo>
                    <a:pt x="2168" y="337"/>
                    <a:pt x="1749" y="92"/>
                    <a:pt x="1329" y="22"/>
                  </a:cubicBezTo>
                  <a:cubicBezTo>
                    <a:pt x="1234" y="8"/>
                    <a:pt x="1139" y="1"/>
                    <a:pt x="1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1317725" y="2240325"/>
              <a:ext cx="34100" cy="51600"/>
            </a:xfrm>
            <a:custGeom>
              <a:avLst/>
              <a:gdLst/>
              <a:ahLst/>
              <a:cxnLst/>
              <a:rect l="l" t="t" r="r" b="b"/>
              <a:pathLst>
                <a:path w="1364" h="2064" extrusionOk="0">
                  <a:moveTo>
                    <a:pt x="0" y="0"/>
                  </a:moveTo>
                  <a:cubicBezTo>
                    <a:pt x="0" y="35"/>
                    <a:pt x="0" y="70"/>
                    <a:pt x="0" y="105"/>
                  </a:cubicBezTo>
                  <a:cubicBezTo>
                    <a:pt x="0" y="525"/>
                    <a:pt x="105" y="910"/>
                    <a:pt x="315" y="1224"/>
                  </a:cubicBezTo>
                  <a:cubicBezTo>
                    <a:pt x="560" y="1609"/>
                    <a:pt x="909" y="1889"/>
                    <a:pt x="1329" y="2063"/>
                  </a:cubicBezTo>
                  <a:cubicBezTo>
                    <a:pt x="1329" y="2029"/>
                    <a:pt x="1364" y="1994"/>
                    <a:pt x="1364" y="1959"/>
                  </a:cubicBezTo>
                  <a:cubicBezTo>
                    <a:pt x="1364" y="1539"/>
                    <a:pt x="1224" y="1154"/>
                    <a:pt x="1014" y="805"/>
                  </a:cubicBezTo>
                  <a:cubicBezTo>
                    <a:pt x="804" y="420"/>
                    <a:pt x="420" y="1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299350" y="1941350"/>
              <a:ext cx="48125" cy="36750"/>
            </a:xfrm>
            <a:custGeom>
              <a:avLst/>
              <a:gdLst/>
              <a:ahLst/>
              <a:cxnLst/>
              <a:rect l="l" t="t" r="r" b="b"/>
              <a:pathLst>
                <a:path w="1925" h="1470" extrusionOk="0">
                  <a:moveTo>
                    <a:pt x="1924" y="1"/>
                  </a:moveTo>
                  <a:cubicBezTo>
                    <a:pt x="1435" y="1"/>
                    <a:pt x="1015" y="141"/>
                    <a:pt x="630" y="385"/>
                  </a:cubicBezTo>
                  <a:cubicBezTo>
                    <a:pt x="595" y="420"/>
                    <a:pt x="560" y="455"/>
                    <a:pt x="490" y="525"/>
                  </a:cubicBezTo>
                  <a:cubicBezTo>
                    <a:pt x="455" y="700"/>
                    <a:pt x="386" y="840"/>
                    <a:pt x="316" y="1015"/>
                  </a:cubicBezTo>
                  <a:cubicBezTo>
                    <a:pt x="246" y="1190"/>
                    <a:pt x="106" y="1330"/>
                    <a:pt x="1" y="1469"/>
                  </a:cubicBezTo>
                  <a:cubicBezTo>
                    <a:pt x="420" y="1469"/>
                    <a:pt x="805" y="1330"/>
                    <a:pt x="1120" y="1085"/>
                  </a:cubicBezTo>
                  <a:cubicBezTo>
                    <a:pt x="1504" y="840"/>
                    <a:pt x="1749" y="455"/>
                    <a:pt x="1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274000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1155" y="0"/>
                  </a:moveTo>
                  <a:cubicBezTo>
                    <a:pt x="735" y="245"/>
                    <a:pt x="420" y="525"/>
                    <a:pt x="211" y="944"/>
                  </a:cubicBezTo>
                  <a:cubicBezTo>
                    <a:pt x="106" y="1119"/>
                    <a:pt x="36" y="1329"/>
                    <a:pt x="1" y="1539"/>
                  </a:cubicBezTo>
                  <a:cubicBezTo>
                    <a:pt x="71" y="1749"/>
                    <a:pt x="106" y="1993"/>
                    <a:pt x="71" y="2238"/>
                  </a:cubicBezTo>
                  <a:cubicBezTo>
                    <a:pt x="455" y="2028"/>
                    <a:pt x="805" y="1714"/>
                    <a:pt x="980" y="1329"/>
                  </a:cubicBezTo>
                  <a:cubicBezTo>
                    <a:pt x="1120" y="1049"/>
                    <a:pt x="1190" y="700"/>
                    <a:pt x="1190" y="350"/>
                  </a:cubicBezTo>
                  <a:cubicBezTo>
                    <a:pt x="1190" y="245"/>
                    <a:pt x="1190" y="14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1268775" y="1989650"/>
              <a:ext cx="55950" cy="20800"/>
            </a:xfrm>
            <a:custGeom>
              <a:avLst/>
              <a:gdLst/>
              <a:ahLst/>
              <a:cxnLst/>
              <a:rect l="l" t="t" r="r" b="b"/>
              <a:pathLst>
                <a:path w="2238" h="832" extrusionOk="0">
                  <a:moveTo>
                    <a:pt x="1453" y="1"/>
                  </a:moveTo>
                  <a:cubicBezTo>
                    <a:pt x="1281" y="1"/>
                    <a:pt x="1110" y="21"/>
                    <a:pt x="944" y="62"/>
                  </a:cubicBezTo>
                  <a:cubicBezTo>
                    <a:pt x="664" y="132"/>
                    <a:pt x="385" y="307"/>
                    <a:pt x="140" y="516"/>
                  </a:cubicBezTo>
                  <a:cubicBezTo>
                    <a:pt x="105" y="621"/>
                    <a:pt x="70" y="726"/>
                    <a:pt x="0" y="796"/>
                  </a:cubicBezTo>
                  <a:cubicBezTo>
                    <a:pt x="35" y="796"/>
                    <a:pt x="35" y="831"/>
                    <a:pt x="70" y="831"/>
                  </a:cubicBezTo>
                  <a:cubicBezTo>
                    <a:pt x="348" y="724"/>
                    <a:pt x="640" y="683"/>
                    <a:pt x="937" y="683"/>
                  </a:cubicBezTo>
                  <a:cubicBezTo>
                    <a:pt x="1124" y="683"/>
                    <a:pt x="1314" y="699"/>
                    <a:pt x="1504" y="726"/>
                  </a:cubicBezTo>
                  <a:cubicBezTo>
                    <a:pt x="1783" y="621"/>
                    <a:pt x="2028" y="412"/>
                    <a:pt x="2238" y="132"/>
                  </a:cubicBezTo>
                  <a:cubicBezTo>
                    <a:pt x="1984" y="47"/>
                    <a:pt x="1717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2425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769" y="0"/>
                  </a:moveTo>
                  <a:cubicBezTo>
                    <a:pt x="420" y="315"/>
                    <a:pt x="175" y="699"/>
                    <a:pt x="70" y="1119"/>
                  </a:cubicBezTo>
                  <a:cubicBezTo>
                    <a:pt x="35" y="1294"/>
                    <a:pt x="0" y="1434"/>
                    <a:pt x="0" y="1609"/>
                  </a:cubicBezTo>
                  <a:cubicBezTo>
                    <a:pt x="0" y="1644"/>
                    <a:pt x="0" y="1713"/>
                    <a:pt x="0" y="1748"/>
                  </a:cubicBezTo>
                  <a:cubicBezTo>
                    <a:pt x="105" y="1958"/>
                    <a:pt x="210" y="2203"/>
                    <a:pt x="245" y="2413"/>
                  </a:cubicBezTo>
                  <a:cubicBezTo>
                    <a:pt x="560" y="2098"/>
                    <a:pt x="804" y="1748"/>
                    <a:pt x="909" y="1329"/>
                  </a:cubicBezTo>
                  <a:cubicBezTo>
                    <a:pt x="944" y="1189"/>
                    <a:pt x="944" y="1014"/>
                    <a:pt x="944" y="874"/>
                  </a:cubicBezTo>
                  <a:cubicBezTo>
                    <a:pt x="944" y="560"/>
                    <a:pt x="874" y="28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218050" y="1999050"/>
              <a:ext cx="21900" cy="62100"/>
            </a:xfrm>
            <a:custGeom>
              <a:avLst/>
              <a:gdLst/>
              <a:ahLst/>
              <a:cxnLst/>
              <a:rect l="l" t="t" r="r" b="b"/>
              <a:pathLst>
                <a:path w="876" h="2484" extrusionOk="0">
                  <a:moveTo>
                    <a:pt x="421" y="1"/>
                  </a:moveTo>
                  <a:cubicBezTo>
                    <a:pt x="176" y="385"/>
                    <a:pt x="1" y="805"/>
                    <a:pt x="1" y="1259"/>
                  </a:cubicBezTo>
                  <a:lnTo>
                    <a:pt x="1" y="1294"/>
                  </a:lnTo>
                  <a:cubicBezTo>
                    <a:pt x="1" y="1504"/>
                    <a:pt x="36" y="1679"/>
                    <a:pt x="106" y="1889"/>
                  </a:cubicBezTo>
                  <a:cubicBezTo>
                    <a:pt x="246" y="2064"/>
                    <a:pt x="386" y="2273"/>
                    <a:pt x="456" y="2483"/>
                  </a:cubicBezTo>
                  <a:cubicBezTo>
                    <a:pt x="700" y="2099"/>
                    <a:pt x="875" y="1714"/>
                    <a:pt x="875" y="1294"/>
                  </a:cubicBezTo>
                  <a:lnTo>
                    <a:pt x="875" y="1259"/>
                  </a:lnTo>
                  <a:cubicBezTo>
                    <a:pt x="875" y="805"/>
                    <a:pt x="700" y="420"/>
                    <a:pt x="4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201450" y="2044500"/>
              <a:ext cx="23625" cy="61225"/>
            </a:xfrm>
            <a:custGeom>
              <a:avLst/>
              <a:gdLst/>
              <a:ahLst/>
              <a:cxnLst/>
              <a:rect l="l" t="t" r="r" b="b"/>
              <a:pathLst>
                <a:path w="945" h="2449" extrusionOk="0">
                  <a:moveTo>
                    <a:pt x="175" y="1"/>
                  </a:moveTo>
                  <a:cubicBezTo>
                    <a:pt x="71" y="281"/>
                    <a:pt x="1" y="595"/>
                    <a:pt x="1" y="875"/>
                  </a:cubicBezTo>
                  <a:cubicBezTo>
                    <a:pt x="1" y="1015"/>
                    <a:pt x="1" y="1190"/>
                    <a:pt x="36" y="1365"/>
                  </a:cubicBezTo>
                  <a:cubicBezTo>
                    <a:pt x="105" y="1574"/>
                    <a:pt x="210" y="1749"/>
                    <a:pt x="315" y="1924"/>
                  </a:cubicBezTo>
                  <a:cubicBezTo>
                    <a:pt x="490" y="2064"/>
                    <a:pt x="665" y="2239"/>
                    <a:pt x="805" y="2449"/>
                  </a:cubicBezTo>
                  <a:cubicBezTo>
                    <a:pt x="910" y="2169"/>
                    <a:pt x="945" y="1924"/>
                    <a:pt x="945" y="1644"/>
                  </a:cubicBezTo>
                  <a:cubicBezTo>
                    <a:pt x="945" y="1470"/>
                    <a:pt x="945" y="1295"/>
                    <a:pt x="910" y="1155"/>
                  </a:cubicBezTo>
                  <a:cubicBezTo>
                    <a:pt x="805" y="700"/>
                    <a:pt x="525" y="35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11927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36" y="1"/>
                  </a:moveTo>
                  <a:cubicBezTo>
                    <a:pt x="36" y="106"/>
                    <a:pt x="1" y="211"/>
                    <a:pt x="1" y="316"/>
                  </a:cubicBezTo>
                  <a:cubicBezTo>
                    <a:pt x="1" y="665"/>
                    <a:pt x="106" y="1015"/>
                    <a:pt x="246" y="1330"/>
                  </a:cubicBezTo>
                  <a:cubicBezTo>
                    <a:pt x="351" y="1505"/>
                    <a:pt x="490" y="1679"/>
                    <a:pt x="630" y="1819"/>
                  </a:cubicBezTo>
                  <a:cubicBezTo>
                    <a:pt x="840" y="1924"/>
                    <a:pt x="1050" y="2029"/>
                    <a:pt x="1225" y="2169"/>
                  </a:cubicBezTo>
                  <a:cubicBezTo>
                    <a:pt x="1260" y="2099"/>
                    <a:pt x="1260" y="2029"/>
                    <a:pt x="1260" y="1924"/>
                  </a:cubicBezTo>
                  <a:cubicBezTo>
                    <a:pt x="1260" y="1574"/>
                    <a:pt x="1190" y="1225"/>
                    <a:pt x="1015" y="910"/>
                  </a:cubicBezTo>
                  <a:cubicBezTo>
                    <a:pt x="805" y="525"/>
                    <a:pt x="455" y="21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339575" y="1892400"/>
              <a:ext cx="142500" cy="451975"/>
            </a:xfrm>
            <a:custGeom>
              <a:avLst/>
              <a:gdLst/>
              <a:ahLst/>
              <a:cxnLst/>
              <a:rect l="l" t="t" r="r" b="b"/>
              <a:pathLst>
                <a:path w="5700" h="18079" extrusionOk="0">
                  <a:moveTo>
                    <a:pt x="2868" y="1085"/>
                  </a:moveTo>
                  <a:cubicBezTo>
                    <a:pt x="3322" y="2204"/>
                    <a:pt x="3392" y="3357"/>
                    <a:pt x="3392" y="4337"/>
                  </a:cubicBezTo>
                  <a:lnTo>
                    <a:pt x="3392" y="12449"/>
                  </a:lnTo>
                  <a:lnTo>
                    <a:pt x="2868" y="12449"/>
                  </a:lnTo>
                  <a:lnTo>
                    <a:pt x="2868" y="1085"/>
                  </a:lnTo>
                  <a:close/>
                  <a:moveTo>
                    <a:pt x="2868" y="1"/>
                  </a:moveTo>
                  <a:lnTo>
                    <a:pt x="2693" y="385"/>
                  </a:lnTo>
                  <a:cubicBezTo>
                    <a:pt x="2028" y="1749"/>
                    <a:pt x="1924" y="3148"/>
                    <a:pt x="1924" y="4337"/>
                  </a:cubicBezTo>
                  <a:lnTo>
                    <a:pt x="1924" y="12938"/>
                  </a:lnTo>
                  <a:lnTo>
                    <a:pt x="1259" y="12938"/>
                  </a:lnTo>
                  <a:cubicBezTo>
                    <a:pt x="1084" y="12938"/>
                    <a:pt x="1084" y="12868"/>
                    <a:pt x="1154" y="12764"/>
                  </a:cubicBezTo>
                  <a:cubicBezTo>
                    <a:pt x="1154" y="12729"/>
                    <a:pt x="1189" y="12659"/>
                    <a:pt x="1189" y="12554"/>
                  </a:cubicBezTo>
                  <a:cubicBezTo>
                    <a:pt x="1189" y="12274"/>
                    <a:pt x="979" y="12064"/>
                    <a:pt x="700" y="12064"/>
                  </a:cubicBezTo>
                  <a:cubicBezTo>
                    <a:pt x="420" y="12064"/>
                    <a:pt x="175" y="12309"/>
                    <a:pt x="175" y="12589"/>
                  </a:cubicBezTo>
                  <a:cubicBezTo>
                    <a:pt x="175" y="12938"/>
                    <a:pt x="455" y="13288"/>
                    <a:pt x="1084" y="13288"/>
                  </a:cubicBezTo>
                  <a:lnTo>
                    <a:pt x="2203" y="13288"/>
                  </a:lnTo>
                  <a:cubicBezTo>
                    <a:pt x="2028" y="13743"/>
                    <a:pt x="1924" y="14302"/>
                    <a:pt x="1924" y="14931"/>
                  </a:cubicBezTo>
                  <a:cubicBezTo>
                    <a:pt x="1924" y="15736"/>
                    <a:pt x="2098" y="16470"/>
                    <a:pt x="2343" y="16890"/>
                  </a:cubicBezTo>
                  <a:cubicBezTo>
                    <a:pt x="1469" y="16750"/>
                    <a:pt x="805" y="16575"/>
                    <a:pt x="210" y="16225"/>
                  </a:cubicBezTo>
                  <a:lnTo>
                    <a:pt x="175" y="16190"/>
                  </a:lnTo>
                  <a:lnTo>
                    <a:pt x="0" y="16575"/>
                  </a:lnTo>
                  <a:lnTo>
                    <a:pt x="35" y="16575"/>
                  </a:lnTo>
                  <a:cubicBezTo>
                    <a:pt x="560" y="16890"/>
                    <a:pt x="1084" y="16995"/>
                    <a:pt x="1714" y="17134"/>
                  </a:cubicBezTo>
                  <a:cubicBezTo>
                    <a:pt x="1714" y="17134"/>
                    <a:pt x="2203" y="17239"/>
                    <a:pt x="2518" y="17309"/>
                  </a:cubicBezTo>
                  <a:cubicBezTo>
                    <a:pt x="2448" y="17379"/>
                    <a:pt x="2378" y="17519"/>
                    <a:pt x="2378" y="17659"/>
                  </a:cubicBezTo>
                  <a:cubicBezTo>
                    <a:pt x="2378" y="17904"/>
                    <a:pt x="2588" y="18079"/>
                    <a:pt x="2868" y="18079"/>
                  </a:cubicBezTo>
                  <a:cubicBezTo>
                    <a:pt x="3112" y="18079"/>
                    <a:pt x="3322" y="17904"/>
                    <a:pt x="3322" y="17659"/>
                  </a:cubicBezTo>
                  <a:cubicBezTo>
                    <a:pt x="3322" y="17519"/>
                    <a:pt x="3287" y="17379"/>
                    <a:pt x="3182" y="17309"/>
                  </a:cubicBezTo>
                  <a:cubicBezTo>
                    <a:pt x="3532" y="17239"/>
                    <a:pt x="3987" y="17169"/>
                    <a:pt x="3987" y="17169"/>
                  </a:cubicBezTo>
                  <a:cubicBezTo>
                    <a:pt x="4616" y="16995"/>
                    <a:pt x="5141" y="16890"/>
                    <a:pt x="5665" y="16575"/>
                  </a:cubicBezTo>
                  <a:lnTo>
                    <a:pt x="5700" y="16575"/>
                  </a:lnTo>
                  <a:lnTo>
                    <a:pt x="5560" y="16190"/>
                  </a:lnTo>
                  <a:lnTo>
                    <a:pt x="5490" y="16225"/>
                  </a:lnTo>
                  <a:cubicBezTo>
                    <a:pt x="4931" y="16540"/>
                    <a:pt x="4266" y="16750"/>
                    <a:pt x="3427" y="16890"/>
                  </a:cubicBezTo>
                  <a:cubicBezTo>
                    <a:pt x="3672" y="16470"/>
                    <a:pt x="3812" y="15736"/>
                    <a:pt x="3812" y="14931"/>
                  </a:cubicBezTo>
                  <a:cubicBezTo>
                    <a:pt x="3812" y="14302"/>
                    <a:pt x="3742" y="13743"/>
                    <a:pt x="3567" y="13288"/>
                  </a:cubicBezTo>
                  <a:lnTo>
                    <a:pt x="4686" y="13288"/>
                  </a:lnTo>
                  <a:cubicBezTo>
                    <a:pt x="5315" y="13288"/>
                    <a:pt x="5595" y="12938"/>
                    <a:pt x="5595" y="12589"/>
                  </a:cubicBezTo>
                  <a:cubicBezTo>
                    <a:pt x="5595" y="12309"/>
                    <a:pt x="5350" y="12064"/>
                    <a:pt x="5071" y="12064"/>
                  </a:cubicBezTo>
                  <a:cubicBezTo>
                    <a:pt x="4791" y="12064"/>
                    <a:pt x="4581" y="12274"/>
                    <a:pt x="4581" y="12554"/>
                  </a:cubicBezTo>
                  <a:cubicBezTo>
                    <a:pt x="4581" y="12659"/>
                    <a:pt x="4581" y="12729"/>
                    <a:pt x="4616" y="12764"/>
                  </a:cubicBezTo>
                  <a:cubicBezTo>
                    <a:pt x="4651" y="12868"/>
                    <a:pt x="4686" y="12938"/>
                    <a:pt x="4511" y="12938"/>
                  </a:cubicBezTo>
                  <a:lnTo>
                    <a:pt x="3847" y="12938"/>
                  </a:lnTo>
                  <a:lnTo>
                    <a:pt x="3847" y="4337"/>
                  </a:lnTo>
                  <a:cubicBezTo>
                    <a:pt x="3847" y="3148"/>
                    <a:pt x="3742" y="1784"/>
                    <a:pt x="3077" y="385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9" name="Google Shape;299;p8"/>
          <p:cNvSpPr txBox="1">
            <a:spLocks noGrp="1"/>
          </p:cNvSpPr>
          <p:nvPr>
            <p:ph type="title"/>
          </p:nvPr>
        </p:nvSpPr>
        <p:spPr>
          <a:xfrm>
            <a:off x="1988050" y="1942400"/>
            <a:ext cx="3375600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00" name="Google Shape;300;p8"/>
          <p:cNvSpPr txBox="1">
            <a:spLocks noGrp="1"/>
          </p:cNvSpPr>
          <p:nvPr>
            <p:ph type="subTitle" idx="1"/>
          </p:nvPr>
        </p:nvSpPr>
        <p:spPr>
          <a:xfrm>
            <a:off x="1995450" y="3235400"/>
            <a:ext cx="19962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 Narrow"/>
              <a:buNone/>
              <a:defRPr sz="1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01" name="Google Shape;301;p8"/>
          <p:cNvSpPr txBox="1">
            <a:spLocks noGrp="1"/>
          </p:cNvSpPr>
          <p:nvPr>
            <p:ph type="subTitle" idx="2"/>
          </p:nvPr>
        </p:nvSpPr>
        <p:spPr>
          <a:xfrm>
            <a:off x="1988050" y="2650850"/>
            <a:ext cx="33756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 sz="1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9">
  <p:cSld name="CUSTOM_20_19"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" name="Google Shape;2385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10">
  <p:cSld name="CUSTOM_20_20"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7" name="Google Shape;2387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11">
  <p:cSld name="CUSTOM_20_21"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9" name="Google Shape;2389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12">
  <p:cSld name="CUSTOM_20_22">
    <p:spTree>
      <p:nvGrpSpPr>
        <p:cNvPr id="1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1" name="Google Shape;2391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13">
  <p:cSld name="CUSTOM_20_23">
    <p:spTree>
      <p:nvGrpSpPr>
        <p:cNvPr id="1" name="Shape 2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3" name="Google Shape;2393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4" name="Google Shape;2394;p59"/>
          <p:cNvPicPr preferRelativeResize="0"/>
          <p:nvPr/>
        </p:nvPicPr>
        <p:blipFill rotWithShape="1">
          <a:blip r:embed="rId3">
            <a:alphaModFix/>
          </a:blip>
          <a:srcRect l="67198" t="11254" r="4672" b="-14315"/>
          <a:stretch/>
        </p:blipFill>
        <p:spPr>
          <a:xfrm>
            <a:off x="6265850" y="99264"/>
            <a:ext cx="2852204" cy="4959769"/>
          </a:xfrm>
          <a:prstGeom prst="rect">
            <a:avLst/>
          </a:prstGeom>
          <a:noFill/>
          <a:ln>
            <a:noFill/>
          </a:ln>
        </p:spPr>
      </p:pic>
      <p:sp>
        <p:nvSpPr>
          <p:cNvPr id="2395" name="Google Shape;2395;p59"/>
          <p:cNvSpPr/>
          <p:nvPr/>
        </p:nvSpPr>
        <p:spPr>
          <a:xfrm rot="10800000">
            <a:off x="7218950" y="26675"/>
            <a:ext cx="1916100" cy="50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96" name="Google Shape;2396;p59"/>
          <p:cNvSpPr/>
          <p:nvPr/>
        </p:nvSpPr>
        <p:spPr>
          <a:xfrm rot="10800000">
            <a:off x="8632825" y="3082100"/>
            <a:ext cx="496800" cy="51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97" name="Google Shape;2397;p59"/>
          <p:cNvSpPr/>
          <p:nvPr/>
        </p:nvSpPr>
        <p:spPr>
          <a:xfrm rot="10800000">
            <a:off x="8639150" y="3083150"/>
            <a:ext cx="502200" cy="50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98" name="Google Shape;2398;p59"/>
          <p:cNvSpPr/>
          <p:nvPr/>
        </p:nvSpPr>
        <p:spPr>
          <a:xfrm rot="10800000">
            <a:off x="6251550" y="3073850"/>
            <a:ext cx="720900" cy="51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99" name="Google Shape;2399;p59"/>
          <p:cNvSpPr/>
          <p:nvPr/>
        </p:nvSpPr>
        <p:spPr>
          <a:xfrm rot="10800000">
            <a:off x="6251525" y="4098800"/>
            <a:ext cx="954900" cy="51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0" name="Google Shape;2400;p59"/>
          <p:cNvSpPr/>
          <p:nvPr/>
        </p:nvSpPr>
        <p:spPr>
          <a:xfrm>
            <a:off x="8411625" y="1049250"/>
            <a:ext cx="721500" cy="504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1" name="Google Shape;2401;p59"/>
          <p:cNvSpPr/>
          <p:nvPr/>
        </p:nvSpPr>
        <p:spPr>
          <a:xfrm>
            <a:off x="8887150" y="537800"/>
            <a:ext cx="238800" cy="50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2" name="Google Shape;2402;p59"/>
          <p:cNvSpPr/>
          <p:nvPr/>
        </p:nvSpPr>
        <p:spPr>
          <a:xfrm rot="10800000">
            <a:off x="6251500" y="1046100"/>
            <a:ext cx="238800" cy="51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3" name="Google Shape;2403;p59"/>
          <p:cNvSpPr/>
          <p:nvPr/>
        </p:nvSpPr>
        <p:spPr>
          <a:xfrm rot="10800000">
            <a:off x="6251575" y="4612850"/>
            <a:ext cx="1199100" cy="51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4" name="Google Shape;2404;p59"/>
          <p:cNvSpPr/>
          <p:nvPr/>
        </p:nvSpPr>
        <p:spPr>
          <a:xfrm rot="10800000">
            <a:off x="6251525" y="531425"/>
            <a:ext cx="470400" cy="51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5" name="Google Shape;2405;p59"/>
          <p:cNvSpPr/>
          <p:nvPr/>
        </p:nvSpPr>
        <p:spPr>
          <a:xfrm rot="10800000">
            <a:off x="6251575" y="20525"/>
            <a:ext cx="1199100" cy="51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6" name="Google Shape;2406;p59"/>
          <p:cNvSpPr/>
          <p:nvPr/>
        </p:nvSpPr>
        <p:spPr>
          <a:xfrm>
            <a:off x="7218938" y="4101950"/>
            <a:ext cx="1907100" cy="510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7" name="Google Shape;2407;p59"/>
          <p:cNvSpPr/>
          <p:nvPr/>
        </p:nvSpPr>
        <p:spPr>
          <a:xfrm rot="10800000">
            <a:off x="7930850" y="3591050"/>
            <a:ext cx="1210500" cy="51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8" name="Google Shape;2408;p59"/>
          <p:cNvSpPr/>
          <p:nvPr/>
        </p:nvSpPr>
        <p:spPr>
          <a:xfrm rot="10800000">
            <a:off x="6253225" y="3591050"/>
            <a:ext cx="954300" cy="517200"/>
          </a:xfrm>
          <a:prstGeom prst="rect">
            <a:avLst/>
          </a:prstGeom>
          <a:gradFill>
            <a:gsLst>
              <a:gs pos="0">
                <a:srgbClr val="006DAE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9" name="Google Shape;2409;p59"/>
          <p:cNvSpPr/>
          <p:nvPr/>
        </p:nvSpPr>
        <p:spPr>
          <a:xfrm rot="10800000">
            <a:off x="7926225" y="4616000"/>
            <a:ext cx="1200000" cy="51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10" name="Google Shape;2410;p59"/>
          <p:cNvSpPr/>
          <p:nvPr/>
        </p:nvSpPr>
        <p:spPr>
          <a:xfrm rot="10800000">
            <a:off x="6253325" y="4612850"/>
            <a:ext cx="1678500" cy="517200"/>
          </a:xfrm>
          <a:prstGeom prst="rect">
            <a:avLst/>
          </a:prstGeom>
          <a:gradFill>
            <a:gsLst>
              <a:gs pos="0">
                <a:srgbClr val="006DAE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11" name="Google Shape;2411;p59"/>
          <p:cNvSpPr/>
          <p:nvPr/>
        </p:nvSpPr>
        <p:spPr>
          <a:xfrm>
            <a:off x="8887250" y="1554500"/>
            <a:ext cx="238800" cy="152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412" name="Google Shape;2412;p59"/>
          <p:cNvPicPr preferRelativeResize="0"/>
          <p:nvPr/>
        </p:nvPicPr>
        <p:blipFill rotWithShape="1">
          <a:blip r:embed="rId4">
            <a:alphaModFix/>
          </a:blip>
          <a:srcRect l="11925" r="11925"/>
          <a:stretch/>
        </p:blipFill>
        <p:spPr>
          <a:xfrm>
            <a:off x="7218950" y="20525"/>
            <a:ext cx="1907098" cy="51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3" name="Google Shape;2413;p59"/>
          <p:cNvSpPr/>
          <p:nvPr/>
        </p:nvSpPr>
        <p:spPr>
          <a:xfrm>
            <a:off x="6234496" y="50"/>
            <a:ext cx="2909583" cy="5143568"/>
          </a:xfrm>
          <a:custGeom>
            <a:avLst/>
            <a:gdLst/>
            <a:ahLst/>
            <a:cxnLst/>
            <a:rect l="l" t="t" r="r" b="b"/>
            <a:pathLst>
              <a:path w="117654" h="207989" extrusionOk="0">
                <a:moveTo>
                  <a:pt x="9695" y="1602"/>
                </a:moveTo>
                <a:lnTo>
                  <a:pt x="9695" y="21115"/>
                </a:lnTo>
                <a:lnTo>
                  <a:pt x="7436" y="21115"/>
                </a:lnTo>
                <a:lnTo>
                  <a:pt x="7436" y="12776"/>
                </a:lnTo>
                <a:lnTo>
                  <a:pt x="6778" y="21115"/>
                </a:lnTo>
                <a:lnTo>
                  <a:pt x="4272" y="21115"/>
                </a:lnTo>
                <a:lnTo>
                  <a:pt x="3615" y="12776"/>
                </a:lnTo>
                <a:lnTo>
                  <a:pt x="3615" y="21115"/>
                </a:lnTo>
                <a:lnTo>
                  <a:pt x="1356" y="21115"/>
                </a:lnTo>
                <a:lnTo>
                  <a:pt x="1356" y="1602"/>
                </a:lnTo>
                <a:lnTo>
                  <a:pt x="4971" y="1602"/>
                </a:lnTo>
                <a:lnTo>
                  <a:pt x="5546" y="8216"/>
                </a:lnTo>
                <a:lnTo>
                  <a:pt x="6080" y="1602"/>
                </a:lnTo>
                <a:close/>
                <a:moveTo>
                  <a:pt x="19390" y="1602"/>
                </a:moveTo>
                <a:lnTo>
                  <a:pt x="19390" y="21115"/>
                </a:lnTo>
                <a:lnTo>
                  <a:pt x="17172" y="21115"/>
                </a:lnTo>
                <a:lnTo>
                  <a:pt x="17172" y="12776"/>
                </a:lnTo>
                <a:lnTo>
                  <a:pt x="16473" y="21115"/>
                </a:lnTo>
                <a:lnTo>
                  <a:pt x="13967" y="21115"/>
                </a:lnTo>
                <a:lnTo>
                  <a:pt x="13310" y="12776"/>
                </a:lnTo>
                <a:lnTo>
                  <a:pt x="13310" y="21115"/>
                </a:lnTo>
                <a:lnTo>
                  <a:pt x="11051" y="21115"/>
                </a:lnTo>
                <a:lnTo>
                  <a:pt x="11051" y="1602"/>
                </a:lnTo>
                <a:lnTo>
                  <a:pt x="14707" y="1602"/>
                </a:lnTo>
                <a:lnTo>
                  <a:pt x="15241" y="8216"/>
                </a:lnTo>
                <a:lnTo>
                  <a:pt x="15775" y="1602"/>
                </a:lnTo>
                <a:close/>
                <a:moveTo>
                  <a:pt x="29126" y="1602"/>
                </a:moveTo>
                <a:lnTo>
                  <a:pt x="29126" y="21115"/>
                </a:lnTo>
                <a:lnTo>
                  <a:pt x="26866" y="21115"/>
                </a:lnTo>
                <a:lnTo>
                  <a:pt x="26866" y="12776"/>
                </a:lnTo>
                <a:lnTo>
                  <a:pt x="26168" y="21115"/>
                </a:lnTo>
                <a:lnTo>
                  <a:pt x="23703" y="21115"/>
                </a:lnTo>
                <a:lnTo>
                  <a:pt x="23005" y="12776"/>
                </a:lnTo>
                <a:lnTo>
                  <a:pt x="23005" y="21115"/>
                </a:lnTo>
                <a:lnTo>
                  <a:pt x="20745" y="21115"/>
                </a:lnTo>
                <a:lnTo>
                  <a:pt x="20745" y="1602"/>
                </a:lnTo>
                <a:lnTo>
                  <a:pt x="24402" y="1602"/>
                </a:lnTo>
                <a:lnTo>
                  <a:pt x="24936" y="8216"/>
                </a:lnTo>
                <a:lnTo>
                  <a:pt x="25470" y="1602"/>
                </a:lnTo>
                <a:close/>
                <a:moveTo>
                  <a:pt x="38821" y="1602"/>
                </a:moveTo>
                <a:lnTo>
                  <a:pt x="38821" y="21115"/>
                </a:lnTo>
                <a:lnTo>
                  <a:pt x="36561" y="21115"/>
                </a:lnTo>
                <a:lnTo>
                  <a:pt x="36561" y="12776"/>
                </a:lnTo>
                <a:lnTo>
                  <a:pt x="35863" y="21115"/>
                </a:lnTo>
                <a:lnTo>
                  <a:pt x="33398" y="21115"/>
                </a:lnTo>
                <a:lnTo>
                  <a:pt x="32700" y="12776"/>
                </a:lnTo>
                <a:lnTo>
                  <a:pt x="32700" y="21115"/>
                </a:lnTo>
                <a:lnTo>
                  <a:pt x="30440" y="21115"/>
                </a:lnTo>
                <a:lnTo>
                  <a:pt x="30440" y="1602"/>
                </a:lnTo>
                <a:lnTo>
                  <a:pt x="34097" y="1602"/>
                </a:lnTo>
                <a:lnTo>
                  <a:pt x="34631" y="8216"/>
                </a:lnTo>
                <a:lnTo>
                  <a:pt x="35165" y="1602"/>
                </a:lnTo>
                <a:close/>
                <a:moveTo>
                  <a:pt x="48516" y="1602"/>
                </a:moveTo>
                <a:lnTo>
                  <a:pt x="48516" y="21115"/>
                </a:lnTo>
                <a:lnTo>
                  <a:pt x="46256" y="21115"/>
                </a:lnTo>
                <a:lnTo>
                  <a:pt x="46256" y="12776"/>
                </a:lnTo>
                <a:lnTo>
                  <a:pt x="45558" y="21115"/>
                </a:lnTo>
                <a:lnTo>
                  <a:pt x="43093" y="21115"/>
                </a:lnTo>
                <a:lnTo>
                  <a:pt x="42436" y="12776"/>
                </a:lnTo>
                <a:lnTo>
                  <a:pt x="42436" y="21115"/>
                </a:lnTo>
                <a:lnTo>
                  <a:pt x="40176" y="21115"/>
                </a:lnTo>
                <a:lnTo>
                  <a:pt x="40176" y="1602"/>
                </a:lnTo>
                <a:lnTo>
                  <a:pt x="43791" y="1602"/>
                </a:lnTo>
                <a:lnTo>
                  <a:pt x="44326" y="8216"/>
                </a:lnTo>
                <a:lnTo>
                  <a:pt x="44860" y="1602"/>
                </a:lnTo>
                <a:close/>
                <a:moveTo>
                  <a:pt x="58211" y="1602"/>
                </a:moveTo>
                <a:lnTo>
                  <a:pt x="58211" y="21115"/>
                </a:lnTo>
                <a:lnTo>
                  <a:pt x="55951" y="21115"/>
                </a:lnTo>
                <a:lnTo>
                  <a:pt x="55951" y="12776"/>
                </a:lnTo>
                <a:lnTo>
                  <a:pt x="55294" y="21115"/>
                </a:lnTo>
                <a:lnTo>
                  <a:pt x="52788" y="21115"/>
                </a:lnTo>
                <a:lnTo>
                  <a:pt x="52131" y="12776"/>
                </a:lnTo>
                <a:lnTo>
                  <a:pt x="52131" y="21115"/>
                </a:lnTo>
                <a:lnTo>
                  <a:pt x="49871" y="21115"/>
                </a:lnTo>
                <a:lnTo>
                  <a:pt x="49871" y="1602"/>
                </a:lnTo>
                <a:lnTo>
                  <a:pt x="53486" y="1602"/>
                </a:lnTo>
                <a:lnTo>
                  <a:pt x="54020" y="8216"/>
                </a:lnTo>
                <a:lnTo>
                  <a:pt x="54596" y="1602"/>
                </a:lnTo>
                <a:close/>
                <a:moveTo>
                  <a:pt x="67906" y="1602"/>
                </a:moveTo>
                <a:lnTo>
                  <a:pt x="67906" y="21115"/>
                </a:lnTo>
                <a:lnTo>
                  <a:pt x="65646" y="21115"/>
                </a:lnTo>
                <a:lnTo>
                  <a:pt x="65646" y="12776"/>
                </a:lnTo>
                <a:lnTo>
                  <a:pt x="64989" y="21115"/>
                </a:lnTo>
                <a:lnTo>
                  <a:pt x="62483" y="21115"/>
                </a:lnTo>
                <a:lnTo>
                  <a:pt x="61826" y="12776"/>
                </a:lnTo>
                <a:lnTo>
                  <a:pt x="61826" y="21115"/>
                </a:lnTo>
                <a:lnTo>
                  <a:pt x="59566" y="21115"/>
                </a:lnTo>
                <a:lnTo>
                  <a:pt x="59566" y="1602"/>
                </a:lnTo>
                <a:lnTo>
                  <a:pt x="63181" y="1602"/>
                </a:lnTo>
                <a:lnTo>
                  <a:pt x="63715" y="8216"/>
                </a:lnTo>
                <a:lnTo>
                  <a:pt x="64290" y="1602"/>
                </a:lnTo>
                <a:close/>
                <a:moveTo>
                  <a:pt x="77600" y="1602"/>
                </a:moveTo>
                <a:lnTo>
                  <a:pt x="77600" y="21115"/>
                </a:lnTo>
                <a:lnTo>
                  <a:pt x="75341" y="21115"/>
                </a:lnTo>
                <a:lnTo>
                  <a:pt x="75341" y="12776"/>
                </a:lnTo>
                <a:lnTo>
                  <a:pt x="74684" y="21115"/>
                </a:lnTo>
                <a:lnTo>
                  <a:pt x="72178" y="21115"/>
                </a:lnTo>
                <a:lnTo>
                  <a:pt x="71521" y="12776"/>
                </a:lnTo>
                <a:lnTo>
                  <a:pt x="71521" y="21115"/>
                </a:lnTo>
                <a:lnTo>
                  <a:pt x="69261" y="21115"/>
                </a:lnTo>
                <a:lnTo>
                  <a:pt x="69261" y="1602"/>
                </a:lnTo>
                <a:lnTo>
                  <a:pt x="72876" y="1602"/>
                </a:lnTo>
                <a:lnTo>
                  <a:pt x="73451" y="8216"/>
                </a:lnTo>
                <a:lnTo>
                  <a:pt x="73985" y="1602"/>
                </a:lnTo>
                <a:close/>
                <a:moveTo>
                  <a:pt x="87295" y="1602"/>
                </a:moveTo>
                <a:lnTo>
                  <a:pt x="87295" y="21115"/>
                </a:lnTo>
                <a:lnTo>
                  <a:pt x="85077" y="21115"/>
                </a:lnTo>
                <a:lnTo>
                  <a:pt x="85077" y="12776"/>
                </a:lnTo>
                <a:lnTo>
                  <a:pt x="84379" y="21115"/>
                </a:lnTo>
                <a:lnTo>
                  <a:pt x="81914" y="21115"/>
                </a:lnTo>
                <a:lnTo>
                  <a:pt x="81216" y="12776"/>
                </a:lnTo>
                <a:lnTo>
                  <a:pt x="81216" y="21115"/>
                </a:lnTo>
                <a:lnTo>
                  <a:pt x="78956" y="21115"/>
                </a:lnTo>
                <a:lnTo>
                  <a:pt x="78956" y="1602"/>
                </a:lnTo>
                <a:lnTo>
                  <a:pt x="82612" y="1602"/>
                </a:lnTo>
                <a:lnTo>
                  <a:pt x="83146" y="8216"/>
                </a:lnTo>
                <a:lnTo>
                  <a:pt x="83680" y="1602"/>
                </a:lnTo>
                <a:close/>
                <a:moveTo>
                  <a:pt x="96990" y="1602"/>
                </a:moveTo>
                <a:lnTo>
                  <a:pt x="96990" y="21115"/>
                </a:lnTo>
                <a:lnTo>
                  <a:pt x="94772" y="21115"/>
                </a:lnTo>
                <a:lnTo>
                  <a:pt x="94772" y="12776"/>
                </a:lnTo>
                <a:lnTo>
                  <a:pt x="94074" y="21115"/>
                </a:lnTo>
                <a:lnTo>
                  <a:pt x="91609" y="21115"/>
                </a:lnTo>
                <a:lnTo>
                  <a:pt x="90910" y="12776"/>
                </a:lnTo>
                <a:lnTo>
                  <a:pt x="90910" y="21115"/>
                </a:lnTo>
                <a:lnTo>
                  <a:pt x="88651" y="21115"/>
                </a:lnTo>
                <a:lnTo>
                  <a:pt x="88651" y="1602"/>
                </a:lnTo>
                <a:lnTo>
                  <a:pt x="92307" y="1602"/>
                </a:lnTo>
                <a:lnTo>
                  <a:pt x="92841" y="8216"/>
                </a:lnTo>
                <a:lnTo>
                  <a:pt x="93375" y="1602"/>
                </a:lnTo>
                <a:close/>
                <a:moveTo>
                  <a:pt x="106726" y="1602"/>
                </a:moveTo>
                <a:lnTo>
                  <a:pt x="106726" y="21115"/>
                </a:lnTo>
                <a:lnTo>
                  <a:pt x="104467" y="21115"/>
                </a:lnTo>
                <a:lnTo>
                  <a:pt x="104467" y="12776"/>
                </a:lnTo>
                <a:lnTo>
                  <a:pt x="103769" y="21115"/>
                </a:lnTo>
                <a:lnTo>
                  <a:pt x="101304" y="21115"/>
                </a:lnTo>
                <a:lnTo>
                  <a:pt x="100605" y="12776"/>
                </a:lnTo>
                <a:lnTo>
                  <a:pt x="100605" y="21115"/>
                </a:lnTo>
                <a:lnTo>
                  <a:pt x="98387" y="21115"/>
                </a:lnTo>
                <a:lnTo>
                  <a:pt x="98387" y="1602"/>
                </a:lnTo>
                <a:lnTo>
                  <a:pt x="102002" y="1602"/>
                </a:lnTo>
                <a:lnTo>
                  <a:pt x="102536" y="8216"/>
                </a:lnTo>
                <a:lnTo>
                  <a:pt x="103070" y="1602"/>
                </a:lnTo>
                <a:close/>
                <a:moveTo>
                  <a:pt x="116421" y="1602"/>
                </a:moveTo>
                <a:lnTo>
                  <a:pt x="116421" y="21115"/>
                </a:lnTo>
                <a:lnTo>
                  <a:pt x="114162" y="21115"/>
                </a:lnTo>
                <a:lnTo>
                  <a:pt x="114162" y="12776"/>
                </a:lnTo>
                <a:lnTo>
                  <a:pt x="113505" y="21115"/>
                </a:lnTo>
                <a:lnTo>
                  <a:pt x="110999" y="21115"/>
                </a:lnTo>
                <a:lnTo>
                  <a:pt x="110300" y="12776"/>
                </a:lnTo>
                <a:lnTo>
                  <a:pt x="110300" y="21115"/>
                </a:lnTo>
                <a:lnTo>
                  <a:pt x="108082" y="21115"/>
                </a:lnTo>
                <a:lnTo>
                  <a:pt x="108082" y="1602"/>
                </a:lnTo>
                <a:lnTo>
                  <a:pt x="111697" y="1602"/>
                </a:lnTo>
                <a:lnTo>
                  <a:pt x="112231" y="8216"/>
                </a:lnTo>
                <a:lnTo>
                  <a:pt x="112806" y="1602"/>
                </a:lnTo>
                <a:close/>
                <a:moveTo>
                  <a:pt x="9695" y="22183"/>
                </a:moveTo>
                <a:lnTo>
                  <a:pt x="9695" y="41696"/>
                </a:lnTo>
                <a:lnTo>
                  <a:pt x="7436" y="41696"/>
                </a:lnTo>
                <a:lnTo>
                  <a:pt x="7436" y="33357"/>
                </a:lnTo>
                <a:lnTo>
                  <a:pt x="6778" y="41696"/>
                </a:lnTo>
                <a:lnTo>
                  <a:pt x="4272" y="41696"/>
                </a:lnTo>
                <a:lnTo>
                  <a:pt x="3615" y="33357"/>
                </a:lnTo>
                <a:lnTo>
                  <a:pt x="3615" y="41696"/>
                </a:lnTo>
                <a:lnTo>
                  <a:pt x="1356" y="41696"/>
                </a:lnTo>
                <a:lnTo>
                  <a:pt x="1356" y="22183"/>
                </a:lnTo>
                <a:lnTo>
                  <a:pt x="4971" y="22183"/>
                </a:lnTo>
                <a:lnTo>
                  <a:pt x="5546" y="28797"/>
                </a:lnTo>
                <a:lnTo>
                  <a:pt x="6080" y="22183"/>
                </a:lnTo>
                <a:close/>
                <a:moveTo>
                  <a:pt x="19390" y="22183"/>
                </a:moveTo>
                <a:lnTo>
                  <a:pt x="19390" y="41696"/>
                </a:lnTo>
                <a:lnTo>
                  <a:pt x="17172" y="41696"/>
                </a:lnTo>
                <a:lnTo>
                  <a:pt x="17172" y="33357"/>
                </a:lnTo>
                <a:lnTo>
                  <a:pt x="16473" y="41696"/>
                </a:lnTo>
                <a:lnTo>
                  <a:pt x="13967" y="41696"/>
                </a:lnTo>
                <a:lnTo>
                  <a:pt x="13310" y="33357"/>
                </a:lnTo>
                <a:lnTo>
                  <a:pt x="13310" y="41696"/>
                </a:lnTo>
                <a:lnTo>
                  <a:pt x="11051" y="41696"/>
                </a:lnTo>
                <a:lnTo>
                  <a:pt x="11051" y="22183"/>
                </a:lnTo>
                <a:lnTo>
                  <a:pt x="14707" y="22183"/>
                </a:lnTo>
                <a:lnTo>
                  <a:pt x="15241" y="28797"/>
                </a:lnTo>
                <a:lnTo>
                  <a:pt x="15775" y="22183"/>
                </a:lnTo>
                <a:close/>
                <a:moveTo>
                  <a:pt x="29126" y="22183"/>
                </a:moveTo>
                <a:lnTo>
                  <a:pt x="29126" y="41696"/>
                </a:lnTo>
                <a:lnTo>
                  <a:pt x="26866" y="41696"/>
                </a:lnTo>
                <a:lnTo>
                  <a:pt x="26866" y="33357"/>
                </a:lnTo>
                <a:lnTo>
                  <a:pt x="26168" y="41696"/>
                </a:lnTo>
                <a:lnTo>
                  <a:pt x="23703" y="41696"/>
                </a:lnTo>
                <a:lnTo>
                  <a:pt x="23005" y="33357"/>
                </a:lnTo>
                <a:lnTo>
                  <a:pt x="23005" y="41696"/>
                </a:lnTo>
                <a:lnTo>
                  <a:pt x="20745" y="41696"/>
                </a:lnTo>
                <a:lnTo>
                  <a:pt x="20745" y="22183"/>
                </a:lnTo>
                <a:lnTo>
                  <a:pt x="24402" y="22183"/>
                </a:lnTo>
                <a:lnTo>
                  <a:pt x="24936" y="28797"/>
                </a:lnTo>
                <a:lnTo>
                  <a:pt x="25470" y="22183"/>
                </a:lnTo>
                <a:close/>
                <a:moveTo>
                  <a:pt x="38821" y="22183"/>
                </a:moveTo>
                <a:lnTo>
                  <a:pt x="38821" y="41696"/>
                </a:lnTo>
                <a:lnTo>
                  <a:pt x="36561" y="41696"/>
                </a:lnTo>
                <a:lnTo>
                  <a:pt x="36561" y="33357"/>
                </a:lnTo>
                <a:lnTo>
                  <a:pt x="35863" y="41696"/>
                </a:lnTo>
                <a:lnTo>
                  <a:pt x="33398" y="41696"/>
                </a:lnTo>
                <a:lnTo>
                  <a:pt x="32700" y="33357"/>
                </a:lnTo>
                <a:lnTo>
                  <a:pt x="32700" y="41696"/>
                </a:lnTo>
                <a:lnTo>
                  <a:pt x="30440" y="41696"/>
                </a:lnTo>
                <a:lnTo>
                  <a:pt x="30440" y="22183"/>
                </a:lnTo>
                <a:lnTo>
                  <a:pt x="34097" y="22183"/>
                </a:lnTo>
                <a:lnTo>
                  <a:pt x="34631" y="28797"/>
                </a:lnTo>
                <a:lnTo>
                  <a:pt x="35165" y="22183"/>
                </a:lnTo>
                <a:close/>
                <a:moveTo>
                  <a:pt x="48516" y="22183"/>
                </a:moveTo>
                <a:lnTo>
                  <a:pt x="48516" y="41696"/>
                </a:lnTo>
                <a:lnTo>
                  <a:pt x="46256" y="41696"/>
                </a:lnTo>
                <a:lnTo>
                  <a:pt x="46256" y="33357"/>
                </a:lnTo>
                <a:lnTo>
                  <a:pt x="45558" y="41696"/>
                </a:lnTo>
                <a:lnTo>
                  <a:pt x="43093" y="41696"/>
                </a:lnTo>
                <a:lnTo>
                  <a:pt x="42436" y="33357"/>
                </a:lnTo>
                <a:lnTo>
                  <a:pt x="42436" y="41696"/>
                </a:lnTo>
                <a:lnTo>
                  <a:pt x="40176" y="41696"/>
                </a:lnTo>
                <a:lnTo>
                  <a:pt x="40176" y="22183"/>
                </a:lnTo>
                <a:lnTo>
                  <a:pt x="43791" y="22183"/>
                </a:lnTo>
                <a:lnTo>
                  <a:pt x="44326" y="28797"/>
                </a:lnTo>
                <a:lnTo>
                  <a:pt x="44860" y="22183"/>
                </a:lnTo>
                <a:close/>
                <a:moveTo>
                  <a:pt x="58211" y="22183"/>
                </a:moveTo>
                <a:lnTo>
                  <a:pt x="58211" y="41696"/>
                </a:lnTo>
                <a:lnTo>
                  <a:pt x="55951" y="41696"/>
                </a:lnTo>
                <a:lnTo>
                  <a:pt x="55951" y="33357"/>
                </a:lnTo>
                <a:lnTo>
                  <a:pt x="55294" y="41696"/>
                </a:lnTo>
                <a:lnTo>
                  <a:pt x="52788" y="41696"/>
                </a:lnTo>
                <a:lnTo>
                  <a:pt x="52131" y="33357"/>
                </a:lnTo>
                <a:lnTo>
                  <a:pt x="52131" y="41696"/>
                </a:lnTo>
                <a:lnTo>
                  <a:pt x="49871" y="41696"/>
                </a:lnTo>
                <a:lnTo>
                  <a:pt x="49871" y="22183"/>
                </a:lnTo>
                <a:lnTo>
                  <a:pt x="53486" y="22183"/>
                </a:lnTo>
                <a:lnTo>
                  <a:pt x="54020" y="28797"/>
                </a:lnTo>
                <a:lnTo>
                  <a:pt x="54596" y="22183"/>
                </a:lnTo>
                <a:close/>
                <a:moveTo>
                  <a:pt x="67906" y="22183"/>
                </a:moveTo>
                <a:lnTo>
                  <a:pt x="67906" y="41696"/>
                </a:lnTo>
                <a:lnTo>
                  <a:pt x="65646" y="41696"/>
                </a:lnTo>
                <a:lnTo>
                  <a:pt x="65646" y="33357"/>
                </a:lnTo>
                <a:lnTo>
                  <a:pt x="64989" y="41696"/>
                </a:lnTo>
                <a:lnTo>
                  <a:pt x="62483" y="41696"/>
                </a:lnTo>
                <a:lnTo>
                  <a:pt x="61826" y="33357"/>
                </a:lnTo>
                <a:lnTo>
                  <a:pt x="61826" y="41696"/>
                </a:lnTo>
                <a:lnTo>
                  <a:pt x="59566" y="41696"/>
                </a:lnTo>
                <a:lnTo>
                  <a:pt x="59566" y="22183"/>
                </a:lnTo>
                <a:lnTo>
                  <a:pt x="63181" y="22183"/>
                </a:lnTo>
                <a:lnTo>
                  <a:pt x="63715" y="28797"/>
                </a:lnTo>
                <a:lnTo>
                  <a:pt x="64290" y="22183"/>
                </a:lnTo>
                <a:close/>
                <a:moveTo>
                  <a:pt x="77600" y="22183"/>
                </a:moveTo>
                <a:lnTo>
                  <a:pt x="77600" y="41696"/>
                </a:lnTo>
                <a:lnTo>
                  <a:pt x="75341" y="41696"/>
                </a:lnTo>
                <a:lnTo>
                  <a:pt x="75341" y="33357"/>
                </a:lnTo>
                <a:lnTo>
                  <a:pt x="74684" y="41696"/>
                </a:lnTo>
                <a:lnTo>
                  <a:pt x="72178" y="41696"/>
                </a:lnTo>
                <a:lnTo>
                  <a:pt x="71521" y="33357"/>
                </a:lnTo>
                <a:lnTo>
                  <a:pt x="71521" y="41696"/>
                </a:lnTo>
                <a:lnTo>
                  <a:pt x="69261" y="41696"/>
                </a:lnTo>
                <a:lnTo>
                  <a:pt x="69261" y="22183"/>
                </a:lnTo>
                <a:lnTo>
                  <a:pt x="72876" y="22183"/>
                </a:lnTo>
                <a:lnTo>
                  <a:pt x="73451" y="28797"/>
                </a:lnTo>
                <a:lnTo>
                  <a:pt x="73985" y="22183"/>
                </a:lnTo>
                <a:close/>
                <a:moveTo>
                  <a:pt x="87295" y="22183"/>
                </a:moveTo>
                <a:lnTo>
                  <a:pt x="87295" y="41696"/>
                </a:lnTo>
                <a:lnTo>
                  <a:pt x="85077" y="41696"/>
                </a:lnTo>
                <a:lnTo>
                  <a:pt x="85077" y="33357"/>
                </a:lnTo>
                <a:lnTo>
                  <a:pt x="84379" y="41696"/>
                </a:lnTo>
                <a:lnTo>
                  <a:pt x="81914" y="41696"/>
                </a:lnTo>
                <a:lnTo>
                  <a:pt x="81216" y="33357"/>
                </a:lnTo>
                <a:lnTo>
                  <a:pt x="81216" y="41696"/>
                </a:lnTo>
                <a:lnTo>
                  <a:pt x="78956" y="41696"/>
                </a:lnTo>
                <a:lnTo>
                  <a:pt x="78956" y="22183"/>
                </a:lnTo>
                <a:lnTo>
                  <a:pt x="82612" y="22183"/>
                </a:lnTo>
                <a:lnTo>
                  <a:pt x="83146" y="28797"/>
                </a:lnTo>
                <a:lnTo>
                  <a:pt x="83680" y="22183"/>
                </a:lnTo>
                <a:close/>
                <a:moveTo>
                  <a:pt x="96990" y="22183"/>
                </a:moveTo>
                <a:lnTo>
                  <a:pt x="96990" y="41696"/>
                </a:lnTo>
                <a:lnTo>
                  <a:pt x="94772" y="41696"/>
                </a:lnTo>
                <a:lnTo>
                  <a:pt x="94772" y="33357"/>
                </a:lnTo>
                <a:lnTo>
                  <a:pt x="94074" y="41696"/>
                </a:lnTo>
                <a:lnTo>
                  <a:pt x="91609" y="41696"/>
                </a:lnTo>
                <a:lnTo>
                  <a:pt x="90910" y="33357"/>
                </a:lnTo>
                <a:lnTo>
                  <a:pt x="90910" y="41696"/>
                </a:lnTo>
                <a:lnTo>
                  <a:pt x="88651" y="41696"/>
                </a:lnTo>
                <a:lnTo>
                  <a:pt x="88651" y="22183"/>
                </a:lnTo>
                <a:lnTo>
                  <a:pt x="92307" y="22183"/>
                </a:lnTo>
                <a:lnTo>
                  <a:pt x="92841" y="28797"/>
                </a:lnTo>
                <a:lnTo>
                  <a:pt x="93375" y="22183"/>
                </a:lnTo>
                <a:close/>
                <a:moveTo>
                  <a:pt x="106726" y="22183"/>
                </a:moveTo>
                <a:lnTo>
                  <a:pt x="106726" y="41696"/>
                </a:lnTo>
                <a:lnTo>
                  <a:pt x="104467" y="41696"/>
                </a:lnTo>
                <a:lnTo>
                  <a:pt x="104467" y="33357"/>
                </a:lnTo>
                <a:lnTo>
                  <a:pt x="103769" y="41696"/>
                </a:lnTo>
                <a:lnTo>
                  <a:pt x="101304" y="41696"/>
                </a:lnTo>
                <a:lnTo>
                  <a:pt x="100605" y="33357"/>
                </a:lnTo>
                <a:lnTo>
                  <a:pt x="100605" y="41696"/>
                </a:lnTo>
                <a:lnTo>
                  <a:pt x="98387" y="41696"/>
                </a:lnTo>
                <a:lnTo>
                  <a:pt x="98387" y="22183"/>
                </a:lnTo>
                <a:lnTo>
                  <a:pt x="102002" y="22183"/>
                </a:lnTo>
                <a:lnTo>
                  <a:pt x="102536" y="28797"/>
                </a:lnTo>
                <a:lnTo>
                  <a:pt x="103070" y="22183"/>
                </a:lnTo>
                <a:close/>
                <a:moveTo>
                  <a:pt x="116421" y="22183"/>
                </a:moveTo>
                <a:lnTo>
                  <a:pt x="116421" y="41696"/>
                </a:lnTo>
                <a:lnTo>
                  <a:pt x="114162" y="41696"/>
                </a:lnTo>
                <a:lnTo>
                  <a:pt x="114162" y="33357"/>
                </a:lnTo>
                <a:lnTo>
                  <a:pt x="113505" y="41696"/>
                </a:lnTo>
                <a:lnTo>
                  <a:pt x="110999" y="41696"/>
                </a:lnTo>
                <a:lnTo>
                  <a:pt x="110300" y="33357"/>
                </a:lnTo>
                <a:lnTo>
                  <a:pt x="110300" y="41696"/>
                </a:lnTo>
                <a:lnTo>
                  <a:pt x="108082" y="41696"/>
                </a:lnTo>
                <a:lnTo>
                  <a:pt x="108082" y="22183"/>
                </a:lnTo>
                <a:lnTo>
                  <a:pt x="111697" y="22183"/>
                </a:lnTo>
                <a:lnTo>
                  <a:pt x="112231" y="28797"/>
                </a:lnTo>
                <a:lnTo>
                  <a:pt x="112806" y="22183"/>
                </a:lnTo>
                <a:close/>
                <a:moveTo>
                  <a:pt x="9695" y="42764"/>
                </a:moveTo>
                <a:lnTo>
                  <a:pt x="9695" y="62278"/>
                </a:lnTo>
                <a:lnTo>
                  <a:pt x="7436" y="62278"/>
                </a:lnTo>
                <a:lnTo>
                  <a:pt x="7436" y="53938"/>
                </a:lnTo>
                <a:lnTo>
                  <a:pt x="6778" y="62278"/>
                </a:lnTo>
                <a:lnTo>
                  <a:pt x="4272" y="62278"/>
                </a:lnTo>
                <a:lnTo>
                  <a:pt x="3615" y="53938"/>
                </a:lnTo>
                <a:lnTo>
                  <a:pt x="3615" y="62278"/>
                </a:lnTo>
                <a:lnTo>
                  <a:pt x="1356" y="62278"/>
                </a:lnTo>
                <a:lnTo>
                  <a:pt x="1356" y="42764"/>
                </a:lnTo>
                <a:lnTo>
                  <a:pt x="4971" y="42764"/>
                </a:lnTo>
                <a:lnTo>
                  <a:pt x="5546" y="49378"/>
                </a:lnTo>
                <a:lnTo>
                  <a:pt x="6080" y="42764"/>
                </a:lnTo>
                <a:close/>
                <a:moveTo>
                  <a:pt x="19390" y="42764"/>
                </a:moveTo>
                <a:lnTo>
                  <a:pt x="19390" y="62278"/>
                </a:lnTo>
                <a:lnTo>
                  <a:pt x="17172" y="62278"/>
                </a:lnTo>
                <a:lnTo>
                  <a:pt x="17172" y="53938"/>
                </a:lnTo>
                <a:lnTo>
                  <a:pt x="16473" y="62278"/>
                </a:lnTo>
                <a:lnTo>
                  <a:pt x="13967" y="62278"/>
                </a:lnTo>
                <a:lnTo>
                  <a:pt x="13310" y="53938"/>
                </a:lnTo>
                <a:lnTo>
                  <a:pt x="13310" y="62278"/>
                </a:lnTo>
                <a:lnTo>
                  <a:pt x="11051" y="62278"/>
                </a:lnTo>
                <a:lnTo>
                  <a:pt x="11051" y="42764"/>
                </a:lnTo>
                <a:lnTo>
                  <a:pt x="14707" y="42764"/>
                </a:lnTo>
                <a:lnTo>
                  <a:pt x="15241" y="49378"/>
                </a:lnTo>
                <a:lnTo>
                  <a:pt x="15775" y="42764"/>
                </a:lnTo>
                <a:close/>
                <a:moveTo>
                  <a:pt x="29126" y="42764"/>
                </a:moveTo>
                <a:lnTo>
                  <a:pt x="29126" y="62278"/>
                </a:lnTo>
                <a:lnTo>
                  <a:pt x="26866" y="62278"/>
                </a:lnTo>
                <a:lnTo>
                  <a:pt x="26866" y="53938"/>
                </a:lnTo>
                <a:lnTo>
                  <a:pt x="26168" y="62278"/>
                </a:lnTo>
                <a:lnTo>
                  <a:pt x="23703" y="62278"/>
                </a:lnTo>
                <a:lnTo>
                  <a:pt x="23005" y="53938"/>
                </a:lnTo>
                <a:lnTo>
                  <a:pt x="23005" y="62278"/>
                </a:lnTo>
                <a:lnTo>
                  <a:pt x="20745" y="62278"/>
                </a:lnTo>
                <a:lnTo>
                  <a:pt x="20745" y="42764"/>
                </a:lnTo>
                <a:lnTo>
                  <a:pt x="24402" y="42764"/>
                </a:lnTo>
                <a:lnTo>
                  <a:pt x="24936" y="49378"/>
                </a:lnTo>
                <a:lnTo>
                  <a:pt x="25470" y="42764"/>
                </a:lnTo>
                <a:close/>
                <a:moveTo>
                  <a:pt x="38821" y="42764"/>
                </a:moveTo>
                <a:lnTo>
                  <a:pt x="38821" y="62278"/>
                </a:lnTo>
                <a:lnTo>
                  <a:pt x="36561" y="62278"/>
                </a:lnTo>
                <a:lnTo>
                  <a:pt x="36561" y="53938"/>
                </a:lnTo>
                <a:lnTo>
                  <a:pt x="35863" y="62278"/>
                </a:lnTo>
                <a:lnTo>
                  <a:pt x="33398" y="62278"/>
                </a:lnTo>
                <a:lnTo>
                  <a:pt x="32700" y="53938"/>
                </a:lnTo>
                <a:lnTo>
                  <a:pt x="32700" y="62278"/>
                </a:lnTo>
                <a:lnTo>
                  <a:pt x="30440" y="62278"/>
                </a:lnTo>
                <a:lnTo>
                  <a:pt x="30440" y="42764"/>
                </a:lnTo>
                <a:lnTo>
                  <a:pt x="34097" y="42764"/>
                </a:lnTo>
                <a:lnTo>
                  <a:pt x="34631" y="49378"/>
                </a:lnTo>
                <a:lnTo>
                  <a:pt x="35165" y="42764"/>
                </a:lnTo>
                <a:close/>
                <a:moveTo>
                  <a:pt x="48516" y="42764"/>
                </a:moveTo>
                <a:lnTo>
                  <a:pt x="48516" y="62278"/>
                </a:lnTo>
                <a:lnTo>
                  <a:pt x="46256" y="62278"/>
                </a:lnTo>
                <a:lnTo>
                  <a:pt x="46256" y="53938"/>
                </a:lnTo>
                <a:lnTo>
                  <a:pt x="45558" y="62278"/>
                </a:lnTo>
                <a:lnTo>
                  <a:pt x="43093" y="62278"/>
                </a:lnTo>
                <a:lnTo>
                  <a:pt x="42436" y="53938"/>
                </a:lnTo>
                <a:lnTo>
                  <a:pt x="42436" y="62278"/>
                </a:lnTo>
                <a:lnTo>
                  <a:pt x="40176" y="62278"/>
                </a:lnTo>
                <a:lnTo>
                  <a:pt x="40176" y="42764"/>
                </a:lnTo>
                <a:lnTo>
                  <a:pt x="43791" y="42764"/>
                </a:lnTo>
                <a:lnTo>
                  <a:pt x="44326" y="49378"/>
                </a:lnTo>
                <a:lnTo>
                  <a:pt x="44860" y="42764"/>
                </a:lnTo>
                <a:close/>
                <a:moveTo>
                  <a:pt x="58211" y="42764"/>
                </a:moveTo>
                <a:lnTo>
                  <a:pt x="58211" y="62278"/>
                </a:lnTo>
                <a:lnTo>
                  <a:pt x="55951" y="62278"/>
                </a:lnTo>
                <a:lnTo>
                  <a:pt x="55951" y="53938"/>
                </a:lnTo>
                <a:lnTo>
                  <a:pt x="55294" y="62278"/>
                </a:lnTo>
                <a:lnTo>
                  <a:pt x="52788" y="62278"/>
                </a:lnTo>
                <a:lnTo>
                  <a:pt x="52131" y="53938"/>
                </a:lnTo>
                <a:lnTo>
                  <a:pt x="52131" y="62278"/>
                </a:lnTo>
                <a:lnTo>
                  <a:pt x="49871" y="62278"/>
                </a:lnTo>
                <a:lnTo>
                  <a:pt x="49871" y="42764"/>
                </a:lnTo>
                <a:lnTo>
                  <a:pt x="53486" y="42764"/>
                </a:lnTo>
                <a:lnTo>
                  <a:pt x="54020" y="49378"/>
                </a:lnTo>
                <a:lnTo>
                  <a:pt x="54596" y="42764"/>
                </a:lnTo>
                <a:close/>
                <a:moveTo>
                  <a:pt x="67906" y="42764"/>
                </a:moveTo>
                <a:lnTo>
                  <a:pt x="67906" y="62278"/>
                </a:lnTo>
                <a:lnTo>
                  <a:pt x="65646" y="62278"/>
                </a:lnTo>
                <a:lnTo>
                  <a:pt x="65646" y="53938"/>
                </a:lnTo>
                <a:lnTo>
                  <a:pt x="64989" y="62278"/>
                </a:lnTo>
                <a:lnTo>
                  <a:pt x="62483" y="62278"/>
                </a:lnTo>
                <a:lnTo>
                  <a:pt x="61826" y="53938"/>
                </a:lnTo>
                <a:lnTo>
                  <a:pt x="61826" y="62278"/>
                </a:lnTo>
                <a:lnTo>
                  <a:pt x="59566" y="62278"/>
                </a:lnTo>
                <a:lnTo>
                  <a:pt x="59566" y="42764"/>
                </a:lnTo>
                <a:lnTo>
                  <a:pt x="63181" y="42764"/>
                </a:lnTo>
                <a:lnTo>
                  <a:pt x="63715" y="49378"/>
                </a:lnTo>
                <a:lnTo>
                  <a:pt x="64290" y="42764"/>
                </a:lnTo>
                <a:close/>
                <a:moveTo>
                  <a:pt x="77600" y="42764"/>
                </a:moveTo>
                <a:lnTo>
                  <a:pt x="77600" y="62278"/>
                </a:lnTo>
                <a:lnTo>
                  <a:pt x="75341" y="62278"/>
                </a:lnTo>
                <a:lnTo>
                  <a:pt x="75341" y="53938"/>
                </a:lnTo>
                <a:lnTo>
                  <a:pt x="74684" y="62278"/>
                </a:lnTo>
                <a:lnTo>
                  <a:pt x="72178" y="62278"/>
                </a:lnTo>
                <a:lnTo>
                  <a:pt x="71521" y="53938"/>
                </a:lnTo>
                <a:lnTo>
                  <a:pt x="71521" y="62278"/>
                </a:lnTo>
                <a:lnTo>
                  <a:pt x="69261" y="62278"/>
                </a:lnTo>
                <a:lnTo>
                  <a:pt x="69261" y="42764"/>
                </a:lnTo>
                <a:lnTo>
                  <a:pt x="72876" y="42764"/>
                </a:lnTo>
                <a:lnTo>
                  <a:pt x="73451" y="49378"/>
                </a:lnTo>
                <a:lnTo>
                  <a:pt x="73985" y="42764"/>
                </a:lnTo>
                <a:close/>
                <a:moveTo>
                  <a:pt x="87295" y="42764"/>
                </a:moveTo>
                <a:lnTo>
                  <a:pt x="87295" y="62278"/>
                </a:lnTo>
                <a:lnTo>
                  <a:pt x="85077" y="62278"/>
                </a:lnTo>
                <a:lnTo>
                  <a:pt x="85077" y="53938"/>
                </a:lnTo>
                <a:lnTo>
                  <a:pt x="84379" y="62278"/>
                </a:lnTo>
                <a:lnTo>
                  <a:pt x="81914" y="62278"/>
                </a:lnTo>
                <a:lnTo>
                  <a:pt x="81216" y="53938"/>
                </a:lnTo>
                <a:lnTo>
                  <a:pt x="81216" y="62278"/>
                </a:lnTo>
                <a:lnTo>
                  <a:pt x="78956" y="62278"/>
                </a:lnTo>
                <a:lnTo>
                  <a:pt x="78956" y="42764"/>
                </a:lnTo>
                <a:lnTo>
                  <a:pt x="82612" y="42764"/>
                </a:lnTo>
                <a:lnTo>
                  <a:pt x="83146" y="49378"/>
                </a:lnTo>
                <a:lnTo>
                  <a:pt x="83680" y="42764"/>
                </a:lnTo>
                <a:close/>
                <a:moveTo>
                  <a:pt x="96990" y="42764"/>
                </a:moveTo>
                <a:lnTo>
                  <a:pt x="96990" y="62278"/>
                </a:lnTo>
                <a:lnTo>
                  <a:pt x="94772" y="62278"/>
                </a:lnTo>
                <a:lnTo>
                  <a:pt x="94772" y="53938"/>
                </a:lnTo>
                <a:lnTo>
                  <a:pt x="94074" y="62278"/>
                </a:lnTo>
                <a:lnTo>
                  <a:pt x="91609" y="62278"/>
                </a:lnTo>
                <a:lnTo>
                  <a:pt x="90910" y="53938"/>
                </a:lnTo>
                <a:lnTo>
                  <a:pt x="90910" y="62278"/>
                </a:lnTo>
                <a:lnTo>
                  <a:pt x="88651" y="62278"/>
                </a:lnTo>
                <a:lnTo>
                  <a:pt x="88651" y="42764"/>
                </a:lnTo>
                <a:lnTo>
                  <a:pt x="92307" y="42764"/>
                </a:lnTo>
                <a:lnTo>
                  <a:pt x="92841" y="49378"/>
                </a:lnTo>
                <a:lnTo>
                  <a:pt x="93375" y="42764"/>
                </a:lnTo>
                <a:close/>
                <a:moveTo>
                  <a:pt x="106726" y="42764"/>
                </a:moveTo>
                <a:lnTo>
                  <a:pt x="106726" y="62278"/>
                </a:lnTo>
                <a:lnTo>
                  <a:pt x="104467" y="62278"/>
                </a:lnTo>
                <a:lnTo>
                  <a:pt x="104467" y="53938"/>
                </a:lnTo>
                <a:lnTo>
                  <a:pt x="103769" y="62278"/>
                </a:lnTo>
                <a:lnTo>
                  <a:pt x="101304" y="62278"/>
                </a:lnTo>
                <a:lnTo>
                  <a:pt x="100605" y="53938"/>
                </a:lnTo>
                <a:lnTo>
                  <a:pt x="100605" y="62278"/>
                </a:lnTo>
                <a:lnTo>
                  <a:pt x="98387" y="62278"/>
                </a:lnTo>
                <a:lnTo>
                  <a:pt x="98387" y="42764"/>
                </a:lnTo>
                <a:lnTo>
                  <a:pt x="102002" y="42764"/>
                </a:lnTo>
                <a:lnTo>
                  <a:pt x="102536" y="49378"/>
                </a:lnTo>
                <a:lnTo>
                  <a:pt x="103070" y="42764"/>
                </a:lnTo>
                <a:close/>
                <a:moveTo>
                  <a:pt x="116421" y="42764"/>
                </a:moveTo>
                <a:lnTo>
                  <a:pt x="116421" y="62278"/>
                </a:lnTo>
                <a:lnTo>
                  <a:pt x="114162" y="62278"/>
                </a:lnTo>
                <a:lnTo>
                  <a:pt x="114162" y="53938"/>
                </a:lnTo>
                <a:lnTo>
                  <a:pt x="113505" y="62278"/>
                </a:lnTo>
                <a:lnTo>
                  <a:pt x="110999" y="62278"/>
                </a:lnTo>
                <a:lnTo>
                  <a:pt x="110300" y="53938"/>
                </a:lnTo>
                <a:lnTo>
                  <a:pt x="110300" y="62278"/>
                </a:lnTo>
                <a:lnTo>
                  <a:pt x="108082" y="62278"/>
                </a:lnTo>
                <a:lnTo>
                  <a:pt x="108082" y="42764"/>
                </a:lnTo>
                <a:lnTo>
                  <a:pt x="111697" y="42764"/>
                </a:lnTo>
                <a:lnTo>
                  <a:pt x="112231" y="49378"/>
                </a:lnTo>
                <a:lnTo>
                  <a:pt x="112806" y="42764"/>
                </a:lnTo>
                <a:close/>
                <a:moveTo>
                  <a:pt x="9695" y="63346"/>
                </a:moveTo>
                <a:lnTo>
                  <a:pt x="9695" y="82859"/>
                </a:lnTo>
                <a:lnTo>
                  <a:pt x="7436" y="82859"/>
                </a:lnTo>
                <a:lnTo>
                  <a:pt x="7436" y="74519"/>
                </a:lnTo>
                <a:lnTo>
                  <a:pt x="6778" y="82859"/>
                </a:lnTo>
                <a:lnTo>
                  <a:pt x="4272" y="82859"/>
                </a:lnTo>
                <a:lnTo>
                  <a:pt x="3615" y="74519"/>
                </a:lnTo>
                <a:lnTo>
                  <a:pt x="3615" y="82859"/>
                </a:lnTo>
                <a:lnTo>
                  <a:pt x="1356" y="82859"/>
                </a:lnTo>
                <a:lnTo>
                  <a:pt x="1356" y="63346"/>
                </a:lnTo>
                <a:lnTo>
                  <a:pt x="4971" y="63346"/>
                </a:lnTo>
                <a:lnTo>
                  <a:pt x="5546" y="70001"/>
                </a:lnTo>
                <a:lnTo>
                  <a:pt x="6080" y="63346"/>
                </a:lnTo>
                <a:close/>
                <a:moveTo>
                  <a:pt x="19390" y="63346"/>
                </a:moveTo>
                <a:lnTo>
                  <a:pt x="19390" y="82859"/>
                </a:lnTo>
                <a:lnTo>
                  <a:pt x="17172" y="82859"/>
                </a:lnTo>
                <a:lnTo>
                  <a:pt x="17172" y="74519"/>
                </a:lnTo>
                <a:lnTo>
                  <a:pt x="16473" y="82859"/>
                </a:lnTo>
                <a:lnTo>
                  <a:pt x="13967" y="82859"/>
                </a:lnTo>
                <a:lnTo>
                  <a:pt x="13310" y="74519"/>
                </a:lnTo>
                <a:lnTo>
                  <a:pt x="13310" y="82859"/>
                </a:lnTo>
                <a:lnTo>
                  <a:pt x="11051" y="82859"/>
                </a:lnTo>
                <a:lnTo>
                  <a:pt x="11051" y="63346"/>
                </a:lnTo>
                <a:lnTo>
                  <a:pt x="14707" y="63346"/>
                </a:lnTo>
                <a:lnTo>
                  <a:pt x="15241" y="70001"/>
                </a:lnTo>
                <a:lnTo>
                  <a:pt x="15775" y="63346"/>
                </a:lnTo>
                <a:close/>
                <a:moveTo>
                  <a:pt x="29126" y="63346"/>
                </a:moveTo>
                <a:lnTo>
                  <a:pt x="29126" y="82859"/>
                </a:lnTo>
                <a:lnTo>
                  <a:pt x="26866" y="82859"/>
                </a:lnTo>
                <a:lnTo>
                  <a:pt x="26866" y="74519"/>
                </a:lnTo>
                <a:lnTo>
                  <a:pt x="26168" y="82859"/>
                </a:lnTo>
                <a:lnTo>
                  <a:pt x="23703" y="82859"/>
                </a:lnTo>
                <a:lnTo>
                  <a:pt x="23005" y="74519"/>
                </a:lnTo>
                <a:lnTo>
                  <a:pt x="23005" y="82859"/>
                </a:lnTo>
                <a:lnTo>
                  <a:pt x="20745" y="82859"/>
                </a:lnTo>
                <a:lnTo>
                  <a:pt x="20745" y="63346"/>
                </a:lnTo>
                <a:lnTo>
                  <a:pt x="24402" y="63346"/>
                </a:lnTo>
                <a:lnTo>
                  <a:pt x="24936" y="70001"/>
                </a:lnTo>
                <a:lnTo>
                  <a:pt x="25470" y="63346"/>
                </a:lnTo>
                <a:close/>
                <a:moveTo>
                  <a:pt x="38821" y="63346"/>
                </a:moveTo>
                <a:lnTo>
                  <a:pt x="38821" y="82859"/>
                </a:lnTo>
                <a:lnTo>
                  <a:pt x="36561" y="82859"/>
                </a:lnTo>
                <a:lnTo>
                  <a:pt x="36561" y="74519"/>
                </a:lnTo>
                <a:lnTo>
                  <a:pt x="35863" y="82859"/>
                </a:lnTo>
                <a:lnTo>
                  <a:pt x="33398" y="82859"/>
                </a:lnTo>
                <a:lnTo>
                  <a:pt x="32700" y="74519"/>
                </a:lnTo>
                <a:lnTo>
                  <a:pt x="32700" y="82859"/>
                </a:lnTo>
                <a:lnTo>
                  <a:pt x="30440" y="82859"/>
                </a:lnTo>
                <a:lnTo>
                  <a:pt x="30440" y="63346"/>
                </a:lnTo>
                <a:lnTo>
                  <a:pt x="34097" y="63346"/>
                </a:lnTo>
                <a:lnTo>
                  <a:pt x="34631" y="70001"/>
                </a:lnTo>
                <a:lnTo>
                  <a:pt x="35165" y="63346"/>
                </a:lnTo>
                <a:close/>
                <a:moveTo>
                  <a:pt x="48516" y="63346"/>
                </a:moveTo>
                <a:lnTo>
                  <a:pt x="48516" y="82859"/>
                </a:lnTo>
                <a:lnTo>
                  <a:pt x="46256" y="82859"/>
                </a:lnTo>
                <a:lnTo>
                  <a:pt x="46256" y="74519"/>
                </a:lnTo>
                <a:lnTo>
                  <a:pt x="45558" y="82859"/>
                </a:lnTo>
                <a:lnTo>
                  <a:pt x="43093" y="82859"/>
                </a:lnTo>
                <a:lnTo>
                  <a:pt x="42436" y="74519"/>
                </a:lnTo>
                <a:lnTo>
                  <a:pt x="42436" y="82859"/>
                </a:lnTo>
                <a:lnTo>
                  <a:pt x="40176" y="82859"/>
                </a:lnTo>
                <a:lnTo>
                  <a:pt x="40176" y="63346"/>
                </a:lnTo>
                <a:lnTo>
                  <a:pt x="43791" y="63346"/>
                </a:lnTo>
                <a:lnTo>
                  <a:pt x="44326" y="70001"/>
                </a:lnTo>
                <a:lnTo>
                  <a:pt x="44860" y="63346"/>
                </a:lnTo>
                <a:close/>
                <a:moveTo>
                  <a:pt x="58211" y="63346"/>
                </a:moveTo>
                <a:lnTo>
                  <a:pt x="58211" y="82859"/>
                </a:lnTo>
                <a:lnTo>
                  <a:pt x="55951" y="82859"/>
                </a:lnTo>
                <a:lnTo>
                  <a:pt x="55951" y="74519"/>
                </a:lnTo>
                <a:lnTo>
                  <a:pt x="55294" y="82859"/>
                </a:lnTo>
                <a:lnTo>
                  <a:pt x="52788" y="82859"/>
                </a:lnTo>
                <a:lnTo>
                  <a:pt x="52131" y="74519"/>
                </a:lnTo>
                <a:lnTo>
                  <a:pt x="52131" y="82859"/>
                </a:lnTo>
                <a:lnTo>
                  <a:pt x="49871" y="82859"/>
                </a:lnTo>
                <a:lnTo>
                  <a:pt x="49871" y="63346"/>
                </a:lnTo>
                <a:lnTo>
                  <a:pt x="53486" y="63346"/>
                </a:lnTo>
                <a:lnTo>
                  <a:pt x="54020" y="70001"/>
                </a:lnTo>
                <a:lnTo>
                  <a:pt x="54596" y="63346"/>
                </a:lnTo>
                <a:close/>
                <a:moveTo>
                  <a:pt x="67906" y="63346"/>
                </a:moveTo>
                <a:lnTo>
                  <a:pt x="67906" y="82859"/>
                </a:lnTo>
                <a:lnTo>
                  <a:pt x="65646" y="82859"/>
                </a:lnTo>
                <a:lnTo>
                  <a:pt x="65646" y="74519"/>
                </a:lnTo>
                <a:lnTo>
                  <a:pt x="64989" y="82859"/>
                </a:lnTo>
                <a:lnTo>
                  <a:pt x="62483" y="82859"/>
                </a:lnTo>
                <a:lnTo>
                  <a:pt x="61826" y="74519"/>
                </a:lnTo>
                <a:lnTo>
                  <a:pt x="61826" y="82859"/>
                </a:lnTo>
                <a:lnTo>
                  <a:pt x="59566" y="82859"/>
                </a:lnTo>
                <a:lnTo>
                  <a:pt x="59566" y="63346"/>
                </a:lnTo>
                <a:lnTo>
                  <a:pt x="63181" y="63346"/>
                </a:lnTo>
                <a:lnTo>
                  <a:pt x="63715" y="70001"/>
                </a:lnTo>
                <a:lnTo>
                  <a:pt x="64290" y="63346"/>
                </a:lnTo>
                <a:close/>
                <a:moveTo>
                  <a:pt x="77600" y="63346"/>
                </a:moveTo>
                <a:lnTo>
                  <a:pt x="77600" y="82859"/>
                </a:lnTo>
                <a:lnTo>
                  <a:pt x="75341" y="82859"/>
                </a:lnTo>
                <a:lnTo>
                  <a:pt x="75341" y="74519"/>
                </a:lnTo>
                <a:lnTo>
                  <a:pt x="74684" y="82859"/>
                </a:lnTo>
                <a:lnTo>
                  <a:pt x="72178" y="82859"/>
                </a:lnTo>
                <a:lnTo>
                  <a:pt x="71521" y="74519"/>
                </a:lnTo>
                <a:lnTo>
                  <a:pt x="71521" y="82859"/>
                </a:lnTo>
                <a:lnTo>
                  <a:pt x="69261" y="82859"/>
                </a:lnTo>
                <a:lnTo>
                  <a:pt x="69261" y="63346"/>
                </a:lnTo>
                <a:lnTo>
                  <a:pt x="72876" y="63346"/>
                </a:lnTo>
                <a:lnTo>
                  <a:pt x="73451" y="70001"/>
                </a:lnTo>
                <a:lnTo>
                  <a:pt x="73985" y="63346"/>
                </a:lnTo>
                <a:close/>
                <a:moveTo>
                  <a:pt x="87295" y="63346"/>
                </a:moveTo>
                <a:lnTo>
                  <a:pt x="87295" y="82859"/>
                </a:lnTo>
                <a:lnTo>
                  <a:pt x="85077" y="82859"/>
                </a:lnTo>
                <a:lnTo>
                  <a:pt x="85077" y="74519"/>
                </a:lnTo>
                <a:lnTo>
                  <a:pt x="84379" y="82859"/>
                </a:lnTo>
                <a:lnTo>
                  <a:pt x="81914" y="82859"/>
                </a:lnTo>
                <a:lnTo>
                  <a:pt x="81216" y="74519"/>
                </a:lnTo>
                <a:lnTo>
                  <a:pt x="81216" y="82859"/>
                </a:lnTo>
                <a:lnTo>
                  <a:pt x="78956" y="82859"/>
                </a:lnTo>
                <a:lnTo>
                  <a:pt x="78956" y="63346"/>
                </a:lnTo>
                <a:lnTo>
                  <a:pt x="82612" y="63346"/>
                </a:lnTo>
                <a:lnTo>
                  <a:pt x="83146" y="70001"/>
                </a:lnTo>
                <a:lnTo>
                  <a:pt x="83680" y="63346"/>
                </a:lnTo>
                <a:close/>
                <a:moveTo>
                  <a:pt x="96990" y="63346"/>
                </a:moveTo>
                <a:lnTo>
                  <a:pt x="96990" y="82859"/>
                </a:lnTo>
                <a:lnTo>
                  <a:pt x="94772" y="82859"/>
                </a:lnTo>
                <a:lnTo>
                  <a:pt x="94772" y="74519"/>
                </a:lnTo>
                <a:lnTo>
                  <a:pt x="94074" y="82859"/>
                </a:lnTo>
                <a:lnTo>
                  <a:pt x="91609" y="82859"/>
                </a:lnTo>
                <a:lnTo>
                  <a:pt x="90910" y="74519"/>
                </a:lnTo>
                <a:lnTo>
                  <a:pt x="90910" y="82859"/>
                </a:lnTo>
                <a:lnTo>
                  <a:pt x="88651" y="82859"/>
                </a:lnTo>
                <a:lnTo>
                  <a:pt x="88651" y="63346"/>
                </a:lnTo>
                <a:lnTo>
                  <a:pt x="92307" y="63346"/>
                </a:lnTo>
                <a:lnTo>
                  <a:pt x="92841" y="70001"/>
                </a:lnTo>
                <a:lnTo>
                  <a:pt x="93375" y="63346"/>
                </a:lnTo>
                <a:close/>
                <a:moveTo>
                  <a:pt x="106726" y="63346"/>
                </a:moveTo>
                <a:lnTo>
                  <a:pt x="106726" y="82859"/>
                </a:lnTo>
                <a:lnTo>
                  <a:pt x="104467" y="82859"/>
                </a:lnTo>
                <a:lnTo>
                  <a:pt x="104467" y="74519"/>
                </a:lnTo>
                <a:lnTo>
                  <a:pt x="103769" y="82859"/>
                </a:lnTo>
                <a:lnTo>
                  <a:pt x="101304" y="82859"/>
                </a:lnTo>
                <a:lnTo>
                  <a:pt x="100605" y="74519"/>
                </a:lnTo>
                <a:lnTo>
                  <a:pt x="100605" y="82859"/>
                </a:lnTo>
                <a:lnTo>
                  <a:pt x="98387" y="82859"/>
                </a:lnTo>
                <a:lnTo>
                  <a:pt x="98387" y="63346"/>
                </a:lnTo>
                <a:lnTo>
                  <a:pt x="102002" y="63346"/>
                </a:lnTo>
                <a:lnTo>
                  <a:pt x="102536" y="70001"/>
                </a:lnTo>
                <a:lnTo>
                  <a:pt x="103070" y="63346"/>
                </a:lnTo>
                <a:close/>
                <a:moveTo>
                  <a:pt x="116421" y="63346"/>
                </a:moveTo>
                <a:lnTo>
                  <a:pt x="116421" y="82859"/>
                </a:lnTo>
                <a:lnTo>
                  <a:pt x="114162" y="82859"/>
                </a:lnTo>
                <a:lnTo>
                  <a:pt x="114162" y="74519"/>
                </a:lnTo>
                <a:lnTo>
                  <a:pt x="113505" y="82859"/>
                </a:lnTo>
                <a:lnTo>
                  <a:pt x="110999" y="82859"/>
                </a:lnTo>
                <a:lnTo>
                  <a:pt x="110300" y="74519"/>
                </a:lnTo>
                <a:lnTo>
                  <a:pt x="110300" y="82859"/>
                </a:lnTo>
                <a:lnTo>
                  <a:pt x="108082" y="82859"/>
                </a:lnTo>
                <a:lnTo>
                  <a:pt x="108082" y="63346"/>
                </a:lnTo>
                <a:lnTo>
                  <a:pt x="111697" y="63346"/>
                </a:lnTo>
                <a:lnTo>
                  <a:pt x="112231" y="70001"/>
                </a:lnTo>
                <a:lnTo>
                  <a:pt x="112806" y="63346"/>
                </a:lnTo>
                <a:close/>
                <a:moveTo>
                  <a:pt x="9695" y="83927"/>
                </a:moveTo>
                <a:lnTo>
                  <a:pt x="9695" y="103440"/>
                </a:lnTo>
                <a:lnTo>
                  <a:pt x="7436" y="103440"/>
                </a:lnTo>
                <a:lnTo>
                  <a:pt x="7436" y="95142"/>
                </a:lnTo>
                <a:lnTo>
                  <a:pt x="6778" y="103440"/>
                </a:lnTo>
                <a:lnTo>
                  <a:pt x="4272" y="103440"/>
                </a:lnTo>
                <a:lnTo>
                  <a:pt x="3615" y="95142"/>
                </a:lnTo>
                <a:lnTo>
                  <a:pt x="3615" y="103440"/>
                </a:lnTo>
                <a:lnTo>
                  <a:pt x="1356" y="103440"/>
                </a:lnTo>
                <a:lnTo>
                  <a:pt x="1356" y="83927"/>
                </a:lnTo>
                <a:lnTo>
                  <a:pt x="4971" y="83927"/>
                </a:lnTo>
                <a:lnTo>
                  <a:pt x="5546" y="90582"/>
                </a:lnTo>
                <a:lnTo>
                  <a:pt x="6080" y="83927"/>
                </a:lnTo>
                <a:close/>
                <a:moveTo>
                  <a:pt x="19390" y="83927"/>
                </a:moveTo>
                <a:lnTo>
                  <a:pt x="19390" y="103440"/>
                </a:lnTo>
                <a:lnTo>
                  <a:pt x="17172" y="103440"/>
                </a:lnTo>
                <a:lnTo>
                  <a:pt x="17172" y="95142"/>
                </a:lnTo>
                <a:lnTo>
                  <a:pt x="16473" y="103440"/>
                </a:lnTo>
                <a:lnTo>
                  <a:pt x="13967" y="103440"/>
                </a:lnTo>
                <a:lnTo>
                  <a:pt x="13310" y="95142"/>
                </a:lnTo>
                <a:lnTo>
                  <a:pt x="13310" y="103440"/>
                </a:lnTo>
                <a:lnTo>
                  <a:pt x="11051" y="103440"/>
                </a:lnTo>
                <a:lnTo>
                  <a:pt x="11051" y="83927"/>
                </a:lnTo>
                <a:lnTo>
                  <a:pt x="14707" y="83927"/>
                </a:lnTo>
                <a:lnTo>
                  <a:pt x="15241" y="90582"/>
                </a:lnTo>
                <a:lnTo>
                  <a:pt x="15775" y="83927"/>
                </a:lnTo>
                <a:close/>
                <a:moveTo>
                  <a:pt x="29126" y="83927"/>
                </a:moveTo>
                <a:lnTo>
                  <a:pt x="29126" y="103440"/>
                </a:lnTo>
                <a:lnTo>
                  <a:pt x="26866" y="103440"/>
                </a:lnTo>
                <a:lnTo>
                  <a:pt x="26866" y="95142"/>
                </a:lnTo>
                <a:lnTo>
                  <a:pt x="26168" y="103440"/>
                </a:lnTo>
                <a:lnTo>
                  <a:pt x="23703" y="103440"/>
                </a:lnTo>
                <a:lnTo>
                  <a:pt x="23005" y="95142"/>
                </a:lnTo>
                <a:lnTo>
                  <a:pt x="23005" y="103440"/>
                </a:lnTo>
                <a:lnTo>
                  <a:pt x="20745" y="103440"/>
                </a:lnTo>
                <a:lnTo>
                  <a:pt x="20745" y="83927"/>
                </a:lnTo>
                <a:lnTo>
                  <a:pt x="24402" y="83927"/>
                </a:lnTo>
                <a:lnTo>
                  <a:pt x="24936" y="90582"/>
                </a:lnTo>
                <a:lnTo>
                  <a:pt x="25470" y="83927"/>
                </a:lnTo>
                <a:close/>
                <a:moveTo>
                  <a:pt x="38821" y="83927"/>
                </a:moveTo>
                <a:lnTo>
                  <a:pt x="38821" y="103440"/>
                </a:lnTo>
                <a:lnTo>
                  <a:pt x="36561" y="103440"/>
                </a:lnTo>
                <a:lnTo>
                  <a:pt x="36561" y="95142"/>
                </a:lnTo>
                <a:lnTo>
                  <a:pt x="35863" y="103440"/>
                </a:lnTo>
                <a:lnTo>
                  <a:pt x="33398" y="103440"/>
                </a:lnTo>
                <a:lnTo>
                  <a:pt x="32700" y="95142"/>
                </a:lnTo>
                <a:lnTo>
                  <a:pt x="32700" y="103440"/>
                </a:lnTo>
                <a:lnTo>
                  <a:pt x="30440" y="103440"/>
                </a:lnTo>
                <a:lnTo>
                  <a:pt x="30440" y="83927"/>
                </a:lnTo>
                <a:lnTo>
                  <a:pt x="34097" y="83927"/>
                </a:lnTo>
                <a:lnTo>
                  <a:pt x="34631" y="90582"/>
                </a:lnTo>
                <a:lnTo>
                  <a:pt x="35165" y="83927"/>
                </a:lnTo>
                <a:close/>
                <a:moveTo>
                  <a:pt x="48516" y="83927"/>
                </a:moveTo>
                <a:lnTo>
                  <a:pt x="48516" y="103440"/>
                </a:lnTo>
                <a:lnTo>
                  <a:pt x="46256" y="103440"/>
                </a:lnTo>
                <a:lnTo>
                  <a:pt x="46256" y="95142"/>
                </a:lnTo>
                <a:lnTo>
                  <a:pt x="45558" y="103440"/>
                </a:lnTo>
                <a:lnTo>
                  <a:pt x="43093" y="103440"/>
                </a:lnTo>
                <a:lnTo>
                  <a:pt x="42436" y="95142"/>
                </a:lnTo>
                <a:lnTo>
                  <a:pt x="42436" y="103440"/>
                </a:lnTo>
                <a:lnTo>
                  <a:pt x="40176" y="103440"/>
                </a:lnTo>
                <a:lnTo>
                  <a:pt x="40176" y="83927"/>
                </a:lnTo>
                <a:lnTo>
                  <a:pt x="43791" y="83927"/>
                </a:lnTo>
                <a:lnTo>
                  <a:pt x="44326" y="90582"/>
                </a:lnTo>
                <a:lnTo>
                  <a:pt x="44860" y="83927"/>
                </a:lnTo>
                <a:close/>
                <a:moveTo>
                  <a:pt x="58211" y="83927"/>
                </a:moveTo>
                <a:lnTo>
                  <a:pt x="58211" y="103440"/>
                </a:lnTo>
                <a:lnTo>
                  <a:pt x="55951" y="103440"/>
                </a:lnTo>
                <a:lnTo>
                  <a:pt x="55951" y="95142"/>
                </a:lnTo>
                <a:lnTo>
                  <a:pt x="55294" y="103440"/>
                </a:lnTo>
                <a:lnTo>
                  <a:pt x="52788" y="103440"/>
                </a:lnTo>
                <a:lnTo>
                  <a:pt x="52131" y="95142"/>
                </a:lnTo>
                <a:lnTo>
                  <a:pt x="52131" y="103440"/>
                </a:lnTo>
                <a:lnTo>
                  <a:pt x="49871" y="103440"/>
                </a:lnTo>
                <a:lnTo>
                  <a:pt x="49871" y="83927"/>
                </a:lnTo>
                <a:lnTo>
                  <a:pt x="53486" y="83927"/>
                </a:lnTo>
                <a:lnTo>
                  <a:pt x="54020" y="90582"/>
                </a:lnTo>
                <a:lnTo>
                  <a:pt x="54596" y="83927"/>
                </a:lnTo>
                <a:close/>
                <a:moveTo>
                  <a:pt x="67906" y="83927"/>
                </a:moveTo>
                <a:lnTo>
                  <a:pt x="67906" y="103440"/>
                </a:lnTo>
                <a:lnTo>
                  <a:pt x="65646" y="103440"/>
                </a:lnTo>
                <a:lnTo>
                  <a:pt x="65646" y="95142"/>
                </a:lnTo>
                <a:lnTo>
                  <a:pt x="64989" y="103440"/>
                </a:lnTo>
                <a:lnTo>
                  <a:pt x="62483" y="103440"/>
                </a:lnTo>
                <a:lnTo>
                  <a:pt x="61826" y="95142"/>
                </a:lnTo>
                <a:lnTo>
                  <a:pt x="61826" y="103440"/>
                </a:lnTo>
                <a:lnTo>
                  <a:pt x="59566" y="103440"/>
                </a:lnTo>
                <a:lnTo>
                  <a:pt x="59566" y="83927"/>
                </a:lnTo>
                <a:lnTo>
                  <a:pt x="63181" y="83927"/>
                </a:lnTo>
                <a:lnTo>
                  <a:pt x="63715" y="90582"/>
                </a:lnTo>
                <a:lnTo>
                  <a:pt x="64290" y="83927"/>
                </a:lnTo>
                <a:close/>
                <a:moveTo>
                  <a:pt x="77600" y="83927"/>
                </a:moveTo>
                <a:lnTo>
                  <a:pt x="77600" y="103440"/>
                </a:lnTo>
                <a:lnTo>
                  <a:pt x="75341" y="103440"/>
                </a:lnTo>
                <a:lnTo>
                  <a:pt x="75341" y="95142"/>
                </a:lnTo>
                <a:lnTo>
                  <a:pt x="74684" y="103440"/>
                </a:lnTo>
                <a:lnTo>
                  <a:pt x="72178" y="103440"/>
                </a:lnTo>
                <a:lnTo>
                  <a:pt x="71521" y="95142"/>
                </a:lnTo>
                <a:lnTo>
                  <a:pt x="71521" y="103440"/>
                </a:lnTo>
                <a:lnTo>
                  <a:pt x="69261" y="103440"/>
                </a:lnTo>
                <a:lnTo>
                  <a:pt x="69261" y="83927"/>
                </a:lnTo>
                <a:lnTo>
                  <a:pt x="72876" y="83927"/>
                </a:lnTo>
                <a:lnTo>
                  <a:pt x="73451" y="90582"/>
                </a:lnTo>
                <a:lnTo>
                  <a:pt x="73985" y="83927"/>
                </a:lnTo>
                <a:close/>
                <a:moveTo>
                  <a:pt x="87295" y="83927"/>
                </a:moveTo>
                <a:lnTo>
                  <a:pt x="87295" y="103440"/>
                </a:lnTo>
                <a:lnTo>
                  <a:pt x="85077" y="103440"/>
                </a:lnTo>
                <a:lnTo>
                  <a:pt x="85077" y="95142"/>
                </a:lnTo>
                <a:lnTo>
                  <a:pt x="84379" y="103440"/>
                </a:lnTo>
                <a:lnTo>
                  <a:pt x="81914" y="103440"/>
                </a:lnTo>
                <a:lnTo>
                  <a:pt x="81216" y="95142"/>
                </a:lnTo>
                <a:lnTo>
                  <a:pt x="81216" y="103440"/>
                </a:lnTo>
                <a:lnTo>
                  <a:pt x="78956" y="103440"/>
                </a:lnTo>
                <a:lnTo>
                  <a:pt x="78956" y="83927"/>
                </a:lnTo>
                <a:lnTo>
                  <a:pt x="82612" y="83927"/>
                </a:lnTo>
                <a:lnTo>
                  <a:pt x="83146" y="90582"/>
                </a:lnTo>
                <a:lnTo>
                  <a:pt x="83680" y="83927"/>
                </a:lnTo>
                <a:close/>
                <a:moveTo>
                  <a:pt x="96990" y="83927"/>
                </a:moveTo>
                <a:lnTo>
                  <a:pt x="96990" y="103440"/>
                </a:lnTo>
                <a:lnTo>
                  <a:pt x="94772" y="103440"/>
                </a:lnTo>
                <a:lnTo>
                  <a:pt x="94772" y="95142"/>
                </a:lnTo>
                <a:lnTo>
                  <a:pt x="94074" y="103440"/>
                </a:lnTo>
                <a:lnTo>
                  <a:pt x="91609" y="103440"/>
                </a:lnTo>
                <a:lnTo>
                  <a:pt x="90910" y="95142"/>
                </a:lnTo>
                <a:lnTo>
                  <a:pt x="90910" y="103440"/>
                </a:lnTo>
                <a:lnTo>
                  <a:pt x="88651" y="103440"/>
                </a:lnTo>
                <a:lnTo>
                  <a:pt x="88651" y="83927"/>
                </a:lnTo>
                <a:lnTo>
                  <a:pt x="92307" y="83927"/>
                </a:lnTo>
                <a:lnTo>
                  <a:pt x="92841" y="90582"/>
                </a:lnTo>
                <a:lnTo>
                  <a:pt x="93375" y="83927"/>
                </a:lnTo>
                <a:close/>
                <a:moveTo>
                  <a:pt x="106726" y="83927"/>
                </a:moveTo>
                <a:lnTo>
                  <a:pt x="106726" y="103440"/>
                </a:lnTo>
                <a:lnTo>
                  <a:pt x="104467" y="103440"/>
                </a:lnTo>
                <a:lnTo>
                  <a:pt x="104467" y="95142"/>
                </a:lnTo>
                <a:lnTo>
                  <a:pt x="103769" y="103440"/>
                </a:lnTo>
                <a:lnTo>
                  <a:pt x="101304" y="103440"/>
                </a:lnTo>
                <a:lnTo>
                  <a:pt x="100605" y="95142"/>
                </a:lnTo>
                <a:lnTo>
                  <a:pt x="100605" y="103440"/>
                </a:lnTo>
                <a:lnTo>
                  <a:pt x="98387" y="103440"/>
                </a:lnTo>
                <a:lnTo>
                  <a:pt x="98387" y="83927"/>
                </a:lnTo>
                <a:lnTo>
                  <a:pt x="102002" y="83927"/>
                </a:lnTo>
                <a:lnTo>
                  <a:pt x="102536" y="90582"/>
                </a:lnTo>
                <a:lnTo>
                  <a:pt x="103070" y="83927"/>
                </a:lnTo>
                <a:close/>
                <a:moveTo>
                  <a:pt x="116421" y="83927"/>
                </a:moveTo>
                <a:lnTo>
                  <a:pt x="116421" y="103440"/>
                </a:lnTo>
                <a:lnTo>
                  <a:pt x="114162" y="103440"/>
                </a:lnTo>
                <a:lnTo>
                  <a:pt x="114162" y="95142"/>
                </a:lnTo>
                <a:lnTo>
                  <a:pt x="113505" y="103440"/>
                </a:lnTo>
                <a:lnTo>
                  <a:pt x="110999" y="103440"/>
                </a:lnTo>
                <a:lnTo>
                  <a:pt x="110300" y="95142"/>
                </a:lnTo>
                <a:lnTo>
                  <a:pt x="110300" y="103440"/>
                </a:lnTo>
                <a:lnTo>
                  <a:pt x="108082" y="103440"/>
                </a:lnTo>
                <a:lnTo>
                  <a:pt x="108082" y="83927"/>
                </a:lnTo>
                <a:lnTo>
                  <a:pt x="111697" y="83927"/>
                </a:lnTo>
                <a:lnTo>
                  <a:pt x="112231" y="90582"/>
                </a:lnTo>
                <a:lnTo>
                  <a:pt x="112806" y="83927"/>
                </a:lnTo>
                <a:close/>
                <a:moveTo>
                  <a:pt x="9695" y="104508"/>
                </a:moveTo>
                <a:lnTo>
                  <a:pt x="9695" y="124021"/>
                </a:lnTo>
                <a:lnTo>
                  <a:pt x="7436" y="124021"/>
                </a:lnTo>
                <a:lnTo>
                  <a:pt x="7436" y="115723"/>
                </a:lnTo>
                <a:lnTo>
                  <a:pt x="6778" y="124021"/>
                </a:lnTo>
                <a:lnTo>
                  <a:pt x="4272" y="124021"/>
                </a:lnTo>
                <a:lnTo>
                  <a:pt x="3615" y="115723"/>
                </a:lnTo>
                <a:lnTo>
                  <a:pt x="3615" y="124021"/>
                </a:lnTo>
                <a:lnTo>
                  <a:pt x="1356" y="124021"/>
                </a:lnTo>
                <a:lnTo>
                  <a:pt x="1356" y="104508"/>
                </a:lnTo>
                <a:lnTo>
                  <a:pt x="4971" y="104508"/>
                </a:lnTo>
                <a:lnTo>
                  <a:pt x="5546" y="111163"/>
                </a:lnTo>
                <a:lnTo>
                  <a:pt x="6080" y="104508"/>
                </a:lnTo>
                <a:close/>
                <a:moveTo>
                  <a:pt x="19390" y="104508"/>
                </a:moveTo>
                <a:lnTo>
                  <a:pt x="19390" y="124021"/>
                </a:lnTo>
                <a:lnTo>
                  <a:pt x="17172" y="124021"/>
                </a:lnTo>
                <a:lnTo>
                  <a:pt x="17172" y="115723"/>
                </a:lnTo>
                <a:lnTo>
                  <a:pt x="16473" y="124021"/>
                </a:lnTo>
                <a:lnTo>
                  <a:pt x="13967" y="124021"/>
                </a:lnTo>
                <a:lnTo>
                  <a:pt x="13310" y="115723"/>
                </a:lnTo>
                <a:lnTo>
                  <a:pt x="13310" y="124021"/>
                </a:lnTo>
                <a:lnTo>
                  <a:pt x="11051" y="124021"/>
                </a:lnTo>
                <a:lnTo>
                  <a:pt x="11051" y="104508"/>
                </a:lnTo>
                <a:lnTo>
                  <a:pt x="14707" y="104508"/>
                </a:lnTo>
                <a:lnTo>
                  <a:pt x="15241" y="111163"/>
                </a:lnTo>
                <a:lnTo>
                  <a:pt x="15775" y="104508"/>
                </a:lnTo>
                <a:close/>
                <a:moveTo>
                  <a:pt x="29126" y="104508"/>
                </a:moveTo>
                <a:lnTo>
                  <a:pt x="29126" y="124021"/>
                </a:lnTo>
                <a:lnTo>
                  <a:pt x="26866" y="124021"/>
                </a:lnTo>
                <a:lnTo>
                  <a:pt x="26866" y="115723"/>
                </a:lnTo>
                <a:lnTo>
                  <a:pt x="26168" y="124021"/>
                </a:lnTo>
                <a:lnTo>
                  <a:pt x="23703" y="124021"/>
                </a:lnTo>
                <a:lnTo>
                  <a:pt x="23005" y="115723"/>
                </a:lnTo>
                <a:lnTo>
                  <a:pt x="23005" y="124021"/>
                </a:lnTo>
                <a:lnTo>
                  <a:pt x="20745" y="124021"/>
                </a:lnTo>
                <a:lnTo>
                  <a:pt x="20745" y="104508"/>
                </a:lnTo>
                <a:lnTo>
                  <a:pt x="24402" y="104508"/>
                </a:lnTo>
                <a:lnTo>
                  <a:pt x="24936" y="111163"/>
                </a:lnTo>
                <a:lnTo>
                  <a:pt x="25470" y="104508"/>
                </a:lnTo>
                <a:close/>
                <a:moveTo>
                  <a:pt x="38821" y="104508"/>
                </a:moveTo>
                <a:lnTo>
                  <a:pt x="38821" y="124021"/>
                </a:lnTo>
                <a:lnTo>
                  <a:pt x="36561" y="124021"/>
                </a:lnTo>
                <a:lnTo>
                  <a:pt x="36561" y="115723"/>
                </a:lnTo>
                <a:lnTo>
                  <a:pt x="35863" y="124021"/>
                </a:lnTo>
                <a:lnTo>
                  <a:pt x="33398" y="124021"/>
                </a:lnTo>
                <a:lnTo>
                  <a:pt x="32700" y="115723"/>
                </a:lnTo>
                <a:lnTo>
                  <a:pt x="32700" y="124021"/>
                </a:lnTo>
                <a:lnTo>
                  <a:pt x="30440" y="124021"/>
                </a:lnTo>
                <a:lnTo>
                  <a:pt x="30440" y="104508"/>
                </a:lnTo>
                <a:lnTo>
                  <a:pt x="34097" y="104508"/>
                </a:lnTo>
                <a:lnTo>
                  <a:pt x="34631" y="111163"/>
                </a:lnTo>
                <a:lnTo>
                  <a:pt x="35165" y="104508"/>
                </a:lnTo>
                <a:close/>
                <a:moveTo>
                  <a:pt x="48516" y="104508"/>
                </a:moveTo>
                <a:lnTo>
                  <a:pt x="48516" y="124021"/>
                </a:lnTo>
                <a:lnTo>
                  <a:pt x="46256" y="124021"/>
                </a:lnTo>
                <a:lnTo>
                  <a:pt x="46256" y="115723"/>
                </a:lnTo>
                <a:lnTo>
                  <a:pt x="45558" y="124021"/>
                </a:lnTo>
                <a:lnTo>
                  <a:pt x="43093" y="124021"/>
                </a:lnTo>
                <a:lnTo>
                  <a:pt x="42436" y="115723"/>
                </a:lnTo>
                <a:lnTo>
                  <a:pt x="42436" y="124021"/>
                </a:lnTo>
                <a:lnTo>
                  <a:pt x="40176" y="124021"/>
                </a:lnTo>
                <a:lnTo>
                  <a:pt x="40176" y="104508"/>
                </a:lnTo>
                <a:lnTo>
                  <a:pt x="43791" y="104508"/>
                </a:lnTo>
                <a:lnTo>
                  <a:pt x="44326" y="111163"/>
                </a:lnTo>
                <a:lnTo>
                  <a:pt x="44860" y="104508"/>
                </a:lnTo>
                <a:close/>
                <a:moveTo>
                  <a:pt x="58211" y="104508"/>
                </a:moveTo>
                <a:lnTo>
                  <a:pt x="58211" y="124021"/>
                </a:lnTo>
                <a:lnTo>
                  <a:pt x="55951" y="124021"/>
                </a:lnTo>
                <a:lnTo>
                  <a:pt x="55951" y="115723"/>
                </a:lnTo>
                <a:lnTo>
                  <a:pt x="55294" y="124021"/>
                </a:lnTo>
                <a:lnTo>
                  <a:pt x="52788" y="124021"/>
                </a:lnTo>
                <a:lnTo>
                  <a:pt x="52131" y="115723"/>
                </a:lnTo>
                <a:lnTo>
                  <a:pt x="52131" y="124021"/>
                </a:lnTo>
                <a:lnTo>
                  <a:pt x="49871" y="124021"/>
                </a:lnTo>
                <a:lnTo>
                  <a:pt x="49871" y="104508"/>
                </a:lnTo>
                <a:lnTo>
                  <a:pt x="53486" y="104508"/>
                </a:lnTo>
                <a:lnTo>
                  <a:pt x="54020" y="111163"/>
                </a:lnTo>
                <a:lnTo>
                  <a:pt x="54596" y="104508"/>
                </a:lnTo>
                <a:close/>
                <a:moveTo>
                  <a:pt x="67906" y="104508"/>
                </a:moveTo>
                <a:lnTo>
                  <a:pt x="67906" y="124021"/>
                </a:lnTo>
                <a:lnTo>
                  <a:pt x="65646" y="124021"/>
                </a:lnTo>
                <a:lnTo>
                  <a:pt x="65646" y="115723"/>
                </a:lnTo>
                <a:lnTo>
                  <a:pt x="64989" y="124021"/>
                </a:lnTo>
                <a:lnTo>
                  <a:pt x="62483" y="124021"/>
                </a:lnTo>
                <a:lnTo>
                  <a:pt x="61826" y="115723"/>
                </a:lnTo>
                <a:lnTo>
                  <a:pt x="61826" y="124021"/>
                </a:lnTo>
                <a:lnTo>
                  <a:pt x="59566" y="124021"/>
                </a:lnTo>
                <a:lnTo>
                  <a:pt x="59566" y="104508"/>
                </a:lnTo>
                <a:lnTo>
                  <a:pt x="63181" y="104508"/>
                </a:lnTo>
                <a:lnTo>
                  <a:pt x="63715" y="111163"/>
                </a:lnTo>
                <a:lnTo>
                  <a:pt x="64290" y="104508"/>
                </a:lnTo>
                <a:close/>
                <a:moveTo>
                  <a:pt x="77600" y="104508"/>
                </a:moveTo>
                <a:lnTo>
                  <a:pt x="77600" y="124021"/>
                </a:lnTo>
                <a:lnTo>
                  <a:pt x="75341" y="124021"/>
                </a:lnTo>
                <a:lnTo>
                  <a:pt x="75341" y="115723"/>
                </a:lnTo>
                <a:lnTo>
                  <a:pt x="74684" y="124021"/>
                </a:lnTo>
                <a:lnTo>
                  <a:pt x="72178" y="124021"/>
                </a:lnTo>
                <a:lnTo>
                  <a:pt x="71521" y="115723"/>
                </a:lnTo>
                <a:lnTo>
                  <a:pt x="71521" y="124021"/>
                </a:lnTo>
                <a:lnTo>
                  <a:pt x="69261" y="124021"/>
                </a:lnTo>
                <a:lnTo>
                  <a:pt x="69261" y="104508"/>
                </a:lnTo>
                <a:lnTo>
                  <a:pt x="72876" y="104508"/>
                </a:lnTo>
                <a:lnTo>
                  <a:pt x="73451" y="111163"/>
                </a:lnTo>
                <a:lnTo>
                  <a:pt x="73985" y="104508"/>
                </a:lnTo>
                <a:close/>
                <a:moveTo>
                  <a:pt x="87295" y="104508"/>
                </a:moveTo>
                <a:lnTo>
                  <a:pt x="87295" y="124021"/>
                </a:lnTo>
                <a:lnTo>
                  <a:pt x="85077" y="124021"/>
                </a:lnTo>
                <a:lnTo>
                  <a:pt x="85077" y="115723"/>
                </a:lnTo>
                <a:lnTo>
                  <a:pt x="84379" y="124021"/>
                </a:lnTo>
                <a:lnTo>
                  <a:pt x="81914" y="124021"/>
                </a:lnTo>
                <a:lnTo>
                  <a:pt x="81216" y="115723"/>
                </a:lnTo>
                <a:lnTo>
                  <a:pt x="81216" y="124021"/>
                </a:lnTo>
                <a:lnTo>
                  <a:pt x="78956" y="124021"/>
                </a:lnTo>
                <a:lnTo>
                  <a:pt x="78956" y="104508"/>
                </a:lnTo>
                <a:lnTo>
                  <a:pt x="82612" y="104508"/>
                </a:lnTo>
                <a:lnTo>
                  <a:pt x="83146" y="111163"/>
                </a:lnTo>
                <a:lnTo>
                  <a:pt x="83680" y="104508"/>
                </a:lnTo>
                <a:close/>
                <a:moveTo>
                  <a:pt x="96990" y="104508"/>
                </a:moveTo>
                <a:lnTo>
                  <a:pt x="96990" y="124021"/>
                </a:lnTo>
                <a:lnTo>
                  <a:pt x="94772" y="124021"/>
                </a:lnTo>
                <a:lnTo>
                  <a:pt x="94772" y="115723"/>
                </a:lnTo>
                <a:lnTo>
                  <a:pt x="94074" y="124021"/>
                </a:lnTo>
                <a:lnTo>
                  <a:pt x="91609" y="124021"/>
                </a:lnTo>
                <a:lnTo>
                  <a:pt x="90910" y="115723"/>
                </a:lnTo>
                <a:lnTo>
                  <a:pt x="90910" y="124021"/>
                </a:lnTo>
                <a:lnTo>
                  <a:pt x="88651" y="124021"/>
                </a:lnTo>
                <a:lnTo>
                  <a:pt x="88651" y="104508"/>
                </a:lnTo>
                <a:lnTo>
                  <a:pt x="92307" y="104508"/>
                </a:lnTo>
                <a:lnTo>
                  <a:pt x="92841" y="111163"/>
                </a:lnTo>
                <a:lnTo>
                  <a:pt x="93375" y="104508"/>
                </a:lnTo>
                <a:close/>
                <a:moveTo>
                  <a:pt x="106726" y="104508"/>
                </a:moveTo>
                <a:lnTo>
                  <a:pt x="106726" y="124021"/>
                </a:lnTo>
                <a:lnTo>
                  <a:pt x="104467" y="124021"/>
                </a:lnTo>
                <a:lnTo>
                  <a:pt x="104467" y="115723"/>
                </a:lnTo>
                <a:lnTo>
                  <a:pt x="103769" y="124021"/>
                </a:lnTo>
                <a:lnTo>
                  <a:pt x="101304" y="124021"/>
                </a:lnTo>
                <a:lnTo>
                  <a:pt x="100605" y="115723"/>
                </a:lnTo>
                <a:lnTo>
                  <a:pt x="100605" y="124021"/>
                </a:lnTo>
                <a:lnTo>
                  <a:pt x="98387" y="124021"/>
                </a:lnTo>
                <a:lnTo>
                  <a:pt x="98387" y="104508"/>
                </a:lnTo>
                <a:lnTo>
                  <a:pt x="102002" y="104508"/>
                </a:lnTo>
                <a:lnTo>
                  <a:pt x="102536" y="111163"/>
                </a:lnTo>
                <a:lnTo>
                  <a:pt x="103070" y="104508"/>
                </a:lnTo>
                <a:close/>
                <a:moveTo>
                  <a:pt x="116421" y="104508"/>
                </a:moveTo>
                <a:lnTo>
                  <a:pt x="116421" y="124021"/>
                </a:lnTo>
                <a:lnTo>
                  <a:pt x="114162" y="124021"/>
                </a:lnTo>
                <a:lnTo>
                  <a:pt x="114162" y="115723"/>
                </a:lnTo>
                <a:lnTo>
                  <a:pt x="113505" y="124021"/>
                </a:lnTo>
                <a:lnTo>
                  <a:pt x="110999" y="124021"/>
                </a:lnTo>
                <a:lnTo>
                  <a:pt x="110300" y="115723"/>
                </a:lnTo>
                <a:lnTo>
                  <a:pt x="110300" y="124021"/>
                </a:lnTo>
                <a:lnTo>
                  <a:pt x="108082" y="124021"/>
                </a:lnTo>
                <a:lnTo>
                  <a:pt x="108082" y="104508"/>
                </a:lnTo>
                <a:lnTo>
                  <a:pt x="111697" y="104508"/>
                </a:lnTo>
                <a:lnTo>
                  <a:pt x="112231" y="111163"/>
                </a:lnTo>
                <a:lnTo>
                  <a:pt x="112806" y="104508"/>
                </a:lnTo>
                <a:close/>
                <a:moveTo>
                  <a:pt x="9695" y="125089"/>
                </a:moveTo>
                <a:lnTo>
                  <a:pt x="9695" y="144602"/>
                </a:lnTo>
                <a:lnTo>
                  <a:pt x="7436" y="144602"/>
                </a:lnTo>
                <a:lnTo>
                  <a:pt x="7436" y="136304"/>
                </a:lnTo>
                <a:lnTo>
                  <a:pt x="6778" y="144602"/>
                </a:lnTo>
                <a:lnTo>
                  <a:pt x="4272" y="144602"/>
                </a:lnTo>
                <a:lnTo>
                  <a:pt x="3615" y="136304"/>
                </a:lnTo>
                <a:lnTo>
                  <a:pt x="3615" y="144602"/>
                </a:lnTo>
                <a:lnTo>
                  <a:pt x="1356" y="144602"/>
                </a:lnTo>
                <a:lnTo>
                  <a:pt x="1356" y="125089"/>
                </a:lnTo>
                <a:lnTo>
                  <a:pt x="4971" y="125089"/>
                </a:lnTo>
                <a:lnTo>
                  <a:pt x="5546" y="131744"/>
                </a:lnTo>
                <a:lnTo>
                  <a:pt x="6080" y="125089"/>
                </a:lnTo>
                <a:close/>
                <a:moveTo>
                  <a:pt x="19390" y="125089"/>
                </a:moveTo>
                <a:lnTo>
                  <a:pt x="19390" y="144602"/>
                </a:lnTo>
                <a:lnTo>
                  <a:pt x="17172" y="144602"/>
                </a:lnTo>
                <a:lnTo>
                  <a:pt x="17172" y="136304"/>
                </a:lnTo>
                <a:lnTo>
                  <a:pt x="16473" y="144602"/>
                </a:lnTo>
                <a:lnTo>
                  <a:pt x="13967" y="144602"/>
                </a:lnTo>
                <a:lnTo>
                  <a:pt x="13310" y="136304"/>
                </a:lnTo>
                <a:lnTo>
                  <a:pt x="13310" y="144602"/>
                </a:lnTo>
                <a:lnTo>
                  <a:pt x="11051" y="144602"/>
                </a:lnTo>
                <a:lnTo>
                  <a:pt x="11051" y="125089"/>
                </a:lnTo>
                <a:lnTo>
                  <a:pt x="14707" y="125089"/>
                </a:lnTo>
                <a:lnTo>
                  <a:pt x="15241" y="131744"/>
                </a:lnTo>
                <a:lnTo>
                  <a:pt x="15775" y="125089"/>
                </a:lnTo>
                <a:close/>
                <a:moveTo>
                  <a:pt x="29126" y="125089"/>
                </a:moveTo>
                <a:lnTo>
                  <a:pt x="29126" y="144602"/>
                </a:lnTo>
                <a:lnTo>
                  <a:pt x="26866" y="144602"/>
                </a:lnTo>
                <a:lnTo>
                  <a:pt x="26866" y="136304"/>
                </a:lnTo>
                <a:lnTo>
                  <a:pt x="26168" y="144602"/>
                </a:lnTo>
                <a:lnTo>
                  <a:pt x="23703" y="144602"/>
                </a:lnTo>
                <a:lnTo>
                  <a:pt x="23005" y="136304"/>
                </a:lnTo>
                <a:lnTo>
                  <a:pt x="23005" y="144602"/>
                </a:lnTo>
                <a:lnTo>
                  <a:pt x="20745" y="144602"/>
                </a:lnTo>
                <a:lnTo>
                  <a:pt x="20745" y="125089"/>
                </a:lnTo>
                <a:lnTo>
                  <a:pt x="24402" y="125089"/>
                </a:lnTo>
                <a:lnTo>
                  <a:pt x="24936" y="131744"/>
                </a:lnTo>
                <a:lnTo>
                  <a:pt x="25470" y="125089"/>
                </a:lnTo>
                <a:close/>
                <a:moveTo>
                  <a:pt x="38821" y="125089"/>
                </a:moveTo>
                <a:lnTo>
                  <a:pt x="38821" y="144602"/>
                </a:lnTo>
                <a:lnTo>
                  <a:pt x="36561" y="144602"/>
                </a:lnTo>
                <a:lnTo>
                  <a:pt x="36561" y="136304"/>
                </a:lnTo>
                <a:lnTo>
                  <a:pt x="35863" y="144602"/>
                </a:lnTo>
                <a:lnTo>
                  <a:pt x="33398" y="144602"/>
                </a:lnTo>
                <a:lnTo>
                  <a:pt x="32700" y="136304"/>
                </a:lnTo>
                <a:lnTo>
                  <a:pt x="32700" y="144602"/>
                </a:lnTo>
                <a:lnTo>
                  <a:pt x="30440" y="144602"/>
                </a:lnTo>
                <a:lnTo>
                  <a:pt x="30440" y="125089"/>
                </a:lnTo>
                <a:lnTo>
                  <a:pt x="34097" y="125089"/>
                </a:lnTo>
                <a:lnTo>
                  <a:pt x="34631" y="131744"/>
                </a:lnTo>
                <a:lnTo>
                  <a:pt x="35165" y="125089"/>
                </a:lnTo>
                <a:close/>
                <a:moveTo>
                  <a:pt x="48516" y="125089"/>
                </a:moveTo>
                <a:lnTo>
                  <a:pt x="48516" y="144602"/>
                </a:lnTo>
                <a:lnTo>
                  <a:pt x="46256" y="144602"/>
                </a:lnTo>
                <a:lnTo>
                  <a:pt x="46256" y="136304"/>
                </a:lnTo>
                <a:lnTo>
                  <a:pt x="45558" y="144602"/>
                </a:lnTo>
                <a:lnTo>
                  <a:pt x="43093" y="144602"/>
                </a:lnTo>
                <a:lnTo>
                  <a:pt x="42436" y="136304"/>
                </a:lnTo>
                <a:lnTo>
                  <a:pt x="42436" y="144602"/>
                </a:lnTo>
                <a:lnTo>
                  <a:pt x="40176" y="144602"/>
                </a:lnTo>
                <a:lnTo>
                  <a:pt x="40176" y="125089"/>
                </a:lnTo>
                <a:lnTo>
                  <a:pt x="43791" y="125089"/>
                </a:lnTo>
                <a:lnTo>
                  <a:pt x="44326" y="131744"/>
                </a:lnTo>
                <a:lnTo>
                  <a:pt x="44860" y="125089"/>
                </a:lnTo>
                <a:close/>
                <a:moveTo>
                  <a:pt x="58211" y="125089"/>
                </a:moveTo>
                <a:lnTo>
                  <a:pt x="58211" y="144602"/>
                </a:lnTo>
                <a:lnTo>
                  <a:pt x="55951" y="144602"/>
                </a:lnTo>
                <a:lnTo>
                  <a:pt x="55951" y="136304"/>
                </a:lnTo>
                <a:lnTo>
                  <a:pt x="55294" y="144602"/>
                </a:lnTo>
                <a:lnTo>
                  <a:pt x="52788" y="144602"/>
                </a:lnTo>
                <a:lnTo>
                  <a:pt x="52131" y="136304"/>
                </a:lnTo>
                <a:lnTo>
                  <a:pt x="52131" y="144602"/>
                </a:lnTo>
                <a:lnTo>
                  <a:pt x="49871" y="144602"/>
                </a:lnTo>
                <a:lnTo>
                  <a:pt x="49871" y="125089"/>
                </a:lnTo>
                <a:lnTo>
                  <a:pt x="53486" y="125089"/>
                </a:lnTo>
                <a:lnTo>
                  <a:pt x="54020" y="131744"/>
                </a:lnTo>
                <a:lnTo>
                  <a:pt x="54596" y="125089"/>
                </a:lnTo>
                <a:close/>
                <a:moveTo>
                  <a:pt x="67906" y="125089"/>
                </a:moveTo>
                <a:lnTo>
                  <a:pt x="67906" y="144602"/>
                </a:lnTo>
                <a:lnTo>
                  <a:pt x="65646" y="144602"/>
                </a:lnTo>
                <a:lnTo>
                  <a:pt x="65646" y="136304"/>
                </a:lnTo>
                <a:lnTo>
                  <a:pt x="64989" y="144602"/>
                </a:lnTo>
                <a:lnTo>
                  <a:pt x="62483" y="144602"/>
                </a:lnTo>
                <a:lnTo>
                  <a:pt x="61826" y="136304"/>
                </a:lnTo>
                <a:lnTo>
                  <a:pt x="61826" y="144602"/>
                </a:lnTo>
                <a:lnTo>
                  <a:pt x="59566" y="144602"/>
                </a:lnTo>
                <a:lnTo>
                  <a:pt x="59566" y="125089"/>
                </a:lnTo>
                <a:lnTo>
                  <a:pt x="63181" y="125089"/>
                </a:lnTo>
                <a:lnTo>
                  <a:pt x="63715" y="131744"/>
                </a:lnTo>
                <a:lnTo>
                  <a:pt x="64290" y="125089"/>
                </a:lnTo>
                <a:close/>
                <a:moveTo>
                  <a:pt x="77600" y="125089"/>
                </a:moveTo>
                <a:lnTo>
                  <a:pt x="77600" y="144602"/>
                </a:lnTo>
                <a:lnTo>
                  <a:pt x="75341" y="144602"/>
                </a:lnTo>
                <a:lnTo>
                  <a:pt x="75341" y="136304"/>
                </a:lnTo>
                <a:lnTo>
                  <a:pt x="74684" y="144602"/>
                </a:lnTo>
                <a:lnTo>
                  <a:pt x="72178" y="144602"/>
                </a:lnTo>
                <a:lnTo>
                  <a:pt x="71521" y="136304"/>
                </a:lnTo>
                <a:lnTo>
                  <a:pt x="71521" y="144602"/>
                </a:lnTo>
                <a:lnTo>
                  <a:pt x="69261" y="144602"/>
                </a:lnTo>
                <a:lnTo>
                  <a:pt x="69261" y="125089"/>
                </a:lnTo>
                <a:lnTo>
                  <a:pt x="72876" y="125089"/>
                </a:lnTo>
                <a:lnTo>
                  <a:pt x="73451" y="131744"/>
                </a:lnTo>
                <a:lnTo>
                  <a:pt x="73985" y="125089"/>
                </a:lnTo>
                <a:close/>
                <a:moveTo>
                  <a:pt x="87295" y="125089"/>
                </a:moveTo>
                <a:lnTo>
                  <a:pt x="87295" y="144602"/>
                </a:lnTo>
                <a:lnTo>
                  <a:pt x="85077" y="144602"/>
                </a:lnTo>
                <a:lnTo>
                  <a:pt x="85077" y="136304"/>
                </a:lnTo>
                <a:lnTo>
                  <a:pt x="84379" y="144602"/>
                </a:lnTo>
                <a:lnTo>
                  <a:pt x="81914" y="144602"/>
                </a:lnTo>
                <a:lnTo>
                  <a:pt x="81216" y="136304"/>
                </a:lnTo>
                <a:lnTo>
                  <a:pt x="81216" y="144602"/>
                </a:lnTo>
                <a:lnTo>
                  <a:pt x="78956" y="144602"/>
                </a:lnTo>
                <a:lnTo>
                  <a:pt x="78956" y="125089"/>
                </a:lnTo>
                <a:lnTo>
                  <a:pt x="82612" y="125089"/>
                </a:lnTo>
                <a:lnTo>
                  <a:pt x="83146" y="131744"/>
                </a:lnTo>
                <a:lnTo>
                  <a:pt x="83680" y="125089"/>
                </a:lnTo>
                <a:close/>
                <a:moveTo>
                  <a:pt x="96990" y="125089"/>
                </a:moveTo>
                <a:lnTo>
                  <a:pt x="96990" y="144602"/>
                </a:lnTo>
                <a:lnTo>
                  <a:pt x="94772" y="144602"/>
                </a:lnTo>
                <a:lnTo>
                  <a:pt x="94772" y="136304"/>
                </a:lnTo>
                <a:lnTo>
                  <a:pt x="94074" y="144602"/>
                </a:lnTo>
                <a:lnTo>
                  <a:pt x="91609" y="144602"/>
                </a:lnTo>
                <a:lnTo>
                  <a:pt x="90910" y="136304"/>
                </a:lnTo>
                <a:lnTo>
                  <a:pt x="90910" y="144602"/>
                </a:lnTo>
                <a:lnTo>
                  <a:pt x="88651" y="144602"/>
                </a:lnTo>
                <a:lnTo>
                  <a:pt x="88651" y="125089"/>
                </a:lnTo>
                <a:lnTo>
                  <a:pt x="92307" y="125089"/>
                </a:lnTo>
                <a:lnTo>
                  <a:pt x="92841" y="131744"/>
                </a:lnTo>
                <a:lnTo>
                  <a:pt x="93375" y="125089"/>
                </a:lnTo>
                <a:close/>
                <a:moveTo>
                  <a:pt x="106726" y="125089"/>
                </a:moveTo>
                <a:lnTo>
                  <a:pt x="106726" y="144602"/>
                </a:lnTo>
                <a:lnTo>
                  <a:pt x="104467" y="144602"/>
                </a:lnTo>
                <a:lnTo>
                  <a:pt x="104467" y="136304"/>
                </a:lnTo>
                <a:lnTo>
                  <a:pt x="103769" y="144602"/>
                </a:lnTo>
                <a:lnTo>
                  <a:pt x="101304" y="144602"/>
                </a:lnTo>
                <a:lnTo>
                  <a:pt x="100605" y="136304"/>
                </a:lnTo>
                <a:lnTo>
                  <a:pt x="100605" y="144602"/>
                </a:lnTo>
                <a:lnTo>
                  <a:pt x="98387" y="144602"/>
                </a:lnTo>
                <a:lnTo>
                  <a:pt x="98387" y="125089"/>
                </a:lnTo>
                <a:lnTo>
                  <a:pt x="102002" y="125089"/>
                </a:lnTo>
                <a:lnTo>
                  <a:pt x="102536" y="131744"/>
                </a:lnTo>
                <a:lnTo>
                  <a:pt x="103070" y="125089"/>
                </a:lnTo>
                <a:close/>
                <a:moveTo>
                  <a:pt x="116421" y="125089"/>
                </a:moveTo>
                <a:lnTo>
                  <a:pt x="116421" y="144602"/>
                </a:lnTo>
                <a:lnTo>
                  <a:pt x="114162" y="144602"/>
                </a:lnTo>
                <a:lnTo>
                  <a:pt x="114162" y="136304"/>
                </a:lnTo>
                <a:lnTo>
                  <a:pt x="113505" y="144602"/>
                </a:lnTo>
                <a:lnTo>
                  <a:pt x="110999" y="144602"/>
                </a:lnTo>
                <a:lnTo>
                  <a:pt x="110300" y="136304"/>
                </a:lnTo>
                <a:lnTo>
                  <a:pt x="110300" y="144602"/>
                </a:lnTo>
                <a:lnTo>
                  <a:pt x="108082" y="144602"/>
                </a:lnTo>
                <a:lnTo>
                  <a:pt x="108082" y="125089"/>
                </a:lnTo>
                <a:lnTo>
                  <a:pt x="111697" y="125089"/>
                </a:lnTo>
                <a:lnTo>
                  <a:pt x="112231" y="131744"/>
                </a:lnTo>
                <a:lnTo>
                  <a:pt x="112806" y="125089"/>
                </a:lnTo>
                <a:close/>
                <a:moveTo>
                  <a:pt x="9695" y="145711"/>
                </a:moveTo>
                <a:lnTo>
                  <a:pt x="9695" y="165183"/>
                </a:lnTo>
                <a:lnTo>
                  <a:pt x="7436" y="165183"/>
                </a:lnTo>
                <a:lnTo>
                  <a:pt x="7436" y="156885"/>
                </a:lnTo>
                <a:lnTo>
                  <a:pt x="6778" y="165183"/>
                </a:lnTo>
                <a:lnTo>
                  <a:pt x="4272" y="165183"/>
                </a:lnTo>
                <a:lnTo>
                  <a:pt x="3615" y="156885"/>
                </a:lnTo>
                <a:lnTo>
                  <a:pt x="3615" y="165183"/>
                </a:lnTo>
                <a:lnTo>
                  <a:pt x="1356" y="165183"/>
                </a:lnTo>
                <a:lnTo>
                  <a:pt x="1356" y="145711"/>
                </a:lnTo>
                <a:lnTo>
                  <a:pt x="4971" y="145711"/>
                </a:lnTo>
                <a:lnTo>
                  <a:pt x="5546" y="152325"/>
                </a:lnTo>
                <a:lnTo>
                  <a:pt x="6080" y="145711"/>
                </a:lnTo>
                <a:close/>
                <a:moveTo>
                  <a:pt x="19390" y="145711"/>
                </a:moveTo>
                <a:lnTo>
                  <a:pt x="19390" y="165183"/>
                </a:lnTo>
                <a:lnTo>
                  <a:pt x="17172" y="165183"/>
                </a:lnTo>
                <a:lnTo>
                  <a:pt x="17172" y="156885"/>
                </a:lnTo>
                <a:lnTo>
                  <a:pt x="16473" y="165183"/>
                </a:lnTo>
                <a:lnTo>
                  <a:pt x="13967" y="165183"/>
                </a:lnTo>
                <a:lnTo>
                  <a:pt x="13310" y="156885"/>
                </a:lnTo>
                <a:lnTo>
                  <a:pt x="13310" y="165183"/>
                </a:lnTo>
                <a:lnTo>
                  <a:pt x="11051" y="165183"/>
                </a:lnTo>
                <a:lnTo>
                  <a:pt x="11051" y="145711"/>
                </a:lnTo>
                <a:lnTo>
                  <a:pt x="14707" y="145711"/>
                </a:lnTo>
                <a:lnTo>
                  <a:pt x="15241" y="152325"/>
                </a:lnTo>
                <a:lnTo>
                  <a:pt x="15775" y="145711"/>
                </a:lnTo>
                <a:close/>
                <a:moveTo>
                  <a:pt x="29126" y="145711"/>
                </a:moveTo>
                <a:lnTo>
                  <a:pt x="29126" y="165183"/>
                </a:lnTo>
                <a:lnTo>
                  <a:pt x="26866" y="165183"/>
                </a:lnTo>
                <a:lnTo>
                  <a:pt x="26866" y="156885"/>
                </a:lnTo>
                <a:lnTo>
                  <a:pt x="26168" y="165183"/>
                </a:lnTo>
                <a:lnTo>
                  <a:pt x="23703" y="165183"/>
                </a:lnTo>
                <a:lnTo>
                  <a:pt x="23005" y="156885"/>
                </a:lnTo>
                <a:lnTo>
                  <a:pt x="23005" y="165183"/>
                </a:lnTo>
                <a:lnTo>
                  <a:pt x="20745" y="165183"/>
                </a:lnTo>
                <a:lnTo>
                  <a:pt x="20745" y="145711"/>
                </a:lnTo>
                <a:lnTo>
                  <a:pt x="24402" y="145711"/>
                </a:lnTo>
                <a:lnTo>
                  <a:pt x="24936" y="152325"/>
                </a:lnTo>
                <a:lnTo>
                  <a:pt x="25470" y="145711"/>
                </a:lnTo>
                <a:close/>
                <a:moveTo>
                  <a:pt x="38821" y="145711"/>
                </a:moveTo>
                <a:lnTo>
                  <a:pt x="38821" y="165183"/>
                </a:lnTo>
                <a:lnTo>
                  <a:pt x="36561" y="165183"/>
                </a:lnTo>
                <a:lnTo>
                  <a:pt x="36561" y="156885"/>
                </a:lnTo>
                <a:lnTo>
                  <a:pt x="35863" y="165183"/>
                </a:lnTo>
                <a:lnTo>
                  <a:pt x="33398" y="165183"/>
                </a:lnTo>
                <a:lnTo>
                  <a:pt x="32700" y="156885"/>
                </a:lnTo>
                <a:lnTo>
                  <a:pt x="32700" y="165183"/>
                </a:lnTo>
                <a:lnTo>
                  <a:pt x="30440" y="165183"/>
                </a:lnTo>
                <a:lnTo>
                  <a:pt x="30440" y="145711"/>
                </a:lnTo>
                <a:lnTo>
                  <a:pt x="34097" y="145711"/>
                </a:lnTo>
                <a:lnTo>
                  <a:pt x="34631" y="152325"/>
                </a:lnTo>
                <a:lnTo>
                  <a:pt x="35165" y="145711"/>
                </a:lnTo>
                <a:close/>
                <a:moveTo>
                  <a:pt x="48516" y="145711"/>
                </a:moveTo>
                <a:lnTo>
                  <a:pt x="48516" y="165183"/>
                </a:lnTo>
                <a:lnTo>
                  <a:pt x="46256" y="165183"/>
                </a:lnTo>
                <a:lnTo>
                  <a:pt x="46256" y="156885"/>
                </a:lnTo>
                <a:lnTo>
                  <a:pt x="45558" y="165183"/>
                </a:lnTo>
                <a:lnTo>
                  <a:pt x="43093" y="165183"/>
                </a:lnTo>
                <a:lnTo>
                  <a:pt x="42436" y="156885"/>
                </a:lnTo>
                <a:lnTo>
                  <a:pt x="42436" y="165183"/>
                </a:lnTo>
                <a:lnTo>
                  <a:pt x="40176" y="165183"/>
                </a:lnTo>
                <a:lnTo>
                  <a:pt x="40176" y="145711"/>
                </a:lnTo>
                <a:lnTo>
                  <a:pt x="43791" y="145711"/>
                </a:lnTo>
                <a:lnTo>
                  <a:pt x="44326" y="152325"/>
                </a:lnTo>
                <a:lnTo>
                  <a:pt x="44860" y="145711"/>
                </a:lnTo>
                <a:close/>
                <a:moveTo>
                  <a:pt x="58211" y="145711"/>
                </a:moveTo>
                <a:lnTo>
                  <a:pt x="58211" y="165183"/>
                </a:lnTo>
                <a:lnTo>
                  <a:pt x="55951" y="165183"/>
                </a:lnTo>
                <a:lnTo>
                  <a:pt x="55951" y="156885"/>
                </a:lnTo>
                <a:lnTo>
                  <a:pt x="55294" y="165183"/>
                </a:lnTo>
                <a:lnTo>
                  <a:pt x="52788" y="165183"/>
                </a:lnTo>
                <a:lnTo>
                  <a:pt x="52131" y="156885"/>
                </a:lnTo>
                <a:lnTo>
                  <a:pt x="52131" y="165183"/>
                </a:lnTo>
                <a:lnTo>
                  <a:pt x="49871" y="165183"/>
                </a:lnTo>
                <a:lnTo>
                  <a:pt x="49871" y="145711"/>
                </a:lnTo>
                <a:lnTo>
                  <a:pt x="53486" y="145711"/>
                </a:lnTo>
                <a:lnTo>
                  <a:pt x="54020" y="152325"/>
                </a:lnTo>
                <a:lnTo>
                  <a:pt x="54596" y="145711"/>
                </a:lnTo>
                <a:close/>
                <a:moveTo>
                  <a:pt x="67906" y="145711"/>
                </a:moveTo>
                <a:lnTo>
                  <a:pt x="67906" y="165183"/>
                </a:lnTo>
                <a:lnTo>
                  <a:pt x="65646" y="165183"/>
                </a:lnTo>
                <a:lnTo>
                  <a:pt x="65646" y="156885"/>
                </a:lnTo>
                <a:lnTo>
                  <a:pt x="64989" y="165183"/>
                </a:lnTo>
                <a:lnTo>
                  <a:pt x="62483" y="165183"/>
                </a:lnTo>
                <a:lnTo>
                  <a:pt x="61826" y="156885"/>
                </a:lnTo>
                <a:lnTo>
                  <a:pt x="61826" y="165183"/>
                </a:lnTo>
                <a:lnTo>
                  <a:pt x="59566" y="165183"/>
                </a:lnTo>
                <a:lnTo>
                  <a:pt x="59566" y="145711"/>
                </a:lnTo>
                <a:lnTo>
                  <a:pt x="63181" y="145711"/>
                </a:lnTo>
                <a:lnTo>
                  <a:pt x="63715" y="152325"/>
                </a:lnTo>
                <a:lnTo>
                  <a:pt x="64290" y="145711"/>
                </a:lnTo>
                <a:close/>
                <a:moveTo>
                  <a:pt x="77600" y="145711"/>
                </a:moveTo>
                <a:lnTo>
                  <a:pt x="77600" y="165183"/>
                </a:lnTo>
                <a:lnTo>
                  <a:pt x="75341" y="165183"/>
                </a:lnTo>
                <a:lnTo>
                  <a:pt x="75341" y="156885"/>
                </a:lnTo>
                <a:lnTo>
                  <a:pt x="74684" y="165183"/>
                </a:lnTo>
                <a:lnTo>
                  <a:pt x="72178" y="165183"/>
                </a:lnTo>
                <a:lnTo>
                  <a:pt x="71521" y="156885"/>
                </a:lnTo>
                <a:lnTo>
                  <a:pt x="71521" y="165183"/>
                </a:lnTo>
                <a:lnTo>
                  <a:pt x="69261" y="165183"/>
                </a:lnTo>
                <a:lnTo>
                  <a:pt x="69261" y="145711"/>
                </a:lnTo>
                <a:lnTo>
                  <a:pt x="72876" y="145711"/>
                </a:lnTo>
                <a:lnTo>
                  <a:pt x="73451" y="152325"/>
                </a:lnTo>
                <a:lnTo>
                  <a:pt x="73985" y="145711"/>
                </a:lnTo>
                <a:close/>
                <a:moveTo>
                  <a:pt x="87295" y="145711"/>
                </a:moveTo>
                <a:lnTo>
                  <a:pt x="87295" y="165183"/>
                </a:lnTo>
                <a:lnTo>
                  <a:pt x="85077" y="165183"/>
                </a:lnTo>
                <a:lnTo>
                  <a:pt x="85077" y="156885"/>
                </a:lnTo>
                <a:lnTo>
                  <a:pt x="84379" y="165183"/>
                </a:lnTo>
                <a:lnTo>
                  <a:pt x="81914" y="165183"/>
                </a:lnTo>
                <a:lnTo>
                  <a:pt x="81216" y="156885"/>
                </a:lnTo>
                <a:lnTo>
                  <a:pt x="81216" y="165183"/>
                </a:lnTo>
                <a:lnTo>
                  <a:pt x="78956" y="165183"/>
                </a:lnTo>
                <a:lnTo>
                  <a:pt x="78956" y="145711"/>
                </a:lnTo>
                <a:lnTo>
                  <a:pt x="82612" y="145711"/>
                </a:lnTo>
                <a:lnTo>
                  <a:pt x="83146" y="152325"/>
                </a:lnTo>
                <a:lnTo>
                  <a:pt x="83680" y="145711"/>
                </a:lnTo>
                <a:close/>
                <a:moveTo>
                  <a:pt x="96990" y="145711"/>
                </a:moveTo>
                <a:lnTo>
                  <a:pt x="96990" y="165183"/>
                </a:lnTo>
                <a:lnTo>
                  <a:pt x="94772" y="165183"/>
                </a:lnTo>
                <a:lnTo>
                  <a:pt x="94772" y="156885"/>
                </a:lnTo>
                <a:lnTo>
                  <a:pt x="94074" y="165183"/>
                </a:lnTo>
                <a:lnTo>
                  <a:pt x="91609" y="165183"/>
                </a:lnTo>
                <a:lnTo>
                  <a:pt x="90910" y="156885"/>
                </a:lnTo>
                <a:lnTo>
                  <a:pt x="90910" y="165183"/>
                </a:lnTo>
                <a:lnTo>
                  <a:pt x="88651" y="165183"/>
                </a:lnTo>
                <a:lnTo>
                  <a:pt x="88651" y="145711"/>
                </a:lnTo>
                <a:lnTo>
                  <a:pt x="92307" y="145711"/>
                </a:lnTo>
                <a:lnTo>
                  <a:pt x="92841" y="152325"/>
                </a:lnTo>
                <a:lnTo>
                  <a:pt x="93375" y="145711"/>
                </a:lnTo>
                <a:close/>
                <a:moveTo>
                  <a:pt x="106726" y="145711"/>
                </a:moveTo>
                <a:lnTo>
                  <a:pt x="106726" y="165183"/>
                </a:lnTo>
                <a:lnTo>
                  <a:pt x="104467" y="165183"/>
                </a:lnTo>
                <a:lnTo>
                  <a:pt x="104467" y="156885"/>
                </a:lnTo>
                <a:lnTo>
                  <a:pt x="103769" y="165183"/>
                </a:lnTo>
                <a:lnTo>
                  <a:pt x="101304" y="165183"/>
                </a:lnTo>
                <a:lnTo>
                  <a:pt x="100605" y="156885"/>
                </a:lnTo>
                <a:lnTo>
                  <a:pt x="100605" y="165183"/>
                </a:lnTo>
                <a:lnTo>
                  <a:pt x="98387" y="165183"/>
                </a:lnTo>
                <a:lnTo>
                  <a:pt x="98387" y="145711"/>
                </a:lnTo>
                <a:lnTo>
                  <a:pt x="102002" y="145711"/>
                </a:lnTo>
                <a:lnTo>
                  <a:pt x="102536" y="152325"/>
                </a:lnTo>
                <a:lnTo>
                  <a:pt x="103070" y="145711"/>
                </a:lnTo>
                <a:close/>
                <a:moveTo>
                  <a:pt x="116421" y="145711"/>
                </a:moveTo>
                <a:lnTo>
                  <a:pt x="116421" y="165183"/>
                </a:lnTo>
                <a:lnTo>
                  <a:pt x="114162" y="165183"/>
                </a:lnTo>
                <a:lnTo>
                  <a:pt x="114162" y="156885"/>
                </a:lnTo>
                <a:lnTo>
                  <a:pt x="113505" y="165183"/>
                </a:lnTo>
                <a:lnTo>
                  <a:pt x="110999" y="165183"/>
                </a:lnTo>
                <a:lnTo>
                  <a:pt x="110300" y="156885"/>
                </a:lnTo>
                <a:lnTo>
                  <a:pt x="110300" y="165183"/>
                </a:lnTo>
                <a:lnTo>
                  <a:pt x="108082" y="165183"/>
                </a:lnTo>
                <a:lnTo>
                  <a:pt x="108082" y="145711"/>
                </a:lnTo>
                <a:lnTo>
                  <a:pt x="111697" y="145711"/>
                </a:lnTo>
                <a:lnTo>
                  <a:pt x="112231" y="152325"/>
                </a:lnTo>
                <a:lnTo>
                  <a:pt x="112806" y="145711"/>
                </a:lnTo>
                <a:close/>
                <a:moveTo>
                  <a:pt x="9695" y="166293"/>
                </a:moveTo>
                <a:lnTo>
                  <a:pt x="9695" y="185806"/>
                </a:lnTo>
                <a:lnTo>
                  <a:pt x="7436" y="185806"/>
                </a:lnTo>
                <a:lnTo>
                  <a:pt x="7436" y="177466"/>
                </a:lnTo>
                <a:lnTo>
                  <a:pt x="6778" y="185806"/>
                </a:lnTo>
                <a:lnTo>
                  <a:pt x="4272" y="185806"/>
                </a:lnTo>
                <a:lnTo>
                  <a:pt x="3615" y="177466"/>
                </a:lnTo>
                <a:lnTo>
                  <a:pt x="3615" y="185806"/>
                </a:lnTo>
                <a:lnTo>
                  <a:pt x="1356" y="185806"/>
                </a:lnTo>
                <a:lnTo>
                  <a:pt x="1356" y="166293"/>
                </a:lnTo>
                <a:lnTo>
                  <a:pt x="4971" y="166293"/>
                </a:lnTo>
                <a:lnTo>
                  <a:pt x="5546" y="172906"/>
                </a:lnTo>
                <a:lnTo>
                  <a:pt x="6080" y="166293"/>
                </a:lnTo>
                <a:close/>
                <a:moveTo>
                  <a:pt x="19390" y="166293"/>
                </a:moveTo>
                <a:lnTo>
                  <a:pt x="19390" y="185806"/>
                </a:lnTo>
                <a:lnTo>
                  <a:pt x="17172" y="185806"/>
                </a:lnTo>
                <a:lnTo>
                  <a:pt x="17172" y="177466"/>
                </a:lnTo>
                <a:lnTo>
                  <a:pt x="16473" y="185806"/>
                </a:lnTo>
                <a:lnTo>
                  <a:pt x="13967" y="185806"/>
                </a:lnTo>
                <a:lnTo>
                  <a:pt x="13310" y="177466"/>
                </a:lnTo>
                <a:lnTo>
                  <a:pt x="13310" y="185806"/>
                </a:lnTo>
                <a:lnTo>
                  <a:pt x="11051" y="185806"/>
                </a:lnTo>
                <a:lnTo>
                  <a:pt x="11051" y="166293"/>
                </a:lnTo>
                <a:lnTo>
                  <a:pt x="14707" y="166293"/>
                </a:lnTo>
                <a:lnTo>
                  <a:pt x="15241" y="172906"/>
                </a:lnTo>
                <a:lnTo>
                  <a:pt x="15775" y="166293"/>
                </a:lnTo>
                <a:close/>
                <a:moveTo>
                  <a:pt x="29126" y="166293"/>
                </a:moveTo>
                <a:lnTo>
                  <a:pt x="29126" y="185806"/>
                </a:lnTo>
                <a:lnTo>
                  <a:pt x="26866" y="185806"/>
                </a:lnTo>
                <a:lnTo>
                  <a:pt x="26866" y="177466"/>
                </a:lnTo>
                <a:lnTo>
                  <a:pt x="26168" y="185806"/>
                </a:lnTo>
                <a:lnTo>
                  <a:pt x="23703" y="185806"/>
                </a:lnTo>
                <a:lnTo>
                  <a:pt x="23005" y="177466"/>
                </a:lnTo>
                <a:lnTo>
                  <a:pt x="23005" y="185806"/>
                </a:lnTo>
                <a:lnTo>
                  <a:pt x="20745" y="185806"/>
                </a:lnTo>
                <a:lnTo>
                  <a:pt x="20745" y="166293"/>
                </a:lnTo>
                <a:lnTo>
                  <a:pt x="24402" y="166293"/>
                </a:lnTo>
                <a:lnTo>
                  <a:pt x="24936" y="172906"/>
                </a:lnTo>
                <a:lnTo>
                  <a:pt x="25470" y="166293"/>
                </a:lnTo>
                <a:close/>
                <a:moveTo>
                  <a:pt x="38821" y="166293"/>
                </a:moveTo>
                <a:lnTo>
                  <a:pt x="38821" y="185806"/>
                </a:lnTo>
                <a:lnTo>
                  <a:pt x="36561" y="185806"/>
                </a:lnTo>
                <a:lnTo>
                  <a:pt x="36561" y="177466"/>
                </a:lnTo>
                <a:lnTo>
                  <a:pt x="35863" y="185806"/>
                </a:lnTo>
                <a:lnTo>
                  <a:pt x="33398" y="185806"/>
                </a:lnTo>
                <a:lnTo>
                  <a:pt x="32700" y="177466"/>
                </a:lnTo>
                <a:lnTo>
                  <a:pt x="32700" y="185806"/>
                </a:lnTo>
                <a:lnTo>
                  <a:pt x="30440" y="185806"/>
                </a:lnTo>
                <a:lnTo>
                  <a:pt x="30440" y="166293"/>
                </a:lnTo>
                <a:lnTo>
                  <a:pt x="34097" y="166293"/>
                </a:lnTo>
                <a:lnTo>
                  <a:pt x="34631" y="172906"/>
                </a:lnTo>
                <a:lnTo>
                  <a:pt x="35165" y="166293"/>
                </a:lnTo>
                <a:close/>
                <a:moveTo>
                  <a:pt x="48516" y="166293"/>
                </a:moveTo>
                <a:lnTo>
                  <a:pt x="48516" y="185806"/>
                </a:lnTo>
                <a:lnTo>
                  <a:pt x="46256" y="185806"/>
                </a:lnTo>
                <a:lnTo>
                  <a:pt x="46256" y="177466"/>
                </a:lnTo>
                <a:lnTo>
                  <a:pt x="45558" y="185806"/>
                </a:lnTo>
                <a:lnTo>
                  <a:pt x="43093" y="185806"/>
                </a:lnTo>
                <a:lnTo>
                  <a:pt x="42436" y="177466"/>
                </a:lnTo>
                <a:lnTo>
                  <a:pt x="42436" y="185806"/>
                </a:lnTo>
                <a:lnTo>
                  <a:pt x="40176" y="185806"/>
                </a:lnTo>
                <a:lnTo>
                  <a:pt x="40176" y="166293"/>
                </a:lnTo>
                <a:lnTo>
                  <a:pt x="43791" y="166293"/>
                </a:lnTo>
                <a:lnTo>
                  <a:pt x="44326" y="172906"/>
                </a:lnTo>
                <a:lnTo>
                  <a:pt x="44860" y="166293"/>
                </a:lnTo>
                <a:close/>
                <a:moveTo>
                  <a:pt x="58211" y="166293"/>
                </a:moveTo>
                <a:lnTo>
                  <a:pt x="58211" y="185806"/>
                </a:lnTo>
                <a:lnTo>
                  <a:pt x="55951" y="185806"/>
                </a:lnTo>
                <a:lnTo>
                  <a:pt x="55951" y="177466"/>
                </a:lnTo>
                <a:lnTo>
                  <a:pt x="55294" y="185806"/>
                </a:lnTo>
                <a:lnTo>
                  <a:pt x="52788" y="185806"/>
                </a:lnTo>
                <a:lnTo>
                  <a:pt x="52131" y="177466"/>
                </a:lnTo>
                <a:lnTo>
                  <a:pt x="52131" y="185806"/>
                </a:lnTo>
                <a:lnTo>
                  <a:pt x="49871" y="185806"/>
                </a:lnTo>
                <a:lnTo>
                  <a:pt x="49871" y="166293"/>
                </a:lnTo>
                <a:lnTo>
                  <a:pt x="53486" y="166293"/>
                </a:lnTo>
                <a:lnTo>
                  <a:pt x="54020" y="172906"/>
                </a:lnTo>
                <a:lnTo>
                  <a:pt x="54596" y="166293"/>
                </a:lnTo>
                <a:close/>
                <a:moveTo>
                  <a:pt x="67906" y="166293"/>
                </a:moveTo>
                <a:lnTo>
                  <a:pt x="67906" y="185806"/>
                </a:lnTo>
                <a:lnTo>
                  <a:pt x="65646" y="185806"/>
                </a:lnTo>
                <a:lnTo>
                  <a:pt x="65646" y="177466"/>
                </a:lnTo>
                <a:lnTo>
                  <a:pt x="64989" y="185806"/>
                </a:lnTo>
                <a:lnTo>
                  <a:pt x="62483" y="185806"/>
                </a:lnTo>
                <a:lnTo>
                  <a:pt x="61826" y="177466"/>
                </a:lnTo>
                <a:lnTo>
                  <a:pt x="61826" y="185806"/>
                </a:lnTo>
                <a:lnTo>
                  <a:pt x="59566" y="185806"/>
                </a:lnTo>
                <a:lnTo>
                  <a:pt x="59566" y="166293"/>
                </a:lnTo>
                <a:lnTo>
                  <a:pt x="63181" y="166293"/>
                </a:lnTo>
                <a:lnTo>
                  <a:pt x="63715" y="172906"/>
                </a:lnTo>
                <a:lnTo>
                  <a:pt x="64290" y="166293"/>
                </a:lnTo>
                <a:close/>
                <a:moveTo>
                  <a:pt x="77600" y="166293"/>
                </a:moveTo>
                <a:lnTo>
                  <a:pt x="77600" y="185806"/>
                </a:lnTo>
                <a:lnTo>
                  <a:pt x="75341" y="185806"/>
                </a:lnTo>
                <a:lnTo>
                  <a:pt x="75341" y="177466"/>
                </a:lnTo>
                <a:lnTo>
                  <a:pt x="74684" y="185806"/>
                </a:lnTo>
                <a:lnTo>
                  <a:pt x="72178" y="185806"/>
                </a:lnTo>
                <a:lnTo>
                  <a:pt x="71521" y="177466"/>
                </a:lnTo>
                <a:lnTo>
                  <a:pt x="71521" y="185806"/>
                </a:lnTo>
                <a:lnTo>
                  <a:pt x="69261" y="185806"/>
                </a:lnTo>
                <a:lnTo>
                  <a:pt x="69261" y="166293"/>
                </a:lnTo>
                <a:lnTo>
                  <a:pt x="72876" y="166293"/>
                </a:lnTo>
                <a:lnTo>
                  <a:pt x="73451" y="172906"/>
                </a:lnTo>
                <a:lnTo>
                  <a:pt x="73985" y="166293"/>
                </a:lnTo>
                <a:close/>
                <a:moveTo>
                  <a:pt x="87295" y="166293"/>
                </a:moveTo>
                <a:lnTo>
                  <a:pt x="87295" y="185806"/>
                </a:lnTo>
                <a:lnTo>
                  <a:pt x="85077" y="185806"/>
                </a:lnTo>
                <a:lnTo>
                  <a:pt x="85077" y="177466"/>
                </a:lnTo>
                <a:lnTo>
                  <a:pt x="84379" y="185806"/>
                </a:lnTo>
                <a:lnTo>
                  <a:pt x="81914" y="185806"/>
                </a:lnTo>
                <a:lnTo>
                  <a:pt x="81216" y="177466"/>
                </a:lnTo>
                <a:lnTo>
                  <a:pt x="81216" y="185806"/>
                </a:lnTo>
                <a:lnTo>
                  <a:pt x="78956" y="185806"/>
                </a:lnTo>
                <a:lnTo>
                  <a:pt x="78956" y="166293"/>
                </a:lnTo>
                <a:lnTo>
                  <a:pt x="82612" y="166293"/>
                </a:lnTo>
                <a:lnTo>
                  <a:pt x="83146" y="172906"/>
                </a:lnTo>
                <a:lnTo>
                  <a:pt x="83680" y="166293"/>
                </a:lnTo>
                <a:close/>
                <a:moveTo>
                  <a:pt x="96990" y="166293"/>
                </a:moveTo>
                <a:lnTo>
                  <a:pt x="96990" y="185806"/>
                </a:lnTo>
                <a:lnTo>
                  <a:pt x="94772" y="185806"/>
                </a:lnTo>
                <a:lnTo>
                  <a:pt x="94772" y="177466"/>
                </a:lnTo>
                <a:lnTo>
                  <a:pt x="94074" y="185806"/>
                </a:lnTo>
                <a:lnTo>
                  <a:pt x="91609" y="185806"/>
                </a:lnTo>
                <a:lnTo>
                  <a:pt x="90910" y="177466"/>
                </a:lnTo>
                <a:lnTo>
                  <a:pt x="90910" y="185806"/>
                </a:lnTo>
                <a:lnTo>
                  <a:pt x="88651" y="185806"/>
                </a:lnTo>
                <a:lnTo>
                  <a:pt x="88651" y="166293"/>
                </a:lnTo>
                <a:lnTo>
                  <a:pt x="92307" y="166293"/>
                </a:lnTo>
                <a:lnTo>
                  <a:pt x="92841" y="172906"/>
                </a:lnTo>
                <a:lnTo>
                  <a:pt x="93375" y="166293"/>
                </a:lnTo>
                <a:close/>
                <a:moveTo>
                  <a:pt x="106726" y="166293"/>
                </a:moveTo>
                <a:lnTo>
                  <a:pt x="106726" y="185806"/>
                </a:lnTo>
                <a:lnTo>
                  <a:pt x="104467" y="185806"/>
                </a:lnTo>
                <a:lnTo>
                  <a:pt x="104467" y="177466"/>
                </a:lnTo>
                <a:lnTo>
                  <a:pt x="103769" y="185806"/>
                </a:lnTo>
                <a:lnTo>
                  <a:pt x="101304" y="185806"/>
                </a:lnTo>
                <a:lnTo>
                  <a:pt x="100605" y="177466"/>
                </a:lnTo>
                <a:lnTo>
                  <a:pt x="100605" y="185806"/>
                </a:lnTo>
                <a:lnTo>
                  <a:pt x="98387" y="185806"/>
                </a:lnTo>
                <a:lnTo>
                  <a:pt x="98387" y="166293"/>
                </a:lnTo>
                <a:lnTo>
                  <a:pt x="102002" y="166293"/>
                </a:lnTo>
                <a:lnTo>
                  <a:pt x="102536" y="172906"/>
                </a:lnTo>
                <a:lnTo>
                  <a:pt x="103070" y="166293"/>
                </a:lnTo>
                <a:close/>
                <a:moveTo>
                  <a:pt x="116421" y="166293"/>
                </a:moveTo>
                <a:lnTo>
                  <a:pt x="116421" y="185806"/>
                </a:lnTo>
                <a:lnTo>
                  <a:pt x="114162" y="185806"/>
                </a:lnTo>
                <a:lnTo>
                  <a:pt x="114162" y="177466"/>
                </a:lnTo>
                <a:lnTo>
                  <a:pt x="113505" y="185806"/>
                </a:lnTo>
                <a:lnTo>
                  <a:pt x="110999" y="185806"/>
                </a:lnTo>
                <a:lnTo>
                  <a:pt x="110300" y="177466"/>
                </a:lnTo>
                <a:lnTo>
                  <a:pt x="110300" y="185806"/>
                </a:lnTo>
                <a:lnTo>
                  <a:pt x="108082" y="185806"/>
                </a:lnTo>
                <a:lnTo>
                  <a:pt x="108082" y="166293"/>
                </a:lnTo>
                <a:lnTo>
                  <a:pt x="111697" y="166293"/>
                </a:lnTo>
                <a:lnTo>
                  <a:pt x="112231" y="172906"/>
                </a:lnTo>
                <a:lnTo>
                  <a:pt x="112806" y="166293"/>
                </a:lnTo>
                <a:close/>
                <a:moveTo>
                  <a:pt x="9695" y="186874"/>
                </a:moveTo>
                <a:lnTo>
                  <a:pt x="9695" y="206387"/>
                </a:lnTo>
                <a:lnTo>
                  <a:pt x="7436" y="206387"/>
                </a:lnTo>
                <a:lnTo>
                  <a:pt x="7436" y="198048"/>
                </a:lnTo>
                <a:lnTo>
                  <a:pt x="6778" y="206387"/>
                </a:lnTo>
                <a:lnTo>
                  <a:pt x="4272" y="206387"/>
                </a:lnTo>
                <a:lnTo>
                  <a:pt x="3615" y="198048"/>
                </a:lnTo>
                <a:lnTo>
                  <a:pt x="3615" y="206387"/>
                </a:lnTo>
                <a:lnTo>
                  <a:pt x="1356" y="206387"/>
                </a:lnTo>
                <a:lnTo>
                  <a:pt x="1356" y="186874"/>
                </a:lnTo>
                <a:lnTo>
                  <a:pt x="4971" y="186874"/>
                </a:lnTo>
                <a:lnTo>
                  <a:pt x="5546" y="193488"/>
                </a:lnTo>
                <a:lnTo>
                  <a:pt x="6080" y="186874"/>
                </a:lnTo>
                <a:close/>
                <a:moveTo>
                  <a:pt x="19390" y="186874"/>
                </a:moveTo>
                <a:lnTo>
                  <a:pt x="19390" y="206387"/>
                </a:lnTo>
                <a:lnTo>
                  <a:pt x="17172" y="206387"/>
                </a:lnTo>
                <a:lnTo>
                  <a:pt x="17172" y="198048"/>
                </a:lnTo>
                <a:lnTo>
                  <a:pt x="16473" y="206387"/>
                </a:lnTo>
                <a:lnTo>
                  <a:pt x="13967" y="206387"/>
                </a:lnTo>
                <a:lnTo>
                  <a:pt x="13310" y="198048"/>
                </a:lnTo>
                <a:lnTo>
                  <a:pt x="13310" y="206387"/>
                </a:lnTo>
                <a:lnTo>
                  <a:pt x="11051" y="206387"/>
                </a:lnTo>
                <a:lnTo>
                  <a:pt x="11051" y="186874"/>
                </a:lnTo>
                <a:lnTo>
                  <a:pt x="14707" y="186874"/>
                </a:lnTo>
                <a:lnTo>
                  <a:pt x="15241" y="193488"/>
                </a:lnTo>
                <a:lnTo>
                  <a:pt x="15775" y="186874"/>
                </a:lnTo>
                <a:close/>
                <a:moveTo>
                  <a:pt x="29126" y="186874"/>
                </a:moveTo>
                <a:lnTo>
                  <a:pt x="29126" y="206387"/>
                </a:lnTo>
                <a:lnTo>
                  <a:pt x="26866" y="206387"/>
                </a:lnTo>
                <a:lnTo>
                  <a:pt x="26866" y="198048"/>
                </a:lnTo>
                <a:lnTo>
                  <a:pt x="26168" y="206387"/>
                </a:lnTo>
                <a:lnTo>
                  <a:pt x="23703" y="206387"/>
                </a:lnTo>
                <a:lnTo>
                  <a:pt x="23005" y="198048"/>
                </a:lnTo>
                <a:lnTo>
                  <a:pt x="23005" y="206387"/>
                </a:lnTo>
                <a:lnTo>
                  <a:pt x="20745" y="206387"/>
                </a:lnTo>
                <a:lnTo>
                  <a:pt x="20745" y="186874"/>
                </a:lnTo>
                <a:lnTo>
                  <a:pt x="24402" y="186874"/>
                </a:lnTo>
                <a:lnTo>
                  <a:pt x="24936" y="193488"/>
                </a:lnTo>
                <a:lnTo>
                  <a:pt x="25470" y="186874"/>
                </a:lnTo>
                <a:close/>
                <a:moveTo>
                  <a:pt x="38821" y="186874"/>
                </a:moveTo>
                <a:lnTo>
                  <a:pt x="38821" y="206387"/>
                </a:lnTo>
                <a:lnTo>
                  <a:pt x="36561" y="206387"/>
                </a:lnTo>
                <a:lnTo>
                  <a:pt x="36561" y="198048"/>
                </a:lnTo>
                <a:lnTo>
                  <a:pt x="35863" y="206387"/>
                </a:lnTo>
                <a:lnTo>
                  <a:pt x="33398" y="206387"/>
                </a:lnTo>
                <a:lnTo>
                  <a:pt x="32700" y="198048"/>
                </a:lnTo>
                <a:lnTo>
                  <a:pt x="32700" y="206387"/>
                </a:lnTo>
                <a:lnTo>
                  <a:pt x="30440" y="206387"/>
                </a:lnTo>
                <a:lnTo>
                  <a:pt x="30440" y="186874"/>
                </a:lnTo>
                <a:lnTo>
                  <a:pt x="34097" y="186874"/>
                </a:lnTo>
                <a:lnTo>
                  <a:pt x="34631" y="193488"/>
                </a:lnTo>
                <a:lnTo>
                  <a:pt x="35165" y="186874"/>
                </a:lnTo>
                <a:close/>
                <a:moveTo>
                  <a:pt x="48516" y="186874"/>
                </a:moveTo>
                <a:lnTo>
                  <a:pt x="48516" y="206387"/>
                </a:lnTo>
                <a:lnTo>
                  <a:pt x="46256" y="206387"/>
                </a:lnTo>
                <a:lnTo>
                  <a:pt x="46256" y="198048"/>
                </a:lnTo>
                <a:lnTo>
                  <a:pt x="45558" y="206387"/>
                </a:lnTo>
                <a:lnTo>
                  <a:pt x="43093" y="206387"/>
                </a:lnTo>
                <a:lnTo>
                  <a:pt x="42436" y="198048"/>
                </a:lnTo>
                <a:lnTo>
                  <a:pt x="42436" y="206387"/>
                </a:lnTo>
                <a:lnTo>
                  <a:pt x="40176" y="206387"/>
                </a:lnTo>
                <a:lnTo>
                  <a:pt x="40176" y="186874"/>
                </a:lnTo>
                <a:lnTo>
                  <a:pt x="43791" y="186874"/>
                </a:lnTo>
                <a:lnTo>
                  <a:pt x="44326" y="193488"/>
                </a:lnTo>
                <a:lnTo>
                  <a:pt x="44860" y="186874"/>
                </a:lnTo>
                <a:close/>
                <a:moveTo>
                  <a:pt x="58211" y="186874"/>
                </a:moveTo>
                <a:lnTo>
                  <a:pt x="58211" y="206387"/>
                </a:lnTo>
                <a:lnTo>
                  <a:pt x="55951" y="206387"/>
                </a:lnTo>
                <a:lnTo>
                  <a:pt x="55951" y="198048"/>
                </a:lnTo>
                <a:lnTo>
                  <a:pt x="55294" y="206387"/>
                </a:lnTo>
                <a:lnTo>
                  <a:pt x="52788" y="206387"/>
                </a:lnTo>
                <a:lnTo>
                  <a:pt x="52131" y="198048"/>
                </a:lnTo>
                <a:lnTo>
                  <a:pt x="52131" y="206387"/>
                </a:lnTo>
                <a:lnTo>
                  <a:pt x="49871" y="206387"/>
                </a:lnTo>
                <a:lnTo>
                  <a:pt x="49871" y="186874"/>
                </a:lnTo>
                <a:lnTo>
                  <a:pt x="53486" y="186874"/>
                </a:lnTo>
                <a:lnTo>
                  <a:pt x="54020" y="193488"/>
                </a:lnTo>
                <a:lnTo>
                  <a:pt x="54596" y="186874"/>
                </a:lnTo>
                <a:close/>
                <a:moveTo>
                  <a:pt x="67906" y="186874"/>
                </a:moveTo>
                <a:lnTo>
                  <a:pt x="67906" y="206387"/>
                </a:lnTo>
                <a:lnTo>
                  <a:pt x="65646" y="206387"/>
                </a:lnTo>
                <a:lnTo>
                  <a:pt x="65646" y="198048"/>
                </a:lnTo>
                <a:lnTo>
                  <a:pt x="64989" y="206387"/>
                </a:lnTo>
                <a:lnTo>
                  <a:pt x="62483" y="206387"/>
                </a:lnTo>
                <a:lnTo>
                  <a:pt x="61826" y="198048"/>
                </a:lnTo>
                <a:lnTo>
                  <a:pt x="61826" y="206387"/>
                </a:lnTo>
                <a:lnTo>
                  <a:pt x="59566" y="206387"/>
                </a:lnTo>
                <a:lnTo>
                  <a:pt x="59566" y="186874"/>
                </a:lnTo>
                <a:lnTo>
                  <a:pt x="63181" y="186874"/>
                </a:lnTo>
                <a:lnTo>
                  <a:pt x="63715" y="193488"/>
                </a:lnTo>
                <a:lnTo>
                  <a:pt x="64290" y="186874"/>
                </a:lnTo>
                <a:close/>
                <a:moveTo>
                  <a:pt x="77600" y="186874"/>
                </a:moveTo>
                <a:lnTo>
                  <a:pt x="77600" y="206387"/>
                </a:lnTo>
                <a:lnTo>
                  <a:pt x="75341" y="206387"/>
                </a:lnTo>
                <a:lnTo>
                  <a:pt x="75341" y="198048"/>
                </a:lnTo>
                <a:lnTo>
                  <a:pt x="74684" y="206387"/>
                </a:lnTo>
                <a:lnTo>
                  <a:pt x="72178" y="206387"/>
                </a:lnTo>
                <a:lnTo>
                  <a:pt x="71521" y="198048"/>
                </a:lnTo>
                <a:lnTo>
                  <a:pt x="71521" y="206387"/>
                </a:lnTo>
                <a:lnTo>
                  <a:pt x="69261" y="206387"/>
                </a:lnTo>
                <a:lnTo>
                  <a:pt x="69261" y="186874"/>
                </a:lnTo>
                <a:lnTo>
                  <a:pt x="72876" y="186874"/>
                </a:lnTo>
                <a:lnTo>
                  <a:pt x="73451" y="193488"/>
                </a:lnTo>
                <a:lnTo>
                  <a:pt x="73985" y="186874"/>
                </a:lnTo>
                <a:close/>
                <a:moveTo>
                  <a:pt x="87295" y="186874"/>
                </a:moveTo>
                <a:lnTo>
                  <a:pt x="87295" y="206387"/>
                </a:lnTo>
                <a:lnTo>
                  <a:pt x="85077" y="206387"/>
                </a:lnTo>
                <a:lnTo>
                  <a:pt x="85077" y="198048"/>
                </a:lnTo>
                <a:lnTo>
                  <a:pt x="84379" y="206387"/>
                </a:lnTo>
                <a:lnTo>
                  <a:pt x="81914" y="206387"/>
                </a:lnTo>
                <a:lnTo>
                  <a:pt x="81216" y="198048"/>
                </a:lnTo>
                <a:lnTo>
                  <a:pt x="81216" y="206387"/>
                </a:lnTo>
                <a:lnTo>
                  <a:pt x="78956" y="206387"/>
                </a:lnTo>
                <a:lnTo>
                  <a:pt x="78956" y="186874"/>
                </a:lnTo>
                <a:lnTo>
                  <a:pt x="82612" y="186874"/>
                </a:lnTo>
                <a:lnTo>
                  <a:pt x="83146" y="193488"/>
                </a:lnTo>
                <a:lnTo>
                  <a:pt x="83680" y="186874"/>
                </a:lnTo>
                <a:close/>
                <a:moveTo>
                  <a:pt x="96990" y="186874"/>
                </a:moveTo>
                <a:lnTo>
                  <a:pt x="96990" y="206387"/>
                </a:lnTo>
                <a:lnTo>
                  <a:pt x="94772" y="206387"/>
                </a:lnTo>
                <a:lnTo>
                  <a:pt x="94772" y="198048"/>
                </a:lnTo>
                <a:lnTo>
                  <a:pt x="94074" y="206387"/>
                </a:lnTo>
                <a:lnTo>
                  <a:pt x="91609" y="206387"/>
                </a:lnTo>
                <a:lnTo>
                  <a:pt x="90910" y="198048"/>
                </a:lnTo>
                <a:lnTo>
                  <a:pt x="90910" y="206387"/>
                </a:lnTo>
                <a:lnTo>
                  <a:pt x="88651" y="206387"/>
                </a:lnTo>
                <a:lnTo>
                  <a:pt x="88651" y="186874"/>
                </a:lnTo>
                <a:lnTo>
                  <a:pt x="92307" y="186874"/>
                </a:lnTo>
                <a:lnTo>
                  <a:pt x="92841" y="193488"/>
                </a:lnTo>
                <a:lnTo>
                  <a:pt x="93375" y="186874"/>
                </a:lnTo>
                <a:close/>
                <a:moveTo>
                  <a:pt x="106726" y="186874"/>
                </a:moveTo>
                <a:lnTo>
                  <a:pt x="106726" y="206387"/>
                </a:lnTo>
                <a:lnTo>
                  <a:pt x="104467" y="206387"/>
                </a:lnTo>
                <a:lnTo>
                  <a:pt x="104467" y="198048"/>
                </a:lnTo>
                <a:lnTo>
                  <a:pt x="103769" y="206387"/>
                </a:lnTo>
                <a:lnTo>
                  <a:pt x="101304" y="206387"/>
                </a:lnTo>
                <a:lnTo>
                  <a:pt x="100605" y="198048"/>
                </a:lnTo>
                <a:lnTo>
                  <a:pt x="100605" y="206387"/>
                </a:lnTo>
                <a:lnTo>
                  <a:pt x="98387" y="206387"/>
                </a:lnTo>
                <a:lnTo>
                  <a:pt x="98387" y="186874"/>
                </a:lnTo>
                <a:lnTo>
                  <a:pt x="102002" y="186874"/>
                </a:lnTo>
                <a:lnTo>
                  <a:pt x="102536" y="193488"/>
                </a:lnTo>
                <a:lnTo>
                  <a:pt x="103070" y="186874"/>
                </a:lnTo>
                <a:close/>
                <a:moveTo>
                  <a:pt x="116421" y="186874"/>
                </a:moveTo>
                <a:lnTo>
                  <a:pt x="116421" y="206387"/>
                </a:lnTo>
                <a:lnTo>
                  <a:pt x="114162" y="206387"/>
                </a:lnTo>
                <a:lnTo>
                  <a:pt x="114162" y="198048"/>
                </a:lnTo>
                <a:lnTo>
                  <a:pt x="113505" y="206387"/>
                </a:lnTo>
                <a:lnTo>
                  <a:pt x="110999" y="206387"/>
                </a:lnTo>
                <a:lnTo>
                  <a:pt x="110300" y="198048"/>
                </a:lnTo>
                <a:lnTo>
                  <a:pt x="110300" y="206387"/>
                </a:lnTo>
                <a:lnTo>
                  <a:pt x="108082" y="206387"/>
                </a:lnTo>
                <a:lnTo>
                  <a:pt x="108082" y="186874"/>
                </a:lnTo>
                <a:lnTo>
                  <a:pt x="111697" y="186874"/>
                </a:lnTo>
                <a:lnTo>
                  <a:pt x="112231" y="193488"/>
                </a:lnTo>
                <a:lnTo>
                  <a:pt x="112806" y="186874"/>
                </a:lnTo>
                <a:close/>
                <a:moveTo>
                  <a:pt x="0" y="0"/>
                </a:moveTo>
                <a:lnTo>
                  <a:pt x="0" y="207989"/>
                </a:lnTo>
                <a:lnTo>
                  <a:pt x="117654" y="207989"/>
                </a:lnTo>
                <a:lnTo>
                  <a:pt x="117654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 </a:t>
            </a:r>
            <a:endParaRPr sz="140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- White - MPattern - Still" type="title">
  <p:cSld name="Background - White - MPattern - Still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4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-12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89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_White_Plain">
  <p:cSld name="Background_White_Plai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0146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- Black - MPattern - Still">
  <p:cSld name="Background - Black - MPattern - Still">
    <p:bg>
      <p:bgPr>
        <a:solidFill>
          <a:schemeClr val="dk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6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5125" y="38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002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_Black_Plain">
  <p:cSld name="Background_Black_Plain">
    <p:bg>
      <p:bgPr>
        <a:solidFill>
          <a:schemeClr val="dk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65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Page">
  <p:cSld name="Section Page">
    <p:bg>
      <p:bgPr>
        <a:gradFill>
          <a:gsLst>
            <a:gs pos="0">
              <a:schemeClr val="dk1"/>
            </a:gs>
            <a:gs pos="71000">
              <a:srgbClr val="003757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/>
          <p:nvPr/>
        </p:nvSpPr>
        <p:spPr>
          <a:xfrm>
            <a:off x="0" y="-307"/>
            <a:ext cx="9144218" cy="5144108"/>
          </a:xfrm>
          <a:custGeom>
            <a:avLst/>
            <a:gdLst/>
            <a:ahLst/>
            <a:cxnLst/>
            <a:rect l="l" t="t" r="r" b="b"/>
            <a:pathLst>
              <a:path w="285022" h="160340" extrusionOk="0">
                <a:moveTo>
                  <a:pt x="7347" y="1235"/>
                </a:moveTo>
                <a:lnTo>
                  <a:pt x="7347" y="16278"/>
                </a:lnTo>
                <a:lnTo>
                  <a:pt x="5605" y="16278"/>
                </a:lnTo>
                <a:lnTo>
                  <a:pt x="5605" y="9849"/>
                </a:lnTo>
                <a:lnTo>
                  <a:pt x="5099" y="16278"/>
                </a:lnTo>
                <a:lnTo>
                  <a:pt x="3167" y="16278"/>
                </a:lnTo>
                <a:lnTo>
                  <a:pt x="2629" y="9849"/>
                </a:lnTo>
                <a:lnTo>
                  <a:pt x="2629" y="16278"/>
                </a:lnTo>
                <a:lnTo>
                  <a:pt x="918" y="16278"/>
                </a:lnTo>
                <a:lnTo>
                  <a:pt x="918" y="1235"/>
                </a:lnTo>
                <a:lnTo>
                  <a:pt x="3705" y="1235"/>
                </a:lnTo>
                <a:lnTo>
                  <a:pt x="4117" y="6334"/>
                </a:lnTo>
                <a:lnTo>
                  <a:pt x="4529" y="1235"/>
                </a:lnTo>
                <a:close/>
                <a:moveTo>
                  <a:pt x="14821" y="1235"/>
                </a:moveTo>
                <a:lnTo>
                  <a:pt x="14821" y="16278"/>
                </a:lnTo>
                <a:lnTo>
                  <a:pt x="13079" y="16278"/>
                </a:lnTo>
                <a:lnTo>
                  <a:pt x="13079" y="9849"/>
                </a:lnTo>
                <a:lnTo>
                  <a:pt x="12573" y="16278"/>
                </a:lnTo>
                <a:lnTo>
                  <a:pt x="10641" y="16278"/>
                </a:lnTo>
                <a:lnTo>
                  <a:pt x="10134" y="9849"/>
                </a:lnTo>
                <a:lnTo>
                  <a:pt x="10134" y="16278"/>
                </a:lnTo>
                <a:lnTo>
                  <a:pt x="8392" y="16278"/>
                </a:lnTo>
                <a:lnTo>
                  <a:pt x="8392" y="1235"/>
                </a:lnTo>
                <a:lnTo>
                  <a:pt x="11179" y="1235"/>
                </a:lnTo>
                <a:lnTo>
                  <a:pt x="11591" y="6334"/>
                </a:lnTo>
                <a:lnTo>
                  <a:pt x="12034" y="1235"/>
                </a:lnTo>
                <a:close/>
                <a:moveTo>
                  <a:pt x="22295" y="1235"/>
                </a:moveTo>
                <a:lnTo>
                  <a:pt x="22295" y="16278"/>
                </a:lnTo>
                <a:lnTo>
                  <a:pt x="20553" y="16278"/>
                </a:lnTo>
                <a:lnTo>
                  <a:pt x="20553" y="9849"/>
                </a:lnTo>
                <a:lnTo>
                  <a:pt x="20047" y="16278"/>
                </a:lnTo>
                <a:lnTo>
                  <a:pt x="18115" y="16278"/>
                </a:lnTo>
                <a:lnTo>
                  <a:pt x="17608" y="9849"/>
                </a:lnTo>
                <a:lnTo>
                  <a:pt x="17608" y="16278"/>
                </a:lnTo>
                <a:lnTo>
                  <a:pt x="15866" y="16278"/>
                </a:lnTo>
                <a:lnTo>
                  <a:pt x="15866" y="1235"/>
                </a:lnTo>
                <a:lnTo>
                  <a:pt x="18653" y="1235"/>
                </a:lnTo>
                <a:lnTo>
                  <a:pt x="19096" y="6334"/>
                </a:lnTo>
                <a:lnTo>
                  <a:pt x="19508" y="1235"/>
                </a:lnTo>
                <a:close/>
                <a:moveTo>
                  <a:pt x="29769" y="1235"/>
                </a:moveTo>
                <a:lnTo>
                  <a:pt x="29769" y="16278"/>
                </a:lnTo>
                <a:lnTo>
                  <a:pt x="28059" y="16278"/>
                </a:lnTo>
                <a:lnTo>
                  <a:pt x="28059" y="9849"/>
                </a:lnTo>
                <a:lnTo>
                  <a:pt x="27520" y="16278"/>
                </a:lnTo>
                <a:lnTo>
                  <a:pt x="25589" y="16278"/>
                </a:lnTo>
                <a:lnTo>
                  <a:pt x="25082" y="9849"/>
                </a:lnTo>
                <a:lnTo>
                  <a:pt x="25082" y="16278"/>
                </a:lnTo>
                <a:lnTo>
                  <a:pt x="23340" y="16278"/>
                </a:lnTo>
                <a:lnTo>
                  <a:pt x="23340" y="1235"/>
                </a:lnTo>
                <a:lnTo>
                  <a:pt x="26159" y="1235"/>
                </a:lnTo>
                <a:lnTo>
                  <a:pt x="26570" y="6334"/>
                </a:lnTo>
                <a:lnTo>
                  <a:pt x="26982" y="1235"/>
                </a:lnTo>
                <a:close/>
                <a:moveTo>
                  <a:pt x="37243" y="1235"/>
                </a:moveTo>
                <a:lnTo>
                  <a:pt x="37243" y="16278"/>
                </a:lnTo>
                <a:lnTo>
                  <a:pt x="35533" y="16278"/>
                </a:lnTo>
                <a:lnTo>
                  <a:pt x="35533" y="9849"/>
                </a:lnTo>
                <a:lnTo>
                  <a:pt x="34994" y="16278"/>
                </a:lnTo>
                <a:lnTo>
                  <a:pt x="33094" y="16278"/>
                </a:lnTo>
                <a:lnTo>
                  <a:pt x="32556" y="9849"/>
                </a:lnTo>
                <a:lnTo>
                  <a:pt x="32556" y="16278"/>
                </a:lnTo>
                <a:lnTo>
                  <a:pt x="30814" y="16278"/>
                </a:lnTo>
                <a:lnTo>
                  <a:pt x="30814" y="1235"/>
                </a:lnTo>
                <a:lnTo>
                  <a:pt x="33633" y="1235"/>
                </a:lnTo>
                <a:lnTo>
                  <a:pt x="34044" y="6334"/>
                </a:lnTo>
                <a:lnTo>
                  <a:pt x="34456" y="1235"/>
                </a:lnTo>
                <a:close/>
                <a:moveTo>
                  <a:pt x="44748" y="1235"/>
                </a:moveTo>
                <a:lnTo>
                  <a:pt x="44748" y="16278"/>
                </a:lnTo>
                <a:lnTo>
                  <a:pt x="43007" y="16278"/>
                </a:lnTo>
                <a:lnTo>
                  <a:pt x="43007" y="9849"/>
                </a:lnTo>
                <a:lnTo>
                  <a:pt x="42468" y="16278"/>
                </a:lnTo>
                <a:lnTo>
                  <a:pt x="40568" y="16278"/>
                </a:lnTo>
                <a:lnTo>
                  <a:pt x="40030" y="9849"/>
                </a:lnTo>
                <a:lnTo>
                  <a:pt x="40030" y="16278"/>
                </a:lnTo>
                <a:lnTo>
                  <a:pt x="38320" y="16278"/>
                </a:lnTo>
                <a:lnTo>
                  <a:pt x="38320" y="1235"/>
                </a:lnTo>
                <a:lnTo>
                  <a:pt x="41106" y="1235"/>
                </a:lnTo>
                <a:lnTo>
                  <a:pt x="41518" y="6334"/>
                </a:lnTo>
                <a:lnTo>
                  <a:pt x="41930" y="1235"/>
                </a:lnTo>
                <a:close/>
                <a:moveTo>
                  <a:pt x="52222" y="1235"/>
                </a:moveTo>
                <a:lnTo>
                  <a:pt x="52222" y="16278"/>
                </a:lnTo>
                <a:lnTo>
                  <a:pt x="50480" y="16278"/>
                </a:lnTo>
                <a:lnTo>
                  <a:pt x="50480" y="9849"/>
                </a:lnTo>
                <a:lnTo>
                  <a:pt x="49942" y="16278"/>
                </a:lnTo>
                <a:lnTo>
                  <a:pt x="48042" y="16278"/>
                </a:lnTo>
                <a:lnTo>
                  <a:pt x="47504" y="9849"/>
                </a:lnTo>
                <a:lnTo>
                  <a:pt x="47504" y="16278"/>
                </a:lnTo>
                <a:lnTo>
                  <a:pt x="45793" y="16278"/>
                </a:lnTo>
                <a:lnTo>
                  <a:pt x="45793" y="1235"/>
                </a:lnTo>
                <a:lnTo>
                  <a:pt x="48580" y="1235"/>
                </a:lnTo>
                <a:lnTo>
                  <a:pt x="48992" y="6334"/>
                </a:lnTo>
                <a:lnTo>
                  <a:pt x="49404" y="1235"/>
                </a:lnTo>
                <a:close/>
                <a:moveTo>
                  <a:pt x="59696" y="1235"/>
                </a:moveTo>
                <a:lnTo>
                  <a:pt x="59696" y="16278"/>
                </a:lnTo>
                <a:lnTo>
                  <a:pt x="57954" y="16278"/>
                </a:lnTo>
                <a:lnTo>
                  <a:pt x="57954" y="9849"/>
                </a:lnTo>
                <a:lnTo>
                  <a:pt x="57448" y="16278"/>
                </a:lnTo>
                <a:lnTo>
                  <a:pt x="55516" y="16278"/>
                </a:lnTo>
                <a:lnTo>
                  <a:pt x="54978" y="9849"/>
                </a:lnTo>
                <a:lnTo>
                  <a:pt x="54978" y="16278"/>
                </a:lnTo>
                <a:lnTo>
                  <a:pt x="53267" y="16278"/>
                </a:lnTo>
                <a:lnTo>
                  <a:pt x="53267" y="1235"/>
                </a:lnTo>
                <a:lnTo>
                  <a:pt x="56054" y="1235"/>
                </a:lnTo>
                <a:lnTo>
                  <a:pt x="56466" y="6334"/>
                </a:lnTo>
                <a:lnTo>
                  <a:pt x="56878" y="1235"/>
                </a:lnTo>
                <a:close/>
                <a:moveTo>
                  <a:pt x="67170" y="1235"/>
                </a:moveTo>
                <a:lnTo>
                  <a:pt x="67170" y="16278"/>
                </a:lnTo>
                <a:lnTo>
                  <a:pt x="65428" y="16278"/>
                </a:lnTo>
                <a:lnTo>
                  <a:pt x="65428" y="9849"/>
                </a:lnTo>
                <a:lnTo>
                  <a:pt x="64922" y="16278"/>
                </a:lnTo>
                <a:lnTo>
                  <a:pt x="62990" y="16278"/>
                </a:lnTo>
                <a:lnTo>
                  <a:pt x="62483" y="9849"/>
                </a:lnTo>
                <a:lnTo>
                  <a:pt x="62483" y="16278"/>
                </a:lnTo>
                <a:lnTo>
                  <a:pt x="60741" y="16278"/>
                </a:lnTo>
                <a:lnTo>
                  <a:pt x="60741" y="1235"/>
                </a:lnTo>
                <a:lnTo>
                  <a:pt x="63528" y="1235"/>
                </a:lnTo>
                <a:lnTo>
                  <a:pt x="63940" y="6334"/>
                </a:lnTo>
                <a:lnTo>
                  <a:pt x="64383" y="1235"/>
                </a:lnTo>
                <a:close/>
                <a:moveTo>
                  <a:pt x="74644" y="1235"/>
                </a:moveTo>
                <a:lnTo>
                  <a:pt x="74644" y="16278"/>
                </a:lnTo>
                <a:lnTo>
                  <a:pt x="72902" y="16278"/>
                </a:lnTo>
                <a:lnTo>
                  <a:pt x="72902" y="9849"/>
                </a:lnTo>
                <a:lnTo>
                  <a:pt x="72395" y="16278"/>
                </a:lnTo>
                <a:lnTo>
                  <a:pt x="70464" y="16278"/>
                </a:lnTo>
                <a:lnTo>
                  <a:pt x="69957" y="9849"/>
                </a:lnTo>
                <a:lnTo>
                  <a:pt x="69957" y="16278"/>
                </a:lnTo>
                <a:lnTo>
                  <a:pt x="68215" y="16278"/>
                </a:lnTo>
                <a:lnTo>
                  <a:pt x="68215" y="1235"/>
                </a:lnTo>
                <a:lnTo>
                  <a:pt x="71002" y="1235"/>
                </a:lnTo>
                <a:lnTo>
                  <a:pt x="71445" y="6334"/>
                </a:lnTo>
                <a:lnTo>
                  <a:pt x="71857" y="1235"/>
                </a:lnTo>
                <a:close/>
                <a:moveTo>
                  <a:pt x="82118" y="1235"/>
                </a:moveTo>
                <a:lnTo>
                  <a:pt x="82118" y="16278"/>
                </a:lnTo>
                <a:lnTo>
                  <a:pt x="80376" y="16278"/>
                </a:lnTo>
                <a:lnTo>
                  <a:pt x="80376" y="9849"/>
                </a:lnTo>
                <a:lnTo>
                  <a:pt x="79869" y="16278"/>
                </a:lnTo>
                <a:lnTo>
                  <a:pt x="77969" y="16278"/>
                </a:lnTo>
                <a:lnTo>
                  <a:pt x="77431" y="9849"/>
                </a:lnTo>
                <a:lnTo>
                  <a:pt x="77431" y="16278"/>
                </a:lnTo>
                <a:lnTo>
                  <a:pt x="75689" y="16278"/>
                </a:lnTo>
                <a:lnTo>
                  <a:pt x="75689" y="1235"/>
                </a:lnTo>
                <a:lnTo>
                  <a:pt x="78508" y="1235"/>
                </a:lnTo>
                <a:lnTo>
                  <a:pt x="78919" y="6334"/>
                </a:lnTo>
                <a:lnTo>
                  <a:pt x="79331" y="1235"/>
                </a:lnTo>
                <a:close/>
                <a:moveTo>
                  <a:pt x="89623" y="1235"/>
                </a:moveTo>
                <a:lnTo>
                  <a:pt x="89623" y="16278"/>
                </a:lnTo>
                <a:lnTo>
                  <a:pt x="87882" y="16278"/>
                </a:lnTo>
                <a:lnTo>
                  <a:pt x="87882" y="9849"/>
                </a:lnTo>
                <a:lnTo>
                  <a:pt x="87343" y="16278"/>
                </a:lnTo>
                <a:lnTo>
                  <a:pt x="85443" y="16278"/>
                </a:lnTo>
                <a:lnTo>
                  <a:pt x="84905" y="9849"/>
                </a:lnTo>
                <a:lnTo>
                  <a:pt x="84905" y="16278"/>
                </a:lnTo>
                <a:lnTo>
                  <a:pt x="83163" y="16278"/>
                </a:lnTo>
                <a:lnTo>
                  <a:pt x="83163" y="1235"/>
                </a:lnTo>
                <a:lnTo>
                  <a:pt x="85982" y="1235"/>
                </a:lnTo>
                <a:lnTo>
                  <a:pt x="86393" y="6334"/>
                </a:lnTo>
                <a:lnTo>
                  <a:pt x="86805" y="1235"/>
                </a:lnTo>
                <a:close/>
                <a:moveTo>
                  <a:pt x="97097" y="1235"/>
                </a:moveTo>
                <a:lnTo>
                  <a:pt x="97097" y="16278"/>
                </a:lnTo>
                <a:lnTo>
                  <a:pt x="95356" y="16278"/>
                </a:lnTo>
                <a:lnTo>
                  <a:pt x="95356" y="9849"/>
                </a:lnTo>
                <a:lnTo>
                  <a:pt x="94817" y="16278"/>
                </a:lnTo>
                <a:lnTo>
                  <a:pt x="92917" y="16278"/>
                </a:lnTo>
                <a:lnTo>
                  <a:pt x="92379" y="9849"/>
                </a:lnTo>
                <a:lnTo>
                  <a:pt x="92379" y="16278"/>
                </a:lnTo>
                <a:lnTo>
                  <a:pt x="90637" y="16278"/>
                </a:lnTo>
                <a:lnTo>
                  <a:pt x="90637" y="1235"/>
                </a:lnTo>
                <a:lnTo>
                  <a:pt x="93455" y="1235"/>
                </a:lnTo>
                <a:lnTo>
                  <a:pt x="93867" y="6334"/>
                </a:lnTo>
                <a:lnTo>
                  <a:pt x="94279" y="1235"/>
                </a:lnTo>
                <a:close/>
                <a:moveTo>
                  <a:pt x="104571" y="1235"/>
                </a:moveTo>
                <a:lnTo>
                  <a:pt x="104571" y="16278"/>
                </a:lnTo>
                <a:lnTo>
                  <a:pt x="102829" y="16278"/>
                </a:lnTo>
                <a:lnTo>
                  <a:pt x="102829" y="9849"/>
                </a:lnTo>
                <a:lnTo>
                  <a:pt x="102323" y="16278"/>
                </a:lnTo>
                <a:lnTo>
                  <a:pt x="100391" y="16278"/>
                </a:lnTo>
                <a:lnTo>
                  <a:pt x="99853" y="9849"/>
                </a:lnTo>
                <a:lnTo>
                  <a:pt x="99853" y="16278"/>
                </a:lnTo>
                <a:lnTo>
                  <a:pt x="98142" y="16278"/>
                </a:lnTo>
                <a:lnTo>
                  <a:pt x="98142" y="1235"/>
                </a:lnTo>
                <a:lnTo>
                  <a:pt x="100929" y="1235"/>
                </a:lnTo>
                <a:lnTo>
                  <a:pt x="101341" y="6334"/>
                </a:lnTo>
                <a:lnTo>
                  <a:pt x="101753" y="1235"/>
                </a:lnTo>
                <a:close/>
                <a:moveTo>
                  <a:pt x="112045" y="1235"/>
                </a:moveTo>
                <a:lnTo>
                  <a:pt x="112045" y="16278"/>
                </a:lnTo>
                <a:lnTo>
                  <a:pt x="110303" y="16278"/>
                </a:lnTo>
                <a:lnTo>
                  <a:pt x="110303" y="9849"/>
                </a:lnTo>
                <a:lnTo>
                  <a:pt x="109797" y="16278"/>
                </a:lnTo>
                <a:lnTo>
                  <a:pt x="107865" y="16278"/>
                </a:lnTo>
                <a:lnTo>
                  <a:pt x="107358" y="9849"/>
                </a:lnTo>
                <a:lnTo>
                  <a:pt x="107358" y="16278"/>
                </a:lnTo>
                <a:lnTo>
                  <a:pt x="105616" y="16278"/>
                </a:lnTo>
                <a:lnTo>
                  <a:pt x="105616" y="1235"/>
                </a:lnTo>
                <a:lnTo>
                  <a:pt x="108403" y="1235"/>
                </a:lnTo>
                <a:lnTo>
                  <a:pt x="108815" y="6334"/>
                </a:lnTo>
                <a:lnTo>
                  <a:pt x="109258" y="1235"/>
                </a:lnTo>
                <a:close/>
                <a:moveTo>
                  <a:pt x="119519" y="1235"/>
                </a:moveTo>
                <a:lnTo>
                  <a:pt x="119519" y="16278"/>
                </a:lnTo>
                <a:lnTo>
                  <a:pt x="117777" y="16278"/>
                </a:lnTo>
                <a:lnTo>
                  <a:pt x="117777" y="9849"/>
                </a:lnTo>
                <a:lnTo>
                  <a:pt x="117271" y="16278"/>
                </a:lnTo>
                <a:lnTo>
                  <a:pt x="115339" y="16278"/>
                </a:lnTo>
                <a:lnTo>
                  <a:pt x="114832" y="9849"/>
                </a:lnTo>
                <a:lnTo>
                  <a:pt x="114832" y="16278"/>
                </a:lnTo>
                <a:lnTo>
                  <a:pt x="113090" y="16278"/>
                </a:lnTo>
                <a:lnTo>
                  <a:pt x="113090" y="1235"/>
                </a:lnTo>
                <a:lnTo>
                  <a:pt x="115877" y="1235"/>
                </a:lnTo>
                <a:lnTo>
                  <a:pt x="116320" y="6334"/>
                </a:lnTo>
                <a:lnTo>
                  <a:pt x="116732" y="1235"/>
                </a:lnTo>
                <a:close/>
                <a:moveTo>
                  <a:pt x="126993" y="1235"/>
                </a:moveTo>
                <a:lnTo>
                  <a:pt x="126993" y="16278"/>
                </a:lnTo>
                <a:lnTo>
                  <a:pt x="125283" y="16278"/>
                </a:lnTo>
                <a:lnTo>
                  <a:pt x="125283" y="9849"/>
                </a:lnTo>
                <a:lnTo>
                  <a:pt x="124744" y="16278"/>
                </a:lnTo>
                <a:lnTo>
                  <a:pt x="122813" y="16278"/>
                </a:lnTo>
                <a:lnTo>
                  <a:pt x="122306" y="9849"/>
                </a:lnTo>
                <a:lnTo>
                  <a:pt x="122306" y="16278"/>
                </a:lnTo>
                <a:lnTo>
                  <a:pt x="120564" y="16278"/>
                </a:lnTo>
                <a:lnTo>
                  <a:pt x="120564" y="1235"/>
                </a:lnTo>
                <a:lnTo>
                  <a:pt x="123351" y="1235"/>
                </a:lnTo>
                <a:lnTo>
                  <a:pt x="123794" y="6334"/>
                </a:lnTo>
                <a:lnTo>
                  <a:pt x="124206" y="1235"/>
                </a:lnTo>
                <a:close/>
                <a:moveTo>
                  <a:pt x="134467" y="1235"/>
                </a:moveTo>
                <a:lnTo>
                  <a:pt x="134467" y="16278"/>
                </a:lnTo>
                <a:lnTo>
                  <a:pt x="132757" y="16278"/>
                </a:lnTo>
                <a:lnTo>
                  <a:pt x="132757" y="9849"/>
                </a:lnTo>
                <a:lnTo>
                  <a:pt x="132218" y="16278"/>
                </a:lnTo>
                <a:lnTo>
                  <a:pt x="130318" y="16278"/>
                </a:lnTo>
                <a:lnTo>
                  <a:pt x="129780" y="9849"/>
                </a:lnTo>
                <a:lnTo>
                  <a:pt x="129780" y="16278"/>
                </a:lnTo>
                <a:lnTo>
                  <a:pt x="128038" y="16278"/>
                </a:lnTo>
                <a:lnTo>
                  <a:pt x="128038" y="1235"/>
                </a:lnTo>
                <a:lnTo>
                  <a:pt x="130857" y="1235"/>
                </a:lnTo>
                <a:lnTo>
                  <a:pt x="131268" y="6334"/>
                </a:lnTo>
                <a:lnTo>
                  <a:pt x="131680" y="1235"/>
                </a:lnTo>
                <a:close/>
                <a:moveTo>
                  <a:pt x="141941" y="1235"/>
                </a:moveTo>
                <a:lnTo>
                  <a:pt x="141941" y="16278"/>
                </a:lnTo>
                <a:lnTo>
                  <a:pt x="140231" y="16278"/>
                </a:lnTo>
                <a:lnTo>
                  <a:pt x="140231" y="9849"/>
                </a:lnTo>
                <a:lnTo>
                  <a:pt x="139692" y="16278"/>
                </a:lnTo>
                <a:lnTo>
                  <a:pt x="137792" y="16278"/>
                </a:lnTo>
                <a:lnTo>
                  <a:pt x="137254" y="9849"/>
                </a:lnTo>
                <a:lnTo>
                  <a:pt x="137254" y="16278"/>
                </a:lnTo>
                <a:lnTo>
                  <a:pt x="135512" y="16278"/>
                </a:lnTo>
                <a:lnTo>
                  <a:pt x="135512" y="1235"/>
                </a:lnTo>
                <a:lnTo>
                  <a:pt x="138330" y="1235"/>
                </a:lnTo>
                <a:lnTo>
                  <a:pt x="138742" y="6334"/>
                </a:lnTo>
                <a:lnTo>
                  <a:pt x="139154" y="1235"/>
                </a:lnTo>
                <a:close/>
                <a:moveTo>
                  <a:pt x="149446" y="1235"/>
                </a:moveTo>
                <a:lnTo>
                  <a:pt x="149446" y="16278"/>
                </a:lnTo>
                <a:lnTo>
                  <a:pt x="147705" y="16278"/>
                </a:lnTo>
                <a:lnTo>
                  <a:pt x="147705" y="9849"/>
                </a:lnTo>
                <a:lnTo>
                  <a:pt x="147166" y="16278"/>
                </a:lnTo>
                <a:lnTo>
                  <a:pt x="145266" y="16278"/>
                </a:lnTo>
                <a:lnTo>
                  <a:pt x="144728" y="9849"/>
                </a:lnTo>
                <a:lnTo>
                  <a:pt x="144728" y="16278"/>
                </a:lnTo>
                <a:lnTo>
                  <a:pt x="142986" y="16278"/>
                </a:lnTo>
                <a:lnTo>
                  <a:pt x="142986" y="1235"/>
                </a:lnTo>
                <a:lnTo>
                  <a:pt x="145804" y="1235"/>
                </a:lnTo>
                <a:lnTo>
                  <a:pt x="146216" y="6334"/>
                </a:lnTo>
                <a:lnTo>
                  <a:pt x="146628" y="1235"/>
                </a:lnTo>
                <a:close/>
                <a:moveTo>
                  <a:pt x="156920" y="1235"/>
                </a:moveTo>
                <a:lnTo>
                  <a:pt x="156920" y="16278"/>
                </a:lnTo>
                <a:lnTo>
                  <a:pt x="155178" y="16278"/>
                </a:lnTo>
                <a:lnTo>
                  <a:pt x="155178" y="9849"/>
                </a:lnTo>
                <a:lnTo>
                  <a:pt x="154640" y="16278"/>
                </a:lnTo>
                <a:lnTo>
                  <a:pt x="152740" y="16278"/>
                </a:lnTo>
                <a:lnTo>
                  <a:pt x="152233" y="9849"/>
                </a:lnTo>
                <a:lnTo>
                  <a:pt x="152233" y="16278"/>
                </a:lnTo>
                <a:lnTo>
                  <a:pt x="150491" y="16278"/>
                </a:lnTo>
                <a:lnTo>
                  <a:pt x="150491" y="1235"/>
                </a:lnTo>
                <a:lnTo>
                  <a:pt x="153278" y="1235"/>
                </a:lnTo>
                <a:lnTo>
                  <a:pt x="153690" y="6334"/>
                </a:lnTo>
                <a:lnTo>
                  <a:pt x="154133" y="1235"/>
                </a:lnTo>
                <a:close/>
                <a:moveTo>
                  <a:pt x="164394" y="1235"/>
                </a:moveTo>
                <a:lnTo>
                  <a:pt x="164394" y="16278"/>
                </a:lnTo>
                <a:lnTo>
                  <a:pt x="162652" y="16278"/>
                </a:lnTo>
                <a:lnTo>
                  <a:pt x="162652" y="9849"/>
                </a:lnTo>
                <a:lnTo>
                  <a:pt x="162146" y="16278"/>
                </a:lnTo>
                <a:lnTo>
                  <a:pt x="160214" y="16278"/>
                </a:lnTo>
                <a:lnTo>
                  <a:pt x="159707" y="9849"/>
                </a:lnTo>
                <a:lnTo>
                  <a:pt x="159707" y="16278"/>
                </a:lnTo>
                <a:lnTo>
                  <a:pt x="157965" y="16278"/>
                </a:lnTo>
                <a:lnTo>
                  <a:pt x="157965" y="1235"/>
                </a:lnTo>
                <a:lnTo>
                  <a:pt x="160752" y="1235"/>
                </a:lnTo>
                <a:lnTo>
                  <a:pt x="161164" y="6334"/>
                </a:lnTo>
                <a:lnTo>
                  <a:pt x="161607" y="1235"/>
                </a:lnTo>
                <a:close/>
                <a:moveTo>
                  <a:pt x="171868" y="1235"/>
                </a:moveTo>
                <a:lnTo>
                  <a:pt x="171868" y="16278"/>
                </a:lnTo>
                <a:lnTo>
                  <a:pt x="170126" y="16278"/>
                </a:lnTo>
                <a:lnTo>
                  <a:pt x="170126" y="9849"/>
                </a:lnTo>
                <a:lnTo>
                  <a:pt x="169620" y="16278"/>
                </a:lnTo>
                <a:lnTo>
                  <a:pt x="167688" y="16278"/>
                </a:lnTo>
                <a:lnTo>
                  <a:pt x="167181" y="9849"/>
                </a:lnTo>
                <a:lnTo>
                  <a:pt x="167181" y="16278"/>
                </a:lnTo>
                <a:lnTo>
                  <a:pt x="165439" y="16278"/>
                </a:lnTo>
                <a:lnTo>
                  <a:pt x="165439" y="1235"/>
                </a:lnTo>
                <a:lnTo>
                  <a:pt x="168226" y="1235"/>
                </a:lnTo>
                <a:lnTo>
                  <a:pt x="168638" y="6334"/>
                </a:lnTo>
                <a:lnTo>
                  <a:pt x="169081" y="1235"/>
                </a:lnTo>
                <a:close/>
                <a:moveTo>
                  <a:pt x="179342" y="1235"/>
                </a:moveTo>
                <a:lnTo>
                  <a:pt x="179342" y="16278"/>
                </a:lnTo>
                <a:lnTo>
                  <a:pt x="177600" y="16278"/>
                </a:lnTo>
                <a:lnTo>
                  <a:pt x="177600" y="9849"/>
                </a:lnTo>
                <a:lnTo>
                  <a:pt x="177093" y="16278"/>
                </a:lnTo>
                <a:lnTo>
                  <a:pt x="175193" y="16278"/>
                </a:lnTo>
                <a:lnTo>
                  <a:pt x="174655" y="9849"/>
                </a:lnTo>
                <a:lnTo>
                  <a:pt x="174655" y="16278"/>
                </a:lnTo>
                <a:lnTo>
                  <a:pt x="172913" y="16278"/>
                </a:lnTo>
                <a:lnTo>
                  <a:pt x="172913" y="1235"/>
                </a:lnTo>
                <a:lnTo>
                  <a:pt x="175732" y="1235"/>
                </a:lnTo>
                <a:lnTo>
                  <a:pt x="176143" y="6334"/>
                </a:lnTo>
                <a:lnTo>
                  <a:pt x="176555" y="1235"/>
                </a:lnTo>
                <a:close/>
                <a:moveTo>
                  <a:pt x="186816" y="1235"/>
                </a:moveTo>
                <a:lnTo>
                  <a:pt x="186816" y="16278"/>
                </a:lnTo>
                <a:lnTo>
                  <a:pt x="185106" y="16278"/>
                </a:lnTo>
                <a:lnTo>
                  <a:pt x="185106" y="9849"/>
                </a:lnTo>
                <a:lnTo>
                  <a:pt x="184567" y="16278"/>
                </a:lnTo>
                <a:lnTo>
                  <a:pt x="182667" y="16278"/>
                </a:lnTo>
                <a:lnTo>
                  <a:pt x="182129" y="9849"/>
                </a:lnTo>
                <a:lnTo>
                  <a:pt x="182129" y="16278"/>
                </a:lnTo>
                <a:lnTo>
                  <a:pt x="180387" y="16278"/>
                </a:lnTo>
                <a:lnTo>
                  <a:pt x="180387" y="1235"/>
                </a:lnTo>
                <a:lnTo>
                  <a:pt x="183206" y="1235"/>
                </a:lnTo>
                <a:lnTo>
                  <a:pt x="183617" y="6334"/>
                </a:lnTo>
                <a:lnTo>
                  <a:pt x="184029" y="1235"/>
                </a:lnTo>
                <a:close/>
                <a:moveTo>
                  <a:pt x="194321" y="1235"/>
                </a:moveTo>
                <a:lnTo>
                  <a:pt x="194321" y="16278"/>
                </a:lnTo>
                <a:lnTo>
                  <a:pt x="192580" y="16278"/>
                </a:lnTo>
                <a:lnTo>
                  <a:pt x="192580" y="9849"/>
                </a:lnTo>
                <a:lnTo>
                  <a:pt x="192041" y="16278"/>
                </a:lnTo>
                <a:lnTo>
                  <a:pt x="190141" y="16278"/>
                </a:lnTo>
                <a:lnTo>
                  <a:pt x="189603" y="9849"/>
                </a:lnTo>
                <a:lnTo>
                  <a:pt x="189603" y="16278"/>
                </a:lnTo>
                <a:lnTo>
                  <a:pt x="187861" y="16278"/>
                </a:lnTo>
                <a:lnTo>
                  <a:pt x="187861" y="1235"/>
                </a:lnTo>
                <a:lnTo>
                  <a:pt x="190679" y="1235"/>
                </a:lnTo>
                <a:lnTo>
                  <a:pt x="191091" y="6334"/>
                </a:lnTo>
                <a:lnTo>
                  <a:pt x="191503" y="1235"/>
                </a:lnTo>
                <a:close/>
                <a:moveTo>
                  <a:pt x="201795" y="1235"/>
                </a:moveTo>
                <a:lnTo>
                  <a:pt x="201795" y="16278"/>
                </a:lnTo>
                <a:lnTo>
                  <a:pt x="200054" y="16278"/>
                </a:lnTo>
                <a:lnTo>
                  <a:pt x="200054" y="9849"/>
                </a:lnTo>
                <a:lnTo>
                  <a:pt x="199515" y="16278"/>
                </a:lnTo>
                <a:lnTo>
                  <a:pt x="197615" y="16278"/>
                </a:lnTo>
                <a:lnTo>
                  <a:pt x="197077" y="9849"/>
                </a:lnTo>
                <a:lnTo>
                  <a:pt x="197077" y="16278"/>
                </a:lnTo>
                <a:lnTo>
                  <a:pt x="195366" y="16278"/>
                </a:lnTo>
                <a:lnTo>
                  <a:pt x="195366" y="1235"/>
                </a:lnTo>
                <a:lnTo>
                  <a:pt x="198153" y="1235"/>
                </a:lnTo>
                <a:lnTo>
                  <a:pt x="198565" y="6334"/>
                </a:lnTo>
                <a:lnTo>
                  <a:pt x="198977" y="1235"/>
                </a:lnTo>
                <a:close/>
                <a:moveTo>
                  <a:pt x="209269" y="1235"/>
                </a:moveTo>
                <a:lnTo>
                  <a:pt x="209269" y="16278"/>
                </a:lnTo>
                <a:lnTo>
                  <a:pt x="207527" y="16278"/>
                </a:lnTo>
                <a:lnTo>
                  <a:pt x="207527" y="9849"/>
                </a:lnTo>
                <a:lnTo>
                  <a:pt x="207021" y="16278"/>
                </a:lnTo>
                <a:lnTo>
                  <a:pt x="205089" y="16278"/>
                </a:lnTo>
                <a:lnTo>
                  <a:pt x="204582" y="9849"/>
                </a:lnTo>
                <a:lnTo>
                  <a:pt x="204582" y="16278"/>
                </a:lnTo>
                <a:lnTo>
                  <a:pt x="202840" y="16278"/>
                </a:lnTo>
                <a:lnTo>
                  <a:pt x="202840" y="1235"/>
                </a:lnTo>
                <a:lnTo>
                  <a:pt x="205627" y="1235"/>
                </a:lnTo>
                <a:lnTo>
                  <a:pt x="206039" y="6334"/>
                </a:lnTo>
                <a:lnTo>
                  <a:pt x="206451" y="1235"/>
                </a:lnTo>
                <a:close/>
                <a:moveTo>
                  <a:pt x="216743" y="1235"/>
                </a:moveTo>
                <a:lnTo>
                  <a:pt x="216743" y="16278"/>
                </a:lnTo>
                <a:lnTo>
                  <a:pt x="215001" y="16278"/>
                </a:lnTo>
                <a:lnTo>
                  <a:pt x="215001" y="9849"/>
                </a:lnTo>
                <a:lnTo>
                  <a:pt x="214495" y="16278"/>
                </a:lnTo>
                <a:lnTo>
                  <a:pt x="212563" y="16278"/>
                </a:lnTo>
                <a:lnTo>
                  <a:pt x="212056" y="9849"/>
                </a:lnTo>
                <a:lnTo>
                  <a:pt x="212056" y="16278"/>
                </a:lnTo>
                <a:lnTo>
                  <a:pt x="210314" y="16278"/>
                </a:lnTo>
                <a:lnTo>
                  <a:pt x="210314" y="1235"/>
                </a:lnTo>
                <a:lnTo>
                  <a:pt x="213101" y="1235"/>
                </a:lnTo>
                <a:lnTo>
                  <a:pt x="213513" y="6334"/>
                </a:lnTo>
                <a:lnTo>
                  <a:pt x="213956" y="1235"/>
                </a:lnTo>
                <a:close/>
                <a:moveTo>
                  <a:pt x="224217" y="1235"/>
                </a:moveTo>
                <a:lnTo>
                  <a:pt x="224217" y="16278"/>
                </a:lnTo>
                <a:lnTo>
                  <a:pt x="222475" y="16278"/>
                </a:lnTo>
                <a:lnTo>
                  <a:pt x="222475" y="9849"/>
                </a:lnTo>
                <a:lnTo>
                  <a:pt x="221969" y="16278"/>
                </a:lnTo>
                <a:lnTo>
                  <a:pt x="220037" y="16278"/>
                </a:lnTo>
                <a:lnTo>
                  <a:pt x="219530" y="9849"/>
                </a:lnTo>
                <a:lnTo>
                  <a:pt x="219530" y="16278"/>
                </a:lnTo>
                <a:lnTo>
                  <a:pt x="217788" y="16278"/>
                </a:lnTo>
                <a:lnTo>
                  <a:pt x="217788" y="1235"/>
                </a:lnTo>
                <a:lnTo>
                  <a:pt x="220575" y="1235"/>
                </a:lnTo>
                <a:lnTo>
                  <a:pt x="221018" y="6334"/>
                </a:lnTo>
                <a:lnTo>
                  <a:pt x="221430" y="1235"/>
                </a:lnTo>
                <a:close/>
                <a:moveTo>
                  <a:pt x="231691" y="1235"/>
                </a:moveTo>
                <a:lnTo>
                  <a:pt x="231691" y="16278"/>
                </a:lnTo>
                <a:lnTo>
                  <a:pt x="229981" y="16278"/>
                </a:lnTo>
                <a:lnTo>
                  <a:pt x="229981" y="9849"/>
                </a:lnTo>
                <a:lnTo>
                  <a:pt x="229442" y="16278"/>
                </a:lnTo>
                <a:lnTo>
                  <a:pt x="227542" y="16278"/>
                </a:lnTo>
                <a:lnTo>
                  <a:pt x="227004" y="9849"/>
                </a:lnTo>
                <a:lnTo>
                  <a:pt x="227004" y="16278"/>
                </a:lnTo>
                <a:lnTo>
                  <a:pt x="225262" y="16278"/>
                </a:lnTo>
                <a:lnTo>
                  <a:pt x="225262" y="1235"/>
                </a:lnTo>
                <a:lnTo>
                  <a:pt x="228049" y="1235"/>
                </a:lnTo>
                <a:lnTo>
                  <a:pt x="228492" y="6334"/>
                </a:lnTo>
                <a:lnTo>
                  <a:pt x="228904" y="1235"/>
                </a:lnTo>
                <a:close/>
                <a:moveTo>
                  <a:pt x="239165" y="1235"/>
                </a:moveTo>
                <a:lnTo>
                  <a:pt x="239165" y="16278"/>
                </a:lnTo>
                <a:lnTo>
                  <a:pt x="237455" y="16278"/>
                </a:lnTo>
                <a:lnTo>
                  <a:pt x="237455" y="9849"/>
                </a:lnTo>
                <a:lnTo>
                  <a:pt x="236916" y="16278"/>
                </a:lnTo>
                <a:lnTo>
                  <a:pt x="235016" y="16278"/>
                </a:lnTo>
                <a:lnTo>
                  <a:pt x="234478" y="9849"/>
                </a:lnTo>
                <a:lnTo>
                  <a:pt x="234478" y="16278"/>
                </a:lnTo>
                <a:lnTo>
                  <a:pt x="232736" y="16278"/>
                </a:lnTo>
                <a:lnTo>
                  <a:pt x="232736" y="1235"/>
                </a:lnTo>
                <a:lnTo>
                  <a:pt x="235555" y="1235"/>
                </a:lnTo>
                <a:lnTo>
                  <a:pt x="235966" y="6334"/>
                </a:lnTo>
                <a:lnTo>
                  <a:pt x="236378" y="1235"/>
                </a:lnTo>
                <a:close/>
                <a:moveTo>
                  <a:pt x="246670" y="1235"/>
                </a:moveTo>
                <a:lnTo>
                  <a:pt x="246670" y="16278"/>
                </a:lnTo>
                <a:lnTo>
                  <a:pt x="244929" y="16278"/>
                </a:lnTo>
                <a:lnTo>
                  <a:pt x="244929" y="9849"/>
                </a:lnTo>
                <a:lnTo>
                  <a:pt x="244390" y="16278"/>
                </a:lnTo>
                <a:lnTo>
                  <a:pt x="242490" y="16278"/>
                </a:lnTo>
                <a:lnTo>
                  <a:pt x="241952" y="9849"/>
                </a:lnTo>
                <a:lnTo>
                  <a:pt x="241952" y="16278"/>
                </a:lnTo>
                <a:lnTo>
                  <a:pt x="240242" y="16278"/>
                </a:lnTo>
                <a:lnTo>
                  <a:pt x="240242" y="1235"/>
                </a:lnTo>
                <a:lnTo>
                  <a:pt x="243028" y="1235"/>
                </a:lnTo>
                <a:lnTo>
                  <a:pt x="243440" y="6334"/>
                </a:lnTo>
                <a:lnTo>
                  <a:pt x="243852" y="1235"/>
                </a:lnTo>
                <a:close/>
                <a:moveTo>
                  <a:pt x="254144" y="1235"/>
                </a:moveTo>
                <a:lnTo>
                  <a:pt x="254144" y="16278"/>
                </a:lnTo>
                <a:lnTo>
                  <a:pt x="252402" y="16278"/>
                </a:lnTo>
                <a:lnTo>
                  <a:pt x="252402" y="9849"/>
                </a:lnTo>
                <a:lnTo>
                  <a:pt x="251864" y="16278"/>
                </a:lnTo>
                <a:lnTo>
                  <a:pt x="249964" y="16278"/>
                </a:lnTo>
                <a:lnTo>
                  <a:pt x="249426" y="9849"/>
                </a:lnTo>
                <a:lnTo>
                  <a:pt x="249426" y="16278"/>
                </a:lnTo>
                <a:lnTo>
                  <a:pt x="247715" y="16278"/>
                </a:lnTo>
                <a:lnTo>
                  <a:pt x="247715" y="1235"/>
                </a:lnTo>
                <a:lnTo>
                  <a:pt x="250502" y="1235"/>
                </a:lnTo>
                <a:lnTo>
                  <a:pt x="250914" y="6334"/>
                </a:lnTo>
                <a:lnTo>
                  <a:pt x="251326" y="1235"/>
                </a:lnTo>
                <a:close/>
                <a:moveTo>
                  <a:pt x="261618" y="1235"/>
                </a:moveTo>
                <a:lnTo>
                  <a:pt x="261618" y="16278"/>
                </a:lnTo>
                <a:lnTo>
                  <a:pt x="259876" y="16278"/>
                </a:lnTo>
                <a:lnTo>
                  <a:pt x="259876" y="9849"/>
                </a:lnTo>
                <a:lnTo>
                  <a:pt x="259338" y="16278"/>
                </a:lnTo>
                <a:lnTo>
                  <a:pt x="257438" y="16278"/>
                </a:lnTo>
                <a:lnTo>
                  <a:pt x="256899" y="9849"/>
                </a:lnTo>
                <a:lnTo>
                  <a:pt x="256899" y="16278"/>
                </a:lnTo>
                <a:lnTo>
                  <a:pt x="255189" y="16278"/>
                </a:lnTo>
                <a:lnTo>
                  <a:pt x="255189" y="1235"/>
                </a:lnTo>
                <a:lnTo>
                  <a:pt x="257976" y="1235"/>
                </a:lnTo>
                <a:lnTo>
                  <a:pt x="258388" y="6334"/>
                </a:lnTo>
                <a:lnTo>
                  <a:pt x="258831" y="1235"/>
                </a:lnTo>
                <a:close/>
                <a:moveTo>
                  <a:pt x="269092" y="1235"/>
                </a:moveTo>
                <a:lnTo>
                  <a:pt x="269092" y="16278"/>
                </a:lnTo>
                <a:lnTo>
                  <a:pt x="267350" y="16278"/>
                </a:lnTo>
                <a:lnTo>
                  <a:pt x="267350" y="9849"/>
                </a:lnTo>
                <a:lnTo>
                  <a:pt x="266844" y="16278"/>
                </a:lnTo>
                <a:lnTo>
                  <a:pt x="264912" y="16278"/>
                </a:lnTo>
                <a:lnTo>
                  <a:pt x="264405" y="9849"/>
                </a:lnTo>
                <a:lnTo>
                  <a:pt x="264405" y="16278"/>
                </a:lnTo>
                <a:lnTo>
                  <a:pt x="262663" y="16278"/>
                </a:lnTo>
                <a:lnTo>
                  <a:pt x="262663" y="1235"/>
                </a:lnTo>
                <a:lnTo>
                  <a:pt x="265450" y="1235"/>
                </a:lnTo>
                <a:lnTo>
                  <a:pt x="265862" y="6334"/>
                </a:lnTo>
                <a:lnTo>
                  <a:pt x="266305" y="1235"/>
                </a:lnTo>
                <a:close/>
                <a:moveTo>
                  <a:pt x="276566" y="1235"/>
                </a:moveTo>
                <a:lnTo>
                  <a:pt x="276566" y="16278"/>
                </a:lnTo>
                <a:lnTo>
                  <a:pt x="274824" y="16278"/>
                </a:lnTo>
                <a:lnTo>
                  <a:pt x="274824" y="9849"/>
                </a:lnTo>
                <a:lnTo>
                  <a:pt x="274317" y="16278"/>
                </a:lnTo>
                <a:lnTo>
                  <a:pt x="272386" y="16278"/>
                </a:lnTo>
                <a:lnTo>
                  <a:pt x="271879" y="9849"/>
                </a:lnTo>
                <a:lnTo>
                  <a:pt x="271879" y="16278"/>
                </a:lnTo>
                <a:lnTo>
                  <a:pt x="270137" y="16278"/>
                </a:lnTo>
                <a:lnTo>
                  <a:pt x="270137" y="1235"/>
                </a:lnTo>
                <a:lnTo>
                  <a:pt x="272924" y="1235"/>
                </a:lnTo>
                <a:lnTo>
                  <a:pt x="273367" y="6334"/>
                </a:lnTo>
                <a:lnTo>
                  <a:pt x="273779" y="1235"/>
                </a:lnTo>
                <a:close/>
                <a:moveTo>
                  <a:pt x="284040" y="1235"/>
                </a:moveTo>
                <a:lnTo>
                  <a:pt x="284040" y="16278"/>
                </a:lnTo>
                <a:lnTo>
                  <a:pt x="282298" y="16278"/>
                </a:lnTo>
                <a:lnTo>
                  <a:pt x="282298" y="9849"/>
                </a:lnTo>
                <a:lnTo>
                  <a:pt x="281791" y="16278"/>
                </a:lnTo>
                <a:lnTo>
                  <a:pt x="279860" y="16278"/>
                </a:lnTo>
                <a:lnTo>
                  <a:pt x="279353" y="9849"/>
                </a:lnTo>
                <a:lnTo>
                  <a:pt x="279353" y="16278"/>
                </a:lnTo>
                <a:lnTo>
                  <a:pt x="277611" y="16278"/>
                </a:lnTo>
                <a:lnTo>
                  <a:pt x="277611" y="1235"/>
                </a:lnTo>
                <a:lnTo>
                  <a:pt x="280430" y="1235"/>
                </a:lnTo>
                <a:lnTo>
                  <a:pt x="280841" y="6334"/>
                </a:lnTo>
                <a:lnTo>
                  <a:pt x="281253" y="1235"/>
                </a:lnTo>
                <a:close/>
                <a:moveTo>
                  <a:pt x="7347" y="17101"/>
                </a:moveTo>
                <a:lnTo>
                  <a:pt x="7347" y="32144"/>
                </a:lnTo>
                <a:lnTo>
                  <a:pt x="5605" y="32144"/>
                </a:lnTo>
                <a:lnTo>
                  <a:pt x="5605" y="25715"/>
                </a:lnTo>
                <a:lnTo>
                  <a:pt x="5099" y="32144"/>
                </a:lnTo>
                <a:lnTo>
                  <a:pt x="3167" y="32144"/>
                </a:lnTo>
                <a:lnTo>
                  <a:pt x="2629" y="25715"/>
                </a:lnTo>
                <a:lnTo>
                  <a:pt x="2629" y="32144"/>
                </a:lnTo>
                <a:lnTo>
                  <a:pt x="918" y="32144"/>
                </a:lnTo>
                <a:lnTo>
                  <a:pt x="918" y="17101"/>
                </a:lnTo>
                <a:lnTo>
                  <a:pt x="3705" y="17101"/>
                </a:lnTo>
                <a:lnTo>
                  <a:pt x="4117" y="22200"/>
                </a:lnTo>
                <a:lnTo>
                  <a:pt x="4529" y="17101"/>
                </a:lnTo>
                <a:close/>
                <a:moveTo>
                  <a:pt x="14821" y="17101"/>
                </a:moveTo>
                <a:lnTo>
                  <a:pt x="14821" y="32144"/>
                </a:lnTo>
                <a:lnTo>
                  <a:pt x="13079" y="32144"/>
                </a:lnTo>
                <a:lnTo>
                  <a:pt x="13079" y="25715"/>
                </a:lnTo>
                <a:lnTo>
                  <a:pt x="12573" y="32144"/>
                </a:lnTo>
                <a:lnTo>
                  <a:pt x="10641" y="32144"/>
                </a:lnTo>
                <a:lnTo>
                  <a:pt x="10134" y="25715"/>
                </a:lnTo>
                <a:lnTo>
                  <a:pt x="10134" y="32144"/>
                </a:lnTo>
                <a:lnTo>
                  <a:pt x="8392" y="32144"/>
                </a:lnTo>
                <a:lnTo>
                  <a:pt x="8392" y="17101"/>
                </a:lnTo>
                <a:lnTo>
                  <a:pt x="11179" y="17101"/>
                </a:lnTo>
                <a:lnTo>
                  <a:pt x="11591" y="22200"/>
                </a:lnTo>
                <a:lnTo>
                  <a:pt x="12034" y="17101"/>
                </a:lnTo>
                <a:close/>
                <a:moveTo>
                  <a:pt x="22295" y="17101"/>
                </a:moveTo>
                <a:lnTo>
                  <a:pt x="22295" y="32144"/>
                </a:lnTo>
                <a:lnTo>
                  <a:pt x="20553" y="32144"/>
                </a:lnTo>
                <a:lnTo>
                  <a:pt x="20553" y="25715"/>
                </a:lnTo>
                <a:lnTo>
                  <a:pt x="20047" y="32144"/>
                </a:lnTo>
                <a:lnTo>
                  <a:pt x="18115" y="32144"/>
                </a:lnTo>
                <a:lnTo>
                  <a:pt x="17608" y="25715"/>
                </a:lnTo>
                <a:lnTo>
                  <a:pt x="17608" y="32144"/>
                </a:lnTo>
                <a:lnTo>
                  <a:pt x="15866" y="32144"/>
                </a:lnTo>
                <a:lnTo>
                  <a:pt x="15866" y="17101"/>
                </a:lnTo>
                <a:lnTo>
                  <a:pt x="18653" y="17101"/>
                </a:lnTo>
                <a:lnTo>
                  <a:pt x="19096" y="22200"/>
                </a:lnTo>
                <a:lnTo>
                  <a:pt x="19508" y="17101"/>
                </a:lnTo>
                <a:close/>
                <a:moveTo>
                  <a:pt x="29769" y="17101"/>
                </a:moveTo>
                <a:lnTo>
                  <a:pt x="29769" y="32144"/>
                </a:lnTo>
                <a:lnTo>
                  <a:pt x="28059" y="32144"/>
                </a:lnTo>
                <a:lnTo>
                  <a:pt x="28059" y="25715"/>
                </a:lnTo>
                <a:lnTo>
                  <a:pt x="27520" y="32144"/>
                </a:lnTo>
                <a:lnTo>
                  <a:pt x="25589" y="32144"/>
                </a:lnTo>
                <a:lnTo>
                  <a:pt x="25082" y="25715"/>
                </a:lnTo>
                <a:lnTo>
                  <a:pt x="25082" y="32144"/>
                </a:lnTo>
                <a:lnTo>
                  <a:pt x="23340" y="32144"/>
                </a:lnTo>
                <a:lnTo>
                  <a:pt x="23340" y="17101"/>
                </a:lnTo>
                <a:lnTo>
                  <a:pt x="26159" y="17101"/>
                </a:lnTo>
                <a:lnTo>
                  <a:pt x="26570" y="22200"/>
                </a:lnTo>
                <a:lnTo>
                  <a:pt x="26982" y="17101"/>
                </a:lnTo>
                <a:close/>
                <a:moveTo>
                  <a:pt x="37243" y="17101"/>
                </a:moveTo>
                <a:lnTo>
                  <a:pt x="37243" y="32144"/>
                </a:lnTo>
                <a:lnTo>
                  <a:pt x="35533" y="32144"/>
                </a:lnTo>
                <a:lnTo>
                  <a:pt x="35533" y="25715"/>
                </a:lnTo>
                <a:lnTo>
                  <a:pt x="34994" y="32144"/>
                </a:lnTo>
                <a:lnTo>
                  <a:pt x="33094" y="32144"/>
                </a:lnTo>
                <a:lnTo>
                  <a:pt x="32556" y="25715"/>
                </a:lnTo>
                <a:lnTo>
                  <a:pt x="32556" y="32144"/>
                </a:lnTo>
                <a:lnTo>
                  <a:pt x="30814" y="32144"/>
                </a:lnTo>
                <a:lnTo>
                  <a:pt x="30814" y="17101"/>
                </a:lnTo>
                <a:lnTo>
                  <a:pt x="33633" y="17101"/>
                </a:lnTo>
                <a:lnTo>
                  <a:pt x="34044" y="22200"/>
                </a:lnTo>
                <a:lnTo>
                  <a:pt x="34456" y="17101"/>
                </a:lnTo>
                <a:close/>
                <a:moveTo>
                  <a:pt x="44748" y="17101"/>
                </a:moveTo>
                <a:lnTo>
                  <a:pt x="44748" y="32144"/>
                </a:lnTo>
                <a:lnTo>
                  <a:pt x="43007" y="32144"/>
                </a:lnTo>
                <a:lnTo>
                  <a:pt x="43007" y="25715"/>
                </a:lnTo>
                <a:lnTo>
                  <a:pt x="42468" y="32144"/>
                </a:lnTo>
                <a:lnTo>
                  <a:pt x="40568" y="32144"/>
                </a:lnTo>
                <a:lnTo>
                  <a:pt x="40030" y="25715"/>
                </a:lnTo>
                <a:lnTo>
                  <a:pt x="40030" y="32144"/>
                </a:lnTo>
                <a:lnTo>
                  <a:pt x="38320" y="32144"/>
                </a:lnTo>
                <a:lnTo>
                  <a:pt x="38320" y="17101"/>
                </a:lnTo>
                <a:lnTo>
                  <a:pt x="41106" y="17101"/>
                </a:lnTo>
                <a:lnTo>
                  <a:pt x="41518" y="22200"/>
                </a:lnTo>
                <a:lnTo>
                  <a:pt x="41930" y="17101"/>
                </a:lnTo>
                <a:close/>
                <a:moveTo>
                  <a:pt x="52222" y="17101"/>
                </a:moveTo>
                <a:lnTo>
                  <a:pt x="52222" y="32144"/>
                </a:lnTo>
                <a:lnTo>
                  <a:pt x="50480" y="32144"/>
                </a:lnTo>
                <a:lnTo>
                  <a:pt x="50480" y="25715"/>
                </a:lnTo>
                <a:lnTo>
                  <a:pt x="49942" y="32144"/>
                </a:lnTo>
                <a:lnTo>
                  <a:pt x="48042" y="32144"/>
                </a:lnTo>
                <a:lnTo>
                  <a:pt x="47504" y="25715"/>
                </a:lnTo>
                <a:lnTo>
                  <a:pt x="47504" y="32144"/>
                </a:lnTo>
                <a:lnTo>
                  <a:pt x="45793" y="32144"/>
                </a:lnTo>
                <a:lnTo>
                  <a:pt x="45793" y="17101"/>
                </a:lnTo>
                <a:lnTo>
                  <a:pt x="48580" y="17101"/>
                </a:lnTo>
                <a:lnTo>
                  <a:pt x="48992" y="22200"/>
                </a:lnTo>
                <a:lnTo>
                  <a:pt x="49404" y="17101"/>
                </a:lnTo>
                <a:close/>
                <a:moveTo>
                  <a:pt x="59696" y="17101"/>
                </a:moveTo>
                <a:lnTo>
                  <a:pt x="59696" y="32144"/>
                </a:lnTo>
                <a:lnTo>
                  <a:pt x="57954" y="32144"/>
                </a:lnTo>
                <a:lnTo>
                  <a:pt x="57954" y="25715"/>
                </a:lnTo>
                <a:lnTo>
                  <a:pt x="57448" y="32144"/>
                </a:lnTo>
                <a:lnTo>
                  <a:pt x="55516" y="32144"/>
                </a:lnTo>
                <a:lnTo>
                  <a:pt x="54978" y="25715"/>
                </a:lnTo>
                <a:lnTo>
                  <a:pt x="54978" y="32144"/>
                </a:lnTo>
                <a:lnTo>
                  <a:pt x="53267" y="32144"/>
                </a:lnTo>
                <a:lnTo>
                  <a:pt x="53267" y="17101"/>
                </a:lnTo>
                <a:lnTo>
                  <a:pt x="56054" y="17101"/>
                </a:lnTo>
                <a:lnTo>
                  <a:pt x="56466" y="22200"/>
                </a:lnTo>
                <a:lnTo>
                  <a:pt x="56878" y="17101"/>
                </a:lnTo>
                <a:close/>
                <a:moveTo>
                  <a:pt x="67170" y="17101"/>
                </a:moveTo>
                <a:lnTo>
                  <a:pt x="67170" y="32144"/>
                </a:lnTo>
                <a:lnTo>
                  <a:pt x="65428" y="32144"/>
                </a:lnTo>
                <a:lnTo>
                  <a:pt x="65428" y="25715"/>
                </a:lnTo>
                <a:lnTo>
                  <a:pt x="64922" y="32144"/>
                </a:lnTo>
                <a:lnTo>
                  <a:pt x="62990" y="32144"/>
                </a:lnTo>
                <a:lnTo>
                  <a:pt x="62483" y="25715"/>
                </a:lnTo>
                <a:lnTo>
                  <a:pt x="62483" y="32144"/>
                </a:lnTo>
                <a:lnTo>
                  <a:pt x="60741" y="32144"/>
                </a:lnTo>
                <a:lnTo>
                  <a:pt x="60741" y="17101"/>
                </a:lnTo>
                <a:lnTo>
                  <a:pt x="63528" y="17101"/>
                </a:lnTo>
                <a:lnTo>
                  <a:pt x="63940" y="22200"/>
                </a:lnTo>
                <a:lnTo>
                  <a:pt x="64383" y="17101"/>
                </a:lnTo>
                <a:close/>
                <a:moveTo>
                  <a:pt x="74644" y="17101"/>
                </a:moveTo>
                <a:lnTo>
                  <a:pt x="74644" y="32144"/>
                </a:lnTo>
                <a:lnTo>
                  <a:pt x="72902" y="32144"/>
                </a:lnTo>
                <a:lnTo>
                  <a:pt x="72902" y="25715"/>
                </a:lnTo>
                <a:lnTo>
                  <a:pt x="72395" y="32144"/>
                </a:lnTo>
                <a:lnTo>
                  <a:pt x="70464" y="32144"/>
                </a:lnTo>
                <a:lnTo>
                  <a:pt x="69957" y="25715"/>
                </a:lnTo>
                <a:lnTo>
                  <a:pt x="69957" y="32144"/>
                </a:lnTo>
                <a:lnTo>
                  <a:pt x="68215" y="32144"/>
                </a:lnTo>
                <a:lnTo>
                  <a:pt x="68215" y="17101"/>
                </a:lnTo>
                <a:lnTo>
                  <a:pt x="71002" y="17101"/>
                </a:lnTo>
                <a:lnTo>
                  <a:pt x="71445" y="22200"/>
                </a:lnTo>
                <a:lnTo>
                  <a:pt x="71857" y="17101"/>
                </a:lnTo>
                <a:close/>
                <a:moveTo>
                  <a:pt x="82118" y="17101"/>
                </a:moveTo>
                <a:lnTo>
                  <a:pt x="82118" y="32144"/>
                </a:lnTo>
                <a:lnTo>
                  <a:pt x="80376" y="32144"/>
                </a:lnTo>
                <a:lnTo>
                  <a:pt x="80376" y="25715"/>
                </a:lnTo>
                <a:lnTo>
                  <a:pt x="79869" y="32144"/>
                </a:lnTo>
                <a:lnTo>
                  <a:pt x="77969" y="32144"/>
                </a:lnTo>
                <a:lnTo>
                  <a:pt x="77431" y="25715"/>
                </a:lnTo>
                <a:lnTo>
                  <a:pt x="77431" y="32144"/>
                </a:lnTo>
                <a:lnTo>
                  <a:pt x="75689" y="32144"/>
                </a:lnTo>
                <a:lnTo>
                  <a:pt x="75689" y="17101"/>
                </a:lnTo>
                <a:lnTo>
                  <a:pt x="78508" y="17101"/>
                </a:lnTo>
                <a:lnTo>
                  <a:pt x="78919" y="22200"/>
                </a:lnTo>
                <a:lnTo>
                  <a:pt x="79331" y="17101"/>
                </a:lnTo>
                <a:close/>
                <a:moveTo>
                  <a:pt x="89623" y="17101"/>
                </a:moveTo>
                <a:lnTo>
                  <a:pt x="89623" y="32144"/>
                </a:lnTo>
                <a:lnTo>
                  <a:pt x="87882" y="32144"/>
                </a:lnTo>
                <a:lnTo>
                  <a:pt x="87882" y="25715"/>
                </a:lnTo>
                <a:lnTo>
                  <a:pt x="87343" y="32144"/>
                </a:lnTo>
                <a:lnTo>
                  <a:pt x="85443" y="32144"/>
                </a:lnTo>
                <a:lnTo>
                  <a:pt x="84905" y="25715"/>
                </a:lnTo>
                <a:lnTo>
                  <a:pt x="84905" y="32144"/>
                </a:lnTo>
                <a:lnTo>
                  <a:pt x="83163" y="32144"/>
                </a:lnTo>
                <a:lnTo>
                  <a:pt x="83163" y="17101"/>
                </a:lnTo>
                <a:lnTo>
                  <a:pt x="85982" y="17101"/>
                </a:lnTo>
                <a:lnTo>
                  <a:pt x="86393" y="22200"/>
                </a:lnTo>
                <a:lnTo>
                  <a:pt x="86805" y="17101"/>
                </a:lnTo>
                <a:close/>
                <a:moveTo>
                  <a:pt x="97097" y="17101"/>
                </a:moveTo>
                <a:lnTo>
                  <a:pt x="97097" y="32144"/>
                </a:lnTo>
                <a:lnTo>
                  <a:pt x="95356" y="32144"/>
                </a:lnTo>
                <a:lnTo>
                  <a:pt x="95356" y="25715"/>
                </a:lnTo>
                <a:lnTo>
                  <a:pt x="94817" y="32144"/>
                </a:lnTo>
                <a:lnTo>
                  <a:pt x="92917" y="32144"/>
                </a:lnTo>
                <a:lnTo>
                  <a:pt x="92379" y="25715"/>
                </a:lnTo>
                <a:lnTo>
                  <a:pt x="92379" y="32144"/>
                </a:lnTo>
                <a:lnTo>
                  <a:pt x="90637" y="32144"/>
                </a:lnTo>
                <a:lnTo>
                  <a:pt x="90637" y="17101"/>
                </a:lnTo>
                <a:lnTo>
                  <a:pt x="93455" y="17101"/>
                </a:lnTo>
                <a:lnTo>
                  <a:pt x="93867" y="22200"/>
                </a:lnTo>
                <a:lnTo>
                  <a:pt x="94279" y="17101"/>
                </a:lnTo>
                <a:close/>
                <a:moveTo>
                  <a:pt x="104571" y="17101"/>
                </a:moveTo>
                <a:lnTo>
                  <a:pt x="104571" y="32144"/>
                </a:lnTo>
                <a:lnTo>
                  <a:pt x="102829" y="32144"/>
                </a:lnTo>
                <a:lnTo>
                  <a:pt x="102829" y="25715"/>
                </a:lnTo>
                <a:lnTo>
                  <a:pt x="102323" y="32144"/>
                </a:lnTo>
                <a:lnTo>
                  <a:pt x="100391" y="32144"/>
                </a:lnTo>
                <a:lnTo>
                  <a:pt x="99853" y="25715"/>
                </a:lnTo>
                <a:lnTo>
                  <a:pt x="99853" y="32144"/>
                </a:lnTo>
                <a:lnTo>
                  <a:pt x="98142" y="32144"/>
                </a:lnTo>
                <a:lnTo>
                  <a:pt x="98142" y="17101"/>
                </a:lnTo>
                <a:lnTo>
                  <a:pt x="100929" y="17101"/>
                </a:lnTo>
                <a:lnTo>
                  <a:pt x="101341" y="22200"/>
                </a:lnTo>
                <a:lnTo>
                  <a:pt x="101753" y="17101"/>
                </a:lnTo>
                <a:close/>
                <a:moveTo>
                  <a:pt x="112045" y="17101"/>
                </a:moveTo>
                <a:lnTo>
                  <a:pt x="112045" y="32144"/>
                </a:lnTo>
                <a:lnTo>
                  <a:pt x="110303" y="32144"/>
                </a:lnTo>
                <a:lnTo>
                  <a:pt x="110303" y="25715"/>
                </a:lnTo>
                <a:lnTo>
                  <a:pt x="109797" y="32144"/>
                </a:lnTo>
                <a:lnTo>
                  <a:pt x="107865" y="32144"/>
                </a:lnTo>
                <a:lnTo>
                  <a:pt x="107358" y="25715"/>
                </a:lnTo>
                <a:lnTo>
                  <a:pt x="107358" y="32144"/>
                </a:lnTo>
                <a:lnTo>
                  <a:pt x="105616" y="32144"/>
                </a:lnTo>
                <a:lnTo>
                  <a:pt x="105616" y="17101"/>
                </a:lnTo>
                <a:lnTo>
                  <a:pt x="108403" y="17101"/>
                </a:lnTo>
                <a:lnTo>
                  <a:pt x="108815" y="22200"/>
                </a:lnTo>
                <a:lnTo>
                  <a:pt x="109258" y="17101"/>
                </a:lnTo>
                <a:close/>
                <a:moveTo>
                  <a:pt x="119519" y="17101"/>
                </a:moveTo>
                <a:lnTo>
                  <a:pt x="119519" y="32144"/>
                </a:lnTo>
                <a:lnTo>
                  <a:pt x="117777" y="32144"/>
                </a:lnTo>
                <a:lnTo>
                  <a:pt x="117777" y="25715"/>
                </a:lnTo>
                <a:lnTo>
                  <a:pt x="117271" y="32144"/>
                </a:lnTo>
                <a:lnTo>
                  <a:pt x="115339" y="32144"/>
                </a:lnTo>
                <a:lnTo>
                  <a:pt x="114832" y="25715"/>
                </a:lnTo>
                <a:lnTo>
                  <a:pt x="114832" y="32144"/>
                </a:lnTo>
                <a:lnTo>
                  <a:pt x="113090" y="32144"/>
                </a:lnTo>
                <a:lnTo>
                  <a:pt x="113090" y="17101"/>
                </a:lnTo>
                <a:lnTo>
                  <a:pt x="115877" y="17101"/>
                </a:lnTo>
                <a:lnTo>
                  <a:pt x="116320" y="22200"/>
                </a:lnTo>
                <a:lnTo>
                  <a:pt x="116732" y="17101"/>
                </a:lnTo>
                <a:close/>
                <a:moveTo>
                  <a:pt x="126993" y="17101"/>
                </a:moveTo>
                <a:lnTo>
                  <a:pt x="126993" y="32144"/>
                </a:lnTo>
                <a:lnTo>
                  <a:pt x="125283" y="32144"/>
                </a:lnTo>
                <a:lnTo>
                  <a:pt x="125283" y="25715"/>
                </a:lnTo>
                <a:lnTo>
                  <a:pt x="124744" y="32144"/>
                </a:lnTo>
                <a:lnTo>
                  <a:pt x="122813" y="32144"/>
                </a:lnTo>
                <a:lnTo>
                  <a:pt x="122306" y="25715"/>
                </a:lnTo>
                <a:lnTo>
                  <a:pt x="122306" y="32144"/>
                </a:lnTo>
                <a:lnTo>
                  <a:pt x="120564" y="32144"/>
                </a:lnTo>
                <a:lnTo>
                  <a:pt x="120564" y="17101"/>
                </a:lnTo>
                <a:lnTo>
                  <a:pt x="123351" y="17101"/>
                </a:lnTo>
                <a:lnTo>
                  <a:pt x="123794" y="22200"/>
                </a:lnTo>
                <a:lnTo>
                  <a:pt x="124206" y="17101"/>
                </a:lnTo>
                <a:close/>
                <a:moveTo>
                  <a:pt x="134467" y="17101"/>
                </a:moveTo>
                <a:lnTo>
                  <a:pt x="134467" y="32144"/>
                </a:lnTo>
                <a:lnTo>
                  <a:pt x="132757" y="32144"/>
                </a:lnTo>
                <a:lnTo>
                  <a:pt x="132757" y="25715"/>
                </a:lnTo>
                <a:lnTo>
                  <a:pt x="132218" y="32144"/>
                </a:lnTo>
                <a:lnTo>
                  <a:pt x="130318" y="32144"/>
                </a:lnTo>
                <a:lnTo>
                  <a:pt x="129780" y="25715"/>
                </a:lnTo>
                <a:lnTo>
                  <a:pt x="129780" y="32144"/>
                </a:lnTo>
                <a:lnTo>
                  <a:pt x="128038" y="32144"/>
                </a:lnTo>
                <a:lnTo>
                  <a:pt x="128038" y="17101"/>
                </a:lnTo>
                <a:lnTo>
                  <a:pt x="130857" y="17101"/>
                </a:lnTo>
                <a:lnTo>
                  <a:pt x="131268" y="22200"/>
                </a:lnTo>
                <a:lnTo>
                  <a:pt x="131680" y="17101"/>
                </a:lnTo>
                <a:close/>
                <a:moveTo>
                  <a:pt x="141941" y="17101"/>
                </a:moveTo>
                <a:lnTo>
                  <a:pt x="141941" y="32144"/>
                </a:lnTo>
                <a:lnTo>
                  <a:pt x="140231" y="32144"/>
                </a:lnTo>
                <a:lnTo>
                  <a:pt x="140231" y="25715"/>
                </a:lnTo>
                <a:lnTo>
                  <a:pt x="139692" y="32144"/>
                </a:lnTo>
                <a:lnTo>
                  <a:pt x="137792" y="32144"/>
                </a:lnTo>
                <a:lnTo>
                  <a:pt x="137254" y="25715"/>
                </a:lnTo>
                <a:lnTo>
                  <a:pt x="137254" y="32144"/>
                </a:lnTo>
                <a:lnTo>
                  <a:pt x="135512" y="32144"/>
                </a:lnTo>
                <a:lnTo>
                  <a:pt x="135512" y="17101"/>
                </a:lnTo>
                <a:lnTo>
                  <a:pt x="138330" y="17101"/>
                </a:lnTo>
                <a:lnTo>
                  <a:pt x="138742" y="22200"/>
                </a:lnTo>
                <a:lnTo>
                  <a:pt x="139154" y="17101"/>
                </a:lnTo>
                <a:close/>
                <a:moveTo>
                  <a:pt x="149446" y="17101"/>
                </a:moveTo>
                <a:lnTo>
                  <a:pt x="149446" y="32144"/>
                </a:lnTo>
                <a:lnTo>
                  <a:pt x="147705" y="32144"/>
                </a:lnTo>
                <a:lnTo>
                  <a:pt x="147705" y="25715"/>
                </a:lnTo>
                <a:lnTo>
                  <a:pt x="147166" y="32144"/>
                </a:lnTo>
                <a:lnTo>
                  <a:pt x="145266" y="32144"/>
                </a:lnTo>
                <a:lnTo>
                  <a:pt x="144728" y="25715"/>
                </a:lnTo>
                <a:lnTo>
                  <a:pt x="144728" y="32144"/>
                </a:lnTo>
                <a:lnTo>
                  <a:pt x="142986" y="32144"/>
                </a:lnTo>
                <a:lnTo>
                  <a:pt x="142986" y="17101"/>
                </a:lnTo>
                <a:lnTo>
                  <a:pt x="145804" y="17101"/>
                </a:lnTo>
                <a:lnTo>
                  <a:pt x="146216" y="22200"/>
                </a:lnTo>
                <a:lnTo>
                  <a:pt x="146628" y="17101"/>
                </a:lnTo>
                <a:close/>
                <a:moveTo>
                  <a:pt x="156920" y="17101"/>
                </a:moveTo>
                <a:lnTo>
                  <a:pt x="156920" y="32144"/>
                </a:lnTo>
                <a:lnTo>
                  <a:pt x="155178" y="32144"/>
                </a:lnTo>
                <a:lnTo>
                  <a:pt x="155178" y="25715"/>
                </a:lnTo>
                <a:lnTo>
                  <a:pt x="154640" y="32144"/>
                </a:lnTo>
                <a:lnTo>
                  <a:pt x="152740" y="32144"/>
                </a:lnTo>
                <a:lnTo>
                  <a:pt x="152233" y="25715"/>
                </a:lnTo>
                <a:lnTo>
                  <a:pt x="152233" y="32144"/>
                </a:lnTo>
                <a:lnTo>
                  <a:pt x="150491" y="32144"/>
                </a:lnTo>
                <a:lnTo>
                  <a:pt x="150491" y="17101"/>
                </a:lnTo>
                <a:lnTo>
                  <a:pt x="153278" y="17101"/>
                </a:lnTo>
                <a:lnTo>
                  <a:pt x="153690" y="22200"/>
                </a:lnTo>
                <a:lnTo>
                  <a:pt x="154133" y="17101"/>
                </a:lnTo>
                <a:close/>
                <a:moveTo>
                  <a:pt x="164394" y="17101"/>
                </a:moveTo>
                <a:lnTo>
                  <a:pt x="164394" y="32144"/>
                </a:lnTo>
                <a:lnTo>
                  <a:pt x="162652" y="32144"/>
                </a:lnTo>
                <a:lnTo>
                  <a:pt x="162652" y="25715"/>
                </a:lnTo>
                <a:lnTo>
                  <a:pt x="162146" y="32144"/>
                </a:lnTo>
                <a:lnTo>
                  <a:pt x="160214" y="32144"/>
                </a:lnTo>
                <a:lnTo>
                  <a:pt x="159707" y="25715"/>
                </a:lnTo>
                <a:lnTo>
                  <a:pt x="159707" y="32144"/>
                </a:lnTo>
                <a:lnTo>
                  <a:pt x="157965" y="32144"/>
                </a:lnTo>
                <a:lnTo>
                  <a:pt x="157965" y="17101"/>
                </a:lnTo>
                <a:lnTo>
                  <a:pt x="160752" y="17101"/>
                </a:lnTo>
                <a:lnTo>
                  <a:pt x="161164" y="22200"/>
                </a:lnTo>
                <a:lnTo>
                  <a:pt x="161607" y="17101"/>
                </a:lnTo>
                <a:close/>
                <a:moveTo>
                  <a:pt x="171868" y="17101"/>
                </a:moveTo>
                <a:lnTo>
                  <a:pt x="171868" y="32144"/>
                </a:lnTo>
                <a:lnTo>
                  <a:pt x="170126" y="32144"/>
                </a:lnTo>
                <a:lnTo>
                  <a:pt x="170126" y="25715"/>
                </a:lnTo>
                <a:lnTo>
                  <a:pt x="169620" y="32144"/>
                </a:lnTo>
                <a:lnTo>
                  <a:pt x="167688" y="32144"/>
                </a:lnTo>
                <a:lnTo>
                  <a:pt x="167181" y="25715"/>
                </a:lnTo>
                <a:lnTo>
                  <a:pt x="167181" y="32144"/>
                </a:lnTo>
                <a:lnTo>
                  <a:pt x="165439" y="32144"/>
                </a:lnTo>
                <a:lnTo>
                  <a:pt x="165439" y="17101"/>
                </a:lnTo>
                <a:lnTo>
                  <a:pt x="168226" y="17101"/>
                </a:lnTo>
                <a:lnTo>
                  <a:pt x="168638" y="22200"/>
                </a:lnTo>
                <a:lnTo>
                  <a:pt x="169081" y="17101"/>
                </a:lnTo>
                <a:close/>
                <a:moveTo>
                  <a:pt x="179342" y="17101"/>
                </a:moveTo>
                <a:lnTo>
                  <a:pt x="179342" y="32144"/>
                </a:lnTo>
                <a:lnTo>
                  <a:pt x="177600" y="32144"/>
                </a:lnTo>
                <a:lnTo>
                  <a:pt x="177600" y="25715"/>
                </a:lnTo>
                <a:lnTo>
                  <a:pt x="177093" y="32144"/>
                </a:lnTo>
                <a:lnTo>
                  <a:pt x="175193" y="32144"/>
                </a:lnTo>
                <a:lnTo>
                  <a:pt x="174655" y="25715"/>
                </a:lnTo>
                <a:lnTo>
                  <a:pt x="174655" y="32144"/>
                </a:lnTo>
                <a:lnTo>
                  <a:pt x="172913" y="32144"/>
                </a:lnTo>
                <a:lnTo>
                  <a:pt x="172913" y="17101"/>
                </a:lnTo>
                <a:lnTo>
                  <a:pt x="175732" y="17101"/>
                </a:lnTo>
                <a:lnTo>
                  <a:pt x="176143" y="22200"/>
                </a:lnTo>
                <a:lnTo>
                  <a:pt x="176555" y="17101"/>
                </a:lnTo>
                <a:close/>
                <a:moveTo>
                  <a:pt x="186816" y="17101"/>
                </a:moveTo>
                <a:lnTo>
                  <a:pt x="186816" y="32144"/>
                </a:lnTo>
                <a:lnTo>
                  <a:pt x="185106" y="32144"/>
                </a:lnTo>
                <a:lnTo>
                  <a:pt x="185106" y="25715"/>
                </a:lnTo>
                <a:lnTo>
                  <a:pt x="184567" y="32144"/>
                </a:lnTo>
                <a:lnTo>
                  <a:pt x="182667" y="32144"/>
                </a:lnTo>
                <a:lnTo>
                  <a:pt x="182129" y="25715"/>
                </a:lnTo>
                <a:lnTo>
                  <a:pt x="182129" y="32144"/>
                </a:lnTo>
                <a:lnTo>
                  <a:pt x="180387" y="32144"/>
                </a:lnTo>
                <a:lnTo>
                  <a:pt x="180387" y="17101"/>
                </a:lnTo>
                <a:lnTo>
                  <a:pt x="183206" y="17101"/>
                </a:lnTo>
                <a:lnTo>
                  <a:pt x="183617" y="22200"/>
                </a:lnTo>
                <a:lnTo>
                  <a:pt x="184029" y="17101"/>
                </a:lnTo>
                <a:close/>
                <a:moveTo>
                  <a:pt x="194321" y="17101"/>
                </a:moveTo>
                <a:lnTo>
                  <a:pt x="194321" y="32144"/>
                </a:lnTo>
                <a:lnTo>
                  <a:pt x="192580" y="32144"/>
                </a:lnTo>
                <a:lnTo>
                  <a:pt x="192580" y="25715"/>
                </a:lnTo>
                <a:lnTo>
                  <a:pt x="192041" y="32144"/>
                </a:lnTo>
                <a:lnTo>
                  <a:pt x="190141" y="32144"/>
                </a:lnTo>
                <a:lnTo>
                  <a:pt x="189603" y="25715"/>
                </a:lnTo>
                <a:lnTo>
                  <a:pt x="189603" y="32144"/>
                </a:lnTo>
                <a:lnTo>
                  <a:pt x="187861" y="32144"/>
                </a:lnTo>
                <a:lnTo>
                  <a:pt x="187861" y="17101"/>
                </a:lnTo>
                <a:lnTo>
                  <a:pt x="190679" y="17101"/>
                </a:lnTo>
                <a:lnTo>
                  <a:pt x="191091" y="22200"/>
                </a:lnTo>
                <a:lnTo>
                  <a:pt x="191503" y="17101"/>
                </a:lnTo>
                <a:close/>
                <a:moveTo>
                  <a:pt x="201795" y="17101"/>
                </a:moveTo>
                <a:lnTo>
                  <a:pt x="201795" y="32144"/>
                </a:lnTo>
                <a:lnTo>
                  <a:pt x="200054" y="32144"/>
                </a:lnTo>
                <a:lnTo>
                  <a:pt x="200054" y="25715"/>
                </a:lnTo>
                <a:lnTo>
                  <a:pt x="199515" y="32144"/>
                </a:lnTo>
                <a:lnTo>
                  <a:pt x="197615" y="32144"/>
                </a:lnTo>
                <a:lnTo>
                  <a:pt x="197077" y="25715"/>
                </a:lnTo>
                <a:lnTo>
                  <a:pt x="197077" y="32144"/>
                </a:lnTo>
                <a:lnTo>
                  <a:pt x="195366" y="32144"/>
                </a:lnTo>
                <a:lnTo>
                  <a:pt x="195366" y="17101"/>
                </a:lnTo>
                <a:lnTo>
                  <a:pt x="198153" y="17101"/>
                </a:lnTo>
                <a:lnTo>
                  <a:pt x="198565" y="22200"/>
                </a:lnTo>
                <a:lnTo>
                  <a:pt x="198977" y="17101"/>
                </a:lnTo>
                <a:close/>
                <a:moveTo>
                  <a:pt x="209269" y="17101"/>
                </a:moveTo>
                <a:lnTo>
                  <a:pt x="209269" y="32144"/>
                </a:lnTo>
                <a:lnTo>
                  <a:pt x="207527" y="32144"/>
                </a:lnTo>
                <a:lnTo>
                  <a:pt x="207527" y="25715"/>
                </a:lnTo>
                <a:lnTo>
                  <a:pt x="207021" y="32144"/>
                </a:lnTo>
                <a:lnTo>
                  <a:pt x="205089" y="32144"/>
                </a:lnTo>
                <a:lnTo>
                  <a:pt x="204582" y="25715"/>
                </a:lnTo>
                <a:lnTo>
                  <a:pt x="204582" y="32144"/>
                </a:lnTo>
                <a:lnTo>
                  <a:pt x="202840" y="32144"/>
                </a:lnTo>
                <a:lnTo>
                  <a:pt x="202840" y="17101"/>
                </a:lnTo>
                <a:lnTo>
                  <a:pt x="205627" y="17101"/>
                </a:lnTo>
                <a:lnTo>
                  <a:pt x="206039" y="22200"/>
                </a:lnTo>
                <a:lnTo>
                  <a:pt x="206451" y="17101"/>
                </a:lnTo>
                <a:close/>
                <a:moveTo>
                  <a:pt x="216743" y="17101"/>
                </a:moveTo>
                <a:lnTo>
                  <a:pt x="216743" y="32144"/>
                </a:lnTo>
                <a:lnTo>
                  <a:pt x="215001" y="32144"/>
                </a:lnTo>
                <a:lnTo>
                  <a:pt x="215001" y="25715"/>
                </a:lnTo>
                <a:lnTo>
                  <a:pt x="214495" y="32144"/>
                </a:lnTo>
                <a:lnTo>
                  <a:pt x="212563" y="32144"/>
                </a:lnTo>
                <a:lnTo>
                  <a:pt x="212056" y="25715"/>
                </a:lnTo>
                <a:lnTo>
                  <a:pt x="212056" y="32144"/>
                </a:lnTo>
                <a:lnTo>
                  <a:pt x="210314" y="32144"/>
                </a:lnTo>
                <a:lnTo>
                  <a:pt x="210314" y="17101"/>
                </a:lnTo>
                <a:lnTo>
                  <a:pt x="213101" y="17101"/>
                </a:lnTo>
                <a:lnTo>
                  <a:pt x="213513" y="22200"/>
                </a:lnTo>
                <a:lnTo>
                  <a:pt x="213956" y="17101"/>
                </a:lnTo>
                <a:close/>
                <a:moveTo>
                  <a:pt x="224217" y="17101"/>
                </a:moveTo>
                <a:lnTo>
                  <a:pt x="224217" y="32144"/>
                </a:lnTo>
                <a:lnTo>
                  <a:pt x="222475" y="32144"/>
                </a:lnTo>
                <a:lnTo>
                  <a:pt x="222475" y="25715"/>
                </a:lnTo>
                <a:lnTo>
                  <a:pt x="221969" y="32144"/>
                </a:lnTo>
                <a:lnTo>
                  <a:pt x="220037" y="32144"/>
                </a:lnTo>
                <a:lnTo>
                  <a:pt x="219530" y="25715"/>
                </a:lnTo>
                <a:lnTo>
                  <a:pt x="219530" y="32144"/>
                </a:lnTo>
                <a:lnTo>
                  <a:pt x="217788" y="32144"/>
                </a:lnTo>
                <a:lnTo>
                  <a:pt x="217788" y="17101"/>
                </a:lnTo>
                <a:lnTo>
                  <a:pt x="220575" y="17101"/>
                </a:lnTo>
                <a:lnTo>
                  <a:pt x="221018" y="22200"/>
                </a:lnTo>
                <a:lnTo>
                  <a:pt x="221430" y="17101"/>
                </a:lnTo>
                <a:close/>
                <a:moveTo>
                  <a:pt x="231691" y="17101"/>
                </a:moveTo>
                <a:lnTo>
                  <a:pt x="231691" y="32144"/>
                </a:lnTo>
                <a:lnTo>
                  <a:pt x="229981" y="32144"/>
                </a:lnTo>
                <a:lnTo>
                  <a:pt x="229981" y="25715"/>
                </a:lnTo>
                <a:lnTo>
                  <a:pt x="229442" y="32144"/>
                </a:lnTo>
                <a:lnTo>
                  <a:pt x="227542" y="32144"/>
                </a:lnTo>
                <a:lnTo>
                  <a:pt x="227004" y="25715"/>
                </a:lnTo>
                <a:lnTo>
                  <a:pt x="227004" y="32144"/>
                </a:lnTo>
                <a:lnTo>
                  <a:pt x="225262" y="32144"/>
                </a:lnTo>
                <a:lnTo>
                  <a:pt x="225262" y="17101"/>
                </a:lnTo>
                <a:lnTo>
                  <a:pt x="228049" y="17101"/>
                </a:lnTo>
                <a:lnTo>
                  <a:pt x="228492" y="22200"/>
                </a:lnTo>
                <a:lnTo>
                  <a:pt x="228904" y="17101"/>
                </a:lnTo>
                <a:close/>
                <a:moveTo>
                  <a:pt x="239165" y="17101"/>
                </a:moveTo>
                <a:lnTo>
                  <a:pt x="239165" y="32144"/>
                </a:lnTo>
                <a:lnTo>
                  <a:pt x="237455" y="32144"/>
                </a:lnTo>
                <a:lnTo>
                  <a:pt x="237455" y="25715"/>
                </a:lnTo>
                <a:lnTo>
                  <a:pt x="236916" y="32144"/>
                </a:lnTo>
                <a:lnTo>
                  <a:pt x="235016" y="32144"/>
                </a:lnTo>
                <a:lnTo>
                  <a:pt x="234478" y="25715"/>
                </a:lnTo>
                <a:lnTo>
                  <a:pt x="234478" y="32144"/>
                </a:lnTo>
                <a:lnTo>
                  <a:pt x="232736" y="32144"/>
                </a:lnTo>
                <a:lnTo>
                  <a:pt x="232736" y="17101"/>
                </a:lnTo>
                <a:lnTo>
                  <a:pt x="235555" y="17101"/>
                </a:lnTo>
                <a:lnTo>
                  <a:pt x="235966" y="22200"/>
                </a:lnTo>
                <a:lnTo>
                  <a:pt x="236378" y="17101"/>
                </a:lnTo>
                <a:close/>
                <a:moveTo>
                  <a:pt x="246670" y="17101"/>
                </a:moveTo>
                <a:lnTo>
                  <a:pt x="246670" y="32144"/>
                </a:lnTo>
                <a:lnTo>
                  <a:pt x="244929" y="32144"/>
                </a:lnTo>
                <a:lnTo>
                  <a:pt x="244929" y="25715"/>
                </a:lnTo>
                <a:lnTo>
                  <a:pt x="244390" y="32144"/>
                </a:lnTo>
                <a:lnTo>
                  <a:pt x="242490" y="32144"/>
                </a:lnTo>
                <a:lnTo>
                  <a:pt x="241952" y="25715"/>
                </a:lnTo>
                <a:lnTo>
                  <a:pt x="241952" y="32144"/>
                </a:lnTo>
                <a:lnTo>
                  <a:pt x="240242" y="32144"/>
                </a:lnTo>
                <a:lnTo>
                  <a:pt x="240242" y="17101"/>
                </a:lnTo>
                <a:lnTo>
                  <a:pt x="243028" y="17101"/>
                </a:lnTo>
                <a:lnTo>
                  <a:pt x="243440" y="22200"/>
                </a:lnTo>
                <a:lnTo>
                  <a:pt x="243852" y="17101"/>
                </a:lnTo>
                <a:close/>
                <a:moveTo>
                  <a:pt x="254144" y="17101"/>
                </a:moveTo>
                <a:lnTo>
                  <a:pt x="254144" y="32144"/>
                </a:lnTo>
                <a:lnTo>
                  <a:pt x="252402" y="32144"/>
                </a:lnTo>
                <a:lnTo>
                  <a:pt x="252402" y="25715"/>
                </a:lnTo>
                <a:lnTo>
                  <a:pt x="251864" y="32144"/>
                </a:lnTo>
                <a:lnTo>
                  <a:pt x="249964" y="32144"/>
                </a:lnTo>
                <a:lnTo>
                  <a:pt x="249426" y="25715"/>
                </a:lnTo>
                <a:lnTo>
                  <a:pt x="249426" y="32144"/>
                </a:lnTo>
                <a:lnTo>
                  <a:pt x="247715" y="32144"/>
                </a:lnTo>
                <a:lnTo>
                  <a:pt x="247715" y="17101"/>
                </a:lnTo>
                <a:lnTo>
                  <a:pt x="250502" y="17101"/>
                </a:lnTo>
                <a:lnTo>
                  <a:pt x="250914" y="22200"/>
                </a:lnTo>
                <a:lnTo>
                  <a:pt x="251326" y="17101"/>
                </a:lnTo>
                <a:close/>
                <a:moveTo>
                  <a:pt x="261618" y="17101"/>
                </a:moveTo>
                <a:lnTo>
                  <a:pt x="261618" y="32144"/>
                </a:lnTo>
                <a:lnTo>
                  <a:pt x="259876" y="32144"/>
                </a:lnTo>
                <a:lnTo>
                  <a:pt x="259876" y="25715"/>
                </a:lnTo>
                <a:lnTo>
                  <a:pt x="259338" y="32144"/>
                </a:lnTo>
                <a:lnTo>
                  <a:pt x="257438" y="32144"/>
                </a:lnTo>
                <a:lnTo>
                  <a:pt x="256899" y="25715"/>
                </a:lnTo>
                <a:lnTo>
                  <a:pt x="256899" y="32144"/>
                </a:lnTo>
                <a:lnTo>
                  <a:pt x="255189" y="32144"/>
                </a:lnTo>
                <a:lnTo>
                  <a:pt x="255189" y="17101"/>
                </a:lnTo>
                <a:lnTo>
                  <a:pt x="257976" y="17101"/>
                </a:lnTo>
                <a:lnTo>
                  <a:pt x="258388" y="22200"/>
                </a:lnTo>
                <a:lnTo>
                  <a:pt x="258831" y="17101"/>
                </a:lnTo>
                <a:close/>
                <a:moveTo>
                  <a:pt x="269092" y="17101"/>
                </a:moveTo>
                <a:lnTo>
                  <a:pt x="269092" y="32144"/>
                </a:lnTo>
                <a:lnTo>
                  <a:pt x="267350" y="32144"/>
                </a:lnTo>
                <a:lnTo>
                  <a:pt x="267350" y="25715"/>
                </a:lnTo>
                <a:lnTo>
                  <a:pt x="266844" y="32144"/>
                </a:lnTo>
                <a:lnTo>
                  <a:pt x="264912" y="32144"/>
                </a:lnTo>
                <a:lnTo>
                  <a:pt x="264405" y="25715"/>
                </a:lnTo>
                <a:lnTo>
                  <a:pt x="264405" y="32144"/>
                </a:lnTo>
                <a:lnTo>
                  <a:pt x="262663" y="32144"/>
                </a:lnTo>
                <a:lnTo>
                  <a:pt x="262663" y="17101"/>
                </a:lnTo>
                <a:lnTo>
                  <a:pt x="265450" y="17101"/>
                </a:lnTo>
                <a:lnTo>
                  <a:pt x="265862" y="22200"/>
                </a:lnTo>
                <a:lnTo>
                  <a:pt x="266305" y="17101"/>
                </a:lnTo>
                <a:close/>
                <a:moveTo>
                  <a:pt x="276566" y="17101"/>
                </a:moveTo>
                <a:lnTo>
                  <a:pt x="276566" y="32144"/>
                </a:lnTo>
                <a:lnTo>
                  <a:pt x="274824" y="32144"/>
                </a:lnTo>
                <a:lnTo>
                  <a:pt x="274824" y="25715"/>
                </a:lnTo>
                <a:lnTo>
                  <a:pt x="274317" y="32144"/>
                </a:lnTo>
                <a:lnTo>
                  <a:pt x="272386" y="32144"/>
                </a:lnTo>
                <a:lnTo>
                  <a:pt x="271879" y="25715"/>
                </a:lnTo>
                <a:lnTo>
                  <a:pt x="271879" y="32144"/>
                </a:lnTo>
                <a:lnTo>
                  <a:pt x="270137" y="32144"/>
                </a:lnTo>
                <a:lnTo>
                  <a:pt x="270137" y="17101"/>
                </a:lnTo>
                <a:lnTo>
                  <a:pt x="272924" y="17101"/>
                </a:lnTo>
                <a:lnTo>
                  <a:pt x="273367" y="22200"/>
                </a:lnTo>
                <a:lnTo>
                  <a:pt x="273779" y="17101"/>
                </a:lnTo>
                <a:close/>
                <a:moveTo>
                  <a:pt x="284040" y="17101"/>
                </a:moveTo>
                <a:lnTo>
                  <a:pt x="284040" y="32144"/>
                </a:lnTo>
                <a:lnTo>
                  <a:pt x="282298" y="32144"/>
                </a:lnTo>
                <a:lnTo>
                  <a:pt x="282298" y="25715"/>
                </a:lnTo>
                <a:lnTo>
                  <a:pt x="281791" y="32144"/>
                </a:lnTo>
                <a:lnTo>
                  <a:pt x="279860" y="32144"/>
                </a:lnTo>
                <a:lnTo>
                  <a:pt x="279353" y="25715"/>
                </a:lnTo>
                <a:lnTo>
                  <a:pt x="279353" y="32144"/>
                </a:lnTo>
                <a:lnTo>
                  <a:pt x="277611" y="32144"/>
                </a:lnTo>
                <a:lnTo>
                  <a:pt x="277611" y="17101"/>
                </a:lnTo>
                <a:lnTo>
                  <a:pt x="280430" y="17101"/>
                </a:lnTo>
                <a:lnTo>
                  <a:pt x="280841" y="22200"/>
                </a:lnTo>
                <a:lnTo>
                  <a:pt x="281253" y="17101"/>
                </a:lnTo>
                <a:close/>
                <a:moveTo>
                  <a:pt x="7347" y="32967"/>
                </a:moveTo>
                <a:lnTo>
                  <a:pt x="7347" y="48010"/>
                </a:lnTo>
                <a:lnTo>
                  <a:pt x="5605" y="48010"/>
                </a:lnTo>
                <a:lnTo>
                  <a:pt x="5605" y="41581"/>
                </a:lnTo>
                <a:lnTo>
                  <a:pt x="5099" y="48010"/>
                </a:lnTo>
                <a:lnTo>
                  <a:pt x="3167" y="48010"/>
                </a:lnTo>
                <a:lnTo>
                  <a:pt x="2629" y="41581"/>
                </a:lnTo>
                <a:lnTo>
                  <a:pt x="2629" y="48010"/>
                </a:lnTo>
                <a:lnTo>
                  <a:pt x="918" y="48010"/>
                </a:lnTo>
                <a:lnTo>
                  <a:pt x="918" y="32967"/>
                </a:lnTo>
                <a:lnTo>
                  <a:pt x="3705" y="32967"/>
                </a:lnTo>
                <a:lnTo>
                  <a:pt x="4117" y="38098"/>
                </a:lnTo>
                <a:lnTo>
                  <a:pt x="4529" y="32967"/>
                </a:lnTo>
                <a:close/>
                <a:moveTo>
                  <a:pt x="14821" y="32967"/>
                </a:moveTo>
                <a:lnTo>
                  <a:pt x="14821" y="48010"/>
                </a:lnTo>
                <a:lnTo>
                  <a:pt x="13079" y="48010"/>
                </a:lnTo>
                <a:lnTo>
                  <a:pt x="13079" y="41581"/>
                </a:lnTo>
                <a:lnTo>
                  <a:pt x="12573" y="48010"/>
                </a:lnTo>
                <a:lnTo>
                  <a:pt x="10641" y="48010"/>
                </a:lnTo>
                <a:lnTo>
                  <a:pt x="10134" y="41581"/>
                </a:lnTo>
                <a:lnTo>
                  <a:pt x="10134" y="48010"/>
                </a:lnTo>
                <a:lnTo>
                  <a:pt x="8392" y="48010"/>
                </a:lnTo>
                <a:lnTo>
                  <a:pt x="8392" y="32967"/>
                </a:lnTo>
                <a:lnTo>
                  <a:pt x="11179" y="32967"/>
                </a:lnTo>
                <a:lnTo>
                  <a:pt x="11591" y="38098"/>
                </a:lnTo>
                <a:lnTo>
                  <a:pt x="12034" y="32967"/>
                </a:lnTo>
                <a:close/>
                <a:moveTo>
                  <a:pt x="22295" y="32967"/>
                </a:moveTo>
                <a:lnTo>
                  <a:pt x="22295" y="48010"/>
                </a:lnTo>
                <a:lnTo>
                  <a:pt x="20553" y="48010"/>
                </a:lnTo>
                <a:lnTo>
                  <a:pt x="20553" y="41581"/>
                </a:lnTo>
                <a:lnTo>
                  <a:pt x="20047" y="48010"/>
                </a:lnTo>
                <a:lnTo>
                  <a:pt x="18115" y="48010"/>
                </a:lnTo>
                <a:lnTo>
                  <a:pt x="17608" y="41581"/>
                </a:lnTo>
                <a:lnTo>
                  <a:pt x="17608" y="48010"/>
                </a:lnTo>
                <a:lnTo>
                  <a:pt x="15866" y="48010"/>
                </a:lnTo>
                <a:lnTo>
                  <a:pt x="15866" y="32967"/>
                </a:lnTo>
                <a:lnTo>
                  <a:pt x="18653" y="32967"/>
                </a:lnTo>
                <a:lnTo>
                  <a:pt x="19096" y="38098"/>
                </a:lnTo>
                <a:lnTo>
                  <a:pt x="19508" y="32967"/>
                </a:lnTo>
                <a:close/>
                <a:moveTo>
                  <a:pt x="29769" y="32967"/>
                </a:moveTo>
                <a:lnTo>
                  <a:pt x="29769" y="48010"/>
                </a:lnTo>
                <a:lnTo>
                  <a:pt x="28059" y="48010"/>
                </a:lnTo>
                <a:lnTo>
                  <a:pt x="28059" y="41581"/>
                </a:lnTo>
                <a:lnTo>
                  <a:pt x="27520" y="48010"/>
                </a:lnTo>
                <a:lnTo>
                  <a:pt x="25589" y="48010"/>
                </a:lnTo>
                <a:lnTo>
                  <a:pt x="25082" y="41581"/>
                </a:lnTo>
                <a:lnTo>
                  <a:pt x="25082" y="48010"/>
                </a:lnTo>
                <a:lnTo>
                  <a:pt x="23340" y="48010"/>
                </a:lnTo>
                <a:lnTo>
                  <a:pt x="23340" y="32967"/>
                </a:lnTo>
                <a:lnTo>
                  <a:pt x="26159" y="32967"/>
                </a:lnTo>
                <a:lnTo>
                  <a:pt x="26570" y="38098"/>
                </a:lnTo>
                <a:lnTo>
                  <a:pt x="26982" y="32967"/>
                </a:lnTo>
                <a:close/>
                <a:moveTo>
                  <a:pt x="37243" y="32967"/>
                </a:moveTo>
                <a:lnTo>
                  <a:pt x="37243" y="48010"/>
                </a:lnTo>
                <a:lnTo>
                  <a:pt x="35533" y="48010"/>
                </a:lnTo>
                <a:lnTo>
                  <a:pt x="35533" y="41581"/>
                </a:lnTo>
                <a:lnTo>
                  <a:pt x="34994" y="48010"/>
                </a:lnTo>
                <a:lnTo>
                  <a:pt x="33094" y="48010"/>
                </a:lnTo>
                <a:lnTo>
                  <a:pt x="32556" y="41581"/>
                </a:lnTo>
                <a:lnTo>
                  <a:pt x="32556" y="48010"/>
                </a:lnTo>
                <a:lnTo>
                  <a:pt x="30814" y="48010"/>
                </a:lnTo>
                <a:lnTo>
                  <a:pt x="30814" y="32967"/>
                </a:lnTo>
                <a:lnTo>
                  <a:pt x="33633" y="32967"/>
                </a:lnTo>
                <a:lnTo>
                  <a:pt x="34044" y="38098"/>
                </a:lnTo>
                <a:lnTo>
                  <a:pt x="34456" y="32967"/>
                </a:lnTo>
                <a:close/>
                <a:moveTo>
                  <a:pt x="44748" y="32967"/>
                </a:moveTo>
                <a:lnTo>
                  <a:pt x="44748" y="48010"/>
                </a:lnTo>
                <a:lnTo>
                  <a:pt x="43007" y="48010"/>
                </a:lnTo>
                <a:lnTo>
                  <a:pt x="43007" y="41581"/>
                </a:lnTo>
                <a:lnTo>
                  <a:pt x="42468" y="48010"/>
                </a:lnTo>
                <a:lnTo>
                  <a:pt x="40568" y="48010"/>
                </a:lnTo>
                <a:lnTo>
                  <a:pt x="40030" y="41581"/>
                </a:lnTo>
                <a:lnTo>
                  <a:pt x="40030" y="48010"/>
                </a:lnTo>
                <a:lnTo>
                  <a:pt x="38320" y="48010"/>
                </a:lnTo>
                <a:lnTo>
                  <a:pt x="38320" y="32967"/>
                </a:lnTo>
                <a:lnTo>
                  <a:pt x="41106" y="32967"/>
                </a:lnTo>
                <a:lnTo>
                  <a:pt x="41518" y="38098"/>
                </a:lnTo>
                <a:lnTo>
                  <a:pt x="41930" y="32967"/>
                </a:lnTo>
                <a:close/>
                <a:moveTo>
                  <a:pt x="52222" y="32967"/>
                </a:moveTo>
                <a:lnTo>
                  <a:pt x="52222" y="48010"/>
                </a:lnTo>
                <a:lnTo>
                  <a:pt x="50480" y="48010"/>
                </a:lnTo>
                <a:lnTo>
                  <a:pt x="50480" y="41581"/>
                </a:lnTo>
                <a:lnTo>
                  <a:pt x="49942" y="48010"/>
                </a:lnTo>
                <a:lnTo>
                  <a:pt x="48042" y="48010"/>
                </a:lnTo>
                <a:lnTo>
                  <a:pt x="47504" y="41581"/>
                </a:lnTo>
                <a:lnTo>
                  <a:pt x="47504" y="48010"/>
                </a:lnTo>
                <a:lnTo>
                  <a:pt x="45793" y="48010"/>
                </a:lnTo>
                <a:lnTo>
                  <a:pt x="45793" y="32967"/>
                </a:lnTo>
                <a:lnTo>
                  <a:pt x="48580" y="32967"/>
                </a:lnTo>
                <a:lnTo>
                  <a:pt x="48992" y="38098"/>
                </a:lnTo>
                <a:lnTo>
                  <a:pt x="49404" y="32967"/>
                </a:lnTo>
                <a:close/>
                <a:moveTo>
                  <a:pt x="59696" y="32967"/>
                </a:moveTo>
                <a:lnTo>
                  <a:pt x="59696" y="48010"/>
                </a:lnTo>
                <a:lnTo>
                  <a:pt x="57954" y="48010"/>
                </a:lnTo>
                <a:lnTo>
                  <a:pt x="57954" y="41581"/>
                </a:lnTo>
                <a:lnTo>
                  <a:pt x="57448" y="48010"/>
                </a:lnTo>
                <a:lnTo>
                  <a:pt x="55516" y="48010"/>
                </a:lnTo>
                <a:lnTo>
                  <a:pt x="54978" y="41581"/>
                </a:lnTo>
                <a:lnTo>
                  <a:pt x="54978" y="48010"/>
                </a:lnTo>
                <a:lnTo>
                  <a:pt x="53267" y="48010"/>
                </a:lnTo>
                <a:lnTo>
                  <a:pt x="53267" y="32967"/>
                </a:lnTo>
                <a:lnTo>
                  <a:pt x="56054" y="32967"/>
                </a:lnTo>
                <a:lnTo>
                  <a:pt x="56466" y="38098"/>
                </a:lnTo>
                <a:lnTo>
                  <a:pt x="56878" y="32967"/>
                </a:lnTo>
                <a:close/>
                <a:moveTo>
                  <a:pt x="67170" y="32967"/>
                </a:moveTo>
                <a:lnTo>
                  <a:pt x="67170" y="48010"/>
                </a:lnTo>
                <a:lnTo>
                  <a:pt x="65428" y="48010"/>
                </a:lnTo>
                <a:lnTo>
                  <a:pt x="65428" y="41581"/>
                </a:lnTo>
                <a:lnTo>
                  <a:pt x="64922" y="48010"/>
                </a:lnTo>
                <a:lnTo>
                  <a:pt x="62990" y="48010"/>
                </a:lnTo>
                <a:lnTo>
                  <a:pt x="62483" y="41581"/>
                </a:lnTo>
                <a:lnTo>
                  <a:pt x="62483" y="48010"/>
                </a:lnTo>
                <a:lnTo>
                  <a:pt x="60741" y="48010"/>
                </a:lnTo>
                <a:lnTo>
                  <a:pt x="60741" y="32967"/>
                </a:lnTo>
                <a:lnTo>
                  <a:pt x="63528" y="32967"/>
                </a:lnTo>
                <a:lnTo>
                  <a:pt x="63940" y="38098"/>
                </a:lnTo>
                <a:lnTo>
                  <a:pt x="64383" y="32967"/>
                </a:lnTo>
                <a:close/>
                <a:moveTo>
                  <a:pt x="74644" y="32967"/>
                </a:moveTo>
                <a:lnTo>
                  <a:pt x="74644" y="48010"/>
                </a:lnTo>
                <a:lnTo>
                  <a:pt x="72902" y="48010"/>
                </a:lnTo>
                <a:lnTo>
                  <a:pt x="72902" y="41581"/>
                </a:lnTo>
                <a:lnTo>
                  <a:pt x="72395" y="48010"/>
                </a:lnTo>
                <a:lnTo>
                  <a:pt x="70464" y="48010"/>
                </a:lnTo>
                <a:lnTo>
                  <a:pt x="69957" y="41581"/>
                </a:lnTo>
                <a:lnTo>
                  <a:pt x="69957" y="48010"/>
                </a:lnTo>
                <a:lnTo>
                  <a:pt x="68215" y="48010"/>
                </a:lnTo>
                <a:lnTo>
                  <a:pt x="68215" y="32967"/>
                </a:lnTo>
                <a:lnTo>
                  <a:pt x="71002" y="32967"/>
                </a:lnTo>
                <a:lnTo>
                  <a:pt x="71445" y="38098"/>
                </a:lnTo>
                <a:lnTo>
                  <a:pt x="71857" y="32967"/>
                </a:lnTo>
                <a:close/>
                <a:moveTo>
                  <a:pt x="82118" y="32967"/>
                </a:moveTo>
                <a:lnTo>
                  <a:pt x="82118" y="48010"/>
                </a:lnTo>
                <a:lnTo>
                  <a:pt x="80376" y="48010"/>
                </a:lnTo>
                <a:lnTo>
                  <a:pt x="80376" y="41581"/>
                </a:lnTo>
                <a:lnTo>
                  <a:pt x="79869" y="48010"/>
                </a:lnTo>
                <a:lnTo>
                  <a:pt x="77969" y="48010"/>
                </a:lnTo>
                <a:lnTo>
                  <a:pt x="77431" y="41581"/>
                </a:lnTo>
                <a:lnTo>
                  <a:pt x="77431" y="48010"/>
                </a:lnTo>
                <a:lnTo>
                  <a:pt x="75689" y="48010"/>
                </a:lnTo>
                <a:lnTo>
                  <a:pt x="75689" y="32967"/>
                </a:lnTo>
                <a:lnTo>
                  <a:pt x="78508" y="32967"/>
                </a:lnTo>
                <a:lnTo>
                  <a:pt x="78919" y="38098"/>
                </a:lnTo>
                <a:lnTo>
                  <a:pt x="79331" y="32967"/>
                </a:lnTo>
                <a:close/>
                <a:moveTo>
                  <a:pt x="89623" y="32967"/>
                </a:moveTo>
                <a:lnTo>
                  <a:pt x="89623" y="48010"/>
                </a:lnTo>
                <a:lnTo>
                  <a:pt x="87882" y="48010"/>
                </a:lnTo>
                <a:lnTo>
                  <a:pt x="87882" y="41581"/>
                </a:lnTo>
                <a:lnTo>
                  <a:pt x="87343" y="48010"/>
                </a:lnTo>
                <a:lnTo>
                  <a:pt x="85443" y="48010"/>
                </a:lnTo>
                <a:lnTo>
                  <a:pt x="84905" y="41581"/>
                </a:lnTo>
                <a:lnTo>
                  <a:pt x="84905" y="48010"/>
                </a:lnTo>
                <a:lnTo>
                  <a:pt x="83163" y="48010"/>
                </a:lnTo>
                <a:lnTo>
                  <a:pt x="83163" y="32967"/>
                </a:lnTo>
                <a:lnTo>
                  <a:pt x="85982" y="32967"/>
                </a:lnTo>
                <a:lnTo>
                  <a:pt x="86393" y="38098"/>
                </a:lnTo>
                <a:lnTo>
                  <a:pt x="86805" y="32967"/>
                </a:lnTo>
                <a:close/>
                <a:moveTo>
                  <a:pt x="97097" y="32967"/>
                </a:moveTo>
                <a:lnTo>
                  <a:pt x="97097" y="48010"/>
                </a:lnTo>
                <a:lnTo>
                  <a:pt x="95356" y="48010"/>
                </a:lnTo>
                <a:lnTo>
                  <a:pt x="95356" y="41581"/>
                </a:lnTo>
                <a:lnTo>
                  <a:pt x="94817" y="48010"/>
                </a:lnTo>
                <a:lnTo>
                  <a:pt x="92917" y="48010"/>
                </a:lnTo>
                <a:lnTo>
                  <a:pt x="92379" y="41581"/>
                </a:lnTo>
                <a:lnTo>
                  <a:pt x="92379" y="48010"/>
                </a:lnTo>
                <a:lnTo>
                  <a:pt x="90637" y="48010"/>
                </a:lnTo>
                <a:lnTo>
                  <a:pt x="90637" y="32967"/>
                </a:lnTo>
                <a:lnTo>
                  <a:pt x="93455" y="32967"/>
                </a:lnTo>
                <a:lnTo>
                  <a:pt x="93867" y="38098"/>
                </a:lnTo>
                <a:lnTo>
                  <a:pt x="94279" y="32967"/>
                </a:lnTo>
                <a:close/>
                <a:moveTo>
                  <a:pt x="104571" y="32967"/>
                </a:moveTo>
                <a:lnTo>
                  <a:pt x="104571" y="48010"/>
                </a:lnTo>
                <a:lnTo>
                  <a:pt x="102829" y="48010"/>
                </a:lnTo>
                <a:lnTo>
                  <a:pt x="102829" y="41581"/>
                </a:lnTo>
                <a:lnTo>
                  <a:pt x="102323" y="48010"/>
                </a:lnTo>
                <a:lnTo>
                  <a:pt x="100391" y="48010"/>
                </a:lnTo>
                <a:lnTo>
                  <a:pt x="99853" y="41581"/>
                </a:lnTo>
                <a:lnTo>
                  <a:pt x="99853" y="48010"/>
                </a:lnTo>
                <a:lnTo>
                  <a:pt x="98142" y="48010"/>
                </a:lnTo>
                <a:lnTo>
                  <a:pt x="98142" y="32967"/>
                </a:lnTo>
                <a:lnTo>
                  <a:pt x="100929" y="32967"/>
                </a:lnTo>
                <a:lnTo>
                  <a:pt x="101341" y="38098"/>
                </a:lnTo>
                <a:lnTo>
                  <a:pt x="101753" y="32967"/>
                </a:lnTo>
                <a:close/>
                <a:moveTo>
                  <a:pt x="112045" y="32967"/>
                </a:moveTo>
                <a:lnTo>
                  <a:pt x="112045" y="48010"/>
                </a:lnTo>
                <a:lnTo>
                  <a:pt x="110303" y="48010"/>
                </a:lnTo>
                <a:lnTo>
                  <a:pt x="110303" y="41581"/>
                </a:lnTo>
                <a:lnTo>
                  <a:pt x="109797" y="48010"/>
                </a:lnTo>
                <a:lnTo>
                  <a:pt x="107865" y="48010"/>
                </a:lnTo>
                <a:lnTo>
                  <a:pt x="107358" y="41581"/>
                </a:lnTo>
                <a:lnTo>
                  <a:pt x="107358" y="48010"/>
                </a:lnTo>
                <a:lnTo>
                  <a:pt x="105616" y="48010"/>
                </a:lnTo>
                <a:lnTo>
                  <a:pt x="105616" y="32967"/>
                </a:lnTo>
                <a:lnTo>
                  <a:pt x="108403" y="32967"/>
                </a:lnTo>
                <a:lnTo>
                  <a:pt x="108815" y="38098"/>
                </a:lnTo>
                <a:lnTo>
                  <a:pt x="109258" y="32967"/>
                </a:lnTo>
                <a:close/>
                <a:moveTo>
                  <a:pt x="119519" y="32967"/>
                </a:moveTo>
                <a:lnTo>
                  <a:pt x="119519" y="48010"/>
                </a:lnTo>
                <a:lnTo>
                  <a:pt x="117777" y="48010"/>
                </a:lnTo>
                <a:lnTo>
                  <a:pt x="117777" y="41581"/>
                </a:lnTo>
                <a:lnTo>
                  <a:pt x="117271" y="48010"/>
                </a:lnTo>
                <a:lnTo>
                  <a:pt x="115339" y="48010"/>
                </a:lnTo>
                <a:lnTo>
                  <a:pt x="114832" y="41581"/>
                </a:lnTo>
                <a:lnTo>
                  <a:pt x="114832" y="48010"/>
                </a:lnTo>
                <a:lnTo>
                  <a:pt x="113090" y="48010"/>
                </a:lnTo>
                <a:lnTo>
                  <a:pt x="113090" y="32967"/>
                </a:lnTo>
                <a:lnTo>
                  <a:pt x="115877" y="32967"/>
                </a:lnTo>
                <a:lnTo>
                  <a:pt x="116320" y="38098"/>
                </a:lnTo>
                <a:lnTo>
                  <a:pt x="116732" y="32967"/>
                </a:lnTo>
                <a:close/>
                <a:moveTo>
                  <a:pt x="126993" y="32967"/>
                </a:moveTo>
                <a:lnTo>
                  <a:pt x="126993" y="48010"/>
                </a:lnTo>
                <a:lnTo>
                  <a:pt x="125283" y="48010"/>
                </a:lnTo>
                <a:lnTo>
                  <a:pt x="125283" y="41581"/>
                </a:lnTo>
                <a:lnTo>
                  <a:pt x="124744" y="48010"/>
                </a:lnTo>
                <a:lnTo>
                  <a:pt x="122813" y="48010"/>
                </a:lnTo>
                <a:lnTo>
                  <a:pt x="122306" y="41581"/>
                </a:lnTo>
                <a:lnTo>
                  <a:pt x="122306" y="48010"/>
                </a:lnTo>
                <a:lnTo>
                  <a:pt x="120564" y="48010"/>
                </a:lnTo>
                <a:lnTo>
                  <a:pt x="120564" y="32967"/>
                </a:lnTo>
                <a:lnTo>
                  <a:pt x="123351" y="32967"/>
                </a:lnTo>
                <a:lnTo>
                  <a:pt x="123794" y="38098"/>
                </a:lnTo>
                <a:lnTo>
                  <a:pt x="124206" y="32967"/>
                </a:lnTo>
                <a:close/>
                <a:moveTo>
                  <a:pt x="134467" y="32967"/>
                </a:moveTo>
                <a:lnTo>
                  <a:pt x="134467" y="48010"/>
                </a:lnTo>
                <a:lnTo>
                  <a:pt x="132757" y="48010"/>
                </a:lnTo>
                <a:lnTo>
                  <a:pt x="132757" y="41581"/>
                </a:lnTo>
                <a:lnTo>
                  <a:pt x="132218" y="48010"/>
                </a:lnTo>
                <a:lnTo>
                  <a:pt x="130318" y="48010"/>
                </a:lnTo>
                <a:lnTo>
                  <a:pt x="129780" y="41581"/>
                </a:lnTo>
                <a:lnTo>
                  <a:pt x="129780" y="48010"/>
                </a:lnTo>
                <a:lnTo>
                  <a:pt x="128038" y="48010"/>
                </a:lnTo>
                <a:lnTo>
                  <a:pt x="128038" y="32967"/>
                </a:lnTo>
                <a:lnTo>
                  <a:pt x="130857" y="32967"/>
                </a:lnTo>
                <a:lnTo>
                  <a:pt x="131268" y="38098"/>
                </a:lnTo>
                <a:lnTo>
                  <a:pt x="131680" y="32967"/>
                </a:lnTo>
                <a:close/>
                <a:moveTo>
                  <a:pt x="141941" y="32967"/>
                </a:moveTo>
                <a:lnTo>
                  <a:pt x="141941" y="48010"/>
                </a:lnTo>
                <a:lnTo>
                  <a:pt x="140231" y="48010"/>
                </a:lnTo>
                <a:lnTo>
                  <a:pt x="140231" y="41581"/>
                </a:lnTo>
                <a:lnTo>
                  <a:pt x="139692" y="48010"/>
                </a:lnTo>
                <a:lnTo>
                  <a:pt x="137792" y="48010"/>
                </a:lnTo>
                <a:lnTo>
                  <a:pt x="137254" y="41581"/>
                </a:lnTo>
                <a:lnTo>
                  <a:pt x="137254" y="48010"/>
                </a:lnTo>
                <a:lnTo>
                  <a:pt x="135512" y="48010"/>
                </a:lnTo>
                <a:lnTo>
                  <a:pt x="135512" y="32967"/>
                </a:lnTo>
                <a:lnTo>
                  <a:pt x="138330" y="32967"/>
                </a:lnTo>
                <a:lnTo>
                  <a:pt x="138742" y="38098"/>
                </a:lnTo>
                <a:lnTo>
                  <a:pt x="139154" y="32967"/>
                </a:lnTo>
                <a:close/>
                <a:moveTo>
                  <a:pt x="149446" y="32967"/>
                </a:moveTo>
                <a:lnTo>
                  <a:pt x="149446" y="48010"/>
                </a:lnTo>
                <a:lnTo>
                  <a:pt x="147705" y="48010"/>
                </a:lnTo>
                <a:lnTo>
                  <a:pt x="147705" y="41581"/>
                </a:lnTo>
                <a:lnTo>
                  <a:pt x="147166" y="48010"/>
                </a:lnTo>
                <a:lnTo>
                  <a:pt x="145266" y="48010"/>
                </a:lnTo>
                <a:lnTo>
                  <a:pt x="144728" y="41581"/>
                </a:lnTo>
                <a:lnTo>
                  <a:pt x="144728" y="48010"/>
                </a:lnTo>
                <a:lnTo>
                  <a:pt x="142986" y="48010"/>
                </a:lnTo>
                <a:lnTo>
                  <a:pt x="142986" y="32967"/>
                </a:lnTo>
                <a:lnTo>
                  <a:pt x="145804" y="32967"/>
                </a:lnTo>
                <a:lnTo>
                  <a:pt x="146216" y="38098"/>
                </a:lnTo>
                <a:lnTo>
                  <a:pt x="146628" y="32967"/>
                </a:lnTo>
                <a:close/>
                <a:moveTo>
                  <a:pt x="156920" y="32967"/>
                </a:moveTo>
                <a:lnTo>
                  <a:pt x="156920" y="48010"/>
                </a:lnTo>
                <a:lnTo>
                  <a:pt x="155178" y="48010"/>
                </a:lnTo>
                <a:lnTo>
                  <a:pt x="155178" y="41581"/>
                </a:lnTo>
                <a:lnTo>
                  <a:pt x="154640" y="48010"/>
                </a:lnTo>
                <a:lnTo>
                  <a:pt x="152740" y="48010"/>
                </a:lnTo>
                <a:lnTo>
                  <a:pt x="152233" y="41581"/>
                </a:lnTo>
                <a:lnTo>
                  <a:pt x="152233" y="48010"/>
                </a:lnTo>
                <a:lnTo>
                  <a:pt x="150491" y="48010"/>
                </a:lnTo>
                <a:lnTo>
                  <a:pt x="150491" y="32967"/>
                </a:lnTo>
                <a:lnTo>
                  <a:pt x="153278" y="32967"/>
                </a:lnTo>
                <a:lnTo>
                  <a:pt x="153690" y="38098"/>
                </a:lnTo>
                <a:lnTo>
                  <a:pt x="154133" y="32967"/>
                </a:lnTo>
                <a:close/>
                <a:moveTo>
                  <a:pt x="164394" y="32967"/>
                </a:moveTo>
                <a:lnTo>
                  <a:pt x="164394" y="48010"/>
                </a:lnTo>
                <a:lnTo>
                  <a:pt x="162652" y="48010"/>
                </a:lnTo>
                <a:lnTo>
                  <a:pt x="162652" y="41581"/>
                </a:lnTo>
                <a:lnTo>
                  <a:pt x="162146" y="48010"/>
                </a:lnTo>
                <a:lnTo>
                  <a:pt x="160214" y="48010"/>
                </a:lnTo>
                <a:lnTo>
                  <a:pt x="159707" y="41581"/>
                </a:lnTo>
                <a:lnTo>
                  <a:pt x="159707" y="48010"/>
                </a:lnTo>
                <a:lnTo>
                  <a:pt x="157965" y="48010"/>
                </a:lnTo>
                <a:lnTo>
                  <a:pt x="157965" y="32967"/>
                </a:lnTo>
                <a:lnTo>
                  <a:pt x="160752" y="32967"/>
                </a:lnTo>
                <a:lnTo>
                  <a:pt x="161164" y="38098"/>
                </a:lnTo>
                <a:lnTo>
                  <a:pt x="161607" y="32967"/>
                </a:lnTo>
                <a:close/>
                <a:moveTo>
                  <a:pt x="171868" y="32967"/>
                </a:moveTo>
                <a:lnTo>
                  <a:pt x="171868" y="48010"/>
                </a:lnTo>
                <a:lnTo>
                  <a:pt x="170126" y="48010"/>
                </a:lnTo>
                <a:lnTo>
                  <a:pt x="170126" y="41581"/>
                </a:lnTo>
                <a:lnTo>
                  <a:pt x="169620" y="48010"/>
                </a:lnTo>
                <a:lnTo>
                  <a:pt x="167688" y="48010"/>
                </a:lnTo>
                <a:lnTo>
                  <a:pt x="167181" y="41581"/>
                </a:lnTo>
                <a:lnTo>
                  <a:pt x="167181" y="48010"/>
                </a:lnTo>
                <a:lnTo>
                  <a:pt x="165439" y="48010"/>
                </a:lnTo>
                <a:lnTo>
                  <a:pt x="165439" y="32967"/>
                </a:lnTo>
                <a:lnTo>
                  <a:pt x="168226" y="32967"/>
                </a:lnTo>
                <a:lnTo>
                  <a:pt x="168638" y="38098"/>
                </a:lnTo>
                <a:lnTo>
                  <a:pt x="169081" y="32967"/>
                </a:lnTo>
                <a:close/>
                <a:moveTo>
                  <a:pt x="179342" y="32967"/>
                </a:moveTo>
                <a:lnTo>
                  <a:pt x="179342" y="48010"/>
                </a:lnTo>
                <a:lnTo>
                  <a:pt x="177600" y="48010"/>
                </a:lnTo>
                <a:lnTo>
                  <a:pt x="177600" y="41581"/>
                </a:lnTo>
                <a:lnTo>
                  <a:pt x="177093" y="48010"/>
                </a:lnTo>
                <a:lnTo>
                  <a:pt x="175193" y="48010"/>
                </a:lnTo>
                <a:lnTo>
                  <a:pt x="174655" y="41581"/>
                </a:lnTo>
                <a:lnTo>
                  <a:pt x="174655" y="48010"/>
                </a:lnTo>
                <a:lnTo>
                  <a:pt x="172913" y="48010"/>
                </a:lnTo>
                <a:lnTo>
                  <a:pt x="172913" y="32967"/>
                </a:lnTo>
                <a:lnTo>
                  <a:pt x="175732" y="32967"/>
                </a:lnTo>
                <a:lnTo>
                  <a:pt x="176143" y="38098"/>
                </a:lnTo>
                <a:lnTo>
                  <a:pt x="176555" y="32967"/>
                </a:lnTo>
                <a:close/>
                <a:moveTo>
                  <a:pt x="186816" y="32967"/>
                </a:moveTo>
                <a:lnTo>
                  <a:pt x="186816" y="48010"/>
                </a:lnTo>
                <a:lnTo>
                  <a:pt x="185106" y="48010"/>
                </a:lnTo>
                <a:lnTo>
                  <a:pt x="185106" y="41581"/>
                </a:lnTo>
                <a:lnTo>
                  <a:pt x="184567" y="48010"/>
                </a:lnTo>
                <a:lnTo>
                  <a:pt x="182667" y="48010"/>
                </a:lnTo>
                <a:lnTo>
                  <a:pt x="182129" y="41581"/>
                </a:lnTo>
                <a:lnTo>
                  <a:pt x="182129" y="48010"/>
                </a:lnTo>
                <a:lnTo>
                  <a:pt x="180387" y="48010"/>
                </a:lnTo>
                <a:lnTo>
                  <a:pt x="180387" y="32967"/>
                </a:lnTo>
                <a:lnTo>
                  <a:pt x="183206" y="32967"/>
                </a:lnTo>
                <a:lnTo>
                  <a:pt x="183617" y="38098"/>
                </a:lnTo>
                <a:lnTo>
                  <a:pt x="184029" y="32967"/>
                </a:lnTo>
                <a:close/>
                <a:moveTo>
                  <a:pt x="194321" y="32967"/>
                </a:moveTo>
                <a:lnTo>
                  <a:pt x="194321" y="48010"/>
                </a:lnTo>
                <a:lnTo>
                  <a:pt x="192580" y="48010"/>
                </a:lnTo>
                <a:lnTo>
                  <a:pt x="192580" y="41581"/>
                </a:lnTo>
                <a:lnTo>
                  <a:pt x="192041" y="48010"/>
                </a:lnTo>
                <a:lnTo>
                  <a:pt x="190141" y="48010"/>
                </a:lnTo>
                <a:lnTo>
                  <a:pt x="189603" y="41581"/>
                </a:lnTo>
                <a:lnTo>
                  <a:pt x="189603" y="48010"/>
                </a:lnTo>
                <a:lnTo>
                  <a:pt x="187861" y="48010"/>
                </a:lnTo>
                <a:lnTo>
                  <a:pt x="187861" y="32967"/>
                </a:lnTo>
                <a:lnTo>
                  <a:pt x="190679" y="32967"/>
                </a:lnTo>
                <a:lnTo>
                  <a:pt x="191091" y="38098"/>
                </a:lnTo>
                <a:lnTo>
                  <a:pt x="191503" y="32967"/>
                </a:lnTo>
                <a:close/>
                <a:moveTo>
                  <a:pt x="201795" y="32967"/>
                </a:moveTo>
                <a:lnTo>
                  <a:pt x="201795" y="48010"/>
                </a:lnTo>
                <a:lnTo>
                  <a:pt x="200054" y="48010"/>
                </a:lnTo>
                <a:lnTo>
                  <a:pt x="200054" y="41581"/>
                </a:lnTo>
                <a:lnTo>
                  <a:pt x="199515" y="48010"/>
                </a:lnTo>
                <a:lnTo>
                  <a:pt x="197615" y="48010"/>
                </a:lnTo>
                <a:lnTo>
                  <a:pt x="197077" y="41581"/>
                </a:lnTo>
                <a:lnTo>
                  <a:pt x="197077" y="48010"/>
                </a:lnTo>
                <a:lnTo>
                  <a:pt x="195366" y="48010"/>
                </a:lnTo>
                <a:lnTo>
                  <a:pt x="195366" y="32967"/>
                </a:lnTo>
                <a:lnTo>
                  <a:pt x="198153" y="32967"/>
                </a:lnTo>
                <a:lnTo>
                  <a:pt x="198565" y="38098"/>
                </a:lnTo>
                <a:lnTo>
                  <a:pt x="198977" y="32967"/>
                </a:lnTo>
                <a:close/>
                <a:moveTo>
                  <a:pt x="209269" y="32967"/>
                </a:moveTo>
                <a:lnTo>
                  <a:pt x="209269" y="48010"/>
                </a:lnTo>
                <a:lnTo>
                  <a:pt x="207527" y="48010"/>
                </a:lnTo>
                <a:lnTo>
                  <a:pt x="207527" y="41581"/>
                </a:lnTo>
                <a:lnTo>
                  <a:pt x="207021" y="48010"/>
                </a:lnTo>
                <a:lnTo>
                  <a:pt x="205089" y="48010"/>
                </a:lnTo>
                <a:lnTo>
                  <a:pt x="204582" y="41581"/>
                </a:lnTo>
                <a:lnTo>
                  <a:pt x="204582" y="48010"/>
                </a:lnTo>
                <a:lnTo>
                  <a:pt x="202840" y="48010"/>
                </a:lnTo>
                <a:lnTo>
                  <a:pt x="202840" y="32967"/>
                </a:lnTo>
                <a:lnTo>
                  <a:pt x="205627" y="32967"/>
                </a:lnTo>
                <a:lnTo>
                  <a:pt x="206039" y="38098"/>
                </a:lnTo>
                <a:lnTo>
                  <a:pt x="206451" y="32967"/>
                </a:lnTo>
                <a:close/>
                <a:moveTo>
                  <a:pt x="216743" y="32967"/>
                </a:moveTo>
                <a:lnTo>
                  <a:pt x="216743" y="48010"/>
                </a:lnTo>
                <a:lnTo>
                  <a:pt x="215001" y="48010"/>
                </a:lnTo>
                <a:lnTo>
                  <a:pt x="215001" y="41581"/>
                </a:lnTo>
                <a:lnTo>
                  <a:pt x="214495" y="48010"/>
                </a:lnTo>
                <a:lnTo>
                  <a:pt x="212563" y="48010"/>
                </a:lnTo>
                <a:lnTo>
                  <a:pt x="212056" y="41581"/>
                </a:lnTo>
                <a:lnTo>
                  <a:pt x="212056" y="48010"/>
                </a:lnTo>
                <a:lnTo>
                  <a:pt x="210314" y="48010"/>
                </a:lnTo>
                <a:lnTo>
                  <a:pt x="210314" y="32967"/>
                </a:lnTo>
                <a:lnTo>
                  <a:pt x="213101" y="32967"/>
                </a:lnTo>
                <a:lnTo>
                  <a:pt x="213513" y="38098"/>
                </a:lnTo>
                <a:lnTo>
                  <a:pt x="213956" y="32967"/>
                </a:lnTo>
                <a:close/>
                <a:moveTo>
                  <a:pt x="224217" y="32967"/>
                </a:moveTo>
                <a:lnTo>
                  <a:pt x="224217" y="48010"/>
                </a:lnTo>
                <a:lnTo>
                  <a:pt x="222475" y="48010"/>
                </a:lnTo>
                <a:lnTo>
                  <a:pt x="222475" y="41581"/>
                </a:lnTo>
                <a:lnTo>
                  <a:pt x="221969" y="48010"/>
                </a:lnTo>
                <a:lnTo>
                  <a:pt x="220037" y="48010"/>
                </a:lnTo>
                <a:lnTo>
                  <a:pt x="219530" y="41581"/>
                </a:lnTo>
                <a:lnTo>
                  <a:pt x="219530" y="48010"/>
                </a:lnTo>
                <a:lnTo>
                  <a:pt x="217788" y="48010"/>
                </a:lnTo>
                <a:lnTo>
                  <a:pt x="217788" y="32967"/>
                </a:lnTo>
                <a:lnTo>
                  <a:pt x="220575" y="32967"/>
                </a:lnTo>
                <a:lnTo>
                  <a:pt x="221018" y="38098"/>
                </a:lnTo>
                <a:lnTo>
                  <a:pt x="221430" y="32967"/>
                </a:lnTo>
                <a:close/>
                <a:moveTo>
                  <a:pt x="231691" y="32967"/>
                </a:moveTo>
                <a:lnTo>
                  <a:pt x="231691" y="48010"/>
                </a:lnTo>
                <a:lnTo>
                  <a:pt x="229981" y="48010"/>
                </a:lnTo>
                <a:lnTo>
                  <a:pt x="229981" y="41581"/>
                </a:lnTo>
                <a:lnTo>
                  <a:pt x="229442" y="48010"/>
                </a:lnTo>
                <a:lnTo>
                  <a:pt x="227542" y="48010"/>
                </a:lnTo>
                <a:lnTo>
                  <a:pt x="227004" y="41581"/>
                </a:lnTo>
                <a:lnTo>
                  <a:pt x="227004" y="48010"/>
                </a:lnTo>
                <a:lnTo>
                  <a:pt x="225262" y="48010"/>
                </a:lnTo>
                <a:lnTo>
                  <a:pt x="225262" y="32967"/>
                </a:lnTo>
                <a:lnTo>
                  <a:pt x="228049" y="32967"/>
                </a:lnTo>
                <a:lnTo>
                  <a:pt x="228492" y="38098"/>
                </a:lnTo>
                <a:lnTo>
                  <a:pt x="228904" y="32967"/>
                </a:lnTo>
                <a:close/>
                <a:moveTo>
                  <a:pt x="239165" y="32967"/>
                </a:moveTo>
                <a:lnTo>
                  <a:pt x="239165" y="48010"/>
                </a:lnTo>
                <a:lnTo>
                  <a:pt x="237455" y="48010"/>
                </a:lnTo>
                <a:lnTo>
                  <a:pt x="237455" y="41581"/>
                </a:lnTo>
                <a:lnTo>
                  <a:pt x="236916" y="48010"/>
                </a:lnTo>
                <a:lnTo>
                  <a:pt x="235016" y="48010"/>
                </a:lnTo>
                <a:lnTo>
                  <a:pt x="234478" y="41581"/>
                </a:lnTo>
                <a:lnTo>
                  <a:pt x="234478" y="48010"/>
                </a:lnTo>
                <a:lnTo>
                  <a:pt x="232736" y="48010"/>
                </a:lnTo>
                <a:lnTo>
                  <a:pt x="232736" y="32967"/>
                </a:lnTo>
                <a:lnTo>
                  <a:pt x="235555" y="32967"/>
                </a:lnTo>
                <a:lnTo>
                  <a:pt x="235966" y="38098"/>
                </a:lnTo>
                <a:lnTo>
                  <a:pt x="236378" y="32967"/>
                </a:lnTo>
                <a:close/>
                <a:moveTo>
                  <a:pt x="246670" y="32967"/>
                </a:moveTo>
                <a:lnTo>
                  <a:pt x="246670" y="48010"/>
                </a:lnTo>
                <a:lnTo>
                  <a:pt x="244929" y="48010"/>
                </a:lnTo>
                <a:lnTo>
                  <a:pt x="244929" y="41581"/>
                </a:lnTo>
                <a:lnTo>
                  <a:pt x="244390" y="48010"/>
                </a:lnTo>
                <a:lnTo>
                  <a:pt x="242490" y="48010"/>
                </a:lnTo>
                <a:lnTo>
                  <a:pt x="241952" y="41581"/>
                </a:lnTo>
                <a:lnTo>
                  <a:pt x="241952" y="48010"/>
                </a:lnTo>
                <a:lnTo>
                  <a:pt x="240242" y="48010"/>
                </a:lnTo>
                <a:lnTo>
                  <a:pt x="240242" y="32967"/>
                </a:lnTo>
                <a:lnTo>
                  <a:pt x="243028" y="32967"/>
                </a:lnTo>
                <a:lnTo>
                  <a:pt x="243440" y="38098"/>
                </a:lnTo>
                <a:lnTo>
                  <a:pt x="243852" y="32967"/>
                </a:lnTo>
                <a:close/>
                <a:moveTo>
                  <a:pt x="254144" y="32967"/>
                </a:moveTo>
                <a:lnTo>
                  <a:pt x="254144" y="48010"/>
                </a:lnTo>
                <a:lnTo>
                  <a:pt x="252402" y="48010"/>
                </a:lnTo>
                <a:lnTo>
                  <a:pt x="252402" y="41581"/>
                </a:lnTo>
                <a:lnTo>
                  <a:pt x="251864" y="48010"/>
                </a:lnTo>
                <a:lnTo>
                  <a:pt x="249964" y="48010"/>
                </a:lnTo>
                <a:lnTo>
                  <a:pt x="249426" y="41581"/>
                </a:lnTo>
                <a:lnTo>
                  <a:pt x="249426" y="48010"/>
                </a:lnTo>
                <a:lnTo>
                  <a:pt x="247715" y="48010"/>
                </a:lnTo>
                <a:lnTo>
                  <a:pt x="247715" y="32967"/>
                </a:lnTo>
                <a:lnTo>
                  <a:pt x="250502" y="32967"/>
                </a:lnTo>
                <a:lnTo>
                  <a:pt x="250914" y="38098"/>
                </a:lnTo>
                <a:lnTo>
                  <a:pt x="251326" y="32967"/>
                </a:lnTo>
                <a:close/>
                <a:moveTo>
                  <a:pt x="261618" y="32967"/>
                </a:moveTo>
                <a:lnTo>
                  <a:pt x="261618" y="48010"/>
                </a:lnTo>
                <a:lnTo>
                  <a:pt x="259876" y="48010"/>
                </a:lnTo>
                <a:lnTo>
                  <a:pt x="259876" y="41581"/>
                </a:lnTo>
                <a:lnTo>
                  <a:pt x="259338" y="48010"/>
                </a:lnTo>
                <a:lnTo>
                  <a:pt x="257438" y="48010"/>
                </a:lnTo>
                <a:lnTo>
                  <a:pt x="256899" y="41581"/>
                </a:lnTo>
                <a:lnTo>
                  <a:pt x="256899" y="48010"/>
                </a:lnTo>
                <a:lnTo>
                  <a:pt x="255189" y="48010"/>
                </a:lnTo>
                <a:lnTo>
                  <a:pt x="255189" y="32967"/>
                </a:lnTo>
                <a:lnTo>
                  <a:pt x="257976" y="32967"/>
                </a:lnTo>
                <a:lnTo>
                  <a:pt x="258388" y="38098"/>
                </a:lnTo>
                <a:lnTo>
                  <a:pt x="258831" y="32967"/>
                </a:lnTo>
                <a:close/>
                <a:moveTo>
                  <a:pt x="269092" y="32967"/>
                </a:moveTo>
                <a:lnTo>
                  <a:pt x="269092" y="48010"/>
                </a:lnTo>
                <a:lnTo>
                  <a:pt x="267350" y="48010"/>
                </a:lnTo>
                <a:lnTo>
                  <a:pt x="267350" y="41581"/>
                </a:lnTo>
                <a:lnTo>
                  <a:pt x="266844" y="48010"/>
                </a:lnTo>
                <a:lnTo>
                  <a:pt x="264912" y="48010"/>
                </a:lnTo>
                <a:lnTo>
                  <a:pt x="264405" y="41581"/>
                </a:lnTo>
                <a:lnTo>
                  <a:pt x="264405" y="48010"/>
                </a:lnTo>
                <a:lnTo>
                  <a:pt x="262663" y="48010"/>
                </a:lnTo>
                <a:lnTo>
                  <a:pt x="262663" y="32967"/>
                </a:lnTo>
                <a:lnTo>
                  <a:pt x="265450" y="32967"/>
                </a:lnTo>
                <a:lnTo>
                  <a:pt x="265862" y="38098"/>
                </a:lnTo>
                <a:lnTo>
                  <a:pt x="266305" y="32967"/>
                </a:lnTo>
                <a:close/>
                <a:moveTo>
                  <a:pt x="276566" y="32967"/>
                </a:moveTo>
                <a:lnTo>
                  <a:pt x="276566" y="48010"/>
                </a:lnTo>
                <a:lnTo>
                  <a:pt x="274824" y="48010"/>
                </a:lnTo>
                <a:lnTo>
                  <a:pt x="274824" y="41581"/>
                </a:lnTo>
                <a:lnTo>
                  <a:pt x="274317" y="48010"/>
                </a:lnTo>
                <a:lnTo>
                  <a:pt x="272386" y="48010"/>
                </a:lnTo>
                <a:lnTo>
                  <a:pt x="271879" y="41581"/>
                </a:lnTo>
                <a:lnTo>
                  <a:pt x="271879" y="48010"/>
                </a:lnTo>
                <a:lnTo>
                  <a:pt x="270137" y="48010"/>
                </a:lnTo>
                <a:lnTo>
                  <a:pt x="270137" y="32967"/>
                </a:lnTo>
                <a:lnTo>
                  <a:pt x="272924" y="32967"/>
                </a:lnTo>
                <a:lnTo>
                  <a:pt x="273367" y="38098"/>
                </a:lnTo>
                <a:lnTo>
                  <a:pt x="273779" y="32967"/>
                </a:lnTo>
                <a:close/>
                <a:moveTo>
                  <a:pt x="284040" y="32967"/>
                </a:moveTo>
                <a:lnTo>
                  <a:pt x="284040" y="48010"/>
                </a:lnTo>
                <a:lnTo>
                  <a:pt x="282298" y="48010"/>
                </a:lnTo>
                <a:lnTo>
                  <a:pt x="282298" y="41581"/>
                </a:lnTo>
                <a:lnTo>
                  <a:pt x="281791" y="48010"/>
                </a:lnTo>
                <a:lnTo>
                  <a:pt x="279860" y="48010"/>
                </a:lnTo>
                <a:lnTo>
                  <a:pt x="279353" y="41581"/>
                </a:lnTo>
                <a:lnTo>
                  <a:pt x="279353" y="48010"/>
                </a:lnTo>
                <a:lnTo>
                  <a:pt x="277611" y="48010"/>
                </a:lnTo>
                <a:lnTo>
                  <a:pt x="277611" y="32967"/>
                </a:lnTo>
                <a:lnTo>
                  <a:pt x="280430" y="32967"/>
                </a:lnTo>
                <a:lnTo>
                  <a:pt x="280841" y="38098"/>
                </a:lnTo>
                <a:lnTo>
                  <a:pt x="281253" y="32967"/>
                </a:lnTo>
                <a:close/>
                <a:moveTo>
                  <a:pt x="7347" y="48833"/>
                </a:moveTo>
                <a:lnTo>
                  <a:pt x="7347" y="63876"/>
                </a:lnTo>
                <a:lnTo>
                  <a:pt x="5605" y="63876"/>
                </a:lnTo>
                <a:lnTo>
                  <a:pt x="5605" y="57479"/>
                </a:lnTo>
                <a:lnTo>
                  <a:pt x="5099" y="63876"/>
                </a:lnTo>
                <a:lnTo>
                  <a:pt x="3167" y="63876"/>
                </a:lnTo>
                <a:lnTo>
                  <a:pt x="2629" y="57479"/>
                </a:lnTo>
                <a:lnTo>
                  <a:pt x="2629" y="63876"/>
                </a:lnTo>
                <a:lnTo>
                  <a:pt x="918" y="63876"/>
                </a:lnTo>
                <a:lnTo>
                  <a:pt x="918" y="48833"/>
                </a:lnTo>
                <a:lnTo>
                  <a:pt x="3705" y="48833"/>
                </a:lnTo>
                <a:lnTo>
                  <a:pt x="4117" y="53964"/>
                </a:lnTo>
                <a:lnTo>
                  <a:pt x="4529" y="48833"/>
                </a:lnTo>
                <a:close/>
                <a:moveTo>
                  <a:pt x="14821" y="48833"/>
                </a:moveTo>
                <a:lnTo>
                  <a:pt x="14821" y="63876"/>
                </a:lnTo>
                <a:lnTo>
                  <a:pt x="13079" y="63876"/>
                </a:lnTo>
                <a:lnTo>
                  <a:pt x="13079" y="57479"/>
                </a:lnTo>
                <a:lnTo>
                  <a:pt x="12573" y="63876"/>
                </a:lnTo>
                <a:lnTo>
                  <a:pt x="10641" y="63876"/>
                </a:lnTo>
                <a:lnTo>
                  <a:pt x="10134" y="57479"/>
                </a:lnTo>
                <a:lnTo>
                  <a:pt x="10134" y="63876"/>
                </a:lnTo>
                <a:lnTo>
                  <a:pt x="8392" y="63876"/>
                </a:lnTo>
                <a:lnTo>
                  <a:pt x="8392" y="48833"/>
                </a:lnTo>
                <a:lnTo>
                  <a:pt x="11179" y="48833"/>
                </a:lnTo>
                <a:lnTo>
                  <a:pt x="11591" y="53964"/>
                </a:lnTo>
                <a:lnTo>
                  <a:pt x="12034" y="48833"/>
                </a:lnTo>
                <a:close/>
                <a:moveTo>
                  <a:pt x="22295" y="48833"/>
                </a:moveTo>
                <a:lnTo>
                  <a:pt x="22295" y="63876"/>
                </a:lnTo>
                <a:lnTo>
                  <a:pt x="20553" y="63876"/>
                </a:lnTo>
                <a:lnTo>
                  <a:pt x="20553" y="57479"/>
                </a:lnTo>
                <a:lnTo>
                  <a:pt x="20047" y="63876"/>
                </a:lnTo>
                <a:lnTo>
                  <a:pt x="18115" y="63876"/>
                </a:lnTo>
                <a:lnTo>
                  <a:pt x="17608" y="57479"/>
                </a:lnTo>
                <a:lnTo>
                  <a:pt x="17608" y="63876"/>
                </a:lnTo>
                <a:lnTo>
                  <a:pt x="15866" y="63876"/>
                </a:lnTo>
                <a:lnTo>
                  <a:pt x="15866" y="48833"/>
                </a:lnTo>
                <a:lnTo>
                  <a:pt x="18653" y="48833"/>
                </a:lnTo>
                <a:lnTo>
                  <a:pt x="19096" y="53964"/>
                </a:lnTo>
                <a:lnTo>
                  <a:pt x="19508" y="48833"/>
                </a:lnTo>
                <a:close/>
                <a:moveTo>
                  <a:pt x="29769" y="48833"/>
                </a:moveTo>
                <a:lnTo>
                  <a:pt x="29769" y="63876"/>
                </a:lnTo>
                <a:lnTo>
                  <a:pt x="28059" y="63876"/>
                </a:lnTo>
                <a:lnTo>
                  <a:pt x="28059" y="57479"/>
                </a:lnTo>
                <a:lnTo>
                  <a:pt x="27520" y="63876"/>
                </a:lnTo>
                <a:lnTo>
                  <a:pt x="25589" y="63876"/>
                </a:lnTo>
                <a:lnTo>
                  <a:pt x="25082" y="57479"/>
                </a:lnTo>
                <a:lnTo>
                  <a:pt x="25082" y="63876"/>
                </a:lnTo>
                <a:lnTo>
                  <a:pt x="23340" y="63876"/>
                </a:lnTo>
                <a:lnTo>
                  <a:pt x="23340" y="48833"/>
                </a:lnTo>
                <a:lnTo>
                  <a:pt x="26159" y="48833"/>
                </a:lnTo>
                <a:lnTo>
                  <a:pt x="26570" y="53964"/>
                </a:lnTo>
                <a:lnTo>
                  <a:pt x="26982" y="48833"/>
                </a:lnTo>
                <a:close/>
                <a:moveTo>
                  <a:pt x="37243" y="48833"/>
                </a:moveTo>
                <a:lnTo>
                  <a:pt x="37243" y="63876"/>
                </a:lnTo>
                <a:lnTo>
                  <a:pt x="35533" y="63876"/>
                </a:lnTo>
                <a:lnTo>
                  <a:pt x="35533" y="57479"/>
                </a:lnTo>
                <a:lnTo>
                  <a:pt x="34994" y="63876"/>
                </a:lnTo>
                <a:lnTo>
                  <a:pt x="33094" y="63876"/>
                </a:lnTo>
                <a:lnTo>
                  <a:pt x="32556" y="57479"/>
                </a:lnTo>
                <a:lnTo>
                  <a:pt x="32556" y="63876"/>
                </a:lnTo>
                <a:lnTo>
                  <a:pt x="30814" y="63876"/>
                </a:lnTo>
                <a:lnTo>
                  <a:pt x="30814" y="48833"/>
                </a:lnTo>
                <a:lnTo>
                  <a:pt x="33633" y="48833"/>
                </a:lnTo>
                <a:lnTo>
                  <a:pt x="34044" y="53964"/>
                </a:lnTo>
                <a:lnTo>
                  <a:pt x="34456" y="48833"/>
                </a:lnTo>
                <a:close/>
                <a:moveTo>
                  <a:pt x="44748" y="48833"/>
                </a:moveTo>
                <a:lnTo>
                  <a:pt x="44748" y="63876"/>
                </a:lnTo>
                <a:lnTo>
                  <a:pt x="43007" y="63876"/>
                </a:lnTo>
                <a:lnTo>
                  <a:pt x="43007" y="57479"/>
                </a:lnTo>
                <a:lnTo>
                  <a:pt x="42468" y="63876"/>
                </a:lnTo>
                <a:lnTo>
                  <a:pt x="40568" y="63876"/>
                </a:lnTo>
                <a:lnTo>
                  <a:pt x="40030" y="57479"/>
                </a:lnTo>
                <a:lnTo>
                  <a:pt x="40030" y="63876"/>
                </a:lnTo>
                <a:lnTo>
                  <a:pt x="38320" y="63876"/>
                </a:lnTo>
                <a:lnTo>
                  <a:pt x="38320" y="48833"/>
                </a:lnTo>
                <a:lnTo>
                  <a:pt x="41106" y="48833"/>
                </a:lnTo>
                <a:lnTo>
                  <a:pt x="41518" y="53964"/>
                </a:lnTo>
                <a:lnTo>
                  <a:pt x="41930" y="48833"/>
                </a:lnTo>
                <a:close/>
                <a:moveTo>
                  <a:pt x="52222" y="48833"/>
                </a:moveTo>
                <a:lnTo>
                  <a:pt x="52222" y="63876"/>
                </a:lnTo>
                <a:lnTo>
                  <a:pt x="50480" y="63876"/>
                </a:lnTo>
                <a:lnTo>
                  <a:pt x="50480" y="57479"/>
                </a:lnTo>
                <a:lnTo>
                  <a:pt x="49942" y="63876"/>
                </a:lnTo>
                <a:lnTo>
                  <a:pt x="48042" y="63876"/>
                </a:lnTo>
                <a:lnTo>
                  <a:pt x="47504" y="57479"/>
                </a:lnTo>
                <a:lnTo>
                  <a:pt x="47504" y="63876"/>
                </a:lnTo>
                <a:lnTo>
                  <a:pt x="45793" y="63876"/>
                </a:lnTo>
                <a:lnTo>
                  <a:pt x="45793" y="48833"/>
                </a:lnTo>
                <a:lnTo>
                  <a:pt x="48580" y="48833"/>
                </a:lnTo>
                <a:lnTo>
                  <a:pt x="48992" y="53964"/>
                </a:lnTo>
                <a:lnTo>
                  <a:pt x="49404" y="48833"/>
                </a:lnTo>
                <a:close/>
                <a:moveTo>
                  <a:pt x="59696" y="48833"/>
                </a:moveTo>
                <a:lnTo>
                  <a:pt x="59696" y="63876"/>
                </a:lnTo>
                <a:lnTo>
                  <a:pt x="57954" y="63876"/>
                </a:lnTo>
                <a:lnTo>
                  <a:pt x="57954" y="57479"/>
                </a:lnTo>
                <a:lnTo>
                  <a:pt x="57448" y="63876"/>
                </a:lnTo>
                <a:lnTo>
                  <a:pt x="55516" y="63876"/>
                </a:lnTo>
                <a:lnTo>
                  <a:pt x="54978" y="57479"/>
                </a:lnTo>
                <a:lnTo>
                  <a:pt x="54978" y="63876"/>
                </a:lnTo>
                <a:lnTo>
                  <a:pt x="53267" y="63876"/>
                </a:lnTo>
                <a:lnTo>
                  <a:pt x="53267" y="48833"/>
                </a:lnTo>
                <a:lnTo>
                  <a:pt x="56054" y="48833"/>
                </a:lnTo>
                <a:lnTo>
                  <a:pt x="56466" y="53964"/>
                </a:lnTo>
                <a:lnTo>
                  <a:pt x="56878" y="48833"/>
                </a:lnTo>
                <a:close/>
                <a:moveTo>
                  <a:pt x="67170" y="48833"/>
                </a:moveTo>
                <a:lnTo>
                  <a:pt x="67170" y="63876"/>
                </a:lnTo>
                <a:lnTo>
                  <a:pt x="65428" y="63876"/>
                </a:lnTo>
                <a:lnTo>
                  <a:pt x="65428" y="57479"/>
                </a:lnTo>
                <a:lnTo>
                  <a:pt x="64922" y="63876"/>
                </a:lnTo>
                <a:lnTo>
                  <a:pt x="62990" y="63876"/>
                </a:lnTo>
                <a:lnTo>
                  <a:pt x="62483" y="57479"/>
                </a:lnTo>
                <a:lnTo>
                  <a:pt x="62483" y="63876"/>
                </a:lnTo>
                <a:lnTo>
                  <a:pt x="60741" y="63876"/>
                </a:lnTo>
                <a:lnTo>
                  <a:pt x="60741" y="48833"/>
                </a:lnTo>
                <a:lnTo>
                  <a:pt x="63528" y="48833"/>
                </a:lnTo>
                <a:lnTo>
                  <a:pt x="63940" y="53964"/>
                </a:lnTo>
                <a:lnTo>
                  <a:pt x="64383" y="48833"/>
                </a:lnTo>
                <a:close/>
                <a:moveTo>
                  <a:pt x="74644" y="48833"/>
                </a:moveTo>
                <a:lnTo>
                  <a:pt x="74644" y="63876"/>
                </a:lnTo>
                <a:lnTo>
                  <a:pt x="72902" y="63876"/>
                </a:lnTo>
                <a:lnTo>
                  <a:pt x="72902" y="57479"/>
                </a:lnTo>
                <a:lnTo>
                  <a:pt x="72395" y="63876"/>
                </a:lnTo>
                <a:lnTo>
                  <a:pt x="70464" y="63876"/>
                </a:lnTo>
                <a:lnTo>
                  <a:pt x="69957" y="57479"/>
                </a:lnTo>
                <a:lnTo>
                  <a:pt x="69957" y="63876"/>
                </a:lnTo>
                <a:lnTo>
                  <a:pt x="68215" y="63876"/>
                </a:lnTo>
                <a:lnTo>
                  <a:pt x="68215" y="48833"/>
                </a:lnTo>
                <a:lnTo>
                  <a:pt x="71002" y="48833"/>
                </a:lnTo>
                <a:lnTo>
                  <a:pt x="71445" y="53964"/>
                </a:lnTo>
                <a:lnTo>
                  <a:pt x="71857" y="48833"/>
                </a:lnTo>
                <a:close/>
                <a:moveTo>
                  <a:pt x="82118" y="48833"/>
                </a:moveTo>
                <a:lnTo>
                  <a:pt x="82118" y="63876"/>
                </a:lnTo>
                <a:lnTo>
                  <a:pt x="80376" y="63876"/>
                </a:lnTo>
                <a:lnTo>
                  <a:pt x="80376" y="57479"/>
                </a:lnTo>
                <a:lnTo>
                  <a:pt x="79869" y="63876"/>
                </a:lnTo>
                <a:lnTo>
                  <a:pt x="77969" y="63876"/>
                </a:lnTo>
                <a:lnTo>
                  <a:pt x="77431" y="57479"/>
                </a:lnTo>
                <a:lnTo>
                  <a:pt x="77431" y="63876"/>
                </a:lnTo>
                <a:lnTo>
                  <a:pt x="75689" y="63876"/>
                </a:lnTo>
                <a:lnTo>
                  <a:pt x="75689" y="48833"/>
                </a:lnTo>
                <a:lnTo>
                  <a:pt x="78508" y="48833"/>
                </a:lnTo>
                <a:lnTo>
                  <a:pt x="78919" y="53964"/>
                </a:lnTo>
                <a:lnTo>
                  <a:pt x="79331" y="48833"/>
                </a:lnTo>
                <a:close/>
                <a:moveTo>
                  <a:pt x="89623" y="48833"/>
                </a:moveTo>
                <a:lnTo>
                  <a:pt x="89623" y="63876"/>
                </a:lnTo>
                <a:lnTo>
                  <a:pt x="87882" y="63876"/>
                </a:lnTo>
                <a:lnTo>
                  <a:pt x="87882" y="57479"/>
                </a:lnTo>
                <a:lnTo>
                  <a:pt x="87343" y="63876"/>
                </a:lnTo>
                <a:lnTo>
                  <a:pt x="85443" y="63876"/>
                </a:lnTo>
                <a:lnTo>
                  <a:pt x="84905" y="57479"/>
                </a:lnTo>
                <a:lnTo>
                  <a:pt x="84905" y="63876"/>
                </a:lnTo>
                <a:lnTo>
                  <a:pt x="83163" y="63876"/>
                </a:lnTo>
                <a:lnTo>
                  <a:pt x="83163" y="48833"/>
                </a:lnTo>
                <a:lnTo>
                  <a:pt x="85982" y="48833"/>
                </a:lnTo>
                <a:lnTo>
                  <a:pt x="86393" y="53964"/>
                </a:lnTo>
                <a:lnTo>
                  <a:pt x="86805" y="48833"/>
                </a:lnTo>
                <a:close/>
                <a:moveTo>
                  <a:pt x="97097" y="48833"/>
                </a:moveTo>
                <a:lnTo>
                  <a:pt x="97097" y="63876"/>
                </a:lnTo>
                <a:lnTo>
                  <a:pt x="95356" y="63876"/>
                </a:lnTo>
                <a:lnTo>
                  <a:pt x="95356" y="57479"/>
                </a:lnTo>
                <a:lnTo>
                  <a:pt x="94817" y="63876"/>
                </a:lnTo>
                <a:lnTo>
                  <a:pt x="92917" y="63876"/>
                </a:lnTo>
                <a:lnTo>
                  <a:pt x="92379" y="57479"/>
                </a:lnTo>
                <a:lnTo>
                  <a:pt x="92379" y="63876"/>
                </a:lnTo>
                <a:lnTo>
                  <a:pt x="90637" y="63876"/>
                </a:lnTo>
                <a:lnTo>
                  <a:pt x="90637" y="48833"/>
                </a:lnTo>
                <a:lnTo>
                  <a:pt x="93455" y="48833"/>
                </a:lnTo>
                <a:lnTo>
                  <a:pt x="93867" y="53964"/>
                </a:lnTo>
                <a:lnTo>
                  <a:pt x="94279" y="48833"/>
                </a:lnTo>
                <a:close/>
                <a:moveTo>
                  <a:pt x="104571" y="48833"/>
                </a:moveTo>
                <a:lnTo>
                  <a:pt x="104571" y="63876"/>
                </a:lnTo>
                <a:lnTo>
                  <a:pt x="102829" y="63876"/>
                </a:lnTo>
                <a:lnTo>
                  <a:pt x="102829" y="57479"/>
                </a:lnTo>
                <a:lnTo>
                  <a:pt x="102323" y="63876"/>
                </a:lnTo>
                <a:lnTo>
                  <a:pt x="100391" y="63876"/>
                </a:lnTo>
                <a:lnTo>
                  <a:pt x="99853" y="57479"/>
                </a:lnTo>
                <a:lnTo>
                  <a:pt x="99853" y="63876"/>
                </a:lnTo>
                <a:lnTo>
                  <a:pt x="98142" y="63876"/>
                </a:lnTo>
                <a:lnTo>
                  <a:pt x="98142" y="48833"/>
                </a:lnTo>
                <a:lnTo>
                  <a:pt x="100929" y="48833"/>
                </a:lnTo>
                <a:lnTo>
                  <a:pt x="101341" y="53964"/>
                </a:lnTo>
                <a:lnTo>
                  <a:pt x="101753" y="48833"/>
                </a:lnTo>
                <a:close/>
                <a:moveTo>
                  <a:pt x="112045" y="48833"/>
                </a:moveTo>
                <a:lnTo>
                  <a:pt x="112045" y="63876"/>
                </a:lnTo>
                <a:lnTo>
                  <a:pt x="110303" y="63876"/>
                </a:lnTo>
                <a:lnTo>
                  <a:pt x="110303" y="57479"/>
                </a:lnTo>
                <a:lnTo>
                  <a:pt x="109797" y="63876"/>
                </a:lnTo>
                <a:lnTo>
                  <a:pt x="107865" y="63876"/>
                </a:lnTo>
                <a:lnTo>
                  <a:pt x="107358" y="57479"/>
                </a:lnTo>
                <a:lnTo>
                  <a:pt x="107358" y="63876"/>
                </a:lnTo>
                <a:lnTo>
                  <a:pt x="105616" y="63876"/>
                </a:lnTo>
                <a:lnTo>
                  <a:pt x="105616" y="48833"/>
                </a:lnTo>
                <a:lnTo>
                  <a:pt x="108403" y="48833"/>
                </a:lnTo>
                <a:lnTo>
                  <a:pt x="108815" y="53964"/>
                </a:lnTo>
                <a:lnTo>
                  <a:pt x="109258" y="48833"/>
                </a:lnTo>
                <a:close/>
                <a:moveTo>
                  <a:pt x="119519" y="48833"/>
                </a:moveTo>
                <a:lnTo>
                  <a:pt x="119519" y="63876"/>
                </a:lnTo>
                <a:lnTo>
                  <a:pt x="117777" y="63876"/>
                </a:lnTo>
                <a:lnTo>
                  <a:pt x="117777" y="57479"/>
                </a:lnTo>
                <a:lnTo>
                  <a:pt x="117271" y="63876"/>
                </a:lnTo>
                <a:lnTo>
                  <a:pt x="115339" y="63876"/>
                </a:lnTo>
                <a:lnTo>
                  <a:pt x="114832" y="57479"/>
                </a:lnTo>
                <a:lnTo>
                  <a:pt x="114832" y="63876"/>
                </a:lnTo>
                <a:lnTo>
                  <a:pt x="113090" y="63876"/>
                </a:lnTo>
                <a:lnTo>
                  <a:pt x="113090" y="48833"/>
                </a:lnTo>
                <a:lnTo>
                  <a:pt x="115877" y="48833"/>
                </a:lnTo>
                <a:lnTo>
                  <a:pt x="116320" y="53964"/>
                </a:lnTo>
                <a:lnTo>
                  <a:pt x="116732" y="48833"/>
                </a:lnTo>
                <a:close/>
                <a:moveTo>
                  <a:pt x="126993" y="48833"/>
                </a:moveTo>
                <a:lnTo>
                  <a:pt x="126993" y="63876"/>
                </a:lnTo>
                <a:lnTo>
                  <a:pt x="125283" y="63876"/>
                </a:lnTo>
                <a:lnTo>
                  <a:pt x="125283" y="57479"/>
                </a:lnTo>
                <a:lnTo>
                  <a:pt x="124744" y="63876"/>
                </a:lnTo>
                <a:lnTo>
                  <a:pt x="122813" y="63876"/>
                </a:lnTo>
                <a:lnTo>
                  <a:pt x="122306" y="57479"/>
                </a:lnTo>
                <a:lnTo>
                  <a:pt x="122306" y="63876"/>
                </a:lnTo>
                <a:lnTo>
                  <a:pt x="120564" y="63876"/>
                </a:lnTo>
                <a:lnTo>
                  <a:pt x="120564" y="48833"/>
                </a:lnTo>
                <a:lnTo>
                  <a:pt x="123351" y="48833"/>
                </a:lnTo>
                <a:lnTo>
                  <a:pt x="123794" y="53964"/>
                </a:lnTo>
                <a:lnTo>
                  <a:pt x="124206" y="48833"/>
                </a:lnTo>
                <a:close/>
                <a:moveTo>
                  <a:pt x="134467" y="48833"/>
                </a:moveTo>
                <a:lnTo>
                  <a:pt x="134467" y="63876"/>
                </a:lnTo>
                <a:lnTo>
                  <a:pt x="132757" y="63876"/>
                </a:lnTo>
                <a:lnTo>
                  <a:pt x="132757" y="57479"/>
                </a:lnTo>
                <a:lnTo>
                  <a:pt x="132218" y="63876"/>
                </a:lnTo>
                <a:lnTo>
                  <a:pt x="130318" y="63876"/>
                </a:lnTo>
                <a:lnTo>
                  <a:pt x="129780" y="57479"/>
                </a:lnTo>
                <a:lnTo>
                  <a:pt x="129780" y="63876"/>
                </a:lnTo>
                <a:lnTo>
                  <a:pt x="128038" y="63876"/>
                </a:lnTo>
                <a:lnTo>
                  <a:pt x="128038" y="48833"/>
                </a:lnTo>
                <a:lnTo>
                  <a:pt x="130857" y="48833"/>
                </a:lnTo>
                <a:lnTo>
                  <a:pt x="131268" y="53964"/>
                </a:lnTo>
                <a:lnTo>
                  <a:pt x="131680" y="48833"/>
                </a:lnTo>
                <a:close/>
                <a:moveTo>
                  <a:pt x="141941" y="48833"/>
                </a:moveTo>
                <a:lnTo>
                  <a:pt x="141941" y="63876"/>
                </a:lnTo>
                <a:lnTo>
                  <a:pt x="140231" y="63876"/>
                </a:lnTo>
                <a:lnTo>
                  <a:pt x="140231" y="57479"/>
                </a:lnTo>
                <a:lnTo>
                  <a:pt x="139692" y="63876"/>
                </a:lnTo>
                <a:lnTo>
                  <a:pt x="137792" y="63876"/>
                </a:lnTo>
                <a:lnTo>
                  <a:pt x="137254" y="57479"/>
                </a:lnTo>
                <a:lnTo>
                  <a:pt x="137254" y="63876"/>
                </a:lnTo>
                <a:lnTo>
                  <a:pt x="135512" y="63876"/>
                </a:lnTo>
                <a:lnTo>
                  <a:pt x="135512" y="48833"/>
                </a:lnTo>
                <a:lnTo>
                  <a:pt x="138330" y="48833"/>
                </a:lnTo>
                <a:lnTo>
                  <a:pt x="138742" y="53964"/>
                </a:lnTo>
                <a:lnTo>
                  <a:pt x="139154" y="48833"/>
                </a:lnTo>
                <a:close/>
                <a:moveTo>
                  <a:pt x="149446" y="48833"/>
                </a:moveTo>
                <a:lnTo>
                  <a:pt x="149446" y="63876"/>
                </a:lnTo>
                <a:lnTo>
                  <a:pt x="147705" y="63876"/>
                </a:lnTo>
                <a:lnTo>
                  <a:pt x="147705" y="57479"/>
                </a:lnTo>
                <a:lnTo>
                  <a:pt x="147166" y="63876"/>
                </a:lnTo>
                <a:lnTo>
                  <a:pt x="145266" y="63876"/>
                </a:lnTo>
                <a:lnTo>
                  <a:pt x="144728" y="57479"/>
                </a:lnTo>
                <a:lnTo>
                  <a:pt x="144728" y="63876"/>
                </a:lnTo>
                <a:lnTo>
                  <a:pt x="142986" y="63876"/>
                </a:lnTo>
                <a:lnTo>
                  <a:pt x="142986" y="48833"/>
                </a:lnTo>
                <a:lnTo>
                  <a:pt x="145804" y="48833"/>
                </a:lnTo>
                <a:lnTo>
                  <a:pt x="146216" y="53964"/>
                </a:lnTo>
                <a:lnTo>
                  <a:pt x="146628" y="48833"/>
                </a:lnTo>
                <a:close/>
                <a:moveTo>
                  <a:pt x="156920" y="48833"/>
                </a:moveTo>
                <a:lnTo>
                  <a:pt x="156920" y="63876"/>
                </a:lnTo>
                <a:lnTo>
                  <a:pt x="155178" y="63876"/>
                </a:lnTo>
                <a:lnTo>
                  <a:pt x="155178" y="57479"/>
                </a:lnTo>
                <a:lnTo>
                  <a:pt x="154640" y="63876"/>
                </a:lnTo>
                <a:lnTo>
                  <a:pt x="152740" y="63876"/>
                </a:lnTo>
                <a:lnTo>
                  <a:pt x="152233" y="57479"/>
                </a:lnTo>
                <a:lnTo>
                  <a:pt x="152233" y="63876"/>
                </a:lnTo>
                <a:lnTo>
                  <a:pt x="150491" y="63876"/>
                </a:lnTo>
                <a:lnTo>
                  <a:pt x="150491" y="48833"/>
                </a:lnTo>
                <a:lnTo>
                  <a:pt x="153278" y="48833"/>
                </a:lnTo>
                <a:lnTo>
                  <a:pt x="153690" y="53964"/>
                </a:lnTo>
                <a:lnTo>
                  <a:pt x="154133" y="48833"/>
                </a:lnTo>
                <a:close/>
                <a:moveTo>
                  <a:pt x="164394" y="48833"/>
                </a:moveTo>
                <a:lnTo>
                  <a:pt x="164394" y="63876"/>
                </a:lnTo>
                <a:lnTo>
                  <a:pt x="162652" y="63876"/>
                </a:lnTo>
                <a:lnTo>
                  <a:pt x="162652" y="57479"/>
                </a:lnTo>
                <a:lnTo>
                  <a:pt x="162146" y="63876"/>
                </a:lnTo>
                <a:lnTo>
                  <a:pt x="160214" y="63876"/>
                </a:lnTo>
                <a:lnTo>
                  <a:pt x="159707" y="57479"/>
                </a:lnTo>
                <a:lnTo>
                  <a:pt x="159707" y="63876"/>
                </a:lnTo>
                <a:lnTo>
                  <a:pt x="157965" y="63876"/>
                </a:lnTo>
                <a:lnTo>
                  <a:pt x="157965" y="48833"/>
                </a:lnTo>
                <a:lnTo>
                  <a:pt x="160752" y="48833"/>
                </a:lnTo>
                <a:lnTo>
                  <a:pt x="161164" y="53964"/>
                </a:lnTo>
                <a:lnTo>
                  <a:pt x="161607" y="48833"/>
                </a:lnTo>
                <a:close/>
                <a:moveTo>
                  <a:pt x="171868" y="48833"/>
                </a:moveTo>
                <a:lnTo>
                  <a:pt x="171868" y="63876"/>
                </a:lnTo>
                <a:lnTo>
                  <a:pt x="170126" y="63876"/>
                </a:lnTo>
                <a:lnTo>
                  <a:pt x="170126" y="57479"/>
                </a:lnTo>
                <a:lnTo>
                  <a:pt x="169620" y="63876"/>
                </a:lnTo>
                <a:lnTo>
                  <a:pt x="167688" y="63876"/>
                </a:lnTo>
                <a:lnTo>
                  <a:pt x="167181" y="57479"/>
                </a:lnTo>
                <a:lnTo>
                  <a:pt x="167181" y="63876"/>
                </a:lnTo>
                <a:lnTo>
                  <a:pt x="165439" y="63876"/>
                </a:lnTo>
                <a:lnTo>
                  <a:pt x="165439" y="48833"/>
                </a:lnTo>
                <a:lnTo>
                  <a:pt x="168226" y="48833"/>
                </a:lnTo>
                <a:lnTo>
                  <a:pt x="168638" y="53964"/>
                </a:lnTo>
                <a:lnTo>
                  <a:pt x="169081" y="48833"/>
                </a:lnTo>
                <a:close/>
                <a:moveTo>
                  <a:pt x="179342" y="48833"/>
                </a:moveTo>
                <a:lnTo>
                  <a:pt x="179342" y="63876"/>
                </a:lnTo>
                <a:lnTo>
                  <a:pt x="177600" y="63876"/>
                </a:lnTo>
                <a:lnTo>
                  <a:pt x="177600" y="57479"/>
                </a:lnTo>
                <a:lnTo>
                  <a:pt x="177093" y="63876"/>
                </a:lnTo>
                <a:lnTo>
                  <a:pt x="175193" y="63876"/>
                </a:lnTo>
                <a:lnTo>
                  <a:pt x="174655" y="57479"/>
                </a:lnTo>
                <a:lnTo>
                  <a:pt x="174655" y="63876"/>
                </a:lnTo>
                <a:lnTo>
                  <a:pt x="172913" y="63876"/>
                </a:lnTo>
                <a:lnTo>
                  <a:pt x="172913" y="48833"/>
                </a:lnTo>
                <a:lnTo>
                  <a:pt x="175732" y="48833"/>
                </a:lnTo>
                <a:lnTo>
                  <a:pt x="176143" y="53964"/>
                </a:lnTo>
                <a:lnTo>
                  <a:pt x="176555" y="48833"/>
                </a:lnTo>
                <a:close/>
                <a:moveTo>
                  <a:pt x="186816" y="48833"/>
                </a:moveTo>
                <a:lnTo>
                  <a:pt x="186816" y="63876"/>
                </a:lnTo>
                <a:lnTo>
                  <a:pt x="185106" y="63876"/>
                </a:lnTo>
                <a:lnTo>
                  <a:pt x="185106" y="57479"/>
                </a:lnTo>
                <a:lnTo>
                  <a:pt x="184567" y="63876"/>
                </a:lnTo>
                <a:lnTo>
                  <a:pt x="182667" y="63876"/>
                </a:lnTo>
                <a:lnTo>
                  <a:pt x="182129" y="57479"/>
                </a:lnTo>
                <a:lnTo>
                  <a:pt x="182129" y="63876"/>
                </a:lnTo>
                <a:lnTo>
                  <a:pt x="180387" y="63876"/>
                </a:lnTo>
                <a:lnTo>
                  <a:pt x="180387" y="48833"/>
                </a:lnTo>
                <a:lnTo>
                  <a:pt x="183206" y="48833"/>
                </a:lnTo>
                <a:lnTo>
                  <a:pt x="183617" y="53964"/>
                </a:lnTo>
                <a:lnTo>
                  <a:pt x="184029" y="48833"/>
                </a:lnTo>
                <a:close/>
                <a:moveTo>
                  <a:pt x="194321" y="48833"/>
                </a:moveTo>
                <a:lnTo>
                  <a:pt x="194321" y="63876"/>
                </a:lnTo>
                <a:lnTo>
                  <a:pt x="192580" y="63876"/>
                </a:lnTo>
                <a:lnTo>
                  <a:pt x="192580" y="57479"/>
                </a:lnTo>
                <a:lnTo>
                  <a:pt x="192041" y="63876"/>
                </a:lnTo>
                <a:lnTo>
                  <a:pt x="190141" y="63876"/>
                </a:lnTo>
                <a:lnTo>
                  <a:pt x="189603" y="57479"/>
                </a:lnTo>
                <a:lnTo>
                  <a:pt x="189603" y="63876"/>
                </a:lnTo>
                <a:lnTo>
                  <a:pt x="187861" y="63876"/>
                </a:lnTo>
                <a:lnTo>
                  <a:pt x="187861" y="48833"/>
                </a:lnTo>
                <a:lnTo>
                  <a:pt x="190679" y="48833"/>
                </a:lnTo>
                <a:lnTo>
                  <a:pt x="191091" y="53964"/>
                </a:lnTo>
                <a:lnTo>
                  <a:pt x="191503" y="48833"/>
                </a:lnTo>
                <a:close/>
                <a:moveTo>
                  <a:pt x="201795" y="48833"/>
                </a:moveTo>
                <a:lnTo>
                  <a:pt x="201795" y="63876"/>
                </a:lnTo>
                <a:lnTo>
                  <a:pt x="200054" y="63876"/>
                </a:lnTo>
                <a:lnTo>
                  <a:pt x="200054" y="57479"/>
                </a:lnTo>
                <a:lnTo>
                  <a:pt x="199515" y="63876"/>
                </a:lnTo>
                <a:lnTo>
                  <a:pt x="197615" y="63876"/>
                </a:lnTo>
                <a:lnTo>
                  <a:pt x="197077" y="57479"/>
                </a:lnTo>
                <a:lnTo>
                  <a:pt x="197077" y="63876"/>
                </a:lnTo>
                <a:lnTo>
                  <a:pt x="195366" y="63876"/>
                </a:lnTo>
                <a:lnTo>
                  <a:pt x="195366" y="48833"/>
                </a:lnTo>
                <a:lnTo>
                  <a:pt x="198153" y="48833"/>
                </a:lnTo>
                <a:lnTo>
                  <a:pt x="198565" y="53964"/>
                </a:lnTo>
                <a:lnTo>
                  <a:pt x="198977" y="48833"/>
                </a:lnTo>
                <a:close/>
                <a:moveTo>
                  <a:pt x="209269" y="48833"/>
                </a:moveTo>
                <a:lnTo>
                  <a:pt x="209269" y="63876"/>
                </a:lnTo>
                <a:lnTo>
                  <a:pt x="207527" y="63876"/>
                </a:lnTo>
                <a:lnTo>
                  <a:pt x="207527" y="57479"/>
                </a:lnTo>
                <a:lnTo>
                  <a:pt x="207021" y="63876"/>
                </a:lnTo>
                <a:lnTo>
                  <a:pt x="205089" y="63876"/>
                </a:lnTo>
                <a:lnTo>
                  <a:pt x="204582" y="57479"/>
                </a:lnTo>
                <a:lnTo>
                  <a:pt x="204582" y="63876"/>
                </a:lnTo>
                <a:lnTo>
                  <a:pt x="202840" y="63876"/>
                </a:lnTo>
                <a:lnTo>
                  <a:pt x="202840" y="48833"/>
                </a:lnTo>
                <a:lnTo>
                  <a:pt x="205627" y="48833"/>
                </a:lnTo>
                <a:lnTo>
                  <a:pt x="206039" y="53964"/>
                </a:lnTo>
                <a:lnTo>
                  <a:pt x="206451" y="48833"/>
                </a:lnTo>
                <a:close/>
                <a:moveTo>
                  <a:pt x="216743" y="48833"/>
                </a:moveTo>
                <a:lnTo>
                  <a:pt x="216743" y="63876"/>
                </a:lnTo>
                <a:lnTo>
                  <a:pt x="215001" y="63876"/>
                </a:lnTo>
                <a:lnTo>
                  <a:pt x="215001" y="57479"/>
                </a:lnTo>
                <a:lnTo>
                  <a:pt x="214495" y="63876"/>
                </a:lnTo>
                <a:lnTo>
                  <a:pt x="212563" y="63876"/>
                </a:lnTo>
                <a:lnTo>
                  <a:pt x="212056" y="57479"/>
                </a:lnTo>
                <a:lnTo>
                  <a:pt x="212056" y="63876"/>
                </a:lnTo>
                <a:lnTo>
                  <a:pt x="210314" y="63876"/>
                </a:lnTo>
                <a:lnTo>
                  <a:pt x="210314" y="48833"/>
                </a:lnTo>
                <a:lnTo>
                  <a:pt x="213101" y="48833"/>
                </a:lnTo>
                <a:lnTo>
                  <a:pt x="213513" y="53964"/>
                </a:lnTo>
                <a:lnTo>
                  <a:pt x="213956" y="48833"/>
                </a:lnTo>
                <a:close/>
                <a:moveTo>
                  <a:pt x="224217" y="48833"/>
                </a:moveTo>
                <a:lnTo>
                  <a:pt x="224217" y="63876"/>
                </a:lnTo>
                <a:lnTo>
                  <a:pt x="222475" y="63876"/>
                </a:lnTo>
                <a:lnTo>
                  <a:pt x="222475" y="57479"/>
                </a:lnTo>
                <a:lnTo>
                  <a:pt x="221969" y="63876"/>
                </a:lnTo>
                <a:lnTo>
                  <a:pt x="220037" y="63876"/>
                </a:lnTo>
                <a:lnTo>
                  <a:pt x="219530" y="57479"/>
                </a:lnTo>
                <a:lnTo>
                  <a:pt x="219530" y="63876"/>
                </a:lnTo>
                <a:lnTo>
                  <a:pt x="217788" y="63876"/>
                </a:lnTo>
                <a:lnTo>
                  <a:pt x="217788" y="48833"/>
                </a:lnTo>
                <a:lnTo>
                  <a:pt x="220575" y="48833"/>
                </a:lnTo>
                <a:lnTo>
                  <a:pt x="221018" y="53964"/>
                </a:lnTo>
                <a:lnTo>
                  <a:pt x="221430" y="48833"/>
                </a:lnTo>
                <a:close/>
                <a:moveTo>
                  <a:pt x="231691" y="48833"/>
                </a:moveTo>
                <a:lnTo>
                  <a:pt x="231691" y="63876"/>
                </a:lnTo>
                <a:lnTo>
                  <a:pt x="229981" y="63876"/>
                </a:lnTo>
                <a:lnTo>
                  <a:pt x="229981" y="57479"/>
                </a:lnTo>
                <a:lnTo>
                  <a:pt x="229442" y="63876"/>
                </a:lnTo>
                <a:lnTo>
                  <a:pt x="227542" y="63876"/>
                </a:lnTo>
                <a:lnTo>
                  <a:pt x="227004" y="57479"/>
                </a:lnTo>
                <a:lnTo>
                  <a:pt x="227004" y="63876"/>
                </a:lnTo>
                <a:lnTo>
                  <a:pt x="225262" y="63876"/>
                </a:lnTo>
                <a:lnTo>
                  <a:pt x="225262" y="48833"/>
                </a:lnTo>
                <a:lnTo>
                  <a:pt x="228049" y="48833"/>
                </a:lnTo>
                <a:lnTo>
                  <a:pt x="228492" y="53964"/>
                </a:lnTo>
                <a:lnTo>
                  <a:pt x="228904" y="48833"/>
                </a:lnTo>
                <a:close/>
                <a:moveTo>
                  <a:pt x="239165" y="48833"/>
                </a:moveTo>
                <a:lnTo>
                  <a:pt x="239165" y="63876"/>
                </a:lnTo>
                <a:lnTo>
                  <a:pt x="237455" y="63876"/>
                </a:lnTo>
                <a:lnTo>
                  <a:pt x="237455" y="57479"/>
                </a:lnTo>
                <a:lnTo>
                  <a:pt x="236916" y="63876"/>
                </a:lnTo>
                <a:lnTo>
                  <a:pt x="235016" y="63876"/>
                </a:lnTo>
                <a:lnTo>
                  <a:pt x="234478" y="57479"/>
                </a:lnTo>
                <a:lnTo>
                  <a:pt x="234478" y="63876"/>
                </a:lnTo>
                <a:lnTo>
                  <a:pt x="232736" y="63876"/>
                </a:lnTo>
                <a:lnTo>
                  <a:pt x="232736" y="48833"/>
                </a:lnTo>
                <a:lnTo>
                  <a:pt x="235555" y="48833"/>
                </a:lnTo>
                <a:lnTo>
                  <a:pt x="235966" y="53964"/>
                </a:lnTo>
                <a:lnTo>
                  <a:pt x="236378" y="48833"/>
                </a:lnTo>
                <a:close/>
                <a:moveTo>
                  <a:pt x="246670" y="48833"/>
                </a:moveTo>
                <a:lnTo>
                  <a:pt x="246670" y="63876"/>
                </a:lnTo>
                <a:lnTo>
                  <a:pt x="244929" y="63876"/>
                </a:lnTo>
                <a:lnTo>
                  <a:pt x="244929" y="57479"/>
                </a:lnTo>
                <a:lnTo>
                  <a:pt x="244390" y="63876"/>
                </a:lnTo>
                <a:lnTo>
                  <a:pt x="242490" y="63876"/>
                </a:lnTo>
                <a:lnTo>
                  <a:pt x="241952" y="57479"/>
                </a:lnTo>
                <a:lnTo>
                  <a:pt x="241952" y="63876"/>
                </a:lnTo>
                <a:lnTo>
                  <a:pt x="240242" y="63876"/>
                </a:lnTo>
                <a:lnTo>
                  <a:pt x="240242" y="48833"/>
                </a:lnTo>
                <a:lnTo>
                  <a:pt x="243028" y="48833"/>
                </a:lnTo>
                <a:lnTo>
                  <a:pt x="243440" y="53964"/>
                </a:lnTo>
                <a:lnTo>
                  <a:pt x="243852" y="48833"/>
                </a:lnTo>
                <a:close/>
                <a:moveTo>
                  <a:pt x="254144" y="48833"/>
                </a:moveTo>
                <a:lnTo>
                  <a:pt x="254144" y="63876"/>
                </a:lnTo>
                <a:lnTo>
                  <a:pt x="252402" y="63876"/>
                </a:lnTo>
                <a:lnTo>
                  <a:pt x="252402" y="57479"/>
                </a:lnTo>
                <a:lnTo>
                  <a:pt x="251864" y="63876"/>
                </a:lnTo>
                <a:lnTo>
                  <a:pt x="249964" y="63876"/>
                </a:lnTo>
                <a:lnTo>
                  <a:pt x="249426" y="57479"/>
                </a:lnTo>
                <a:lnTo>
                  <a:pt x="249426" y="63876"/>
                </a:lnTo>
                <a:lnTo>
                  <a:pt x="247715" y="63876"/>
                </a:lnTo>
                <a:lnTo>
                  <a:pt x="247715" y="48833"/>
                </a:lnTo>
                <a:lnTo>
                  <a:pt x="250502" y="48833"/>
                </a:lnTo>
                <a:lnTo>
                  <a:pt x="250914" y="53964"/>
                </a:lnTo>
                <a:lnTo>
                  <a:pt x="251326" y="48833"/>
                </a:lnTo>
                <a:close/>
                <a:moveTo>
                  <a:pt x="261618" y="48833"/>
                </a:moveTo>
                <a:lnTo>
                  <a:pt x="261618" y="63876"/>
                </a:lnTo>
                <a:lnTo>
                  <a:pt x="259876" y="63876"/>
                </a:lnTo>
                <a:lnTo>
                  <a:pt x="259876" y="57479"/>
                </a:lnTo>
                <a:lnTo>
                  <a:pt x="259338" y="63876"/>
                </a:lnTo>
                <a:lnTo>
                  <a:pt x="257438" y="63876"/>
                </a:lnTo>
                <a:lnTo>
                  <a:pt x="256899" y="57479"/>
                </a:lnTo>
                <a:lnTo>
                  <a:pt x="256899" y="63876"/>
                </a:lnTo>
                <a:lnTo>
                  <a:pt x="255189" y="63876"/>
                </a:lnTo>
                <a:lnTo>
                  <a:pt x="255189" y="48833"/>
                </a:lnTo>
                <a:lnTo>
                  <a:pt x="257976" y="48833"/>
                </a:lnTo>
                <a:lnTo>
                  <a:pt x="258388" y="53964"/>
                </a:lnTo>
                <a:lnTo>
                  <a:pt x="258831" y="48833"/>
                </a:lnTo>
                <a:close/>
                <a:moveTo>
                  <a:pt x="269092" y="48833"/>
                </a:moveTo>
                <a:lnTo>
                  <a:pt x="269092" y="63876"/>
                </a:lnTo>
                <a:lnTo>
                  <a:pt x="267350" y="63876"/>
                </a:lnTo>
                <a:lnTo>
                  <a:pt x="267350" y="57479"/>
                </a:lnTo>
                <a:lnTo>
                  <a:pt x="266844" y="63876"/>
                </a:lnTo>
                <a:lnTo>
                  <a:pt x="264912" y="63876"/>
                </a:lnTo>
                <a:lnTo>
                  <a:pt x="264405" y="57479"/>
                </a:lnTo>
                <a:lnTo>
                  <a:pt x="264405" y="63876"/>
                </a:lnTo>
                <a:lnTo>
                  <a:pt x="262663" y="63876"/>
                </a:lnTo>
                <a:lnTo>
                  <a:pt x="262663" y="48833"/>
                </a:lnTo>
                <a:lnTo>
                  <a:pt x="265450" y="48833"/>
                </a:lnTo>
                <a:lnTo>
                  <a:pt x="265862" y="53964"/>
                </a:lnTo>
                <a:lnTo>
                  <a:pt x="266305" y="48833"/>
                </a:lnTo>
                <a:close/>
                <a:moveTo>
                  <a:pt x="276566" y="48833"/>
                </a:moveTo>
                <a:lnTo>
                  <a:pt x="276566" y="63876"/>
                </a:lnTo>
                <a:lnTo>
                  <a:pt x="274824" y="63876"/>
                </a:lnTo>
                <a:lnTo>
                  <a:pt x="274824" y="57479"/>
                </a:lnTo>
                <a:lnTo>
                  <a:pt x="274317" y="63876"/>
                </a:lnTo>
                <a:lnTo>
                  <a:pt x="272386" y="63876"/>
                </a:lnTo>
                <a:lnTo>
                  <a:pt x="271879" y="57479"/>
                </a:lnTo>
                <a:lnTo>
                  <a:pt x="271879" y="63876"/>
                </a:lnTo>
                <a:lnTo>
                  <a:pt x="270137" y="63876"/>
                </a:lnTo>
                <a:lnTo>
                  <a:pt x="270137" y="48833"/>
                </a:lnTo>
                <a:lnTo>
                  <a:pt x="272924" y="48833"/>
                </a:lnTo>
                <a:lnTo>
                  <a:pt x="273367" y="53964"/>
                </a:lnTo>
                <a:lnTo>
                  <a:pt x="273779" y="48833"/>
                </a:lnTo>
                <a:close/>
                <a:moveTo>
                  <a:pt x="284040" y="48833"/>
                </a:moveTo>
                <a:lnTo>
                  <a:pt x="284040" y="63876"/>
                </a:lnTo>
                <a:lnTo>
                  <a:pt x="282298" y="63876"/>
                </a:lnTo>
                <a:lnTo>
                  <a:pt x="282298" y="57479"/>
                </a:lnTo>
                <a:lnTo>
                  <a:pt x="281791" y="63876"/>
                </a:lnTo>
                <a:lnTo>
                  <a:pt x="279860" y="63876"/>
                </a:lnTo>
                <a:lnTo>
                  <a:pt x="279353" y="57479"/>
                </a:lnTo>
                <a:lnTo>
                  <a:pt x="279353" y="63876"/>
                </a:lnTo>
                <a:lnTo>
                  <a:pt x="277611" y="63876"/>
                </a:lnTo>
                <a:lnTo>
                  <a:pt x="277611" y="48833"/>
                </a:lnTo>
                <a:lnTo>
                  <a:pt x="280430" y="48833"/>
                </a:lnTo>
                <a:lnTo>
                  <a:pt x="280841" y="53964"/>
                </a:lnTo>
                <a:lnTo>
                  <a:pt x="281253" y="48833"/>
                </a:lnTo>
                <a:close/>
                <a:moveTo>
                  <a:pt x="7347" y="64700"/>
                </a:moveTo>
                <a:lnTo>
                  <a:pt x="7347" y="79742"/>
                </a:lnTo>
                <a:lnTo>
                  <a:pt x="5605" y="79742"/>
                </a:lnTo>
                <a:lnTo>
                  <a:pt x="5605" y="73345"/>
                </a:lnTo>
                <a:lnTo>
                  <a:pt x="5099" y="79742"/>
                </a:lnTo>
                <a:lnTo>
                  <a:pt x="3167" y="79742"/>
                </a:lnTo>
                <a:lnTo>
                  <a:pt x="2629" y="73345"/>
                </a:lnTo>
                <a:lnTo>
                  <a:pt x="2629" y="79742"/>
                </a:lnTo>
                <a:lnTo>
                  <a:pt x="918" y="79742"/>
                </a:lnTo>
                <a:lnTo>
                  <a:pt x="918" y="64700"/>
                </a:lnTo>
                <a:lnTo>
                  <a:pt x="3705" y="64700"/>
                </a:lnTo>
                <a:lnTo>
                  <a:pt x="4117" y="69830"/>
                </a:lnTo>
                <a:lnTo>
                  <a:pt x="4529" y="64700"/>
                </a:lnTo>
                <a:close/>
                <a:moveTo>
                  <a:pt x="14821" y="64700"/>
                </a:moveTo>
                <a:lnTo>
                  <a:pt x="14821" y="79742"/>
                </a:lnTo>
                <a:lnTo>
                  <a:pt x="13079" y="79742"/>
                </a:lnTo>
                <a:lnTo>
                  <a:pt x="13079" y="73345"/>
                </a:lnTo>
                <a:lnTo>
                  <a:pt x="12573" y="79742"/>
                </a:lnTo>
                <a:lnTo>
                  <a:pt x="10641" y="79742"/>
                </a:lnTo>
                <a:lnTo>
                  <a:pt x="10134" y="73345"/>
                </a:lnTo>
                <a:lnTo>
                  <a:pt x="10134" y="79742"/>
                </a:lnTo>
                <a:lnTo>
                  <a:pt x="8392" y="79742"/>
                </a:lnTo>
                <a:lnTo>
                  <a:pt x="8392" y="64700"/>
                </a:lnTo>
                <a:lnTo>
                  <a:pt x="11179" y="64700"/>
                </a:lnTo>
                <a:lnTo>
                  <a:pt x="11591" y="69830"/>
                </a:lnTo>
                <a:lnTo>
                  <a:pt x="12034" y="64700"/>
                </a:lnTo>
                <a:close/>
                <a:moveTo>
                  <a:pt x="22295" y="64700"/>
                </a:moveTo>
                <a:lnTo>
                  <a:pt x="22295" y="79742"/>
                </a:lnTo>
                <a:lnTo>
                  <a:pt x="20553" y="79742"/>
                </a:lnTo>
                <a:lnTo>
                  <a:pt x="20553" y="73345"/>
                </a:lnTo>
                <a:lnTo>
                  <a:pt x="20047" y="79742"/>
                </a:lnTo>
                <a:lnTo>
                  <a:pt x="18115" y="79742"/>
                </a:lnTo>
                <a:lnTo>
                  <a:pt x="17608" y="73345"/>
                </a:lnTo>
                <a:lnTo>
                  <a:pt x="17608" y="79742"/>
                </a:lnTo>
                <a:lnTo>
                  <a:pt x="15866" y="79742"/>
                </a:lnTo>
                <a:lnTo>
                  <a:pt x="15866" y="64700"/>
                </a:lnTo>
                <a:lnTo>
                  <a:pt x="18653" y="64700"/>
                </a:lnTo>
                <a:lnTo>
                  <a:pt x="19096" y="69830"/>
                </a:lnTo>
                <a:lnTo>
                  <a:pt x="19508" y="64700"/>
                </a:lnTo>
                <a:close/>
                <a:moveTo>
                  <a:pt x="29769" y="64700"/>
                </a:moveTo>
                <a:lnTo>
                  <a:pt x="29769" y="79742"/>
                </a:lnTo>
                <a:lnTo>
                  <a:pt x="28059" y="79742"/>
                </a:lnTo>
                <a:lnTo>
                  <a:pt x="28059" y="73345"/>
                </a:lnTo>
                <a:lnTo>
                  <a:pt x="27520" y="79742"/>
                </a:lnTo>
                <a:lnTo>
                  <a:pt x="25589" y="79742"/>
                </a:lnTo>
                <a:lnTo>
                  <a:pt x="25082" y="73345"/>
                </a:lnTo>
                <a:lnTo>
                  <a:pt x="25082" y="79742"/>
                </a:lnTo>
                <a:lnTo>
                  <a:pt x="23340" y="79742"/>
                </a:lnTo>
                <a:lnTo>
                  <a:pt x="23340" y="64700"/>
                </a:lnTo>
                <a:lnTo>
                  <a:pt x="26159" y="64700"/>
                </a:lnTo>
                <a:lnTo>
                  <a:pt x="26570" y="69830"/>
                </a:lnTo>
                <a:lnTo>
                  <a:pt x="26982" y="64700"/>
                </a:lnTo>
                <a:close/>
                <a:moveTo>
                  <a:pt x="37243" y="64700"/>
                </a:moveTo>
                <a:lnTo>
                  <a:pt x="37243" y="79742"/>
                </a:lnTo>
                <a:lnTo>
                  <a:pt x="35533" y="79742"/>
                </a:lnTo>
                <a:lnTo>
                  <a:pt x="35533" y="73345"/>
                </a:lnTo>
                <a:lnTo>
                  <a:pt x="34994" y="79742"/>
                </a:lnTo>
                <a:lnTo>
                  <a:pt x="33094" y="79742"/>
                </a:lnTo>
                <a:lnTo>
                  <a:pt x="32556" y="73345"/>
                </a:lnTo>
                <a:lnTo>
                  <a:pt x="32556" y="79742"/>
                </a:lnTo>
                <a:lnTo>
                  <a:pt x="30814" y="79742"/>
                </a:lnTo>
                <a:lnTo>
                  <a:pt x="30814" y="64700"/>
                </a:lnTo>
                <a:lnTo>
                  <a:pt x="33633" y="64700"/>
                </a:lnTo>
                <a:lnTo>
                  <a:pt x="34044" y="69830"/>
                </a:lnTo>
                <a:lnTo>
                  <a:pt x="34456" y="64700"/>
                </a:lnTo>
                <a:close/>
                <a:moveTo>
                  <a:pt x="44748" y="64700"/>
                </a:moveTo>
                <a:lnTo>
                  <a:pt x="44748" y="79742"/>
                </a:lnTo>
                <a:lnTo>
                  <a:pt x="43007" y="79742"/>
                </a:lnTo>
                <a:lnTo>
                  <a:pt x="43007" y="73345"/>
                </a:lnTo>
                <a:lnTo>
                  <a:pt x="42468" y="79742"/>
                </a:lnTo>
                <a:lnTo>
                  <a:pt x="40568" y="79742"/>
                </a:lnTo>
                <a:lnTo>
                  <a:pt x="40030" y="73345"/>
                </a:lnTo>
                <a:lnTo>
                  <a:pt x="40030" y="79742"/>
                </a:lnTo>
                <a:lnTo>
                  <a:pt x="38320" y="79742"/>
                </a:lnTo>
                <a:lnTo>
                  <a:pt x="38320" y="64700"/>
                </a:lnTo>
                <a:lnTo>
                  <a:pt x="41106" y="64700"/>
                </a:lnTo>
                <a:lnTo>
                  <a:pt x="41518" y="69830"/>
                </a:lnTo>
                <a:lnTo>
                  <a:pt x="41930" y="64700"/>
                </a:lnTo>
                <a:close/>
                <a:moveTo>
                  <a:pt x="52222" y="64700"/>
                </a:moveTo>
                <a:lnTo>
                  <a:pt x="52222" y="79742"/>
                </a:lnTo>
                <a:lnTo>
                  <a:pt x="50480" y="79742"/>
                </a:lnTo>
                <a:lnTo>
                  <a:pt x="50480" y="73345"/>
                </a:lnTo>
                <a:lnTo>
                  <a:pt x="49942" y="79742"/>
                </a:lnTo>
                <a:lnTo>
                  <a:pt x="48042" y="79742"/>
                </a:lnTo>
                <a:lnTo>
                  <a:pt x="47504" y="73345"/>
                </a:lnTo>
                <a:lnTo>
                  <a:pt x="47504" y="79742"/>
                </a:lnTo>
                <a:lnTo>
                  <a:pt x="45793" y="79742"/>
                </a:lnTo>
                <a:lnTo>
                  <a:pt x="45793" y="64700"/>
                </a:lnTo>
                <a:lnTo>
                  <a:pt x="48580" y="64700"/>
                </a:lnTo>
                <a:lnTo>
                  <a:pt x="48992" y="69830"/>
                </a:lnTo>
                <a:lnTo>
                  <a:pt x="49404" y="64700"/>
                </a:lnTo>
                <a:close/>
                <a:moveTo>
                  <a:pt x="59696" y="64700"/>
                </a:moveTo>
                <a:lnTo>
                  <a:pt x="59696" y="79742"/>
                </a:lnTo>
                <a:lnTo>
                  <a:pt x="57954" y="79742"/>
                </a:lnTo>
                <a:lnTo>
                  <a:pt x="57954" y="73345"/>
                </a:lnTo>
                <a:lnTo>
                  <a:pt x="57448" y="79742"/>
                </a:lnTo>
                <a:lnTo>
                  <a:pt x="55516" y="79742"/>
                </a:lnTo>
                <a:lnTo>
                  <a:pt x="54978" y="73345"/>
                </a:lnTo>
                <a:lnTo>
                  <a:pt x="54978" y="79742"/>
                </a:lnTo>
                <a:lnTo>
                  <a:pt x="53267" y="79742"/>
                </a:lnTo>
                <a:lnTo>
                  <a:pt x="53267" y="64700"/>
                </a:lnTo>
                <a:lnTo>
                  <a:pt x="56054" y="64700"/>
                </a:lnTo>
                <a:lnTo>
                  <a:pt x="56466" y="69830"/>
                </a:lnTo>
                <a:lnTo>
                  <a:pt x="56878" y="64700"/>
                </a:lnTo>
                <a:close/>
                <a:moveTo>
                  <a:pt x="67170" y="64700"/>
                </a:moveTo>
                <a:lnTo>
                  <a:pt x="67170" y="79742"/>
                </a:lnTo>
                <a:lnTo>
                  <a:pt x="65428" y="79742"/>
                </a:lnTo>
                <a:lnTo>
                  <a:pt x="65428" y="73345"/>
                </a:lnTo>
                <a:lnTo>
                  <a:pt x="64922" y="79742"/>
                </a:lnTo>
                <a:lnTo>
                  <a:pt x="62990" y="79742"/>
                </a:lnTo>
                <a:lnTo>
                  <a:pt x="62483" y="73345"/>
                </a:lnTo>
                <a:lnTo>
                  <a:pt x="62483" y="79742"/>
                </a:lnTo>
                <a:lnTo>
                  <a:pt x="60741" y="79742"/>
                </a:lnTo>
                <a:lnTo>
                  <a:pt x="60741" y="64700"/>
                </a:lnTo>
                <a:lnTo>
                  <a:pt x="63528" y="64700"/>
                </a:lnTo>
                <a:lnTo>
                  <a:pt x="63940" y="69830"/>
                </a:lnTo>
                <a:lnTo>
                  <a:pt x="64383" y="64700"/>
                </a:lnTo>
                <a:close/>
                <a:moveTo>
                  <a:pt x="74644" y="64700"/>
                </a:moveTo>
                <a:lnTo>
                  <a:pt x="74644" y="79742"/>
                </a:lnTo>
                <a:lnTo>
                  <a:pt x="72902" y="79742"/>
                </a:lnTo>
                <a:lnTo>
                  <a:pt x="72902" y="73345"/>
                </a:lnTo>
                <a:lnTo>
                  <a:pt x="72395" y="79742"/>
                </a:lnTo>
                <a:lnTo>
                  <a:pt x="70464" y="79742"/>
                </a:lnTo>
                <a:lnTo>
                  <a:pt x="69957" y="73345"/>
                </a:lnTo>
                <a:lnTo>
                  <a:pt x="69957" y="79742"/>
                </a:lnTo>
                <a:lnTo>
                  <a:pt x="68215" y="79742"/>
                </a:lnTo>
                <a:lnTo>
                  <a:pt x="68215" y="64700"/>
                </a:lnTo>
                <a:lnTo>
                  <a:pt x="71002" y="64700"/>
                </a:lnTo>
                <a:lnTo>
                  <a:pt x="71445" y="69830"/>
                </a:lnTo>
                <a:lnTo>
                  <a:pt x="71857" y="64700"/>
                </a:lnTo>
                <a:close/>
                <a:moveTo>
                  <a:pt x="82118" y="64700"/>
                </a:moveTo>
                <a:lnTo>
                  <a:pt x="82118" y="79742"/>
                </a:lnTo>
                <a:lnTo>
                  <a:pt x="80376" y="79742"/>
                </a:lnTo>
                <a:lnTo>
                  <a:pt x="80376" y="73345"/>
                </a:lnTo>
                <a:lnTo>
                  <a:pt x="79869" y="79742"/>
                </a:lnTo>
                <a:lnTo>
                  <a:pt x="77969" y="79742"/>
                </a:lnTo>
                <a:lnTo>
                  <a:pt x="77431" y="73345"/>
                </a:lnTo>
                <a:lnTo>
                  <a:pt x="77431" y="79742"/>
                </a:lnTo>
                <a:lnTo>
                  <a:pt x="75689" y="79742"/>
                </a:lnTo>
                <a:lnTo>
                  <a:pt x="75689" y="64700"/>
                </a:lnTo>
                <a:lnTo>
                  <a:pt x="78508" y="64700"/>
                </a:lnTo>
                <a:lnTo>
                  <a:pt x="78919" y="69830"/>
                </a:lnTo>
                <a:lnTo>
                  <a:pt x="79331" y="64700"/>
                </a:lnTo>
                <a:close/>
                <a:moveTo>
                  <a:pt x="89623" y="64700"/>
                </a:moveTo>
                <a:lnTo>
                  <a:pt x="89623" y="79742"/>
                </a:lnTo>
                <a:lnTo>
                  <a:pt x="87882" y="79742"/>
                </a:lnTo>
                <a:lnTo>
                  <a:pt x="87882" y="73345"/>
                </a:lnTo>
                <a:lnTo>
                  <a:pt x="87343" y="79742"/>
                </a:lnTo>
                <a:lnTo>
                  <a:pt x="85443" y="79742"/>
                </a:lnTo>
                <a:lnTo>
                  <a:pt x="84905" y="73345"/>
                </a:lnTo>
                <a:lnTo>
                  <a:pt x="84905" y="79742"/>
                </a:lnTo>
                <a:lnTo>
                  <a:pt x="83163" y="79742"/>
                </a:lnTo>
                <a:lnTo>
                  <a:pt x="83163" y="64700"/>
                </a:lnTo>
                <a:lnTo>
                  <a:pt x="85982" y="64700"/>
                </a:lnTo>
                <a:lnTo>
                  <a:pt x="86393" y="69830"/>
                </a:lnTo>
                <a:lnTo>
                  <a:pt x="86805" y="64700"/>
                </a:lnTo>
                <a:close/>
                <a:moveTo>
                  <a:pt x="97097" y="64700"/>
                </a:moveTo>
                <a:lnTo>
                  <a:pt x="97097" y="79742"/>
                </a:lnTo>
                <a:lnTo>
                  <a:pt x="95356" y="79742"/>
                </a:lnTo>
                <a:lnTo>
                  <a:pt x="95356" y="73345"/>
                </a:lnTo>
                <a:lnTo>
                  <a:pt x="94817" y="79742"/>
                </a:lnTo>
                <a:lnTo>
                  <a:pt x="92917" y="79742"/>
                </a:lnTo>
                <a:lnTo>
                  <a:pt x="92379" y="73345"/>
                </a:lnTo>
                <a:lnTo>
                  <a:pt x="92379" y="79742"/>
                </a:lnTo>
                <a:lnTo>
                  <a:pt x="90637" y="79742"/>
                </a:lnTo>
                <a:lnTo>
                  <a:pt x="90637" y="64700"/>
                </a:lnTo>
                <a:lnTo>
                  <a:pt x="93455" y="64700"/>
                </a:lnTo>
                <a:lnTo>
                  <a:pt x="93867" y="69830"/>
                </a:lnTo>
                <a:lnTo>
                  <a:pt x="94279" y="64700"/>
                </a:lnTo>
                <a:close/>
                <a:moveTo>
                  <a:pt x="104571" y="64700"/>
                </a:moveTo>
                <a:lnTo>
                  <a:pt x="104571" y="79742"/>
                </a:lnTo>
                <a:lnTo>
                  <a:pt x="102829" y="79742"/>
                </a:lnTo>
                <a:lnTo>
                  <a:pt x="102829" y="73345"/>
                </a:lnTo>
                <a:lnTo>
                  <a:pt x="102323" y="79742"/>
                </a:lnTo>
                <a:lnTo>
                  <a:pt x="100391" y="79742"/>
                </a:lnTo>
                <a:lnTo>
                  <a:pt x="99853" y="73345"/>
                </a:lnTo>
                <a:lnTo>
                  <a:pt x="99853" y="79742"/>
                </a:lnTo>
                <a:lnTo>
                  <a:pt x="98142" y="79742"/>
                </a:lnTo>
                <a:lnTo>
                  <a:pt x="98142" y="64700"/>
                </a:lnTo>
                <a:lnTo>
                  <a:pt x="100929" y="64700"/>
                </a:lnTo>
                <a:lnTo>
                  <a:pt x="101341" y="69830"/>
                </a:lnTo>
                <a:lnTo>
                  <a:pt x="101753" y="64700"/>
                </a:lnTo>
                <a:close/>
                <a:moveTo>
                  <a:pt x="112045" y="64700"/>
                </a:moveTo>
                <a:lnTo>
                  <a:pt x="112045" y="79742"/>
                </a:lnTo>
                <a:lnTo>
                  <a:pt x="110303" y="79742"/>
                </a:lnTo>
                <a:lnTo>
                  <a:pt x="110303" y="73345"/>
                </a:lnTo>
                <a:lnTo>
                  <a:pt x="109797" y="79742"/>
                </a:lnTo>
                <a:lnTo>
                  <a:pt x="107865" y="79742"/>
                </a:lnTo>
                <a:lnTo>
                  <a:pt x="107358" y="73345"/>
                </a:lnTo>
                <a:lnTo>
                  <a:pt x="107358" y="79742"/>
                </a:lnTo>
                <a:lnTo>
                  <a:pt x="105616" y="79742"/>
                </a:lnTo>
                <a:lnTo>
                  <a:pt x="105616" y="64700"/>
                </a:lnTo>
                <a:lnTo>
                  <a:pt x="108403" y="64700"/>
                </a:lnTo>
                <a:lnTo>
                  <a:pt x="108815" y="69830"/>
                </a:lnTo>
                <a:lnTo>
                  <a:pt x="109258" y="64700"/>
                </a:lnTo>
                <a:close/>
                <a:moveTo>
                  <a:pt x="119519" y="64700"/>
                </a:moveTo>
                <a:lnTo>
                  <a:pt x="119519" y="79742"/>
                </a:lnTo>
                <a:lnTo>
                  <a:pt x="117777" y="79742"/>
                </a:lnTo>
                <a:lnTo>
                  <a:pt x="117777" y="73345"/>
                </a:lnTo>
                <a:lnTo>
                  <a:pt x="117271" y="79742"/>
                </a:lnTo>
                <a:lnTo>
                  <a:pt x="115339" y="79742"/>
                </a:lnTo>
                <a:lnTo>
                  <a:pt x="114832" y="73345"/>
                </a:lnTo>
                <a:lnTo>
                  <a:pt x="114832" y="79742"/>
                </a:lnTo>
                <a:lnTo>
                  <a:pt x="113090" y="79742"/>
                </a:lnTo>
                <a:lnTo>
                  <a:pt x="113090" y="64700"/>
                </a:lnTo>
                <a:lnTo>
                  <a:pt x="115877" y="64700"/>
                </a:lnTo>
                <a:lnTo>
                  <a:pt x="116320" y="69830"/>
                </a:lnTo>
                <a:lnTo>
                  <a:pt x="116732" y="64700"/>
                </a:lnTo>
                <a:close/>
                <a:moveTo>
                  <a:pt x="126993" y="64700"/>
                </a:moveTo>
                <a:lnTo>
                  <a:pt x="126993" y="79742"/>
                </a:lnTo>
                <a:lnTo>
                  <a:pt x="125283" y="79742"/>
                </a:lnTo>
                <a:lnTo>
                  <a:pt x="125283" y="73345"/>
                </a:lnTo>
                <a:lnTo>
                  <a:pt x="124744" y="79742"/>
                </a:lnTo>
                <a:lnTo>
                  <a:pt x="122813" y="79742"/>
                </a:lnTo>
                <a:lnTo>
                  <a:pt x="122306" y="73345"/>
                </a:lnTo>
                <a:lnTo>
                  <a:pt x="122306" y="79742"/>
                </a:lnTo>
                <a:lnTo>
                  <a:pt x="120564" y="79742"/>
                </a:lnTo>
                <a:lnTo>
                  <a:pt x="120564" y="64700"/>
                </a:lnTo>
                <a:lnTo>
                  <a:pt x="123351" y="64700"/>
                </a:lnTo>
                <a:lnTo>
                  <a:pt x="123794" y="69830"/>
                </a:lnTo>
                <a:lnTo>
                  <a:pt x="124206" y="64700"/>
                </a:lnTo>
                <a:close/>
                <a:moveTo>
                  <a:pt x="134467" y="64700"/>
                </a:moveTo>
                <a:lnTo>
                  <a:pt x="134467" y="79742"/>
                </a:lnTo>
                <a:lnTo>
                  <a:pt x="132757" y="79742"/>
                </a:lnTo>
                <a:lnTo>
                  <a:pt x="132757" y="73345"/>
                </a:lnTo>
                <a:lnTo>
                  <a:pt x="132218" y="79742"/>
                </a:lnTo>
                <a:lnTo>
                  <a:pt x="130318" y="79742"/>
                </a:lnTo>
                <a:lnTo>
                  <a:pt x="129780" y="73345"/>
                </a:lnTo>
                <a:lnTo>
                  <a:pt x="129780" y="79742"/>
                </a:lnTo>
                <a:lnTo>
                  <a:pt x="128038" y="79742"/>
                </a:lnTo>
                <a:lnTo>
                  <a:pt x="128038" y="64700"/>
                </a:lnTo>
                <a:lnTo>
                  <a:pt x="130857" y="64700"/>
                </a:lnTo>
                <a:lnTo>
                  <a:pt x="131268" y="69830"/>
                </a:lnTo>
                <a:lnTo>
                  <a:pt x="131680" y="64700"/>
                </a:lnTo>
                <a:close/>
                <a:moveTo>
                  <a:pt x="141941" y="64700"/>
                </a:moveTo>
                <a:lnTo>
                  <a:pt x="141941" y="79742"/>
                </a:lnTo>
                <a:lnTo>
                  <a:pt x="140231" y="79742"/>
                </a:lnTo>
                <a:lnTo>
                  <a:pt x="140231" y="73345"/>
                </a:lnTo>
                <a:lnTo>
                  <a:pt x="139692" y="79742"/>
                </a:lnTo>
                <a:lnTo>
                  <a:pt x="137792" y="79742"/>
                </a:lnTo>
                <a:lnTo>
                  <a:pt x="137254" y="73345"/>
                </a:lnTo>
                <a:lnTo>
                  <a:pt x="137254" y="79742"/>
                </a:lnTo>
                <a:lnTo>
                  <a:pt x="135512" y="79742"/>
                </a:lnTo>
                <a:lnTo>
                  <a:pt x="135512" y="64700"/>
                </a:lnTo>
                <a:lnTo>
                  <a:pt x="138330" y="64700"/>
                </a:lnTo>
                <a:lnTo>
                  <a:pt x="138742" y="69830"/>
                </a:lnTo>
                <a:lnTo>
                  <a:pt x="139154" y="64700"/>
                </a:lnTo>
                <a:close/>
                <a:moveTo>
                  <a:pt x="149446" y="64700"/>
                </a:moveTo>
                <a:lnTo>
                  <a:pt x="149446" y="79742"/>
                </a:lnTo>
                <a:lnTo>
                  <a:pt x="147705" y="79742"/>
                </a:lnTo>
                <a:lnTo>
                  <a:pt x="147705" y="73345"/>
                </a:lnTo>
                <a:lnTo>
                  <a:pt x="147166" y="79742"/>
                </a:lnTo>
                <a:lnTo>
                  <a:pt x="145266" y="79742"/>
                </a:lnTo>
                <a:lnTo>
                  <a:pt x="144728" y="73345"/>
                </a:lnTo>
                <a:lnTo>
                  <a:pt x="144728" y="79742"/>
                </a:lnTo>
                <a:lnTo>
                  <a:pt x="142986" y="79742"/>
                </a:lnTo>
                <a:lnTo>
                  <a:pt x="142986" y="64700"/>
                </a:lnTo>
                <a:lnTo>
                  <a:pt x="145804" y="64700"/>
                </a:lnTo>
                <a:lnTo>
                  <a:pt x="146216" y="69830"/>
                </a:lnTo>
                <a:lnTo>
                  <a:pt x="146628" y="64700"/>
                </a:lnTo>
                <a:close/>
                <a:moveTo>
                  <a:pt x="156920" y="64700"/>
                </a:moveTo>
                <a:lnTo>
                  <a:pt x="156920" y="79742"/>
                </a:lnTo>
                <a:lnTo>
                  <a:pt x="155178" y="79742"/>
                </a:lnTo>
                <a:lnTo>
                  <a:pt x="155178" y="73345"/>
                </a:lnTo>
                <a:lnTo>
                  <a:pt x="154640" y="79742"/>
                </a:lnTo>
                <a:lnTo>
                  <a:pt x="152740" y="79742"/>
                </a:lnTo>
                <a:lnTo>
                  <a:pt x="152233" y="73345"/>
                </a:lnTo>
                <a:lnTo>
                  <a:pt x="152233" y="79742"/>
                </a:lnTo>
                <a:lnTo>
                  <a:pt x="150491" y="79742"/>
                </a:lnTo>
                <a:lnTo>
                  <a:pt x="150491" y="64700"/>
                </a:lnTo>
                <a:lnTo>
                  <a:pt x="153278" y="64700"/>
                </a:lnTo>
                <a:lnTo>
                  <a:pt x="153690" y="69830"/>
                </a:lnTo>
                <a:lnTo>
                  <a:pt x="154133" y="64700"/>
                </a:lnTo>
                <a:close/>
                <a:moveTo>
                  <a:pt x="164394" y="64700"/>
                </a:moveTo>
                <a:lnTo>
                  <a:pt x="164394" y="79742"/>
                </a:lnTo>
                <a:lnTo>
                  <a:pt x="162652" y="79742"/>
                </a:lnTo>
                <a:lnTo>
                  <a:pt x="162652" y="73345"/>
                </a:lnTo>
                <a:lnTo>
                  <a:pt x="162146" y="79742"/>
                </a:lnTo>
                <a:lnTo>
                  <a:pt x="160214" y="79742"/>
                </a:lnTo>
                <a:lnTo>
                  <a:pt x="159707" y="73345"/>
                </a:lnTo>
                <a:lnTo>
                  <a:pt x="159707" y="79742"/>
                </a:lnTo>
                <a:lnTo>
                  <a:pt x="157965" y="79742"/>
                </a:lnTo>
                <a:lnTo>
                  <a:pt x="157965" y="64700"/>
                </a:lnTo>
                <a:lnTo>
                  <a:pt x="160752" y="64700"/>
                </a:lnTo>
                <a:lnTo>
                  <a:pt x="161164" y="69830"/>
                </a:lnTo>
                <a:lnTo>
                  <a:pt x="161607" y="64700"/>
                </a:lnTo>
                <a:close/>
                <a:moveTo>
                  <a:pt x="171868" y="64700"/>
                </a:moveTo>
                <a:lnTo>
                  <a:pt x="171868" y="79742"/>
                </a:lnTo>
                <a:lnTo>
                  <a:pt x="170126" y="79742"/>
                </a:lnTo>
                <a:lnTo>
                  <a:pt x="170126" y="73345"/>
                </a:lnTo>
                <a:lnTo>
                  <a:pt x="169620" y="79742"/>
                </a:lnTo>
                <a:lnTo>
                  <a:pt x="167688" y="79742"/>
                </a:lnTo>
                <a:lnTo>
                  <a:pt x="167181" y="73345"/>
                </a:lnTo>
                <a:lnTo>
                  <a:pt x="167181" y="79742"/>
                </a:lnTo>
                <a:lnTo>
                  <a:pt x="165439" y="79742"/>
                </a:lnTo>
                <a:lnTo>
                  <a:pt x="165439" y="64700"/>
                </a:lnTo>
                <a:lnTo>
                  <a:pt x="168226" y="64700"/>
                </a:lnTo>
                <a:lnTo>
                  <a:pt x="168638" y="69830"/>
                </a:lnTo>
                <a:lnTo>
                  <a:pt x="169081" y="64700"/>
                </a:lnTo>
                <a:close/>
                <a:moveTo>
                  <a:pt x="179342" y="64700"/>
                </a:moveTo>
                <a:lnTo>
                  <a:pt x="179342" y="79742"/>
                </a:lnTo>
                <a:lnTo>
                  <a:pt x="177600" y="79742"/>
                </a:lnTo>
                <a:lnTo>
                  <a:pt x="177600" y="73345"/>
                </a:lnTo>
                <a:lnTo>
                  <a:pt x="177093" y="79742"/>
                </a:lnTo>
                <a:lnTo>
                  <a:pt x="175193" y="79742"/>
                </a:lnTo>
                <a:lnTo>
                  <a:pt x="174655" y="73345"/>
                </a:lnTo>
                <a:lnTo>
                  <a:pt x="174655" y="79742"/>
                </a:lnTo>
                <a:lnTo>
                  <a:pt x="172913" y="79742"/>
                </a:lnTo>
                <a:lnTo>
                  <a:pt x="172913" y="64700"/>
                </a:lnTo>
                <a:lnTo>
                  <a:pt x="175732" y="64700"/>
                </a:lnTo>
                <a:lnTo>
                  <a:pt x="176143" y="69830"/>
                </a:lnTo>
                <a:lnTo>
                  <a:pt x="176555" y="64700"/>
                </a:lnTo>
                <a:close/>
                <a:moveTo>
                  <a:pt x="186816" y="64700"/>
                </a:moveTo>
                <a:lnTo>
                  <a:pt x="186816" y="79742"/>
                </a:lnTo>
                <a:lnTo>
                  <a:pt x="185106" y="79742"/>
                </a:lnTo>
                <a:lnTo>
                  <a:pt x="185106" y="73345"/>
                </a:lnTo>
                <a:lnTo>
                  <a:pt x="184567" y="79742"/>
                </a:lnTo>
                <a:lnTo>
                  <a:pt x="182667" y="79742"/>
                </a:lnTo>
                <a:lnTo>
                  <a:pt x="182129" y="73345"/>
                </a:lnTo>
                <a:lnTo>
                  <a:pt x="182129" y="79742"/>
                </a:lnTo>
                <a:lnTo>
                  <a:pt x="180387" y="79742"/>
                </a:lnTo>
                <a:lnTo>
                  <a:pt x="180387" y="64700"/>
                </a:lnTo>
                <a:lnTo>
                  <a:pt x="183206" y="64700"/>
                </a:lnTo>
                <a:lnTo>
                  <a:pt x="183617" y="69830"/>
                </a:lnTo>
                <a:lnTo>
                  <a:pt x="184029" y="64700"/>
                </a:lnTo>
                <a:close/>
                <a:moveTo>
                  <a:pt x="194321" y="64700"/>
                </a:moveTo>
                <a:lnTo>
                  <a:pt x="194321" y="79742"/>
                </a:lnTo>
                <a:lnTo>
                  <a:pt x="192580" y="79742"/>
                </a:lnTo>
                <a:lnTo>
                  <a:pt x="192580" y="73345"/>
                </a:lnTo>
                <a:lnTo>
                  <a:pt x="192041" y="79742"/>
                </a:lnTo>
                <a:lnTo>
                  <a:pt x="190141" y="79742"/>
                </a:lnTo>
                <a:lnTo>
                  <a:pt x="189603" y="73345"/>
                </a:lnTo>
                <a:lnTo>
                  <a:pt x="189603" y="79742"/>
                </a:lnTo>
                <a:lnTo>
                  <a:pt x="187861" y="79742"/>
                </a:lnTo>
                <a:lnTo>
                  <a:pt x="187861" y="64700"/>
                </a:lnTo>
                <a:lnTo>
                  <a:pt x="190679" y="64700"/>
                </a:lnTo>
                <a:lnTo>
                  <a:pt x="191091" y="69830"/>
                </a:lnTo>
                <a:lnTo>
                  <a:pt x="191503" y="64700"/>
                </a:lnTo>
                <a:close/>
                <a:moveTo>
                  <a:pt x="201795" y="64700"/>
                </a:moveTo>
                <a:lnTo>
                  <a:pt x="201795" y="79742"/>
                </a:lnTo>
                <a:lnTo>
                  <a:pt x="200054" y="79742"/>
                </a:lnTo>
                <a:lnTo>
                  <a:pt x="200054" y="73345"/>
                </a:lnTo>
                <a:lnTo>
                  <a:pt x="199515" y="79742"/>
                </a:lnTo>
                <a:lnTo>
                  <a:pt x="197615" y="79742"/>
                </a:lnTo>
                <a:lnTo>
                  <a:pt x="197077" y="73345"/>
                </a:lnTo>
                <a:lnTo>
                  <a:pt x="197077" y="79742"/>
                </a:lnTo>
                <a:lnTo>
                  <a:pt x="195366" y="79742"/>
                </a:lnTo>
                <a:lnTo>
                  <a:pt x="195366" y="64700"/>
                </a:lnTo>
                <a:lnTo>
                  <a:pt x="198153" y="64700"/>
                </a:lnTo>
                <a:lnTo>
                  <a:pt x="198565" y="69830"/>
                </a:lnTo>
                <a:lnTo>
                  <a:pt x="198977" y="64700"/>
                </a:lnTo>
                <a:close/>
                <a:moveTo>
                  <a:pt x="209269" y="64700"/>
                </a:moveTo>
                <a:lnTo>
                  <a:pt x="209269" y="79742"/>
                </a:lnTo>
                <a:lnTo>
                  <a:pt x="207527" y="79742"/>
                </a:lnTo>
                <a:lnTo>
                  <a:pt x="207527" y="73345"/>
                </a:lnTo>
                <a:lnTo>
                  <a:pt x="207021" y="79742"/>
                </a:lnTo>
                <a:lnTo>
                  <a:pt x="205089" y="79742"/>
                </a:lnTo>
                <a:lnTo>
                  <a:pt x="204582" y="73345"/>
                </a:lnTo>
                <a:lnTo>
                  <a:pt x="204582" y="79742"/>
                </a:lnTo>
                <a:lnTo>
                  <a:pt x="202840" y="79742"/>
                </a:lnTo>
                <a:lnTo>
                  <a:pt x="202840" y="64700"/>
                </a:lnTo>
                <a:lnTo>
                  <a:pt x="205627" y="64700"/>
                </a:lnTo>
                <a:lnTo>
                  <a:pt x="206039" y="69830"/>
                </a:lnTo>
                <a:lnTo>
                  <a:pt x="206451" y="64700"/>
                </a:lnTo>
                <a:close/>
                <a:moveTo>
                  <a:pt x="216743" y="64700"/>
                </a:moveTo>
                <a:lnTo>
                  <a:pt x="216743" y="79742"/>
                </a:lnTo>
                <a:lnTo>
                  <a:pt x="215001" y="79742"/>
                </a:lnTo>
                <a:lnTo>
                  <a:pt x="215001" y="73345"/>
                </a:lnTo>
                <a:lnTo>
                  <a:pt x="214495" y="79742"/>
                </a:lnTo>
                <a:lnTo>
                  <a:pt x="212563" y="79742"/>
                </a:lnTo>
                <a:lnTo>
                  <a:pt x="212056" y="73345"/>
                </a:lnTo>
                <a:lnTo>
                  <a:pt x="212056" y="79742"/>
                </a:lnTo>
                <a:lnTo>
                  <a:pt x="210314" y="79742"/>
                </a:lnTo>
                <a:lnTo>
                  <a:pt x="210314" y="64700"/>
                </a:lnTo>
                <a:lnTo>
                  <a:pt x="213101" y="64700"/>
                </a:lnTo>
                <a:lnTo>
                  <a:pt x="213513" y="69830"/>
                </a:lnTo>
                <a:lnTo>
                  <a:pt x="213956" y="64700"/>
                </a:lnTo>
                <a:close/>
                <a:moveTo>
                  <a:pt x="224217" y="64700"/>
                </a:moveTo>
                <a:lnTo>
                  <a:pt x="224217" y="79742"/>
                </a:lnTo>
                <a:lnTo>
                  <a:pt x="222475" y="79742"/>
                </a:lnTo>
                <a:lnTo>
                  <a:pt x="222475" y="73345"/>
                </a:lnTo>
                <a:lnTo>
                  <a:pt x="221969" y="79742"/>
                </a:lnTo>
                <a:lnTo>
                  <a:pt x="220037" y="79742"/>
                </a:lnTo>
                <a:lnTo>
                  <a:pt x="219530" y="73345"/>
                </a:lnTo>
                <a:lnTo>
                  <a:pt x="219530" y="79742"/>
                </a:lnTo>
                <a:lnTo>
                  <a:pt x="217788" y="79742"/>
                </a:lnTo>
                <a:lnTo>
                  <a:pt x="217788" y="64700"/>
                </a:lnTo>
                <a:lnTo>
                  <a:pt x="220575" y="64700"/>
                </a:lnTo>
                <a:lnTo>
                  <a:pt x="221018" y="69830"/>
                </a:lnTo>
                <a:lnTo>
                  <a:pt x="221430" y="64700"/>
                </a:lnTo>
                <a:close/>
                <a:moveTo>
                  <a:pt x="231691" y="64700"/>
                </a:moveTo>
                <a:lnTo>
                  <a:pt x="231691" y="79742"/>
                </a:lnTo>
                <a:lnTo>
                  <a:pt x="229981" y="79742"/>
                </a:lnTo>
                <a:lnTo>
                  <a:pt x="229981" y="73345"/>
                </a:lnTo>
                <a:lnTo>
                  <a:pt x="229442" y="79742"/>
                </a:lnTo>
                <a:lnTo>
                  <a:pt x="227542" y="79742"/>
                </a:lnTo>
                <a:lnTo>
                  <a:pt x="227004" y="73345"/>
                </a:lnTo>
                <a:lnTo>
                  <a:pt x="227004" y="79742"/>
                </a:lnTo>
                <a:lnTo>
                  <a:pt x="225262" y="79742"/>
                </a:lnTo>
                <a:lnTo>
                  <a:pt x="225262" y="64700"/>
                </a:lnTo>
                <a:lnTo>
                  <a:pt x="228049" y="64700"/>
                </a:lnTo>
                <a:lnTo>
                  <a:pt x="228492" y="69830"/>
                </a:lnTo>
                <a:lnTo>
                  <a:pt x="228904" y="64700"/>
                </a:lnTo>
                <a:close/>
                <a:moveTo>
                  <a:pt x="239165" y="64700"/>
                </a:moveTo>
                <a:lnTo>
                  <a:pt x="239165" y="79742"/>
                </a:lnTo>
                <a:lnTo>
                  <a:pt x="237455" y="79742"/>
                </a:lnTo>
                <a:lnTo>
                  <a:pt x="237455" y="73345"/>
                </a:lnTo>
                <a:lnTo>
                  <a:pt x="236916" y="79742"/>
                </a:lnTo>
                <a:lnTo>
                  <a:pt x="235016" y="79742"/>
                </a:lnTo>
                <a:lnTo>
                  <a:pt x="234478" y="73345"/>
                </a:lnTo>
                <a:lnTo>
                  <a:pt x="234478" y="79742"/>
                </a:lnTo>
                <a:lnTo>
                  <a:pt x="232736" y="79742"/>
                </a:lnTo>
                <a:lnTo>
                  <a:pt x="232736" y="64700"/>
                </a:lnTo>
                <a:lnTo>
                  <a:pt x="235555" y="64700"/>
                </a:lnTo>
                <a:lnTo>
                  <a:pt x="235966" y="69830"/>
                </a:lnTo>
                <a:lnTo>
                  <a:pt x="236378" y="64700"/>
                </a:lnTo>
                <a:close/>
                <a:moveTo>
                  <a:pt x="246670" y="64700"/>
                </a:moveTo>
                <a:lnTo>
                  <a:pt x="246670" y="79742"/>
                </a:lnTo>
                <a:lnTo>
                  <a:pt x="244929" y="79742"/>
                </a:lnTo>
                <a:lnTo>
                  <a:pt x="244929" y="73345"/>
                </a:lnTo>
                <a:lnTo>
                  <a:pt x="244390" y="79742"/>
                </a:lnTo>
                <a:lnTo>
                  <a:pt x="242490" y="79742"/>
                </a:lnTo>
                <a:lnTo>
                  <a:pt x="241952" y="73345"/>
                </a:lnTo>
                <a:lnTo>
                  <a:pt x="241952" y="79742"/>
                </a:lnTo>
                <a:lnTo>
                  <a:pt x="240242" y="79742"/>
                </a:lnTo>
                <a:lnTo>
                  <a:pt x="240242" y="64700"/>
                </a:lnTo>
                <a:lnTo>
                  <a:pt x="243028" y="64700"/>
                </a:lnTo>
                <a:lnTo>
                  <a:pt x="243440" y="69830"/>
                </a:lnTo>
                <a:lnTo>
                  <a:pt x="243852" y="64700"/>
                </a:lnTo>
                <a:close/>
                <a:moveTo>
                  <a:pt x="254144" y="64700"/>
                </a:moveTo>
                <a:lnTo>
                  <a:pt x="254144" y="79742"/>
                </a:lnTo>
                <a:lnTo>
                  <a:pt x="252402" y="79742"/>
                </a:lnTo>
                <a:lnTo>
                  <a:pt x="252402" y="73345"/>
                </a:lnTo>
                <a:lnTo>
                  <a:pt x="251864" y="79742"/>
                </a:lnTo>
                <a:lnTo>
                  <a:pt x="249964" y="79742"/>
                </a:lnTo>
                <a:lnTo>
                  <a:pt x="249426" y="73345"/>
                </a:lnTo>
                <a:lnTo>
                  <a:pt x="249426" y="79742"/>
                </a:lnTo>
                <a:lnTo>
                  <a:pt x="247715" y="79742"/>
                </a:lnTo>
                <a:lnTo>
                  <a:pt x="247715" y="64700"/>
                </a:lnTo>
                <a:lnTo>
                  <a:pt x="250502" y="64700"/>
                </a:lnTo>
                <a:lnTo>
                  <a:pt x="250914" y="69830"/>
                </a:lnTo>
                <a:lnTo>
                  <a:pt x="251326" y="64700"/>
                </a:lnTo>
                <a:close/>
                <a:moveTo>
                  <a:pt x="261618" y="64700"/>
                </a:moveTo>
                <a:lnTo>
                  <a:pt x="261618" y="79742"/>
                </a:lnTo>
                <a:lnTo>
                  <a:pt x="259876" y="79742"/>
                </a:lnTo>
                <a:lnTo>
                  <a:pt x="259876" y="73345"/>
                </a:lnTo>
                <a:lnTo>
                  <a:pt x="259338" y="79742"/>
                </a:lnTo>
                <a:lnTo>
                  <a:pt x="257438" y="79742"/>
                </a:lnTo>
                <a:lnTo>
                  <a:pt x="256899" y="73345"/>
                </a:lnTo>
                <a:lnTo>
                  <a:pt x="256899" y="79742"/>
                </a:lnTo>
                <a:lnTo>
                  <a:pt x="255189" y="79742"/>
                </a:lnTo>
                <a:lnTo>
                  <a:pt x="255189" y="64700"/>
                </a:lnTo>
                <a:lnTo>
                  <a:pt x="257976" y="64700"/>
                </a:lnTo>
                <a:lnTo>
                  <a:pt x="258388" y="69830"/>
                </a:lnTo>
                <a:lnTo>
                  <a:pt x="258831" y="64700"/>
                </a:lnTo>
                <a:close/>
                <a:moveTo>
                  <a:pt x="269092" y="64700"/>
                </a:moveTo>
                <a:lnTo>
                  <a:pt x="269092" y="79742"/>
                </a:lnTo>
                <a:lnTo>
                  <a:pt x="267350" y="79742"/>
                </a:lnTo>
                <a:lnTo>
                  <a:pt x="267350" y="73345"/>
                </a:lnTo>
                <a:lnTo>
                  <a:pt x="266844" y="79742"/>
                </a:lnTo>
                <a:lnTo>
                  <a:pt x="264912" y="79742"/>
                </a:lnTo>
                <a:lnTo>
                  <a:pt x="264405" y="73345"/>
                </a:lnTo>
                <a:lnTo>
                  <a:pt x="264405" y="79742"/>
                </a:lnTo>
                <a:lnTo>
                  <a:pt x="262663" y="79742"/>
                </a:lnTo>
                <a:lnTo>
                  <a:pt x="262663" y="64700"/>
                </a:lnTo>
                <a:lnTo>
                  <a:pt x="265450" y="64700"/>
                </a:lnTo>
                <a:lnTo>
                  <a:pt x="265862" y="69830"/>
                </a:lnTo>
                <a:lnTo>
                  <a:pt x="266305" y="64700"/>
                </a:lnTo>
                <a:close/>
                <a:moveTo>
                  <a:pt x="276566" y="64700"/>
                </a:moveTo>
                <a:lnTo>
                  <a:pt x="276566" y="79742"/>
                </a:lnTo>
                <a:lnTo>
                  <a:pt x="274824" y="79742"/>
                </a:lnTo>
                <a:lnTo>
                  <a:pt x="274824" y="73345"/>
                </a:lnTo>
                <a:lnTo>
                  <a:pt x="274317" y="79742"/>
                </a:lnTo>
                <a:lnTo>
                  <a:pt x="272386" y="79742"/>
                </a:lnTo>
                <a:lnTo>
                  <a:pt x="271879" y="73345"/>
                </a:lnTo>
                <a:lnTo>
                  <a:pt x="271879" y="79742"/>
                </a:lnTo>
                <a:lnTo>
                  <a:pt x="270137" y="79742"/>
                </a:lnTo>
                <a:lnTo>
                  <a:pt x="270137" y="64700"/>
                </a:lnTo>
                <a:lnTo>
                  <a:pt x="272924" y="64700"/>
                </a:lnTo>
                <a:lnTo>
                  <a:pt x="273367" y="69830"/>
                </a:lnTo>
                <a:lnTo>
                  <a:pt x="273779" y="64700"/>
                </a:lnTo>
                <a:close/>
                <a:moveTo>
                  <a:pt x="284040" y="64700"/>
                </a:moveTo>
                <a:lnTo>
                  <a:pt x="284040" y="79742"/>
                </a:lnTo>
                <a:lnTo>
                  <a:pt x="282298" y="79742"/>
                </a:lnTo>
                <a:lnTo>
                  <a:pt x="282298" y="73345"/>
                </a:lnTo>
                <a:lnTo>
                  <a:pt x="281791" y="79742"/>
                </a:lnTo>
                <a:lnTo>
                  <a:pt x="279860" y="79742"/>
                </a:lnTo>
                <a:lnTo>
                  <a:pt x="279353" y="73345"/>
                </a:lnTo>
                <a:lnTo>
                  <a:pt x="279353" y="79742"/>
                </a:lnTo>
                <a:lnTo>
                  <a:pt x="277611" y="79742"/>
                </a:lnTo>
                <a:lnTo>
                  <a:pt x="277611" y="64700"/>
                </a:lnTo>
                <a:lnTo>
                  <a:pt x="280430" y="64700"/>
                </a:lnTo>
                <a:lnTo>
                  <a:pt x="280841" y="69830"/>
                </a:lnTo>
                <a:lnTo>
                  <a:pt x="281253" y="64700"/>
                </a:lnTo>
                <a:close/>
                <a:moveTo>
                  <a:pt x="7347" y="80566"/>
                </a:moveTo>
                <a:lnTo>
                  <a:pt x="7347" y="95608"/>
                </a:lnTo>
                <a:lnTo>
                  <a:pt x="5605" y="95608"/>
                </a:lnTo>
                <a:lnTo>
                  <a:pt x="5605" y="89211"/>
                </a:lnTo>
                <a:lnTo>
                  <a:pt x="5099" y="95608"/>
                </a:lnTo>
                <a:lnTo>
                  <a:pt x="3167" y="95608"/>
                </a:lnTo>
                <a:lnTo>
                  <a:pt x="2629" y="89211"/>
                </a:lnTo>
                <a:lnTo>
                  <a:pt x="2629" y="95608"/>
                </a:lnTo>
                <a:lnTo>
                  <a:pt x="918" y="95608"/>
                </a:lnTo>
                <a:lnTo>
                  <a:pt x="918" y="80566"/>
                </a:lnTo>
                <a:lnTo>
                  <a:pt x="3705" y="80566"/>
                </a:lnTo>
                <a:lnTo>
                  <a:pt x="4117" y="85696"/>
                </a:lnTo>
                <a:lnTo>
                  <a:pt x="4529" y="80566"/>
                </a:lnTo>
                <a:close/>
                <a:moveTo>
                  <a:pt x="14821" y="80566"/>
                </a:moveTo>
                <a:lnTo>
                  <a:pt x="14821" y="95608"/>
                </a:lnTo>
                <a:lnTo>
                  <a:pt x="13079" y="95608"/>
                </a:lnTo>
                <a:lnTo>
                  <a:pt x="13079" y="89211"/>
                </a:lnTo>
                <a:lnTo>
                  <a:pt x="12573" y="95608"/>
                </a:lnTo>
                <a:lnTo>
                  <a:pt x="10641" y="95608"/>
                </a:lnTo>
                <a:lnTo>
                  <a:pt x="10134" y="89211"/>
                </a:lnTo>
                <a:lnTo>
                  <a:pt x="10134" y="95608"/>
                </a:lnTo>
                <a:lnTo>
                  <a:pt x="8392" y="95608"/>
                </a:lnTo>
                <a:lnTo>
                  <a:pt x="8392" y="80566"/>
                </a:lnTo>
                <a:lnTo>
                  <a:pt x="11179" y="80566"/>
                </a:lnTo>
                <a:lnTo>
                  <a:pt x="11591" y="85696"/>
                </a:lnTo>
                <a:lnTo>
                  <a:pt x="12034" y="80566"/>
                </a:lnTo>
                <a:close/>
                <a:moveTo>
                  <a:pt x="22295" y="80566"/>
                </a:moveTo>
                <a:lnTo>
                  <a:pt x="22295" y="95608"/>
                </a:lnTo>
                <a:lnTo>
                  <a:pt x="20553" y="95608"/>
                </a:lnTo>
                <a:lnTo>
                  <a:pt x="20553" y="89211"/>
                </a:lnTo>
                <a:lnTo>
                  <a:pt x="20047" y="95608"/>
                </a:lnTo>
                <a:lnTo>
                  <a:pt x="18115" y="95608"/>
                </a:lnTo>
                <a:lnTo>
                  <a:pt x="17608" y="89211"/>
                </a:lnTo>
                <a:lnTo>
                  <a:pt x="17608" y="95608"/>
                </a:lnTo>
                <a:lnTo>
                  <a:pt x="15866" y="95608"/>
                </a:lnTo>
                <a:lnTo>
                  <a:pt x="15866" y="80566"/>
                </a:lnTo>
                <a:lnTo>
                  <a:pt x="18653" y="80566"/>
                </a:lnTo>
                <a:lnTo>
                  <a:pt x="19096" y="85696"/>
                </a:lnTo>
                <a:lnTo>
                  <a:pt x="19508" y="80566"/>
                </a:lnTo>
                <a:close/>
                <a:moveTo>
                  <a:pt x="29769" y="80566"/>
                </a:moveTo>
                <a:lnTo>
                  <a:pt x="29769" y="95608"/>
                </a:lnTo>
                <a:lnTo>
                  <a:pt x="28059" y="95608"/>
                </a:lnTo>
                <a:lnTo>
                  <a:pt x="28059" y="89211"/>
                </a:lnTo>
                <a:lnTo>
                  <a:pt x="27520" y="95608"/>
                </a:lnTo>
                <a:lnTo>
                  <a:pt x="25589" y="95608"/>
                </a:lnTo>
                <a:lnTo>
                  <a:pt x="25082" y="89211"/>
                </a:lnTo>
                <a:lnTo>
                  <a:pt x="25082" y="95608"/>
                </a:lnTo>
                <a:lnTo>
                  <a:pt x="23340" y="95608"/>
                </a:lnTo>
                <a:lnTo>
                  <a:pt x="23340" y="80566"/>
                </a:lnTo>
                <a:lnTo>
                  <a:pt x="26159" y="80566"/>
                </a:lnTo>
                <a:lnTo>
                  <a:pt x="26570" y="85696"/>
                </a:lnTo>
                <a:lnTo>
                  <a:pt x="26982" y="80566"/>
                </a:lnTo>
                <a:close/>
                <a:moveTo>
                  <a:pt x="37243" y="80566"/>
                </a:moveTo>
                <a:lnTo>
                  <a:pt x="37243" y="95608"/>
                </a:lnTo>
                <a:lnTo>
                  <a:pt x="35533" y="95608"/>
                </a:lnTo>
                <a:lnTo>
                  <a:pt x="35533" y="89211"/>
                </a:lnTo>
                <a:lnTo>
                  <a:pt x="34994" y="95608"/>
                </a:lnTo>
                <a:lnTo>
                  <a:pt x="33094" y="95608"/>
                </a:lnTo>
                <a:lnTo>
                  <a:pt x="32556" y="89211"/>
                </a:lnTo>
                <a:lnTo>
                  <a:pt x="32556" y="95608"/>
                </a:lnTo>
                <a:lnTo>
                  <a:pt x="30814" y="95608"/>
                </a:lnTo>
                <a:lnTo>
                  <a:pt x="30814" y="80566"/>
                </a:lnTo>
                <a:lnTo>
                  <a:pt x="33633" y="80566"/>
                </a:lnTo>
                <a:lnTo>
                  <a:pt x="34044" y="85696"/>
                </a:lnTo>
                <a:lnTo>
                  <a:pt x="34456" y="80566"/>
                </a:lnTo>
                <a:close/>
                <a:moveTo>
                  <a:pt x="44748" y="80566"/>
                </a:moveTo>
                <a:lnTo>
                  <a:pt x="44748" y="95608"/>
                </a:lnTo>
                <a:lnTo>
                  <a:pt x="43007" y="95608"/>
                </a:lnTo>
                <a:lnTo>
                  <a:pt x="43007" y="89211"/>
                </a:lnTo>
                <a:lnTo>
                  <a:pt x="42468" y="95608"/>
                </a:lnTo>
                <a:lnTo>
                  <a:pt x="40568" y="95608"/>
                </a:lnTo>
                <a:lnTo>
                  <a:pt x="40030" y="89211"/>
                </a:lnTo>
                <a:lnTo>
                  <a:pt x="40030" y="95608"/>
                </a:lnTo>
                <a:lnTo>
                  <a:pt x="38320" y="95608"/>
                </a:lnTo>
                <a:lnTo>
                  <a:pt x="38320" y="80566"/>
                </a:lnTo>
                <a:lnTo>
                  <a:pt x="41106" y="80566"/>
                </a:lnTo>
                <a:lnTo>
                  <a:pt x="41518" y="85696"/>
                </a:lnTo>
                <a:lnTo>
                  <a:pt x="41930" y="80566"/>
                </a:lnTo>
                <a:close/>
                <a:moveTo>
                  <a:pt x="52222" y="80566"/>
                </a:moveTo>
                <a:lnTo>
                  <a:pt x="52222" y="95608"/>
                </a:lnTo>
                <a:lnTo>
                  <a:pt x="50480" y="95608"/>
                </a:lnTo>
                <a:lnTo>
                  <a:pt x="50480" y="89211"/>
                </a:lnTo>
                <a:lnTo>
                  <a:pt x="49942" y="95608"/>
                </a:lnTo>
                <a:lnTo>
                  <a:pt x="48042" y="95608"/>
                </a:lnTo>
                <a:lnTo>
                  <a:pt x="47504" y="89211"/>
                </a:lnTo>
                <a:lnTo>
                  <a:pt x="47504" y="95608"/>
                </a:lnTo>
                <a:lnTo>
                  <a:pt x="45793" y="95608"/>
                </a:lnTo>
                <a:lnTo>
                  <a:pt x="45793" y="80566"/>
                </a:lnTo>
                <a:lnTo>
                  <a:pt x="48580" y="80566"/>
                </a:lnTo>
                <a:lnTo>
                  <a:pt x="48992" y="85696"/>
                </a:lnTo>
                <a:lnTo>
                  <a:pt x="49404" y="80566"/>
                </a:lnTo>
                <a:close/>
                <a:moveTo>
                  <a:pt x="59696" y="80566"/>
                </a:moveTo>
                <a:lnTo>
                  <a:pt x="59696" y="95608"/>
                </a:lnTo>
                <a:lnTo>
                  <a:pt x="57954" y="95608"/>
                </a:lnTo>
                <a:lnTo>
                  <a:pt x="57954" y="89211"/>
                </a:lnTo>
                <a:lnTo>
                  <a:pt x="57448" y="95608"/>
                </a:lnTo>
                <a:lnTo>
                  <a:pt x="55516" y="95608"/>
                </a:lnTo>
                <a:lnTo>
                  <a:pt x="54978" y="89211"/>
                </a:lnTo>
                <a:lnTo>
                  <a:pt x="54978" y="95608"/>
                </a:lnTo>
                <a:lnTo>
                  <a:pt x="53267" y="95608"/>
                </a:lnTo>
                <a:lnTo>
                  <a:pt x="53267" y="80566"/>
                </a:lnTo>
                <a:lnTo>
                  <a:pt x="56054" y="80566"/>
                </a:lnTo>
                <a:lnTo>
                  <a:pt x="56466" y="85696"/>
                </a:lnTo>
                <a:lnTo>
                  <a:pt x="56878" y="80566"/>
                </a:lnTo>
                <a:close/>
                <a:moveTo>
                  <a:pt x="67170" y="80566"/>
                </a:moveTo>
                <a:lnTo>
                  <a:pt x="67170" y="95608"/>
                </a:lnTo>
                <a:lnTo>
                  <a:pt x="65428" y="95608"/>
                </a:lnTo>
                <a:lnTo>
                  <a:pt x="65428" y="89211"/>
                </a:lnTo>
                <a:lnTo>
                  <a:pt x="64922" y="95608"/>
                </a:lnTo>
                <a:lnTo>
                  <a:pt x="62990" y="95608"/>
                </a:lnTo>
                <a:lnTo>
                  <a:pt x="62483" y="89211"/>
                </a:lnTo>
                <a:lnTo>
                  <a:pt x="62483" y="95608"/>
                </a:lnTo>
                <a:lnTo>
                  <a:pt x="60741" y="95608"/>
                </a:lnTo>
                <a:lnTo>
                  <a:pt x="60741" y="80566"/>
                </a:lnTo>
                <a:lnTo>
                  <a:pt x="63528" y="80566"/>
                </a:lnTo>
                <a:lnTo>
                  <a:pt x="63940" y="85696"/>
                </a:lnTo>
                <a:lnTo>
                  <a:pt x="64383" y="80566"/>
                </a:lnTo>
                <a:close/>
                <a:moveTo>
                  <a:pt x="74644" y="80566"/>
                </a:moveTo>
                <a:lnTo>
                  <a:pt x="74644" y="95608"/>
                </a:lnTo>
                <a:lnTo>
                  <a:pt x="72902" y="95608"/>
                </a:lnTo>
                <a:lnTo>
                  <a:pt x="72902" y="89211"/>
                </a:lnTo>
                <a:lnTo>
                  <a:pt x="72395" y="95608"/>
                </a:lnTo>
                <a:lnTo>
                  <a:pt x="70464" y="95608"/>
                </a:lnTo>
                <a:lnTo>
                  <a:pt x="69957" y="89211"/>
                </a:lnTo>
                <a:lnTo>
                  <a:pt x="69957" y="95608"/>
                </a:lnTo>
                <a:lnTo>
                  <a:pt x="68215" y="95608"/>
                </a:lnTo>
                <a:lnTo>
                  <a:pt x="68215" y="80566"/>
                </a:lnTo>
                <a:lnTo>
                  <a:pt x="71002" y="80566"/>
                </a:lnTo>
                <a:lnTo>
                  <a:pt x="71445" y="85696"/>
                </a:lnTo>
                <a:lnTo>
                  <a:pt x="71857" y="80566"/>
                </a:lnTo>
                <a:close/>
                <a:moveTo>
                  <a:pt x="82118" y="80566"/>
                </a:moveTo>
                <a:lnTo>
                  <a:pt x="82118" y="95608"/>
                </a:lnTo>
                <a:lnTo>
                  <a:pt x="80376" y="95608"/>
                </a:lnTo>
                <a:lnTo>
                  <a:pt x="80376" y="89211"/>
                </a:lnTo>
                <a:lnTo>
                  <a:pt x="79869" y="95608"/>
                </a:lnTo>
                <a:lnTo>
                  <a:pt x="77969" y="95608"/>
                </a:lnTo>
                <a:lnTo>
                  <a:pt x="77431" y="89211"/>
                </a:lnTo>
                <a:lnTo>
                  <a:pt x="77431" y="95608"/>
                </a:lnTo>
                <a:lnTo>
                  <a:pt x="75689" y="95608"/>
                </a:lnTo>
                <a:lnTo>
                  <a:pt x="75689" y="80566"/>
                </a:lnTo>
                <a:lnTo>
                  <a:pt x="78508" y="80566"/>
                </a:lnTo>
                <a:lnTo>
                  <a:pt x="78919" y="85696"/>
                </a:lnTo>
                <a:lnTo>
                  <a:pt x="79331" y="80566"/>
                </a:lnTo>
                <a:close/>
                <a:moveTo>
                  <a:pt x="89623" y="80566"/>
                </a:moveTo>
                <a:lnTo>
                  <a:pt x="89623" y="95608"/>
                </a:lnTo>
                <a:lnTo>
                  <a:pt x="87882" y="95608"/>
                </a:lnTo>
                <a:lnTo>
                  <a:pt x="87882" y="89211"/>
                </a:lnTo>
                <a:lnTo>
                  <a:pt x="87343" y="95608"/>
                </a:lnTo>
                <a:lnTo>
                  <a:pt x="85443" y="95608"/>
                </a:lnTo>
                <a:lnTo>
                  <a:pt x="84905" y="89211"/>
                </a:lnTo>
                <a:lnTo>
                  <a:pt x="84905" y="95608"/>
                </a:lnTo>
                <a:lnTo>
                  <a:pt x="83163" y="95608"/>
                </a:lnTo>
                <a:lnTo>
                  <a:pt x="83163" y="80566"/>
                </a:lnTo>
                <a:lnTo>
                  <a:pt x="85982" y="80566"/>
                </a:lnTo>
                <a:lnTo>
                  <a:pt x="86393" y="85696"/>
                </a:lnTo>
                <a:lnTo>
                  <a:pt x="86805" y="80566"/>
                </a:lnTo>
                <a:close/>
                <a:moveTo>
                  <a:pt x="97097" y="80566"/>
                </a:moveTo>
                <a:lnTo>
                  <a:pt x="97097" y="95608"/>
                </a:lnTo>
                <a:lnTo>
                  <a:pt x="95356" y="95608"/>
                </a:lnTo>
                <a:lnTo>
                  <a:pt x="95356" y="89211"/>
                </a:lnTo>
                <a:lnTo>
                  <a:pt x="94817" y="95608"/>
                </a:lnTo>
                <a:lnTo>
                  <a:pt x="92917" y="95608"/>
                </a:lnTo>
                <a:lnTo>
                  <a:pt x="92379" y="89211"/>
                </a:lnTo>
                <a:lnTo>
                  <a:pt x="92379" y="95608"/>
                </a:lnTo>
                <a:lnTo>
                  <a:pt x="90637" y="95608"/>
                </a:lnTo>
                <a:lnTo>
                  <a:pt x="90637" y="80566"/>
                </a:lnTo>
                <a:lnTo>
                  <a:pt x="93455" y="80566"/>
                </a:lnTo>
                <a:lnTo>
                  <a:pt x="93867" y="85696"/>
                </a:lnTo>
                <a:lnTo>
                  <a:pt x="94279" y="80566"/>
                </a:lnTo>
                <a:close/>
                <a:moveTo>
                  <a:pt x="104571" y="80566"/>
                </a:moveTo>
                <a:lnTo>
                  <a:pt x="104571" y="95608"/>
                </a:lnTo>
                <a:lnTo>
                  <a:pt x="102829" y="95608"/>
                </a:lnTo>
                <a:lnTo>
                  <a:pt x="102829" y="89211"/>
                </a:lnTo>
                <a:lnTo>
                  <a:pt x="102323" y="95608"/>
                </a:lnTo>
                <a:lnTo>
                  <a:pt x="100391" y="95608"/>
                </a:lnTo>
                <a:lnTo>
                  <a:pt x="99853" y="89211"/>
                </a:lnTo>
                <a:lnTo>
                  <a:pt x="99853" y="95608"/>
                </a:lnTo>
                <a:lnTo>
                  <a:pt x="98142" y="95608"/>
                </a:lnTo>
                <a:lnTo>
                  <a:pt x="98142" y="80566"/>
                </a:lnTo>
                <a:lnTo>
                  <a:pt x="100929" y="80566"/>
                </a:lnTo>
                <a:lnTo>
                  <a:pt x="101341" y="85696"/>
                </a:lnTo>
                <a:lnTo>
                  <a:pt x="101753" y="80566"/>
                </a:lnTo>
                <a:close/>
                <a:moveTo>
                  <a:pt x="112045" y="80566"/>
                </a:moveTo>
                <a:lnTo>
                  <a:pt x="112045" y="95608"/>
                </a:lnTo>
                <a:lnTo>
                  <a:pt x="110303" y="95608"/>
                </a:lnTo>
                <a:lnTo>
                  <a:pt x="110303" y="89211"/>
                </a:lnTo>
                <a:lnTo>
                  <a:pt x="109797" y="95608"/>
                </a:lnTo>
                <a:lnTo>
                  <a:pt x="107865" y="95608"/>
                </a:lnTo>
                <a:lnTo>
                  <a:pt x="107358" y="89211"/>
                </a:lnTo>
                <a:lnTo>
                  <a:pt x="107358" y="95608"/>
                </a:lnTo>
                <a:lnTo>
                  <a:pt x="105616" y="95608"/>
                </a:lnTo>
                <a:lnTo>
                  <a:pt x="105616" y="80566"/>
                </a:lnTo>
                <a:lnTo>
                  <a:pt x="108403" y="80566"/>
                </a:lnTo>
                <a:lnTo>
                  <a:pt x="108815" y="85696"/>
                </a:lnTo>
                <a:lnTo>
                  <a:pt x="109258" y="80566"/>
                </a:lnTo>
                <a:close/>
                <a:moveTo>
                  <a:pt x="119519" y="80566"/>
                </a:moveTo>
                <a:lnTo>
                  <a:pt x="119519" y="95608"/>
                </a:lnTo>
                <a:lnTo>
                  <a:pt x="117777" y="95608"/>
                </a:lnTo>
                <a:lnTo>
                  <a:pt x="117777" y="89211"/>
                </a:lnTo>
                <a:lnTo>
                  <a:pt x="117271" y="95608"/>
                </a:lnTo>
                <a:lnTo>
                  <a:pt x="115339" y="95608"/>
                </a:lnTo>
                <a:lnTo>
                  <a:pt x="114832" y="89211"/>
                </a:lnTo>
                <a:lnTo>
                  <a:pt x="114832" y="95608"/>
                </a:lnTo>
                <a:lnTo>
                  <a:pt x="113090" y="95608"/>
                </a:lnTo>
                <a:lnTo>
                  <a:pt x="113090" y="80566"/>
                </a:lnTo>
                <a:lnTo>
                  <a:pt x="115877" y="80566"/>
                </a:lnTo>
                <a:lnTo>
                  <a:pt x="116320" y="85696"/>
                </a:lnTo>
                <a:lnTo>
                  <a:pt x="116732" y="80566"/>
                </a:lnTo>
                <a:close/>
                <a:moveTo>
                  <a:pt x="126993" y="80566"/>
                </a:moveTo>
                <a:lnTo>
                  <a:pt x="126993" y="95608"/>
                </a:lnTo>
                <a:lnTo>
                  <a:pt x="125283" y="95608"/>
                </a:lnTo>
                <a:lnTo>
                  <a:pt x="125283" y="89211"/>
                </a:lnTo>
                <a:lnTo>
                  <a:pt x="124744" y="95608"/>
                </a:lnTo>
                <a:lnTo>
                  <a:pt x="122813" y="95608"/>
                </a:lnTo>
                <a:lnTo>
                  <a:pt x="122306" y="89211"/>
                </a:lnTo>
                <a:lnTo>
                  <a:pt x="122306" y="95608"/>
                </a:lnTo>
                <a:lnTo>
                  <a:pt x="120564" y="95608"/>
                </a:lnTo>
                <a:lnTo>
                  <a:pt x="120564" y="80566"/>
                </a:lnTo>
                <a:lnTo>
                  <a:pt x="123351" y="80566"/>
                </a:lnTo>
                <a:lnTo>
                  <a:pt x="123794" y="85696"/>
                </a:lnTo>
                <a:lnTo>
                  <a:pt x="124206" y="80566"/>
                </a:lnTo>
                <a:close/>
                <a:moveTo>
                  <a:pt x="134467" y="80566"/>
                </a:moveTo>
                <a:lnTo>
                  <a:pt x="134467" y="95608"/>
                </a:lnTo>
                <a:lnTo>
                  <a:pt x="132757" y="95608"/>
                </a:lnTo>
                <a:lnTo>
                  <a:pt x="132757" y="89211"/>
                </a:lnTo>
                <a:lnTo>
                  <a:pt x="132218" y="95608"/>
                </a:lnTo>
                <a:lnTo>
                  <a:pt x="130318" y="95608"/>
                </a:lnTo>
                <a:lnTo>
                  <a:pt x="129780" y="89211"/>
                </a:lnTo>
                <a:lnTo>
                  <a:pt x="129780" y="95608"/>
                </a:lnTo>
                <a:lnTo>
                  <a:pt x="128038" y="95608"/>
                </a:lnTo>
                <a:lnTo>
                  <a:pt x="128038" y="80566"/>
                </a:lnTo>
                <a:lnTo>
                  <a:pt x="130857" y="80566"/>
                </a:lnTo>
                <a:lnTo>
                  <a:pt x="131268" y="85696"/>
                </a:lnTo>
                <a:lnTo>
                  <a:pt x="131680" y="80566"/>
                </a:lnTo>
                <a:close/>
                <a:moveTo>
                  <a:pt x="141941" y="80566"/>
                </a:moveTo>
                <a:lnTo>
                  <a:pt x="141941" y="95608"/>
                </a:lnTo>
                <a:lnTo>
                  <a:pt x="140231" y="95608"/>
                </a:lnTo>
                <a:lnTo>
                  <a:pt x="140231" y="89211"/>
                </a:lnTo>
                <a:lnTo>
                  <a:pt x="139692" y="95608"/>
                </a:lnTo>
                <a:lnTo>
                  <a:pt x="137792" y="95608"/>
                </a:lnTo>
                <a:lnTo>
                  <a:pt x="137254" y="89211"/>
                </a:lnTo>
                <a:lnTo>
                  <a:pt x="137254" y="95608"/>
                </a:lnTo>
                <a:lnTo>
                  <a:pt x="135512" y="95608"/>
                </a:lnTo>
                <a:lnTo>
                  <a:pt x="135512" y="80566"/>
                </a:lnTo>
                <a:lnTo>
                  <a:pt x="138330" y="80566"/>
                </a:lnTo>
                <a:lnTo>
                  <a:pt x="138742" y="85696"/>
                </a:lnTo>
                <a:lnTo>
                  <a:pt x="139154" y="80566"/>
                </a:lnTo>
                <a:close/>
                <a:moveTo>
                  <a:pt x="149446" y="80566"/>
                </a:moveTo>
                <a:lnTo>
                  <a:pt x="149446" y="95608"/>
                </a:lnTo>
                <a:lnTo>
                  <a:pt x="147705" y="95608"/>
                </a:lnTo>
                <a:lnTo>
                  <a:pt x="147705" y="89211"/>
                </a:lnTo>
                <a:lnTo>
                  <a:pt x="147166" y="95608"/>
                </a:lnTo>
                <a:lnTo>
                  <a:pt x="145266" y="95608"/>
                </a:lnTo>
                <a:lnTo>
                  <a:pt x="144728" y="89211"/>
                </a:lnTo>
                <a:lnTo>
                  <a:pt x="144728" y="95608"/>
                </a:lnTo>
                <a:lnTo>
                  <a:pt x="142986" y="95608"/>
                </a:lnTo>
                <a:lnTo>
                  <a:pt x="142986" y="80566"/>
                </a:lnTo>
                <a:lnTo>
                  <a:pt x="145804" y="80566"/>
                </a:lnTo>
                <a:lnTo>
                  <a:pt x="146216" y="85696"/>
                </a:lnTo>
                <a:lnTo>
                  <a:pt x="146628" y="80566"/>
                </a:lnTo>
                <a:close/>
                <a:moveTo>
                  <a:pt x="156920" y="80566"/>
                </a:moveTo>
                <a:lnTo>
                  <a:pt x="156920" y="95608"/>
                </a:lnTo>
                <a:lnTo>
                  <a:pt x="155178" y="95608"/>
                </a:lnTo>
                <a:lnTo>
                  <a:pt x="155178" y="89211"/>
                </a:lnTo>
                <a:lnTo>
                  <a:pt x="154640" y="95608"/>
                </a:lnTo>
                <a:lnTo>
                  <a:pt x="152740" y="95608"/>
                </a:lnTo>
                <a:lnTo>
                  <a:pt x="152233" y="89211"/>
                </a:lnTo>
                <a:lnTo>
                  <a:pt x="152233" y="95608"/>
                </a:lnTo>
                <a:lnTo>
                  <a:pt x="150491" y="95608"/>
                </a:lnTo>
                <a:lnTo>
                  <a:pt x="150491" y="80566"/>
                </a:lnTo>
                <a:lnTo>
                  <a:pt x="153278" y="80566"/>
                </a:lnTo>
                <a:lnTo>
                  <a:pt x="153690" y="85696"/>
                </a:lnTo>
                <a:lnTo>
                  <a:pt x="154133" y="80566"/>
                </a:lnTo>
                <a:close/>
                <a:moveTo>
                  <a:pt x="164394" y="80566"/>
                </a:moveTo>
                <a:lnTo>
                  <a:pt x="164394" y="95608"/>
                </a:lnTo>
                <a:lnTo>
                  <a:pt x="162652" y="95608"/>
                </a:lnTo>
                <a:lnTo>
                  <a:pt x="162652" y="89211"/>
                </a:lnTo>
                <a:lnTo>
                  <a:pt x="162146" y="95608"/>
                </a:lnTo>
                <a:lnTo>
                  <a:pt x="160214" y="95608"/>
                </a:lnTo>
                <a:lnTo>
                  <a:pt x="159707" y="89211"/>
                </a:lnTo>
                <a:lnTo>
                  <a:pt x="159707" y="95608"/>
                </a:lnTo>
                <a:lnTo>
                  <a:pt x="157965" y="95608"/>
                </a:lnTo>
                <a:lnTo>
                  <a:pt x="157965" y="80566"/>
                </a:lnTo>
                <a:lnTo>
                  <a:pt x="160752" y="80566"/>
                </a:lnTo>
                <a:lnTo>
                  <a:pt x="161164" y="85696"/>
                </a:lnTo>
                <a:lnTo>
                  <a:pt x="161607" y="80566"/>
                </a:lnTo>
                <a:close/>
                <a:moveTo>
                  <a:pt x="171868" y="80566"/>
                </a:moveTo>
                <a:lnTo>
                  <a:pt x="171868" y="95608"/>
                </a:lnTo>
                <a:lnTo>
                  <a:pt x="170126" y="95608"/>
                </a:lnTo>
                <a:lnTo>
                  <a:pt x="170126" y="89211"/>
                </a:lnTo>
                <a:lnTo>
                  <a:pt x="169620" y="95608"/>
                </a:lnTo>
                <a:lnTo>
                  <a:pt x="167688" y="95608"/>
                </a:lnTo>
                <a:lnTo>
                  <a:pt x="167181" y="89211"/>
                </a:lnTo>
                <a:lnTo>
                  <a:pt x="167181" y="95608"/>
                </a:lnTo>
                <a:lnTo>
                  <a:pt x="165439" y="95608"/>
                </a:lnTo>
                <a:lnTo>
                  <a:pt x="165439" y="80566"/>
                </a:lnTo>
                <a:lnTo>
                  <a:pt x="168226" y="80566"/>
                </a:lnTo>
                <a:lnTo>
                  <a:pt x="168638" y="85696"/>
                </a:lnTo>
                <a:lnTo>
                  <a:pt x="169081" y="80566"/>
                </a:lnTo>
                <a:close/>
                <a:moveTo>
                  <a:pt x="179342" y="80566"/>
                </a:moveTo>
                <a:lnTo>
                  <a:pt x="179342" y="95608"/>
                </a:lnTo>
                <a:lnTo>
                  <a:pt x="177600" y="95608"/>
                </a:lnTo>
                <a:lnTo>
                  <a:pt x="177600" y="89211"/>
                </a:lnTo>
                <a:lnTo>
                  <a:pt x="177093" y="95608"/>
                </a:lnTo>
                <a:lnTo>
                  <a:pt x="175193" y="95608"/>
                </a:lnTo>
                <a:lnTo>
                  <a:pt x="174655" y="89211"/>
                </a:lnTo>
                <a:lnTo>
                  <a:pt x="174655" y="95608"/>
                </a:lnTo>
                <a:lnTo>
                  <a:pt x="172913" y="95608"/>
                </a:lnTo>
                <a:lnTo>
                  <a:pt x="172913" y="80566"/>
                </a:lnTo>
                <a:lnTo>
                  <a:pt x="175732" y="80566"/>
                </a:lnTo>
                <a:lnTo>
                  <a:pt x="176143" y="85696"/>
                </a:lnTo>
                <a:lnTo>
                  <a:pt x="176555" y="80566"/>
                </a:lnTo>
                <a:close/>
                <a:moveTo>
                  <a:pt x="186816" y="80566"/>
                </a:moveTo>
                <a:lnTo>
                  <a:pt x="186816" y="95608"/>
                </a:lnTo>
                <a:lnTo>
                  <a:pt x="185106" y="95608"/>
                </a:lnTo>
                <a:lnTo>
                  <a:pt x="185106" y="89211"/>
                </a:lnTo>
                <a:lnTo>
                  <a:pt x="184567" y="95608"/>
                </a:lnTo>
                <a:lnTo>
                  <a:pt x="182667" y="95608"/>
                </a:lnTo>
                <a:lnTo>
                  <a:pt x="182129" y="89211"/>
                </a:lnTo>
                <a:lnTo>
                  <a:pt x="182129" y="95608"/>
                </a:lnTo>
                <a:lnTo>
                  <a:pt x="180387" y="95608"/>
                </a:lnTo>
                <a:lnTo>
                  <a:pt x="180387" y="80566"/>
                </a:lnTo>
                <a:lnTo>
                  <a:pt x="183206" y="80566"/>
                </a:lnTo>
                <a:lnTo>
                  <a:pt x="183617" y="85696"/>
                </a:lnTo>
                <a:lnTo>
                  <a:pt x="184029" y="80566"/>
                </a:lnTo>
                <a:close/>
                <a:moveTo>
                  <a:pt x="194321" y="80566"/>
                </a:moveTo>
                <a:lnTo>
                  <a:pt x="194321" y="95608"/>
                </a:lnTo>
                <a:lnTo>
                  <a:pt x="192580" y="95608"/>
                </a:lnTo>
                <a:lnTo>
                  <a:pt x="192580" y="89211"/>
                </a:lnTo>
                <a:lnTo>
                  <a:pt x="192041" y="95608"/>
                </a:lnTo>
                <a:lnTo>
                  <a:pt x="190141" y="95608"/>
                </a:lnTo>
                <a:lnTo>
                  <a:pt x="189603" y="89211"/>
                </a:lnTo>
                <a:lnTo>
                  <a:pt x="189603" y="95608"/>
                </a:lnTo>
                <a:lnTo>
                  <a:pt x="187861" y="95608"/>
                </a:lnTo>
                <a:lnTo>
                  <a:pt x="187861" y="80566"/>
                </a:lnTo>
                <a:lnTo>
                  <a:pt x="190679" y="80566"/>
                </a:lnTo>
                <a:lnTo>
                  <a:pt x="191091" y="85696"/>
                </a:lnTo>
                <a:lnTo>
                  <a:pt x="191503" y="80566"/>
                </a:lnTo>
                <a:close/>
                <a:moveTo>
                  <a:pt x="201795" y="80566"/>
                </a:moveTo>
                <a:lnTo>
                  <a:pt x="201795" y="95608"/>
                </a:lnTo>
                <a:lnTo>
                  <a:pt x="200054" y="95608"/>
                </a:lnTo>
                <a:lnTo>
                  <a:pt x="200054" y="89211"/>
                </a:lnTo>
                <a:lnTo>
                  <a:pt x="199515" y="95608"/>
                </a:lnTo>
                <a:lnTo>
                  <a:pt x="197615" y="95608"/>
                </a:lnTo>
                <a:lnTo>
                  <a:pt x="197077" y="89211"/>
                </a:lnTo>
                <a:lnTo>
                  <a:pt x="197077" y="95608"/>
                </a:lnTo>
                <a:lnTo>
                  <a:pt x="195366" y="95608"/>
                </a:lnTo>
                <a:lnTo>
                  <a:pt x="195366" y="80566"/>
                </a:lnTo>
                <a:lnTo>
                  <a:pt x="198153" y="80566"/>
                </a:lnTo>
                <a:lnTo>
                  <a:pt x="198565" y="85696"/>
                </a:lnTo>
                <a:lnTo>
                  <a:pt x="198977" y="80566"/>
                </a:lnTo>
                <a:close/>
                <a:moveTo>
                  <a:pt x="209269" y="80566"/>
                </a:moveTo>
                <a:lnTo>
                  <a:pt x="209269" y="95608"/>
                </a:lnTo>
                <a:lnTo>
                  <a:pt x="207527" y="95608"/>
                </a:lnTo>
                <a:lnTo>
                  <a:pt x="207527" y="89211"/>
                </a:lnTo>
                <a:lnTo>
                  <a:pt x="207021" y="95608"/>
                </a:lnTo>
                <a:lnTo>
                  <a:pt x="205089" y="95608"/>
                </a:lnTo>
                <a:lnTo>
                  <a:pt x="204582" y="89211"/>
                </a:lnTo>
                <a:lnTo>
                  <a:pt x="204582" y="95608"/>
                </a:lnTo>
                <a:lnTo>
                  <a:pt x="202840" y="95608"/>
                </a:lnTo>
                <a:lnTo>
                  <a:pt x="202840" y="80566"/>
                </a:lnTo>
                <a:lnTo>
                  <a:pt x="205627" y="80566"/>
                </a:lnTo>
                <a:lnTo>
                  <a:pt x="206039" y="85696"/>
                </a:lnTo>
                <a:lnTo>
                  <a:pt x="206451" y="80566"/>
                </a:lnTo>
                <a:close/>
                <a:moveTo>
                  <a:pt x="216743" y="80566"/>
                </a:moveTo>
                <a:lnTo>
                  <a:pt x="216743" y="95608"/>
                </a:lnTo>
                <a:lnTo>
                  <a:pt x="215001" y="95608"/>
                </a:lnTo>
                <a:lnTo>
                  <a:pt x="215001" y="89211"/>
                </a:lnTo>
                <a:lnTo>
                  <a:pt x="214495" y="95608"/>
                </a:lnTo>
                <a:lnTo>
                  <a:pt x="212563" y="95608"/>
                </a:lnTo>
                <a:lnTo>
                  <a:pt x="212056" y="89211"/>
                </a:lnTo>
                <a:lnTo>
                  <a:pt x="212056" y="95608"/>
                </a:lnTo>
                <a:lnTo>
                  <a:pt x="210314" y="95608"/>
                </a:lnTo>
                <a:lnTo>
                  <a:pt x="210314" y="80566"/>
                </a:lnTo>
                <a:lnTo>
                  <a:pt x="213101" y="80566"/>
                </a:lnTo>
                <a:lnTo>
                  <a:pt x="213513" y="85696"/>
                </a:lnTo>
                <a:lnTo>
                  <a:pt x="213956" y="80566"/>
                </a:lnTo>
                <a:close/>
                <a:moveTo>
                  <a:pt x="224217" y="80566"/>
                </a:moveTo>
                <a:lnTo>
                  <a:pt x="224217" y="95608"/>
                </a:lnTo>
                <a:lnTo>
                  <a:pt x="222475" y="95608"/>
                </a:lnTo>
                <a:lnTo>
                  <a:pt x="222475" y="89211"/>
                </a:lnTo>
                <a:lnTo>
                  <a:pt x="221969" y="95608"/>
                </a:lnTo>
                <a:lnTo>
                  <a:pt x="220037" y="95608"/>
                </a:lnTo>
                <a:lnTo>
                  <a:pt x="219530" y="89211"/>
                </a:lnTo>
                <a:lnTo>
                  <a:pt x="219530" y="95608"/>
                </a:lnTo>
                <a:lnTo>
                  <a:pt x="217788" y="95608"/>
                </a:lnTo>
                <a:lnTo>
                  <a:pt x="217788" y="80566"/>
                </a:lnTo>
                <a:lnTo>
                  <a:pt x="220575" y="80566"/>
                </a:lnTo>
                <a:lnTo>
                  <a:pt x="221018" y="85696"/>
                </a:lnTo>
                <a:lnTo>
                  <a:pt x="221430" y="80566"/>
                </a:lnTo>
                <a:close/>
                <a:moveTo>
                  <a:pt x="231691" y="80566"/>
                </a:moveTo>
                <a:lnTo>
                  <a:pt x="231691" y="95608"/>
                </a:lnTo>
                <a:lnTo>
                  <a:pt x="229981" y="95608"/>
                </a:lnTo>
                <a:lnTo>
                  <a:pt x="229981" y="89211"/>
                </a:lnTo>
                <a:lnTo>
                  <a:pt x="229442" y="95608"/>
                </a:lnTo>
                <a:lnTo>
                  <a:pt x="227542" y="95608"/>
                </a:lnTo>
                <a:lnTo>
                  <a:pt x="227004" y="89211"/>
                </a:lnTo>
                <a:lnTo>
                  <a:pt x="227004" y="95608"/>
                </a:lnTo>
                <a:lnTo>
                  <a:pt x="225262" y="95608"/>
                </a:lnTo>
                <a:lnTo>
                  <a:pt x="225262" y="80566"/>
                </a:lnTo>
                <a:lnTo>
                  <a:pt x="228049" y="80566"/>
                </a:lnTo>
                <a:lnTo>
                  <a:pt x="228492" y="85696"/>
                </a:lnTo>
                <a:lnTo>
                  <a:pt x="228904" y="80566"/>
                </a:lnTo>
                <a:close/>
                <a:moveTo>
                  <a:pt x="239165" y="80566"/>
                </a:moveTo>
                <a:lnTo>
                  <a:pt x="239165" y="95608"/>
                </a:lnTo>
                <a:lnTo>
                  <a:pt x="237455" y="95608"/>
                </a:lnTo>
                <a:lnTo>
                  <a:pt x="237455" y="89211"/>
                </a:lnTo>
                <a:lnTo>
                  <a:pt x="236916" y="95608"/>
                </a:lnTo>
                <a:lnTo>
                  <a:pt x="235016" y="95608"/>
                </a:lnTo>
                <a:lnTo>
                  <a:pt x="234478" y="89211"/>
                </a:lnTo>
                <a:lnTo>
                  <a:pt x="234478" y="95608"/>
                </a:lnTo>
                <a:lnTo>
                  <a:pt x="232736" y="95608"/>
                </a:lnTo>
                <a:lnTo>
                  <a:pt x="232736" y="80566"/>
                </a:lnTo>
                <a:lnTo>
                  <a:pt x="235555" y="80566"/>
                </a:lnTo>
                <a:lnTo>
                  <a:pt x="235966" y="85696"/>
                </a:lnTo>
                <a:lnTo>
                  <a:pt x="236378" y="80566"/>
                </a:lnTo>
                <a:close/>
                <a:moveTo>
                  <a:pt x="246670" y="80566"/>
                </a:moveTo>
                <a:lnTo>
                  <a:pt x="246670" y="95608"/>
                </a:lnTo>
                <a:lnTo>
                  <a:pt x="244929" y="95608"/>
                </a:lnTo>
                <a:lnTo>
                  <a:pt x="244929" y="89211"/>
                </a:lnTo>
                <a:lnTo>
                  <a:pt x="244390" y="95608"/>
                </a:lnTo>
                <a:lnTo>
                  <a:pt x="242490" y="95608"/>
                </a:lnTo>
                <a:lnTo>
                  <a:pt x="241952" y="89211"/>
                </a:lnTo>
                <a:lnTo>
                  <a:pt x="241952" y="95608"/>
                </a:lnTo>
                <a:lnTo>
                  <a:pt x="240242" y="95608"/>
                </a:lnTo>
                <a:lnTo>
                  <a:pt x="240242" y="80566"/>
                </a:lnTo>
                <a:lnTo>
                  <a:pt x="243028" y="80566"/>
                </a:lnTo>
                <a:lnTo>
                  <a:pt x="243440" y="85696"/>
                </a:lnTo>
                <a:lnTo>
                  <a:pt x="243852" y="80566"/>
                </a:lnTo>
                <a:close/>
                <a:moveTo>
                  <a:pt x="254144" y="80566"/>
                </a:moveTo>
                <a:lnTo>
                  <a:pt x="254144" y="95608"/>
                </a:lnTo>
                <a:lnTo>
                  <a:pt x="252402" y="95608"/>
                </a:lnTo>
                <a:lnTo>
                  <a:pt x="252402" y="89211"/>
                </a:lnTo>
                <a:lnTo>
                  <a:pt x="251864" y="95608"/>
                </a:lnTo>
                <a:lnTo>
                  <a:pt x="249964" y="95608"/>
                </a:lnTo>
                <a:lnTo>
                  <a:pt x="249426" y="89211"/>
                </a:lnTo>
                <a:lnTo>
                  <a:pt x="249426" y="95608"/>
                </a:lnTo>
                <a:lnTo>
                  <a:pt x="247715" y="95608"/>
                </a:lnTo>
                <a:lnTo>
                  <a:pt x="247715" y="80566"/>
                </a:lnTo>
                <a:lnTo>
                  <a:pt x="250502" y="80566"/>
                </a:lnTo>
                <a:lnTo>
                  <a:pt x="250914" y="85696"/>
                </a:lnTo>
                <a:lnTo>
                  <a:pt x="251326" y="80566"/>
                </a:lnTo>
                <a:close/>
                <a:moveTo>
                  <a:pt x="261618" y="80566"/>
                </a:moveTo>
                <a:lnTo>
                  <a:pt x="261618" y="95608"/>
                </a:lnTo>
                <a:lnTo>
                  <a:pt x="259876" y="95608"/>
                </a:lnTo>
                <a:lnTo>
                  <a:pt x="259876" y="89211"/>
                </a:lnTo>
                <a:lnTo>
                  <a:pt x="259338" y="95608"/>
                </a:lnTo>
                <a:lnTo>
                  <a:pt x="257438" y="95608"/>
                </a:lnTo>
                <a:lnTo>
                  <a:pt x="256899" y="89211"/>
                </a:lnTo>
                <a:lnTo>
                  <a:pt x="256899" y="95608"/>
                </a:lnTo>
                <a:lnTo>
                  <a:pt x="255189" y="95608"/>
                </a:lnTo>
                <a:lnTo>
                  <a:pt x="255189" y="80566"/>
                </a:lnTo>
                <a:lnTo>
                  <a:pt x="257976" y="80566"/>
                </a:lnTo>
                <a:lnTo>
                  <a:pt x="258388" y="85696"/>
                </a:lnTo>
                <a:lnTo>
                  <a:pt x="258831" y="80566"/>
                </a:lnTo>
                <a:close/>
                <a:moveTo>
                  <a:pt x="269092" y="80566"/>
                </a:moveTo>
                <a:lnTo>
                  <a:pt x="269092" y="95608"/>
                </a:lnTo>
                <a:lnTo>
                  <a:pt x="267350" y="95608"/>
                </a:lnTo>
                <a:lnTo>
                  <a:pt x="267350" y="89211"/>
                </a:lnTo>
                <a:lnTo>
                  <a:pt x="266844" y="95608"/>
                </a:lnTo>
                <a:lnTo>
                  <a:pt x="264912" y="95608"/>
                </a:lnTo>
                <a:lnTo>
                  <a:pt x="264405" y="89211"/>
                </a:lnTo>
                <a:lnTo>
                  <a:pt x="264405" y="95608"/>
                </a:lnTo>
                <a:lnTo>
                  <a:pt x="262663" y="95608"/>
                </a:lnTo>
                <a:lnTo>
                  <a:pt x="262663" y="80566"/>
                </a:lnTo>
                <a:lnTo>
                  <a:pt x="265450" y="80566"/>
                </a:lnTo>
                <a:lnTo>
                  <a:pt x="265862" y="85696"/>
                </a:lnTo>
                <a:lnTo>
                  <a:pt x="266305" y="80566"/>
                </a:lnTo>
                <a:close/>
                <a:moveTo>
                  <a:pt x="276566" y="80566"/>
                </a:moveTo>
                <a:lnTo>
                  <a:pt x="276566" y="95608"/>
                </a:lnTo>
                <a:lnTo>
                  <a:pt x="274824" y="95608"/>
                </a:lnTo>
                <a:lnTo>
                  <a:pt x="274824" y="89211"/>
                </a:lnTo>
                <a:lnTo>
                  <a:pt x="274317" y="95608"/>
                </a:lnTo>
                <a:lnTo>
                  <a:pt x="272386" y="95608"/>
                </a:lnTo>
                <a:lnTo>
                  <a:pt x="271879" y="89211"/>
                </a:lnTo>
                <a:lnTo>
                  <a:pt x="271879" y="95608"/>
                </a:lnTo>
                <a:lnTo>
                  <a:pt x="270137" y="95608"/>
                </a:lnTo>
                <a:lnTo>
                  <a:pt x="270137" y="80566"/>
                </a:lnTo>
                <a:lnTo>
                  <a:pt x="272924" y="80566"/>
                </a:lnTo>
                <a:lnTo>
                  <a:pt x="273367" y="85696"/>
                </a:lnTo>
                <a:lnTo>
                  <a:pt x="273779" y="80566"/>
                </a:lnTo>
                <a:close/>
                <a:moveTo>
                  <a:pt x="284040" y="80566"/>
                </a:moveTo>
                <a:lnTo>
                  <a:pt x="284040" y="95608"/>
                </a:lnTo>
                <a:lnTo>
                  <a:pt x="282298" y="95608"/>
                </a:lnTo>
                <a:lnTo>
                  <a:pt x="282298" y="89211"/>
                </a:lnTo>
                <a:lnTo>
                  <a:pt x="281791" y="95608"/>
                </a:lnTo>
                <a:lnTo>
                  <a:pt x="279860" y="95608"/>
                </a:lnTo>
                <a:lnTo>
                  <a:pt x="279353" y="89211"/>
                </a:lnTo>
                <a:lnTo>
                  <a:pt x="279353" y="95608"/>
                </a:lnTo>
                <a:lnTo>
                  <a:pt x="277611" y="95608"/>
                </a:lnTo>
                <a:lnTo>
                  <a:pt x="277611" y="80566"/>
                </a:lnTo>
                <a:lnTo>
                  <a:pt x="280430" y="80566"/>
                </a:lnTo>
                <a:lnTo>
                  <a:pt x="280841" y="85696"/>
                </a:lnTo>
                <a:lnTo>
                  <a:pt x="281253" y="80566"/>
                </a:lnTo>
                <a:close/>
                <a:moveTo>
                  <a:pt x="7347" y="96463"/>
                </a:moveTo>
                <a:lnTo>
                  <a:pt x="7347" y="111474"/>
                </a:lnTo>
                <a:lnTo>
                  <a:pt x="5605" y="111474"/>
                </a:lnTo>
                <a:lnTo>
                  <a:pt x="5605" y="105077"/>
                </a:lnTo>
                <a:lnTo>
                  <a:pt x="5099" y="111474"/>
                </a:lnTo>
                <a:lnTo>
                  <a:pt x="3167" y="111474"/>
                </a:lnTo>
                <a:lnTo>
                  <a:pt x="2629" y="105077"/>
                </a:lnTo>
                <a:lnTo>
                  <a:pt x="2629" y="111474"/>
                </a:lnTo>
                <a:lnTo>
                  <a:pt x="918" y="111474"/>
                </a:lnTo>
                <a:lnTo>
                  <a:pt x="918" y="96463"/>
                </a:lnTo>
                <a:lnTo>
                  <a:pt x="3705" y="96463"/>
                </a:lnTo>
                <a:lnTo>
                  <a:pt x="4117" y="101562"/>
                </a:lnTo>
                <a:lnTo>
                  <a:pt x="4529" y="96463"/>
                </a:lnTo>
                <a:close/>
                <a:moveTo>
                  <a:pt x="14821" y="96463"/>
                </a:moveTo>
                <a:lnTo>
                  <a:pt x="14821" y="111474"/>
                </a:lnTo>
                <a:lnTo>
                  <a:pt x="13079" y="111474"/>
                </a:lnTo>
                <a:lnTo>
                  <a:pt x="13079" y="105077"/>
                </a:lnTo>
                <a:lnTo>
                  <a:pt x="12573" y="111474"/>
                </a:lnTo>
                <a:lnTo>
                  <a:pt x="10641" y="111474"/>
                </a:lnTo>
                <a:lnTo>
                  <a:pt x="10134" y="105077"/>
                </a:lnTo>
                <a:lnTo>
                  <a:pt x="10134" y="111474"/>
                </a:lnTo>
                <a:lnTo>
                  <a:pt x="8392" y="111474"/>
                </a:lnTo>
                <a:lnTo>
                  <a:pt x="8392" y="96463"/>
                </a:lnTo>
                <a:lnTo>
                  <a:pt x="11179" y="96463"/>
                </a:lnTo>
                <a:lnTo>
                  <a:pt x="11591" y="101562"/>
                </a:lnTo>
                <a:lnTo>
                  <a:pt x="12034" y="96463"/>
                </a:lnTo>
                <a:close/>
                <a:moveTo>
                  <a:pt x="22295" y="96463"/>
                </a:moveTo>
                <a:lnTo>
                  <a:pt x="22295" y="111474"/>
                </a:lnTo>
                <a:lnTo>
                  <a:pt x="20553" y="111474"/>
                </a:lnTo>
                <a:lnTo>
                  <a:pt x="20553" y="105077"/>
                </a:lnTo>
                <a:lnTo>
                  <a:pt x="20047" y="111474"/>
                </a:lnTo>
                <a:lnTo>
                  <a:pt x="18115" y="111474"/>
                </a:lnTo>
                <a:lnTo>
                  <a:pt x="17608" y="105077"/>
                </a:lnTo>
                <a:lnTo>
                  <a:pt x="17608" y="111474"/>
                </a:lnTo>
                <a:lnTo>
                  <a:pt x="15866" y="111474"/>
                </a:lnTo>
                <a:lnTo>
                  <a:pt x="15866" y="96463"/>
                </a:lnTo>
                <a:lnTo>
                  <a:pt x="18653" y="96463"/>
                </a:lnTo>
                <a:lnTo>
                  <a:pt x="19096" y="101562"/>
                </a:lnTo>
                <a:lnTo>
                  <a:pt x="19508" y="96463"/>
                </a:lnTo>
                <a:close/>
                <a:moveTo>
                  <a:pt x="29769" y="96463"/>
                </a:moveTo>
                <a:lnTo>
                  <a:pt x="29769" y="111474"/>
                </a:lnTo>
                <a:lnTo>
                  <a:pt x="28059" y="111474"/>
                </a:lnTo>
                <a:lnTo>
                  <a:pt x="28059" y="105077"/>
                </a:lnTo>
                <a:lnTo>
                  <a:pt x="27520" y="111474"/>
                </a:lnTo>
                <a:lnTo>
                  <a:pt x="25589" y="111474"/>
                </a:lnTo>
                <a:lnTo>
                  <a:pt x="25082" y="105077"/>
                </a:lnTo>
                <a:lnTo>
                  <a:pt x="25082" y="111474"/>
                </a:lnTo>
                <a:lnTo>
                  <a:pt x="23340" y="111474"/>
                </a:lnTo>
                <a:lnTo>
                  <a:pt x="23340" y="96463"/>
                </a:lnTo>
                <a:lnTo>
                  <a:pt x="26159" y="96463"/>
                </a:lnTo>
                <a:lnTo>
                  <a:pt x="26570" y="101562"/>
                </a:lnTo>
                <a:lnTo>
                  <a:pt x="26982" y="96463"/>
                </a:lnTo>
                <a:close/>
                <a:moveTo>
                  <a:pt x="37243" y="96463"/>
                </a:moveTo>
                <a:lnTo>
                  <a:pt x="37243" y="111474"/>
                </a:lnTo>
                <a:lnTo>
                  <a:pt x="35533" y="111474"/>
                </a:lnTo>
                <a:lnTo>
                  <a:pt x="35533" y="105077"/>
                </a:lnTo>
                <a:lnTo>
                  <a:pt x="34994" y="111474"/>
                </a:lnTo>
                <a:lnTo>
                  <a:pt x="33094" y="111474"/>
                </a:lnTo>
                <a:lnTo>
                  <a:pt x="32556" y="105077"/>
                </a:lnTo>
                <a:lnTo>
                  <a:pt x="32556" y="111474"/>
                </a:lnTo>
                <a:lnTo>
                  <a:pt x="30814" y="111474"/>
                </a:lnTo>
                <a:lnTo>
                  <a:pt x="30814" y="96463"/>
                </a:lnTo>
                <a:lnTo>
                  <a:pt x="33633" y="96463"/>
                </a:lnTo>
                <a:lnTo>
                  <a:pt x="34044" y="101562"/>
                </a:lnTo>
                <a:lnTo>
                  <a:pt x="34456" y="96463"/>
                </a:lnTo>
                <a:close/>
                <a:moveTo>
                  <a:pt x="44748" y="96463"/>
                </a:moveTo>
                <a:lnTo>
                  <a:pt x="44748" y="111474"/>
                </a:lnTo>
                <a:lnTo>
                  <a:pt x="43007" y="111474"/>
                </a:lnTo>
                <a:lnTo>
                  <a:pt x="43007" y="105077"/>
                </a:lnTo>
                <a:lnTo>
                  <a:pt x="42468" y="111474"/>
                </a:lnTo>
                <a:lnTo>
                  <a:pt x="40568" y="111474"/>
                </a:lnTo>
                <a:lnTo>
                  <a:pt x="40030" y="105077"/>
                </a:lnTo>
                <a:lnTo>
                  <a:pt x="40030" y="111474"/>
                </a:lnTo>
                <a:lnTo>
                  <a:pt x="38320" y="111474"/>
                </a:lnTo>
                <a:lnTo>
                  <a:pt x="38320" y="96463"/>
                </a:lnTo>
                <a:lnTo>
                  <a:pt x="41106" y="96463"/>
                </a:lnTo>
                <a:lnTo>
                  <a:pt x="41518" y="101562"/>
                </a:lnTo>
                <a:lnTo>
                  <a:pt x="41930" y="96463"/>
                </a:lnTo>
                <a:close/>
                <a:moveTo>
                  <a:pt x="52222" y="96463"/>
                </a:moveTo>
                <a:lnTo>
                  <a:pt x="52222" y="111474"/>
                </a:lnTo>
                <a:lnTo>
                  <a:pt x="50480" y="111474"/>
                </a:lnTo>
                <a:lnTo>
                  <a:pt x="50480" y="105077"/>
                </a:lnTo>
                <a:lnTo>
                  <a:pt x="49942" y="111474"/>
                </a:lnTo>
                <a:lnTo>
                  <a:pt x="48042" y="111474"/>
                </a:lnTo>
                <a:lnTo>
                  <a:pt x="47504" y="105077"/>
                </a:lnTo>
                <a:lnTo>
                  <a:pt x="47504" y="111474"/>
                </a:lnTo>
                <a:lnTo>
                  <a:pt x="45793" y="111474"/>
                </a:lnTo>
                <a:lnTo>
                  <a:pt x="45793" y="96463"/>
                </a:lnTo>
                <a:lnTo>
                  <a:pt x="48580" y="96463"/>
                </a:lnTo>
                <a:lnTo>
                  <a:pt x="48992" y="101562"/>
                </a:lnTo>
                <a:lnTo>
                  <a:pt x="49404" y="96463"/>
                </a:lnTo>
                <a:close/>
                <a:moveTo>
                  <a:pt x="59696" y="96463"/>
                </a:moveTo>
                <a:lnTo>
                  <a:pt x="59696" y="111474"/>
                </a:lnTo>
                <a:lnTo>
                  <a:pt x="57954" y="111474"/>
                </a:lnTo>
                <a:lnTo>
                  <a:pt x="57954" y="105077"/>
                </a:lnTo>
                <a:lnTo>
                  <a:pt x="57448" y="111474"/>
                </a:lnTo>
                <a:lnTo>
                  <a:pt x="55516" y="111474"/>
                </a:lnTo>
                <a:lnTo>
                  <a:pt x="54978" y="105077"/>
                </a:lnTo>
                <a:lnTo>
                  <a:pt x="54978" y="111474"/>
                </a:lnTo>
                <a:lnTo>
                  <a:pt x="53267" y="111474"/>
                </a:lnTo>
                <a:lnTo>
                  <a:pt x="53267" y="96463"/>
                </a:lnTo>
                <a:lnTo>
                  <a:pt x="56054" y="96463"/>
                </a:lnTo>
                <a:lnTo>
                  <a:pt x="56466" y="101562"/>
                </a:lnTo>
                <a:lnTo>
                  <a:pt x="56878" y="96463"/>
                </a:lnTo>
                <a:close/>
                <a:moveTo>
                  <a:pt x="67170" y="96463"/>
                </a:moveTo>
                <a:lnTo>
                  <a:pt x="67170" y="111474"/>
                </a:lnTo>
                <a:lnTo>
                  <a:pt x="65428" y="111474"/>
                </a:lnTo>
                <a:lnTo>
                  <a:pt x="65428" y="105077"/>
                </a:lnTo>
                <a:lnTo>
                  <a:pt x="64922" y="111474"/>
                </a:lnTo>
                <a:lnTo>
                  <a:pt x="62990" y="111474"/>
                </a:lnTo>
                <a:lnTo>
                  <a:pt x="62483" y="105077"/>
                </a:lnTo>
                <a:lnTo>
                  <a:pt x="62483" y="111474"/>
                </a:lnTo>
                <a:lnTo>
                  <a:pt x="60741" y="111474"/>
                </a:lnTo>
                <a:lnTo>
                  <a:pt x="60741" y="96463"/>
                </a:lnTo>
                <a:lnTo>
                  <a:pt x="63528" y="96463"/>
                </a:lnTo>
                <a:lnTo>
                  <a:pt x="63940" y="101562"/>
                </a:lnTo>
                <a:lnTo>
                  <a:pt x="64383" y="96463"/>
                </a:lnTo>
                <a:close/>
                <a:moveTo>
                  <a:pt x="74644" y="96463"/>
                </a:moveTo>
                <a:lnTo>
                  <a:pt x="74644" y="111474"/>
                </a:lnTo>
                <a:lnTo>
                  <a:pt x="72902" y="111474"/>
                </a:lnTo>
                <a:lnTo>
                  <a:pt x="72902" y="105077"/>
                </a:lnTo>
                <a:lnTo>
                  <a:pt x="72395" y="111474"/>
                </a:lnTo>
                <a:lnTo>
                  <a:pt x="70464" y="111474"/>
                </a:lnTo>
                <a:lnTo>
                  <a:pt x="69957" y="105077"/>
                </a:lnTo>
                <a:lnTo>
                  <a:pt x="69957" y="111474"/>
                </a:lnTo>
                <a:lnTo>
                  <a:pt x="68215" y="111474"/>
                </a:lnTo>
                <a:lnTo>
                  <a:pt x="68215" y="96463"/>
                </a:lnTo>
                <a:lnTo>
                  <a:pt x="71002" y="96463"/>
                </a:lnTo>
                <a:lnTo>
                  <a:pt x="71445" y="101562"/>
                </a:lnTo>
                <a:lnTo>
                  <a:pt x="71857" y="96463"/>
                </a:lnTo>
                <a:close/>
                <a:moveTo>
                  <a:pt x="82118" y="96463"/>
                </a:moveTo>
                <a:lnTo>
                  <a:pt x="82118" y="111474"/>
                </a:lnTo>
                <a:lnTo>
                  <a:pt x="80376" y="111474"/>
                </a:lnTo>
                <a:lnTo>
                  <a:pt x="80376" y="105077"/>
                </a:lnTo>
                <a:lnTo>
                  <a:pt x="79869" y="111474"/>
                </a:lnTo>
                <a:lnTo>
                  <a:pt x="77969" y="111474"/>
                </a:lnTo>
                <a:lnTo>
                  <a:pt x="77431" y="105077"/>
                </a:lnTo>
                <a:lnTo>
                  <a:pt x="77431" y="111474"/>
                </a:lnTo>
                <a:lnTo>
                  <a:pt x="75689" y="111474"/>
                </a:lnTo>
                <a:lnTo>
                  <a:pt x="75689" y="96463"/>
                </a:lnTo>
                <a:lnTo>
                  <a:pt x="78508" y="96463"/>
                </a:lnTo>
                <a:lnTo>
                  <a:pt x="78919" y="101562"/>
                </a:lnTo>
                <a:lnTo>
                  <a:pt x="79331" y="96463"/>
                </a:lnTo>
                <a:close/>
                <a:moveTo>
                  <a:pt x="89623" y="96463"/>
                </a:moveTo>
                <a:lnTo>
                  <a:pt x="89623" y="111474"/>
                </a:lnTo>
                <a:lnTo>
                  <a:pt x="87882" y="111474"/>
                </a:lnTo>
                <a:lnTo>
                  <a:pt x="87882" y="105077"/>
                </a:lnTo>
                <a:lnTo>
                  <a:pt x="87343" y="111474"/>
                </a:lnTo>
                <a:lnTo>
                  <a:pt x="85443" y="111474"/>
                </a:lnTo>
                <a:lnTo>
                  <a:pt x="84905" y="105077"/>
                </a:lnTo>
                <a:lnTo>
                  <a:pt x="84905" y="111474"/>
                </a:lnTo>
                <a:lnTo>
                  <a:pt x="83163" y="111474"/>
                </a:lnTo>
                <a:lnTo>
                  <a:pt x="83163" y="96463"/>
                </a:lnTo>
                <a:lnTo>
                  <a:pt x="85982" y="96463"/>
                </a:lnTo>
                <a:lnTo>
                  <a:pt x="86393" y="101562"/>
                </a:lnTo>
                <a:lnTo>
                  <a:pt x="86805" y="96463"/>
                </a:lnTo>
                <a:close/>
                <a:moveTo>
                  <a:pt x="97097" y="96463"/>
                </a:moveTo>
                <a:lnTo>
                  <a:pt x="97097" y="111474"/>
                </a:lnTo>
                <a:lnTo>
                  <a:pt x="95356" y="111474"/>
                </a:lnTo>
                <a:lnTo>
                  <a:pt x="95356" y="105077"/>
                </a:lnTo>
                <a:lnTo>
                  <a:pt x="94817" y="111474"/>
                </a:lnTo>
                <a:lnTo>
                  <a:pt x="92917" y="111474"/>
                </a:lnTo>
                <a:lnTo>
                  <a:pt x="92379" y="105077"/>
                </a:lnTo>
                <a:lnTo>
                  <a:pt x="92379" y="111474"/>
                </a:lnTo>
                <a:lnTo>
                  <a:pt x="90637" y="111474"/>
                </a:lnTo>
                <a:lnTo>
                  <a:pt x="90637" y="96463"/>
                </a:lnTo>
                <a:lnTo>
                  <a:pt x="93455" y="96463"/>
                </a:lnTo>
                <a:lnTo>
                  <a:pt x="93867" y="101562"/>
                </a:lnTo>
                <a:lnTo>
                  <a:pt x="94279" y="96463"/>
                </a:lnTo>
                <a:close/>
                <a:moveTo>
                  <a:pt x="104571" y="96463"/>
                </a:moveTo>
                <a:lnTo>
                  <a:pt x="104571" y="111474"/>
                </a:lnTo>
                <a:lnTo>
                  <a:pt x="102829" y="111474"/>
                </a:lnTo>
                <a:lnTo>
                  <a:pt x="102829" y="105077"/>
                </a:lnTo>
                <a:lnTo>
                  <a:pt x="102323" y="111474"/>
                </a:lnTo>
                <a:lnTo>
                  <a:pt x="100391" y="111474"/>
                </a:lnTo>
                <a:lnTo>
                  <a:pt x="99853" y="105077"/>
                </a:lnTo>
                <a:lnTo>
                  <a:pt x="99853" y="111474"/>
                </a:lnTo>
                <a:lnTo>
                  <a:pt x="98142" y="111474"/>
                </a:lnTo>
                <a:lnTo>
                  <a:pt x="98142" y="96463"/>
                </a:lnTo>
                <a:lnTo>
                  <a:pt x="100929" y="96463"/>
                </a:lnTo>
                <a:lnTo>
                  <a:pt x="101341" y="101562"/>
                </a:lnTo>
                <a:lnTo>
                  <a:pt x="101753" y="96463"/>
                </a:lnTo>
                <a:close/>
                <a:moveTo>
                  <a:pt x="112045" y="96463"/>
                </a:moveTo>
                <a:lnTo>
                  <a:pt x="112045" y="111474"/>
                </a:lnTo>
                <a:lnTo>
                  <a:pt x="110303" y="111474"/>
                </a:lnTo>
                <a:lnTo>
                  <a:pt x="110303" y="105077"/>
                </a:lnTo>
                <a:lnTo>
                  <a:pt x="109797" y="111474"/>
                </a:lnTo>
                <a:lnTo>
                  <a:pt x="107865" y="111474"/>
                </a:lnTo>
                <a:lnTo>
                  <a:pt x="107358" y="105077"/>
                </a:lnTo>
                <a:lnTo>
                  <a:pt x="107358" y="111474"/>
                </a:lnTo>
                <a:lnTo>
                  <a:pt x="105616" y="111474"/>
                </a:lnTo>
                <a:lnTo>
                  <a:pt x="105616" y="96463"/>
                </a:lnTo>
                <a:lnTo>
                  <a:pt x="108403" y="96463"/>
                </a:lnTo>
                <a:lnTo>
                  <a:pt x="108815" y="101562"/>
                </a:lnTo>
                <a:lnTo>
                  <a:pt x="109258" y="96463"/>
                </a:lnTo>
                <a:close/>
                <a:moveTo>
                  <a:pt x="119519" y="96463"/>
                </a:moveTo>
                <a:lnTo>
                  <a:pt x="119519" y="111474"/>
                </a:lnTo>
                <a:lnTo>
                  <a:pt x="117777" y="111474"/>
                </a:lnTo>
                <a:lnTo>
                  <a:pt x="117777" y="105077"/>
                </a:lnTo>
                <a:lnTo>
                  <a:pt x="117271" y="111474"/>
                </a:lnTo>
                <a:lnTo>
                  <a:pt x="115339" y="111474"/>
                </a:lnTo>
                <a:lnTo>
                  <a:pt x="114832" y="105077"/>
                </a:lnTo>
                <a:lnTo>
                  <a:pt x="114832" y="111474"/>
                </a:lnTo>
                <a:lnTo>
                  <a:pt x="113090" y="111474"/>
                </a:lnTo>
                <a:lnTo>
                  <a:pt x="113090" y="96463"/>
                </a:lnTo>
                <a:lnTo>
                  <a:pt x="115877" y="96463"/>
                </a:lnTo>
                <a:lnTo>
                  <a:pt x="116320" y="101562"/>
                </a:lnTo>
                <a:lnTo>
                  <a:pt x="116732" y="96463"/>
                </a:lnTo>
                <a:close/>
                <a:moveTo>
                  <a:pt x="126993" y="96463"/>
                </a:moveTo>
                <a:lnTo>
                  <a:pt x="126993" y="111474"/>
                </a:lnTo>
                <a:lnTo>
                  <a:pt x="125283" y="111474"/>
                </a:lnTo>
                <a:lnTo>
                  <a:pt x="125283" y="105077"/>
                </a:lnTo>
                <a:lnTo>
                  <a:pt x="124744" y="111474"/>
                </a:lnTo>
                <a:lnTo>
                  <a:pt x="122813" y="111474"/>
                </a:lnTo>
                <a:lnTo>
                  <a:pt x="122306" y="105077"/>
                </a:lnTo>
                <a:lnTo>
                  <a:pt x="122306" y="111474"/>
                </a:lnTo>
                <a:lnTo>
                  <a:pt x="120564" y="111474"/>
                </a:lnTo>
                <a:lnTo>
                  <a:pt x="120564" y="96463"/>
                </a:lnTo>
                <a:lnTo>
                  <a:pt x="123351" y="96463"/>
                </a:lnTo>
                <a:lnTo>
                  <a:pt x="123794" y="101562"/>
                </a:lnTo>
                <a:lnTo>
                  <a:pt x="124206" y="96463"/>
                </a:lnTo>
                <a:close/>
                <a:moveTo>
                  <a:pt x="134467" y="96463"/>
                </a:moveTo>
                <a:lnTo>
                  <a:pt x="134467" y="111474"/>
                </a:lnTo>
                <a:lnTo>
                  <a:pt x="132757" y="111474"/>
                </a:lnTo>
                <a:lnTo>
                  <a:pt x="132757" y="105077"/>
                </a:lnTo>
                <a:lnTo>
                  <a:pt x="132218" y="111474"/>
                </a:lnTo>
                <a:lnTo>
                  <a:pt x="130318" y="111474"/>
                </a:lnTo>
                <a:lnTo>
                  <a:pt x="129780" y="105077"/>
                </a:lnTo>
                <a:lnTo>
                  <a:pt x="129780" y="111474"/>
                </a:lnTo>
                <a:lnTo>
                  <a:pt x="128038" y="111474"/>
                </a:lnTo>
                <a:lnTo>
                  <a:pt x="128038" y="96463"/>
                </a:lnTo>
                <a:lnTo>
                  <a:pt x="130857" y="96463"/>
                </a:lnTo>
                <a:lnTo>
                  <a:pt x="131268" y="101562"/>
                </a:lnTo>
                <a:lnTo>
                  <a:pt x="131680" y="96463"/>
                </a:lnTo>
                <a:close/>
                <a:moveTo>
                  <a:pt x="141941" y="96463"/>
                </a:moveTo>
                <a:lnTo>
                  <a:pt x="141941" y="111474"/>
                </a:lnTo>
                <a:lnTo>
                  <a:pt x="140231" y="111474"/>
                </a:lnTo>
                <a:lnTo>
                  <a:pt x="140231" y="105077"/>
                </a:lnTo>
                <a:lnTo>
                  <a:pt x="139692" y="111474"/>
                </a:lnTo>
                <a:lnTo>
                  <a:pt x="137792" y="111474"/>
                </a:lnTo>
                <a:lnTo>
                  <a:pt x="137254" y="105077"/>
                </a:lnTo>
                <a:lnTo>
                  <a:pt x="137254" y="111474"/>
                </a:lnTo>
                <a:lnTo>
                  <a:pt x="135512" y="111474"/>
                </a:lnTo>
                <a:lnTo>
                  <a:pt x="135512" y="96463"/>
                </a:lnTo>
                <a:lnTo>
                  <a:pt x="138330" y="96463"/>
                </a:lnTo>
                <a:lnTo>
                  <a:pt x="138742" y="101562"/>
                </a:lnTo>
                <a:lnTo>
                  <a:pt x="139154" y="96463"/>
                </a:lnTo>
                <a:close/>
                <a:moveTo>
                  <a:pt x="149446" y="96463"/>
                </a:moveTo>
                <a:lnTo>
                  <a:pt x="149446" y="111474"/>
                </a:lnTo>
                <a:lnTo>
                  <a:pt x="147705" y="111474"/>
                </a:lnTo>
                <a:lnTo>
                  <a:pt x="147705" y="105077"/>
                </a:lnTo>
                <a:lnTo>
                  <a:pt x="147166" y="111474"/>
                </a:lnTo>
                <a:lnTo>
                  <a:pt x="145266" y="111474"/>
                </a:lnTo>
                <a:lnTo>
                  <a:pt x="144728" y="105077"/>
                </a:lnTo>
                <a:lnTo>
                  <a:pt x="144728" y="111474"/>
                </a:lnTo>
                <a:lnTo>
                  <a:pt x="142986" y="111474"/>
                </a:lnTo>
                <a:lnTo>
                  <a:pt x="142986" y="96463"/>
                </a:lnTo>
                <a:lnTo>
                  <a:pt x="145804" y="96463"/>
                </a:lnTo>
                <a:lnTo>
                  <a:pt x="146216" y="101562"/>
                </a:lnTo>
                <a:lnTo>
                  <a:pt x="146628" y="96463"/>
                </a:lnTo>
                <a:close/>
                <a:moveTo>
                  <a:pt x="156920" y="96463"/>
                </a:moveTo>
                <a:lnTo>
                  <a:pt x="156920" y="111474"/>
                </a:lnTo>
                <a:lnTo>
                  <a:pt x="155178" y="111474"/>
                </a:lnTo>
                <a:lnTo>
                  <a:pt x="155178" y="105077"/>
                </a:lnTo>
                <a:lnTo>
                  <a:pt x="154640" y="111474"/>
                </a:lnTo>
                <a:lnTo>
                  <a:pt x="152740" y="111474"/>
                </a:lnTo>
                <a:lnTo>
                  <a:pt x="152233" y="105077"/>
                </a:lnTo>
                <a:lnTo>
                  <a:pt x="152233" y="111474"/>
                </a:lnTo>
                <a:lnTo>
                  <a:pt x="150491" y="111474"/>
                </a:lnTo>
                <a:lnTo>
                  <a:pt x="150491" y="96463"/>
                </a:lnTo>
                <a:lnTo>
                  <a:pt x="153278" y="96463"/>
                </a:lnTo>
                <a:lnTo>
                  <a:pt x="153690" y="101562"/>
                </a:lnTo>
                <a:lnTo>
                  <a:pt x="154133" y="96463"/>
                </a:lnTo>
                <a:close/>
                <a:moveTo>
                  <a:pt x="164394" y="96463"/>
                </a:moveTo>
                <a:lnTo>
                  <a:pt x="164394" y="111474"/>
                </a:lnTo>
                <a:lnTo>
                  <a:pt x="162652" y="111474"/>
                </a:lnTo>
                <a:lnTo>
                  <a:pt x="162652" y="105077"/>
                </a:lnTo>
                <a:lnTo>
                  <a:pt x="162146" y="111474"/>
                </a:lnTo>
                <a:lnTo>
                  <a:pt x="160214" y="111474"/>
                </a:lnTo>
                <a:lnTo>
                  <a:pt x="159707" y="105077"/>
                </a:lnTo>
                <a:lnTo>
                  <a:pt x="159707" y="111474"/>
                </a:lnTo>
                <a:lnTo>
                  <a:pt x="157965" y="111474"/>
                </a:lnTo>
                <a:lnTo>
                  <a:pt x="157965" y="96463"/>
                </a:lnTo>
                <a:lnTo>
                  <a:pt x="160752" y="96463"/>
                </a:lnTo>
                <a:lnTo>
                  <a:pt x="161164" y="101562"/>
                </a:lnTo>
                <a:lnTo>
                  <a:pt x="161607" y="96463"/>
                </a:lnTo>
                <a:close/>
                <a:moveTo>
                  <a:pt x="171868" y="96463"/>
                </a:moveTo>
                <a:lnTo>
                  <a:pt x="171868" y="111474"/>
                </a:lnTo>
                <a:lnTo>
                  <a:pt x="170126" y="111474"/>
                </a:lnTo>
                <a:lnTo>
                  <a:pt x="170126" y="105077"/>
                </a:lnTo>
                <a:lnTo>
                  <a:pt x="169620" y="111474"/>
                </a:lnTo>
                <a:lnTo>
                  <a:pt x="167688" y="111474"/>
                </a:lnTo>
                <a:lnTo>
                  <a:pt x="167181" y="105077"/>
                </a:lnTo>
                <a:lnTo>
                  <a:pt x="167181" y="111474"/>
                </a:lnTo>
                <a:lnTo>
                  <a:pt x="165439" y="111474"/>
                </a:lnTo>
                <a:lnTo>
                  <a:pt x="165439" y="96463"/>
                </a:lnTo>
                <a:lnTo>
                  <a:pt x="168226" y="96463"/>
                </a:lnTo>
                <a:lnTo>
                  <a:pt x="168638" y="101562"/>
                </a:lnTo>
                <a:lnTo>
                  <a:pt x="169081" y="96463"/>
                </a:lnTo>
                <a:close/>
                <a:moveTo>
                  <a:pt x="179342" y="96463"/>
                </a:moveTo>
                <a:lnTo>
                  <a:pt x="179342" y="111474"/>
                </a:lnTo>
                <a:lnTo>
                  <a:pt x="177600" y="111474"/>
                </a:lnTo>
                <a:lnTo>
                  <a:pt x="177600" y="105077"/>
                </a:lnTo>
                <a:lnTo>
                  <a:pt x="177093" y="111474"/>
                </a:lnTo>
                <a:lnTo>
                  <a:pt x="175193" y="111474"/>
                </a:lnTo>
                <a:lnTo>
                  <a:pt x="174655" y="105077"/>
                </a:lnTo>
                <a:lnTo>
                  <a:pt x="174655" y="111474"/>
                </a:lnTo>
                <a:lnTo>
                  <a:pt x="172913" y="111474"/>
                </a:lnTo>
                <a:lnTo>
                  <a:pt x="172913" y="96463"/>
                </a:lnTo>
                <a:lnTo>
                  <a:pt x="175732" y="96463"/>
                </a:lnTo>
                <a:lnTo>
                  <a:pt x="176143" y="101562"/>
                </a:lnTo>
                <a:lnTo>
                  <a:pt x="176555" y="96463"/>
                </a:lnTo>
                <a:close/>
                <a:moveTo>
                  <a:pt x="186816" y="96463"/>
                </a:moveTo>
                <a:lnTo>
                  <a:pt x="186816" y="111474"/>
                </a:lnTo>
                <a:lnTo>
                  <a:pt x="185106" y="111474"/>
                </a:lnTo>
                <a:lnTo>
                  <a:pt x="185106" y="105077"/>
                </a:lnTo>
                <a:lnTo>
                  <a:pt x="184567" y="111474"/>
                </a:lnTo>
                <a:lnTo>
                  <a:pt x="182667" y="111474"/>
                </a:lnTo>
                <a:lnTo>
                  <a:pt x="182129" y="105077"/>
                </a:lnTo>
                <a:lnTo>
                  <a:pt x="182129" y="111474"/>
                </a:lnTo>
                <a:lnTo>
                  <a:pt x="180387" y="111474"/>
                </a:lnTo>
                <a:lnTo>
                  <a:pt x="180387" y="96463"/>
                </a:lnTo>
                <a:lnTo>
                  <a:pt x="183206" y="96463"/>
                </a:lnTo>
                <a:lnTo>
                  <a:pt x="183617" y="101562"/>
                </a:lnTo>
                <a:lnTo>
                  <a:pt x="184029" y="96463"/>
                </a:lnTo>
                <a:close/>
                <a:moveTo>
                  <a:pt x="194321" y="96463"/>
                </a:moveTo>
                <a:lnTo>
                  <a:pt x="194321" y="111474"/>
                </a:lnTo>
                <a:lnTo>
                  <a:pt x="192580" y="111474"/>
                </a:lnTo>
                <a:lnTo>
                  <a:pt x="192580" y="105077"/>
                </a:lnTo>
                <a:lnTo>
                  <a:pt x="192041" y="111474"/>
                </a:lnTo>
                <a:lnTo>
                  <a:pt x="190141" y="111474"/>
                </a:lnTo>
                <a:lnTo>
                  <a:pt x="189603" y="105077"/>
                </a:lnTo>
                <a:lnTo>
                  <a:pt x="189603" y="111474"/>
                </a:lnTo>
                <a:lnTo>
                  <a:pt x="187861" y="111474"/>
                </a:lnTo>
                <a:lnTo>
                  <a:pt x="187861" y="96463"/>
                </a:lnTo>
                <a:lnTo>
                  <a:pt x="190679" y="96463"/>
                </a:lnTo>
                <a:lnTo>
                  <a:pt x="191091" y="101562"/>
                </a:lnTo>
                <a:lnTo>
                  <a:pt x="191503" y="96463"/>
                </a:lnTo>
                <a:close/>
                <a:moveTo>
                  <a:pt x="201795" y="96463"/>
                </a:moveTo>
                <a:lnTo>
                  <a:pt x="201795" y="111474"/>
                </a:lnTo>
                <a:lnTo>
                  <a:pt x="200054" y="111474"/>
                </a:lnTo>
                <a:lnTo>
                  <a:pt x="200054" y="105077"/>
                </a:lnTo>
                <a:lnTo>
                  <a:pt x="199515" y="111474"/>
                </a:lnTo>
                <a:lnTo>
                  <a:pt x="197615" y="111474"/>
                </a:lnTo>
                <a:lnTo>
                  <a:pt x="197077" y="105077"/>
                </a:lnTo>
                <a:lnTo>
                  <a:pt x="197077" y="111474"/>
                </a:lnTo>
                <a:lnTo>
                  <a:pt x="195366" y="111474"/>
                </a:lnTo>
                <a:lnTo>
                  <a:pt x="195366" y="96463"/>
                </a:lnTo>
                <a:lnTo>
                  <a:pt x="198153" y="96463"/>
                </a:lnTo>
                <a:lnTo>
                  <a:pt x="198565" y="101562"/>
                </a:lnTo>
                <a:lnTo>
                  <a:pt x="198977" y="96463"/>
                </a:lnTo>
                <a:close/>
                <a:moveTo>
                  <a:pt x="209269" y="96463"/>
                </a:moveTo>
                <a:lnTo>
                  <a:pt x="209269" y="111474"/>
                </a:lnTo>
                <a:lnTo>
                  <a:pt x="207527" y="111474"/>
                </a:lnTo>
                <a:lnTo>
                  <a:pt x="207527" y="105077"/>
                </a:lnTo>
                <a:lnTo>
                  <a:pt x="207021" y="111474"/>
                </a:lnTo>
                <a:lnTo>
                  <a:pt x="205089" y="111474"/>
                </a:lnTo>
                <a:lnTo>
                  <a:pt x="204582" y="105077"/>
                </a:lnTo>
                <a:lnTo>
                  <a:pt x="204582" y="111474"/>
                </a:lnTo>
                <a:lnTo>
                  <a:pt x="202840" y="111474"/>
                </a:lnTo>
                <a:lnTo>
                  <a:pt x="202840" y="96463"/>
                </a:lnTo>
                <a:lnTo>
                  <a:pt x="205627" y="96463"/>
                </a:lnTo>
                <a:lnTo>
                  <a:pt x="206039" y="101562"/>
                </a:lnTo>
                <a:lnTo>
                  <a:pt x="206451" y="96463"/>
                </a:lnTo>
                <a:close/>
                <a:moveTo>
                  <a:pt x="216743" y="96463"/>
                </a:moveTo>
                <a:lnTo>
                  <a:pt x="216743" y="111474"/>
                </a:lnTo>
                <a:lnTo>
                  <a:pt x="215001" y="111474"/>
                </a:lnTo>
                <a:lnTo>
                  <a:pt x="215001" y="105077"/>
                </a:lnTo>
                <a:lnTo>
                  <a:pt x="214495" y="111474"/>
                </a:lnTo>
                <a:lnTo>
                  <a:pt x="212563" y="111474"/>
                </a:lnTo>
                <a:lnTo>
                  <a:pt x="212056" y="105077"/>
                </a:lnTo>
                <a:lnTo>
                  <a:pt x="212056" y="111474"/>
                </a:lnTo>
                <a:lnTo>
                  <a:pt x="210314" y="111474"/>
                </a:lnTo>
                <a:lnTo>
                  <a:pt x="210314" y="96463"/>
                </a:lnTo>
                <a:lnTo>
                  <a:pt x="213101" y="96463"/>
                </a:lnTo>
                <a:lnTo>
                  <a:pt x="213513" y="101562"/>
                </a:lnTo>
                <a:lnTo>
                  <a:pt x="213956" y="96463"/>
                </a:lnTo>
                <a:close/>
                <a:moveTo>
                  <a:pt x="224217" y="96463"/>
                </a:moveTo>
                <a:lnTo>
                  <a:pt x="224217" y="111474"/>
                </a:lnTo>
                <a:lnTo>
                  <a:pt x="222475" y="111474"/>
                </a:lnTo>
                <a:lnTo>
                  <a:pt x="222475" y="105077"/>
                </a:lnTo>
                <a:lnTo>
                  <a:pt x="221969" y="111474"/>
                </a:lnTo>
                <a:lnTo>
                  <a:pt x="220037" y="111474"/>
                </a:lnTo>
                <a:lnTo>
                  <a:pt x="219530" y="105077"/>
                </a:lnTo>
                <a:lnTo>
                  <a:pt x="219530" y="111474"/>
                </a:lnTo>
                <a:lnTo>
                  <a:pt x="217788" y="111474"/>
                </a:lnTo>
                <a:lnTo>
                  <a:pt x="217788" y="96463"/>
                </a:lnTo>
                <a:lnTo>
                  <a:pt x="220575" y="96463"/>
                </a:lnTo>
                <a:lnTo>
                  <a:pt x="221018" y="101562"/>
                </a:lnTo>
                <a:lnTo>
                  <a:pt x="221430" y="96463"/>
                </a:lnTo>
                <a:close/>
                <a:moveTo>
                  <a:pt x="231691" y="96463"/>
                </a:moveTo>
                <a:lnTo>
                  <a:pt x="231691" y="111474"/>
                </a:lnTo>
                <a:lnTo>
                  <a:pt x="229981" y="111474"/>
                </a:lnTo>
                <a:lnTo>
                  <a:pt x="229981" y="105077"/>
                </a:lnTo>
                <a:lnTo>
                  <a:pt x="229442" y="111474"/>
                </a:lnTo>
                <a:lnTo>
                  <a:pt x="227542" y="111474"/>
                </a:lnTo>
                <a:lnTo>
                  <a:pt x="227004" y="105077"/>
                </a:lnTo>
                <a:lnTo>
                  <a:pt x="227004" y="111474"/>
                </a:lnTo>
                <a:lnTo>
                  <a:pt x="225262" y="111474"/>
                </a:lnTo>
                <a:lnTo>
                  <a:pt x="225262" y="96463"/>
                </a:lnTo>
                <a:lnTo>
                  <a:pt x="228049" y="96463"/>
                </a:lnTo>
                <a:lnTo>
                  <a:pt x="228492" y="101562"/>
                </a:lnTo>
                <a:lnTo>
                  <a:pt x="228904" y="96463"/>
                </a:lnTo>
                <a:close/>
                <a:moveTo>
                  <a:pt x="239165" y="96463"/>
                </a:moveTo>
                <a:lnTo>
                  <a:pt x="239165" y="111474"/>
                </a:lnTo>
                <a:lnTo>
                  <a:pt x="237455" y="111474"/>
                </a:lnTo>
                <a:lnTo>
                  <a:pt x="237455" y="105077"/>
                </a:lnTo>
                <a:lnTo>
                  <a:pt x="236916" y="111474"/>
                </a:lnTo>
                <a:lnTo>
                  <a:pt x="235016" y="111474"/>
                </a:lnTo>
                <a:lnTo>
                  <a:pt x="234478" y="105077"/>
                </a:lnTo>
                <a:lnTo>
                  <a:pt x="234478" y="111474"/>
                </a:lnTo>
                <a:lnTo>
                  <a:pt x="232736" y="111474"/>
                </a:lnTo>
                <a:lnTo>
                  <a:pt x="232736" y="96463"/>
                </a:lnTo>
                <a:lnTo>
                  <a:pt x="235555" y="96463"/>
                </a:lnTo>
                <a:lnTo>
                  <a:pt x="235966" y="101562"/>
                </a:lnTo>
                <a:lnTo>
                  <a:pt x="236378" y="96463"/>
                </a:lnTo>
                <a:close/>
                <a:moveTo>
                  <a:pt x="246670" y="96463"/>
                </a:moveTo>
                <a:lnTo>
                  <a:pt x="246670" y="111474"/>
                </a:lnTo>
                <a:lnTo>
                  <a:pt x="244929" y="111474"/>
                </a:lnTo>
                <a:lnTo>
                  <a:pt x="244929" y="105077"/>
                </a:lnTo>
                <a:lnTo>
                  <a:pt x="244390" y="111474"/>
                </a:lnTo>
                <a:lnTo>
                  <a:pt x="242490" y="111474"/>
                </a:lnTo>
                <a:lnTo>
                  <a:pt x="241952" y="105077"/>
                </a:lnTo>
                <a:lnTo>
                  <a:pt x="241952" y="111474"/>
                </a:lnTo>
                <a:lnTo>
                  <a:pt x="240242" y="111474"/>
                </a:lnTo>
                <a:lnTo>
                  <a:pt x="240242" y="96463"/>
                </a:lnTo>
                <a:lnTo>
                  <a:pt x="243028" y="96463"/>
                </a:lnTo>
                <a:lnTo>
                  <a:pt x="243440" y="101562"/>
                </a:lnTo>
                <a:lnTo>
                  <a:pt x="243852" y="96463"/>
                </a:lnTo>
                <a:close/>
                <a:moveTo>
                  <a:pt x="254144" y="96463"/>
                </a:moveTo>
                <a:lnTo>
                  <a:pt x="254144" y="111474"/>
                </a:lnTo>
                <a:lnTo>
                  <a:pt x="252402" y="111474"/>
                </a:lnTo>
                <a:lnTo>
                  <a:pt x="252402" y="105077"/>
                </a:lnTo>
                <a:lnTo>
                  <a:pt x="251864" y="111474"/>
                </a:lnTo>
                <a:lnTo>
                  <a:pt x="249964" y="111474"/>
                </a:lnTo>
                <a:lnTo>
                  <a:pt x="249426" y="105077"/>
                </a:lnTo>
                <a:lnTo>
                  <a:pt x="249426" y="111474"/>
                </a:lnTo>
                <a:lnTo>
                  <a:pt x="247715" y="111474"/>
                </a:lnTo>
                <a:lnTo>
                  <a:pt x="247715" y="96463"/>
                </a:lnTo>
                <a:lnTo>
                  <a:pt x="250502" y="96463"/>
                </a:lnTo>
                <a:lnTo>
                  <a:pt x="250914" y="101562"/>
                </a:lnTo>
                <a:lnTo>
                  <a:pt x="251326" y="96463"/>
                </a:lnTo>
                <a:close/>
                <a:moveTo>
                  <a:pt x="261618" y="96463"/>
                </a:moveTo>
                <a:lnTo>
                  <a:pt x="261618" y="111474"/>
                </a:lnTo>
                <a:lnTo>
                  <a:pt x="259876" y="111474"/>
                </a:lnTo>
                <a:lnTo>
                  <a:pt x="259876" y="105077"/>
                </a:lnTo>
                <a:lnTo>
                  <a:pt x="259338" y="111474"/>
                </a:lnTo>
                <a:lnTo>
                  <a:pt x="257438" y="111474"/>
                </a:lnTo>
                <a:lnTo>
                  <a:pt x="256899" y="105077"/>
                </a:lnTo>
                <a:lnTo>
                  <a:pt x="256899" y="111474"/>
                </a:lnTo>
                <a:lnTo>
                  <a:pt x="255189" y="111474"/>
                </a:lnTo>
                <a:lnTo>
                  <a:pt x="255189" y="96463"/>
                </a:lnTo>
                <a:lnTo>
                  <a:pt x="257976" y="96463"/>
                </a:lnTo>
                <a:lnTo>
                  <a:pt x="258388" y="101562"/>
                </a:lnTo>
                <a:lnTo>
                  <a:pt x="258831" y="96463"/>
                </a:lnTo>
                <a:close/>
                <a:moveTo>
                  <a:pt x="269092" y="96463"/>
                </a:moveTo>
                <a:lnTo>
                  <a:pt x="269092" y="111474"/>
                </a:lnTo>
                <a:lnTo>
                  <a:pt x="267350" y="111474"/>
                </a:lnTo>
                <a:lnTo>
                  <a:pt x="267350" y="105077"/>
                </a:lnTo>
                <a:lnTo>
                  <a:pt x="266844" y="111474"/>
                </a:lnTo>
                <a:lnTo>
                  <a:pt x="264912" y="111474"/>
                </a:lnTo>
                <a:lnTo>
                  <a:pt x="264405" y="105077"/>
                </a:lnTo>
                <a:lnTo>
                  <a:pt x="264405" y="111474"/>
                </a:lnTo>
                <a:lnTo>
                  <a:pt x="262663" y="111474"/>
                </a:lnTo>
                <a:lnTo>
                  <a:pt x="262663" y="96463"/>
                </a:lnTo>
                <a:lnTo>
                  <a:pt x="265450" y="96463"/>
                </a:lnTo>
                <a:lnTo>
                  <a:pt x="265862" y="101562"/>
                </a:lnTo>
                <a:lnTo>
                  <a:pt x="266305" y="96463"/>
                </a:lnTo>
                <a:close/>
                <a:moveTo>
                  <a:pt x="276566" y="96463"/>
                </a:moveTo>
                <a:lnTo>
                  <a:pt x="276566" y="111474"/>
                </a:lnTo>
                <a:lnTo>
                  <a:pt x="274824" y="111474"/>
                </a:lnTo>
                <a:lnTo>
                  <a:pt x="274824" y="105077"/>
                </a:lnTo>
                <a:lnTo>
                  <a:pt x="274317" y="111474"/>
                </a:lnTo>
                <a:lnTo>
                  <a:pt x="272386" y="111474"/>
                </a:lnTo>
                <a:lnTo>
                  <a:pt x="271879" y="105077"/>
                </a:lnTo>
                <a:lnTo>
                  <a:pt x="271879" y="111474"/>
                </a:lnTo>
                <a:lnTo>
                  <a:pt x="270137" y="111474"/>
                </a:lnTo>
                <a:lnTo>
                  <a:pt x="270137" y="96463"/>
                </a:lnTo>
                <a:lnTo>
                  <a:pt x="272924" y="96463"/>
                </a:lnTo>
                <a:lnTo>
                  <a:pt x="273367" y="101562"/>
                </a:lnTo>
                <a:lnTo>
                  <a:pt x="273779" y="96463"/>
                </a:lnTo>
                <a:close/>
                <a:moveTo>
                  <a:pt x="284040" y="96463"/>
                </a:moveTo>
                <a:lnTo>
                  <a:pt x="284040" y="111474"/>
                </a:lnTo>
                <a:lnTo>
                  <a:pt x="282298" y="111474"/>
                </a:lnTo>
                <a:lnTo>
                  <a:pt x="282298" y="105077"/>
                </a:lnTo>
                <a:lnTo>
                  <a:pt x="281791" y="111474"/>
                </a:lnTo>
                <a:lnTo>
                  <a:pt x="279860" y="111474"/>
                </a:lnTo>
                <a:lnTo>
                  <a:pt x="279353" y="105077"/>
                </a:lnTo>
                <a:lnTo>
                  <a:pt x="279353" y="111474"/>
                </a:lnTo>
                <a:lnTo>
                  <a:pt x="277611" y="111474"/>
                </a:lnTo>
                <a:lnTo>
                  <a:pt x="277611" y="96463"/>
                </a:lnTo>
                <a:lnTo>
                  <a:pt x="280430" y="96463"/>
                </a:lnTo>
                <a:lnTo>
                  <a:pt x="280841" y="101562"/>
                </a:lnTo>
                <a:lnTo>
                  <a:pt x="281253" y="96463"/>
                </a:lnTo>
                <a:close/>
                <a:moveTo>
                  <a:pt x="7347" y="112330"/>
                </a:moveTo>
                <a:lnTo>
                  <a:pt x="7347" y="127341"/>
                </a:lnTo>
                <a:lnTo>
                  <a:pt x="5605" y="127341"/>
                </a:lnTo>
                <a:lnTo>
                  <a:pt x="5605" y="120943"/>
                </a:lnTo>
                <a:lnTo>
                  <a:pt x="5099" y="127341"/>
                </a:lnTo>
                <a:lnTo>
                  <a:pt x="3167" y="127341"/>
                </a:lnTo>
                <a:lnTo>
                  <a:pt x="2629" y="120943"/>
                </a:lnTo>
                <a:lnTo>
                  <a:pt x="2629" y="127341"/>
                </a:lnTo>
                <a:lnTo>
                  <a:pt x="918" y="127341"/>
                </a:lnTo>
                <a:lnTo>
                  <a:pt x="918" y="112330"/>
                </a:lnTo>
                <a:lnTo>
                  <a:pt x="3705" y="112330"/>
                </a:lnTo>
                <a:lnTo>
                  <a:pt x="4117" y="117428"/>
                </a:lnTo>
                <a:lnTo>
                  <a:pt x="4529" y="112330"/>
                </a:lnTo>
                <a:close/>
                <a:moveTo>
                  <a:pt x="14821" y="112330"/>
                </a:moveTo>
                <a:lnTo>
                  <a:pt x="14821" y="127341"/>
                </a:lnTo>
                <a:lnTo>
                  <a:pt x="13079" y="127341"/>
                </a:lnTo>
                <a:lnTo>
                  <a:pt x="13079" y="120943"/>
                </a:lnTo>
                <a:lnTo>
                  <a:pt x="12573" y="127341"/>
                </a:lnTo>
                <a:lnTo>
                  <a:pt x="10641" y="127341"/>
                </a:lnTo>
                <a:lnTo>
                  <a:pt x="10134" y="120943"/>
                </a:lnTo>
                <a:lnTo>
                  <a:pt x="10134" y="127341"/>
                </a:lnTo>
                <a:lnTo>
                  <a:pt x="8392" y="127341"/>
                </a:lnTo>
                <a:lnTo>
                  <a:pt x="8392" y="112330"/>
                </a:lnTo>
                <a:lnTo>
                  <a:pt x="11179" y="112330"/>
                </a:lnTo>
                <a:lnTo>
                  <a:pt x="11591" y="117428"/>
                </a:lnTo>
                <a:lnTo>
                  <a:pt x="12034" y="112330"/>
                </a:lnTo>
                <a:close/>
                <a:moveTo>
                  <a:pt x="22295" y="112330"/>
                </a:moveTo>
                <a:lnTo>
                  <a:pt x="22295" y="127341"/>
                </a:lnTo>
                <a:lnTo>
                  <a:pt x="20553" y="127341"/>
                </a:lnTo>
                <a:lnTo>
                  <a:pt x="20553" y="120943"/>
                </a:lnTo>
                <a:lnTo>
                  <a:pt x="20047" y="127341"/>
                </a:lnTo>
                <a:lnTo>
                  <a:pt x="18115" y="127341"/>
                </a:lnTo>
                <a:lnTo>
                  <a:pt x="17608" y="120943"/>
                </a:lnTo>
                <a:lnTo>
                  <a:pt x="17608" y="127341"/>
                </a:lnTo>
                <a:lnTo>
                  <a:pt x="15866" y="127341"/>
                </a:lnTo>
                <a:lnTo>
                  <a:pt x="15866" y="112330"/>
                </a:lnTo>
                <a:lnTo>
                  <a:pt x="18653" y="112330"/>
                </a:lnTo>
                <a:lnTo>
                  <a:pt x="19096" y="117428"/>
                </a:lnTo>
                <a:lnTo>
                  <a:pt x="19508" y="112330"/>
                </a:lnTo>
                <a:close/>
                <a:moveTo>
                  <a:pt x="29769" y="112330"/>
                </a:moveTo>
                <a:lnTo>
                  <a:pt x="29769" y="127341"/>
                </a:lnTo>
                <a:lnTo>
                  <a:pt x="28059" y="127341"/>
                </a:lnTo>
                <a:lnTo>
                  <a:pt x="28059" y="120943"/>
                </a:lnTo>
                <a:lnTo>
                  <a:pt x="27520" y="127341"/>
                </a:lnTo>
                <a:lnTo>
                  <a:pt x="25589" y="127341"/>
                </a:lnTo>
                <a:lnTo>
                  <a:pt x="25082" y="120943"/>
                </a:lnTo>
                <a:lnTo>
                  <a:pt x="25082" y="127341"/>
                </a:lnTo>
                <a:lnTo>
                  <a:pt x="23340" y="127341"/>
                </a:lnTo>
                <a:lnTo>
                  <a:pt x="23340" y="112330"/>
                </a:lnTo>
                <a:lnTo>
                  <a:pt x="26159" y="112330"/>
                </a:lnTo>
                <a:lnTo>
                  <a:pt x="26570" y="117428"/>
                </a:lnTo>
                <a:lnTo>
                  <a:pt x="26982" y="112330"/>
                </a:lnTo>
                <a:close/>
                <a:moveTo>
                  <a:pt x="37243" y="112330"/>
                </a:moveTo>
                <a:lnTo>
                  <a:pt x="37243" y="127341"/>
                </a:lnTo>
                <a:lnTo>
                  <a:pt x="35533" y="127341"/>
                </a:lnTo>
                <a:lnTo>
                  <a:pt x="35533" y="120943"/>
                </a:lnTo>
                <a:lnTo>
                  <a:pt x="34994" y="127341"/>
                </a:lnTo>
                <a:lnTo>
                  <a:pt x="33094" y="127341"/>
                </a:lnTo>
                <a:lnTo>
                  <a:pt x="32556" y="120943"/>
                </a:lnTo>
                <a:lnTo>
                  <a:pt x="32556" y="127341"/>
                </a:lnTo>
                <a:lnTo>
                  <a:pt x="30814" y="127341"/>
                </a:lnTo>
                <a:lnTo>
                  <a:pt x="30814" y="112330"/>
                </a:lnTo>
                <a:lnTo>
                  <a:pt x="33633" y="112330"/>
                </a:lnTo>
                <a:lnTo>
                  <a:pt x="34044" y="117428"/>
                </a:lnTo>
                <a:lnTo>
                  <a:pt x="34456" y="112330"/>
                </a:lnTo>
                <a:close/>
                <a:moveTo>
                  <a:pt x="44748" y="112330"/>
                </a:moveTo>
                <a:lnTo>
                  <a:pt x="44748" y="127341"/>
                </a:lnTo>
                <a:lnTo>
                  <a:pt x="43007" y="127341"/>
                </a:lnTo>
                <a:lnTo>
                  <a:pt x="43007" y="120943"/>
                </a:lnTo>
                <a:lnTo>
                  <a:pt x="42468" y="127341"/>
                </a:lnTo>
                <a:lnTo>
                  <a:pt x="40568" y="127341"/>
                </a:lnTo>
                <a:lnTo>
                  <a:pt x="40030" y="120943"/>
                </a:lnTo>
                <a:lnTo>
                  <a:pt x="40030" y="127341"/>
                </a:lnTo>
                <a:lnTo>
                  <a:pt x="38320" y="127341"/>
                </a:lnTo>
                <a:lnTo>
                  <a:pt x="38320" y="112330"/>
                </a:lnTo>
                <a:lnTo>
                  <a:pt x="41106" y="112330"/>
                </a:lnTo>
                <a:lnTo>
                  <a:pt x="41518" y="117428"/>
                </a:lnTo>
                <a:lnTo>
                  <a:pt x="41930" y="112330"/>
                </a:lnTo>
                <a:close/>
                <a:moveTo>
                  <a:pt x="52222" y="112330"/>
                </a:moveTo>
                <a:lnTo>
                  <a:pt x="52222" y="127341"/>
                </a:lnTo>
                <a:lnTo>
                  <a:pt x="50480" y="127341"/>
                </a:lnTo>
                <a:lnTo>
                  <a:pt x="50480" y="120943"/>
                </a:lnTo>
                <a:lnTo>
                  <a:pt x="49942" y="127341"/>
                </a:lnTo>
                <a:lnTo>
                  <a:pt x="48042" y="127341"/>
                </a:lnTo>
                <a:lnTo>
                  <a:pt x="47504" y="120943"/>
                </a:lnTo>
                <a:lnTo>
                  <a:pt x="47504" y="127341"/>
                </a:lnTo>
                <a:lnTo>
                  <a:pt x="45793" y="127341"/>
                </a:lnTo>
                <a:lnTo>
                  <a:pt x="45793" y="112330"/>
                </a:lnTo>
                <a:lnTo>
                  <a:pt x="48580" y="112330"/>
                </a:lnTo>
                <a:lnTo>
                  <a:pt x="48992" y="117428"/>
                </a:lnTo>
                <a:lnTo>
                  <a:pt x="49404" y="112330"/>
                </a:lnTo>
                <a:close/>
                <a:moveTo>
                  <a:pt x="59696" y="112330"/>
                </a:moveTo>
                <a:lnTo>
                  <a:pt x="59696" y="127341"/>
                </a:lnTo>
                <a:lnTo>
                  <a:pt x="57954" y="127341"/>
                </a:lnTo>
                <a:lnTo>
                  <a:pt x="57954" y="120943"/>
                </a:lnTo>
                <a:lnTo>
                  <a:pt x="57448" y="127341"/>
                </a:lnTo>
                <a:lnTo>
                  <a:pt x="55516" y="127341"/>
                </a:lnTo>
                <a:lnTo>
                  <a:pt x="54978" y="120943"/>
                </a:lnTo>
                <a:lnTo>
                  <a:pt x="54978" y="127341"/>
                </a:lnTo>
                <a:lnTo>
                  <a:pt x="53267" y="127341"/>
                </a:lnTo>
                <a:lnTo>
                  <a:pt x="53267" y="112330"/>
                </a:lnTo>
                <a:lnTo>
                  <a:pt x="56054" y="112330"/>
                </a:lnTo>
                <a:lnTo>
                  <a:pt x="56466" y="117428"/>
                </a:lnTo>
                <a:lnTo>
                  <a:pt x="56878" y="112330"/>
                </a:lnTo>
                <a:close/>
                <a:moveTo>
                  <a:pt x="67170" y="112330"/>
                </a:moveTo>
                <a:lnTo>
                  <a:pt x="67170" y="127341"/>
                </a:lnTo>
                <a:lnTo>
                  <a:pt x="65428" y="127341"/>
                </a:lnTo>
                <a:lnTo>
                  <a:pt x="65428" y="120943"/>
                </a:lnTo>
                <a:lnTo>
                  <a:pt x="64922" y="127341"/>
                </a:lnTo>
                <a:lnTo>
                  <a:pt x="62990" y="127341"/>
                </a:lnTo>
                <a:lnTo>
                  <a:pt x="62483" y="120943"/>
                </a:lnTo>
                <a:lnTo>
                  <a:pt x="62483" y="127341"/>
                </a:lnTo>
                <a:lnTo>
                  <a:pt x="60741" y="127341"/>
                </a:lnTo>
                <a:lnTo>
                  <a:pt x="60741" y="112330"/>
                </a:lnTo>
                <a:lnTo>
                  <a:pt x="63528" y="112330"/>
                </a:lnTo>
                <a:lnTo>
                  <a:pt x="63940" y="117428"/>
                </a:lnTo>
                <a:lnTo>
                  <a:pt x="64383" y="112330"/>
                </a:lnTo>
                <a:close/>
                <a:moveTo>
                  <a:pt x="74644" y="112330"/>
                </a:moveTo>
                <a:lnTo>
                  <a:pt x="74644" y="127341"/>
                </a:lnTo>
                <a:lnTo>
                  <a:pt x="72902" y="127341"/>
                </a:lnTo>
                <a:lnTo>
                  <a:pt x="72902" y="120943"/>
                </a:lnTo>
                <a:lnTo>
                  <a:pt x="72395" y="127341"/>
                </a:lnTo>
                <a:lnTo>
                  <a:pt x="70464" y="127341"/>
                </a:lnTo>
                <a:lnTo>
                  <a:pt x="69957" y="120943"/>
                </a:lnTo>
                <a:lnTo>
                  <a:pt x="69957" y="127341"/>
                </a:lnTo>
                <a:lnTo>
                  <a:pt x="68215" y="127341"/>
                </a:lnTo>
                <a:lnTo>
                  <a:pt x="68215" y="112330"/>
                </a:lnTo>
                <a:lnTo>
                  <a:pt x="71002" y="112330"/>
                </a:lnTo>
                <a:lnTo>
                  <a:pt x="71445" y="117428"/>
                </a:lnTo>
                <a:lnTo>
                  <a:pt x="71857" y="112330"/>
                </a:lnTo>
                <a:close/>
                <a:moveTo>
                  <a:pt x="82118" y="112330"/>
                </a:moveTo>
                <a:lnTo>
                  <a:pt x="82118" y="127341"/>
                </a:lnTo>
                <a:lnTo>
                  <a:pt x="80376" y="127341"/>
                </a:lnTo>
                <a:lnTo>
                  <a:pt x="80376" y="120943"/>
                </a:lnTo>
                <a:lnTo>
                  <a:pt x="79869" y="127341"/>
                </a:lnTo>
                <a:lnTo>
                  <a:pt x="77969" y="127341"/>
                </a:lnTo>
                <a:lnTo>
                  <a:pt x="77431" y="120943"/>
                </a:lnTo>
                <a:lnTo>
                  <a:pt x="77431" y="127341"/>
                </a:lnTo>
                <a:lnTo>
                  <a:pt x="75689" y="127341"/>
                </a:lnTo>
                <a:lnTo>
                  <a:pt x="75689" y="112330"/>
                </a:lnTo>
                <a:lnTo>
                  <a:pt x="78508" y="112330"/>
                </a:lnTo>
                <a:lnTo>
                  <a:pt x="78919" y="117428"/>
                </a:lnTo>
                <a:lnTo>
                  <a:pt x="79331" y="112330"/>
                </a:lnTo>
                <a:close/>
                <a:moveTo>
                  <a:pt x="89623" y="112330"/>
                </a:moveTo>
                <a:lnTo>
                  <a:pt x="89623" y="127341"/>
                </a:lnTo>
                <a:lnTo>
                  <a:pt x="87882" y="127341"/>
                </a:lnTo>
                <a:lnTo>
                  <a:pt x="87882" y="120943"/>
                </a:lnTo>
                <a:lnTo>
                  <a:pt x="87343" y="127341"/>
                </a:lnTo>
                <a:lnTo>
                  <a:pt x="85443" y="127341"/>
                </a:lnTo>
                <a:lnTo>
                  <a:pt x="84905" y="120943"/>
                </a:lnTo>
                <a:lnTo>
                  <a:pt x="84905" y="127341"/>
                </a:lnTo>
                <a:lnTo>
                  <a:pt x="83163" y="127341"/>
                </a:lnTo>
                <a:lnTo>
                  <a:pt x="83163" y="112330"/>
                </a:lnTo>
                <a:lnTo>
                  <a:pt x="85982" y="112330"/>
                </a:lnTo>
                <a:lnTo>
                  <a:pt x="86393" y="117428"/>
                </a:lnTo>
                <a:lnTo>
                  <a:pt x="86805" y="112330"/>
                </a:lnTo>
                <a:close/>
                <a:moveTo>
                  <a:pt x="97097" y="112330"/>
                </a:moveTo>
                <a:lnTo>
                  <a:pt x="97097" y="127341"/>
                </a:lnTo>
                <a:lnTo>
                  <a:pt x="95356" y="127341"/>
                </a:lnTo>
                <a:lnTo>
                  <a:pt x="95356" y="120943"/>
                </a:lnTo>
                <a:lnTo>
                  <a:pt x="94817" y="127341"/>
                </a:lnTo>
                <a:lnTo>
                  <a:pt x="92917" y="127341"/>
                </a:lnTo>
                <a:lnTo>
                  <a:pt x="92379" y="120943"/>
                </a:lnTo>
                <a:lnTo>
                  <a:pt x="92379" y="127341"/>
                </a:lnTo>
                <a:lnTo>
                  <a:pt x="90637" y="127341"/>
                </a:lnTo>
                <a:lnTo>
                  <a:pt x="90637" y="112330"/>
                </a:lnTo>
                <a:lnTo>
                  <a:pt x="93455" y="112330"/>
                </a:lnTo>
                <a:lnTo>
                  <a:pt x="93867" y="117428"/>
                </a:lnTo>
                <a:lnTo>
                  <a:pt x="94279" y="112330"/>
                </a:lnTo>
                <a:close/>
                <a:moveTo>
                  <a:pt x="104571" y="112330"/>
                </a:moveTo>
                <a:lnTo>
                  <a:pt x="104571" y="127341"/>
                </a:lnTo>
                <a:lnTo>
                  <a:pt x="102829" y="127341"/>
                </a:lnTo>
                <a:lnTo>
                  <a:pt x="102829" y="120943"/>
                </a:lnTo>
                <a:lnTo>
                  <a:pt x="102323" y="127341"/>
                </a:lnTo>
                <a:lnTo>
                  <a:pt x="100391" y="127341"/>
                </a:lnTo>
                <a:lnTo>
                  <a:pt x="99853" y="120943"/>
                </a:lnTo>
                <a:lnTo>
                  <a:pt x="99853" y="127341"/>
                </a:lnTo>
                <a:lnTo>
                  <a:pt x="98142" y="127341"/>
                </a:lnTo>
                <a:lnTo>
                  <a:pt x="98142" y="112330"/>
                </a:lnTo>
                <a:lnTo>
                  <a:pt x="100929" y="112330"/>
                </a:lnTo>
                <a:lnTo>
                  <a:pt x="101341" y="117428"/>
                </a:lnTo>
                <a:lnTo>
                  <a:pt x="101753" y="112330"/>
                </a:lnTo>
                <a:close/>
                <a:moveTo>
                  <a:pt x="112045" y="112330"/>
                </a:moveTo>
                <a:lnTo>
                  <a:pt x="112045" y="127341"/>
                </a:lnTo>
                <a:lnTo>
                  <a:pt x="110303" y="127341"/>
                </a:lnTo>
                <a:lnTo>
                  <a:pt x="110303" y="120943"/>
                </a:lnTo>
                <a:lnTo>
                  <a:pt x="109797" y="127341"/>
                </a:lnTo>
                <a:lnTo>
                  <a:pt x="107865" y="127341"/>
                </a:lnTo>
                <a:lnTo>
                  <a:pt x="107358" y="120943"/>
                </a:lnTo>
                <a:lnTo>
                  <a:pt x="107358" y="127341"/>
                </a:lnTo>
                <a:lnTo>
                  <a:pt x="105616" y="127341"/>
                </a:lnTo>
                <a:lnTo>
                  <a:pt x="105616" y="112330"/>
                </a:lnTo>
                <a:lnTo>
                  <a:pt x="108403" y="112330"/>
                </a:lnTo>
                <a:lnTo>
                  <a:pt x="108815" y="117428"/>
                </a:lnTo>
                <a:lnTo>
                  <a:pt x="109258" y="112330"/>
                </a:lnTo>
                <a:close/>
                <a:moveTo>
                  <a:pt x="119519" y="112330"/>
                </a:moveTo>
                <a:lnTo>
                  <a:pt x="119519" y="127341"/>
                </a:lnTo>
                <a:lnTo>
                  <a:pt x="117777" y="127341"/>
                </a:lnTo>
                <a:lnTo>
                  <a:pt x="117777" y="120943"/>
                </a:lnTo>
                <a:lnTo>
                  <a:pt x="117271" y="127341"/>
                </a:lnTo>
                <a:lnTo>
                  <a:pt x="115339" y="127341"/>
                </a:lnTo>
                <a:lnTo>
                  <a:pt x="114832" y="120943"/>
                </a:lnTo>
                <a:lnTo>
                  <a:pt x="114832" y="127341"/>
                </a:lnTo>
                <a:lnTo>
                  <a:pt x="113090" y="127341"/>
                </a:lnTo>
                <a:lnTo>
                  <a:pt x="113090" y="112330"/>
                </a:lnTo>
                <a:lnTo>
                  <a:pt x="115877" y="112330"/>
                </a:lnTo>
                <a:lnTo>
                  <a:pt x="116320" y="117428"/>
                </a:lnTo>
                <a:lnTo>
                  <a:pt x="116732" y="112330"/>
                </a:lnTo>
                <a:close/>
                <a:moveTo>
                  <a:pt x="126993" y="112330"/>
                </a:moveTo>
                <a:lnTo>
                  <a:pt x="126993" y="127341"/>
                </a:lnTo>
                <a:lnTo>
                  <a:pt x="125283" y="127341"/>
                </a:lnTo>
                <a:lnTo>
                  <a:pt x="125283" y="120943"/>
                </a:lnTo>
                <a:lnTo>
                  <a:pt x="124744" y="127341"/>
                </a:lnTo>
                <a:lnTo>
                  <a:pt x="122813" y="127341"/>
                </a:lnTo>
                <a:lnTo>
                  <a:pt x="122306" y="120943"/>
                </a:lnTo>
                <a:lnTo>
                  <a:pt x="122306" y="127341"/>
                </a:lnTo>
                <a:lnTo>
                  <a:pt x="120564" y="127341"/>
                </a:lnTo>
                <a:lnTo>
                  <a:pt x="120564" y="112330"/>
                </a:lnTo>
                <a:lnTo>
                  <a:pt x="123351" y="112330"/>
                </a:lnTo>
                <a:lnTo>
                  <a:pt x="123794" y="117428"/>
                </a:lnTo>
                <a:lnTo>
                  <a:pt x="124206" y="112330"/>
                </a:lnTo>
                <a:close/>
                <a:moveTo>
                  <a:pt x="134467" y="112330"/>
                </a:moveTo>
                <a:lnTo>
                  <a:pt x="134467" y="127341"/>
                </a:lnTo>
                <a:lnTo>
                  <a:pt x="132757" y="127341"/>
                </a:lnTo>
                <a:lnTo>
                  <a:pt x="132757" y="120943"/>
                </a:lnTo>
                <a:lnTo>
                  <a:pt x="132218" y="127341"/>
                </a:lnTo>
                <a:lnTo>
                  <a:pt x="130318" y="127341"/>
                </a:lnTo>
                <a:lnTo>
                  <a:pt x="129780" y="120943"/>
                </a:lnTo>
                <a:lnTo>
                  <a:pt x="129780" y="127341"/>
                </a:lnTo>
                <a:lnTo>
                  <a:pt x="128038" y="127341"/>
                </a:lnTo>
                <a:lnTo>
                  <a:pt x="128038" y="112330"/>
                </a:lnTo>
                <a:lnTo>
                  <a:pt x="130857" y="112330"/>
                </a:lnTo>
                <a:lnTo>
                  <a:pt x="131268" y="117428"/>
                </a:lnTo>
                <a:lnTo>
                  <a:pt x="131680" y="112330"/>
                </a:lnTo>
                <a:close/>
                <a:moveTo>
                  <a:pt x="141941" y="112330"/>
                </a:moveTo>
                <a:lnTo>
                  <a:pt x="141941" y="127341"/>
                </a:lnTo>
                <a:lnTo>
                  <a:pt x="140231" y="127341"/>
                </a:lnTo>
                <a:lnTo>
                  <a:pt x="140231" y="120943"/>
                </a:lnTo>
                <a:lnTo>
                  <a:pt x="139692" y="127341"/>
                </a:lnTo>
                <a:lnTo>
                  <a:pt x="137792" y="127341"/>
                </a:lnTo>
                <a:lnTo>
                  <a:pt x="137254" y="120943"/>
                </a:lnTo>
                <a:lnTo>
                  <a:pt x="137254" y="127341"/>
                </a:lnTo>
                <a:lnTo>
                  <a:pt x="135512" y="127341"/>
                </a:lnTo>
                <a:lnTo>
                  <a:pt x="135512" y="112330"/>
                </a:lnTo>
                <a:lnTo>
                  <a:pt x="138330" y="112330"/>
                </a:lnTo>
                <a:lnTo>
                  <a:pt x="138742" y="117428"/>
                </a:lnTo>
                <a:lnTo>
                  <a:pt x="139154" y="112330"/>
                </a:lnTo>
                <a:close/>
                <a:moveTo>
                  <a:pt x="149446" y="112330"/>
                </a:moveTo>
                <a:lnTo>
                  <a:pt x="149446" y="127341"/>
                </a:lnTo>
                <a:lnTo>
                  <a:pt x="147705" y="127341"/>
                </a:lnTo>
                <a:lnTo>
                  <a:pt x="147705" y="120943"/>
                </a:lnTo>
                <a:lnTo>
                  <a:pt x="147166" y="127341"/>
                </a:lnTo>
                <a:lnTo>
                  <a:pt x="145266" y="127341"/>
                </a:lnTo>
                <a:lnTo>
                  <a:pt x="144728" y="120943"/>
                </a:lnTo>
                <a:lnTo>
                  <a:pt x="144728" y="127341"/>
                </a:lnTo>
                <a:lnTo>
                  <a:pt x="142986" y="127341"/>
                </a:lnTo>
                <a:lnTo>
                  <a:pt x="142986" y="112330"/>
                </a:lnTo>
                <a:lnTo>
                  <a:pt x="145804" y="112330"/>
                </a:lnTo>
                <a:lnTo>
                  <a:pt x="146216" y="117428"/>
                </a:lnTo>
                <a:lnTo>
                  <a:pt x="146628" y="112330"/>
                </a:lnTo>
                <a:close/>
                <a:moveTo>
                  <a:pt x="156920" y="112330"/>
                </a:moveTo>
                <a:lnTo>
                  <a:pt x="156920" y="127341"/>
                </a:lnTo>
                <a:lnTo>
                  <a:pt x="155178" y="127341"/>
                </a:lnTo>
                <a:lnTo>
                  <a:pt x="155178" y="120943"/>
                </a:lnTo>
                <a:lnTo>
                  <a:pt x="154640" y="127341"/>
                </a:lnTo>
                <a:lnTo>
                  <a:pt x="152740" y="127341"/>
                </a:lnTo>
                <a:lnTo>
                  <a:pt x="152233" y="120943"/>
                </a:lnTo>
                <a:lnTo>
                  <a:pt x="152233" y="127341"/>
                </a:lnTo>
                <a:lnTo>
                  <a:pt x="150491" y="127341"/>
                </a:lnTo>
                <a:lnTo>
                  <a:pt x="150491" y="112330"/>
                </a:lnTo>
                <a:lnTo>
                  <a:pt x="153278" y="112330"/>
                </a:lnTo>
                <a:lnTo>
                  <a:pt x="153690" y="117428"/>
                </a:lnTo>
                <a:lnTo>
                  <a:pt x="154133" y="112330"/>
                </a:lnTo>
                <a:close/>
                <a:moveTo>
                  <a:pt x="164394" y="112330"/>
                </a:moveTo>
                <a:lnTo>
                  <a:pt x="164394" y="127341"/>
                </a:lnTo>
                <a:lnTo>
                  <a:pt x="162652" y="127341"/>
                </a:lnTo>
                <a:lnTo>
                  <a:pt x="162652" y="120943"/>
                </a:lnTo>
                <a:lnTo>
                  <a:pt x="162146" y="127341"/>
                </a:lnTo>
                <a:lnTo>
                  <a:pt x="160214" y="127341"/>
                </a:lnTo>
                <a:lnTo>
                  <a:pt x="159707" y="120943"/>
                </a:lnTo>
                <a:lnTo>
                  <a:pt x="159707" y="127341"/>
                </a:lnTo>
                <a:lnTo>
                  <a:pt x="157965" y="127341"/>
                </a:lnTo>
                <a:lnTo>
                  <a:pt x="157965" y="112330"/>
                </a:lnTo>
                <a:lnTo>
                  <a:pt x="160752" y="112330"/>
                </a:lnTo>
                <a:lnTo>
                  <a:pt x="161164" y="117428"/>
                </a:lnTo>
                <a:lnTo>
                  <a:pt x="161607" y="112330"/>
                </a:lnTo>
                <a:close/>
                <a:moveTo>
                  <a:pt x="171868" y="112330"/>
                </a:moveTo>
                <a:lnTo>
                  <a:pt x="171868" y="127341"/>
                </a:lnTo>
                <a:lnTo>
                  <a:pt x="170126" y="127341"/>
                </a:lnTo>
                <a:lnTo>
                  <a:pt x="170126" y="120943"/>
                </a:lnTo>
                <a:lnTo>
                  <a:pt x="169620" y="127341"/>
                </a:lnTo>
                <a:lnTo>
                  <a:pt x="167688" y="127341"/>
                </a:lnTo>
                <a:lnTo>
                  <a:pt x="167181" y="120943"/>
                </a:lnTo>
                <a:lnTo>
                  <a:pt x="167181" y="127341"/>
                </a:lnTo>
                <a:lnTo>
                  <a:pt x="165439" y="127341"/>
                </a:lnTo>
                <a:lnTo>
                  <a:pt x="165439" y="112330"/>
                </a:lnTo>
                <a:lnTo>
                  <a:pt x="168226" y="112330"/>
                </a:lnTo>
                <a:lnTo>
                  <a:pt x="168638" y="117428"/>
                </a:lnTo>
                <a:lnTo>
                  <a:pt x="169081" y="112330"/>
                </a:lnTo>
                <a:close/>
                <a:moveTo>
                  <a:pt x="179342" y="112330"/>
                </a:moveTo>
                <a:lnTo>
                  <a:pt x="179342" y="127341"/>
                </a:lnTo>
                <a:lnTo>
                  <a:pt x="177600" y="127341"/>
                </a:lnTo>
                <a:lnTo>
                  <a:pt x="177600" y="120943"/>
                </a:lnTo>
                <a:lnTo>
                  <a:pt x="177093" y="127341"/>
                </a:lnTo>
                <a:lnTo>
                  <a:pt x="175193" y="127341"/>
                </a:lnTo>
                <a:lnTo>
                  <a:pt x="174655" y="120943"/>
                </a:lnTo>
                <a:lnTo>
                  <a:pt x="174655" y="127341"/>
                </a:lnTo>
                <a:lnTo>
                  <a:pt x="172913" y="127341"/>
                </a:lnTo>
                <a:lnTo>
                  <a:pt x="172913" y="112330"/>
                </a:lnTo>
                <a:lnTo>
                  <a:pt x="175732" y="112330"/>
                </a:lnTo>
                <a:lnTo>
                  <a:pt x="176143" y="117428"/>
                </a:lnTo>
                <a:lnTo>
                  <a:pt x="176555" y="112330"/>
                </a:lnTo>
                <a:close/>
                <a:moveTo>
                  <a:pt x="186816" y="112330"/>
                </a:moveTo>
                <a:lnTo>
                  <a:pt x="186816" y="127341"/>
                </a:lnTo>
                <a:lnTo>
                  <a:pt x="185106" y="127341"/>
                </a:lnTo>
                <a:lnTo>
                  <a:pt x="185106" y="120943"/>
                </a:lnTo>
                <a:lnTo>
                  <a:pt x="184567" y="127341"/>
                </a:lnTo>
                <a:lnTo>
                  <a:pt x="182667" y="127341"/>
                </a:lnTo>
                <a:lnTo>
                  <a:pt x="182129" y="120943"/>
                </a:lnTo>
                <a:lnTo>
                  <a:pt x="182129" y="127341"/>
                </a:lnTo>
                <a:lnTo>
                  <a:pt x="180387" y="127341"/>
                </a:lnTo>
                <a:lnTo>
                  <a:pt x="180387" y="112330"/>
                </a:lnTo>
                <a:lnTo>
                  <a:pt x="183206" y="112330"/>
                </a:lnTo>
                <a:lnTo>
                  <a:pt x="183617" y="117428"/>
                </a:lnTo>
                <a:lnTo>
                  <a:pt x="184029" y="112330"/>
                </a:lnTo>
                <a:close/>
                <a:moveTo>
                  <a:pt x="194321" y="112330"/>
                </a:moveTo>
                <a:lnTo>
                  <a:pt x="194321" y="127341"/>
                </a:lnTo>
                <a:lnTo>
                  <a:pt x="192580" y="127341"/>
                </a:lnTo>
                <a:lnTo>
                  <a:pt x="192580" y="120943"/>
                </a:lnTo>
                <a:lnTo>
                  <a:pt x="192041" y="127341"/>
                </a:lnTo>
                <a:lnTo>
                  <a:pt x="190141" y="127341"/>
                </a:lnTo>
                <a:lnTo>
                  <a:pt x="189603" y="120943"/>
                </a:lnTo>
                <a:lnTo>
                  <a:pt x="189603" y="127341"/>
                </a:lnTo>
                <a:lnTo>
                  <a:pt x="187861" y="127341"/>
                </a:lnTo>
                <a:lnTo>
                  <a:pt x="187861" y="112330"/>
                </a:lnTo>
                <a:lnTo>
                  <a:pt x="190679" y="112330"/>
                </a:lnTo>
                <a:lnTo>
                  <a:pt x="191091" y="117428"/>
                </a:lnTo>
                <a:lnTo>
                  <a:pt x="191503" y="112330"/>
                </a:lnTo>
                <a:close/>
                <a:moveTo>
                  <a:pt x="201795" y="112330"/>
                </a:moveTo>
                <a:lnTo>
                  <a:pt x="201795" y="127341"/>
                </a:lnTo>
                <a:lnTo>
                  <a:pt x="200054" y="127341"/>
                </a:lnTo>
                <a:lnTo>
                  <a:pt x="200054" y="120943"/>
                </a:lnTo>
                <a:lnTo>
                  <a:pt x="199515" y="127341"/>
                </a:lnTo>
                <a:lnTo>
                  <a:pt x="197615" y="127341"/>
                </a:lnTo>
                <a:lnTo>
                  <a:pt x="197077" y="120943"/>
                </a:lnTo>
                <a:lnTo>
                  <a:pt x="197077" y="127341"/>
                </a:lnTo>
                <a:lnTo>
                  <a:pt x="195366" y="127341"/>
                </a:lnTo>
                <a:lnTo>
                  <a:pt x="195366" y="112330"/>
                </a:lnTo>
                <a:lnTo>
                  <a:pt x="198153" y="112330"/>
                </a:lnTo>
                <a:lnTo>
                  <a:pt x="198565" y="117428"/>
                </a:lnTo>
                <a:lnTo>
                  <a:pt x="198977" y="112330"/>
                </a:lnTo>
                <a:close/>
                <a:moveTo>
                  <a:pt x="209269" y="112330"/>
                </a:moveTo>
                <a:lnTo>
                  <a:pt x="209269" y="127341"/>
                </a:lnTo>
                <a:lnTo>
                  <a:pt x="207527" y="127341"/>
                </a:lnTo>
                <a:lnTo>
                  <a:pt x="207527" y="120943"/>
                </a:lnTo>
                <a:lnTo>
                  <a:pt x="207021" y="127341"/>
                </a:lnTo>
                <a:lnTo>
                  <a:pt x="205089" y="127341"/>
                </a:lnTo>
                <a:lnTo>
                  <a:pt x="204582" y="120943"/>
                </a:lnTo>
                <a:lnTo>
                  <a:pt x="204582" y="127341"/>
                </a:lnTo>
                <a:lnTo>
                  <a:pt x="202840" y="127341"/>
                </a:lnTo>
                <a:lnTo>
                  <a:pt x="202840" y="112330"/>
                </a:lnTo>
                <a:lnTo>
                  <a:pt x="205627" y="112330"/>
                </a:lnTo>
                <a:lnTo>
                  <a:pt x="206039" y="117428"/>
                </a:lnTo>
                <a:lnTo>
                  <a:pt x="206451" y="112330"/>
                </a:lnTo>
                <a:close/>
                <a:moveTo>
                  <a:pt x="216743" y="112330"/>
                </a:moveTo>
                <a:lnTo>
                  <a:pt x="216743" y="127341"/>
                </a:lnTo>
                <a:lnTo>
                  <a:pt x="215001" y="127341"/>
                </a:lnTo>
                <a:lnTo>
                  <a:pt x="215001" y="120943"/>
                </a:lnTo>
                <a:lnTo>
                  <a:pt x="214495" y="127341"/>
                </a:lnTo>
                <a:lnTo>
                  <a:pt x="212563" y="127341"/>
                </a:lnTo>
                <a:lnTo>
                  <a:pt x="212056" y="120943"/>
                </a:lnTo>
                <a:lnTo>
                  <a:pt x="212056" y="127341"/>
                </a:lnTo>
                <a:lnTo>
                  <a:pt x="210314" y="127341"/>
                </a:lnTo>
                <a:lnTo>
                  <a:pt x="210314" y="112330"/>
                </a:lnTo>
                <a:lnTo>
                  <a:pt x="213101" y="112330"/>
                </a:lnTo>
                <a:lnTo>
                  <a:pt x="213513" y="117428"/>
                </a:lnTo>
                <a:lnTo>
                  <a:pt x="213956" y="112330"/>
                </a:lnTo>
                <a:close/>
                <a:moveTo>
                  <a:pt x="224217" y="112330"/>
                </a:moveTo>
                <a:lnTo>
                  <a:pt x="224217" y="127341"/>
                </a:lnTo>
                <a:lnTo>
                  <a:pt x="222475" y="127341"/>
                </a:lnTo>
                <a:lnTo>
                  <a:pt x="222475" y="120943"/>
                </a:lnTo>
                <a:lnTo>
                  <a:pt x="221969" y="127341"/>
                </a:lnTo>
                <a:lnTo>
                  <a:pt x="220037" y="127341"/>
                </a:lnTo>
                <a:lnTo>
                  <a:pt x="219530" y="120943"/>
                </a:lnTo>
                <a:lnTo>
                  <a:pt x="219530" y="127341"/>
                </a:lnTo>
                <a:lnTo>
                  <a:pt x="217788" y="127341"/>
                </a:lnTo>
                <a:lnTo>
                  <a:pt x="217788" y="112330"/>
                </a:lnTo>
                <a:lnTo>
                  <a:pt x="220575" y="112330"/>
                </a:lnTo>
                <a:lnTo>
                  <a:pt x="221018" y="117428"/>
                </a:lnTo>
                <a:lnTo>
                  <a:pt x="221430" y="112330"/>
                </a:lnTo>
                <a:close/>
                <a:moveTo>
                  <a:pt x="231691" y="112330"/>
                </a:moveTo>
                <a:lnTo>
                  <a:pt x="231691" y="127341"/>
                </a:lnTo>
                <a:lnTo>
                  <a:pt x="229981" y="127341"/>
                </a:lnTo>
                <a:lnTo>
                  <a:pt x="229981" y="120943"/>
                </a:lnTo>
                <a:lnTo>
                  <a:pt x="229442" y="127341"/>
                </a:lnTo>
                <a:lnTo>
                  <a:pt x="227542" y="127341"/>
                </a:lnTo>
                <a:lnTo>
                  <a:pt x="227004" y="120943"/>
                </a:lnTo>
                <a:lnTo>
                  <a:pt x="227004" y="127341"/>
                </a:lnTo>
                <a:lnTo>
                  <a:pt x="225262" y="127341"/>
                </a:lnTo>
                <a:lnTo>
                  <a:pt x="225262" y="112330"/>
                </a:lnTo>
                <a:lnTo>
                  <a:pt x="228049" y="112330"/>
                </a:lnTo>
                <a:lnTo>
                  <a:pt x="228492" y="117428"/>
                </a:lnTo>
                <a:lnTo>
                  <a:pt x="228904" y="112330"/>
                </a:lnTo>
                <a:close/>
                <a:moveTo>
                  <a:pt x="239165" y="112330"/>
                </a:moveTo>
                <a:lnTo>
                  <a:pt x="239165" y="127341"/>
                </a:lnTo>
                <a:lnTo>
                  <a:pt x="237455" y="127341"/>
                </a:lnTo>
                <a:lnTo>
                  <a:pt x="237455" y="120943"/>
                </a:lnTo>
                <a:lnTo>
                  <a:pt x="236916" y="127341"/>
                </a:lnTo>
                <a:lnTo>
                  <a:pt x="235016" y="127341"/>
                </a:lnTo>
                <a:lnTo>
                  <a:pt x="234478" y="120943"/>
                </a:lnTo>
                <a:lnTo>
                  <a:pt x="234478" y="127341"/>
                </a:lnTo>
                <a:lnTo>
                  <a:pt x="232736" y="127341"/>
                </a:lnTo>
                <a:lnTo>
                  <a:pt x="232736" y="112330"/>
                </a:lnTo>
                <a:lnTo>
                  <a:pt x="235555" y="112330"/>
                </a:lnTo>
                <a:lnTo>
                  <a:pt x="235966" y="117428"/>
                </a:lnTo>
                <a:lnTo>
                  <a:pt x="236378" y="112330"/>
                </a:lnTo>
                <a:close/>
                <a:moveTo>
                  <a:pt x="246670" y="112330"/>
                </a:moveTo>
                <a:lnTo>
                  <a:pt x="246670" y="127341"/>
                </a:lnTo>
                <a:lnTo>
                  <a:pt x="244929" y="127341"/>
                </a:lnTo>
                <a:lnTo>
                  <a:pt x="244929" y="120943"/>
                </a:lnTo>
                <a:lnTo>
                  <a:pt x="244390" y="127341"/>
                </a:lnTo>
                <a:lnTo>
                  <a:pt x="242490" y="127341"/>
                </a:lnTo>
                <a:lnTo>
                  <a:pt x="241952" y="120943"/>
                </a:lnTo>
                <a:lnTo>
                  <a:pt x="241952" y="127341"/>
                </a:lnTo>
                <a:lnTo>
                  <a:pt x="240242" y="127341"/>
                </a:lnTo>
                <a:lnTo>
                  <a:pt x="240242" y="112330"/>
                </a:lnTo>
                <a:lnTo>
                  <a:pt x="243028" y="112330"/>
                </a:lnTo>
                <a:lnTo>
                  <a:pt x="243440" y="117428"/>
                </a:lnTo>
                <a:lnTo>
                  <a:pt x="243852" y="112330"/>
                </a:lnTo>
                <a:close/>
                <a:moveTo>
                  <a:pt x="254144" y="112330"/>
                </a:moveTo>
                <a:lnTo>
                  <a:pt x="254144" y="127341"/>
                </a:lnTo>
                <a:lnTo>
                  <a:pt x="252402" y="127341"/>
                </a:lnTo>
                <a:lnTo>
                  <a:pt x="252402" y="120943"/>
                </a:lnTo>
                <a:lnTo>
                  <a:pt x="251864" y="127341"/>
                </a:lnTo>
                <a:lnTo>
                  <a:pt x="249964" y="127341"/>
                </a:lnTo>
                <a:lnTo>
                  <a:pt x="249426" y="120943"/>
                </a:lnTo>
                <a:lnTo>
                  <a:pt x="249426" y="127341"/>
                </a:lnTo>
                <a:lnTo>
                  <a:pt x="247715" y="127341"/>
                </a:lnTo>
                <a:lnTo>
                  <a:pt x="247715" y="112330"/>
                </a:lnTo>
                <a:lnTo>
                  <a:pt x="250502" y="112330"/>
                </a:lnTo>
                <a:lnTo>
                  <a:pt x="250914" y="117428"/>
                </a:lnTo>
                <a:lnTo>
                  <a:pt x="251326" y="112330"/>
                </a:lnTo>
                <a:close/>
                <a:moveTo>
                  <a:pt x="261618" y="112330"/>
                </a:moveTo>
                <a:lnTo>
                  <a:pt x="261618" y="127341"/>
                </a:lnTo>
                <a:lnTo>
                  <a:pt x="259876" y="127341"/>
                </a:lnTo>
                <a:lnTo>
                  <a:pt x="259876" y="120943"/>
                </a:lnTo>
                <a:lnTo>
                  <a:pt x="259338" y="127341"/>
                </a:lnTo>
                <a:lnTo>
                  <a:pt x="257438" y="127341"/>
                </a:lnTo>
                <a:lnTo>
                  <a:pt x="256899" y="120943"/>
                </a:lnTo>
                <a:lnTo>
                  <a:pt x="256899" y="127341"/>
                </a:lnTo>
                <a:lnTo>
                  <a:pt x="255189" y="127341"/>
                </a:lnTo>
                <a:lnTo>
                  <a:pt x="255189" y="112330"/>
                </a:lnTo>
                <a:lnTo>
                  <a:pt x="257976" y="112330"/>
                </a:lnTo>
                <a:lnTo>
                  <a:pt x="258388" y="117428"/>
                </a:lnTo>
                <a:lnTo>
                  <a:pt x="258831" y="112330"/>
                </a:lnTo>
                <a:close/>
                <a:moveTo>
                  <a:pt x="269092" y="112330"/>
                </a:moveTo>
                <a:lnTo>
                  <a:pt x="269092" y="127341"/>
                </a:lnTo>
                <a:lnTo>
                  <a:pt x="267350" y="127341"/>
                </a:lnTo>
                <a:lnTo>
                  <a:pt x="267350" y="120943"/>
                </a:lnTo>
                <a:lnTo>
                  <a:pt x="266844" y="127341"/>
                </a:lnTo>
                <a:lnTo>
                  <a:pt x="264912" y="127341"/>
                </a:lnTo>
                <a:lnTo>
                  <a:pt x="264405" y="120943"/>
                </a:lnTo>
                <a:lnTo>
                  <a:pt x="264405" y="127341"/>
                </a:lnTo>
                <a:lnTo>
                  <a:pt x="262663" y="127341"/>
                </a:lnTo>
                <a:lnTo>
                  <a:pt x="262663" y="112330"/>
                </a:lnTo>
                <a:lnTo>
                  <a:pt x="265450" y="112330"/>
                </a:lnTo>
                <a:lnTo>
                  <a:pt x="265862" y="117428"/>
                </a:lnTo>
                <a:lnTo>
                  <a:pt x="266305" y="112330"/>
                </a:lnTo>
                <a:close/>
                <a:moveTo>
                  <a:pt x="276566" y="112330"/>
                </a:moveTo>
                <a:lnTo>
                  <a:pt x="276566" y="127341"/>
                </a:lnTo>
                <a:lnTo>
                  <a:pt x="274824" y="127341"/>
                </a:lnTo>
                <a:lnTo>
                  <a:pt x="274824" y="120943"/>
                </a:lnTo>
                <a:lnTo>
                  <a:pt x="274317" y="127341"/>
                </a:lnTo>
                <a:lnTo>
                  <a:pt x="272386" y="127341"/>
                </a:lnTo>
                <a:lnTo>
                  <a:pt x="271879" y="120943"/>
                </a:lnTo>
                <a:lnTo>
                  <a:pt x="271879" y="127341"/>
                </a:lnTo>
                <a:lnTo>
                  <a:pt x="270137" y="127341"/>
                </a:lnTo>
                <a:lnTo>
                  <a:pt x="270137" y="112330"/>
                </a:lnTo>
                <a:lnTo>
                  <a:pt x="272924" y="112330"/>
                </a:lnTo>
                <a:lnTo>
                  <a:pt x="273367" y="117428"/>
                </a:lnTo>
                <a:lnTo>
                  <a:pt x="273779" y="112330"/>
                </a:lnTo>
                <a:close/>
                <a:moveTo>
                  <a:pt x="284040" y="112330"/>
                </a:moveTo>
                <a:lnTo>
                  <a:pt x="284040" y="127341"/>
                </a:lnTo>
                <a:lnTo>
                  <a:pt x="282298" y="127341"/>
                </a:lnTo>
                <a:lnTo>
                  <a:pt x="282298" y="120943"/>
                </a:lnTo>
                <a:lnTo>
                  <a:pt x="281791" y="127341"/>
                </a:lnTo>
                <a:lnTo>
                  <a:pt x="279860" y="127341"/>
                </a:lnTo>
                <a:lnTo>
                  <a:pt x="279353" y="120943"/>
                </a:lnTo>
                <a:lnTo>
                  <a:pt x="279353" y="127341"/>
                </a:lnTo>
                <a:lnTo>
                  <a:pt x="277611" y="127341"/>
                </a:lnTo>
                <a:lnTo>
                  <a:pt x="277611" y="112330"/>
                </a:lnTo>
                <a:lnTo>
                  <a:pt x="280430" y="112330"/>
                </a:lnTo>
                <a:lnTo>
                  <a:pt x="280841" y="117428"/>
                </a:lnTo>
                <a:lnTo>
                  <a:pt x="281253" y="112330"/>
                </a:lnTo>
                <a:close/>
                <a:moveTo>
                  <a:pt x="7347" y="128196"/>
                </a:moveTo>
                <a:lnTo>
                  <a:pt x="7347" y="143238"/>
                </a:lnTo>
                <a:lnTo>
                  <a:pt x="5605" y="143238"/>
                </a:lnTo>
                <a:lnTo>
                  <a:pt x="5605" y="136810"/>
                </a:lnTo>
                <a:lnTo>
                  <a:pt x="5099" y="143238"/>
                </a:lnTo>
                <a:lnTo>
                  <a:pt x="3167" y="143238"/>
                </a:lnTo>
                <a:lnTo>
                  <a:pt x="2629" y="136810"/>
                </a:lnTo>
                <a:lnTo>
                  <a:pt x="2629" y="143238"/>
                </a:lnTo>
                <a:lnTo>
                  <a:pt x="918" y="143238"/>
                </a:lnTo>
                <a:lnTo>
                  <a:pt x="918" y="128196"/>
                </a:lnTo>
                <a:lnTo>
                  <a:pt x="3705" y="128196"/>
                </a:lnTo>
                <a:lnTo>
                  <a:pt x="4117" y="133294"/>
                </a:lnTo>
                <a:lnTo>
                  <a:pt x="4529" y="128196"/>
                </a:lnTo>
                <a:close/>
                <a:moveTo>
                  <a:pt x="14821" y="128196"/>
                </a:moveTo>
                <a:lnTo>
                  <a:pt x="14821" y="143238"/>
                </a:lnTo>
                <a:lnTo>
                  <a:pt x="13079" y="143238"/>
                </a:lnTo>
                <a:lnTo>
                  <a:pt x="13079" y="136810"/>
                </a:lnTo>
                <a:lnTo>
                  <a:pt x="12573" y="143238"/>
                </a:lnTo>
                <a:lnTo>
                  <a:pt x="10641" y="143238"/>
                </a:lnTo>
                <a:lnTo>
                  <a:pt x="10134" y="136810"/>
                </a:lnTo>
                <a:lnTo>
                  <a:pt x="10134" y="143238"/>
                </a:lnTo>
                <a:lnTo>
                  <a:pt x="8392" y="143238"/>
                </a:lnTo>
                <a:lnTo>
                  <a:pt x="8392" y="128196"/>
                </a:lnTo>
                <a:lnTo>
                  <a:pt x="11179" y="128196"/>
                </a:lnTo>
                <a:lnTo>
                  <a:pt x="11591" y="133294"/>
                </a:lnTo>
                <a:lnTo>
                  <a:pt x="12034" y="128196"/>
                </a:lnTo>
                <a:close/>
                <a:moveTo>
                  <a:pt x="22295" y="128196"/>
                </a:moveTo>
                <a:lnTo>
                  <a:pt x="22295" y="143238"/>
                </a:lnTo>
                <a:lnTo>
                  <a:pt x="20553" y="143238"/>
                </a:lnTo>
                <a:lnTo>
                  <a:pt x="20553" y="136810"/>
                </a:lnTo>
                <a:lnTo>
                  <a:pt x="20047" y="143238"/>
                </a:lnTo>
                <a:lnTo>
                  <a:pt x="18115" y="143238"/>
                </a:lnTo>
                <a:lnTo>
                  <a:pt x="17608" y="136810"/>
                </a:lnTo>
                <a:lnTo>
                  <a:pt x="17608" y="143238"/>
                </a:lnTo>
                <a:lnTo>
                  <a:pt x="15866" y="143238"/>
                </a:lnTo>
                <a:lnTo>
                  <a:pt x="15866" y="128196"/>
                </a:lnTo>
                <a:lnTo>
                  <a:pt x="18653" y="128196"/>
                </a:lnTo>
                <a:lnTo>
                  <a:pt x="19096" y="133294"/>
                </a:lnTo>
                <a:lnTo>
                  <a:pt x="19508" y="128196"/>
                </a:lnTo>
                <a:close/>
                <a:moveTo>
                  <a:pt x="29769" y="128196"/>
                </a:moveTo>
                <a:lnTo>
                  <a:pt x="29769" y="143238"/>
                </a:lnTo>
                <a:lnTo>
                  <a:pt x="28059" y="143238"/>
                </a:lnTo>
                <a:lnTo>
                  <a:pt x="28059" y="136810"/>
                </a:lnTo>
                <a:lnTo>
                  <a:pt x="27520" y="143238"/>
                </a:lnTo>
                <a:lnTo>
                  <a:pt x="25589" y="143238"/>
                </a:lnTo>
                <a:lnTo>
                  <a:pt x="25082" y="136810"/>
                </a:lnTo>
                <a:lnTo>
                  <a:pt x="25082" y="143238"/>
                </a:lnTo>
                <a:lnTo>
                  <a:pt x="23340" y="143238"/>
                </a:lnTo>
                <a:lnTo>
                  <a:pt x="23340" y="128196"/>
                </a:lnTo>
                <a:lnTo>
                  <a:pt x="26159" y="128196"/>
                </a:lnTo>
                <a:lnTo>
                  <a:pt x="26570" y="133294"/>
                </a:lnTo>
                <a:lnTo>
                  <a:pt x="26982" y="128196"/>
                </a:lnTo>
                <a:close/>
                <a:moveTo>
                  <a:pt x="37243" y="128196"/>
                </a:moveTo>
                <a:lnTo>
                  <a:pt x="37243" y="143238"/>
                </a:lnTo>
                <a:lnTo>
                  <a:pt x="35533" y="143238"/>
                </a:lnTo>
                <a:lnTo>
                  <a:pt x="35533" y="136810"/>
                </a:lnTo>
                <a:lnTo>
                  <a:pt x="34994" y="143238"/>
                </a:lnTo>
                <a:lnTo>
                  <a:pt x="33094" y="143238"/>
                </a:lnTo>
                <a:lnTo>
                  <a:pt x="32556" y="136810"/>
                </a:lnTo>
                <a:lnTo>
                  <a:pt x="32556" y="143238"/>
                </a:lnTo>
                <a:lnTo>
                  <a:pt x="30814" y="143238"/>
                </a:lnTo>
                <a:lnTo>
                  <a:pt x="30814" y="128196"/>
                </a:lnTo>
                <a:lnTo>
                  <a:pt x="33633" y="128196"/>
                </a:lnTo>
                <a:lnTo>
                  <a:pt x="34044" y="133294"/>
                </a:lnTo>
                <a:lnTo>
                  <a:pt x="34456" y="128196"/>
                </a:lnTo>
                <a:close/>
                <a:moveTo>
                  <a:pt x="44748" y="128196"/>
                </a:moveTo>
                <a:lnTo>
                  <a:pt x="44748" y="143238"/>
                </a:lnTo>
                <a:lnTo>
                  <a:pt x="43007" y="143238"/>
                </a:lnTo>
                <a:lnTo>
                  <a:pt x="43007" y="136810"/>
                </a:lnTo>
                <a:lnTo>
                  <a:pt x="42468" y="143238"/>
                </a:lnTo>
                <a:lnTo>
                  <a:pt x="40568" y="143238"/>
                </a:lnTo>
                <a:lnTo>
                  <a:pt x="40030" y="136810"/>
                </a:lnTo>
                <a:lnTo>
                  <a:pt x="40030" y="143238"/>
                </a:lnTo>
                <a:lnTo>
                  <a:pt x="38320" y="143238"/>
                </a:lnTo>
                <a:lnTo>
                  <a:pt x="38320" y="128196"/>
                </a:lnTo>
                <a:lnTo>
                  <a:pt x="41106" y="128196"/>
                </a:lnTo>
                <a:lnTo>
                  <a:pt x="41518" y="133294"/>
                </a:lnTo>
                <a:lnTo>
                  <a:pt x="41930" y="128196"/>
                </a:lnTo>
                <a:close/>
                <a:moveTo>
                  <a:pt x="52222" y="128196"/>
                </a:moveTo>
                <a:lnTo>
                  <a:pt x="52222" y="143238"/>
                </a:lnTo>
                <a:lnTo>
                  <a:pt x="50480" y="143238"/>
                </a:lnTo>
                <a:lnTo>
                  <a:pt x="50480" y="136810"/>
                </a:lnTo>
                <a:lnTo>
                  <a:pt x="49942" y="143238"/>
                </a:lnTo>
                <a:lnTo>
                  <a:pt x="48042" y="143238"/>
                </a:lnTo>
                <a:lnTo>
                  <a:pt x="47504" y="136810"/>
                </a:lnTo>
                <a:lnTo>
                  <a:pt x="47504" y="143238"/>
                </a:lnTo>
                <a:lnTo>
                  <a:pt x="45793" y="143238"/>
                </a:lnTo>
                <a:lnTo>
                  <a:pt x="45793" y="128196"/>
                </a:lnTo>
                <a:lnTo>
                  <a:pt x="48580" y="128196"/>
                </a:lnTo>
                <a:lnTo>
                  <a:pt x="48992" y="133294"/>
                </a:lnTo>
                <a:lnTo>
                  <a:pt x="49404" y="128196"/>
                </a:lnTo>
                <a:close/>
                <a:moveTo>
                  <a:pt x="59696" y="128196"/>
                </a:moveTo>
                <a:lnTo>
                  <a:pt x="59696" y="143238"/>
                </a:lnTo>
                <a:lnTo>
                  <a:pt x="57954" y="143238"/>
                </a:lnTo>
                <a:lnTo>
                  <a:pt x="57954" y="136810"/>
                </a:lnTo>
                <a:lnTo>
                  <a:pt x="57448" y="143238"/>
                </a:lnTo>
                <a:lnTo>
                  <a:pt x="55516" y="143238"/>
                </a:lnTo>
                <a:lnTo>
                  <a:pt x="54978" y="136810"/>
                </a:lnTo>
                <a:lnTo>
                  <a:pt x="54978" y="143238"/>
                </a:lnTo>
                <a:lnTo>
                  <a:pt x="53267" y="143238"/>
                </a:lnTo>
                <a:lnTo>
                  <a:pt x="53267" y="128196"/>
                </a:lnTo>
                <a:lnTo>
                  <a:pt x="56054" y="128196"/>
                </a:lnTo>
                <a:lnTo>
                  <a:pt x="56466" y="133294"/>
                </a:lnTo>
                <a:lnTo>
                  <a:pt x="56878" y="128196"/>
                </a:lnTo>
                <a:close/>
                <a:moveTo>
                  <a:pt x="67170" y="128196"/>
                </a:moveTo>
                <a:lnTo>
                  <a:pt x="67170" y="143238"/>
                </a:lnTo>
                <a:lnTo>
                  <a:pt x="65428" y="143238"/>
                </a:lnTo>
                <a:lnTo>
                  <a:pt x="65428" y="136810"/>
                </a:lnTo>
                <a:lnTo>
                  <a:pt x="64922" y="143238"/>
                </a:lnTo>
                <a:lnTo>
                  <a:pt x="62990" y="143238"/>
                </a:lnTo>
                <a:lnTo>
                  <a:pt x="62483" y="136810"/>
                </a:lnTo>
                <a:lnTo>
                  <a:pt x="62483" y="143238"/>
                </a:lnTo>
                <a:lnTo>
                  <a:pt x="60741" y="143238"/>
                </a:lnTo>
                <a:lnTo>
                  <a:pt x="60741" y="128196"/>
                </a:lnTo>
                <a:lnTo>
                  <a:pt x="63528" y="128196"/>
                </a:lnTo>
                <a:lnTo>
                  <a:pt x="63940" y="133294"/>
                </a:lnTo>
                <a:lnTo>
                  <a:pt x="64383" y="128196"/>
                </a:lnTo>
                <a:close/>
                <a:moveTo>
                  <a:pt x="74644" y="128196"/>
                </a:moveTo>
                <a:lnTo>
                  <a:pt x="74644" y="143238"/>
                </a:lnTo>
                <a:lnTo>
                  <a:pt x="72902" y="143238"/>
                </a:lnTo>
                <a:lnTo>
                  <a:pt x="72902" y="136810"/>
                </a:lnTo>
                <a:lnTo>
                  <a:pt x="72395" y="143238"/>
                </a:lnTo>
                <a:lnTo>
                  <a:pt x="70464" y="143238"/>
                </a:lnTo>
                <a:lnTo>
                  <a:pt x="69957" y="136810"/>
                </a:lnTo>
                <a:lnTo>
                  <a:pt x="69957" y="143238"/>
                </a:lnTo>
                <a:lnTo>
                  <a:pt x="68215" y="143238"/>
                </a:lnTo>
                <a:lnTo>
                  <a:pt x="68215" y="128196"/>
                </a:lnTo>
                <a:lnTo>
                  <a:pt x="71002" y="128196"/>
                </a:lnTo>
                <a:lnTo>
                  <a:pt x="71445" y="133294"/>
                </a:lnTo>
                <a:lnTo>
                  <a:pt x="71857" y="128196"/>
                </a:lnTo>
                <a:close/>
                <a:moveTo>
                  <a:pt x="82118" y="128196"/>
                </a:moveTo>
                <a:lnTo>
                  <a:pt x="82118" y="143238"/>
                </a:lnTo>
                <a:lnTo>
                  <a:pt x="80376" y="143238"/>
                </a:lnTo>
                <a:lnTo>
                  <a:pt x="80376" y="136810"/>
                </a:lnTo>
                <a:lnTo>
                  <a:pt x="79869" y="143238"/>
                </a:lnTo>
                <a:lnTo>
                  <a:pt x="77969" y="143238"/>
                </a:lnTo>
                <a:lnTo>
                  <a:pt x="77431" y="136810"/>
                </a:lnTo>
                <a:lnTo>
                  <a:pt x="77431" y="143238"/>
                </a:lnTo>
                <a:lnTo>
                  <a:pt x="75689" y="143238"/>
                </a:lnTo>
                <a:lnTo>
                  <a:pt x="75689" y="128196"/>
                </a:lnTo>
                <a:lnTo>
                  <a:pt x="78508" y="128196"/>
                </a:lnTo>
                <a:lnTo>
                  <a:pt x="78919" y="133294"/>
                </a:lnTo>
                <a:lnTo>
                  <a:pt x="79331" y="128196"/>
                </a:lnTo>
                <a:close/>
                <a:moveTo>
                  <a:pt x="89623" y="128196"/>
                </a:moveTo>
                <a:lnTo>
                  <a:pt x="89623" y="143238"/>
                </a:lnTo>
                <a:lnTo>
                  <a:pt x="87882" y="143238"/>
                </a:lnTo>
                <a:lnTo>
                  <a:pt x="87882" y="136810"/>
                </a:lnTo>
                <a:lnTo>
                  <a:pt x="87343" y="143238"/>
                </a:lnTo>
                <a:lnTo>
                  <a:pt x="85443" y="143238"/>
                </a:lnTo>
                <a:lnTo>
                  <a:pt x="84905" y="136810"/>
                </a:lnTo>
                <a:lnTo>
                  <a:pt x="84905" y="143238"/>
                </a:lnTo>
                <a:lnTo>
                  <a:pt x="83163" y="143238"/>
                </a:lnTo>
                <a:lnTo>
                  <a:pt x="83163" y="128196"/>
                </a:lnTo>
                <a:lnTo>
                  <a:pt x="85982" y="128196"/>
                </a:lnTo>
                <a:lnTo>
                  <a:pt x="86393" y="133294"/>
                </a:lnTo>
                <a:lnTo>
                  <a:pt x="86805" y="128196"/>
                </a:lnTo>
                <a:close/>
                <a:moveTo>
                  <a:pt x="97097" y="128196"/>
                </a:moveTo>
                <a:lnTo>
                  <a:pt x="97097" y="143238"/>
                </a:lnTo>
                <a:lnTo>
                  <a:pt x="95356" y="143238"/>
                </a:lnTo>
                <a:lnTo>
                  <a:pt x="95356" y="136810"/>
                </a:lnTo>
                <a:lnTo>
                  <a:pt x="94817" y="143238"/>
                </a:lnTo>
                <a:lnTo>
                  <a:pt x="92917" y="143238"/>
                </a:lnTo>
                <a:lnTo>
                  <a:pt x="92379" y="136810"/>
                </a:lnTo>
                <a:lnTo>
                  <a:pt x="92379" y="143238"/>
                </a:lnTo>
                <a:lnTo>
                  <a:pt x="90637" y="143238"/>
                </a:lnTo>
                <a:lnTo>
                  <a:pt x="90637" y="128196"/>
                </a:lnTo>
                <a:lnTo>
                  <a:pt x="93455" y="128196"/>
                </a:lnTo>
                <a:lnTo>
                  <a:pt x="93867" y="133294"/>
                </a:lnTo>
                <a:lnTo>
                  <a:pt x="94279" y="128196"/>
                </a:lnTo>
                <a:close/>
                <a:moveTo>
                  <a:pt x="104571" y="128196"/>
                </a:moveTo>
                <a:lnTo>
                  <a:pt x="104571" y="143238"/>
                </a:lnTo>
                <a:lnTo>
                  <a:pt x="102829" y="143238"/>
                </a:lnTo>
                <a:lnTo>
                  <a:pt x="102829" y="136810"/>
                </a:lnTo>
                <a:lnTo>
                  <a:pt x="102323" y="143238"/>
                </a:lnTo>
                <a:lnTo>
                  <a:pt x="100391" y="143238"/>
                </a:lnTo>
                <a:lnTo>
                  <a:pt x="99853" y="136810"/>
                </a:lnTo>
                <a:lnTo>
                  <a:pt x="99853" y="143238"/>
                </a:lnTo>
                <a:lnTo>
                  <a:pt x="98142" y="143238"/>
                </a:lnTo>
                <a:lnTo>
                  <a:pt x="98142" y="128196"/>
                </a:lnTo>
                <a:lnTo>
                  <a:pt x="100929" y="128196"/>
                </a:lnTo>
                <a:lnTo>
                  <a:pt x="101341" y="133294"/>
                </a:lnTo>
                <a:lnTo>
                  <a:pt x="101753" y="128196"/>
                </a:lnTo>
                <a:close/>
                <a:moveTo>
                  <a:pt x="112045" y="128196"/>
                </a:moveTo>
                <a:lnTo>
                  <a:pt x="112045" y="143238"/>
                </a:lnTo>
                <a:lnTo>
                  <a:pt x="110303" y="143238"/>
                </a:lnTo>
                <a:lnTo>
                  <a:pt x="110303" y="136810"/>
                </a:lnTo>
                <a:lnTo>
                  <a:pt x="109797" y="143238"/>
                </a:lnTo>
                <a:lnTo>
                  <a:pt x="107865" y="143238"/>
                </a:lnTo>
                <a:lnTo>
                  <a:pt x="107358" y="136810"/>
                </a:lnTo>
                <a:lnTo>
                  <a:pt x="107358" y="143238"/>
                </a:lnTo>
                <a:lnTo>
                  <a:pt x="105616" y="143238"/>
                </a:lnTo>
                <a:lnTo>
                  <a:pt x="105616" y="128196"/>
                </a:lnTo>
                <a:lnTo>
                  <a:pt x="108403" y="128196"/>
                </a:lnTo>
                <a:lnTo>
                  <a:pt x="108815" y="133294"/>
                </a:lnTo>
                <a:lnTo>
                  <a:pt x="109258" y="128196"/>
                </a:lnTo>
                <a:close/>
                <a:moveTo>
                  <a:pt x="119519" y="128196"/>
                </a:moveTo>
                <a:lnTo>
                  <a:pt x="119519" y="143238"/>
                </a:lnTo>
                <a:lnTo>
                  <a:pt x="117777" y="143238"/>
                </a:lnTo>
                <a:lnTo>
                  <a:pt x="117777" y="136810"/>
                </a:lnTo>
                <a:lnTo>
                  <a:pt x="117271" y="143238"/>
                </a:lnTo>
                <a:lnTo>
                  <a:pt x="115339" y="143238"/>
                </a:lnTo>
                <a:lnTo>
                  <a:pt x="114832" y="136810"/>
                </a:lnTo>
                <a:lnTo>
                  <a:pt x="114832" y="143238"/>
                </a:lnTo>
                <a:lnTo>
                  <a:pt x="113090" y="143238"/>
                </a:lnTo>
                <a:lnTo>
                  <a:pt x="113090" y="128196"/>
                </a:lnTo>
                <a:lnTo>
                  <a:pt x="115877" y="128196"/>
                </a:lnTo>
                <a:lnTo>
                  <a:pt x="116320" y="133294"/>
                </a:lnTo>
                <a:lnTo>
                  <a:pt x="116732" y="128196"/>
                </a:lnTo>
                <a:close/>
                <a:moveTo>
                  <a:pt x="126993" y="128196"/>
                </a:moveTo>
                <a:lnTo>
                  <a:pt x="126993" y="143238"/>
                </a:lnTo>
                <a:lnTo>
                  <a:pt x="125283" y="143238"/>
                </a:lnTo>
                <a:lnTo>
                  <a:pt x="125283" y="136810"/>
                </a:lnTo>
                <a:lnTo>
                  <a:pt x="124744" y="143238"/>
                </a:lnTo>
                <a:lnTo>
                  <a:pt x="122813" y="143238"/>
                </a:lnTo>
                <a:lnTo>
                  <a:pt x="122306" y="136810"/>
                </a:lnTo>
                <a:lnTo>
                  <a:pt x="122306" y="143238"/>
                </a:lnTo>
                <a:lnTo>
                  <a:pt x="120564" y="143238"/>
                </a:lnTo>
                <a:lnTo>
                  <a:pt x="120564" y="128196"/>
                </a:lnTo>
                <a:lnTo>
                  <a:pt x="123351" y="128196"/>
                </a:lnTo>
                <a:lnTo>
                  <a:pt x="123794" y="133294"/>
                </a:lnTo>
                <a:lnTo>
                  <a:pt x="124206" y="128196"/>
                </a:lnTo>
                <a:close/>
                <a:moveTo>
                  <a:pt x="134467" y="128196"/>
                </a:moveTo>
                <a:lnTo>
                  <a:pt x="134467" y="143238"/>
                </a:lnTo>
                <a:lnTo>
                  <a:pt x="132757" y="143238"/>
                </a:lnTo>
                <a:lnTo>
                  <a:pt x="132757" y="136810"/>
                </a:lnTo>
                <a:lnTo>
                  <a:pt x="132218" y="143238"/>
                </a:lnTo>
                <a:lnTo>
                  <a:pt x="130318" y="143238"/>
                </a:lnTo>
                <a:lnTo>
                  <a:pt x="129780" y="136810"/>
                </a:lnTo>
                <a:lnTo>
                  <a:pt x="129780" y="143238"/>
                </a:lnTo>
                <a:lnTo>
                  <a:pt x="128038" y="143238"/>
                </a:lnTo>
                <a:lnTo>
                  <a:pt x="128038" y="128196"/>
                </a:lnTo>
                <a:lnTo>
                  <a:pt x="130857" y="128196"/>
                </a:lnTo>
                <a:lnTo>
                  <a:pt x="131268" y="133294"/>
                </a:lnTo>
                <a:lnTo>
                  <a:pt x="131680" y="128196"/>
                </a:lnTo>
                <a:close/>
                <a:moveTo>
                  <a:pt x="141941" y="128196"/>
                </a:moveTo>
                <a:lnTo>
                  <a:pt x="141941" y="143238"/>
                </a:lnTo>
                <a:lnTo>
                  <a:pt x="140231" y="143238"/>
                </a:lnTo>
                <a:lnTo>
                  <a:pt x="140231" y="136810"/>
                </a:lnTo>
                <a:lnTo>
                  <a:pt x="139692" y="143238"/>
                </a:lnTo>
                <a:lnTo>
                  <a:pt x="137792" y="143238"/>
                </a:lnTo>
                <a:lnTo>
                  <a:pt x="137254" y="136810"/>
                </a:lnTo>
                <a:lnTo>
                  <a:pt x="137254" y="143238"/>
                </a:lnTo>
                <a:lnTo>
                  <a:pt x="135512" y="143238"/>
                </a:lnTo>
                <a:lnTo>
                  <a:pt x="135512" y="128196"/>
                </a:lnTo>
                <a:lnTo>
                  <a:pt x="138330" y="128196"/>
                </a:lnTo>
                <a:lnTo>
                  <a:pt x="138742" y="133294"/>
                </a:lnTo>
                <a:lnTo>
                  <a:pt x="139154" y="128196"/>
                </a:lnTo>
                <a:close/>
                <a:moveTo>
                  <a:pt x="149446" y="128196"/>
                </a:moveTo>
                <a:lnTo>
                  <a:pt x="149446" y="143238"/>
                </a:lnTo>
                <a:lnTo>
                  <a:pt x="147705" y="143238"/>
                </a:lnTo>
                <a:lnTo>
                  <a:pt x="147705" y="136810"/>
                </a:lnTo>
                <a:lnTo>
                  <a:pt x="147166" y="143238"/>
                </a:lnTo>
                <a:lnTo>
                  <a:pt x="145266" y="143238"/>
                </a:lnTo>
                <a:lnTo>
                  <a:pt x="144728" y="136810"/>
                </a:lnTo>
                <a:lnTo>
                  <a:pt x="144728" y="143238"/>
                </a:lnTo>
                <a:lnTo>
                  <a:pt x="142986" y="143238"/>
                </a:lnTo>
                <a:lnTo>
                  <a:pt x="142986" y="128196"/>
                </a:lnTo>
                <a:lnTo>
                  <a:pt x="145804" y="128196"/>
                </a:lnTo>
                <a:lnTo>
                  <a:pt x="146216" y="133294"/>
                </a:lnTo>
                <a:lnTo>
                  <a:pt x="146628" y="128196"/>
                </a:lnTo>
                <a:close/>
                <a:moveTo>
                  <a:pt x="156920" y="128196"/>
                </a:moveTo>
                <a:lnTo>
                  <a:pt x="156920" y="143238"/>
                </a:lnTo>
                <a:lnTo>
                  <a:pt x="155178" y="143238"/>
                </a:lnTo>
                <a:lnTo>
                  <a:pt x="155178" y="136810"/>
                </a:lnTo>
                <a:lnTo>
                  <a:pt x="154640" y="143238"/>
                </a:lnTo>
                <a:lnTo>
                  <a:pt x="152740" y="143238"/>
                </a:lnTo>
                <a:lnTo>
                  <a:pt x="152233" y="136810"/>
                </a:lnTo>
                <a:lnTo>
                  <a:pt x="152233" y="143238"/>
                </a:lnTo>
                <a:lnTo>
                  <a:pt x="150491" y="143238"/>
                </a:lnTo>
                <a:lnTo>
                  <a:pt x="150491" y="128196"/>
                </a:lnTo>
                <a:lnTo>
                  <a:pt x="153278" y="128196"/>
                </a:lnTo>
                <a:lnTo>
                  <a:pt x="153690" y="133294"/>
                </a:lnTo>
                <a:lnTo>
                  <a:pt x="154133" y="128196"/>
                </a:lnTo>
                <a:close/>
                <a:moveTo>
                  <a:pt x="164394" y="128196"/>
                </a:moveTo>
                <a:lnTo>
                  <a:pt x="164394" y="143238"/>
                </a:lnTo>
                <a:lnTo>
                  <a:pt x="162652" y="143238"/>
                </a:lnTo>
                <a:lnTo>
                  <a:pt x="162652" y="136810"/>
                </a:lnTo>
                <a:lnTo>
                  <a:pt x="162146" y="143238"/>
                </a:lnTo>
                <a:lnTo>
                  <a:pt x="160214" y="143238"/>
                </a:lnTo>
                <a:lnTo>
                  <a:pt x="159707" y="136810"/>
                </a:lnTo>
                <a:lnTo>
                  <a:pt x="159707" y="143238"/>
                </a:lnTo>
                <a:lnTo>
                  <a:pt x="157965" y="143238"/>
                </a:lnTo>
                <a:lnTo>
                  <a:pt x="157965" y="128196"/>
                </a:lnTo>
                <a:lnTo>
                  <a:pt x="160752" y="128196"/>
                </a:lnTo>
                <a:lnTo>
                  <a:pt x="161164" y="133294"/>
                </a:lnTo>
                <a:lnTo>
                  <a:pt x="161607" y="128196"/>
                </a:lnTo>
                <a:close/>
                <a:moveTo>
                  <a:pt x="171868" y="128196"/>
                </a:moveTo>
                <a:lnTo>
                  <a:pt x="171868" y="143238"/>
                </a:lnTo>
                <a:lnTo>
                  <a:pt x="170126" y="143238"/>
                </a:lnTo>
                <a:lnTo>
                  <a:pt x="170126" y="136810"/>
                </a:lnTo>
                <a:lnTo>
                  <a:pt x="169620" y="143238"/>
                </a:lnTo>
                <a:lnTo>
                  <a:pt x="167688" y="143238"/>
                </a:lnTo>
                <a:lnTo>
                  <a:pt x="167181" y="136810"/>
                </a:lnTo>
                <a:lnTo>
                  <a:pt x="167181" y="143238"/>
                </a:lnTo>
                <a:lnTo>
                  <a:pt x="165439" y="143238"/>
                </a:lnTo>
                <a:lnTo>
                  <a:pt x="165439" y="128196"/>
                </a:lnTo>
                <a:lnTo>
                  <a:pt x="168226" y="128196"/>
                </a:lnTo>
                <a:lnTo>
                  <a:pt x="168638" y="133294"/>
                </a:lnTo>
                <a:lnTo>
                  <a:pt x="169081" y="128196"/>
                </a:lnTo>
                <a:close/>
                <a:moveTo>
                  <a:pt x="179342" y="128196"/>
                </a:moveTo>
                <a:lnTo>
                  <a:pt x="179342" y="143238"/>
                </a:lnTo>
                <a:lnTo>
                  <a:pt x="177600" y="143238"/>
                </a:lnTo>
                <a:lnTo>
                  <a:pt x="177600" y="136810"/>
                </a:lnTo>
                <a:lnTo>
                  <a:pt x="177093" y="143238"/>
                </a:lnTo>
                <a:lnTo>
                  <a:pt x="175193" y="143238"/>
                </a:lnTo>
                <a:lnTo>
                  <a:pt x="174655" y="136810"/>
                </a:lnTo>
                <a:lnTo>
                  <a:pt x="174655" y="143238"/>
                </a:lnTo>
                <a:lnTo>
                  <a:pt x="172913" y="143238"/>
                </a:lnTo>
                <a:lnTo>
                  <a:pt x="172913" y="128196"/>
                </a:lnTo>
                <a:lnTo>
                  <a:pt x="175732" y="128196"/>
                </a:lnTo>
                <a:lnTo>
                  <a:pt x="176143" y="133294"/>
                </a:lnTo>
                <a:lnTo>
                  <a:pt x="176555" y="128196"/>
                </a:lnTo>
                <a:close/>
                <a:moveTo>
                  <a:pt x="186816" y="128196"/>
                </a:moveTo>
                <a:lnTo>
                  <a:pt x="186816" y="143238"/>
                </a:lnTo>
                <a:lnTo>
                  <a:pt x="185106" y="143238"/>
                </a:lnTo>
                <a:lnTo>
                  <a:pt x="185106" y="136810"/>
                </a:lnTo>
                <a:lnTo>
                  <a:pt x="184567" y="143238"/>
                </a:lnTo>
                <a:lnTo>
                  <a:pt x="182667" y="143238"/>
                </a:lnTo>
                <a:lnTo>
                  <a:pt x="182129" y="136810"/>
                </a:lnTo>
                <a:lnTo>
                  <a:pt x="182129" y="143238"/>
                </a:lnTo>
                <a:lnTo>
                  <a:pt x="180387" y="143238"/>
                </a:lnTo>
                <a:lnTo>
                  <a:pt x="180387" y="128196"/>
                </a:lnTo>
                <a:lnTo>
                  <a:pt x="183206" y="128196"/>
                </a:lnTo>
                <a:lnTo>
                  <a:pt x="183617" y="133294"/>
                </a:lnTo>
                <a:lnTo>
                  <a:pt x="184029" y="128196"/>
                </a:lnTo>
                <a:close/>
                <a:moveTo>
                  <a:pt x="194321" y="128196"/>
                </a:moveTo>
                <a:lnTo>
                  <a:pt x="194321" y="143238"/>
                </a:lnTo>
                <a:lnTo>
                  <a:pt x="192580" y="143238"/>
                </a:lnTo>
                <a:lnTo>
                  <a:pt x="192580" y="136810"/>
                </a:lnTo>
                <a:lnTo>
                  <a:pt x="192041" y="143238"/>
                </a:lnTo>
                <a:lnTo>
                  <a:pt x="190141" y="143238"/>
                </a:lnTo>
                <a:lnTo>
                  <a:pt x="189603" y="136810"/>
                </a:lnTo>
                <a:lnTo>
                  <a:pt x="189603" y="143238"/>
                </a:lnTo>
                <a:lnTo>
                  <a:pt x="187861" y="143238"/>
                </a:lnTo>
                <a:lnTo>
                  <a:pt x="187861" y="128196"/>
                </a:lnTo>
                <a:lnTo>
                  <a:pt x="190679" y="128196"/>
                </a:lnTo>
                <a:lnTo>
                  <a:pt x="191091" y="133294"/>
                </a:lnTo>
                <a:lnTo>
                  <a:pt x="191503" y="128196"/>
                </a:lnTo>
                <a:close/>
                <a:moveTo>
                  <a:pt x="201795" y="128196"/>
                </a:moveTo>
                <a:lnTo>
                  <a:pt x="201795" y="143238"/>
                </a:lnTo>
                <a:lnTo>
                  <a:pt x="200054" y="143238"/>
                </a:lnTo>
                <a:lnTo>
                  <a:pt x="200054" y="136810"/>
                </a:lnTo>
                <a:lnTo>
                  <a:pt x="199515" y="143238"/>
                </a:lnTo>
                <a:lnTo>
                  <a:pt x="197615" y="143238"/>
                </a:lnTo>
                <a:lnTo>
                  <a:pt x="197077" y="136810"/>
                </a:lnTo>
                <a:lnTo>
                  <a:pt x="197077" y="143238"/>
                </a:lnTo>
                <a:lnTo>
                  <a:pt x="195366" y="143238"/>
                </a:lnTo>
                <a:lnTo>
                  <a:pt x="195366" y="128196"/>
                </a:lnTo>
                <a:lnTo>
                  <a:pt x="198153" y="128196"/>
                </a:lnTo>
                <a:lnTo>
                  <a:pt x="198565" y="133294"/>
                </a:lnTo>
                <a:lnTo>
                  <a:pt x="198977" y="128196"/>
                </a:lnTo>
                <a:close/>
                <a:moveTo>
                  <a:pt x="209269" y="128196"/>
                </a:moveTo>
                <a:lnTo>
                  <a:pt x="209269" y="143238"/>
                </a:lnTo>
                <a:lnTo>
                  <a:pt x="207527" y="143238"/>
                </a:lnTo>
                <a:lnTo>
                  <a:pt x="207527" y="136810"/>
                </a:lnTo>
                <a:lnTo>
                  <a:pt x="207021" y="143238"/>
                </a:lnTo>
                <a:lnTo>
                  <a:pt x="205089" y="143238"/>
                </a:lnTo>
                <a:lnTo>
                  <a:pt x="204582" y="136810"/>
                </a:lnTo>
                <a:lnTo>
                  <a:pt x="204582" y="143238"/>
                </a:lnTo>
                <a:lnTo>
                  <a:pt x="202840" y="143238"/>
                </a:lnTo>
                <a:lnTo>
                  <a:pt x="202840" y="128196"/>
                </a:lnTo>
                <a:lnTo>
                  <a:pt x="205627" y="128196"/>
                </a:lnTo>
                <a:lnTo>
                  <a:pt x="206039" y="133294"/>
                </a:lnTo>
                <a:lnTo>
                  <a:pt x="206451" y="128196"/>
                </a:lnTo>
                <a:close/>
                <a:moveTo>
                  <a:pt x="216743" y="128196"/>
                </a:moveTo>
                <a:lnTo>
                  <a:pt x="216743" y="143238"/>
                </a:lnTo>
                <a:lnTo>
                  <a:pt x="215001" y="143238"/>
                </a:lnTo>
                <a:lnTo>
                  <a:pt x="215001" y="136810"/>
                </a:lnTo>
                <a:lnTo>
                  <a:pt x="214495" y="143238"/>
                </a:lnTo>
                <a:lnTo>
                  <a:pt x="212563" y="143238"/>
                </a:lnTo>
                <a:lnTo>
                  <a:pt x="212056" y="136810"/>
                </a:lnTo>
                <a:lnTo>
                  <a:pt x="212056" y="143238"/>
                </a:lnTo>
                <a:lnTo>
                  <a:pt x="210314" y="143238"/>
                </a:lnTo>
                <a:lnTo>
                  <a:pt x="210314" y="128196"/>
                </a:lnTo>
                <a:lnTo>
                  <a:pt x="213101" y="128196"/>
                </a:lnTo>
                <a:lnTo>
                  <a:pt x="213513" y="133294"/>
                </a:lnTo>
                <a:lnTo>
                  <a:pt x="213956" y="128196"/>
                </a:lnTo>
                <a:close/>
                <a:moveTo>
                  <a:pt x="224217" y="128196"/>
                </a:moveTo>
                <a:lnTo>
                  <a:pt x="224217" y="143238"/>
                </a:lnTo>
                <a:lnTo>
                  <a:pt x="222475" y="143238"/>
                </a:lnTo>
                <a:lnTo>
                  <a:pt x="222475" y="136810"/>
                </a:lnTo>
                <a:lnTo>
                  <a:pt x="221969" y="143238"/>
                </a:lnTo>
                <a:lnTo>
                  <a:pt x="220037" y="143238"/>
                </a:lnTo>
                <a:lnTo>
                  <a:pt x="219530" y="136810"/>
                </a:lnTo>
                <a:lnTo>
                  <a:pt x="219530" y="143238"/>
                </a:lnTo>
                <a:lnTo>
                  <a:pt x="217788" y="143238"/>
                </a:lnTo>
                <a:lnTo>
                  <a:pt x="217788" y="128196"/>
                </a:lnTo>
                <a:lnTo>
                  <a:pt x="220575" y="128196"/>
                </a:lnTo>
                <a:lnTo>
                  <a:pt x="221018" y="133294"/>
                </a:lnTo>
                <a:lnTo>
                  <a:pt x="221430" y="128196"/>
                </a:lnTo>
                <a:close/>
                <a:moveTo>
                  <a:pt x="231691" y="128196"/>
                </a:moveTo>
                <a:lnTo>
                  <a:pt x="231691" y="143238"/>
                </a:lnTo>
                <a:lnTo>
                  <a:pt x="229981" y="143238"/>
                </a:lnTo>
                <a:lnTo>
                  <a:pt x="229981" y="136810"/>
                </a:lnTo>
                <a:lnTo>
                  <a:pt x="229442" y="143238"/>
                </a:lnTo>
                <a:lnTo>
                  <a:pt x="227542" y="143238"/>
                </a:lnTo>
                <a:lnTo>
                  <a:pt x="227004" y="136810"/>
                </a:lnTo>
                <a:lnTo>
                  <a:pt x="227004" y="143238"/>
                </a:lnTo>
                <a:lnTo>
                  <a:pt x="225262" y="143238"/>
                </a:lnTo>
                <a:lnTo>
                  <a:pt x="225262" y="128196"/>
                </a:lnTo>
                <a:lnTo>
                  <a:pt x="228049" y="128196"/>
                </a:lnTo>
                <a:lnTo>
                  <a:pt x="228492" y="133294"/>
                </a:lnTo>
                <a:lnTo>
                  <a:pt x="228904" y="128196"/>
                </a:lnTo>
                <a:close/>
                <a:moveTo>
                  <a:pt x="239165" y="128196"/>
                </a:moveTo>
                <a:lnTo>
                  <a:pt x="239165" y="143238"/>
                </a:lnTo>
                <a:lnTo>
                  <a:pt x="237455" y="143238"/>
                </a:lnTo>
                <a:lnTo>
                  <a:pt x="237455" y="136810"/>
                </a:lnTo>
                <a:lnTo>
                  <a:pt x="236916" y="143238"/>
                </a:lnTo>
                <a:lnTo>
                  <a:pt x="235016" y="143238"/>
                </a:lnTo>
                <a:lnTo>
                  <a:pt x="234478" y="136810"/>
                </a:lnTo>
                <a:lnTo>
                  <a:pt x="234478" y="143238"/>
                </a:lnTo>
                <a:lnTo>
                  <a:pt x="232736" y="143238"/>
                </a:lnTo>
                <a:lnTo>
                  <a:pt x="232736" y="128196"/>
                </a:lnTo>
                <a:lnTo>
                  <a:pt x="235555" y="128196"/>
                </a:lnTo>
                <a:lnTo>
                  <a:pt x="235966" y="133294"/>
                </a:lnTo>
                <a:lnTo>
                  <a:pt x="236378" y="128196"/>
                </a:lnTo>
                <a:close/>
                <a:moveTo>
                  <a:pt x="246670" y="128196"/>
                </a:moveTo>
                <a:lnTo>
                  <a:pt x="246670" y="143238"/>
                </a:lnTo>
                <a:lnTo>
                  <a:pt x="244929" y="143238"/>
                </a:lnTo>
                <a:lnTo>
                  <a:pt x="244929" y="136810"/>
                </a:lnTo>
                <a:lnTo>
                  <a:pt x="244390" y="143238"/>
                </a:lnTo>
                <a:lnTo>
                  <a:pt x="242490" y="143238"/>
                </a:lnTo>
                <a:lnTo>
                  <a:pt x="241952" y="136810"/>
                </a:lnTo>
                <a:lnTo>
                  <a:pt x="241952" y="143238"/>
                </a:lnTo>
                <a:lnTo>
                  <a:pt x="240242" y="143238"/>
                </a:lnTo>
                <a:lnTo>
                  <a:pt x="240242" y="128196"/>
                </a:lnTo>
                <a:lnTo>
                  <a:pt x="243028" y="128196"/>
                </a:lnTo>
                <a:lnTo>
                  <a:pt x="243440" y="133294"/>
                </a:lnTo>
                <a:lnTo>
                  <a:pt x="243852" y="128196"/>
                </a:lnTo>
                <a:close/>
                <a:moveTo>
                  <a:pt x="254144" y="128196"/>
                </a:moveTo>
                <a:lnTo>
                  <a:pt x="254144" y="143238"/>
                </a:lnTo>
                <a:lnTo>
                  <a:pt x="252402" y="143238"/>
                </a:lnTo>
                <a:lnTo>
                  <a:pt x="252402" y="136810"/>
                </a:lnTo>
                <a:lnTo>
                  <a:pt x="251864" y="143238"/>
                </a:lnTo>
                <a:lnTo>
                  <a:pt x="249964" y="143238"/>
                </a:lnTo>
                <a:lnTo>
                  <a:pt x="249426" y="136810"/>
                </a:lnTo>
                <a:lnTo>
                  <a:pt x="249426" y="143238"/>
                </a:lnTo>
                <a:lnTo>
                  <a:pt x="247715" y="143238"/>
                </a:lnTo>
                <a:lnTo>
                  <a:pt x="247715" y="128196"/>
                </a:lnTo>
                <a:lnTo>
                  <a:pt x="250502" y="128196"/>
                </a:lnTo>
                <a:lnTo>
                  <a:pt x="250914" y="133294"/>
                </a:lnTo>
                <a:lnTo>
                  <a:pt x="251326" y="128196"/>
                </a:lnTo>
                <a:close/>
                <a:moveTo>
                  <a:pt x="261618" y="128196"/>
                </a:moveTo>
                <a:lnTo>
                  <a:pt x="261618" y="143238"/>
                </a:lnTo>
                <a:lnTo>
                  <a:pt x="259876" y="143238"/>
                </a:lnTo>
                <a:lnTo>
                  <a:pt x="259876" y="136810"/>
                </a:lnTo>
                <a:lnTo>
                  <a:pt x="259338" y="143238"/>
                </a:lnTo>
                <a:lnTo>
                  <a:pt x="257438" y="143238"/>
                </a:lnTo>
                <a:lnTo>
                  <a:pt x="256899" y="136810"/>
                </a:lnTo>
                <a:lnTo>
                  <a:pt x="256899" y="143238"/>
                </a:lnTo>
                <a:lnTo>
                  <a:pt x="255189" y="143238"/>
                </a:lnTo>
                <a:lnTo>
                  <a:pt x="255189" y="128196"/>
                </a:lnTo>
                <a:lnTo>
                  <a:pt x="257976" y="128196"/>
                </a:lnTo>
                <a:lnTo>
                  <a:pt x="258388" y="133294"/>
                </a:lnTo>
                <a:lnTo>
                  <a:pt x="258831" y="128196"/>
                </a:lnTo>
                <a:close/>
                <a:moveTo>
                  <a:pt x="269092" y="128196"/>
                </a:moveTo>
                <a:lnTo>
                  <a:pt x="269092" y="143238"/>
                </a:lnTo>
                <a:lnTo>
                  <a:pt x="267350" y="143238"/>
                </a:lnTo>
                <a:lnTo>
                  <a:pt x="267350" y="136810"/>
                </a:lnTo>
                <a:lnTo>
                  <a:pt x="266844" y="143238"/>
                </a:lnTo>
                <a:lnTo>
                  <a:pt x="264912" y="143238"/>
                </a:lnTo>
                <a:lnTo>
                  <a:pt x="264405" y="136810"/>
                </a:lnTo>
                <a:lnTo>
                  <a:pt x="264405" y="143238"/>
                </a:lnTo>
                <a:lnTo>
                  <a:pt x="262663" y="143238"/>
                </a:lnTo>
                <a:lnTo>
                  <a:pt x="262663" y="128196"/>
                </a:lnTo>
                <a:lnTo>
                  <a:pt x="265450" y="128196"/>
                </a:lnTo>
                <a:lnTo>
                  <a:pt x="265862" y="133294"/>
                </a:lnTo>
                <a:lnTo>
                  <a:pt x="266305" y="128196"/>
                </a:lnTo>
                <a:close/>
                <a:moveTo>
                  <a:pt x="276566" y="128196"/>
                </a:moveTo>
                <a:lnTo>
                  <a:pt x="276566" y="143238"/>
                </a:lnTo>
                <a:lnTo>
                  <a:pt x="274824" y="143238"/>
                </a:lnTo>
                <a:lnTo>
                  <a:pt x="274824" y="136810"/>
                </a:lnTo>
                <a:lnTo>
                  <a:pt x="274317" y="143238"/>
                </a:lnTo>
                <a:lnTo>
                  <a:pt x="272386" y="143238"/>
                </a:lnTo>
                <a:lnTo>
                  <a:pt x="271879" y="136810"/>
                </a:lnTo>
                <a:lnTo>
                  <a:pt x="271879" y="143238"/>
                </a:lnTo>
                <a:lnTo>
                  <a:pt x="270137" y="143238"/>
                </a:lnTo>
                <a:lnTo>
                  <a:pt x="270137" y="128196"/>
                </a:lnTo>
                <a:lnTo>
                  <a:pt x="272924" y="128196"/>
                </a:lnTo>
                <a:lnTo>
                  <a:pt x="273367" y="133294"/>
                </a:lnTo>
                <a:lnTo>
                  <a:pt x="273779" y="128196"/>
                </a:lnTo>
                <a:close/>
                <a:moveTo>
                  <a:pt x="284040" y="128196"/>
                </a:moveTo>
                <a:lnTo>
                  <a:pt x="284040" y="143238"/>
                </a:lnTo>
                <a:lnTo>
                  <a:pt x="282298" y="143238"/>
                </a:lnTo>
                <a:lnTo>
                  <a:pt x="282298" y="136810"/>
                </a:lnTo>
                <a:lnTo>
                  <a:pt x="281791" y="143238"/>
                </a:lnTo>
                <a:lnTo>
                  <a:pt x="279860" y="143238"/>
                </a:lnTo>
                <a:lnTo>
                  <a:pt x="279353" y="136810"/>
                </a:lnTo>
                <a:lnTo>
                  <a:pt x="279353" y="143238"/>
                </a:lnTo>
                <a:lnTo>
                  <a:pt x="277611" y="143238"/>
                </a:lnTo>
                <a:lnTo>
                  <a:pt x="277611" y="128196"/>
                </a:lnTo>
                <a:lnTo>
                  <a:pt x="280430" y="128196"/>
                </a:lnTo>
                <a:lnTo>
                  <a:pt x="280841" y="133294"/>
                </a:lnTo>
                <a:lnTo>
                  <a:pt x="281253" y="128196"/>
                </a:lnTo>
                <a:close/>
                <a:moveTo>
                  <a:pt x="7347" y="144062"/>
                </a:moveTo>
                <a:lnTo>
                  <a:pt x="7347" y="159105"/>
                </a:lnTo>
                <a:lnTo>
                  <a:pt x="5605" y="159105"/>
                </a:lnTo>
                <a:lnTo>
                  <a:pt x="5605" y="152676"/>
                </a:lnTo>
                <a:lnTo>
                  <a:pt x="5099" y="159105"/>
                </a:lnTo>
                <a:lnTo>
                  <a:pt x="3167" y="159105"/>
                </a:lnTo>
                <a:lnTo>
                  <a:pt x="2629" y="152676"/>
                </a:lnTo>
                <a:lnTo>
                  <a:pt x="2629" y="159105"/>
                </a:lnTo>
                <a:lnTo>
                  <a:pt x="918" y="159105"/>
                </a:lnTo>
                <a:lnTo>
                  <a:pt x="918" y="144062"/>
                </a:lnTo>
                <a:lnTo>
                  <a:pt x="3705" y="144062"/>
                </a:lnTo>
                <a:lnTo>
                  <a:pt x="4117" y="149160"/>
                </a:lnTo>
                <a:lnTo>
                  <a:pt x="4529" y="144062"/>
                </a:lnTo>
                <a:close/>
                <a:moveTo>
                  <a:pt x="14821" y="144062"/>
                </a:moveTo>
                <a:lnTo>
                  <a:pt x="14821" y="159105"/>
                </a:lnTo>
                <a:lnTo>
                  <a:pt x="13079" y="159105"/>
                </a:lnTo>
                <a:lnTo>
                  <a:pt x="13079" y="152676"/>
                </a:lnTo>
                <a:lnTo>
                  <a:pt x="12573" y="159105"/>
                </a:lnTo>
                <a:lnTo>
                  <a:pt x="10641" y="159105"/>
                </a:lnTo>
                <a:lnTo>
                  <a:pt x="10134" y="152676"/>
                </a:lnTo>
                <a:lnTo>
                  <a:pt x="10134" y="159105"/>
                </a:lnTo>
                <a:lnTo>
                  <a:pt x="8392" y="159105"/>
                </a:lnTo>
                <a:lnTo>
                  <a:pt x="8392" y="144062"/>
                </a:lnTo>
                <a:lnTo>
                  <a:pt x="11179" y="144062"/>
                </a:lnTo>
                <a:lnTo>
                  <a:pt x="11591" y="149160"/>
                </a:lnTo>
                <a:lnTo>
                  <a:pt x="12034" y="144062"/>
                </a:lnTo>
                <a:close/>
                <a:moveTo>
                  <a:pt x="22295" y="144062"/>
                </a:moveTo>
                <a:lnTo>
                  <a:pt x="22295" y="159105"/>
                </a:lnTo>
                <a:lnTo>
                  <a:pt x="20553" y="159105"/>
                </a:lnTo>
                <a:lnTo>
                  <a:pt x="20553" y="152676"/>
                </a:lnTo>
                <a:lnTo>
                  <a:pt x="20047" y="159105"/>
                </a:lnTo>
                <a:lnTo>
                  <a:pt x="18115" y="159105"/>
                </a:lnTo>
                <a:lnTo>
                  <a:pt x="17608" y="152676"/>
                </a:lnTo>
                <a:lnTo>
                  <a:pt x="17608" y="159105"/>
                </a:lnTo>
                <a:lnTo>
                  <a:pt x="15866" y="159105"/>
                </a:lnTo>
                <a:lnTo>
                  <a:pt x="15866" y="144062"/>
                </a:lnTo>
                <a:lnTo>
                  <a:pt x="18653" y="144062"/>
                </a:lnTo>
                <a:lnTo>
                  <a:pt x="19096" y="149160"/>
                </a:lnTo>
                <a:lnTo>
                  <a:pt x="19508" y="144062"/>
                </a:lnTo>
                <a:close/>
                <a:moveTo>
                  <a:pt x="29769" y="144062"/>
                </a:moveTo>
                <a:lnTo>
                  <a:pt x="29769" y="159105"/>
                </a:lnTo>
                <a:lnTo>
                  <a:pt x="28059" y="159105"/>
                </a:lnTo>
                <a:lnTo>
                  <a:pt x="28059" y="152676"/>
                </a:lnTo>
                <a:lnTo>
                  <a:pt x="27520" y="159105"/>
                </a:lnTo>
                <a:lnTo>
                  <a:pt x="25589" y="159105"/>
                </a:lnTo>
                <a:lnTo>
                  <a:pt x="25082" y="152676"/>
                </a:lnTo>
                <a:lnTo>
                  <a:pt x="25082" y="159105"/>
                </a:lnTo>
                <a:lnTo>
                  <a:pt x="23340" y="159105"/>
                </a:lnTo>
                <a:lnTo>
                  <a:pt x="23340" y="144062"/>
                </a:lnTo>
                <a:lnTo>
                  <a:pt x="26159" y="144062"/>
                </a:lnTo>
                <a:lnTo>
                  <a:pt x="26570" y="149160"/>
                </a:lnTo>
                <a:lnTo>
                  <a:pt x="26982" y="144062"/>
                </a:lnTo>
                <a:close/>
                <a:moveTo>
                  <a:pt x="37243" y="144062"/>
                </a:moveTo>
                <a:lnTo>
                  <a:pt x="37243" y="159105"/>
                </a:lnTo>
                <a:lnTo>
                  <a:pt x="35533" y="159105"/>
                </a:lnTo>
                <a:lnTo>
                  <a:pt x="35533" y="152676"/>
                </a:lnTo>
                <a:lnTo>
                  <a:pt x="34994" y="159105"/>
                </a:lnTo>
                <a:lnTo>
                  <a:pt x="33094" y="159105"/>
                </a:lnTo>
                <a:lnTo>
                  <a:pt x="32556" y="152676"/>
                </a:lnTo>
                <a:lnTo>
                  <a:pt x="32556" y="159105"/>
                </a:lnTo>
                <a:lnTo>
                  <a:pt x="30814" y="159105"/>
                </a:lnTo>
                <a:lnTo>
                  <a:pt x="30814" y="144062"/>
                </a:lnTo>
                <a:lnTo>
                  <a:pt x="33633" y="144062"/>
                </a:lnTo>
                <a:lnTo>
                  <a:pt x="34044" y="149160"/>
                </a:lnTo>
                <a:lnTo>
                  <a:pt x="34456" y="144062"/>
                </a:lnTo>
                <a:close/>
                <a:moveTo>
                  <a:pt x="44748" y="144062"/>
                </a:moveTo>
                <a:lnTo>
                  <a:pt x="44748" y="159105"/>
                </a:lnTo>
                <a:lnTo>
                  <a:pt x="43007" y="159105"/>
                </a:lnTo>
                <a:lnTo>
                  <a:pt x="43007" y="152676"/>
                </a:lnTo>
                <a:lnTo>
                  <a:pt x="42468" y="159105"/>
                </a:lnTo>
                <a:lnTo>
                  <a:pt x="40568" y="159105"/>
                </a:lnTo>
                <a:lnTo>
                  <a:pt x="40030" y="152676"/>
                </a:lnTo>
                <a:lnTo>
                  <a:pt x="40030" y="159105"/>
                </a:lnTo>
                <a:lnTo>
                  <a:pt x="38320" y="159105"/>
                </a:lnTo>
                <a:lnTo>
                  <a:pt x="38320" y="144062"/>
                </a:lnTo>
                <a:lnTo>
                  <a:pt x="41106" y="144062"/>
                </a:lnTo>
                <a:lnTo>
                  <a:pt x="41518" y="149160"/>
                </a:lnTo>
                <a:lnTo>
                  <a:pt x="41930" y="144062"/>
                </a:lnTo>
                <a:close/>
                <a:moveTo>
                  <a:pt x="52222" y="144062"/>
                </a:moveTo>
                <a:lnTo>
                  <a:pt x="52222" y="159105"/>
                </a:lnTo>
                <a:lnTo>
                  <a:pt x="50480" y="159105"/>
                </a:lnTo>
                <a:lnTo>
                  <a:pt x="50480" y="152676"/>
                </a:lnTo>
                <a:lnTo>
                  <a:pt x="49942" y="159105"/>
                </a:lnTo>
                <a:lnTo>
                  <a:pt x="48042" y="159105"/>
                </a:lnTo>
                <a:lnTo>
                  <a:pt x="47504" y="152676"/>
                </a:lnTo>
                <a:lnTo>
                  <a:pt x="47504" y="159105"/>
                </a:lnTo>
                <a:lnTo>
                  <a:pt x="45793" y="159105"/>
                </a:lnTo>
                <a:lnTo>
                  <a:pt x="45793" y="144062"/>
                </a:lnTo>
                <a:lnTo>
                  <a:pt x="48580" y="144062"/>
                </a:lnTo>
                <a:lnTo>
                  <a:pt x="48992" y="149160"/>
                </a:lnTo>
                <a:lnTo>
                  <a:pt x="49404" y="144062"/>
                </a:lnTo>
                <a:close/>
                <a:moveTo>
                  <a:pt x="59696" y="144062"/>
                </a:moveTo>
                <a:lnTo>
                  <a:pt x="59696" y="159105"/>
                </a:lnTo>
                <a:lnTo>
                  <a:pt x="57954" y="159105"/>
                </a:lnTo>
                <a:lnTo>
                  <a:pt x="57954" y="152676"/>
                </a:lnTo>
                <a:lnTo>
                  <a:pt x="57448" y="159105"/>
                </a:lnTo>
                <a:lnTo>
                  <a:pt x="55516" y="159105"/>
                </a:lnTo>
                <a:lnTo>
                  <a:pt x="54978" y="152676"/>
                </a:lnTo>
                <a:lnTo>
                  <a:pt x="54978" y="159105"/>
                </a:lnTo>
                <a:lnTo>
                  <a:pt x="53267" y="159105"/>
                </a:lnTo>
                <a:lnTo>
                  <a:pt x="53267" y="144062"/>
                </a:lnTo>
                <a:lnTo>
                  <a:pt x="56054" y="144062"/>
                </a:lnTo>
                <a:lnTo>
                  <a:pt x="56466" y="149160"/>
                </a:lnTo>
                <a:lnTo>
                  <a:pt x="56878" y="144062"/>
                </a:lnTo>
                <a:close/>
                <a:moveTo>
                  <a:pt x="67170" y="144062"/>
                </a:moveTo>
                <a:lnTo>
                  <a:pt x="67170" y="159105"/>
                </a:lnTo>
                <a:lnTo>
                  <a:pt x="65428" y="159105"/>
                </a:lnTo>
                <a:lnTo>
                  <a:pt x="65428" y="152676"/>
                </a:lnTo>
                <a:lnTo>
                  <a:pt x="64922" y="159105"/>
                </a:lnTo>
                <a:lnTo>
                  <a:pt x="62990" y="159105"/>
                </a:lnTo>
                <a:lnTo>
                  <a:pt x="62483" y="152676"/>
                </a:lnTo>
                <a:lnTo>
                  <a:pt x="62483" y="159105"/>
                </a:lnTo>
                <a:lnTo>
                  <a:pt x="60741" y="159105"/>
                </a:lnTo>
                <a:lnTo>
                  <a:pt x="60741" y="144062"/>
                </a:lnTo>
                <a:lnTo>
                  <a:pt x="63528" y="144062"/>
                </a:lnTo>
                <a:lnTo>
                  <a:pt x="63940" y="149160"/>
                </a:lnTo>
                <a:lnTo>
                  <a:pt x="64383" y="144062"/>
                </a:lnTo>
                <a:close/>
                <a:moveTo>
                  <a:pt x="74644" y="144062"/>
                </a:moveTo>
                <a:lnTo>
                  <a:pt x="74644" y="159105"/>
                </a:lnTo>
                <a:lnTo>
                  <a:pt x="72902" y="159105"/>
                </a:lnTo>
                <a:lnTo>
                  <a:pt x="72902" y="152676"/>
                </a:lnTo>
                <a:lnTo>
                  <a:pt x="72395" y="159105"/>
                </a:lnTo>
                <a:lnTo>
                  <a:pt x="70464" y="159105"/>
                </a:lnTo>
                <a:lnTo>
                  <a:pt x="69957" y="152676"/>
                </a:lnTo>
                <a:lnTo>
                  <a:pt x="69957" y="159105"/>
                </a:lnTo>
                <a:lnTo>
                  <a:pt x="68215" y="159105"/>
                </a:lnTo>
                <a:lnTo>
                  <a:pt x="68215" y="144062"/>
                </a:lnTo>
                <a:lnTo>
                  <a:pt x="71002" y="144062"/>
                </a:lnTo>
                <a:lnTo>
                  <a:pt x="71445" y="149160"/>
                </a:lnTo>
                <a:lnTo>
                  <a:pt x="71857" y="144062"/>
                </a:lnTo>
                <a:close/>
                <a:moveTo>
                  <a:pt x="82118" y="144062"/>
                </a:moveTo>
                <a:lnTo>
                  <a:pt x="82118" y="159105"/>
                </a:lnTo>
                <a:lnTo>
                  <a:pt x="80376" y="159105"/>
                </a:lnTo>
                <a:lnTo>
                  <a:pt x="80376" y="152676"/>
                </a:lnTo>
                <a:lnTo>
                  <a:pt x="79869" y="159105"/>
                </a:lnTo>
                <a:lnTo>
                  <a:pt x="77969" y="159105"/>
                </a:lnTo>
                <a:lnTo>
                  <a:pt x="77431" y="152676"/>
                </a:lnTo>
                <a:lnTo>
                  <a:pt x="77431" y="159105"/>
                </a:lnTo>
                <a:lnTo>
                  <a:pt x="75689" y="159105"/>
                </a:lnTo>
                <a:lnTo>
                  <a:pt x="75689" y="144062"/>
                </a:lnTo>
                <a:lnTo>
                  <a:pt x="78508" y="144062"/>
                </a:lnTo>
                <a:lnTo>
                  <a:pt x="78919" y="149160"/>
                </a:lnTo>
                <a:lnTo>
                  <a:pt x="79331" y="144062"/>
                </a:lnTo>
                <a:close/>
                <a:moveTo>
                  <a:pt x="89623" y="144062"/>
                </a:moveTo>
                <a:lnTo>
                  <a:pt x="89623" y="159105"/>
                </a:lnTo>
                <a:lnTo>
                  <a:pt x="87882" y="159105"/>
                </a:lnTo>
                <a:lnTo>
                  <a:pt x="87882" y="152676"/>
                </a:lnTo>
                <a:lnTo>
                  <a:pt x="87343" y="159105"/>
                </a:lnTo>
                <a:lnTo>
                  <a:pt x="85443" y="159105"/>
                </a:lnTo>
                <a:lnTo>
                  <a:pt x="84905" y="152676"/>
                </a:lnTo>
                <a:lnTo>
                  <a:pt x="84905" y="159105"/>
                </a:lnTo>
                <a:lnTo>
                  <a:pt x="83163" y="159105"/>
                </a:lnTo>
                <a:lnTo>
                  <a:pt x="83163" y="144062"/>
                </a:lnTo>
                <a:lnTo>
                  <a:pt x="85982" y="144062"/>
                </a:lnTo>
                <a:lnTo>
                  <a:pt x="86393" y="149160"/>
                </a:lnTo>
                <a:lnTo>
                  <a:pt x="86805" y="144062"/>
                </a:lnTo>
                <a:close/>
                <a:moveTo>
                  <a:pt x="97097" y="144062"/>
                </a:moveTo>
                <a:lnTo>
                  <a:pt x="97097" y="159105"/>
                </a:lnTo>
                <a:lnTo>
                  <a:pt x="95356" y="159105"/>
                </a:lnTo>
                <a:lnTo>
                  <a:pt x="95356" y="152676"/>
                </a:lnTo>
                <a:lnTo>
                  <a:pt x="94817" y="159105"/>
                </a:lnTo>
                <a:lnTo>
                  <a:pt x="92917" y="159105"/>
                </a:lnTo>
                <a:lnTo>
                  <a:pt x="92379" y="152676"/>
                </a:lnTo>
                <a:lnTo>
                  <a:pt x="92379" y="159105"/>
                </a:lnTo>
                <a:lnTo>
                  <a:pt x="90637" y="159105"/>
                </a:lnTo>
                <a:lnTo>
                  <a:pt x="90637" y="144062"/>
                </a:lnTo>
                <a:lnTo>
                  <a:pt x="93455" y="144062"/>
                </a:lnTo>
                <a:lnTo>
                  <a:pt x="93867" y="149160"/>
                </a:lnTo>
                <a:lnTo>
                  <a:pt x="94279" y="144062"/>
                </a:lnTo>
                <a:close/>
                <a:moveTo>
                  <a:pt x="104571" y="144062"/>
                </a:moveTo>
                <a:lnTo>
                  <a:pt x="104571" y="159105"/>
                </a:lnTo>
                <a:lnTo>
                  <a:pt x="102829" y="159105"/>
                </a:lnTo>
                <a:lnTo>
                  <a:pt x="102829" y="152676"/>
                </a:lnTo>
                <a:lnTo>
                  <a:pt x="102323" y="159105"/>
                </a:lnTo>
                <a:lnTo>
                  <a:pt x="100391" y="159105"/>
                </a:lnTo>
                <a:lnTo>
                  <a:pt x="99853" y="152676"/>
                </a:lnTo>
                <a:lnTo>
                  <a:pt x="99853" y="159105"/>
                </a:lnTo>
                <a:lnTo>
                  <a:pt x="98142" y="159105"/>
                </a:lnTo>
                <a:lnTo>
                  <a:pt x="98142" y="144062"/>
                </a:lnTo>
                <a:lnTo>
                  <a:pt x="100929" y="144062"/>
                </a:lnTo>
                <a:lnTo>
                  <a:pt x="101341" y="149160"/>
                </a:lnTo>
                <a:lnTo>
                  <a:pt x="101753" y="144062"/>
                </a:lnTo>
                <a:close/>
                <a:moveTo>
                  <a:pt x="112045" y="144062"/>
                </a:moveTo>
                <a:lnTo>
                  <a:pt x="112045" y="159105"/>
                </a:lnTo>
                <a:lnTo>
                  <a:pt x="110303" y="159105"/>
                </a:lnTo>
                <a:lnTo>
                  <a:pt x="110303" y="152676"/>
                </a:lnTo>
                <a:lnTo>
                  <a:pt x="109797" y="159105"/>
                </a:lnTo>
                <a:lnTo>
                  <a:pt x="107865" y="159105"/>
                </a:lnTo>
                <a:lnTo>
                  <a:pt x="107358" y="152676"/>
                </a:lnTo>
                <a:lnTo>
                  <a:pt x="107358" y="159105"/>
                </a:lnTo>
                <a:lnTo>
                  <a:pt x="105616" y="159105"/>
                </a:lnTo>
                <a:lnTo>
                  <a:pt x="105616" y="144062"/>
                </a:lnTo>
                <a:lnTo>
                  <a:pt x="108403" y="144062"/>
                </a:lnTo>
                <a:lnTo>
                  <a:pt x="108815" y="149160"/>
                </a:lnTo>
                <a:lnTo>
                  <a:pt x="109258" y="144062"/>
                </a:lnTo>
                <a:close/>
                <a:moveTo>
                  <a:pt x="119519" y="144062"/>
                </a:moveTo>
                <a:lnTo>
                  <a:pt x="119519" y="159105"/>
                </a:lnTo>
                <a:lnTo>
                  <a:pt x="117777" y="159105"/>
                </a:lnTo>
                <a:lnTo>
                  <a:pt x="117777" y="152676"/>
                </a:lnTo>
                <a:lnTo>
                  <a:pt x="117271" y="159105"/>
                </a:lnTo>
                <a:lnTo>
                  <a:pt x="115339" y="159105"/>
                </a:lnTo>
                <a:lnTo>
                  <a:pt x="114832" y="152676"/>
                </a:lnTo>
                <a:lnTo>
                  <a:pt x="114832" y="159105"/>
                </a:lnTo>
                <a:lnTo>
                  <a:pt x="113090" y="159105"/>
                </a:lnTo>
                <a:lnTo>
                  <a:pt x="113090" y="144062"/>
                </a:lnTo>
                <a:lnTo>
                  <a:pt x="115877" y="144062"/>
                </a:lnTo>
                <a:lnTo>
                  <a:pt x="116320" y="149160"/>
                </a:lnTo>
                <a:lnTo>
                  <a:pt x="116732" y="144062"/>
                </a:lnTo>
                <a:close/>
                <a:moveTo>
                  <a:pt x="126993" y="144062"/>
                </a:moveTo>
                <a:lnTo>
                  <a:pt x="126993" y="159105"/>
                </a:lnTo>
                <a:lnTo>
                  <a:pt x="125283" y="159105"/>
                </a:lnTo>
                <a:lnTo>
                  <a:pt x="125283" y="152676"/>
                </a:lnTo>
                <a:lnTo>
                  <a:pt x="124744" y="159105"/>
                </a:lnTo>
                <a:lnTo>
                  <a:pt x="122813" y="159105"/>
                </a:lnTo>
                <a:lnTo>
                  <a:pt x="122306" y="152676"/>
                </a:lnTo>
                <a:lnTo>
                  <a:pt x="122306" y="159105"/>
                </a:lnTo>
                <a:lnTo>
                  <a:pt x="120564" y="159105"/>
                </a:lnTo>
                <a:lnTo>
                  <a:pt x="120564" y="144062"/>
                </a:lnTo>
                <a:lnTo>
                  <a:pt x="123351" y="144062"/>
                </a:lnTo>
                <a:lnTo>
                  <a:pt x="123794" y="149160"/>
                </a:lnTo>
                <a:lnTo>
                  <a:pt x="124206" y="144062"/>
                </a:lnTo>
                <a:close/>
                <a:moveTo>
                  <a:pt x="134467" y="144062"/>
                </a:moveTo>
                <a:lnTo>
                  <a:pt x="134467" y="159105"/>
                </a:lnTo>
                <a:lnTo>
                  <a:pt x="132757" y="159105"/>
                </a:lnTo>
                <a:lnTo>
                  <a:pt x="132757" y="152676"/>
                </a:lnTo>
                <a:lnTo>
                  <a:pt x="132218" y="159105"/>
                </a:lnTo>
                <a:lnTo>
                  <a:pt x="130318" y="159105"/>
                </a:lnTo>
                <a:lnTo>
                  <a:pt x="129780" y="152676"/>
                </a:lnTo>
                <a:lnTo>
                  <a:pt x="129780" y="159105"/>
                </a:lnTo>
                <a:lnTo>
                  <a:pt x="128038" y="159105"/>
                </a:lnTo>
                <a:lnTo>
                  <a:pt x="128038" y="144062"/>
                </a:lnTo>
                <a:lnTo>
                  <a:pt x="130857" y="144062"/>
                </a:lnTo>
                <a:lnTo>
                  <a:pt x="131268" y="149160"/>
                </a:lnTo>
                <a:lnTo>
                  <a:pt x="131680" y="144062"/>
                </a:lnTo>
                <a:close/>
                <a:moveTo>
                  <a:pt x="141941" y="144062"/>
                </a:moveTo>
                <a:lnTo>
                  <a:pt x="141941" y="159105"/>
                </a:lnTo>
                <a:lnTo>
                  <a:pt x="140231" y="159105"/>
                </a:lnTo>
                <a:lnTo>
                  <a:pt x="140231" y="152676"/>
                </a:lnTo>
                <a:lnTo>
                  <a:pt x="139692" y="159105"/>
                </a:lnTo>
                <a:lnTo>
                  <a:pt x="137792" y="159105"/>
                </a:lnTo>
                <a:lnTo>
                  <a:pt x="137254" y="152676"/>
                </a:lnTo>
                <a:lnTo>
                  <a:pt x="137254" y="159105"/>
                </a:lnTo>
                <a:lnTo>
                  <a:pt x="135512" y="159105"/>
                </a:lnTo>
                <a:lnTo>
                  <a:pt x="135512" y="144062"/>
                </a:lnTo>
                <a:lnTo>
                  <a:pt x="138330" y="144062"/>
                </a:lnTo>
                <a:lnTo>
                  <a:pt x="138742" y="149160"/>
                </a:lnTo>
                <a:lnTo>
                  <a:pt x="139154" y="144062"/>
                </a:lnTo>
                <a:close/>
                <a:moveTo>
                  <a:pt x="149446" y="144062"/>
                </a:moveTo>
                <a:lnTo>
                  <a:pt x="149446" y="159105"/>
                </a:lnTo>
                <a:lnTo>
                  <a:pt x="147705" y="159105"/>
                </a:lnTo>
                <a:lnTo>
                  <a:pt x="147705" y="152676"/>
                </a:lnTo>
                <a:lnTo>
                  <a:pt x="147166" y="159105"/>
                </a:lnTo>
                <a:lnTo>
                  <a:pt x="145266" y="159105"/>
                </a:lnTo>
                <a:lnTo>
                  <a:pt x="144728" y="152676"/>
                </a:lnTo>
                <a:lnTo>
                  <a:pt x="144728" y="159105"/>
                </a:lnTo>
                <a:lnTo>
                  <a:pt x="142986" y="159105"/>
                </a:lnTo>
                <a:lnTo>
                  <a:pt x="142986" y="144062"/>
                </a:lnTo>
                <a:lnTo>
                  <a:pt x="145804" y="144062"/>
                </a:lnTo>
                <a:lnTo>
                  <a:pt x="146216" y="149160"/>
                </a:lnTo>
                <a:lnTo>
                  <a:pt x="146628" y="144062"/>
                </a:lnTo>
                <a:close/>
                <a:moveTo>
                  <a:pt x="156920" y="144062"/>
                </a:moveTo>
                <a:lnTo>
                  <a:pt x="156920" y="159105"/>
                </a:lnTo>
                <a:lnTo>
                  <a:pt x="155178" y="159105"/>
                </a:lnTo>
                <a:lnTo>
                  <a:pt x="155178" y="152676"/>
                </a:lnTo>
                <a:lnTo>
                  <a:pt x="154640" y="159105"/>
                </a:lnTo>
                <a:lnTo>
                  <a:pt x="152740" y="159105"/>
                </a:lnTo>
                <a:lnTo>
                  <a:pt x="152233" y="152676"/>
                </a:lnTo>
                <a:lnTo>
                  <a:pt x="152233" y="159105"/>
                </a:lnTo>
                <a:lnTo>
                  <a:pt x="150491" y="159105"/>
                </a:lnTo>
                <a:lnTo>
                  <a:pt x="150491" y="144062"/>
                </a:lnTo>
                <a:lnTo>
                  <a:pt x="153278" y="144062"/>
                </a:lnTo>
                <a:lnTo>
                  <a:pt x="153690" y="149160"/>
                </a:lnTo>
                <a:lnTo>
                  <a:pt x="154133" y="144062"/>
                </a:lnTo>
                <a:close/>
                <a:moveTo>
                  <a:pt x="164394" y="144062"/>
                </a:moveTo>
                <a:lnTo>
                  <a:pt x="164394" y="159105"/>
                </a:lnTo>
                <a:lnTo>
                  <a:pt x="162652" y="159105"/>
                </a:lnTo>
                <a:lnTo>
                  <a:pt x="162652" y="152676"/>
                </a:lnTo>
                <a:lnTo>
                  <a:pt x="162146" y="159105"/>
                </a:lnTo>
                <a:lnTo>
                  <a:pt x="160214" y="159105"/>
                </a:lnTo>
                <a:lnTo>
                  <a:pt x="159707" y="152676"/>
                </a:lnTo>
                <a:lnTo>
                  <a:pt x="159707" y="159105"/>
                </a:lnTo>
                <a:lnTo>
                  <a:pt x="157965" y="159105"/>
                </a:lnTo>
                <a:lnTo>
                  <a:pt x="157965" y="144062"/>
                </a:lnTo>
                <a:lnTo>
                  <a:pt x="160752" y="144062"/>
                </a:lnTo>
                <a:lnTo>
                  <a:pt x="161164" y="149160"/>
                </a:lnTo>
                <a:lnTo>
                  <a:pt x="161607" y="144062"/>
                </a:lnTo>
                <a:close/>
                <a:moveTo>
                  <a:pt x="171868" y="144062"/>
                </a:moveTo>
                <a:lnTo>
                  <a:pt x="171868" y="159105"/>
                </a:lnTo>
                <a:lnTo>
                  <a:pt x="170126" y="159105"/>
                </a:lnTo>
                <a:lnTo>
                  <a:pt x="170126" y="152676"/>
                </a:lnTo>
                <a:lnTo>
                  <a:pt x="169620" y="159105"/>
                </a:lnTo>
                <a:lnTo>
                  <a:pt x="167688" y="159105"/>
                </a:lnTo>
                <a:lnTo>
                  <a:pt x="167181" y="152676"/>
                </a:lnTo>
                <a:lnTo>
                  <a:pt x="167181" y="159105"/>
                </a:lnTo>
                <a:lnTo>
                  <a:pt x="165439" y="159105"/>
                </a:lnTo>
                <a:lnTo>
                  <a:pt x="165439" y="144062"/>
                </a:lnTo>
                <a:lnTo>
                  <a:pt x="168226" y="144062"/>
                </a:lnTo>
                <a:lnTo>
                  <a:pt x="168638" y="149160"/>
                </a:lnTo>
                <a:lnTo>
                  <a:pt x="169081" y="144062"/>
                </a:lnTo>
                <a:close/>
                <a:moveTo>
                  <a:pt x="179342" y="144062"/>
                </a:moveTo>
                <a:lnTo>
                  <a:pt x="179342" y="159105"/>
                </a:lnTo>
                <a:lnTo>
                  <a:pt x="177600" y="159105"/>
                </a:lnTo>
                <a:lnTo>
                  <a:pt x="177600" y="152676"/>
                </a:lnTo>
                <a:lnTo>
                  <a:pt x="177093" y="159105"/>
                </a:lnTo>
                <a:lnTo>
                  <a:pt x="175193" y="159105"/>
                </a:lnTo>
                <a:lnTo>
                  <a:pt x="174655" y="152676"/>
                </a:lnTo>
                <a:lnTo>
                  <a:pt x="174655" y="159105"/>
                </a:lnTo>
                <a:lnTo>
                  <a:pt x="172913" y="159105"/>
                </a:lnTo>
                <a:lnTo>
                  <a:pt x="172913" y="144062"/>
                </a:lnTo>
                <a:lnTo>
                  <a:pt x="175732" y="144062"/>
                </a:lnTo>
                <a:lnTo>
                  <a:pt x="176143" y="149160"/>
                </a:lnTo>
                <a:lnTo>
                  <a:pt x="176555" y="144062"/>
                </a:lnTo>
                <a:close/>
                <a:moveTo>
                  <a:pt x="186816" y="144062"/>
                </a:moveTo>
                <a:lnTo>
                  <a:pt x="186816" y="159105"/>
                </a:lnTo>
                <a:lnTo>
                  <a:pt x="185106" y="159105"/>
                </a:lnTo>
                <a:lnTo>
                  <a:pt x="185106" y="152676"/>
                </a:lnTo>
                <a:lnTo>
                  <a:pt x="184567" y="159105"/>
                </a:lnTo>
                <a:lnTo>
                  <a:pt x="182667" y="159105"/>
                </a:lnTo>
                <a:lnTo>
                  <a:pt x="182129" y="152676"/>
                </a:lnTo>
                <a:lnTo>
                  <a:pt x="182129" y="159105"/>
                </a:lnTo>
                <a:lnTo>
                  <a:pt x="180387" y="159105"/>
                </a:lnTo>
                <a:lnTo>
                  <a:pt x="180387" y="144062"/>
                </a:lnTo>
                <a:lnTo>
                  <a:pt x="183206" y="144062"/>
                </a:lnTo>
                <a:lnTo>
                  <a:pt x="183617" y="149160"/>
                </a:lnTo>
                <a:lnTo>
                  <a:pt x="184029" y="144062"/>
                </a:lnTo>
                <a:close/>
                <a:moveTo>
                  <a:pt x="194321" y="144062"/>
                </a:moveTo>
                <a:lnTo>
                  <a:pt x="194321" y="159105"/>
                </a:lnTo>
                <a:lnTo>
                  <a:pt x="192580" y="159105"/>
                </a:lnTo>
                <a:lnTo>
                  <a:pt x="192580" y="152676"/>
                </a:lnTo>
                <a:lnTo>
                  <a:pt x="192041" y="159105"/>
                </a:lnTo>
                <a:lnTo>
                  <a:pt x="190141" y="159105"/>
                </a:lnTo>
                <a:lnTo>
                  <a:pt x="189603" y="152676"/>
                </a:lnTo>
                <a:lnTo>
                  <a:pt x="189603" y="159105"/>
                </a:lnTo>
                <a:lnTo>
                  <a:pt x="187861" y="159105"/>
                </a:lnTo>
                <a:lnTo>
                  <a:pt x="187861" y="144062"/>
                </a:lnTo>
                <a:lnTo>
                  <a:pt x="190679" y="144062"/>
                </a:lnTo>
                <a:lnTo>
                  <a:pt x="191091" y="149160"/>
                </a:lnTo>
                <a:lnTo>
                  <a:pt x="191503" y="144062"/>
                </a:lnTo>
                <a:close/>
                <a:moveTo>
                  <a:pt x="201795" y="144062"/>
                </a:moveTo>
                <a:lnTo>
                  <a:pt x="201795" y="159105"/>
                </a:lnTo>
                <a:lnTo>
                  <a:pt x="200054" y="159105"/>
                </a:lnTo>
                <a:lnTo>
                  <a:pt x="200054" y="152676"/>
                </a:lnTo>
                <a:lnTo>
                  <a:pt x="199515" y="159105"/>
                </a:lnTo>
                <a:lnTo>
                  <a:pt x="197615" y="159105"/>
                </a:lnTo>
                <a:lnTo>
                  <a:pt x="197077" y="152676"/>
                </a:lnTo>
                <a:lnTo>
                  <a:pt x="197077" y="159105"/>
                </a:lnTo>
                <a:lnTo>
                  <a:pt x="195366" y="159105"/>
                </a:lnTo>
                <a:lnTo>
                  <a:pt x="195366" y="144062"/>
                </a:lnTo>
                <a:lnTo>
                  <a:pt x="198153" y="144062"/>
                </a:lnTo>
                <a:lnTo>
                  <a:pt x="198565" y="149160"/>
                </a:lnTo>
                <a:lnTo>
                  <a:pt x="198977" y="144062"/>
                </a:lnTo>
                <a:close/>
                <a:moveTo>
                  <a:pt x="209269" y="144062"/>
                </a:moveTo>
                <a:lnTo>
                  <a:pt x="209269" y="159105"/>
                </a:lnTo>
                <a:lnTo>
                  <a:pt x="207527" y="159105"/>
                </a:lnTo>
                <a:lnTo>
                  <a:pt x="207527" y="152676"/>
                </a:lnTo>
                <a:lnTo>
                  <a:pt x="207021" y="159105"/>
                </a:lnTo>
                <a:lnTo>
                  <a:pt x="205089" y="159105"/>
                </a:lnTo>
                <a:lnTo>
                  <a:pt x="204582" y="152676"/>
                </a:lnTo>
                <a:lnTo>
                  <a:pt x="204582" y="159105"/>
                </a:lnTo>
                <a:lnTo>
                  <a:pt x="202840" y="159105"/>
                </a:lnTo>
                <a:lnTo>
                  <a:pt x="202840" y="144062"/>
                </a:lnTo>
                <a:lnTo>
                  <a:pt x="205627" y="144062"/>
                </a:lnTo>
                <a:lnTo>
                  <a:pt x="206039" y="149160"/>
                </a:lnTo>
                <a:lnTo>
                  <a:pt x="206451" y="144062"/>
                </a:lnTo>
                <a:close/>
                <a:moveTo>
                  <a:pt x="216743" y="144062"/>
                </a:moveTo>
                <a:lnTo>
                  <a:pt x="216743" y="159105"/>
                </a:lnTo>
                <a:lnTo>
                  <a:pt x="215001" y="159105"/>
                </a:lnTo>
                <a:lnTo>
                  <a:pt x="215001" y="152676"/>
                </a:lnTo>
                <a:lnTo>
                  <a:pt x="214495" y="159105"/>
                </a:lnTo>
                <a:lnTo>
                  <a:pt x="212563" y="159105"/>
                </a:lnTo>
                <a:lnTo>
                  <a:pt x="212056" y="152676"/>
                </a:lnTo>
                <a:lnTo>
                  <a:pt x="212056" y="159105"/>
                </a:lnTo>
                <a:lnTo>
                  <a:pt x="210314" y="159105"/>
                </a:lnTo>
                <a:lnTo>
                  <a:pt x="210314" y="144062"/>
                </a:lnTo>
                <a:lnTo>
                  <a:pt x="213101" y="144062"/>
                </a:lnTo>
                <a:lnTo>
                  <a:pt x="213513" y="149160"/>
                </a:lnTo>
                <a:lnTo>
                  <a:pt x="213956" y="144062"/>
                </a:lnTo>
                <a:close/>
                <a:moveTo>
                  <a:pt x="224217" y="144062"/>
                </a:moveTo>
                <a:lnTo>
                  <a:pt x="224217" y="159105"/>
                </a:lnTo>
                <a:lnTo>
                  <a:pt x="222475" y="159105"/>
                </a:lnTo>
                <a:lnTo>
                  <a:pt x="222475" y="152676"/>
                </a:lnTo>
                <a:lnTo>
                  <a:pt x="221969" y="159105"/>
                </a:lnTo>
                <a:lnTo>
                  <a:pt x="220037" y="159105"/>
                </a:lnTo>
                <a:lnTo>
                  <a:pt x="219530" y="152676"/>
                </a:lnTo>
                <a:lnTo>
                  <a:pt x="219530" y="159105"/>
                </a:lnTo>
                <a:lnTo>
                  <a:pt x="217788" y="159105"/>
                </a:lnTo>
                <a:lnTo>
                  <a:pt x="217788" y="144062"/>
                </a:lnTo>
                <a:lnTo>
                  <a:pt x="220575" y="144062"/>
                </a:lnTo>
                <a:lnTo>
                  <a:pt x="221018" y="149160"/>
                </a:lnTo>
                <a:lnTo>
                  <a:pt x="221430" y="144062"/>
                </a:lnTo>
                <a:close/>
                <a:moveTo>
                  <a:pt x="231691" y="144062"/>
                </a:moveTo>
                <a:lnTo>
                  <a:pt x="231691" y="159105"/>
                </a:lnTo>
                <a:lnTo>
                  <a:pt x="229981" y="159105"/>
                </a:lnTo>
                <a:lnTo>
                  <a:pt x="229981" y="152676"/>
                </a:lnTo>
                <a:lnTo>
                  <a:pt x="229442" y="159105"/>
                </a:lnTo>
                <a:lnTo>
                  <a:pt x="227542" y="159105"/>
                </a:lnTo>
                <a:lnTo>
                  <a:pt x="227004" y="152676"/>
                </a:lnTo>
                <a:lnTo>
                  <a:pt x="227004" y="159105"/>
                </a:lnTo>
                <a:lnTo>
                  <a:pt x="225262" y="159105"/>
                </a:lnTo>
                <a:lnTo>
                  <a:pt x="225262" y="144062"/>
                </a:lnTo>
                <a:lnTo>
                  <a:pt x="228049" y="144062"/>
                </a:lnTo>
                <a:lnTo>
                  <a:pt x="228492" y="149160"/>
                </a:lnTo>
                <a:lnTo>
                  <a:pt x="228904" y="144062"/>
                </a:lnTo>
                <a:close/>
                <a:moveTo>
                  <a:pt x="239165" y="144062"/>
                </a:moveTo>
                <a:lnTo>
                  <a:pt x="239165" y="159105"/>
                </a:lnTo>
                <a:lnTo>
                  <a:pt x="237455" y="159105"/>
                </a:lnTo>
                <a:lnTo>
                  <a:pt x="237455" y="152676"/>
                </a:lnTo>
                <a:lnTo>
                  <a:pt x="236916" y="159105"/>
                </a:lnTo>
                <a:lnTo>
                  <a:pt x="235016" y="159105"/>
                </a:lnTo>
                <a:lnTo>
                  <a:pt x="234478" y="152676"/>
                </a:lnTo>
                <a:lnTo>
                  <a:pt x="234478" y="159105"/>
                </a:lnTo>
                <a:lnTo>
                  <a:pt x="232736" y="159105"/>
                </a:lnTo>
                <a:lnTo>
                  <a:pt x="232736" y="144062"/>
                </a:lnTo>
                <a:lnTo>
                  <a:pt x="235555" y="144062"/>
                </a:lnTo>
                <a:lnTo>
                  <a:pt x="235966" y="149160"/>
                </a:lnTo>
                <a:lnTo>
                  <a:pt x="236378" y="144062"/>
                </a:lnTo>
                <a:close/>
                <a:moveTo>
                  <a:pt x="246670" y="144062"/>
                </a:moveTo>
                <a:lnTo>
                  <a:pt x="246670" y="159105"/>
                </a:lnTo>
                <a:lnTo>
                  <a:pt x="244929" y="159105"/>
                </a:lnTo>
                <a:lnTo>
                  <a:pt x="244929" y="152676"/>
                </a:lnTo>
                <a:lnTo>
                  <a:pt x="244390" y="159105"/>
                </a:lnTo>
                <a:lnTo>
                  <a:pt x="242490" y="159105"/>
                </a:lnTo>
                <a:lnTo>
                  <a:pt x="241952" y="152676"/>
                </a:lnTo>
                <a:lnTo>
                  <a:pt x="241952" y="159105"/>
                </a:lnTo>
                <a:lnTo>
                  <a:pt x="240242" y="159105"/>
                </a:lnTo>
                <a:lnTo>
                  <a:pt x="240242" y="144062"/>
                </a:lnTo>
                <a:lnTo>
                  <a:pt x="243028" y="144062"/>
                </a:lnTo>
                <a:lnTo>
                  <a:pt x="243440" y="149160"/>
                </a:lnTo>
                <a:lnTo>
                  <a:pt x="243852" y="144062"/>
                </a:lnTo>
                <a:close/>
                <a:moveTo>
                  <a:pt x="254144" y="144062"/>
                </a:moveTo>
                <a:lnTo>
                  <a:pt x="254144" y="159105"/>
                </a:lnTo>
                <a:lnTo>
                  <a:pt x="252402" y="159105"/>
                </a:lnTo>
                <a:lnTo>
                  <a:pt x="252402" y="152676"/>
                </a:lnTo>
                <a:lnTo>
                  <a:pt x="251864" y="159105"/>
                </a:lnTo>
                <a:lnTo>
                  <a:pt x="249964" y="159105"/>
                </a:lnTo>
                <a:lnTo>
                  <a:pt x="249426" y="152676"/>
                </a:lnTo>
                <a:lnTo>
                  <a:pt x="249426" y="159105"/>
                </a:lnTo>
                <a:lnTo>
                  <a:pt x="247715" y="159105"/>
                </a:lnTo>
                <a:lnTo>
                  <a:pt x="247715" y="144062"/>
                </a:lnTo>
                <a:lnTo>
                  <a:pt x="250502" y="144062"/>
                </a:lnTo>
                <a:lnTo>
                  <a:pt x="250914" y="149160"/>
                </a:lnTo>
                <a:lnTo>
                  <a:pt x="251326" y="144062"/>
                </a:lnTo>
                <a:close/>
                <a:moveTo>
                  <a:pt x="261618" y="144062"/>
                </a:moveTo>
                <a:lnTo>
                  <a:pt x="261618" y="159105"/>
                </a:lnTo>
                <a:lnTo>
                  <a:pt x="259876" y="159105"/>
                </a:lnTo>
                <a:lnTo>
                  <a:pt x="259876" y="152676"/>
                </a:lnTo>
                <a:lnTo>
                  <a:pt x="259338" y="159105"/>
                </a:lnTo>
                <a:lnTo>
                  <a:pt x="257438" y="159105"/>
                </a:lnTo>
                <a:lnTo>
                  <a:pt x="256899" y="152676"/>
                </a:lnTo>
                <a:lnTo>
                  <a:pt x="256899" y="159105"/>
                </a:lnTo>
                <a:lnTo>
                  <a:pt x="255189" y="159105"/>
                </a:lnTo>
                <a:lnTo>
                  <a:pt x="255189" y="144062"/>
                </a:lnTo>
                <a:lnTo>
                  <a:pt x="257976" y="144062"/>
                </a:lnTo>
                <a:lnTo>
                  <a:pt x="258388" y="149160"/>
                </a:lnTo>
                <a:lnTo>
                  <a:pt x="258831" y="144062"/>
                </a:lnTo>
                <a:close/>
                <a:moveTo>
                  <a:pt x="269092" y="144062"/>
                </a:moveTo>
                <a:lnTo>
                  <a:pt x="269092" y="159105"/>
                </a:lnTo>
                <a:lnTo>
                  <a:pt x="267350" y="159105"/>
                </a:lnTo>
                <a:lnTo>
                  <a:pt x="267350" y="152676"/>
                </a:lnTo>
                <a:lnTo>
                  <a:pt x="266844" y="159105"/>
                </a:lnTo>
                <a:lnTo>
                  <a:pt x="264912" y="159105"/>
                </a:lnTo>
                <a:lnTo>
                  <a:pt x="264405" y="152676"/>
                </a:lnTo>
                <a:lnTo>
                  <a:pt x="264405" y="159105"/>
                </a:lnTo>
                <a:lnTo>
                  <a:pt x="262663" y="159105"/>
                </a:lnTo>
                <a:lnTo>
                  <a:pt x="262663" y="144062"/>
                </a:lnTo>
                <a:lnTo>
                  <a:pt x="265450" y="144062"/>
                </a:lnTo>
                <a:lnTo>
                  <a:pt x="265862" y="149160"/>
                </a:lnTo>
                <a:lnTo>
                  <a:pt x="266305" y="144062"/>
                </a:lnTo>
                <a:close/>
                <a:moveTo>
                  <a:pt x="276566" y="144062"/>
                </a:moveTo>
                <a:lnTo>
                  <a:pt x="276566" y="159105"/>
                </a:lnTo>
                <a:lnTo>
                  <a:pt x="274824" y="159105"/>
                </a:lnTo>
                <a:lnTo>
                  <a:pt x="274824" y="152676"/>
                </a:lnTo>
                <a:lnTo>
                  <a:pt x="274317" y="159105"/>
                </a:lnTo>
                <a:lnTo>
                  <a:pt x="272386" y="159105"/>
                </a:lnTo>
                <a:lnTo>
                  <a:pt x="271879" y="152676"/>
                </a:lnTo>
                <a:lnTo>
                  <a:pt x="271879" y="159105"/>
                </a:lnTo>
                <a:lnTo>
                  <a:pt x="270137" y="159105"/>
                </a:lnTo>
                <a:lnTo>
                  <a:pt x="270137" y="144062"/>
                </a:lnTo>
                <a:lnTo>
                  <a:pt x="272924" y="144062"/>
                </a:lnTo>
                <a:lnTo>
                  <a:pt x="273367" y="149160"/>
                </a:lnTo>
                <a:lnTo>
                  <a:pt x="273779" y="144062"/>
                </a:lnTo>
                <a:close/>
                <a:moveTo>
                  <a:pt x="284040" y="144062"/>
                </a:moveTo>
                <a:lnTo>
                  <a:pt x="284040" y="159105"/>
                </a:lnTo>
                <a:lnTo>
                  <a:pt x="282298" y="159105"/>
                </a:lnTo>
                <a:lnTo>
                  <a:pt x="282298" y="152676"/>
                </a:lnTo>
                <a:lnTo>
                  <a:pt x="281791" y="159105"/>
                </a:lnTo>
                <a:lnTo>
                  <a:pt x="279860" y="159105"/>
                </a:lnTo>
                <a:lnTo>
                  <a:pt x="279353" y="152676"/>
                </a:lnTo>
                <a:lnTo>
                  <a:pt x="279353" y="159105"/>
                </a:lnTo>
                <a:lnTo>
                  <a:pt x="277611" y="159105"/>
                </a:lnTo>
                <a:lnTo>
                  <a:pt x="277611" y="144062"/>
                </a:lnTo>
                <a:lnTo>
                  <a:pt x="280430" y="144062"/>
                </a:lnTo>
                <a:lnTo>
                  <a:pt x="280841" y="149160"/>
                </a:lnTo>
                <a:lnTo>
                  <a:pt x="281253" y="144062"/>
                </a:lnTo>
                <a:close/>
                <a:moveTo>
                  <a:pt x="0" y="0"/>
                </a:moveTo>
                <a:lnTo>
                  <a:pt x="0" y="160340"/>
                </a:lnTo>
                <a:lnTo>
                  <a:pt x="285022" y="160340"/>
                </a:lnTo>
                <a:lnTo>
                  <a:pt x="285022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title"/>
          </p:nvPr>
        </p:nvSpPr>
        <p:spPr>
          <a:xfrm>
            <a:off x="2105950" y="957325"/>
            <a:ext cx="4417800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1" name="Google Shape;61;p18"/>
          <p:cNvGrpSpPr/>
          <p:nvPr/>
        </p:nvGrpSpPr>
        <p:grpSpPr>
          <a:xfrm>
            <a:off x="346918" y="358117"/>
            <a:ext cx="1148466" cy="333102"/>
            <a:chOff x="238125" y="1804750"/>
            <a:chExt cx="7128900" cy="2067675"/>
          </a:xfrm>
        </p:grpSpPr>
        <p:sp>
          <p:nvSpPr>
            <p:cNvPr id="62" name="Google Shape;62;p18"/>
            <p:cNvSpPr/>
            <p:nvPr/>
          </p:nvSpPr>
          <p:spPr>
            <a:xfrm>
              <a:off x="2420050" y="2814650"/>
              <a:ext cx="646925" cy="862825"/>
            </a:xfrm>
            <a:custGeom>
              <a:avLst/>
              <a:gdLst/>
              <a:ahLst/>
              <a:cxnLst/>
              <a:rect l="l" t="t" r="r" b="b"/>
              <a:pathLst>
                <a:path w="25877" h="34513" extrusionOk="0">
                  <a:moveTo>
                    <a:pt x="1" y="1"/>
                  </a:moveTo>
                  <a:lnTo>
                    <a:pt x="1" y="20176"/>
                  </a:lnTo>
                  <a:cubicBezTo>
                    <a:pt x="1" y="29687"/>
                    <a:pt x="4267" y="34513"/>
                    <a:pt x="12694" y="34513"/>
                  </a:cubicBezTo>
                  <a:cubicBezTo>
                    <a:pt x="21156" y="34513"/>
                    <a:pt x="25876" y="29687"/>
                    <a:pt x="25876" y="20176"/>
                  </a:cubicBezTo>
                  <a:lnTo>
                    <a:pt x="25876" y="1"/>
                  </a:lnTo>
                  <a:lnTo>
                    <a:pt x="23428" y="1"/>
                  </a:lnTo>
                  <a:lnTo>
                    <a:pt x="23428" y="20176"/>
                  </a:lnTo>
                  <a:cubicBezTo>
                    <a:pt x="23428" y="28464"/>
                    <a:pt x="20002" y="32310"/>
                    <a:pt x="12694" y="32310"/>
                  </a:cubicBezTo>
                  <a:cubicBezTo>
                    <a:pt x="4232" y="32310"/>
                    <a:pt x="2448" y="25701"/>
                    <a:pt x="2448" y="20176"/>
                  </a:cubicBezTo>
                  <a:lnTo>
                    <a:pt x="2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8"/>
            <p:cNvSpPr/>
            <p:nvPr/>
          </p:nvSpPr>
          <p:spPr>
            <a:xfrm>
              <a:off x="3200700" y="3033200"/>
              <a:ext cx="485175" cy="624175"/>
            </a:xfrm>
            <a:custGeom>
              <a:avLst/>
              <a:gdLst/>
              <a:ahLst/>
              <a:cxnLst/>
              <a:rect l="l" t="t" r="r" b="b"/>
              <a:pathLst>
                <a:path w="19407" h="24967" extrusionOk="0">
                  <a:moveTo>
                    <a:pt x="10665" y="0"/>
                  </a:moveTo>
                  <a:cubicBezTo>
                    <a:pt x="6854" y="0"/>
                    <a:pt x="3567" y="2063"/>
                    <a:pt x="2168" y="5140"/>
                  </a:cubicBezTo>
                  <a:lnTo>
                    <a:pt x="2168" y="560"/>
                  </a:lnTo>
                  <a:lnTo>
                    <a:pt x="0" y="560"/>
                  </a:lnTo>
                  <a:lnTo>
                    <a:pt x="0" y="24967"/>
                  </a:lnTo>
                  <a:lnTo>
                    <a:pt x="2168" y="24967"/>
                  </a:lnTo>
                  <a:lnTo>
                    <a:pt x="2168" y="11784"/>
                  </a:lnTo>
                  <a:cubicBezTo>
                    <a:pt x="2168" y="5840"/>
                    <a:pt x="5490" y="1958"/>
                    <a:pt x="10595" y="1958"/>
                  </a:cubicBezTo>
                  <a:cubicBezTo>
                    <a:pt x="17204" y="1958"/>
                    <a:pt x="17204" y="7728"/>
                    <a:pt x="17204" y="9616"/>
                  </a:cubicBezTo>
                  <a:lnTo>
                    <a:pt x="17204" y="24967"/>
                  </a:lnTo>
                  <a:lnTo>
                    <a:pt x="19407" y="24967"/>
                  </a:lnTo>
                  <a:lnTo>
                    <a:pt x="19407" y="9931"/>
                  </a:lnTo>
                  <a:cubicBezTo>
                    <a:pt x="19407" y="7203"/>
                    <a:pt x="19407" y="0"/>
                    <a:pt x="10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8"/>
            <p:cNvSpPr/>
            <p:nvPr/>
          </p:nvSpPr>
          <p:spPr>
            <a:xfrm>
              <a:off x="3821350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1" y="1"/>
                  </a:moveTo>
                  <a:lnTo>
                    <a:pt x="1" y="24408"/>
                  </a:lnTo>
                  <a:lnTo>
                    <a:pt x="2169" y="2440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8"/>
            <p:cNvSpPr/>
            <p:nvPr/>
          </p:nvSpPr>
          <p:spPr>
            <a:xfrm>
              <a:off x="3821350" y="2860975"/>
              <a:ext cx="54225" cy="82200"/>
            </a:xfrm>
            <a:custGeom>
              <a:avLst/>
              <a:gdLst/>
              <a:ahLst/>
              <a:cxnLst/>
              <a:rect l="l" t="t" r="r" b="b"/>
              <a:pathLst>
                <a:path w="2169" h="3288" extrusionOk="0">
                  <a:moveTo>
                    <a:pt x="1" y="1"/>
                  </a:moveTo>
                  <a:lnTo>
                    <a:pt x="1" y="3288"/>
                  </a:lnTo>
                  <a:lnTo>
                    <a:pt x="2169" y="328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8"/>
            <p:cNvSpPr/>
            <p:nvPr/>
          </p:nvSpPr>
          <p:spPr>
            <a:xfrm>
              <a:off x="3941125" y="3047175"/>
              <a:ext cx="537625" cy="610200"/>
            </a:xfrm>
            <a:custGeom>
              <a:avLst/>
              <a:gdLst/>
              <a:ahLst/>
              <a:cxnLst/>
              <a:rect l="l" t="t" r="r" b="b"/>
              <a:pathLst>
                <a:path w="21505" h="24408" extrusionOk="0">
                  <a:moveTo>
                    <a:pt x="0" y="1"/>
                  </a:moveTo>
                  <a:lnTo>
                    <a:pt x="9826" y="24408"/>
                  </a:lnTo>
                  <a:lnTo>
                    <a:pt x="12308" y="24408"/>
                  </a:lnTo>
                  <a:lnTo>
                    <a:pt x="21505" y="1"/>
                  </a:lnTo>
                  <a:lnTo>
                    <a:pt x="19092" y="1"/>
                  </a:lnTo>
                  <a:cubicBezTo>
                    <a:pt x="19092" y="1"/>
                    <a:pt x="11364" y="20946"/>
                    <a:pt x="11085" y="21715"/>
                  </a:cubicBezTo>
                  <a:cubicBezTo>
                    <a:pt x="10770" y="20946"/>
                    <a:pt x="251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8"/>
            <p:cNvSpPr/>
            <p:nvPr/>
          </p:nvSpPr>
          <p:spPr>
            <a:xfrm>
              <a:off x="4505825" y="3033200"/>
              <a:ext cx="541150" cy="638175"/>
            </a:xfrm>
            <a:custGeom>
              <a:avLst/>
              <a:gdLst/>
              <a:ahLst/>
              <a:cxnLst/>
              <a:rect l="l" t="t" r="r" b="b"/>
              <a:pathLst>
                <a:path w="21646" h="25527" extrusionOk="0">
                  <a:moveTo>
                    <a:pt x="10840" y="1958"/>
                  </a:moveTo>
                  <a:cubicBezTo>
                    <a:pt x="16260" y="1958"/>
                    <a:pt x="19233" y="6609"/>
                    <a:pt x="19407" y="11260"/>
                  </a:cubicBezTo>
                  <a:lnTo>
                    <a:pt x="2274" y="11260"/>
                  </a:lnTo>
                  <a:cubicBezTo>
                    <a:pt x="2728" y="6609"/>
                    <a:pt x="5770" y="1958"/>
                    <a:pt x="10840" y="1958"/>
                  </a:cubicBezTo>
                  <a:close/>
                  <a:moveTo>
                    <a:pt x="10840" y="0"/>
                  </a:moveTo>
                  <a:cubicBezTo>
                    <a:pt x="8008" y="0"/>
                    <a:pt x="5525" y="1014"/>
                    <a:pt x="3672" y="2903"/>
                  </a:cubicBezTo>
                  <a:cubicBezTo>
                    <a:pt x="1329" y="5280"/>
                    <a:pt x="1" y="9022"/>
                    <a:pt x="36" y="13183"/>
                  </a:cubicBezTo>
                  <a:cubicBezTo>
                    <a:pt x="1" y="17029"/>
                    <a:pt x="1190" y="20351"/>
                    <a:pt x="3393" y="22589"/>
                  </a:cubicBezTo>
                  <a:cubicBezTo>
                    <a:pt x="5281" y="24512"/>
                    <a:pt x="7868" y="25526"/>
                    <a:pt x="10840" y="25526"/>
                  </a:cubicBezTo>
                  <a:cubicBezTo>
                    <a:pt x="16715" y="25526"/>
                    <a:pt x="20456" y="22379"/>
                    <a:pt x="21400" y="16679"/>
                  </a:cubicBezTo>
                  <a:lnTo>
                    <a:pt x="21470" y="16435"/>
                  </a:lnTo>
                  <a:lnTo>
                    <a:pt x="19268" y="16435"/>
                  </a:lnTo>
                  <a:lnTo>
                    <a:pt x="19233" y="16610"/>
                  </a:lnTo>
                  <a:cubicBezTo>
                    <a:pt x="18428" y="20980"/>
                    <a:pt x="15281" y="23568"/>
                    <a:pt x="10840" y="23568"/>
                  </a:cubicBezTo>
                  <a:cubicBezTo>
                    <a:pt x="8533" y="23568"/>
                    <a:pt x="6609" y="22799"/>
                    <a:pt x="5106" y="21260"/>
                  </a:cubicBezTo>
                  <a:cubicBezTo>
                    <a:pt x="3288" y="19407"/>
                    <a:pt x="2239" y="16505"/>
                    <a:pt x="2239" y="13253"/>
                  </a:cubicBezTo>
                  <a:lnTo>
                    <a:pt x="2239" y="13218"/>
                  </a:lnTo>
                  <a:lnTo>
                    <a:pt x="21610" y="13218"/>
                  </a:lnTo>
                  <a:lnTo>
                    <a:pt x="21610" y="13008"/>
                  </a:lnTo>
                  <a:cubicBezTo>
                    <a:pt x="21610" y="12693"/>
                    <a:pt x="21645" y="12414"/>
                    <a:pt x="21645" y="12099"/>
                  </a:cubicBezTo>
                  <a:cubicBezTo>
                    <a:pt x="21645" y="8357"/>
                    <a:pt x="20526" y="5140"/>
                    <a:pt x="18463" y="3007"/>
                  </a:cubicBezTo>
                  <a:cubicBezTo>
                    <a:pt x="16575" y="1014"/>
                    <a:pt x="14022" y="0"/>
                    <a:pt x="10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8"/>
            <p:cNvSpPr/>
            <p:nvPr/>
          </p:nvSpPr>
          <p:spPr>
            <a:xfrm>
              <a:off x="5143975" y="3043450"/>
              <a:ext cx="288500" cy="613925"/>
            </a:xfrm>
            <a:custGeom>
              <a:avLst/>
              <a:gdLst/>
              <a:ahLst/>
              <a:cxnLst/>
              <a:rect l="l" t="t" r="r" b="b"/>
              <a:pathLst>
                <a:path w="11540" h="24557" extrusionOk="0">
                  <a:moveTo>
                    <a:pt x="10879" y="0"/>
                  </a:moveTo>
                  <a:cubicBezTo>
                    <a:pt x="7057" y="0"/>
                    <a:pt x="3448" y="2117"/>
                    <a:pt x="2204" y="5010"/>
                  </a:cubicBezTo>
                  <a:lnTo>
                    <a:pt x="2204" y="150"/>
                  </a:lnTo>
                  <a:lnTo>
                    <a:pt x="1" y="150"/>
                  </a:lnTo>
                  <a:lnTo>
                    <a:pt x="1" y="24557"/>
                  </a:lnTo>
                  <a:lnTo>
                    <a:pt x="2204" y="24557"/>
                  </a:lnTo>
                  <a:lnTo>
                    <a:pt x="2204" y="11234"/>
                  </a:lnTo>
                  <a:cubicBezTo>
                    <a:pt x="2378" y="7598"/>
                    <a:pt x="3183" y="6199"/>
                    <a:pt x="4826" y="4486"/>
                  </a:cubicBezTo>
                  <a:cubicBezTo>
                    <a:pt x="6868" y="2499"/>
                    <a:pt x="9172" y="2167"/>
                    <a:pt x="10482" y="2167"/>
                  </a:cubicBezTo>
                  <a:cubicBezTo>
                    <a:pt x="10832" y="2167"/>
                    <a:pt x="11111" y="2191"/>
                    <a:pt x="11295" y="2213"/>
                  </a:cubicBezTo>
                  <a:lnTo>
                    <a:pt x="11540" y="2248"/>
                  </a:lnTo>
                  <a:lnTo>
                    <a:pt x="11540" y="45"/>
                  </a:lnTo>
                  <a:lnTo>
                    <a:pt x="11330" y="10"/>
                  </a:lnTo>
                  <a:cubicBezTo>
                    <a:pt x="11179" y="3"/>
                    <a:pt x="11029" y="0"/>
                    <a:pt x="10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8"/>
            <p:cNvSpPr/>
            <p:nvPr/>
          </p:nvSpPr>
          <p:spPr>
            <a:xfrm>
              <a:off x="5449950" y="3033200"/>
              <a:ext cx="487800" cy="638175"/>
            </a:xfrm>
            <a:custGeom>
              <a:avLst/>
              <a:gdLst/>
              <a:ahLst/>
              <a:cxnLst/>
              <a:rect l="l" t="t" r="r" b="b"/>
              <a:pathLst>
                <a:path w="19512" h="25527" extrusionOk="0">
                  <a:moveTo>
                    <a:pt x="9721" y="0"/>
                  </a:moveTo>
                  <a:cubicBezTo>
                    <a:pt x="7623" y="0"/>
                    <a:pt x="839" y="455"/>
                    <a:pt x="839" y="6364"/>
                  </a:cubicBezTo>
                  <a:cubicBezTo>
                    <a:pt x="839" y="11679"/>
                    <a:pt x="5700" y="12658"/>
                    <a:pt x="9266" y="13393"/>
                  </a:cubicBezTo>
                  <a:lnTo>
                    <a:pt x="9896" y="13532"/>
                  </a:lnTo>
                  <a:cubicBezTo>
                    <a:pt x="13707" y="14302"/>
                    <a:pt x="17309" y="15001"/>
                    <a:pt x="17309" y="18708"/>
                  </a:cubicBezTo>
                  <a:cubicBezTo>
                    <a:pt x="17309" y="23113"/>
                    <a:pt x="12134" y="23568"/>
                    <a:pt x="9896" y="23568"/>
                  </a:cubicBezTo>
                  <a:cubicBezTo>
                    <a:pt x="5490" y="23568"/>
                    <a:pt x="2448" y="20910"/>
                    <a:pt x="2168" y="16784"/>
                  </a:cubicBezTo>
                  <a:lnTo>
                    <a:pt x="2168" y="16575"/>
                  </a:lnTo>
                  <a:lnTo>
                    <a:pt x="0" y="16575"/>
                  </a:lnTo>
                  <a:lnTo>
                    <a:pt x="0" y="16784"/>
                  </a:lnTo>
                  <a:cubicBezTo>
                    <a:pt x="140" y="22204"/>
                    <a:pt x="3916" y="25526"/>
                    <a:pt x="9896" y="25526"/>
                  </a:cubicBezTo>
                  <a:cubicBezTo>
                    <a:pt x="12169" y="25526"/>
                    <a:pt x="19512" y="25037"/>
                    <a:pt x="19512" y="18708"/>
                  </a:cubicBezTo>
                  <a:cubicBezTo>
                    <a:pt x="19512" y="13498"/>
                    <a:pt x="15560" y="12344"/>
                    <a:pt x="10840" y="11434"/>
                  </a:cubicBezTo>
                  <a:lnTo>
                    <a:pt x="10105" y="11295"/>
                  </a:lnTo>
                  <a:cubicBezTo>
                    <a:pt x="6469" y="10525"/>
                    <a:pt x="3007" y="9791"/>
                    <a:pt x="3007" y="6364"/>
                  </a:cubicBezTo>
                  <a:cubicBezTo>
                    <a:pt x="3007" y="2973"/>
                    <a:pt x="6469" y="1958"/>
                    <a:pt x="9721" y="1958"/>
                  </a:cubicBezTo>
                  <a:cubicBezTo>
                    <a:pt x="12273" y="1958"/>
                    <a:pt x="16539" y="2728"/>
                    <a:pt x="16609" y="7868"/>
                  </a:cubicBezTo>
                  <a:lnTo>
                    <a:pt x="16609" y="8078"/>
                  </a:lnTo>
                  <a:lnTo>
                    <a:pt x="18777" y="8078"/>
                  </a:lnTo>
                  <a:lnTo>
                    <a:pt x="18777" y="7868"/>
                  </a:lnTo>
                  <a:cubicBezTo>
                    <a:pt x="18777" y="2798"/>
                    <a:pt x="15560" y="0"/>
                    <a:pt x="9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8"/>
            <p:cNvSpPr/>
            <p:nvPr/>
          </p:nvSpPr>
          <p:spPr>
            <a:xfrm>
              <a:off x="6049625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0" y="1"/>
                  </a:moveTo>
                  <a:lnTo>
                    <a:pt x="0" y="24408"/>
                  </a:lnTo>
                  <a:lnTo>
                    <a:pt x="2168" y="24408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8"/>
            <p:cNvSpPr/>
            <p:nvPr/>
          </p:nvSpPr>
          <p:spPr>
            <a:xfrm>
              <a:off x="6173750" y="2860975"/>
              <a:ext cx="843600" cy="1011450"/>
            </a:xfrm>
            <a:custGeom>
              <a:avLst/>
              <a:gdLst/>
              <a:ahLst/>
              <a:cxnLst/>
              <a:rect l="l" t="t" r="r" b="b"/>
              <a:pathLst>
                <a:path w="33744" h="40458" extrusionOk="0">
                  <a:moveTo>
                    <a:pt x="4441" y="1"/>
                  </a:moveTo>
                  <a:lnTo>
                    <a:pt x="4441" y="7449"/>
                  </a:lnTo>
                  <a:lnTo>
                    <a:pt x="1" y="7449"/>
                  </a:lnTo>
                  <a:lnTo>
                    <a:pt x="1" y="9407"/>
                  </a:lnTo>
                  <a:lnTo>
                    <a:pt x="4441" y="9407"/>
                  </a:lnTo>
                  <a:lnTo>
                    <a:pt x="4441" y="25981"/>
                  </a:lnTo>
                  <a:cubicBezTo>
                    <a:pt x="4441" y="26086"/>
                    <a:pt x="4441" y="26226"/>
                    <a:pt x="4441" y="26366"/>
                  </a:cubicBezTo>
                  <a:cubicBezTo>
                    <a:pt x="4441" y="28254"/>
                    <a:pt x="4896" y="29618"/>
                    <a:pt x="5840" y="30527"/>
                  </a:cubicBezTo>
                  <a:cubicBezTo>
                    <a:pt x="6980" y="31639"/>
                    <a:pt x="8666" y="31910"/>
                    <a:pt x="10263" y="31910"/>
                  </a:cubicBezTo>
                  <a:cubicBezTo>
                    <a:pt x="10725" y="31910"/>
                    <a:pt x="11179" y="31887"/>
                    <a:pt x="11610" y="31856"/>
                  </a:cubicBezTo>
                  <a:lnTo>
                    <a:pt x="11820" y="31856"/>
                  </a:lnTo>
                  <a:lnTo>
                    <a:pt x="11820" y="29897"/>
                  </a:lnTo>
                  <a:lnTo>
                    <a:pt x="11610" y="29897"/>
                  </a:lnTo>
                  <a:cubicBezTo>
                    <a:pt x="11285" y="29909"/>
                    <a:pt x="10979" y="29916"/>
                    <a:pt x="10691" y="29916"/>
                  </a:cubicBezTo>
                  <a:cubicBezTo>
                    <a:pt x="9208" y="29916"/>
                    <a:pt x="8192" y="29737"/>
                    <a:pt x="7519" y="29093"/>
                  </a:cubicBezTo>
                  <a:cubicBezTo>
                    <a:pt x="6924" y="28499"/>
                    <a:pt x="6644" y="27485"/>
                    <a:pt x="6644" y="25946"/>
                  </a:cubicBezTo>
                  <a:lnTo>
                    <a:pt x="6644" y="9407"/>
                  </a:lnTo>
                  <a:lnTo>
                    <a:pt x="12729" y="9407"/>
                  </a:lnTo>
                  <a:cubicBezTo>
                    <a:pt x="15106" y="15107"/>
                    <a:pt x="21960" y="31401"/>
                    <a:pt x="22030" y="31506"/>
                  </a:cubicBezTo>
                  <a:cubicBezTo>
                    <a:pt x="20946" y="34583"/>
                    <a:pt x="20282" y="36331"/>
                    <a:pt x="19617" y="36996"/>
                  </a:cubicBezTo>
                  <a:cubicBezTo>
                    <a:pt x="18498" y="38150"/>
                    <a:pt x="17344" y="38499"/>
                    <a:pt x="14792" y="38499"/>
                  </a:cubicBezTo>
                  <a:lnTo>
                    <a:pt x="14582" y="38499"/>
                  </a:lnTo>
                  <a:lnTo>
                    <a:pt x="14582" y="40457"/>
                  </a:lnTo>
                  <a:lnTo>
                    <a:pt x="14792" y="40457"/>
                  </a:lnTo>
                  <a:cubicBezTo>
                    <a:pt x="17449" y="40457"/>
                    <a:pt x="19163" y="40388"/>
                    <a:pt x="20491" y="39338"/>
                  </a:cubicBezTo>
                  <a:cubicBezTo>
                    <a:pt x="21540" y="38534"/>
                    <a:pt x="22310" y="36821"/>
                    <a:pt x="23359" y="34303"/>
                  </a:cubicBezTo>
                  <a:cubicBezTo>
                    <a:pt x="23359" y="34303"/>
                    <a:pt x="33744" y="7449"/>
                    <a:pt x="33744" y="7449"/>
                  </a:cubicBezTo>
                  <a:lnTo>
                    <a:pt x="31296" y="7449"/>
                  </a:lnTo>
                  <a:cubicBezTo>
                    <a:pt x="31296" y="7449"/>
                    <a:pt x="23568" y="28044"/>
                    <a:pt x="23219" y="28988"/>
                  </a:cubicBezTo>
                  <a:cubicBezTo>
                    <a:pt x="22834" y="28044"/>
                    <a:pt x="14442" y="7449"/>
                    <a:pt x="14442" y="7449"/>
                  </a:cubicBezTo>
                  <a:lnTo>
                    <a:pt x="6644" y="7449"/>
                  </a:lnTo>
                  <a:lnTo>
                    <a:pt x="66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8"/>
            <p:cNvSpPr/>
            <p:nvPr/>
          </p:nvSpPr>
          <p:spPr>
            <a:xfrm>
              <a:off x="6048750" y="2860975"/>
              <a:ext cx="55100" cy="82200"/>
            </a:xfrm>
            <a:custGeom>
              <a:avLst/>
              <a:gdLst/>
              <a:ahLst/>
              <a:cxnLst/>
              <a:rect l="l" t="t" r="r" b="b"/>
              <a:pathLst>
                <a:path w="2204" h="3288" extrusionOk="0">
                  <a:moveTo>
                    <a:pt x="0" y="1"/>
                  </a:moveTo>
                  <a:lnTo>
                    <a:pt x="0" y="3288"/>
                  </a:lnTo>
                  <a:lnTo>
                    <a:pt x="2203" y="3288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8"/>
            <p:cNvSpPr/>
            <p:nvPr/>
          </p:nvSpPr>
          <p:spPr>
            <a:xfrm>
              <a:off x="3358050" y="1804750"/>
              <a:ext cx="909150" cy="872875"/>
            </a:xfrm>
            <a:custGeom>
              <a:avLst/>
              <a:gdLst/>
              <a:ahLst/>
              <a:cxnLst/>
              <a:rect l="l" t="t" r="r" b="b"/>
              <a:pathLst>
                <a:path w="36366" h="34915" extrusionOk="0">
                  <a:moveTo>
                    <a:pt x="18218" y="2108"/>
                  </a:moveTo>
                  <a:cubicBezTo>
                    <a:pt x="25701" y="2108"/>
                    <a:pt x="30701" y="8262"/>
                    <a:pt x="30631" y="17913"/>
                  </a:cubicBezTo>
                  <a:cubicBezTo>
                    <a:pt x="30631" y="26899"/>
                    <a:pt x="25701" y="32599"/>
                    <a:pt x="18323" y="32599"/>
                  </a:cubicBezTo>
                  <a:cubicBezTo>
                    <a:pt x="12169" y="32599"/>
                    <a:pt x="5665" y="27669"/>
                    <a:pt x="5665" y="16724"/>
                  </a:cubicBezTo>
                  <a:cubicBezTo>
                    <a:pt x="5665" y="7563"/>
                    <a:pt x="10805" y="2108"/>
                    <a:pt x="18218" y="2108"/>
                  </a:cubicBezTo>
                  <a:close/>
                  <a:moveTo>
                    <a:pt x="18197" y="0"/>
                  </a:moveTo>
                  <a:cubicBezTo>
                    <a:pt x="6790" y="0"/>
                    <a:pt x="520" y="9007"/>
                    <a:pt x="280" y="16969"/>
                  </a:cubicBezTo>
                  <a:cubicBezTo>
                    <a:pt x="0" y="27249"/>
                    <a:pt x="8182" y="34697"/>
                    <a:pt x="17868" y="34907"/>
                  </a:cubicBezTo>
                  <a:cubicBezTo>
                    <a:pt x="18031" y="34912"/>
                    <a:pt x="18195" y="34914"/>
                    <a:pt x="18359" y="34914"/>
                  </a:cubicBezTo>
                  <a:cubicBezTo>
                    <a:pt x="26566" y="34914"/>
                    <a:pt x="35881" y="28914"/>
                    <a:pt x="36121" y="17738"/>
                  </a:cubicBezTo>
                  <a:cubicBezTo>
                    <a:pt x="36366" y="6374"/>
                    <a:pt x="27099" y="185"/>
                    <a:pt x="18847" y="10"/>
                  </a:cubicBezTo>
                  <a:cubicBezTo>
                    <a:pt x="18629" y="4"/>
                    <a:pt x="18412" y="0"/>
                    <a:pt x="18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8"/>
            <p:cNvSpPr/>
            <p:nvPr/>
          </p:nvSpPr>
          <p:spPr>
            <a:xfrm>
              <a:off x="6569750" y="1816350"/>
              <a:ext cx="797275" cy="849725"/>
            </a:xfrm>
            <a:custGeom>
              <a:avLst/>
              <a:gdLst/>
              <a:ahLst/>
              <a:cxnLst/>
              <a:rect l="l" t="t" r="r" b="b"/>
              <a:pathLst>
                <a:path w="31891" h="33989" extrusionOk="0">
                  <a:moveTo>
                    <a:pt x="1" y="1"/>
                  </a:moveTo>
                  <a:lnTo>
                    <a:pt x="1" y="490"/>
                  </a:lnTo>
                  <a:cubicBezTo>
                    <a:pt x="1924" y="595"/>
                    <a:pt x="2448" y="980"/>
                    <a:pt x="2448" y="3707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9722" y="33988"/>
                  </a:lnTo>
                  <a:lnTo>
                    <a:pt x="9722" y="33499"/>
                  </a:lnTo>
                  <a:cubicBezTo>
                    <a:pt x="7798" y="33394"/>
                    <a:pt x="7274" y="33009"/>
                    <a:pt x="7274" y="30282"/>
                  </a:cubicBezTo>
                  <a:lnTo>
                    <a:pt x="7274" y="17589"/>
                  </a:lnTo>
                  <a:lnTo>
                    <a:pt x="24652" y="17589"/>
                  </a:lnTo>
                  <a:lnTo>
                    <a:pt x="24652" y="30282"/>
                  </a:lnTo>
                  <a:cubicBezTo>
                    <a:pt x="24652" y="33009"/>
                    <a:pt x="24128" y="33394"/>
                    <a:pt x="22205" y="33499"/>
                  </a:cubicBezTo>
                  <a:lnTo>
                    <a:pt x="22205" y="33988"/>
                  </a:lnTo>
                  <a:lnTo>
                    <a:pt x="31891" y="33988"/>
                  </a:lnTo>
                  <a:lnTo>
                    <a:pt x="31891" y="33499"/>
                  </a:lnTo>
                  <a:cubicBezTo>
                    <a:pt x="29967" y="33394"/>
                    <a:pt x="29443" y="33009"/>
                    <a:pt x="29443" y="30282"/>
                  </a:cubicBezTo>
                  <a:lnTo>
                    <a:pt x="29443" y="3707"/>
                  </a:lnTo>
                  <a:cubicBezTo>
                    <a:pt x="29443" y="980"/>
                    <a:pt x="29967" y="595"/>
                    <a:pt x="31891" y="490"/>
                  </a:cubicBezTo>
                  <a:lnTo>
                    <a:pt x="31891" y="1"/>
                  </a:lnTo>
                  <a:lnTo>
                    <a:pt x="22205" y="1"/>
                  </a:lnTo>
                  <a:lnTo>
                    <a:pt x="22205" y="490"/>
                  </a:lnTo>
                  <a:cubicBezTo>
                    <a:pt x="24128" y="595"/>
                    <a:pt x="24652" y="980"/>
                    <a:pt x="24652" y="3707"/>
                  </a:cubicBezTo>
                  <a:lnTo>
                    <a:pt x="24652" y="15526"/>
                  </a:lnTo>
                  <a:lnTo>
                    <a:pt x="7274" y="15526"/>
                  </a:lnTo>
                  <a:lnTo>
                    <a:pt x="7274" y="3707"/>
                  </a:lnTo>
                  <a:cubicBezTo>
                    <a:pt x="7274" y="980"/>
                    <a:pt x="7798" y="595"/>
                    <a:pt x="9722" y="490"/>
                  </a:cubicBezTo>
                  <a:lnTo>
                    <a:pt x="97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8"/>
            <p:cNvSpPr/>
            <p:nvPr/>
          </p:nvSpPr>
          <p:spPr>
            <a:xfrm>
              <a:off x="4324000" y="1816350"/>
              <a:ext cx="776300" cy="849725"/>
            </a:xfrm>
            <a:custGeom>
              <a:avLst/>
              <a:gdLst/>
              <a:ahLst/>
              <a:cxnLst/>
              <a:rect l="l" t="t" r="r" b="b"/>
              <a:pathLst>
                <a:path w="31052" h="33989" extrusionOk="0">
                  <a:moveTo>
                    <a:pt x="36" y="1"/>
                  </a:moveTo>
                  <a:lnTo>
                    <a:pt x="36" y="490"/>
                  </a:lnTo>
                  <a:cubicBezTo>
                    <a:pt x="1924" y="595"/>
                    <a:pt x="2448" y="805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7309" y="33988"/>
                  </a:lnTo>
                  <a:lnTo>
                    <a:pt x="7309" y="33499"/>
                  </a:lnTo>
                  <a:cubicBezTo>
                    <a:pt x="5385" y="33394"/>
                    <a:pt x="4861" y="33009"/>
                    <a:pt x="4861" y="30282"/>
                  </a:cubicBezTo>
                  <a:lnTo>
                    <a:pt x="4861" y="5560"/>
                  </a:lnTo>
                  <a:cubicBezTo>
                    <a:pt x="4861" y="6015"/>
                    <a:pt x="23778" y="29023"/>
                    <a:pt x="27869" y="33988"/>
                  </a:cubicBezTo>
                  <a:lnTo>
                    <a:pt x="28639" y="33988"/>
                  </a:lnTo>
                  <a:lnTo>
                    <a:pt x="28639" y="2763"/>
                  </a:lnTo>
                  <a:cubicBezTo>
                    <a:pt x="28639" y="805"/>
                    <a:pt x="29163" y="595"/>
                    <a:pt x="31051" y="490"/>
                  </a:cubicBezTo>
                  <a:lnTo>
                    <a:pt x="31051" y="1"/>
                  </a:lnTo>
                  <a:lnTo>
                    <a:pt x="23848" y="1"/>
                  </a:lnTo>
                  <a:lnTo>
                    <a:pt x="23848" y="490"/>
                  </a:lnTo>
                  <a:cubicBezTo>
                    <a:pt x="25701" y="595"/>
                    <a:pt x="26261" y="805"/>
                    <a:pt x="26261" y="2763"/>
                  </a:cubicBezTo>
                  <a:lnTo>
                    <a:pt x="26261" y="24337"/>
                  </a:lnTo>
                  <a:lnTo>
                    <a:pt x="6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8"/>
            <p:cNvSpPr/>
            <p:nvPr/>
          </p:nvSpPr>
          <p:spPr>
            <a:xfrm>
              <a:off x="5110750" y="1816350"/>
              <a:ext cx="794650" cy="849725"/>
            </a:xfrm>
            <a:custGeom>
              <a:avLst/>
              <a:gdLst/>
              <a:ahLst/>
              <a:cxnLst/>
              <a:rect l="l" t="t" r="r" b="b"/>
              <a:pathLst>
                <a:path w="31786" h="33989" extrusionOk="0">
                  <a:moveTo>
                    <a:pt x="14547" y="7728"/>
                  </a:moveTo>
                  <a:cubicBezTo>
                    <a:pt x="14547" y="7728"/>
                    <a:pt x="17589" y="15456"/>
                    <a:pt x="20212" y="21750"/>
                  </a:cubicBezTo>
                  <a:lnTo>
                    <a:pt x="8952" y="21750"/>
                  </a:lnTo>
                  <a:cubicBezTo>
                    <a:pt x="11155" y="16330"/>
                    <a:pt x="14547" y="7728"/>
                    <a:pt x="14547" y="7728"/>
                  </a:cubicBezTo>
                  <a:close/>
                  <a:moveTo>
                    <a:pt x="15561" y="1"/>
                  </a:moveTo>
                  <a:cubicBezTo>
                    <a:pt x="13848" y="4092"/>
                    <a:pt x="5910" y="22904"/>
                    <a:pt x="3113" y="29408"/>
                  </a:cubicBezTo>
                  <a:cubicBezTo>
                    <a:pt x="2658" y="30527"/>
                    <a:pt x="1889" y="32310"/>
                    <a:pt x="1295" y="32939"/>
                  </a:cubicBezTo>
                  <a:cubicBezTo>
                    <a:pt x="840" y="33429"/>
                    <a:pt x="420" y="33499"/>
                    <a:pt x="1" y="33499"/>
                  </a:cubicBezTo>
                  <a:lnTo>
                    <a:pt x="1" y="33988"/>
                  </a:lnTo>
                  <a:lnTo>
                    <a:pt x="6470" y="33988"/>
                  </a:lnTo>
                  <a:lnTo>
                    <a:pt x="6470" y="33499"/>
                  </a:lnTo>
                  <a:cubicBezTo>
                    <a:pt x="5945" y="33499"/>
                    <a:pt x="4861" y="33499"/>
                    <a:pt x="4791" y="32555"/>
                  </a:cubicBezTo>
                  <a:cubicBezTo>
                    <a:pt x="4756" y="32240"/>
                    <a:pt x="4826" y="31925"/>
                    <a:pt x="4966" y="31541"/>
                  </a:cubicBezTo>
                  <a:cubicBezTo>
                    <a:pt x="5176" y="30946"/>
                    <a:pt x="6470" y="27624"/>
                    <a:pt x="8113" y="23883"/>
                  </a:cubicBezTo>
                  <a:lnTo>
                    <a:pt x="21051" y="23883"/>
                  </a:lnTo>
                  <a:cubicBezTo>
                    <a:pt x="22310" y="27065"/>
                    <a:pt x="23499" y="29757"/>
                    <a:pt x="24023" y="30946"/>
                  </a:cubicBezTo>
                  <a:cubicBezTo>
                    <a:pt x="24198" y="31296"/>
                    <a:pt x="24513" y="32135"/>
                    <a:pt x="24513" y="32520"/>
                  </a:cubicBezTo>
                  <a:cubicBezTo>
                    <a:pt x="24513" y="33464"/>
                    <a:pt x="23673" y="33499"/>
                    <a:pt x="22729" y="33499"/>
                  </a:cubicBezTo>
                  <a:lnTo>
                    <a:pt x="22729" y="33988"/>
                  </a:lnTo>
                  <a:lnTo>
                    <a:pt x="31786" y="33988"/>
                  </a:lnTo>
                  <a:lnTo>
                    <a:pt x="31786" y="33499"/>
                  </a:lnTo>
                  <a:cubicBezTo>
                    <a:pt x="30667" y="33429"/>
                    <a:pt x="30317" y="33149"/>
                    <a:pt x="29513" y="31296"/>
                  </a:cubicBezTo>
                  <a:lnTo>
                    <a:pt x="16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8"/>
            <p:cNvSpPr/>
            <p:nvPr/>
          </p:nvSpPr>
          <p:spPr>
            <a:xfrm>
              <a:off x="2374600" y="1816350"/>
              <a:ext cx="927525" cy="849725"/>
            </a:xfrm>
            <a:custGeom>
              <a:avLst/>
              <a:gdLst/>
              <a:ahLst/>
              <a:cxnLst/>
              <a:rect l="l" t="t" r="r" b="b"/>
              <a:pathLst>
                <a:path w="37101" h="33989" extrusionOk="0">
                  <a:moveTo>
                    <a:pt x="70" y="1"/>
                  </a:moveTo>
                  <a:lnTo>
                    <a:pt x="70" y="490"/>
                  </a:lnTo>
                  <a:cubicBezTo>
                    <a:pt x="1119" y="525"/>
                    <a:pt x="1714" y="630"/>
                    <a:pt x="2063" y="1050"/>
                  </a:cubicBezTo>
                  <a:cubicBezTo>
                    <a:pt x="2168" y="1224"/>
                    <a:pt x="2273" y="1364"/>
                    <a:pt x="2343" y="1539"/>
                  </a:cubicBezTo>
                  <a:cubicBezTo>
                    <a:pt x="2413" y="1714"/>
                    <a:pt x="2413" y="1924"/>
                    <a:pt x="2448" y="2099"/>
                  </a:cubicBezTo>
                  <a:cubicBezTo>
                    <a:pt x="2448" y="2308"/>
                    <a:pt x="2448" y="2518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3" y="33394"/>
                    <a:pt x="0" y="33499"/>
                  </a:cubicBezTo>
                  <a:lnTo>
                    <a:pt x="0" y="33988"/>
                  </a:lnTo>
                  <a:lnTo>
                    <a:pt x="7273" y="33988"/>
                  </a:lnTo>
                  <a:lnTo>
                    <a:pt x="7273" y="33499"/>
                  </a:lnTo>
                  <a:cubicBezTo>
                    <a:pt x="5350" y="33394"/>
                    <a:pt x="4826" y="33009"/>
                    <a:pt x="4826" y="30282"/>
                  </a:cubicBezTo>
                  <a:lnTo>
                    <a:pt x="4826" y="6714"/>
                  </a:lnTo>
                  <a:cubicBezTo>
                    <a:pt x="4826" y="6260"/>
                    <a:pt x="4721" y="5386"/>
                    <a:pt x="4721" y="5385"/>
                  </a:cubicBezTo>
                  <a:lnTo>
                    <a:pt x="4721" y="5385"/>
                  </a:lnTo>
                  <a:lnTo>
                    <a:pt x="5175" y="6714"/>
                  </a:lnTo>
                  <a:lnTo>
                    <a:pt x="16889" y="33848"/>
                  </a:lnTo>
                  <a:lnTo>
                    <a:pt x="17624" y="33848"/>
                  </a:lnTo>
                  <a:lnTo>
                    <a:pt x="29582" y="5875"/>
                  </a:lnTo>
                  <a:lnTo>
                    <a:pt x="29932" y="4756"/>
                  </a:lnTo>
                  <a:lnTo>
                    <a:pt x="29932" y="4756"/>
                  </a:lnTo>
                  <a:cubicBezTo>
                    <a:pt x="29932" y="4756"/>
                    <a:pt x="29827" y="5281"/>
                    <a:pt x="29827" y="5805"/>
                  </a:cubicBezTo>
                  <a:lnTo>
                    <a:pt x="29827" y="30247"/>
                  </a:lnTo>
                  <a:cubicBezTo>
                    <a:pt x="29827" y="32974"/>
                    <a:pt x="29303" y="33359"/>
                    <a:pt x="27414" y="33499"/>
                  </a:cubicBezTo>
                  <a:lnTo>
                    <a:pt x="27414" y="33988"/>
                  </a:lnTo>
                  <a:lnTo>
                    <a:pt x="37100" y="33988"/>
                  </a:lnTo>
                  <a:lnTo>
                    <a:pt x="37100" y="33499"/>
                  </a:lnTo>
                  <a:cubicBezTo>
                    <a:pt x="35177" y="33359"/>
                    <a:pt x="34653" y="33009"/>
                    <a:pt x="34653" y="30247"/>
                  </a:cubicBezTo>
                  <a:lnTo>
                    <a:pt x="34653" y="2763"/>
                  </a:lnTo>
                  <a:cubicBezTo>
                    <a:pt x="34653" y="805"/>
                    <a:pt x="35177" y="595"/>
                    <a:pt x="37030" y="490"/>
                  </a:cubicBezTo>
                  <a:lnTo>
                    <a:pt x="37030" y="1"/>
                  </a:lnTo>
                  <a:lnTo>
                    <a:pt x="29512" y="1"/>
                  </a:lnTo>
                  <a:lnTo>
                    <a:pt x="18638" y="25631"/>
                  </a:lnTo>
                  <a:lnTo>
                    <a:pt x="76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8"/>
            <p:cNvSpPr/>
            <p:nvPr/>
          </p:nvSpPr>
          <p:spPr>
            <a:xfrm>
              <a:off x="5943850" y="1806725"/>
              <a:ext cx="512275" cy="871600"/>
            </a:xfrm>
            <a:custGeom>
              <a:avLst/>
              <a:gdLst/>
              <a:ahLst/>
              <a:cxnLst/>
              <a:rect l="l" t="t" r="r" b="b"/>
              <a:pathLst>
                <a:path w="20491" h="34864" extrusionOk="0">
                  <a:moveTo>
                    <a:pt x="10490" y="1"/>
                  </a:moveTo>
                  <a:cubicBezTo>
                    <a:pt x="5735" y="1"/>
                    <a:pt x="140" y="2868"/>
                    <a:pt x="140" y="8848"/>
                  </a:cubicBezTo>
                  <a:cubicBezTo>
                    <a:pt x="140" y="12939"/>
                    <a:pt x="2588" y="15491"/>
                    <a:pt x="7448" y="17904"/>
                  </a:cubicBezTo>
                  <a:cubicBezTo>
                    <a:pt x="12239" y="20352"/>
                    <a:pt x="15910" y="21296"/>
                    <a:pt x="15910" y="26086"/>
                  </a:cubicBezTo>
                  <a:cubicBezTo>
                    <a:pt x="15910" y="28534"/>
                    <a:pt x="14512" y="32800"/>
                    <a:pt x="9092" y="32800"/>
                  </a:cubicBezTo>
                  <a:cubicBezTo>
                    <a:pt x="6959" y="32800"/>
                    <a:pt x="5245" y="32031"/>
                    <a:pt x="3882" y="30912"/>
                  </a:cubicBezTo>
                  <a:cubicBezTo>
                    <a:pt x="665" y="27869"/>
                    <a:pt x="735" y="25492"/>
                    <a:pt x="490" y="24583"/>
                  </a:cubicBezTo>
                  <a:lnTo>
                    <a:pt x="0" y="24583"/>
                  </a:lnTo>
                  <a:lnTo>
                    <a:pt x="140" y="32100"/>
                  </a:lnTo>
                  <a:lnTo>
                    <a:pt x="140" y="32065"/>
                  </a:lnTo>
                  <a:cubicBezTo>
                    <a:pt x="2420" y="33447"/>
                    <a:pt x="5725" y="34863"/>
                    <a:pt x="9277" y="34863"/>
                  </a:cubicBezTo>
                  <a:cubicBezTo>
                    <a:pt x="9320" y="34863"/>
                    <a:pt x="9363" y="34863"/>
                    <a:pt x="9406" y="34863"/>
                  </a:cubicBezTo>
                  <a:lnTo>
                    <a:pt x="9616" y="34863"/>
                  </a:lnTo>
                  <a:cubicBezTo>
                    <a:pt x="14896" y="34793"/>
                    <a:pt x="20491" y="30877"/>
                    <a:pt x="20491" y="24687"/>
                  </a:cubicBezTo>
                  <a:cubicBezTo>
                    <a:pt x="20491" y="18009"/>
                    <a:pt x="15805" y="16435"/>
                    <a:pt x="11050" y="13988"/>
                  </a:cubicBezTo>
                  <a:cubicBezTo>
                    <a:pt x="6259" y="11645"/>
                    <a:pt x="4266" y="10456"/>
                    <a:pt x="4266" y="7309"/>
                  </a:cubicBezTo>
                  <a:cubicBezTo>
                    <a:pt x="4266" y="5141"/>
                    <a:pt x="5560" y="1994"/>
                    <a:pt x="9791" y="1994"/>
                  </a:cubicBezTo>
                  <a:cubicBezTo>
                    <a:pt x="11155" y="1994"/>
                    <a:pt x="12344" y="2344"/>
                    <a:pt x="13358" y="2903"/>
                  </a:cubicBezTo>
                  <a:cubicBezTo>
                    <a:pt x="16819" y="4791"/>
                    <a:pt x="16959" y="7519"/>
                    <a:pt x="17414" y="9232"/>
                  </a:cubicBezTo>
                  <a:lnTo>
                    <a:pt x="17938" y="9232"/>
                  </a:lnTo>
                  <a:lnTo>
                    <a:pt x="17624" y="1644"/>
                  </a:lnTo>
                  <a:cubicBezTo>
                    <a:pt x="15456" y="735"/>
                    <a:pt x="13707" y="316"/>
                    <a:pt x="12484" y="141"/>
                  </a:cubicBezTo>
                  <a:cubicBezTo>
                    <a:pt x="11749" y="36"/>
                    <a:pt x="11085" y="1"/>
                    <a:pt x="10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8"/>
            <p:cNvSpPr/>
            <p:nvPr/>
          </p:nvSpPr>
          <p:spPr>
            <a:xfrm>
              <a:off x="238125" y="2773575"/>
              <a:ext cx="1727375" cy="914400"/>
            </a:xfrm>
            <a:custGeom>
              <a:avLst/>
              <a:gdLst/>
              <a:ahLst/>
              <a:cxnLst/>
              <a:rect l="l" t="t" r="r" b="b"/>
              <a:pathLst>
                <a:path w="69095" h="36576" extrusionOk="0">
                  <a:moveTo>
                    <a:pt x="63500" y="1923"/>
                  </a:moveTo>
                  <a:cubicBezTo>
                    <a:pt x="64374" y="2728"/>
                    <a:pt x="67416" y="5455"/>
                    <a:pt x="67836" y="5840"/>
                  </a:cubicBezTo>
                  <a:cubicBezTo>
                    <a:pt x="66929" y="8596"/>
                    <a:pt x="65743" y="11317"/>
                    <a:pt x="64592" y="13621"/>
                  </a:cubicBezTo>
                  <a:lnTo>
                    <a:pt x="64592" y="13621"/>
                  </a:lnTo>
                  <a:lnTo>
                    <a:pt x="65598" y="7203"/>
                  </a:lnTo>
                  <a:lnTo>
                    <a:pt x="62626" y="4511"/>
                  </a:lnTo>
                  <a:cubicBezTo>
                    <a:pt x="62906" y="3672"/>
                    <a:pt x="63220" y="2833"/>
                    <a:pt x="63500" y="1923"/>
                  </a:cubicBezTo>
                  <a:close/>
                  <a:moveTo>
                    <a:pt x="5595" y="1923"/>
                  </a:moveTo>
                  <a:cubicBezTo>
                    <a:pt x="5874" y="2833"/>
                    <a:pt x="6189" y="3672"/>
                    <a:pt x="6504" y="4511"/>
                  </a:cubicBezTo>
                  <a:lnTo>
                    <a:pt x="3497" y="7203"/>
                  </a:lnTo>
                  <a:lnTo>
                    <a:pt x="4511" y="13637"/>
                  </a:lnTo>
                  <a:cubicBezTo>
                    <a:pt x="3357" y="11294"/>
                    <a:pt x="2133" y="8567"/>
                    <a:pt x="1259" y="5840"/>
                  </a:cubicBezTo>
                  <a:cubicBezTo>
                    <a:pt x="1713" y="5455"/>
                    <a:pt x="4721" y="2728"/>
                    <a:pt x="5595" y="1923"/>
                  </a:cubicBezTo>
                  <a:close/>
                  <a:moveTo>
                    <a:pt x="5245" y="11155"/>
                  </a:moveTo>
                  <a:lnTo>
                    <a:pt x="5245" y="11155"/>
                  </a:lnTo>
                  <a:cubicBezTo>
                    <a:pt x="5839" y="12378"/>
                    <a:pt x="6469" y="13567"/>
                    <a:pt x="7168" y="14756"/>
                  </a:cubicBezTo>
                  <a:cubicBezTo>
                    <a:pt x="6714" y="15176"/>
                    <a:pt x="6294" y="15560"/>
                    <a:pt x="5979" y="15805"/>
                  </a:cubicBezTo>
                  <a:lnTo>
                    <a:pt x="5245" y="11155"/>
                  </a:lnTo>
                  <a:close/>
                  <a:moveTo>
                    <a:pt x="63850" y="11155"/>
                  </a:moveTo>
                  <a:lnTo>
                    <a:pt x="63115" y="15805"/>
                  </a:lnTo>
                  <a:cubicBezTo>
                    <a:pt x="62801" y="15560"/>
                    <a:pt x="62416" y="15176"/>
                    <a:pt x="61926" y="14756"/>
                  </a:cubicBezTo>
                  <a:cubicBezTo>
                    <a:pt x="61926" y="14756"/>
                    <a:pt x="61961" y="14721"/>
                    <a:pt x="61961" y="14721"/>
                  </a:cubicBezTo>
                  <a:cubicBezTo>
                    <a:pt x="62626" y="13567"/>
                    <a:pt x="63255" y="12378"/>
                    <a:pt x="63850" y="11155"/>
                  </a:cubicBezTo>
                  <a:close/>
                  <a:moveTo>
                    <a:pt x="60038" y="3672"/>
                  </a:moveTo>
                  <a:cubicBezTo>
                    <a:pt x="60912" y="4441"/>
                    <a:pt x="63780" y="7029"/>
                    <a:pt x="64269" y="7448"/>
                  </a:cubicBezTo>
                  <a:cubicBezTo>
                    <a:pt x="63115" y="10350"/>
                    <a:pt x="61752" y="13078"/>
                    <a:pt x="60178" y="15595"/>
                  </a:cubicBezTo>
                  <a:lnTo>
                    <a:pt x="60178" y="15630"/>
                  </a:lnTo>
                  <a:cubicBezTo>
                    <a:pt x="54653" y="24442"/>
                    <a:pt x="46821" y="30911"/>
                    <a:pt x="37555" y="34303"/>
                  </a:cubicBezTo>
                  <a:cubicBezTo>
                    <a:pt x="37555" y="34303"/>
                    <a:pt x="34897" y="35282"/>
                    <a:pt x="34547" y="35422"/>
                  </a:cubicBezTo>
                  <a:cubicBezTo>
                    <a:pt x="34233" y="35282"/>
                    <a:pt x="31540" y="34303"/>
                    <a:pt x="31540" y="34303"/>
                  </a:cubicBezTo>
                  <a:cubicBezTo>
                    <a:pt x="22274" y="30911"/>
                    <a:pt x="14441" y="24442"/>
                    <a:pt x="8917" y="15595"/>
                  </a:cubicBezTo>
                  <a:cubicBezTo>
                    <a:pt x="7308" y="13043"/>
                    <a:pt x="5944" y="10315"/>
                    <a:pt x="4825" y="7448"/>
                  </a:cubicBezTo>
                  <a:cubicBezTo>
                    <a:pt x="5315" y="7029"/>
                    <a:pt x="8217" y="4441"/>
                    <a:pt x="9056" y="3672"/>
                  </a:cubicBezTo>
                  <a:cubicBezTo>
                    <a:pt x="10210" y="6924"/>
                    <a:pt x="11644" y="10001"/>
                    <a:pt x="13392" y="12798"/>
                  </a:cubicBezTo>
                  <a:cubicBezTo>
                    <a:pt x="18288" y="20631"/>
                    <a:pt x="25211" y="26365"/>
                    <a:pt x="33358" y="29337"/>
                  </a:cubicBezTo>
                  <a:lnTo>
                    <a:pt x="34547" y="29757"/>
                  </a:lnTo>
                  <a:lnTo>
                    <a:pt x="35736" y="29337"/>
                  </a:lnTo>
                  <a:cubicBezTo>
                    <a:pt x="43884" y="26365"/>
                    <a:pt x="50807" y="20631"/>
                    <a:pt x="55702" y="12798"/>
                  </a:cubicBezTo>
                  <a:cubicBezTo>
                    <a:pt x="57451" y="10001"/>
                    <a:pt x="58884" y="6924"/>
                    <a:pt x="60038" y="3672"/>
                  </a:cubicBezTo>
                  <a:close/>
                  <a:moveTo>
                    <a:pt x="6119" y="0"/>
                  </a:moveTo>
                  <a:lnTo>
                    <a:pt x="5490" y="560"/>
                  </a:lnTo>
                  <a:lnTo>
                    <a:pt x="0" y="5525"/>
                  </a:lnTo>
                  <a:lnTo>
                    <a:pt x="105" y="5840"/>
                  </a:lnTo>
                  <a:cubicBezTo>
                    <a:pt x="1399" y="10036"/>
                    <a:pt x="3567" y="14302"/>
                    <a:pt x="5140" y="17169"/>
                  </a:cubicBezTo>
                  <a:lnTo>
                    <a:pt x="5455" y="17763"/>
                  </a:lnTo>
                  <a:lnTo>
                    <a:pt x="7728" y="15735"/>
                  </a:lnTo>
                  <a:cubicBezTo>
                    <a:pt x="7798" y="15875"/>
                    <a:pt x="7868" y="16050"/>
                    <a:pt x="7972" y="16190"/>
                  </a:cubicBezTo>
                  <a:cubicBezTo>
                    <a:pt x="13672" y="25246"/>
                    <a:pt x="21680" y="31855"/>
                    <a:pt x="31156" y="35352"/>
                  </a:cubicBezTo>
                  <a:lnTo>
                    <a:pt x="34547" y="36575"/>
                  </a:lnTo>
                  <a:lnTo>
                    <a:pt x="37939" y="35352"/>
                  </a:lnTo>
                  <a:cubicBezTo>
                    <a:pt x="47415" y="31855"/>
                    <a:pt x="55458" y="25246"/>
                    <a:pt x="61122" y="16190"/>
                  </a:cubicBezTo>
                  <a:cubicBezTo>
                    <a:pt x="61227" y="16050"/>
                    <a:pt x="61297" y="15875"/>
                    <a:pt x="61402" y="15735"/>
                  </a:cubicBezTo>
                  <a:lnTo>
                    <a:pt x="63640" y="17763"/>
                  </a:lnTo>
                  <a:lnTo>
                    <a:pt x="63955" y="17169"/>
                  </a:lnTo>
                  <a:cubicBezTo>
                    <a:pt x="65528" y="14337"/>
                    <a:pt x="67661" y="10071"/>
                    <a:pt x="68990" y="5840"/>
                  </a:cubicBezTo>
                  <a:lnTo>
                    <a:pt x="69095" y="5525"/>
                  </a:lnTo>
                  <a:lnTo>
                    <a:pt x="62975" y="0"/>
                  </a:lnTo>
                  <a:lnTo>
                    <a:pt x="62731" y="839"/>
                  </a:lnTo>
                  <a:cubicBezTo>
                    <a:pt x="62416" y="1818"/>
                    <a:pt x="62101" y="2798"/>
                    <a:pt x="61752" y="3742"/>
                  </a:cubicBezTo>
                  <a:lnTo>
                    <a:pt x="59584" y="1783"/>
                  </a:lnTo>
                  <a:lnTo>
                    <a:pt x="59304" y="2553"/>
                  </a:lnTo>
                  <a:cubicBezTo>
                    <a:pt x="58150" y="6014"/>
                    <a:pt x="56612" y="9266"/>
                    <a:pt x="54758" y="12204"/>
                  </a:cubicBezTo>
                  <a:cubicBezTo>
                    <a:pt x="50003" y="19826"/>
                    <a:pt x="43289" y="25421"/>
                    <a:pt x="35352" y="28323"/>
                  </a:cubicBezTo>
                  <a:cubicBezTo>
                    <a:pt x="35352" y="28323"/>
                    <a:pt x="34792" y="28533"/>
                    <a:pt x="34547" y="28603"/>
                  </a:cubicBezTo>
                  <a:cubicBezTo>
                    <a:pt x="34303" y="28533"/>
                    <a:pt x="33743" y="28323"/>
                    <a:pt x="33743" y="28323"/>
                  </a:cubicBezTo>
                  <a:cubicBezTo>
                    <a:pt x="25806" y="25421"/>
                    <a:pt x="19092" y="19826"/>
                    <a:pt x="14301" y="12204"/>
                  </a:cubicBezTo>
                  <a:cubicBezTo>
                    <a:pt x="12483" y="9301"/>
                    <a:pt x="10945" y="6049"/>
                    <a:pt x="9791" y="2553"/>
                  </a:cubicBezTo>
                  <a:lnTo>
                    <a:pt x="9511" y="1749"/>
                  </a:lnTo>
                  <a:lnTo>
                    <a:pt x="8917" y="2308"/>
                  </a:lnTo>
                  <a:lnTo>
                    <a:pt x="7343" y="3707"/>
                  </a:lnTo>
                  <a:cubicBezTo>
                    <a:pt x="6993" y="2798"/>
                    <a:pt x="6679" y="1818"/>
                    <a:pt x="6364" y="839"/>
                  </a:cubicBezTo>
                  <a:lnTo>
                    <a:pt x="6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8"/>
            <p:cNvSpPr/>
            <p:nvPr/>
          </p:nvSpPr>
          <p:spPr>
            <a:xfrm>
              <a:off x="428675" y="3047175"/>
              <a:ext cx="98825" cy="87450"/>
            </a:xfrm>
            <a:custGeom>
              <a:avLst/>
              <a:gdLst/>
              <a:ahLst/>
              <a:cxnLst/>
              <a:rect l="l" t="t" r="r" b="b"/>
              <a:pathLst>
                <a:path w="3953" h="3498" extrusionOk="0">
                  <a:moveTo>
                    <a:pt x="3218" y="420"/>
                  </a:moveTo>
                  <a:lnTo>
                    <a:pt x="2379" y="1330"/>
                  </a:lnTo>
                  <a:lnTo>
                    <a:pt x="1994" y="665"/>
                  </a:lnTo>
                  <a:lnTo>
                    <a:pt x="3218" y="420"/>
                  </a:lnTo>
                  <a:close/>
                  <a:moveTo>
                    <a:pt x="3393" y="1"/>
                  </a:moveTo>
                  <a:cubicBezTo>
                    <a:pt x="2448" y="141"/>
                    <a:pt x="1015" y="385"/>
                    <a:pt x="385" y="420"/>
                  </a:cubicBezTo>
                  <a:lnTo>
                    <a:pt x="211" y="211"/>
                  </a:lnTo>
                  <a:lnTo>
                    <a:pt x="1" y="315"/>
                  </a:lnTo>
                  <a:cubicBezTo>
                    <a:pt x="106" y="455"/>
                    <a:pt x="211" y="595"/>
                    <a:pt x="281" y="770"/>
                  </a:cubicBezTo>
                  <a:cubicBezTo>
                    <a:pt x="385" y="945"/>
                    <a:pt x="455" y="1120"/>
                    <a:pt x="560" y="1295"/>
                  </a:cubicBezTo>
                  <a:lnTo>
                    <a:pt x="735" y="1190"/>
                  </a:lnTo>
                  <a:lnTo>
                    <a:pt x="665" y="945"/>
                  </a:lnTo>
                  <a:lnTo>
                    <a:pt x="1609" y="735"/>
                  </a:lnTo>
                  <a:lnTo>
                    <a:pt x="2099" y="1609"/>
                  </a:lnTo>
                  <a:cubicBezTo>
                    <a:pt x="1924" y="1854"/>
                    <a:pt x="1609" y="2134"/>
                    <a:pt x="1434" y="2309"/>
                  </a:cubicBezTo>
                  <a:lnTo>
                    <a:pt x="1260" y="2134"/>
                  </a:lnTo>
                  <a:lnTo>
                    <a:pt x="1085" y="2204"/>
                  </a:lnTo>
                  <a:cubicBezTo>
                    <a:pt x="1190" y="2448"/>
                    <a:pt x="1330" y="2658"/>
                    <a:pt x="1434" y="2868"/>
                  </a:cubicBezTo>
                  <a:cubicBezTo>
                    <a:pt x="1574" y="3078"/>
                    <a:pt x="1679" y="3288"/>
                    <a:pt x="1784" y="3497"/>
                  </a:cubicBezTo>
                  <a:lnTo>
                    <a:pt x="1959" y="3393"/>
                  </a:lnTo>
                  <a:lnTo>
                    <a:pt x="1889" y="3148"/>
                  </a:lnTo>
                  <a:cubicBezTo>
                    <a:pt x="2064" y="2903"/>
                    <a:pt x="2623" y="2239"/>
                    <a:pt x="3043" y="1749"/>
                  </a:cubicBezTo>
                  <a:lnTo>
                    <a:pt x="3952" y="770"/>
                  </a:lnTo>
                  <a:lnTo>
                    <a:pt x="3847" y="490"/>
                  </a:lnTo>
                  <a:cubicBezTo>
                    <a:pt x="3707" y="315"/>
                    <a:pt x="3532" y="176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8"/>
            <p:cNvSpPr/>
            <p:nvPr/>
          </p:nvSpPr>
          <p:spPr>
            <a:xfrm>
              <a:off x="502975" y="3133725"/>
              <a:ext cx="114550" cy="110175"/>
            </a:xfrm>
            <a:custGeom>
              <a:avLst/>
              <a:gdLst/>
              <a:ahLst/>
              <a:cxnLst/>
              <a:rect l="l" t="t" r="r" b="b"/>
              <a:pathLst>
                <a:path w="4582" h="4407" extrusionOk="0">
                  <a:moveTo>
                    <a:pt x="2589" y="1"/>
                  </a:moveTo>
                  <a:lnTo>
                    <a:pt x="2414" y="105"/>
                  </a:lnTo>
                  <a:lnTo>
                    <a:pt x="2554" y="385"/>
                  </a:lnTo>
                  <a:cubicBezTo>
                    <a:pt x="2344" y="560"/>
                    <a:pt x="2134" y="735"/>
                    <a:pt x="1854" y="945"/>
                  </a:cubicBezTo>
                  <a:lnTo>
                    <a:pt x="1120" y="1469"/>
                  </a:lnTo>
                  <a:cubicBezTo>
                    <a:pt x="840" y="1679"/>
                    <a:pt x="595" y="1819"/>
                    <a:pt x="386" y="1959"/>
                  </a:cubicBezTo>
                  <a:lnTo>
                    <a:pt x="141" y="1749"/>
                  </a:lnTo>
                  <a:lnTo>
                    <a:pt x="1" y="1889"/>
                  </a:lnTo>
                  <a:cubicBezTo>
                    <a:pt x="106" y="2029"/>
                    <a:pt x="211" y="2168"/>
                    <a:pt x="316" y="2343"/>
                  </a:cubicBezTo>
                  <a:cubicBezTo>
                    <a:pt x="456" y="2483"/>
                    <a:pt x="525" y="2623"/>
                    <a:pt x="665" y="2798"/>
                  </a:cubicBezTo>
                  <a:lnTo>
                    <a:pt x="805" y="2658"/>
                  </a:lnTo>
                  <a:lnTo>
                    <a:pt x="700" y="2413"/>
                  </a:lnTo>
                  <a:cubicBezTo>
                    <a:pt x="1120" y="2064"/>
                    <a:pt x="1784" y="1574"/>
                    <a:pt x="2274" y="1189"/>
                  </a:cubicBezTo>
                  <a:lnTo>
                    <a:pt x="2309" y="1189"/>
                  </a:lnTo>
                  <a:cubicBezTo>
                    <a:pt x="1959" y="2029"/>
                    <a:pt x="1679" y="2938"/>
                    <a:pt x="1330" y="3812"/>
                  </a:cubicBezTo>
                  <a:cubicBezTo>
                    <a:pt x="1400" y="3917"/>
                    <a:pt x="1470" y="4022"/>
                    <a:pt x="1540" y="4127"/>
                  </a:cubicBezTo>
                  <a:cubicBezTo>
                    <a:pt x="1644" y="4197"/>
                    <a:pt x="1679" y="4301"/>
                    <a:pt x="1749" y="4406"/>
                  </a:cubicBezTo>
                  <a:cubicBezTo>
                    <a:pt x="1994" y="4197"/>
                    <a:pt x="2309" y="3952"/>
                    <a:pt x="2693" y="3672"/>
                  </a:cubicBezTo>
                  <a:lnTo>
                    <a:pt x="3428" y="3148"/>
                  </a:lnTo>
                  <a:cubicBezTo>
                    <a:pt x="3707" y="2938"/>
                    <a:pt x="3952" y="2798"/>
                    <a:pt x="4162" y="2658"/>
                  </a:cubicBezTo>
                  <a:lnTo>
                    <a:pt x="4407" y="2868"/>
                  </a:lnTo>
                  <a:lnTo>
                    <a:pt x="4582" y="2728"/>
                  </a:lnTo>
                  <a:cubicBezTo>
                    <a:pt x="4442" y="2588"/>
                    <a:pt x="4337" y="2448"/>
                    <a:pt x="4232" y="2273"/>
                  </a:cubicBezTo>
                  <a:cubicBezTo>
                    <a:pt x="4127" y="2133"/>
                    <a:pt x="4022" y="1959"/>
                    <a:pt x="3917" y="1819"/>
                  </a:cubicBezTo>
                  <a:lnTo>
                    <a:pt x="3742" y="1924"/>
                  </a:lnTo>
                  <a:lnTo>
                    <a:pt x="3847" y="2203"/>
                  </a:lnTo>
                  <a:cubicBezTo>
                    <a:pt x="3428" y="2553"/>
                    <a:pt x="2274" y="3427"/>
                    <a:pt x="2274" y="3427"/>
                  </a:cubicBezTo>
                  <a:cubicBezTo>
                    <a:pt x="2554" y="2623"/>
                    <a:pt x="2903" y="1679"/>
                    <a:pt x="3218" y="840"/>
                  </a:cubicBezTo>
                  <a:cubicBezTo>
                    <a:pt x="3113" y="700"/>
                    <a:pt x="3008" y="560"/>
                    <a:pt x="2903" y="420"/>
                  </a:cubicBezTo>
                  <a:cubicBezTo>
                    <a:pt x="2798" y="280"/>
                    <a:pt x="2693" y="140"/>
                    <a:pt x="2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8"/>
            <p:cNvSpPr/>
            <p:nvPr/>
          </p:nvSpPr>
          <p:spPr>
            <a:xfrm>
              <a:off x="600025" y="3257425"/>
              <a:ext cx="98800" cy="87875"/>
            </a:xfrm>
            <a:custGeom>
              <a:avLst/>
              <a:gdLst/>
              <a:ahLst/>
              <a:cxnLst/>
              <a:rect l="l" t="t" r="r" b="b"/>
              <a:pathLst>
                <a:path w="3952" h="3515" extrusionOk="0">
                  <a:moveTo>
                    <a:pt x="1810" y="1"/>
                  </a:moveTo>
                  <a:cubicBezTo>
                    <a:pt x="1423" y="1"/>
                    <a:pt x="1047" y="140"/>
                    <a:pt x="735" y="437"/>
                  </a:cubicBezTo>
                  <a:cubicBezTo>
                    <a:pt x="0" y="1102"/>
                    <a:pt x="70" y="2116"/>
                    <a:pt x="665" y="2745"/>
                  </a:cubicBezTo>
                  <a:cubicBezTo>
                    <a:pt x="1049" y="3200"/>
                    <a:pt x="1504" y="3445"/>
                    <a:pt x="2238" y="3514"/>
                  </a:cubicBezTo>
                  <a:lnTo>
                    <a:pt x="2308" y="3130"/>
                  </a:lnTo>
                  <a:cubicBezTo>
                    <a:pt x="1854" y="3060"/>
                    <a:pt x="1574" y="2885"/>
                    <a:pt x="1364" y="2675"/>
                  </a:cubicBezTo>
                  <a:cubicBezTo>
                    <a:pt x="909" y="2186"/>
                    <a:pt x="874" y="1486"/>
                    <a:pt x="1434" y="962"/>
                  </a:cubicBezTo>
                  <a:cubicBezTo>
                    <a:pt x="1682" y="729"/>
                    <a:pt x="1938" y="634"/>
                    <a:pt x="2175" y="634"/>
                  </a:cubicBezTo>
                  <a:cubicBezTo>
                    <a:pt x="2473" y="634"/>
                    <a:pt x="2743" y="783"/>
                    <a:pt x="2938" y="997"/>
                  </a:cubicBezTo>
                  <a:cubicBezTo>
                    <a:pt x="3112" y="1207"/>
                    <a:pt x="3252" y="1486"/>
                    <a:pt x="3287" y="1731"/>
                  </a:cubicBezTo>
                  <a:lnTo>
                    <a:pt x="3112" y="1941"/>
                  </a:lnTo>
                  <a:lnTo>
                    <a:pt x="3287" y="2116"/>
                  </a:lnTo>
                  <a:cubicBezTo>
                    <a:pt x="3462" y="1941"/>
                    <a:pt x="3742" y="1801"/>
                    <a:pt x="3952" y="1696"/>
                  </a:cubicBezTo>
                  <a:cubicBezTo>
                    <a:pt x="3812" y="1312"/>
                    <a:pt x="3602" y="1032"/>
                    <a:pt x="3322" y="717"/>
                  </a:cubicBezTo>
                  <a:cubicBezTo>
                    <a:pt x="2880" y="255"/>
                    <a:pt x="2334" y="1"/>
                    <a:pt x="1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8"/>
            <p:cNvSpPr/>
            <p:nvPr/>
          </p:nvSpPr>
          <p:spPr>
            <a:xfrm>
              <a:off x="694425" y="3348925"/>
              <a:ext cx="105800" cy="89325"/>
            </a:xfrm>
            <a:custGeom>
              <a:avLst/>
              <a:gdLst/>
              <a:ahLst/>
              <a:cxnLst/>
              <a:rect l="l" t="t" r="r" b="b"/>
              <a:pathLst>
                <a:path w="4232" h="3573" extrusionOk="0">
                  <a:moveTo>
                    <a:pt x="2345" y="626"/>
                  </a:moveTo>
                  <a:cubicBezTo>
                    <a:pt x="2543" y="626"/>
                    <a:pt x="2735" y="691"/>
                    <a:pt x="2903" y="834"/>
                  </a:cubicBezTo>
                  <a:cubicBezTo>
                    <a:pt x="3358" y="1218"/>
                    <a:pt x="3323" y="1883"/>
                    <a:pt x="2868" y="2407"/>
                  </a:cubicBezTo>
                  <a:cubicBezTo>
                    <a:pt x="2581" y="2738"/>
                    <a:pt x="2239" y="2930"/>
                    <a:pt x="1902" y="2930"/>
                  </a:cubicBezTo>
                  <a:cubicBezTo>
                    <a:pt x="1705" y="2930"/>
                    <a:pt x="1510" y="2864"/>
                    <a:pt x="1329" y="2722"/>
                  </a:cubicBezTo>
                  <a:cubicBezTo>
                    <a:pt x="875" y="2337"/>
                    <a:pt x="910" y="1673"/>
                    <a:pt x="1364" y="1148"/>
                  </a:cubicBezTo>
                  <a:cubicBezTo>
                    <a:pt x="1651" y="817"/>
                    <a:pt x="2007" y="626"/>
                    <a:pt x="2345" y="626"/>
                  </a:cubicBezTo>
                  <a:close/>
                  <a:moveTo>
                    <a:pt x="1930" y="0"/>
                  </a:moveTo>
                  <a:cubicBezTo>
                    <a:pt x="1457" y="0"/>
                    <a:pt x="1018" y="214"/>
                    <a:pt x="700" y="589"/>
                  </a:cubicBezTo>
                  <a:cubicBezTo>
                    <a:pt x="1" y="1393"/>
                    <a:pt x="176" y="2337"/>
                    <a:pt x="1050" y="3071"/>
                  </a:cubicBezTo>
                  <a:cubicBezTo>
                    <a:pt x="1472" y="3412"/>
                    <a:pt x="1917" y="3572"/>
                    <a:pt x="2328" y="3572"/>
                  </a:cubicBezTo>
                  <a:cubicBezTo>
                    <a:pt x="2803" y="3572"/>
                    <a:pt x="3233" y="3360"/>
                    <a:pt x="3532" y="2967"/>
                  </a:cubicBezTo>
                  <a:cubicBezTo>
                    <a:pt x="4232" y="2162"/>
                    <a:pt x="4057" y="1253"/>
                    <a:pt x="3183" y="519"/>
                  </a:cubicBezTo>
                  <a:cubicBezTo>
                    <a:pt x="2777" y="161"/>
                    <a:pt x="2340" y="0"/>
                    <a:pt x="19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8"/>
            <p:cNvSpPr/>
            <p:nvPr/>
          </p:nvSpPr>
          <p:spPr>
            <a:xfrm>
              <a:off x="805450" y="3420450"/>
              <a:ext cx="102300" cy="114550"/>
            </a:xfrm>
            <a:custGeom>
              <a:avLst/>
              <a:gdLst/>
              <a:ahLst/>
              <a:cxnLst/>
              <a:rect l="l" t="t" r="r" b="b"/>
              <a:pathLst>
                <a:path w="4092" h="4582" extrusionOk="0">
                  <a:moveTo>
                    <a:pt x="2483" y="1015"/>
                  </a:moveTo>
                  <a:cubicBezTo>
                    <a:pt x="2588" y="1050"/>
                    <a:pt x="2693" y="1085"/>
                    <a:pt x="2868" y="1224"/>
                  </a:cubicBezTo>
                  <a:cubicBezTo>
                    <a:pt x="3183" y="1399"/>
                    <a:pt x="3252" y="1644"/>
                    <a:pt x="3113" y="1889"/>
                  </a:cubicBezTo>
                  <a:cubicBezTo>
                    <a:pt x="3008" y="2046"/>
                    <a:pt x="2877" y="2116"/>
                    <a:pt x="2724" y="2116"/>
                  </a:cubicBezTo>
                  <a:cubicBezTo>
                    <a:pt x="2571" y="2116"/>
                    <a:pt x="2396" y="2046"/>
                    <a:pt x="2203" y="1924"/>
                  </a:cubicBezTo>
                  <a:cubicBezTo>
                    <a:pt x="2134" y="1889"/>
                    <a:pt x="2029" y="1819"/>
                    <a:pt x="1959" y="1784"/>
                  </a:cubicBezTo>
                  <a:lnTo>
                    <a:pt x="2099" y="1539"/>
                  </a:lnTo>
                  <a:cubicBezTo>
                    <a:pt x="2238" y="1329"/>
                    <a:pt x="2378" y="1120"/>
                    <a:pt x="2483" y="1015"/>
                  </a:cubicBezTo>
                  <a:close/>
                  <a:moveTo>
                    <a:pt x="1714" y="1"/>
                  </a:moveTo>
                  <a:lnTo>
                    <a:pt x="1609" y="175"/>
                  </a:lnTo>
                  <a:lnTo>
                    <a:pt x="1819" y="385"/>
                  </a:lnTo>
                  <a:cubicBezTo>
                    <a:pt x="1679" y="630"/>
                    <a:pt x="1574" y="875"/>
                    <a:pt x="1364" y="1155"/>
                  </a:cubicBezTo>
                  <a:lnTo>
                    <a:pt x="910" y="1959"/>
                  </a:lnTo>
                  <a:cubicBezTo>
                    <a:pt x="700" y="2204"/>
                    <a:pt x="560" y="2448"/>
                    <a:pt x="385" y="2658"/>
                  </a:cubicBezTo>
                  <a:lnTo>
                    <a:pt x="105" y="2553"/>
                  </a:lnTo>
                  <a:lnTo>
                    <a:pt x="1" y="2728"/>
                  </a:lnTo>
                  <a:cubicBezTo>
                    <a:pt x="210" y="2868"/>
                    <a:pt x="420" y="2973"/>
                    <a:pt x="630" y="3113"/>
                  </a:cubicBezTo>
                  <a:cubicBezTo>
                    <a:pt x="840" y="3253"/>
                    <a:pt x="1050" y="3392"/>
                    <a:pt x="1259" y="3532"/>
                  </a:cubicBezTo>
                  <a:lnTo>
                    <a:pt x="1364" y="3357"/>
                  </a:lnTo>
                  <a:lnTo>
                    <a:pt x="1154" y="3148"/>
                  </a:lnTo>
                  <a:cubicBezTo>
                    <a:pt x="1259" y="2903"/>
                    <a:pt x="1399" y="2658"/>
                    <a:pt x="1574" y="2378"/>
                  </a:cubicBezTo>
                  <a:lnTo>
                    <a:pt x="1749" y="2134"/>
                  </a:lnTo>
                  <a:lnTo>
                    <a:pt x="1959" y="2273"/>
                  </a:lnTo>
                  <a:cubicBezTo>
                    <a:pt x="1994" y="2728"/>
                    <a:pt x="2029" y="3532"/>
                    <a:pt x="2099" y="4127"/>
                  </a:cubicBezTo>
                  <a:cubicBezTo>
                    <a:pt x="2378" y="4267"/>
                    <a:pt x="2658" y="4406"/>
                    <a:pt x="2938" y="4581"/>
                  </a:cubicBezTo>
                  <a:lnTo>
                    <a:pt x="3043" y="4406"/>
                  </a:lnTo>
                  <a:lnTo>
                    <a:pt x="2973" y="4267"/>
                  </a:lnTo>
                  <a:cubicBezTo>
                    <a:pt x="2903" y="4057"/>
                    <a:pt x="2763" y="2903"/>
                    <a:pt x="2728" y="2588"/>
                  </a:cubicBezTo>
                  <a:lnTo>
                    <a:pt x="2728" y="2588"/>
                  </a:lnTo>
                  <a:cubicBezTo>
                    <a:pt x="2871" y="2659"/>
                    <a:pt x="3017" y="2694"/>
                    <a:pt x="3158" y="2694"/>
                  </a:cubicBezTo>
                  <a:cubicBezTo>
                    <a:pt x="3432" y="2694"/>
                    <a:pt x="3685" y="2562"/>
                    <a:pt x="3847" y="2308"/>
                  </a:cubicBezTo>
                  <a:cubicBezTo>
                    <a:pt x="4092" y="1959"/>
                    <a:pt x="4092" y="1504"/>
                    <a:pt x="3322" y="1015"/>
                  </a:cubicBezTo>
                  <a:cubicBezTo>
                    <a:pt x="3148" y="875"/>
                    <a:pt x="2938" y="770"/>
                    <a:pt x="2763" y="665"/>
                  </a:cubicBezTo>
                  <a:cubicBezTo>
                    <a:pt x="2553" y="560"/>
                    <a:pt x="2378" y="455"/>
                    <a:pt x="2203" y="315"/>
                  </a:cubicBezTo>
                  <a:cubicBezTo>
                    <a:pt x="2029" y="210"/>
                    <a:pt x="1854" y="10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8"/>
            <p:cNvSpPr/>
            <p:nvPr/>
          </p:nvSpPr>
          <p:spPr>
            <a:xfrm>
              <a:off x="921725" y="3500875"/>
              <a:ext cx="85675" cy="94425"/>
            </a:xfrm>
            <a:custGeom>
              <a:avLst/>
              <a:gdLst/>
              <a:ahLst/>
              <a:cxnLst/>
              <a:rect l="l" t="t" r="r" b="b"/>
              <a:pathLst>
                <a:path w="3427" h="3777" extrusionOk="0">
                  <a:moveTo>
                    <a:pt x="2623" y="420"/>
                  </a:moveTo>
                  <a:lnTo>
                    <a:pt x="2483" y="1679"/>
                  </a:lnTo>
                  <a:lnTo>
                    <a:pt x="1783" y="1364"/>
                  </a:lnTo>
                  <a:lnTo>
                    <a:pt x="2623" y="420"/>
                  </a:lnTo>
                  <a:close/>
                  <a:moveTo>
                    <a:pt x="2483" y="1"/>
                  </a:moveTo>
                  <a:cubicBezTo>
                    <a:pt x="1853" y="700"/>
                    <a:pt x="839" y="1714"/>
                    <a:pt x="315" y="2134"/>
                  </a:cubicBezTo>
                  <a:lnTo>
                    <a:pt x="70" y="2064"/>
                  </a:lnTo>
                  <a:lnTo>
                    <a:pt x="0" y="2273"/>
                  </a:lnTo>
                  <a:cubicBezTo>
                    <a:pt x="140" y="2343"/>
                    <a:pt x="315" y="2413"/>
                    <a:pt x="455" y="2483"/>
                  </a:cubicBezTo>
                  <a:cubicBezTo>
                    <a:pt x="630" y="2553"/>
                    <a:pt x="839" y="2658"/>
                    <a:pt x="1014" y="2728"/>
                  </a:cubicBezTo>
                  <a:lnTo>
                    <a:pt x="1119" y="2553"/>
                  </a:lnTo>
                  <a:lnTo>
                    <a:pt x="874" y="2378"/>
                  </a:lnTo>
                  <a:lnTo>
                    <a:pt x="1504" y="1644"/>
                  </a:lnTo>
                  <a:lnTo>
                    <a:pt x="2448" y="2064"/>
                  </a:lnTo>
                  <a:cubicBezTo>
                    <a:pt x="2448" y="2343"/>
                    <a:pt x="2378" y="2763"/>
                    <a:pt x="2308" y="3043"/>
                  </a:cubicBezTo>
                  <a:lnTo>
                    <a:pt x="2063" y="2973"/>
                  </a:lnTo>
                  <a:lnTo>
                    <a:pt x="1958" y="3148"/>
                  </a:lnTo>
                  <a:cubicBezTo>
                    <a:pt x="2203" y="3252"/>
                    <a:pt x="2448" y="3357"/>
                    <a:pt x="2658" y="3462"/>
                  </a:cubicBezTo>
                  <a:cubicBezTo>
                    <a:pt x="2867" y="3567"/>
                    <a:pt x="3112" y="3672"/>
                    <a:pt x="3322" y="3777"/>
                  </a:cubicBezTo>
                  <a:lnTo>
                    <a:pt x="3392" y="3602"/>
                  </a:lnTo>
                  <a:lnTo>
                    <a:pt x="3182" y="3427"/>
                  </a:lnTo>
                  <a:cubicBezTo>
                    <a:pt x="3182" y="3148"/>
                    <a:pt x="3217" y="2273"/>
                    <a:pt x="3287" y="1609"/>
                  </a:cubicBezTo>
                  <a:lnTo>
                    <a:pt x="3427" y="315"/>
                  </a:lnTo>
                  <a:lnTo>
                    <a:pt x="3182" y="105"/>
                  </a:lnTo>
                  <a:cubicBezTo>
                    <a:pt x="2972" y="70"/>
                    <a:pt x="2728" y="70"/>
                    <a:pt x="2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8"/>
            <p:cNvSpPr/>
            <p:nvPr/>
          </p:nvSpPr>
          <p:spPr>
            <a:xfrm>
              <a:off x="1180475" y="3500000"/>
              <a:ext cx="66450" cy="89200"/>
            </a:xfrm>
            <a:custGeom>
              <a:avLst/>
              <a:gdLst/>
              <a:ahLst/>
              <a:cxnLst/>
              <a:rect l="l" t="t" r="r" b="b"/>
              <a:pathLst>
                <a:path w="2658" h="3568" extrusionOk="0">
                  <a:moveTo>
                    <a:pt x="1364" y="1"/>
                  </a:moveTo>
                  <a:cubicBezTo>
                    <a:pt x="1119" y="105"/>
                    <a:pt x="910" y="210"/>
                    <a:pt x="665" y="315"/>
                  </a:cubicBezTo>
                  <a:cubicBezTo>
                    <a:pt x="455" y="420"/>
                    <a:pt x="210" y="525"/>
                    <a:pt x="0" y="630"/>
                  </a:cubicBezTo>
                  <a:lnTo>
                    <a:pt x="70" y="805"/>
                  </a:lnTo>
                  <a:lnTo>
                    <a:pt x="350" y="735"/>
                  </a:lnTo>
                  <a:cubicBezTo>
                    <a:pt x="490" y="980"/>
                    <a:pt x="630" y="1224"/>
                    <a:pt x="735" y="1539"/>
                  </a:cubicBezTo>
                  <a:lnTo>
                    <a:pt x="1119" y="2378"/>
                  </a:lnTo>
                  <a:cubicBezTo>
                    <a:pt x="1259" y="2693"/>
                    <a:pt x="1364" y="2938"/>
                    <a:pt x="1434" y="3183"/>
                  </a:cubicBezTo>
                  <a:lnTo>
                    <a:pt x="1189" y="3357"/>
                  </a:lnTo>
                  <a:lnTo>
                    <a:pt x="1294" y="3567"/>
                  </a:lnTo>
                  <a:cubicBezTo>
                    <a:pt x="1504" y="3427"/>
                    <a:pt x="1714" y="3322"/>
                    <a:pt x="1959" y="3252"/>
                  </a:cubicBezTo>
                  <a:cubicBezTo>
                    <a:pt x="2168" y="3148"/>
                    <a:pt x="2413" y="3043"/>
                    <a:pt x="2658" y="2938"/>
                  </a:cubicBezTo>
                  <a:lnTo>
                    <a:pt x="2553" y="2763"/>
                  </a:lnTo>
                  <a:lnTo>
                    <a:pt x="2273" y="2833"/>
                  </a:lnTo>
                  <a:cubicBezTo>
                    <a:pt x="2133" y="2588"/>
                    <a:pt x="2028" y="2343"/>
                    <a:pt x="1889" y="2029"/>
                  </a:cubicBezTo>
                  <a:lnTo>
                    <a:pt x="1504" y="1189"/>
                  </a:lnTo>
                  <a:cubicBezTo>
                    <a:pt x="1364" y="875"/>
                    <a:pt x="1259" y="630"/>
                    <a:pt x="1189" y="385"/>
                  </a:cubicBezTo>
                  <a:lnTo>
                    <a:pt x="1434" y="210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8"/>
            <p:cNvSpPr/>
            <p:nvPr/>
          </p:nvSpPr>
          <p:spPr>
            <a:xfrm>
              <a:off x="1260025" y="3424825"/>
              <a:ext cx="132025" cy="124150"/>
            </a:xfrm>
            <a:custGeom>
              <a:avLst/>
              <a:gdLst/>
              <a:ahLst/>
              <a:cxnLst/>
              <a:rect l="l" t="t" r="r" b="b"/>
              <a:pathLst>
                <a:path w="5281" h="4966" extrusionOk="0">
                  <a:moveTo>
                    <a:pt x="3602" y="0"/>
                  </a:moveTo>
                  <a:cubicBezTo>
                    <a:pt x="3427" y="105"/>
                    <a:pt x="3252" y="245"/>
                    <a:pt x="3043" y="350"/>
                  </a:cubicBezTo>
                  <a:cubicBezTo>
                    <a:pt x="2868" y="455"/>
                    <a:pt x="2658" y="560"/>
                    <a:pt x="2448" y="700"/>
                  </a:cubicBezTo>
                  <a:cubicBezTo>
                    <a:pt x="2588" y="1084"/>
                    <a:pt x="2903" y="2693"/>
                    <a:pt x="2973" y="3008"/>
                  </a:cubicBezTo>
                  <a:cubicBezTo>
                    <a:pt x="2588" y="2798"/>
                    <a:pt x="1434" y="1784"/>
                    <a:pt x="1119" y="1504"/>
                  </a:cubicBezTo>
                  <a:cubicBezTo>
                    <a:pt x="944" y="1609"/>
                    <a:pt x="735" y="1714"/>
                    <a:pt x="560" y="1854"/>
                  </a:cubicBezTo>
                  <a:cubicBezTo>
                    <a:pt x="385" y="1959"/>
                    <a:pt x="175" y="2063"/>
                    <a:pt x="0" y="2168"/>
                  </a:cubicBezTo>
                  <a:lnTo>
                    <a:pt x="105" y="2343"/>
                  </a:lnTo>
                  <a:lnTo>
                    <a:pt x="350" y="2238"/>
                  </a:lnTo>
                  <a:lnTo>
                    <a:pt x="595" y="2623"/>
                  </a:lnTo>
                  <a:cubicBezTo>
                    <a:pt x="805" y="3008"/>
                    <a:pt x="1539" y="4231"/>
                    <a:pt x="1679" y="4581"/>
                  </a:cubicBezTo>
                  <a:lnTo>
                    <a:pt x="1469" y="4791"/>
                  </a:lnTo>
                  <a:lnTo>
                    <a:pt x="1574" y="4966"/>
                  </a:lnTo>
                  <a:cubicBezTo>
                    <a:pt x="1749" y="4861"/>
                    <a:pt x="1889" y="4756"/>
                    <a:pt x="2063" y="4651"/>
                  </a:cubicBezTo>
                  <a:cubicBezTo>
                    <a:pt x="2203" y="4581"/>
                    <a:pt x="2378" y="4476"/>
                    <a:pt x="2553" y="4371"/>
                  </a:cubicBezTo>
                  <a:lnTo>
                    <a:pt x="2448" y="4196"/>
                  </a:lnTo>
                  <a:lnTo>
                    <a:pt x="2168" y="4301"/>
                  </a:lnTo>
                  <a:cubicBezTo>
                    <a:pt x="1993" y="4092"/>
                    <a:pt x="1854" y="3847"/>
                    <a:pt x="1679" y="3567"/>
                  </a:cubicBezTo>
                  <a:lnTo>
                    <a:pt x="1399" y="3112"/>
                  </a:lnTo>
                  <a:cubicBezTo>
                    <a:pt x="1154" y="2728"/>
                    <a:pt x="1014" y="2448"/>
                    <a:pt x="944" y="2308"/>
                  </a:cubicBezTo>
                  <a:lnTo>
                    <a:pt x="944" y="2273"/>
                  </a:lnTo>
                  <a:cubicBezTo>
                    <a:pt x="2133" y="3287"/>
                    <a:pt x="2763" y="3777"/>
                    <a:pt x="3077" y="4057"/>
                  </a:cubicBezTo>
                  <a:lnTo>
                    <a:pt x="3497" y="3812"/>
                  </a:lnTo>
                  <a:lnTo>
                    <a:pt x="2938" y="1084"/>
                  </a:lnTo>
                  <a:lnTo>
                    <a:pt x="2938" y="1084"/>
                  </a:lnTo>
                  <a:cubicBezTo>
                    <a:pt x="3043" y="1224"/>
                    <a:pt x="3217" y="1504"/>
                    <a:pt x="3427" y="1889"/>
                  </a:cubicBezTo>
                  <a:lnTo>
                    <a:pt x="3707" y="2343"/>
                  </a:lnTo>
                  <a:cubicBezTo>
                    <a:pt x="3882" y="2623"/>
                    <a:pt x="4022" y="2868"/>
                    <a:pt x="4126" y="3112"/>
                  </a:cubicBezTo>
                  <a:lnTo>
                    <a:pt x="3917" y="3322"/>
                  </a:lnTo>
                  <a:lnTo>
                    <a:pt x="4022" y="3497"/>
                  </a:lnTo>
                  <a:cubicBezTo>
                    <a:pt x="4231" y="3357"/>
                    <a:pt x="4441" y="3217"/>
                    <a:pt x="4651" y="3112"/>
                  </a:cubicBezTo>
                  <a:cubicBezTo>
                    <a:pt x="4861" y="2973"/>
                    <a:pt x="5071" y="2833"/>
                    <a:pt x="5280" y="2728"/>
                  </a:cubicBezTo>
                  <a:lnTo>
                    <a:pt x="5210" y="2553"/>
                  </a:lnTo>
                  <a:lnTo>
                    <a:pt x="4861" y="2693"/>
                  </a:lnTo>
                  <a:cubicBezTo>
                    <a:pt x="4721" y="2483"/>
                    <a:pt x="4546" y="2238"/>
                    <a:pt x="4371" y="1959"/>
                  </a:cubicBezTo>
                  <a:lnTo>
                    <a:pt x="3917" y="1154"/>
                  </a:lnTo>
                  <a:cubicBezTo>
                    <a:pt x="3742" y="875"/>
                    <a:pt x="3602" y="630"/>
                    <a:pt x="3497" y="385"/>
                  </a:cubicBezTo>
                  <a:lnTo>
                    <a:pt x="3707" y="175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8"/>
            <p:cNvSpPr/>
            <p:nvPr/>
          </p:nvSpPr>
          <p:spPr>
            <a:xfrm>
              <a:off x="1390275" y="3355975"/>
              <a:ext cx="83075" cy="102100"/>
            </a:xfrm>
            <a:custGeom>
              <a:avLst/>
              <a:gdLst/>
              <a:ahLst/>
              <a:cxnLst/>
              <a:rect l="l" t="t" r="r" b="b"/>
              <a:pathLst>
                <a:path w="3323" h="4084" extrusionOk="0">
                  <a:moveTo>
                    <a:pt x="2290" y="0"/>
                  </a:moveTo>
                  <a:cubicBezTo>
                    <a:pt x="2061" y="0"/>
                    <a:pt x="1808" y="106"/>
                    <a:pt x="1539" y="342"/>
                  </a:cubicBezTo>
                  <a:cubicBezTo>
                    <a:pt x="1399" y="447"/>
                    <a:pt x="1224" y="587"/>
                    <a:pt x="1049" y="726"/>
                  </a:cubicBezTo>
                  <a:cubicBezTo>
                    <a:pt x="840" y="901"/>
                    <a:pt x="665" y="1076"/>
                    <a:pt x="525" y="1181"/>
                  </a:cubicBezTo>
                  <a:cubicBezTo>
                    <a:pt x="350" y="1286"/>
                    <a:pt x="175" y="1426"/>
                    <a:pt x="0" y="1601"/>
                  </a:cubicBezTo>
                  <a:lnTo>
                    <a:pt x="105" y="1740"/>
                  </a:lnTo>
                  <a:lnTo>
                    <a:pt x="385" y="1601"/>
                  </a:lnTo>
                  <a:cubicBezTo>
                    <a:pt x="560" y="1810"/>
                    <a:pt x="735" y="2020"/>
                    <a:pt x="980" y="2265"/>
                  </a:cubicBezTo>
                  <a:lnTo>
                    <a:pt x="1539" y="2999"/>
                  </a:lnTo>
                  <a:cubicBezTo>
                    <a:pt x="1749" y="3244"/>
                    <a:pt x="1924" y="3454"/>
                    <a:pt x="2064" y="3699"/>
                  </a:cubicBezTo>
                  <a:lnTo>
                    <a:pt x="1889" y="3943"/>
                  </a:lnTo>
                  <a:lnTo>
                    <a:pt x="1994" y="4083"/>
                  </a:lnTo>
                  <a:cubicBezTo>
                    <a:pt x="2203" y="3908"/>
                    <a:pt x="2378" y="3768"/>
                    <a:pt x="2588" y="3594"/>
                  </a:cubicBezTo>
                  <a:cubicBezTo>
                    <a:pt x="2763" y="3454"/>
                    <a:pt x="2973" y="3314"/>
                    <a:pt x="3252" y="3069"/>
                  </a:cubicBezTo>
                  <a:lnTo>
                    <a:pt x="3147" y="2894"/>
                  </a:lnTo>
                  <a:lnTo>
                    <a:pt x="2763" y="3139"/>
                  </a:lnTo>
                  <a:cubicBezTo>
                    <a:pt x="2588" y="2929"/>
                    <a:pt x="2413" y="2719"/>
                    <a:pt x="2203" y="2475"/>
                  </a:cubicBezTo>
                  <a:lnTo>
                    <a:pt x="1784" y="1950"/>
                  </a:lnTo>
                  <a:cubicBezTo>
                    <a:pt x="1609" y="1740"/>
                    <a:pt x="1364" y="1426"/>
                    <a:pt x="1189" y="1216"/>
                  </a:cubicBezTo>
                  <a:cubicBezTo>
                    <a:pt x="1259" y="1111"/>
                    <a:pt x="1364" y="1006"/>
                    <a:pt x="1469" y="936"/>
                  </a:cubicBezTo>
                  <a:cubicBezTo>
                    <a:pt x="1617" y="805"/>
                    <a:pt x="1764" y="743"/>
                    <a:pt x="1901" y="743"/>
                  </a:cubicBezTo>
                  <a:cubicBezTo>
                    <a:pt x="2056" y="743"/>
                    <a:pt x="2197" y="823"/>
                    <a:pt x="2308" y="971"/>
                  </a:cubicBezTo>
                  <a:cubicBezTo>
                    <a:pt x="2518" y="1216"/>
                    <a:pt x="2588" y="1531"/>
                    <a:pt x="2273" y="1810"/>
                  </a:cubicBezTo>
                  <a:cubicBezTo>
                    <a:pt x="2203" y="1845"/>
                    <a:pt x="2133" y="1880"/>
                    <a:pt x="2064" y="1915"/>
                  </a:cubicBezTo>
                  <a:lnTo>
                    <a:pt x="2203" y="2335"/>
                  </a:lnTo>
                  <a:cubicBezTo>
                    <a:pt x="2343" y="2265"/>
                    <a:pt x="2483" y="2160"/>
                    <a:pt x="2623" y="2055"/>
                  </a:cubicBezTo>
                  <a:cubicBezTo>
                    <a:pt x="3287" y="1496"/>
                    <a:pt x="3322" y="796"/>
                    <a:pt x="2938" y="342"/>
                  </a:cubicBezTo>
                  <a:cubicBezTo>
                    <a:pt x="2756" y="124"/>
                    <a:pt x="2537" y="0"/>
                    <a:pt x="2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8"/>
            <p:cNvSpPr/>
            <p:nvPr/>
          </p:nvSpPr>
          <p:spPr>
            <a:xfrm>
              <a:off x="1501300" y="3283200"/>
              <a:ext cx="95300" cy="97075"/>
            </a:xfrm>
            <a:custGeom>
              <a:avLst/>
              <a:gdLst/>
              <a:ahLst/>
              <a:cxnLst/>
              <a:rect l="l" t="t" r="r" b="b"/>
              <a:pathLst>
                <a:path w="3812" h="3883" extrusionOk="0">
                  <a:moveTo>
                    <a:pt x="420" y="770"/>
                  </a:moveTo>
                  <a:lnTo>
                    <a:pt x="1574" y="1330"/>
                  </a:lnTo>
                  <a:lnTo>
                    <a:pt x="1014" y="1889"/>
                  </a:lnTo>
                  <a:lnTo>
                    <a:pt x="420" y="805"/>
                  </a:lnTo>
                  <a:lnTo>
                    <a:pt x="420" y="770"/>
                  </a:lnTo>
                  <a:close/>
                  <a:moveTo>
                    <a:pt x="595" y="1"/>
                  </a:moveTo>
                  <a:lnTo>
                    <a:pt x="350" y="141"/>
                  </a:lnTo>
                  <a:cubicBezTo>
                    <a:pt x="245" y="350"/>
                    <a:pt x="140" y="560"/>
                    <a:pt x="0" y="770"/>
                  </a:cubicBezTo>
                  <a:cubicBezTo>
                    <a:pt x="420" y="1609"/>
                    <a:pt x="1049" y="2903"/>
                    <a:pt x="1259" y="3532"/>
                  </a:cubicBezTo>
                  <a:lnTo>
                    <a:pt x="1119" y="3742"/>
                  </a:lnTo>
                  <a:lnTo>
                    <a:pt x="1259" y="3882"/>
                  </a:lnTo>
                  <a:cubicBezTo>
                    <a:pt x="1399" y="3742"/>
                    <a:pt x="1504" y="3637"/>
                    <a:pt x="1609" y="3498"/>
                  </a:cubicBezTo>
                  <a:cubicBezTo>
                    <a:pt x="1749" y="3358"/>
                    <a:pt x="1923" y="3218"/>
                    <a:pt x="2063" y="3078"/>
                  </a:cubicBezTo>
                  <a:lnTo>
                    <a:pt x="1923" y="2938"/>
                  </a:lnTo>
                  <a:lnTo>
                    <a:pt x="1679" y="3078"/>
                  </a:lnTo>
                  <a:lnTo>
                    <a:pt x="1189" y="2239"/>
                  </a:lnTo>
                  <a:lnTo>
                    <a:pt x="1923" y="1504"/>
                  </a:lnTo>
                  <a:cubicBezTo>
                    <a:pt x="2168" y="1609"/>
                    <a:pt x="2553" y="1819"/>
                    <a:pt x="2798" y="1959"/>
                  </a:cubicBezTo>
                  <a:lnTo>
                    <a:pt x="2623" y="2169"/>
                  </a:lnTo>
                  <a:lnTo>
                    <a:pt x="2798" y="2309"/>
                  </a:lnTo>
                  <a:cubicBezTo>
                    <a:pt x="2972" y="2134"/>
                    <a:pt x="3147" y="1959"/>
                    <a:pt x="3322" y="1749"/>
                  </a:cubicBezTo>
                  <a:cubicBezTo>
                    <a:pt x="3462" y="1574"/>
                    <a:pt x="3672" y="1434"/>
                    <a:pt x="3812" y="1260"/>
                  </a:cubicBezTo>
                  <a:lnTo>
                    <a:pt x="3672" y="1120"/>
                  </a:lnTo>
                  <a:lnTo>
                    <a:pt x="3462" y="1260"/>
                  </a:lnTo>
                  <a:cubicBezTo>
                    <a:pt x="3147" y="1190"/>
                    <a:pt x="2378" y="840"/>
                    <a:pt x="1784" y="560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8"/>
            <p:cNvSpPr/>
            <p:nvPr/>
          </p:nvSpPr>
          <p:spPr>
            <a:xfrm>
              <a:off x="1567725" y="3172750"/>
              <a:ext cx="116300" cy="101750"/>
            </a:xfrm>
            <a:custGeom>
              <a:avLst/>
              <a:gdLst/>
              <a:ahLst/>
              <a:cxnLst/>
              <a:rect l="l" t="t" r="r" b="b"/>
              <a:pathLst>
                <a:path w="4652" h="4070" extrusionOk="0">
                  <a:moveTo>
                    <a:pt x="1735" y="792"/>
                  </a:moveTo>
                  <a:cubicBezTo>
                    <a:pt x="1819" y="792"/>
                    <a:pt x="1904" y="823"/>
                    <a:pt x="1994" y="887"/>
                  </a:cubicBezTo>
                  <a:cubicBezTo>
                    <a:pt x="2274" y="1132"/>
                    <a:pt x="2239" y="1447"/>
                    <a:pt x="1959" y="1796"/>
                  </a:cubicBezTo>
                  <a:cubicBezTo>
                    <a:pt x="1889" y="1866"/>
                    <a:pt x="1819" y="1936"/>
                    <a:pt x="1784" y="2006"/>
                  </a:cubicBezTo>
                  <a:lnTo>
                    <a:pt x="1574" y="1866"/>
                  </a:lnTo>
                  <a:cubicBezTo>
                    <a:pt x="1364" y="1691"/>
                    <a:pt x="1155" y="1552"/>
                    <a:pt x="1050" y="1447"/>
                  </a:cubicBezTo>
                  <a:cubicBezTo>
                    <a:pt x="1120" y="1307"/>
                    <a:pt x="1190" y="1237"/>
                    <a:pt x="1295" y="1062"/>
                  </a:cubicBezTo>
                  <a:cubicBezTo>
                    <a:pt x="1450" y="885"/>
                    <a:pt x="1591" y="792"/>
                    <a:pt x="1735" y="792"/>
                  </a:cubicBezTo>
                  <a:close/>
                  <a:moveTo>
                    <a:pt x="2023" y="1"/>
                  </a:moveTo>
                  <a:cubicBezTo>
                    <a:pt x="1765" y="1"/>
                    <a:pt x="1466" y="157"/>
                    <a:pt x="1155" y="572"/>
                  </a:cubicBezTo>
                  <a:cubicBezTo>
                    <a:pt x="1015" y="747"/>
                    <a:pt x="875" y="957"/>
                    <a:pt x="735" y="1132"/>
                  </a:cubicBezTo>
                  <a:cubicBezTo>
                    <a:pt x="595" y="1307"/>
                    <a:pt x="490" y="1482"/>
                    <a:pt x="350" y="1656"/>
                  </a:cubicBezTo>
                  <a:cubicBezTo>
                    <a:pt x="246" y="1831"/>
                    <a:pt x="106" y="1971"/>
                    <a:pt x="1" y="2111"/>
                  </a:cubicBezTo>
                  <a:lnTo>
                    <a:pt x="141" y="2251"/>
                  </a:lnTo>
                  <a:lnTo>
                    <a:pt x="385" y="2041"/>
                  </a:lnTo>
                  <a:cubicBezTo>
                    <a:pt x="630" y="2181"/>
                    <a:pt x="840" y="2321"/>
                    <a:pt x="1120" y="2531"/>
                  </a:cubicBezTo>
                  <a:lnTo>
                    <a:pt x="1819" y="3090"/>
                  </a:lnTo>
                  <a:cubicBezTo>
                    <a:pt x="2099" y="3300"/>
                    <a:pt x="2309" y="3475"/>
                    <a:pt x="2518" y="3650"/>
                  </a:cubicBezTo>
                  <a:lnTo>
                    <a:pt x="2379" y="3929"/>
                  </a:lnTo>
                  <a:lnTo>
                    <a:pt x="2553" y="4069"/>
                  </a:lnTo>
                  <a:cubicBezTo>
                    <a:pt x="2693" y="3859"/>
                    <a:pt x="2833" y="3650"/>
                    <a:pt x="2973" y="3440"/>
                  </a:cubicBezTo>
                  <a:cubicBezTo>
                    <a:pt x="3148" y="3265"/>
                    <a:pt x="3288" y="3055"/>
                    <a:pt x="3462" y="2880"/>
                  </a:cubicBezTo>
                  <a:lnTo>
                    <a:pt x="3288" y="2740"/>
                  </a:lnTo>
                  <a:lnTo>
                    <a:pt x="3078" y="2950"/>
                  </a:lnTo>
                  <a:cubicBezTo>
                    <a:pt x="2833" y="2810"/>
                    <a:pt x="2588" y="2636"/>
                    <a:pt x="2344" y="2426"/>
                  </a:cubicBezTo>
                  <a:lnTo>
                    <a:pt x="2099" y="2251"/>
                  </a:lnTo>
                  <a:lnTo>
                    <a:pt x="2239" y="2076"/>
                  </a:lnTo>
                  <a:cubicBezTo>
                    <a:pt x="2382" y="2066"/>
                    <a:pt x="2552" y="2062"/>
                    <a:pt x="2737" y="2062"/>
                  </a:cubicBezTo>
                  <a:cubicBezTo>
                    <a:pt x="3181" y="2062"/>
                    <a:pt x="3707" y="2086"/>
                    <a:pt x="4127" y="2111"/>
                  </a:cubicBezTo>
                  <a:cubicBezTo>
                    <a:pt x="4267" y="1831"/>
                    <a:pt x="4442" y="1552"/>
                    <a:pt x="4651" y="1272"/>
                  </a:cubicBezTo>
                  <a:lnTo>
                    <a:pt x="4477" y="1167"/>
                  </a:lnTo>
                  <a:lnTo>
                    <a:pt x="4372" y="1237"/>
                  </a:lnTo>
                  <a:cubicBezTo>
                    <a:pt x="4162" y="1272"/>
                    <a:pt x="2973" y="1307"/>
                    <a:pt x="2658" y="1342"/>
                  </a:cubicBezTo>
                  <a:cubicBezTo>
                    <a:pt x="2903" y="922"/>
                    <a:pt x="2868" y="468"/>
                    <a:pt x="2483" y="188"/>
                  </a:cubicBezTo>
                  <a:cubicBezTo>
                    <a:pt x="2356" y="74"/>
                    <a:pt x="2199" y="1"/>
                    <a:pt x="2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8"/>
            <p:cNvSpPr/>
            <p:nvPr/>
          </p:nvSpPr>
          <p:spPr>
            <a:xfrm>
              <a:off x="1651650" y="3055175"/>
              <a:ext cx="101425" cy="93800"/>
            </a:xfrm>
            <a:custGeom>
              <a:avLst/>
              <a:gdLst/>
              <a:ahLst/>
              <a:cxnLst/>
              <a:rect l="l" t="t" r="r" b="b"/>
              <a:pathLst>
                <a:path w="4057" h="3752" extrusionOk="0">
                  <a:moveTo>
                    <a:pt x="1761" y="800"/>
                  </a:moveTo>
                  <a:cubicBezTo>
                    <a:pt x="2003" y="800"/>
                    <a:pt x="2267" y="882"/>
                    <a:pt x="2518" y="1044"/>
                  </a:cubicBezTo>
                  <a:cubicBezTo>
                    <a:pt x="3113" y="1394"/>
                    <a:pt x="3392" y="1989"/>
                    <a:pt x="3078" y="2478"/>
                  </a:cubicBezTo>
                  <a:lnTo>
                    <a:pt x="3078" y="2513"/>
                  </a:lnTo>
                  <a:cubicBezTo>
                    <a:pt x="2898" y="2812"/>
                    <a:pt x="2616" y="2952"/>
                    <a:pt x="2290" y="2952"/>
                  </a:cubicBezTo>
                  <a:cubicBezTo>
                    <a:pt x="2045" y="2952"/>
                    <a:pt x="1774" y="2873"/>
                    <a:pt x="1504" y="2723"/>
                  </a:cubicBezTo>
                  <a:cubicBezTo>
                    <a:pt x="910" y="2373"/>
                    <a:pt x="665" y="1779"/>
                    <a:pt x="980" y="1254"/>
                  </a:cubicBezTo>
                  <a:cubicBezTo>
                    <a:pt x="1141" y="952"/>
                    <a:pt x="1430" y="800"/>
                    <a:pt x="1761" y="800"/>
                  </a:cubicBezTo>
                  <a:close/>
                  <a:moveTo>
                    <a:pt x="2067" y="1"/>
                  </a:moveTo>
                  <a:cubicBezTo>
                    <a:pt x="1485" y="1"/>
                    <a:pt x="969" y="366"/>
                    <a:pt x="595" y="1044"/>
                  </a:cubicBezTo>
                  <a:cubicBezTo>
                    <a:pt x="1" y="2024"/>
                    <a:pt x="280" y="3003"/>
                    <a:pt x="1085" y="3492"/>
                  </a:cubicBezTo>
                  <a:cubicBezTo>
                    <a:pt x="1385" y="3666"/>
                    <a:pt x="1682" y="3751"/>
                    <a:pt x="1967" y="3751"/>
                  </a:cubicBezTo>
                  <a:cubicBezTo>
                    <a:pt x="2542" y="3751"/>
                    <a:pt x="3065" y="3401"/>
                    <a:pt x="3462" y="2723"/>
                  </a:cubicBezTo>
                  <a:cubicBezTo>
                    <a:pt x="4057" y="1709"/>
                    <a:pt x="3777" y="730"/>
                    <a:pt x="2973" y="275"/>
                  </a:cubicBezTo>
                  <a:cubicBezTo>
                    <a:pt x="2660" y="90"/>
                    <a:pt x="2356" y="1"/>
                    <a:pt x="2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8"/>
            <p:cNvSpPr/>
            <p:nvPr/>
          </p:nvSpPr>
          <p:spPr>
            <a:xfrm>
              <a:off x="1084325" y="3560325"/>
              <a:ext cx="35850" cy="35850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699" y="0"/>
                  </a:moveTo>
                  <a:cubicBezTo>
                    <a:pt x="315" y="0"/>
                    <a:pt x="0" y="350"/>
                    <a:pt x="0" y="735"/>
                  </a:cubicBezTo>
                  <a:cubicBezTo>
                    <a:pt x="0" y="1119"/>
                    <a:pt x="315" y="1434"/>
                    <a:pt x="699" y="1434"/>
                  </a:cubicBezTo>
                  <a:cubicBezTo>
                    <a:pt x="1084" y="1434"/>
                    <a:pt x="1434" y="1119"/>
                    <a:pt x="1434" y="735"/>
                  </a:cubicBezTo>
                  <a:cubicBezTo>
                    <a:pt x="1434" y="315"/>
                    <a:pt x="1084" y="0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8"/>
            <p:cNvSpPr/>
            <p:nvPr/>
          </p:nvSpPr>
          <p:spPr>
            <a:xfrm>
              <a:off x="424300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35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35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8"/>
            <p:cNvSpPr/>
            <p:nvPr/>
          </p:nvSpPr>
          <p:spPr>
            <a:xfrm>
              <a:off x="1746925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00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00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8"/>
            <p:cNvSpPr/>
            <p:nvPr/>
          </p:nvSpPr>
          <p:spPr>
            <a:xfrm>
              <a:off x="467150" y="1816350"/>
              <a:ext cx="1269325" cy="1624225"/>
            </a:xfrm>
            <a:custGeom>
              <a:avLst/>
              <a:gdLst/>
              <a:ahLst/>
              <a:cxnLst/>
              <a:rect l="l" t="t" r="r" b="b"/>
              <a:pathLst>
                <a:path w="50773" h="64969" extrusionOk="0">
                  <a:moveTo>
                    <a:pt x="49688" y="1085"/>
                  </a:moveTo>
                  <a:lnTo>
                    <a:pt x="49688" y="26051"/>
                  </a:lnTo>
                  <a:cubicBezTo>
                    <a:pt x="49688" y="30142"/>
                    <a:pt x="49094" y="34338"/>
                    <a:pt x="47905" y="38429"/>
                  </a:cubicBezTo>
                  <a:cubicBezTo>
                    <a:pt x="47905" y="38429"/>
                    <a:pt x="47800" y="38744"/>
                    <a:pt x="47800" y="38779"/>
                  </a:cubicBezTo>
                  <a:cubicBezTo>
                    <a:pt x="47800" y="38779"/>
                    <a:pt x="47730" y="38954"/>
                    <a:pt x="47695" y="39128"/>
                  </a:cubicBezTo>
                  <a:cubicBezTo>
                    <a:pt x="45038" y="36751"/>
                    <a:pt x="26051" y="19652"/>
                    <a:pt x="25386" y="19057"/>
                  </a:cubicBezTo>
                  <a:cubicBezTo>
                    <a:pt x="25351" y="19092"/>
                    <a:pt x="25246" y="19197"/>
                    <a:pt x="25072" y="19337"/>
                  </a:cubicBezTo>
                  <a:cubicBezTo>
                    <a:pt x="25002" y="19372"/>
                    <a:pt x="24932" y="19442"/>
                    <a:pt x="24862" y="19512"/>
                  </a:cubicBezTo>
                  <a:cubicBezTo>
                    <a:pt x="21925" y="22135"/>
                    <a:pt x="7343" y="35282"/>
                    <a:pt x="3077" y="39128"/>
                  </a:cubicBezTo>
                  <a:cubicBezTo>
                    <a:pt x="3008" y="38954"/>
                    <a:pt x="2973" y="38779"/>
                    <a:pt x="2973" y="38779"/>
                  </a:cubicBezTo>
                  <a:cubicBezTo>
                    <a:pt x="2973" y="38779"/>
                    <a:pt x="2868" y="38464"/>
                    <a:pt x="2868" y="38429"/>
                  </a:cubicBezTo>
                  <a:cubicBezTo>
                    <a:pt x="1679" y="34338"/>
                    <a:pt x="1049" y="30177"/>
                    <a:pt x="1049" y="26051"/>
                  </a:cubicBezTo>
                  <a:lnTo>
                    <a:pt x="1049" y="1085"/>
                  </a:lnTo>
                  <a:close/>
                  <a:moveTo>
                    <a:pt x="25386" y="28708"/>
                  </a:moveTo>
                  <a:lnTo>
                    <a:pt x="44758" y="46157"/>
                  </a:lnTo>
                  <a:cubicBezTo>
                    <a:pt x="44723" y="46227"/>
                    <a:pt x="44688" y="46297"/>
                    <a:pt x="44653" y="46367"/>
                  </a:cubicBezTo>
                  <a:cubicBezTo>
                    <a:pt x="44653" y="46367"/>
                    <a:pt x="44443" y="46751"/>
                    <a:pt x="44443" y="46751"/>
                  </a:cubicBezTo>
                  <a:cubicBezTo>
                    <a:pt x="44443" y="46751"/>
                    <a:pt x="44146" y="47312"/>
                    <a:pt x="44097" y="47312"/>
                  </a:cubicBezTo>
                  <a:cubicBezTo>
                    <a:pt x="44096" y="47312"/>
                    <a:pt x="44095" y="47312"/>
                    <a:pt x="44094" y="47311"/>
                  </a:cubicBezTo>
                  <a:cubicBezTo>
                    <a:pt x="39723" y="55108"/>
                    <a:pt x="33079" y="60948"/>
                    <a:pt x="25386" y="63815"/>
                  </a:cubicBezTo>
                  <a:cubicBezTo>
                    <a:pt x="17694" y="60948"/>
                    <a:pt x="11050" y="55108"/>
                    <a:pt x="6644" y="47346"/>
                  </a:cubicBezTo>
                  <a:cubicBezTo>
                    <a:pt x="6644" y="47346"/>
                    <a:pt x="6329" y="46751"/>
                    <a:pt x="6329" y="46751"/>
                  </a:cubicBezTo>
                  <a:cubicBezTo>
                    <a:pt x="6329" y="46751"/>
                    <a:pt x="6120" y="46401"/>
                    <a:pt x="6120" y="46367"/>
                  </a:cubicBezTo>
                  <a:cubicBezTo>
                    <a:pt x="6085" y="46297"/>
                    <a:pt x="6050" y="46192"/>
                    <a:pt x="6015" y="46122"/>
                  </a:cubicBezTo>
                  <a:lnTo>
                    <a:pt x="21155" y="32520"/>
                  </a:lnTo>
                  <a:cubicBezTo>
                    <a:pt x="23603" y="30282"/>
                    <a:pt x="25386" y="28708"/>
                    <a:pt x="25386" y="28708"/>
                  </a:cubicBezTo>
                  <a:close/>
                  <a:moveTo>
                    <a:pt x="0" y="1"/>
                  </a:moveTo>
                  <a:lnTo>
                    <a:pt x="0" y="560"/>
                  </a:lnTo>
                  <a:lnTo>
                    <a:pt x="0" y="26051"/>
                  </a:lnTo>
                  <a:cubicBezTo>
                    <a:pt x="0" y="30317"/>
                    <a:pt x="630" y="34583"/>
                    <a:pt x="1854" y="38709"/>
                  </a:cubicBezTo>
                  <a:lnTo>
                    <a:pt x="1854" y="38744"/>
                  </a:lnTo>
                  <a:lnTo>
                    <a:pt x="1958" y="39058"/>
                  </a:lnTo>
                  <a:lnTo>
                    <a:pt x="2203" y="39898"/>
                  </a:lnTo>
                  <a:cubicBezTo>
                    <a:pt x="2203" y="39898"/>
                    <a:pt x="2203" y="39863"/>
                    <a:pt x="2238" y="39863"/>
                  </a:cubicBezTo>
                  <a:cubicBezTo>
                    <a:pt x="3008" y="42275"/>
                    <a:pt x="3987" y="44653"/>
                    <a:pt x="5175" y="46856"/>
                  </a:cubicBezTo>
                  <a:lnTo>
                    <a:pt x="5175" y="46891"/>
                  </a:lnTo>
                  <a:lnTo>
                    <a:pt x="5350" y="47276"/>
                  </a:lnTo>
                  <a:lnTo>
                    <a:pt x="5700" y="47870"/>
                  </a:lnTo>
                  <a:cubicBezTo>
                    <a:pt x="10281" y="55912"/>
                    <a:pt x="17134" y="61962"/>
                    <a:pt x="25177" y="64899"/>
                  </a:cubicBezTo>
                  <a:lnTo>
                    <a:pt x="25386" y="64969"/>
                  </a:lnTo>
                  <a:lnTo>
                    <a:pt x="25561" y="64899"/>
                  </a:lnTo>
                  <a:cubicBezTo>
                    <a:pt x="33639" y="61962"/>
                    <a:pt x="40492" y="55912"/>
                    <a:pt x="45038" y="47870"/>
                  </a:cubicBezTo>
                  <a:lnTo>
                    <a:pt x="45073" y="47870"/>
                  </a:lnTo>
                  <a:lnTo>
                    <a:pt x="45387" y="47276"/>
                  </a:lnTo>
                  <a:lnTo>
                    <a:pt x="45597" y="46891"/>
                  </a:lnTo>
                  <a:lnTo>
                    <a:pt x="45597" y="46856"/>
                  </a:lnTo>
                  <a:cubicBezTo>
                    <a:pt x="46751" y="44653"/>
                    <a:pt x="47730" y="42275"/>
                    <a:pt x="48534" y="39863"/>
                  </a:cubicBezTo>
                  <a:cubicBezTo>
                    <a:pt x="48569" y="39863"/>
                    <a:pt x="48569" y="39898"/>
                    <a:pt x="48569" y="39898"/>
                  </a:cubicBezTo>
                  <a:lnTo>
                    <a:pt x="48814" y="39058"/>
                  </a:lnTo>
                  <a:lnTo>
                    <a:pt x="48919" y="38744"/>
                  </a:lnTo>
                  <a:lnTo>
                    <a:pt x="48919" y="38709"/>
                  </a:lnTo>
                  <a:cubicBezTo>
                    <a:pt x="50143" y="34548"/>
                    <a:pt x="50772" y="30282"/>
                    <a:pt x="50772" y="26051"/>
                  </a:cubicBezTo>
                  <a:lnTo>
                    <a:pt x="50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8"/>
            <p:cNvSpPr/>
            <p:nvPr/>
          </p:nvSpPr>
          <p:spPr>
            <a:xfrm>
              <a:off x="812450" y="2695775"/>
              <a:ext cx="538500" cy="645150"/>
            </a:xfrm>
            <a:custGeom>
              <a:avLst/>
              <a:gdLst/>
              <a:ahLst/>
              <a:cxnLst/>
              <a:rect l="l" t="t" r="r" b="b"/>
              <a:pathLst>
                <a:path w="21540" h="25806" extrusionOk="0">
                  <a:moveTo>
                    <a:pt x="11574" y="0"/>
                  </a:moveTo>
                  <a:lnTo>
                    <a:pt x="10770" y="1574"/>
                  </a:lnTo>
                  <a:lnTo>
                    <a:pt x="9057" y="1224"/>
                  </a:lnTo>
                  <a:lnTo>
                    <a:pt x="9791" y="2832"/>
                  </a:lnTo>
                  <a:lnTo>
                    <a:pt x="8427" y="3951"/>
                  </a:lnTo>
                  <a:lnTo>
                    <a:pt x="10141" y="4371"/>
                  </a:lnTo>
                  <a:lnTo>
                    <a:pt x="10176" y="6119"/>
                  </a:lnTo>
                  <a:lnTo>
                    <a:pt x="11574" y="5035"/>
                  </a:lnTo>
                  <a:lnTo>
                    <a:pt x="12973" y="6119"/>
                  </a:lnTo>
                  <a:lnTo>
                    <a:pt x="13008" y="4371"/>
                  </a:lnTo>
                  <a:lnTo>
                    <a:pt x="14721" y="3951"/>
                  </a:lnTo>
                  <a:lnTo>
                    <a:pt x="13358" y="2832"/>
                  </a:lnTo>
                  <a:lnTo>
                    <a:pt x="14092" y="1224"/>
                  </a:lnTo>
                  <a:lnTo>
                    <a:pt x="12379" y="1574"/>
                  </a:lnTo>
                  <a:lnTo>
                    <a:pt x="11574" y="0"/>
                  </a:lnTo>
                  <a:close/>
                  <a:moveTo>
                    <a:pt x="19232" y="5945"/>
                  </a:moveTo>
                  <a:lnTo>
                    <a:pt x="18498" y="7273"/>
                  </a:lnTo>
                  <a:lnTo>
                    <a:pt x="16959" y="7238"/>
                  </a:lnTo>
                  <a:lnTo>
                    <a:pt x="17729" y="8602"/>
                  </a:lnTo>
                  <a:lnTo>
                    <a:pt x="16959" y="9896"/>
                  </a:lnTo>
                  <a:lnTo>
                    <a:pt x="18498" y="9896"/>
                  </a:lnTo>
                  <a:lnTo>
                    <a:pt x="19232" y="11224"/>
                  </a:lnTo>
                  <a:lnTo>
                    <a:pt x="20001" y="9896"/>
                  </a:lnTo>
                  <a:lnTo>
                    <a:pt x="21540" y="9896"/>
                  </a:lnTo>
                  <a:lnTo>
                    <a:pt x="20736" y="8602"/>
                  </a:lnTo>
                  <a:lnTo>
                    <a:pt x="21540" y="7238"/>
                  </a:lnTo>
                  <a:lnTo>
                    <a:pt x="20001" y="7273"/>
                  </a:lnTo>
                  <a:lnTo>
                    <a:pt x="19232" y="5945"/>
                  </a:lnTo>
                  <a:close/>
                  <a:moveTo>
                    <a:pt x="3112" y="8008"/>
                  </a:moveTo>
                  <a:lnTo>
                    <a:pt x="2343" y="9581"/>
                  </a:lnTo>
                  <a:lnTo>
                    <a:pt x="630" y="9231"/>
                  </a:lnTo>
                  <a:lnTo>
                    <a:pt x="630" y="9231"/>
                  </a:lnTo>
                  <a:lnTo>
                    <a:pt x="1364" y="10840"/>
                  </a:lnTo>
                  <a:lnTo>
                    <a:pt x="0" y="11959"/>
                  </a:lnTo>
                  <a:lnTo>
                    <a:pt x="1714" y="12378"/>
                  </a:lnTo>
                  <a:lnTo>
                    <a:pt x="1714" y="14127"/>
                  </a:lnTo>
                  <a:lnTo>
                    <a:pt x="3112" y="13078"/>
                  </a:lnTo>
                  <a:lnTo>
                    <a:pt x="4511" y="14127"/>
                  </a:lnTo>
                  <a:lnTo>
                    <a:pt x="4546" y="12378"/>
                  </a:lnTo>
                  <a:lnTo>
                    <a:pt x="6259" y="11959"/>
                  </a:lnTo>
                  <a:lnTo>
                    <a:pt x="4896" y="10840"/>
                  </a:lnTo>
                  <a:lnTo>
                    <a:pt x="5630" y="9231"/>
                  </a:lnTo>
                  <a:lnTo>
                    <a:pt x="3917" y="9581"/>
                  </a:lnTo>
                  <a:lnTo>
                    <a:pt x="3112" y="8008"/>
                  </a:lnTo>
                  <a:close/>
                  <a:moveTo>
                    <a:pt x="14651" y="11294"/>
                  </a:moveTo>
                  <a:lnTo>
                    <a:pt x="13952" y="12623"/>
                  </a:lnTo>
                  <a:lnTo>
                    <a:pt x="12483" y="12868"/>
                  </a:lnTo>
                  <a:lnTo>
                    <a:pt x="13533" y="13917"/>
                  </a:lnTo>
                  <a:lnTo>
                    <a:pt x="13288" y="15420"/>
                  </a:lnTo>
                  <a:lnTo>
                    <a:pt x="14651" y="14756"/>
                  </a:lnTo>
                  <a:lnTo>
                    <a:pt x="16015" y="15420"/>
                  </a:lnTo>
                  <a:lnTo>
                    <a:pt x="15770" y="13917"/>
                  </a:lnTo>
                  <a:lnTo>
                    <a:pt x="16819" y="12868"/>
                  </a:lnTo>
                  <a:lnTo>
                    <a:pt x="15351" y="12623"/>
                  </a:lnTo>
                  <a:lnTo>
                    <a:pt x="14651" y="11294"/>
                  </a:lnTo>
                  <a:close/>
                  <a:moveTo>
                    <a:pt x="11609" y="18602"/>
                  </a:moveTo>
                  <a:lnTo>
                    <a:pt x="10840" y="20316"/>
                  </a:lnTo>
                  <a:lnTo>
                    <a:pt x="9092" y="19651"/>
                  </a:lnTo>
                  <a:lnTo>
                    <a:pt x="9092" y="19651"/>
                  </a:lnTo>
                  <a:lnTo>
                    <a:pt x="9756" y="21435"/>
                  </a:lnTo>
                  <a:lnTo>
                    <a:pt x="8043" y="22204"/>
                  </a:lnTo>
                  <a:lnTo>
                    <a:pt x="9756" y="22973"/>
                  </a:lnTo>
                  <a:lnTo>
                    <a:pt x="9092" y="24757"/>
                  </a:lnTo>
                  <a:lnTo>
                    <a:pt x="10840" y="24092"/>
                  </a:lnTo>
                  <a:lnTo>
                    <a:pt x="11609" y="25806"/>
                  </a:lnTo>
                  <a:lnTo>
                    <a:pt x="12379" y="24092"/>
                  </a:lnTo>
                  <a:lnTo>
                    <a:pt x="14127" y="24757"/>
                  </a:lnTo>
                  <a:lnTo>
                    <a:pt x="13498" y="22973"/>
                  </a:lnTo>
                  <a:lnTo>
                    <a:pt x="15176" y="22204"/>
                  </a:lnTo>
                  <a:lnTo>
                    <a:pt x="13498" y="21435"/>
                  </a:lnTo>
                  <a:lnTo>
                    <a:pt x="14127" y="19651"/>
                  </a:lnTo>
                  <a:lnTo>
                    <a:pt x="14127" y="19651"/>
                  </a:lnTo>
                  <a:lnTo>
                    <a:pt x="12379" y="20316"/>
                  </a:lnTo>
                  <a:lnTo>
                    <a:pt x="11609" y="186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8"/>
            <p:cNvSpPr/>
            <p:nvPr/>
          </p:nvSpPr>
          <p:spPr>
            <a:xfrm>
              <a:off x="544950" y="1950975"/>
              <a:ext cx="460700" cy="354050"/>
            </a:xfrm>
            <a:custGeom>
              <a:avLst/>
              <a:gdLst/>
              <a:ahLst/>
              <a:cxnLst/>
              <a:rect l="l" t="t" r="r" b="b"/>
              <a:pathLst>
                <a:path w="18428" h="14162" extrusionOk="0">
                  <a:moveTo>
                    <a:pt x="0" y="0"/>
                  </a:moveTo>
                  <a:lnTo>
                    <a:pt x="0" y="13568"/>
                  </a:lnTo>
                  <a:lnTo>
                    <a:pt x="8183" y="13568"/>
                  </a:lnTo>
                  <a:cubicBezTo>
                    <a:pt x="8358" y="13917"/>
                    <a:pt x="8707" y="14162"/>
                    <a:pt x="9232" y="14162"/>
                  </a:cubicBezTo>
                  <a:cubicBezTo>
                    <a:pt x="9721" y="14162"/>
                    <a:pt x="10071" y="13917"/>
                    <a:pt x="10246" y="13568"/>
                  </a:cubicBezTo>
                  <a:lnTo>
                    <a:pt x="18428" y="13568"/>
                  </a:lnTo>
                  <a:lnTo>
                    <a:pt x="18428" y="0"/>
                  </a:lnTo>
                  <a:lnTo>
                    <a:pt x="17414" y="0"/>
                  </a:lnTo>
                  <a:lnTo>
                    <a:pt x="17449" y="280"/>
                  </a:lnTo>
                  <a:cubicBezTo>
                    <a:pt x="17449" y="280"/>
                    <a:pt x="17484" y="315"/>
                    <a:pt x="17484" y="350"/>
                  </a:cubicBezTo>
                  <a:lnTo>
                    <a:pt x="17484" y="12623"/>
                  </a:lnTo>
                  <a:lnTo>
                    <a:pt x="9861" y="12623"/>
                  </a:lnTo>
                  <a:cubicBezTo>
                    <a:pt x="9721" y="12868"/>
                    <a:pt x="9546" y="12903"/>
                    <a:pt x="9232" y="12903"/>
                  </a:cubicBezTo>
                  <a:cubicBezTo>
                    <a:pt x="8882" y="12903"/>
                    <a:pt x="8707" y="12833"/>
                    <a:pt x="8602" y="12623"/>
                  </a:cubicBezTo>
                  <a:lnTo>
                    <a:pt x="945" y="12623"/>
                  </a:lnTo>
                  <a:lnTo>
                    <a:pt x="945" y="350"/>
                  </a:lnTo>
                  <a:cubicBezTo>
                    <a:pt x="945" y="315"/>
                    <a:pt x="945" y="280"/>
                    <a:pt x="945" y="280"/>
                  </a:cubicBezTo>
                  <a:lnTo>
                    <a:pt x="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8"/>
            <p:cNvSpPr/>
            <p:nvPr/>
          </p:nvSpPr>
          <p:spPr>
            <a:xfrm>
              <a:off x="589525" y="1924650"/>
              <a:ext cx="179225" cy="318650"/>
            </a:xfrm>
            <a:custGeom>
              <a:avLst/>
              <a:gdLst/>
              <a:ahLst/>
              <a:cxnLst/>
              <a:rect l="l" t="t" r="r" b="b"/>
              <a:pathLst>
                <a:path w="7169" h="12746" extrusionOk="0">
                  <a:moveTo>
                    <a:pt x="5137" y="1504"/>
                  </a:moveTo>
                  <a:cubicBezTo>
                    <a:pt x="5196" y="1504"/>
                    <a:pt x="5256" y="1505"/>
                    <a:pt x="5316" y="1508"/>
                  </a:cubicBezTo>
                  <a:cubicBezTo>
                    <a:pt x="5770" y="1508"/>
                    <a:pt x="6120" y="1578"/>
                    <a:pt x="6470" y="1683"/>
                  </a:cubicBezTo>
                  <a:lnTo>
                    <a:pt x="6470" y="2277"/>
                  </a:lnTo>
                  <a:cubicBezTo>
                    <a:pt x="6155" y="2172"/>
                    <a:pt x="5805" y="2102"/>
                    <a:pt x="5316" y="2067"/>
                  </a:cubicBezTo>
                  <a:cubicBezTo>
                    <a:pt x="4581" y="2067"/>
                    <a:pt x="3812" y="2242"/>
                    <a:pt x="2973" y="2452"/>
                  </a:cubicBezTo>
                  <a:cubicBezTo>
                    <a:pt x="2239" y="2662"/>
                    <a:pt x="1504" y="2837"/>
                    <a:pt x="735" y="2872"/>
                  </a:cubicBezTo>
                  <a:lnTo>
                    <a:pt x="735" y="2312"/>
                  </a:lnTo>
                  <a:cubicBezTo>
                    <a:pt x="1434" y="2277"/>
                    <a:pt x="2134" y="2067"/>
                    <a:pt x="2833" y="1893"/>
                  </a:cubicBezTo>
                  <a:cubicBezTo>
                    <a:pt x="3642" y="1698"/>
                    <a:pt x="4392" y="1504"/>
                    <a:pt x="5137" y="1504"/>
                  </a:cubicBezTo>
                  <a:close/>
                  <a:moveTo>
                    <a:pt x="5137" y="2903"/>
                  </a:moveTo>
                  <a:cubicBezTo>
                    <a:pt x="5196" y="2903"/>
                    <a:pt x="5256" y="2904"/>
                    <a:pt x="5316" y="2907"/>
                  </a:cubicBezTo>
                  <a:cubicBezTo>
                    <a:pt x="5735" y="2907"/>
                    <a:pt x="6120" y="2977"/>
                    <a:pt x="6470" y="3082"/>
                  </a:cubicBezTo>
                  <a:lnTo>
                    <a:pt x="6470" y="3676"/>
                  </a:lnTo>
                  <a:cubicBezTo>
                    <a:pt x="6155" y="3571"/>
                    <a:pt x="5805" y="3466"/>
                    <a:pt x="5316" y="3466"/>
                  </a:cubicBezTo>
                  <a:cubicBezTo>
                    <a:pt x="5261" y="3464"/>
                    <a:pt x="5207" y="3462"/>
                    <a:pt x="5152" y="3462"/>
                  </a:cubicBezTo>
                  <a:cubicBezTo>
                    <a:pt x="4467" y="3462"/>
                    <a:pt x="3750" y="3657"/>
                    <a:pt x="2973" y="3851"/>
                  </a:cubicBezTo>
                  <a:cubicBezTo>
                    <a:pt x="2239" y="4026"/>
                    <a:pt x="1504" y="4235"/>
                    <a:pt x="735" y="4270"/>
                  </a:cubicBezTo>
                  <a:lnTo>
                    <a:pt x="735" y="3711"/>
                  </a:lnTo>
                  <a:cubicBezTo>
                    <a:pt x="1434" y="3641"/>
                    <a:pt x="2134" y="3466"/>
                    <a:pt x="2833" y="3291"/>
                  </a:cubicBezTo>
                  <a:cubicBezTo>
                    <a:pt x="3642" y="3097"/>
                    <a:pt x="4392" y="2903"/>
                    <a:pt x="5137" y="2903"/>
                  </a:cubicBezTo>
                  <a:close/>
                  <a:moveTo>
                    <a:pt x="5138" y="4267"/>
                  </a:moveTo>
                  <a:cubicBezTo>
                    <a:pt x="5197" y="4267"/>
                    <a:pt x="5256" y="4268"/>
                    <a:pt x="5316" y="4270"/>
                  </a:cubicBezTo>
                  <a:cubicBezTo>
                    <a:pt x="5735" y="4305"/>
                    <a:pt x="6120" y="4340"/>
                    <a:pt x="6470" y="4445"/>
                  </a:cubicBezTo>
                  <a:lnTo>
                    <a:pt x="6470" y="5040"/>
                  </a:lnTo>
                  <a:cubicBezTo>
                    <a:pt x="6155" y="4935"/>
                    <a:pt x="5805" y="4865"/>
                    <a:pt x="5316" y="4830"/>
                  </a:cubicBezTo>
                  <a:cubicBezTo>
                    <a:pt x="4581" y="4830"/>
                    <a:pt x="3812" y="5005"/>
                    <a:pt x="2973" y="5215"/>
                  </a:cubicBezTo>
                  <a:cubicBezTo>
                    <a:pt x="2274" y="5424"/>
                    <a:pt x="1504" y="5599"/>
                    <a:pt x="735" y="5669"/>
                  </a:cubicBezTo>
                  <a:lnTo>
                    <a:pt x="735" y="5075"/>
                  </a:lnTo>
                  <a:cubicBezTo>
                    <a:pt x="1434" y="5040"/>
                    <a:pt x="2134" y="4865"/>
                    <a:pt x="2833" y="4690"/>
                  </a:cubicBezTo>
                  <a:cubicBezTo>
                    <a:pt x="3643" y="4463"/>
                    <a:pt x="4392" y="4267"/>
                    <a:pt x="5138" y="4267"/>
                  </a:cubicBezTo>
                  <a:close/>
                  <a:moveTo>
                    <a:pt x="5137" y="5665"/>
                  </a:moveTo>
                  <a:cubicBezTo>
                    <a:pt x="5196" y="5665"/>
                    <a:pt x="5256" y="5666"/>
                    <a:pt x="5316" y="5669"/>
                  </a:cubicBezTo>
                  <a:cubicBezTo>
                    <a:pt x="5735" y="5669"/>
                    <a:pt x="6120" y="5739"/>
                    <a:pt x="6470" y="5844"/>
                  </a:cubicBezTo>
                  <a:lnTo>
                    <a:pt x="6470" y="6438"/>
                  </a:lnTo>
                  <a:cubicBezTo>
                    <a:pt x="6155" y="6333"/>
                    <a:pt x="5805" y="6264"/>
                    <a:pt x="5316" y="6229"/>
                  </a:cubicBezTo>
                  <a:cubicBezTo>
                    <a:pt x="5261" y="6226"/>
                    <a:pt x="5207" y="6225"/>
                    <a:pt x="5152" y="6225"/>
                  </a:cubicBezTo>
                  <a:cubicBezTo>
                    <a:pt x="4467" y="6225"/>
                    <a:pt x="3750" y="6419"/>
                    <a:pt x="2973" y="6613"/>
                  </a:cubicBezTo>
                  <a:cubicBezTo>
                    <a:pt x="2239" y="6788"/>
                    <a:pt x="1504" y="6998"/>
                    <a:pt x="735" y="7033"/>
                  </a:cubicBezTo>
                  <a:lnTo>
                    <a:pt x="735" y="6473"/>
                  </a:lnTo>
                  <a:cubicBezTo>
                    <a:pt x="1434" y="6403"/>
                    <a:pt x="2134" y="6229"/>
                    <a:pt x="2833" y="6054"/>
                  </a:cubicBezTo>
                  <a:cubicBezTo>
                    <a:pt x="3642" y="5859"/>
                    <a:pt x="4392" y="5665"/>
                    <a:pt x="5137" y="5665"/>
                  </a:cubicBezTo>
                  <a:close/>
                  <a:moveTo>
                    <a:pt x="5316" y="7033"/>
                  </a:moveTo>
                  <a:cubicBezTo>
                    <a:pt x="5735" y="7068"/>
                    <a:pt x="6120" y="7103"/>
                    <a:pt x="6435" y="7208"/>
                  </a:cubicBezTo>
                  <a:lnTo>
                    <a:pt x="6435" y="7791"/>
                  </a:lnTo>
                  <a:lnTo>
                    <a:pt x="6435" y="7791"/>
                  </a:lnTo>
                  <a:cubicBezTo>
                    <a:pt x="6129" y="7692"/>
                    <a:pt x="5787" y="7627"/>
                    <a:pt x="5316" y="7627"/>
                  </a:cubicBezTo>
                  <a:cubicBezTo>
                    <a:pt x="5261" y="7625"/>
                    <a:pt x="5207" y="7623"/>
                    <a:pt x="5152" y="7623"/>
                  </a:cubicBezTo>
                  <a:cubicBezTo>
                    <a:pt x="4467" y="7623"/>
                    <a:pt x="3750" y="7818"/>
                    <a:pt x="2973" y="8012"/>
                  </a:cubicBezTo>
                  <a:cubicBezTo>
                    <a:pt x="2274" y="8187"/>
                    <a:pt x="1504" y="8362"/>
                    <a:pt x="735" y="8431"/>
                  </a:cubicBezTo>
                  <a:lnTo>
                    <a:pt x="735" y="7837"/>
                  </a:lnTo>
                  <a:cubicBezTo>
                    <a:pt x="1434" y="7802"/>
                    <a:pt x="2134" y="7627"/>
                    <a:pt x="2833" y="7452"/>
                  </a:cubicBezTo>
                  <a:cubicBezTo>
                    <a:pt x="3707" y="7243"/>
                    <a:pt x="4511" y="7033"/>
                    <a:pt x="5316" y="7033"/>
                  </a:cubicBezTo>
                  <a:close/>
                  <a:moveTo>
                    <a:pt x="5137" y="8428"/>
                  </a:moveTo>
                  <a:cubicBezTo>
                    <a:pt x="5196" y="8428"/>
                    <a:pt x="5256" y="8429"/>
                    <a:pt x="5316" y="8431"/>
                  </a:cubicBezTo>
                  <a:cubicBezTo>
                    <a:pt x="5735" y="8431"/>
                    <a:pt x="6120" y="8501"/>
                    <a:pt x="6470" y="8606"/>
                  </a:cubicBezTo>
                  <a:lnTo>
                    <a:pt x="6470" y="9201"/>
                  </a:lnTo>
                  <a:cubicBezTo>
                    <a:pt x="6155" y="9096"/>
                    <a:pt x="5805" y="8991"/>
                    <a:pt x="5316" y="8991"/>
                  </a:cubicBezTo>
                  <a:cubicBezTo>
                    <a:pt x="5261" y="8988"/>
                    <a:pt x="5207" y="8987"/>
                    <a:pt x="5152" y="8987"/>
                  </a:cubicBezTo>
                  <a:cubicBezTo>
                    <a:pt x="4467" y="8987"/>
                    <a:pt x="3750" y="9181"/>
                    <a:pt x="2973" y="9376"/>
                  </a:cubicBezTo>
                  <a:cubicBezTo>
                    <a:pt x="2239" y="9550"/>
                    <a:pt x="1504" y="9760"/>
                    <a:pt x="735" y="9795"/>
                  </a:cubicBezTo>
                  <a:lnTo>
                    <a:pt x="735" y="9236"/>
                  </a:lnTo>
                  <a:cubicBezTo>
                    <a:pt x="1434" y="9166"/>
                    <a:pt x="2134" y="8991"/>
                    <a:pt x="2833" y="8816"/>
                  </a:cubicBezTo>
                  <a:cubicBezTo>
                    <a:pt x="3642" y="8622"/>
                    <a:pt x="4392" y="8428"/>
                    <a:pt x="5137" y="8428"/>
                  </a:cubicBezTo>
                  <a:close/>
                  <a:moveTo>
                    <a:pt x="5138" y="9791"/>
                  </a:moveTo>
                  <a:cubicBezTo>
                    <a:pt x="5197" y="9791"/>
                    <a:pt x="5256" y="9793"/>
                    <a:pt x="5316" y="9795"/>
                  </a:cubicBezTo>
                  <a:cubicBezTo>
                    <a:pt x="5735" y="9830"/>
                    <a:pt x="6120" y="9865"/>
                    <a:pt x="6470" y="9970"/>
                  </a:cubicBezTo>
                  <a:lnTo>
                    <a:pt x="6470" y="10599"/>
                  </a:lnTo>
                  <a:cubicBezTo>
                    <a:pt x="6155" y="10460"/>
                    <a:pt x="5805" y="10390"/>
                    <a:pt x="5316" y="10390"/>
                  </a:cubicBezTo>
                  <a:cubicBezTo>
                    <a:pt x="5261" y="10387"/>
                    <a:pt x="5207" y="10386"/>
                    <a:pt x="5152" y="10386"/>
                  </a:cubicBezTo>
                  <a:cubicBezTo>
                    <a:pt x="4467" y="10386"/>
                    <a:pt x="3750" y="10580"/>
                    <a:pt x="2973" y="10774"/>
                  </a:cubicBezTo>
                  <a:cubicBezTo>
                    <a:pt x="2239" y="10949"/>
                    <a:pt x="1504" y="11124"/>
                    <a:pt x="735" y="11194"/>
                  </a:cubicBezTo>
                  <a:lnTo>
                    <a:pt x="735" y="10599"/>
                  </a:lnTo>
                  <a:cubicBezTo>
                    <a:pt x="1434" y="10564"/>
                    <a:pt x="2169" y="10390"/>
                    <a:pt x="2833" y="10215"/>
                  </a:cubicBezTo>
                  <a:cubicBezTo>
                    <a:pt x="3643" y="9988"/>
                    <a:pt x="4392" y="9791"/>
                    <a:pt x="5138" y="9791"/>
                  </a:cubicBezTo>
                  <a:close/>
                  <a:moveTo>
                    <a:pt x="5151" y="1"/>
                  </a:moveTo>
                  <a:cubicBezTo>
                    <a:pt x="4462" y="1"/>
                    <a:pt x="3717" y="195"/>
                    <a:pt x="2973" y="389"/>
                  </a:cubicBezTo>
                  <a:cubicBezTo>
                    <a:pt x="2140" y="605"/>
                    <a:pt x="1253" y="821"/>
                    <a:pt x="360" y="821"/>
                  </a:cubicBezTo>
                  <a:cubicBezTo>
                    <a:pt x="240" y="821"/>
                    <a:pt x="120" y="817"/>
                    <a:pt x="1" y="809"/>
                  </a:cubicBezTo>
                  <a:lnTo>
                    <a:pt x="1" y="12732"/>
                  </a:lnTo>
                  <a:cubicBezTo>
                    <a:pt x="126" y="12742"/>
                    <a:pt x="251" y="12746"/>
                    <a:pt x="377" y="12746"/>
                  </a:cubicBezTo>
                  <a:cubicBezTo>
                    <a:pt x="1195" y="12746"/>
                    <a:pt x="2014" y="12560"/>
                    <a:pt x="2833" y="12348"/>
                  </a:cubicBezTo>
                  <a:cubicBezTo>
                    <a:pt x="3643" y="12121"/>
                    <a:pt x="4392" y="11924"/>
                    <a:pt x="5138" y="11924"/>
                  </a:cubicBezTo>
                  <a:cubicBezTo>
                    <a:pt x="5197" y="11924"/>
                    <a:pt x="5256" y="11926"/>
                    <a:pt x="5316" y="11928"/>
                  </a:cubicBezTo>
                  <a:cubicBezTo>
                    <a:pt x="6085" y="11963"/>
                    <a:pt x="6644" y="12138"/>
                    <a:pt x="7169" y="12453"/>
                  </a:cubicBezTo>
                  <a:lnTo>
                    <a:pt x="7169" y="634"/>
                  </a:lnTo>
                  <a:cubicBezTo>
                    <a:pt x="6784" y="319"/>
                    <a:pt x="6295" y="39"/>
                    <a:pt x="5316" y="4"/>
                  </a:cubicBezTo>
                  <a:cubicBezTo>
                    <a:pt x="5261" y="2"/>
                    <a:pt x="5206" y="1"/>
                    <a:pt x="5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8"/>
            <p:cNvSpPr/>
            <p:nvPr/>
          </p:nvSpPr>
          <p:spPr>
            <a:xfrm>
              <a:off x="782725" y="1924650"/>
              <a:ext cx="178350" cy="318625"/>
            </a:xfrm>
            <a:custGeom>
              <a:avLst/>
              <a:gdLst/>
              <a:ahLst/>
              <a:cxnLst/>
              <a:rect l="l" t="t" r="r" b="b"/>
              <a:pathLst>
                <a:path w="7134" h="12745" extrusionOk="0">
                  <a:moveTo>
                    <a:pt x="1998" y="1504"/>
                  </a:moveTo>
                  <a:cubicBezTo>
                    <a:pt x="2747" y="1504"/>
                    <a:pt x="3524" y="1698"/>
                    <a:pt x="4301" y="1893"/>
                  </a:cubicBezTo>
                  <a:cubicBezTo>
                    <a:pt x="5001" y="2067"/>
                    <a:pt x="5700" y="2277"/>
                    <a:pt x="6399" y="2312"/>
                  </a:cubicBezTo>
                  <a:lnTo>
                    <a:pt x="6399" y="2872"/>
                  </a:lnTo>
                  <a:cubicBezTo>
                    <a:pt x="5630" y="2837"/>
                    <a:pt x="4896" y="2627"/>
                    <a:pt x="4161" y="2452"/>
                  </a:cubicBezTo>
                  <a:cubicBezTo>
                    <a:pt x="3417" y="2258"/>
                    <a:pt x="2672" y="2064"/>
                    <a:pt x="2011" y="2064"/>
                  </a:cubicBezTo>
                  <a:cubicBezTo>
                    <a:pt x="1958" y="2064"/>
                    <a:pt x="1906" y="2065"/>
                    <a:pt x="1854" y="2067"/>
                  </a:cubicBezTo>
                  <a:cubicBezTo>
                    <a:pt x="1364" y="2102"/>
                    <a:pt x="979" y="2172"/>
                    <a:pt x="700" y="2277"/>
                  </a:cubicBezTo>
                  <a:lnTo>
                    <a:pt x="700" y="1683"/>
                  </a:lnTo>
                  <a:cubicBezTo>
                    <a:pt x="1014" y="1578"/>
                    <a:pt x="1399" y="1508"/>
                    <a:pt x="1819" y="1508"/>
                  </a:cubicBezTo>
                  <a:cubicBezTo>
                    <a:pt x="1878" y="1505"/>
                    <a:pt x="1938" y="1504"/>
                    <a:pt x="1998" y="1504"/>
                  </a:cubicBezTo>
                  <a:close/>
                  <a:moveTo>
                    <a:pt x="1819" y="2872"/>
                  </a:moveTo>
                  <a:cubicBezTo>
                    <a:pt x="2623" y="2872"/>
                    <a:pt x="3462" y="3082"/>
                    <a:pt x="4301" y="3291"/>
                  </a:cubicBezTo>
                  <a:cubicBezTo>
                    <a:pt x="5001" y="3466"/>
                    <a:pt x="5700" y="3641"/>
                    <a:pt x="6399" y="3711"/>
                  </a:cubicBezTo>
                  <a:lnTo>
                    <a:pt x="6399" y="4270"/>
                  </a:lnTo>
                  <a:cubicBezTo>
                    <a:pt x="5630" y="4200"/>
                    <a:pt x="4896" y="4026"/>
                    <a:pt x="4161" y="3851"/>
                  </a:cubicBezTo>
                  <a:cubicBezTo>
                    <a:pt x="3417" y="3657"/>
                    <a:pt x="2672" y="3462"/>
                    <a:pt x="2011" y="3462"/>
                  </a:cubicBezTo>
                  <a:cubicBezTo>
                    <a:pt x="1958" y="3462"/>
                    <a:pt x="1906" y="3464"/>
                    <a:pt x="1854" y="3466"/>
                  </a:cubicBezTo>
                  <a:cubicBezTo>
                    <a:pt x="1364" y="3466"/>
                    <a:pt x="979" y="3571"/>
                    <a:pt x="700" y="3676"/>
                  </a:cubicBezTo>
                  <a:lnTo>
                    <a:pt x="700" y="3082"/>
                  </a:lnTo>
                  <a:cubicBezTo>
                    <a:pt x="1014" y="2977"/>
                    <a:pt x="1399" y="2907"/>
                    <a:pt x="1819" y="2872"/>
                  </a:cubicBezTo>
                  <a:close/>
                  <a:moveTo>
                    <a:pt x="1998" y="4267"/>
                  </a:moveTo>
                  <a:cubicBezTo>
                    <a:pt x="2743" y="4267"/>
                    <a:pt x="3492" y="4461"/>
                    <a:pt x="4301" y="4655"/>
                  </a:cubicBezTo>
                  <a:cubicBezTo>
                    <a:pt x="5001" y="4830"/>
                    <a:pt x="5700" y="5005"/>
                    <a:pt x="6399" y="5075"/>
                  </a:cubicBezTo>
                  <a:lnTo>
                    <a:pt x="6399" y="5634"/>
                  </a:lnTo>
                  <a:cubicBezTo>
                    <a:pt x="5630" y="5599"/>
                    <a:pt x="4896" y="5424"/>
                    <a:pt x="4161" y="5215"/>
                  </a:cubicBezTo>
                  <a:cubicBezTo>
                    <a:pt x="3385" y="5020"/>
                    <a:pt x="2668" y="4826"/>
                    <a:pt x="2010" y="4826"/>
                  </a:cubicBezTo>
                  <a:cubicBezTo>
                    <a:pt x="1958" y="4826"/>
                    <a:pt x="1906" y="4827"/>
                    <a:pt x="1854" y="4830"/>
                  </a:cubicBezTo>
                  <a:cubicBezTo>
                    <a:pt x="1364" y="4865"/>
                    <a:pt x="979" y="4935"/>
                    <a:pt x="700" y="5040"/>
                  </a:cubicBezTo>
                  <a:lnTo>
                    <a:pt x="700" y="4445"/>
                  </a:lnTo>
                  <a:cubicBezTo>
                    <a:pt x="1014" y="4340"/>
                    <a:pt x="1399" y="4270"/>
                    <a:pt x="1819" y="4270"/>
                  </a:cubicBezTo>
                  <a:cubicBezTo>
                    <a:pt x="1878" y="4268"/>
                    <a:pt x="1938" y="4267"/>
                    <a:pt x="1998" y="4267"/>
                  </a:cubicBezTo>
                  <a:close/>
                  <a:moveTo>
                    <a:pt x="1998" y="5665"/>
                  </a:moveTo>
                  <a:cubicBezTo>
                    <a:pt x="2743" y="5665"/>
                    <a:pt x="3492" y="5859"/>
                    <a:pt x="4301" y="6054"/>
                  </a:cubicBezTo>
                  <a:cubicBezTo>
                    <a:pt x="5001" y="6229"/>
                    <a:pt x="5700" y="6403"/>
                    <a:pt x="6399" y="6473"/>
                  </a:cubicBezTo>
                  <a:lnTo>
                    <a:pt x="6399" y="7033"/>
                  </a:lnTo>
                  <a:cubicBezTo>
                    <a:pt x="5630" y="6963"/>
                    <a:pt x="4896" y="6788"/>
                    <a:pt x="4161" y="6613"/>
                  </a:cubicBezTo>
                  <a:cubicBezTo>
                    <a:pt x="3417" y="6419"/>
                    <a:pt x="2672" y="6225"/>
                    <a:pt x="2011" y="6225"/>
                  </a:cubicBezTo>
                  <a:cubicBezTo>
                    <a:pt x="1958" y="6225"/>
                    <a:pt x="1906" y="6226"/>
                    <a:pt x="1854" y="6229"/>
                  </a:cubicBezTo>
                  <a:cubicBezTo>
                    <a:pt x="1364" y="6264"/>
                    <a:pt x="979" y="6333"/>
                    <a:pt x="700" y="6438"/>
                  </a:cubicBezTo>
                  <a:lnTo>
                    <a:pt x="700" y="5844"/>
                  </a:lnTo>
                  <a:cubicBezTo>
                    <a:pt x="1014" y="5739"/>
                    <a:pt x="1399" y="5669"/>
                    <a:pt x="1819" y="5669"/>
                  </a:cubicBezTo>
                  <a:cubicBezTo>
                    <a:pt x="1878" y="5666"/>
                    <a:pt x="1938" y="5665"/>
                    <a:pt x="1998" y="5665"/>
                  </a:cubicBezTo>
                  <a:close/>
                  <a:moveTo>
                    <a:pt x="1975" y="7029"/>
                  </a:moveTo>
                  <a:cubicBezTo>
                    <a:pt x="2728" y="7029"/>
                    <a:pt x="3484" y="7256"/>
                    <a:pt x="4301" y="7452"/>
                  </a:cubicBezTo>
                  <a:cubicBezTo>
                    <a:pt x="5001" y="7627"/>
                    <a:pt x="5700" y="7802"/>
                    <a:pt x="6399" y="7837"/>
                  </a:cubicBezTo>
                  <a:lnTo>
                    <a:pt x="6399" y="8431"/>
                  </a:lnTo>
                  <a:cubicBezTo>
                    <a:pt x="5630" y="8362"/>
                    <a:pt x="4896" y="8187"/>
                    <a:pt x="4161" y="7977"/>
                  </a:cubicBezTo>
                  <a:cubicBezTo>
                    <a:pt x="3427" y="7785"/>
                    <a:pt x="2692" y="7623"/>
                    <a:pt x="2037" y="7623"/>
                  </a:cubicBezTo>
                  <a:cubicBezTo>
                    <a:pt x="1975" y="7623"/>
                    <a:pt x="1914" y="7624"/>
                    <a:pt x="1854" y="7627"/>
                  </a:cubicBezTo>
                  <a:cubicBezTo>
                    <a:pt x="1364" y="7627"/>
                    <a:pt x="979" y="7697"/>
                    <a:pt x="700" y="7802"/>
                  </a:cubicBezTo>
                  <a:lnTo>
                    <a:pt x="700" y="7208"/>
                  </a:lnTo>
                  <a:cubicBezTo>
                    <a:pt x="1014" y="7103"/>
                    <a:pt x="1399" y="7068"/>
                    <a:pt x="1819" y="7033"/>
                  </a:cubicBezTo>
                  <a:cubicBezTo>
                    <a:pt x="1871" y="7031"/>
                    <a:pt x="1923" y="7029"/>
                    <a:pt x="1975" y="7029"/>
                  </a:cubicBezTo>
                  <a:close/>
                  <a:moveTo>
                    <a:pt x="1998" y="8428"/>
                  </a:moveTo>
                  <a:cubicBezTo>
                    <a:pt x="2747" y="8428"/>
                    <a:pt x="3524" y="8622"/>
                    <a:pt x="4301" y="8816"/>
                  </a:cubicBezTo>
                  <a:cubicBezTo>
                    <a:pt x="5001" y="8991"/>
                    <a:pt x="5700" y="9166"/>
                    <a:pt x="6399" y="9236"/>
                  </a:cubicBezTo>
                  <a:lnTo>
                    <a:pt x="6399" y="9795"/>
                  </a:lnTo>
                  <a:cubicBezTo>
                    <a:pt x="5630" y="9725"/>
                    <a:pt x="4896" y="9550"/>
                    <a:pt x="4161" y="9376"/>
                  </a:cubicBezTo>
                  <a:cubicBezTo>
                    <a:pt x="3417" y="9181"/>
                    <a:pt x="2672" y="8987"/>
                    <a:pt x="2011" y="8987"/>
                  </a:cubicBezTo>
                  <a:cubicBezTo>
                    <a:pt x="1958" y="8987"/>
                    <a:pt x="1906" y="8988"/>
                    <a:pt x="1854" y="8991"/>
                  </a:cubicBezTo>
                  <a:cubicBezTo>
                    <a:pt x="1364" y="8991"/>
                    <a:pt x="979" y="9061"/>
                    <a:pt x="700" y="9201"/>
                  </a:cubicBezTo>
                  <a:lnTo>
                    <a:pt x="700" y="8606"/>
                  </a:lnTo>
                  <a:cubicBezTo>
                    <a:pt x="1014" y="8501"/>
                    <a:pt x="1399" y="8431"/>
                    <a:pt x="1819" y="8431"/>
                  </a:cubicBezTo>
                  <a:cubicBezTo>
                    <a:pt x="1878" y="8429"/>
                    <a:pt x="1938" y="8428"/>
                    <a:pt x="1998" y="8428"/>
                  </a:cubicBezTo>
                  <a:close/>
                  <a:moveTo>
                    <a:pt x="1997" y="9791"/>
                  </a:moveTo>
                  <a:cubicBezTo>
                    <a:pt x="2742" y="9791"/>
                    <a:pt x="3492" y="9988"/>
                    <a:pt x="4301" y="10215"/>
                  </a:cubicBezTo>
                  <a:cubicBezTo>
                    <a:pt x="5001" y="10390"/>
                    <a:pt x="5700" y="10564"/>
                    <a:pt x="6399" y="10599"/>
                  </a:cubicBezTo>
                  <a:lnTo>
                    <a:pt x="6399" y="11194"/>
                  </a:lnTo>
                  <a:cubicBezTo>
                    <a:pt x="5630" y="11124"/>
                    <a:pt x="4896" y="10949"/>
                    <a:pt x="4161" y="10774"/>
                  </a:cubicBezTo>
                  <a:cubicBezTo>
                    <a:pt x="3417" y="10580"/>
                    <a:pt x="2702" y="10386"/>
                    <a:pt x="2018" y="10386"/>
                  </a:cubicBezTo>
                  <a:cubicBezTo>
                    <a:pt x="1963" y="10386"/>
                    <a:pt x="1908" y="10387"/>
                    <a:pt x="1854" y="10390"/>
                  </a:cubicBezTo>
                  <a:cubicBezTo>
                    <a:pt x="1364" y="10390"/>
                    <a:pt x="979" y="10460"/>
                    <a:pt x="700" y="10599"/>
                  </a:cubicBezTo>
                  <a:lnTo>
                    <a:pt x="700" y="9970"/>
                  </a:lnTo>
                  <a:cubicBezTo>
                    <a:pt x="1014" y="9865"/>
                    <a:pt x="1399" y="9830"/>
                    <a:pt x="1819" y="9795"/>
                  </a:cubicBezTo>
                  <a:cubicBezTo>
                    <a:pt x="1878" y="9793"/>
                    <a:pt x="1937" y="9791"/>
                    <a:pt x="1997" y="9791"/>
                  </a:cubicBezTo>
                  <a:close/>
                  <a:moveTo>
                    <a:pt x="2018" y="1"/>
                  </a:moveTo>
                  <a:cubicBezTo>
                    <a:pt x="1963" y="1"/>
                    <a:pt x="1908" y="2"/>
                    <a:pt x="1854" y="4"/>
                  </a:cubicBezTo>
                  <a:cubicBezTo>
                    <a:pt x="875" y="39"/>
                    <a:pt x="350" y="319"/>
                    <a:pt x="0" y="634"/>
                  </a:cubicBezTo>
                  <a:lnTo>
                    <a:pt x="0" y="12453"/>
                  </a:lnTo>
                  <a:cubicBezTo>
                    <a:pt x="490" y="12138"/>
                    <a:pt x="1084" y="11963"/>
                    <a:pt x="1819" y="11928"/>
                  </a:cubicBezTo>
                  <a:cubicBezTo>
                    <a:pt x="1878" y="11926"/>
                    <a:pt x="1938" y="11924"/>
                    <a:pt x="1997" y="11924"/>
                  </a:cubicBezTo>
                  <a:cubicBezTo>
                    <a:pt x="2747" y="11924"/>
                    <a:pt x="3527" y="12121"/>
                    <a:pt x="4336" y="12348"/>
                  </a:cubicBezTo>
                  <a:cubicBezTo>
                    <a:pt x="5137" y="12533"/>
                    <a:pt x="5965" y="12745"/>
                    <a:pt x="6797" y="12745"/>
                  </a:cubicBezTo>
                  <a:cubicBezTo>
                    <a:pt x="6909" y="12745"/>
                    <a:pt x="7021" y="12741"/>
                    <a:pt x="7134" y="12732"/>
                  </a:cubicBezTo>
                  <a:lnTo>
                    <a:pt x="7134" y="809"/>
                  </a:lnTo>
                  <a:cubicBezTo>
                    <a:pt x="7014" y="817"/>
                    <a:pt x="6895" y="821"/>
                    <a:pt x="6776" y="821"/>
                  </a:cubicBezTo>
                  <a:cubicBezTo>
                    <a:pt x="5889" y="821"/>
                    <a:pt x="5029" y="605"/>
                    <a:pt x="4196" y="389"/>
                  </a:cubicBezTo>
                  <a:cubicBezTo>
                    <a:pt x="3419" y="195"/>
                    <a:pt x="2702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8"/>
            <p:cNvSpPr/>
            <p:nvPr/>
          </p:nvSpPr>
          <p:spPr>
            <a:xfrm>
              <a:off x="15992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1189" y="1"/>
                  </a:moveTo>
                  <a:cubicBezTo>
                    <a:pt x="770" y="211"/>
                    <a:pt x="455" y="525"/>
                    <a:pt x="245" y="910"/>
                  </a:cubicBezTo>
                  <a:cubicBezTo>
                    <a:pt x="70" y="1225"/>
                    <a:pt x="1" y="1574"/>
                    <a:pt x="1" y="1924"/>
                  </a:cubicBezTo>
                  <a:cubicBezTo>
                    <a:pt x="1" y="1994"/>
                    <a:pt x="1" y="2099"/>
                    <a:pt x="1" y="2169"/>
                  </a:cubicBezTo>
                  <a:cubicBezTo>
                    <a:pt x="210" y="2029"/>
                    <a:pt x="385" y="1924"/>
                    <a:pt x="630" y="1819"/>
                  </a:cubicBezTo>
                  <a:cubicBezTo>
                    <a:pt x="770" y="1679"/>
                    <a:pt x="910" y="1505"/>
                    <a:pt x="1015" y="1330"/>
                  </a:cubicBezTo>
                  <a:cubicBezTo>
                    <a:pt x="1154" y="1015"/>
                    <a:pt x="1259" y="665"/>
                    <a:pt x="1259" y="316"/>
                  </a:cubicBezTo>
                  <a:lnTo>
                    <a:pt x="1259" y="281"/>
                  </a:lnTo>
                  <a:cubicBezTo>
                    <a:pt x="1259" y="211"/>
                    <a:pt x="1224" y="106"/>
                    <a:pt x="1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8"/>
            <p:cNvSpPr/>
            <p:nvPr/>
          </p:nvSpPr>
          <p:spPr>
            <a:xfrm>
              <a:off x="1496925" y="2273875"/>
              <a:ext cx="62975" cy="22950"/>
            </a:xfrm>
            <a:custGeom>
              <a:avLst/>
              <a:gdLst/>
              <a:ahLst/>
              <a:cxnLst/>
              <a:rect l="l" t="t" r="r" b="b"/>
              <a:pathLst>
                <a:path w="2519" h="918" extrusionOk="0">
                  <a:moveTo>
                    <a:pt x="1474" y="1"/>
                  </a:moveTo>
                  <a:cubicBezTo>
                    <a:pt x="1379" y="1"/>
                    <a:pt x="1284" y="8"/>
                    <a:pt x="1189" y="22"/>
                  </a:cubicBezTo>
                  <a:cubicBezTo>
                    <a:pt x="770" y="92"/>
                    <a:pt x="350" y="337"/>
                    <a:pt x="0" y="652"/>
                  </a:cubicBezTo>
                  <a:cubicBezTo>
                    <a:pt x="332" y="818"/>
                    <a:pt x="686" y="918"/>
                    <a:pt x="1045" y="918"/>
                  </a:cubicBezTo>
                  <a:cubicBezTo>
                    <a:pt x="1139" y="918"/>
                    <a:pt x="1234" y="911"/>
                    <a:pt x="1329" y="896"/>
                  </a:cubicBezTo>
                  <a:cubicBezTo>
                    <a:pt x="1784" y="826"/>
                    <a:pt x="2168" y="582"/>
                    <a:pt x="2518" y="267"/>
                  </a:cubicBezTo>
                  <a:cubicBezTo>
                    <a:pt x="2186" y="101"/>
                    <a:pt x="1832" y="1"/>
                    <a:pt x="1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8"/>
            <p:cNvSpPr/>
            <p:nvPr/>
          </p:nvSpPr>
          <p:spPr>
            <a:xfrm>
              <a:off x="1471575" y="2240325"/>
              <a:ext cx="34125" cy="51600"/>
            </a:xfrm>
            <a:custGeom>
              <a:avLst/>
              <a:gdLst/>
              <a:ahLst/>
              <a:cxnLst/>
              <a:rect l="l" t="t" r="r" b="b"/>
              <a:pathLst>
                <a:path w="1365" h="2064" extrusionOk="0">
                  <a:moveTo>
                    <a:pt x="1329" y="0"/>
                  </a:moveTo>
                  <a:cubicBezTo>
                    <a:pt x="910" y="175"/>
                    <a:pt x="560" y="420"/>
                    <a:pt x="350" y="805"/>
                  </a:cubicBezTo>
                  <a:cubicBezTo>
                    <a:pt x="140" y="1154"/>
                    <a:pt x="0" y="1539"/>
                    <a:pt x="0" y="1959"/>
                  </a:cubicBezTo>
                  <a:cubicBezTo>
                    <a:pt x="0" y="1994"/>
                    <a:pt x="35" y="2029"/>
                    <a:pt x="35" y="2063"/>
                  </a:cubicBezTo>
                  <a:cubicBezTo>
                    <a:pt x="455" y="1889"/>
                    <a:pt x="805" y="1609"/>
                    <a:pt x="1049" y="1259"/>
                  </a:cubicBezTo>
                  <a:cubicBezTo>
                    <a:pt x="1259" y="910"/>
                    <a:pt x="1364" y="525"/>
                    <a:pt x="1364" y="105"/>
                  </a:cubicBezTo>
                  <a:cubicBezTo>
                    <a:pt x="1364" y="70"/>
                    <a:pt x="1329" y="35"/>
                    <a:pt x="1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8"/>
            <p:cNvSpPr/>
            <p:nvPr/>
          </p:nvSpPr>
          <p:spPr>
            <a:xfrm>
              <a:off x="1510025" y="2214975"/>
              <a:ext cx="23650" cy="54225"/>
            </a:xfrm>
            <a:custGeom>
              <a:avLst/>
              <a:gdLst/>
              <a:ahLst/>
              <a:cxnLst/>
              <a:rect l="l" t="t" r="r" b="b"/>
              <a:pathLst>
                <a:path w="946" h="2169" extrusionOk="0">
                  <a:moveTo>
                    <a:pt x="805" y="0"/>
                  </a:moveTo>
                  <a:cubicBezTo>
                    <a:pt x="560" y="210"/>
                    <a:pt x="316" y="455"/>
                    <a:pt x="176" y="700"/>
                  </a:cubicBezTo>
                  <a:cubicBezTo>
                    <a:pt x="246" y="1224"/>
                    <a:pt x="176" y="1679"/>
                    <a:pt x="1" y="2098"/>
                  </a:cubicBezTo>
                  <a:cubicBezTo>
                    <a:pt x="1" y="2133"/>
                    <a:pt x="1" y="2168"/>
                    <a:pt x="36" y="2168"/>
                  </a:cubicBezTo>
                  <a:cubicBezTo>
                    <a:pt x="106" y="2133"/>
                    <a:pt x="211" y="2098"/>
                    <a:pt x="281" y="2063"/>
                  </a:cubicBezTo>
                  <a:cubicBezTo>
                    <a:pt x="525" y="1854"/>
                    <a:pt x="735" y="1574"/>
                    <a:pt x="840" y="1294"/>
                  </a:cubicBezTo>
                  <a:cubicBezTo>
                    <a:pt x="875" y="1084"/>
                    <a:pt x="945" y="840"/>
                    <a:pt x="945" y="630"/>
                  </a:cubicBezTo>
                  <a:cubicBezTo>
                    <a:pt x="945" y="420"/>
                    <a:pt x="875" y="210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8"/>
            <p:cNvSpPr/>
            <p:nvPr/>
          </p:nvSpPr>
          <p:spPr>
            <a:xfrm>
              <a:off x="1538000" y="2185250"/>
              <a:ext cx="19275" cy="57725"/>
            </a:xfrm>
            <a:custGeom>
              <a:avLst/>
              <a:gdLst/>
              <a:ahLst/>
              <a:cxnLst/>
              <a:rect l="l" t="t" r="r" b="b"/>
              <a:pathLst>
                <a:path w="771" h="2309" extrusionOk="0">
                  <a:moveTo>
                    <a:pt x="455" y="1"/>
                  </a:moveTo>
                  <a:cubicBezTo>
                    <a:pt x="246" y="245"/>
                    <a:pt x="106" y="525"/>
                    <a:pt x="1" y="840"/>
                  </a:cubicBezTo>
                  <a:cubicBezTo>
                    <a:pt x="176" y="1294"/>
                    <a:pt x="246" y="1784"/>
                    <a:pt x="141" y="2238"/>
                  </a:cubicBezTo>
                  <a:lnTo>
                    <a:pt x="176" y="2308"/>
                  </a:lnTo>
                  <a:cubicBezTo>
                    <a:pt x="246" y="2238"/>
                    <a:pt x="351" y="2168"/>
                    <a:pt x="455" y="2134"/>
                  </a:cubicBezTo>
                  <a:cubicBezTo>
                    <a:pt x="630" y="1854"/>
                    <a:pt x="735" y="1539"/>
                    <a:pt x="770" y="1224"/>
                  </a:cubicBezTo>
                  <a:cubicBezTo>
                    <a:pt x="770" y="1154"/>
                    <a:pt x="770" y="1119"/>
                    <a:pt x="770" y="1050"/>
                  </a:cubicBezTo>
                  <a:cubicBezTo>
                    <a:pt x="770" y="700"/>
                    <a:pt x="665" y="31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8"/>
            <p:cNvSpPr/>
            <p:nvPr/>
          </p:nvSpPr>
          <p:spPr>
            <a:xfrm>
              <a:off x="1554625" y="2150275"/>
              <a:ext cx="21875" cy="57725"/>
            </a:xfrm>
            <a:custGeom>
              <a:avLst/>
              <a:gdLst/>
              <a:ahLst/>
              <a:cxnLst/>
              <a:rect l="l" t="t" r="r" b="b"/>
              <a:pathLst>
                <a:path w="875" h="2309" extrusionOk="0">
                  <a:moveTo>
                    <a:pt x="245" y="1"/>
                  </a:moveTo>
                  <a:cubicBezTo>
                    <a:pt x="105" y="316"/>
                    <a:pt x="0" y="630"/>
                    <a:pt x="0" y="945"/>
                  </a:cubicBezTo>
                  <a:cubicBezTo>
                    <a:pt x="280" y="1365"/>
                    <a:pt x="455" y="1819"/>
                    <a:pt x="490" y="2274"/>
                  </a:cubicBezTo>
                  <a:cubicBezTo>
                    <a:pt x="490" y="2274"/>
                    <a:pt x="525" y="2309"/>
                    <a:pt x="525" y="2309"/>
                  </a:cubicBezTo>
                  <a:cubicBezTo>
                    <a:pt x="595" y="2239"/>
                    <a:pt x="665" y="2169"/>
                    <a:pt x="735" y="2099"/>
                  </a:cubicBezTo>
                  <a:cubicBezTo>
                    <a:pt x="804" y="1889"/>
                    <a:pt x="874" y="1679"/>
                    <a:pt x="874" y="1435"/>
                  </a:cubicBezTo>
                  <a:cubicBezTo>
                    <a:pt x="874" y="1365"/>
                    <a:pt x="874" y="1260"/>
                    <a:pt x="839" y="1155"/>
                  </a:cubicBezTo>
                  <a:cubicBezTo>
                    <a:pt x="770" y="735"/>
                    <a:pt x="560" y="35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8"/>
            <p:cNvSpPr/>
            <p:nvPr/>
          </p:nvSpPr>
          <p:spPr>
            <a:xfrm>
              <a:off x="15624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71" y="0"/>
                  </a:moveTo>
                  <a:cubicBezTo>
                    <a:pt x="36" y="175"/>
                    <a:pt x="1" y="350"/>
                    <a:pt x="1" y="490"/>
                  </a:cubicBezTo>
                  <a:cubicBezTo>
                    <a:pt x="1" y="665"/>
                    <a:pt x="1" y="804"/>
                    <a:pt x="36" y="944"/>
                  </a:cubicBezTo>
                  <a:cubicBezTo>
                    <a:pt x="421" y="1294"/>
                    <a:pt x="700" y="1679"/>
                    <a:pt x="840" y="2133"/>
                  </a:cubicBezTo>
                  <a:cubicBezTo>
                    <a:pt x="840" y="2133"/>
                    <a:pt x="875" y="2168"/>
                    <a:pt x="875" y="2168"/>
                  </a:cubicBezTo>
                  <a:cubicBezTo>
                    <a:pt x="910" y="2063"/>
                    <a:pt x="980" y="1993"/>
                    <a:pt x="1050" y="1888"/>
                  </a:cubicBezTo>
                  <a:cubicBezTo>
                    <a:pt x="1050" y="1853"/>
                    <a:pt x="1050" y="1818"/>
                    <a:pt x="1050" y="1749"/>
                  </a:cubicBezTo>
                  <a:cubicBezTo>
                    <a:pt x="1050" y="1469"/>
                    <a:pt x="1015" y="1224"/>
                    <a:pt x="910" y="979"/>
                  </a:cubicBezTo>
                  <a:cubicBezTo>
                    <a:pt x="770" y="595"/>
                    <a:pt x="456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8"/>
            <p:cNvSpPr/>
            <p:nvPr/>
          </p:nvSpPr>
          <p:spPr>
            <a:xfrm>
              <a:off x="1558125" y="2079475"/>
              <a:ext cx="35850" cy="48975"/>
            </a:xfrm>
            <a:custGeom>
              <a:avLst/>
              <a:gdLst/>
              <a:ahLst/>
              <a:cxnLst/>
              <a:rect l="l" t="t" r="r" b="b"/>
              <a:pathLst>
                <a:path w="1434" h="1959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350"/>
                    <a:pt x="105" y="665"/>
                    <a:pt x="245" y="945"/>
                  </a:cubicBezTo>
                  <a:cubicBezTo>
                    <a:pt x="664" y="1189"/>
                    <a:pt x="1049" y="1504"/>
                    <a:pt x="1259" y="1924"/>
                  </a:cubicBezTo>
                  <a:cubicBezTo>
                    <a:pt x="1294" y="1924"/>
                    <a:pt x="1294" y="1924"/>
                    <a:pt x="1329" y="1959"/>
                  </a:cubicBezTo>
                  <a:cubicBezTo>
                    <a:pt x="1364" y="1819"/>
                    <a:pt x="1399" y="1714"/>
                    <a:pt x="1434" y="1609"/>
                  </a:cubicBezTo>
                  <a:cubicBezTo>
                    <a:pt x="1364" y="1294"/>
                    <a:pt x="1259" y="1015"/>
                    <a:pt x="1084" y="770"/>
                  </a:cubicBezTo>
                  <a:cubicBezTo>
                    <a:pt x="839" y="420"/>
                    <a:pt x="455" y="17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8"/>
            <p:cNvSpPr/>
            <p:nvPr/>
          </p:nvSpPr>
          <p:spPr>
            <a:xfrm>
              <a:off x="1545875" y="2046250"/>
              <a:ext cx="42850" cy="39375"/>
            </a:xfrm>
            <a:custGeom>
              <a:avLst/>
              <a:gdLst/>
              <a:ahLst/>
              <a:cxnLst/>
              <a:rect l="l" t="t" r="r" b="b"/>
              <a:pathLst>
                <a:path w="1714" h="1575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51"/>
                    <a:pt x="210" y="630"/>
                    <a:pt x="420" y="875"/>
                  </a:cubicBezTo>
                  <a:cubicBezTo>
                    <a:pt x="875" y="1015"/>
                    <a:pt x="1294" y="1260"/>
                    <a:pt x="1609" y="1574"/>
                  </a:cubicBezTo>
                  <a:lnTo>
                    <a:pt x="1714" y="1574"/>
                  </a:lnTo>
                  <a:cubicBezTo>
                    <a:pt x="1714" y="1469"/>
                    <a:pt x="1714" y="1400"/>
                    <a:pt x="1714" y="1295"/>
                  </a:cubicBezTo>
                  <a:cubicBezTo>
                    <a:pt x="1609" y="980"/>
                    <a:pt x="1434" y="700"/>
                    <a:pt x="1189" y="490"/>
                  </a:cubicBezTo>
                  <a:cubicBezTo>
                    <a:pt x="875" y="211"/>
                    <a:pt x="455" y="7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1524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340" y="1"/>
                  </a:moveTo>
                  <a:cubicBezTo>
                    <a:pt x="228" y="1"/>
                    <a:pt x="114" y="9"/>
                    <a:pt x="0" y="27"/>
                  </a:cubicBezTo>
                  <a:cubicBezTo>
                    <a:pt x="175" y="307"/>
                    <a:pt x="385" y="586"/>
                    <a:pt x="630" y="761"/>
                  </a:cubicBezTo>
                  <a:cubicBezTo>
                    <a:pt x="1154" y="796"/>
                    <a:pt x="1609" y="936"/>
                    <a:pt x="1993" y="1181"/>
                  </a:cubicBezTo>
                  <a:lnTo>
                    <a:pt x="2028" y="1181"/>
                  </a:lnTo>
                  <a:cubicBezTo>
                    <a:pt x="1993" y="1076"/>
                    <a:pt x="1993" y="971"/>
                    <a:pt x="1993" y="866"/>
                  </a:cubicBezTo>
                  <a:cubicBezTo>
                    <a:pt x="1784" y="586"/>
                    <a:pt x="1574" y="377"/>
                    <a:pt x="1294" y="237"/>
                  </a:cubicBezTo>
                  <a:cubicBezTo>
                    <a:pt x="1006" y="79"/>
                    <a:pt x="678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8"/>
            <p:cNvSpPr/>
            <p:nvPr/>
          </p:nvSpPr>
          <p:spPr>
            <a:xfrm>
              <a:off x="1535375" y="2240275"/>
              <a:ext cx="57725" cy="27175"/>
            </a:xfrm>
            <a:custGeom>
              <a:avLst/>
              <a:gdLst/>
              <a:ahLst/>
              <a:cxnLst/>
              <a:rect l="l" t="t" r="r" b="b"/>
              <a:pathLst>
                <a:path w="2309" h="1087" extrusionOk="0">
                  <a:moveTo>
                    <a:pt x="1702" y="1"/>
                  </a:moveTo>
                  <a:cubicBezTo>
                    <a:pt x="1453" y="1"/>
                    <a:pt x="1216" y="44"/>
                    <a:pt x="980" y="142"/>
                  </a:cubicBezTo>
                  <a:cubicBezTo>
                    <a:pt x="560" y="282"/>
                    <a:pt x="246" y="597"/>
                    <a:pt x="1" y="982"/>
                  </a:cubicBezTo>
                  <a:cubicBezTo>
                    <a:pt x="246" y="982"/>
                    <a:pt x="456" y="1016"/>
                    <a:pt x="665" y="1086"/>
                  </a:cubicBezTo>
                  <a:cubicBezTo>
                    <a:pt x="875" y="1051"/>
                    <a:pt x="1085" y="1016"/>
                    <a:pt x="1295" y="947"/>
                  </a:cubicBezTo>
                  <a:cubicBezTo>
                    <a:pt x="1714" y="772"/>
                    <a:pt x="2029" y="457"/>
                    <a:pt x="2309" y="72"/>
                  </a:cubicBezTo>
                  <a:cubicBezTo>
                    <a:pt x="2095" y="27"/>
                    <a:pt x="1895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8"/>
            <p:cNvSpPr/>
            <p:nvPr/>
          </p:nvSpPr>
          <p:spPr>
            <a:xfrm>
              <a:off x="1565975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2029" y="0"/>
                  </a:moveTo>
                  <a:cubicBezTo>
                    <a:pt x="1539" y="0"/>
                    <a:pt x="1120" y="140"/>
                    <a:pt x="735" y="420"/>
                  </a:cubicBezTo>
                  <a:cubicBezTo>
                    <a:pt x="420" y="665"/>
                    <a:pt x="176" y="1014"/>
                    <a:pt x="1" y="1434"/>
                  </a:cubicBezTo>
                  <a:cubicBezTo>
                    <a:pt x="149" y="1409"/>
                    <a:pt x="315" y="1384"/>
                    <a:pt x="486" y="1384"/>
                  </a:cubicBezTo>
                  <a:cubicBezTo>
                    <a:pt x="557" y="1384"/>
                    <a:pt x="628" y="1389"/>
                    <a:pt x="700" y="1399"/>
                  </a:cubicBezTo>
                  <a:cubicBezTo>
                    <a:pt x="910" y="1329"/>
                    <a:pt x="1085" y="1224"/>
                    <a:pt x="1260" y="1119"/>
                  </a:cubicBezTo>
                  <a:cubicBezTo>
                    <a:pt x="1609" y="839"/>
                    <a:pt x="1854" y="455"/>
                    <a:pt x="2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8"/>
            <p:cNvSpPr/>
            <p:nvPr/>
          </p:nvSpPr>
          <p:spPr>
            <a:xfrm>
              <a:off x="1587825" y="2145925"/>
              <a:ext cx="41125" cy="47225"/>
            </a:xfrm>
            <a:custGeom>
              <a:avLst/>
              <a:gdLst/>
              <a:ahLst/>
              <a:cxnLst/>
              <a:rect l="l" t="t" r="r" b="b"/>
              <a:pathLst>
                <a:path w="1645" h="1889" extrusionOk="0">
                  <a:moveTo>
                    <a:pt x="1644" y="0"/>
                  </a:moveTo>
                  <a:cubicBezTo>
                    <a:pt x="1190" y="140"/>
                    <a:pt x="770" y="350"/>
                    <a:pt x="491" y="699"/>
                  </a:cubicBezTo>
                  <a:cubicBezTo>
                    <a:pt x="211" y="1014"/>
                    <a:pt x="71" y="1434"/>
                    <a:pt x="1" y="1888"/>
                  </a:cubicBezTo>
                  <a:cubicBezTo>
                    <a:pt x="211" y="1783"/>
                    <a:pt x="421" y="1713"/>
                    <a:pt x="630" y="1643"/>
                  </a:cubicBezTo>
                  <a:cubicBezTo>
                    <a:pt x="840" y="1539"/>
                    <a:pt x="1015" y="1434"/>
                    <a:pt x="1155" y="1259"/>
                  </a:cubicBezTo>
                  <a:lnTo>
                    <a:pt x="1120" y="1259"/>
                  </a:lnTo>
                  <a:cubicBezTo>
                    <a:pt x="1435" y="909"/>
                    <a:pt x="1575" y="490"/>
                    <a:pt x="1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8"/>
            <p:cNvSpPr/>
            <p:nvPr/>
          </p:nvSpPr>
          <p:spPr>
            <a:xfrm>
              <a:off x="1597450" y="2044500"/>
              <a:ext cx="24500" cy="61225"/>
            </a:xfrm>
            <a:custGeom>
              <a:avLst/>
              <a:gdLst/>
              <a:ahLst/>
              <a:cxnLst/>
              <a:rect l="l" t="t" r="r" b="b"/>
              <a:pathLst>
                <a:path w="980" h="2449" extrusionOk="0">
                  <a:moveTo>
                    <a:pt x="805" y="1"/>
                  </a:moveTo>
                  <a:cubicBezTo>
                    <a:pt x="455" y="316"/>
                    <a:pt x="175" y="700"/>
                    <a:pt x="71" y="1155"/>
                  </a:cubicBezTo>
                  <a:cubicBezTo>
                    <a:pt x="36" y="1295"/>
                    <a:pt x="1" y="1470"/>
                    <a:pt x="1" y="1644"/>
                  </a:cubicBezTo>
                  <a:cubicBezTo>
                    <a:pt x="1" y="1924"/>
                    <a:pt x="71" y="2169"/>
                    <a:pt x="175" y="2449"/>
                  </a:cubicBezTo>
                  <a:cubicBezTo>
                    <a:pt x="315" y="2239"/>
                    <a:pt x="490" y="2064"/>
                    <a:pt x="665" y="1924"/>
                  </a:cubicBezTo>
                  <a:cubicBezTo>
                    <a:pt x="770" y="1749"/>
                    <a:pt x="875" y="1574"/>
                    <a:pt x="910" y="1365"/>
                  </a:cubicBezTo>
                  <a:cubicBezTo>
                    <a:pt x="980" y="1190"/>
                    <a:pt x="980" y="1015"/>
                    <a:pt x="980" y="840"/>
                  </a:cubicBezTo>
                  <a:cubicBezTo>
                    <a:pt x="980" y="560"/>
                    <a:pt x="910" y="28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8"/>
            <p:cNvSpPr/>
            <p:nvPr/>
          </p:nvSpPr>
          <p:spPr>
            <a:xfrm>
              <a:off x="1583475" y="1999050"/>
              <a:ext cx="21875" cy="62100"/>
            </a:xfrm>
            <a:custGeom>
              <a:avLst/>
              <a:gdLst/>
              <a:ahLst/>
              <a:cxnLst/>
              <a:rect l="l" t="t" r="r" b="b"/>
              <a:pathLst>
                <a:path w="875" h="2484" extrusionOk="0">
                  <a:moveTo>
                    <a:pt x="455" y="1"/>
                  </a:moveTo>
                  <a:cubicBezTo>
                    <a:pt x="175" y="420"/>
                    <a:pt x="0" y="840"/>
                    <a:pt x="0" y="1259"/>
                  </a:cubicBezTo>
                  <a:lnTo>
                    <a:pt x="0" y="1294"/>
                  </a:lnTo>
                  <a:cubicBezTo>
                    <a:pt x="0" y="1714"/>
                    <a:pt x="175" y="2099"/>
                    <a:pt x="385" y="2483"/>
                  </a:cubicBezTo>
                  <a:cubicBezTo>
                    <a:pt x="490" y="2273"/>
                    <a:pt x="595" y="2064"/>
                    <a:pt x="769" y="1889"/>
                  </a:cubicBezTo>
                  <a:cubicBezTo>
                    <a:pt x="839" y="1679"/>
                    <a:pt x="874" y="1504"/>
                    <a:pt x="874" y="1259"/>
                  </a:cubicBezTo>
                  <a:cubicBezTo>
                    <a:pt x="874" y="805"/>
                    <a:pt x="699" y="38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8"/>
            <p:cNvSpPr/>
            <p:nvPr/>
          </p:nvSpPr>
          <p:spPr>
            <a:xfrm>
              <a:off x="15572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175" y="0"/>
                  </a:moveTo>
                  <a:cubicBezTo>
                    <a:pt x="70" y="280"/>
                    <a:pt x="0" y="560"/>
                    <a:pt x="0" y="839"/>
                  </a:cubicBezTo>
                  <a:cubicBezTo>
                    <a:pt x="0" y="1014"/>
                    <a:pt x="0" y="1189"/>
                    <a:pt x="35" y="1329"/>
                  </a:cubicBezTo>
                  <a:cubicBezTo>
                    <a:pt x="140" y="1748"/>
                    <a:pt x="385" y="2098"/>
                    <a:pt x="699" y="2413"/>
                  </a:cubicBezTo>
                  <a:cubicBezTo>
                    <a:pt x="734" y="2203"/>
                    <a:pt x="839" y="1958"/>
                    <a:pt x="944" y="1748"/>
                  </a:cubicBezTo>
                  <a:cubicBezTo>
                    <a:pt x="944" y="1679"/>
                    <a:pt x="944" y="1644"/>
                    <a:pt x="944" y="1609"/>
                  </a:cubicBezTo>
                  <a:cubicBezTo>
                    <a:pt x="944" y="1434"/>
                    <a:pt x="909" y="1294"/>
                    <a:pt x="874" y="1119"/>
                  </a:cubicBezTo>
                  <a:cubicBezTo>
                    <a:pt x="769" y="699"/>
                    <a:pt x="525" y="315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8"/>
            <p:cNvSpPr/>
            <p:nvPr/>
          </p:nvSpPr>
          <p:spPr>
            <a:xfrm>
              <a:off x="1497800" y="1989650"/>
              <a:ext cx="56850" cy="20800"/>
            </a:xfrm>
            <a:custGeom>
              <a:avLst/>
              <a:gdLst/>
              <a:ahLst/>
              <a:cxnLst/>
              <a:rect l="l" t="t" r="r" b="b"/>
              <a:pathLst>
                <a:path w="2274" h="832" extrusionOk="0">
                  <a:moveTo>
                    <a:pt x="811" y="1"/>
                  </a:moveTo>
                  <a:cubicBezTo>
                    <a:pt x="551" y="1"/>
                    <a:pt x="276" y="47"/>
                    <a:pt x="0" y="132"/>
                  </a:cubicBezTo>
                  <a:cubicBezTo>
                    <a:pt x="245" y="412"/>
                    <a:pt x="490" y="621"/>
                    <a:pt x="770" y="726"/>
                  </a:cubicBezTo>
                  <a:cubicBezTo>
                    <a:pt x="933" y="703"/>
                    <a:pt x="1096" y="691"/>
                    <a:pt x="1258" y="691"/>
                  </a:cubicBezTo>
                  <a:cubicBezTo>
                    <a:pt x="1582" y="691"/>
                    <a:pt x="1900" y="738"/>
                    <a:pt x="2203" y="831"/>
                  </a:cubicBezTo>
                  <a:cubicBezTo>
                    <a:pt x="2203" y="831"/>
                    <a:pt x="2273" y="796"/>
                    <a:pt x="2273" y="796"/>
                  </a:cubicBezTo>
                  <a:lnTo>
                    <a:pt x="2238" y="796"/>
                  </a:lnTo>
                  <a:cubicBezTo>
                    <a:pt x="2203" y="726"/>
                    <a:pt x="2168" y="621"/>
                    <a:pt x="2133" y="516"/>
                  </a:cubicBezTo>
                  <a:cubicBezTo>
                    <a:pt x="1889" y="307"/>
                    <a:pt x="1609" y="132"/>
                    <a:pt x="1294" y="62"/>
                  </a:cubicBezTo>
                  <a:cubicBezTo>
                    <a:pt x="1142" y="21"/>
                    <a:pt x="980" y="1"/>
                    <a:pt x="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8"/>
            <p:cNvSpPr/>
            <p:nvPr/>
          </p:nvSpPr>
          <p:spPr>
            <a:xfrm>
              <a:off x="1518775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36" y="0"/>
                  </a:moveTo>
                  <a:cubicBezTo>
                    <a:pt x="36" y="140"/>
                    <a:pt x="1" y="245"/>
                    <a:pt x="1" y="350"/>
                  </a:cubicBezTo>
                  <a:cubicBezTo>
                    <a:pt x="1" y="700"/>
                    <a:pt x="71" y="1049"/>
                    <a:pt x="245" y="1329"/>
                  </a:cubicBezTo>
                  <a:cubicBezTo>
                    <a:pt x="420" y="1714"/>
                    <a:pt x="735" y="2028"/>
                    <a:pt x="1155" y="2238"/>
                  </a:cubicBezTo>
                  <a:cubicBezTo>
                    <a:pt x="1120" y="1993"/>
                    <a:pt x="1155" y="1749"/>
                    <a:pt x="1189" y="1539"/>
                  </a:cubicBezTo>
                  <a:cubicBezTo>
                    <a:pt x="1155" y="1329"/>
                    <a:pt x="1085" y="1119"/>
                    <a:pt x="1015" y="944"/>
                  </a:cubicBezTo>
                  <a:cubicBezTo>
                    <a:pt x="805" y="525"/>
                    <a:pt x="455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8"/>
            <p:cNvSpPr/>
            <p:nvPr/>
          </p:nvSpPr>
          <p:spPr>
            <a:xfrm>
              <a:off x="1475950" y="1941350"/>
              <a:ext cx="47225" cy="36750"/>
            </a:xfrm>
            <a:custGeom>
              <a:avLst/>
              <a:gdLst/>
              <a:ahLst/>
              <a:cxnLst/>
              <a:rect l="l" t="t" r="r" b="b"/>
              <a:pathLst>
                <a:path w="1889" h="1470" extrusionOk="0">
                  <a:moveTo>
                    <a:pt x="0" y="1"/>
                  </a:moveTo>
                  <a:cubicBezTo>
                    <a:pt x="140" y="455"/>
                    <a:pt x="385" y="840"/>
                    <a:pt x="769" y="1085"/>
                  </a:cubicBezTo>
                  <a:cubicBezTo>
                    <a:pt x="1084" y="1330"/>
                    <a:pt x="1504" y="1469"/>
                    <a:pt x="1888" y="1469"/>
                  </a:cubicBezTo>
                  <a:cubicBezTo>
                    <a:pt x="1784" y="1330"/>
                    <a:pt x="1679" y="1190"/>
                    <a:pt x="1609" y="1015"/>
                  </a:cubicBezTo>
                  <a:cubicBezTo>
                    <a:pt x="1504" y="840"/>
                    <a:pt x="1469" y="700"/>
                    <a:pt x="1434" y="490"/>
                  </a:cubicBezTo>
                  <a:cubicBezTo>
                    <a:pt x="1364" y="455"/>
                    <a:pt x="1329" y="420"/>
                    <a:pt x="1294" y="385"/>
                  </a:cubicBezTo>
                  <a:lnTo>
                    <a:pt x="1259" y="385"/>
                  </a:lnTo>
                  <a:cubicBezTo>
                    <a:pt x="909" y="141"/>
                    <a:pt x="455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8"/>
            <p:cNvSpPr/>
            <p:nvPr/>
          </p:nvSpPr>
          <p:spPr>
            <a:xfrm>
              <a:off x="1289750" y="2214975"/>
              <a:ext cx="23625" cy="54225"/>
            </a:xfrm>
            <a:custGeom>
              <a:avLst/>
              <a:gdLst/>
              <a:ahLst/>
              <a:cxnLst/>
              <a:rect l="l" t="t" r="r" b="b"/>
              <a:pathLst>
                <a:path w="945" h="2169" extrusionOk="0">
                  <a:moveTo>
                    <a:pt x="140" y="0"/>
                  </a:moveTo>
                  <a:cubicBezTo>
                    <a:pt x="70" y="210"/>
                    <a:pt x="0" y="420"/>
                    <a:pt x="0" y="630"/>
                  </a:cubicBezTo>
                  <a:cubicBezTo>
                    <a:pt x="0" y="840"/>
                    <a:pt x="35" y="1084"/>
                    <a:pt x="105" y="1294"/>
                  </a:cubicBezTo>
                  <a:cubicBezTo>
                    <a:pt x="210" y="1574"/>
                    <a:pt x="420" y="1854"/>
                    <a:pt x="630" y="2098"/>
                  </a:cubicBezTo>
                  <a:cubicBezTo>
                    <a:pt x="735" y="2098"/>
                    <a:pt x="839" y="2133"/>
                    <a:pt x="909" y="2168"/>
                  </a:cubicBezTo>
                  <a:cubicBezTo>
                    <a:pt x="909" y="2168"/>
                    <a:pt x="944" y="2133"/>
                    <a:pt x="944" y="2133"/>
                  </a:cubicBezTo>
                  <a:cubicBezTo>
                    <a:pt x="770" y="1679"/>
                    <a:pt x="700" y="1224"/>
                    <a:pt x="770" y="735"/>
                  </a:cubicBezTo>
                  <a:cubicBezTo>
                    <a:pt x="595" y="455"/>
                    <a:pt x="385" y="21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8"/>
            <p:cNvSpPr/>
            <p:nvPr/>
          </p:nvSpPr>
          <p:spPr>
            <a:xfrm>
              <a:off x="1246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1695" y="1"/>
                  </a:moveTo>
                  <a:cubicBezTo>
                    <a:pt x="1367" y="1"/>
                    <a:pt x="1059" y="79"/>
                    <a:pt x="770" y="237"/>
                  </a:cubicBezTo>
                  <a:cubicBezTo>
                    <a:pt x="490" y="377"/>
                    <a:pt x="246" y="586"/>
                    <a:pt x="71" y="866"/>
                  </a:cubicBezTo>
                  <a:cubicBezTo>
                    <a:pt x="71" y="971"/>
                    <a:pt x="36" y="1076"/>
                    <a:pt x="1" y="1181"/>
                  </a:cubicBezTo>
                  <a:lnTo>
                    <a:pt x="71" y="1181"/>
                  </a:lnTo>
                  <a:cubicBezTo>
                    <a:pt x="455" y="936"/>
                    <a:pt x="910" y="796"/>
                    <a:pt x="1435" y="761"/>
                  </a:cubicBezTo>
                  <a:cubicBezTo>
                    <a:pt x="1679" y="586"/>
                    <a:pt x="1889" y="307"/>
                    <a:pt x="2029" y="27"/>
                  </a:cubicBezTo>
                  <a:cubicBezTo>
                    <a:pt x="1915" y="9"/>
                    <a:pt x="1804" y="1"/>
                    <a:pt x="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8"/>
            <p:cNvSpPr/>
            <p:nvPr/>
          </p:nvSpPr>
          <p:spPr>
            <a:xfrm>
              <a:off x="1266150" y="2184375"/>
              <a:ext cx="19250" cy="58600"/>
            </a:xfrm>
            <a:custGeom>
              <a:avLst/>
              <a:gdLst/>
              <a:ahLst/>
              <a:cxnLst/>
              <a:rect l="l" t="t" r="r" b="b"/>
              <a:pathLst>
                <a:path w="770" h="2344" extrusionOk="0">
                  <a:moveTo>
                    <a:pt x="315" y="1"/>
                  </a:moveTo>
                  <a:cubicBezTo>
                    <a:pt x="105" y="350"/>
                    <a:pt x="0" y="735"/>
                    <a:pt x="0" y="1085"/>
                  </a:cubicBezTo>
                  <a:cubicBezTo>
                    <a:pt x="0" y="1154"/>
                    <a:pt x="0" y="1189"/>
                    <a:pt x="0" y="1259"/>
                  </a:cubicBezTo>
                  <a:cubicBezTo>
                    <a:pt x="35" y="1574"/>
                    <a:pt x="140" y="1889"/>
                    <a:pt x="315" y="2169"/>
                  </a:cubicBezTo>
                  <a:cubicBezTo>
                    <a:pt x="420" y="2203"/>
                    <a:pt x="490" y="2273"/>
                    <a:pt x="595" y="2343"/>
                  </a:cubicBezTo>
                  <a:cubicBezTo>
                    <a:pt x="595" y="2308"/>
                    <a:pt x="595" y="2273"/>
                    <a:pt x="595" y="2273"/>
                  </a:cubicBezTo>
                  <a:cubicBezTo>
                    <a:pt x="525" y="1819"/>
                    <a:pt x="560" y="1329"/>
                    <a:pt x="769" y="840"/>
                  </a:cubicBezTo>
                  <a:cubicBezTo>
                    <a:pt x="665" y="560"/>
                    <a:pt x="525" y="280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8"/>
            <p:cNvSpPr/>
            <p:nvPr/>
          </p:nvSpPr>
          <p:spPr>
            <a:xfrm>
              <a:off x="1246900" y="2150275"/>
              <a:ext cx="21900" cy="58600"/>
            </a:xfrm>
            <a:custGeom>
              <a:avLst/>
              <a:gdLst/>
              <a:ahLst/>
              <a:cxnLst/>
              <a:rect l="l" t="t" r="r" b="b"/>
              <a:pathLst>
                <a:path w="876" h="2344" extrusionOk="0">
                  <a:moveTo>
                    <a:pt x="630" y="1"/>
                  </a:moveTo>
                  <a:cubicBezTo>
                    <a:pt x="316" y="351"/>
                    <a:pt x="106" y="735"/>
                    <a:pt x="36" y="1155"/>
                  </a:cubicBezTo>
                  <a:cubicBezTo>
                    <a:pt x="1" y="1260"/>
                    <a:pt x="1" y="1365"/>
                    <a:pt x="1" y="1469"/>
                  </a:cubicBezTo>
                  <a:cubicBezTo>
                    <a:pt x="1" y="1679"/>
                    <a:pt x="71" y="1889"/>
                    <a:pt x="141" y="2099"/>
                  </a:cubicBezTo>
                  <a:cubicBezTo>
                    <a:pt x="211" y="2169"/>
                    <a:pt x="281" y="2239"/>
                    <a:pt x="351" y="2344"/>
                  </a:cubicBezTo>
                  <a:cubicBezTo>
                    <a:pt x="351" y="2309"/>
                    <a:pt x="386" y="2309"/>
                    <a:pt x="386" y="2274"/>
                  </a:cubicBezTo>
                  <a:cubicBezTo>
                    <a:pt x="420" y="1819"/>
                    <a:pt x="595" y="1365"/>
                    <a:pt x="875" y="945"/>
                  </a:cubicBezTo>
                  <a:cubicBezTo>
                    <a:pt x="875" y="630"/>
                    <a:pt x="770" y="316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8"/>
            <p:cNvSpPr/>
            <p:nvPr/>
          </p:nvSpPr>
          <p:spPr>
            <a:xfrm>
              <a:off x="12346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979" y="0"/>
                  </a:moveTo>
                  <a:cubicBezTo>
                    <a:pt x="595" y="245"/>
                    <a:pt x="280" y="595"/>
                    <a:pt x="140" y="979"/>
                  </a:cubicBezTo>
                  <a:cubicBezTo>
                    <a:pt x="35" y="1224"/>
                    <a:pt x="0" y="1469"/>
                    <a:pt x="0" y="1749"/>
                  </a:cubicBezTo>
                  <a:cubicBezTo>
                    <a:pt x="0" y="1818"/>
                    <a:pt x="0" y="1853"/>
                    <a:pt x="0" y="1888"/>
                  </a:cubicBezTo>
                  <a:cubicBezTo>
                    <a:pt x="70" y="1993"/>
                    <a:pt x="105" y="2063"/>
                    <a:pt x="175" y="2168"/>
                  </a:cubicBezTo>
                  <a:cubicBezTo>
                    <a:pt x="175" y="2168"/>
                    <a:pt x="210" y="2133"/>
                    <a:pt x="210" y="2133"/>
                  </a:cubicBezTo>
                  <a:cubicBezTo>
                    <a:pt x="385" y="1679"/>
                    <a:pt x="630" y="1259"/>
                    <a:pt x="1014" y="944"/>
                  </a:cubicBezTo>
                  <a:cubicBezTo>
                    <a:pt x="1049" y="804"/>
                    <a:pt x="1049" y="665"/>
                    <a:pt x="1049" y="490"/>
                  </a:cubicBezTo>
                  <a:cubicBezTo>
                    <a:pt x="1049" y="350"/>
                    <a:pt x="1014" y="175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8"/>
            <p:cNvSpPr/>
            <p:nvPr/>
          </p:nvSpPr>
          <p:spPr>
            <a:xfrm>
              <a:off x="1234675" y="2047125"/>
              <a:ext cx="42850" cy="38500"/>
            </a:xfrm>
            <a:custGeom>
              <a:avLst/>
              <a:gdLst/>
              <a:ahLst/>
              <a:cxnLst/>
              <a:rect l="l" t="t" r="r" b="b"/>
              <a:pathLst>
                <a:path w="1714" h="1540" extrusionOk="0">
                  <a:moveTo>
                    <a:pt x="1714" y="1"/>
                  </a:moveTo>
                  <a:lnTo>
                    <a:pt x="1714" y="1"/>
                  </a:lnTo>
                  <a:cubicBezTo>
                    <a:pt x="1259" y="36"/>
                    <a:pt x="840" y="176"/>
                    <a:pt x="525" y="455"/>
                  </a:cubicBezTo>
                  <a:cubicBezTo>
                    <a:pt x="280" y="665"/>
                    <a:pt x="105" y="945"/>
                    <a:pt x="0" y="1260"/>
                  </a:cubicBezTo>
                  <a:cubicBezTo>
                    <a:pt x="0" y="1365"/>
                    <a:pt x="0" y="1469"/>
                    <a:pt x="0" y="1539"/>
                  </a:cubicBezTo>
                  <a:lnTo>
                    <a:pt x="70" y="1539"/>
                  </a:lnTo>
                  <a:cubicBezTo>
                    <a:pt x="385" y="1225"/>
                    <a:pt x="805" y="980"/>
                    <a:pt x="1294" y="840"/>
                  </a:cubicBezTo>
                  <a:cubicBezTo>
                    <a:pt x="1469" y="595"/>
                    <a:pt x="1609" y="31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1229425" y="2079475"/>
              <a:ext cx="35000" cy="48975"/>
            </a:xfrm>
            <a:custGeom>
              <a:avLst/>
              <a:gdLst/>
              <a:ahLst/>
              <a:cxnLst/>
              <a:rect l="l" t="t" r="r" b="b"/>
              <a:pathLst>
                <a:path w="1400" h="1959" extrusionOk="0">
                  <a:moveTo>
                    <a:pt x="1399" y="1"/>
                  </a:moveTo>
                  <a:lnTo>
                    <a:pt x="1399" y="1"/>
                  </a:lnTo>
                  <a:cubicBezTo>
                    <a:pt x="980" y="175"/>
                    <a:pt x="595" y="420"/>
                    <a:pt x="350" y="770"/>
                  </a:cubicBezTo>
                  <a:cubicBezTo>
                    <a:pt x="175" y="1015"/>
                    <a:pt x="70" y="1294"/>
                    <a:pt x="1" y="1609"/>
                  </a:cubicBezTo>
                  <a:cubicBezTo>
                    <a:pt x="36" y="1714"/>
                    <a:pt x="70" y="1819"/>
                    <a:pt x="105" y="1959"/>
                  </a:cubicBezTo>
                  <a:cubicBezTo>
                    <a:pt x="105" y="1924"/>
                    <a:pt x="140" y="1924"/>
                    <a:pt x="175" y="1924"/>
                  </a:cubicBezTo>
                  <a:cubicBezTo>
                    <a:pt x="385" y="1504"/>
                    <a:pt x="770" y="1189"/>
                    <a:pt x="1189" y="945"/>
                  </a:cubicBezTo>
                  <a:cubicBezTo>
                    <a:pt x="1329" y="665"/>
                    <a:pt x="1399" y="350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8"/>
            <p:cNvSpPr/>
            <p:nvPr/>
          </p:nvSpPr>
          <p:spPr>
            <a:xfrm>
              <a:off x="1194450" y="2145925"/>
              <a:ext cx="41125" cy="46350"/>
            </a:xfrm>
            <a:custGeom>
              <a:avLst/>
              <a:gdLst/>
              <a:ahLst/>
              <a:cxnLst/>
              <a:rect l="l" t="t" r="r" b="b"/>
              <a:pathLst>
                <a:path w="1645" h="1854" extrusionOk="0">
                  <a:moveTo>
                    <a:pt x="1" y="0"/>
                  </a:moveTo>
                  <a:cubicBezTo>
                    <a:pt x="71" y="490"/>
                    <a:pt x="211" y="909"/>
                    <a:pt x="490" y="1259"/>
                  </a:cubicBezTo>
                  <a:cubicBezTo>
                    <a:pt x="630" y="1434"/>
                    <a:pt x="805" y="1539"/>
                    <a:pt x="1015" y="1643"/>
                  </a:cubicBezTo>
                  <a:cubicBezTo>
                    <a:pt x="1225" y="1713"/>
                    <a:pt x="1435" y="1783"/>
                    <a:pt x="1644" y="1853"/>
                  </a:cubicBezTo>
                  <a:cubicBezTo>
                    <a:pt x="1574" y="1434"/>
                    <a:pt x="1435" y="1014"/>
                    <a:pt x="1155" y="699"/>
                  </a:cubicBezTo>
                  <a:cubicBezTo>
                    <a:pt x="875" y="350"/>
                    <a:pt x="455" y="14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8"/>
            <p:cNvSpPr/>
            <p:nvPr/>
          </p:nvSpPr>
          <p:spPr>
            <a:xfrm>
              <a:off x="1206700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0" y="0"/>
                  </a:moveTo>
                  <a:cubicBezTo>
                    <a:pt x="140" y="455"/>
                    <a:pt x="385" y="839"/>
                    <a:pt x="770" y="1084"/>
                  </a:cubicBezTo>
                  <a:cubicBezTo>
                    <a:pt x="945" y="1224"/>
                    <a:pt x="1119" y="1329"/>
                    <a:pt x="1329" y="1364"/>
                  </a:cubicBezTo>
                  <a:cubicBezTo>
                    <a:pt x="1574" y="1364"/>
                    <a:pt x="1784" y="1399"/>
                    <a:pt x="2028" y="1434"/>
                  </a:cubicBezTo>
                  <a:cubicBezTo>
                    <a:pt x="1854" y="1014"/>
                    <a:pt x="1609" y="665"/>
                    <a:pt x="1259" y="420"/>
                  </a:cubicBezTo>
                  <a:lnTo>
                    <a:pt x="1259" y="385"/>
                  </a:lnTo>
                  <a:cubicBezTo>
                    <a:pt x="910" y="140"/>
                    <a:pt x="455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8"/>
            <p:cNvSpPr/>
            <p:nvPr/>
          </p:nvSpPr>
          <p:spPr>
            <a:xfrm>
              <a:off x="1230300" y="2240100"/>
              <a:ext cx="57725" cy="26475"/>
            </a:xfrm>
            <a:custGeom>
              <a:avLst/>
              <a:gdLst/>
              <a:ahLst/>
              <a:cxnLst/>
              <a:rect l="l" t="t" r="r" b="b"/>
              <a:pathLst>
                <a:path w="2309" h="1059" extrusionOk="0">
                  <a:moveTo>
                    <a:pt x="527" y="1"/>
                  </a:moveTo>
                  <a:cubicBezTo>
                    <a:pt x="353" y="1"/>
                    <a:pt x="177" y="17"/>
                    <a:pt x="1" y="44"/>
                  </a:cubicBezTo>
                  <a:cubicBezTo>
                    <a:pt x="280" y="464"/>
                    <a:pt x="595" y="779"/>
                    <a:pt x="1015" y="919"/>
                  </a:cubicBezTo>
                  <a:cubicBezTo>
                    <a:pt x="1189" y="1023"/>
                    <a:pt x="1399" y="1058"/>
                    <a:pt x="1644" y="1058"/>
                  </a:cubicBezTo>
                  <a:cubicBezTo>
                    <a:pt x="1854" y="1023"/>
                    <a:pt x="2064" y="989"/>
                    <a:pt x="2308" y="989"/>
                  </a:cubicBezTo>
                  <a:cubicBezTo>
                    <a:pt x="2029" y="604"/>
                    <a:pt x="1714" y="289"/>
                    <a:pt x="1329" y="149"/>
                  </a:cubicBezTo>
                  <a:cubicBezTo>
                    <a:pt x="1072" y="42"/>
                    <a:pt x="802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1263525" y="2273875"/>
              <a:ext cx="62950" cy="22950"/>
            </a:xfrm>
            <a:custGeom>
              <a:avLst/>
              <a:gdLst/>
              <a:ahLst/>
              <a:cxnLst/>
              <a:rect l="l" t="t" r="r" b="b"/>
              <a:pathLst>
                <a:path w="2518" h="918" extrusionOk="0">
                  <a:moveTo>
                    <a:pt x="1045" y="1"/>
                  </a:moveTo>
                  <a:cubicBezTo>
                    <a:pt x="686" y="1"/>
                    <a:pt x="332" y="101"/>
                    <a:pt x="0" y="267"/>
                  </a:cubicBezTo>
                  <a:cubicBezTo>
                    <a:pt x="350" y="582"/>
                    <a:pt x="735" y="826"/>
                    <a:pt x="1189" y="896"/>
                  </a:cubicBezTo>
                  <a:cubicBezTo>
                    <a:pt x="1277" y="911"/>
                    <a:pt x="1366" y="918"/>
                    <a:pt x="1456" y="918"/>
                  </a:cubicBezTo>
                  <a:cubicBezTo>
                    <a:pt x="1798" y="918"/>
                    <a:pt x="2158" y="818"/>
                    <a:pt x="2518" y="652"/>
                  </a:cubicBezTo>
                  <a:cubicBezTo>
                    <a:pt x="2168" y="337"/>
                    <a:pt x="1749" y="92"/>
                    <a:pt x="1329" y="22"/>
                  </a:cubicBezTo>
                  <a:cubicBezTo>
                    <a:pt x="1234" y="8"/>
                    <a:pt x="1139" y="1"/>
                    <a:pt x="1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1317725" y="2240325"/>
              <a:ext cx="34100" cy="51600"/>
            </a:xfrm>
            <a:custGeom>
              <a:avLst/>
              <a:gdLst/>
              <a:ahLst/>
              <a:cxnLst/>
              <a:rect l="l" t="t" r="r" b="b"/>
              <a:pathLst>
                <a:path w="1364" h="2064" extrusionOk="0">
                  <a:moveTo>
                    <a:pt x="0" y="0"/>
                  </a:moveTo>
                  <a:cubicBezTo>
                    <a:pt x="0" y="35"/>
                    <a:pt x="0" y="70"/>
                    <a:pt x="0" y="105"/>
                  </a:cubicBezTo>
                  <a:cubicBezTo>
                    <a:pt x="0" y="525"/>
                    <a:pt x="105" y="910"/>
                    <a:pt x="315" y="1224"/>
                  </a:cubicBezTo>
                  <a:cubicBezTo>
                    <a:pt x="560" y="1609"/>
                    <a:pt x="909" y="1889"/>
                    <a:pt x="1329" y="2063"/>
                  </a:cubicBezTo>
                  <a:cubicBezTo>
                    <a:pt x="1329" y="2029"/>
                    <a:pt x="1364" y="1994"/>
                    <a:pt x="1364" y="1959"/>
                  </a:cubicBezTo>
                  <a:cubicBezTo>
                    <a:pt x="1364" y="1539"/>
                    <a:pt x="1224" y="1154"/>
                    <a:pt x="1014" y="805"/>
                  </a:cubicBezTo>
                  <a:cubicBezTo>
                    <a:pt x="804" y="420"/>
                    <a:pt x="420" y="1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8"/>
            <p:cNvSpPr/>
            <p:nvPr/>
          </p:nvSpPr>
          <p:spPr>
            <a:xfrm>
              <a:off x="1299350" y="1941350"/>
              <a:ext cx="48125" cy="36750"/>
            </a:xfrm>
            <a:custGeom>
              <a:avLst/>
              <a:gdLst/>
              <a:ahLst/>
              <a:cxnLst/>
              <a:rect l="l" t="t" r="r" b="b"/>
              <a:pathLst>
                <a:path w="1925" h="1470" extrusionOk="0">
                  <a:moveTo>
                    <a:pt x="1924" y="1"/>
                  </a:moveTo>
                  <a:cubicBezTo>
                    <a:pt x="1435" y="1"/>
                    <a:pt x="1015" y="141"/>
                    <a:pt x="630" y="385"/>
                  </a:cubicBezTo>
                  <a:cubicBezTo>
                    <a:pt x="595" y="420"/>
                    <a:pt x="560" y="455"/>
                    <a:pt x="490" y="525"/>
                  </a:cubicBezTo>
                  <a:cubicBezTo>
                    <a:pt x="455" y="700"/>
                    <a:pt x="386" y="840"/>
                    <a:pt x="316" y="1015"/>
                  </a:cubicBezTo>
                  <a:cubicBezTo>
                    <a:pt x="246" y="1190"/>
                    <a:pt x="106" y="1330"/>
                    <a:pt x="1" y="1469"/>
                  </a:cubicBezTo>
                  <a:cubicBezTo>
                    <a:pt x="420" y="1469"/>
                    <a:pt x="805" y="1330"/>
                    <a:pt x="1120" y="1085"/>
                  </a:cubicBezTo>
                  <a:cubicBezTo>
                    <a:pt x="1504" y="840"/>
                    <a:pt x="1749" y="455"/>
                    <a:pt x="1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8"/>
            <p:cNvSpPr/>
            <p:nvPr/>
          </p:nvSpPr>
          <p:spPr>
            <a:xfrm>
              <a:off x="1274000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1155" y="0"/>
                  </a:moveTo>
                  <a:cubicBezTo>
                    <a:pt x="735" y="245"/>
                    <a:pt x="420" y="525"/>
                    <a:pt x="211" y="944"/>
                  </a:cubicBezTo>
                  <a:cubicBezTo>
                    <a:pt x="106" y="1119"/>
                    <a:pt x="36" y="1329"/>
                    <a:pt x="1" y="1539"/>
                  </a:cubicBezTo>
                  <a:cubicBezTo>
                    <a:pt x="71" y="1749"/>
                    <a:pt x="106" y="1993"/>
                    <a:pt x="71" y="2238"/>
                  </a:cubicBezTo>
                  <a:cubicBezTo>
                    <a:pt x="455" y="2028"/>
                    <a:pt x="805" y="1714"/>
                    <a:pt x="980" y="1329"/>
                  </a:cubicBezTo>
                  <a:cubicBezTo>
                    <a:pt x="1120" y="1049"/>
                    <a:pt x="1190" y="700"/>
                    <a:pt x="1190" y="350"/>
                  </a:cubicBezTo>
                  <a:cubicBezTo>
                    <a:pt x="1190" y="245"/>
                    <a:pt x="1190" y="14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8"/>
            <p:cNvSpPr/>
            <p:nvPr/>
          </p:nvSpPr>
          <p:spPr>
            <a:xfrm>
              <a:off x="1268775" y="1989650"/>
              <a:ext cx="55950" cy="20800"/>
            </a:xfrm>
            <a:custGeom>
              <a:avLst/>
              <a:gdLst/>
              <a:ahLst/>
              <a:cxnLst/>
              <a:rect l="l" t="t" r="r" b="b"/>
              <a:pathLst>
                <a:path w="2238" h="832" extrusionOk="0">
                  <a:moveTo>
                    <a:pt x="1453" y="1"/>
                  </a:moveTo>
                  <a:cubicBezTo>
                    <a:pt x="1281" y="1"/>
                    <a:pt x="1110" y="21"/>
                    <a:pt x="944" y="62"/>
                  </a:cubicBezTo>
                  <a:cubicBezTo>
                    <a:pt x="664" y="132"/>
                    <a:pt x="385" y="307"/>
                    <a:pt x="140" y="516"/>
                  </a:cubicBezTo>
                  <a:cubicBezTo>
                    <a:pt x="105" y="621"/>
                    <a:pt x="70" y="726"/>
                    <a:pt x="0" y="796"/>
                  </a:cubicBezTo>
                  <a:cubicBezTo>
                    <a:pt x="35" y="796"/>
                    <a:pt x="35" y="831"/>
                    <a:pt x="70" y="831"/>
                  </a:cubicBezTo>
                  <a:cubicBezTo>
                    <a:pt x="348" y="724"/>
                    <a:pt x="640" y="683"/>
                    <a:pt x="937" y="683"/>
                  </a:cubicBezTo>
                  <a:cubicBezTo>
                    <a:pt x="1124" y="683"/>
                    <a:pt x="1314" y="699"/>
                    <a:pt x="1504" y="726"/>
                  </a:cubicBezTo>
                  <a:cubicBezTo>
                    <a:pt x="1783" y="621"/>
                    <a:pt x="2028" y="412"/>
                    <a:pt x="2238" y="132"/>
                  </a:cubicBezTo>
                  <a:cubicBezTo>
                    <a:pt x="1984" y="47"/>
                    <a:pt x="1717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8"/>
            <p:cNvSpPr/>
            <p:nvPr/>
          </p:nvSpPr>
          <p:spPr>
            <a:xfrm>
              <a:off x="12425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769" y="0"/>
                  </a:moveTo>
                  <a:cubicBezTo>
                    <a:pt x="420" y="315"/>
                    <a:pt x="175" y="699"/>
                    <a:pt x="70" y="1119"/>
                  </a:cubicBezTo>
                  <a:cubicBezTo>
                    <a:pt x="35" y="1294"/>
                    <a:pt x="0" y="1434"/>
                    <a:pt x="0" y="1609"/>
                  </a:cubicBezTo>
                  <a:cubicBezTo>
                    <a:pt x="0" y="1644"/>
                    <a:pt x="0" y="1713"/>
                    <a:pt x="0" y="1748"/>
                  </a:cubicBezTo>
                  <a:cubicBezTo>
                    <a:pt x="105" y="1958"/>
                    <a:pt x="210" y="2203"/>
                    <a:pt x="245" y="2413"/>
                  </a:cubicBezTo>
                  <a:cubicBezTo>
                    <a:pt x="560" y="2098"/>
                    <a:pt x="804" y="1748"/>
                    <a:pt x="909" y="1329"/>
                  </a:cubicBezTo>
                  <a:cubicBezTo>
                    <a:pt x="944" y="1189"/>
                    <a:pt x="944" y="1014"/>
                    <a:pt x="944" y="874"/>
                  </a:cubicBezTo>
                  <a:cubicBezTo>
                    <a:pt x="944" y="560"/>
                    <a:pt x="874" y="28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1218050" y="1999050"/>
              <a:ext cx="21900" cy="62100"/>
            </a:xfrm>
            <a:custGeom>
              <a:avLst/>
              <a:gdLst/>
              <a:ahLst/>
              <a:cxnLst/>
              <a:rect l="l" t="t" r="r" b="b"/>
              <a:pathLst>
                <a:path w="876" h="2484" extrusionOk="0">
                  <a:moveTo>
                    <a:pt x="421" y="1"/>
                  </a:moveTo>
                  <a:cubicBezTo>
                    <a:pt x="176" y="385"/>
                    <a:pt x="1" y="805"/>
                    <a:pt x="1" y="1259"/>
                  </a:cubicBezTo>
                  <a:lnTo>
                    <a:pt x="1" y="1294"/>
                  </a:lnTo>
                  <a:cubicBezTo>
                    <a:pt x="1" y="1504"/>
                    <a:pt x="36" y="1679"/>
                    <a:pt x="106" y="1889"/>
                  </a:cubicBezTo>
                  <a:cubicBezTo>
                    <a:pt x="246" y="2064"/>
                    <a:pt x="386" y="2273"/>
                    <a:pt x="456" y="2483"/>
                  </a:cubicBezTo>
                  <a:cubicBezTo>
                    <a:pt x="700" y="2099"/>
                    <a:pt x="875" y="1714"/>
                    <a:pt x="875" y="1294"/>
                  </a:cubicBezTo>
                  <a:lnTo>
                    <a:pt x="875" y="1259"/>
                  </a:lnTo>
                  <a:cubicBezTo>
                    <a:pt x="875" y="805"/>
                    <a:pt x="700" y="420"/>
                    <a:pt x="4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1201450" y="2044500"/>
              <a:ext cx="23625" cy="61225"/>
            </a:xfrm>
            <a:custGeom>
              <a:avLst/>
              <a:gdLst/>
              <a:ahLst/>
              <a:cxnLst/>
              <a:rect l="l" t="t" r="r" b="b"/>
              <a:pathLst>
                <a:path w="945" h="2449" extrusionOk="0">
                  <a:moveTo>
                    <a:pt x="175" y="1"/>
                  </a:moveTo>
                  <a:cubicBezTo>
                    <a:pt x="71" y="281"/>
                    <a:pt x="1" y="595"/>
                    <a:pt x="1" y="875"/>
                  </a:cubicBezTo>
                  <a:cubicBezTo>
                    <a:pt x="1" y="1015"/>
                    <a:pt x="1" y="1190"/>
                    <a:pt x="36" y="1365"/>
                  </a:cubicBezTo>
                  <a:cubicBezTo>
                    <a:pt x="105" y="1574"/>
                    <a:pt x="210" y="1749"/>
                    <a:pt x="315" y="1924"/>
                  </a:cubicBezTo>
                  <a:cubicBezTo>
                    <a:pt x="490" y="2064"/>
                    <a:pt x="665" y="2239"/>
                    <a:pt x="805" y="2449"/>
                  </a:cubicBezTo>
                  <a:cubicBezTo>
                    <a:pt x="910" y="2169"/>
                    <a:pt x="945" y="1924"/>
                    <a:pt x="945" y="1644"/>
                  </a:cubicBezTo>
                  <a:cubicBezTo>
                    <a:pt x="945" y="1470"/>
                    <a:pt x="945" y="1295"/>
                    <a:pt x="910" y="1155"/>
                  </a:cubicBezTo>
                  <a:cubicBezTo>
                    <a:pt x="805" y="700"/>
                    <a:pt x="525" y="35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11927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36" y="1"/>
                  </a:moveTo>
                  <a:cubicBezTo>
                    <a:pt x="36" y="106"/>
                    <a:pt x="1" y="211"/>
                    <a:pt x="1" y="316"/>
                  </a:cubicBezTo>
                  <a:cubicBezTo>
                    <a:pt x="1" y="665"/>
                    <a:pt x="106" y="1015"/>
                    <a:pt x="246" y="1330"/>
                  </a:cubicBezTo>
                  <a:cubicBezTo>
                    <a:pt x="351" y="1505"/>
                    <a:pt x="490" y="1679"/>
                    <a:pt x="630" y="1819"/>
                  </a:cubicBezTo>
                  <a:cubicBezTo>
                    <a:pt x="840" y="1924"/>
                    <a:pt x="1050" y="2029"/>
                    <a:pt x="1225" y="2169"/>
                  </a:cubicBezTo>
                  <a:cubicBezTo>
                    <a:pt x="1260" y="2099"/>
                    <a:pt x="1260" y="2029"/>
                    <a:pt x="1260" y="1924"/>
                  </a:cubicBezTo>
                  <a:cubicBezTo>
                    <a:pt x="1260" y="1574"/>
                    <a:pt x="1190" y="1225"/>
                    <a:pt x="1015" y="910"/>
                  </a:cubicBezTo>
                  <a:cubicBezTo>
                    <a:pt x="805" y="525"/>
                    <a:pt x="455" y="21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1339575" y="1892400"/>
              <a:ext cx="142500" cy="451975"/>
            </a:xfrm>
            <a:custGeom>
              <a:avLst/>
              <a:gdLst/>
              <a:ahLst/>
              <a:cxnLst/>
              <a:rect l="l" t="t" r="r" b="b"/>
              <a:pathLst>
                <a:path w="5700" h="18079" extrusionOk="0">
                  <a:moveTo>
                    <a:pt x="2868" y="1085"/>
                  </a:moveTo>
                  <a:cubicBezTo>
                    <a:pt x="3322" y="2204"/>
                    <a:pt x="3392" y="3357"/>
                    <a:pt x="3392" y="4337"/>
                  </a:cubicBezTo>
                  <a:lnTo>
                    <a:pt x="3392" y="12449"/>
                  </a:lnTo>
                  <a:lnTo>
                    <a:pt x="2868" y="12449"/>
                  </a:lnTo>
                  <a:lnTo>
                    <a:pt x="2868" y="1085"/>
                  </a:lnTo>
                  <a:close/>
                  <a:moveTo>
                    <a:pt x="2868" y="1"/>
                  </a:moveTo>
                  <a:lnTo>
                    <a:pt x="2693" y="385"/>
                  </a:lnTo>
                  <a:cubicBezTo>
                    <a:pt x="2028" y="1749"/>
                    <a:pt x="1924" y="3148"/>
                    <a:pt x="1924" y="4337"/>
                  </a:cubicBezTo>
                  <a:lnTo>
                    <a:pt x="1924" y="12938"/>
                  </a:lnTo>
                  <a:lnTo>
                    <a:pt x="1259" y="12938"/>
                  </a:lnTo>
                  <a:cubicBezTo>
                    <a:pt x="1084" y="12938"/>
                    <a:pt x="1084" y="12868"/>
                    <a:pt x="1154" y="12764"/>
                  </a:cubicBezTo>
                  <a:cubicBezTo>
                    <a:pt x="1154" y="12729"/>
                    <a:pt x="1189" y="12659"/>
                    <a:pt x="1189" y="12554"/>
                  </a:cubicBezTo>
                  <a:cubicBezTo>
                    <a:pt x="1189" y="12274"/>
                    <a:pt x="979" y="12064"/>
                    <a:pt x="700" y="12064"/>
                  </a:cubicBezTo>
                  <a:cubicBezTo>
                    <a:pt x="420" y="12064"/>
                    <a:pt x="175" y="12309"/>
                    <a:pt x="175" y="12589"/>
                  </a:cubicBezTo>
                  <a:cubicBezTo>
                    <a:pt x="175" y="12938"/>
                    <a:pt x="455" y="13288"/>
                    <a:pt x="1084" y="13288"/>
                  </a:cubicBezTo>
                  <a:lnTo>
                    <a:pt x="2203" y="13288"/>
                  </a:lnTo>
                  <a:cubicBezTo>
                    <a:pt x="2028" y="13743"/>
                    <a:pt x="1924" y="14302"/>
                    <a:pt x="1924" y="14931"/>
                  </a:cubicBezTo>
                  <a:cubicBezTo>
                    <a:pt x="1924" y="15736"/>
                    <a:pt x="2098" y="16470"/>
                    <a:pt x="2343" y="16890"/>
                  </a:cubicBezTo>
                  <a:cubicBezTo>
                    <a:pt x="1469" y="16750"/>
                    <a:pt x="805" y="16575"/>
                    <a:pt x="210" y="16225"/>
                  </a:cubicBezTo>
                  <a:lnTo>
                    <a:pt x="175" y="16190"/>
                  </a:lnTo>
                  <a:lnTo>
                    <a:pt x="0" y="16575"/>
                  </a:lnTo>
                  <a:lnTo>
                    <a:pt x="35" y="16575"/>
                  </a:lnTo>
                  <a:cubicBezTo>
                    <a:pt x="560" y="16890"/>
                    <a:pt x="1084" y="16995"/>
                    <a:pt x="1714" y="17134"/>
                  </a:cubicBezTo>
                  <a:cubicBezTo>
                    <a:pt x="1714" y="17134"/>
                    <a:pt x="2203" y="17239"/>
                    <a:pt x="2518" y="17309"/>
                  </a:cubicBezTo>
                  <a:cubicBezTo>
                    <a:pt x="2448" y="17379"/>
                    <a:pt x="2378" y="17519"/>
                    <a:pt x="2378" y="17659"/>
                  </a:cubicBezTo>
                  <a:cubicBezTo>
                    <a:pt x="2378" y="17904"/>
                    <a:pt x="2588" y="18079"/>
                    <a:pt x="2868" y="18079"/>
                  </a:cubicBezTo>
                  <a:cubicBezTo>
                    <a:pt x="3112" y="18079"/>
                    <a:pt x="3322" y="17904"/>
                    <a:pt x="3322" y="17659"/>
                  </a:cubicBezTo>
                  <a:cubicBezTo>
                    <a:pt x="3322" y="17519"/>
                    <a:pt x="3287" y="17379"/>
                    <a:pt x="3182" y="17309"/>
                  </a:cubicBezTo>
                  <a:cubicBezTo>
                    <a:pt x="3532" y="17239"/>
                    <a:pt x="3987" y="17169"/>
                    <a:pt x="3987" y="17169"/>
                  </a:cubicBezTo>
                  <a:cubicBezTo>
                    <a:pt x="4616" y="16995"/>
                    <a:pt x="5141" y="16890"/>
                    <a:pt x="5665" y="16575"/>
                  </a:cubicBezTo>
                  <a:lnTo>
                    <a:pt x="5700" y="16575"/>
                  </a:lnTo>
                  <a:lnTo>
                    <a:pt x="5560" y="16190"/>
                  </a:lnTo>
                  <a:lnTo>
                    <a:pt x="5490" y="16225"/>
                  </a:lnTo>
                  <a:cubicBezTo>
                    <a:pt x="4931" y="16540"/>
                    <a:pt x="4266" y="16750"/>
                    <a:pt x="3427" y="16890"/>
                  </a:cubicBezTo>
                  <a:cubicBezTo>
                    <a:pt x="3672" y="16470"/>
                    <a:pt x="3812" y="15736"/>
                    <a:pt x="3812" y="14931"/>
                  </a:cubicBezTo>
                  <a:cubicBezTo>
                    <a:pt x="3812" y="14302"/>
                    <a:pt x="3742" y="13743"/>
                    <a:pt x="3567" y="13288"/>
                  </a:cubicBezTo>
                  <a:lnTo>
                    <a:pt x="4686" y="13288"/>
                  </a:lnTo>
                  <a:cubicBezTo>
                    <a:pt x="5315" y="13288"/>
                    <a:pt x="5595" y="12938"/>
                    <a:pt x="5595" y="12589"/>
                  </a:cubicBezTo>
                  <a:cubicBezTo>
                    <a:pt x="5595" y="12309"/>
                    <a:pt x="5350" y="12064"/>
                    <a:pt x="5071" y="12064"/>
                  </a:cubicBezTo>
                  <a:cubicBezTo>
                    <a:pt x="4791" y="12064"/>
                    <a:pt x="4581" y="12274"/>
                    <a:pt x="4581" y="12554"/>
                  </a:cubicBezTo>
                  <a:cubicBezTo>
                    <a:pt x="4581" y="12659"/>
                    <a:pt x="4581" y="12729"/>
                    <a:pt x="4616" y="12764"/>
                  </a:cubicBezTo>
                  <a:cubicBezTo>
                    <a:pt x="4651" y="12868"/>
                    <a:pt x="4686" y="12938"/>
                    <a:pt x="4511" y="12938"/>
                  </a:cubicBezTo>
                  <a:lnTo>
                    <a:pt x="3847" y="12938"/>
                  </a:lnTo>
                  <a:lnTo>
                    <a:pt x="3847" y="4337"/>
                  </a:lnTo>
                  <a:cubicBezTo>
                    <a:pt x="3847" y="3148"/>
                    <a:pt x="3742" y="1784"/>
                    <a:pt x="3077" y="385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8"/>
          <p:cNvSpPr txBox="1">
            <a:spLocks noGrp="1"/>
          </p:cNvSpPr>
          <p:nvPr>
            <p:ph type="subTitle" idx="1"/>
          </p:nvPr>
        </p:nvSpPr>
        <p:spPr>
          <a:xfrm>
            <a:off x="2105950" y="2396837"/>
            <a:ext cx="3375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cap="none">
                <a:solidFill>
                  <a:schemeClr val="lt1"/>
                </a:solidFill>
              </a:defRPr>
            </a:lvl1pPr>
            <a:lvl2pPr lvl="1" algn="ctr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2"/>
          </p:nvPr>
        </p:nvSpPr>
        <p:spPr>
          <a:xfrm>
            <a:off x="2105950" y="2798525"/>
            <a:ext cx="4865400" cy="18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93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- Light - with Image">
  <p:cSld name="CUSTOM_37_1">
    <p:bg>
      <p:bgPr>
        <a:solidFill>
          <a:srgbClr val="F3F3F3"/>
        </a:solidFill>
        <a:effectLst/>
      </p:bgPr>
    </p:bg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4" name="Google Shape;1154;p18"/>
          <p:cNvPicPr preferRelativeResize="0"/>
          <p:nvPr/>
        </p:nvPicPr>
        <p:blipFill rotWithShape="1">
          <a:blip r:embed="rId2">
            <a:alphaModFix/>
          </a:blip>
          <a:srcRect l="13951" r="3301"/>
          <a:stretch/>
        </p:blipFill>
        <p:spPr>
          <a:xfrm>
            <a:off x="6674075" y="3587500"/>
            <a:ext cx="1916723" cy="154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p18"/>
          <p:cNvSpPr/>
          <p:nvPr/>
        </p:nvSpPr>
        <p:spPr>
          <a:xfrm>
            <a:off x="8161050" y="3601275"/>
            <a:ext cx="489000" cy="51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56" name="Google Shape;1156;p18"/>
          <p:cNvSpPr/>
          <p:nvPr/>
        </p:nvSpPr>
        <p:spPr>
          <a:xfrm>
            <a:off x="6245750" y="3584725"/>
            <a:ext cx="966300" cy="512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57" name="Google Shape;1157;p18"/>
          <p:cNvSpPr/>
          <p:nvPr/>
        </p:nvSpPr>
        <p:spPr>
          <a:xfrm>
            <a:off x="6484400" y="4102650"/>
            <a:ext cx="4890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158" name="Google Shape;1158;p18"/>
          <p:cNvPicPr preferRelativeResize="0"/>
          <p:nvPr/>
        </p:nvPicPr>
        <p:blipFill rotWithShape="1">
          <a:blip r:embed="rId3">
            <a:alphaModFix/>
          </a:blip>
          <a:srcRect l="34287" r="34287"/>
          <a:stretch/>
        </p:blipFill>
        <p:spPr>
          <a:xfrm>
            <a:off x="7444800" y="1030575"/>
            <a:ext cx="1700076" cy="256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18"/>
          <p:cNvSpPr/>
          <p:nvPr/>
        </p:nvSpPr>
        <p:spPr>
          <a:xfrm>
            <a:off x="8650125" y="3090225"/>
            <a:ext cx="477900" cy="49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0" name="Google Shape;1160;p18"/>
          <p:cNvSpPr/>
          <p:nvPr/>
        </p:nvSpPr>
        <p:spPr>
          <a:xfrm>
            <a:off x="7449450" y="2061675"/>
            <a:ext cx="7227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1" name="Google Shape;1161;p18"/>
          <p:cNvSpPr/>
          <p:nvPr/>
        </p:nvSpPr>
        <p:spPr>
          <a:xfrm>
            <a:off x="7449450" y="2578925"/>
            <a:ext cx="7227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2" name="Google Shape;1162;p18"/>
          <p:cNvSpPr/>
          <p:nvPr/>
        </p:nvSpPr>
        <p:spPr>
          <a:xfrm>
            <a:off x="8650125" y="2578925"/>
            <a:ext cx="4779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3" name="Google Shape;1163;p18"/>
          <p:cNvSpPr/>
          <p:nvPr/>
        </p:nvSpPr>
        <p:spPr>
          <a:xfrm>
            <a:off x="7205850" y="3090100"/>
            <a:ext cx="7227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4" name="Google Shape;1164;p18"/>
          <p:cNvSpPr/>
          <p:nvPr/>
        </p:nvSpPr>
        <p:spPr>
          <a:xfrm>
            <a:off x="8894325" y="3090100"/>
            <a:ext cx="2442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5" name="Google Shape;1165;p18"/>
          <p:cNvSpPr/>
          <p:nvPr/>
        </p:nvSpPr>
        <p:spPr>
          <a:xfrm>
            <a:off x="7444800" y="1559625"/>
            <a:ext cx="9663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6" name="Google Shape;1166;p18"/>
          <p:cNvSpPr/>
          <p:nvPr/>
        </p:nvSpPr>
        <p:spPr>
          <a:xfrm>
            <a:off x="7444725" y="1043725"/>
            <a:ext cx="12054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7" name="Google Shape;1167;p18"/>
          <p:cNvSpPr/>
          <p:nvPr/>
        </p:nvSpPr>
        <p:spPr>
          <a:xfrm>
            <a:off x="1207450" y="2573275"/>
            <a:ext cx="489000" cy="512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8" name="Google Shape;1168;p18"/>
          <p:cNvSpPr/>
          <p:nvPr/>
        </p:nvSpPr>
        <p:spPr>
          <a:xfrm>
            <a:off x="8894325" y="1043725"/>
            <a:ext cx="2382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169" name="Google Shape;1169;p18"/>
          <p:cNvPicPr preferRelativeResize="0"/>
          <p:nvPr/>
        </p:nvPicPr>
        <p:blipFill rotWithShape="1">
          <a:blip r:embed="rId4">
            <a:alphaModFix/>
          </a:blip>
          <a:srcRect l="7586" r="47630"/>
          <a:stretch/>
        </p:blipFill>
        <p:spPr>
          <a:xfrm>
            <a:off x="13625" y="1566900"/>
            <a:ext cx="1205402" cy="20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18"/>
          <p:cNvPicPr preferRelativeResize="0"/>
          <p:nvPr/>
        </p:nvPicPr>
        <p:blipFill rotWithShape="1">
          <a:blip r:embed="rId5">
            <a:alphaModFix/>
          </a:blip>
          <a:srcRect l="8935" r="8935"/>
          <a:stretch/>
        </p:blipFill>
        <p:spPr>
          <a:xfrm>
            <a:off x="255750" y="-300"/>
            <a:ext cx="1916723" cy="155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18"/>
          <p:cNvSpPr/>
          <p:nvPr/>
        </p:nvSpPr>
        <p:spPr>
          <a:xfrm>
            <a:off x="1702800" y="538225"/>
            <a:ext cx="244200" cy="502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2" name="Google Shape;1172;p18"/>
          <p:cNvSpPr/>
          <p:nvPr/>
        </p:nvSpPr>
        <p:spPr>
          <a:xfrm>
            <a:off x="489000" y="3081100"/>
            <a:ext cx="722700" cy="512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3" name="Google Shape;1173;p18"/>
          <p:cNvSpPr/>
          <p:nvPr/>
        </p:nvSpPr>
        <p:spPr>
          <a:xfrm>
            <a:off x="1702800" y="1556925"/>
            <a:ext cx="244200" cy="1517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4" name="Google Shape;1174;p18"/>
          <p:cNvSpPr/>
          <p:nvPr/>
        </p:nvSpPr>
        <p:spPr>
          <a:xfrm>
            <a:off x="973575" y="2054025"/>
            <a:ext cx="722700" cy="512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5" name="Google Shape;1175;p18"/>
          <p:cNvSpPr/>
          <p:nvPr/>
        </p:nvSpPr>
        <p:spPr>
          <a:xfrm>
            <a:off x="7444800" y="4620575"/>
            <a:ext cx="1205400" cy="49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6" name="Google Shape;1176;p18"/>
          <p:cNvSpPr/>
          <p:nvPr/>
        </p:nvSpPr>
        <p:spPr>
          <a:xfrm>
            <a:off x="1924925" y="-300"/>
            <a:ext cx="244200" cy="15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7" name="Google Shape;1177;p18"/>
          <p:cNvSpPr/>
          <p:nvPr/>
        </p:nvSpPr>
        <p:spPr>
          <a:xfrm>
            <a:off x="10850" y="-300"/>
            <a:ext cx="1440600" cy="538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8" name="Google Shape;1178;p18"/>
          <p:cNvSpPr/>
          <p:nvPr/>
        </p:nvSpPr>
        <p:spPr>
          <a:xfrm rot="10800000">
            <a:off x="6245750" y="4620575"/>
            <a:ext cx="477900" cy="49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9" name="Google Shape;1179;p18"/>
          <p:cNvSpPr/>
          <p:nvPr/>
        </p:nvSpPr>
        <p:spPr>
          <a:xfrm rot="10800000">
            <a:off x="7205850" y="3598225"/>
            <a:ext cx="477900" cy="49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0" name="Google Shape;1180;p18"/>
          <p:cNvSpPr/>
          <p:nvPr/>
        </p:nvSpPr>
        <p:spPr>
          <a:xfrm>
            <a:off x="8650125" y="3598225"/>
            <a:ext cx="477900" cy="49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1" name="Google Shape;1181;p18"/>
          <p:cNvSpPr/>
          <p:nvPr/>
        </p:nvSpPr>
        <p:spPr>
          <a:xfrm>
            <a:off x="483000" y="538225"/>
            <a:ext cx="489000" cy="505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l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2" name="Google Shape;1182;p18"/>
          <p:cNvSpPr/>
          <p:nvPr/>
        </p:nvSpPr>
        <p:spPr>
          <a:xfrm>
            <a:off x="10850" y="0"/>
            <a:ext cx="477900" cy="15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3" name="Google Shape;1183;p18"/>
          <p:cNvSpPr/>
          <p:nvPr/>
        </p:nvSpPr>
        <p:spPr>
          <a:xfrm>
            <a:off x="10850" y="2061450"/>
            <a:ext cx="244200" cy="50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4" name="Google Shape;1184;p18"/>
          <p:cNvSpPr/>
          <p:nvPr/>
        </p:nvSpPr>
        <p:spPr>
          <a:xfrm>
            <a:off x="10850" y="3079750"/>
            <a:ext cx="244200" cy="1020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5" name="Google Shape;1185;p18"/>
          <p:cNvSpPr/>
          <p:nvPr/>
        </p:nvSpPr>
        <p:spPr>
          <a:xfrm>
            <a:off x="255750" y="3598225"/>
            <a:ext cx="477900" cy="505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6" name="Google Shape;1186;p18"/>
          <p:cNvSpPr/>
          <p:nvPr/>
        </p:nvSpPr>
        <p:spPr>
          <a:xfrm>
            <a:off x="0" y="1555575"/>
            <a:ext cx="489000" cy="505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7" name="Google Shape;1187;p18"/>
          <p:cNvSpPr/>
          <p:nvPr/>
        </p:nvSpPr>
        <p:spPr>
          <a:xfrm>
            <a:off x="729550" y="2582563"/>
            <a:ext cx="477900" cy="49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8" name="Google Shape;1188;p18"/>
          <p:cNvSpPr/>
          <p:nvPr/>
        </p:nvSpPr>
        <p:spPr>
          <a:xfrm>
            <a:off x="972000" y="1566900"/>
            <a:ext cx="730800" cy="49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9" name="Google Shape;1189;p18"/>
          <p:cNvSpPr/>
          <p:nvPr/>
        </p:nvSpPr>
        <p:spPr>
          <a:xfrm>
            <a:off x="0" y="-307"/>
            <a:ext cx="9144218" cy="5144108"/>
          </a:xfrm>
          <a:custGeom>
            <a:avLst/>
            <a:gdLst/>
            <a:ahLst/>
            <a:cxnLst/>
            <a:rect l="l" t="t" r="r" b="b"/>
            <a:pathLst>
              <a:path w="285022" h="160340" extrusionOk="0">
                <a:moveTo>
                  <a:pt x="7347" y="1235"/>
                </a:moveTo>
                <a:lnTo>
                  <a:pt x="7347" y="16278"/>
                </a:lnTo>
                <a:lnTo>
                  <a:pt x="5605" y="16278"/>
                </a:lnTo>
                <a:lnTo>
                  <a:pt x="5605" y="9849"/>
                </a:lnTo>
                <a:lnTo>
                  <a:pt x="5099" y="16278"/>
                </a:lnTo>
                <a:lnTo>
                  <a:pt x="3167" y="16278"/>
                </a:lnTo>
                <a:lnTo>
                  <a:pt x="2629" y="9849"/>
                </a:lnTo>
                <a:lnTo>
                  <a:pt x="2629" y="16278"/>
                </a:lnTo>
                <a:lnTo>
                  <a:pt x="918" y="16278"/>
                </a:lnTo>
                <a:lnTo>
                  <a:pt x="918" y="1235"/>
                </a:lnTo>
                <a:lnTo>
                  <a:pt x="3705" y="1235"/>
                </a:lnTo>
                <a:lnTo>
                  <a:pt x="4117" y="6334"/>
                </a:lnTo>
                <a:lnTo>
                  <a:pt x="4529" y="1235"/>
                </a:lnTo>
                <a:close/>
                <a:moveTo>
                  <a:pt x="14821" y="1235"/>
                </a:moveTo>
                <a:lnTo>
                  <a:pt x="14821" y="16278"/>
                </a:lnTo>
                <a:lnTo>
                  <a:pt x="13079" y="16278"/>
                </a:lnTo>
                <a:lnTo>
                  <a:pt x="13079" y="9849"/>
                </a:lnTo>
                <a:lnTo>
                  <a:pt x="12573" y="16278"/>
                </a:lnTo>
                <a:lnTo>
                  <a:pt x="10641" y="16278"/>
                </a:lnTo>
                <a:lnTo>
                  <a:pt x="10134" y="9849"/>
                </a:lnTo>
                <a:lnTo>
                  <a:pt x="10134" y="16278"/>
                </a:lnTo>
                <a:lnTo>
                  <a:pt x="8392" y="16278"/>
                </a:lnTo>
                <a:lnTo>
                  <a:pt x="8392" y="1235"/>
                </a:lnTo>
                <a:lnTo>
                  <a:pt x="11179" y="1235"/>
                </a:lnTo>
                <a:lnTo>
                  <a:pt x="11591" y="6334"/>
                </a:lnTo>
                <a:lnTo>
                  <a:pt x="12034" y="1235"/>
                </a:lnTo>
                <a:close/>
                <a:moveTo>
                  <a:pt x="22295" y="1235"/>
                </a:moveTo>
                <a:lnTo>
                  <a:pt x="22295" y="16278"/>
                </a:lnTo>
                <a:lnTo>
                  <a:pt x="20553" y="16278"/>
                </a:lnTo>
                <a:lnTo>
                  <a:pt x="20553" y="9849"/>
                </a:lnTo>
                <a:lnTo>
                  <a:pt x="20047" y="16278"/>
                </a:lnTo>
                <a:lnTo>
                  <a:pt x="18115" y="16278"/>
                </a:lnTo>
                <a:lnTo>
                  <a:pt x="17608" y="9849"/>
                </a:lnTo>
                <a:lnTo>
                  <a:pt x="17608" y="16278"/>
                </a:lnTo>
                <a:lnTo>
                  <a:pt x="15866" y="16278"/>
                </a:lnTo>
                <a:lnTo>
                  <a:pt x="15866" y="1235"/>
                </a:lnTo>
                <a:lnTo>
                  <a:pt x="18653" y="1235"/>
                </a:lnTo>
                <a:lnTo>
                  <a:pt x="19096" y="6334"/>
                </a:lnTo>
                <a:lnTo>
                  <a:pt x="19508" y="1235"/>
                </a:lnTo>
                <a:close/>
                <a:moveTo>
                  <a:pt x="29769" y="1235"/>
                </a:moveTo>
                <a:lnTo>
                  <a:pt x="29769" y="16278"/>
                </a:lnTo>
                <a:lnTo>
                  <a:pt x="28059" y="16278"/>
                </a:lnTo>
                <a:lnTo>
                  <a:pt x="28059" y="9849"/>
                </a:lnTo>
                <a:lnTo>
                  <a:pt x="27520" y="16278"/>
                </a:lnTo>
                <a:lnTo>
                  <a:pt x="25589" y="16278"/>
                </a:lnTo>
                <a:lnTo>
                  <a:pt x="25082" y="9849"/>
                </a:lnTo>
                <a:lnTo>
                  <a:pt x="25082" y="16278"/>
                </a:lnTo>
                <a:lnTo>
                  <a:pt x="23340" y="16278"/>
                </a:lnTo>
                <a:lnTo>
                  <a:pt x="23340" y="1235"/>
                </a:lnTo>
                <a:lnTo>
                  <a:pt x="26159" y="1235"/>
                </a:lnTo>
                <a:lnTo>
                  <a:pt x="26570" y="6334"/>
                </a:lnTo>
                <a:lnTo>
                  <a:pt x="26982" y="1235"/>
                </a:lnTo>
                <a:close/>
                <a:moveTo>
                  <a:pt x="37243" y="1235"/>
                </a:moveTo>
                <a:lnTo>
                  <a:pt x="37243" y="16278"/>
                </a:lnTo>
                <a:lnTo>
                  <a:pt x="35533" y="16278"/>
                </a:lnTo>
                <a:lnTo>
                  <a:pt x="35533" y="9849"/>
                </a:lnTo>
                <a:lnTo>
                  <a:pt x="34994" y="16278"/>
                </a:lnTo>
                <a:lnTo>
                  <a:pt x="33094" y="16278"/>
                </a:lnTo>
                <a:lnTo>
                  <a:pt x="32556" y="9849"/>
                </a:lnTo>
                <a:lnTo>
                  <a:pt x="32556" y="16278"/>
                </a:lnTo>
                <a:lnTo>
                  <a:pt x="30814" y="16278"/>
                </a:lnTo>
                <a:lnTo>
                  <a:pt x="30814" y="1235"/>
                </a:lnTo>
                <a:lnTo>
                  <a:pt x="33633" y="1235"/>
                </a:lnTo>
                <a:lnTo>
                  <a:pt x="34044" y="6334"/>
                </a:lnTo>
                <a:lnTo>
                  <a:pt x="34456" y="1235"/>
                </a:lnTo>
                <a:close/>
                <a:moveTo>
                  <a:pt x="44748" y="1235"/>
                </a:moveTo>
                <a:lnTo>
                  <a:pt x="44748" y="16278"/>
                </a:lnTo>
                <a:lnTo>
                  <a:pt x="43007" y="16278"/>
                </a:lnTo>
                <a:lnTo>
                  <a:pt x="43007" y="9849"/>
                </a:lnTo>
                <a:lnTo>
                  <a:pt x="42468" y="16278"/>
                </a:lnTo>
                <a:lnTo>
                  <a:pt x="40568" y="16278"/>
                </a:lnTo>
                <a:lnTo>
                  <a:pt x="40030" y="9849"/>
                </a:lnTo>
                <a:lnTo>
                  <a:pt x="40030" y="16278"/>
                </a:lnTo>
                <a:lnTo>
                  <a:pt x="38320" y="16278"/>
                </a:lnTo>
                <a:lnTo>
                  <a:pt x="38320" y="1235"/>
                </a:lnTo>
                <a:lnTo>
                  <a:pt x="41106" y="1235"/>
                </a:lnTo>
                <a:lnTo>
                  <a:pt x="41518" y="6334"/>
                </a:lnTo>
                <a:lnTo>
                  <a:pt x="41930" y="1235"/>
                </a:lnTo>
                <a:close/>
                <a:moveTo>
                  <a:pt x="52222" y="1235"/>
                </a:moveTo>
                <a:lnTo>
                  <a:pt x="52222" y="16278"/>
                </a:lnTo>
                <a:lnTo>
                  <a:pt x="50480" y="16278"/>
                </a:lnTo>
                <a:lnTo>
                  <a:pt x="50480" y="9849"/>
                </a:lnTo>
                <a:lnTo>
                  <a:pt x="49942" y="16278"/>
                </a:lnTo>
                <a:lnTo>
                  <a:pt x="48042" y="16278"/>
                </a:lnTo>
                <a:lnTo>
                  <a:pt x="47504" y="9849"/>
                </a:lnTo>
                <a:lnTo>
                  <a:pt x="47504" y="16278"/>
                </a:lnTo>
                <a:lnTo>
                  <a:pt x="45793" y="16278"/>
                </a:lnTo>
                <a:lnTo>
                  <a:pt x="45793" y="1235"/>
                </a:lnTo>
                <a:lnTo>
                  <a:pt x="48580" y="1235"/>
                </a:lnTo>
                <a:lnTo>
                  <a:pt x="48992" y="6334"/>
                </a:lnTo>
                <a:lnTo>
                  <a:pt x="49404" y="1235"/>
                </a:lnTo>
                <a:close/>
                <a:moveTo>
                  <a:pt x="59696" y="1235"/>
                </a:moveTo>
                <a:lnTo>
                  <a:pt x="59696" y="16278"/>
                </a:lnTo>
                <a:lnTo>
                  <a:pt x="57954" y="16278"/>
                </a:lnTo>
                <a:lnTo>
                  <a:pt x="57954" y="9849"/>
                </a:lnTo>
                <a:lnTo>
                  <a:pt x="57448" y="16278"/>
                </a:lnTo>
                <a:lnTo>
                  <a:pt x="55516" y="16278"/>
                </a:lnTo>
                <a:lnTo>
                  <a:pt x="54978" y="9849"/>
                </a:lnTo>
                <a:lnTo>
                  <a:pt x="54978" y="16278"/>
                </a:lnTo>
                <a:lnTo>
                  <a:pt x="53267" y="16278"/>
                </a:lnTo>
                <a:lnTo>
                  <a:pt x="53267" y="1235"/>
                </a:lnTo>
                <a:lnTo>
                  <a:pt x="56054" y="1235"/>
                </a:lnTo>
                <a:lnTo>
                  <a:pt x="56466" y="6334"/>
                </a:lnTo>
                <a:lnTo>
                  <a:pt x="56878" y="1235"/>
                </a:lnTo>
                <a:close/>
                <a:moveTo>
                  <a:pt x="67170" y="1235"/>
                </a:moveTo>
                <a:lnTo>
                  <a:pt x="67170" y="16278"/>
                </a:lnTo>
                <a:lnTo>
                  <a:pt x="65428" y="16278"/>
                </a:lnTo>
                <a:lnTo>
                  <a:pt x="65428" y="9849"/>
                </a:lnTo>
                <a:lnTo>
                  <a:pt x="64922" y="16278"/>
                </a:lnTo>
                <a:lnTo>
                  <a:pt x="62990" y="16278"/>
                </a:lnTo>
                <a:lnTo>
                  <a:pt x="62483" y="9849"/>
                </a:lnTo>
                <a:lnTo>
                  <a:pt x="62483" y="16278"/>
                </a:lnTo>
                <a:lnTo>
                  <a:pt x="60741" y="16278"/>
                </a:lnTo>
                <a:lnTo>
                  <a:pt x="60741" y="1235"/>
                </a:lnTo>
                <a:lnTo>
                  <a:pt x="63528" y="1235"/>
                </a:lnTo>
                <a:lnTo>
                  <a:pt x="63940" y="6334"/>
                </a:lnTo>
                <a:lnTo>
                  <a:pt x="64383" y="1235"/>
                </a:lnTo>
                <a:close/>
                <a:moveTo>
                  <a:pt x="74644" y="1235"/>
                </a:moveTo>
                <a:lnTo>
                  <a:pt x="74644" y="16278"/>
                </a:lnTo>
                <a:lnTo>
                  <a:pt x="72902" y="16278"/>
                </a:lnTo>
                <a:lnTo>
                  <a:pt x="72902" y="9849"/>
                </a:lnTo>
                <a:lnTo>
                  <a:pt x="72395" y="16278"/>
                </a:lnTo>
                <a:lnTo>
                  <a:pt x="70464" y="16278"/>
                </a:lnTo>
                <a:lnTo>
                  <a:pt x="69957" y="9849"/>
                </a:lnTo>
                <a:lnTo>
                  <a:pt x="69957" y="16278"/>
                </a:lnTo>
                <a:lnTo>
                  <a:pt x="68215" y="16278"/>
                </a:lnTo>
                <a:lnTo>
                  <a:pt x="68215" y="1235"/>
                </a:lnTo>
                <a:lnTo>
                  <a:pt x="71002" y="1235"/>
                </a:lnTo>
                <a:lnTo>
                  <a:pt x="71445" y="6334"/>
                </a:lnTo>
                <a:lnTo>
                  <a:pt x="71857" y="1235"/>
                </a:lnTo>
                <a:close/>
                <a:moveTo>
                  <a:pt x="82118" y="1235"/>
                </a:moveTo>
                <a:lnTo>
                  <a:pt x="82118" y="16278"/>
                </a:lnTo>
                <a:lnTo>
                  <a:pt x="80376" y="16278"/>
                </a:lnTo>
                <a:lnTo>
                  <a:pt x="80376" y="9849"/>
                </a:lnTo>
                <a:lnTo>
                  <a:pt x="79869" y="16278"/>
                </a:lnTo>
                <a:lnTo>
                  <a:pt x="77969" y="16278"/>
                </a:lnTo>
                <a:lnTo>
                  <a:pt x="77431" y="9849"/>
                </a:lnTo>
                <a:lnTo>
                  <a:pt x="77431" y="16278"/>
                </a:lnTo>
                <a:lnTo>
                  <a:pt x="75689" y="16278"/>
                </a:lnTo>
                <a:lnTo>
                  <a:pt x="75689" y="1235"/>
                </a:lnTo>
                <a:lnTo>
                  <a:pt x="78508" y="1235"/>
                </a:lnTo>
                <a:lnTo>
                  <a:pt x="78919" y="6334"/>
                </a:lnTo>
                <a:lnTo>
                  <a:pt x="79331" y="1235"/>
                </a:lnTo>
                <a:close/>
                <a:moveTo>
                  <a:pt x="89623" y="1235"/>
                </a:moveTo>
                <a:lnTo>
                  <a:pt x="89623" y="16278"/>
                </a:lnTo>
                <a:lnTo>
                  <a:pt x="87882" y="16278"/>
                </a:lnTo>
                <a:lnTo>
                  <a:pt x="87882" y="9849"/>
                </a:lnTo>
                <a:lnTo>
                  <a:pt x="87343" y="16278"/>
                </a:lnTo>
                <a:lnTo>
                  <a:pt x="85443" y="16278"/>
                </a:lnTo>
                <a:lnTo>
                  <a:pt x="84905" y="9849"/>
                </a:lnTo>
                <a:lnTo>
                  <a:pt x="84905" y="16278"/>
                </a:lnTo>
                <a:lnTo>
                  <a:pt x="83163" y="16278"/>
                </a:lnTo>
                <a:lnTo>
                  <a:pt x="83163" y="1235"/>
                </a:lnTo>
                <a:lnTo>
                  <a:pt x="85982" y="1235"/>
                </a:lnTo>
                <a:lnTo>
                  <a:pt x="86393" y="6334"/>
                </a:lnTo>
                <a:lnTo>
                  <a:pt x="86805" y="1235"/>
                </a:lnTo>
                <a:close/>
                <a:moveTo>
                  <a:pt x="97097" y="1235"/>
                </a:moveTo>
                <a:lnTo>
                  <a:pt x="97097" y="16278"/>
                </a:lnTo>
                <a:lnTo>
                  <a:pt x="95356" y="16278"/>
                </a:lnTo>
                <a:lnTo>
                  <a:pt x="95356" y="9849"/>
                </a:lnTo>
                <a:lnTo>
                  <a:pt x="94817" y="16278"/>
                </a:lnTo>
                <a:lnTo>
                  <a:pt x="92917" y="16278"/>
                </a:lnTo>
                <a:lnTo>
                  <a:pt x="92379" y="9849"/>
                </a:lnTo>
                <a:lnTo>
                  <a:pt x="92379" y="16278"/>
                </a:lnTo>
                <a:lnTo>
                  <a:pt x="90637" y="16278"/>
                </a:lnTo>
                <a:lnTo>
                  <a:pt x="90637" y="1235"/>
                </a:lnTo>
                <a:lnTo>
                  <a:pt x="93455" y="1235"/>
                </a:lnTo>
                <a:lnTo>
                  <a:pt x="93867" y="6334"/>
                </a:lnTo>
                <a:lnTo>
                  <a:pt x="94279" y="1235"/>
                </a:lnTo>
                <a:close/>
                <a:moveTo>
                  <a:pt x="104571" y="1235"/>
                </a:moveTo>
                <a:lnTo>
                  <a:pt x="104571" y="16278"/>
                </a:lnTo>
                <a:lnTo>
                  <a:pt x="102829" y="16278"/>
                </a:lnTo>
                <a:lnTo>
                  <a:pt x="102829" y="9849"/>
                </a:lnTo>
                <a:lnTo>
                  <a:pt x="102323" y="16278"/>
                </a:lnTo>
                <a:lnTo>
                  <a:pt x="100391" y="16278"/>
                </a:lnTo>
                <a:lnTo>
                  <a:pt x="99853" y="9849"/>
                </a:lnTo>
                <a:lnTo>
                  <a:pt x="99853" y="16278"/>
                </a:lnTo>
                <a:lnTo>
                  <a:pt x="98142" y="16278"/>
                </a:lnTo>
                <a:lnTo>
                  <a:pt x="98142" y="1235"/>
                </a:lnTo>
                <a:lnTo>
                  <a:pt x="100929" y="1235"/>
                </a:lnTo>
                <a:lnTo>
                  <a:pt x="101341" y="6334"/>
                </a:lnTo>
                <a:lnTo>
                  <a:pt x="101753" y="1235"/>
                </a:lnTo>
                <a:close/>
                <a:moveTo>
                  <a:pt x="112045" y="1235"/>
                </a:moveTo>
                <a:lnTo>
                  <a:pt x="112045" y="16278"/>
                </a:lnTo>
                <a:lnTo>
                  <a:pt x="110303" y="16278"/>
                </a:lnTo>
                <a:lnTo>
                  <a:pt x="110303" y="9849"/>
                </a:lnTo>
                <a:lnTo>
                  <a:pt x="109797" y="16278"/>
                </a:lnTo>
                <a:lnTo>
                  <a:pt x="107865" y="16278"/>
                </a:lnTo>
                <a:lnTo>
                  <a:pt x="107358" y="9849"/>
                </a:lnTo>
                <a:lnTo>
                  <a:pt x="107358" y="16278"/>
                </a:lnTo>
                <a:lnTo>
                  <a:pt x="105616" y="16278"/>
                </a:lnTo>
                <a:lnTo>
                  <a:pt x="105616" y="1235"/>
                </a:lnTo>
                <a:lnTo>
                  <a:pt x="108403" y="1235"/>
                </a:lnTo>
                <a:lnTo>
                  <a:pt x="108815" y="6334"/>
                </a:lnTo>
                <a:lnTo>
                  <a:pt x="109258" y="1235"/>
                </a:lnTo>
                <a:close/>
                <a:moveTo>
                  <a:pt x="119519" y="1235"/>
                </a:moveTo>
                <a:lnTo>
                  <a:pt x="119519" y="16278"/>
                </a:lnTo>
                <a:lnTo>
                  <a:pt x="117777" y="16278"/>
                </a:lnTo>
                <a:lnTo>
                  <a:pt x="117777" y="9849"/>
                </a:lnTo>
                <a:lnTo>
                  <a:pt x="117271" y="16278"/>
                </a:lnTo>
                <a:lnTo>
                  <a:pt x="115339" y="16278"/>
                </a:lnTo>
                <a:lnTo>
                  <a:pt x="114832" y="9849"/>
                </a:lnTo>
                <a:lnTo>
                  <a:pt x="114832" y="16278"/>
                </a:lnTo>
                <a:lnTo>
                  <a:pt x="113090" y="16278"/>
                </a:lnTo>
                <a:lnTo>
                  <a:pt x="113090" y="1235"/>
                </a:lnTo>
                <a:lnTo>
                  <a:pt x="115877" y="1235"/>
                </a:lnTo>
                <a:lnTo>
                  <a:pt x="116320" y="6334"/>
                </a:lnTo>
                <a:lnTo>
                  <a:pt x="116732" y="1235"/>
                </a:lnTo>
                <a:close/>
                <a:moveTo>
                  <a:pt x="126993" y="1235"/>
                </a:moveTo>
                <a:lnTo>
                  <a:pt x="126993" y="16278"/>
                </a:lnTo>
                <a:lnTo>
                  <a:pt x="125283" y="16278"/>
                </a:lnTo>
                <a:lnTo>
                  <a:pt x="125283" y="9849"/>
                </a:lnTo>
                <a:lnTo>
                  <a:pt x="124744" y="16278"/>
                </a:lnTo>
                <a:lnTo>
                  <a:pt x="122813" y="16278"/>
                </a:lnTo>
                <a:lnTo>
                  <a:pt x="122306" y="9849"/>
                </a:lnTo>
                <a:lnTo>
                  <a:pt x="122306" y="16278"/>
                </a:lnTo>
                <a:lnTo>
                  <a:pt x="120564" y="16278"/>
                </a:lnTo>
                <a:lnTo>
                  <a:pt x="120564" y="1235"/>
                </a:lnTo>
                <a:lnTo>
                  <a:pt x="123351" y="1235"/>
                </a:lnTo>
                <a:lnTo>
                  <a:pt x="123794" y="6334"/>
                </a:lnTo>
                <a:lnTo>
                  <a:pt x="124206" y="1235"/>
                </a:lnTo>
                <a:close/>
                <a:moveTo>
                  <a:pt x="134467" y="1235"/>
                </a:moveTo>
                <a:lnTo>
                  <a:pt x="134467" y="16278"/>
                </a:lnTo>
                <a:lnTo>
                  <a:pt x="132757" y="16278"/>
                </a:lnTo>
                <a:lnTo>
                  <a:pt x="132757" y="9849"/>
                </a:lnTo>
                <a:lnTo>
                  <a:pt x="132218" y="16278"/>
                </a:lnTo>
                <a:lnTo>
                  <a:pt x="130318" y="16278"/>
                </a:lnTo>
                <a:lnTo>
                  <a:pt x="129780" y="9849"/>
                </a:lnTo>
                <a:lnTo>
                  <a:pt x="129780" y="16278"/>
                </a:lnTo>
                <a:lnTo>
                  <a:pt x="128038" y="16278"/>
                </a:lnTo>
                <a:lnTo>
                  <a:pt x="128038" y="1235"/>
                </a:lnTo>
                <a:lnTo>
                  <a:pt x="130857" y="1235"/>
                </a:lnTo>
                <a:lnTo>
                  <a:pt x="131268" y="6334"/>
                </a:lnTo>
                <a:lnTo>
                  <a:pt x="131680" y="1235"/>
                </a:lnTo>
                <a:close/>
                <a:moveTo>
                  <a:pt x="141941" y="1235"/>
                </a:moveTo>
                <a:lnTo>
                  <a:pt x="141941" y="16278"/>
                </a:lnTo>
                <a:lnTo>
                  <a:pt x="140231" y="16278"/>
                </a:lnTo>
                <a:lnTo>
                  <a:pt x="140231" y="9849"/>
                </a:lnTo>
                <a:lnTo>
                  <a:pt x="139692" y="16278"/>
                </a:lnTo>
                <a:lnTo>
                  <a:pt x="137792" y="16278"/>
                </a:lnTo>
                <a:lnTo>
                  <a:pt x="137254" y="9849"/>
                </a:lnTo>
                <a:lnTo>
                  <a:pt x="137254" y="16278"/>
                </a:lnTo>
                <a:lnTo>
                  <a:pt x="135512" y="16278"/>
                </a:lnTo>
                <a:lnTo>
                  <a:pt x="135512" y="1235"/>
                </a:lnTo>
                <a:lnTo>
                  <a:pt x="138330" y="1235"/>
                </a:lnTo>
                <a:lnTo>
                  <a:pt x="138742" y="6334"/>
                </a:lnTo>
                <a:lnTo>
                  <a:pt x="139154" y="1235"/>
                </a:lnTo>
                <a:close/>
                <a:moveTo>
                  <a:pt x="149446" y="1235"/>
                </a:moveTo>
                <a:lnTo>
                  <a:pt x="149446" y="16278"/>
                </a:lnTo>
                <a:lnTo>
                  <a:pt x="147705" y="16278"/>
                </a:lnTo>
                <a:lnTo>
                  <a:pt x="147705" y="9849"/>
                </a:lnTo>
                <a:lnTo>
                  <a:pt x="147166" y="16278"/>
                </a:lnTo>
                <a:lnTo>
                  <a:pt x="145266" y="16278"/>
                </a:lnTo>
                <a:lnTo>
                  <a:pt x="144728" y="9849"/>
                </a:lnTo>
                <a:lnTo>
                  <a:pt x="144728" y="16278"/>
                </a:lnTo>
                <a:lnTo>
                  <a:pt x="142986" y="16278"/>
                </a:lnTo>
                <a:lnTo>
                  <a:pt x="142986" y="1235"/>
                </a:lnTo>
                <a:lnTo>
                  <a:pt x="145804" y="1235"/>
                </a:lnTo>
                <a:lnTo>
                  <a:pt x="146216" y="6334"/>
                </a:lnTo>
                <a:lnTo>
                  <a:pt x="146628" y="1235"/>
                </a:lnTo>
                <a:close/>
                <a:moveTo>
                  <a:pt x="156920" y="1235"/>
                </a:moveTo>
                <a:lnTo>
                  <a:pt x="156920" y="16278"/>
                </a:lnTo>
                <a:lnTo>
                  <a:pt x="155178" y="16278"/>
                </a:lnTo>
                <a:lnTo>
                  <a:pt x="155178" y="9849"/>
                </a:lnTo>
                <a:lnTo>
                  <a:pt x="154640" y="16278"/>
                </a:lnTo>
                <a:lnTo>
                  <a:pt x="152740" y="16278"/>
                </a:lnTo>
                <a:lnTo>
                  <a:pt x="152233" y="9849"/>
                </a:lnTo>
                <a:lnTo>
                  <a:pt x="152233" y="16278"/>
                </a:lnTo>
                <a:lnTo>
                  <a:pt x="150491" y="16278"/>
                </a:lnTo>
                <a:lnTo>
                  <a:pt x="150491" y="1235"/>
                </a:lnTo>
                <a:lnTo>
                  <a:pt x="153278" y="1235"/>
                </a:lnTo>
                <a:lnTo>
                  <a:pt x="153690" y="6334"/>
                </a:lnTo>
                <a:lnTo>
                  <a:pt x="154133" y="1235"/>
                </a:lnTo>
                <a:close/>
                <a:moveTo>
                  <a:pt x="164394" y="1235"/>
                </a:moveTo>
                <a:lnTo>
                  <a:pt x="164394" y="16278"/>
                </a:lnTo>
                <a:lnTo>
                  <a:pt x="162652" y="16278"/>
                </a:lnTo>
                <a:lnTo>
                  <a:pt x="162652" y="9849"/>
                </a:lnTo>
                <a:lnTo>
                  <a:pt x="162146" y="16278"/>
                </a:lnTo>
                <a:lnTo>
                  <a:pt x="160214" y="16278"/>
                </a:lnTo>
                <a:lnTo>
                  <a:pt x="159707" y="9849"/>
                </a:lnTo>
                <a:lnTo>
                  <a:pt x="159707" y="16278"/>
                </a:lnTo>
                <a:lnTo>
                  <a:pt x="157965" y="16278"/>
                </a:lnTo>
                <a:lnTo>
                  <a:pt x="157965" y="1235"/>
                </a:lnTo>
                <a:lnTo>
                  <a:pt x="160752" y="1235"/>
                </a:lnTo>
                <a:lnTo>
                  <a:pt x="161164" y="6334"/>
                </a:lnTo>
                <a:lnTo>
                  <a:pt x="161607" y="1235"/>
                </a:lnTo>
                <a:close/>
                <a:moveTo>
                  <a:pt x="171868" y="1235"/>
                </a:moveTo>
                <a:lnTo>
                  <a:pt x="171868" y="16278"/>
                </a:lnTo>
                <a:lnTo>
                  <a:pt x="170126" y="16278"/>
                </a:lnTo>
                <a:lnTo>
                  <a:pt x="170126" y="9849"/>
                </a:lnTo>
                <a:lnTo>
                  <a:pt x="169620" y="16278"/>
                </a:lnTo>
                <a:lnTo>
                  <a:pt x="167688" y="16278"/>
                </a:lnTo>
                <a:lnTo>
                  <a:pt x="167181" y="9849"/>
                </a:lnTo>
                <a:lnTo>
                  <a:pt x="167181" y="16278"/>
                </a:lnTo>
                <a:lnTo>
                  <a:pt x="165439" y="16278"/>
                </a:lnTo>
                <a:lnTo>
                  <a:pt x="165439" y="1235"/>
                </a:lnTo>
                <a:lnTo>
                  <a:pt x="168226" y="1235"/>
                </a:lnTo>
                <a:lnTo>
                  <a:pt x="168638" y="6334"/>
                </a:lnTo>
                <a:lnTo>
                  <a:pt x="169081" y="1235"/>
                </a:lnTo>
                <a:close/>
                <a:moveTo>
                  <a:pt x="179342" y="1235"/>
                </a:moveTo>
                <a:lnTo>
                  <a:pt x="179342" y="16278"/>
                </a:lnTo>
                <a:lnTo>
                  <a:pt x="177600" y="16278"/>
                </a:lnTo>
                <a:lnTo>
                  <a:pt x="177600" y="9849"/>
                </a:lnTo>
                <a:lnTo>
                  <a:pt x="177093" y="16278"/>
                </a:lnTo>
                <a:lnTo>
                  <a:pt x="175193" y="16278"/>
                </a:lnTo>
                <a:lnTo>
                  <a:pt x="174655" y="9849"/>
                </a:lnTo>
                <a:lnTo>
                  <a:pt x="174655" y="16278"/>
                </a:lnTo>
                <a:lnTo>
                  <a:pt x="172913" y="16278"/>
                </a:lnTo>
                <a:lnTo>
                  <a:pt x="172913" y="1235"/>
                </a:lnTo>
                <a:lnTo>
                  <a:pt x="175732" y="1235"/>
                </a:lnTo>
                <a:lnTo>
                  <a:pt x="176143" y="6334"/>
                </a:lnTo>
                <a:lnTo>
                  <a:pt x="176555" y="1235"/>
                </a:lnTo>
                <a:close/>
                <a:moveTo>
                  <a:pt x="186816" y="1235"/>
                </a:moveTo>
                <a:lnTo>
                  <a:pt x="186816" y="16278"/>
                </a:lnTo>
                <a:lnTo>
                  <a:pt x="185106" y="16278"/>
                </a:lnTo>
                <a:lnTo>
                  <a:pt x="185106" y="9849"/>
                </a:lnTo>
                <a:lnTo>
                  <a:pt x="184567" y="16278"/>
                </a:lnTo>
                <a:lnTo>
                  <a:pt x="182667" y="16278"/>
                </a:lnTo>
                <a:lnTo>
                  <a:pt x="182129" y="9849"/>
                </a:lnTo>
                <a:lnTo>
                  <a:pt x="182129" y="16278"/>
                </a:lnTo>
                <a:lnTo>
                  <a:pt x="180387" y="16278"/>
                </a:lnTo>
                <a:lnTo>
                  <a:pt x="180387" y="1235"/>
                </a:lnTo>
                <a:lnTo>
                  <a:pt x="183206" y="1235"/>
                </a:lnTo>
                <a:lnTo>
                  <a:pt x="183617" y="6334"/>
                </a:lnTo>
                <a:lnTo>
                  <a:pt x="184029" y="1235"/>
                </a:lnTo>
                <a:close/>
                <a:moveTo>
                  <a:pt x="194321" y="1235"/>
                </a:moveTo>
                <a:lnTo>
                  <a:pt x="194321" y="16278"/>
                </a:lnTo>
                <a:lnTo>
                  <a:pt x="192580" y="16278"/>
                </a:lnTo>
                <a:lnTo>
                  <a:pt x="192580" y="9849"/>
                </a:lnTo>
                <a:lnTo>
                  <a:pt x="192041" y="16278"/>
                </a:lnTo>
                <a:lnTo>
                  <a:pt x="190141" y="16278"/>
                </a:lnTo>
                <a:lnTo>
                  <a:pt x="189603" y="9849"/>
                </a:lnTo>
                <a:lnTo>
                  <a:pt x="189603" y="16278"/>
                </a:lnTo>
                <a:lnTo>
                  <a:pt x="187861" y="16278"/>
                </a:lnTo>
                <a:lnTo>
                  <a:pt x="187861" y="1235"/>
                </a:lnTo>
                <a:lnTo>
                  <a:pt x="190679" y="1235"/>
                </a:lnTo>
                <a:lnTo>
                  <a:pt x="191091" y="6334"/>
                </a:lnTo>
                <a:lnTo>
                  <a:pt x="191503" y="1235"/>
                </a:lnTo>
                <a:close/>
                <a:moveTo>
                  <a:pt x="201795" y="1235"/>
                </a:moveTo>
                <a:lnTo>
                  <a:pt x="201795" y="16278"/>
                </a:lnTo>
                <a:lnTo>
                  <a:pt x="200054" y="16278"/>
                </a:lnTo>
                <a:lnTo>
                  <a:pt x="200054" y="9849"/>
                </a:lnTo>
                <a:lnTo>
                  <a:pt x="199515" y="16278"/>
                </a:lnTo>
                <a:lnTo>
                  <a:pt x="197615" y="16278"/>
                </a:lnTo>
                <a:lnTo>
                  <a:pt x="197077" y="9849"/>
                </a:lnTo>
                <a:lnTo>
                  <a:pt x="197077" y="16278"/>
                </a:lnTo>
                <a:lnTo>
                  <a:pt x="195366" y="16278"/>
                </a:lnTo>
                <a:lnTo>
                  <a:pt x="195366" y="1235"/>
                </a:lnTo>
                <a:lnTo>
                  <a:pt x="198153" y="1235"/>
                </a:lnTo>
                <a:lnTo>
                  <a:pt x="198565" y="6334"/>
                </a:lnTo>
                <a:lnTo>
                  <a:pt x="198977" y="1235"/>
                </a:lnTo>
                <a:close/>
                <a:moveTo>
                  <a:pt x="209269" y="1235"/>
                </a:moveTo>
                <a:lnTo>
                  <a:pt x="209269" y="16278"/>
                </a:lnTo>
                <a:lnTo>
                  <a:pt x="207527" y="16278"/>
                </a:lnTo>
                <a:lnTo>
                  <a:pt x="207527" y="9849"/>
                </a:lnTo>
                <a:lnTo>
                  <a:pt x="207021" y="16278"/>
                </a:lnTo>
                <a:lnTo>
                  <a:pt x="205089" y="16278"/>
                </a:lnTo>
                <a:lnTo>
                  <a:pt x="204582" y="9849"/>
                </a:lnTo>
                <a:lnTo>
                  <a:pt x="204582" y="16278"/>
                </a:lnTo>
                <a:lnTo>
                  <a:pt x="202840" y="16278"/>
                </a:lnTo>
                <a:lnTo>
                  <a:pt x="202840" y="1235"/>
                </a:lnTo>
                <a:lnTo>
                  <a:pt x="205627" y="1235"/>
                </a:lnTo>
                <a:lnTo>
                  <a:pt x="206039" y="6334"/>
                </a:lnTo>
                <a:lnTo>
                  <a:pt x="206451" y="1235"/>
                </a:lnTo>
                <a:close/>
                <a:moveTo>
                  <a:pt x="216743" y="1235"/>
                </a:moveTo>
                <a:lnTo>
                  <a:pt x="216743" y="16278"/>
                </a:lnTo>
                <a:lnTo>
                  <a:pt x="215001" y="16278"/>
                </a:lnTo>
                <a:lnTo>
                  <a:pt x="215001" y="9849"/>
                </a:lnTo>
                <a:lnTo>
                  <a:pt x="214495" y="16278"/>
                </a:lnTo>
                <a:lnTo>
                  <a:pt x="212563" y="16278"/>
                </a:lnTo>
                <a:lnTo>
                  <a:pt x="212056" y="9849"/>
                </a:lnTo>
                <a:lnTo>
                  <a:pt x="212056" y="16278"/>
                </a:lnTo>
                <a:lnTo>
                  <a:pt x="210314" y="16278"/>
                </a:lnTo>
                <a:lnTo>
                  <a:pt x="210314" y="1235"/>
                </a:lnTo>
                <a:lnTo>
                  <a:pt x="213101" y="1235"/>
                </a:lnTo>
                <a:lnTo>
                  <a:pt x="213513" y="6334"/>
                </a:lnTo>
                <a:lnTo>
                  <a:pt x="213956" y="1235"/>
                </a:lnTo>
                <a:close/>
                <a:moveTo>
                  <a:pt x="224217" y="1235"/>
                </a:moveTo>
                <a:lnTo>
                  <a:pt x="224217" y="16278"/>
                </a:lnTo>
                <a:lnTo>
                  <a:pt x="222475" y="16278"/>
                </a:lnTo>
                <a:lnTo>
                  <a:pt x="222475" y="9849"/>
                </a:lnTo>
                <a:lnTo>
                  <a:pt x="221969" y="16278"/>
                </a:lnTo>
                <a:lnTo>
                  <a:pt x="220037" y="16278"/>
                </a:lnTo>
                <a:lnTo>
                  <a:pt x="219530" y="9849"/>
                </a:lnTo>
                <a:lnTo>
                  <a:pt x="219530" y="16278"/>
                </a:lnTo>
                <a:lnTo>
                  <a:pt x="217788" y="16278"/>
                </a:lnTo>
                <a:lnTo>
                  <a:pt x="217788" y="1235"/>
                </a:lnTo>
                <a:lnTo>
                  <a:pt x="220575" y="1235"/>
                </a:lnTo>
                <a:lnTo>
                  <a:pt x="221018" y="6334"/>
                </a:lnTo>
                <a:lnTo>
                  <a:pt x="221430" y="1235"/>
                </a:lnTo>
                <a:close/>
                <a:moveTo>
                  <a:pt x="231691" y="1235"/>
                </a:moveTo>
                <a:lnTo>
                  <a:pt x="231691" y="16278"/>
                </a:lnTo>
                <a:lnTo>
                  <a:pt x="229981" y="16278"/>
                </a:lnTo>
                <a:lnTo>
                  <a:pt x="229981" y="9849"/>
                </a:lnTo>
                <a:lnTo>
                  <a:pt x="229442" y="16278"/>
                </a:lnTo>
                <a:lnTo>
                  <a:pt x="227542" y="16278"/>
                </a:lnTo>
                <a:lnTo>
                  <a:pt x="227004" y="9849"/>
                </a:lnTo>
                <a:lnTo>
                  <a:pt x="227004" y="16278"/>
                </a:lnTo>
                <a:lnTo>
                  <a:pt x="225262" y="16278"/>
                </a:lnTo>
                <a:lnTo>
                  <a:pt x="225262" y="1235"/>
                </a:lnTo>
                <a:lnTo>
                  <a:pt x="228049" y="1235"/>
                </a:lnTo>
                <a:lnTo>
                  <a:pt x="228492" y="6334"/>
                </a:lnTo>
                <a:lnTo>
                  <a:pt x="228904" y="1235"/>
                </a:lnTo>
                <a:close/>
                <a:moveTo>
                  <a:pt x="239165" y="1235"/>
                </a:moveTo>
                <a:lnTo>
                  <a:pt x="239165" y="16278"/>
                </a:lnTo>
                <a:lnTo>
                  <a:pt x="237455" y="16278"/>
                </a:lnTo>
                <a:lnTo>
                  <a:pt x="237455" y="9849"/>
                </a:lnTo>
                <a:lnTo>
                  <a:pt x="236916" y="16278"/>
                </a:lnTo>
                <a:lnTo>
                  <a:pt x="235016" y="16278"/>
                </a:lnTo>
                <a:lnTo>
                  <a:pt x="234478" y="9849"/>
                </a:lnTo>
                <a:lnTo>
                  <a:pt x="234478" y="16278"/>
                </a:lnTo>
                <a:lnTo>
                  <a:pt x="232736" y="16278"/>
                </a:lnTo>
                <a:lnTo>
                  <a:pt x="232736" y="1235"/>
                </a:lnTo>
                <a:lnTo>
                  <a:pt x="235555" y="1235"/>
                </a:lnTo>
                <a:lnTo>
                  <a:pt x="235966" y="6334"/>
                </a:lnTo>
                <a:lnTo>
                  <a:pt x="236378" y="1235"/>
                </a:lnTo>
                <a:close/>
                <a:moveTo>
                  <a:pt x="246670" y="1235"/>
                </a:moveTo>
                <a:lnTo>
                  <a:pt x="246670" y="16278"/>
                </a:lnTo>
                <a:lnTo>
                  <a:pt x="244929" y="16278"/>
                </a:lnTo>
                <a:lnTo>
                  <a:pt x="244929" y="9849"/>
                </a:lnTo>
                <a:lnTo>
                  <a:pt x="244390" y="16278"/>
                </a:lnTo>
                <a:lnTo>
                  <a:pt x="242490" y="16278"/>
                </a:lnTo>
                <a:lnTo>
                  <a:pt x="241952" y="9849"/>
                </a:lnTo>
                <a:lnTo>
                  <a:pt x="241952" y="16278"/>
                </a:lnTo>
                <a:lnTo>
                  <a:pt x="240242" y="16278"/>
                </a:lnTo>
                <a:lnTo>
                  <a:pt x="240242" y="1235"/>
                </a:lnTo>
                <a:lnTo>
                  <a:pt x="243028" y="1235"/>
                </a:lnTo>
                <a:lnTo>
                  <a:pt x="243440" y="6334"/>
                </a:lnTo>
                <a:lnTo>
                  <a:pt x="243852" y="1235"/>
                </a:lnTo>
                <a:close/>
                <a:moveTo>
                  <a:pt x="254144" y="1235"/>
                </a:moveTo>
                <a:lnTo>
                  <a:pt x="254144" y="16278"/>
                </a:lnTo>
                <a:lnTo>
                  <a:pt x="252402" y="16278"/>
                </a:lnTo>
                <a:lnTo>
                  <a:pt x="252402" y="9849"/>
                </a:lnTo>
                <a:lnTo>
                  <a:pt x="251864" y="16278"/>
                </a:lnTo>
                <a:lnTo>
                  <a:pt x="249964" y="16278"/>
                </a:lnTo>
                <a:lnTo>
                  <a:pt x="249426" y="9849"/>
                </a:lnTo>
                <a:lnTo>
                  <a:pt x="249426" y="16278"/>
                </a:lnTo>
                <a:lnTo>
                  <a:pt x="247715" y="16278"/>
                </a:lnTo>
                <a:lnTo>
                  <a:pt x="247715" y="1235"/>
                </a:lnTo>
                <a:lnTo>
                  <a:pt x="250502" y="1235"/>
                </a:lnTo>
                <a:lnTo>
                  <a:pt x="250914" y="6334"/>
                </a:lnTo>
                <a:lnTo>
                  <a:pt x="251326" y="1235"/>
                </a:lnTo>
                <a:close/>
                <a:moveTo>
                  <a:pt x="261618" y="1235"/>
                </a:moveTo>
                <a:lnTo>
                  <a:pt x="261618" y="16278"/>
                </a:lnTo>
                <a:lnTo>
                  <a:pt x="259876" y="16278"/>
                </a:lnTo>
                <a:lnTo>
                  <a:pt x="259876" y="9849"/>
                </a:lnTo>
                <a:lnTo>
                  <a:pt x="259338" y="16278"/>
                </a:lnTo>
                <a:lnTo>
                  <a:pt x="257438" y="16278"/>
                </a:lnTo>
                <a:lnTo>
                  <a:pt x="256899" y="9849"/>
                </a:lnTo>
                <a:lnTo>
                  <a:pt x="256899" y="16278"/>
                </a:lnTo>
                <a:lnTo>
                  <a:pt x="255189" y="16278"/>
                </a:lnTo>
                <a:lnTo>
                  <a:pt x="255189" y="1235"/>
                </a:lnTo>
                <a:lnTo>
                  <a:pt x="257976" y="1235"/>
                </a:lnTo>
                <a:lnTo>
                  <a:pt x="258388" y="6334"/>
                </a:lnTo>
                <a:lnTo>
                  <a:pt x="258831" y="1235"/>
                </a:lnTo>
                <a:close/>
                <a:moveTo>
                  <a:pt x="269092" y="1235"/>
                </a:moveTo>
                <a:lnTo>
                  <a:pt x="269092" y="16278"/>
                </a:lnTo>
                <a:lnTo>
                  <a:pt x="267350" y="16278"/>
                </a:lnTo>
                <a:lnTo>
                  <a:pt x="267350" y="9849"/>
                </a:lnTo>
                <a:lnTo>
                  <a:pt x="266844" y="16278"/>
                </a:lnTo>
                <a:lnTo>
                  <a:pt x="264912" y="16278"/>
                </a:lnTo>
                <a:lnTo>
                  <a:pt x="264405" y="9849"/>
                </a:lnTo>
                <a:lnTo>
                  <a:pt x="264405" y="16278"/>
                </a:lnTo>
                <a:lnTo>
                  <a:pt x="262663" y="16278"/>
                </a:lnTo>
                <a:lnTo>
                  <a:pt x="262663" y="1235"/>
                </a:lnTo>
                <a:lnTo>
                  <a:pt x="265450" y="1235"/>
                </a:lnTo>
                <a:lnTo>
                  <a:pt x="265862" y="6334"/>
                </a:lnTo>
                <a:lnTo>
                  <a:pt x="266305" y="1235"/>
                </a:lnTo>
                <a:close/>
                <a:moveTo>
                  <a:pt x="276566" y="1235"/>
                </a:moveTo>
                <a:lnTo>
                  <a:pt x="276566" y="16278"/>
                </a:lnTo>
                <a:lnTo>
                  <a:pt x="274824" y="16278"/>
                </a:lnTo>
                <a:lnTo>
                  <a:pt x="274824" y="9849"/>
                </a:lnTo>
                <a:lnTo>
                  <a:pt x="274317" y="16278"/>
                </a:lnTo>
                <a:lnTo>
                  <a:pt x="272386" y="16278"/>
                </a:lnTo>
                <a:lnTo>
                  <a:pt x="271879" y="9849"/>
                </a:lnTo>
                <a:lnTo>
                  <a:pt x="271879" y="16278"/>
                </a:lnTo>
                <a:lnTo>
                  <a:pt x="270137" y="16278"/>
                </a:lnTo>
                <a:lnTo>
                  <a:pt x="270137" y="1235"/>
                </a:lnTo>
                <a:lnTo>
                  <a:pt x="272924" y="1235"/>
                </a:lnTo>
                <a:lnTo>
                  <a:pt x="273367" y="6334"/>
                </a:lnTo>
                <a:lnTo>
                  <a:pt x="273779" y="1235"/>
                </a:lnTo>
                <a:close/>
                <a:moveTo>
                  <a:pt x="284040" y="1235"/>
                </a:moveTo>
                <a:lnTo>
                  <a:pt x="284040" y="16278"/>
                </a:lnTo>
                <a:lnTo>
                  <a:pt x="282298" y="16278"/>
                </a:lnTo>
                <a:lnTo>
                  <a:pt x="282298" y="9849"/>
                </a:lnTo>
                <a:lnTo>
                  <a:pt x="281791" y="16278"/>
                </a:lnTo>
                <a:lnTo>
                  <a:pt x="279860" y="16278"/>
                </a:lnTo>
                <a:lnTo>
                  <a:pt x="279353" y="9849"/>
                </a:lnTo>
                <a:lnTo>
                  <a:pt x="279353" y="16278"/>
                </a:lnTo>
                <a:lnTo>
                  <a:pt x="277611" y="16278"/>
                </a:lnTo>
                <a:lnTo>
                  <a:pt x="277611" y="1235"/>
                </a:lnTo>
                <a:lnTo>
                  <a:pt x="280430" y="1235"/>
                </a:lnTo>
                <a:lnTo>
                  <a:pt x="280841" y="6334"/>
                </a:lnTo>
                <a:lnTo>
                  <a:pt x="281253" y="1235"/>
                </a:lnTo>
                <a:close/>
                <a:moveTo>
                  <a:pt x="7347" y="17101"/>
                </a:moveTo>
                <a:lnTo>
                  <a:pt x="7347" y="32144"/>
                </a:lnTo>
                <a:lnTo>
                  <a:pt x="5605" y="32144"/>
                </a:lnTo>
                <a:lnTo>
                  <a:pt x="5605" y="25715"/>
                </a:lnTo>
                <a:lnTo>
                  <a:pt x="5099" y="32144"/>
                </a:lnTo>
                <a:lnTo>
                  <a:pt x="3167" y="32144"/>
                </a:lnTo>
                <a:lnTo>
                  <a:pt x="2629" y="25715"/>
                </a:lnTo>
                <a:lnTo>
                  <a:pt x="2629" y="32144"/>
                </a:lnTo>
                <a:lnTo>
                  <a:pt x="918" y="32144"/>
                </a:lnTo>
                <a:lnTo>
                  <a:pt x="918" y="17101"/>
                </a:lnTo>
                <a:lnTo>
                  <a:pt x="3705" y="17101"/>
                </a:lnTo>
                <a:lnTo>
                  <a:pt x="4117" y="22200"/>
                </a:lnTo>
                <a:lnTo>
                  <a:pt x="4529" y="17101"/>
                </a:lnTo>
                <a:close/>
                <a:moveTo>
                  <a:pt x="14821" y="17101"/>
                </a:moveTo>
                <a:lnTo>
                  <a:pt x="14821" y="32144"/>
                </a:lnTo>
                <a:lnTo>
                  <a:pt x="13079" y="32144"/>
                </a:lnTo>
                <a:lnTo>
                  <a:pt x="13079" y="25715"/>
                </a:lnTo>
                <a:lnTo>
                  <a:pt x="12573" y="32144"/>
                </a:lnTo>
                <a:lnTo>
                  <a:pt x="10641" y="32144"/>
                </a:lnTo>
                <a:lnTo>
                  <a:pt x="10134" y="25715"/>
                </a:lnTo>
                <a:lnTo>
                  <a:pt x="10134" y="32144"/>
                </a:lnTo>
                <a:lnTo>
                  <a:pt x="8392" y="32144"/>
                </a:lnTo>
                <a:lnTo>
                  <a:pt x="8392" y="17101"/>
                </a:lnTo>
                <a:lnTo>
                  <a:pt x="11179" y="17101"/>
                </a:lnTo>
                <a:lnTo>
                  <a:pt x="11591" y="22200"/>
                </a:lnTo>
                <a:lnTo>
                  <a:pt x="12034" y="17101"/>
                </a:lnTo>
                <a:close/>
                <a:moveTo>
                  <a:pt x="22295" y="17101"/>
                </a:moveTo>
                <a:lnTo>
                  <a:pt x="22295" y="32144"/>
                </a:lnTo>
                <a:lnTo>
                  <a:pt x="20553" y="32144"/>
                </a:lnTo>
                <a:lnTo>
                  <a:pt x="20553" y="25715"/>
                </a:lnTo>
                <a:lnTo>
                  <a:pt x="20047" y="32144"/>
                </a:lnTo>
                <a:lnTo>
                  <a:pt x="18115" y="32144"/>
                </a:lnTo>
                <a:lnTo>
                  <a:pt x="17608" y="25715"/>
                </a:lnTo>
                <a:lnTo>
                  <a:pt x="17608" y="32144"/>
                </a:lnTo>
                <a:lnTo>
                  <a:pt x="15866" y="32144"/>
                </a:lnTo>
                <a:lnTo>
                  <a:pt x="15866" y="17101"/>
                </a:lnTo>
                <a:lnTo>
                  <a:pt x="18653" y="17101"/>
                </a:lnTo>
                <a:lnTo>
                  <a:pt x="19096" y="22200"/>
                </a:lnTo>
                <a:lnTo>
                  <a:pt x="19508" y="17101"/>
                </a:lnTo>
                <a:close/>
                <a:moveTo>
                  <a:pt x="29769" y="17101"/>
                </a:moveTo>
                <a:lnTo>
                  <a:pt x="29769" y="32144"/>
                </a:lnTo>
                <a:lnTo>
                  <a:pt x="28059" y="32144"/>
                </a:lnTo>
                <a:lnTo>
                  <a:pt x="28059" y="25715"/>
                </a:lnTo>
                <a:lnTo>
                  <a:pt x="27520" y="32144"/>
                </a:lnTo>
                <a:lnTo>
                  <a:pt x="25589" y="32144"/>
                </a:lnTo>
                <a:lnTo>
                  <a:pt x="25082" y="25715"/>
                </a:lnTo>
                <a:lnTo>
                  <a:pt x="25082" y="32144"/>
                </a:lnTo>
                <a:lnTo>
                  <a:pt x="23340" y="32144"/>
                </a:lnTo>
                <a:lnTo>
                  <a:pt x="23340" y="17101"/>
                </a:lnTo>
                <a:lnTo>
                  <a:pt x="26159" y="17101"/>
                </a:lnTo>
                <a:lnTo>
                  <a:pt x="26570" y="22200"/>
                </a:lnTo>
                <a:lnTo>
                  <a:pt x="26982" y="17101"/>
                </a:lnTo>
                <a:close/>
                <a:moveTo>
                  <a:pt x="37243" y="17101"/>
                </a:moveTo>
                <a:lnTo>
                  <a:pt x="37243" y="32144"/>
                </a:lnTo>
                <a:lnTo>
                  <a:pt x="35533" y="32144"/>
                </a:lnTo>
                <a:lnTo>
                  <a:pt x="35533" y="25715"/>
                </a:lnTo>
                <a:lnTo>
                  <a:pt x="34994" y="32144"/>
                </a:lnTo>
                <a:lnTo>
                  <a:pt x="33094" y="32144"/>
                </a:lnTo>
                <a:lnTo>
                  <a:pt x="32556" y="25715"/>
                </a:lnTo>
                <a:lnTo>
                  <a:pt x="32556" y="32144"/>
                </a:lnTo>
                <a:lnTo>
                  <a:pt x="30814" y="32144"/>
                </a:lnTo>
                <a:lnTo>
                  <a:pt x="30814" y="17101"/>
                </a:lnTo>
                <a:lnTo>
                  <a:pt x="33633" y="17101"/>
                </a:lnTo>
                <a:lnTo>
                  <a:pt x="34044" y="22200"/>
                </a:lnTo>
                <a:lnTo>
                  <a:pt x="34456" y="17101"/>
                </a:lnTo>
                <a:close/>
                <a:moveTo>
                  <a:pt x="44748" y="17101"/>
                </a:moveTo>
                <a:lnTo>
                  <a:pt x="44748" y="32144"/>
                </a:lnTo>
                <a:lnTo>
                  <a:pt x="43007" y="32144"/>
                </a:lnTo>
                <a:lnTo>
                  <a:pt x="43007" y="25715"/>
                </a:lnTo>
                <a:lnTo>
                  <a:pt x="42468" y="32144"/>
                </a:lnTo>
                <a:lnTo>
                  <a:pt x="40568" y="32144"/>
                </a:lnTo>
                <a:lnTo>
                  <a:pt x="40030" y="25715"/>
                </a:lnTo>
                <a:lnTo>
                  <a:pt x="40030" y="32144"/>
                </a:lnTo>
                <a:lnTo>
                  <a:pt x="38320" y="32144"/>
                </a:lnTo>
                <a:lnTo>
                  <a:pt x="38320" y="17101"/>
                </a:lnTo>
                <a:lnTo>
                  <a:pt x="41106" y="17101"/>
                </a:lnTo>
                <a:lnTo>
                  <a:pt x="41518" y="22200"/>
                </a:lnTo>
                <a:lnTo>
                  <a:pt x="41930" y="17101"/>
                </a:lnTo>
                <a:close/>
                <a:moveTo>
                  <a:pt x="52222" y="17101"/>
                </a:moveTo>
                <a:lnTo>
                  <a:pt x="52222" y="32144"/>
                </a:lnTo>
                <a:lnTo>
                  <a:pt x="50480" y="32144"/>
                </a:lnTo>
                <a:lnTo>
                  <a:pt x="50480" y="25715"/>
                </a:lnTo>
                <a:lnTo>
                  <a:pt x="49942" y="32144"/>
                </a:lnTo>
                <a:lnTo>
                  <a:pt x="48042" y="32144"/>
                </a:lnTo>
                <a:lnTo>
                  <a:pt x="47504" y="25715"/>
                </a:lnTo>
                <a:lnTo>
                  <a:pt x="47504" y="32144"/>
                </a:lnTo>
                <a:lnTo>
                  <a:pt x="45793" y="32144"/>
                </a:lnTo>
                <a:lnTo>
                  <a:pt x="45793" y="17101"/>
                </a:lnTo>
                <a:lnTo>
                  <a:pt x="48580" y="17101"/>
                </a:lnTo>
                <a:lnTo>
                  <a:pt x="48992" y="22200"/>
                </a:lnTo>
                <a:lnTo>
                  <a:pt x="49404" y="17101"/>
                </a:lnTo>
                <a:close/>
                <a:moveTo>
                  <a:pt x="59696" y="17101"/>
                </a:moveTo>
                <a:lnTo>
                  <a:pt x="59696" y="32144"/>
                </a:lnTo>
                <a:lnTo>
                  <a:pt x="57954" y="32144"/>
                </a:lnTo>
                <a:lnTo>
                  <a:pt x="57954" y="25715"/>
                </a:lnTo>
                <a:lnTo>
                  <a:pt x="57448" y="32144"/>
                </a:lnTo>
                <a:lnTo>
                  <a:pt x="55516" y="32144"/>
                </a:lnTo>
                <a:lnTo>
                  <a:pt x="54978" y="25715"/>
                </a:lnTo>
                <a:lnTo>
                  <a:pt x="54978" y="32144"/>
                </a:lnTo>
                <a:lnTo>
                  <a:pt x="53267" y="32144"/>
                </a:lnTo>
                <a:lnTo>
                  <a:pt x="53267" y="17101"/>
                </a:lnTo>
                <a:lnTo>
                  <a:pt x="56054" y="17101"/>
                </a:lnTo>
                <a:lnTo>
                  <a:pt x="56466" y="22200"/>
                </a:lnTo>
                <a:lnTo>
                  <a:pt x="56878" y="17101"/>
                </a:lnTo>
                <a:close/>
                <a:moveTo>
                  <a:pt x="67170" y="17101"/>
                </a:moveTo>
                <a:lnTo>
                  <a:pt x="67170" y="32144"/>
                </a:lnTo>
                <a:lnTo>
                  <a:pt x="65428" y="32144"/>
                </a:lnTo>
                <a:lnTo>
                  <a:pt x="65428" y="25715"/>
                </a:lnTo>
                <a:lnTo>
                  <a:pt x="64922" y="32144"/>
                </a:lnTo>
                <a:lnTo>
                  <a:pt x="62990" y="32144"/>
                </a:lnTo>
                <a:lnTo>
                  <a:pt x="62483" y="25715"/>
                </a:lnTo>
                <a:lnTo>
                  <a:pt x="62483" y="32144"/>
                </a:lnTo>
                <a:lnTo>
                  <a:pt x="60741" y="32144"/>
                </a:lnTo>
                <a:lnTo>
                  <a:pt x="60741" y="17101"/>
                </a:lnTo>
                <a:lnTo>
                  <a:pt x="63528" y="17101"/>
                </a:lnTo>
                <a:lnTo>
                  <a:pt x="63940" y="22200"/>
                </a:lnTo>
                <a:lnTo>
                  <a:pt x="64383" y="17101"/>
                </a:lnTo>
                <a:close/>
                <a:moveTo>
                  <a:pt x="74644" y="17101"/>
                </a:moveTo>
                <a:lnTo>
                  <a:pt x="74644" y="32144"/>
                </a:lnTo>
                <a:lnTo>
                  <a:pt x="72902" y="32144"/>
                </a:lnTo>
                <a:lnTo>
                  <a:pt x="72902" y="25715"/>
                </a:lnTo>
                <a:lnTo>
                  <a:pt x="72395" y="32144"/>
                </a:lnTo>
                <a:lnTo>
                  <a:pt x="70464" y="32144"/>
                </a:lnTo>
                <a:lnTo>
                  <a:pt x="69957" y="25715"/>
                </a:lnTo>
                <a:lnTo>
                  <a:pt x="69957" y="32144"/>
                </a:lnTo>
                <a:lnTo>
                  <a:pt x="68215" y="32144"/>
                </a:lnTo>
                <a:lnTo>
                  <a:pt x="68215" y="17101"/>
                </a:lnTo>
                <a:lnTo>
                  <a:pt x="71002" y="17101"/>
                </a:lnTo>
                <a:lnTo>
                  <a:pt x="71445" y="22200"/>
                </a:lnTo>
                <a:lnTo>
                  <a:pt x="71857" y="17101"/>
                </a:lnTo>
                <a:close/>
                <a:moveTo>
                  <a:pt x="82118" y="17101"/>
                </a:moveTo>
                <a:lnTo>
                  <a:pt x="82118" y="32144"/>
                </a:lnTo>
                <a:lnTo>
                  <a:pt x="80376" y="32144"/>
                </a:lnTo>
                <a:lnTo>
                  <a:pt x="80376" y="25715"/>
                </a:lnTo>
                <a:lnTo>
                  <a:pt x="79869" y="32144"/>
                </a:lnTo>
                <a:lnTo>
                  <a:pt x="77969" y="32144"/>
                </a:lnTo>
                <a:lnTo>
                  <a:pt x="77431" y="25715"/>
                </a:lnTo>
                <a:lnTo>
                  <a:pt x="77431" y="32144"/>
                </a:lnTo>
                <a:lnTo>
                  <a:pt x="75689" y="32144"/>
                </a:lnTo>
                <a:lnTo>
                  <a:pt x="75689" y="17101"/>
                </a:lnTo>
                <a:lnTo>
                  <a:pt x="78508" y="17101"/>
                </a:lnTo>
                <a:lnTo>
                  <a:pt x="78919" y="22200"/>
                </a:lnTo>
                <a:lnTo>
                  <a:pt x="79331" y="17101"/>
                </a:lnTo>
                <a:close/>
                <a:moveTo>
                  <a:pt x="89623" y="17101"/>
                </a:moveTo>
                <a:lnTo>
                  <a:pt x="89623" y="32144"/>
                </a:lnTo>
                <a:lnTo>
                  <a:pt x="87882" y="32144"/>
                </a:lnTo>
                <a:lnTo>
                  <a:pt x="87882" y="25715"/>
                </a:lnTo>
                <a:lnTo>
                  <a:pt x="87343" y="32144"/>
                </a:lnTo>
                <a:lnTo>
                  <a:pt x="85443" y="32144"/>
                </a:lnTo>
                <a:lnTo>
                  <a:pt x="84905" y="25715"/>
                </a:lnTo>
                <a:lnTo>
                  <a:pt x="84905" y="32144"/>
                </a:lnTo>
                <a:lnTo>
                  <a:pt x="83163" y="32144"/>
                </a:lnTo>
                <a:lnTo>
                  <a:pt x="83163" y="17101"/>
                </a:lnTo>
                <a:lnTo>
                  <a:pt x="85982" y="17101"/>
                </a:lnTo>
                <a:lnTo>
                  <a:pt x="86393" y="22200"/>
                </a:lnTo>
                <a:lnTo>
                  <a:pt x="86805" y="17101"/>
                </a:lnTo>
                <a:close/>
                <a:moveTo>
                  <a:pt x="97097" y="17101"/>
                </a:moveTo>
                <a:lnTo>
                  <a:pt x="97097" y="32144"/>
                </a:lnTo>
                <a:lnTo>
                  <a:pt x="95356" y="32144"/>
                </a:lnTo>
                <a:lnTo>
                  <a:pt x="95356" y="25715"/>
                </a:lnTo>
                <a:lnTo>
                  <a:pt x="94817" y="32144"/>
                </a:lnTo>
                <a:lnTo>
                  <a:pt x="92917" y="32144"/>
                </a:lnTo>
                <a:lnTo>
                  <a:pt x="92379" y="25715"/>
                </a:lnTo>
                <a:lnTo>
                  <a:pt x="92379" y="32144"/>
                </a:lnTo>
                <a:lnTo>
                  <a:pt x="90637" y="32144"/>
                </a:lnTo>
                <a:lnTo>
                  <a:pt x="90637" y="17101"/>
                </a:lnTo>
                <a:lnTo>
                  <a:pt x="93455" y="17101"/>
                </a:lnTo>
                <a:lnTo>
                  <a:pt x="93867" y="22200"/>
                </a:lnTo>
                <a:lnTo>
                  <a:pt x="94279" y="17101"/>
                </a:lnTo>
                <a:close/>
                <a:moveTo>
                  <a:pt x="104571" y="17101"/>
                </a:moveTo>
                <a:lnTo>
                  <a:pt x="104571" y="32144"/>
                </a:lnTo>
                <a:lnTo>
                  <a:pt x="102829" y="32144"/>
                </a:lnTo>
                <a:lnTo>
                  <a:pt x="102829" y="25715"/>
                </a:lnTo>
                <a:lnTo>
                  <a:pt x="102323" y="32144"/>
                </a:lnTo>
                <a:lnTo>
                  <a:pt x="100391" y="32144"/>
                </a:lnTo>
                <a:lnTo>
                  <a:pt x="99853" y="25715"/>
                </a:lnTo>
                <a:lnTo>
                  <a:pt x="99853" y="32144"/>
                </a:lnTo>
                <a:lnTo>
                  <a:pt x="98142" y="32144"/>
                </a:lnTo>
                <a:lnTo>
                  <a:pt x="98142" y="17101"/>
                </a:lnTo>
                <a:lnTo>
                  <a:pt x="100929" y="17101"/>
                </a:lnTo>
                <a:lnTo>
                  <a:pt x="101341" y="22200"/>
                </a:lnTo>
                <a:lnTo>
                  <a:pt x="101753" y="17101"/>
                </a:lnTo>
                <a:close/>
                <a:moveTo>
                  <a:pt x="112045" y="17101"/>
                </a:moveTo>
                <a:lnTo>
                  <a:pt x="112045" y="32144"/>
                </a:lnTo>
                <a:lnTo>
                  <a:pt x="110303" y="32144"/>
                </a:lnTo>
                <a:lnTo>
                  <a:pt x="110303" y="25715"/>
                </a:lnTo>
                <a:lnTo>
                  <a:pt x="109797" y="32144"/>
                </a:lnTo>
                <a:lnTo>
                  <a:pt x="107865" y="32144"/>
                </a:lnTo>
                <a:lnTo>
                  <a:pt x="107358" y="25715"/>
                </a:lnTo>
                <a:lnTo>
                  <a:pt x="107358" y="32144"/>
                </a:lnTo>
                <a:lnTo>
                  <a:pt x="105616" y="32144"/>
                </a:lnTo>
                <a:lnTo>
                  <a:pt x="105616" y="17101"/>
                </a:lnTo>
                <a:lnTo>
                  <a:pt x="108403" y="17101"/>
                </a:lnTo>
                <a:lnTo>
                  <a:pt x="108815" y="22200"/>
                </a:lnTo>
                <a:lnTo>
                  <a:pt x="109258" y="17101"/>
                </a:lnTo>
                <a:close/>
                <a:moveTo>
                  <a:pt x="119519" y="17101"/>
                </a:moveTo>
                <a:lnTo>
                  <a:pt x="119519" y="32144"/>
                </a:lnTo>
                <a:lnTo>
                  <a:pt x="117777" y="32144"/>
                </a:lnTo>
                <a:lnTo>
                  <a:pt x="117777" y="25715"/>
                </a:lnTo>
                <a:lnTo>
                  <a:pt x="117271" y="32144"/>
                </a:lnTo>
                <a:lnTo>
                  <a:pt x="115339" y="32144"/>
                </a:lnTo>
                <a:lnTo>
                  <a:pt x="114832" y="25715"/>
                </a:lnTo>
                <a:lnTo>
                  <a:pt x="114832" y="32144"/>
                </a:lnTo>
                <a:lnTo>
                  <a:pt x="113090" y="32144"/>
                </a:lnTo>
                <a:lnTo>
                  <a:pt x="113090" y="17101"/>
                </a:lnTo>
                <a:lnTo>
                  <a:pt x="115877" y="17101"/>
                </a:lnTo>
                <a:lnTo>
                  <a:pt x="116320" y="22200"/>
                </a:lnTo>
                <a:lnTo>
                  <a:pt x="116732" y="17101"/>
                </a:lnTo>
                <a:close/>
                <a:moveTo>
                  <a:pt x="126993" y="17101"/>
                </a:moveTo>
                <a:lnTo>
                  <a:pt x="126993" y="32144"/>
                </a:lnTo>
                <a:lnTo>
                  <a:pt x="125283" y="32144"/>
                </a:lnTo>
                <a:lnTo>
                  <a:pt x="125283" y="25715"/>
                </a:lnTo>
                <a:lnTo>
                  <a:pt x="124744" y="32144"/>
                </a:lnTo>
                <a:lnTo>
                  <a:pt x="122813" y="32144"/>
                </a:lnTo>
                <a:lnTo>
                  <a:pt x="122306" y="25715"/>
                </a:lnTo>
                <a:lnTo>
                  <a:pt x="122306" y="32144"/>
                </a:lnTo>
                <a:lnTo>
                  <a:pt x="120564" y="32144"/>
                </a:lnTo>
                <a:lnTo>
                  <a:pt x="120564" y="17101"/>
                </a:lnTo>
                <a:lnTo>
                  <a:pt x="123351" y="17101"/>
                </a:lnTo>
                <a:lnTo>
                  <a:pt x="123794" y="22200"/>
                </a:lnTo>
                <a:lnTo>
                  <a:pt x="124206" y="17101"/>
                </a:lnTo>
                <a:close/>
                <a:moveTo>
                  <a:pt x="134467" y="17101"/>
                </a:moveTo>
                <a:lnTo>
                  <a:pt x="134467" y="32144"/>
                </a:lnTo>
                <a:lnTo>
                  <a:pt x="132757" y="32144"/>
                </a:lnTo>
                <a:lnTo>
                  <a:pt x="132757" y="25715"/>
                </a:lnTo>
                <a:lnTo>
                  <a:pt x="132218" y="32144"/>
                </a:lnTo>
                <a:lnTo>
                  <a:pt x="130318" y="32144"/>
                </a:lnTo>
                <a:lnTo>
                  <a:pt x="129780" y="25715"/>
                </a:lnTo>
                <a:lnTo>
                  <a:pt x="129780" y="32144"/>
                </a:lnTo>
                <a:lnTo>
                  <a:pt x="128038" y="32144"/>
                </a:lnTo>
                <a:lnTo>
                  <a:pt x="128038" y="17101"/>
                </a:lnTo>
                <a:lnTo>
                  <a:pt x="130857" y="17101"/>
                </a:lnTo>
                <a:lnTo>
                  <a:pt x="131268" y="22200"/>
                </a:lnTo>
                <a:lnTo>
                  <a:pt x="131680" y="17101"/>
                </a:lnTo>
                <a:close/>
                <a:moveTo>
                  <a:pt x="141941" y="17101"/>
                </a:moveTo>
                <a:lnTo>
                  <a:pt x="141941" y="32144"/>
                </a:lnTo>
                <a:lnTo>
                  <a:pt x="140231" y="32144"/>
                </a:lnTo>
                <a:lnTo>
                  <a:pt x="140231" y="25715"/>
                </a:lnTo>
                <a:lnTo>
                  <a:pt x="139692" y="32144"/>
                </a:lnTo>
                <a:lnTo>
                  <a:pt x="137792" y="32144"/>
                </a:lnTo>
                <a:lnTo>
                  <a:pt x="137254" y="25715"/>
                </a:lnTo>
                <a:lnTo>
                  <a:pt x="137254" y="32144"/>
                </a:lnTo>
                <a:lnTo>
                  <a:pt x="135512" y="32144"/>
                </a:lnTo>
                <a:lnTo>
                  <a:pt x="135512" y="17101"/>
                </a:lnTo>
                <a:lnTo>
                  <a:pt x="138330" y="17101"/>
                </a:lnTo>
                <a:lnTo>
                  <a:pt x="138742" y="22200"/>
                </a:lnTo>
                <a:lnTo>
                  <a:pt x="139154" y="17101"/>
                </a:lnTo>
                <a:close/>
                <a:moveTo>
                  <a:pt x="149446" y="17101"/>
                </a:moveTo>
                <a:lnTo>
                  <a:pt x="149446" y="32144"/>
                </a:lnTo>
                <a:lnTo>
                  <a:pt x="147705" y="32144"/>
                </a:lnTo>
                <a:lnTo>
                  <a:pt x="147705" y="25715"/>
                </a:lnTo>
                <a:lnTo>
                  <a:pt x="147166" y="32144"/>
                </a:lnTo>
                <a:lnTo>
                  <a:pt x="145266" y="32144"/>
                </a:lnTo>
                <a:lnTo>
                  <a:pt x="144728" y="25715"/>
                </a:lnTo>
                <a:lnTo>
                  <a:pt x="144728" y="32144"/>
                </a:lnTo>
                <a:lnTo>
                  <a:pt x="142986" y="32144"/>
                </a:lnTo>
                <a:lnTo>
                  <a:pt x="142986" y="17101"/>
                </a:lnTo>
                <a:lnTo>
                  <a:pt x="145804" y="17101"/>
                </a:lnTo>
                <a:lnTo>
                  <a:pt x="146216" y="22200"/>
                </a:lnTo>
                <a:lnTo>
                  <a:pt x="146628" y="17101"/>
                </a:lnTo>
                <a:close/>
                <a:moveTo>
                  <a:pt x="156920" y="17101"/>
                </a:moveTo>
                <a:lnTo>
                  <a:pt x="156920" y="32144"/>
                </a:lnTo>
                <a:lnTo>
                  <a:pt x="155178" y="32144"/>
                </a:lnTo>
                <a:lnTo>
                  <a:pt x="155178" y="25715"/>
                </a:lnTo>
                <a:lnTo>
                  <a:pt x="154640" y="32144"/>
                </a:lnTo>
                <a:lnTo>
                  <a:pt x="152740" y="32144"/>
                </a:lnTo>
                <a:lnTo>
                  <a:pt x="152233" y="25715"/>
                </a:lnTo>
                <a:lnTo>
                  <a:pt x="152233" y="32144"/>
                </a:lnTo>
                <a:lnTo>
                  <a:pt x="150491" y="32144"/>
                </a:lnTo>
                <a:lnTo>
                  <a:pt x="150491" y="17101"/>
                </a:lnTo>
                <a:lnTo>
                  <a:pt x="153278" y="17101"/>
                </a:lnTo>
                <a:lnTo>
                  <a:pt x="153690" y="22200"/>
                </a:lnTo>
                <a:lnTo>
                  <a:pt x="154133" y="17101"/>
                </a:lnTo>
                <a:close/>
                <a:moveTo>
                  <a:pt x="164394" y="17101"/>
                </a:moveTo>
                <a:lnTo>
                  <a:pt x="164394" y="32144"/>
                </a:lnTo>
                <a:lnTo>
                  <a:pt x="162652" y="32144"/>
                </a:lnTo>
                <a:lnTo>
                  <a:pt x="162652" y="25715"/>
                </a:lnTo>
                <a:lnTo>
                  <a:pt x="162146" y="32144"/>
                </a:lnTo>
                <a:lnTo>
                  <a:pt x="160214" y="32144"/>
                </a:lnTo>
                <a:lnTo>
                  <a:pt x="159707" y="25715"/>
                </a:lnTo>
                <a:lnTo>
                  <a:pt x="159707" y="32144"/>
                </a:lnTo>
                <a:lnTo>
                  <a:pt x="157965" y="32144"/>
                </a:lnTo>
                <a:lnTo>
                  <a:pt x="157965" y="17101"/>
                </a:lnTo>
                <a:lnTo>
                  <a:pt x="160752" y="17101"/>
                </a:lnTo>
                <a:lnTo>
                  <a:pt x="161164" y="22200"/>
                </a:lnTo>
                <a:lnTo>
                  <a:pt x="161607" y="17101"/>
                </a:lnTo>
                <a:close/>
                <a:moveTo>
                  <a:pt x="171868" y="17101"/>
                </a:moveTo>
                <a:lnTo>
                  <a:pt x="171868" y="32144"/>
                </a:lnTo>
                <a:lnTo>
                  <a:pt x="170126" y="32144"/>
                </a:lnTo>
                <a:lnTo>
                  <a:pt x="170126" y="25715"/>
                </a:lnTo>
                <a:lnTo>
                  <a:pt x="169620" y="32144"/>
                </a:lnTo>
                <a:lnTo>
                  <a:pt x="167688" y="32144"/>
                </a:lnTo>
                <a:lnTo>
                  <a:pt x="167181" y="25715"/>
                </a:lnTo>
                <a:lnTo>
                  <a:pt x="167181" y="32144"/>
                </a:lnTo>
                <a:lnTo>
                  <a:pt x="165439" y="32144"/>
                </a:lnTo>
                <a:lnTo>
                  <a:pt x="165439" y="17101"/>
                </a:lnTo>
                <a:lnTo>
                  <a:pt x="168226" y="17101"/>
                </a:lnTo>
                <a:lnTo>
                  <a:pt x="168638" y="22200"/>
                </a:lnTo>
                <a:lnTo>
                  <a:pt x="169081" y="17101"/>
                </a:lnTo>
                <a:close/>
                <a:moveTo>
                  <a:pt x="179342" y="17101"/>
                </a:moveTo>
                <a:lnTo>
                  <a:pt x="179342" y="32144"/>
                </a:lnTo>
                <a:lnTo>
                  <a:pt x="177600" y="32144"/>
                </a:lnTo>
                <a:lnTo>
                  <a:pt x="177600" y="25715"/>
                </a:lnTo>
                <a:lnTo>
                  <a:pt x="177093" y="32144"/>
                </a:lnTo>
                <a:lnTo>
                  <a:pt x="175193" y="32144"/>
                </a:lnTo>
                <a:lnTo>
                  <a:pt x="174655" y="25715"/>
                </a:lnTo>
                <a:lnTo>
                  <a:pt x="174655" y="32144"/>
                </a:lnTo>
                <a:lnTo>
                  <a:pt x="172913" y="32144"/>
                </a:lnTo>
                <a:lnTo>
                  <a:pt x="172913" y="17101"/>
                </a:lnTo>
                <a:lnTo>
                  <a:pt x="175732" y="17101"/>
                </a:lnTo>
                <a:lnTo>
                  <a:pt x="176143" y="22200"/>
                </a:lnTo>
                <a:lnTo>
                  <a:pt x="176555" y="17101"/>
                </a:lnTo>
                <a:close/>
                <a:moveTo>
                  <a:pt x="186816" y="17101"/>
                </a:moveTo>
                <a:lnTo>
                  <a:pt x="186816" y="32144"/>
                </a:lnTo>
                <a:lnTo>
                  <a:pt x="185106" y="32144"/>
                </a:lnTo>
                <a:lnTo>
                  <a:pt x="185106" y="25715"/>
                </a:lnTo>
                <a:lnTo>
                  <a:pt x="184567" y="32144"/>
                </a:lnTo>
                <a:lnTo>
                  <a:pt x="182667" y="32144"/>
                </a:lnTo>
                <a:lnTo>
                  <a:pt x="182129" y="25715"/>
                </a:lnTo>
                <a:lnTo>
                  <a:pt x="182129" y="32144"/>
                </a:lnTo>
                <a:lnTo>
                  <a:pt x="180387" y="32144"/>
                </a:lnTo>
                <a:lnTo>
                  <a:pt x="180387" y="17101"/>
                </a:lnTo>
                <a:lnTo>
                  <a:pt x="183206" y="17101"/>
                </a:lnTo>
                <a:lnTo>
                  <a:pt x="183617" y="22200"/>
                </a:lnTo>
                <a:lnTo>
                  <a:pt x="184029" y="17101"/>
                </a:lnTo>
                <a:close/>
                <a:moveTo>
                  <a:pt x="194321" y="17101"/>
                </a:moveTo>
                <a:lnTo>
                  <a:pt x="194321" y="32144"/>
                </a:lnTo>
                <a:lnTo>
                  <a:pt x="192580" y="32144"/>
                </a:lnTo>
                <a:lnTo>
                  <a:pt x="192580" y="25715"/>
                </a:lnTo>
                <a:lnTo>
                  <a:pt x="192041" y="32144"/>
                </a:lnTo>
                <a:lnTo>
                  <a:pt x="190141" y="32144"/>
                </a:lnTo>
                <a:lnTo>
                  <a:pt x="189603" y="25715"/>
                </a:lnTo>
                <a:lnTo>
                  <a:pt x="189603" y="32144"/>
                </a:lnTo>
                <a:lnTo>
                  <a:pt x="187861" y="32144"/>
                </a:lnTo>
                <a:lnTo>
                  <a:pt x="187861" y="17101"/>
                </a:lnTo>
                <a:lnTo>
                  <a:pt x="190679" y="17101"/>
                </a:lnTo>
                <a:lnTo>
                  <a:pt x="191091" y="22200"/>
                </a:lnTo>
                <a:lnTo>
                  <a:pt x="191503" y="17101"/>
                </a:lnTo>
                <a:close/>
                <a:moveTo>
                  <a:pt x="201795" y="17101"/>
                </a:moveTo>
                <a:lnTo>
                  <a:pt x="201795" y="32144"/>
                </a:lnTo>
                <a:lnTo>
                  <a:pt x="200054" y="32144"/>
                </a:lnTo>
                <a:lnTo>
                  <a:pt x="200054" y="25715"/>
                </a:lnTo>
                <a:lnTo>
                  <a:pt x="199515" y="32144"/>
                </a:lnTo>
                <a:lnTo>
                  <a:pt x="197615" y="32144"/>
                </a:lnTo>
                <a:lnTo>
                  <a:pt x="197077" y="25715"/>
                </a:lnTo>
                <a:lnTo>
                  <a:pt x="197077" y="32144"/>
                </a:lnTo>
                <a:lnTo>
                  <a:pt x="195366" y="32144"/>
                </a:lnTo>
                <a:lnTo>
                  <a:pt x="195366" y="17101"/>
                </a:lnTo>
                <a:lnTo>
                  <a:pt x="198153" y="17101"/>
                </a:lnTo>
                <a:lnTo>
                  <a:pt x="198565" y="22200"/>
                </a:lnTo>
                <a:lnTo>
                  <a:pt x="198977" y="17101"/>
                </a:lnTo>
                <a:close/>
                <a:moveTo>
                  <a:pt x="209269" y="17101"/>
                </a:moveTo>
                <a:lnTo>
                  <a:pt x="209269" y="32144"/>
                </a:lnTo>
                <a:lnTo>
                  <a:pt x="207527" y="32144"/>
                </a:lnTo>
                <a:lnTo>
                  <a:pt x="207527" y="25715"/>
                </a:lnTo>
                <a:lnTo>
                  <a:pt x="207021" y="32144"/>
                </a:lnTo>
                <a:lnTo>
                  <a:pt x="205089" y="32144"/>
                </a:lnTo>
                <a:lnTo>
                  <a:pt x="204582" y="25715"/>
                </a:lnTo>
                <a:lnTo>
                  <a:pt x="204582" y="32144"/>
                </a:lnTo>
                <a:lnTo>
                  <a:pt x="202840" y="32144"/>
                </a:lnTo>
                <a:lnTo>
                  <a:pt x="202840" y="17101"/>
                </a:lnTo>
                <a:lnTo>
                  <a:pt x="205627" y="17101"/>
                </a:lnTo>
                <a:lnTo>
                  <a:pt x="206039" y="22200"/>
                </a:lnTo>
                <a:lnTo>
                  <a:pt x="206451" y="17101"/>
                </a:lnTo>
                <a:close/>
                <a:moveTo>
                  <a:pt x="216743" y="17101"/>
                </a:moveTo>
                <a:lnTo>
                  <a:pt x="216743" y="32144"/>
                </a:lnTo>
                <a:lnTo>
                  <a:pt x="215001" y="32144"/>
                </a:lnTo>
                <a:lnTo>
                  <a:pt x="215001" y="25715"/>
                </a:lnTo>
                <a:lnTo>
                  <a:pt x="214495" y="32144"/>
                </a:lnTo>
                <a:lnTo>
                  <a:pt x="212563" y="32144"/>
                </a:lnTo>
                <a:lnTo>
                  <a:pt x="212056" y="25715"/>
                </a:lnTo>
                <a:lnTo>
                  <a:pt x="212056" y="32144"/>
                </a:lnTo>
                <a:lnTo>
                  <a:pt x="210314" y="32144"/>
                </a:lnTo>
                <a:lnTo>
                  <a:pt x="210314" y="17101"/>
                </a:lnTo>
                <a:lnTo>
                  <a:pt x="213101" y="17101"/>
                </a:lnTo>
                <a:lnTo>
                  <a:pt x="213513" y="22200"/>
                </a:lnTo>
                <a:lnTo>
                  <a:pt x="213956" y="17101"/>
                </a:lnTo>
                <a:close/>
                <a:moveTo>
                  <a:pt x="224217" y="17101"/>
                </a:moveTo>
                <a:lnTo>
                  <a:pt x="224217" y="32144"/>
                </a:lnTo>
                <a:lnTo>
                  <a:pt x="222475" y="32144"/>
                </a:lnTo>
                <a:lnTo>
                  <a:pt x="222475" y="25715"/>
                </a:lnTo>
                <a:lnTo>
                  <a:pt x="221969" y="32144"/>
                </a:lnTo>
                <a:lnTo>
                  <a:pt x="220037" y="32144"/>
                </a:lnTo>
                <a:lnTo>
                  <a:pt x="219530" y="25715"/>
                </a:lnTo>
                <a:lnTo>
                  <a:pt x="219530" y="32144"/>
                </a:lnTo>
                <a:lnTo>
                  <a:pt x="217788" y="32144"/>
                </a:lnTo>
                <a:lnTo>
                  <a:pt x="217788" y="17101"/>
                </a:lnTo>
                <a:lnTo>
                  <a:pt x="220575" y="17101"/>
                </a:lnTo>
                <a:lnTo>
                  <a:pt x="221018" y="22200"/>
                </a:lnTo>
                <a:lnTo>
                  <a:pt x="221430" y="17101"/>
                </a:lnTo>
                <a:close/>
                <a:moveTo>
                  <a:pt x="231691" y="17101"/>
                </a:moveTo>
                <a:lnTo>
                  <a:pt x="231691" y="32144"/>
                </a:lnTo>
                <a:lnTo>
                  <a:pt x="229981" y="32144"/>
                </a:lnTo>
                <a:lnTo>
                  <a:pt x="229981" y="25715"/>
                </a:lnTo>
                <a:lnTo>
                  <a:pt x="229442" y="32144"/>
                </a:lnTo>
                <a:lnTo>
                  <a:pt x="227542" y="32144"/>
                </a:lnTo>
                <a:lnTo>
                  <a:pt x="227004" y="25715"/>
                </a:lnTo>
                <a:lnTo>
                  <a:pt x="227004" y="32144"/>
                </a:lnTo>
                <a:lnTo>
                  <a:pt x="225262" y="32144"/>
                </a:lnTo>
                <a:lnTo>
                  <a:pt x="225262" y="17101"/>
                </a:lnTo>
                <a:lnTo>
                  <a:pt x="228049" y="17101"/>
                </a:lnTo>
                <a:lnTo>
                  <a:pt x="228492" y="22200"/>
                </a:lnTo>
                <a:lnTo>
                  <a:pt x="228904" y="17101"/>
                </a:lnTo>
                <a:close/>
                <a:moveTo>
                  <a:pt x="239165" y="17101"/>
                </a:moveTo>
                <a:lnTo>
                  <a:pt x="239165" y="32144"/>
                </a:lnTo>
                <a:lnTo>
                  <a:pt x="237455" y="32144"/>
                </a:lnTo>
                <a:lnTo>
                  <a:pt x="237455" y="25715"/>
                </a:lnTo>
                <a:lnTo>
                  <a:pt x="236916" y="32144"/>
                </a:lnTo>
                <a:lnTo>
                  <a:pt x="235016" y="32144"/>
                </a:lnTo>
                <a:lnTo>
                  <a:pt x="234478" y="25715"/>
                </a:lnTo>
                <a:lnTo>
                  <a:pt x="234478" y="32144"/>
                </a:lnTo>
                <a:lnTo>
                  <a:pt x="232736" y="32144"/>
                </a:lnTo>
                <a:lnTo>
                  <a:pt x="232736" y="17101"/>
                </a:lnTo>
                <a:lnTo>
                  <a:pt x="235555" y="17101"/>
                </a:lnTo>
                <a:lnTo>
                  <a:pt x="235966" y="22200"/>
                </a:lnTo>
                <a:lnTo>
                  <a:pt x="236378" y="17101"/>
                </a:lnTo>
                <a:close/>
                <a:moveTo>
                  <a:pt x="246670" y="17101"/>
                </a:moveTo>
                <a:lnTo>
                  <a:pt x="246670" y="32144"/>
                </a:lnTo>
                <a:lnTo>
                  <a:pt x="244929" y="32144"/>
                </a:lnTo>
                <a:lnTo>
                  <a:pt x="244929" y="25715"/>
                </a:lnTo>
                <a:lnTo>
                  <a:pt x="244390" y="32144"/>
                </a:lnTo>
                <a:lnTo>
                  <a:pt x="242490" y="32144"/>
                </a:lnTo>
                <a:lnTo>
                  <a:pt x="241952" y="25715"/>
                </a:lnTo>
                <a:lnTo>
                  <a:pt x="241952" y="32144"/>
                </a:lnTo>
                <a:lnTo>
                  <a:pt x="240242" y="32144"/>
                </a:lnTo>
                <a:lnTo>
                  <a:pt x="240242" y="17101"/>
                </a:lnTo>
                <a:lnTo>
                  <a:pt x="243028" y="17101"/>
                </a:lnTo>
                <a:lnTo>
                  <a:pt x="243440" y="22200"/>
                </a:lnTo>
                <a:lnTo>
                  <a:pt x="243852" y="17101"/>
                </a:lnTo>
                <a:close/>
                <a:moveTo>
                  <a:pt x="254144" y="17101"/>
                </a:moveTo>
                <a:lnTo>
                  <a:pt x="254144" y="32144"/>
                </a:lnTo>
                <a:lnTo>
                  <a:pt x="252402" y="32144"/>
                </a:lnTo>
                <a:lnTo>
                  <a:pt x="252402" y="25715"/>
                </a:lnTo>
                <a:lnTo>
                  <a:pt x="251864" y="32144"/>
                </a:lnTo>
                <a:lnTo>
                  <a:pt x="249964" y="32144"/>
                </a:lnTo>
                <a:lnTo>
                  <a:pt x="249426" y="25715"/>
                </a:lnTo>
                <a:lnTo>
                  <a:pt x="249426" y="32144"/>
                </a:lnTo>
                <a:lnTo>
                  <a:pt x="247715" y="32144"/>
                </a:lnTo>
                <a:lnTo>
                  <a:pt x="247715" y="17101"/>
                </a:lnTo>
                <a:lnTo>
                  <a:pt x="250502" y="17101"/>
                </a:lnTo>
                <a:lnTo>
                  <a:pt x="250914" y="22200"/>
                </a:lnTo>
                <a:lnTo>
                  <a:pt x="251326" y="17101"/>
                </a:lnTo>
                <a:close/>
                <a:moveTo>
                  <a:pt x="261618" y="17101"/>
                </a:moveTo>
                <a:lnTo>
                  <a:pt x="261618" y="32144"/>
                </a:lnTo>
                <a:lnTo>
                  <a:pt x="259876" y="32144"/>
                </a:lnTo>
                <a:lnTo>
                  <a:pt x="259876" y="25715"/>
                </a:lnTo>
                <a:lnTo>
                  <a:pt x="259338" y="32144"/>
                </a:lnTo>
                <a:lnTo>
                  <a:pt x="257438" y="32144"/>
                </a:lnTo>
                <a:lnTo>
                  <a:pt x="256899" y="25715"/>
                </a:lnTo>
                <a:lnTo>
                  <a:pt x="256899" y="32144"/>
                </a:lnTo>
                <a:lnTo>
                  <a:pt x="255189" y="32144"/>
                </a:lnTo>
                <a:lnTo>
                  <a:pt x="255189" y="17101"/>
                </a:lnTo>
                <a:lnTo>
                  <a:pt x="257976" y="17101"/>
                </a:lnTo>
                <a:lnTo>
                  <a:pt x="258388" y="22200"/>
                </a:lnTo>
                <a:lnTo>
                  <a:pt x="258831" y="17101"/>
                </a:lnTo>
                <a:close/>
                <a:moveTo>
                  <a:pt x="269092" y="17101"/>
                </a:moveTo>
                <a:lnTo>
                  <a:pt x="269092" y="32144"/>
                </a:lnTo>
                <a:lnTo>
                  <a:pt x="267350" y="32144"/>
                </a:lnTo>
                <a:lnTo>
                  <a:pt x="267350" y="25715"/>
                </a:lnTo>
                <a:lnTo>
                  <a:pt x="266844" y="32144"/>
                </a:lnTo>
                <a:lnTo>
                  <a:pt x="264912" y="32144"/>
                </a:lnTo>
                <a:lnTo>
                  <a:pt x="264405" y="25715"/>
                </a:lnTo>
                <a:lnTo>
                  <a:pt x="264405" y="32144"/>
                </a:lnTo>
                <a:lnTo>
                  <a:pt x="262663" y="32144"/>
                </a:lnTo>
                <a:lnTo>
                  <a:pt x="262663" y="17101"/>
                </a:lnTo>
                <a:lnTo>
                  <a:pt x="265450" y="17101"/>
                </a:lnTo>
                <a:lnTo>
                  <a:pt x="265862" y="22200"/>
                </a:lnTo>
                <a:lnTo>
                  <a:pt x="266305" y="17101"/>
                </a:lnTo>
                <a:close/>
                <a:moveTo>
                  <a:pt x="276566" y="17101"/>
                </a:moveTo>
                <a:lnTo>
                  <a:pt x="276566" y="32144"/>
                </a:lnTo>
                <a:lnTo>
                  <a:pt x="274824" y="32144"/>
                </a:lnTo>
                <a:lnTo>
                  <a:pt x="274824" y="25715"/>
                </a:lnTo>
                <a:lnTo>
                  <a:pt x="274317" y="32144"/>
                </a:lnTo>
                <a:lnTo>
                  <a:pt x="272386" y="32144"/>
                </a:lnTo>
                <a:lnTo>
                  <a:pt x="271879" y="25715"/>
                </a:lnTo>
                <a:lnTo>
                  <a:pt x="271879" y="32144"/>
                </a:lnTo>
                <a:lnTo>
                  <a:pt x="270137" y="32144"/>
                </a:lnTo>
                <a:lnTo>
                  <a:pt x="270137" y="17101"/>
                </a:lnTo>
                <a:lnTo>
                  <a:pt x="272924" y="17101"/>
                </a:lnTo>
                <a:lnTo>
                  <a:pt x="273367" y="22200"/>
                </a:lnTo>
                <a:lnTo>
                  <a:pt x="273779" y="17101"/>
                </a:lnTo>
                <a:close/>
                <a:moveTo>
                  <a:pt x="284040" y="17101"/>
                </a:moveTo>
                <a:lnTo>
                  <a:pt x="284040" y="32144"/>
                </a:lnTo>
                <a:lnTo>
                  <a:pt x="282298" y="32144"/>
                </a:lnTo>
                <a:lnTo>
                  <a:pt x="282298" y="25715"/>
                </a:lnTo>
                <a:lnTo>
                  <a:pt x="281791" y="32144"/>
                </a:lnTo>
                <a:lnTo>
                  <a:pt x="279860" y="32144"/>
                </a:lnTo>
                <a:lnTo>
                  <a:pt x="279353" y="25715"/>
                </a:lnTo>
                <a:lnTo>
                  <a:pt x="279353" y="32144"/>
                </a:lnTo>
                <a:lnTo>
                  <a:pt x="277611" y="32144"/>
                </a:lnTo>
                <a:lnTo>
                  <a:pt x="277611" y="17101"/>
                </a:lnTo>
                <a:lnTo>
                  <a:pt x="280430" y="17101"/>
                </a:lnTo>
                <a:lnTo>
                  <a:pt x="280841" y="22200"/>
                </a:lnTo>
                <a:lnTo>
                  <a:pt x="281253" y="17101"/>
                </a:lnTo>
                <a:close/>
                <a:moveTo>
                  <a:pt x="7347" y="32967"/>
                </a:moveTo>
                <a:lnTo>
                  <a:pt x="7347" y="48010"/>
                </a:lnTo>
                <a:lnTo>
                  <a:pt x="5605" y="48010"/>
                </a:lnTo>
                <a:lnTo>
                  <a:pt x="5605" y="41581"/>
                </a:lnTo>
                <a:lnTo>
                  <a:pt x="5099" y="48010"/>
                </a:lnTo>
                <a:lnTo>
                  <a:pt x="3167" y="48010"/>
                </a:lnTo>
                <a:lnTo>
                  <a:pt x="2629" y="41581"/>
                </a:lnTo>
                <a:lnTo>
                  <a:pt x="2629" y="48010"/>
                </a:lnTo>
                <a:lnTo>
                  <a:pt x="918" y="48010"/>
                </a:lnTo>
                <a:lnTo>
                  <a:pt x="918" y="32967"/>
                </a:lnTo>
                <a:lnTo>
                  <a:pt x="3705" y="32967"/>
                </a:lnTo>
                <a:lnTo>
                  <a:pt x="4117" y="38098"/>
                </a:lnTo>
                <a:lnTo>
                  <a:pt x="4529" y="32967"/>
                </a:lnTo>
                <a:close/>
                <a:moveTo>
                  <a:pt x="14821" y="32967"/>
                </a:moveTo>
                <a:lnTo>
                  <a:pt x="14821" y="48010"/>
                </a:lnTo>
                <a:lnTo>
                  <a:pt x="13079" y="48010"/>
                </a:lnTo>
                <a:lnTo>
                  <a:pt x="13079" y="41581"/>
                </a:lnTo>
                <a:lnTo>
                  <a:pt x="12573" y="48010"/>
                </a:lnTo>
                <a:lnTo>
                  <a:pt x="10641" y="48010"/>
                </a:lnTo>
                <a:lnTo>
                  <a:pt x="10134" y="41581"/>
                </a:lnTo>
                <a:lnTo>
                  <a:pt x="10134" y="48010"/>
                </a:lnTo>
                <a:lnTo>
                  <a:pt x="8392" y="48010"/>
                </a:lnTo>
                <a:lnTo>
                  <a:pt x="8392" y="32967"/>
                </a:lnTo>
                <a:lnTo>
                  <a:pt x="11179" y="32967"/>
                </a:lnTo>
                <a:lnTo>
                  <a:pt x="11591" y="38098"/>
                </a:lnTo>
                <a:lnTo>
                  <a:pt x="12034" y="32967"/>
                </a:lnTo>
                <a:close/>
                <a:moveTo>
                  <a:pt x="22295" y="32967"/>
                </a:moveTo>
                <a:lnTo>
                  <a:pt x="22295" y="48010"/>
                </a:lnTo>
                <a:lnTo>
                  <a:pt x="20553" y="48010"/>
                </a:lnTo>
                <a:lnTo>
                  <a:pt x="20553" y="41581"/>
                </a:lnTo>
                <a:lnTo>
                  <a:pt x="20047" y="48010"/>
                </a:lnTo>
                <a:lnTo>
                  <a:pt x="18115" y="48010"/>
                </a:lnTo>
                <a:lnTo>
                  <a:pt x="17608" y="41581"/>
                </a:lnTo>
                <a:lnTo>
                  <a:pt x="17608" y="48010"/>
                </a:lnTo>
                <a:lnTo>
                  <a:pt x="15866" y="48010"/>
                </a:lnTo>
                <a:lnTo>
                  <a:pt x="15866" y="32967"/>
                </a:lnTo>
                <a:lnTo>
                  <a:pt x="18653" y="32967"/>
                </a:lnTo>
                <a:lnTo>
                  <a:pt x="19096" y="38098"/>
                </a:lnTo>
                <a:lnTo>
                  <a:pt x="19508" y="32967"/>
                </a:lnTo>
                <a:close/>
                <a:moveTo>
                  <a:pt x="29769" y="32967"/>
                </a:moveTo>
                <a:lnTo>
                  <a:pt x="29769" y="48010"/>
                </a:lnTo>
                <a:lnTo>
                  <a:pt x="28059" y="48010"/>
                </a:lnTo>
                <a:lnTo>
                  <a:pt x="28059" y="41581"/>
                </a:lnTo>
                <a:lnTo>
                  <a:pt x="27520" y="48010"/>
                </a:lnTo>
                <a:lnTo>
                  <a:pt x="25589" y="48010"/>
                </a:lnTo>
                <a:lnTo>
                  <a:pt x="25082" y="41581"/>
                </a:lnTo>
                <a:lnTo>
                  <a:pt x="25082" y="48010"/>
                </a:lnTo>
                <a:lnTo>
                  <a:pt x="23340" y="48010"/>
                </a:lnTo>
                <a:lnTo>
                  <a:pt x="23340" y="32967"/>
                </a:lnTo>
                <a:lnTo>
                  <a:pt x="26159" y="32967"/>
                </a:lnTo>
                <a:lnTo>
                  <a:pt x="26570" y="38098"/>
                </a:lnTo>
                <a:lnTo>
                  <a:pt x="26982" y="32967"/>
                </a:lnTo>
                <a:close/>
                <a:moveTo>
                  <a:pt x="37243" y="32967"/>
                </a:moveTo>
                <a:lnTo>
                  <a:pt x="37243" y="48010"/>
                </a:lnTo>
                <a:lnTo>
                  <a:pt x="35533" y="48010"/>
                </a:lnTo>
                <a:lnTo>
                  <a:pt x="35533" y="41581"/>
                </a:lnTo>
                <a:lnTo>
                  <a:pt x="34994" y="48010"/>
                </a:lnTo>
                <a:lnTo>
                  <a:pt x="33094" y="48010"/>
                </a:lnTo>
                <a:lnTo>
                  <a:pt x="32556" y="41581"/>
                </a:lnTo>
                <a:lnTo>
                  <a:pt x="32556" y="48010"/>
                </a:lnTo>
                <a:lnTo>
                  <a:pt x="30814" y="48010"/>
                </a:lnTo>
                <a:lnTo>
                  <a:pt x="30814" y="32967"/>
                </a:lnTo>
                <a:lnTo>
                  <a:pt x="33633" y="32967"/>
                </a:lnTo>
                <a:lnTo>
                  <a:pt x="34044" y="38098"/>
                </a:lnTo>
                <a:lnTo>
                  <a:pt x="34456" y="32967"/>
                </a:lnTo>
                <a:close/>
                <a:moveTo>
                  <a:pt x="44748" y="32967"/>
                </a:moveTo>
                <a:lnTo>
                  <a:pt x="44748" y="48010"/>
                </a:lnTo>
                <a:lnTo>
                  <a:pt x="43007" y="48010"/>
                </a:lnTo>
                <a:lnTo>
                  <a:pt x="43007" y="41581"/>
                </a:lnTo>
                <a:lnTo>
                  <a:pt x="42468" y="48010"/>
                </a:lnTo>
                <a:lnTo>
                  <a:pt x="40568" y="48010"/>
                </a:lnTo>
                <a:lnTo>
                  <a:pt x="40030" y="41581"/>
                </a:lnTo>
                <a:lnTo>
                  <a:pt x="40030" y="48010"/>
                </a:lnTo>
                <a:lnTo>
                  <a:pt x="38320" y="48010"/>
                </a:lnTo>
                <a:lnTo>
                  <a:pt x="38320" y="32967"/>
                </a:lnTo>
                <a:lnTo>
                  <a:pt x="41106" y="32967"/>
                </a:lnTo>
                <a:lnTo>
                  <a:pt x="41518" y="38098"/>
                </a:lnTo>
                <a:lnTo>
                  <a:pt x="41930" y="32967"/>
                </a:lnTo>
                <a:close/>
                <a:moveTo>
                  <a:pt x="52222" y="32967"/>
                </a:moveTo>
                <a:lnTo>
                  <a:pt x="52222" y="48010"/>
                </a:lnTo>
                <a:lnTo>
                  <a:pt x="50480" y="48010"/>
                </a:lnTo>
                <a:lnTo>
                  <a:pt x="50480" y="41581"/>
                </a:lnTo>
                <a:lnTo>
                  <a:pt x="49942" y="48010"/>
                </a:lnTo>
                <a:lnTo>
                  <a:pt x="48042" y="48010"/>
                </a:lnTo>
                <a:lnTo>
                  <a:pt x="47504" y="41581"/>
                </a:lnTo>
                <a:lnTo>
                  <a:pt x="47504" y="48010"/>
                </a:lnTo>
                <a:lnTo>
                  <a:pt x="45793" y="48010"/>
                </a:lnTo>
                <a:lnTo>
                  <a:pt x="45793" y="32967"/>
                </a:lnTo>
                <a:lnTo>
                  <a:pt x="48580" y="32967"/>
                </a:lnTo>
                <a:lnTo>
                  <a:pt x="48992" y="38098"/>
                </a:lnTo>
                <a:lnTo>
                  <a:pt x="49404" y="32967"/>
                </a:lnTo>
                <a:close/>
                <a:moveTo>
                  <a:pt x="59696" y="32967"/>
                </a:moveTo>
                <a:lnTo>
                  <a:pt x="59696" y="48010"/>
                </a:lnTo>
                <a:lnTo>
                  <a:pt x="57954" y="48010"/>
                </a:lnTo>
                <a:lnTo>
                  <a:pt x="57954" y="41581"/>
                </a:lnTo>
                <a:lnTo>
                  <a:pt x="57448" y="48010"/>
                </a:lnTo>
                <a:lnTo>
                  <a:pt x="55516" y="48010"/>
                </a:lnTo>
                <a:lnTo>
                  <a:pt x="54978" y="41581"/>
                </a:lnTo>
                <a:lnTo>
                  <a:pt x="54978" y="48010"/>
                </a:lnTo>
                <a:lnTo>
                  <a:pt x="53267" y="48010"/>
                </a:lnTo>
                <a:lnTo>
                  <a:pt x="53267" y="32967"/>
                </a:lnTo>
                <a:lnTo>
                  <a:pt x="56054" y="32967"/>
                </a:lnTo>
                <a:lnTo>
                  <a:pt x="56466" y="38098"/>
                </a:lnTo>
                <a:lnTo>
                  <a:pt x="56878" y="32967"/>
                </a:lnTo>
                <a:close/>
                <a:moveTo>
                  <a:pt x="67170" y="32967"/>
                </a:moveTo>
                <a:lnTo>
                  <a:pt x="67170" y="48010"/>
                </a:lnTo>
                <a:lnTo>
                  <a:pt x="65428" y="48010"/>
                </a:lnTo>
                <a:lnTo>
                  <a:pt x="65428" y="41581"/>
                </a:lnTo>
                <a:lnTo>
                  <a:pt x="64922" y="48010"/>
                </a:lnTo>
                <a:lnTo>
                  <a:pt x="62990" y="48010"/>
                </a:lnTo>
                <a:lnTo>
                  <a:pt x="62483" y="41581"/>
                </a:lnTo>
                <a:lnTo>
                  <a:pt x="62483" y="48010"/>
                </a:lnTo>
                <a:lnTo>
                  <a:pt x="60741" y="48010"/>
                </a:lnTo>
                <a:lnTo>
                  <a:pt x="60741" y="32967"/>
                </a:lnTo>
                <a:lnTo>
                  <a:pt x="63528" y="32967"/>
                </a:lnTo>
                <a:lnTo>
                  <a:pt x="63940" y="38098"/>
                </a:lnTo>
                <a:lnTo>
                  <a:pt x="64383" y="32967"/>
                </a:lnTo>
                <a:close/>
                <a:moveTo>
                  <a:pt x="74644" y="32967"/>
                </a:moveTo>
                <a:lnTo>
                  <a:pt x="74644" y="48010"/>
                </a:lnTo>
                <a:lnTo>
                  <a:pt x="72902" y="48010"/>
                </a:lnTo>
                <a:lnTo>
                  <a:pt x="72902" y="41581"/>
                </a:lnTo>
                <a:lnTo>
                  <a:pt x="72395" y="48010"/>
                </a:lnTo>
                <a:lnTo>
                  <a:pt x="70464" y="48010"/>
                </a:lnTo>
                <a:lnTo>
                  <a:pt x="69957" y="41581"/>
                </a:lnTo>
                <a:lnTo>
                  <a:pt x="69957" y="48010"/>
                </a:lnTo>
                <a:lnTo>
                  <a:pt x="68215" y="48010"/>
                </a:lnTo>
                <a:lnTo>
                  <a:pt x="68215" y="32967"/>
                </a:lnTo>
                <a:lnTo>
                  <a:pt x="71002" y="32967"/>
                </a:lnTo>
                <a:lnTo>
                  <a:pt x="71445" y="38098"/>
                </a:lnTo>
                <a:lnTo>
                  <a:pt x="71857" y="32967"/>
                </a:lnTo>
                <a:close/>
                <a:moveTo>
                  <a:pt x="82118" y="32967"/>
                </a:moveTo>
                <a:lnTo>
                  <a:pt x="82118" y="48010"/>
                </a:lnTo>
                <a:lnTo>
                  <a:pt x="80376" y="48010"/>
                </a:lnTo>
                <a:lnTo>
                  <a:pt x="80376" y="41581"/>
                </a:lnTo>
                <a:lnTo>
                  <a:pt x="79869" y="48010"/>
                </a:lnTo>
                <a:lnTo>
                  <a:pt x="77969" y="48010"/>
                </a:lnTo>
                <a:lnTo>
                  <a:pt x="77431" y="41581"/>
                </a:lnTo>
                <a:lnTo>
                  <a:pt x="77431" y="48010"/>
                </a:lnTo>
                <a:lnTo>
                  <a:pt x="75689" y="48010"/>
                </a:lnTo>
                <a:lnTo>
                  <a:pt x="75689" y="32967"/>
                </a:lnTo>
                <a:lnTo>
                  <a:pt x="78508" y="32967"/>
                </a:lnTo>
                <a:lnTo>
                  <a:pt x="78919" y="38098"/>
                </a:lnTo>
                <a:lnTo>
                  <a:pt x="79331" y="32967"/>
                </a:lnTo>
                <a:close/>
                <a:moveTo>
                  <a:pt x="89623" y="32967"/>
                </a:moveTo>
                <a:lnTo>
                  <a:pt x="89623" y="48010"/>
                </a:lnTo>
                <a:lnTo>
                  <a:pt x="87882" y="48010"/>
                </a:lnTo>
                <a:lnTo>
                  <a:pt x="87882" y="41581"/>
                </a:lnTo>
                <a:lnTo>
                  <a:pt x="87343" y="48010"/>
                </a:lnTo>
                <a:lnTo>
                  <a:pt x="85443" y="48010"/>
                </a:lnTo>
                <a:lnTo>
                  <a:pt x="84905" y="41581"/>
                </a:lnTo>
                <a:lnTo>
                  <a:pt x="84905" y="48010"/>
                </a:lnTo>
                <a:lnTo>
                  <a:pt x="83163" y="48010"/>
                </a:lnTo>
                <a:lnTo>
                  <a:pt x="83163" y="32967"/>
                </a:lnTo>
                <a:lnTo>
                  <a:pt x="85982" y="32967"/>
                </a:lnTo>
                <a:lnTo>
                  <a:pt x="86393" y="38098"/>
                </a:lnTo>
                <a:lnTo>
                  <a:pt x="86805" y="32967"/>
                </a:lnTo>
                <a:close/>
                <a:moveTo>
                  <a:pt x="97097" y="32967"/>
                </a:moveTo>
                <a:lnTo>
                  <a:pt x="97097" y="48010"/>
                </a:lnTo>
                <a:lnTo>
                  <a:pt x="95356" y="48010"/>
                </a:lnTo>
                <a:lnTo>
                  <a:pt x="95356" y="41581"/>
                </a:lnTo>
                <a:lnTo>
                  <a:pt x="94817" y="48010"/>
                </a:lnTo>
                <a:lnTo>
                  <a:pt x="92917" y="48010"/>
                </a:lnTo>
                <a:lnTo>
                  <a:pt x="92379" y="41581"/>
                </a:lnTo>
                <a:lnTo>
                  <a:pt x="92379" y="48010"/>
                </a:lnTo>
                <a:lnTo>
                  <a:pt x="90637" y="48010"/>
                </a:lnTo>
                <a:lnTo>
                  <a:pt x="90637" y="32967"/>
                </a:lnTo>
                <a:lnTo>
                  <a:pt x="93455" y="32967"/>
                </a:lnTo>
                <a:lnTo>
                  <a:pt x="93867" y="38098"/>
                </a:lnTo>
                <a:lnTo>
                  <a:pt x="94279" y="32967"/>
                </a:lnTo>
                <a:close/>
                <a:moveTo>
                  <a:pt x="104571" y="32967"/>
                </a:moveTo>
                <a:lnTo>
                  <a:pt x="104571" y="48010"/>
                </a:lnTo>
                <a:lnTo>
                  <a:pt x="102829" y="48010"/>
                </a:lnTo>
                <a:lnTo>
                  <a:pt x="102829" y="41581"/>
                </a:lnTo>
                <a:lnTo>
                  <a:pt x="102323" y="48010"/>
                </a:lnTo>
                <a:lnTo>
                  <a:pt x="100391" y="48010"/>
                </a:lnTo>
                <a:lnTo>
                  <a:pt x="99853" y="41581"/>
                </a:lnTo>
                <a:lnTo>
                  <a:pt x="99853" y="48010"/>
                </a:lnTo>
                <a:lnTo>
                  <a:pt x="98142" y="48010"/>
                </a:lnTo>
                <a:lnTo>
                  <a:pt x="98142" y="32967"/>
                </a:lnTo>
                <a:lnTo>
                  <a:pt x="100929" y="32967"/>
                </a:lnTo>
                <a:lnTo>
                  <a:pt x="101341" y="38098"/>
                </a:lnTo>
                <a:lnTo>
                  <a:pt x="101753" y="32967"/>
                </a:lnTo>
                <a:close/>
                <a:moveTo>
                  <a:pt x="112045" y="32967"/>
                </a:moveTo>
                <a:lnTo>
                  <a:pt x="112045" y="48010"/>
                </a:lnTo>
                <a:lnTo>
                  <a:pt x="110303" y="48010"/>
                </a:lnTo>
                <a:lnTo>
                  <a:pt x="110303" y="41581"/>
                </a:lnTo>
                <a:lnTo>
                  <a:pt x="109797" y="48010"/>
                </a:lnTo>
                <a:lnTo>
                  <a:pt x="107865" y="48010"/>
                </a:lnTo>
                <a:lnTo>
                  <a:pt x="107358" y="41581"/>
                </a:lnTo>
                <a:lnTo>
                  <a:pt x="107358" y="48010"/>
                </a:lnTo>
                <a:lnTo>
                  <a:pt x="105616" y="48010"/>
                </a:lnTo>
                <a:lnTo>
                  <a:pt x="105616" y="32967"/>
                </a:lnTo>
                <a:lnTo>
                  <a:pt x="108403" y="32967"/>
                </a:lnTo>
                <a:lnTo>
                  <a:pt x="108815" y="38098"/>
                </a:lnTo>
                <a:lnTo>
                  <a:pt x="109258" y="32967"/>
                </a:lnTo>
                <a:close/>
                <a:moveTo>
                  <a:pt x="119519" y="32967"/>
                </a:moveTo>
                <a:lnTo>
                  <a:pt x="119519" y="48010"/>
                </a:lnTo>
                <a:lnTo>
                  <a:pt x="117777" y="48010"/>
                </a:lnTo>
                <a:lnTo>
                  <a:pt x="117777" y="41581"/>
                </a:lnTo>
                <a:lnTo>
                  <a:pt x="117271" y="48010"/>
                </a:lnTo>
                <a:lnTo>
                  <a:pt x="115339" y="48010"/>
                </a:lnTo>
                <a:lnTo>
                  <a:pt x="114832" y="41581"/>
                </a:lnTo>
                <a:lnTo>
                  <a:pt x="114832" y="48010"/>
                </a:lnTo>
                <a:lnTo>
                  <a:pt x="113090" y="48010"/>
                </a:lnTo>
                <a:lnTo>
                  <a:pt x="113090" y="32967"/>
                </a:lnTo>
                <a:lnTo>
                  <a:pt x="115877" y="32967"/>
                </a:lnTo>
                <a:lnTo>
                  <a:pt x="116320" y="38098"/>
                </a:lnTo>
                <a:lnTo>
                  <a:pt x="116732" y="32967"/>
                </a:lnTo>
                <a:close/>
                <a:moveTo>
                  <a:pt x="126993" y="32967"/>
                </a:moveTo>
                <a:lnTo>
                  <a:pt x="126993" y="48010"/>
                </a:lnTo>
                <a:lnTo>
                  <a:pt x="125283" y="48010"/>
                </a:lnTo>
                <a:lnTo>
                  <a:pt x="125283" y="41581"/>
                </a:lnTo>
                <a:lnTo>
                  <a:pt x="124744" y="48010"/>
                </a:lnTo>
                <a:lnTo>
                  <a:pt x="122813" y="48010"/>
                </a:lnTo>
                <a:lnTo>
                  <a:pt x="122306" y="41581"/>
                </a:lnTo>
                <a:lnTo>
                  <a:pt x="122306" y="48010"/>
                </a:lnTo>
                <a:lnTo>
                  <a:pt x="120564" y="48010"/>
                </a:lnTo>
                <a:lnTo>
                  <a:pt x="120564" y="32967"/>
                </a:lnTo>
                <a:lnTo>
                  <a:pt x="123351" y="32967"/>
                </a:lnTo>
                <a:lnTo>
                  <a:pt x="123794" y="38098"/>
                </a:lnTo>
                <a:lnTo>
                  <a:pt x="124206" y="32967"/>
                </a:lnTo>
                <a:close/>
                <a:moveTo>
                  <a:pt x="134467" y="32967"/>
                </a:moveTo>
                <a:lnTo>
                  <a:pt x="134467" y="48010"/>
                </a:lnTo>
                <a:lnTo>
                  <a:pt x="132757" y="48010"/>
                </a:lnTo>
                <a:lnTo>
                  <a:pt x="132757" y="41581"/>
                </a:lnTo>
                <a:lnTo>
                  <a:pt x="132218" y="48010"/>
                </a:lnTo>
                <a:lnTo>
                  <a:pt x="130318" y="48010"/>
                </a:lnTo>
                <a:lnTo>
                  <a:pt x="129780" y="41581"/>
                </a:lnTo>
                <a:lnTo>
                  <a:pt x="129780" y="48010"/>
                </a:lnTo>
                <a:lnTo>
                  <a:pt x="128038" y="48010"/>
                </a:lnTo>
                <a:lnTo>
                  <a:pt x="128038" y="32967"/>
                </a:lnTo>
                <a:lnTo>
                  <a:pt x="130857" y="32967"/>
                </a:lnTo>
                <a:lnTo>
                  <a:pt x="131268" y="38098"/>
                </a:lnTo>
                <a:lnTo>
                  <a:pt x="131680" y="32967"/>
                </a:lnTo>
                <a:close/>
                <a:moveTo>
                  <a:pt x="141941" y="32967"/>
                </a:moveTo>
                <a:lnTo>
                  <a:pt x="141941" y="48010"/>
                </a:lnTo>
                <a:lnTo>
                  <a:pt x="140231" y="48010"/>
                </a:lnTo>
                <a:lnTo>
                  <a:pt x="140231" y="41581"/>
                </a:lnTo>
                <a:lnTo>
                  <a:pt x="139692" y="48010"/>
                </a:lnTo>
                <a:lnTo>
                  <a:pt x="137792" y="48010"/>
                </a:lnTo>
                <a:lnTo>
                  <a:pt x="137254" y="41581"/>
                </a:lnTo>
                <a:lnTo>
                  <a:pt x="137254" y="48010"/>
                </a:lnTo>
                <a:lnTo>
                  <a:pt x="135512" y="48010"/>
                </a:lnTo>
                <a:lnTo>
                  <a:pt x="135512" y="32967"/>
                </a:lnTo>
                <a:lnTo>
                  <a:pt x="138330" y="32967"/>
                </a:lnTo>
                <a:lnTo>
                  <a:pt x="138742" y="38098"/>
                </a:lnTo>
                <a:lnTo>
                  <a:pt x="139154" y="32967"/>
                </a:lnTo>
                <a:close/>
                <a:moveTo>
                  <a:pt x="149446" y="32967"/>
                </a:moveTo>
                <a:lnTo>
                  <a:pt x="149446" y="48010"/>
                </a:lnTo>
                <a:lnTo>
                  <a:pt x="147705" y="48010"/>
                </a:lnTo>
                <a:lnTo>
                  <a:pt x="147705" y="41581"/>
                </a:lnTo>
                <a:lnTo>
                  <a:pt x="147166" y="48010"/>
                </a:lnTo>
                <a:lnTo>
                  <a:pt x="145266" y="48010"/>
                </a:lnTo>
                <a:lnTo>
                  <a:pt x="144728" y="41581"/>
                </a:lnTo>
                <a:lnTo>
                  <a:pt x="144728" y="48010"/>
                </a:lnTo>
                <a:lnTo>
                  <a:pt x="142986" y="48010"/>
                </a:lnTo>
                <a:lnTo>
                  <a:pt x="142986" y="32967"/>
                </a:lnTo>
                <a:lnTo>
                  <a:pt x="145804" y="32967"/>
                </a:lnTo>
                <a:lnTo>
                  <a:pt x="146216" y="38098"/>
                </a:lnTo>
                <a:lnTo>
                  <a:pt x="146628" y="32967"/>
                </a:lnTo>
                <a:close/>
                <a:moveTo>
                  <a:pt x="156920" y="32967"/>
                </a:moveTo>
                <a:lnTo>
                  <a:pt x="156920" y="48010"/>
                </a:lnTo>
                <a:lnTo>
                  <a:pt x="155178" y="48010"/>
                </a:lnTo>
                <a:lnTo>
                  <a:pt x="155178" y="41581"/>
                </a:lnTo>
                <a:lnTo>
                  <a:pt x="154640" y="48010"/>
                </a:lnTo>
                <a:lnTo>
                  <a:pt x="152740" y="48010"/>
                </a:lnTo>
                <a:lnTo>
                  <a:pt x="152233" y="41581"/>
                </a:lnTo>
                <a:lnTo>
                  <a:pt x="152233" y="48010"/>
                </a:lnTo>
                <a:lnTo>
                  <a:pt x="150491" y="48010"/>
                </a:lnTo>
                <a:lnTo>
                  <a:pt x="150491" y="32967"/>
                </a:lnTo>
                <a:lnTo>
                  <a:pt x="153278" y="32967"/>
                </a:lnTo>
                <a:lnTo>
                  <a:pt x="153690" y="38098"/>
                </a:lnTo>
                <a:lnTo>
                  <a:pt x="154133" y="32967"/>
                </a:lnTo>
                <a:close/>
                <a:moveTo>
                  <a:pt x="164394" y="32967"/>
                </a:moveTo>
                <a:lnTo>
                  <a:pt x="164394" y="48010"/>
                </a:lnTo>
                <a:lnTo>
                  <a:pt x="162652" y="48010"/>
                </a:lnTo>
                <a:lnTo>
                  <a:pt x="162652" y="41581"/>
                </a:lnTo>
                <a:lnTo>
                  <a:pt x="162146" y="48010"/>
                </a:lnTo>
                <a:lnTo>
                  <a:pt x="160214" y="48010"/>
                </a:lnTo>
                <a:lnTo>
                  <a:pt x="159707" y="41581"/>
                </a:lnTo>
                <a:lnTo>
                  <a:pt x="159707" y="48010"/>
                </a:lnTo>
                <a:lnTo>
                  <a:pt x="157965" y="48010"/>
                </a:lnTo>
                <a:lnTo>
                  <a:pt x="157965" y="32967"/>
                </a:lnTo>
                <a:lnTo>
                  <a:pt x="160752" y="32967"/>
                </a:lnTo>
                <a:lnTo>
                  <a:pt x="161164" y="38098"/>
                </a:lnTo>
                <a:lnTo>
                  <a:pt x="161607" y="32967"/>
                </a:lnTo>
                <a:close/>
                <a:moveTo>
                  <a:pt x="171868" y="32967"/>
                </a:moveTo>
                <a:lnTo>
                  <a:pt x="171868" y="48010"/>
                </a:lnTo>
                <a:lnTo>
                  <a:pt x="170126" y="48010"/>
                </a:lnTo>
                <a:lnTo>
                  <a:pt x="170126" y="41581"/>
                </a:lnTo>
                <a:lnTo>
                  <a:pt x="169620" y="48010"/>
                </a:lnTo>
                <a:lnTo>
                  <a:pt x="167688" y="48010"/>
                </a:lnTo>
                <a:lnTo>
                  <a:pt x="167181" y="41581"/>
                </a:lnTo>
                <a:lnTo>
                  <a:pt x="167181" y="48010"/>
                </a:lnTo>
                <a:lnTo>
                  <a:pt x="165439" y="48010"/>
                </a:lnTo>
                <a:lnTo>
                  <a:pt x="165439" y="32967"/>
                </a:lnTo>
                <a:lnTo>
                  <a:pt x="168226" y="32967"/>
                </a:lnTo>
                <a:lnTo>
                  <a:pt x="168638" y="38098"/>
                </a:lnTo>
                <a:lnTo>
                  <a:pt x="169081" y="32967"/>
                </a:lnTo>
                <a:close/>
                <a:moveTo>
                  <a:pt x="179342" y="32967"/>
                </a:moveTo>
                <a:lnTo>
                  <a:pt x="179342" y="48010"/>
                </a:lnTo>
                <a:lnTo>
                  <a:pt x="177600" y="48010"/>
                </a:lnTo>
                <a:lnTo>
                  <a:pt x="177600" y="41581"/>
                </a:lnTo>
                <a:lnTo>
                  <a:pt x="177093" y="48010"/>
                </a:lnTo>
                <a:lnTo>
                  <a:pt x="175193" y="48010"/>
                </a:lnTo>
                <a:lnTo>
                  <a:pt x="174655" y="41581"/>
                </a:lnTo>
                <a:lnTo>
                  <a:pt x="174655" y="48010"/>
                </a:lnTo>
                <a:lnTo>
                  <a:pt x="172913" y="48010"/>
                </a:lnTo>
                <a:lnTo>
                  <a:pt x="172913" y="32967"/>
                </a:lnTo>
                <a:lnTo>
                  <a:pt x="175732" y="32967"/>
                </a:lnTo>
                <a:lnTo>
                  <a:pt x="176143" y="38098"/>
                </a:lnTo>
                <a:lnTo>
                  <a:pt x="176555" y="32967"/>
                </a:lnTo>
                <a:close/>
                <a:moveTo>
                  <a:pt x="186816" y="32967"/>
                </a:moveTo>
                <a:lnTo>
                  <a:pt x="186816" y="48010"/>
                </a:lnTo>
                <a:lnTo>
                  <a:pt x="185106" y="48010"/>
                </a:lnTo>
                <a:lnTo>
                  <a:pt x="185106" y="41581"/>
                </a:lnTo>
                <a:lnTo>
                  <a:pt x="184567" y="48010"/>
                </a:lnTo>
                <a:lnTo>
                  <a:pt x="182667" y="48010"/>
                </a:lnTo>
                <a:lnTo>
                  <a:pt x="182129" y="41581"/>
                </a:lnTo>
                <a:lnTo>
                  <a:pt x="182129" y="48010"/>
                </a:lnTo>
                <a:lnTo>
                  <a:pt x="180387" y="48010"/>
                </a:lnTo>
                <a:lnTo>
                  <a:pt x="180387" y="32967"/>
                </a:lnTo>
                <a:lnTo>
                  <a:pt x="183206" y="32967"/>
                </a:lnTo>
                <a:lnTo>
                  <a:pt x="183617" y="38098"/>
                </a:lnTo>
                <a:lnTo>
                  <a:pt x="184029" y="32967"/>
                </a:lnTo>
                <a:close/>
                <a:moveTo>
                  <a:pt x="194321" y="32967"/>
                </a:moveTo>
                <a:lnTo>
                  <a:pt x="194321" y="48010"/>
                </a:lnTo>
                <a:lnTo>
                  <a:pt x="192580" y="48010"/>
                </a:lnTo>
                <a:lnTo>
                  <a:pt x="192580" y="41581"/>
                </a:lnTo>
                <a:lnTo>
                  <a:pt x="192041" y="48010"/>
                </a:lnTo>
                <a:lnTo>
                  <a:pt x="190141" y="48010"/>
                </a:lnTo>
                <a:lnTo>
                  <a:pt x="189603" y="41581"/>
                </a:lnTo>
                <a:lnTo>
                  <a:pt x="189603" y="48010"/>
                </a:lnTo>
                <a:lnTo>
                  <a:pt x="187861" y="48010"/>
                </a:lnTo>
                <a:lnTo>
                  <a:pt x="187861" y="32967"/>
                </a:lnTo>
                <a:lnTo>
                  <a:pt x="190679" y="32967"/>
                </a:lnTo>
                <a:lnTo>
                  <a:pt x="191091" y="38098"/>
                </a:lnTo>
                <a:lnTo>
                  <a:pt x="191503" y="32967"/>
                </a:lnTo>
                <a:close/>
                <a:moveTo>
                  <a:pt x="201795" y="32967"/>
                </a:moveTo>
                <a:lnTo>
                  <a:pt x="201795" y="48010"/>
                </a:lnTo>
                <a:lnTo>
                  <a:pt x="200054" y="48010"/>
                </a:lnTo>
                <a:lnTo>
                  <a:pt x="200054" y="41581"/>
                </a:lnTo>
                <a:lnTo>
                  <a:pt x="199515" y="48010"/>
                </a:lnTo>
                <a:lnTo>
                  <a:pt x="197615" y="48010"/>
                </a:lnTo>
                <a:lnTo>
                  <a:pt x="197077" y="41581"/>
                </a:lnTo>
                <a:lnTo>
                  <a:pt x="197077" y="48010"/>
                </a:lnTo>
                <a:lnTo>
                  <a:pt x="195366" y="48010"/>
                </a:lnTo>
                <a:lnTo>
                  <a:pt x="195366" y="32967"/>
                </a:lnTo>
                <a:lnTo>
                  <a:pt x="198153" y="32967"/>
                </a:lnTo>
                <a:lnTo>
                  <a:pt x="198565" y="38098"/>
                </a:lnTo>
                <a:lnTo>
                  <a:pt x="198977" y="32967"/>
                </a:lnTo>
                <a:close/>
                <a:moveTo>
                  <a:pt x="209269" y="32967"/>
                </a:moveTo>
                <a:lnTo>
                  <a:pt x="209269" y="48010"/>
                </a:lnTo>
                <a:lnTo>
                  <a:pt x="207527" y="48010"/>
                </a:lnTo>
                <a:lnTo>
                  <a:pt x="207527" y="41581"/>
                </a:lnTo>
                <a:lnTo>
                  <a:pt x="207021" y="48010"/>
                </a:lnTo>
                <a:lnTo>
                  <a:pt x="205089" y="48010"/>
                </a:lnTo>
                <a:lnTo>
                  <a:pt x="204582" y="41581"/>
                </a:lnTo>
                <a:lnTo>
                  <a:pt x="204582" y="48010"/>
                </a:lnTo>
                <a:lnTo>
                  <a:pt x="202840" y="48010"/>
                </a:lnTo>
                <a:lnTo>
                  <a:pt x="202840" y="32967"/>
                </a:lnTo>
                <a:lnTo>
                  <a:pt x="205627" y="32967"/>
                </a:lnTo>
                <a:lnTo>
                  <a:pt x="206039" y="38098"/>
                </a:lnTo>
                <a:lnTo>
                  <a:pt x="206451" y="32967"/>
                </a:lnTo>
                <a:close/>
                <a:moveTo>
                  <a:pt x="216743" y="32967"/>
                </a:moveTo>
                <a:lnTo>
                  <a:pt x="216743" y="48010"/>
                </a:lnTo>
                <a:lnTo>
                  <a:pt x="215001" y="48010"/>
                </a:lnTo>
                <a:lnTo>
                  <a:pt x="215001" y="41581"/>
                </a:lnTo>
                <a:lnTo>
                  <a:pt x="214495" y="48010"/>
                </a:lnTo>
                <a:lnTo>
                  <a:pt x="212563" y="48010"/>
                </a:lnTo>
                <a:lnTo>
                  <a:pt x="212056" y="41581"/>
                </a:lnTo>
                <a:lnTo>
                  <a:pt x="212056" y="48010"/>
                </a:lnTo>
                <a:lnTo>
                  <a:pt x="210314" y="48010"/>
                </a:lnTo>
                <a:lnTo>
                  <a:pt x="210314" y="32967"/>
                </a:lnTo>
                <a:lnTo>
                  <a:pt x="213101" y="32967"/>
                </a:lnTo>
                <a:lnTo>
                  <a:pt x="213513" y="38098"/>
                </a:lnTo>
                <a:lnTo>
                  <a:pt x="213956" y="32967"/>
                </a:lnTo>
                <a:close/>
                <a:moveTo>
                  <a:pt x="224217" y="32967"/>
                </a:moveTo>
                <a:lnTo>
                  <a:pt x="224217" y="48010"/>
                </a:lnTo>
                <a:lnTo>
                  <a:pt x="222475" y="48010"/>
                </a:lnTo>
                <a:lnTo>
                  <a:pt x="222475" y="41581"/>
                </a:lnTo>
                <a:lnTo>
                  <a:pt x="221969" y="48010"/>
                </a:lnTo>
                <a:lnTo>
                  <a:pt x="220037" y="48010"/>
                </a:lnTo>
                <a:lnTo>
                  <a:pt x="219530" y="41581"/>
                </a:lnTo>
                <a:lnTo>
                  <a:pt x="219530" y="48010"/>
                </a:lnTo>
                <a:lnTo>
                  <a:pt x="217788" y="48010"/>
                </a:lnTo>
                <a:lnTo>
                  <a:pt x="217788" y="32967"/>
                </a:lnTo>
                <a:lnTo>
                  <a:pt x="220575" y="32967"/>
                </a:lnTo>
                <a:lnTo>
                  <a:pt x="221018" y="38098"/>
                </a:lnTo>
                <a:lnTo>
                  <a:pt x="221430" y="32967"/>
                </a:lnTo>
                <a:close/>
                <a:moveTo>
                  <a:pt x="231691" y="32967"/>
                </a:moveTo>
                <a:lnTo>
                  <a:pt x="231691" y="48010"/>
                </a:lnTo>
                <a:lnTo>
                  <a:pt x="229981" y="48010"/>
                </a:lnTo>
                <a:lnTo>
                  <a:pt x="229981" y="41581"/>
                </a:lnTo>
                <a:lnTo>
                  <a:pt x="229442" y="48010"/>
                </a:lnTo>
                <a:lnTo>
                  <a:pt x="227542" y="48010"/>
                </a:lnTo>
                <a:lnTo>
                  <a:pt x="227004" y="41581"/>
                </a:lnTo>
                <a:lnTo>
                  <a:pt x="227004" y="48010"/>
                </a:lnTo>
                <a:lnTo>
                  <a:pt x="225262" y="48010"/>
                </a:lnTo>
                <a:lnTo>
                  <a:pt x="225262" y="32967"/>
                </a:lnTo>
                <a:lnTo>
                  <a:pt x="228049" y="32967"/>
                </a:lnTo>
                <a:lnTo>
                  <a:pt x="228492" y="38098"/>
                </a:lnTo>
                <a:lnTo>
                  <a:pt x="228904" y="32967"/>
                </a:lnTo>
                <a:close/>
                <a:moveTo>
                  <a:pt x="239165" y="32967"/>
                </a:moveTo>
                <a:lnTo>
                  <a:pt x="239165" y="48010"/>
                </a:lnTo>
                <a:lnTo>
                  <a:pt x="237455" y="48010"/>
                </a:lnTo>
                <a:lnTo>
                  <a:pt x="237455" y="41581"/>
                </a:lnTo>
                <a:lnTo>
                  <a:pt x="236916" y="48010"/>
                </a:lnTo>
                <a:lnTo>
                  <a:pt x="235016" y="48010"/>
                </a:lnTo>
                <a:lnTo>
                  <a:pt x="234478" y="41581"/>
                </a:lnTo>
                <a:lnTo>
                  <a:pt x="234478" y="48010"/>
                </a:lnTo>
                <a:lnTo>
                  <a:pt x="232736" y="48010"/>
                </a:lnTo>
                <a:lnTo>
                  <a:pt x="232736" y="32967"/>
                </a:lnTo>
                <a:lnTo>
                  <a:pt x="235555" y="32967"/>
                </a:lnTo>
                <a:lnTo>
                  <a:pt x="235966" y="38098"/>
                </a:lnTo>
                <a:lnTo>
                  <a:pt x="236378" y="32967"/>
                </a:lnTo>
                <a:close/>
                <a:moveTo>
                  <a:pt x="246670" y="32967"/>
                </a:moveTo>
                <a:lnTo>
                  <a:pt x="246670" y="48010"/>
                </a:lnTo>
                <a:lnTo>
                  <a:pt x="244929" y="48010"/>
                </a:lnTo>
                <a:lnTo>
                  <a:pt x="244929" y="41581"/>
                </a:lnTo>
                <a:lnTo>
                  <a:pt x="244390" y="48010"/>
                </a:lnTo>
                <a:lnTo>
                  <a:pt x="242490" y="48010"/>
                </a:lnTo>
                <a:lnTo>
                  <a:pt x="241952" y="41581"/>
                </a:lnTo>
                <a:lnTo>
                  <a:pt x="241952" y="48010"/>
                </a:lnTo>
                <a:lnTo>
                  <a:pt x="240242" y="48010"/>
                </a:lnTo>
                <a:lnTo>
                  <a:pt x="240242" y="32967"/>
                </a:lnTo>
                <a:lnTo>
                  <a:pt x="243028" y="32967"/>
                </a:lnTo>
                <a:lnTo>
                  <a:pt x="243440" y="38098"/>
                </a:lnTo>
                <a:lnTo>
                  <a:pt x="243852" y="32967"/>
                </a:lnTo>
                <a:close/>
                <a:moveTo>
                  <a:pt x="254144" y="32967"/>
                </a:moveTo>
                <a:lnTo>
                  <a:pt x="254144" y="48010"/>
                </a:lnTo>
                <a:lnTo>
                  <a:pt x="252402" y="48010"/>
                </a:lnTo>
                <a:lnTo>
                  <a:pt x="252402" y="41581"/>
                </a:lnTo>
                <a:lnTo>
                  <a:pt x="251864" y="48010"/>
                </a:lnTo>
                <a:lnTo>
                  <a:pt x="249964" y="48010"/>
                </a:lnTo>
                <a:lnTo>
                  <a:pt x="249426" y="41581"/>
                </a:lnTo>
                <a:lnTo>
                  <a:pt x="249426" y="48010"/>
                </a:lnTo>
                <a:lnTo>
                  <a:pt x="247715" y="48010"/>
                </a:lnTo>
                <a:lnTo>
                  <a:pt x="247715" y="32967"/>
                </a:lnTo>
                <a:lnTo>
                  <a:pt x="250502" y="32967"/>
                </a:lnTo>
                <a:lnTo>
                  <a:pt x="250914" y="38098"/>
                </a:lnTo>
                <a:lnTo>
                  <a:pt x="251326" y="32967"/>
                </a:lnTo>
                <a:close/>
                <a:moveTo>
                  <a:pt x="261618" y="32967"/>
                </a:moveTo>
                <a:lnTo>
                  <a:pt x="261618" y="48010"/>
                </a:lnTo>
                <a:lnTo>
                  <a:pt x="259876" y="48010"/>
                </a:lnTo>
                <a:lnTo>
                  <a:pt x="259876" y="41581"/>
                </a:lnTo>
                <a:lnTo>
                  <a:pt x="259338" y="48010"/>
                </a:lnTo>
                <a:lnTo>
                  <a:pt x="257438" y="48010"/>
                </a:lnTo>
                <a:lnTo>
                  <a:pt x="256899" y="41581"/>
                </a:lnTo>
                <a:lnTo>
                  <a:pt x="256899" y="48010"/>
                </a:lnTo>
                <a:lnTo>
                  <a:pt x="255189" y="48010"/>
                </a:lnTo>
                <a:lnTo>
                  <a:pt x="255189" y="32967"/>
                </a:lnTo>
                <a:lnTo>
                  <a:pt x="257976" y="32967"/>
                </a:lnTo>
                <a:lnTo>
                  <a:pt x="258388" y="38098"/>
                </a:lnTo>
                <a:lnTo>
                  <a:pt x="258831" y="32967"/>
                </a:lnTo>
                <a:close/>
                <a:moveTo>
                  <a:pt x="269092" y="32967"/>
                </a:moveTo>
                <a:lnTo>
                  <a:pt x="269092" y="48010"/>
                </a:lnTo>
                <a:lnTo>
                  <a:pt x="267350" y="48010"/>
                </a:lnTo>
                <a:lnTo>
                  <a:pt x="267350" y="41581"/>
                </a:lnTo>
                <a:lnTo>
                  <a:pt x="266844" y="48010"/>
                </a:lnTo>
                <a:lnTo>
                  <a:pt x="264912" y="48010"/>
                </a:lnTo>
                <a:lnTo>
                  <a:pt x="264405" y="41581"/>
                </a:lnTo>
                <a:lnTo>
                  <a:pt x="264405" y="48010"/>
                </a:lnTo>
                <a:lnTo>
                  <a:pt x="262663" y="48010"/>
                </a:lnTo>
                <a:lnTo>
                  <a:pt x="262663" y="32967"/>
                </a:lnTo>
                <a:lnTo>
                  <a:pt x="265450" y="32967"/>
                </a:lnTo>
                <a:lnTo>
                  <a:pt x="265862" y="38098"/>
                </a:lnTo>
                <a:lnTo>
                  <a:pt x="266305" y="32967"/>
                </a:lnTo>
                <a:close/>
                <a:moveTo>
                  <a:pt x="276566" y="32967"/>
                </a:moveTo>
                <a:lnTo>
                  <a:pt x="276566" y="48010"/>
                </a:lnTo>
                <a:lnTo>
                  <a:pt x="274824" y="48010"/>
                </a:lnTo>
                <a:lnTo>
                  <a:pt x="274824" y="41581"/>
                </a:lnTo>
                <a:lnTo>
                  <a:pt x="274317" y="48010"/>
                </a:lnTo>
                <a:lnTo>
                  <a:pt x="272386" y="48010"/>
                </a:lnTo>
                <a:lnTo>
                  <a:pt x="271879" y="41581"/>
                </a:lnTo>
                <a:lnTo>
                  <a:pt x="271879" y="48010"/>
                </a:lnTo>
                <a:lnTo>
                  <a:pt x="270137" y="48010"/>
                </a:lnTo>
                <a:lnTo>
                  <a:pt x="270137" y="32967"/>
                </a:lnTo>
                <a:lnTo>
                  <a:pt x="272924" y="32967"/>
                </a:lnTo>
                <a:lnTo>
                  <a:pt x="273367" y="38098"/>
                </a:lnTo>
                <a:lnTo>
                  <a:pt x="273779" y="32967"/>
                </a:lnTo>
                <a:close/>
                <a:moveTo>
                  <a:pt x="284040" y="32967"/>
                </a:moveTo>
                <a:lnTo>
                  <a:pt x="284040" y="48010"/>
                </a:lnTo>
                <a:lnTo>
                  <a:pt x="282298" y="48010"/>
                </a:lnTo>
                <a:lnTo>
                  <a:pt x="282298" y="41581"/>
                </a:lnTo>
                <a:lnTo>
                  <a:pt x="281791" y="48010"/>
                </a:lnTo>
                <a:lnTo>
                  <a:pt x="279860" y="48010"/>
                </a:lnTo>
                <a:lnTo>
                  <a:pt x="279353" y="41581"/>
                </a:lnTo>
                <a:lnTo>
                  <a:pt x="279353" y="48010"/>
                </a:lnTo>
                <a:lnTo>
                  <a:pt x="277611" y="48010"/>
                </a:lnTo>
                <a:lnTo>
                  <a:pt x="277611" y="32967"/>
                </a:lnTo>
                <a:lnTo>
                  <a:pt x="280430" y="32967"/>
                </a:lnTo>
                <a:lnTo>
                  <a:pt x="280841" y="38098"/>
                </a:lnTo>
                <a:lnTo>
                  <a:pt x="281253" y="32967"/>
                </a:lnTo>
                <a:close/>
                <a:moveTo>
                  <a:pt x="7347" y="48833"/>
                </a:moveTo>
                <a:lnTo>
                  <a:pt x="7347" y="63876"/>
                </a:lnTo>
                <a:lnTo>
                  <a:pt x="5605" y="63876"/>
                </a:lnTo>
                <a:lnTo>
                  <a:pt x="5605" y="57479"/>
                </a:lnTo>
                <a:lnTo>
                  <a:pt x="5099" y="63876"/>
                </a:lnTo>
                <a:lnTo>
                  <a:pt x="3167" y="63876"/>
                </a:lnTo>
                <a:lnTo>
                  <a:pt x="2629" y="57479"/>
                </a:lnTo>
                <a:lnTo>
                  <a:pt x="2629" y="63876"/>
                </a:lnTo>
                <a:lnTo>
                  <a:pt x="918" y="63876"/>
                </a:lnTo>
                <a:lnTo>
                  <a:pt x="918" y="48833"/>
                </a:lnTo>
                <a:lnTo>
                  <a:pt x="3705" y="48833"/>
                </a:lnTo>
                <a:lnTo>
                  <a:pt x="4117" y="53964"/>
                </a:lnTo>
                <a:lnTo>
                  <a:pt x="4529" y="48833"/>
                </a:lnTo>
                <a:close/>
                <a:moveTo>
                  <a:pt x="14821" y="48833"/>
                </a:moveTo>
                <a:lnTo>
                  <a:pt x="14821" y="63876"/>
                </a:lnTo>
                <a:lnTo>
                  <a:pt x="13079" y="63876"/>
                </a:lnTo>
                <a:lnTo>
                  <a:pt x="13079" y="57479"/>
                </a:lnTo>
                <a:lnTo>
                  <a:pt x="12573" y="63876"/>
                </a:lnTo>
                <a:lnTo>
                  <a:pt x="10641" y="63876"/>
                </a:lnTo>
                <a:lnTo>
                  <a:pt x="10134" y="57479"/>
                </a:lnTo>
                <a:lnTo>
                  <a:pt x="10134" y="63876"/>
                </a:lnTo>
                <a:lnTo>
                  <a:pt x="8392" y="63876"/>
                </a:lnTo>
                <a:lnTo>
                  <a:pt x="8392" y="48833"/>
                </a:lnTo>
                <a:lnTo>
                  <a:pt x="11179" y="48833"/>
                </a:lnTo>
                <a:lnTo>
                  <a:pt x="11591" y="53964"/>
                </a:lnTo>
                <a:lnTo>
                  <a:pt x="12034" y="48833"/>
                </a:lnTo>
                <a:close/>
                <a:moveTo>
                  <a:pt x="22295" y="48833"/>
                </a:moveTo>
                <a:lnTo>
                  <a:pt x="22295" y="63876"/>
                </a:lnTo>
                <a:lnTo>
                  <a:pt x="20553" y="63876"/>
                </a:lnTo>
                <a:lnTo>
                  <a:pt x="20553" y="57479"/>
                </a:lnTo>
                <a:lnTo>
                  <a:pt x="20047" y="63876"/>
                </a:lnTo>
                <a:lnTo>
                  <a:pt x="18115" y="63876"/>
                </a:lnTo>
                <a:lnTo>
                  <a:pt x="17608" y="57479"/>
                </a:lnTo>
                <a:lnTo>
                  <a:pt x="17608" y="63876"/>
                </a:lnTo>
                <a:lnTo>
                  <a:pt x="15866" y="63876"/>
                </a:lnTo>
                <a:lnTo>
                  <a:pt x="15866" y="48833"/>
                </a:lnTo>
                <a:lnTo>
                  <a:pt x="18653" y="48833"/>
                </a:lnTo>
                <a:lnTo>
                  <a:pt x="19096" y="53964"/>
                </a:lnTo>
                <a:lnTo>
                  <a:pt x="19508" y="48833"/>
                </a:lnTo>
                <a:close/>
                <a:moveTo>
                  <a:pt x="29769" y="48833"/>
                </a:moveTo>
                <a:lnTo>
                  <a:pt x="29769" y="63876"/>
                </a:lnTo>
                <a:lnTo>
                  <a:pt x="28059" y="63876"/>
                </a:lnTo>
                <a:lnTo>
                  <a:pt x="28059" y="57479"/>
                </a:lnTo>
                <a:lnTo>
                  <a:pt x="27520" y="63876"/>
                </a:lnTo>
                <a:lnTo>
                  <a:pt x="25589" y="63876"/>
                </a:lnTo>
                <a:lnTo>
                  <a:pt x="25082" y="57479"/>
                </a:lnTo>
                <a:lnTo>
                  <a:pt x="25082" y="63876"/>
                </a:lnTo>
                <a:lnTo>
                  <a:pt x="23340" y="63876"/>
                </a:lnTo>
                <a:lnTo>
                  <a:pt x="23340" y="48833"/>
                </a:lnTo>
                <a:lnTo>
                  <a:pt x="26159" y="48833"/>
                </a:lnTo>
                <a:lnTo>
                  <a:pt x="26570" y="53964"/>
                </a:lnTo>
                <a:lnTo>
                  <a:pt x="26982" y="48833"/>
                </a:lnTo>
                <a:close/>
                <a:moveTo>
                  <a:pt x="37243" y="48833"/>
                </a:moveTo>
                <a:lnTo>
                  <a:pt x="37243" y="63876"/>
                </a:lnTo>
                <a:lnTo>
                  <a:pt x="35533" y="63876"/>
                </a:lnTo>
                <a:lnTo>
                  <a:pt x="35533" y="57479"/>
                </a:lnTo>
                <a:lnTo>
                  <a:pt x="34994" y="63876"/>
                </a:lnTo>
                <a:lnTo>
                  <a:pt x="33094" y="63876"/>
                </a:lnTo>
                <a:lnTo>
                  <a:pt x="32556" y="57479"/>
                </a:lnTo>
                <a:lnTo>
                  <a:pt x="32556" y="63876"/>
                </a:lnTo>
                <a:lnTo>
                  <a:pt x="30814" y="63876"/>
                </a:lnTo>
                <a:lnTo>
                  <a:pt x="30814" y="48833"/>
                </a:lnTo>
                <a:lnTo>
                  <a:pt x="33633" y="48833"/>
                </a:lnTo>
                <a:lnTo>
                  <a:pt x="34044" y="53964"/>
                </a:lnTo>
                <a:lnTo>
                  <a:pt x="34456" y="48833"/>
                </a:lnTo>
                <a:close/>
                <a:moveTo>
                  <a:pt x="44748" y="48833"/>
                </a:moveTo>
                <a:lnTo>
                  <a:pt x="44748" y="63876"/>
                </a:lnTo>
                <a:lnTo>
                  <a:pt x="43007" y="63876"/>
                </a:lnTo>
                <a:lnTo>
                  <a:pt x="43007" y="57479"/>
                </a:lnTo>
                <a:lnTo>
                  <a:pt x="42468" y="63876"/>
                </a:lnTo>
                <a:lnTo>
                  <a:pt x="40568" y="63876"/>
                </a:lnTo>
                <a:lnTo>
                  <a:pt x="40030" y="57479"/>
                </a:lnTo>
                <a:lnTo>
                  <a:pt x="40030" y="63876"/>
                </a:lnTo>
                <a:lnTo>
                  <a:pt x="38320" y="63876"/>
                </a:lnTo>
                <a:lnTo>
                  <a:pt x="38320" y="48833"/>
                </a:lnTo>
                <a:lnTo>
                  <a:pt x="41106" y="48833"/>
                </a:lnTo>
                <a:lnTo>
                  <a:pt x="41518" y="53964"/>
                </a:lnTo>
                <a:lnTo>
                  <a:pt x="41930" y="48833"/>
                </a:lnTo>
                <a:close/>
                <a:moveTo>
                  <a:pt x="52222" y="48833"/>
                </a:moveTo>
                <a:lnTo>
                  <a:pt x="52222" y="63876"/>
                </a:lnTo>
                <a:lnTo>
                  <a:pt x="50480" y="63876"/>
                </a:lnTo>
                <a:lnTo>
                  <a:pt x="50480" y="57479"/>
                </a:lnTo>
                <a:lnTo>
                  <a:pt x="49942" y="63876"/>
                </a:lnTo>
                <a:lnTo>
                  <a:pt x="48042" y="63876"/>
                </a:lnTo>
                <a:lnTo>
                  <a:pt x="47504" y="57479"/>
                </a:lnTo>
                <a:lnTo>
                  <a:pt x="47504" y="63876"/>
                </a:lnTo>
                <a:lnTo>
                  <a:pt x="45793" y="63876"/>
                </a:lnTo>
                <a:lnTo>
                  <a:pt x="45793" y="48833"/>
                </a:lnTo>
                <a:lnTo>
                  <a:pt x="48580" y="48833"/>
                </a:lnTo>
                <a:lnTo>
                  <a:pt x="48992" y="53964"/>
                </a:lnTo>
                <a:lnTo>
                  <a:pt x="49404" y="48833"/>
                </a:lnTo>
                <a:close/>
                <a:moveTo>
                  <a:pt x="59696" y="48833"/>
                </a:moveTo>
                <a:lnTo>
                  <a:pt x="59696" y="63876"/>
                </a:lnTo>
                <a:lnTo>
                  <a:pt x="57954" y="63876"/>
                </a:lnTo>
                <a:lnTo>
                  <a:pt x="57954" y="57479"/>
                </a:lnTo>
                <a:lnTo>
                  <a:pt x="57448" y="63876"/>
                </a:lnTo>
                <a:lnTo>
                  <a:pt x="55516" y="63876"/>
                </a:lnTo>
                <a:lnTo>
                  <a:pt x="54978" y="57479"/>
                </a:lnTo>
                <a:lnTo>
                  <a:pt x="54978" y="63876"/>
                </a:lnTo>
                <a:lnTo>
                  <a:pt x="53267" y="63876"/>
                </a:lnTo>
                <a:lnTo>
                  <a:pt x="53267" y="48833"/>
                </a:lnTo>
                <a:lnTo>
                  <a:pt x="56054" y="48833"/>
                </a:lnTo>
                <a:lnTo>
                  <a:pt x="56466" y="53964"/>
                </a:lnTo>
                <a:lnTo>
                  <a:pt x="56878" y="48833"/>
                </a:lnTo>
                <a:close/>
                <a:moveTo>
                  <a:pt x="67170" y="48833"/>
                </a:moveTo>
                <a:lnTo>
                  <a:pt x="67170" y="63876"/>
                </a:lnTo>
                <a:lnTo>
                  <a:pt x="65428" y="63876"/>
                </a:lnTo>
                <a:lnTo>
                  <a:pt x="65428" y="57479"/>
                </a:lnTo>
                <a:lnTo>
                  <a:pt x="64922" y="63876"/>
                </a:lnTo>
                <a:lnTo>
                  <a:pt x="62990" y="63876"/>
                </a:lnTo>
                <a:lnTo>
                  <a:pt x="62483" y="57479"/>
                </a:lnTo>
                <a:lnTo>
                  <a:pt x="62483" y="63876"/>
                </a:lnTo>
                <a:lnTo>
                  <a:pt x="60741" y="63876"/>
                </a:lnTo>
                <a:lnTo>
                  <a:pt x="60741" y="48833"/>
                </a:lnTo>
                <a:lnTo>
                  <a:pt x="63528" y="48833"/>
                </a:lnTo>
                <a:lnTo>
                  <a:pt x="63940" y="53964"/>
                </a:lnTo>
                <a:lnTo>
                  <a:pt x="64383" y="48833"/>
                </a:lnTo>
                <a:close/>
                <a:moveTo>
                  <a:pt x="74644" y="48833"/>
                </a:moveTo>
                <a:lnTo>
                  <a:pt x="74644" y="63876"/>
                </a:lnTo>
                <a:lnTo>
                  <a:pt x="72902" y="63876"/>
                </a:lnTo>
                <a:lnTo>
                  <a:pt x="72902" y="57479"/>
                </a:lnTo>
                <a:lnTo>
                  <a:pt x="72395" y="63876"/>
                </a:lnTo>
                <a:lnTo>
                  <a:pt x="70464" y="63876"/>
                </a:lnTo>
                <a:lnTo>
                  <a:pt x="69957" y="57479"/>
                </a:lnTo>
                <a:lnTo>
                  <a:pt x="69957" y="63876"/>
                </a:lnTo>
                <a:lnTo>
                  <a:pt x="68215" y="63876"/>
                </a:lnTo>
                <a:lnTo>
                  <a:pt x="68215" y="48833"/>
                </a:lnTo>
                <a:lnTo>
                  <a:pt x="71002" y="48833"/>
                </a:lnTo>
                <a:lnTo>
                  <a:pt x="71445" y="53964"/>
                </a:lnTo>
                <a:lnTo>
                  <a:pt x="71857" y="48833"/>
                </a:lnTo>
                <a:close/>
                <a:moveTo>
                  <a:pt x="82118" y="48833"/>
                </a:moveTo>
                <a:lnTo>
                  <a:pt x="82118" y="63876"/>
                </a:lnTo>
                <a:lnTo>
                  <a:pt x="80376" y="63876"/>
                </a:lnTo>
                <a:lnTo>
                  <a:pt x="80376" y="57479"/>
                </a:lnTo>
                <a:lnTo>
                  <a:pt x="79869" y="63876"/>
                </a:lnTo>
                <a:lnTo>
                  <a:pt x="77969" y="63876"/>
                </a:lnTo>
                <a:lnTo>
                  <a:pt x="77431" y="57479"/>
                </a:lnTo>
                <a:lnTo>
                  <a:pt x="77431" y="63876"/>
                </a:lnTo>
                <a:lnTo>
                  <a:pt x="75689" y="63876"/>
                </a:lnTo>
                <a:lnTo>
                  <a:pt x="75689" y="48833"/>
                </a:lnTo>
                <a:lnTo>
                  <a:pt x="78508" y="48833"/>
                </a:lnTo>
                <a:lnTo>
                  <a:pt x="78919" y="53964"/>
                </a:lnTo>
                <a:lnTo>
                  <a:pt x="79331" y="48833"/>
                </a:lnTo>
                <a:close/>
                <a:moveTo>
                  <a:pt x="89623" y="48833"/>
                </a:moveTo>
                <a:lnTo>
                  <a:pt x="89623" y="63876"/>
                </a:lnTo>
                <a:lnTo>
                  <a:pt x="87882" y="63876"/>
                </a:lnTo>
                <a:lnTo>
                  <a:pt x="87882" y="57479"/>
                </a:lnTo>
                <a:lnTo>
                  <a:pt x="87343" y="63876"/>
                </a:lnTo>
                <a:lnTo>
                  <a:pt x="85443" y="63876"/>
                </a:lnTo>
                <a:lnTo>
                  <a:pt x="84905" y="57479"/>
                </a:lnTo>
                <a:lnTo>
                  <a:pt x="84905" y="63876"/>
                </a:lnTo>
                <a:lnTo>
                  <a:pt x="83163" y="63876"/>
                </a:lnTo>
                <a:lnTo>
                  <a:pt x="83163" y="48833"/>
                </a:lnTo>
                <a:lnTo>
                  <a:pt x="85982" y="48833"/>
                </a:lnTo>
                <a:lnTo>
                  <a:pt x="86393" y="53964"/>
                </a:lnTo>
                <a:lnTo>
                  <a:pt x="86805" y="48833"/>
                </a:lnTo>
                <a:close/>
                <a:moveTo>
                  <a:pt x="97097" y="48833"/>
                </a:moveTo>
                <a:lnTo>
                  <a:pt x="97097" y="63876"/>
                </a:lnTo>
                <a:lnTo>
                  <a:pt x="95356" y="63876"/>
                </a:lnTo>
                <a:lnTo>
                  <a:pt x="95356" y="57479"/>
                </a:lnTo>
                <a:lnTo>
                  <a:pt x="94817" y="63876"/>
                </a:lnTo>
                <a:lnTo>
                  <a:pt x="92917" y="63876"/>
                </a:lnTo>
                <a:lnTo>
                  <a:pt x="92379" y="57479"/>
                </a:lnTo>
                <a:lnTo>
                  <a:pt x="92379" y="63876"/>
                </a:lnTo>
                <a:lnTo>
                  <a:pt x="90637" y="63876"/>
                </a:lnTo>
                <a:lnTo>
                  <a:pt x="90637" y="48833"/>
                </a:lnTo>
                <a:lnTo>
                  <a:pt x="93455" y="48833"/>
                </a:lnTo>
                <a:lnTo>
                  <a:pt x="93867" y="53964"/>
                </a:lnTo>
                <a:lnTo>
                  <a:pt x="94279" y="48833"/>
                </a:lnTo>
                <a:close/>
                <a:moveTo>
                  <a:pt x="104571" y="48833"/>
                </a:moveTo>
                <a:lnTo>
                  <a:pt x="104571" y="63876"/>
                </a:lnTo>
                <a:lnTo>
                  <a:pt x="102829" y="63876"/>
                </a:lnTo>
                <a:lnTo>
                  <a:pt x="102829" y="57479"/>
                </a:lnTo>
                <a:lnTo>
                  <a:pt x="102323" y="63876"/>
                </a:lnTo>
                <a:lnTo>
                  <a:pt x="100391" y="63876"/>
                </a:lnTo>
                <a:lnTo>
                  <a:pt x="99853" y="57479"/>
                </a:lnTo>
                <a:lnTo>
                  <a:pt x="99853" y="63876"/>
                </a:lnTo>
                <a:lnTo>
                  <a:pt x="98142" y="63876"/>
                </a:lnTo>
                <a:lnTo>
                  <a:pt x="98142" y="48833"/>
                </a:lnTo>
                <a:lnTo>
                  <a:pt x="100929" y="48833"/>
                </a:lnTo>
                <a:lnTo>
                  <a:pt x="101341" y="53964"/>
                </a:lnTo>
                <a:lnTo>
                  <a:pt x="101753" y="48833"/>
                </a:lnTo>
                <a:close/>
                <a:moveTo>
                  <a:pt x="112045" y="48833"/>
                </a:moveTo>
                <a:lnTo>
                  <a:pt x="112045" y="63876"/>
                </a:lnTo>
                <a:lnTo>
                  <a:pt x="110303" y="63876"/>
                </a:lnTo>
                <a:lnTo>
                  <a:pt x="110303" y="57479"/>
                </a:lnTo>
                <a:lnTo>
                  <a:pt x="109797" y="63876"/>
                </a:lnTo>
                <a:lnTo>
                  <a:pt x="107865" y="63876"/>
                </a:lnTo>
                <a:lnTo>
                  <a:pt x="107358" y="57479"/>
                </a:lnTo>
                <a:lnTo>
                  <a:pt x="107358" y="63876"/>
                </a:lnTo>
                <a:lnTo>
                  <a:pt x="105616" y="63876"/>
                </a:lnTo>
                <a:lnTo>
                  <a:pt x="105616" y="48833"/>
                </a:lnTo>
                <a:lnTo>
                  <a:pt x="108403" y="48833"/>
                </a:lnTo>
                <a:lnTo>
                  <a:pt x="108815" y="53964"/>
                </a:lnTo>
                <a:lnTo>
                  <a:pt x="109258" y="48833"/>
                </a:lnTo>
                <a:close/>
                <a:moveTo>
                  <a:pt x="119519" y="48833"/>
                </a:moveTo>
                <a:lnTo>
                  <a:pt x="119519" y="63876"/>
                </a:lnTo>
                <a:lnTo>
                  <a:pt x="117777" y="63876"/>
                </a:lnTo>
                <a:lnTo>
                  <a:pt x="117777" y="57479"/>
                </a:lnTo>
                <a:lnTo>
                  <a:pt x="117271" y="63876"/>
                </a:lnTo>
                <a:lnTo>
                  <a:pt x="115339" y="63876"/>
                </a:lnTo>
                <a:lnTo>
                  <a:pt x="114832" y="57479"/>
                </a:lnTo>
                <a:lnTo>
                  <a:pt x="114832" y="63876"/>
                </a:lnTo>
                <a:lnTo>
                  <a:pt x="113090" y="63876"/>
                </a:lnTo>
                <a:lnTo>
                  <a:pt x="113090" y="48833"/>
                </a:lnTo>
                <a:lnTo>
                  <a:pt x="115877" y="48833"/>
                </a:lnTo>
                <a:lnTo>
                  <a:pt x="116320" y="53964"/>
                </a:lnTo>
                <a:lnTo>
                  <a:pt x="116732" y="48833"/>
                </a:lnTo>
                <a:close/>
                <a:moveTo>
                  <a:pt x="126993" y="48833"/>
                </a:moveTo>
                <a:lnTo>
                  <a:pt x="126993" y="63876"/>
                </a:lnTo>
                <a:lnTo>
                  <a:pt x="125283" y="63876"/>
                </a:lnTo>
                <a:lnTo>
                  <a:pt x="125283" y="57479"/>
                </a:lnTo>
                <a:lnTo>
                  <a:pt x="124744" y="63876"/>
                </a:lnTo>
                <a:lnTo>
                  <a:pt x="122813" y="63876"/>
                </a:lnTo>
                <a:lnTo>
                  <a:pt x="122306" y="57479"/>
                </a:lnTo>
                <a:lnTo>
                  <a:pt x="122306" y="63876"/>
                </a:lnTo>
                <a:lnTo>
                  <a:pt x="120564" y="63876"/>
                </a:lnTo>
                <a:lnTo>
                  <a:pt x="120564" y="48833"/>
                </a:lnTo>
                <a:lnTo>
                  <a:pt x="123351" y="48833"/>
                </a:lnTo>
                <a:lnTo>
                  <a:pt x="123794" y="53964"/>
                </a:lnTo>
                <a:lnTo>
                  <a:pt x="124206" y="48833"/>
                </a:lnTo>
                <a:close/>
                <a:moveTo>
                  <a:pt x="134467" y="48833"/>
                </a:moveTo>
                <a:lnTo>
                  <a:pt x="134467" y="63876"/>
                </a:lnTo>
                <a:lnTo>
                  <a:pt x="132757" y="63876"/>
                </a:lnTo>
                <a:lnTo>
                  <a:pt x="132757" y="57479"/>
                </a:lnTo>
                <a:lnTo>
                  <a:pt x="132218" y="63876"/>
                </a:lnTo>
                <a:lnTo>
                  <a:pt x="130318" y="63876"/>
                </a:lnTo>
                <a:lnTo>
                  <a:pt x="129780" y="57479"/>
                </a:lnTo>
                <a:lnTo>
                  <a:pt x="129780" y="63876"/>
                </a:lnTo>
                <a:lnTo>
                  <a:pt x="128038" y="63876"/>
                </a:lnTo>
                <a:lnTo>
                  <a:pt x="128038" y="48833"/>
                </a:lnTo>
                <a:lnTo>
                  <a:pt x="130857" y="48833"/>
                </a:lnTo>
                <a:lnTo>
                  <a:pt x="131268" y="53964"/>
                </a:lnTo>
                <a:lnTo>
                  <a:pt x="131680" y="48833"/>
                </a:lnTo>
                <a:close/>
                <a:moveTo>
                  <a:pt x="141941" y="48833"/>
                </a:moveTo>
                <a:lnTo>
                  <a:pt x="141941" y="63876"/>
                </a:lnTo>
                <a:lnTo>
                  <a:pt x="140231" y="63876"/>
                </a:lnTo>
                <a:lnTo>
                  <a:pt x="140231" y="57479"/>
                </a:lnTo>
                <a:lnTo>
                  <a:pt x="139692" y="63876"/>
                </a:lnTo>
                <a:lnTo>
                  <a:pt x="137792" y="63876"/>
                </a:lnTo>
                <a:lnTo>
                  <a:pt x="137254" y="57479"/>
                </a:lnTo>
                <a:lnTo>
                  <a:pt x="137254" y="63876"/>
                </a:lnTo>
                <a:lnTo>
                  <a:pt x="135512" y="63876"/>
                </a:lnTo>
                <a:lnTo>
                  <a:pt x="135512" y="48833"/>
                </a:lnTo>
                <a:lnTo>
                  <a:pt x="138330" y="48833"/>
                </a:lnTo>
                <a:lnTo>
                  <a:pt x="138742" y="53964"/>
                </a:lnTo>
                <a:lnTo>
                  <a:pt x="139154" y="48833"/>
                </a:lnTo>
                <a:close/>
                <a:moveTo>
                  <a:pt x="149446" y="48833"/>
                </a:moveTo>
                <a:lnTo>
                  <a:pt x="149446" y="63876"/>
                </a:lnTo>
                <a:lnTo>
                  <a:pt x="147705" y="63876"/>
                </a:lnTo>
                <a:lnTo>
                  <a:pt x="147705" y="57479"/>
                </a:lnTo>
                <a:lnTo>
                  <a:pt x="147166" y="63876"/>
                </a:lnTo>
                <a:lnTo>
                  <a:pt x="145266" y="63876"/>
                </a:lnTo>
                <a:lnTo>
                  <a:pt x="144728" y="57479"/>
                </a:lnTo>
                <a:lnTo>
                  <a:pt x="144728" y="63876"/>
                </a:lnTo>
                <a:lnTo>
                  <a:pt x="142986" y="63876"/>
                </a:lnTo>
                <a:lnTo>
                  <a:pt x="142986" y="48833"/>
                </a:lnTo>
                <a:lnTo>
                  <a:pt x="145804" y="48833"/>
                </a:lnTo>
                <a:lnTo>
                  <a:pt x="146216" y="53964"/>
                </a:lnTo>
                <a:lnTo>
                  <a:pt x="146628" y="48833"/>
                </a:lnTo>
                <a:close/>
                <a:moveTo>
                  <a:pt x="156920" y="48833"/>
                </a:moveTo>
                <a:lnTo>
                  <a:pt x="156920" y="63876"/>
                </a:lnTo>
                <a:lnTo>
                  <a:pt x="155178" y="63876"/>
                </a:lnTo>
                <a:lnTo>
                  <a:pt x="155178" y="57479"/>
                </a:lnTo>
                <a:lnTo>
                  <a:pt x="154640" y="63876"/>
                </a:lnTo>
                <a:lnTo>
                  <a:pt x="152740" y="63876"/>
                </a:lnTo>
                <a:lnTo>
                  <a:pt x="152233" y="57479"/>
                </a:lnTo>
                <a:lnTo>
                  <a:pt x="152233" y="63876"/>
                </a:lnTo>
                <a:lnTo>
                  <a:pt x="150491" y="63876"/>
                </a:lnTo>
                <a:lnTo>
                  <a:pt x="150491" y="48833"/>
                </a:lnTo>
                <a:lnTo>
                  <a:pt x="153278" y="48833"/>
                </a:lnTo>
                <a:lnTo>
                  <a:pt x="153690" y="53964"/>
                </a:lnTo>
                <a:lnTo>
                  <a:pt x="154133" y="48833"/>
                </a:lnTo>
                <a:close/>
                <a:moveTo>
                  <a:pt x="164394" y="48833"/>
                </a:moveTo>
                <a:lnTo>
                  <a:pt x="164394" y="63876"/>
                </a:lnTo>
                <a:lnTo>
                  <a:pt x="162652" y="63876"/>
                </a:lnTo>
                <a:lnTo>
                  <a:pt x="162652" y="57479"/>
                </a:lnTo>
                <a:lnTo>
                  <a:pt x="162146" y="63876"/>
                </a:lnTo>
                <a:lnTo>
                  <a:pt x="160214" y="63876"/>
                </a:lnTo>
                <a:lnTo>
                  <a:pt x="159707" y="57479"/>
                </a:lnTo>
                <a:lnTo>
                  <a:pt x="159707" y="63876"/>
                </a:lnTo>
                <a:lnTo>
                  <a:pt x="157965" y="63876"/>
                </a:lnTo>
                <a:lnTo>
                  <a:pt x="157965" y="48833"/>
                </a:lnTo>
                <a:lnTo>
                  <a:pt x="160752" y="48833"/>
                </a:lnTo>
                <a:lnTo>
                  <a:pt x="161164" y="53964"/>
                </a:lnTo>
                <a:lnTo>
                  <a:pt x="161607" y="48833"/>
                </a:lnTo>
                <a:close/>
                <a:moveTo>
                  <a:pt x="171868" y="48833"/>
                </a:moveTo>
                <a:lnTo>
                  <a:pt x="171868" y="63876"/>
                </a:lnTo>
                <a:lnTo>
                  <a:pt x="170126" y="63876"/>
                </a:lnTo>
                <a:lnTo>
                  <a:pt x="170126" y="57479"/>
                </a:lnTo>
                <a:lnTo>
                  <a:pt x="169620" y="63876"/>
                </a:lnTo>
                <a:lnTo>
                  <a:pt x="167688" y="63876"/>
                </a:lnTo>
                <a:lnTo>
                  <a:pt x="167181" y="57479"/>
                </a:lnTo>
                <a:lnTo>
                  <a:pt x="167181" y="63876"/>
                </a:lnTo>
                <a:lnTo>
                  <a:pt x="165439" y="63876"/>
                </a:lnTo>
                <a:lnTo>
                  <a:pt x="165439" y="48833"/>
                </a:lnTo>
                <a:lnTo>
                  <a:pt x="168226" y="48833"/>
                </a:lnTo>
                <a:lnTo>
                  <a:pt x="168638" y="53964"/>
                </a:lnTo>
                <a:lnTo>
                  <a:pt x="169081" y="48833"/>
                </a:lnTo>
                <a:close/>
                <a:moveTo>
                  <a:pt x="179342" y="48833"/>
                </a:moveTo>
                <a:lnTo>
                  <a:pt x="179342" y="63876"/>
                </a:lnTo>
                <a:lnTo>
                  <a:pt x="177600" y="63876"/>
                </a:lnTo>
                <a:lnTo>
                  <a:pt x="177600" y="57479"/>
                </a:lnTo>
                <a:lnTo>
                  <a:pt x="177093" y="63876"/>
                </a:lnTo>
                <a:lnTo>
                  <a:pt x="175193" y="63876"/>
                </a:lnTo>
                <a:lnTo>
                  <a:pt x="174655" y="57479"/>
                </a:lnTo>
                <a:lnTo>
                  <a:pt x="174655" y="63876"/>
                </a:lnTo>
                <a:lnTo>
                  <a:pt x="172913" y="63876"/>
                </a:lnTo>
                <a:lnTo>
                  <a:pt x="172913" y="48833"/>
                </a:lnTo>
                <a:lnTo>
                  <a:pt x="175732" y="48833"/>
                </a:lnTo>
                <a:lnTo>
                  <a:pt x="176143" y="53964"/>
                </a:lnTo>
                <a:lnTo>
                  <a:pt x="176555" y="48833"/>
                </a:lnTo>
                <a:close/>
                <a:moveTo>
                  <a:pt x="186816" y="48833"/>
                </a:moveTo>
                <a:lnTo>
                  <a:pt x="186816" y="63876"/>
                </a:lnTo>
                <a:lnTo>
                  <a:pt x="185106" y="63876"/>
                </a:lnTo>
                <a:lnTo>
                  <a:pt x="185106" y="57479"/>
                </a:lnTo>
                <a:lnTo>
                  <a:pt x="184567" y="63876"/>
                </a:lnTo>
                <a:lnTo>
                  <a:pt x="182667" y="63876"/>
                </a:lnTo>
                <a:lnTo>
                  <a:pt x="182129" y="57479"/>
                </a:lnTo>
                <a:lnTo>
                  <a:pt x="182129" y="63876"/>
                </a:lnTo>
                <a:lnTo>
                  <a:pt x="180387" y="63876"/>
                </a:lnTo>
                <a:lnTo>
                  <a:pt x="180387" y="48833"/>
                </a:lnTo>
                <a:lnTo>
                  <a:pt x="183206" y="48833"/>
                </a:lnTo>
                <a:lnTo>
                  <a:pt x="183617" y="53964"/>
                </a:lnTo>
                <a:lnTo>
                  <a:pt x="184029" y="48833"/>
                </a:lnTo>
                <a:close/>
                <a:moveTo>
                  <a:pt x="194321" y="48833"/>
                </a:moveTo>
                <a:lnTo>
                  <a:pt x="194321" y="63876"/>
                </a:lnTo>
                <a:lnTo>
                  <a:pt x="192580" y="63876"/>
                </a:lnTo>
                <a:lnTo>
                  <a:pt x="192580" y="57479"/>
                </a:lnTo>
                <a:lnTo>
                  <a:pt x="192041" y="63876"/>
                </a:lnTo>
                <a:lnTo>
                  <a:pt x="190141" y="63876"/>
                </a:lnTo>
                <a:lnTo>
                  <a:pt x="189603" y="57479"/>
                </a:lnTo>
                <a:lnTo>
                  <a:pt x="189603" y="63876"/>
                </a:lnTo>
                <a:lnTo>
                  <a:pt x="187861" y="63876"/>
                </a:lnTo>
                <a:lnTo>
                  <a:pt x="187861" y="48833"/>
                </a:lnTo>
                <a:lnTo>
                  <a:pt x="190679" y="48833"/>
                </a:lnTo>
                <a:lnTo>
                  <a:pt x="191091" y="53964"/>
                </a:lnTo>
                <a:lnTo>
                  <a:pt x="191503" y="48833"/>
                </a:lnTo>
                <a:close/>
                <a:moveTo>
                  <a:pt x="201795" y="48833"/>
                </a:moveTo>
                <a:lnTo>
                  <a:pt x="201795" y="63876"/>
                </a:lnTo>
                <a:lnTo>
                  <a:pt x="200054" y="63876"/>
                </a:lnTo>
                <a:lnTo>
                  <a:pt x="200054" y="57479"/>
                </a:lnTo>
                <a:lnTo>
                  <a:pt x="199515" y="63876"/>
                </a:lnTo>
                <a:lnTo>
                  <a:pt x="197615" y="63876"/>
                </a:lnTo>
                <a:lnTo>
                  <a:pt x="197077" y="57479"/>
                </a:lnTo>
                <a:lnTo>
                  <a:pt x="197077" y="63876"/>
                </a:lnTo>
                <a:lnTo>
                  <a:pt x="195366" y="63876"/>
                </a:lnTo>
                <a:lnTo>
                  <a:pt x="195366" y="48833"/>
                </a:lnTo>
                <a:lnTo>
                  <a:pt x="198153" y="48833"/>
                </a:lnTo>
                <a:lnTo>
                  <a:pt x="198565" y="53964"/>
                </a:lnTo>
                <a:lnTo>
                  <a:pt x="198977" y="48833"/>
                </a:lnTo>
                <a:close/>
                <a:moveTo>
                  <a:pt x="209269" y="48833"/>
                </a:moveTo>
                <a:lnTo>
                  <a:pt x="209269" y="63876"/>
                </a:lnTo>
                <a:lnTo>
                  <a:pt x="207527" y="63876"/>
                </a:lnTo>
                <a:lnTo>
                  <a:pt x="207527" y="57479"/>
                </a:lnTo>
                <a:lnTo>
                  <a:pt x="207021" y="63876"/>
                </a:lnTo>
                <a:lnTo>
                  <a:pt x="205089" y="63876"/>
                </a:lnTo>
                <a:lnTo>
                  <a:pt x="204582" y="57479"/>
                </a:lnTo>
                <a:lnTo>
                  <a:pt x="204582" y="63876"/>
                </a:lnTo>
                <a:lnTo>
                  <a:pt x="202840" y="63876"/>
                </a:lnTo>
                <a:lnTo>
                  <a:pt x="202840" y="48833"/>
                </a:lnTo>
                <a:lnTo>
                  <a:pt x="205627" y="48833"/>
                </a:lnTo>
                <a:lnTo>
                  <a:pt x="206039" y="53964"/>
                </a:lnTo>
                <a:lnTo>
                  <a:pt x="206451" y="48833"/>
                </a:lnTo>
                <a:close/>
                <a:moveTo>
                  <a:pt x="216743" y="48833"/>
                </a:moveTo>
                <a:lnTo>
                  <a:pt x="216743" y="63876"/>
                </a:lnTo>
                <a:lnTo>
                  <a:pt x="215001" y="63876"/>
                </a:lnTo>
                <a:lnTo>
                  <a:pt x="215001" y="57479"/>
                </a:lnTo>
                <a:lnTo>
                  <a:pt x="214495" y="63876"/>
                </a:lnTo>
                <a:lnTo>
                  <a:pt x="212563" y="63876"/>
                </a:lnTo>
                <a:lnTo>
                  <a:pt x="212056" y="57479"/>
                </a:lnTo>
                <a:lnTo>
                  <a:pt x="212056" y="63876"/>
                </a:lnTo>
                <a:lnTo>
                  <a:pt x="210314" y="63876"/>
                </a:lnTo>
                <a:lnTo>
                  <a:pt x="210314" y="48833"/>
                </a:lnTo>
                <a:lnTo>
                  <a:pt x="213101" y="48833"/>
                </a:lnTo>
                <a:lnTo>
                  <a:pt x="213513" y="53964"/>
                </a:lnTo>
                <a:lnTo>
                  <a:pt x="213956" y="48833"/>
                </a:lnTo>
                <a:close/>
                <a:moveTo>
                  <a:pt x="224217" y="48833"/>
                </a:moveTo>
                <a:lnTo>
                  <a:pt x="224217" y="63876"/>
                </a:lnTo>
                <a:lnTo>
                  <a:pt x="222475" y="63876"/>
                </a:lnTo>
                <a:lnTo>
                  <a:pt x="222475" y="57479"/>
                </a:lnTo>
                <a:lnTo>
                  <a:pt x="221969" y="63876"/>
                </a:lnTo>
                <a:lnTo>
                  <a:pt x="220037" y="63876"/>
                </a:lnTo>
                <a:lnTo>
                  <a:pt x="219530" y="57479"/>
                </a:lnTo>
                <a:lnTo>
                  <a:pt x="219530" y="63876"/>
                </a:lnTo>
                <a:lnTo>
                  <a:pt x="217788" y="63876"/>
                </a:lnTo>
                <a:lnTo>
                  <a:pt x="217788" y="48833"/>
                </a:lnTo>
                <a:lnTo>
                  <a:pt x="220575" y="48833"/>
                </a:lnTo>
                <a:lnTo>
                  <a:pt x="221018" y="53964"/>
                </a:lnTo>
                <a:lnTo>
                  <a:pt x="221430" y="48833"/>
                </a:lnTo>
                <a:close/>
                <a:moveTo>
                  <a:pt x="231691" y="48833"/>
                </a:moveTo>
                <a:lnTo>
                  <a:pt x="231691" y="63876"/>
                </a:lnTo>
                <a:lnTo>
                  <a:pt x="229981" y="63876"/>
                </a:lnTo>
                <a:lnTo>
                  <a:pt x="229981" y="57479"/>
                </a:lnTo>
                <a:lnTo>
                  <a:pt x="229442" y="63876"/>
                </a:lnTo>
                <a:lnTo>
                  <a:pt x="227542" y="63876"/>
                </a:lnTo>
                <a:lnTo>
                  <a:pt x="227004" y="57479"/>
                </a:lnTo>
                <a:lnTo>
                  <a:pt x="227004" y="63876"/>
                </a:lnTo>
                <a:lnTo>
                  <a:pt x="225262" y="63876"/>
                </a:lnTo>
                <a:lnTo>
                  <a:pt x="225262" y="48833"/>
                </a:lnTo>
                <a:lnTo>
                  <a:pt x="228049" y="48833"/>
                </a:lnTo>
                <a:lnTo>
                  <a:pt x="228492" y="53964"/>
                </a:lnTo>
                <a:lnTo>
                  <a:pt x="228904" y="48833"/>
                </a:lnTo>
                <a:close/>
                <a:moveTo>
                  <a:pt x="239165" y="48833"/>
                </a:moveTo>
                <a:lnTo>
                  <a:pt x="239165" y="63876"/>
                </a:lnTo>
                <a:lnTo>
                  <a:pt x="237455" y="63876"/>
                </a:lnTo>
                <a:lnTo>
                  <a:pt x="237455" y="57479"/>
                </a:lnTo>
                <a:lnTo>
                  <a:pt x="236916" y="63876"/>
                </a:lnTo>
                <a:lnTo>
                  <a:pt x="235016" y="63876"/>
                </a:lnTo>
                <a:lnTo>
                  <a:pt x="234478" y="57479"/>
                </a:lnTo>
                <a:lnTo>
                  <a:pt x="234478" y="63876"/>
                </a:lnTo>
                <a:lnTo>
                  <a:pt x="232736" y="63876"/>
                </a:lnTo>
                <a:lnTo>
                  <a:pt x="232736" y="48833"/>
                </a:lnTo>
                <a:lnTo>
                  <a:pt x="235555" y="48833"/>
                </a:lnTo>
                <a:lnTo>
                  <a:pt x="235966" y="53964"/>
                </a:lnTo>
                <a:lnTo>
                  <a:pt x="236378" y="48833"/>
                </a:lnTo>
                <a:close/>
                <a:moveTo>
                  <a:pt x="246670" y="48833"/>
                </a:moveTo>
                <a:lnTo>
                  <a:pt x="246670" y="63876"/>
                </a:lnTo>
                <a:lnTo>
                  <a:pt x="244929" y="63876"/>
                </a:lnTo>
                <a:lnTo>
                  <a:pt x="244929" y="57479"/>
                </a:lnTo>
                <a:lnTo>
                  <a:pt x="244390" y="63876"/>
                </a:lnTo>
                <a:lnTo>
                  <a:pt x="242490" y="63876"/>
                </a:lnTo>
                <a:lnTo>
                  <a:pt x="241952" y="57479"/>
                </a:lnTo>
                <a:lnTo>
                  <a:pt x="241952" y="63876"/>
                </a:lnTo>
                <a:lnTo>
                  <a:pt x="240242" y="63876"/>
                </a:lnTo>
                <a:lnTo>
                  <a:pt x="240242" y="48833"/>
                </a:lnTo>
                <a:lnTo>
                  <a:pt x="243028" y="48833"/>
                </a:lnTo>
                <a:lnTo>
                  <a:pt x="243440" y="53964"/>
                </a:lnTo>
                <a:lnTo>
                  <a:pt x="243852" y="48833"/>
                </a:lnTo>
                <a:close/>
                <a:moveTo>
                  <a:pt x="254144" y="48833"/>
                </a:moveTo>
                <a:lnTo>
                  <a:pt x="254144" y="63876"/>
                </a:lnTo>
                <a:lnTo>
                  <a:pt x="252402" y="63876"/>
                </a:lnTo>
                <a:lnTo>
                  <a:pt x="252402" y="57479"/>
                </a:lnTo>
                <a:lnTo>
                  <a:pt x="251864" y="63876"/>
                </a:lnTo>
                <a:lnTo>
                  <a:pt x="249964" y="63876"/>
                </a:lnTo>
                <a:lnTo>
                  <a:pt x="249426" y="57479"/>
                </a:lnTo>
                <a:lnTo>
                  <a:pt x="249426" y="63876"/>
                </a:lnTo>
                <a:lnTo>
                  <a:pt x="247715" y="63876"/>
                </a:lnTo>
                <a:lnTo>
                  <a:pt x="247715" y="48833"/>
                </a:lnTo>
                <a:lnTo>
                  <a:pt x="250502" y="48833"/>
                </a:lnTo>
                <a:lnTo>
                  <a:pt x="250914" y="53964"/>
                </a:lnTo>
                <a:lnTo>
                  <a:pt x="251326" y="48833"/>
                </a:lnTo>
                <a:close/>
                <a:moveTo>
                  <a:pt x="261618" y="48833"/>
                </a:moveTo>
                <a:lnTo>
                  <a:pt x="261618" y="63876"/>
                </a:lnTo>
                <a:lnTo>
                  <a:pt x="259876" y="63876"/>
                </a:lnTo>
                <a:lnTo>
                  <a:pt x="259876" y="57479"/>
                </a:lnTo>
                <a:lnTo>
                  <a:pt x="259338" y="63876"/>
                </a:lnTo>
                <a:lnTo>
                  <a:pt x="257438" y="63876"/>
                </a:lnTo>
                <a:lnTo>
                  <a:pt x="256899" y="57479"/>
                </a:lnTo>
                <a:lnTo>
                  <a:pt x="256899" y="63876"/>
                </a:lnTo>
                <a:lnTo>
                  <a:pt x="255189" y="63876"/>
                </a:lnTo>
                <a:lnTo>
                  <a:pt x="255189" y="48833"/>
                </a:lnTo>
                <a:lnTo>
                  <a:pt x="257976" y="48833"/>
                </a:lnTo>
                <a:lnTo>
                  <a:pt x="258388" y="53964"/>
                </a:lnTo>
                <a:lnTo>
                  <a:pt x="258831" y="48833"/>
                </a:lnTo>
                <a:close/>
                <a:moveTo>
                  <a:pt x="269092" y="48833"/>
                </a:moveTo>
                <a:lnTo>
                  <a:pt x="269092" y="63876"/>
                </a:lnTo>
                <a:lnTo>
                  <a:pt x="267350" y="63876"/>
                </a:lnTo>
                <a:lnTo>
                  <a:pt x="267350" y="57479"/>
                </a:lnTo>
                <a:lnTo>
                  <a:pt x="266844" y="63876"/>
                </a:lnTo>
                <a:lnTo>
                  <a:pt x="264912" y="63876"/>
                </a:lnTo>
                <a:lnTo>
                  <a:pt x="264405" y="57479"/>
                </a:lnTo>
                <a:lnTo>
                  <a:pt x="264405" y="63876"/>
                </a:lnTo>
                <a:lnTo>
                  <a:pt x="262663" y="63876"/>
                </a:lnTo>
                <a:lnTo>
                  <a:pt x="262663" y="48833"/>
                </a:lnTo>
                <a:lnTo>
                  <a:pt x="265450" y="48833"/>
                </a:lnTo>
                <a:lnTo>
                  <a:pt x="265862" y="53964"/>
                </a:lnTo>
                <a:lnTo>
                  <a:pt x="266305" y="48833"/>
                </a:lnTo>
                <a:close/>
                <a:moveTo>
                  <a:pt x="276566" y="48833"/>
                </a:moveTo>
                <a:lnTo>
                  <a:pt x="276566" y="63876"/>
                </a:lnTo>
                <a:lnTo>
                  <a:pt x="274824" y="63876"/>
                </a:lnTo>
                <a:lnTo>
                  <a:pt x="274824" y="57479"/>
                </a:lnTo>
                <a:lnTo>
                  <a:pt x="274317" y="63876"/>
                </a:lnTo>
                <a:lnTo>
                  <a:pt x="272386" y="63876"/>
                </a:lnTo>
                <a:lnTo>
                  <a:pt x="271879" y="57479"/>
                </a:lnTo>
                <a:lnTo>
                  <a:pt x="271879" y="63876"/>
                </a:lnTo>
                <a:lnTo>
                  <a:pt x="270137" y="63876"/>
                </a:lnTo>
                <a:lnTo>
                  <a:pt x="270137" y="48833"/>
                </a:lnTo>
                <a:lnTo>
                  <a:pt x="272924" y="48833"/>
                </a:lnTo>
                <a:lnTo>
                  <a:pt x="273367" y="53964"/>
                </a:lnTo>
                <a:lnTo>
                  <a:pt x="273779" y="48833"/>
                </a:lnTo>
                <a:close/>
                <a:moveTo>
                  <a:pt x="284040" y="48833"/>
                </a:moveTo>
                <a:lnTo>
                  <a:pt x="284040" y="63876"/>
                </a:lnTo>
                <a:lnTo>
                  <a:pt x="282298" y="63876"/>
                </a:lnTo>
                <a:lnTo>
                  <a:pt x="282298" y="57479"/>
                </a:lnTo>
                <a:lnTo>
                  <a:pt x="281791" y="63876"/>
                </a:lnTo>
                <a:lnTo>
                  <a:pt x="279860" y="63876"/>
                </a:lnTo>
                <a:lnTo>
                  <a:pt x="279353" y="57479"/>
                </a:lnTo>
                <a:lnTo>
                  <a:pt x="279353" y="63876"/>
                </a:lnTo>
                <a:lnTo>
                  <a:pt x="277611" y="63876"/>
                </a:lnTo>
                <a:lnTo>
                  <a:pt x="277611" y="48833"/>
                </a:lnTo>
                <a:lnTo>
                  <a:pt x="280430" y="48833"/>
                </a:lnTo>
                <a:lnTo>
                  <a:pt x="280841" y="53964"/>
                </a:lnTo>
                <a:lnTo>
                  <a:pt x="281253" y="48833"/>
                </a:lnTo>
                <a:close/>
                <a:moveTo>
                  <a:pt x="7347" y="64700"/>
                </a:moveTo>
                <a:lnTo>
                  <a:pt x="7347" y="79742"/>
                </a:lnTo>
                <a:lnTo>
                  <a:pt x="5605" y="79742"/>
                </a:lnTo>
                <a:lnTo>
                  <a:pt x="5605" y="73345"/>
                </a:lnTo>
                <a:lnTo>
                  <a:pt x="5099" y="79742"/>
                </a:lnTo>
                <a:lnTo>
                  <a:pt x="3167" y="79742"/>
                </a:lnTo>
                <a:lnTo>
                  <a:pt x="2629" y="73345"/>
                </a:lnTo>
                <a:lnTo>
                  <a:pt x="2629" y="79742"/>
                </a:lnTo>
                <a:lnTo>
                  <a:pt x="918" y="79742"/>
                </a:lnTo>
                <a:lnTo>
                  <a:pt x="918" y="64700"/>
                </a:lnTo>
                <a:lnTo>
                  <a:pt x="3705" y="64700"/>
                </a:lnTo>
                <a:lnTo>
                  <a:pt x="4117" y="69830"/>
                </a:lnTo>
                <a:lnTo>
                  <a:pt x="4529" y="64700"/>
                </a:lnTo>
                <a:close/>
                <a:moveTo>
                  <a:pt x="14821" y="64700"/>
                </a:moveTo>
                <a:lnTo>
                  <a:pt x="14821" y="79742"/>
                </a:lnTo>
                <a:lnTo>
                  <a:pt x="13079" y="79742"/>
                </a:lnTo>
                <a:lnTo>
                  <a:pt x="13079" y="73345"/>
                </a:lnTo>
                <a:lnTo>
                  <a:pt x="12573" y="79742"/>
                </a:lnTo>
                <a:lnTo>
                  <a:pt x="10641" y="79742"/>
                </a:lnTo>
                <a:lnTo>
                  <a:pt x="10134" y="73345"/>
                </a:lnTo>
                <a:lnTo>
                  <a:pt x="10134" y="79742"/>
                </a:lnTo>
                <a:lnTo>
                  <a:pt x="8392" y="79742"/>
                </a:lnTo>
                <a:lnTo>
                  <a:pt x="8392" y="64700"/>
                </a:lnTo>
                <a:lnTo>
                  <a:pt x="11179" y="64700"/>
                </a:lnTo>
                <a:lnTo>
                  <a:pt x="11591" y="69830"/>
                </a:lnTo>
                <a:lnTo>
                  <a:pt x="12034" y="64700"/>
                </a:lnTo>
                <a:close/>
                <a:moveTo>
                  <a:pt x="22295" y="64700"/>
                </a:moveTo>
                <a:lnTo>
                  <a:pt x="22295" y="79742"/>
                </a:lnTo>
                <a:lnTo>
                  <a:pt x="20553" y="79742"/>
                </a:lnTo>
                <a:lnTo>
                  <a:pt x="20553" y="73345"/>
                </a:lnTo>
                <a:lnTo>
                  <a:pt x="20047" y="79742"/>
                </a:lnTo>
                <a:lnTo>
                  <a:pt x="18115" y="79742"/>
                </a:lnTo>
                <a:lnTo>
                  <a:pt x="17608" y="73345"/>
                </a:lnTo>
                <a:lnTo>
                  <a:pt x="17608" y="79742"/>
                </a:lnTo>
                <a:lnTo>
                  <a:pt x="15866" y="79742"/>
                </a:lnTo>
                <a:lnTo>
                  <a:pt x="15866" y="64700"/>
                </a:lnTo>
                <a:lnTo>
                  <a:pt x="18653" y="64700"/>
                </a:lnTo>
                <a:lnTo>
                  <a:pt x="19096" y="69830"/>
                </a:lnTo>
                <a:lnTo>
                  <a:pt x="19508" y="64700"/>
                </a:lnTo>
                <a:close/>
                <a:moveTo>
                  <a:pt x="29769" y="64700"/>
                </a:moveTo>
                <a:lnTo>
                  <a:pt x="29769" y="79742"/>
                </a:lnTo>
                <a:lnTo>
                  <a:pt x="28059" y="79742"/>
                </a:lnTo>
                <a:lnTo>
                  <a:pt x="28059" y="73345"/>
                </a:lnTo>
                <a:lnTo>
                  <a:pt x="27520" y="79742"/>
                </a:lnTo>
                <a:lnTo>
                  <a:pt x="25589" y="79742"/>
                </a:lnTo>
                <a:lnTo>
                  <a:pt x="25082" y="73345"/>
                </a:lnTo>
                <a:lnTo>
                  <a:pt x="25082" y="79742"/>
                </a:lnTo>
                <a:lnTo>
                  <a:pt x="23340" y="79742"/>
                </a:lnTo>
                <a:lnTo>
                  <a:pt x="23340" y="64700"/>
                </a:lnTo>
                <a:lnTo>
                  <a:pt x="26159" y="64700"/>
                </a:lnTo>
                <a:lnTo>
                  <a:pt x="26570" y="69830"/>
                </a:lnTo>
                <a:lnTo>
                  <a:pt x="26982" y="64700"/>
                </a:lnTo>
                <a:close/>
                <a:moveTo>
                  <a:pt x="37243" y="64700"/>
                </a:moveTo>
                <a:lnTo>
                  <a:pt x="37243" y="79742"/>
                </a:lnTo>
                <a:lnTo>
                  <a:pt x="35533" y="79742"/>
                </a:lnTo>
                <a:lnTo>
                  <a:pt x="35533" y="73345"/>
                </a:lnTo>
                <a:lnTo>
                  <a:pt x="34994" y="79742"/>
                </a:lnTo>
                <a:lnTo>
                  <a:pt x="33094" y="79742"/>
                </a:lnTo>
                <a:lnTo>
                  <a:pt x="32556" y="73345"/>
                </a:lnTo>
                <a:lnTo>
                  <a:pt x="32556" y="79742"/>
                </a:lnTo>
                <a:lnTo>
                  <a:pt x="30814" y="79742"/>
                </a:lnTo>
                <a:lnTo>
                  <a:pt x="30814" y="64700"/>
                </a:lnTo>
                <a:lnTo>
                  <a:pt x="33633" y="64700"/>
                </a:lnTo>
                <a:lnTo>
                  <a:pt x="34044" y="69830"/>
                </a:lnTo>
                <a:lnTo>
                  <a:pt x="34456" y="64700"/>
                </a:lnTo>
                <a:close/>
                <a:moveTo>
                  <a:pt x="44748" y="64700"/>
                </a:moveTo>
                <a:lnTo>
                  <a:pt x="44748" y="79742"/>
                </a:lnTo>
                <a:lnTo>
                  <a:pt x="43007" y="79742"/>
                </a:lnTo>
                <a:lnTo>
                  <a:pt x="43007" y="73345"/>
                </a:lnTo>
                <a:lnTo>
                  <a:pt x="42468" y="79742"/>
                </a:lnTo>
                <a:lnTo>
                  <a:pt x="40568" y="79742"/>
                </a:lnTo>
                <a:lnTo>
                  <a:pt x="40030" y="73345"/>
                </a:lnTo>
                <a:lnTo>
                  <a:pt x="40030" y="79742"/>
                </a:lnTo>
                <a:lnTo>
                  <a:pt x="38320" y="79742"/>
                </a:lnTo>
                <a:lnTo>
                  <a:pt x="38320" y="64700"/>
                </a:lnTo>
                <a:lnTo>
                  <a:pt x="41106" y="64700"/>
                </a:lnTo>
                <a:lnTo>
                  <a:pt x="41518" y="69830"/>
                </a:lnTo>
                <a:lnTo>
                  <a:pt x="41930" y="64700"/>
                </a:lnTo>
                <a:close/>
                <a:moveTo>
                  <a:pt x="52222" y="64700"/>
                </a:moveTo>
                <a:lnTo>
                  <a:pt x="52222" y="79742"/>
                </a:lnTo>
                <a:lnTo>
                  <a:pt x="50480" y="79742"/>
                </a:lnTo>
                <a:lnTo>
                  <a:pt x="50480" y="73345"/>
                </a:lnTo>
                <a:lnTo>
                  <a:pt x="49942" y="79742"/>
                </a:lnTo>
                <a:lnTo>
                  <a:pt x="48042" y="79742"/>
                </a:lnTo>
                <a:lnTo>
                  <a:pt x="47504" y="73345"/>
                </a:lnTo>
                <a:lnTo>
                  <a:pt x="47504" y="79742"/>
                </a:lnTo>
                <a:lnTo>
                  <a:pt x="45793" y="79742"/>
                </a:lnTo>
                <a:lnTo>
                  <a:pt x="45793" y="64700"/>
                </a:lnTo>
                <a:lnTo>
                  <a:pt x="48580" y="64700"/>
                </a:lnTo>
                <a:lnTo>
                  <a:pt x="48992" y="69830"/>
                </a:lnTo>
                <a:lnTo>
                  <a:pt x="49404" y="64700"/>
                </a:lnTo>
                <a:close/>
                <a:moveTo>
                  <a:pt x="59696" y="64700"/>
                </a:moveTo>
                <a:lnTo>
                  <a:pt x="59696" y="79742"/>
                </a:lnTo>
                <a:lnTo>
                  <a:pt x="57954" y="79742"/>
                </a:lnTo>
                <a:lnTo>
                  <a:pt x="57954" y="73345"/>
                </a:lnTo>
                <a:lnTo>
                  <a:pt x="57448" y="79742"/>
                </a:lnTo>
                <a:lnTo>
                  <a:pt x="55516" y="79742"/>
                </a:lnTo>
                <a:lnTo>
                  <a:pt x="54978" y="73345"/>
                </a:lnTo>
                <a:lnTo>
                  <a:pt x="54978" y="79742"/>
                </a:lnTo>
                <a:lnTo>
                  <a:pt x="53267" y="79742"/>
                </a:lnTo>
                <a:lnTo>
                  <a:pt x="53267" y="64700"/>
                </a:lnTo>
                <a:lnTo>
                  <a:pt x="56054" y="64700"/>
                </a:lnTo>
                <a:lnTo>
                  <a:pt x="56466" y="69830"/>
                </a:lnTo>
                <a:lnTo>
                  <a:pt x="56878" y="64700"/>
                </a:lnTo>
                <a:close/>
                <a:moveTo>
                  <a:pt x="67170" y="64700"/>
                </a:moveTo>
                <a:lnTo>
                  <a:pt x="67170" y="79742"/>
                </a:lnTo>
                <a:lnTo>
                  <a:pt x="65428" y="79742"/>
                </a:lnTo>
                <a:lnTo>
                  <a:pt x="65428" y="73345"/>
                </a:lnTo>
                <a:lnTo>
                  <a:pt x="64922" y="79742"/>
                </a:lnTo>
                <a:lnTo>
                  <a:pt x="62990" y="79742"/>
                </a:lnTo>
                <a:lnTo>
                  <a:pt x="62483" y="73345"/>
                </a:lnTo>
                <a:lnTo>
                  <a:pt x="62483" y="79742"/>
                </a:lnTo>
                <a:lnTo>
                  <a:pt x="60741" y="79742"/>
                </a:lnTo>
                <a:lnTo>
                  <a:pt x="60741" y="64700"/>
                </a:lnTo>
                <a:lnTo>
                  <a:pt x="63528" y="64700"/>
                </a:lnTo>
                <a:lnTo>
                  <a:pt x="63940" y="69830"/>
                </a:lnTo>
                <a:lnTo>
                  <a:pt x="64383" y="64700"/>
                </a:lnTo>
                <a:close/>
                <a:moveTo>
                  <a:pt x="74644" y="64700"/>
                </a:moveTo>
                <a:lnTo>
                  <a:pt x="74644" y="79742"/>
                </a:lnTo>
                <a:lnTo>
                  <a:pt x="72902" y="79742"/>
                </a:lnTo>
                <a:lnTo>
                  <a:pt x="72902" y="73345"/>
                </a:lnTo>
                <a:lnTo>
                  <a:pt x="72395" y="79742"/>
                </a:lnTo>
                <a:lnTo>
                  <a:pt x="70464" y="79742"/>
                </a:lnTo>
                <a:lnTo>
                  <a:pt x="69957" y="73345"/>
                </a:lnTo>
                <a:lnTo>
                  <a:pt x="69957" y="79742"/>
                </a:lnTo>
                <a:lnTo>
                  <a:pt x="68215" y="79742"/>
                </a:lnTo>
                <a:lnTo>
                  <a:pt x="68215" y="64700"/>
                </a:lnTo>
                <a:lnTo>
                  <a:pt x="71002" y="64700"/>
                </a:lnTo>
                <a:lnTo>
                  <a:pt x="71445" y="69830"/>
                </a:lnTo>
                <a:lnTo>
                  <a:pt x="71857" y="64700"/>
                </a:lnTo>
                <a:close/>
                <a:moveTo>
                  <a:pt x="82118" y="64700"/>
                </a:moveTo>
                <a:lnTo>
                  <a:pt x="82118" y="79742"/>
                </a:lnTo>
                <a:lnTo>
                  <a:pt x="80376" y="79742"/>
                </a:lnTo>
                <a:lnTo>
                  <a:pt x="80376" y="73345"/>
                </a:lnTo>
                <a:lnTo>
                  <a:pt x="79869" y="79742"/>
                </a:lnTo>
                <a:lnTo>
                  <a:pt x="77969" y="79742"/>
                </a:lnTo>
                <a:lnTo>
                  <a:pt x="77431" y="73345"/>
                </a:lnTo>
                <a:lnTo>
                  <a:pt x="77431" y="79742"/>
                </a:lnTo>
                <a:lnTo>
                  <a:pt x="75689" y="79742"/>
                </a:lnTo>
                <a:lnTo>
                  <a:pt x="75689" y="64700"/>
                </a:lnTo>
                <a:lnTo>
                  <a:pt x="78508" y="64700"/>
                </a:lnTo>
                <a:lnTo>
                  <a:pt x="78919" y="69830"/>
                </a:lnTo>
                <a:lnTo>
                  <a:pt x="79331" y="64700"/>
                </a:lnTo>
                <a:close/>
                <a:moveTo>
                  <a:pt x="89623" y="64700"/>
                </a:moveTo>
                <a:lnTo>
                  <a:pt x="89623" y="79742"/>
                </a:lnTo>
                <a:lnTo>
                  <a:pt x="87882" y="79742"/>
                </a:lnTo>
                <a:lnTo>
                  <a:pt x="87882" y="73345"/>
                </a:lnTo>
                <a:lnTo>
                  <a:pt x="87343" y="79742"/>
                </a:lnTo>
                <a:lnTo>
                  <a:pt x="85443" y="79742"/>
                </a:lnTo>
                <a:lnTo>
                  <a:pt x="84905" y="73345"/>
                </a:lnTo>
                <a:lnTo>
                  <a:pt x="84905" y="79742"/>
                </a:lnTo>
                <a:lnTo>
                  <a:pt x="83163" y="79742"/>
                </a:lnTo>
                <a:lnTo>
                  <a:pt x="83163" y="64700"/>
                </a:lnTo>
                <a:lnTo>
                  <a:pt x="85982" y="64700"/>
                </a:lnTo>
                <a:lnTo>
                  <a:pt x="86393" y="69830"/>
                </a:lnTo>
                <a:lnTo>
                  <a:pt x="86805" y="64700"/>
                </a:lnTo>
                <a:close/>
                <a:moveTo>
                  <a:pt x="97097" y="64700"/>
                </a:moveTo>
                <a:lnTo>
                  <a:pt x="97097" y="79742"/>
                </a:lnTo>
                <a:lnTo>
                  <a:pt x="95356" y="79742"/>
                </a:lnTo>
                <a:lnTo>
                  <a:pt x="95356" y="73345"/>
                </a:lnTo>
                <a:lnTo>
                  <a:pt x="94817" y="79742"/>
                </a:lnTo>
                <a:lnTo>
                  <a:pt x="92917" y="79742"/>
                </a:lnTo>
                <a:lnTo>
                  <a:pt x="92379" y="73345"/>
                </a:lnTo>
                <a:lnTo>
                  <a:pt x="92379" y="79742"/>
                </a:lnTo>
                <a:lnTo>
                  <a:pt x="90637" y="79742"/>
                </a:lnTo>
                <a:lnTo>
                  <a:pt x="90637" y="64700"/>
                </a:lnTo>
                <a:lnTo>
                  <a:pt x="93455" y="64700"/>
                </a:lnTo>
                <a:lnTo>
                  <a:pt x="93867" y="69830"/>
                </a:lnTo>
                <a:lnTo>
                  <a:pt x="94279" y="64700"/>
                </a:lnTo>
                <a:close/>
                <a:moveTo>
                  <a:pt x="104571" y="64700"/>
                </a:moveTo>
                <a:lnTo>
                  <a:pt x="104571" y="79742"/>
                </a:lnTo>
                <a:lnTo>
                  <a:pt x="102829" y="79742"/>
                </a:lnTo>
                <a:lnTo>
                  <a:pt x="102829" y="73345"/>
                </a:lnTo>
                <a:lnTo>
                  <a:pt x="102323" y="79742"/>
                </a:lnTo>
                <a:lnTo>
                  <a:pt x="100391" y="79742"/>
                </a:lnTo>
                <a:lnTo>
                  <a:pt x="99853" y="73345"/>
                </a:lnTo>
                <a:lnTo>
                  <a:pt x="99853" y="79742"/>
                </a:lnTo>
                <a:lnTo>
                  <a:pt x="98142" y="79742"/>
                </a:lnTo>
                <a:lnTo>
                  <a:pt x="98142" y="64700"/>
                </a:lnTo>
                <a:lnTo>
                  <a:pt x="100929" y="64700"/>
                </a:lnTo>
                <a:lnTo>
                  <a:pt x="101341" y="69830"/>
                </a:lnTo>
                <a:lnTo>
                  <a:pt x="101753" y="64700"/>
                </a:lnTo>
                <a:close/>
                <a:moveTo>
                  <a:pt x="112045" y="64700"/>
                </a:moveTo>
                <a:lnTo>
                  <a:pt x="112045" y="79742"/>
                </a:lnTo>
                <a:lnTo>
                  <a:pt x="110303" y="79742"/>
                </a:lnTo>
                <a:lnTo>
                  <a:pt x="110303" y="73345"/>
                </a:lnTo>
                <a:lnTo>
                  <a:pt x="109797" y="79742"/>
                </a:lnTo>
                <a:lnTo>
                  <a:pt x="107865" y="79742"/>
                </a:lnTo>
                <a:lnTo>
                  <a:pt x="107358" y="73345"/>
                </a:lnTo>
                <a:lnTo>
                  <a:pt x="107358" y="79742"/>
                </a:lnTo>
                <a:lnTo>
                  <a:pt x="105616" y="79742"/>
                </a:lnTo>
                <a:lnTo>
                  <a:pt x="105616" y="64700"/>
                </a:lnTo>
                <a:lnTo>
                  <a:pt x="108403" y="64700"/>
                </a:lnTo>
                <a:lnTo>
                  <a:pt x="108815" y="69830"/>
                </a:lnTo>
                <a:lnTo>
                  <a:pt x="109258" y="64700"/>
                </a:lnTo>
                <a:close/>
                <a:moveTo>
                  <a:pt x="119519" y="64700"/>
                </a:moveTo>
                <a:lnTo>
                  <a:pt x="119519" y="79742"/>
                </a:lnTo>
                <a:lnTo>
                  <a:pt x="117777" y="79742"/>
                </a:lnTo>
                <a:lnTo>
                  <a:pt x="117777" y="73345"/>
                </a:lnTo>
                <a:lnTo>
                  <a:pt x="117271" y="79742"/>
                </a:lnTo>
                <a:lnTo>
                  <a:pt x="115339" y="79742"/>
                </a:lnTo>
                <a:lnTo>
                  <a:pt x="114832" y="73345"/>
                </a:lnTo>
                <a:lnTo>
                  <a:pt x="114832" y="79742"/>
                </a:lnTo>
                <a:lnTo>
                  <a:pt x="113090" y="79742"/>
                </a:lnTo>
                <a:lnTo>
                  <a:pt x="113090" y="64700"/>
                </a:lnTo>
                <a:lnTo>
                  <a:pt x="115877" y="64700"/>
                </a:lnTo>
                <a:lnTo>
                  <a:pt x="116320" y="69830"/>
                </a:lnTo>
                <a:lnTo>
                  <a:pt x="116732" y="64700"/>
                </a:lnTo>
                <a:close/>
                <a:moveTo>
                  <a:pt x="126993" y="64700"/>
                </a:moveTo>
                <a:lnTo>
                  <a:pt x="126993" y="79742"/>
                </a:lnTo>
                <a:lnTo>
                  <a:pt x="125283" y="79742"/>
                </a:lnTo>
                <a:lnTo>
                  <a:pt x="125283" y="73345"/>
                </a:lnTo>
                <a:lnTo>
                  <a:pt x="124744" y="79742"/>
                </a:lnTo>
                <a:lnTo>
                  <a:pt x="122813" y="79742"/>
                </a:lnTo>
                <a:lnTo>
                  <a:pt x="122306" y="73345"/>
                </a:lnTo>
                <a:lnTo>
                  <a:pt x="122306" y="79742"/>
                </a:lnTo>
                <a:lnTo>
                  <a:pt x="120564" y="79742"/>
                </a:lnTo>
                <a:lnTo>
                  <a:pt x="120564" y="64700"/>
                </a:lnTo>
                <a:lnTo>
                  <a:pt x="123351" y="64700"/>
                </a:lnTo>
                <a:lnTo>
                  <a:pt x="123794" y="69830"/>
                </a:lnTo>
                <a:lnTo>
                  <a:pt x="124206" y="64700"/>
                </a:lnTo>
                <a:close/>
                <a:moveTo>
                  <a:pt x="134467" y="64700"/>
                </a:moveTo>
                <a:lnTo>
                  <a:pt x="134467" y="79742"/>
                </a:lnTo>
                <a:lnTo>
                  <a:pt x="132757" y="79742"/>
                </a:lnTo>
                <a:lnTo>
                  <a:pt x="132757" y="73345"/>
                </a:lnTo>
                <a:lnTo>
                  <a:pt x="132218" y="79742"/>
                </a:lnTo>
                <a:lnTo>
                  <a:pt x="130318" y="79742"/>
                </a:lnTo>
                <a:lnTo>
                  <a:pt x="129780" y="73345"/>
                </a:lnTo>
                <a:lnTo>
                  <a:pt x="129780" y="79742"/>
                </a:lnTo>
                <a:lnTo>
                  <a:pt x="128038" y="79742"/>
                </a:lnTo>
                <a:lnTo>
                  <a:pt x="128038" y="64700"/>
                </a:lnTo>
                <a:lnTo>
                  <a:pt x="130857" y="64700"/>
                </a:lnTo>
                <a:lnTo>
                  <a:pt x="131268" y="69830"/>
                </a:lnTo>
                <a:lnTo>
                  <a:pt x="131680" y="64700"/>
                </a:lnTo>
                <a:close/>
                <a:moveTo>
                  <a:pt x="141941" y="64700"/>
                </a:moveTo>
                <a:lnTo>
                  <a:pt x="141941" y="79742"/>
                </a:lnTo>
                <a:lnTo>
                  <a:pt x="140231" y="79742"/>
                </a:lnTo>
                <a:lnTo>
                  <a:pt x="140231" y="73345"/>
                </a:lnTo>
                <a:lnTo>
                  <a:pt x="139692" y="79742"/>
                </a:lnTo>
                <a:lnTo>
                  <a:pt x="137792" y="79742"/>
                </a:lnTo>
                <a:lnTo>
                  <a:pt x="137254" y="73345"/>
                </a:lnTo>
                <a:lnTo>
                  <a:pt x="137254" y="79742"/>
                </a:lnTo>
                <a:lnTo>
                  <a:pt x="135512" y="79742"/>
                </a:lnTo>
                <a:lnTo>
                  <a:pt x="135512" y="64700"/>
                </a:lnTo>
                <a:lnTo>
                  <a:pt x="138330" y="64700"/>
                </a:lnTo>
                <a:lnTo>
                  <a:pt x="138742" y="69830"/>
                </a:lnTo>
                <a:lnTo>
                  <a:pt x="139154" y="64700"/>
                </a:lnTo>
                <a:close/>
                <a:moveTo>
                  <a:pt x="149446" y="64700"/>
                </a:moveTo>
                <a:lnTo>
                  <a:pt x="149446" y="79742"/>
                </a:lnTo>
                <a:lnTo>
                  <a:pt x="147705" y="79742"/>
                </a:lnTo>
                <a:lnTo>
                  <a:pt x="147705" y="73345"/>
                </a:lnTo>
                <a:lnTo>
                  <a:pt x="147166" y="79742"/>
                </a:lnTo>
                <a:lnTo>
                  <a:pt x="145266" y="79742"/>
                </a:lnTo>
                <a:lnTo>
                  <a:pt x="144728" y="73345"/>
                </a:lnTo>
                <a:lnTo>
                  <a:pt x="144728" y="79742"/>
                </a:lnTo>
                <a:lnTo>
                  <a:pt x="142986" y="79742"/>
                </a:lnTo>
                <a:lnTo>
                  <a:pt x="142986" y="64700"/>
                </a:lnTo>
                <a:lnTo>
                  <a:pt x="145804" y="64700"/>
                </a:lnTo>
                <a:lnTo>
                  <a:pt x="146216" y="69830"/>
                </a:lnTo>
                <a:lnTo>
                  <a:pt x="146628" y="64700"/>
                </a:lnTo>
                <a:close/>
                <a:moveTo>
                  <a:pt x="156920" y="64700"/>
                </a:moveTo>
                <a:lnTo>
                  <a:pt x="156920" y="79742"/>
                </a:lnTo>
                <a:lnTo>
                  <a:pt x="155178" y="79742"/>
                </a:lnTo>
                <a:lnTo>
                  <a:pt x="155178" y="73345"/>
                </a:lnTo>
                <a:lnTo>
                  <a:pt x="154640" y="79742"/>
                </a:lnTo>
                <a:lnTo>
                  <a:pt x="152740" y="79742"/>
                </a:lnTo>
                <a:lnTo>
                  <a:pt x="152233" y="73345"/>
                </a:lnTo>
                <a:lnTo>
                  <a:pt x="152233" y="79742"/>
                </a:lnTo>
                <a:lnTo>
                  <a:pt x="150491" y="79742"/>
                </a:lnTo>
                <a:lnTo>
                  <a:pt x="150491" y="64700"/>
                </a:lnTo>
                <a:lnTo>
                  <a:pt x="153278" y="64700"/>
                </a:lnTo>
                <a:lnTo>
                  <a:pt x="153690" y="69830"/>
                </a:lnTo>
                <a:lnTo>
                  <a:pt x="154133" y="64700"/>
                </a:lnTo>
                <a:close/>
                <a:moveTo>
                  <a:pt x="164394" y="64700"/>
                </a:moveTo>
                <a:lnTo>
                  <a:pt x="164394" y="79742"/>
                </a:lnTo>
                <a:lnTo>
                  <a:pt x="162652" y="79742"/>
                </a:lnTo>
                <a:lnTo>
                  <a:pt x="162652" y="73345"/>
                </a:lnTo>
                <a:lnTo>
                  <a:pt x="162146" y="79742"/>
                </a:lnTo>
                <a:lnTo>
                  <a:pt x="160214" y="79742"/>
                </a:lnTo>
                <a:lnTo>
                  <a:pt x="159707" y="73345"/>
                </a:lnTo>
                <a:lnTo>
                  <a:pt x="159707" y="79742"/>
                </a:lnTo>
                <a:lnTo>
                  <a:pt x="157965" y="79742"/>
                </a:lnTo>
                <a:lnTo>
                  <a:pt x="157965" y="64700"/>
                </a:lnTo>
                <a:lnTo>
                  <a:pt x="160752" y="64700"/>
                </a:lnTo>
                <a:lnTo>
                  <a:pt x="161164" y="69830"/>
                </a:lnTo>
                <a:lnTo>
                  <a:pt x="161607" y="64700"/>
                </a:lnTo>
                <a:close/>
                <a:moveTo>
                  <a:pt x="171868" y="64700"/>
                </a:moveTo>
                <a:lnTo>
                  <a:pt x="171868" y="79742"/>
                </a:lnTo>
                <a:lnTo>
                  <a:pt x="170126" y="79742"/>
                </a:lnTo>
                <a:lnTo>
                  <a:pt x="170126" y="73345"/>
                </a:lnTo>
                <a:lnTo>
                  <a:pt x="169620" y="79742"/>
                </a:lnTo>
                <a:lnTo>
                  <a:pt x="167688" y="79742"/>
                </a:lnTo>
                <a:lnTo>
                  <a:pt x="167181" y="73345"/>
                </a:lnTo>
                <a:lnTo>
                  <a:pt x="167181" y="79742"/>
                </a:lnTo>
                <a:lnTo>
                  <a:pt x="165439" y="79742"/>
                </a:lnTo>
                <a:lnTo>
                  <a:pt x="165439" y="64700"/>
                </a:lnTo>
                <a:lnTo>
                  <a:pt x="168226" y="64700"/>
                </a:lnTo>
                <a:lnTo>
                  <a:pt x="168638" y="69830"/>
                </a:lnTo>
                <a:lnTo>
                  <a:pt x="169081" y="64700"/>
                </a:lnTo>
                <a:close/>
                <a:moveTo>
                  <a:pt x="179342" y="64700"/>
                </a:moveTo>
                <a:lnTo>
                  <a:pt x="179342" y="79742"/>
                </a:lnTo>
                <a:lnTo>
                  <a:pt x="177600" y="79742"/>
                </a:lnTo>
                <a:lnTo>
                  <a:pt x="177600" y="73345"/>
                </a:lnTo>
                <a:lnTo>
                  <a:pt x="177093" y="79742"/>
                </a:lnTo>
                <a:lnTo>
                  <a:pt x="175193" y="79742"/>
                </a:lnTo>
                <a:lnTo>
                  <a:pt x="174655" y="73345"/>
                </a:lnTo>
                <a:lnTo>
                  <a:pt x="174655" y="79742"/>
                </a:lnTo>
                <a:lnTo>
                  <a:pt x="172913" y="79742"/>
                </a:lnTo>
                <a:lnTo>
                  <a:pt x="172913" y="64700"/>
                </a:lnTo>
                <a:lnTo>
                  <a:pt x="175732" y="64700"/>
                </a:lnTo>
                <a:lnTo>
                  <a:pt x="176143" y="69830"/>
                </a:lnTo>
                <a:lnTo>
                  <a:pt x="176555" y="64700"/>
                </a:lnTo>
                <a:close/>
                <a:moveTo>
                  <a:pt x="186816" y="64700"/>
                </a:moveTo>
                <a:lnTo>
                  <a:pt x="186816" y="79742"/>
                </a:lnTo>
                <a:lnTo>
                  <a:pt x="185106" y="79742"/>
                </a:lnTo>
                <a:lnTo>
                  <a:pt x="185106" y="73345"/>
                </a:lnTo>
                <a:lnTo>
                  <a:pt x="184567" y="79742"/>
                </a:lnTo>
                <a:lnTo>
                  <a:pt x="182667" y="79742"/>
                </a:lnTo>
                <a:lnTo>
                  <a:pt x="182129" y="73345"/>
                </a:lnTo>
                <a:lnTo>
                  <a:pt x="182129" y="79742"/>
                </a:lnTo>
                <a:lnTo>
                  <a:pt x="180387" y="79742"/>
                </a:lnTo>
                <a:lnTo>
                  <a:pt x="180387" y="64700"/>
                </a:lnTo>
                <a:lnTo>
                  <a:pt x="183206" y="64700"/>
                </a:lnTo>
                <a:lnTo>
                  <a:pt x="183617" y="69830"/>
                </a:lnTo>
                <a:lnTo>
                  <a:pt x="184029" y="64700"/>
                </a:lnTo>
                <a:close/>
                <a:moveTo>
                  <a:pt x="194321" y="64700"/>
                </a:moveTo>
                <a:lnTo>
                  <a:pt x="194321" y="79742"/>
                </a:lnTo>
                <a:lnTo>
                  <a:pt x="192580" y="79742"/>
                </a:lnTo>
                <a:lnTo>
                  <a:pt x="192580" y="73345"/>
                </a:lnTo>
                <a:lnTo>
                  <a:pt x="192041" y="79742"/>
                </a:lnTo>
                <a:lnTo>
                  <a:pt x="190141" y="79742"/>
                </a:lnTo>
                <a:lnTo>
                  <a:pt x="189603" y="73345"/>
                </a:lnTo>
                <a:lnTo>
                  <a:pt x="189603" y="79742"/>
                </a:lnTo>
                <a:lnTo>
                  <a:pt x="187861" y="79742"/>
                </a:lnTo>
                <a:lnTo>
                  <a:pt x="187861" y="64700"/>
                </a:lnTo>
                <a:lnTo>
                  <a:pt x="190679" y="64700"/>
                </a:lnTo>
                <a:lnTo>
                  <a:pt x="191091" y="69830"/>
                </a:lnTo>
                <a:lnTo>
                  <a:pt x="191503" y="64700"/>
                </a:lnTo>
                <a:close/>
                <a:moveTo>
                  <a:pt x="201795" y="64700"/>
                </a:moveTo>
                <a:lnTo>
                  <a:pt x="201795" y="79742"/>
                </a:lnTo>
                <a:lnTo>
                  <a:pt x="200054" y="79742"/>
                </a:lnTo>
                <a:lnTo>
                  <a:pt x="200054" y="73345"/>
                </a:lnTo>
                <a:lnTo>
                  <a:pt x="199515" y="79742"/>
                </a:lnTo>
                <a:lnTo>
                  <a:pt x="197615" y="79742"/>
                </a:lnTo>
                <a:lnTo>
                  <a:pt x="197077" y="73345"/>
                </a:lnTo>
                <a:lnTo>
                  <a:pt x="197077" y="79742"/>
                </a:lnTo>
                <a:lnTo>
                  <a:pt x="195366" y="79742"/>
                </a:lnTo>
                <a:lnTo>
                  <a:pt x="195366" y="64700"/>
                </a:lnTo>
                <a:lnTo>
                  <a:pt x="198153" y="64700"/>
                </a:lnTo>
                <a:lnTo>
                  <a:pt x="198565" y="69830"/>
                </a:lnTo>
                <a:lnTo>
                  <a:pt x="198977" y="64700"/>
                </a:lnTo>
                <a:close/>
                <a:moveTo>
                  <a:pt x="209269" y="64700"/>
                </a:moveTo>
                <a:lnTo>
                  <a:pt x="209269" y="79742"/>
                </a:lnTo>
                <a:lnTo>
                  <a:pt x="207527" y="79742"/>
                </a:lnTo>
                <a:lnTo>
                  <a:pt x="207527" y="73345"/>
                </a:lnTo>
                <a:lnTo>
                  <a:pt x="207021" y="79742"/>
                </a:lnTo>
                <a:lnTo>
                  <a:pt x="205089" y="79742"/>
                </a:lnTo>
                <a:lnTo>
                  <a:pt x="204582" y="73345"/>
                </a:lnTo>
                <a:lnTo>
                  <a:pt x="204582" y="79742"/>
                </a:lnTo>
                <a:lnTo>
                  <a:pt x="202840" y="79742"/>
                </a:lnTo>
                <a:lnTo>
                  <a:pt x="202840" y="64700"/>
                </a:lnTo>
                <a:lnTo>
                  <a:pt x="205627" y="64700"/>
                </a:lnTo>
                <a:lnTo>
                  <a:pt x="206039" y="69830"/>
                </a:lnTo>
                <a:lnTo>
                  <a:pt x="206451" y="64700"/>
                </a:lnTo>
                <a:close/>
                <a:moveTo>
                  <a:pt x="216743" y="64700"/>
                </a:moveTo>
                <a:lnTo>
                  <a:pt x="216743" y="79742"/>
                </a:lnTo>
                <a:lnTo>
                  <a:pt x="215001" y="79742"/>
                </a:lnTo>
                <a:lnTo>
                  <a:pt x="215001" y="73345"/>
                </a:lnTo>
                <a:lnTo>
                  <a:pt x="214495" y="79742"/>
                </a:lnTo>
                <a:lnTo>
                  <a:pt x="212563" y="79742"/>
                </a:lnTo>
                <a:lnTo>
                  <a:pt x="212056" y="73345"/>
                </a:lnTo>
                <a:lnTo>
                  <a:pt x="212056" y="79742"/>
                </a:lnTo>
                <a:lnTo>
                  <a:pt x="210314" y="79742"/>
                </a:lnTo>
                <a:lnTo>
                  <a:pt x="210314" y="64700"/>
                </a:lnTo>
                <a:lnTo>
                  <a:pt x="213101" y="64700"/>
                </a:lnTo>
                <a:lnTo>
                  <a:pt x="213513" y="69830"/>
                </a:lnTo>
                <a:lnTo>
                  <a:pt x="213956" y="64700"/>
                </a:lnTo>
                <a:close/>
                <a:moveTo>
                  <a:pt x="224217" y="64700"/>
                </a:moveTo>
                <a:lnTo>
                  <a:pt x="224217" y="79742"/>
                </a:lnTo>
                <a:lnTo>
                  <a:pt x="222475" y="79742"/>
                </a:lnTo>
                <a:lnTo>
                  <a:pt x="222475" y="73345"/>
                </a:lnTo>
                <a:lnTo>
                  <a:pt x="221969" y="79742"/>
                </a:lnTo>
                <a:lnTo>
                  <a:pt x="220037" y="79742"/>
                </a:lnTo>
                <a:lnTo>
                  <a:pt x="219530" y="73345"/>
                </a:lnTo>
                <a:lnTo>
                  <a:pt x="219530" y="79742"/>
                </a:lnTo>
                <a:lnTo>
                  <a:pt x="217788" y="79742"/>
                </a:lnTo>
                <a:lnTo>
                  <a:pt x="217788" y="64700"/>
                </a:lnTo>
                <a:lnTo>
                  <a:pt x="220575" y="64700"/>
                </a:lnTo>
                <a:lnTo>
                  <a:pt x="221018" y="69830"/>
                </a:lnTo>
                <a:lnTo>
                  <a:pt x="221430" y="64700"/>
                </a:lnTo>
                <a:close/>
                <a:moveTo>
                  <a:pt x="231691" y="64700"/>
                </a:moveTo>
                <a:lnTo>
                  <a:pt x="231691" y="79742"/>
                </a:lnTo>
                <a:lnTo>
                  <a:pt x="229981" y="79742"/>
                </a:lnTo>
                <a:lnTo>
                  <a:pt x="229981" y="73345"/>
                </a:lnTo>
                <a:lnTo>
                  <a:pt x="229442" y="79742"/>
                </a:lnTo>
                <a:lnTo>
                  <a:pt x="227542" y="79742"/>
                </a:lnTo>
                <a:lnTo>
                  <a:pt x="227004" y="73345"/>
                </a:lnTo>
                <a:lnTo>
                  <a:pt x="227004" y="79742"/>
                </a:lnTo>
                <a:lnTo>
                  <a:pt x="225262" y="79742"/>
                </a:lnTo>
                <a:lnTo>
                  <a:pt x="225262" y="64700"/>
                </a:lnTo>
                <a:lnTo>
                  <a:pt x="228049" y="64700"/>
                </a:lnTo>
                <a:lnTo>
                  <a:pt x="228492" y="69830"/>
                </a:lnTo>
                <a:lnTo>
                  <a:pt x="228904" y="64700"/>
                </a:lnTo>
                <a:close/>
                <a:moveTo>
                  <a:pt x="239165" y="64700"/>
                </a:moveTo>
                <a:lnTo>
                  <a:pt x="239165" y="79742"/>
                </a:lnTo>
                <a:lnTo>
                  <a:pt x="237455" y="79742"/>
                </a:lnTo>
                <a:lnTo>
                  <a:pt x="237455" y="73345"/>
                </a:lnTo>
                <a:lnTo>
                  <a:pt x="236916" y="79742"/>
                </a:lnTo>
                <a:lnTo>
                  <a:pt x="235016" y="79742"/>
                </a:lnTo>
                <a:lnTo>
                  <a:pt x="234478" y="73345"/>
                </a:lnTo>
                <a:lnTo>
                  <a:pt x="234478" y="79742"/>
                </a:lnTo>
                <a:lnTo>
                  <a:pt x="232736" y="79742"/>
                </a:lnTo>
                <a:lnTo>
                  <a:pt x="232736" y="64700"/>
                </a:lnTo>
                <a:lnTo>
                  <a:pt x="235555" y="64700"/>
                </a:lnTo>
                <a:lnTo>
                  <a:pt x="235966" y="69830"/>
                </a:lnTo>
                <a:lnTo>
                  <a:pt x="236378" y="64700"/>
                </a:lnTo>
                <a:close/>
                <a:moveTo>
                  <a:pt x="246670" y="64700"/>
                </a:moveTo>
                <a:lnTo>
                  <a:pt x="246670" y="79742"/>
                </a:lnTo>
                <a:lnTo>
                  <a:pt x="244929" y="79742"/>
                </a:lnTo>
                <a:lnTo>
                  <a:pt x="244929" y="73345"/>
                </a:lnTo>
                <a:lnTo>
                  <a:pt x="244390" y="79742"/>
                </a:lnTo>
                <a:lnTo>
                  <a:pt x="242490" y="79742"/>
                </a:lnTo>
                <a:lnTo>
                  <a:pt x="241952" y="73345"/>
                </a:lnTo>
                <a:lnTo>
                  <a:pt x="241952" y="79742"/>
                </a:lnTo>
                <a:lnTo>
                  <a:pt x="240242" y="79742"/>
                </a:lnTo>
                <a:lnTo>
                  <a:pt x="240242" y="64700"/>
                </a:lnTo>
                <a:lnTo>
                  <a:pt x="243028" y="64700"/>
                </a:lnTo>
                <a:lnTo>
                  <a:pt x="243440" y="69830"/>
                </a:lnTo>
                <a:lnTo>
                  <a:pt x="243852" y="64700"/>
                </a:lnTo>
                <a:close/>
                <a:moveTo>
                  <a:pt x="254144" y="64700"/>
                </a:moveTo>
                <a:lnTo>
                  <a:pt x="254144" y="79742"/>
                </a:lnTo>
                <a:lnTo>
                  <a:pt x="252402" y="79742"/>
                </a:lnTo>
                <a:lnTo>
                  <a:pt x="252402" y="73345"/>
                </a:lnTo>
                <a:lnTo>
                  <a:pt x="251864" y="79742"/>
                </a:lnTo>
                <a:lnTo>
                  <a:pt x="249964" y="79742"/>
                </a:lnTo>
                <a:lnTo>
                  <a:pt x="249426" y="73345"/>
                </a:lnTo>
                <a:lnTo>
                  <a:pt x="249426" y="79742"/>
                </a:lnTo>
                <a:lnTo>
                  <a:pt x="247715" y="79742"/>
                </a:lnTo>
                <a:lnTo>
                  <a:pt x="247715" y="64700"/>
                </a:lnTo>
                <a:lnTo>
                  <a:pt x="250502" y="64700"/>
                </a:lnTo>
                <a:lnTo>
                  <a:pt x="250914" y="69830"/>
                </a:lnTo>
                <a:lnTo>
                  <a:pt x="251326" y="64700"/>
                </a:lnTo>
                <a:close/>
                <a:moveTo>
                  <a:pt x="261618" y="64700"/>
                </a:moveTo>
                <a:lnTo>
                  <a:pt x="261618" y="79742"/>
                </a:lnTo>
                <a:lnTo>
                  <a:pt x="259876" y="79742"/>
                </a:lnTo>
                <a:lnTo>
                  <a:pt x="259876" y="73345"/>
                </a:lnTo>
                <a:lnTo>
                  <a:pt x="259338" y="79742"/>
                </a:lnTo>
                <a:lnTo>
                  <a:pt x="257438" y="79742"/>
                </a:lnTo>
                <a:lnTo>
                  <a:pt x="256899" y="73345"/>
                </a:lnTo>
                <a:lnTo>
                  <a:pt x="256899" y="79742"/>
                </a:lnTo>
                <a:lnTo>
                  <a:pt x="255189" y="79742"/>
                </a:lnTo>
                <a:lnTo>
                  <a:pt x="255189" y="64700"/>
                </a:lnTo>
                <a:lnTo>
                  <a:pt x="257976" y="64700"/>
                </a:lnTo>
                <a:lnTo>
                  <a:pt x="258388" y="69830"/>
                </a:lnTo>
                <a:lnTo>
                  <a:pt x="258831" y="64700"/>
                </a:lnTo>
                <a:close/>
                <a:moveTo>
                  <a:pt x="269092" y="64700"/>
                </a:moveTo>
                <a:lnTo>
                  <a:pt x="269092" y="79742"/>
                </a:lnTo>
                <a:lnTo>
                  <a:pt x="267350" y="79742"/>
                </a:lnTo>
                <a:lnTo>
                  <a:pt x="267350" y="73345"/>
                </a:lnTo>
                <a:lnTo>
                  <a:pt x="266844" y="79742"/>
                </a:lnTo>
                <a:lnTo>
                  <a:pt x="264912" y="79742"/>
                </a:lnTo>
                <a:lnTo>
                  <a:pt x="264405" y="73345"/>
                </a:lnTo>
                <a:lnTo>
                  <a:pt x="264405" y="79742"/>
                </a:lnTo>
                <a:lnTo>
                  <a:pt x="262663" y="79742"/>
                </a:lnTo>
                <a:lnTo>
                  <a:pt x="262663" y="64700"/>
                </a:lnTo>
                <a:lnTo>
                  <a:pt x="265450" y="64700"/>
                </a:lnTo>
                <a:lnTo>
                  <a:pt x="265862" y="69830"/>
                </a:lnTo>
                <a:lnTo>
                  <a:pt x="266305" y="64700"/>
                </a:lnTo>
                <a:close/>
                <a:moveTo>
                  <a:pt x="276566" y="64700"/>
                </a:moveTo>
                <a:lnTo>
                  <a:pt x="276566" y="79742"/>
                </a:lnTo>
                <a:lnTo>
                  <a:pt x="274824" y="79742"/>
                </a:lnTo>
                <a:lnTo>
                  <a:pt x="274824" y="73345"/>
                </a:lnTo>
                <a:lnTo>
                  <a:pt x="274317" y="79742"/>
                </a:lnTo>
                <a:lnTo>
                  <a:pt x="272386" y="79742"/>
                </a:lnTo>
                <a:lnTo>
                  <a:pt x="271879" y="73345"/>
                </a:lnTo>
                <a:lnTo>
                  <a:pt x="271879" y="79742"/>
                </a:lnTo>
                <a:lnTo>
                  <a:pt x="270137" y="79742"/>
                </a:lnTo>
                <a:lnTo>
                  <a:pt x="270137" y="64700"/>
                </a:lnTo>
                <a:lnTo>
                  <a:pt x="272924" y="64700"/>
                </a:lnTo>
                <a:lnTo>
                  <a:pt x="273367" y="69830"/>
                </a:lnTo>
                <a:lnTo>
                  <a:pt x="273779" y="64700"/>
                </a:lnTo>
                <a:close/>
                <a:moveTo>
                  <a:pt x="284040" y="64700"/>
                </a:moveTo>
                <a:lnTo>
                  <a:pt x="284040" y="79742"/>
                </a:lnTo>
                <a:lnTo>
                  <a:pt x="282298" y="79742"/>
                </a:lnTo>
                <a:lnTo>
                  <a:pt x="282298" y="73345"/>
                </a:lnTo>
                <a:lnTo>
                  <a:pt x="281791" y="79742"/>
                </a:lnTo>
                <a:lnTo>
                  <a:pt x="279860" y="79742"/>
                </a:lnTo>
                <a:lnTo>
                  <a:pt x="279353" y="73345"/>
                </a:lnTo>
                <a:lnTo>
                  <a:pt x="279353" y="79742"/>
                </a:lnTo>
                <a:lnTo>
                  <a:pt x="277611" y="79742"/>
                </a:lnTo>
                <a:lnTo>
                  <a:pt x="277611" y="64700"/>
                </a:lnTo>
                <a:lnTo>
                  <a:pt x="280430" y="64700"/>
                </a:lnTo>
                <a:lnTo>
                  <a:pt x="280841" y="69830"/>
                </a:lnTo>
                <a:lnTo>
                  <a:pt x="281253" y="64700"/>
                </a:lnTo>
                <a:close/>
                <a:moveTo>
                  <a:pt x="7347" y="80566"/>
                </a:moveTo>
                <a:lnTo>
                  <a:pt x="7347" y="95608"/>
                </a:lnTo>
                <a:lnTo>
                  <a:pt x="5605" y="95608"/>
                </a:lnTo>
                <a:lnTo>
                  <a:pt x="5605" y="89211"/>
                </a:lnTo>
                <a:lnTo>
                  <a:pt x="5099" y="95608"/>
                </a:lnTo>
                <a:lnTo>
                  <a:pt x="3167" y="95608"/>
                </a:lnTo>
                <a:lnTo>
                  <a:pt x="2629" y="89211"/>
                </a:lnTo>
                <a:lnTo>
                  <a:pt x="2629" y="95608"/>
                </a:lnTo>
                <a:lnTo>
                  <a:pt x="918" y="95608"/>
                </a:lnTo>
                <a:lnTo>
                  <a:pt x="918" y="80566"/>
                </a:lnTo>
                <a:lnTo>
                  <a:pt x="3705" y="80566"/>
                </a:lnTo>
                <a:lnTo>
                  <a:pt x="4117" y="85696"/>
                </a:lnTo>
                <a:lnTo>
                  <a:pt x="4529" y="80566"/>
                </a:lnTo>
                <a:close/>
                <a:moveTo>
                  <a:pt x="14821" y="80566"/>
                </a:moveTo>
                <a:lnTo>
                  <a:pt x="14821" y="95608"/>
                </a:lnTo>
                <a:lnTo>
                  <a:pt x="13079" y="95608"/>
                </a:lnTo>
                <a:lnTo>
                  <a:pt x="13079" y="89211"/>
                </a:lnTo>
                <a:lnTo>
                  <a:pt x="12573" y="95608"/>
                </a:lnTo>
                <a:lnTo>
                  <a:pt x="10641" y="95608"/>
                </a:lnTo>
                <a:lnTo>
                  <a:pt x="10134" y="89211"/>
                </a:lnTo>
                <a:lnTo>
                  <a:pt x="10134" y="95608"/>
                </a:lnTo>
                <a:lnTo>
                  <a:pt x="8392" y="95608"/>
                </a:lnTo>
                <a:lnTo>
                  <a:pt x="8392" y="80566"/>
                </a:lnTo>
                <a:lnTo>
                  <a:pt x="11179" y="80566"/>
                </a:lnTo>
                <a:lnTo>
                  <a:pt x="11591" y="85696"/>
                </a:lnTo>
                <a:lnTo>
                  <a:pt x="12034" y="80566"/>
                </a:lnTo>
                <a:close/>
                <a:moveTo>
                  <a:pt x="22295" y="80566"/>
                </a:moveTo>
                <a:lnTo>
                  <a:pt x="22295" y="95608"/>
                </a:lnTo>
                <a:lnTo>
                  <a:pt x="20553" y="95608"/>
                </a:lnTo>
                <a:lnTo>
                  <a:pt x="20553" y="89211"/>
                </a:lnTo>
                <a:lnTo>
                  <a:pt x="20047" y="95608"/>
                </a:lnTo>
                <a:lnTo>
                  <a:pt x="18115" y="95608"/>
                </a:lnTo>
                <a:lnTo>
                  <a:pt x="17608" y="89211"/>
                </a:lnTo>
                <a:lnTo>
                  <a:pt x="17608" y="95608"/>
                </a:lnTo>
                <a:lnTo>
                  <a:pt x="15866" y="95608"/>
                </a:lnTo>
                <a:lnTo>
                  <a:pt x="15866" y="80566"/>
                </a:lnTo>
                <a:lnTo>
                  <a:pt x="18653" y="80566"/>
                </a:lnTo>
                <a:lnTo>
                  <a:pt x="19096" y="85696"/>
                </a:lnTo>
                <a:lnTo>
                  <a:pt x="19508" y="80566"/>
                </a:lnTo>
                <a:close/>
                <a:moveTo>
                  <a:pt x="29769" y="80566"/>
                </a:moveTo>
                <a:lnTo>
                  <a:pt x="29769" y="95608"/>
                </a:lnTo>
                <a:lnTo>
                  <a:pt x="28059" y="95608"/>
                </a:lnTo>
                <a:lnTo>
                  <a:pt x="28059" y="89211"/>
                </a:lnTo>
                <a:lnTo>
                  <a:pt x="27520" y="95608"/>
                </a:lnTo>
                <a:lnTo>
                  <a:pt x="25589" y="95608"/>
                </a:lnTo>
                <a:lnTo>
                  <a:pt x="25082" y="89211"/>
                </a:lnTo>
                <a:lnTo>
                  <a:pt x="25082" y="95608"/>
                </a:lnTo>
                <a:lnTo>
                  <a:pt x="23340" y="95608"/>
                </a:lnTo>
                <a:lnTo>
                  <a:pt x="23340" y="80566"/>
                </a:lnTo>
                <a:lnTo>
                  <a:pt x="26159" y="80566"/>
                </a:lnTo>
                <a:lnTo>
                  <a:pt x="26570" y="85696"/>
                </a:lnTo>
                <a:lnTo>
                  <a:pt x="26982" y="80566"/>
                </a:lnTo>
                <a:close/>
                <a:moveTo>
                  <a:pt x="37243" y="80566"/>
                </a:moveTo>
                <a:lnTo>
                  <a:pt x="37243" y="95608"/>
                </a:lnTo>
                <a:lnTo>
                  <a:pt x="35533" y="95608"/>
                </a:lnTo>
                <a:lnTo>
                  <a:pt x="35533" y="89211"/>
                </a:lnTo>
                <a:lnTo>
                  <a:pt x="34994" y="95608"/>
                </a:lnTo>
                <a:lnTo>
                  <a:pt x="33094" y="95608"/>
                </a:lnTo>
                <a:lnTo>
                  <a:pt x="32556" y="89211"/>
                </a:lnTo>
                <a:lnTo>
                  <a:pt x="32556" y="95608"/>
                </a:lnTo>
                <a:lnTo>
                  <a:pt x="30814" y="95608"/>
                </a:lnTo>
                <a:lnTo>
                  <a:pt x="30814" y="80566"/>
                </a:lnTo>
                <a:lnTo>
                  <a:pt x="33633" y="80566"/>
                </a:lnTo>
                <a:lnTo>
                  <a:pt x="34044" y="85696"/>
                </a:lnTo>
                <a:lnTo>
                  <a:pt x="34456" y="80566"/>
                </a:lnTo>
                <a:close/>
                <a:moveTo>
                  <a:pt x="44748" y="80566"/>
                </a:moveTo>
                <a:lnTo>
                  <a:pt x="44748" y="95608"/>
                </a:lnTo>
                <a:lnTo>
                  <a:pt x="43007" y="95608"/>
                </a:lnTo>
                <a:lnTo>
                  <a:pt x="43007" y="89211"/>
                </a:lnTo>
                <a:lnTo>
                  <a:pt x="42468" y="95608"/>
                </a:lnTo>
                <a:lnTo>
                  <a:pt x="40568" y="95608"/>
                </a:lnTo>
                <a:lnTo>
                  <a:pt x="40030" y="89211"/>
                </a:lnTo>
                <a:lnTo>
                  <a:pt x="40030" y="95608"/>
                </a:lnTo>
                <a:lnTo>
                  <a:pt x="38320" y="95608"/>
                </a:lnTo>
                <a:lnTo>
                  <a:pt x="38320" y="80566"/>
                </a:lnTo>
                <a:lnTo>
                  <a:pt x="41106" y="80566"/>
                </a:lnTo>
                <a:lnTo>
                  <a:pt x="41518" y="85696"/>
                </a:lnTo>
                <a:lnTo>
                  <a:pt x="41930" y="80566"/>
                </a:lnTo>
                <a:close/>
                <a:moveTo>
                  <a:pt x="52222" y="80566"/>
                </a:moveTo>
                <a:lnTo>
                  <a:pt x="52222" y="95608"/>
                </a:lnTo>
                <a:lnTo>
                  <a:pt x="50480" y="95608"/>
                </a:lnTo>
                <a:lnTo>
                  <a:pt x="50480" y="89211"/>
                </a:lnTo>
                <a:lnTo>
                  <a:pt x="49942" y="95608"/>
                </a:lnTo>
                <a:lnTo>
                  <a:pt x="48042" y="95608"/>
                </a:lnTo>
                <a:lnTo>
                  <a:pt x="47504" y="89211"/>
                </a:lnTo>
                <a:lnTo>
                  <a:pt x="47504" y="95608"/>
                </a:lnTo>
                <a:lnTo>
                  <a:pt x="45793" y="95608"/>
                </a:lnTo>
                <a:lnTo>
                  <a:pt x="45793" y="80566"/>
                </a:lnTo>
                <a:lnTo>
                  <a:pt x="48580" y="80566"/>
                </a:lnTo>
                <a:lnTo>
                  <a:pt x="48992" y="85696"/>
                </a:lnTo>
                <a:lnTo>
                  <a:pt x="49404" y="80566"/>
                </a:lnTo>
                <a:close/>
                <a:moveTo>
                  <a:pt x="59696" y="80566"/>
                </a:moveTo>
                <a:lnTo>
                  <a:pt x="59696" y="95608"/>
                </a:lnTo>
                <a:lnTo>
                  <a:pt x="57954" y="95608"/>
                </a:lnTo>
                <a:lnTo>
                  <a:pt x="57954" y="89211"/>
                </a:lnTo>
                <a:lnTo>
                  <a:pt x="57448" y="95608"/>
                </a:lnTo>
                <a:lnTo>
                  <a:pt x="55516" y="95608"/>
                </a:lnTo>
                <a:lnTo>
                  <a:pt x="54978" y="89211"/>
                </a:lnTo>
                <a:lnTo>
                  <a:pt x="54978" y="95608"/>
                </a:lnTo>
                <a:lnTo>
                  <a:pt x="53267" y="95608"/>
                </a:lnTo>
                <a:lnTo>
                  <a:pt x="53267" y="80566"/>
                </a:lnTo>
                <a:lnTo>
                  <a:pt x="56054" y="80566"/>
                </a:lnTo>
                <a:lnTo>
                  <a:pt x="56466" y="85696"/>
                </a:lnTo>
                <a:lnTo>
                  <a:pt x="56878" y="80566"/>
                </a:lnTo>
                <a:close/>
                <a:moveTo>
                  <a:pt x="67170" y="80566"/>
                </a:moveTo>
                <a:lnTo>
                  <a:pt x="67170" y="95608"/>
                </a:lnTo>
                <a:lnTo>
                  <a:pt x="65428" y="95608"/>
                </a:lnTo>
                <a:lnTo>
                  <a:pt x="65428" y="89211"/>
                </a:lnTo>
                <a:lnTo>
                  <a:pt x="64922" y="95608"/>
                </a:lnTo>
                <a:lnTo>
                  <a:pt x="62990" y="95608"/>
                </a:lnTo>
                <a:lnTo>
                  <a:pt x="62483" y="89211"/>
                </a:lnTo>
                <a:lnTo>
                  <a:pt x="62483" y="95608"/>
                </a:lnTo>
                <a:lnTo>
                  <a:pt x="60741" y="95608"/>
                </a:lnTo>
                <a:lnTo>
                  <a:pt x="60741" y="80566"/>
                </a:lnTo>
                <a:lnTo>
                  <a:pt x="63528" y="80566"/>
                </a:lnTo>
                <a:lnTo>
                  <a:pt x="63940" y="85696"/>
                </a:lnTo>
                <a:lnTo>
                  <a:pt x="64383" y="80566"/>
                </a:lnTo>
                <a:close/>
                <a:moveTo>
                  <a:pt x="74644" y="80566"/>
                </a:moveTo>
                <a:lnTo>
                  <a:pt x="74644" y="95608"/>
                </a:lnTo>
                <a:lnTo>
                  <a:pt x="72902" y="95608"/>
                </a:lnTo>
                <a:lnTo>
                  <a:pt x="72902" y="89211"/>
                </a:lnTo>
                <a:lnTo>
                  <a:pt x="72395" y="95608"/>
                </a:lnTo>
                <a:lnTo>
                  <a:pt x="70464" y="95608"/>
                </a:lnTo>
                <a:lnTo>
                  <a:pt x="69957" y="89211"/>
                </a:lnTo>
                <a:lnTo>
                  <a:pt x="69957" y="95608"/>
                </a:lnTo>
                <a:lnTo>
                  <a:pt x="68215" y="95608"/>
                </a:lnTo>
                <a:lnTo>
                  <a:pt x="68215" y="80566"/>
                </a:lnTo>
                <a:lnTo>
                  <a:pt x="71002" y="80566"/>
                </a:lnTo>
                <a:lnTo>
                  <a:pt x="71445" y="85696"/>
                </a:lnTo>
                <a:lnTo>
                  <a:pt x="71857" y="80566"/>
                </a:lnTo>
                <a:close/>
                <a:moveTo>
                  <a:pt x="82118" y="80566"/>
                </a:moveTo>
                <a:lnTo>
                  <a:pt x="82118" y="95608"/>
                </a:lnTo>
                <a:lnTo>
                  <a:pt x="80376" y="95608"/>
                </a:lnTo>
                <a:lnTo>
                  <a:pt x="80376" y="89211"/>
                </a:lnTo>
                <a:lnTo>
                  <a:pt x="79869" y="95608"/>
                </a:lnTo>
                <a:lnTo>
                  <a:pt x="77969" y="95608"/>
                </a:lnTo>
                <a:lnTo>
                  <a:pt x="77431" y="89211"/>
                </a:lnTo>
                <a:lnTo>
                  <a:pt x="77431" y="95608"/>
                </a:lnTo>
                <a:lnTo>
                  <a:pt x="75689" y="95608"/>
                </a:lnTo>
                <a:lnTo>
                  <a:pt x="75689" y="80566"/>
                </a:lnTo>
                <a:lnTo>
                  <a:pt x="78508" y="80566"/>
                </a:lnTo>
                <a:lnTo>
                  <a:pt x="78919" y="85696"/>
                </a:lnTo>
                <a:lnTo>
                  <a:pt x="79331" y="80566"/>
                </a:lnTo>
                <a:close/>
                <a:moveTo>
                  <a:pt x="89623" y="80566"/>
                </a:moveTo>
                <a:lnTo>
                  <a:pt x="89623" y="95608"/>
                </a:lnTo>
                <a:lnTo>
                  <a:pt x="87882" y="95608"/>
                </a:lnTo>
                <a:lnTo>
                  <a:pt x="87882" y="89211"/>
                </a:lnTo>
                <a:lnTo>
                  <a:pt x="87343" y="95608"/>
                </a:lnTo>
                <a:lnTo>
                  <a:pt x="85443" y="95608"/>
                </a:lnTo>
                <a:lnTo>
                  <a:pt x="84905" y="89211"/>
                </a:lnTo>
                <a:lnTo>
                  <a:pt x="84905" y="95608"/>
                </a:lnTo>
                <a:lnTo>
                  <a:pt x="83163" y="95608"/>
                </a:lnTo>
                <a:lnTo>
                  <a:pt x="83163" y="80566"/>
                </a:lnTo>
                <a:lnTo>
                  <a:pt x="85982" y="80566"/>
                </a:lnTo>
                <a:lnTo>
                  <a:pt x="86393" y="85696"/>
                </a:lnTo>
                <a:lnTo>
                  <a:pt x="86805" y="80566"/>
                </a:lnTo>
                <a:close/>
                <a:moveTo>
                  <a:pt x="97097" y="80566"/>
                </a:moveTo>
                <a:lnTo>
                  <a:pt x="97097" y="95608"/>
                </a:lnTo>
                <a:lnTo>
                  <a:pt x="95356" y="95608"/>
                </a:lnTo>
                <a:lnTo>
                  <a:pt x="95356" y="89211"/>
                </a:lnTo>
                <a:lnTo>
                  <a:pt x="94817" y="95608"/>
                </a:lnTo>
                <a:lnTo>
                  <a:pt x="92917" y="95608"/>
                </a:lnTo>
                <a:lnTo>
                  <a:pt x="92379" y="89211"/>
                </a:lnTo>
                <a:lnTo>
                  <a:pt x="92379" y="95608"/>
                </a:lnTo>
                <a:lnTo>
                  <a:pt x="90637" y="95608"/>
                </a:lnTo>
                <a:lnTo>
                  <a:pt x="90637" y="80566"/>
                </a:lnTo>
                <a:lnTo>
                  <a:pt x="93455" y="80566"/>
                </a:lnTo>
                <a:lnTo>
                  <a:pt x="93867" y="85696"/>
                </a:lnTo>
                <a:lnTo>
                  <a:pt x="94279" y="80566"/>
                </a:lnTo>
                <a:close/>
                <a:moveTo>
                  <a:pt x="104571" y="80566"/>
                </a:moveTo>
                <a:lnTo>
                  <a:pt x="104571" y="95608"/>
                </a:lnTo>
                <a:lnTo>
                  <a:pt x="102829" y="95608"/>
                </a:lnTo>
                <a:lnTo>
                  <a:pt x="102829" y="89211"/>
                </a:lnTo>
                <a:lnTo>
                  <a:pt x="102323" y="95608"/>
                </a:lnTo>
                <a:lnTo>
                  <a:pt x="100391" y="95608"/>
                </a:lnTo>
                <a:lnTo>
                  <a:pt x="99853" y="89211"/>
                </a:lnTo>
                <a:lnTo>
                  <a:pt x="99853" y="95608"/>
                </a:lnTo>
                <a:lnTo>
                  <a:pt x="98142" y="95608"/>
                </a:lnTo>
                <a:lnTo>
                  <a:pt x="98142" y="80566"/>
                </a:lnTo>
                <a:lnTo>
                  <a:pt x="100929" y="80566"/>
                </a:lnTo>
                <a:lnTo>
                  <a:pt x="101341" y="85696"/>
                </a:lnTo>
                <a:lnTo>
                  <a:pt x="101753" y="80566"/>
                </a:lnTo>
                <a:close/>
                <a:moveTo>
                  <a:pt x="112045" y="80566"/>
                </a:moveTo>
                <a:lnTo>
                  <a:pt x="112045" y="95608"/>
                </a:lnTo>
                <a:lnTo>
                  <a:pt x="110303" y="95608"/>
                </a:lnTo>
                <a:lnTo>
                  <a:pt x="110303" y="89211"/>
                </a:lnTo>
                <a:lnTo>
                  <a:pt x="109797" y="95608"/>
                </a:lnTo>
                <a:lnTo>
                  <a:pt x="107865" y="95608"/>
                </a:lnTo>
                <a:lnTo>
                  <a:pt x="107358" y="89211"/>
                </a:lnTo>
                <a:lnTo>
                  <a:pt x="107358" y="95608"/>
                </a:lnTo>
                <a:lnTo>
                  <a:pt x="105616" y="95608"/>
                </a:lnTo>
                <a:lnTo>
                  <a:pt x="105616" y="80566"/>
                </a:lnTo>
                <a:lnTo>
                  <a:pt x="108403" y="80566"/>
                </a:lnTo>
                <a:lnTo>
                  <a:pt x="108815" y="85696"/>
                </a:lnTo>
                <a:lnTo>
                  <a:pt x="109258" y="80566"/>
                </a:lnTo>
                <a:close/>
                <a:moveTo>
                  <a:pt x="119519" y="80566"/>
                </a:moveTo>
                <a:lnTo>
                  <a:pt x="119519" y="95608"/>
                </a:lnTo>
                <a:lnTo>
                  <a:pt x="117777" y="95608"/>
                </a:lnTo>
                <a:lnTo>
                  <a:pt x="117777" y="89211"/>
                </a:lnTo>
                <a:lnTo>
                  <a:pt x="117271" y="95608"/>
                </a:lnTo>
                <a:lnTo>
                  <a:pt x="115339" y="95608"/>
                </a:lnTo>
                <a:lnTo>
                  <a:pt x="114832" y="89211"/>
                </a:lnTo>
                <a:lnTo>
                  <a:pt x="114832" y="95608"/>
                </a:lnTo>
                <a:lnTo>
                  <a:pt x="113090" y="95608"/>
                </a:lnTo>
                <a:lnTo>
                  <a:pt x="113090" y="80566"/>
                </a:lnTo>
                <a:lnTo>
                  <a:pt x="115877" y="80566"/>
                </a:lnTo>
                <a:lnTo>
                  <a:pt x="116320" y="85696"/>
                </a:lnTo>
                <a:lnTo>
                  <a:pt x="116732" y="80566"/>
                </a:lnTo>
                <a:close/>
                <a:moveTo>
                  <a:pt x="126993" y="80566"/>
                </a:moveTo>
                <a:lnTo>
                  <a:pt x="126993" y="95608"/>
                </a:lnTo>
                <a:lnTo>
                  <a:pt x="125283" y="95608"/>
                </a:lnTo>
                <a:lnTo>
                  <a:pt x="125283" y="89211"/>
                </a:lnTo>
                <a:lnTo>
                  <a:pt x="124744" y="95608"/>
                </a:lnTo>
                <a:lnTo>
                  <a:pt x="122813" y="95608"/>
                </a:lnTo>
                <a:lnTo>
                  <a:pt x="122306" y="89211"/>
                </a:lnTo>
                <a:lnTo>
                  <a:pt x="122306" y="95608"/>
                </a:lnTo>
                <a:lnTo>
                  <a:pt x="120564" y="95608"/>
                </a:lnTo>
                <a:lnTo>
                  <a:pt x="120564" y="80566"/>
                </a:lnTo>
                <a:lnTo>
                  <a:pt x="123351" y="80566"/>
                </a:lnTo>
                <a:lnTo>
                  <a:pt x="123794" y="85696"/>
                </a:lnTo>
                <a:lnTo>
                  <a:pt x="124206" y="80566"/>
                </a:lnTo>
                <a:close/>
                <a:moveTo>
                  <a:pt x="134467" y="80566"/>
                </a:moveTo>
                <a:lnTo>
                  <a:pt x="134467" y="95608"/>
                </a:lnTo>
                <a:lnTo>
                  <a:pt x="132757" y="95608"/>
                </a:lnTo>
                <a:lnTo>
                  <a:pt x="132757" y="89211"/>
                </a:lnTo>
                <a:lnTo>
                  <a:pt x="132218" y="95608"/>
                </a:lnTo>
                <a:lnTo>
                  <a:pt x="130318" y="95608"/>
                </a:lnTo>
                <a:lnTo>
                  <a:pt x="129780" y="89211"/>
                </a:lnTo>
                <a:lnTo>
                  <a:pt x="129780" y="95608"/>
                </a:lnTo>
                <a:lnTo>
                  <a:pt x="128038" y="95608"/>
                </a:lnTo>
                <a:lnTo>
                  <a:pt x="128038" y="80566"/>
                </a:lnTo>
                <a:lnTo>
                  <a:pt x="130857" y="80566"/>
                </a:lnTo>
                <a:lnTo>
                  <a:pt x="131268" y="85696"/>
                </a:lnTo>
                <a:lnTo>
                  <a:pt x="131680" y="80566"/>
                </a:lnTo>
                <a:close/>
                <a:moveTo>
                  <a:pt x="141941" y="80566"/>
                </a:moveTo>
                <a:lnTo>
                  <a:pt x="141941" y="95608"/>
                </a:lnTo>
                <a:lnTo>
                  <a:pt x="140231" y="95608"/>
                </a:lnTo>
                <a:lnTo>
                  <a:pt x="140231" y="89211"/>
                </a:lnTo>
                <a:lnTo>
                  <a:pt x="139692" y="95608"/>
                </a:lnTo>
                <a:lnTo>
                  <a:pt x="137792" y="95608"/>
                </a:lnTo>
                <a:lnTo>
                  <a:pt x="137254" y="89211"/>
                </a:lnTo>
                <a:lnTo>
                  <a:pt x="137254" y="95608"/>
                </a:lnTo>
                <a:lnTo>
                  <a:pt x="135512" y="95608"/>
                </a:lnTo>
                <a:lnTo>
                  <a:pt x="135512" y="80566"/>
                </a:lnTo>
                <a:lnTo>
                  <a:pt x="138330" y="80566"/>
                </a:lnTo>
                <a:lnTo>
                  <a:pt x="138742" y="85696"/>
                </a:lnTo>
                <a:lnTo>
                  <a:pt x="139154" y="80566"/>
                </a:lnTo>
                <a:close/>
                <a:moveTo>
                  <a:pt x="149446" y="80566"/>
                </a:moveTo>
                <a:lnTo>
                  <a:pt x="149446" y="95608"/>
                </a:lnTo>
                <a:lnTo>
                  <a:pt x="147705" y="95608"/>
                </a:lnTo>
                <a:lnTo>
                  <a:pt x="147705" y="89211"/>
                </a:lnTo>
                <a:lnTo>
                  <a:pt x="147166" y="95608"/>
                </a:lnTo>
                <a:lnTo>
                  <a:pt x="145266" y="95608"/>
                </a:lnTo>
                <a:lnTo>
                  <a:pt x="144728" y="89211"/>
                </a:lnTo>
                <a:lnTo>
                  <a:pt x="144728" y="95608"/>
                </a:lnTo>
                <a:lnTo>
                  <a:pt x="142986" y="95608"/>
                </a:lnTo>
                <a:lnTo>
                  <a:pt x="142986" y="80566"/>
                </a:lnTo>
                <a:lnTo>
                  <a:pt x="145804" y="80566"/>
                </a:lnTo>
                <a:lnTo>
                  <a:pt x="146216" y="85696"/>
                </a:lnTo>
                <a:lnTo>
                  <a:pt x="146628" y="80566"/>
                </a:lnTo>
                <a:close/>
                <a:moveTo>
                  <a:pt x="156920" y="80566"/>
                </a:moveTo>
                <a:lnTo>
                  <a:pt x="156920" y="95608"/>
                </a:lnTo>
                <a:lnTo>
                  <a:pt x="155178" y="95608"/>
                </a:lnTo>
                <a:lnTo>
                  <a:pt x="155178" y="89211"/>
                </a:lnTo>
                <a:lnTo>
                  <a:pt x="154640" y="95608"/>
                </a:lnTo>
                <a:lnTo>
                  <a:pt x="152740" y="95608"/>
                </a:lnTo>
                <a:lnTo>
                  <a:pt x="152233" y="89211"/>
                </a:lnTo>
                <a:lnTo>
                  <a:pt x="152233" y="95608"/>
                </a:lnTo>
                <a:lnTo>
                  <a:pt x="150491" y="95608"/>
                </a:lnTo>
                <a:lnTo>
                  <a:pt x="150491" y="80566"/>
                </a:lnTo>
                <a:lnTo>
                  <a:pt x="153278" y="80566"/>
                </a:lnTo>
                <a:lnTo>
                  <a:pt x="153690" y="85696"/>
                </a:lnTo>
                <a:lnTo>
                  <a:pt x="154133" y="80566"/>
                </a:lnTo>
                <a:close/>
                <a:moveTo>
                  <a:pt x="164394" y="80566"/>
                </a:moveTo>
                <a:lnTo>
                  <a:pt x="164394" y="95608"/>
                </a:lnTo>
                <a:lnTo>
                  <a:pt x="162652" y="95608"/>
                </a:lnTo>
                <a:lnTo>
                  <a:pt x="162652" y="89211"/>
                </a:lnTo>
                <a:lnTo>
                  <a:pt x="162146" y="95608"/>
                </a:lnTo>
                <a:lnTo>
                  <a:pt x="160214" y="95608"/>
                </a:lnTo>
                <a:lnTo>
                  <a:pt x="159707" y="89211"/>
                </a:lnTo>
                <a:lnTo>
                  <a:pt x="159707" y="95608"/>
                </a:lnTo>
                <a:lnTo>
                  <a:pt x="157965" y="95608"/>
                </a:lnTo>
                <a:lnTo>
                  <a:pt x="157965" y="80566"/>
                </a:lnTo>
                <a:lnTo>
                  <a:pt x="160752" y="80566"/>
                </a:lnTo>
                <a:lnTo>
                  <a:pt x="161164" y="85696"/>
                </a:lnTo>
                <a:lnTo>
                  <a:pt x="161607" y="80566"/>
                </a:lnTo>
                <a:close/>
                <a:moveTo>
                  <a:pt x="171868" y="80566"/>
                </a:moveTo>
                <a:lnTo>
                  <a:pt x="171868" y="95608"/>
                </a:lnTo>
                <a:lnTo>
                  <a:pt x="170126" y="95608"/>
                </a:lnTo>
                <a:lnTo>
                  <a:pt x="170126" y="89211"/>
                </a:lnTo>
                <a:lnTo>
                  <a:pt x="169620" y="95608"/>
                </a:lnTo>
                <a:lnTo>
                  <a:pt x="167688" y="95608"/>
                </a:lnTo>
                <a:lnTo>
                  <a:pt x="167181" y="89211"/>
                </a:lnTo>
                <a:lnTo>
                  <a:pt x="167181" y="95608"/>
                </a:lnTo>
                <a:lnTo>
                  <a:pt x="165439" y="95608"/>
                </a:lnTo>
                <a:lnTo>
                  <a:pt x="165439" y="80566"/>
                </a:lnTo>
                <a:lnTo>
                  <a:pt x="168226" y="80566"/>
                </a:lnTo>
                <a:lnTo>
                  <a:pt x="168638" y="85696"/>
                </a:lnTo>
                <a:lnTo>
                  <a:pt x="169081" y="80566"/>
                </a:lnTo>
                <a:close/>
                <a:moveTo>
                  <a:pt x="179342" y="80566"/>
                </a:moveTo>
                <a:lnTo>
                  <a:pt x="179342" y="95608"/>
                </a:lnTo>
                <a:lnTo>
                  <a:pt x="177600" y="95608"/>
                </a:lnTo>
                <a:lnTo>
                  <a:pt x="177600" y="89211"/>
                </a:lnTo>
                <a:lnTo>
                  <a:pt x="177093" y="95608"/>
                </a:lnTo>
                <a:lnTo>
                  <a:pt x="175193" y="95608"/>
                </a:lnTo>
                <a:lnTo>
                  <a:pt x="174655" y="89211"/>
                </a:lnTo>
                <a:lnTo>
                  <a:pt x="174655" y="95608"/>
                </a:lnTo>
                <a:lnTo>
                  <a:pt x="172913" y="95608"/>
                </a:lnTo>
                <a:lnTo>
                  <a:pt x="172913" y="80566"/>
                </a:lnTo>
                <a:lnTo>
                  <a:pt x="175732" y="80566"/>
                </a:lnTo>
                <a:lnTo>
                  <a:pt x="176143" y="85696"/>
                </a:lnTo>
                <a:lnTo>
                  <a:pt x="176555" y="80566"/>
                </a:lnTo>
                <a:close/>
                <a:moveTo>
                  <a:pt x="186816" y="80566"/>
                </a:moveTo>
                <a:lnTo>
                  <a:pt x="186816" y="95608"/>
                </a:lnTo>
                <a:lnTo>
                  <a:pt x="185106" y="95608"/>
                </a:lnTo>
                <a:lnTo>
                  <a:pt x="185106" y="89211"/>
                </a:lnTo>
                <a:lnTo>
                  <a:pt x="184567" y="95608"/>
                </a:lnTo>
                <a:lnTo>
                  <a:pt x="182667" y="95608"/>
                </a:lnTo>
                <a:lnTo>
                  <a:pt x="182129" y="89211"/>
                </a:lnTo>
                <a:lnTo>
                  <a:pt x="182129" y="95608"/>
                </a:lnTo>
                <a:lnTo>
                  <a:pt x="180387" y="95608"/>
                </a:lnTo>
                <a:lnTo>
                  <a:pt x="180387" y="80566"/>
                </a:lnTo>
                <a:lnTo>
                  <a:pt x="183206" y="80566"/>
                </a:lnTo>
                <a:lnTo>
                  <a:pt x="183617" y="85696"/>
                </a:lnTo>
                <a:lnTo>
                  <a:pt x="184029" y="80566"/>
                </a:lnTo>
                <a:close/>
                <a:moveTo>
                  <a:pt x="194321" y="80566"/>
                </a:moveTo>
                <a:lnTo>
                  <a:pt x="194321" y="95608"/>
                </a:lnTo>
                <a:lnTo>
                  <a:pt x="192580" y="95608"/>
                </a:lnTo>
                <a:lnTo>
                  <a:pt x="192580" y="89211"/>
                </a:lnTo>
                <a:lnTo>
                  <a:pt x="192041" y="95608"/>
                </a:lnTo>
                <a:lnTo>
                  <a:pt x="190141" y="95608"/>
                </a:lnTo>
                <a:lnTo>
                  <a:pt x="189603" y="89211"/>
                </a:lnTo>
                <a:lnTo>
                  <a:pt x="189603" y="95608"/>
                </a:lnTo>
                <a:lnTo>
                  <a:pt x="187861" y="95608"/>
                </a:lnTo>
                <a:lnTo>
                  <a:pt x="187861" y="80566"/>
                </a:lnTo>
                <a:lnTo>
                  <a:pt x="190679" y="80566"/>
                </a:lnTo>
                <a:lnTo>
                  <a:pt x="191091" y="85696"/>
                </a:lnTo>
                <a:lnTo>
                  <a:pt x="191503" y="80566"/>
                </a:lnTo>
                <a:close/>
                <a:moveTo>
                  <a:pt x="201795" y="80566"/>
                </a:moveTo>
                <a:lnTo>
                  <a:pt x="201795" y="95608"/>
                </a:lnTo>
                <a:lnTo>
                  <a:pt x="200054" y="95608"/>
                </a:lnTo>
                <a:lnTo>
                  <a:pt x="200054" y="89211"/>
                </a:lnTo>
                <a:lnTo>
                  <a:pt x="199515" y="95608"/>
                </a:lnTo>
                <a:lnTo>
                  <a:pt x="197615" y="95608"/>
                </a:lnTo>
                <a:lnTo>
                  <a:pt x="197077" y="89211"/>
                </a:lnTo>
                <a:lnTo>
                  <a:pt x="197077" y="95608"/>
                </a:lnTo>
                <a:lnTo>
                  <a:pt x="195366" y="95608"/>
                </a:lnTo>
                <a:lnTo>
                  <a:pt x="195366" y="80566"/>
                </a:lnTo>
                <a:lnTo>
                  <a:pt x="198153" y="80566"/>
                </a:lnTo>
                <a:lnTo>
                  <a:pt x="198565" y="85696"/>
                </a:lnTo>
                <a:lnTo>
                  <a:pt x="198977" y="80566"/>
                </a:lnTo>
                <a:close/>
                <a:moveTo>
                  <a:pt x="209269" y="80566"/>
                </a:moveTo>
                <a:lnTo>
                  <a:pt x="209269" y="95608"/>
                </a:lnTo>
                <a:lnTo>
                  <a:pt x="207527" y="95608"/>
                </a:lnTo>
                <a:lnTo>
                  <a:pt x="207527" y="89211"/>
                </a:lnTo>
                <a:lnTo>
                  <a:pt x="207021" y="95608"/>
                </a:lnTo>
                <a:lnTo>
                  <a:pt x="205089" y="95608"/>
                </a:lnTo>
                <a:lnTo>
                  <a:pt x="204582" y="89211"/>
                </a:lnTo>
                <a:lnTo>
                  <a:pt x="204582" y="95608"/>
                </a:lnTo>
                <a:lnTo>
                  <a:pt x="202840" y="95608"/>
                </a:lnTo>
                <a:lnTo>
                  <a:pt x="202840" y="80566"/>
                </a:lnTo>
                <a:lnTo>
                  <a:pt x="205627" y="80566"/>
                </a:lnTo>
                <a:lnTo>
                  <a:pt x="206039" y="85696"/>
                </a:lnTo>
                <a:lnTo>
                  <a:pt x="206451" y="80566"/>
                </a:lnTo>
                <a:close/>
                <a:moveTo>
                  <a:pt x="216743" y="80566"/>
                </a:moveTo>
                <a:lnTo>
                  <a:pt x="216743" y="95608"/>
                </a:lnTo>
                <a:lnTo>
                  <a:pt x="215001" y="95608"/>
                </a:lnTo>
                <a:lnTo>
                  <a:pt x="215001" y="89211"/>
                </a:lnTo>
                <a:lnTo>
                  <a:pt x="214495" y="95608"/>
                </a:lnTo>
                <a:lnTo>
                  <a:pt x="212563" y="95608"/>
                </a:lnTo>
                <a:lnTo>
                  <a:pt x="212056" y="89211"/>
                </a:lnTo>
                <a:lnTo>
                  <a:pt x="212056" y="95608"/>
                </a:lnTo>
                <a:lnTo>
                  <a:pt x="210314" y="95608"/>
                </a:lnTo>
                <a:lnTo>
                  <a:pt x="210314" y="80566"/>
                </a:lnTo>
                <a:lnTo>
                  <a:pt x="213101" y="80566"/>
                </a:lnTo>
                <a:lnTo>
                  <a:pt x="213513" y="85696"/>
                </a:lnTo>
                <a:lnTo>
                  <a:pt x="213956" y="80566"/>
                </a:lnTo>
                <a:close/>
                <a:moveTo>
                  <a:pt x="224217" y="80566"/>
                </a:moveTo>
                <a:lnTo>
                  <a:pt x="224217" y="95608"/>
                </a:lnTo>
                <a:lnTo>
                  <a:pt x="222475" y="95608"/>
                </a:lnTo>
                <a:lnTo>
                  <a:pt x="222475" y="89211"/>
                </a:lnTo>
                <a:lnTo>
                  <a:pt x="221969" y="95608"/>
                </a:lnTo>
                <a:lnTo>
                  <a:pt x="220037" y="95608"/>
                </a:lnTo>
                <a:lnTo>
                  <a:pt x="219530" y="89211"/>
                </a:lnTo>
                <a:lnTo>
                  <a:pt x="219530" y="95608"/>
                </a:lnTo>
                <a:lnTo>
                  <a:pt x="217788" y="95608"/>
                </a:lnTo>
                <a:lnTo>
                  <a:pt x="217788" y="80566"/>
                </a:lnTo>
                <a:lnTo>
                  <a:pt x="220575" y="80566"/>
                </a:lnTo>
                <a:lnTo>
                  <a:pt x="221018" y="85696"/>
                </a:lnTo>
                <a:lnTo>
                  <a:pt x="221430" y="80566"/>
                </a:lnTo>
                <a:close/>
                <a:moveTo>
                  <a:pt x="231691" y="80566"/>
                </a:moveTo>
                <a:lnTo>
                  <a:pt x="231691" y="95608"/>
                </a:lnTo>
                <a:lnTo>
                  <a:pt x="229981" y="95608"/>
                </a:lnTo>
                <a:lnTo>
                  <a:pt x="229981" y="89211"/>
                </a:lnTo>
                <a:lnTo>
                  <a:pt x="229442" y="95608"/>
                </a:lnTo>
                <a:lnTo>
                  <a:pt x="227542" y="95608"/>
                </a:lnTo>
                <a:lnTo>
                  <a:pt x="227004" y="89211"/>
                </a:lnTo>
                <a:lnTo>
                  <a:pt x="227004" y="95608"/>
                </a:lnTo>
                <a:lnTo>
                  <a:pt x="225262" y="95608"/>
                </a:lnTo>
                <a:lnTo>
                  <a:pt x="225262" y="80566"/>
                </a:lnTo>
                <a:lnTo>
                  <a:pt x="228049" y="80566"/>
                </a:lnTo>
                <a:lnTo>
                  <a:pt x="228492" y="85696"/>
                </a:lnTo>
                <a:lnTo>
                  <a:pt x="228904" y="80566"/>
                </a:lnTo>
                <a:close/>
                <a:moveTo>
                  <a:pt x="239165" y="80566"/>
                </a:moveTo>
                <a:lnTo>
                  <a:pt x="239165" y="95608"/>
                </a:lnTo>
                <a:lnTo>
                  <a:pt x="237455" y="95608"/>
                </a:lnTo>
                <a:lnTo>
                  <a:pt x="237455" y="89211"/>
                </a:lnTo>
                <a:lnTo>
                  <a:pt x="236916" y="95608"/>
                </a:lnTo>
                <a:lnTo>
                  <a:pt x="235016" y="95608"/>
                </a:lnTo>
                <a:lnTo>
                  <a:pt x="234478" y="89211"/>
                </a:lnTo>
                <a:lnTo>
                  <a:pt x="234478" y="95608"/>
                </a:lnTo>
                <a:lnTo>
                  <a:pt x="232736" y="95608"/>
                </a:lnTo>
                <a:lnTo>
                  <a:pt x="232736" y="80566"/>
                </a:lnTo>
                <a:lnTo>
                  <a:pt x="235555" y="80566"/>
                </a:lnTo>
                <a:lnTo>
                  <a:pt x="235966" y="85696"/>
                </a:lnTo>
                <a:lnTo>
                  <a:pt x="236378" y="80566"/>
                </a:lnTo>
                <a:close/>
                <a:moveTo>
                  <a:pt x="246670" y="80566"/>
                </a:moveTo>
                <a:lnTo>
                  <a:pt x="246670" y="95608"/>
                </a:lnTo>
                <a:lnTo>
                  <a:pt x="244929" y="95608"/>
                </a:lnTo>
                <a:lnTo>
                  <a:pt x="244929" y="89211"/>
                </a:lnTo>
                <a:lnTo>
                  <a:pt x="244390" y="95608"/>
                </a:lnTo>
                <a:lnTo>
                  <a:pt x="242490" y="95608"/>
                </a:lnTo>
                <a:lnTo>
                  <a:pt x="241952" y="89211"/>
                </a:lnTo>
                <a:lnTo>
                  <a:pt x="241952" y="95608"/>
                </a:lnTo>
                <a:lnTo>
                  <a:pt x="240242" y="95608"/>
                </a:lnTo>
                <a:lnTo>
                  <a:pt x="240242" y="80566"/>
                </a:lnTo>
                <a:lnTo>
                  <a:pt x="243028" y="80566"/>
                </a:lnTo>
                <a:lnTo>
                  <a:pt x="243440" y="85696"/>
                </a:lnTo>
                <a:lnTo>
                  <a:pt x="243852" y="80566"/>
                </a:lnTo>
                <a:close/>
                <a:moveTo>
                  <a:pt x="254144" y="80566"/>
                </a:moveTo>
                <a:lnTo>
                  <a:pt x="254144" y="95608"/>
                </a:lnTo>
                <a:lnTo>
                  <a:pt x="252402" y="95608"/>
                </a:lnTo>
                <a:lnTo>
                  <a:pt x="252402" y="89211"/>
                </a:lnTo>
                <a:lnTo>
                  <a:pt x="251864" y="95608"/>
                </a:lnTo>
                <a:lnTo>
                  <a:pt x="249964" y="95608"/>
                </a:lnTo>
                <a:lnTo>
                  <a:pt x="249426" y="89211"/>
                </a:lnTo>
                <a:lnTo>
                  <a:pt x="249426" y="95608"/>
                </a:lnTo>
                <a:lnTo>
                  <a:pt x="247715" y="95608"/>
                </a:lnTo>
                <a:lnTo>
                  <a:pt x="247715" y="80566"/>
                </a:lnTo>
                <a:lnTo>
                  <a:pt x="250502" y="80566"/>
                </a:lnTo>
                <a:lnTo>
                  <a:pt x="250914" y="85696"/>
                </a:lnTo>
                <a:lnTo>
                  <a:pt x="251326" y="80566"/>
                </a:lnTo>
                <a:close/>
                <a:moveTo>
                  <a:pt x="261618" y="80566"/>
                </a:moveTo>
                <a:lnTo>
                  <a:pt x="261618" y="95608"/>
                </a:lnTo>
                <a:lnTo>
                  <a:pt x="259876" y="95608"/>
                </a:lnTo>
                <a:lnTo>
                  <a:pt x="259876" y="89211"/>
                </a:lnTo>
                <a:lnTo>
                  <a:pt x="259338" y="95608"/>
                </a:lnTo>
                <a:lnTo>
                  <a:pt x="257438" y="95608"/>
                </a:lnTo>
                <a:lnTo>
                  <a:pt x="256899" y="89211"/>
                </a:lnTo>
                <a:lnTo>
                  <a:pt x="256899" y="95608"/>
                </a:lnTo>
                <a:lnTo>
                  <a:pt x="255189" y="95608"/>
                </a:lnTo>
                <a:lnTo>
                  <a:pt x="255189" y="80566"/>
                </a:lnTo>
                <a:lnTo>
                  <a:pt x="257976" y="80566"/>
                </a:lnTo>
                <a:lnTo>
                  <a:pt x="258388" y="85696"/>
                </a:lnTo>
                <a:lnTo>
                  <a:pt x="258831" y="80566"/>
                </a:lnTo>
                <a:close/>
                <a:moveTo>
                  <a:pt x="269092" y="80566"/>
                </a:moveTo>
                <a:lnTo>
                  <a:pt x="269092" y="95608"/>
                </a:lnTo>
                <a:lnTo>
                  <a:pt x="267350" y="95608"/>
                </a:lnTo>
                <a:lnTo>
                  <a:pt x="267350" y="89211"/>
                </a:lnTo>
                <a:lnTo>
                  <a:pt x="266844" y="95608"/>
                </a:lnTo>
                <a:lnTo>
                  <a:pt x="264912" y="95608"/>
                </a:lnTo>
                <a:lnTo>
                  <a:pt x="264405" y="89211"/>
                </a:lnTo>
                <a:lnTo>
                  <a:pt x="264405" y="95608"/>
                </a:lnTo>
                <a:lnTo>
                  <a:pt x="262663" y="95608"/>
                </a:lnTo>
                <a:lnTo>
                  <a:pt x="262663" y="80566"/>
                </a:lnTo>
                <a:lnTo>
                  <a:pt x="265450" y="80566"/>
                </a:lnTo>
                <a:lnTo>
                  <a:pt x="265862" y="85696"/>
                </a:lnTo>
                <a:lnTo>
                  <a:pt x="266305" y="80566"/>
                </a:lnTo>
                <a:close/>
                <a:moveTo>
                  <a:pt x="276566" y="80566"/>
                </a:moveTo>
                <a:lnTo>
                  <a:pt x="276566" y="95608"/>
                </a:lnTo>
                <a:lnTo>
                  <a:pt x="274824" y="95608"/>
                </a:lnTo>
                <a:lnTo>
                  <a:pt x="274824" y="89211"/>
                </a:lnTo>
                <a:lnTo>
                  <a:pt x="274317" y="95608"/>
                </a:lnTo>
                <a:lnTo>
                  <a:pt x="272386" y="95608"/>
                </a:lnTo>
                <a:lnTo>
                  <a:pt x="271879" y="89211"/>
                </a:lnTo>
                <a:lnTo>
                  <a:pt x="271879" y="95608"/>
                </a:lnTo>
                <a:lnTo>
                  <a:pt x="270137" y="95608"/>
                </a:lnTo>
                <a:lnTo>
                  <a:pt x="270137" y="80566"/>
                </a:lnTo>
                <a:lnTo>
                  <a:pt x="272924" y="80566"/>
                </a:lnTo>
                <a:lnTo>
                  <a:pt x="273367" y="85696"/>
                </a:lnTo>
                <a:lnTo>
                  <a:pt x="273779" y="80566"/>
                </a:lnTo>
                <a:close/>
                <a:moveTo>
                  <a:pt x="284040" y="80566"/>
                </a:moveTo>
                <a:lnTo>
                  <a:pt x="284040" y="95608"/>
                </a:lnTo>
                <a:lnTo>
                  <a:pt x="282298" y="95608"/>
                </a:lnTo>
                <a:lnTo>
                  <a:pt x="282298" y="89211"/>
                </a:lnTo>
                <a:lnTo>
                  <a:pt x="281791" y="95608"/>
                </a:lnTo>
                <a:lnTo>
                  <a:pt x="279860" y="95608"/>
                </a:lnTo>
                <a:lnTo>
                  <a:pt x="279353" y="89211"/>
                </a:lnTo>
                <a:lnTo>
                  <a:pt x="279353" y="95608"/>
                </a:lnTo>
                <a:lnTo>
                  <a:pt x="277611" y="95608"/>
                </a:lnTo>
                <a:lnTo>
                  <a:pt x="277611" y="80566"/>
                </a:lnTo>
                <a:lnTo>
                  <a:pt x="280430" y="80566"/>
                </a:lnTo>
                <a:lnTo>
                  <a:pt x="280841" y="85696"/>
                </a:lnTo>
                <a:lnTo>
                  <a:pt x="281253" y="80566"/>
                </a:lnTo>
                <a:close/>
                <a:moveTo>
                  <a:pt x="7347" y="96463"/>
                </a:moveTo>
                <a:lnTo>
                  <a:pt x="7347" y="111474"/>
                </a:lnTo>
                <a:lnTo>
                  <a:pt x="5605" y="111474"/>
                </a:lnTo>
                <a:lnTo>
                  <a:pt x="5605" y="105077"/>
                </a:lnTo>
                <a:lnTo>
                  <a:pt x="5099" y="111474"/>
                </a:lnTo>
                <a:lnTo>
                  <a:pt x="3167" y="111474"/>
                </a:lnTo>
                <a:lnTo>
                  <a:pt x="2629" y="105077"/>
                </a:lnTo>
                <a:lnTo>
                  <a:pt x="2629" y="111474"/>
                </a:lnTo>
                <a:lnTo>
                  <a:pt x="918" y="111474"/>
                </a:lnTo>
                <a:lnTo>
                  <a:pt x="918" y="96463"/>
                </a:lnTo>
                <a:lnTo>
                  <a:pt x="3705" y="96463"/>
                </a:lnTo>
                <a:lnTo>
                  <a:pt x="4117" y="101562"/>
                </a:lnTo>
                <a:lnTo>
                  <a:pt x="4529" y="96463"/>
                </a:lnTo>
                <a:close/>
                <a:moveTo>
                  <a:pt x="14821" y="96463"/>
                </a:moveTo>
                <a:lnTo>
                  <a:pt x="14821" y="111474"/>
                </a:lnTo>
                <a:lnTo>
                  <a:pt x="13079" y="111474"/>
                </a:lnTo>
                <a:lnTo>
                  <a:pt x="13079" y="105077"/>
                </a:lnTo>
                <a:lnTo>
                  <a:pt x="12573" y="111474"/>
                </a:lnTo>
                <a:lnTo>
                  <a:pt x="10641" y="111474"/>
                </a:lnTo>
                <a:lnTo>
                  <a:pt x="10134" y="105077"/>
                </a:lnTo>
                <a:lnTo>
                  <a:pt x="10134" y="111474"/>
                </a:lnTo>
                <a:lnTo>
                  <a:pt x="8392" y="111474"/>
                </a:lnTo>
                <a:lnTo>
                  <a:pt x="8392" y="96463"/>
                </a:lnTo>
                <a:lnTo>
                  <a:pt x="11179" y="96463"/>
                </a:lnTo>
                <a:lnTo>
                  <a:pt x="11591" y="101562"/>
                </a:lnTo>
                <a:lnTo>
                  <a:pt x="12034" y="96463"/>
                </a:lnTo>
                <a:close/>
                <a:moveTo>
                  <a:pt x="22295" y="96463"/>
                </a:moveTo>
                <a:lnTo>
                  <a:pt x="22295" y="111474"/>
                </a:lnTo>
                <a:lnTo>
                  <a:pt x="20553" y="111474"/>
                </a:lnTo>
                <a:lnTo>
                  <a:pt x="20553" y="105077"/>
                </a:lnTo>
                <a:lnTo>
                  <a:pt x="20047" y="111474"/>
                </a:lnTo>
                <a:lnTo>
                  <a:pt x="18115" y="111474"/>
                </a:lnTo>
                <a:lnTo>
                  <a:pt x="17608" y="105077"/>
                </a:lnTo>
                <a:lnTo>
                  <a:pt x="17608" y="111474"/>
                </a:lnTo>
                <a:lnTo>
                  <a:pt x="15866" y="111474"/>
                </a:lnTo>
                <a:lnTo>
                  <a:pt x="15866" y="96463"/>
                </a:lnTo>
                <a:lnTo>
                  <a:pt x="18653" y="96463"/>
                </a:lnTo>
                <a:lnTo>
                  <a:pt x="19096" y="101562"/>
                </a:lnTo>
                <a:lnTo>
                  <a:pt x="19508" y="96463"/>
                </a:lnTo>
                <a:close/>
                <a:moveTo>
                  <a:pt x="29769" y="96463"/>
                </a:moveTo>
                <a:lnTo>
                  <a:pt x="29769" y="111474"/>
                </a:lnTo>
                <a:lnTo>
                  <a:pt x="28059" y="111474"/>
                </a:lnTo>
                <a:lnTo>
                  <a:pt x="28059" y="105077"/>
                </a:lnTo>
                <a:lnTo>
                  <a:pt x="27520" y="111474"/>
                </a:lnTo>
                <a:lnTo>
                  <a:pt x="25589" y="111474"/>
                </a:lnTo>
                <a:lnTo>
                  <a:pt x="25082" y="105077"/>
                </a:lnTo>
                <a:lnTo>
                  <a:pt x="25082" y="111474"/>
                </a:lnTo>
                <a:lnTo>
                  <a:pt x="23340" y="111474"/>
                </a:lnTo>
                <a:lnTo>
                  <a:pt x="23340" y="96463"/>
                </a:lnTo>
                <a:lnTo>
                  <a:pt x="26159" y="96463"/>
                </a:lnTo>
                <a:lnTo>
                  <a:pt x="26570" y="101562"/>
                </a:lnTo>
                <a:lnTo>
                  <a:pt x="26982" y="96463"/>
                </a:lnTo>
                <a:close/>
                <a:moveTo>
                  <a:pt x="37243" y="96463"/>
                </a:moveTo>
                <a:lnTo>
                  <a:pt x="37243" y="111474"/>
                </a:lnTo>
                <a:lnTo>
                  <a:pt x="35533" y="111474"/>
                </a:lnTo>
                <a:lnTo>
                  <a:pt x="35533" y="105077"/>
                </a:lnTo>
                <a:lnTo>
                  <a:pt x="34994" y="111474"/>
                </a:lnTo>
                <a:lnTo>
                  <a:pt x="33094" y="111474"/>
                </a:lnTo>
                <a:lnTo>
                  <a:pt x="32556" y="105077"/>
                </a:lnTo>
                <a:lnTo>
                  <a:pt x="32556" y="111474"/>
                </a:lnTo>
                <a:lnTo>
                  <a:pt x="30814" y="111474"/>
                </a:lnTo>
                <a:lnTo>
                  <a:pt x="30814" y="96463"/>
                </a:lnTo>
                <a:lnTo>
                  <a:pt x="33633" y="96463"/>
                </a:lnTo>
                <a:lnTo>
                  <a:pt x="34044" y="101562"/>
                </a:lnTo>
                <a:lnTo>
                  <a:pt x="34456" y="96463"/>
                </a:lnTo>
                <a:close/>
                <a:moveTo>
                  <a:pt x="44748" y="96463"/>
                </a:moveTo>
                <a:lnTo>
                  <a:pt x="44748" y="111474"/>
                </a:lnTo>
                <a:lnTo>
                  <a:pt x="43007" y="111474"/>
                </a:lnTo>
                <a:lnTo>
                  <a:pt x="43007" y="105077"/>
                </a:lnTo>
                <a:lnTo>
                  <a:pt x="42468" y="111474"/>
                </a:lnTo>
                <a:lnTo>
                  <a:pt x="40568" y="111474"/>
                </a:lnTo>
                <a:lnTo>
                  <a:pt x="40030" y="105077"/>
                </a:lnTo>
                <a:lnTo>
                  <a:pt x="40030" y="111474"/>
                </a:lnTo>
                <a:lnTo>
                  <a:pt x="38320" y="111474"/>
                </a:lnTo>
                <a:lnTo>
                  <a:pt x="38320" y="96463"/>
                </a:lnTo>
                <a:lnTo>
                  <a:pt x="41106" y="96463"/>
                </a:lnTo>
                <a:lnTo>
                  <a:pt x="41518" y="101562"/>
                </a:lnTo>
                <a:lnTo>
                  <a:pt x="41930" y="96463"/>
                </a:lnTo>
                <a:close/>
                <a:moveTo>
                  <a:pt x="52222" y="96463"/>
                </a:moveTo>
                <a:lnTo>
                  <a:pt x="52222" y="111474"/>
                </a:lnTo>
                <a:lnTo>
                  <a:pt x="50480" y="111474"/>
                </a:lnTo>
                <a:lnTo>
                  <a:pt x="50480" y="105077"/>
                </a:lnTo>
                <a:lnTo>
                  <a:pt x="49942" y="111474"/>
                </a:lnTo>
                <a:lnTo>
                  <a:pt x="48042" y="111474"/>
                </a:lnTo>
                <a:lnTo>
                  <a:pt x="47504" y="105077"/>
                </a:lnTo>
                <a:lnTo>
                  <a:pt x="47504" y="111474"/>
                </a:lnTo>
                <a:lnTo>
                  <a:pt x="45793" y="111474"/>
                </a:lnTo>
                <a:lnTo>
                  <a:pt x="45793" y="96463"/>
                </a:lnTo>
                <a:lnTo>
                  <a:pt x="48580" y="96463"/>
                </a:lnTo>
                <a:lnTo>
                  <a:pt x="48992" y="101562"/>
                </a:lnTo>
                <a:lnTo>
                  <a:pt x="49404" y="96463"/>
                </a:lnTo>
                <a:close/>
                <a:moveTo>
                  <a:pt x="59696" y="96463"/>
                </a:moveTo>
                <a:lnTo>
                  <a:pt x="59696" y="111474"/>
                </a:lnTo>
                <a:lnTo>
                  <a:pt x="57954" y="111474"/>
                </a:lnTo>
                <a:lnTo>
                  <a:pt x="57954" y="105077"/>
                </a:lnTo>
                <a:lnTo>
                  <a:pt x="57448" y="111474"/>
                </a:lnTo>
                <a:lnTo>
                  <a:pt x="55516" y="111474"/>
                </a:lnTo>
                <a:lnTo>
                  <a:pt x="54978" y="105077"/>
                </a:lnTo>
                <a:lnTo>
                  <a:pt x="54978" y="111474"/>
                </a:lnTo>
                <a:lnTo>
                  <a:pt x="53267" y="111474"/>
                </a:lnTo>
                <a:lnTo>
                  <a:pt x="53267" y="96463"/>
                </a:lnTo>
                <a:lnTo>
                  <a:pt x="56054" y="96463"/>
                </a:lnTo>
                <a:lnTo>
                  <a:pt x="56466" y="101562"/>
                </a:lnTo>
                <a:lnTo>
                  <a:pt x="56878" y="96463"/>
                </a:lnTo>
                <a:close/>
                <a:moveTo>
                  <a:pt x="67170" y="96463"/>
                </a:moveTo>
                <a:lnTo>
                  <a:pt x="67170" y="111474"/>
                </a:lnTo>
                <a:lnTo>
                  <a:pt x="65428" y="111474"/>
                </a:lnTo>
                <a:lnTo>
                  <a:pt x="65428" y="105077"/>
                </a:lnTo>
                <a:lnTo>
                  <a:pt x="64922" y="111474"/>
                </a:lnTo>
                <a:lnTo>
                  <a:pt x="62990" y="111474"/>
                </a:lnTo>
                <a:lnTo>
                  <a:pt x="62483" y="105077"/>
                </a:lnTo>
                <a:lnTo>
                  <a:pt x="62483" y="111474"/>
                </a:lnTo>
                <a:lnTo>
                  <a:pt x="60741" y="111474"/>
                </a:lnTo>
                <a:lnTo>
                  <a:pt x="60741" y="96463"/>
                </a:lnTo>
                <a:lnTo>
                  <a:pt x="63528" y="96463"/>
                </a:lnTo>
                <a:lnTo>
                  <a:pt x="63940" y="101562"/>
                </a:lnTo>
                <a:lnTo>
                  <a:pt x="64383" y="96463"/>
                </a:lnTo>
                <a:close/>
                <a:moveTo>
                  <a:pt x="74644" y="96463"/>
                </a:moveTo>
                <a:lnTo>
                  <a:pt x="74644" y="111474"/>
                </a:lnTo>
                <a:lnTo>
                  <a:pt x="72902" y="111474"/>
                </a:lnTo>
                <a:lnTo>
                  <a:pt x="72902" y="105077"/>
                </a:lnTo>
                <a:lnTo>
                  <a:pt x="72395" y="111474"/>
                </a:lnTo>
                <a:lnTo>
                  <a:pt x="70464" y="111474"/>
                </a:lnTo>
                <a:lnTo>
                  <a:pt x="69957" y="105077"/>
                </a:lnTo>
                <a:lnTo>
                  <a:pt x="69957" y="111474"/>
                </a:lnTo>
                <a:lnTo>
                  <a:pt x="68215" y="111474"/>
                </a:lnTo>
                <a:lnTo>
                  <a:pt x="68215" y="96463"/>
                </a:lnTo>
                <a:lnTo>
                  <a:pt x="71002" y="96463"/>
                </a:lnTo>
                <a:lnTo>
                  <a:pt x="71445" y="101562"/>
                </a:lnTo>
                <a:lnTo>
                  <a:pt x="71857" y="96463"/>
                </a:lnTo>
                <a:close/>
                <a:moveTo>
                  <a:pt x="82118" y="96463"/>
                </a:moveTo>
                <a:lnTo>
                  <a:pt x="82118" y="111474"/>
                </a:lnTo>
                <a:lnTo>
                  <a:pt x="80376" y="111474"/>
                </a:lnTo>
                <a:lnTo>
                  <a:pt x="80376" y="105077"/>
                </a:lnTo>
                <a:lnTo>
                  <a:pt x="79869" y="111474"/>
                </a:lnTo>
                <a:lnTo>
                  <a:pt x="77969" y="111474"/>
                </a:lnTo>
                <a:lnTo>
                  <a:pt x="77431" y="105077"/>
                </a:lnTo>
                <a:lnTo>
                  <a:pt x="77431" y="111474"/>
                </a:lnTo>
                <a:lnTo>
                  <a:pt x="75689" y="111474"/>
                </a:lnTo>
                <a:lnTo>
                  <a:pt x="75689" y="96463"/>
                </a:lnTo>
                <a:lnTo>
                  <a:pt x="78508" y="96463"/>
                </a:lnTo>
                <a:lnTo>
                  <a:pt x="78919" y="101562"/>
                </a:lnTo>
                <a:lnTo>
                  <a:pt x="79331" y="96463"/>
                </a:lnTo>
                <a:close/>
                <a:moveTo>
                  <a:pt x="89623" y="96463"/>
                </a:moveTo>
                <a:lnTo>
                  <a:pt x="89623" y="111474"/>
                </a:lnTo>
                <a:lnTo>
                  <a:pt x="87882" y="111474"/>
                </a:lnTo>
                <a:lnTo>
                  <a:pt x="87882" y="105077"/>
                </a:lnTo>
                <a:lnTo>
                  <a:pt x="87343" y="111474"/>
                </a:lnTo>
                <a:lnTo>
                  <a:pt x="85443" y="111474"/>
                </a:lnTo>
                <a:lnTo>
                  <a:pt x="84905" y="105077"/>
                </a:lnTo>
                <a:lnTo>
                  <a:pt x="84905" y="111474"/>
                </a:lnTo>
                <a:lnTo>
                  <a:pt x="83163" y="111474"/>
                </a:lnTo>
                <a:lnTo>
                  <a:pt x="83163" y="96463"/>
                </a:lnTo>
                <a:lnTo>
                  <a:pt x="85982" y="96463"/>
                </a:lnTo>
                <a:lnTo>
                  <a:pt x="86393" y="101562"/>
                </a:lnTo>
                <a:lnTo>
                  <a:pt x="86805" y="96463"/>
                </a:lnTo>
                <a:close/>
                <a:moveTo>
                  <a:pt x="97097" y="96463"/>
                </a:moveTo>
                <a:lnTo>
                  <a:pt x="97097" y="111474"/>
                </a:lnTo>
                <a:lnTo>
                  <a:pt x="95356" y="111474"/>
                </a:lnTo>
                <a:lnTo>
                  <a:pt x="95356" y="105077"/>
                </a:lnTo>
                <a:lnTo>
                  <a:pt x="94817" y="111474"/>
                </a:lnTo>
                <a:lnTo>
                  <a:pt x="92917" y="111474"/>
                </a:lnTo>
                <a:lnTo>
                  <a:pt x="92379" y="105077"/>
                </a:lnTo>
                <a:lnTo>
                  <a:pt x="92379" y="111474"/>
                </a:lnTo>
                <a:lnTo>
                  <a:pt x="90637" y="111474"/>
                </a:lnTo>
                <a:lnTo>
                  <a:pt x="90637" y="96463"/>
                </a:lnTo>
                <a:lnTo>
                  <a:pt x="93455" y="96463"/>
                </a:lnTo>
                <a:lnTo>
                  <a:pt x="93867" y="101562"/>
                </a:lnTo>
                <a:lnTo>
                  <a:pt x="94279" y="96463"/>
                </a:lnTo>
                <a:close/>
                <a:moveTo>
                  <a:pt x="104571" y="96463"/>
                </a:moveTo>
                <a:lnTo>
                  <a:pt x="104571" y="111474"/>
                </a:lnTo>
                <a:lnTo>
                  <a:pt x="102829" y="111474"/>
                </a:lnTo>
                <a:lnTo>
                  <a:pt x="102829" y="105077"/>
                </a:lnTo>
                <a:lnTo>
                  <a:pt x="102323" y="111474"/>
                </a:lnTo>
                <a:lnTo>
                  <a:pt x="100391" y="111474"/>
                </a:lnTo>
                <a:lnTo>
                  <a:pt x="99853" y="105077"/>
                </a:lnTo>
                <a:lnTo>
                  <a:pt x="99853" y="111474"/>
                </a:lnTo>
                <a:lnTo>
                  <a:pt x="98142" y="111474"/>
                </a:lnTo>
                <a:lnTo>
                  <a:pt x="98142" y="96463"/>
                </a:lnTo>
                <a:lnTo>
                  <a:pt x="100929" y="96463"/>
                </a:lnTo>
                <a:lnTo>
                  <a:pt x="101341" y="101562"/>
                </a:lnTo>
                <a:lnTo>
                  <a:pt x="101753" y="96463"/>
                </a:lnTo>
                <a:close/>
                <a:moveTo>
                  <a:pt x="112045" y="96463"/>
                </a:moveTo>
                <a:lnTo>
                  <a:pt x="112045" y="111474"/>
                </a:lnTo>
                <a:lnTo>
                  <a:pt x="110303" y="111474"/>
                </a:lnTo>
                <a:lnTo>
                  <a:pt x="110303" y="105077"/>
                </a:lnTo>
                <a:lnTo>
                  <a:pt x="109797" y="111474"/>
                </a:lnTo>
                <a:lnTo>
                  <a:pt x="107865" y="111474"/>
                </a:lnTo>
                <a:lnTo>
                  <a:pt x="107358" y="105077"/>
                </a:lnTo>
                <a:lnTo>
                  <a:pt x="107358" y="111474"/>
                </a:lnTo>
                <a:lnTo>
                  <a:pt x="105616" y="111474"/>
                </a:lnTo>
                <a:lnTo>
                  <a:pt x="105616" y="96463"/>
                </a:lnTo>
                <a:lnTo>
                  <a:pt x="108403" y="96463"/>
                </a:lnTo>
                <a:lnTo>
                  <a:pt x="108815" y="101562"/>
                </a:lnTo>
                <a:lnTo>
                  <a:pt x="109258" y="96463"/>
                </a:lnTo>
                <a:close/>
                <a:moveTo>
                  <a:pt x="119519" y="96463"/>
                </a:moveTo>
                <a:lnTo>
                  <a:pt x="119519" y="111474"/>
                </a:lnTo>
                <a:lnTo>
                  <a:pt x="117777" y="111474"/>
                </a:lnTo>
                <a:lnTo>
                  <a:pt x="117777" y="105077"/>
                </a:lnTo>
                <a:lnTo>
                  <a:pt x="117271" y="111474"/>
                </a:lnTo>
                <a:lnTo>
                  <a:pt x="115339" y="111474"/>
                </a:lnTo>
                <a:lnTo>
                  <a:pt x="114832" y="105077"/>
                </a:lnTo>
                <a:lnTo>
                  <a:pt x="114832" y="111474"/>
                </a:lnTo>
                <a:lnTo>
                  <a:pt x="113090" y="111474"/>
                </a:lnTo>
                <a:lnTo>
                  <a:pt x="113090" y="96463"/>
                </a:lnTo>
                <a:lnTo>
                  <a:pt x="115877" y="96463"/>
                </a:lnTo>
                <a:lnTo>
                  <a:pt x="116320" y="101562"/>
                </a:lnTo>
                <a:lnTo>
                  <a:pt x="116732" y="96463"/>
                </a:lnTo>
                <a:close/>
                <a:moveTo>
                  <a:pt x="126993" y="96463"/>
                </a:moveTo>
                <a:lnTo>
                  <a:pt x="126993" y="111474"/>
                </a:lnTo>
                <a:lnTo>
                  <a:pt x="125283" y="111474"/>
                </a:lnTo>
                <a:lnTo>
                  <a:pt x="125283" y="105077"/>
                </a:lnTo>
                <a:lnTo>
                  <a:pt x="124744" y="111474"/>
                </a:lnTo>
                <a:lnTo>
                  <a:pt x="122813" y="111474"/>
                </a:lnTo>
                <a:lnTo>
                  <a:pt x="122306" y="105077"/>
                </a:lnTo>
                <a:lnTo>
                  <a:pt x="122306" y="111474"/>
                </a:lnTo>
                <a:lnTo>
                  <a:pt x="120564" y="111474"/>
                </a:lnTo>
                <a:lnTo>
                  <a:pt x="120564" y="96463"/>
                </a:lnTo>
                <a:lnTo>
                  <a:pt x="123351" y="96463"/>
                </a:lnTo>
                <a:lnTo>
                  <a:pt x="123794" y="101562"/>
                </a:lnTo>
                <a:lnTo>
                  <a:pt x="124206" y="96463"/>
                </a:lnTo>
                <a:close/>
                <a:moveTo>
                  <a:pt x="134467" y="96463"/>
                </a:moveTo>
                <a:lnTo>
                  <a:pt x="134467" y="111474"/>
                </a:lnTo>
                <a:lnTo>
                  <a:pt x="132757" y="111474"/>
                </a:lnTo>
                <a:lnTo>
                  <a:pt x="132757" y="105077"/>
                </a:lnTo>
                <a:lnTo>
                  <a:pt x="132218" y="111474"/>
                </a:lnTo>
                <a:lnTo>
                  <a:pt x="130318" y="111474"/>
                </a:lnTo>
                <a:lnTo>
                  <a:pt x="129780" y="105077"/>
                </a:lnTo>
                <a:lnTo>
                  <a:pt x="129780" y="111474"/>
                </a:lnTo>
                <a:lnTo>
                  <a:pt x="128038" y="111474"/>
                </a:lnTo>
                <a:lnTo>
                  <a:pt x="128038" y="96463"/>
                </a:lnTo>
                <a:lnTo>
                  <a:pt x="130857" y="96463"/>
                </a:lnTo>
                <a:lnTo>
                  <a:pt x="131268" y="101562"/>
                </a:lnTo>
                <a:lnTo>
                  <a:pt x="131680" y="96463"/>
                </a:lnTo>
                <a:close/>
                <a:moveTo>
                  <a:pt x="141941" y="96463"/>
                </a:moveTo>
                <a:lnTo>
                  <a:pt x="141941" y="111474"/>
                </a:lnTo>
                <a:lnTo>
                  <a:pt x="140231" y="111474"/>
                </a:lnTo>
                <a:lnTo>
                  <a:pt x="140231" y="105077"/>
                </a:lnTo>
                <a:lnTo>
                  <a:pt x="139692" y="111474"/>
                </a:lnTo>
                <a:lnTo>
                  <a:pt x="137792" y="111474"/>
                </a:lnTo>
                <a:lnTo>
                  <a:pt x="137254" y="105077"/>
                </a:lnTo>
                <a:lnTo>
                  <a:pt x="137254" y="111474"/>
                </a:lnTo>
                <a:lnTo>
                  <a:pt x="135512" y="111474"/>
                </a:lnTo>
                <a:lnTo>
                  <a:pt x="135512" y="96463"/>
                </a:lnTo>
                <a:lnTo>
                  <a:pt x="138330" y="96463"/>
                </a:lnTo>
                <a:lnTo>
                  <a:pt x="138742" y="101562"/>
                </a:lnTo>
                <a:lnTo>
                  <a:pt x="139154" y="96463"/>
                </a:lnTo>
                <a:close/>
                <a:moveTo>
                  <a:pt x="149446" y="96463"/>
                </a:moveTo>
                <a:lnTo>
                  <a:pt x="149446" y="111474"/>
                </a:lnTo>
                <a:lnTo>
                  <a:pt x="147705" y="111474"/>
                </a:lnTo>
                <a:lnTo>
                  <a:pt x="147705" y="105077"/>
                </a:lnTo>
                <a:lnTo>
                  <a:pt x="147166" y="111474"/>
                </a:lnTo>
                <a:lnTo>
                  <a:pt x="145266" y="111474"/>
                </a:lnTo>
                <a:lnTo>
                  <a:pt x="144728" y="105077"/>
                </a:lnTo>
                <a:lnTo>
                  <a:pt x="144728" y="111474"/>
                </a:lnTo>
                <a:lnTo>
                  <a:pt x="142986" y="111474"/>
                </a:lnTo>
                <a:lnTo>
                  <a:pt x="142986" y="96463"/>
                </a:lnTo>
                <a:lnTo>
                  <a:pt x="145804" y="96463"/>
                </a:lnTo>
                <a:lnTo>
                  <a:pt x="146216" y="101562"/>
                </a:lnTo>
                <a:lnTo>
                  <a:pt x="146628" y="96463"/>
                </a:lnTo>
                <a:close/>
                <a:moveTo>
                  <a:pt x="156920" y="96463"/>
                </a:moveTo>
                <a:lnTo>
                  <a:pt x="156920" y="111474"/>
                </a:lnTo>
                <a:lnTo>
                  <a:pt x="155178" y="111474"/>
                </a:lnTo>
                <a:lnTo>
                  <a:pt x="155178" y="105077"/>
                </a:lnTo>
                <a:lnTo>
                  <a:pt x="154640" y="111474"/>
                </a:lnTo>
                <a:lnTo>
                  <a:pt x="152740" y="111474"/>
                </a:lnTo>
                <a:lnTo>
                  <a:pt x="152233" y="105077"/>
                </a:lnTo>
                <a:lnTo>
                  <a:pt x="152233" y="111474"/>
                </a:lnTo>
                <a:lnTo>
                  <a:pt x="150491" y="111474"/>
                </a:lnTo>
                <a:lnTo>
                  <a:pt x="150491" y="96463"/>
                </a:lnTo>
                <a:lnTo>
                  <a:pt x="153278" y="96463"/>
                </a:lnTo>
                <a:lnTo>
                  <a:pt x="153690" y="101562"/>
                </a:lnTo>
                <a:lnTo>
                  <a:pt x="154133" y="96463"/>
                </a:lnTo>
                <a:close/>
                <a:moveTo>
                  <a:pt x="164394" y="96463"/>
                </a:moveTo>
                <a:lnTo>
                  <a:pt x="164394" y="111474"/>
                </a:lnTo>
                <a:lnTo>
                  <a:pt x="162652" y="111474"/>
                </a:lnTo>
                <a:lnTo>
                  <a:pt x="162652" y="105077"/>
                </a:lnTo>
                <a:lnTo>
                  <a:pt x="162146" y="111474"/>
                </a:lnTo>
                <a:lnTo>
                  <a:pt x="160214" y="111474"/>
                </a:lnTo>
                <a:lnTo>
                  <a:pt x="159707" y="105077"/>
                </a:lnTo>
                <a:lnTo>
                  <a:pt x="159707" y="111474"/>
                </a:lnTo>
                <a:lnTo>
                  <a:pt x="157965" y="111474"/>
                </a:lnTo>
                <a:lnTo>
                  <a:pt x="157965" y="96463"/>
                </a:lnTo>
                <a:lnTo>
                  <a:pt x="160752" y="96463"/>
                </a:lnTo>
                <a:lnTo>
                  <a:pt x="161164" y="101562"/>
                </a:lnTo>
                <a:lnTo>
                  <a:pt x="161607" y="96463"/>
                </a:lnTo>
                <a:close/>
                <a:moveTo>
                  <a:pt x="171868" y="96463"/>
                </a:moveTo>
                <a:lnTo>
                  <a:pt x="171868" y="111474"/>
                </a:lnTo>
                <a:lnTo>
                  <a:pt x="170126" y="111474"/>
                </a:lnTo>
                <a:lnTo>
                  <a:pt x="170126" y="105077"/>
                </a:lnTo>
                <a:lnTo>
                  <a:pt x="169620" y="111474"/>
                </a:lnTo>
                <a:lnTo>
                  <a:pt x="167688" y="111474"/>
                </a:lnTo>
                <a:lnTo>
                  <a:pt x="167181" y="105077"/>
                </a:lnTo>
                <a:lnTo>
                  <a:pt x="167181" y="111474"/>
                </a:lnTo>
                <a:lnTo>
                  <a:pt x="165439" y="111474"/>
                </a:lnTo>
                <a:lnTo>
                  <a:pt x="165439" y="96463"/>
                </a:lnTo>
                <a:lnTo>
                  <a:pt x="168226" y="96463"/>
                </a:lnTo>
                <a:lnTo>
                  <a:pt x="168638" y="101562"/>
                </a:lnTo>
                <a:lnTo>
                  <a:pt x="169081" y="96463"/>
                </a:lnTo>
                <a:close/>
                <a:moveTo>
                  <a:pt x="179342" y="96463"/>
                </a:moveTo>
                <a:lnTo>
                  <a:pt x="179342" y="111474"/>
                </a:lnTo>
                <a:lnTo>
                  <a:pt x="177600" y="111474"/>
                </a:lnTo>
                <a:lnTo>
                  <a:pt x="177600" y="105077"/>
                </a:lnTo>
                <a:lnTo>
                  <a:pt x="177093" y="111474"/>
                </a:lnTo>
                <a:lnTo>
                  <a:pt x="175193" y="111474"/>
                </a:lnTo>
                <a:lnTo>
                  <a:pt x="174655" y="105077"/>
                </a:lnTo>
                <a:lnTo>
                  <a:pt x="174655" y="111474"/>
                </a:lnTo>
                <a:lnTo>
                  <a:pt x="172913" y="111474"/>
                </a:lnTo>
                <a:lnTo>
                  <a:pt x="172913" y="96463"/>
                </a:lnTo>
                <a:lnTo>
                  <a:pt x="175732" y="96463"/>
                </a:lnTo>
                <a:lnTo>
                  <a:pt x="176143" y="101562"/>
                </a:lnTo>
                <a:lnTo>
                  <a:pt x="176555" y="96463"/>
                </a:lnTo>
                <a:close/>
                <a:moveTo>
                  <a:pt x="186816" y="96463"/>
                </a:moveTo>
                <a:lnTo>
                  <a:pt x="186816" y="111474"/>
                </a:lnTo>
                <a:lnTo>
                  <a:pt x="185106" y="111474"/>
                </a:lnTo>
                <a:lnTo>
                  <a:pt x="185106" y="105077"/>
                </a:lnTo>
                <a:lnTo>
                  <a:pt x="184567" y="111474"/>
                </a:lnTo>
                <a:lnTo>
                  <a:pt x="182667" y="111474"/>
                </a:lnTo>
                <a:lnTo>
                  <a:pt x="182129" y="105077"/>
                </a:lnTo>
                <a:lnTo>
                  <a:pt x="182129" y="111474"/>
                </a:lnTo>
                <a:lnTo>
                  <a:pt x="180387" y="111474"/>
                </a:lnTo>
                <a:lnTo>
                  <a:pt x="180387" y="96463"/>
                </a:lnTo>
                <a:lnTo>
                  <a:pt x="183206" y="96463"/>
                </a:lnTo>
                <a:lnTo>
                  <a:pt x="183617" y="101562"/>
                </a:lnTo>
                <a:lnTo>
                  <a:pt x="184029" y="96463"/>
                </a:lnTo>
                <a:close/>
                <a:moveTo>
                  <a:pt x="194321" y="96463"/>
                </a:moveTo>
                <a:lnTo>
                  <a:pt x="194321" y="111474"/>
                </a:lnTo>
                <a:lnTo>
                  <a:pt x="192580" y="111474"/>
                </a:lnTo>
                <a:lnTo>
                  <a:pt x="192580" y="105077"/>
                </a:lnTo>
                <a:lnTo>
                  <a:pt x="192041" y="111474"/>
                </a:lnTo>
                <a:lnTo>
                  <a:pt x="190141" y="111474"/>
                </a:lnTo>
                <a:lnTo>
                  <a:pt x="189603" y="105077"/>
                </a:lnTo>
                <a:lnTo>
                  <a:pt x="189603" y="111474"/>
                </a:lnTo>
                <a:lnTo>
                  <a:pt x="187861" y="111474"/>
                </a:lnTo>
                <a:lnTo>
                  <a:pt x="187861" y="96463"/>
                </a:lnTo>
                <a:lnTo>
                  <a:pt x="190679" y="96463"/>
                </a:lnTo>
                <a:lnTo>
                  <a:pt x="191091" y="101562"/>
                </a:lnTo>
                <a:lnTo>
                  <a:pt x="191503" y="96463"/>
                </a:lnTo>
                <a:close/>
                <a:moveTo>
                  <a:pt x="201795" y="96463"/>
                </a:moveTo>
                <a:lnTo>
                  <a:pt x="201795" y="111474"/>
                </a:lnTo>
                <a:lnTo>
                  <a:pt x="200054" y="111474"/>
                </a:lnTo>
                <a:lnTo>
                  <a:pt x="200054" y="105077"/>
                </a:lnTo>
                <a:lnTo>
                  <a:pt x="199515" y="111474"/>
                </a:lnTo>
                <a:lnTo>
                  <a:pt x="197615" y="111474"/>
                </a:lnTo>
                <a:lnTo>
                  <a:pt x="197077" y="105077"/>
                </a:lnTo>
                <a:lnTo>
                  <a:pt x="197077" y="111474"/>
                </a:lnTo>
                <a:lnTo>
                  <a:pt x="195366" y="111474"/>
                </a:lnTo>
                <a:lnTo>
                  <a:pt x="195366" y="96463"/>
                </a:lnTo>
                <a:lnTo>
                  <a:pt x="198153" y="96463"/>
                </a:lnTo>
                <a:lnTo>
                  <a:pt x="198565" y="101562"/>
                </a:lnTo>
                <a:lnTo>
                  <a:pt x="198977" y="96463"/>
                </a:lnTo>
                <a:close/>
                <a:moveTo>
                  <a:pt x="209269" y="96463"/>
                </a:moveTo>
                <a:lnTo>
                  <a:pt x="209269" y="111474"/>
                </a:lnTo>
                <a:lnTo>
                  <a:pt x="207527" y="111474"/>
                </a:lnTo>
                <a:lnTo>
                  <a:pt x="207527" y="105077"/>
                </a:lnTo>
                <a:lnTo>
                  <a:pt x="207021" y="111474"/>
                </a:lnTo>
                <a:lnTo>
                  <a:pt x="205089" y="111474"/>
                </a:lnTo>
                <a:lnTo>
                  <a:pt x="204582" y="105077"/>
                </a:lnTo>
                <a:lnTo>
                  <a:pt x="204582" y="111474"/>
                </a:lnTo>
                <a:lnTo>
                  <a:pt x="202840" y="111474"/>
                </a:lnTo>
                <a:lnTo>
                  <a:pt x="202840" y="96463"/>
                </a:lnTo>
                <a:lnTo>
                  <a:pt x="205627" y="96463"/>
                </a:lnTo>
                <a:lnTo>
                  <a:pt x="206039" y="101562"/>
                </a:lnTo>
                <a:lnTo>
                  <a:pt x="206451" y="96463"/>
                </a:lnTo>
                <a:close/>
                <a:moveTo>
                  <a:pt x="216743" y="96463"/>
                </a:moveTo>
                <a:lnTo>
                  <a:pt x="216743" y="111474"/>
                </a:lnTo>
                <a:lnTo>
                  <a:pt x="215001" y="111474"/>
                </a:lnTo>
                <a:lnTo>
                  <a:pt x="215001" y="105077"/>
                </a:lnTo>
                <a:lnTo>
                  <a:pt x="214495" y="111474"/>
                </a:lnTo>
                <a:lnTo>
                  <a:pt x="212563" y="111474"/>
                </a:lnTo>
                <a:lnTo>
                  <a:pt x="212056" y="105077"/>
                </a:lnTo>
                <a:lnTo>
                  <a:pt x="212056" y="111474"/>
                </a:lnTo>
                <a:lnTo>
                  <a:pt x="210314" y="111474"/>
                </a:lnTo>
                <a:lnTo>
                  <a:pt x="210314" y="96463"/>
                </a:lnTo>
                <a:lnTo>
                  <a:pt x="213101" y="96463"/>
                </a:lnTo>
                <a:lnTo>
                  <a:pt x="213513" y="101562"/>
                </a:lnTo>
                <a:lnTo>
                  <a:pt x="213956" y="96463"/>
                </a:lnTo>
                <a:close/>
                <a:moveTo>
                  <a:pt x="224217" y="96463"/>
                </a:moveTo>
                <a:lnTo>
                  <a:pt x="224217" y="111474"/>
                </a:lnTo>
                <a:lnTo>
                  <a:pt x="222475" y="111474"/>
                </a:lnTo>
                <a:lnTo>
                  <a:pt x="222475" y="105077"/>
                </a:lnTo>
                <a:lnTo>
                  <a:pt x="221969" y="111474"/>
                </a:lnTo>
                <a:lnTo>
                  <a:pt x="220037" y="111474"/>
                </a:lnTo>
                <a:lnTo>
                  <a:pt x="219530" y="105077"/>
                </a:lnTo>
                <a:lnTo>
                  <a:pt x="219530" y="111474"/>
                </a:lnTo>
                <a:lnTo>
                  <a:pt x="217788" y="111474"/>
                </a:lnTo>
                <a:lnTo>
                  <a:pt x="217788" y="96463"/>
                </a:lnTo>
                <a:lnTo>
                  <a:pt x="220575" y="96463"/>
                </a:lnTo>
                <a:lnTo>
                  <a:pt x="221018" y="101562"/>
                </a:lnTo>
                <a:lnTo>
                  <a:pt x="221430" y="96463"/>
                </a:lnTo>
                <a:close/>
                <a:moveTo>
                  <a:pt x="231691" y="96463"/>
                </a:moveTo>
                <a:lnTo>
                  <a:pt x="231691" y="111474"/>
                </a:lnTo>
                <a:lnTo>
                  <a:pt x="229981" y="111474"/>
                </a:lnTo>
                <a:lnTo>
                  <a:pt x="229981" y="105077"/>
                </a:lnTo>
                <a:lnTo>
                  <a:pt x="229442" y="111474"/>
                </a:lnTo>
                <a:lnTo>
                  <a:pt x="227542" y="111474"/>
                </a:lnTo>
                <a:lnTo>
                  <a:pt x="227004" y="105077"/>
                </a:lnTo>
                <a:lnTo>
                  <a:pt x="227004" y="111474"/>
                </a:lnTo>
                <a:lnTo>
                  <a:pt x="225262" y="111474"/>
                </a:lnTo>
                <a:lnTo>
                  <a:pt x="225262" y="96463"/>
                </a:lnTo>
                <a:lnTo>
                  <a:pt x="228049" y="96463"/>
                </a:lnTo>
                <a:lnTo>
                  <a:pt x="228492" y="101562"/>
                </a:lnTo>
                <a:lnTo>
                  <a:pt x="228904" y="96463"/>
                </a:lnTo>
                <a:close/>
                <a:moveTo>
                  <a:pt x="239165" y="96463"/>
                </a:moveTo>
                <a:lnTo>
                  <a:pt x="239165" y="111474"/>
                </a:lnTo>
                <a:lnTo>
                  <a:pt x="237455" y="111474"/>
                </a:lnTo>
                <a:lnTo>
                  <a:pt x="237455" y="105077"/>
                </a:lnTo>
                <a:lnTo>
                  <a:pt x="236916" y="111474"/>
                </a:lnTo>
                <a:lnTo>
                  <a:pt x="235016" y="111474"/>
                </a:lnTo>
                <a:lnTo>
                  <a:pt x="234478" y="105077"/>
                </a:lnTo>
                <a:lnTo>
                  <a:pt x="234478" y="111474"/>
                </a:lnTo>
                <a:lnTo>
                  <a:pt x="232736" y="111474"/>
                </a:lnTo>
                <a:lnTo>
                  <a:pt x="232736" y="96463"/>
                </a:lnTo>
                <a:lnTo>
                  <a:pt x="235555" y="96463"/>
                </a:lnTo>
                <a:lnTo>
                  <a:pt x="235966" y="101562"/>
                </a:lnTo>
                <a:lnTo>
                  <a:pt x="236378" y="96463"/>
                </a:lnTo>
                <a:close/>
                <a:moveTo>
                  <a:pt x="246670" y="96463"/>
                </a:moveTo>
                <a:lnTo>
                  <a:pt x="246670" y="111474"/>
                </a:lnTo>
                <a:lnTo>
                  <a:pt x="244929" y="111474"/>
                </a:lnTo>
                <a:lnTo>
                  <a:pt x="244929" y="105077"/>
                </a:lnTo>
                <a:lnTo>
                  <a:pt x="244390" y="111474"/>
                </a:lnTo>
                <a:lnTo>
                  <a:pt x="242490" y="111474"/>
                </a:lnTo>
                <a:lnTo>
                  <a:pt x="241952" y="105077"/>
                </a:lnTo>
                <a:lnTo>
                  <a:pt x="241952" y="111474"/>
                </a:lnTo>
                <a:lnTo>
                  <a:pt x="240242" y="111474"/>
                </a:lnTo>
                <a:lnTo>
                  <a:pt x="240242" y="96463"/>
                </a:lnTo>
                <a:lnTo>
                  <a:pt x="243028" y="96463"/>
                </a:lnTo>
                <a:lnTo>
                  <a:pt x="243440" y="101562"/>
                </a:lnTo>
                <a:lnTo>
                  <a:pt x="243852" y="96463"/>
                </a:lnTo>
                <a:close/>
                <a:moveTo>
                  <a:pt x="254144" y="96463"/>
                </a:moveTo>
                <a:lnTo>
                  <a:pt x="254144" y="111474"/>
                </a:lnTo>
                <a:lnTo>
                  <a:pt x="252402" y="111474"/>
                </a:lnTo>
                <a:lnTo>
                  <a:pt x="252402" y="105077"/>
                </a:lnTo>
                <a:lnTo>
                  <a:pt x="251864" y="111474"/>
                </a:lnTo>
                <a:lnTo>
                  <a:pt x="249964" y="111474"/>
                </a:lnTo>
                <a:lnTo>
                  <a:pt x="249426" y="105077"/>
                </a:lnTo>
                <a:lnTo>
                  <a:pt x="249426" y="111474"/>
                </a:lnTo>
                <a:lnTo>
                  <a:pt x="247715" y="111474"/>
                </a:lnTo>
                <a:lnTo>
                  <a:pt x="247715" y="96463"/>
                </a:lnTo>
                <a:lnTo>
                  <a:pt x="250502" y="96463"/>
                </a:lnTo>
                <a:lnTo>
                  <a:pt x="250914" y="101562"/>
                </a:lnTo>
                <a:lnTo>
                  <a:pt x="251326" y="96463"/>
                </a:lnTo>
                <a:close/>
                <a:moveTo>
                  <a:pt x="261618" y="96463"/>
                </a:moveTo>
                <a:lnTo>
                  <a:pt x="261618" y="111474"/>
                </a:lnTo>
                <a:lnTo>
                  <a:pt x="259876" y="111474"/>
                </a:lnTo>
                <a:lnTo>
                  <a:pt x="259876" y="105077"/>
                </a:lnTo>
                <a:lnTo>
                  <a:pt x="259338" y="111474"/>
                </a:lnTo>
                <a:lnTo>
                  <a:pt x="257438" y="111474"/>
                </a:lnTo>
                <a:lnTo>
                  <a:pt x="256899" y="105077"/>
                </a:lnTo>
                <a:lnTo>
                  <a:pt x="256899" y="111474"/>
                </a:lnTo>
                <a:lnTo>
                  <a:pt x="255189" y="111474"/>
                </a:lnTo>
                <a:lnTo>
                  <a:pt x="255189" y="96463"/>
                </a:lnTo>
                <a:lnTo>
                  <a:pt x="257976" y="96463"/>
                </a:lnTo>
                <a:lnTo>
                  <a:pt x="258388" y="101562"/>
                </a:lnTo>
                <a:lnTo>
                  <a:pt x="258831" y="96463"/>
                </a:lnTo>
                <a:close/>
                <a:moveTo>
                  <a:pt x="269092" y="96463"/>
                </a:moveTo>
                <a:lnTo>
                  <a:pt x="269092" y="111474"/>
                </a:lnTo>
                <a:lnTo>
                  <a:pt x="267350" y="111474"/>
                </a:lnTo>
                <a:lnTo>
                  <a:pt x="267350" y="105077"/>
                </a:lnTo>
                <a:lnTo>
                  <a:pt x="266844" y="111474"/>
                </a:lnTo>
                <a:lnTo>
                  <a:pt x="264912" y="111474"/>
                </a:lnTo>
                <a:lnTo>
                  <a:pt x="264405" y="105077"/>
                </a:lnTo>
                <a:lnTo>
                  <a:pt x="264405" y="111474"/>
                </a:lnTo>
                <a:lnTo>
                  <a:pt x="262663" y="111474"/>
                </a:lnTo>
                <a:lnTo>
                  <a:pt x="262663" y="96463"/>
                </a:lnTo>
                <a:lnTo>
                  <a:pt x="265450" y="96463"/>
                </a:lnTo>
                <a:lnTo>
                  <a:pt x="265862" y="101562"/>
                </a:lnTo>
                <a:lnTo>
                  <a:pt x="266305" y="96463"/>
                </a:lnTo>
                <a:close/>
                <a:moveTo>
                  <a:pt x="276566" y="96463"/>
                </a:moveTo>
                <a:lnTo>
                  <a:pt x="276566" y="111474"/>
                </a:lnTo>
                <a:lnTo>
                  <a:pt x="274824" y="111474"/>
                </a:lnTo>
                <a:lnTo>
                  <a:pt x="274824" y="105077"/>
                </a:lnTo>
                <a:lnTo>
                  <a:pt x="274317" y="111474"/>
                </a:lnTo>
                <a:lnTo>
                  <a:pt x="272386" y="111474"/>
                </a:lnTo>
                <a:lnTo>
                  <a:pt x="271879" y="105077"/>
                </a:lnTo>
                <a:lnTo>
                  <a:pt x="271879" y="111474"/>
                </a:lnTo>
                <a:lnTo>
                  <a:pt x="270137" y="111474"/>
                </a:lnTo>
                <a:lnTo>
                  <a:pt x="270137" y="96463"/>
                </a:lnTo>
                <a:lnTo>
                  <a:pt x="272924" y="96463"/>
                </a:lnTo>
                <a:lnTo>
                  <a:pt x="273367" y="101562"/>
                </a:lnTo>
                <a:lnTo>
                  <a:pt x="273779" y="96463"/>
                </a:lnTo>
                <a:close/>
                <a:moveTo>
                  <a:pt x="284040" y="96463"/>
                </a:moveTo>
                <a:lnTo>
                  <a:pt x="284040" y="111474"/>
                </a:lnTo>
                <a:lnTo>
                  <a:pt x="282298" y="111474"/>
                </a:lnTo>
                <a:lnTo>
                  <a:pt x="282298" y="105077"/>
                </a:lnTo>
                <a:lnTo>
                  <a:pt x="281791" y="111474"/>
                </a:lnTo>
                <a:lnTo>
                  <a:pt x="279860" y="111474"/>
                </a:lnTo>
                <a:lnTo>
                  <a:pt x="279353" y="105077"/>
                </a:lnTo>
                <a:lnTo>
                  <a:pt x="279353" y="111474"/>
                </a:lnTo>
                <a:lnTo>
                  <a:pt x="277611" y="111474"/>
                </a:lnTo>
                <a:lnTo>
                  <a:pt x="277611" y="96463"/>
                </a:lnTo>
                <a:lnTo>
                  <a:pt x="280430" y="96463"/>
                </a:lnTo>
                <a:lnTo>
                  <a:pt x="280841" y="101562"/>
                </a:lnTo>
                <a:lnTo>
                  <a:pt x="281253" y="96463"/>
                </a:lnTo>
                <a:close/>
                <a:moveTo>
                  <a:pt x="7347" y="112330"/>
                </a:moveTo>
                <a:lnTo>
                  <a:pt x="7347" y="127341"/>
                </a:lnTo>
                <a:lnTo>
                  <a:pt x="5605" y="127341"/>
                </a:lnTo>
                <a:lnTo>
                  <a:pt x="5605" y="120943"/>
                </a:lnTo>
                <a:lnTo>
                  <a:pt x="5099" y="127341"/>
                </a:lnTo>
                <a:lnTo>
                  <a:pt x="3167" y="127341"/>
                </a:lnTo>
                <a:lnTo>
                  <a:pt x="2629" y="120943"/>
                </a:lnTo>
                <a:lnTo>
                  <a:pt x="2629" y="127341"/>
                </a:lnTo>
                <a:lnTo>
                  <a:pt x="918" y="127341"/>
                </a:lnTo>
                <a:lnTo>
                  <a:pt x="918" y="112330"/>
                </a:lnTo>
                <a:lnTo>
                  <a:pt x="3705" y="112330"/>
                </a:lnTo>
                <a:lnTo>
                  <a:pt x="4117" y="117428"/>
                </a:lnTo>
                <a:lnTo>
                  <a:pt x="4529" y="112330"/>
                </a:lnTo>
                <a:close/>
                <a:moveTo>
                  <a:pt x="14821" y="112330"/>
                </a:moveTo>
                <a:lnTo>
                  <a:pt x="14821" y="127341"/>
                </a:lnTo>
                <a:lnTo>
                  <a:pt x="13079" y="127341"/>
                </a:lnTo>
                <a:lnTo>
                  <a:pt x="13079" y="120943"/>
                </a:lnTo>
                <a:lnTo>
                  <a:pt x="12573" y="127341"/>
                </a:lnTo>
                <a:lnTo>
                  <a:pt x="10641" y="127341"/>
                </a:lnTo>
                <a:lnTo>
                  <a:pt x="10134" y="120943"/>
                </a:lnTo>
                <a:lnTo>
                  <a:pt x="10134" y="127341"/>
                </a:lnTo>
                <a:lnTo>
                  <a:pt x="8392" y="127341"/>
                </a:lnTo>
                <a:lnTo>
                  <a:pt x="8392" y="112330"/>
                </a:lnTo>
                <a:lnTo>
                  <a:pt x="11179" y="112330"/>
                </a:lnTo>
                <a:lnTo>
                  <a:pt x="11591" y="117428"/>
                </a:lnTo>
                <a:lnTo>
                  <a:pt x="12034" y="112330"/>
                </a:lnTo>
                <a:close/>
                <a:moveTo>
                  <a:pt x="22295" y="112330"/>
                </a:moveTo>
                <a:lnTo>
                  <a:pt x="22295" y="127341"/>
                </a:lnTo>
                <a:lnTo>
                  <a:pt x="20553" y="127341"/>
                </a:lnTo>
                <a:lnTo>
                  <a:pt x="20553" y="120943"/>
                </a:lnTo>
                <a:lnTo>
                  <a:pt x="20047" y="127341"/>
                </a:lnTo>
                <a:lnTo>
                  <a:pt x="18115" y="127341"/>
                </a:lnTo>
                <a:lnTo>
                  <a:pt x="17608" y="120943"/>
                </a:lnTo>
                <a:lnTo>
                  <a:pt x="17608" y="127341"/>
                </a:lnTo>
                <a:lnTo>
                  <a:pt x="15866" y="127341"/>
                </a:lnTo>
                <a:lnTo>
                  <a:pt x="15866" y="112330"/>
                </a:lnTo>
                <a:lnTo>
                  <a:pt x="18653" y="112330"/>
                </a:lnTo>
                <a:lnTo>
                  <a:pt x="19096" y="117428"/>
                </a:lnTo>
                <a:lnTo>
                  <a:pt x="19508" y="112330"/>
                </a:lnTo>
                <a:close/>
                <a:moveTo>
                  <a:pt x="29769" y="112330"/>
                </a:moveTo>
                <a:lnTo>
                  <a:pt x="29769" y="127341"/>
                </a:lnTo>
                <a:lnTo>
                  <a:pt x="28059" y="127341"/>
                </a:lnTo>
                <a:lnTo>
                  <a:pt x="28059" y="120943"/>
                </a:lnTo>
                <a:lnTo>
                  <a:pt x="27520" y="127341"/>
                </a:lnTo>
                <a:lnTo>
                  <a:pt x="25589" y="127341"/>
                </a:lnTo>
                <a:lnTo>
                  <a:pt x="25082" y="120943"/>
                </a:lnTo>
                <a:lnTo>
                  <a:pt x="25082" y="127341"/>
                </a:lnTo>
                <a:lnTo>
                  <a:pt x="23340" y="127341"/>
                </a:lnTo>
                <a:lnTo>
                  <a:pt x="23340" y="112330"/>
                </a:lnTo>
                <a:lnTo>
                  <a:pt x="26159" y="112330"/>
                </a:lnTo>
                <a:lnTo>
                  <a:pt x="26570" y="117428"/>
                </a:lnTo>
                <a:lnTo>
                  <a:pt x="26982" y="112330"/>
                </a:lnTo>
                <a:close/>
                <a:moveTo>
                  <a:pt x="37243" y="112330"/>
                </a:moveTo>
                <a:lnTo>
                  <a:pt x="37243" y="127341"/>
                </a:lnTo>
                <a:lnTo>
                  <a:pt x="35533" y="127341"/>
                </a:lnTo>
                <a:lnTo>
                  <a:pt x="35533" y="120943"/>
                </a:lnTo>
                <a:lnTo>
                  <a:pt x="34994" y="127341"/>
                </a:lnTo>
                <a:lnTo>
                  <a:pt x="33094" y="127341"/>
                </a:lnTo>
                <a:lnTo>
                  <a:pt x="32556" y="120943"/>
                </a:lnTo>
                <a:lnTo>
                  <a:pt x="32556" y="127341"/>
                </a:lnTo>
                <a:lnTo>
                  <a:pt x="30814" y="127341"/>
                </a:lnTo>
                <a:lnTo>
                  <a:pt x="30814" y="112330"/>
                </a:lnTo>
                <a:lnTo>
                  <a:pt x="33633" y="112330"/>
                </a:lnTo>
                <a:lnTo>
                  <a:pt x="34044" y="117428"/>
                </a:lnTo>
                <a:lnTo>
                  <a:pt x="34456" y="112330"/>
                </a:lnTo>
                <a:close/>
                <a:moveTo>
                  <a:pt x="44748" y="112330"/>
                </a:moveTo>
                <a:lnTo>
                  <a:pt x="44748" y="127341"/>
                </a:lnTo>
                <a:lnTo>
                  <a:pt x="43007" y="127341"/>
                </a:lnTo>
                <a:lnTo>
                  <a:pt x="43007" y="120943"/>
                </a:lnTo>
                <a:lnTo>
                  <a:pt x="42468" y="127341"/>
                </a:lnTo>
                <a:lnTo>
                  <a:pt x="40568" y="127341"/>
                </a:lnTo>
                <a:lnTo>
                  <a:pt x="40030" y="120943"/>
                </a:lnTo>
                <a:lnTo>
                  <a:pt x="40030" y="127341"/>
                </a:lnTo>
                <a:lnTo>
                  <a:pt x="38320" y="127341"/>
                </a:lnTo>
                <a:lnTo>
                  <a:pt x="38320" y="112330"/>
                </a:lnTo>
                <a:lnTo>
                  <a:pt x="41106" y="112330"/>
                </a:lnTo>
                <a:lnTo>
                  <a:pt x="41518" y="117428"/>
                </a:lnTo>
                <a:lnTo>
                  <a:pt x="41930" y="112330"/>
                </a:lnTo>
                <a:close/>
                <a:moveTo>
                  <a:pt x="52222" y="112330"/>
                </a:moveTo>
                <a:lnTo>
                  <a:pt x="52222" y="127341"/>
                </a:lnTo>
                <a:lnTo>
                  <a:pt x="50480" y="127341"/>
                </a:lnTo>
                <a:lnTo>
                  <a:pt x="50480" y="120943"/>
                </a:lnTo>
                <a:lnTo>
                  <a:pt x="49942" y="127341"/>
                </a:lnTo>
                <a:lnTo>
                  <a:pt x="48042" y="127341"/>
                </a:lnTo>
                <a:lnTo>
                  <a:pt x="47504" y="120943"/>
                </a:lnTo>
                <a:lnTo>
                  <a:pt x="47504" y="127341"/>
                </a:lnTo>
                <a:lnTo>
                  <a:pt x="45793" y="127341"/>
                </a:lnTo>
                <a:lnTo>
                  <a:pt x="45793" y="112330"/>
                </a:lnTo>
                <a:lnTo>
                  <a:pt x="48580" y="112330"/>
                </a:lnTo>
                <a:lnTo>
                  <a:pt x="48992" y="117428"/>
                </a:lnTo>
                <a:lnTo>
                  <a:pt x="49404" y="112330"/>
                </a:lnTo>
                <a:close/>
                <a:moveTo>
                  <a:pt x="59696" y="112330"/>
                </a:moveTo>
                <a:lnTo>
                  <a:pt x="59696" y="127341"/>
                </a:lnTo>
                <a:lnTo>
                  <a:pt x="57954" y="127341"/>
                </a:lnTo>
                <a:lnTo>
                  <a:pt x="57954" y="120943"/>
                </a:lnTo>
                <a:lnTo>
                  <a:pt x="57448" y="127341"/>
                </a:lnTo>
                <a:lnTo>
                  <a:pt x="55516" y="127341"/>
                </a:lnTo>
                <a:lnTo>
                  <a:pt x="54978" y="120943"/>
                </a:lnTo>
                <a:lnTo>
                  <a:pt x="54978" y="127341"/>
                </a:lnTo>
                <a:lnTo>
                  <a:pt x="53267" y="127341"/>
                </a:lnTo>
                <a:lnTo>
                  <a:pt x="53267" y="112330"/>
                </a:lnTo>
                <a:lnTo>
                  <a:pt x="56054" y="112330"/>
                </a:lnTo>
                <a:lnTo>
                  <a:pt x="56466" y="117428"/>
                </a:lnTo>
                <a:lnTo>
                  <a:pt x="56878" y="112330"/>
                </a:lnTo>
                <a:close/>
                <a:moveTo>
                  <a:pt x="67170" y="112330"/>
                </a:moveTo>
                <a:lnTo>
                  <a:pt x="67170" y="127341"/>
                </a:lnTo>
                <a:lnTo>
                  <a:pt x="65428" y="127341"/>
                </a:lnTo>
                <a:lnTo>
                  <a:pt x="65428" y="120943"/>
                </a:lnTo>
                <a:lnTo>
                  <a:pt x="64922" y="127341"/>
                </a:lnTo>
                <a:lnTo>
                  <a:pt x="62990" y="127341"/>
                </a:lnTo>
                <a:lnTo>
                  <a:pt x="62483" y="120943"/>
                </a:lnTo>
                <a:lnTo>
                  <a:pt x="62483" y="127341"/>
                </a:lnTo>
                <a:lnTo>
                  <a:pt x="60741" y="127341"/>
                </a:lnTo>
                <a:lnTo>
                  <a:pt x="60741" y="112330"/>
                </a:lnTo>
                <a:lnTo>
                  <a:pt x="63528" y="112330"/>
                </a:lnTo>
                <a:lnTo>
                  <a:pt x="63940" y="117428"/>
                </a:lnTo>
                <a:lnTo>
                  <a:pt x="64383" y="112330"/>
                </a:lnTo>
                <a:close/>
                <a:moveTo>
                  <a:pt x="74644" y="112330"/>
                </a:moveTo>
                <a:lnTo>
                  <a:pt x="74644" y="127341"/>
                </a:lnTo>
                <a:lnTo>
                  <a:pt x="72902" y="127341"/>
                </a:lnTo>
                <a:lnTo>
                  <a:pt x="72902" y="120943"/>
                </a:lnTo>
                <a:lnTo>
                  <a:pt x="72395" y="127341"/>
                </a:lnTo>
                <a:lnTo>
                  <a:pt x="70464" y="127341"/>
                </a:lnTo>
                <a:lnTo>
                  <a:pt x="69957" y="120943"/>
                </a:lnTo>
                <a:lnTo>
                  <a:pt x="69957" y="127341"/>
                </a:lnTo>
                <a:lnTo>
                  <a:pt x="68215" y="127341"/>
                </a:lnTo>
                <a:lnTo>
                  <a:pt x="68215" y="112330"/>
                </a:lnTo>
                <a:lnTo>
                  <a:pt x="71002" y="112330"/>
                </a:lnTo>
                <a:lnTo>
                  <a:pt x="71445" y="117428"/>
                </a:lnTo>
                <a:lnTo>
                  <a:pt x="71857" y="112330"/>
                </a:lnTo>
                <a:close/>
                <a:moveTo>
                  <a:pt x="82118" y="112330"/>
                </a:moveTo>
                <a:lnTo>
                  <a:pt x="82118" y="127341"/>
                </a:lnTo>
                <a:lnTo>
                  <a:pt x="80376" y="127341"/>
                </a:lnTo>
                <a:lnTo>
                  <a:pt x="80376" y="120943"/>
                </a:lnTo>
                <a:lnTo>
                  <a:pt x="79869" y="127341"/>
                </a:lnTo>
                <a:lnTo>
                  <a:pt x="77969" y="127341"/>
                </a:lnTo>
                <a:lnTo>
                  <a:pt x="77431" y="120943"/>
                </a:lnTo>
                <a:lnTo>
                  <a:pt x="77431" y="127341"/>
                </a:lnTo>
                <a:lnTo>
                  <a:pt x="75689" y="127341"/>
                </a:lnTo>
                <a:lnTo>
                  <a:pt x="75689" y="112330"/>
                </a:lnTo>
                <a:lnTo>
                  <a:pt x="78508" y="112330"/>
                </a:lnTo>
                <a:lnTo>
                  <a:pt x="78919" y="117428"/>
                </a:lnTo>
                <a:lnTo>
                  <a:pt x="79331" y="112330"/>
                </a:lnTo>
                <a:close/>
                <a:moveTo>
                  <a:pt x="89623" y="112330"/>
                </a:moveTo>
                <a:lnTo>
                  <a:pt x="89623" y="127341"/>
                </a:lnTo>
                <a:lnTo>
                  <a:pt x="87882" y="127341"/>
                </a:lnTo>
                <a:lnTo>
                  <a:pt x="87882" y="120943"/>
                </a:lnTo>
                <a:lnTo>
                  <a:pt x="87343" y="127341"/>
                </a:lnTo>
                <a:lnTo>
                  <a:pt x="85443" y="127341"/>
                </a:lnTo>
                <a:lnTo>
                  <a:pt x="84905" y="120943"/>
                </a:lnTo>
                <a:lnTo>
                  <a:pt x="84905" y="127341"/>
                </a:lnTo>
                <a:lnTo>
                  <a:pt x="83163" y="127341"/>
                </a:lnTo>
                <a:lnTo>
                  <a:pt x="83163" y="112330"/>
                </a:lnTo>
                <a:lnTo>
                  <a:pt x="85982" y="112330"/>
                </a:lnTo>
                <a:lnTo>
                  <a:pt x="86393" y="117428"/>
                </a:lnTo>
                <a:lnTo>
                  <a:pt x="86805" y="112330"/>
                </a:lnTo>
                <a:close/>
                <a:moveTo>
                  <a:pt x="97097" y="112330"/>
                </a:moveTo>
                <a:lnTo>
                  <a:pt x="97097" y="127341"/>
                </a:lnTo>
                <a:lnTo>
                  <a:pt x="95356" y="127341"/>
                </a:lnTo>
                <a:lnTo>
                  <a:pt x="95356" y="120943"/>
                </a:lnTo>
                <a:lnTo>
                  <a:pt x="94817" y="127341"/>
                </a:lnTo>
                <a:lnTo>
                  <a:pt x="92917" y="127341"/>
                </a:lnTo>
                <a:lnTo>
                  <a:pt x="92379" y="120943"/>
                </a:lnTo>
                <a:lnTo>
                  <a:pt x="92379" y="127341"/>
                </a:lnTo>
                <a:lnTo>
                  <a:pt x="90637" y="127341"/>
                </a:lnTo>
                <a:lnTo>
                  <a:pt x="90637" y="112330"/>
                </a:lnTo>
                <a:lnTo>
                  <a:pt x="93455" y="112330"/>
                </a:lnTo>
                <a:lnTo>
                  <a:pt x="93867" y="117428"/>
                </a:lnTo>
                <a:lnTo>
                  <a:pt x="94279" y="112330"/>
                </a:lnTo>
                <a:close/>
                <a:moveTo>
                  <a:pt x="104571" y="112330"/>
                </a:moveTo>
                <a:lnTo>
                  <a:pt x="104571" y="127341"/>
                </a:lnTo>
                <a:lnTo>
                  <a:pt x="102829" y="127341"/>
                </a:lnTo>
                <a:lnTo>
                  <a:pt x="102829" y="120943"/>
                </a:lnTo>
                <a:lnTo>
                  <a:pt x="102323" y="127341"/>
                </a:lnTo>
                <a:lnTo>
                  <a:pt x="100391" y="127341"/>
                </a:lnTo>
                <a:lnTo>
                  <a:pt x="99853" y="120943"/>
                </a:lnTo>
                <a:lnTo>
                  <a:pt x="99853" y="127341"/>
                </a:lnTo>
                <a:lnTo>
                  <a:pt x="98142" y="127341"/>
                </a:lnTo>
                <a:lnTo>
                  <a:pt x="98142" y="112330"/>
                </a:lnTo>
                <a:lnTo>
                  <a:pt x="100929" y="112330"/>
                </a:lnTo>
                <a:lnTo>
                  <a:pt x="101341" y="117428"/>
                </a:lnTo>
                <a:lnTo>
                  <a:pt x="101753" y="112330"/>
                </a:lnTo>
                <a:close/>
                <a:moveTo>
                  <a:pt x="112045" y="112330"/>
                </a:moveTo>
                <a:lnTo>
                  <a:pt x="112045" y="127341"/>
                </a:lnTo>
                <a:lnTo>
                  <a:pt x="110303" y="127341"/>
                </a:lnTo>
                <a:lnTo>
                  <a:pt x="110303" y="120943"/>
                </a:lnTo>
                <a:lnTo>
                  <a:pt x="109797" y="127341"/>
                </a:lnTo>
                <a:lnTo>
                  <a:pt x="107865" y="127341"/>
                </a:lnTo>
                <a:lnTo>
                  <a:pt x="107358" y="120943"/>
                </a:lnTo>
                <a:lnTo>
                  <a:pt x="107358" y="127341"/>
                </a:lnTo>
                <a:lnTo>
                  <a:pt x="105616" y="127341"/>
                </a:lnTo>
                <a:lnTo>
                  <a:pt x="105616" y="112330"/>
                </a:lnTo>
                <a:lnTo>
                  <a:pt x="108403" y="112330"/>
                </a:lnTo>
                <a:lnTo>
                  <a:pt x="108815" y="117428"/>
                </a:lnTo>
                <a:lnTo>
                  <a:pt x="109258" y="112330"/>
                </a:lnTo>
                <a:close/>
                <a:moveTo>
                  <a:pt x="119519" y="112330"/>
                </a:moveTo>
                <a:lnTo>
                  <a:pt x="119519" y="127341"/>
                </a:lnTo>
                <a:lnTo>
                  <a:pt x="117777" y="127341"/>
                </a:lnTo>
                <a:lnTo>
                  <a:pt x="117777" y="120943"/>
                </a:lnTo>
                <a:lnTo>
                  <a:pt x="117271" y="127341"/>
                </a:lnTo>
                <a:lnTo>
                  <a:pt x="115339" y="127341"/>
                </a:lnTo>
                <a:lnTo>
                  <a:pt x="114832" y="120943"/>
                </a:lnTo>
                <a:lnTo>
                  <a:pt x="114832" y="127341"/>
                </a:lnTo>
                <a:lnTo>
                  <a:pt x="113090" y="127341"/>
                </a:lnTo>
                <a:lnTo>
                  <a:pt x="113090" y="112330"/>
                </a:lnTo>
                <a:lnTo>
                  <a:pt x="115877" y="112330"/>
                </a:lnTo>
                <a:lnTo>
                  <a:pt x="116320" y="117428"/>
                </a:lnTo>
                <a:lnTo>
                  <a:pt x="116732" y="112330"/>
                </a:lnTo>
                <a:close/>
                <a:moveTo>
                  <a:pt x="126993" y="112330"/>
                </a:moveTo>
                <a:lnTo>
                  <a:pt x="126993" y="127341"/>
                </a:lnTo>
                <a:lnTo>
                  <a:pt x="125283" y="127341"/>
                </a:lnTo>
                <a:lnTo>
                  <a:pt x="125283" y="120943"/>
                </a:lnTo>
                <a:lnTo>
                  <a:pt x="124744" y="127341"/>
                </a:lnTo>
                <a:lnTo>
                  <a:pt x="122813" y="127341"/>
                </a:lnTo>
                <a:lnTo>
                  <a:pt x="122306" y="120943"/>
                </a:lnTo>
                <a:lnTo>
                  <a:pt x="122306" y="127341"/>
                </a:lnTo>
                <a:lnTo>
                  <a:pt x="120564" y="127341"/>
                </a:lnTo>
                <a:lnTo>
                  <a:pt x="120564" y="112330"/>
                </a:lnTo>
                <a:lnTo>
                  <a:pt x="123351" y="112330"/>
                </a:lnTo>
                <a:lnTo>
                  <a:pt x="123794" y="117428"/>
                </a:lnTo>
                <a:lnTo>
                  <a:pt x="124206" y="112330"/>
                </a:lnTo>
                <a:close/>
                <a:moveTo>
                  <a:pt x="134467" y="112330"/>
                </a:moveTo>
                <a:lnTo>
                  <a:pt x="134467" y="127341"/>
                </a:lnTo>
                <a:lnTo>
                  <a:pt x="132757" y="127341"/>
                </a:lnTo>
                <a:lnTo>
                  <a:pt x="132757" y="120943"/>
                </a:lnTo>
                <a:lnTo>
                  <a:pt x="132218" y="127341"/>
                </a:lnTo>
                <a:lnTo>
                  <a:pt x="130318" y="127341"/>
                </a:lnTo>
                <a:lnTo>
                  <a:pt x="129780" y="120943"/>
                </a:lnTo>
                <a:lnTo>
                  <a:pt x="129780" y="127341"/>
                </a:lnTo>
                <a:lnTo>
                  <a:pt x="128038" y="127341"/>
                </a:lnTo>
                <a:lnTo>
                  <a:pt x="128038" y="112330"/>
                </a:lnTo>
                <a:lnTo>
                  <a:pt x="130857" y="112330"/>
                </a:lnTo>
                <a:lnTo>
                  <a:pt x="131268" y="117428"/>
                </a:lnTo>
                <a:lnTo>
                  <a:pt x="131680" y="112330"/>
                </a:lnTo>
                <a:close/>
                <a:moveTo>
                  <a:pt x="141941" y="112330"/>
                </a:moveTo>
                <a:lnTo>
                  <a:pt x="141941" y="127341"/>
                </a:lnTo>
                <a:lnTo>
                  <a:pt x="140231" y="127341"/>
                </a:lnTo>
                <a:lnTo>
                  <a:pt x="140231" y="120943"/>
                </a:lnTo>
                <a:lnTo>
                  <a:pt x="139692" y="127341"/>
                </a:lnTo>
                <a:lnTo>
                  <a:pt x="137792" y="127341"/>
                </a:lnTo>
                <a:lnTo>
                  <a:pt x="137254" y="120943"/>
                </a:lnTo>
                <a:lnTo>
                  <a:pt x="137254" y="127341"/>
                </a:lnTo>
                <a:lnTo>
                  <a:pt x="135512" y="127341"/>
                </a:lnTo>
                <a:lnTo>
                  <a:pt x="135512" y="112330"/>
                </a:lnTo>
                <a:lnTo>
                  <a:pt x="138330" y="112330"/>
                </a:lnTo>
                <a:lnTo>
                  <a:pt x="138742" y="117428"/>
                </a:lnTo>
                <a:lnTo>
                  <a:pt x="139154" y="112330"/>
                </a:lnTo>
                <a:close/>
                <a:moveTo>
                  <a:pt x="149446" y="112330"/>
                </a:moveTo>
                <a:lnTo>
                  <a:pt x="149446" y="127341"/>
                </a:lnTo>
                <a:lnTo>
                  <a:pt x="147705" y="127341"/>
                </a:lnTo>
                <a:lnTo>
                  <a:pt x="147705" y="120943"/>
                </a:lnTo>
                <a:lnTo>
                  <a:pt x="147166" y="127341"/>
                </a:lnTo>
                <a:lnTo>
                  <a:pt x="145266" y="127341"/>
                </a:lnTo>
                <a:lnTo>
                  <a:pt x="144728" y="120943"/>
                </a:lnTo>
                <a:lnTo>
                  <a:pt x="144728" y="127341"/>
                </a:lnTo>
                <a:lnTo>
                  <a:pt x="142986" y="127341"/>
                </a:lnTo>
                <a:lnTo>
                  <a:pt x="142986" y="112330"/>
                </a:lnTo>
                <a:lnTo>
                  <a:pt x="145804" y="112330"/>
                </a:lnTo>
                <a:lnTo>
                  <a:pt x="146216" y="117428"/>
                </a:lnTo>
                <a:lnTo>
                  <a:pt x="146628" y="112330"/>
                </a:lnTo>
                <a:close/>
                <a:moveTo>
                  <a:pt x="156920" y="112330"/>
                </a:moveTo>
                <a:lnTo>
                  <a:pt x="156920" y="127341"/>
                </a:lnTo>
                <a:lnTo>
                  <a:pt x="155178" y="127341"/>
                </a:lnTo>
                <a:lnTo>
                  <a:pt x="155178" y="120943"/>
                </a:lnTo>
                <a:lnTo>
                  <a:pt x="154640" y="127341"/>
                </a:lnTo>
                <a:lnTo>
                  <a:pt x="152740" y="127341"/>
                </a:lnTo>
                <a:lnTo>
                  <a:pt x="152233" y="120943"/>
                </a:lnTo>
                <a:lnTo>
                  <a:pt x="152233" y="127341"/>
                </a:lnTo>
                <a:lnTo>
                  <a:pt x="150491" y="127341"/>
                </a:lnTo>
                <a:lnTo>
                  <a:pt x="150491" y="112330"/>
                </a:lnTo>
                <a:lnTo>
                  <a:pt x="153278" y="112330"/>
                </a:lnTo>
                <a:lnTo>
                  <a:pt x="153690" y="117428"/>
                </a:lnTo>
                <a:lnTo>
                  <a:pt x="154133" y="112330"/>
                </a:lnTo>
                <a:close/>
                <a:moveTo>
                  <a:pt x="164394" y="112330"/>
                </a:moveTo>
                <a:lnTo>
                  <a:pt x="164394" y="127341"/>
                </a:lnTo>
                <a:lnTo>
                  <a:pt x="162652" y="127341"/>
                </a:lnTo>
                <a:lnTo>
                  <a:pt x="162652" y="120943"/>
                </a:lnTo>
                <a:lnTo>
                  <a:pt x="162146" y="127341"/>
                </a:lnTo>
                <a:lnTo>
                  <a:pt x="160214" y="127341"/>
                </a:lnTo>
                <a:lnTo>
                  <a:pt x="159707" y="120943"/>
                </a:lnTo>
                <a:lnTo>
                  <a:pt x="159707" y="127341"/>
                </a:lnTo>
                <a:lnTo>
                  <a:pt x="157965" y="127341"/>
                </a:lnTo>
                <a:lnTo>
                  <a:pt x="157965" y="112330"/>
                </a:lnTo>
                <a:lnTo>
                  <a:pt x="160752" y="112330"/>
                </a:lnTo>
                <a:lnTo>
                  <a:pt x="161164" y="117428"/>
                </a:lnTo>
                <a:lnTo>
                  <a:pt x="161607" y="112330"/>
                </a:lnTo>
                <a:close/>
                <a:moveTo>
                  <a:pt x="171868" y="112330"/>
                </a:moveTo>
                <a:lnTo>
                  <a:pt x="171868" y="127341"/>
                </a:lnTo>
                <a:lnTo>
                  <a:pt x="170126" y="127341"/>
                </a:lnTo>
                <a:lnTo>
                  <a:pt x="170126" y="120943"/>
                </a:lnTo>
                <a:lnTo>
                  <a:pt x="169620" y="127341"/>
                </a:lnTo>
                <a:lnTo>
                  <a:pt x="167688" y="127341"/>
                </a:lnTo>
                <a:lnTo>
                  <a:pt x="167181" y="120943"/>
                </a:lnTo>
                <a:lnTo>
                  <a:pt x="167181" y="127341"/>
                </a:lnTo>
                <a:lnTo>
                  <a:pt x="165439" y="127341"/>
                </a:lnTo>
                <a:lnTo>
                  <a:pt x="165439" y="112330"/>
                </a:lnTo>
                <a:lnTo>
                  <a:pt x="168226" y="112330"/>
                </a:lnTo>
                <a:lnTo>
                  <a:pt x="168638" y="117428"/>
                </a:lnTo>
                <a:lnTo>
                  <a:pt x="169081" y="112330"/>
                </a:lnTo>
                <a:close/>
                <a:moveTo>
                  <a:pt x="179342" y="112330"/>
                </a:moveTo>
                <a:lnTo>
                  <a:pt x="179342" y="127341"/>
                </a:lnTo>
                <a:lnTo>
                  <a:pt x="177600" y="127341"/>
                </a:lnTo>
                <a:lnTo>
                  <a:pt x="177600" y="120943"/>
                </a:lnTo>
                <a:lnTo>
                  <a:pt x="177093" y="127341"/>
                </a:lnTo>
                <a:lnTo>
                  <a:pt x="175193" y="127341"/>
                </a:lnTo>
                <a:lnTo>
                  <a:pt x="174655" y="120943"/>
                </a:lnTo>
                <a:lnTo>
                  <a:pt x="174655" y="127341"/>
                </a:lnTo>
                <a:lnTo>
                  <a:pt x="172913" y="127341"/>
                </a:lnTo>
                <a:lnTo>
                  <a:pt x="172913" y="112330"/>
                </a:lnTo>
                <a:lnTo>
                  <a:pt x="175732" y="112330"/>
                </a:lnTo>
                <a:lnTo>
                  <a:pt x="176143" y="117428"/>
                </a:lnTo>
                <a:lnTo>
                  <a:pt x="176555" y="112330"/>
                </a:lnTo>
                <a:close/>
                <a:moveTo>
                  <a:pt x="186816" y="112330"/>
                </a:moveTo>
                <a:lnTo>
                  <a:pt x="186816" y="127341"/>
                </a:lnTo>
                <a:lnTo>
                  <a:pt x="185106" y="127341"/>
                </a:lnTo>
                <a:lnTo>
                  <a:pt x="185106" y="120943"/>
                </a:lnTo>
                <a:lnTo>
                  <a:pt x="184567" y="127341"/>
                </a:lnTo>
                <a:lnTo>
                  <a:pt x="182667" y="127341"/>
                </a:lnTo>
                <a:lnTo>
                  <a:pt x="182129" y="120943"/>
                </a:lnTo>
                <a:lnTo>
                  <a:pt x="182129" y="127341"/>
                </a:lnTo>
                <a:lnTo>
                  <a:pt x="180387" y="127341"/>
                </a:lnTo>
                <a:lnTo>
                  <a:pt x="180387" y="112330"/>
                </a:lnTo>
                <a:lnTo>
                  <a:pt x="183206" y="112330"/>
                </a:lnTo>
                <a:lnTo>
                  <a:pt x="183617" y="117428"/>
                </a:lnTo>
                <a:lnTo>
                  <a:pt x="184029" y="112330"/>
                </a:lnTo>
                <a:close/>
                <a:moveTo>
                  <a:pt x="194321" y="112330"/>
                </a:moveTo>
                <a:lnTo>
                  <a:pt x="194321" y="127341"/>
                </a:lnTo>
                <a:lnTo>
                  <a:pt x="192580" y="127341"/>
                </a:lnTo>
                <a:lnTo>
                  <a:pt x="192580" y="120943"/>
                </a:lnTo>
                <a:lnTo>
                  <a:pt x="192041" y="127341"/>
                </a:lnTo>
                <a:lnTo>
                  <a:pt x="190141" y="127341"/>
                </a:lnTo>
                <a:lnTo>
                  <a:pt x="189603" y="120943"/>
                </a:lnTo>
                <a:lnTo>
                  <a:pt x="189603" y="127341"/>
                </a:lnTo>
                <a:lnTo>
                  <a:pt x="187861" y="127341"/>
                </a:lnTo>
                <a:lnTo>
                  <a:pt x="187861" y="112330"/>
                </a:lnTo>
                <a:lnTo>
                  <a:pt x="190679" y="112330"/>
                </a:lnTo>
                <a:lnTo>
                  <a:pt x="191091" y="117428"/>
                </a:lnTo>
                <a:lnTo>
                  <a:pt x="191503" y="112330"/>
                </a:lnTo>
                <a:close/>
                <a:moveTo>
                  <a:pt x="201795" y="112330"/>
                </a:moveTo>
                <a:lnTo>
                  <a:pt x="201795" y="127341"/>
                </a:lnTo>
                <a:lnTo>
                  <a:pt x="200054" y="127341"/>
                </a:lnTo>
                <a:lnTo>
                  <a:pt x="200054" y="120943"/>
                </a:lnTo>
                <a:lnTo>
                  <a:pt x="199515" y="127341"/>
                </a:lnTo>
                <a:lnTo>
                  <a:pt x="197615" y="127341"/>
                </a:lnTo>
                <a:lnTo>
                  <a:pt x="197077" y="120943"/>
                </a:lnTo>
                <a:lnTo>
                  <a:pt x="197077" y="127341"/>
                </a:lnTo>
                <a:lnTo>
                  <a:pt x="195366" y="127341"/>
                </a:lnTo>
                <a:lnTo>
                  <a:pt x="195366" y="112330"/>
                </a:lnTo>
                <a:lnTo>
                  <a:pt x="198153" y="112330"/>
                </a:lnTo>
                <a:lnTo>
                  <a:pt x="198565" y="117428"/>
                </a:lnTo>
                <a:lnTo>
                  <a:pt x="198977" y="112330"/>
                </a:lnTo>
                <a:close/>
                <a:moveTo>
                  <a:pt x="209269" y="112330"/>
                </a:moveTo>
                <a:lnTo>
                  <a:pt x="209269" y="127341"/>
                </a:lnTo>
                <a:lnTo>
                  <a:pt x="207527" y="127341"/>
                </a:lnTo>
                <a:lnTo>
                  <a:pt x="207527" y="120943"/>
                </a:lnTo>
                <a:lnTo>
                  <a:pt x="207021" y="127341"/>
                </a:lnTo>
                <a:lnTo>
                  <a:pt x="205089" y="127341"/>
                </a:lnTo>
                <a:lnTo>
                  <a:pt x="204582" y="120943"/>
                </a:lnTo>
                <a:lnTo>
                  <a:pt x="204582" y="127341"/>
                </a:lnTo>
                <a:lnTo>
                  <a:pt x="202840" y="127341"/>
                </a:lnTo>
                <a:lnTo>
                  <a:pt x="202840" y="112330"/>
                </a:lnTo>
                <a:lnTo>
                  <a:pt x="205627" y="112330"/>
                </a:lnTo>
                <a:lnTo>
                  <a:pt x="206039" y="117428"/>
                </a:lnTo>
                <a:lnTo>
                  <a:pt x="206451" y="112330"/>
                </a:lnTo>
                <a:close/>
                <a:moveTo>
                  <a:pt x="216743" y="112330"/>
                </a:moveTo>
                <a:lnTo>
                  <a:pt x="216743" y="127341"/>
                </a:lnTo>
                <a:lnTo>
                  <a:pt x="215001" y="127341"/>
                </a:lnTo>
                <a:lnTo>
                  <a:pt x="215001" y="120943"/>
                </a:lnTo>
                <a:lnTo>
                  <a:pt x="214495" y="127341"/>
                </a:lnTo>
                <a:lnTo>
                  <a:pt x="212563" y="127341"/>
                </a:lnTo>
                <a:lnTo>
                  <a:pt x="212056" y="120943"/>
                </a:lnTo>
                <a:lnTo>
                  <a:pt x="212056" y="127341"/>
                </a:lnTo>
                <a:lnTo>
                  <a:pt x="210314" y="127341"/>
                </a:lnTo>
                <a:lnTo>
                  <a:pt x="210314" y="112330"/>
                </a:lnTo>
                <a:lnTo>
                  <a:pt x="213101" y="112330"/>
                </a:lnTo>
                <a:lnTo>
                  <a:pt x="213513" y="117428"/>
                </a:lnTo>
                <a:lnTo>
                  <a:pt x="213956" y="112330"/>
                </a:lnTo>
                <a:close/>
                <a:moveTo>
                  <a:pt x="224217" y="112330"/>
                </a:moveTo>
                <a:lnTo>
                  <a:pt x="224217" y="127341"/>
                </a:lnTo>
                <a:lnTo>
                  <a:pt x="222475" y="127341"/>
                </a:lnTo>
                <a:lnTo>
                  <a:pt x="222475" y="120943"/>
                </a:lnTo>
                <a:lnTo>
                  <a:pt x="221969" y="127341"/>
                </a:lnTo>
                <a:lnTo>
                  <a:pt x="220037" y="127341"/>
                </a:lnTo>
                <a:lnTo>
                  <a:pt x="219530" y="120943"/>
                </a:lnTo>
                <a:lnTo>
                  <a:pt x="219530" y="127341"/>
                </a:lnTo>
                <a:lnTo>
                  <a:pt x="217788" y="127341"/>
                </a:lnTo>
                <a:lnTo>
                  <a:pt x="217788" y="112330"/>
                </a:lnTo>
                <a:lnTo>
                  <a:pt x="220575" y="112330"/>
                </a:lnTo>
                <a:lnTo>
                  <a:pt x="221018" y="117428"/>
                </a:lnTo>
                <a:lnTo>
                  <a:pt x="221430" y="112330"/>
                </a:lnTo>
                <a:close/>
                <a:moveTo>
                  <a:pt x="231691" y="112330"/>
                </a:moveTo>
                <a:lnTo>
                  <a:pt x="231691" y="127341"/>
                </a:lnTo>
                <a:lnTo>
                  <a:pt x="229981" y="127341"/>
                </a:lnTo>
                <a:lnTo>
                  <a:pt x="229981" y="120943"/>
                </a:lnTo>
                <a:lnTo>
                  <a:pt x="229442" y="127341"/>
                </a:lnTo>
                <a:lnTo>
                  <a:pt x="227542" y="127341"/>
                </a:lnTo>
                <a:lnTo>
                  <a:pt x="227004" y="120943"/>
                </a:lnTo>
                <a:lnTo>
                  <a:pt x="227004" y="127341"/>
                </a:lnTo>
                <a:lnTo>
                  <a:pt x="225262" y="127341"/>
                </a:lnTo>
                <a:lnTo>
                  <a:pt x="225262" y="112330"/>
                </a:lnTo>
                <a:lnTo>
                  <a:pt x="228049" y="112330"/>
                </a:lnTo>
                <a:lnTo>
                  <a:pt x="228492" y="117428"/>
                </a:lnTo>
                <a:lnTo>
                  <a:pt x="228904" y="112330"/>
                </a:lnTo>
                <a:close/>
                <a:moveTo>
                  <a:pt x="239165" y="112330"/>
                </a:moveTo>
                <a:lnTo>
                  <a:pt x="239165" y="127341"/>
                </a:lnTo>
                <a:lnTo>
                  <a:pt x="237455" y="127341"/>
                </a:lnTo>
                <a:lnTo>
                  <a:pt x="237455" y="120943"/>
                </a:lnTo>
                <a:lnTo>
                  <a:pt x="236916" y="127341"/>
                </a:lnTo>
                <a:lnTo>
                  <a:pt x="235016" y="127341"/>
                </a:lnTo>
                <a:lnTo>
                  <a:pt x="234478" y="120943"/>
                </a:lnTo>
                <a:lnTo>
                  <a:pt x="234478" y="127341"/>
                </a:lnTo>
                <a:lnTo>
                  <a:pt x="232736" y="127341"/>
                </a:lnTo>
                <a:lnTo>
                  <a:pt x="232736" y="112330"/>
                </a:lnTo>
                <a:lnTo>
                  <a:pt x="235555" y="112330"/>
                </a:lnTo>
                <a:lnTo>
                  <a:pt x="235966" y="117428"/>
                </a:lnTo>
                <a:lnTo>
                  <a:pt x="236378" y="112330"/>
                </a:lnTo>
                <a:close/>
                <a:moveTo>
                  <a:pt x="246670" y="112330"/>
                </a:moveTo>
                <a:lnTo>
                  <a:pt x="246670" y="127341"/>
                </a:lnTo>
                <a:lnTo>
                  <a:pt x="244929" y="127341"/>
                </a:lnTo>
                <a:lnTo>
                  <a:pt x="244929" y="120943"/>
                </a:lnTo>
                <a:lnTo>
                  <a:pt x="244390" y="127341"/>
                </a:lnTo>
                <a:lnTo>
                  <a:pt x="242490" y="127341"/>
                </a:lnTo>
                <a:lnTo>
                  <a:pt x="241952" y="120943"/>
                </a:lnTo>
                <a:lnTo>
                  <a:pt x="241952" y="127341"/>
                </a:lnTo>
                <a:lnTo>
                  <a:pt x="240242" y="127341"/>
                </a:lnTo>
                <a:lnTo>
                  <a:pt x="240242" y="112330"/>
                </a:lnTo>
                <a:lnTo>
                  <a:pt x="243028" y="112330"/>
                </a:lnTo>
                <a:lnTo>
                  <a:pt x="243440" y="117428"/>
                </a:lnTo>
                <a:lnTo>
                  <a:pt x="243852" y="112330"/>
                </a:lnTo>
                <a:close/>
                <a:moveTo>
                  <a:pt x="254144" y="112330"/>
                </a:moveTo>
                <a:lnTo>
                  <a:pt x="254144" y="127341"/>
                </a:lnTo>
                <a:lnTo>
                  <a:pt x="252402" y="127341"/>
                </a:lnTo>
                <a:lnTo>
                  <a:pt x="252402" y="120943"/>
                </a:lnTo>
                <a:lnTo>
                  <a:pt x="251864" y="127341"/>
                </a:lnTo>
                <a:lnTo>
                  <a:pt x="249964" y="127341"/>
                </a:lnTo>
                <a:lnTo>
                  <a:pt x="249426" y="120943"/>
                </a:lnTo>
                <a:lnTo>
                  <a:pt x="249426" y="127341"/>
                </a:lnTo>
                <a:lnTo>
                  <a:pt x="247715" y="127341"/>
                </a:lnTo>
                <a:lnTo>
                  <a:pt x="247715" y="112330"/>
                </a:lnTo>
                <a:lnTo>
                  <a:pt x="250502" y="112330"/>
                </a:lnTo>
                <a:lnTo>
                  <a:pt x="250914" y="117428"/>
                </a:lnTo>
                <a:lnTo>
                  <a:pt x="251326" y="112330"/>
                </a:lnTo>
                <a:close/>
                <a:moveTo>
                  <a:pt x="261618" y="112330"/>
                </a:moveTo>
                <a:lnTo>
                  <a:pt x="261618" y="127341"/>
                </a:lnTo>
                <a:lnTo>
                  <a:pt x="259876" y="127341"/>
                </a:lnTo>
                <a:lnTo>
                  <a:pt x="259876" y="120943"/>
                </a:lnTo>
                <a:lnTo>
                  <a:pt x="259338" y="127341"/>
                </a:lnTo>
                <a:lnTo>
                  <a:pt x="257438" y="127341"/>
                </a:lnTo>
                <a:lnTo>
                  <a:pt x="256899" y="120943"/>
                </a:lnTo>
                <a:lnTo>
                  <a:pt x="256899" y="127341"/>
                </a:lnTo>
                <a:lnTo>
                  <a:pt x="255189" y="127341"/>
                </a:lnTo>
                <a:lnTo>
                  <a:pt x="255189" y="112330"/>
                </a:lnTo>
                <a:lnTo>
                  <a:pt x="257976" y="112330"/>
                </a:lnTo>
                <a:lnTo>
                  <a:pt x="258388" y="117428"/>
                </a:lnTo>
                <a:lnTo>
                  <a:pt x="258831" y="112330"/>
                </a:lnTo>
                <a:close/>
                <a:moveTo>
                  <a:pt x="269092" y="112330"/>
                </a:moveTo>
                <a:lnTo>
                  <a:pt x="269092" y="127341"/>
                </a:lnTo>
                <a:lnTo>
                  <a:pt x="267350" y="127341"/>
                </a:lnTo>
                <a:lnTo>
                  <a:pt x="267350" y="120943"/>
                </a:lnTo>
                <a:lnTo>
                  <a:pt x="266844" y="127341"/>
                </a:lnTo>
                <a:lnTo>
                  <a:pt x="264912" y="127341"/>
                </a:lnTo>
                <a:lnTo>
                  <a:pt x="264405" y="120943"/>
                </a:lnTo>
                <a:lnTo>
                  <a:pt x="264405" y="127341"/>
                </a:lnTo>
                <a:lnTo>
                  <a:pt x="262663" y="127341"/>
                </a:lnTo>
                <a:lnTo>
                  <a:pt x="262663" y="112330"/>
                </a:lnTo>
                <a:lnTo>
                  <a:pt x="265450" y="112330"/>
                </a:lnTo>
                <a:lnTo>
                  <a:pt x="265862" y="117428"/>
                </a:lnTo>
                <a:lnTo>
                  <a:pt x="266305" y="112330"/>
                </a:lnTo>
                <a:close/>
                <a:moveTo>
                  <a:pt x="276566" y="112330"/>
                </a:moveTo>
                <a:lnTo>
                  <a:pt x="276566" y="127341"/>
                </a:lnTo>
                <a:lnTo>
                  <a:pt x="274824" y="127341"/>
                </a:lnTo>
                <a:lnTo>
                  <a:pt x="274824" y="120943"/>
                </a:lnTo>
                <a:lnTo>
                  <a:pt x="274317" y="127341"/>
                </a:lnTo>
                <a:lnTo>
                  <a:pt x="272386" y="127341"/>
                </a:lnTo>
                <a:lnTo>
                  <a:pt x="271879" y="120943"/>
                </a:lnTo>
                <a:lnTo>
                  <a:pt x="271879" y="127341"/>
                </a:lnTo>
                <a:lnTo>
                  <a:pt x="270137" y="127341"/>
                </a:lnTo>
                <a:lnTo>
                  <a:pt x="270137" y="112330"/>
                </a:lnTo>
                <a:lnTo>
                  <a:pt x="272924" y="112330"/>
                </a:lnTo>
                <a:lnTo>
                  <a:pt x="273367" y="117428"/>
                </a:lnTo>
                <a:lnTo>
                  <a:pt x="273779" y="112330"/>
                </a:lnTo>
                <a:close/>
                <a:moveTo>
                  <a:pt x="284040" y="112330"/>
                </a:moveTo>
                <a:lnTo>
                  <a:pt x="284040" y="127341"/>
                </a:lnTo>
                <a:lnTo>
                  <a:pt x="282298" y="127341"/>
                </a:lnTo>
                <a:lnTo>
                  <a:pt x="282298" y="120943"/>
                </a:lnTo>
                <a:lnTo>
                  <a:pt x="281791" y="127341"/>
                </a:lnTo>
                <a:lnTo>
                  <a:pt x="279860" y="127341"/>
                </a:lnTo>
                <a:lnTo>
                  <a:pt x="279353" y="120943"/>
                </a:lnTo>
                <a:lnTo>
                  <a:pt x="279353" y="127341"/>
                </a:lnTo>
                <a:lnTo>
                  <a:pt x="277611" y="127341"/>
                </a:lnTo>
                <a:lnTo>
                  <a:pt x="277611" y="112330"/>
                </a:lnTo>
                <a:lnTo>
                  <a:pt x="280430" y="112330"/>
                </a:lnTo>
                <a:lnTo>
                  <a:pt x="280841" y="117428"/>
                </a:lnTo>
                <a:lnTo>
                  <a:pt x="281253" y="112330"/>
                </a:lnTo>
                <a:close/>
                <a:moveTo>
                  <a:pt x="7347" y="128196"/>
                </a:moveTo>
                <a:lnTo>
                  <a:pt x="7347" y="143238"/>
                </a:lnTo>
                <a:lnTo>
                  <a:pt x="5605" y="143238"/>
                </a:lnTo>
                <a:lnTo>
                  <a:pt x="5605" y="136810"/>
                </a:lnTo>
                <a:lnTo>
                  <a:pt x="5099" y="143238"/>
                </a:lnTo>
                <a:lnTo>
                  <a:pt x="3167" y="143238"/>
                </a:lnTo>
                <a:lnTo>
                  <a:pt x="2629" y="136810"/>
                </a:lnTo>
                <a:lnTo>
                  <a:pt x="2629" y="143238"/>
                </a:lnTo>
                <a:lnTo>
                  <a:pt x="918" y="143238"/>
                </a:lnTo>
                <a:lnTo>
                  <a:pt x="918" y="128196"/>
                </a:lnTo>
                <a:lnTo>
                  <a:pt x="3705" y="128196"/>
                </a:lnTo>
                <a:lnTo>
                  <a:pt x="4117" y="133294"/>
                </a:lnTo>
                <a:lnTo>
                  <a:pt x="4529" y="128196"/>
                </a:lnTo>
                <a:close/>
                <a:moveTo>
                  <a:pt x="14821" y="128196"/>
                </a:moveTo>
                <a:lnTo>
                  <a:pt x="14821" y="143238"/>
                </a:lnTo>
                <a:lnTo>
                  <a:pt x="13079" y="143238"/>
                </a:lnTo>
                <a:lnTo>
                  <a:pt x="13079" y="136810"/>
                </a:lnTo>
                <a:lnTo>
                  <a:pt x="12573" y="143238"/>
                </a:lnTo>
                <a:lnTo>
                  <a:pt x="10641" y="143238"/>
                </a:lnTo>
                <a:lnTo>
                  <a:pt x="10134" y="136810"/>
                </a:lnTo>
                <a:lnTo>
                  <a:pt x="10134" y="143238"/>
                </a:lnTo>
                <a:lnTo>
                  <a:pt x="8392" y="143238"/>
                </a:lnTo>
                <a:lnTo>
                  <a:pt x="8392" y="128196"/>
                </a:lnTo>
                <a:lnTo>
                  <a:pt x="11179" y="128196"/>
                </a:lnTo>
                <a:lnTo>
                  <a:pt x="11591" y="133294"/>
                </a:lnTo>
                <a:lnTo>
                  <a:pt x="12034" y="128196"/>
                </a:lnTo>
                <a:close/>
                <a:moveTo>
                  <a:pt x="22295" y="128196"/>
                </a:moveTo>
                <a:lnTo>
                  <a:pt x="22295" y="143238"/>
                </a:lnTo>
                <a:lnTo>
                  <a:pt x="20553" y="143238"/>
                </a:lnTo>
                <a:lnTo>
                  <a:pt x="20553" y="136810"/>
                </a:lnTo>
                <a:lnTo>
                  <a:pt x="20047" y="143238"/>
                </a:lnTo>
                <a:lnTo>
                  <a:pt x="18115" y="143238"/>
                </a:lnTo>
                <a:lnTo>
                  <a:pt x="17608" y="136810"/>
                </a:lnTo>
                <a:lnTo>
                  <a:pt x="17608" y="143238"/>
                </a:lnTo>
                <a:lnTo>
                  <a:pt x="15866" y="143238"/>
                </a:lnTo>
                <a:lnTo>
                  <a:pt x="15866" y="128196"/>
                </a:lnTo>
                <a:lnTo>
                  <a:pt x="18653" y="128196"/>
                </a:lnTo>
                <a:lnTo>
                  <a:pt x="19096" y="133294"/>
                </a:lnTo>
                <a:lnTo>
                  <a:pt x="19508" y="128196"/>
                </a:lnTo>
                <a:close/>
                <a:moveTo>
                  <a:pt x="29769" y="128196"/>
                </a:moveTo>
                <a:lnTo>
                  <a:pt x="29769" y="143238"/>
                </a:lnTo>
                <a:lnTo>
                  <a:pt x="28059" y="143238"/>
                </a:lnTo>
                <a:lnTo>
                  <a:pt x="28059" y="136810"/>
                </a:lnTo>
                <a:lnTo>
                  <a:pt x="27520" y="143238"/>
                </a:lnTo>
                <a:lnTo>
                  <a:pt x="25589" y="143238"/>
                </a:lnTo>
                <a:lnTo>
                  <a:pt x="25082" y="136810"/>
                </a:lnTo>
                <a:lnTo>
                  <a:pt x="25082" y="143238"/>
                </a:lnTo>
                <a:lnTo>
                  <a:pt x="23340" y="143238"/>
                </a:lnTo>
                <a:lnTo>
                  <a:pt x="23340" y="128196"/>
                </a:lnTo>
                <a:lnTo>
                  <a:pt x="26159" y="128196"/>
                </a:lnTo>
                <a:lnTo>
                  <a:pt x="26570" y="133294"/>
                </a:lnTo>
                <a:lnTo>
                  <a:pt x="26982" y="128196"/>
                </a:lnTo>
                <a:close/>
                <a:moveTo>
                  <a:pt x="37243" y="128196"/>
                </a:moveTo>
                <a:lnTo>
                  <a:pt x="37243" y="143238"/>
                </a:lnTo>
                <a:lnTo>
                  <a:pt x="35533" y="143238"/>
                </a:lnTo>
                <a:lnTo>
                  <a:pt x="35533" y="136810"/>
                </a:lnTo>
                <a:lnTo>
                  <a:pt x="34994" y="143238"/>
                </a:lnTo>
                <a:lnTo>
                  <a:pt x="33094" y="143238"/>
                </a:lnTo>
                <a:lnTo>
                  <a:pt x="32556" y="136810"/>
                </a:lnTo>
                <a:lnTo>
                  <a:pt x="32556" y="143238"/>
                </a:lnTo>
                <a:lnTo>
                  <a:pt x="30814" y="143238"/>
                </a:lnTo>
                <a:lnTo>
                  <a:pt x="30814" y="128196"/>
                </a:lnTo>
                <a:lnTo>
                  <a:pt x="33633" y="128196"/>
                </a:lnTo>
                <a:lnTo>
                  <a:pt x="34044" y="133294"/>
                </a:lnTo>
                <a:lnTo>
                  <a:pt x="34456" y="128196"/>
                </a:lnTo>
                <a:close/>
                <a:moveTo>
                  <a:pt x="44748" y="128196"/>
                </a:moveTo>
                <a:lnTo>
                  <a:pt x="44748" y="143238"/>
                </a:lnTo>
                <a:lnTo>
                  <a:pt x="43007" y="143238"/>
                </a:lnTo>
                <a:lnTo>
                  <a:pt x="43007" y="136810"/>
                </a:lnTo>
                <a:lnTo>
                  <a:pt x="42468" y="143238"/>
                </a:lnTo>
                <a:lnTo>
                  <a:pt x="40568" y="143238"/>
                </a:lnTo>
                <a:lnTo>
                  <a:pt x="40030" y="136810"/>
                </a:lnTo>
                <a:lnTo>
                  <a:pt x="40030" y="143238"/>
                </a:lnTo>
                <a:lnTo>
                  <a:pt x="38320" y="143238"/>
                </a:lnTo>
                <a:lnTo>
                  <a:pt x="38320" y="128196"/>
                </a:lnTo>
                <a:lnTo>
                  <a:pt x="41106" y="128196"/>
                </a:lnTo>
                <a:lnTo>
                  <a:pt x="41518" y="133294"/>
                </a:lnTo>
                <a:lnTo>
                  <a:pt x="41930" y="128196"/>
                </a:lnTo>
                <a:close/>
                <a:moveTo>
                  <a:pt x="52222" y="128196"/>
                </a:moveTo>
                <a:lnTo>
                  <a:pt x="52222" y="143238"/>
                </a:lnTo>
                <a:lnTo>
                  <a:pt x="50480" y="143238"/>
                </a:lnTo>
                <a:lnTo>
                  <a:pt x="50480" y="136810"/>
                </a:lnTo>
                <a:lnTo>
                  <a:pt x="49942" y="143238"/>
                </a:lnTo>
                <a:lnTo>
                  <a:pt x="48042" y="143238"/>
                </a:lnTo>
                <a:lnTo>
                  <a:pt x="47504" y="136810"/>
                </a:lnTo>
                <a:lnTo>
                  <a:pt x="47504" y="143238"/>
                </a:lnTo>
                <a:lnTo>
                  <a:pt x="45793" y="143238"/>
                </a:lnTo>
                <a:lnTo>
                  <a:pt x="45793" y="128196"/>
                </a:lnTo>
                <a:lnTo>
                  <a:pt x="48580" y="128196"/>
                </a:lnTo>
                <a:lnTo>
                  <a:pt x="48992" y="133294"/>
                </a:lnTo>
                <a:lnTo>
                  <a:pt x="49404" y="128196"/>
                </a:lnTo>
                <a:close/>
                <a:moveTo>
                  <a:pt x="59696" y="128196"/>
                </a:moveTo>
                <a:lnTo>
                  <a:pt x="59696" y="143238"/>
                </a:lnTo>
                <a:lnTo>
                  <a:pt x="57954" y="143238"/>
                </a:lnTo>
                <a:lnTo>
                  <a:pt x="57954" y="136810"/>
                </a:lnTo>
                <a:lnTo>
                  <a:pt x="57448" y="143238"/>
                </a:lnTo>
                <a:lnTo>
                  <a:pt x="55516" y="143238"/>
                </a:lnTo>
                <a:lnTo>
                  <a:pt x="54978" y="136810"/>
                </a:lnTo>
                <a:lnTo>
                  <a:pt x="54978" y="143238"/>
                </a:lnTo>
                <a:lnTo>
                  <a:pt x="53267" y="143238"/>
                </a:lnTo>
                <a:lnTo>
                  <a:pt x="53267" y="128196"/>
                </a:lnTo>
                <a:lnTo>
                  <a:pt x="56054" y="128196"/>
                </a:lnTo>
                <a:lnTo>
                  <a:pt x="56466" y="133294"/>
                </a:lnTo>
                <a:lnTo>
                  <a:pt x="56878" y="128196"/>
                </a:lnTo>
                <a:close/>
                <a:moveTo>
                  <a:pt x="67170" y="128196"/>
                </a:moveTo>
                <a:lnTo>
                  <a:pt x="67170" y="143238"/>
                </a:lnTo>
                <a:lnTo>
                  <a:pt x="65428" y="143238"/>
                </a:lnTo>
                <a:lnTo>
                  <a:pt x="65428" y="136810"/>
                </a:lnTo>
                <a:lnTo>
                  <a:pt x="64922" y="143238"/>
                </a:lnTo>
                <a:lnTo>
                  <a:pt x="62990" y="143238"/>
                </a:lnTo>
                <a:lnTo>
                  <a:pt x="62483" y="136810"/>
                </a:lnTo>
                <a:lnTo>
                  <a:pt x="62483" y="143238"/>
                </a:lnTo>
                <a:lnTo>
                  <a:pt x="60741" y="143238"/>
                </a:lnTo>
                <a:lnTo>
                  <a:pt x="60741" y="128196"/>
                </a:lnTo>
                <a:lnTo>
                  <a:pt x="63528" y="128196"/>
                </a:lnTo>
                <a:lnTo>
                  <a:pt x="63940" y="133294"/>
                </a:lnTo>
                <a:lnTo>
                  <a:pt x="64383" y="128196"/>
                </a:lnTo>
                <a:close/>
                <a:moveTo>
                  <a:pt x="74644" y="128196"/>
                </a:moveTo>
                <a:lnTo>
                  <a:pt x="74644" y="143238"/>
                </a:lnTo>
                <a:lnTo>
                  <a:pt x="72902" y="143238"/>
                </a:lnTo>
                <a:lnTo>
                  <a:pt x="72902" y="136810"/>
                </a:lnTo>
                <a:lnTo>
                  <a:pt x="72395" y="143238"/>
                </a:lnTo>
                <a:lnTo>
                  <a:pt x="70464" y="143238"/>
                </a:lnTo>
                <a:lnTo>
                  <a:pt x="69957" y="136810"/>
                </a:lnTo>
                <a:lnTo>
                  <a:pt x="69957" y="143238"/>
                </a:lnTo>
                <a:lnTo>
                  <a:pt x="68215" y="143238"/>
                </a:lnTo>
                <a:lnTo>
                  <a:pt x="68215" y="128196"/>
                </a:lnTo>
                <a:lnTo>
                  <a:pt x="71002" y="128196"/>
                </a:lnTo>
                <a:lnTo>
                  <a:pt x="71445" y="133294"/>
                </a:lnTo>
                <a:lnTo>
                  <a:pt x="71857" y="128196"/>
                </a:lnTo>
                <a:close/>
                <a:moveTo>
                  <a:pt x="82118" y="128196"/>
                </a:moveTo>
                <a:lnTo>
                  <a:pt x="82118" y="143238"/>
                </a:lnTo>
                <a:lnTo>
                  <a:pt x="80376" y="143238"/>
                </a:lnTo>
                <a:lnTo>
                  <a:pt x="80376" y="136810"/>
                </a:lnTo>
                <a:lnTo>
                  <a:pt x="79869" y="143238"/>
                </a:lnTo>
                <a:lnTo>
                  <a:pt x="77969" y="143238"/>
                </a:lnTo>
                <a:lnTo>
                  <a:pt x="77431" y="136810"/>
                </a:lnTo>
                <a:lnTo>
                  <a:pt x="77431" y="143238"/>
                </a:lnTo>
                <a:lnTo>
                  <a:pt x="75689" y="143238"/>
                </a:lnTo>
                <a:lnTo>
                  <a:pt x="75689" y="128196"/>
                </a:lnTo>
                <a:lnTo>
                  <a:pt x="78508" y="128196"/>
                </a:lnTo>
                <a:lnTo>
                  <a:pt x="78919" y="133294"/>
                </a:lnTo>
                <a:lnTo>
                  <a:pt x="79331" y="128196"/>
                </a:lnTo>
                <a:close/>
                <a:moveTo>
                  <a:pt x="89623" y="128196"/>
                </a:moveTo>
                <a:lnTo>
                  <a:pt x="89623" y="143238"/>
                </a:lnTo>
                <a:lnTo>
                  <a:pt x="87882" y="143238"/>
                </a:lnTo>
                <a:lnTo>
                  <a:pt x="87882" y="136810"/>
                </a:lnTo>
                <a:lnTo>
                  <a:pt x="87343" y="143238"/>
                </a:lnTo>
                <a:lnTo>
                  <a:pt x="85443" y="143238"/>
                </a:lnTo>
                <a:lnTo>
                  <a:pt x="84905" y="136810"/>
                </a:lnTo>
                <a:lnTo>
                  <a:pt x="84905" y="143238"/>
                </a:lnTo>
                <a:lnTo>
                  <a:pt x="83163" y="143238"/>
                </a:lnTo>
                <a:lnTo>
                  <a:pt x="83163" y="128196"/>
                </a:lnTo>
                <a:lnTo>
                  <a:pt x="85982" y="128196"/>
                </a:lnTo>
                <a:lnTo>
                  <a:pt x="86393" y="133294"/>
                </a:lnTo>
                <a:lnTo>
                  <a:pt x="86805" y="128196"/>
                </a:lnTo>
                <a:close/>
                <a:moveTo>
                  <a:pt x="97097" y="128196"/>
                </a:moveTo>
                <a:lnTo>
                  <a:pt x="97097" y="143238"/>
                </a:lnTo>
                <a:lnTo>
                  <a:pt x="95356" y="143238"/>
                </a:lnTo>
                <a:lnTo>
                  <a:pt x="95356" y="136810"/>
                </a:lnTo>
                <a:lnTo>
                  <a:pt x="94817" y="143238"/>
                </a:lnTo>
                <a:lnTo>
                  <a:pt x="92917" y="143238"/>
                </a:lnTo>
                <a:lnTo>
                  <a:pt x="92379" y="136810"/>
                </a:lnTo>
                <a:lnTo>
                  <a:pt x="92379" y="143238"/>
                </a:lnTo>
                <a:lnTo>
                  <a:pt x="90637" y="143238"/>
                </a:lnTo>
                <a:lnTo>
                  <a:pt x="90637" y="128196"/>
                </a:lnTo>
                <a:lnTo>
                  <a:pt x="93455" y="128196"/>
                </a:lnTo>
                <a:lnTo>
                  <a:pt x="93867" y="133294"/>
                </a:lnTo>
                <a:lnTo>
                  <a:pt x="94279" y="128196"/>
                </a:lnTo>
                <a:close/>
                <a:moveTo>
                  <a:pt x="104571" y="128196"/>
                </a:moveTo>
                <a:lnTo>
                  <a:pt x="104571" y="143238"/>
                </a:lnTo>
                <a:lnTo>
                  <a:pt x="102829" y="143238"/>
                </a:lnTo>
                <a:lnTo>
                  <a:pt x="102829" y="136810"/>
                </a:lnTo>
                <a:lnTo>
                  <a:pt x="102323" y="143238"/>
                </a:lnTo>
                <a:lnTo>
                  <a:pt x="100391" y="143238"/>
                </a:lnTo>
                <a:lnTo>
                  <a:pt x="99853" y="136810"/>
                </a:lnTo>
                <a:lnTo>
                  <a:pt x="99853" y="143238"/>
                </a:lnTo>
                <a:lnTo>
                  <a:pt x="98142" y="143238"/>
                </a:lnTo>
                <a:lnTo>
                  <a:pt x="98142" y="128196"/>
                </a:lnTo>
                <a:lnTo>
                  <a:pt x="100929" y="128196"/>
                </a:lnTo>
                <a:lnTo>
                  <a:pt x="101341" y="133294"/>
                </a:lnTo>
                <a:lnTo>
                  <a:pt x="101753" y="128196"/>
                </a:lnTo>
                <a:close/>
                <a:moveTo>
                  <a:pt x="112045" y="128196"/>
                </a:moveTo>
                <a:lnTo>
                  <a:pt x="112045" y="143238"/>
                </a:lnTo>
                <a:lnTo>
                  <a:pt x="110303" y="143238"/>
                </a:lnTo>
                <a:lnTo>
                  <a:pt x="110303" y="136810"/>
                </a:lnTo>
                <a:lnTo>
                  <a:pt x="109797" y="143238"/>
                </a:lnTo>
                <a:lnTo>
                  <a:pt x="107865" y="143238"/>
                </a:lnTo>
                <a:lnTo>
                  <a:pt x="107358" y="136810"/>
                </a:lnTo>
                <a:lnTo>
                  <a:pt x="107358" y="143238"/>
                </a:lnTo>
                <a:lnTo>
                  <a:pt x="105616" y="143238"/>
                </a:lnTo>
                <a:lnTo>
                  <a:pt x="105616" y="128196"/>
                </a:lnTo>
                <a:lnTo>
                  <a:pt x="108403" y="128196"/>
                </a:lnTo>
                <a:lnTo>
                  <a:pt x="108815" y="133294"/>
                </a:lnTo>
                <a:lnTo>
                  <a:pt x="109258" y="128196"/>
                </a:lnTo>
                <a:close/>
                <a:moveTo>
                  <a:pt x="119519" y="128196"/>
                </a:moveTo>
                <a:lnTo>
                  <a:pt x="119519" y="143238"/>
                </a:lnTo>
                <a:lnTo>
                  <a:pt x="117777" y="143238"/>
                </a:lnTo>
                <a:lnTo>
                  <a:pt x="117777" y="136810"/>
                </a:lnTo>
                <a:lnTo>
                  <a:pt x="117271" y="143238"/>
                </a:lnTo>
                <a:lnTo>
                  <a:pt x="115339" y="143238"/>
                </a:lnTo>
                <a:lnTo>
                  <a:pt x="114832" y="136810"/>
                </a:lnTo>
                <a:lnTo>
                  <a:pt x="114832" y="143238"/>
                </a:lnTo>
                <a:lnTo>
                  <a:pt x="113090" y="143238"/>
                </a:lnTo>
                <a:lnTo>
                  <a:pt x="113090" y="128196"/>
                </a:lnTo>
                <a:lnTo>
                  <a:pt x="115877" y="128196"/>
                </a:lnTo>
                <a:lnTo>
                  <a:pt x="116320" y="133294"/>
                </a:lnTo>
                <a:lnTo>
                  <a:pt x="116732" y="128196"/>
                </a:lnTo>
                <a:close/>
                <a:moveTo>
                  <a:pt x="126993" y="128196"/>
                </a:moveTo>
                <a:lnTo>
                  <a:pt x="126993" y="143238"/>
                </a:lnTo>
                <a:lnTo>
                  <a:pt x="125283" y="143238"/>
                </a:lnTo>
                <a:lnTo>
                  <a:pt x="125283" y="136810"/>
                </a:lnTo>
                <a:lnTo>
                  <a:pt x="124744" y="143238"/>
                </a:lnTo>
                <a:lnTo>
                  <a:pt x="122813" y="143238"/>
                </a:lnTo>
                <a:lnTo>
                  <a:pt x="122306" y="136810"/>
                </a:lnTo>
                <a:lnTo>
                  <a:pt x="122306" y="143238"/>
                </a:lnTo>
                <a:lnTo>
                  <a:pt x="120564" y="143238"/>
                </a:lnTo>
                <a:lnTo>
                  <a:pt x="120564" y="128196"/>
                </a:lnTo>
                <a:lnTo>
                  <a:pt x="123351" y="128196"/>
                </a:lnTo>
                <a:lnTo>
                  <a:pt x="123794" y="133294"/>
                </a:lnTo>
                <a:lnTo>
                  <a:pt x="124206" y="128196"/>
                </a:lnTo>
                <a:close/>
                <a:moveTo>
                  <a:pt x="134467" y="128196"/>
                </a:moveTo>
                <a:lnTo>
                  <a:pt x="134467" y="143238"/>
                </a:lnTo>
                <a:lnTo>
                  <a:pt x="132757" y="143238"/>
                </a:lnTo>
                <a:lnTo>
                  <a:pt x="132757" y="136810"/>
                </a:lnTo>
                <a:lnTo>
                  <a:pt x="132218" y="143238"/>
                </a:lnTo>
                <a:lnTo>
                  <a:pt x="130318" y="143238"/>
                </a:lnTo>
                <a:lnTo>
                  <a:pt x="129780" y="136810"/>
                </a:lnTo>
                <a:lnTo>
                  <a:pt x="129780" y="143238"/>
                </a:lnTo>
                <a:lnTo>
                  <a:pt x="128038" y="143238"/>
                </a:lnTo>
                <a:lnTo>
                  <a:pt x="128038" y="128196"/>
                </a:lnTo>
                <a:lnTo>
                  <a:pt x="130857" y="128196"/>
                </a:lnTo>
                <a:lnTo>
                  <a:pt x="131268" y="133294"/>
                </a:lnTo>
                <a:lnTo>
                  <a:pt x="131680" y="128196"/>
                </a:lnTo>
                <a:close/>
                <a:moveTo>
                  <a:pt x="141941" y="128196"/>
                </a:moveTo>
                <a:lnTo>
                  <a:pt x="141941" y="143238"/>
                </a:lnTo>
                <a:lnTo>
                  <a:pt x="140231" y="143238"/>
                </a:lnTo>
                <a:lnTo>
                  <a:pt x="140231" y="136810"/>
                </a:lnTo>
                <a:lnTo>
                  <a:pt x="139692" y="143238"/>
                </a:lnTo>
                <a:lnTo>
                  <a:pt x="137792" y="143238"/>
                </a:lnTo>
                <a:lnTo>
                  <a:pt x="137254" y="136810"/>
                </a:lnTo>
                <a:lnTo>
                  <a:pt x="137254" y="143238"/>
                </a:lnTo>
                <a:lnTo>
                  <a:pt x="135512" y="143238"/>
                </a:lnTo>
                <a:lnTo>
                  <a:pt x="135512" y="128196"/>
                </a:lnTo>
                <a:lnTo>
                  <a:pt x="138330" y="128196"/>
                </a:lnTo>
                <a:lnTo>
                  <a:pt x="138742" y="133294"/>
                </a:lnTo>
                <a:lnTo>
                  <a:pt x="139154" y="128196"/>
                </a:lnTo>
                <a:close/>
                <a:moveTo>
                  <a:pt x="149446" y="128196"/>
                </a:moveTo>
                <a:lnTo>
                  <a:pt x="149446" y="143238"/>
                </a:lnTo>
                <a:lnTo>
                  <a:pt x="147705" y="143238"/>
                </a:lnTo>
                <a:lnTo>
                  <a:pt x="147705" y="136810"/>
                </a:lnTo>
                <a:lnTo>
                  <a:pt x="147166" y="143238"/>
                </a:lnTo>
                <a:lnTo>
                  <a:pt x="145266" y="143238"/>
                </a:lnTo>
                <a:lnTo>
                  <a:pt x="144728" y="136810"/>
                </a:lnTo>
                <a:lnTo>
                  <a:pt x="144728" y="143238"/>
                </a:lnTo>
                <a:lnTo>
                  <a:pt x="142986" y="143238"/>
                </a:lnTo>
                <a:lnTo>
                  <a:pt x="142986" y="128196"/>
                </a:lnTo>
                <a:lnTo>
                  <a:pt x="145804" y="128196"/>
                </a:lnTo>
                <a:lnTo>
                  <a:pt x="146216" y="133294"/>
                </a:lnTo>
                <a:lnTo>
                  <a:pt x="146628" y="128196"/>
                </a:lnTo>
                <a:close/>
                <a:moveTo>
                  <a:pt x="156920" y="128196"/>
                </a:moveTo>
                <a:lnTo>
                  <a:pt x="156920" y="143238"/>
                </a:lnTo>
                <a:lnTo>
                  <a:pt x="155178" y="143238"/>
                </a:lnTo>
                <a:lnTo>
                  <a:pt x="155178" y="136810"/>
                </a:lnTo>
                <a:lnTo>
                  <a:pt x="154640" y="143238"/>
                </a:lnTo>
                <a:lnTo>
                  <a:pt x="152740" y="143238"/>
                </a:lnTo>
                <a:lnTo>
                  <a:pt x="152233" y="136810"/>
                </a:lnTo>
                <a:lnTo>
                  <a:pt x="152233" y="143238"/>
                </a:lnTo>
                <a:lnTo>
                  <a:pt x="150491" y="143238"/>
                </a:lnTo>
                <a:lnTo>
                  <a:pt x="150491" y="128196"/>
                </a:lnTo>
                <a:lnTo>
                  <a:pt x="153278" y="128196"/>
                </a:lnTo>
                <a:lnTo>
                  <a:pt x="153690" y="133294"/>
                </a:lnTo>
                <a:lnTo>
                  <a:pt x="154133" y="128196"/>
                </a:lnTo>
                <a:close/>
                <a:moveTo>
                  <a:pt x="164394" y="128196"/>
                </a:moveTo>
                <a:lnTo>
                  <a:pt x="164394" y="143238"/>
                </a:lnTo>
                <a:lnTo>
                  <a:pt x="162652" y="143238"/>
                </a:lnTo>
                <a:lnTo>
                  <a:pt x="162652" y="136810"/>
                </a:lnTo>
                <a:lnTo>
                  <a:pt x="162146" y="143238"/>
                </a:lnTo>
                <a:lnTo>
                  <a:pt x="160214" y="143238"/>
                </a:lnTo>
                <a:lnTo>
                  <a:pt x="159707" y="136810"/>
                </a:lnTo>
                <a:lnTo>
                  <a:pt x="159707" y="143238"/>
                </a:lnTo>
                <a:lnTo>
                  <a:pt x="157965" y="143238"/>
                </a:lnTo>
                <a:lnTo>
                  <a:pt x="157965" y="128196"/>
                </a:lnTo>
                <a:lnTo>
                  <a:pt x="160752" y="128196"/>
                </a:lnTo>
                <a:lnTo>
                  <a:pt x="161164" y="133294"/>
                </a:lnTo>
                <a:lnTo>
                  <a:pt x="161607" y="128196"/>
                </a:lnTo>
                <a:close/>
                <a:moveTo>
                  <a:pt x="171868" y="128196"/>
                </a:moveTo>
                <a:lnTo>
                  <a:pt x="171868" y="143238"/>
                </a:lnTo>
                <a:lnTo>
                  <a:pt x="170126" y="143238"/>
                </a:lnTo>
                <a:lnTo>
                  <a:pt x="170126" y="136810"/>
                </a:lnTo>
                <a:lnTo>
                  <a:pt x="169620" y="143238"/>
                </a:lnTo>
                <a:lnTo>
                  <a:pt x="167688" y="143238"/>
                </a:lnTo>
                <a:lnTo>
                  <a:pt x="167181" y="136810"/>
                </a:lnTo>
                <a:lnTo>
                  <a:pt x="167181" y="143238"/>
                </a:lnTo>
                <a:lnTo>
                  <a:pt x="165439" y="143238"/>
                </a:lnTo>
                <a:lnTo>
                  <a:pt x="165439" y="128196"/>
                </a:lnTo>
                <a:lnTo>
                  <a:pt x="168226" y="128196"/>
                </a:lnTo>
                <a:lnTo>
                  <a:pt x="168638" y="133294"/>
                </a:lnTo>
                <a:lnTo>
                  <a:pt x="169081" y="128196"/>
                </a:lnTo>
                <a:close/>
                <a:moveTo>
                  <a:pt x="179342" y="128196"/>
                </a:moveTo>
                <a:lnTo>
                  <a:pt x="179342" y="143238"/>
                </a:lnTo>
                <a:lnTo>
                  <a:pt x="177600" y="143238"/>
                </a:lnTo>
                <a:lnTo>
                  <a:pt x="177600" y="136810"/>
                </a:lnTo>
                <a:lnTo>
                  <a:pt x="177093" y="143238"/>
                </a:lnTo>
                <a:lnTo>
                  <a:pt x="175193" y="143238"/>
                </a:lnTo>
                <a:lnTo>
                  <a:pt x="174655" y="136810"/>
                </a:lnTo>
                <a:lnTo>
                  <a:pt x="174655" y="143238"/>
                </a:lnTo>
                <a:lnTo>
                  <a:pt x="172913" y="143238"/>
                </a:lnTo>
                <a:lnTo>
                  <a:pt x="172913" y="128196"/>
                </a:lnTo>
                <a:lnTo>
                  <a:pt x="175732" y="128196"/>
                </a:lnTo>
                <a:lnTo>
                  <a:pt x="176143" y="133294"/>
                </a:lnTo>
                <a:lnTo>
                  <a:pt x="176555" y="128196"/>
                </a:lnTo>
                <a:close/>
                <a:moveTo>
                  <a:pt x="186816" y="128196"/>
                </a:moveTo>
                <a:lnTo>
                  <a:pt x="186816" y="143238"/>
                </a:lnTo>
                <a:lnTo>
                  <a:pt x="185106" y="143238"/>
                </a:lnTo>
                <a:lnTo>
                  <a:pt x="185106" y="136810"/>
                </a:lnTo>
                <a:lnTo>
                  <a:pt x="184567" y="143238"/>
                </a:lnTo>
                <a:lnTo>
                  <a:pt x="182667" y="143238"/>
                </a:lnTo>
                <a:lnTo>
                  <a:pt x="182129" y="136810"/>
                </a:lnTo>
                <a:lnTo>
                  <a:pt x="182129" y="143238"/>
                </a:lnTo>
                <a:lnTo>
                  <a:pt x="180387" y="143238"/>
                </a:lnTo>
                <a:lnTo>
                  <a:pt x="180387" y="128196"/>
                </a:lnTo>
                <a:lnTo>
                  <a:pt x="183206" y="128196"/>
                </a:lnTo>
                <a:lnTo>
                  <a:pt x="183617" y="133294"/>
                </a:lnTo>
                <a:lnTo>
                  <a:pt x="184029" y="128196"/>
                </a:lnTo>
                <a:close/>
                <a:moveTo>
                  <a:pt x="194321" y="128196"/>
                </a:moveTo>
                <a:lnTo>
                  <a:pt x="194321" y="143238"/>
                </a:lnTo>
                <a:lnTo>
                  <a:pt x="192580" y="143238"/>
                </a:lnTo>
                <a:lnTo>
                  <a:pt x="192580" y="136810"/>
                </a:lnTo>
                <a:lnTo>
                  <a:pt x="192041" y="143238"/>
                </a:lnTo>
                <a:lnTo>
                  <a:pt x="190141" y="143238"/>
                </a:lnTo>
                <a:lnTo>
                  <a:pt x="189603" y="136810"/>
                </a:lnTo>
                <a:lnTo>
                  <a:pt x="189603" y="143238"/>
                </a:lnTo>
                <a:lnTo>
                  <a:pt x="187861" y="143238"/>
                </a:lnTo>
                <a:lnTo>
                  <a:pt x="187861" y="128196"/>
                </a:lnTo>
                <a:lnTo>
                  <a:pt x="190679" y="128196"/>
                </a:lnTo>
                <a:lnTo>
                  <a:pt x="191091" y="133294"/>
                </a:lnTo>
                <a:lnTo>
                  <a:pt x="191503" y="128196"/>
                </a:lnTo>
                <a:close/>
                <a:moveTo>
                  <a:pt x="201795" y="128196"/>
                </a:moveTo>
                <a:lnTo>
                  <a:pt x="201795" y="143238"/>
                </a:lnTo>
                <a:lnTo>
                  <a:pt x="200054" y="143238"/>
                </a:lnTo>
                <a:lnTo>
                  <a:pt x="200054" y="136810"/>
                </a:lnTo>
                <a:lnTo>
                  <a:pt x="199515" y="143238"/>
                </a:lnTo>
                <a:lnTo>
                  <a:pt x="197615" y="143238"/>
                </a:lnTo>
                <a:lnTo>
                  <a:pt x="197077" y="136810"/>
                </a:lnTo>
                <a:lnTo>
                  <a:pt x="197077" y="143238"/>
                </a:lnTo>
                <a:lnTo>
                  <a:pt x="195366" y="143238"/>
                </a:lnTo>
                <a:lnTo>
                  <a:pt x="195366" y="128196"/>
                </a:lnTo>
                <a:lnTo>
                  <a:pt x="198153" y="128196"/>
                </a:lnTo>
                <a:lnTo>
                  <a:pt x="198565" y="133294"/>
                </a:lnTo>
                <a:lnTo>
                  <a:pt x="198977" y="128196"/>
                </a:lnTo>
                <a:close/>
                <a:moveTo>
                  <a:pt x="209269" y="128196"/>
                </a:moveTo>
                <a:lnTo>
                  <a:pt x="209269" y="143238"/>
                </a:lnTo>
                <a:lnTo>
                  <a:pt x="207527" y="143238"/>
                </a:lnTo>
                <a:lnTo>
                  <a:pt x="207527" y="136810"/>
                </a:lnTo>
                <a:lnTo>
                  <a:pt x="207021" y="143238"/>
                </a:lnTo>
                <a:lnTo>
                  <a:pt x="205089" y="143238"/>
                </a:lnTo>
                <a:lnTo>
                  <a:pt x="204582" y="136810"/>
                </a:lnTo>
                <a:lnTo>
                  <a:pt x="204582" y="143238"/>
                </a:lnTo>
                <a:lnTo>
                  <a:pt x="202840" y="143238"/>
                </a:lnTo>
                <a:lnTo>
                  <a:pt x="202840" y="128196"/>
                </a:lnTo>
                <a:lnTo>
                  <a:pt x="205627" y="128196"/>
                </a:lnTo>
                <a:lnTo>
                  <a:pt x="206039" y="133294"/>
                </a:lnTo>
                <a:lnTo>
                  <a:pt x="206451" y="128196"/>
                </a:lnTo>
                <a:close/>
                <a:moveTo>
                  <a:pt x="216743" y="128196"/>
                </a:moveTo>
                <a:lnTo>
                  <a:pt x="216743" y="143238"/>
                </a:lnTo>
                <a:lnTo>
                  <a:pt x="215001" y="143238"/>
                </a:lnTo>
                <a:lnTo>
                  <a:pt x="215001" y="136810"/>
                </a:lnTo>
                <a:lnTo>
                  <a:pt x="214495" y="143238"/>
                </a:lnTo>
                <a:lnTo>
                  <a:pt x="212563" y="143238"/>
                </a:lnTo>
                <a:lnTo>
                  <a:pt x="212056" y="136810"/>
                </a:lnTo>
                <a:lnTo>
                  <a:pt x="212056" y="143238"/>
                </a:lnTo>
                <a:lnTo>
                  <a:pt x="210314" y="143238"/>
                </a:lnTo>
                <a:lnTo>
                  <a:pt x="210314" y="128196"/>
                </a:lnTo>
                <a:lnTo>
                  <a:pt x="213101" y="128196"/>
                </a:lnTo>
                <a:lnTo>
                  <a:pt x="213513" y="133294"/>
                </a:lnTo>
                <a:lnTo>
                  <a:pt x="213956" y="128196"/>
                </a:lnTo>
                <a:close/>
                <a:moveTo>
                  <a:pt x="224217" y="128196"/>
                </a:moveTo>
                <a:lnTo>
                  <a:pt x="224217" y="143238"/>
                </a:lnTo>
                <a:lnTo>
                  <a:pt x="222475" y="143238"/>
                </a:lnTo>
                <a:lnTo>
                  <a:pt x="222475" y="136810"/>
                </a:lnTo>
                <a:lnTo>
                  <a:pt x="221969" y="143238"/>
                </a:lnTo>
                <a:lnTo>
                  <a:pt x="220037" y="143238"/>
                </a:lnTo>
                <a:lnTo>
                  <a:pt x="219530" y="136810"/>
                </a:lnTo>
                <a:lnTo>
                  <a:pt x="219530" y="143238"/>
                </a:lnTo>
                <a:lnTo>
                  <a:pt x="217788" y="143238"/>
                </a:lnTo>
                <a:lnTo>
                  <a:pt x="217788" y="128196"/>
                </a:lnTo>
                <a:lnTo>
                  <a:pt x="220575" y="128196"/>
                </a:lnTo>
                <a:lnTo>
                  <a:pt x="221018" y="133294"/>
                </a:lnTo>
                <a:lnTo>
                  <a:pt x="221430" y="128196"/>
                </a:lnTo>
                <a:close/>
                <a:moveTo>
                  <a:pt x="231691" y="128196"/>
                </a:moveTo>
                <a:lnTo>
                  <a:pt x="231691" y="143238"/>
                </a:lnTo>
                <a:lnTo>
                  <a:pt x="229981" y="143238"/>
                </a:lnTo>
                <a:lnTo>
                  <a:pt x="229981" y="136810"/>
                </a:lnTo>
                <a:lnTo>
                  <a:pt x="229442" y="143238"/>
                </a:lnTo>
                <a:lnTo>
                  <a:pt x="227542" y="143238"/>
                </a:lnTo>
                <a:lnTo>
                  <a:pt x="227004" y="136810"/>
                </a:lnTo>
                <a:lnTo>
                  <a:pt x="227004" y="143238"/>
                </a:lnTo>
                <a:lnTo>
                  <a:pt x="225262" y="143238"/>
                </a:lnTo>
                <a:lnTo>
                  <a:pt x="225262" y="128196"/>
                </a:lnTo>
                <a:lnTo>
                  <a:pt x="228049" y="128196"/>
                </a:lnTo>
                <a:lnTo>
                  <a:pt x="228492" y="133294"/>
                </a:lnTo>
                <a:lnTo>
                  <a:pt x="228904" y="128196"/>
                </a:lnTo>
                <a:close/>
                <a:moveTo>
                  <a:pt x="239165" y="128196"/>
                </a:moveTo>
                <a:lnTo>
                  <a:pt x="239165" y="143238"/>
                </a:lnTo>
                <a:lnTo>
                  <a:pt x="237455" y="143238"/>
                </a:lnTo>
                <a:lnTo>
                  <a:pt x="237455" y="136810"/>
                </a:lnTo>
                <a:lnTo>
                  <a:pt x="236916" y="143238"/>
                </a:lnTo>
                <a:lnTo>
                  <a:pt x="235016" y="143238"/>
                </a:lnTo>
                <a:lnTo>
                  <a:pt x="234478" y="136810"/>
                </a:lnTo>
                <a:lnTo>
                  <a:pt x="234478" y="143238"/>
                </a:lnTo>
                <a:lnTo>
                  <a:pt x="232736" y="143238"/>
                </a:lnTo>
                <a:lnTo>
                  <a:pt x="232736" y="128196"/>
                </a:lnTo>
                <a:lnTo>
                  <a:pt x="235555" y="128196"/>
                </a:lnTo>
                <a:lnTo>
                  <a:pt x="235966" y="133294"/>
                </a:lnTo>
                <a:lnTo>
                  <a:pt x="236378" y="128196"/>
                </a:lnTo>
                <a:close/>
                <a:moveTo>
                  <a:pt x="246670" y="128196"/>
                </a:moveTo>
                <a:lnTo>
                  <a:pt x="246670" y="143238"/>
                </a:lnTo>
                <a:lnTo>
                  <a:pt x="244929" y="143238"/>
                </a:lnTo>
                <a:lnTo>
                  <a:pt x="244929" y="136810"/>
                </a:lnTo>
                <a:lnTo>
                  <a:pt x="244390" y="143238"/>
                </a:lnTo>
                <a:lnTo>
                  <a:pt x="242490" y="143238"/>
                </a:lnTo>
                <a:lnTo>
                  <a:pt x="241952" y="136810"/>
                </a:lnTo>
                <a:lnTo>
                  <a:pt x="241952" y="143238"/>
                </a:lnTo>
                <a:lnTo>
                  <a:pt x="240242" y="143238"/>
                </a:lnTo>
                <a:lnTo>
                  <a:pt x="240242" y="128196"/>
                </a:lnTo>
                <a:lnTo>
                  <a:pt x="243028" y="128196"/>
                </a:lnTo>
                <a:lnTo>
                  <a:pt x="243440" y="133294"/>
                </a:lnTo>
                <a:lnTo>
                  <a:pt x="243852" y="128196"/>
                </a:lnTo>
                <a:close/>
                <a:moveTo>
                  <a:pt x="254144" y="128196"/>
                </a:moveTo>
                <a:lnTo>
                  <a:pt x="254144" y="143238"/>
                </a:lnTo>
                <a:lnTo>
                  <a:pt x="252402" y="143238"/>
                </a:lnTo>
                <a:lnTo>
                  <a:pt x="252402" y="136810"/>
                </a:lnTo>
                <a:lnTo>
                  <a:pt x="251864" y="143238"/>
                </a:lnTo>
                <a:lnTo>
                  <a:pt x="249964" y="143238"/>
                </a:lnTo>
                <a:lnTo>
                  <a:pt x="249426" y="136810"/>
                </a:lnTo>
                <a:lnTo>
                  <a:pt x="249426" y="143238"/>
                </a:lnTo>
                <a:lnTo>
                  <a:pt x="247715" y="143238"/>
                </a:lnTo>
                <a:lnTo>
                  <a:pt x="247715" y="128196"/>
                </a:lnTo>
                <a:lnTo>
                  <a:pt x="250502" y="128196"/>
                </a:lnTo>
                <a:lnTo>
                  <a:pt x="250914" y="133294"/>
                </a:lnTo>
                <a:lnTo>
                  <a:pt x="251326" y="128196"/>
                </a:lnTo>
                <a:close/>
                <a:moveTo>
                  <a:pt x="261618" y="128196"/>
                </a:moveTo>
                <a:lnTo>
                  <a:pt x="261618" y="143238"/>
                </a:lnTo>
                <a:lnTo>
                  <a:pt x="259876" y="143238"/>
                </a:lnTo>
                <a:lnTo>
                  <a:pt x="259876" y="136810"/>
                </a:lnTo>
                <a:lnTo>
                  <a:pt x="259338" y="143238"/>
                </a:lnTo>
                <a:lnTo>
                  <a:pt x="257438" y="143238"/>
                </a:lnTo>
                <a:lnTo>
                  <a:pt x="256899" y="136810"/>
                </a:lnTo>
                <a:lnTo>
                  <a:pt x="256899" y="143238"/>
                </a:lnTo>
                <a:lnTo>
                  <a:pt x="255189" y="143238"/>
                </a:lnTo>
                <a:lnTo>
                  <a:pt x="255189" y="128196"/>
                </a:lnTo>
                <a:lnTo>
                  <a:pt x="257976" y="128196"/>
                </a:lnTo>
                <a:lnTo>
                  <a:pt x="258388" y="133294"/>
                </a:lnTo>
                <a:lnTo>
                  <a:pt x="258831" y="128196"/>
                </a:lnTo>
                <a:close/>
                <a:moveTo>
                  <a:pt x="269092" y="128196"/>
                </a:moveTo>
                <a:lnTo>
                  <a:pt x="269092" y="143238"/>
                </a:lnTo>
                <a:lnTo>
                  <a:pt x="267350" y="143238"/>
                </a:lnTo>
                <a:lnTo>
                  <a:pt x="267350" y="136810"/>
                </a:lnTo>
                <a:lnTo>
                  <a:pt x="266844" y="143238"/>
                </a:lnTo>
                <a:lnTo>
                  <a:pt x="264912" y="143238"/>
                </a:lnTo>
                <a:lnTo>
                  <a:pt x="264405" y="136810"/>
                </a:lnTo>
                <a:lnTo>
                  <a:pt x="264405" y="143238"/>
                </a:lnTo>
                <a:lnTo>
                  <a:pt x="262663" y="143238"/>
                </a:lnTo>
                <a:lnTo>
                  <a:pt x="262663" y="128196"/>
                </a:lnTo>
                <a:lnTo>
                  <a:pt x="265450" y="128196"/>
                </a:lnTo>
                <a:lnTo>
                  <a:pt x="265862" y="133294"/>
                </a:lnTo>
                <a:lnTo>
                  <a:pt x="266305" y="128196"/>
                </a:lnTo>
                <a:close/>
                <a:moveTo>
                  <a:pt x="276566" y="128196"/>
                </a:moveTo>
                <a:lnTo>
                  <a:pt x="276566" y="143238"/>
                </a:lnTo>
                <a:lnTo>
                  <a:pt x="274824" y="143238"/>
                </a:lnTo>
                <a:lnTo>
                  <a:pt x="274824" y="136810"/>
                </a:lnTo>
                <a:lnTo>
                  <a:pt x="274317" y="143238"/>
                </a:lnTo>
                <a:lnTo>
                  <a:pt x="272386" y="143238"/>
                </a:lnTo>
                <a:lnTo>
                  <a:pt x="271879" y="136810"/>
                </a:lnTo>
                <a:lnTo>
                  <a:pt x="271879" y="143238"/>
                </a:lnTo>
                <a:lnTo>
                  <a:pt x="270137" y="143238"/>
                </a:lnTo>
                <a:lnTo>
                  <a:pt x="270137" y="128196"/>
                </a:lnTo>
                <a:lnTo>
                  <a:pt x="272924" y="128196"/>
                </a:lnTo>
                <a:lnTo>
                  <a:pt x="273367" y="133294"/>
                </a:lnTo>
                <a:lnTo>
                  <a:pt x="273779" y="128196"/>
                </a:lnTo>
                <a:close/>
                <a:moveTo>
                  <a:pt x="284040" y="128196"/>
                </a:moveTo>
                <a:lnTo>
                  <a:pt x="284040" y="143238"/>
                </a:lnTo>
                <a:lnTo>
                  <a:pt x="282298" y="143238"/>
                </a:lnTo>
                <a:lnTo>
                  <a:pt x="282298" y="136810"/>
                </a:lnTo>
                <a:lnTo>
                  <a:pt x="281791" y="143238"/>
                </a:lnTo>
                <a:lnTo>
                  <a:pt x="279860" y="143238"/>
                </a:lnTo>
                <a:lnTo>
                  <a:pt x="279353" y="136810"/>
                </a:lnTo>
                <a:lnTo>
                  <a:pt x="279353" y="143238"/>
                </a:lnTo>
                <a:lnTo>
                  <a:pt x="277611" y="143238"/>
                </a:lnTo>
                <a:lnTo>
                  <a:pt x="277611" y="128196"/>
                </a:lnTo>
                <a:lnTo>
                  <a:pt x="280430" y="128196"/>
                </a:lnTo>
                <a:lnTo>
                  <a:pt x="280841" y="133294"/>
                </a:lnTo>
                <a:lnTo>
                  <a:pt x="281253" y="128196"/>
                </a:lnTo>
                <a:close/>
                <a:moveTo>
                  <a:pt x="7347" y="144062"/>
                </a:moveTo>
                <a:lnTo>
                  <a:pt x="7347" y="159105"/>
                </a:lnTo>
                <a:lnTo>
                  <a:pt x="5605" y="159105"/>
                </a:lnTo>
                <a:lnTo>
                  <a:pt x="5605" y="152676"/>
                </a:lnTo>
                <a:lnTo>
                  <a:pt x="5099" y="159105"/>
                </a:lnTo>
                <a:lnTo>
                  <a:pt x="3167" y="159105"/>
                </a:lnTo>
                <a:lnTo>
                  <a:pt x="2629" y="152676"/>
                </a:lnTo>
                <a:lnTo>
                  <a:pt x="2629" y="159105"/>
                </a:lnTo>
                <a:lnTo>
                  <a:pt x="918" y="159105"/>
                </a:lnTo>
                <a:lnTo>
                  <a:pt x="918" y="144062"/>
                </a:lnTo>
                <a:lnTo>
                  <a:pt x="3705" y="144062"/>
                </a:lnTo>
                <a:lnTo>
                  <a:pt x="4117" y="149160"/>
                </a:lnTo>
                <a:lnTo>
                  <a:pt x="4529" y="144062"/>
                </a:lnTo>
                <a:close/>
                <a:moveTo>
                  <a:pt x="14821" y="144062"/>
                </a:moveTo>
                <a:lnTo>
                  <a:pt x="14821" y="159105"/>
                </a:lnTo>
                <a:lnTo>
                  <a:pt x="13079" y="159105"/>
                </a:lnTo>
                <a:lnTo>
                  <a:pt x="13079" y="152676"/>
                </a:lnTo>
                <a:lnTo>
                  <a:pt x="12573" y="159105"/>
                </a:lnTo>
                <a:lnTo>
                  <a:pt x="10641" y="159105"/>
                </a:lnTo>
                <a:lnTo>
                  <a:pt x="10134" y="152676"/>
                </a:lnTo>
                <a:lnTo>
                  <a:pt x="10134" y="159105"/>
                </a:lnTo>
                <a:lnTo>
                  <a:pt x="8392" y="159105"/>
                </a:lnTo>
                <a:lnTo>
                  <a:pt x="8392" y="144062"/>
                </a:lnTo>
                <a:lnTo>
                  <a:pt x="11179" y="144062"/>
                </a:lnTo>
                <a:lnTo>
                  <a:pt x="11591" y="149160"/>
                </a:lnTo>
                <a:lnTo>
                  <a:pt x="12034" y="144062"/>
                </a:lnTo>
                <a:close/>
                <a:moveTo>
                  <a:pt x="22295" y="144062"/>
                </a:moveTo>
                <a:lnTo>
                  <a:pt x="22295" y="159105"/>
                </a:lnTo>
                <a:lnTo>
                  <a:pt x="20553" y="159105"/>
                </a:lnTo>
                <a:lnTo>
                  <a:pt x="20553" y="152676"/>
                </a:lnTo>
                <a:lnTo>
                  <a:pt x="20047" y="159105"/>
                </a:lnTo>
                <a:lnTo>
                  <a:pt x="18115" y="159105"/>
                </a:lnTo>
                <a:lnTo>
                  <a:pt x="17608" y="152676"/>
                </a:lnTo>
                <a:lnTo>
                  <a:pt x="17608" y="159105"/>
                </a:lnTo>
                <a:lnTo>
                  <a:pt x="15866" y="159105"/>
                </a:lnTo>
                <a:lnTo>
                  <a:pt x="15866" y="144062"/>
                </a:lnTo>
                <a:lnTo>
                  <a:pt x="18653" y="144062"/>
                </a:lnTo>
                <a:lnTo>
                  <a:pt x="19096" y="149160"/>
                </a:lnTo>
                <a:lnTo>
                  <a:pt x="19508" y="144062"/>
                </a:lnTo>
                <a:close/>
                <a:moveTo>
                  <a:pt x="29769" y="144062"/>
                </a:moveTo>
                <a:lnTo>
                  <a:pt x="29769" y="159105"/>
                </a:lnTo>
                <a:lnTo>
                  <a:pt x="28059" y="159105"/>
                </a:lnTo>
                <a:lnTo>
                  <a:pt x="28059" y="152676"/>
                </a:lnTo>
                <a:lnTo>
                  <a:pt x="27520" y="159105"/>
                </a:lnTo>
                <a:lnTo>
                  <a:pt x="25589" y="159105"/>
                </a:lnTo>
                <a:lnTo>
                  <a:pt x="25082" y="152676"/>
                </a:lnTo>
                <a:lnTo>
                  <a:pt x="25082" y="159105"/>
                </a:lnTo>
                <a:lnTo>
                  <a:pt x="23340" y="159105"/>
                </a:lnTo>
                <a:lnTo>
                  <a:pt x="23340" y="144062"/>
                </a:lnTo>
                <a:lnTo>
                  <a:pt x="26159" y="144062"/>
                </a:lnTo>
                <a:lnTo>
                  <a:pt x="26570" y="149160"/>
                </a:lnTo>
                <a:lnTo>
                  <a:pt x="26982" y="144062"/>
                </a:lnTo>
                <a:close/>
                <a:moveTo>
                  <a:pt x="37243" y="144062"/>
                </a:moveTo>
                <a:lnTo>
                  <a:pt x="37243" y="159105"/>
                </a:lnTo>
                <a:lnTo>
                  <a:pt x="35533" y="159105"/>
                </a:lnTo>
                <a:lnTo>
                  <a:pt x="35533" y="152676"/>
                </a:lnTo>
                <a:lnTo>
                  <a:pt x="34994" y="159105"/>
                </a:lnTo>
                <a:lnTo>
                  <a:pt x="33094" y="159105"/>
                </a:lnTo>
                <a:lnTo>
                  <a:pt x="32556" y="152676"/>
                </a:lnTo>
                <a:lnTo>
                  <a:pt x="32556" y="159105"/>
                </a:lnTo>
                <a:lnTo>
                  <a:pt x="30814" y="159105"/>
                </a:lnTo>
                <a:lnTo>
                  <a:pt x="30814" y="144062"/>
                </a:lnTo>
                <a:lnTo>
                  <a:pt x="33633" y="144062"/>
                </a:lnTo>
                <a:lnTo>
                  <a:pt x="34044" y="149160"/>
                </a:lnTo>
                <a:lnTo>
                  <a:pt x="34456" y="144062"/>
                </a:lnTo>
                <a:close/>
                <a:moveTo>
                  <a:pt x="44748" y="144062"/>
                </a:moveTo>
                <a:lnTo>
                  <a:pt x="44748" y="159105"/>
                </a:lnTo>
                <a:lnTo>
                  <a:pt x="43007" y="159105"/>
                </a:lnTo>
                <a:lnTo>
                  <a:pt x="43007" y="152676"/>
                </a:lnTo>
                <a:lnTo>
                  <a:pt x="42468" y="159105"/>
                </a:lnTo>
                <a:lnTo>
                  <a:pt x="40568" y="159105"/>
                </a:lnTo>
                <a:lnTo>
                  <a:pt x="40030" y="152676"/>
                </a:lnTo>
                <a:lnTo>
                  <a:pt x="40030" y="159105"/>
                </a:lnTo>
                <a:lnTo>
                  <a:pt x="38320" y="159105"/>
                </a:lnTo>
                <a:lnTo>
                  <a:pt x="38320" y="144062"/>
                </a:lnTo>
                <a:lnTo>
                  <a:pt x="41106" y="144062"/>
                </a:lnTo>
                <a:lnTo>
                  <a:pt x="41518" y="149160"/>
                </a:lnTo>
                <a:lnTo>
                  <a:pt x="41930" y="144062"/>
                </a:lnTo>
                <a:close/>
                <a:moveTo>
                  <a:pt x="52222" y="144062"/>
                </a:moveTo>
                <a:lnTo>
                  <a:pt x="52222" y="159105"/>
                </a:lnTo>
                <a:lnTo>
                  <a:pt x="50480" y="159105"/>
                </a:lnTo>
                <a:lnTo>
                  <a:pt x="50480" y="152676"/>
                </a:lnTo>
                <a:lnTo>
                  <a:pt x="49942" y="159105"/>
                </a:lnTo>
                <a:lnTo>
                  <a:pt x="48042" y="159105"/>
                </a:lnTo>
                <a:lnTo>
                  <a:pt x="47504" y="152676"/>
                </a:lnTo>
                <a:lnTo>
                  <a:pt x="47504" y="159105"/>
                </a:lnTo>
                <a:lnTo>
                  <a:pt x="45793" y="159105"/>
                </a:lnTo>
                <a:lnTo>
                  <a:pt x="45793" y="144062"/>
                </a:lnTo>
                <a:lnTo>
                  <a:pt x="48580" y="144062"/>
                </a:lnTo>
                <a:lnTo>
                  <a:pt x="48992" y="149160"/>
                </a:lnTo>
                <a:lnTo>
                  <a:pt x="49404" y="144062"/>
                </a:lnTo>
                <a:close/>
                <a:moveTo>
                  <a:pt x="59696" y="144062"/>
                </a:moveTo>
                <a:lnTo>
                  <a:pt x="59696" y="159105"/>
                </a:lnTo>
                <a:lnTo>
                  <a:pt x="57954" y="159105"/>
                </a:lnTo>
                <a:lnTo>
                  <a:pt x="57954" y="152676"/>
                </a:lnTo>
                <a:lnTo>
                  <a:pt x="57448" y="159105"/>
                </a:lnTo>
                <a:lnTo>
                  <a:pt x="55516" y="159105"/>
                </a:lnTo>
                <a:lnTo>
                  <a:pt x="54978" y="152676"/>
                </a:lnTo>
                <a:lnTo>
                  <a:pt x="54978" y="159105"/>
                </a:lnTo>
                <a:lnTo>
                  <a:pt x="53267" y="159105"/>
                </a:lnTo>
                <a:lnTo>
                  <a:pt x="53267" y="144062"/>
                </a:lnTo>
                <a:lnTo>
                  <a:pt x="56054" y="144062"/>
                </a:lnTo>
                <a:lnTo>
                  <a:pt x="56466" y="149160"/>
                </a:lnTo>
                <a:lnTo>
                  <a:pt x="56878" y="144062"/>
                </a:lnTo>
                <a:close/>
                <a:moveTo>
                  <a:pt x="67170" y="144062"/>
                </a:moveTo>
                <a:lnTo>
                  <a:pt x="67170" y="159105"/>
                </a:lnTo>
                <a:lnTo>
                  <a:pt x="65428" y="159105"/>
                </a:lnTo>
                <a:lnTo>
                  <a:pt x="65428" y="152676"/>
                </a:lnTo>
                <a:lnTo>
                  <a:pt x="64922" y="159105"/>
                </a:lnTo>
                <a:lnTo>
                  <a:pt x="62990" y="159105"/>
                </a:lnTo>
                <a:lnTo>
                  <a:pt x="62483" y="152676"/>
                </a:lnTo>
                <a:lnTo>
                  <a:pt x="62483" y="159105"/>
                </a:lnTo>
                <a:lnTo>
                  <a:pt x="60741" y="159105"/>
                </a:lnTo>
                <a:lnTo>
                  <a:pt x="60741" y="144062"/>
                </a:lnTo>
                <a:lnTo>
                  <a:pt x="63528" y="144062"/>
                </a:lnTo>
                <a:lnTo>
                  <a:pt x="63940" y="149160"/>
                </a:lnTo>
                <a:lnTo>
                  <a:pt x="64383" y="144062"/>
                </a:lnTo>
                <a:close/>
                <a:moveTo>
                  <a:pt x="74644" y="144062"/>
                </a:moveTo>
                <a:lnTo>
                  <a:pt x="74644" y="159105"/>
                </a:lnTo>
                <a:lnTo>
                  <a:pt x="72902" y="159105"/>
                </a:lnTo>
                <a:lnTo>
                  <a:pt x="72902" y="152676"/>
                </a:lnTo>
                <a:lnTo>
                  <a:pt x="72395" y="159105"/>
                </a:lnTo>
                <a:lnTo>
                  <a:pt x="70464" y="159105"/>
                </a:lnTo>
                <a:lnTo>
                  <a:pt x="69957" y="152676"/>
                </a:lnTo>
                <a:lnTo>
                  <a:pt x="69957" y="159105"/>
                </a:lnTo>
                <a:lnTo>
                  <a:pt x="68215" y="159105"/>
                </a:lnTo>
                <a:lnTo>
                  <a:pt x="68215" y="144062"/>
                </a:lnTo>
                <a:lnTo>
                  <a:pt x="71002" y="144062"/>
                </a:lnTo>
                <a:lnTo>
                  <a:pt x="71445" y="149160"/>
                </a:lnTo>
                <a:lnTo>
                  <a:pt x="71857" y="144062"/>
                </a:lnTo>
                <a:close/>
                <a:moveTo>
                  <a:pt x="82118" y="144062"/>
                </a:moveTo>
                <a:lnTo>
                  <a:pt x="82118" y="159105"/>
                </a:lnTo>
                <a:lnTo>
                  <a:pt x="80376" y="159105"/>
                </a:lnTo>
                <a:lnTo>
                  <a:pt x="80376" y="152676"/>
                </a:lnTo>
                <a:lnTo>
                  <a:pt x="79869" y="159105"/>
                </a:lnTo>
                <a:lnTo>
                  <a:pt x="77969" y="159105"/>
                </a:lnTo>
                <a:lnTo>
                  <a:pt x="77431" y="152676"/>
                </a:lnTo>
                <a:lnTo>
                  <a:pt x="77431" y="159105"/>
                </a:lnTo>
                <a:lnTo>
                  <a:pt x="75689" y="159105"/>
                </a:lnTo>
                <a:lnTo>
                  <a:pt x="75689" y="144062"/>
                </a:lnTo>
                <a:lnTo>
                  <a:pt x="78508" y="144062"/>
                </a:lnTo>
                <a:lnTo>
                  <a:pt x="78919" y="149160"/>
                </a:lnTo>
                <a:lnTo>
                  <a:pt x="79331" y="144062"/>
                </a:lnTo>
                <a:close/>
                <a:moveTo>
                  <a:pt x="89623" y="144062"/>
                </a:moveTo>
                <a:lnTo>
                  <a:pt x="89623" y="159105"/>
                </a:lnTo>
                <a:lnTo>
                  <a:pt x="87882" y="159105"/>
                </a:lnTo>
                <a:lnTo>
                  <a:pt x="87882" y="152676"/>
                </a:lnTo>
                <a:lnTo>
                  <a:pt x="87343" y="159105"/>
                </a:lnTo>
                <a:lnTo>
                  <a:pt x="85443" y="159105"/>
                </a:lnTo>
                <a:lnTo>
                  <a:pt x="84905" y="152676"/>
                </a:lnTo>
                <a:lnTo>
                  <a:pt x="84905" y="159105"/>
                </a:lnTo>
                <a:lnTo>
                  <a:pt x="83163" y="159105"/>
                </a:lnTo>
                <a:lnTo>
                  <a:pt x="83163" y="144062"/>
                </a:lnTo>
                <a:lnTo>
                  <a:pt x="85982" y="144062"/>
                </a:lnTo>
                <a:lnTo>
                  <a:pt x="86393" y="149160"/>
                </a:lnTo>
                <a:lnTo>
                  <a:pt x="86805" y="144062"/>
                </a:lnTo>
                <a:close/>
                <a:moveTo>
                  <a:pt x="97097" y="144062"/>
                </a:moveTo>
                <a:lnTo>
                  <a:pt x="97097" y="159105"/>
                </a:lnTo>
                <a:lnTo>
                  <a:pt x="95356" y="159105"/>
                </a:lnTo>
                <a:lnTo>
                  <a:pt x="95356" y="152676"/>
                </a:lnTo>
                <a:lnTo>
                  <a:pt x="94817" y="159105"/>
                </a:lnTo>
                <a:lnTo>
                  <a:pt x="92917" y="159105"/>
                </a:lnTo>
                <a:lnTo>
                  <a:pt x="92379" y="152676"/>
                </a:lnTo>
                <a:lnTo>
                  <a:pt x="92379" y="159105"/>
                </a:lnTo>
                <a:lnTo>
                  <a:pt x="90637" y="159105"/>
                </a:lnTo>
                <a:lnTo>
                  <a:pt x="90637" y="144062"/>
                </a:lnTo>
                <a:lnTo>
                  <a:pt x="93455" y="144062"/>
                </a:lnTo>
                <a:lnTo>
                  <a:pt x="93867" y="149160"/>
                </a:lnTo>
                <a:lnTo>
                  <a:pt x="94279" y="144062"/>
                </a:lnTo>
                <a:close/>
                <a:moveTo>
                  <a:pt x="104571" y="144062"/>
                </a:moveTo>
                <a:lnTo>
                  <a:pt x="104571" y="159105"/>
                </a:lnTo>
                <a:lnTo>
                  <a:pt x="102829" y="159105"/>
                </a:lnTo>
                <a:lnTo>
                  <a:pt x="102829" y="152676"/>
                </a:lnTo>
                <a:lnTo>
                  <a:pt x="102323" y="159105"/>
                </a:lnTo>
                <a:lnTo>
                  <a:pt x="100391" y="159105"/>
                </a:lnTo>
                <a:lnTo>
                  <a:pt x="99853" y="152676"/>
                </a:lnTo>
                <a:lnTo>
                  <a:pt x="99853" y="159105"/>
                </a:lnTo>
                <a:lnTo>
                  <a:pt x="98142" y="159105"/>
                </a:lnTo>
                <a:lnTo>
                  <a:pt x="98142" y="144062"/>
                </a:lnTo>
                <a:lnTo>
                  <a:pt x="100929" y="144062"/>
                </a:lnTo>
                <a:lnTo>
                  <a:pt x="101341" y="149160"/>
                </a:lnTo>
                <a:lnTo>
                  <a:pt x="101753" y="144062"/>
                </a:lnTo>
                <a:close/>
                <a:moveTo>
                  <a:pt x="112045" y="144062"/>
                </a:moveTo>
                <a:lnTo>
                  <a:pt x="112045" y="159105"/>
                </a:lnTo>
                <a:lnTo>
                  <a:pt x="110303" y="159105"/>
                </a:lnTo>
                <a:lnTo>
                  <a:pt x="110303" y="152676"/>
                </a:lnTo>
                <a:lnTo>
                  <a:pt x="109797" y="159105"/>
                </a:lnTo>
                <a:lnTo>
                  <a:pt x="107865" y="159105"/>
                </a:lnTo>
                <a:lnTo>
                  <a:pt x="107358" y="152676"/>
                </a:lnTo>
                <a:lnTo>
                  <a:pt x="107358" y="159105"/>
                </a:lnTo>
                <a:lnTo>
                  <a:pt x="105616" y="159105"/>
                </a:lnTo>
                <a:lnTo>
                  <a:pt x="105616" y="144062"/>
                </a:lnTo>
                <a:lnTo>
                  <a:pt x="108403" y="144062"/>
                </a:lnTo>
                <a:lnTo>
                  <a:pt x="108815" y="149160"/>
                </a:lnTo>
                <a:lnTo>
                  <a:pt x="109258" y="144062"/>
                </a:lnTo>
                <a:close/>
                <a:moveTo>
                  <a:pt x="119519" y="144062"/>
                </a:moveTo>
                <a:lnTo>
                  <a:pt x="119519" y="159105"/>
                </a:lnTo>
                <a:lnTo>
                  <a:pt x="117777" y="159105"/>
                </a:lnTo>
                <a:lnTo>
                  <a:pt x="117777" y="152676"/>
                </a:lnTo>
                <a:lnTo>
                  <a:pt x="117271" y="159105"/>
                </a:lnTo>
                <a:lnTo>
                  <a:pt x="115339" y="159105"/>
                </a:lnTo>
                <a:lnTo>
                  <a:pt x="114832" y="152676"/>
                </a:lnTo>
                <a:lnTo>
                  <a:pt x="114832" y="159105"/>
                </a:lnTo>
                <a:lnTo>
                  <a:pt x="113090" y="159105"/>
                </a:lnTo>
                <a:lnTo>
                  <a:pt x="113090" y="144062"/>
                </a:lnTo>
                <a:lnTo>
                  <a:pt x="115877" y="144062"/>
                </a:lnTo>
                <a:lnTo>
                  <a:pt x="116320" y="149160"/>
                </a:lnTo>
                <a:lnTo>
                  <a:pt x="116732" y="144062"/>
                </a:lnTo>
                <a:close/>
                <a:moveTo>
                  <a:pt x="126993" y="144062"/>
                </a:moveTo>
                <a:lnTo>
                  <a:pt x="126993" y="159105"/>
                </a:lnTo>
                <a:lnTo>
                  <a:pt x="125283" y="159105"/>
                </a:lnTo>
                <a:lnTo>
                  <a:pt x="125283" y="152676"/>
                </a:lnTo>
                <a:lnTo>
                  <a:pt x="124744" y="159105"/>
                </a:lnTo>
                <a:lnTo>
                  <a:pt x="122813" y="159105"/>
                </a:lnTo>
                <a:lnTo>
                  <a:pt x="122306" y="152676"/>
                </a:lnTo>
                <a:lnTo>
                  <a:pt x="122306" y="159105"/>
                </a:lnTo>
                <a:lnTo>
                  <a:pt x="120564" y="159105"/>
                </a:lnTo>
                <a:lnTo>
                  <a:pt x="120564" y="144062"/>
                </a:lnTo>
                <a:lnTo>
                  <a:pt x="123351" y="144062"/>
                </a:lnTo>
                <a:lnTo>
                  <a:pt x="123794" y="149160"/>
                </a:lnTo>
                <a:lnTo>
                  <a:pt x="124206" y="144062"/>
                </a:lnTo>
                <a:close/>
                <a:moveTo>
                  <a:pt x="134467" y="144062"/>
                </a:moveTo>
                <a:lnTo>
                  <a:pt x="134467" y="159105"/>
                </a:lnTo>
                <a:lnTo>
                  <a:pt x="132757" y="159105"/>
                </a:lnTo>
                <a:lnTo>
                  <a:pt x="132757" y="152676"/>
                </a:lnTo>
                <a:lnTo>
                  <a:pt x="132218" y="159105"/>
                </a:lnTo>
                <a:lnTo>
                  <a:pt x="130318" y="159105"/>
                </a:lnTo>
                <a:lnTo>
                  <a:pt x="129780" y="152676"/>
                </a:lnTo>
                <a:lnTo>
                  <a:pt x="129780" y="159105"/>
                </a:lnTo>
                <a:lnTo>
                  <a:pt x="128038" y="159105"/>
                </a:lnTo>
                <a:lnTo>
                  <a:pt x="128038" y="144062"/>
                </a:lnTo>
                <a:lnTo>
                  <a:pt x="130857" y="144062"/>
                </a:lnTo>
                <a:lnTo>
                  <a:pt x="131268" y="149160"/>
                </a:lnTo>
                <a:lnTo>
                  <a:pt x="131680" y="144062"/>
                </a:lnTo>
                <a:close/>
                <a:moveTo>
                  <a:pt x="141941" y="144062"/>
                </a:moveTo>
                <a:lnTo>
                  <a:pt x="141941" y="159105"/>
                </a:lnTo>
                <a:lnTo>
                  <a:pt x="140231" y="159105"/>
                </a:lnTo>
                <a:lnTo>
                  <a:pt x="140231" y="152676"/>
                </a:lnTo>
                <a:lnTo>
                  <a:pt x="139692" y="159105"/>
                </a:lnTo>
                <a:lnTo>
                  <a:pt x="137792" y="159105"/>
                </a:lnTo>
                <a:lnTo>
                  <a:pt x="137254" y="152676"/>
                </a:lnTo>
                <a:lnTo>
                  <a:pt x="137254" y="159105"/>
                </a:lnTo>
                <a:lnTo>
                  <a:pt x="135512" y="159105"/>
                </a:lnTo>
                <a:lnTo>
                  <a:pt x="135512" y="144062"/>
                </a:lnTo>
                <a:lnTo>
                  <a:pt x="138330" y="144062"/>
                </a:lnTo>
                <a:lnTo>
                  <a:pt x="138742" y="149160"/>
                </a:lnTo>
                <a:lnTo>
                  <a:pt x="139154" y="144062"/>
                </a:lnTo>
                <a:close/>
                <a:moveTo>
                  <a:pt x="149446" y="144062"/>
                </a:moveTo>
                <a:lnTo>
                  <a:pt x="149446" y="159105"/>
                </a:lnTo>
                <a:lnTo>
                  <a:pt x="147705" y="159105"/>
                </a:lnTo>
                <a:lnTo>
                  <a:pt x="147705" y="152676"/>
                </a:lnTo>
                <a:lnTo>
                  <a:pt x="147166" y="159105"/>
                </a:lnTo>
                <a:lnTo>
                  <a:pt x="145266" y="159105"/>
                </a:lnTo>
                <a:lnTo>
                  <a:pt x="144728" y="152676"/>
                </a:lnTo>
                <a:lnTo>
                  <a:pt x="144728" y="159105"/>
                </a:lnTo>
                <a:lnTo>
                  <a:pt x="142986" y="159105"/>
                </a:lnTo>
                <a:lnTo>
                  <a:pt x="142986" y="144062"/>
                </a:lnTo>
                <a:lnTo>
                  <a:pt x="145804" y="144062"/>
                </a:lnTo>
                <a:lnTo>
                  <a:pt x="146216" y="149160"/>
                </a:lnTo>
                <a:lnTo>
                  <a:pt x="146628" y="144062"/>
                </a:lnTo>
                <a:close/>
                <a:moveTo>
                  <a:pt x="156920" y="144062"/>
                </a:moveTo>
                <a:lnTo>
                  <a:pt x="156920" y="159105"/>
                </a:lnTo>
                <a:lnTo>
                  <a:pt x="155178" y="159105"/>
                </a:lnTo>
                <a:lnTo>
                  <a:pt x="155178" y="152676"/>
                </a:lnTo>
                <a:lnTo>
                  <a:pt x="154640" y="159105"/>
                </a:lnTo>
                <a:lnTo>
                  <a:pt x="152740" y="159105"/>
                </a:lnTo>
                <a:lnTo>
                  <a:pt x="152233" y="152676"/>
                </a:lnTo>
                <a:lnTo>
                  <a:pt x="152233" y="159105"/>
                </a:lnTo>
                <a:lnTo>
                  <a:pt x="150491" y="159105"/>
                </a:lnTo>
                <a:lnTo>
                  <a:pt x="150491" y="144062"/>
                </a:lnTo>
                <a:lnTo>
                  <a:pt x="153278" y="144062"/>
                </a:lnTo>
                <a:lnTo>
                  <a:pt x="153690" y="149160"/>
                </a:lnTo>
                <a:lnTo>
                  <a:pt x="154133" y="144062"/>
                </a:lnTo>
                <a:close/>
                <a:moveTo>
                  <a:pt x="164394" y="144062"/>
                </a:moveTo>
                <a:lnTo>
                  <a:pt x="164394" y="159105"/>
                </a:lnTo>
                <a:lnTo>
                  <a:pt x="162652" y="159105"/>
                </a:lnTo>
                <a:lnTo>
                  <a:pt x="162652" y="152676"/>
                </a:lnTo>
                <a:lnTo>
                  <a:pt x="162146" y="159105"/>
                </a:lnTo>
                <a:lnTo>
                  <a:pt x="160214" y="159105"/>
                </a:lnTo>
                <a:lnTo>
                  <a:pt x="159707" y="152676"/>
                </a:lnTo>
                <a:lnTo>
                  <a:pt x="159707" y="159105"/>
                </a:lnTo>
                <a:lnTo>
                  <a:pt x="157965" y="159105"/>
                </a:lnTo>
                <a:lnTo>
                  <a:pt x="157965" y="144062"/>
                </a:lnTo>
                <a:lnTo>
                  <a:pt x="160752" y="144062"/>
                </a:lnTo>
                <a:lnTo>
                  <a:pt x="161164" y="149160"/>
                </a:lnTo>
                <a:lnTo>
                  <a:pt x="161607" y="144062"/>
                </a:lnTo>
                <a:close/>
                <a:moveTo>
                  <a:pt x="171868" y="144062"/>
                </a:moveTo>
                <a:lnTo>
                  <a:pt x="171868" y="159105"/>
                </a:lnTo>
                <a:lnTo>
                  <a:pt x="170126" y="159105"/>
                </a:lnTo>
                <a:lnTo>
                  <a:pt x="170126" y="152676"/>
                </a:lnTo>
                <a:lnTo>
                  <a:pt x="169620" y="159105"/>
                </a:lnTo>
                <a:lnTo>
                  <a:pt x="167688" y="159105"/>
                </a:lnTo>
                <a:lnTo>
                  <a:pt x="167181" y="152676"/>
                </a:lnTo>
                <a:lnTo>
                  <a:pt x="167181" y="159105"/>
                </a:lnTo>
                <a:lnTo>
                  <a:pt x="165439" y="159105"/>
                </a:lnTo>
                <a:lnTo>
                  <a:pt x="165439" y="144062"/>
                </a:lnTo>
                <a:lnTo>
                  <a:pt x="168226" y="144062"/>
                </a:lnTo>
                <a:lnTo>
                  <a:pt x="168638" y="149160"/>
                </a:lnTo>
                <a:lnTo>
                  <a:pt x="169081" y="144062"/>
                </a:lnTo>
                <a:close/>
                <a:moveTo>
                  <a:pt x="179342" y="144062"/>
                </a:moveTo>
                <a:lnTo>
                  <a:pt x="179342" y="159105"/>
                </a:lnTo>
                <a:lnTo>
                  <a:pt x="177600" y="159105"/>
                </a:lnTo>
                <a:lnTo>
                  <a:pt x="177600" y="152676"/>
                </a:lnTo>
                <a:lnTo>
                  <a:pt x="177093" y="159105"/>
                </a:lnTo>
                <a:lnTo>
                  <a:pt x="175193" y="159105"/>
                </a:lnTo>
                <a:lnTo>
                  <a:pt x="174655" y="152676"/>
                </a:lnTo>
                <a:lnTo>
                  <a:pt x="174655" y="159105"/>
                </a:lnTo>
                <a:lnTo>
                  <a:pt x="172913" y="159105"/>
                </a:lnTo>
                <a:lnTo>
                  <a:pt x="172913" y="144062"/>
                </a:lnTo>
                <a:lnTo>
                  <a:pt x="175732" y="144062"/>
                </a:lnTo>
                <a:lnTo>
                  <a:pt x="176143" y="149160"/>
                </a:lnTo>
                <a:lnTo>
                  <a:pt x="176555" y="144062"/>
                </a:lnTo>
                <a:close/>
                <a:moveTo>
                  <a:pt x="186816" y="144062"/>
                </a:moveTo>
                <a:lnTo>
                  <a:pt x="186816" y="159105"/>
                </a:lnTo>
                <a:lnTo>
                  <a:pt x="185106" y="159105"/>
                </a:lnTo>
                <a:lnTo>
                  <a:pt x="185106" y="152676"/>
                </a:lnTo>
                <a:lnTo>
                  <a:pt x="184567" y="159105"/>
                </a:lnTo>
                <a:lnTo>
                  <a:pt x="182667" y="159105"/>
                </a:lnTo>
                <a:lnTo>
                  <a:pt x="182129" y="152676"/>
                </a:lnTo>
                <a:lnTo>
                  <a:pt x="182129" y="159105"/>
                </a:lnTo>
                <a:lnTo>
                  <a:pt x="180387" y="159105"/>
                </a:lnTo>
                <a:lnTo>
                  <a:pt x="180387" y="144062"/>
                </a:lnTo>
                <a:lnTo>
                  <a:pt x="183206" y="144062"/>
                </a:lnTo>
                <a:lnTo>
                  <a:pt x="183617" y="149160"/>
                </a:lnTo>
                <a:lnTo>
                  <a:pt x="184029" y="144062"/>
                </a:lnTo>
                <a:close/>
                <a:moveTo>
                  <a:pt x="194321" y="144062"/>
                </a:moveTo>
                <a:lnTo>
                  <a:pt x="194321" y="159105"/>
                </a:lnTo>
                <a:lnTo>
                  <a:pt x="192580" y="159105"/>
                </a:lnTo>
                <a:lnTo>
                  <a:pt x="192580" y="152676"/>
                </a:lnTo>
                <a:lnTo>
                  <a:pt x="192041" y="159105"/>
                </a:lnTo>
                <a:lnTo>
                  <a:pt x="190141" y="159105"/>
                </a:lnTo>
                <a:lnTo>
                  <a:pt x="189603" y="152676"/>
                </a:lnTo>
                <a:lnTo>
                  <a:pt x="189603" y="159105"/>
                </a:lnTo>
                <a:lnTo>
                  <a:pt x="187861" y="159105"/>
                </a:lnTo>
                <a:lnTo>
                  <a:pt x="187861" y="144062"/>
                </a:lnTo>
                <a:lnTo>
                  <a:pt x="190679" y="144062"/>
                </a:lnTo>
                <a:lnTo>
                  <a:pt x="191091" y="149160"/>
                </a:lnTo>
                <a:lnTo>
                  <a:pt x="191503" y="144062"/>
                </a:lnTo>
                <a:close/>
                <a:moveTo>
                  <a:pt x="201795" y="144062"/>
                </a:moveTo>
                <a:lnTo>
                  <a:pt x="201795" y="159105"/>
                </a:lnTo>
                <a:lnTo>
                  <a:pt x="200054" y="159105"/>
                </a:lnTo>
                <a:lnTo>
                  <a:pt x="200054" y="152676"/>
                </a:lnTo>
                <a:lnTo>
                  <a:pt x="199515" y="159105"/>
                </a:lnTo>
                <a:lnTo>
                  <a:pt x="197615" y="159105"/>
                </a:lnTo>
                <a:lnTo>
                  <a:pt x="197077" y="152676"/>
                </a:lnTo>
                <a:lnTo>
                  <a:pt x="197077" y="159105"/>
                </a:lnTo>
                <a:lnTo>
                  <a:pt x="195366" y="159105"/>
                </a:lnTo>
                <a:lnTo>
                  <a:pt x="195366" y="144062"/>
                </a:lnTo>
                <a:lnTo>
                  <a:pt x="198153" y="144062"/>
                </a:lnTo>
                <a:lnTo>
                  <a:pt x="198565" y="149160"/>
                </a:lnTo>
                <a:lnTo>
                  <a:pt x="198977" y="144062"/>
                </a:lnTo>
                <a:close/>
                <a:moveTo>
                  <a:pt x="209269" y="144062"/>
                </a:moveTo>
                <a:lnTo>
                  <a:pt x="209269" y="159105"/>
                </a:lnTo>
                <a:lnTo>
                  <a:pt x="207527" y="159105"/>
                </a:lnTo>
                <a:lnTo>
                  <a:pt x="207527" y="152676"/>
                </a:lnTo>
                <a:lnTo>
                  <a:pt x="207021" y="159105"/>
                </a:lnTo>
                <a:lnTo>
                  <a:pt x="205089" y="159105"/>
                </a:lnTo>
                <a:lnTo>
                  <a:pt x="204582" y="152676"/>
                </a:lnTo>
                <a:lnTo>
                  <a:pt x="204582" y="159105"/>
                </a:lnTo>
                <a:lnTo>
                  <a:pt x="202840" y="159105"/>
                </a:lnTo>
                <a:lnTo>
                  <a:pt x="202840" y="144062"/>
                </a:lnTo>
                <a:lnTo>
                  <a:pt x="205627" y="144062"/>
                </a:lnTo>
                <a:lnTo>
                  <a:pt x="206039" y="149160"/>
                </a:lnTo>
                <a:lnTo>
                  <a:pt x="206451" y="144062"/>
                </a:lnTo>
                <a:close/>
                <a:moveTo>
                  <a:pt x="216743" y="144062"/>
                </a:moveTo>
                <a:lnTo>
                  <a:pt x="216743" y="159105"/>
                </a:lnTo>
                <a:lnTo>
                  <a:pt x="215001" y="159105"/>
                </a:lnTo>
                <a:lnTo>
                  <a:pt x="215001" y="152676"/>
                </a:lnTo>
                <a:lnTo>
                  <a:pt x="214495" y="159105"/>
                </a:lnTo>
                <a:lnTo>
                  <a:pt x="212563" y="159105"/>
                </a:lnTo>
                <a:lnTo>
                  <a:pt x="212056" y="152676"/>
                </a:lnTo>
                <a:lnTo>
                  <a:pt x="212056" y="159105"/>
                </a:lnTo>
                <a:lnTo>
                  <a:pt x="210314" y="159105"/>
                </a:lnTo>
                <a:lnTo>
                  <a:pt x="210314" y="144062"/>
                </a:lnTo>
                <a:lnTo>
                  <a:pt x="213101" y="144062"/>
                </a:lnTo>
                <a:lnTo>
                  <a:pt x="213513" y="149160"/>
                </a:lnTo>
                <a:lnTo>
                  <a:pt x="213956" y="144062"/>
                </a:lnTo>
                <a:close/>
                <a:moveTo>
                  <a:pt x="224217" y="144062"/>
                </a:moveTo>
                <a:lnTo>
                  <a:pt x="224217" y="159105"/>
                </a:lnTo>
                <a:lnTo>
                  <a:pt x="222475" y="159105"/>
                </a:lnTo>
                <a:lnTo>
                  <a:pt x="222475" y="152676"/>
                </a:lnTo>
                <a:lnTo>
                  <a:pt x="221969" y="159105"/>
                </a:lnTo>
                <a:lnTo>
                  <a:pt x="220037" y="159105"/>
                </a:lnTo>
                <a:lnTo>
                  <a:pt x="219530" y="152676"/>
                </a:lnTo>
                <a:lnTo>
                  <a:pt x="219530" y="159105"/>
                </a:lnTo>
                <a:lnTo>
                  <a:pt x="217788" y="159105"/>
                </a:lnTo>
                <a:lnTo>
                  <a:pt x="217788" y="144062"/>
                </a:lnTo>
                <a:lnTo>
                  <a:pt x="220575" y="144062"/>
                </a:lnTo>
                <a:lnTo>
                  <a:pt x="221018" y="149160"/>
                </a:lnTo>
                <a:lnTo>
                  <a:pt x="221430" y="144062"/>
                </a:lnTo>
                <a:close/>
                <a:moveTo>
                  <a:pt x="231691" y="144062"/>
                </a:moveTo>
                <a:lnTo>
                  <a:pt x="231691" y="159105"/>
                </a:lnTo>
                <a:lnTo>
                  <a:pt x="229981" y="159105"/>
                </a:lnTo>
                <a:lnTo>
                  <a:pt x="229981" y="152676"/>
                </a:lnTo>
                <a:lnTo>
                  <a:pt x="229442" y="159105"/>
                </a:lnTo>
                <a:lnTo>
                  <a:pt x="227542" y="159105"/>
                </a:lnTo>
                <a:lnTo>
                  <a:pt x="227004" y="152676"/>
                </a:lnTo>
                <a:lnTo>
                  <a:pt x="227004" y="159105"/>
                </a:lnTo>
                <a:lnTo>
                  <a:pt x="225262" y="159105"/>
                </a:lnTo>
                <a:lnTo>
                  <a:pt x="225262" y="144062"/>
                </a:lnTo>
                <a:lnTo>
                  <a:pt x="228049" y="144062"/>
                </a:lnTo>
                <a:lnTo>
                  <a:pt x="228492" y="149160"/>
                </a:lnTo>
                <a:lnTo>
                  <a:pt x="228904" y="144062"/>
                </a:lnTo>
                <a:close/>
                <a:moveTo>
                  <a:pt x="239165" y="144062"/>
                </a:moveTo>
                <a:lnTo>
                  <a:pt x="239165" y="159105"/>
                </a:lnTo>
                <a:lnTo>
                  <a:pt x="237455" y="159105"/>
                </a:lnTo>
                <a:lnTo>
                  <a:pt x="237455" y="152676"/>
                </a:lnTo>
                <a:lnTo>
                  <a:pt x="236916" y="159105"/>
                </a:lnTo>
                <a:lnTo>
                  <a:pt x="235016" y="159105"/>
                </a:lnTo>
                <a:lnTo>
                  <a:pt x="234478" y="152676"/>
                </a:lnTo>
                <a:lnTo>
                  <a:pt x="234478" y="159105"/>
                </a:lnTo>
                <a:lnTo>
                  <a:pt x="232736" y="159105"/>
                </a:lnTo>
                <a:lnTo>
                  <a:pt x="232736" y="144062"/>
                </a:lnTo>
                <a:lnTo>
                  <a:pt x="235555" y="144062"/>
                </a:lnTo>
                <a:lnTo>
                  <a:pt x="235966" y="149160"/>
                </a:lnTo>
                <a:lnTo>
                  <a:pt x="236378" y="144062"/>
                </a:lnTo>
                <a:close/>
                <a:moveTo>
                  <a:pt x="246670" y="144062"/>
                </a:moveTo>
                <a:lnTo>
                  <a:pt x="246670" y="159105"/>
                </a:lnTo>
                <a:lnTo>
                  <a:pt x="244929" y="159105"/>
                </a:lnTo>
                <a:lnTo>
                  <a:pt x="244929" y="152676"/>
                </a:lnTo>
                <a:lnTo>
                  <a:pt x="244390" y="159105"/>
                </a:lnTo>
                <a:lnTo>
                  <a:pt x="242490" y="159105"/>
                </a:lnTo>
                <a:lnTo>
                  <a:pt x="241952" y="152676"/>
                </a:lnTo>
                <a:lnTo>
                  <a:pt x="241952" y="159105"/>
                </a:lnTo>
                <a:lnTo>
                  <a:pt x="240242" y="159105"/>
                </a:lnTo>
                <a:lnTo>
                  <a:pt x="240242" y="144062"/>
                </a:lnTo>
                <a:lnTo>
                  <a:pt x="243028" y="144062"/>
                </a:lnTo>
                <a:lnTo>
                  <a:pt x="243440" y="149160"/>
                </a:lnTo>
                <a:lnTo>
                  <a:pt x="243852" y="144062"/>
                </a:lnTo>
                <a:close/>
                <a:moveTo>
                  <a:pt x="254144" y="144062"/>
                </a:moveTo>
                <a:lnTo>
                  <a:pt x="254144" y="159105"/>
                </a:lnTo>
                <a:lnTo>
                  <a:pt x="252402" y="159105"/>
                </a:lnTo>
                <a:lnTo>
                  <a:pt x="252402" y="152676"/>
                </a:lnTo>
                <a:lnTo>
                  <a:pt x="251864" y="159105"/>
                </a:lnTo>
                <a:lnTo>
                  <a:pt x="249964" y="159105"/>
                </a:lnTo>
                <a:lnTo>
                  <a:pt x="249426" y="152676"/>
                </a:lnTo>
                <a:lnTo>
                  <a:pt x="249426" y="159105"/>
                </a:lnTo>
                <a:lnTo>
                  <a:pt x="247715" y="159105"/>
                </a:lnTo>
                <a:lnTo>
                  <a:pt x="247715" y="144062"/>
                </a:lnTo>
                <a:lnTo>
                  <a:pt x="250502" y="144062"/>
                </a:lnTo>
                <a:lnTo>
                  <a:pt x="250914" y="149160"/>
                </a:lnTo>
                <a:lnTo>
                  <a:pt x="251326" y="144062"/>
                </a:lnTo>
                <a:close/>
                <a:moveTo>
                  <a:pt x="261618" y="144062"/>
                </a:moveTo>
                <a:lnTo>
                  <a:pt x="261618" y="159105"/>
                </a:lnTo>
                <a:lnTo>
                  <a:pt x="259876" y="159105"/>
                </a:lnTo>
                <a:lnTo>
                  <a:pt x="259876" y="152676"/>
                </a:lnTo>
                <a:lnTo>
                  <a:pt x="259338" y="159105"/>
                </a:lnTo>
                <a:lnTo>
                  <a:pt x="257438" y="159105"/>
                </a:lnTo>
                <a:lnTo>
                  <a:pt x="256899" y="152676"/>
                </a:lnTo>
                <a:lnTo>
                  <a:pt x="256899" y="159105"/>
                </a:lnTo>
                <a:lnTo>
                  <a:pt x="255189" y="159105"/>
                </a:lnTo>
                <a:lnTo>
                  <a:pt x="255189" y="144062"/>
                </a:lnTo>
                <a:lnTo>
                  <a:pt x="257976" y="144062"/>
                </a:lnTo>
                <a:lnTo>
                  <a:pt x="258388" y="149160"/>
                </a:lnTo>
                <a:lnTo>
                  <a:pt x="258831" y="144062"/>
                </a:lnTo>
                <a:close/>
                <a:moveTo>
                  <a:pt x="269092" y="144062"/>
                </a:moveTo>
                <a:lnTo>
                  <a:pt x="269092" y="159105"/>
                </a:lnTo>
                <a:lnTo>
                  <a:pt x="267350" y="159105"/>
                </a:lnTo>
                <a:lnTo>
                  <a:pt x="267350" y="152676"/>
                </a:lnTo>
                <a:lnTo>
                  <a:pt x="266844" y="159105"/>
                </a:lnTo>
                <a:lnTo>
                  <a:pt x="264912" y="159105"/>
                </a:lnTo>
                <a:lnTo>
                  <a:pt x="264405" y="152676"/>
                </a:lnTo>
                <a:lnTo>
                  <a:pt x="264405" y="159105"/>
                </a:lnTo>
                <a:lnTo>
                  <a:pt x="262663" y="159105"/>
                </a:lnTo>
                <a:lnTo>
                  <a:pt x="262663" y="144062"/>
                </a:lnTo>
                <a:lnTo>
                  <a:pt x="265450" y="144062"/>
                </a:lnTo>
                <a:lnTo>
                  <a:pt x="265862" y="149160"/>
                </a:lnTo>
                <a:lnTo>
                  <a:pt x="266305" y="144062"/>
                </a:lnTo>
                <a:close/>
                <a:moveTo>
                  <a:pt x="276566" y="144062"/>
                </a:moveTo>
                <a:lnTo>
                  <a:pt x="276566" y="159105"/>
                </a:lnTo>
                <a:lnTo>
                  <a:pt x="274824" y="159105"/>
                </a:lnTo>
                <a:lnTo>
                  <a:pt x="274824" y="152676"/>
                </a:lnTo>
                <a:lnTo>
                  <a:pt x="274317" y="159105"/>
                </a:lnTo>
                <a:lnTo>
                  <a:pt x="272386" y="159105"/>
                </a:lnTo>
                <a:lnTo>
                  <a:pt x="271879" y="152676"/>
                </a:lnTo>
                <a:lnTo>
                  <a:pt x="271879" y="159105"/>
                </a:lnTo>
                <a:lnTo>
                  <a:pt x="270137" y="159105"/>
                </a:lnTo>
                <a:lnTo>
                  <a:pt x="270137" y="144062"/>
                </a:lnTo>
                <a:lnTo>
                  <a:pt x="272924" y="144062"/>
                </a:lnTo>
                <a:lnTo>
                  <a:pt x="273367" y="149160"/>
                </a:lnTo>
                <a:lnTo>
                  <a:pt x="273779" y="144062"/>
                </a:lnTo>
                <a:close/>
                <a:moveTo>
                  <a:pt x="284040" y="144062"/>
                </a:moveTo>
                <a:lnTo>
                  <a:pt x="284040" y="159105"/>
                </a:lnTo>
                <a:lnTo>
                  <a:pt x="282298" y="159105"/>
                </a:lnTo>
                <a:lnTo>
                  <a:pt x="282298" y="152676"/>
                </a:lnTo>
                <a:lnTo>
                  <a:pt x="281791" y="159105"/>
                </a:lnTo>
                <a:lnTo>
                  <a:pt x="279860" y="159105"/>
                </a:lnTo>
                <a:lnTo>
                  <a:pt x="279353" y="152676"/>
                </a:lnTo>
                <a:lnTo>
                  <a:pt x="279353" y="159105"/>
                </a:lnTo>
                <a:lnTo>
                  <a:pt x="277611" y="159105"/>
                </a:lnTo>
                <a:lnTo>
                  <a:pt x="277611" y="144062"/>
                </a:lnTo>
                <a:lnTo>
                  <a:pt x="280430" y="144062"/>
                </a:lnTo>
                <a:lnTo>
                  <a:pt x="280841" y="149160"/>
                </a:lnTo>
                <a:lnTo>
                  <a:pt x="281253" y="144062"/>
                </a:lnTo>
                <a:close/>
                <a:moveTo>
                  <a:pt x="0" y="0"/>
                </a:moveTo>
                <a:lnTo>
                  <a:pt x="0" y="160340"/>
                </a:lnTo>
                <a:lnTo>
                  <a:pt x="285022" y="160340"/>
                </a:lnTo>
                <a:lnTo>
                  <a:pt x="285022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 Narrow"/>
              <a:buNone/>
            </a:pPr>
            <a:endParaRPr sz="1700" b="1">
              <a:solidFill>
                <a:schemeClr val="lt1"/>
              </a:solidFill>
            </a:endParaRPr>
          </a:p>
        </p:txBody>
      </p:sp>
      <p:sp>
        <p:nvSpPr>
          <p:cNvPr id="1190" name="Google Shape;1190;p18"/>
          <p:cNvSpPr txBox="1">
            <a:spLocks noGrp="1"/>
          </p:cNvSpPr>
          <p:nvPr>
            <p:ph type="title"/>
          </p:nvPr>
        </p:nvSpPr>
        <p:spPr>
          <a:xfrm>
            <a:off x="2536550" y="1887425"/>
            <a:ext cx="4037400" cy="1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-1143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 b="1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knowledgement">
  <p:cSld name="Acknowledgeme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025" y="0"/>
            <a:ext cx="4669800" cy="409061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/>
          <p:nvPr/>
        </p:nvSpPr>
        <p:spPr>
          <a:xfrm>
            <a:off x="-10025" y="4100775"/>
            <a:ext cx="9144000" cy="1042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" name="Google Shape;144;p19"/>
          <p:cNvSpPr/>
          <p:nvPr/>
        </p:nvSpPr>
        <p:spPr>
          <a:xfrm>
            <a:off x="6987125" y="4106325"/>
            <a:ext cx="2157000" cy="5151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5" name="Google Shape;145;p19"/>
          <p:cNvSpPr/>
          <p:nvPr/>
        </p:nvSpPr>
        <p:spPr>
          <a:xfrm>
            <a:off x="494150" y="4614375"/>
            <a:ext cx="1410600" cy="5151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accent4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6" name="Google Shape;146;p19"/>
          <p:cNvSpPr/>
          <p:nvPr/>
        </p:nvSpPr>
        <p:spPr>
          <a:xfrm>
            <a:off x="4074575" y="4614375"/>
            <a:ext cx="3379500" cy="5151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accent4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651" y="4094950"/>
            <a:ext cx="3612350" cy="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/>
          <p:nvPr/>
        </p:nvSpPr>
        <p:spPr>
          <a:xfrm>
            <a:off x="-8425" y="4084902"/>
            <a:ext cx="9152769" cy="1058653"/>
          </a:xfrm>
          <a:custGeom>
            <a:avLst/>
            <a:gdLst/>
            <a:ahLst/>
            <a:cxnLst/>
            <a:rect l="l" t="t" r="r" b="b"/>
            <a:pathLst>
              <a:path w="285022" h="32967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37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37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37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37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37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37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37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37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37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37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37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37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37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37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37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37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37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37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37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37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37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37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37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37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37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37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37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37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37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37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37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37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37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37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37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37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37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37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37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37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37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37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37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37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37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37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37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37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37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37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37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37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37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37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37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37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37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37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37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37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37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37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37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37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37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37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37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37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37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37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37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37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37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37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37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37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0" y="0"/>
                </a:moveTo>
                <a:lnTo>
                  <a:pt x="0" y="32967"/>
                </a:lnTo>
                <a:lnTo>
                  <a:pt x="285022" y="32967"/>
                </a:lnTo>
                <a:lnTo>
                  <a:pt x="285022" y="0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" name="Google Shape;149;p19" descr="A picture containing symbol, logo, graphics, emble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6984" y="226614"/>
            <a:ext cx="1386805" cy="59213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 txBox="1"/>
          <p:nvPr/>
        </p:nvSpPr>
        <p:spPr>
          <a:xfrm>
            <a:off x="5085725" y="1908200"/>
            <a:ext cx="38601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MONASH UNIVERSITY</a:t>
            </a:r>
            <a:r>
              <a:rPr lang="en"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recognises that its Australian</a:t>
            </a:r>
            <a:endParaRPr sz="1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campuses are located on the unceded lands of the</a:t>
            </a:r>
            <a:endParaRPr sz="1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people of the Kulin Nations, and pays its respects</a:t>
            </a:r>
            <a:endParaRPr sz="1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to their Elders, past and present.</a:t>
            </a:r>
            <a:endParaRPr sz="1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151" name="Google Shape;151;p19"/>
          <p:cNvGrpSpPr/>
          <p:nvPr/>
        </p:nvGrpSpPr>
        <p:grpSpPr>
          <a:xfrm>
            <a:off x="5144788" y="359571"/>
            <a:ext cx="1123555" cy="325693"/>
            <a:chOff x="923875" y="2009975"/>
            <a:chExt cx="5750025" cy="1666800"/>
          </a:xfrm>
        </p:grpSpPr>
        <p:sp>
          <p:nvSpPr>
            <p:cNvPr id="152" name="Google Shape;152;p19"/>
            <p:cNvSpPr/>
            <p:nvPr/>
          </p:nvSpPr>
          <p:spPr>
            <a:xfrm>
              <a:off x="2684050" y="2823925"/>
              <a:ext cx="522400" cy="695825"/>
            </a:xfrm>
            <a:custGeom>
              <a:avLst/>
              <a:gdLst/>
              <a:ahLst/>
              <a:cxnLst/>
              <a:rect l="l" t="t" r="r" b="b"/>
              <a:pathLst>
                <a:path w="20896" h="27833" extrusionOk="0">
                  <a:moveTo>
                    <a:pt x="0" y="0"/>
                  </a:moveTo>
                  <a:lnTo>
                    <a:pt x="0" y="16264"/>
                  </a:lnTo>
                  <a:cubicBezTo>
                    <a:pt x="0" y="23941"/>
                    <a:pt x="3448" y="27833"/>
                    <a:pt x="10258" y="27833"/>
                  </a:cubicBezTo>
                  <a:cubicBezTo>
                    <a:pt x="17322" y="27833"/>
                    <a:pt x="20896" y="23941"/>
                    <a:pt x="20896" y="16264"/>
                  </a:cubicBezTo>
                  <a:lnTo>
                    <a:pt x="20896" y="0"/>
                  </a:lnTo>
                  <a:lnTo>
                    <a:pt x="18908" y="0"/>
                  </a:lnTo>
                  <a:lnTo>
                    <a:pt x="18908" y="16264"/>
                  </a:lnTo>
                  <a:cubicBezTo>
                    <a:pt x="18908" y="22947"/>
                    <a:pt x="16158" y="26077"/>
                    <a:pt x="10258" y="26077"/>
                  </a:cubicBezTo>
                  <a:cubicBezTo>
                    <a:pt x="3426" y="26077"/>
                    <a:pt x="1988" y="20748"/>
                    <a:pt x="1988" y="16264"/>
                  </a:cubicBezTo>
                  <a:lnTo>
                    <a:pt x="198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3313775" y="3000500"/>
              <a:ext cx="391275" cy="503400"/>
            </a:xfrm>
            <a:custGeom>
              <a:avLst/>
              <a:gdLst/>
              <a:ahLst/>
              <a:cxnLst/>
              <a:rect l="l" t="t" r="r" b="b"/>
              <a:pathLst>
                <a:path w="15651" h="20136" extrusionOk="0">
                  <a:moveTo>
                    <a:pt x="8587" y="1"/>
                  </a:moveTo>
                  <a:cubicBezTo>
                    <a:pt x="5541" y="1"/>
                    <a:pt x="2877" y="1651"/>
                    <a:pt x="1756" y="4125"/>
                  </a:cubicBezTo>
                  <a:lnTo>
                    <a:pt x="1756" y="445"/>
                  </a:lnTo>
                  <a:lnTo>
                    <a:pt x="0" y="445"/>
                  </a:lnTo>
                  <a:lnTo>
                    <a:pt x="0" y="20135"/>
                  </a:lnTo>
                  <a:lnTo>
                    <a:pt x="1756" y="20135"/>
                  </a:lnTo>
                  <a:lnTo>
                    <a:pt x="1756" y="9497"/>
                  </a:lnTo>
                  <a:cubicBezTo>
                    <a:pt x="1756" y="4696"/>
                    <a:pt x="4420" y="1587"/>
                    <a:pt x="8545" y="1587"/>
                  </a:cubicBezTo>
                  <a:cubicBezTo>
                    <a:pt x="13874" y="1587"/>
                    <a:pt x="13874" y="6219"/>
                    <a:pt x="13874" y="7742"/>
                  </a:cubicBezTo>
                  <a:lnTo>
                    <a:pt x="13874" y="20135"/>
                  </a:lnTo>
                  <a:lnTo>
                    <a:pt x="15651" y="20135"/>
                  </a:lnTo>
                  <a:lnTo>
                    <a:pt x="15651" y="7995"/>
                  </a:lnTo>
                  <a:cubicBezTo>
                    <a:pt x="15651" y="5817"/>
                    <a:pt x="15651" y="1"/>
                    <a:pt x="858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3813950" y="3011625"/>
              <a:ext cx="44450" cy="492275"/>
            </a:xfrm>
            <a:custGeom>
              <a:avLst/>
              <a:gdLst/>
              <a:ahLst/>
              <a:cxnLst/>
              <a:rect l="l" t="t" r="r" b="b"/>
              <a:pathLst>
                <a:path w="1778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77" y="1969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3813950" y="2861450"/>
              <a:ext cx="44450" cy="66125"/>
            </a:xfrm>
            <a:custGeom>
              <a:avLst/>
              <a:gdLst/>
              <a:ahLst/>
              <a:cxnLst/>
              <a:rect l="l" t="t" r="r" b="b"/>
              <a:pathLst>
                <a:path w="1778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77" y="2644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3910700" y="3011625"/>
              <a:ext cx="434125" cy="492275"/>
            </a:xfrm>
            <a:custGeom>
              <a:avLst/>
              <a:gdLst/>
              <a:ahLst/>
              <a:cxnLst/>
              <a:rect l="l" t="t" r="r" b="b"/>
              <a:pathLst>
                <a:path w="17365" h="19691" extrusionOk="0">
                  <a:moveTo>
                    <a:pt x="1" y="0"/>
                  </a:moveTo>
                  <a:lnTo>
                    <a:pt x="7932" y="19690"/>
                  </a:lnTo>
                  <a:lnTo>
                    <a:pt x="9941" y="19690"/>
                  </a:lnTo>
                  <a:lnTo>
                    <a:pt x="17365" y="0"/>
                  </a:lnTo>
                  <a:lnTo>
                    <a:pt x="15419" y="0"/>
                  </a:lnTo>
                  <a:cubicBezTo>
                    <a:pt x="15419" y="0"/>
                    <a:pt x="9180" y="16898"/>
                    <a:pt x="8947" y="17491"/>
                  </a:cubicBezTo>
                  <a:cubicBezTo>
                    <a:pt x="8715" y="16898"/>
                    <a:pt x="2031" y="0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4365950" y="3000500"/>
              <a:ext cx="436225" cy="514500"/>
            </a:xfrm>
            <a:custGeom>
              <a:avLst/>
              <a:gdLst/>
              <a:ahLst/>
              <a:cxnLst/>
              <a:rect l="l" t="t" r="r" b="b"/>
              <a:pathLst>
                <a:path w="17449" h="20580" extrusionOk="0">
                  <a:moveTo>
                    <a:pt x="8757" y="1587"/>
                  </a:moveTo>
                  <a:cubicBezTo>
                    <a:pt x="13134" y="1587"/>
                    <a:pt x="15524" y="5331"/>
                    <a:pt x="15651" y="9074"/>
                  </a:cubicBezTo>
                  <a:lnTo>
                    <a:pt x="1841" y="9074"/>
                  </a:lnTo>
                  <a:cubicBezTo>
                    <a:pt x="2200" y="5331"/>
                    <a:pt x="4675" y="1587"/>
                    <a:pt x="8757" y="1587"/>
                  </a:cubicBezTo>
                  <a:close/>
                  <a:moveTo>
                    <a:pt x="8757" y="1"/>
                  </a:moveTo>
                  <a:cubicBezTo>
                    <a:pt x="6472" y="1"/>
                    <a:pt x="4484" y="805"/>
                    <a:pt x="2983" y="2327"/>
                  </a:cubicBezTo>
                  <a:cubicBezTo>
                    <a:pt x="1079" y="4252"/>
                    <a:pt x="1" y="7297"/>
                    <a:pt x="64" y="10639"/>
                  </a:cubicBezTo>
                  <a:cubicBezTo>
                    <a:pt x="22" y="13727"/>
                    <a:pt x="974" y="16413"/>
                    <a:pt x="2750" y="18232"/>
                  </a:cubicBezTo>
                  <a:cubicBezTo>
                    <a:pt x="4273" y="19776"/>
                    <a:pt x="6345" y="20579"/>
                    <a:pt x="8757" y="20579"/>
                  </a:cubicBezTo>
                  <a:cubicBezTo>
                    <a:pt x="13494" y="20579"/>
                    <a:pt x="16518" y="18041"/>
                    <a:pt x="17280" y="13452"/>
                  </a:cubicBezTo>
                  <a:lnTo>
                    <a:pt x="17322" y="13240"/>
                  </a:lnTo>
                  <a:lnTo>
                    <a:pt x="15545" y="13240"/>
                  </a:lnTo>
                  <a:lnTo>
                    <a:pt x="15524" y="13388"/>
                  </a:lnTo>
                  <a:cubicBezTo>
                    <a:pt x="14869" y="16899"/>
                    <a:pt x="12331" y="19014"/>
                    <a:pt x="8757" y="19014"/>
                  </a:cubicBezTo>
                  <a:cubicBezTo>
                    <a:pt x="6895" y="19014"/>
                    <a:pt x="5351" y="18380"/>
                    <a:pt x="4125" y="17153"/>
                  </a:cubicBezTo>
                  <a:cubicBezTo>
                    <a:pt x="2665" y="15651"/>
                    <a:pt x="1819" y="13304"/>
                    <a:pt x="1819" y="10703"/>
                  </a:cubicBezTo>
                  <a:cubicBezTo>
                    <a:pt x="1819" y="10681"/>
                    <a:pt x="1819" y="10660"/>
                    <a:pt x="1819" y="10660"/>
                  </a:cubicBezTo>
                  <a:lnTo>
                    <a:pt x="17428" y="10660"/>
                  </a:lnTo>
                  <a:lnTo>
                    <a:pt x="17449" y="10491"/>
                  </a:lnTo>
                  <a:cubicBezTo>
                    <a:pt x="17449" y="10237"/>
                    <a:pt x="17449" y="10005"/>
                    <a:pt x="17449" y="9751"/>
                  </a:cubicBezTo>
                  <a:cubicBezTo>
                    <a:pt x="17449" y="6748"/>
                    <a:pt x="16561" y="4146"/>
                    <a:pt x="14911" y="2412"/>
                  </a:cubicBezTo>
                  <a:cubicBezTo>
                    <a:pt x="13367" y="826"/>
                    <a:pt x="11316" y="1"/>
                    <a:pt x="875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4880950" y="3008800"/>
              <a:ext cx="232650" cy="495100"/>
            </a:xfrm>
            <a:custGeom>
              <a:avLst/>
              <a:gdLst/>
              <a:ahLst/>
              <a:cxnLst/>
              <a:rect l="l" t="t" r="r" b="b"/>
              <a:pathLst>
                <a:path w="9306" h="19804" extrusionOk="0">
                  <a:moveTo>
                    <a:pt x="8803" y="1"/>
                  </a:moveTo>
                  <a:cubicBezTo>
                    <a:pt x="5690" y="1"/>
                    <a:pt x="2777" y="1698"/>
                    <a:pt x="1777" y="4026"/>
                  </a:cubicBezTo>
                  <a:lnTo>
                    <a:pt x="1777" y="113"/>
                  </a:lnTo>
                  <a:lnTo>
                    <a:pt x="0" y="113"/>
                  </a:lnTo>
                  <a:lnTo>
                    <a:pt x="0" y="19803"/>
                  </a:lnTo>
                  <a:lnTo>
                    <a:pt x="1777" y="19803"/>
                  </a:lnTo>
                  <a:lnTo>
                    <a:pt x="1777" y="9059"/>
                  </a:lnTo>
                  <a:cubicBezTo>
                    <a:pt x="1925" y="6119"/>
                    <a:pt x="2559" y="4999"/>
                    <a:pt x="3913" y="3603"/>
                  </a:cubicBezTo>
                  <a:cubicBezTo>
                    <a:pt x="5554" y="1995"/>
                    <a:pt x="7421" y="1727"/>
                    <a:pt x="8474" y="1727"/>
                  </a:cubicBezTo>
                  <a:cubicBezTo>
                    <a:pt x="8750" y="1727"/>
                    <a:pt x="8970" y="1745"/>
                    <a:pt x="9116" y="1763"/>
                  </a:cubicBezTo>
                  <a:lnTo>
                    <a:pt x="9306" y="1805"/>
                  </a:lnTo>
                  <a:lnTo>
                    <a:pt x="9306" y="28"/>
                  </a:lnTo>
                  <a:lnTo>
                    <a:pt x="9137" y="7"/>
                  </a:lnTo>
                  <a:cubicBezTo>
                    <a:pt x="9025" y="3"/>
                    <a:pt x="8914" y="1"/>
                    <a:pt x="880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5127325" y="3000500"/>
              <a:ext cx="393400" cy="514500"/>
            </a:xfrm>
            <a:custGeom>
              <a:avLst/>
              <a:gdLst/>
              <a:ahLst/>
              <a:cxnLst/>
              <a:rect l="l" t="t" r="r" b="b"/>
              <a:pathLst>
                <a:path w="15736" h="20580" extrusionOk="0">
                  <a:moveTo>
                    <a:pt x="7847" y="1"/>
                  </a:moveTo>
                  <a:cubicBezTo>
                    <a:pt x="6176" y="1"/>
                    <a:pt x="678" y="382"/>
                    <a:pt x="678" y="5140"/>
                  </a:cubicBezTo>
                  <a:cubicBezTo>
                    <a:pt x="678" y="9434"/>
                    <a:pt x="4611" y="10216"/>
                    <a:pt x="7488" y="10787"/>
                  </a:cubicBezTo>
                  <a:lnTo>
                    <a:pt x="7995" y="10893"/>
                  </a:lnTo>
                  <a:cubicBezTo>
                    <a:pt x="11062" y="11527"/>
                    <a:pt x="13959" y="12098"/>
                    <a:pt x="13959" y="15080"/>
                  </a:cubicBezTo>
                  <a:cubicBezTo>
                    <a:pt x="13959" y="18634"/>
                    <a:pt x="9793" y="19014"/>
                    <a:pt x="7995" y="19014"/>
                  </a:cubicBezTo>
                  <a:cubicBezTo>
                    <a:pt x="4421" y="19014"/>
                    <a:pt x="1989" y="16857"/>
                    <a:pt x="1777" y="13515"/>
                  </a:cubicBezTo>
                  <a:lnTo>
                    <a:pt x="1756" y="13367"/>
                  </a:lnTo>
                  <a:lnTo>
                    <a:pt x="1" y="13367"/>
                  </a:lnTo>
                  <a:lnTo>
                    <a:pt x="1" y="13537"/>
                  </a:lnTo>
                  <a:cubicBezTo>
                    <a:pt x="128" y="17893"/>
                    <a:pt x="3173" y="20579"/>
                    <a:pt x="7995" y="20579"/>
                  </a:cubicBezTo>
                  <a:cubicBezTo>
                    <a:pt x="9814" y="20579"/>
                    <a:pt x="15736" y="20177"/>
                    <a:pt x="15736" y="15080"/>
                  </a:cubicBezTo>
                  <a:cubicBezTo>
                    <a:pt x="15736" y="10872"/>
                    <a:pt x="12564" y="9941"/>
                    <a:pt x="8757" y="9222"/>
                  </a:cubicBezTo>
                  <a:cubicBezTo>
                    <a:pt x="8757" y="9222"/>
                    <a:pt x="8143" y="9095"/>
                    <a:pt x="8143" y="9095"/>
                  </a:cubicBezTo>
                  <a:cubicBezTo>
                    <a:pt x="5225" y="8482"/>
                    <a:pt x="2454" y="7890"/>
                    <a:pt x="2454" y="5140"/>
                  </a:cubicBezTo>
                  <a:cubicBezTo>
                    <a:pt x="2454" y="2518"/>
                    <a:pt x="5246" y="1587"/>
                    <a:pt x="7847" y="1587"/>
                  </a:cubicBezTo>
                  <a:cubicBezTo>
                    <a:pt x="9899" y="1587"/>
                    <a:pt x="13367" y="2200"/>
                    <a:pt x="13410" y="6346"/>
                  </a:cubicBezTo>
                  <a:lnTo>
                    <a:pt x="13410" y="6515"/>
                  </a:lnTo>
                  <a:lnTo>
                    <a:pt x="15165" y="6515"/>
                  </a:lnTo>
                  <a:lnTo>
                    <a:pt x="15165" y="6346"/>
                  </a:lnTo>
                  <a:cubicBezTo>
                    <a:pt x="15165" y="2264"/>
                    <a:pt x="12564" y="1"/>
                    <a:pt x="784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5611125" y="3011625"/>
              <a:ext cx="43900" cy="492275"/>
            </a:xfrm>
            <a:custGeom>
              <a:avLst/>
              <a:gdLst/>
              <a:ahLst/>
              <a:cxnLst/>
              <a:rect l="l" t="t" r="r" b="b"/>
              <a:pathLst>
                <a:path w="1756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56" y="19690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5711575" y="2861450"/>
              <a:ext cx="680525" cy="815325"/>
            </a:xfrm>
            <a:custGeom>
              <a:avLst/>
              <a:gdLst/>
              <a:ahLst/>
              <a:cxnLst/>
              <a:rect l="l" t="t" r="r" b="b"/>
              <a:pathLst>
                <a:path w="27221" h="32613" extrusionOk="0">
                  <a:moveTo>
                    <a:pt x="3575" y="1"/>
                  </a:moveTo>
                  <a:lnTo>
                    <a:pt x="3575" y="6007"/>
                  </a:lnTo>
                  <a:lnTo>
                    <a:pt x="1" y="6007"/>
                  </a:lnTo>
                  <a:lnTo>
                    <a:pt x="1" y="7593"/>
                  </a:lnTo>
                  <a:lnTo>
                    <a:pt x="3575" y="7593"/>
                  </a:lnTo>
                  <a:lnTo>
                    <a:pt x="3575" y="20939"/>
                  </a:lnTo>
                  <a:cubicBezTo>
                    <a:pt x="3575" y="21044"/>
                    <a:pt x="3575" y="21171"/>
                    <a:pt x="3575" y="21277"/>
                  </a:cubicBezTo>
                  <a:cubicBezTo>
                    <a:pt x="3575" y="22779"/>
                    <a:pt x="3956" y="23878"/>
                    <a:pt x="4717" y="24619"/>
                  </a:cubicBezTo>
                  <a:cubicBezTo>
                    <a:pt x="5634" y="25518"/>
                    <a:pt x="7022" y="25735"/>
                    <a:pt x="8336" y="25735"/>
                  </a:cubicBezTo>
                  <a:cubicBezTo>
                    <a:pt x="8689" y="25735"/>
                    <a:pt x="9038" y="25720"/>
                    <a:pt x="9370" y="25697"/>
                  </a:cubicBezTo>
                  <a:lnTo>
                    <a:pt x="9518" y="25676"/>
                  </a:lnTo>
                  <a:lnTo>
                    <a:pt x="9518" y="24111"/>
                  </a:lnTo>
                  <a:lnTo>
                    <a:pt x="9349" y="24111"/>
                  </a:lnTo>
                  <a:cubicBezTo>
                    <a:pt x="9132" y="24117"/>
                    <a:pt x="8924" y="24120"/>
                    <a:pt x="8727" y="24120"/>
                  </a:cubicBezTo>
                  <a:cubicBezTo>
                    <a:pt x="7481" y="24120"/>
                    <a:pt x="6618" y="23985"/>
                    <a:pt x="6071" y="23455"/>
                  </a:cubicBezTo>
                  <a:cubicBezTo>
                    <a:pt x="5584" y="22969"/>
                    <a:pt x="5352" y="22165"/>
                    <a:pt x="5352" y="20939"/>
                  </a:cubicBezTo>
                  <a:lnTo>
                    <a:pt x="5352" y="7593"/>
                  </a:lnTo>
                  <a:lnTo>
                    <a:pt x="10258" y="7593"/>
                  </a:lnTo>
                  <a:cubicBezTo>
                    <a:pt x="12183" y="12183"/>
                    <a:pt x="17724" y="25316"/>
                    <a:pt x="17766" y="25422"/>
                  </a:cubicBezTo>
                  <a:cubicBezTo>
                    <a:pt x="16878" y="27876"/>
                    <a:pt x="16371" y="29314"/>
                    <a:pt x="15821" y="29842"/>
                  </a:cubicBezTo>
                  <a:cubicBezTo>
                    <a:pt x="14911" y="30773"/>
                    <a:pt x="14002" y="31048"/>
                    <a:pt x="11908" y="31048"/>
                  </a:cubicBezTo>
                  <a:lnTo>
                    <a:pt x="11739" y="31048"/>
                  </a:lnTo>
                  <a:lnTo>
                    <a:pt x="11739" y="32613"/>
                  </a:lnTo>
                  <a:lnTo>
                    <a:pt x="11908" y="32613"/>
                  </a:lnTo>
                  <a:cubicBezTo>
                    <a:pt x="14065" y="32613"/>
                    <a:pt x="15461" y="32550"/>
                    <a:pt x="16540" y="31725"/>
                  </a:cubicBezTo>
                  <a:cubicBezTo>
                    <a:pt x="17365" y="31069"/>
                    <a:pt x="17999" y="29694"/>
                    <a:pt x="18845" y="27664"/>
                  </a:cubicBezTo>
                  <a:cubicBezTo>
                    <a:pt x="18845" y="27664"/>
                    <a:pt x="27220" y="6007"/>
                    <a:pt x="27220" y="6007"/>
                  </a:cubicBezTo>
                  <a:lnTo>
                    <a:pt x="25232" y="6007"/>
                  </a:lnTo>
                  <a:cubicBezTo>
                    <a:pt x="25232" y="6007"/>
                    <a:pt x="19014" y="22609"/>
                    <a:pt x="18718" y="23371"/>
                  </a:cubicBezTo>
                  <a:cubicBezTo>
                    <a:pt x="18422" y="22609"/>
                    <a:pt x="11654" y="6007"/>
                    <a:pt x="11654" y="6007"/>
                  </a:cubicBezTo>
                  <a:lnTo>
                    <a:pt x="5352" y="6007"/>
                  </a:lnTo>
                  <a:lnTo>
                    <a:pt x="535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5611125" y="2861450"/>
              <a:ext cx="43900" cy="66125"/>
            </a:xfrm>
            <a:custGeom>
              <a:avLst/>
              <a:gdLst/>
              <a:ahLst/>
              <a:cxnLst/>
              <a:rect l="l" t="t" r="r" b="b"/>
              <a:pathLst>
                <a:path w="1756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56" y="2644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3441200" y="2009975"/>
              <a:ext cx="732850" cy="703600"/>
            </a:xfrm>
            <a:custGeom>
              <a:avLst/>
              <a:gdLst/>
              <a:ahLst/>
              <a:cxnLst/>
              <a:rect l="l" t="t" r="r" b="b"/>
              <a:pathLst>
                <a:path w="29314" h="28144" extrusionOk="0">
                  <a:moveTo>
                    <a:pt x="14678" y="1701"/>
                  </a:moveTo>
                  <a:cubicBezTo>
                    <a:pt x="20706" y="1701"/>
                    <a:pt x="24745" y="6650"/>
                    <a:pt x="24661" y="14433"/>
                  </a:cubicBezTo>
                  <a:cubicBezTo>
                    <a:pt x="24661" y="21687"/>
                    <a:pt x="20706" y="26277"/>
                    <a:pt x="14741" y="26277"/>
                  </a:cubicBezTo>
                  <a:cubicBezTo>
                    <a:pt x="9792" y="26277"/>
                    <a:pt x="4547" y="22279"/>
                    <a:pt x="4547" y="13460"/>
                  </a:cubicBezTo>
                  <a:cubicBezTo>
                    <a:pt x="4547" y="6100"/>
                    <a:pt x="8714" y="1701"/>
                    <a:pt x="14678" y="1701"/>
                  </a:cubicBezTo>
                  <a:close/>
                  <a:moveTo>
                    <a:pt x="14636" y="1"/>
                  </a:moveTo>
                  <a:cubicBezTo>
                    <a:pt x="5446" y="1"/>
                    <a:pt x="398" y="7263"/>
                    <a:pt x="191" y="13672"/>
                  </a:cubicBezTo>
                  <a:cubicBezTo>
                    <a:pt x="0" y="21962"/>
                    <a:pt x="6557" y="27969"/>
                    <a:pt x="14382" y="28138"/>
                  </a:cubicBezTo>
                  <a:cubicBezTo>
                    <a:pt x="14510" y="28141"/>
                    <a:pt x="14638" y="28143"/>
                    <a:pt x="14767" y="28143"/>
                  </a:cubicBezTo>
                  <a:cubicBezTo>
                    <a:pt x="21401" y="28143"/>
                    <a:pt x="28915" y="23331"/>
                    <a:pt x="29102" y="14306"/>
                  </a:cubicBezTo>
                  <a:cubicBezTo>
                    <a:pt x="29313" y="5127"/>
                    <a:pt x="21848" y="136"/>
                    <a:pt x="15186" y="9"/>
                  </a:cubicBezTo>
                  <a:cubicBezTo>
                    <a:pt x="15001" y="3"/>
                    <a:pt x="14817" y="1"/>
                    <a:pt x="14636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6030950" y="2019175"/>
              <a:ext cx="642950" cy="684750"/>
            </a:xfrm>
            <a:custGeom>
              <a:avLst/>
              <a:gdLst/>
              <a:ahLst/>
              <a:cxnLst/>
              <a:rect l="l" t="t" r="r" b="b"/>
              <a:pathLst>
                <a:path w="25718" h="27390" extrusionOk="0">
                  <a:moveTo>
                    <a:pt x="0" y="1"/>
                  </a:moveTo>
                  <a:lnTo>
                    <a:pt x="0" y="381"/>
                  </a:lnTo>
                  <a:cubicBezTo>
                    <a:pt x="1565" y="487"/>
                    <a:pt x="1988" y="783"/>
                    <a:pt x="1988" y="2983"/>
                  </a:cubicBezTo>
                  <a:lnTo>
                    <a:pt x="1988" y="24407"/>
                  </a:lnTo>
                  <a:cubicBezTo>
                    <a:pt x="1988" y="26607"/>
                    <a:pt x="1565" y="26903"/>
                    <a:pt x="0" y="27008"/>
                  </a:cubicBezTo>
                  <a:lnTo>
                    <a:pt x="0" y="27389"/>
                  </a:lnTo>
                  <a:lnTo>
                    <a:pt x="7825" y="27389"/>
                  </a:lnTo>
                  <a:lnTo>
                    <a:pt x="7825" y="27008"/>
                  </a:lnTo>
                  <a:cubicBezTo>
                    <a:pt x="6282" y="26903"/>
                    <a:pt x="5859" y="26607"/>
                    <a:pt x="5859" y="24407"/>
                  </a:cubicBezTo>
                  <a:lnTo>
                    <a:pt x="5859" y="14171"/>
                  </a:lnTo>
                  <a:lnTo>
                    <a:pt x="19881" y="14171"/>
                  </a:lnTo>
                  <a:lnTo>
                    <a:pt x="19881" y="24407"/>
                  </a:lnTo>
                  <a:cubicBezTo>
                    <a:pt x="19881" y="26607"/>
                    <a:pt x="19458" y="26903"/>
                    <a:pt x="17893" y="27008"/>
                  </a:cubicBezTo>
                  <a:lnTo>
                    <a:pt x="17893" y="27389"/>
                  </a:lnTo>
                  <a:lnTo>
                    <a:pt x="25718" y="27389"/>
                  </a:lnTo>
                  <a:lnTo>
                    <a:pt x="25718" y="27008"/>
                  </a:lnTo>
                  <a:cubicBezTo>
                    <a:pt x="24174" y="26903"/>
                    <a:pt x="23751" y="26607"/>
                    <a:pt x="23751" y="24407"/>
                  </a:cubicBezTo>
                  <a:lnTo>
                    <a:pt x="23751" y="2983"/>
                  </a:lnTo>
                  <a:cubicBezTo>
                    <a:pt x="23751" y="783"/>
                    <a:pt x="24174" y="487"/>
                    <a:pt x="25718" y="381"/>
                  </a:cubicBezTo>
                  <a:lnTo>
                    <a:pt x="25718" y="1"/>
                  </a:lnTo>
                  <a:lnTo>
                    <a:pt x="17893" y="1"/>
                  </a:lnTo>
                  <a:lnTo>
                    <a:pt x="17893" y="381"/>
                  </a:lnTo>
                  <a:cubicBezTo>
                    <a:pt x="19458" y="487"/>
                    <a:pt x="19881" y="783"/>
                    <a:pt x="19881" y="2983"/>
                  </a:cubicBezTo>
                  <a:lnTo>
                    <a:pt x="19881" y="12521"/>
                  </a:lnTo>
                  <a:lnTo>
                    <a:pt x="5859" y="12521"/>
                  </a:lnTo>
                  <a:lnTo>
                    <a:pt x="5859" y="2983"/>
                  </a:lnTo>
                  <a:cubicBezTo>
                    <a:pt x="5859" y="783"/>
                    <a:pt x="6282" y="487"/>
                    <a:pt x="7825" y="381"/>
                  </a:cubicBezTo>
                  <a:lnTo>
                    <a:pt x="782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4219500" y="2019175"/>
              <a:ext cx="626050" cy="684750"/>
            </a:xfrm>
            <a:custGeom>
              <a:avLst/>
              <a:gdLst/>
              <a:ahLst/>
              <a:cxnLst/>
              <a:rect l="l" t="t" r="r" b="b"/>
              <a:pathLst>
                <a:path w="25042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1544" y="466"/>
                    <a:pt x="1967" y="635"/>
                    <a:pt x="1967" y="2200"/>
                  </a:cubicBezTo>
                  <a:lnTo>
                    <a:pt x="1967" y="24407"/>
                  </a:lnTo>
                  <a:cubicBezTo>
                    <a:pt x="1967" y="26607"/>
                    <a:pt x="1544" y="26903"/>
                    <a:pt x="0" y="27008"/>
                  </a:cubicBezTo>
                  <a:lnTo>
                    <a:pt x="0" y="27389"/>
                  </a:lnTo>
                  <a:lnTo>
                    <a:pt x="5901" y="27389"/>
                  </a:lnTo>
                  <a:lnTo>
                    <a:pt x="5901" y="27008"/>
                  </a:lnTo>
                  <a:cubicBezTo>
                    <a:pt x="4357" y="26903"/>
                    <a:pt x="3913" y="26607"/>
                    <a:pt x="3913" y="24407"/>
                  </a:cubicBezTo>
                  <a:lnTo>
                    <a:pt x="3913" y="4463"/>
                  </a:lnTo>
                  <a:cubicBezTo>
                    <a:pt x="3913" y="4823"/>
                    <a:pt x="19183" y="23392"/>
                    <a:pt x="22482" y="27389"/>
                  </a:cubicBezTo>
                  <a:lnTo>
                    <a:pt x="23095" y="27389"/>
                  </a:lnTo>
                  <a:lnTo>
                    <a:pt x="23095" y="2200"/>
                  </a:lnTo>
                  <a:cubicBezTo>
                    <a:pt x="23095" y="635"/>
                    <a:pt x="23540" y="466"/>
                    <a:pt x="25041" y="381"/>
                  </a:cubicBezTo>
                  <a:lnTo>
                    <a:pt x="25041" y="1"/>
                  </a:lnTo>
                  <a:lnTo>
                    <a:pt x="19246" y="1"/>
                  </a:lnTo>
                  <a:lnTo>
                    <a:pt x="19246" y="381"/>
                  </a:lnTo>
                  <a:cubicBezTo>
                    <a:pt x="20748" y="466"/>
                    <a:pt x="21171" y="635"/>
                    <a:pt x="21171" y="2200"/>
                  </a:cubicBezTo>
                  <a:lnTo>
                    <a:pt x="21171" y="19627"/>
                  </a:lnTo>
                  <a:lnTo>
                    <a:pt x="524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4854500" y="2019175"/>
              <a:ext cx="640325" cy="684750"/>
            </a:xfrm>
            <a:custGeom>
              <a:avLst/>
              <a:gdLst/>
              <a:ahLst/>
              <a:cxnLst/>
              <a:rect l="l" t="t" r="r" b="b"/>
              <a:pathLst>
                <a:path w="25613" h="27390" extrusionOk="0">
                  <a:moveTo>
                    <a:pt x="11718" y="6240"/>
                  </a:moveTo>
                  <a:cubicBezTo>
                    <a:pt x="11718" y="6240"/>
                    <a:pt x="14192" y="12436"/>
                    <a:pt x="16286" y="17512"/>
                  </a:cubicBezTo>
                  <a:lnTo>
                    <a:pt x="7213" y="17512"/>
                  </a:lnTo>
                  <a:cubicBezTo>
                    <a:pt x="8989" y="13177"/>
                    <a:pt x="11718" y="6240"/>
                    <a:pt x="11718" y="6240"/>
                  </a:cubicBezTo>
                  <a:close/>
                  <a:moveTo>
                    <a:pt x="12542" y="1"/>
                  </a:moveTo>
                  <a:cubicBezTo>
                    <a:pt x="11146" y="3279"/>
                    <a:pt x="4738" y="18464"/>
                    <a:pt x="2517" y="23709"/>
                  </a:cubicBezTo>
                  <a:cubicBezTo>
                    <a:pt x="2116" y="24597"/>
                    <a:pt x="1502" y="26057"/>
                    <a:pt x="1037" y="26564"/>
                  </a:cubicBezTo>
                  <a:cubicBezTo>
                    <a:pt x="677" y="26945"/>
                    <a:pt x="318" y="26987"/>
                    <a:pt x="1" y="27008"/>
                  </a:cubicBezTo>
                  <a:lnTo>
                    <a:pt x="1" y="27389"/>
                  </a:lnTo>
                  <a:lnTo>
                    <a:pt x="5203" y="27389"/>
                  </a:lnTo>
                  <a:lnTo>
                    <a:pt x="5203" y="27008"/>
                  </a:lnTo>
                  <a:cubicBezTo>
                    <a:pt x="4802" y="27008"/>
                    <a:pt x="3913" y="27008"/>
                    <a:pt x="3850" y="26226"/>
                  </a:cubicBezTo>
                  <a:cubicBezTo>
                    <a:pt x="3829" y="25993"/>
                    <a:pt x="3892" y="25718"/>
                    <a:pt x="3998" y="25422"/>
                  </a:cubicBezTo>
                  <a:cubicBezTo>
                    <a:pt x="4146" y="24936"/>
                    <a:pt x="5203" y="22271"/>
                    <a:pt x="6536" y="19247"/>
                  </a:cubicBezTo>
                  <a:lnTo>
                    <a:pt x="16963" y="19247"/>
                  </a:lnTo>
                  <a:cubicBezTo>
                    <a:pt x="17999" y="21806"/>
                    <a:pt x="18929" y="23984"/>
                    <a:pt x="19374" y="24957"/>
                  </a:cubicBezTo>
                  <a:cubicBezTo>
                    <a:pt x="19479" y="25232"/>
                    <a:pt x="19754" y="25909"/>
                    <a:pt x="19754" y="26226"/>
                  </a:cubicBezTo>
                  <a:cubicBezTo>
                    <a:pt x="19754" y="26987"/>
                    <a:pt x="19078" y="27008"/>
                    <a:pt x="18337" y="27008"/>
                  </a:cubicBezTo>
                  <a:lnTo>
                    <a:pt x="18337" y="27389"/>
                  </a:lnTo>
                  <a:lnTo>
                    <a:pt x="25613" y="27389"/>
                  </a:lnTo>
                  <a:lnTo>
                    <a:pt x="25613" y="27008"/>
                  </a:lnTo>
                  <a:cubicBezTo>
                    <a:pt x="24724" y="26945"/>
                    <a:pt x="24428" y="26733"/>
                    <a:pt x="23773" y="25253"/>
                  </a:cubicBezTo>
                  <a:lnTo>
                    <a:pt x="1309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2647550" y="2019175"/>
              <a:ext cx="747675" cy="684750"/>
            </a:xfrm>
            <a:custGeom>
              <a:avLst/>
              <a:gdLst/>
              <a:ahLst/>
              <a:cxnLst/>
              <a:rect l="l" t="t" r="r" b="b"/>
              <a:pathLst>
                <a:path w="29907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889" y="424"/>
                    <a:pt x="1397" y="508"/>
                    <a:pt x="1672" y="847"/>
                  </a:cubicBezTo>
                  <a:cubicBezTo>
                    <a:pt x="1756" y="974"/>
                    <a:pt x="1841" y="1100"/>
                    <a:pt x="1883" y="1248"/>
                  </a:cubicBezTo>
                  <a:cubicBezTo>
                    <a:pt x="1926" y="1396"/>
                    <a:pt x="1947" y="1545"/>
                    <a:pt x="1968" y="1693"/>
                  </a:cubicBezTo>
                  <a:cubicBezTo>
                    <a:pt x="1968" y="1841"/>
                    <a:pt x="1989" y="2010"/>
                    <a:pt x="1989" y="2200"/>
                  </a:cubicBezTo>
                  <a:lnTo>
                    <a:pt x="1989" y="24407"/>
                  </a:lnTo>
                  <a:cubicBezTo>
                    <a:pt x="1989" y="26607"/>
                    <a:pt x="1566" y="26903"/>
                    <a:pt x="1" y="27008"/>
                  </a:cubicBezTo>
                  <a:lnTo>
                    <a:pt x="1" y="27389"/>
                  </a:lnTo>
                  <a:lnTo>
                    <a:pt x="5859" y="27389"/>
                  </a:lnTo>
                  <a:lnTo>
                    <a:pt x="5859" y="27008"/>
                  </a:lnTo>
                  <a:cubicBezTo>
                    <a:pt x="4294" y="26903"/>
                    <a:pt x="3871" y="26607"/>
                    <a:pt x="3871" y="24407"/>
                  </a:cubicBezTo>
                  <a:lnTo>
                    <a:pt x="3871" y="5394"/>
                  </a:lnTo>
                  <a:cubicBezTo>
                    <a:pt x="3871" y="5034"/>
                    <a:pt x="3787" y="4336"/>
                    <a:pt x="3787" y="4336"/>
                  </a:cubicBezTo>
                  <a:lnTo>
                    <a:pt x="3787" y="4336"/>
                  </a:lnTo>
                  <a:lnTo>
                    <a:pt x="4167" y="5394"/>
                  </a:lnTo>
                  <a:lnTo>
                    <a:pt x="13621" y="27283"/>
                  </a:lnTo>
                  <a:lnTo>
                    <a:pt x="14192" y="27283"/>
                  </a:lnTo>
                  <a:lnTo>
                    <a:pt x="23858" y="4759"/>
                  </a:lnTo>
                  <a:lnTo>
                    <a:pt x="24154" y="3829"/>
                  </a:lnTo>
                  <a:lnTo>
                    <a:pt x="24154" y="3829"/>
                  </a:lnTo>
                  <a:cubicBezTo>
                    <a:pt x="24154" y="3829"/>
                    <a:pt x="24069" y="4273"/>
                    <a:pt x="24069" y="4675"/>
                  </a:cubicBezTo>
                  <a:lnTo>
                    <a:pt x="24069" y="24407"/>
                  </a:lnTo>
                  <a:cubicBezTo>
                    <a:pt x="24069" y="26607"/>
                    <a:pt x="23646" y="26903"/>
                    <a:pt x="22102" y="27008"/>
                  </a:cubicBezTo>
                  <a:lnTo>
                    <a:pt x="22102" y="27389"/>
                  </a:lnTo>
                  <a:lnTo>
                    <a:pt x="29906" y="27389"/>
                  </a:lnTo>
                  <a:lnTo>
                    <a:pt x="29906" y="27008"/>
                  </a:lnTo>
                  <a:cubicBezTo>
                    <a:pt x="28362" y="26903"/>
                    <a:pt x="27939" y="26607"/>
                    <a:pt x="27939" y="24407"/>
                  </a:cubicBezTo>
                  <a:lnTo>
                    <a:pt x="27939" y="2200"/>
                  </a:lnTo>
                  <a:cubicBezTo>
                    <a:pt x="27939" y="635"/>
                    <a:pt x="28362" y="466"/>
                    <a:pt x="29864" y="381"/>
                  </a:cubicBezTo>
                  <a:lnTo>
                    <a:pt x="29864" y="1"/>
                  </a:lnTo>
                  <a:lnTo>
                    <a:pt x="23794" y="1"/>
                  </a:lnTo>
                  <a:lnTo>
                    <a:pt x="15038" y="20664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5526000" y="2011250"/>
              <a:ext cx="412975" cy="703250"/>
            </a:xfrm>
            <a:custGeom>
              <a:avLst/>
              <a:gdLst/>
              <a:ahLst/>
              <a:cxnLst/>
              <a:rect l="l" t="t" r="r" b="b"/>
              <a:pathLst>
                <a:path w="16519" h="28130" extrusionOk="0">
                  <a:moveTo>
                    <a:pt x="8460" y="0"/>
                  </a:moveTo>
                  <a:cubicBezTo>
                    <a:pt x="4632" y="0"/>
                    <a:pt x="127" y="2306"/>
                    <a:pt x="127" y="7128"/>
                  </a:cubicBezTo>
                  <a:cubicBezTo>
                    <a:pt x="127" y="10427"/>
                    <a:pt x="2094" y="12500"/>
                    <a:pt x="6007" y="14424"/>
                  </a:cubicBezTo>
                  <a:cubicBezTo>
                    <a:pt x="9877" y="16391"/>
                    <a:pt x="12817" y="17174"/>
                    <a:pt x="12817" y="21044"/>
                  </a:cubicBezTo>
                  <a:cubicBezTo>
                    <a:pt x="12817" y="23011"/>
                    <a:pt x="11696" y="26437"/>
                    <a:pt x="7339" y="26437"/>
                  </a:cubicBezTo>
                  <a:cubicBezTo>
                    <a:pt x="5605" y="26437"/>
                    <a:pt x="4209" y="25824"/>
                    <a:pt x="3131" y="24914"/>
                  </a:cubicBezTo>
                  <a:cubicBezTo>
                    <a:pt x="550" y="22482"/>
                    <a:pt x="593" y="20558"/>
                    <a:pt x="402" y="19839"/>
                  </a:cubicBezTo>
                  <a:lnTo>
                    <a:pt x="0" y="19839"/>
                  </a:lnTo>
                  <a:lnTo>
                    <a:pt x="127" y="25866"/>
                  </a:lnTo>
                  <a:cubicBezTo>
                    <a:pt x="1967" y="26966"/>
                    <a:pt x="4696" y="28129"/>
                    <a:pt x="7572" y="28129"/>
                  </a:cubicBezTo>
                  <a:lnTo>
                    <a:pt x="7741" y="28129"/>
                  </a:lnTo>
                  <a:cubicBezTo>
                    <a:pt x="12013" y="28066"/>
                    <a:pt x="16518" y="24893"/>
                    <a:pt x="16518" y="19902"/>
                  </a:cubicBezTo>
                  <a:cubicBezTo>
                    <a:pt x="16518" y="14509"/>
                    <a:pt x="12732" y="13261"/>
                    <a:pt x="8904" y="11273"/>
                  </a:cubicBezTo>
                  <a:cubicBezTo>
                    <a:pt x="5034" y="9391"/>
                    <a:pt x="3427" y="8418"/>
                    <a:pt x="3427" y="5880"/>
                  </a:cubicBezTo>
                  <a:cubicBezTo>
                    <a:pt x="3427" y="4146"/>
                    <a:pt x="4484" y="1608"/>
                    <a:pt x="7910" y="1608"/>
                  </a:cubicBezTo>
                  <a:cubicBezTo>
                    <a:pt x="8989" y="1608"/>
                    <a:pt x="9941" y="1883"/>
                    <a:pt x="10787" y="2327"/>
                  </a:cubicBezTo>
                  <a:cubicBezTo>
                    <a:pt x="13557" y="3871"/>
                    <a:pt x="13684" y="6049"/>
                    <a:pt x="14044" y="7424"/>
                  </a:cubicBezTo>
                  <a:lnTo>
                    <a:pt x="14446" y="7424"/>
                  </a:lnTo>
                  <a:lnTo>
                    <a:pt x="14213" y="1333"/>
                  </a:lnTo>
                  <a:cubicBezTo>
                    <a:pt x="12458" y="593"/>
                    <a:pt x="11062" y="254"/>
                    <a:pt x="10068" y="106"/>
                  </a:cubicBezTo>
                  <a:cubicBezTo>
                    <a:pt x="9475" y="43"/>
                    <a:pt x="8926" y="0"/>
                    <a:pt x="846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1106300" y="2016000"/>
              <a:ext cx="1034750" cy="1316050"/>
            </a:xfrm>
            <a:custGeom>
              <a:avLst/>
              <a:gdLst/>
              <a:ahLst/>
              <a:cxnLst/>
              <a:rect l="l" t="t" r="r" b="b"/>
              <a:pathLst>
                <a:path w="41390" h="52642" extrusionOk="0">
                  <a:moveTo>
                    <a:pt x="127" y="1"/>
                  </a:moveTo>
                  <a:lnTo>
                    <a:pt x="127" y="21108"/>
                  </a:lnTo>
                  <a:cubicBezTo>
                    <a:pt x="127" y="22229"/>
                    <a:pt x="0" y="30900"/>
                    <a:pt x="5436" y="39846"/>
                  </a:cubicBezTo>
                  <a:cubicBezTo>
                    <a:pt x="10300" y="47946"/>
                    <a:pt x="17576" y="51500"/>
                    <a:pt x="20685" y="52642"/>
                  </a:cubicBezTo>
                  <a:cubicBezTo>
                    <a:pt x="23815" y="51500"/>
                    <a:pt x="31069" y="47946"/>
                    <a:pt x="35954" y="39846"/>
                  </a:cubicBezTo>
                  <a:cubicBezTo>
                    <a:pt x="41390" y="30900"/>
                    <a:pt x="41263" y="22229"/>
                    <a:pt x="41263" y="21108"/>
                  </a:cubicBezTo>
                  <a:lnTo>
                    <a:pt x="41263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923875" y="2791125"/>
              <a:ext cx="1399075" cy="741325"/>
            </a:xfrm>
            <a:custGeom>
              <a:avLst/>
              <a:gdLst/>
              <a:ahLst/>
              <a:cxnLst/>
              <a:rect l="l" t="t" r="r" b="b"/>
              <a:pathLst>
                <a:path w="55963" h="29653" extrusionOk="0">
                  <a:moveTo>
                    <a:pt x="4971" y="1"/>
                  </a:moveTo>
                  <a:lnTo>
                    <a:pt x="4442" y="487"/>
                  </a:lnTo>
                  <a:lnTo>
                    <a:pt x="1" y="4484"/>
                  </a:lnTo>
                  <a:lnTo>
                    <a:pt x="85" y="4759"/>
                  </a:lnTo>
                  <a:cubicBezTo>
                    <a:pt x="1143" y="8143"/>
                    <a:pt x="2877" y="11612"/>
                    <a:pt x="4146" y="13917"/>
                  </a:cubicBezTo>
                  <a:lnTo>
                    <a:pt x="4421" y="14403"/>
                  </a:lnTo>
                  <a:lnTo>
                    <a:pt x="6261" y="12754"/>
                  </a:lnTo>
                  <a:cubicBezTo>
                    <a:pt x="6324" y="12881"/>
                    <a:pt x="6388" y="13008"/>
                    <a:pt x="6451" y="13135"/>
                  </a:cubicBezTo>
                  <a:cubicBezTo>
                    <a:pt x="11062" y="20473"/>
                    <a:pt x="17555" y="25824"/>
                    <a:pt x="25253" y="28658"/>
                  </a:cubicBezTo>
                  <a:lnTo>
                    <a:pt x="27982" y="29652"/>
                  </a:lnTo>
                  <a:lnTo>
                    <a:pt x="30731" y="28658"/>
                  </a:lnTo>
                  <a:cubicBezTo>
                    <a:pt x="38429" y="25824"/>
                    <a:pt x="44922" y="20473"/>
                    <a:pt x="49512" y="13135"/>
                  </a:cubicBezTo>
                  <a:cubicBezTo>
                    <a:pt x="49575" y="13029"/>
                    <a:pt x="49660" y="12881"/>
                    <a:pt x="49723" y="12754"/>
                  </a:cubicBezTo>
                  <a:lnTo>
                    <a:pt x="51542" y="14403"/>
                  </a:lnTo>
                  <a:lnTo>
                    <a:pt x="51817" y="13917"/>
                  </a:lnTo>
                  <a:cubicBezTo>
                    <a:pt x="53086" y="11633"/>
                    <a:pt x="54820" y="8186"/>
                    <a:pt x="55878" y="4738"/>
                  </a:cubicBezTo>
                  <a:lnTo>
                    <a:pt x="55962" y="4484"/>
                  </a:lnTo>
                  <a:lnTo>
                    <a:pt x="51013" y="1"/>
                  </a:lnTo>
                  <a:lnTo>
                    <a:pt x="50823" y="678"/>
                  </a:lnTo>
                  <a:cubicBezTo>
                    <a:pt x="50590" y="1502"/>
                    <a:pt x="50315" y="2285"/>
                    <a:pt x="50040" y="3046"/>
                  </a:cubicBezTo>
                  <a:lnTo>
                    <a:pt x="48264" y="1439"/>
                  </a:lnTo>
                  <a:lnTo>
                    <a:pt x="48052" y="2095"/>
                  </a:lnTo>
                  <a:cubicBezTo>
                    <a:pt x="47101" y="4886"/>
                    <a:pt x="45874" y="7530"/>
                    <a:pt x="44372" y="9899"/>
                  </a:cubicBezTo>
                  <a:cubicBezTo>
                    <a:pt x="40523" y="16095"/>
                    <a:pt x="35067" y="20600"/>
                    <a:pt x="28637" y="22948"/>
                  </a:cubicBezTo>
                  <a:cubicBezTo>
                    <a:pt x="28637" y="22948"/>
                    <a:pt x="28172" y="23117"/>
                    <a:pt x="27982" y="23181"/>
                  </a:cubicBezTo>
                  <a:cubicBezTo>
                    <a:pt x="27791" y="23117"/>
                    <a:pt x="27326" y="22948"/>
                    <a:pt x="27326" y="22948"/>
                  </a:cubicBezTo>
                  <a:cubicBezTo>
                    <a:pt x="20918" y="20600"/>
                    <a:pt x="15461" y="16095"/>
                    <a:pt x="11591" y="9899"/>
                  </a:cubicBezTo>
                  <a:cubicBezTo>
                    <a:pt x="10110" y="7530"/>
                    <a:pt x="8862" y="4907"/>
                    <a:pt x="7932" y="2095"/>
                  </a:cubicBezTo>
                  <a:lnTo>
                    <a:pt x="7720" y="1439"/>
                  </a:lnTo>
                  <a:lnTo>
                    <a:pt x="7213" y="1904"/>
                  </a:lnTo>
                  <a:lnTo>
                    <a:pt x="5944" y="3025"/>
                  </a:lnTo>
                  <a:cubicBezTo>
                    <a:pt x="5669" y="2285"/>
                    <a:pt x="5394" y="1502"/>
                    <a:pt x="5161" y="67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2026300" y="2241775"/>
              <a:ext cx="25400" cy="44450"/>
            </a:xfrm>
            <a:custGeom>
              <a:avLst/>
              <a:gdLst/>
              <a:ahLst/>
              <a:cxnLst/>
              <a:rect l="l" t="t" r="r" b="b"/>
              <a:pathLst>
                <a:path w="1016" h="1778" extrusionOk="0">
                  <a:moveTo>
                    <a:pt x="973" y="1"/>
                  </a:moveTo>
                  <a:cubicBezTo>
                    <a:pt x="656" y="170"/>
                    <a:pt x="381" y="424"/>
                    <a:pt x="212" y="741"/>
                  </a:cubicBezTo>
                  <a:cubicBezTo>
                    <a:pt x="64" y="995"/>
                    <a:pt x="0" y="1269"/>
                    <a:pt x="0" y="1566"/>
                  </a:cubicBezTo>
                  <a:cubicBezTo>
                    <a:pt x="0" y="1629"/>
                    <a:pt x="22" y="1714"/>
                    <a:pt x="22" y="1777"/>
                  </a:cubicBezTo>
                  <a:cubicBezTo>
                    <a:pt x="170" y="1650"/>
                    <a:pt x="339" y="1544"/>
                    <a:pt x="508" y="1481"/>
                  </a:cubicBezTo>
                  <a:cubicBezTo>
                    <a:pt x="635" y="1354"/>
                    <a:pt x="741" y="1206"/>
                    <a:pt x="825" y="1058"/>
                  </a:cubicBezTo>
                  <a:cubicBezTo>
                    <a:pt x="931" y="825"/>
                    <a:pt x="1016" y="529"/>
                    <a:pt x="1016" y="233"/>
                  </a:cubicBezTo>
                  <a:cubicBezTo>
                    <a:pt x="1016" y="170"/>
                    <a:pt x="994" y="64"/>
                    <a:pt x="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9"/>
            <p:cNvSpPr/>
            <p:nvPr/>
          </p:nvSpPr>
          <p:spPr>
            <a:xfrm>
              <a:off x="1943275" y="2386850"/>
              <a:ext cx="50800" cy="18125"/>
            </a:xfrm>
            <a:custGeom>
              <a:avLst/>
              <a:gdLst/>
              <a:ahLst/>
              <a:cxnLst/>
              <a:rect l="l" t="t" r="r" b="b"/>
              <a:pathLst>
                <a:path w="2032" h="725" extrusionOk="0">
                  <a:moveTo>
                    <a:pt x="1200" y="1"/>
                  </a:moveTo>
                  <a:cubicBezTo>
                    <a:pt x="1125" y="1"/>
                    <a:pt x="1050" y="5"/>
                    <a:pt x="974" y="14"/>
                  </a:cubicBezTo>
                  <a:cubicBezTo>
                    <a:pt x="614" y="77"/>
                    <a:pt x="297" y="267"/>
                    <a:pt x="1" y="521"/>
                  </a:cubicBezTo>
                  <a:cubicBezTo>
                    <a:pt x="289" y="657"/>
                    <a:pt x="576" y="724"/>
                    <a:pt x="864" y="724"/>
                  </a:cubicBezTo>
                  <a:cubicBezTo>
                    <a:pt x="936" y="724"/>
                    <a:pt x="1008" y="720"/>
                    <a:pt x="1080" y="712"/>
                  </a:cubicBezTo>
                  <a:cubicBezTo>
                    <a:pt x="1460" y="648"/>
                    <a:pt x="1777" y="479"/>
                    <a:pt x="2031" y="204"/>
                  </a:cubicBezTo>
                  <a:cubicBezTo>
                    <a:pt x="1777" y="69"/>
                    <a:pt x="1497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9"/>
            <p:cNvSpPr/>
            <p:nvPr/>
          </p:nvSpPr>
          <p:spPr>
            <a:xfrm>
              <a:off x="1923725" y="2359150"/>
              <a:ext cx="27000" cy="41800"/>
            </a:xfrm>
            <a:custGeom>
              <a:avLst/>
              <a:gdLst/>
              <a:ahLst/>
              <a:cxnLst/>
              <a:rect l="l" t="t" r="r" b="b"/>
              <a:pathLst>
                <a:path w="1080" h="1672" extrusionOk="0">
                  <a:moveTo>
                    <a:pt x="1058" y="1"/>
                  </a:moveTo>
                  <a:cubicBezTo>
                    <a:pt x="719" y="149"/>
                    <a:pt x="445" y="360"/>
                    <a:pt x="254" y="656"/>
                  </a:cubicBezTo>
                  <a:cubicBezTo>
                    <a:pt x="85" y="931"/>
                    <a:pt x="0" y="1249"/>
                    <a:pt x="0" y="1587"/>
                  </a:cubicBezTo>
                  <a:cubicBezTo>
                    <a:pt x="0" y="1629"/>
                    <a:pt x="0" y="1650"/>
                    <a:pt x="0" y="1671"/>
                  </a:cubicBezTo>
                  <a:cubicBezTo>
                    <a:pt x="339" y="1545"/>
                    <a:pt x="635" y="1333"/>
                    <a:pt x="804" y="1016"/>
                  </a:cubicBezTo>
                  <a:cubicBezTo>
                    <a:pt x="973" y="741"/>
                    <a:pt x="1079" y="445"/>
                    <a:pt x="1079" y="106"/>
                  </a:cubicBezTo>
                  <a:cubicBezTo>
                    <a:pt x="1079" y="64"/>
                    <a:pt x="1058" y="43"/>
                    <a:pt x="1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9"/>
            <p:cNvSpPr/>
            <p:nvPr/>
          </p:nvSpPr>
          <p:spPr>
            <a:xfrm>
              <a:off x="1954400" y="2339075"/>
              <a:ext cx="19050" cy="43900"/>
            </a:xfrm>
            <a:custGeom>
              <a:avLst/>
              <a:gdLst/>
              <a:ahLst/>
              <a:cxnLst/>
              <a:rect l="l" t="t" r="r" b="b"/>
              <a:pathLst>
                <a:path w="762" h="1756" extrusionOk="0">
                  <a:moveTo>
                    <a:pt x="656" y="0"/>
                  </a:moveTo>
                  <a:cubicBezTo>
                    <a:pt x="423" y="169"/>
                    <a:pt x="254" y="360"/>
                    <a:pt x="127" y="571"/>
                  </a:cubicBezTo>
                  <a:cubicBezTo>
                    <a:pt x="190" y="973"/>
                    <a:pt x="148" y="1375"/>
                    <a:pt x="0" y="1713"/>
                  </a:cubicBezTo>
                  <a:cubicBezTo>
                    <a:pt x="0" y="1713"/>
                    <a:pt x="0" y="1734"/>
                    <a:pt x="0" y="1755"/>
                  </a:cubicBezTo>
                  <a:cubicBezTo>
                    <a:pt x="85" y="1734"/>
                    <a:pt x="148" y="1692"/>
                    <a:pt x="233" y="1671"/>
                  </a:cubicBezTo>
                  <a:cubicBezTo>
                    <a:pt x="423" y="1480"/>
                    <a:pt x="571" y="1290"/>
                    <a:pt x="656" y="1036"/>
                  </a:cubicBezTo>
                  <a:cubicBezTo>
                    <a:pt x="719" y="867"/>
                    <a:pt x="761" y="677"/>
                    <a:pt x="761" y="486"/>
                  </a:cubicBezTo>
                  <a:cubicBezTo>
                    <a:pt x="761" y="338"/>
                    <a:pt x="698" y="169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9"/>
            <p:cNvSpPr/>
            <p:nvPr/>
          </p:nvSpPr>
          <p:spPr>
            <a:xfrm>
              <a:off x="1977125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381" y="0"/>
                  </a:moveTo>
                  <a:cubicBezTo>
                    <a:pt x="191" y="212"/>
                    <a:pt x="64" y="423"/>
                    <a:pt x="0" y="677"/>
                  </a:cubicBezTo>
                  <a:cubicBezTo>
                    <a:pt x="149" y="1058"/>
                    <a:pt x="191" y="1438"/>
                    <a:pt x="127" y="1819"/>
                  </a:cubicBezTo>
                  <a:cubicBezTo>
                    <a:pt x="127" y="1819"/>
                    <a:pt x="149" y="1840"/>
                    <a:pt x="149" y="1861"/>
                  </a:cubicBezTo>
                  <a:cubicBezTo>
                    <a:pt x="212" y="1819"/>
                    <a:pt x="297" y="1756"/>
                    <a:pt x="360" y="1713"/>
                  </a:cubicBezTo>
                  <a:cubicBezTo>
                    <a:pt x="508" y="1502"/>
                    <a:pt x="614" y="1269"/>
                    <a:pt x="614" y="994"/>
                  </a:cubicBezTo>
                  <a:cubicBezTo>
                    <a:pt x="635" y="952"/>
                    <a:pt x="635" y="910"/>
                    <a:pt x="635" y="867"/>
                  </a:cubicBezTo>
                  <a:cubicBezTo>
                    <a:pt x="635" y="550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1990875" y="2287250"/>
              <a:ext cx="16950" cy="46550"/>
            </a:xfrm>
            <a:custGeom>
              <a:avLst/>
              <a:gdLst/>
              <a:ahLst/>
              <a:cxnLst/>
              <a:rect l="l" t="t" r="r" b="b"/>
              <a:pathLst>
                <a:path w="678" h="1862" extrusionOk="0">
                  <a:moveTo>
                    <a:pt x="170" y="0"/>
                  </a:moveTo>
                  <a:cubicBezTo>
                    <a:pt x="64" y="233"/>
                    <a:pt x="0" y="466"/>
                    <a:pt x="0" y="719"/>
                  </a:cubicBezTo>
                  <a:cubicBezTo>
                    <a:pt x="191" y="1079"/>
                    <a:pt x="339" y="1439"/>
                    <a:pt x="360" y="1819"/>
                  </a:cubicBezTo>
                  <a:cubicBezTo>
                    <a:pt x="381" y="1819"/>
                    <a:pt x="381" y="1840"/>
                    <a:pt x="402" y="1862"/>
                  </a:cubicBezTo>
                  <a:cubicBezTo>
                    <a:pt x="445" y="1798"/>
                    <a:pt x="508" y="1735"/>
                    <a:pt x="571" y="1671"/>
                  </a:cubicBezTo>
                  <a:cubicBezTo>
                    <a:pt x="635" y="1502"/>
                    <a:pt x="677" y="1333"/>
                    <a:pt x="677" y="1142"/>
                  </a:cubicBezTo>
                  <a:cubicBezTo>
                    <a:pt x="677" y="1079"/>
                    <a:pt x="677" y="994"/>
                    <a:pt x="656" y="910"/>
                  </a:cubicBezTo>
                  <a:cubicBezTo>
                    <a:pt x="614" y="571"/>
                    <a:pt x="423" y="254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1996150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64" y="0"/>
                  </a:moveTo>
                  <a:cubicBezTo>
                    <a:pt x="43" y="148"/>
                    <a:pt x="1" y="275"/>
                    <a:pt x="1" y="402"/>
                  </a:cubicBezTo>
                  <a:cubicBezTo>
                    <a:pt x="1" y="529"/>
                    <a:pt x="22" y="635"/>
                    <a:pt x="43" y="762"/>
                  </a:cubicBezTo>
                  <a:cubicBezTo>
                    <a:pt x="360" y="1036"/>
                    <a:pt x="572" y="1375"/>
                    <a:pt x="678" y="1713"/>
                  </a:cubicBezTo>
                  <a:cubicBezTo>
                    <a:pt x="699" y="1734"/>
                    <a:pt x="720" y="1734"/>
                    <a:pt x="720" y="1756"/>
                  </a:cubicBezTo>
                  <a:cubicBezTo>
                    <a:pt x="762" y="1671"/>
                    <a:pt x="805" y="1608"/>
                    <a:pt x="868" y="1523"/>
                  </a:cubicBezTo>
                  <a:cubicBezTo>
                    <a:pt x="868" y="1481"/>
                    <a:pt x="868" y="1459"/>
                    <a:pt x="868" y="1417"/>
                  </a:cubicBezTo>
                  <a:cubicBezTo>
                    <a:pt x="868" y="1206"/>
                    <a:pt x="847" y="994"/>
                    <a:pt x="762" y="783"/>
                  </a:cubicBezTo>
                  <a:cubicBezTo>
                    <a:pt x="635" y="465"/>
                    <a:pt x="382" y="21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9"/>
            <p:cNvSpPr/>
            <p:nvPr/>
          </p:nvSpPr>
          <p:spPr>
            <a:xfrm>
              <a:off x="19935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0" y="1"/>
                  </a:moveTo>
                  <a:cubicBezTo>
                    <a:pt x="0" y="297"/>
                    <a:pt x="42" y="530"/>
                    <a:pt x="169" y="783"/>
                  </a:cubicBezTo>
                  <a:cubicBezTo>
                    <a:pt x="529" y="953"/>
                    <a:pt x="825" y="1249"/>
                    <a:pt x="1015" y="1566"/>
                  </a:cubicBezTo>
                  <a:lnTo>
                    <a:pt x="1058" y="1566"/>
                  </a:lnTo>
                  <a:cubicBezTo>
                    <a:pt x="1079" y="1481"/>
                    <a:pt x="1100" y="1397"/>
                    <a:pt x="1142" y="1333"/>
                  </a:cubicBezTo>
                  <a:cubicBezTo>
                    <a:pt x="1100" y="1058"/>
                    <a:pt x="1015" y="826"/>
                    <a:pt x="867" y="614"/>
                  </a:cubicBezTo>
                  <a:cubicBezTo>
                    <a:pt x="656" y="339"/>
                    <a:pt x="339" y="14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9"/>
            <p:cNvSpPr/>
            <p:nvPr/>
          </p:nvSpPr>
          <p:spPr>
            <a:xfrm>
              <a:off x="1983475" y="2202650"/>
              <a:ext cx="34375" cy="31750"/>
            </a:xfrm>
            <a:custGeom>
              <a:avLst/>
              <a:gdLst/>
              <a:ahLst/>
              <a:cxnLst/>
              <a:rect l="l" t="t" r="r" b="b"/>
              <a:pathLst>
                <a:path w="1375" h="1270" extrusionOk="0">
                  <a:moveTo>
                    <a:pt x="0" y="0"/>
                  </a:moveTo>
                  <a:cubicBezTo>
                    <a:pt x="85" y="254"/>
                    <a:pt x="169" y="487"/>
                    <a:pt x="339" y="677"/>
                  </a:cubicBezTo>
                  <a:cubicBezTo>
                    <a:pt x="719" y="804"/>
                    <a:pt x="1058" y="994"/>
                    <a:pt x="1312" y="1248"/>
                  </a:cubicBezTo>
                  <a:cubicBezTo>
                    <a:pt x="1333" y="1269"/>
                    <a:pt x="1354" y="1269"/>
                    <a:pt x="1375" y="1269"/>
                  </a:cubicBezTo>
                  <a:cubicBezTo>
                    <a:pt x="1375" y="1185"/>
                    <a:pt x="1375" y="1100"/>
                    <a:pt x="1375" y="1037"/>
                  </a:cubicBezTo>
                  <a:cubicBezTo>
                    <a:pt x="1290" y="783"/>
                    <a:pt x="1142" y="550"/>
                    <a:pt x="952" y="381"/>
                  </a:cubicBezTo>
                  <a:cubicBezTo>
                    <a:pt x="677" y="170"/>
                    <a:pt x="381" y="4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9"/>
            <p:cNvSpPr/>
            <p:nvPr/>
          </p:nvSpPr>
          <p:spPr>
            <a:xfrm>
              <a:off x="196655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74" y="1"/>
                  </a:moveTo>
                  <a:cubicBezTo>
                    <a:pt x="117" y="1"/>
                    <a:pt x="59" y="2"/>
                    <a:pt x="1" y="6"/>
                  </a:cubicBezTo>
                  <a:cubicBezTo>
                    <a:pt x="127" y="259"/>
                    <a:pt x="297" y="471"/>
                    <a:pt x="508" y="619"/>
                  </a:cubicBezTo>
                  <a:cubicBezTo>
                    <a:pt x="931" y="640"/>
                    <a:pt x="1269" y="746"/>
                    <a:pt x="1608" y="957"/>
                  </a:cubicBezTo>
                  <a:lnTo>
                    <a:pt x="1629" y="957"/>
                  </a:lnTo>
                  <a:cubicBezTo>
                    <a:pt x="1608" y="873"/>
                    <a:pt x="1608" y="788"/>
                    <a:pt x="1587" y="704"/>
                  </a:cubicBezTo>
                  <a:cubicBezTo>
                    <a:pt x="1439" y="471"/>
                    <a:pt x="1248" y="302"/>
                    <a:pt x="1037" y="196"/>
                  </a:cubicBezTo>
                  <a:cubicBezTo>
                    <a:pt x="769" y="53"/>
                    <a:pt x="48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9"/>
            <p:cNvSpPr/>
            <p:nvPr/>
          </p:nvSpPr>
          <p:spPr>
            <a:xfrm>
              <a:off x="1975000" y="2359300"/>
              <a:ext cx="46575" cy="21550"/>
            </a:xfrm>
            <a:custGeom>
              <a:avLst/>
              <a:gdLst/>
              <a:ahLst/>
              <a:cxnLst/>
              <a:rect l="l" t="t" r="r" b="b"/>
              <a:pathLst>
                <a:path w="1863" h="862" extrusionOk="0">
                  <a:moveTo>
                    <a:pt x="1374" y="1"/>
                  </a:moveTo>
                  <a:cubicBezTo>
                    <a:pt x="1161" y="1"/>
                    <a:pt x="955" y="37"/>
                    <a:pt x="762" y="122"/>
                  </a:cubicBezTo>
                  <a:cubicBezTo>
                    <a:pt x="466" y="248"/>
                    <a:pt x="212" y="502"/>
                    <a:pt x="1" y="777"/>
                  </a:cubicBezTo>
                  <a:cubicBezTo>
                    <a:pt x="191" y="777"/>
                    <a:pt x="382" y="820"/>
                    <a:pt x="551" y="862"/>
                  </a:cubicBezTo>
                  <a:cubicBezTo>
                    <a:pt x="720" y="862"/>
                    <a:pt x="868" y="820"/>
                    <a:pt x="1037" y="756"/>
                  </a:cubicBezTo>
                  <a:cubicBezTo>
                    <a:pt x="1376" y="629"/>
                    <a:pt x="1651" y="375"/>
                    <a:pt x="1862" y="58"/>
                  </a:cubicBezTo>
                  <a:cubicBezTo>
                    <a:pt x="1698" y="22"/>
                    <a:pt x="15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9"/>
            <p:cNvSpPr/>
            <p:nvPr/>
          </p:nvSpPr>
          <p:spPr>
            <a:xfrm>
              <a:off x="1999325" y="2323200"/>
              <a:ext cx="41800" cy="29100"/>
            </a:xfrm>
            <a:custGeom>
              <a:avLst/>
              <a:gdLst/>
              <a:ahLst/>
              <a:cxnLst/>
              <a:rect l="l" t="t" r="r" b="b"/>
              <a:pathLst>
                <a:path w="1672" h="1164" extrusionOk="0">
                  <a:moveTo>
                    <a:pt x="1672" y="1"/>
                  </a:moveTo>
                  <a:cubicBezTo>
                    <a:pt x="1270" y="1"/>
                    <a:pt x="910" y="106"/>
                    <a:pt x="614" y="318"/>
                  </a:cubicBezTo>
                  <a:cubicBezTo>
                    <a:pt x="339" y="529"/>
                    <a:pt x="128" y="825"/>
                    <a:pt x="1" y="1164"/>
                  </a:cubicBezTo>
                  <a:cubicBezTo>
                    <a:pt x="140" y="1133"/>
                    <a:pt x="279" y="1113"/>
                    <a:pt x="419" y="1113"/>
                  </a:cubicBezTo>
                  <a:cubicBezTo>
                    <a:pt x="470" y="1113"/>
                    <a:pt x="521" y="1116"/>
                    <a:pt x="572" y="1121"/>
                  </a:cubicBezTo>
                  <a:cubicBezTo>
                    <a:pt x="741" y="1058"/>
                    <a:pt x="889" y="995"/>
                    <a:pt x="1037" y="910"/>
                  </a:cubicBezTo>
                  <a:cubicBezTo>
                    <a:pt x="1333" y="698"/>
                    <a:pt x="1524" y="381"/>
                    <a:pt x="1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9"/>
            <p:cNvSpPr/>
            <p:nvPr/>
          </p:nvSpPr>
          <p:spPr>
            <a:xfrm>
              <a:off x="2017300" y="2283025"/>
              <a:ext cx="32825" cy="38075"/>
            </a:xfrm>
            <a:custGeom>
              <a:avLst/>
              <a:gdLst/>
              <a:ahLst/>
              <a:cxnLst/>
              <a:rect l="l" t="t" r="r" b="b"/>
              <a:pathLst>
                <a:path w="1313" h="1523" extrusionOk="0">
                  <a:moveTo>
                    <a:pt x="1312" y="0"/>
                  </a:moveTo>
                  <a:lnTo>
                    <a:pt x="1312" y="0"/>
                  </a:lnTo>
                  <a:cubicBezTo>
                    <a:pt x="974" y="106"/>
                    <a:pt x="635" y="275"/>
                    <a:pt x="382" y="550"/>
                  </a:cubicBezTo>
                  <a:cubicBezTo>
                    <a:pt x="170" y="825"/>
                    <a:pt x="43" y="1163"/>
                    <a:pt x="1" y="1523"/>
                  </a:cubicBezTo>
                  <a:cubicBezTo>
                    <a:pt x="170" y="1438"/>
                    <a:pt x="339" y="1375"/>
                    <a:pt x="530" y="1354"/>
                  </a:cubicBezTo>
                  <a:cubicBezTo>
                    <a:pt x="678" y="1248"/>
                    <a:pt x="826" y="1142"/>
                    <a:pt x="931" y="1015"/>
                  </a:cubicBezTo>
                  <a:cubicBezTo>
                    <a:pt x="1164" y="740"/>
                    <a:pt x="1270" y="402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9"/>
            <p:cNvSpPr/>
            <p:nvPr/>
          </p:nvSpPr>
          <p:spPr>
            <a:xfrm>
              <a:off x="2025250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656" y="0"/>
                  </a:moveTo>
                  <a:cubicBezTo>
                    <a:pt x="360" y="254"/>
                    <a:pt x="148" y="550"/>
                    <a:pt x="64" y="909"/>
                  </a:cubicBezTo>
                  <a:cubicBezTo>
                    <a:pt x="21" y="1057"/>
                    <a:pt x="0" y="1184"/>
                    <a:pt x="0" y="1332"/>
                  </a:cubicBezTo>
                  <a:cubicBezTo>
                    <a:pt x="0" y="1544"/>
                    <a:pt x="64" y="1734"/>
                    <a:pt x="148" y="1967"/>
                  </a:cubicBezTo>
                  <a:cubicBezTo>
                    <a:pt x="254" y="1798"/>
                    <a:pt x="381" y="1671"/>
                    <a:pt x="550" y="1565"/>
                  </a:cubicBezTo>
                  <a:cubicBezTo>
                    <a:pt x="635" y="1417"/>
                    <a:pt x="719" y="1248"/>
                    <a:pt x="761" y="1079"/>
                  </a:cubicBezTo>
                  <a:cubicBezTo>
                    <a:pt x="783" y="952"/>
                    <a:pt x="804" y="825"/>
                    <a:pt x="804" y="677"/>
                  </a:cubicBezTo>
                  <a:cubicBezTo>
                    <a:pt x="804" y="465"/>
                    <a:pt x="740" y="233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9"/>
            <p:cNvSpPr/>
            <p:nvPr/>
          </p:nvSpPr>
          <p:spPr>
            <a:xfrm>
              <a:off x="2013600" y="2164050"/>
              <a:ext cx="18000" cy="50250"/>
            </a:xfrm>
            <a:custGeom>
              <a:avLst/>
              <a:gdLst/>
              <a:ahLst/>
              <a:cxnLst/>
              <a:rect l="l" t="t" r="r" b="b"/>
              <a:pathLst>
                <a:path w="720" h="2010" extrusionOk="0">
                  <a:moveTo>
                    <a:pt x="360" y="1"/>
                  </a:moveTo>
                  <a:cubicBezTo>
                    <a:pt x="149" y="318"/>
                    <a:pt x="1" y="656"/>
                    <a:pt x="1" y="1016"/>
                  </a:cubicBezTo>
                  <a:lnTo>
                    <a:pt x="1" y="1037"/>
                  </a:lnTo>
                  <a:cubicBezTo>
                    <a:pt x="1" y="1375"/>
                    <a:pt x="128" y="1693"/>
                    <a:pt x="318" y="2010"/>
                  </a:cubicBezTo>
                  <a:cubicBezTo>
                    <a:pt x="403" y="1841"/>
                    <a:pt x="508" y="1671"/>
                    <a:pt x="614" y="1523"/>
                  </a:cubicBezTo>
                  <a:cubicBezTo>
                    <a:pt x="678" y="1375"/>
                    <a:pt x="720" y="1206"/>
                    <a:pt x="720" y="1016"/>
                  </a:cubicBezTo>
                  <a:cubicBezTo>
                    <a:pt x="720" y="656"/>
                    <a:pt x="572" y="318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9"/>
            <p:cNvSpPr/>
            <p:nvPr/>
          </p:nvSpPr>
          <p:spPr>
            <a:xfrm>
              <a:off x="199245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128" y="1"/>
                  </a:moveTo>
                  <a:cubicBezTo>
                    <a:pt x="43" y="212"/>
                    <a:pt x="1" y="445"/>
                    <a:pt x="1" y="677"/>
                  </a:cubicBezTo>
                  <a:cubicBezTo>
                    <a:pt x="1" y="825"/>
                    <a:pt x="22" y="952"/>
                    <a:pt x="43" y="1079"/>
                  </a:cubicBezTo>
                  <a:cubicBezTo>
                    <a:pt x="85" y="1396"/>
                    <a:pt x="297" y="1693"/>
                    <a:pt x="572" y="1946"/>
                  </a:cubicBezTo>
                  <a:cubicBezTo>
                    <a:pt x="593" y="1756"/>
                    <a:pt x="656" y="1587"/>
                    <a:pt x="741" y="1396"/>
                  </a:cubicBezTo>
                  <a:cubicBezTo>
                    <a:pt x="762" y="1354"/>
                    <a:pt x="762" y="1333"/>
                    <a:pt x="762" y="1291"/>
                  </a:cubicBezTo>
                  <a:cubicBezTo>
                    <a:pt x="762" y="1164"/>
                    <a:pt x="741" y="1037"/>
                    <a:pt x="720" y="910"/>
                  </a:cubicBezTo>
                  <a:cubicBezTo>
                    <a:pt x="635" y="550"/>
                    <a:pt x="403" y="254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9"/>
            <p:cNvSpPr/>
            <p:nvPr/>
          </p:nvSpPr>
          <p:spPr>
            <a:xfrm>
              <a:off x="1944350" y="2156450"/>
              <a:ext cx="46025" cy="16625"/>
            </a:xfrm>
            <a:custGeom>
              <a:avLst/>
              <a:gdLst/>
              <a:ahLst/>
              <a:cxnLst/>
              <a:rect l="l" t="t" r="r" b="b"/>
              <a:pathLst>
                <a:path w="1841" h="665" extrusionOk="0">
                  <a:moveTo>
                    <a:pt x="643" y="0"/>
                  </a:moveTo>
                  <a:cubicBezTo>
                    <a:pt x="432" y="0"/>
                    <a:pt x="216" y="38"/>
                    <a:pt x="0" y="114"/>
                  </a:cubicBezTo>
                  <a:cubicBezTo>
                    <a:pt x="191" y="326"/>
                    <a:pt x="402" y="474"/>
                    <a:pt x="614" y="601"/>
                  </a:cubicBezTo>
                  <a:cubicBezTo>
                    <a:pt x="783" y="567"/>
                    <a:pt x="949" y="550"/>
                    <a:pt x="1110" y="550"/>
                  </a:cubicBezTo>
                  <a:cubicBezTo>
                    <a:pt x="1351" y="550"/>
                    <a:pt x="1582" y="588"/>
                    <a:pt x="1798" y="664"/>
                  </a:cubicBezTo>
                  <a:cubicBezTo>
                    <a:pt x="1819" y="664"/>
                    <a:pt x="1819" y="664"/>
                    <a:pt x="1840" y="643"/>
                  </a:cubicBezTo>
                  <a:cubicBezTo>
                    <a:pt x="1798" y="580"/>
                    <a:pt x="1777" y="495"/>
                    <a:pt x="1734" y="410"/>
                  </a:cubicBezTo>
                  <a:cubicBezTo>
                    <a:pt x="1544" y="241"/>
                    <a:pt x="1311" y="114"/>
                    <a:pt x="1058" y="51"/>
                  </a:cubicBezTo>
                  <a:cubicBezTo>
                    <a:pt x="922" y="17"/>
                    <a:pt x="784" y="0"/>
                    <a:pt x="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9"/>
            <p:cNvSpPr/>
            <p:nvPr/>
          </p:nvSpPr>
          <p:spPr>
            <a:xfrm>
              <a:off x="1961800" y="2107475"/>
              <a:ext cx="24350" cy="45500"/>
            </a:xfrm>
            <a:custGeom>
              <a:avLst/>
              <a:gdLst/>
              <a:ahLst/>
              <a:cxnLst/>
              <a:rect l="l" t="t" r="r" b="b"/>
              <a:pathLst>
                <a:path w="974" h="1820" extrusionOk="0">
                  <a:moveTo>
                    <a:pt x="21" y="1"/>
                  </a:moveTo>
                  <a:cubicBezTo>
                    <a:pt x="21" y="85"/>
                    <a:pt x="0" y="191"/>
                    <a:pt x="0" y="276"/>
                  </a:cubicBezTo>
                  <a:cubicBezTo>
                    <a:pt x="0" y="572"/>
                    <a:pt x="42" y="825"/>
                    <a:pt x="169" y="1079"/>
                  </a:cubicBezTo>
                  <a:cubicBezTo>
                    <a:pt x="339" y="1375"/>
                    <a:pt x="592" y="1629"/>
                    <a:pt x="910" y="1819"/>
                  </a:cubicBezTo>
                  <a:cubicBezTo>
                    <a:pt x="910" y="1608"/>
                    <a:pt x="931" y="1418"/>
                    <a:pt x="973" y="1227"/>
                  </a:cubicBezTo>
                  <a:cubicBezTo>
                    <a:pt x="931" y="1058"/>
                    <a:pt x="888" y="910"/>
                    <a:pt x="804" y="762"/>
                  </a:cubicBezTo>
                  <a:cubicBezTo>
                    <a:pt x="656" y="424"/>
                    <a:pt x="360" y="19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9"/>
            <p:cNvSpPr/>
            <p:nvPr/>
          </p:nvSpPr>
          <p:spPr>
            <a:xfrm>
              <a:off x="1926900" y="2117000"/>
              <a:ext cx="38625" cy="30150"/>
            </a:xfrm>
            <a:custGeom>
              <a:avLst/>
              <a:gdLst/>
              <a:ahLst/>
              <a:cxnLst/>
              <a:rect l="l" t="t" r="r" b="b"/>
              <a:pathLst>
                <a:path w="1545" h="1206" extrusionOk="0">
                  <a:moveTo>
                    <a:pt x="0" y="0"/>
                  </a:moveTo>
                  <a:cubicBezTo>
                    <a:pt x="127" y="360"/>
                    <a:pt x="339" y="677"/>
                    <a:pt x="614" y="889"/>
                  </a:cubicBezTo>
                  <a:cubicBezTo>
                    <a:pt x="867" y="1079"/>
                    <a:pt x="1206" y="1185"/>
                    <a:pt x="1544" y="1206"/>
                  </a:cubicBezTo>
                  <a:cubicBezTo>
                    <a:pt x="1438" y="1100"/>
                    <a:pt x="1354" y="973"/>
                    <a:pt x="1290" y="825"/>
                  </a:cubicBezTo>
                  <a:cubicBezTo>
                    <a:pt x="1206" y="698"/>
                    <a:pt x="1164" y="571"/>
                    <a:pt x="1121" y="423"/>
                  </a:cubicBezTo>
                  <a:cubicBezTo>
                    <a:pt x="1100" y="381"/>
                    <a:pt x="1058" y="360"/>
                    <a:pt x="1015" y="318"/>
                  </a:cubicBezTo>
                  <a:cubicBezTo>
                    <a:pt x="719" y="106"/>
                    <a:pt x="38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9"/>
            <p:cNvSpPr/>
            <p:nvPr/>
          </p:nvSpPr>
          <p:spPr>
            <a:xfrm>
              <a:off x="1816400" y="2077350"/>
              <a:ext cx="115800" cy="366950"/>
            </a:xfrm>
            <a:custGeom>
              <a:avLst/>
              <a:gdLst/>
              <a:ahLst/>
              <a:cxnLst/>
              <a:rect l="l" t="t" r="r" b="b"/>
              <a:pathLst>
                <a:path w="4632" h="14678" extrusionOk="0">
                  <a:moveTo>
                    <a:pt x="2327" y="0"/>
                  </a:moveTo>
                  <a:lnTo>
                    <a:pt x="2178" y="317"/>
                  </a:lnTo>
                  <a:cubicBezTo>
                    <a:pt x="1629" y="1438"/>
                    <a:pt x="1544" y="2559"/>
                    <a:pt x="1544" y="3511"/>
                  </a:cubicBezTo>
                  <a:lnTo>
                    <a:pt x="1544" y="10511"/>
                  </a:lnTo>
                  <a:lnTo>
                    <a:pt x="994" y="10511"/>
                  </a:lnTo>
                  <a:cubicBezTo>
                    <a:pt x="846" y="10511"/>
                    <a:pt x="867" y="10427"/>
                    <a:pt x="909" y="10342"/>
                  </a:cubicBezTo>
                  <a:cubicBezTo>
                    <a:pt x="909" y="10321"/>
                    <a:pt x="952" y="10258"/>
                    <a:pt x="952" y="10194"/>
                  </a:cubicBezTo>
                  <a:cubicBezTo>
                    <a:pt x="952" y="9961"/>
                    <a:pt x="761" y="9771"/>
                    <a:pt x="550" y="9771"/>
                  </a:cubicBezTo>
                  <a:cubicBezTo>
                    <a:pt x="338" y="9771"/>
                    <a:pt x="127" y="9983"/>
                    <a:pt x="127" y="10194"/>
                  </a:cubicBezTo>
                  <a:cubicBezTo>
                    <a:pt x="127" y="10469"/>
                    <a:pt x="360" y="10786"/>
                    <a:pt x="846" y="10786"/>
                  </a:cubicBezTo>
                  <a:lnTo>
                    <a:pt x="1755" y="10786"/>
                  </a:lnTo>
                  <a:cubicBezTo>
                    <a:pt x="1629" y="11125"/>
                    <a:pt x="1544" y="11590"/>
                    <a:pt x="1544" y="12119"/>
                  </a:cubicBezTo>
                  <a:cubicBezTo>
                    <a:pt x="1544" y="12774"/>
                    <a:pt x="1671" y="13345"/>
                    <a:pt x="1882" y="13705"/>
                  </a:cubicBezTo>
                  <a:cubicBezTo>
                    <a:pt x="1184" y="13578"/>
                    <a:pt x="656" y="13409"/>
                    <a:pt x="169" y="13155"/>
                  </a:cubicBezTo>
                  <a:lnTo>
                    <a:pt x="127" y="13134"/>
                  </a:lnTo>
                  <a:lnTo>
                    <a:pt x="0" y="13430"/>
                  </a:lnTo>
                  <a:lnTo>
                    <a:pt x="21" y="13451"/>
                  </a:lnTo>
                  <a:cubicBezTo>
                    <a:pt x="465" y="13684"/>
                    <a:pt x="867" y="13789"/>
                    <a:pt x="1375" y="13916"/>
                  </a:cubicBezTo>
                  <a:cubicBezTo>
                    <a:pt x="1375" y="13916"/>
                    <a:pt x="1777" y="13980"/>
                    <a:pt x="2052" y="14022"/>
                  </a:cubicBezTo>
                  <a:cubicBezTo>
                    <a:pt x="1967" y="14086"/>
                    <a:pt x="1925" y="14191"/>
                    <a:pt x="1925" y="14297"/>
                  </a:cubicBezTo>
                  <a:cubicBezTo>
                    <a:pt x="1925" y="14509"/>
                    <a:pt x="2094" y="14678"/>
                    <a:pt x="2305" y="14678"/>
                  </a:cubicBezTo>
                  <a:cubicBezTo>
                    <a:pt x="2517" y="14678"/>
                    <a:pt x="2686" y="14509"/>
                    <a:pt x="2686" y="14297"/>
                  </a:cubicBezTo>
                  <a:cubicBezTo>
                    <a:pt x="2686" y="14191"/>
                    <a:pt x="2644" y="14086"/>
                    <a:pt x="2580" y="14022"/>
                  </a:cubicBezTo>
                  <a:cubicBezTo>
                    <a:pt x="2834" y="13980"/>
                    <a:pt x="3215" y="13916"/>
                    <a:pt x="3215" y="13916"/>
                  </a:cubicBezTo>
                  <a:cubicBezTo>
                    <a:pt x="3722" y="13789"/>
                    <a:pt x="4167" y="13684"/>
                    <a:pt x="4589" y="13451"/>
                  </a:cubicBezTo>
                  <a:lnTo>
                    <a:pt x="4632" y="13430"/>
                  </a:lnTo>
                  <a:lnTo>
                    <a:pt x="4505" y="13134"/>
                  </a:lnTo>
                  <a:lnTo>
                    <a:pt x="4463" y="13155"/>
                  </a:lnTo>
                  <a:cubicBezTo>
                    <a:pt x="3976" y="13409"/>
                    <a:pt x="3447" y="13578"/>
                    <a:pt x="2771" y="13684"/>
                  </a:cubicBezTo>
                  <a:cubicBezTo>
                    <a:pt x="2961" y="13324"/>
                    <a:pt x="3088" y="12774"/>
                    <a:pt x="3088" y="12119"/>
                  </a:cubicBezTo>
                  <a:cubicBezTo>
                    <a:pt x="3088" y="11590"/>
                    <a:pt x="3003" y="11125"/>
                    <a:pt x="2876" y="10786"/>
                  </a:cubicBezTo>
                  <a:lnTo>
                    <a:pt x="3786" y="10786"/>
                  </a:lnTo>
                  <a:cubicBezTo>
                    <a:pt x="4293" y="10786"/>
                    <a:pt x="4526" y="10490"/>
                    <a:pt x="4526" y="10194"/>
                  </a:cubicBezTo>
                  <a:cubicBezTo>
                    <a:pt x="4526" y="9983"/>
                    <a:pt x="4336" y="9771"/>
                    <a:pt x="4103" y="9771"/>
                  </a:cubicBezTo>
                  <a:cubicBezTo>
                    <a:pt x="3870" y="9771"/>
                    <a:pt x="3701" y="9961"/>
                    <a:pt x="3701" y="10194"/>
                  </a:cubicBezTo>
                  <a:cubicBezTo>
                    <a:pt x="3701" y="10258"/>
                    <a:pt x="3722" y="10321"/>
                    <a:pt x="3744" y="10342"/>
                  </a:cubicBezTo>
                  <a:cubicBezTo>
                    <a:pt x="3765" y="10427"/>
                    <a:pt x="3786" y="10511"/>
                    <a:pt x="3638" y="10511"/>
                  </a:cubicBezTo>
                  <a:lnTo>
                    <a:pt x="3088" y="10511"/>
                  </a:lnTo>
                  <a:lnTo>
                    <a:pt x="3088" y="3511"/>
                  </a:lnTo>
                  <a:cubicBezTo>
                    <a:pt x="3088" y="2559"/>
                    <a:pt x="3003" y="1438"/>
                    <a:pt x="2496" y="317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1776200" y="2339075"/>
              <a:ext cx="18525" cy="43900"/>
            </a:xfrm>
            <a:custGeom>
              <a:avLst/>
              <a:gdLst/>
              <a:ahLst/>
              <a:cxnLst/>
              <a:rect l="l" t="t" r="r" b="b"/>
              <a:pathLst>
                <a:path w="741" h="1756" extrusionOk="0">
                  <a:moveTo>
                    <a:pt x="106" y="0"/>
                  </a:moveTo>
                  <a:cubicBezTo>
                    <a:pt x="64" y="169"/>
                    <a:pt x="1" y="338"/>
                    <a:pt x="1" y="486"/>
                  </a:cubicBezTo>
                  <a:cubicBezTo>
                    <a:pt x="1" y="677"/>
                    <a:pt x="43" y="867"/>
                    <a:pt x="85" y="1036"/>
                  </a:cubicBezTo>
                  <a:cubicBezTo>
                    <a:pt x="149" y="1290"/>
                    <a:pt x="297" y="1480"/>
                    <a:pt x="487" y="1671"/>
                  </a:cubicBezTo>
                  <a:cubicBezTo>
                    <a:pt x="572" y="1692"/>
                    <a:pt x="656" y="1734"/>
                    <a:pt x="720" y="1755"/>
                  </a:cubicBezTo>
                  <a:cubicBezTo>
                    <a:pt x="720" y="1734"/>
                    <a:pt x="720" y="1713"/>
                    <a:pt x="741" y="1692"/>
                  </a:cubicBezTo>
                  <a:cubicBezTo>
                    <a:pt x="593" y="1375"/>
                    <a:pt x="529" y="973"/>
                    <a:pt x="593" y="571"/>
                  </a:cubicBezTo>
                  <a:cubicBezTo>
                    <a:pt x="466" y="360"/>
                    <a:pt x="297" y="169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9"/>
            <p:cNvSpPr/>
            <p:nvPr/>
          </p:nvSpPr>
          <p:spPr>
            <a:xfrm>
              <a:off x="174130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471" y="1"/>
                  </a:moveTo>
                  <a:cubicBezTo>
                    <a:pt x="1181" y="1"/>
                    <a:pt x="882" y="53"/>
                    <a:pt x="614" y="196"/>
                  </a:cubicBezTo>
                  <a:cubicBezTo>
                    <a:pt x="382" y="302"/>
                    <a:pt x="191" y="471"/>
                    <a:pt x="43" y="704"/>
                  </a:cubicBezTo>
                  <a:cubicBezTo>
                    <a:pt x="43" y="788"/>
                    <a:pt x="22" y="873"/>
                    <a:pt x="1" y="957"/>
                  </a:cubicBezTo>
                  <a:lnTo>
                    <a:pt x="43" y="957"/>
                  </a:lnTo>
                  <a:cubicBezTo>
                    <a:pt x="360" y="746"/>
                    <a:pt x="741" y="640"/>
                    <a:pt x="1164" y="619"/>
                  </a:cubicBezTo>
                  <a:cubicBezTo>
                    <a:pt x="1354" y="471"/>
                    <a:pt x="1524" y="259"/>
                    <a:pt x="1629" y="6"/>
                  </a:cubicBezTo>
                  <a:cubicBezTo>
                    <a:pt x="1577" y="2"/>
                    <a:pt x="1524" y="1"/>
                    <a:pt x="1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9"/>
            <p:cNvSpPr/>
            <p:nvPr/>
          </p:nvSpPr>
          <p:spPr>
            <a:xfrm>
              <a:off x="1756650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254" y="0"/>
                  </a:moveTo>
                  <a:cubicBezTo>
                    <a:pt x="85" y="275"/>
                    <a:pt x="0" y="550"/>
                    <a:pt x="0" y="867"/>
                  </a:cubicBezTo>
                  <a:cubicBezTo>
                    <a:pt x="0" y="910"/>
                    <a:pt x="0" y="952"/>
                    <a:pt x="0" y="994"/>
                  </a:cubicBezTo>
                  <a:cubicBezTo>
                    <a:pt x="21" y="1269"/>
                    <a:pt x="127" y="1502"/>
                    <a:pt x="275" y="1713"/>
                  </a:cubicBezTo>
                  <a:cubicBezTo>
                    <a:pt x="339" y="1756"/>
                    <a:pt x="402" y="1819"/>
                    <a:pt x="487" y="1861"/>
                  </a:cubicBezTo>
                  <a:cubicBezTo>
                    <a:pt x="487" y="1840"/>
                    <a:pt x="487" y="1819"/>
                    <a:pt x="508" y="1819"/>
                  </a:cubicBezTo>
                  <a:cubicBezTo>
                    <a:pt x="444" y="1438"/>
                    <a:pt x="465" y="1058"/>
                    <a:pt x="635" y="677"/>
                  </a:cubicBezTo>
                  <a:cubicBezTo>
                    <a:pt x="550" y="423"/>
                    <a:pt x="423" y="212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9"/>
            <p:cNvSpPr/>
            <p:nvPr/>
          </p:nvSpPr>
          <p:spPr>
            <a:xfrm>
              <a:off x="1740775" y="2287250"/>
              <a:ext cx="18000" cy="46550"/>
            </a:xfrm>
            <a:custGeom>
              <a:avLst/>
              <a:gdLst/>
              <a:ahLst/>
              <a:cxnLst/>
              <a:rect l="l" t="t" r="r" b="b"/>
              <a:pathLst>
                <a:path w="720" h="1862" extrusionOk="0">
                  <a:moveTo>
                    <a:pt x="508" y="0"/>
                  </a:moveTo>
                  <a:cubicBezTo>
                    <a:pt x="254" y="254"/>
                    <a:pt x="85" y="571"/>
                    <a:pt x="22" y="910"/>
                  </a:cubicBezTo>
                  <a:cubicBezTo>
                    <a:pt x="22" y="994"/>
                    <a:pt x="1" y="1079"/>
                    <a:pt x="1" y="1142"/>
                  </a:cubicBezTo>
                  <a:cubicBezTo>
                    <a:pt x="1" y="1333"/>
                    <a:pt x="43" y="1502"/>
                    <a:pt x="106" y="1671"/>
                  </a:cubicBezTo>
                  <a:cubicBezTo>
                    <a:pt x="170" y="1735"/>
                    <a:pt x="233" y="1798"/>
                    <a:pt x="297" y="1862"/>
                  </a:cubicBezTo>
                  <a:cubicBezTo>
                    <a:pt x="297" y="1840"/>
                    <a:pt x="318" y="1819"/>
                    <a:pt x="318" y="1819"/>
                  </a:cubicBezTo>
                  <a:cubicBezTo>
                    <a:pt x="339" y="1439"/>
                    <a:pt x="487" y="1079"/>
                    <a:pt x="720" y="719"/>
                  </a:cubicBezTo>
                  <a:cubicBezTo>
                    <a:pt x="720" y="466"/>
                    <a:pt x="635" y="233"/>
                    <a:pt x="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9"/>
            <p:cNvSpPr/>
            <p:nvPr/>
          </p:nvSpPr>
          <p:spPr>
            <a:xfrm>
              <a:off x="1730725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805" y="0"/>
                  </a:moveTo>
                  <a:cubicBezTo>
                    <a:pt x="508" y="212"/>
                    <a:pt x="255" y="465"/>
                    <a:pt x="128" y="783"/>
                  </a:cubicBezTo>
                  <a:cubicBezTo>
                    <a:pt x="43" y="994"/>
                    <a:pt x="1" y="1206"/>
                    <a:pt x="1" y="1417"/>
                  </a:cubicBezTo>
                  <a:cubicBezTo>
                    <a:pt x="1" y="1459"/>
                    <a:pt x="1" y="1481"/>
                    <a:pt x="22" y="1523"/>
                  </a:cubicBezTo>
                  <a:cubicBezTo>
                    <a:pt x="64" y="1608"/>
                    <a:pt x="107" y="1671"/>
                    <a:pt x="149" y="1756"/>
                  </a:cubicBezTo>
                  <a:cubicBezTo>
                    <a:pt x="170" y="1734"/>
                    <a:pt x="170" y="1734"/>
                    <a:pt x="191" y="1713"/>
                  </a:cubicBezTo>
                  <a:cubicBezTo>
                    <a:pt x="297" y="1375"/>
                    <a:pt x="530" y="1036"/>
                    <a:pt x="826" y="762"/>
                  </a:cubicBezTo>
                  <a:cubicBezTo>
                    <a:pt x="868" y="635"/>
                    <a:pt x="868" y="529"/>
                    <a:pt x="868" y="402"/>
                  </a:cubicBezTo>
                  <a:cubicBezTo>
                    <a:pt x="868" y="275"/>
                    <a:pt x="826" y="148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9"/>
            <p:cNvSpPr/>
            <p:nvPr/>
          </p:nvSpPr>
          <p:spPr>
            <a:xfrm>
              <a:off x="1730725" y="2202650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397" h="1270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037" y="43"/>
                    <a:pt x="699" y="170"/>
                    <a:pt x="445" y="381"/>
                  </a:cubicBezTo>
                  <a:cubicBezTo>
                    <a:pt x="233" y="550"/>
                    <a:pt x="85" y="762"/>
                    <a:pt x="1" y="1037"/>
                  </a:cubicBezTo>
                  <a:cubicBezTo>
                    <a:pt x="1" y="1100"/>
                    <a:pt x="22" y="1185"/>
                    <a:pt x="22" y="1269"/>
                  </a:cubicBezTo>
                  <a:cubicBezTo>
                    <a:pt x="22" y="1269"/>
                    <a:pt x="43" y="1269"/>
                    <a:pt x="64" y="1248"/>
                  </a:cubicBezTo>
                  <a:cubicBezTo>
                    <a:pt x="339" y="994"/>
                    <a:pt x="678" y="804"/>
                    <a:pt x="1079" y="677"/>
                  </a:cubicBezTo>
                  <a:cubicBezTo>
                    <a:pt x="1228" y="487"/>
                    <a:pt x="1333" y="254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17270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1143" y="1"/>
                  </a:moveTo>
                  <a:lnTo>
                    <a:pt x="1143" y="1"/>
                  </a:lnTo>
                  <a:cubicBezTo>
                    <a:pt x="783" y="149"/>
                    <a:pt x="466" y="339"/>
                    <a:pt x="276" y="614"/>
                  </a:cubicBezTo>
                  <a:cubicBezTo>
                    <a:pt x="128" y="826"/>
                    <a:pt x="43" y="1058"/>
                    <a:pt x="1" y="1333"/>
                  </a:cubicBezTo>
                  <a:cubicBezTo>
                    <a:pt x="22" y="1397"/>
                    <a:pt x="43" y="1481"/>
                    <a:pt x="64" y="1566"/>
                  </a:cubicBezTo>
                  <a:lnTo>
                    <a:pt x="107" y="1566"/>
                  </a:lnTo>
                  <a:cubicBezTo>
                    <a:pt x="318" y="1249"/>
                    <a:pt x="593" y="953"/>
                    <a:pt x="953" y="762"/>
                  </a:cubicBezTo>
                  <a:cubicBezTo>
                    <a:pt x="1079" y="530"/>
                    <a:pt x="1143" y="297"/>
                    <a:pt x="1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1698475" y="2283025"/>
              <a:ext cx="32800" cy="38075"/>
            </a:xfrm>
            <a:custGeom>
              <a:avLst/>
              <a:gdLst/>
              <a:ahLst/>
              <a:cxnLst/>
              <a:rect l="l" t="t" r="r" b="b"/>
              <a:pathLst>
                <a:path w="1312" h="1523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02"/>
                    <a:pt x="170" y="740"/>
                    <a:pt x="424" y="1015"/>
                  </a:cubicBezTo>
                  <a:cubicBezTo>
                    <a:pt x="529" y="1142"/>
                    <a:pt x="678" y="1248"/>
                    <a:pt x="826" y="1354"/>
                  </a:cubicBezTo>
                  <a:cubicBezTo>
                    <a:pt x="1016" y="1375"/>
                    <a:pt x="1164" y="1438"/>
                    <a:pt x="1312" y="1523"/>
                  </a:cubicBezTo>
                  <a:cubicBezTo>
                    <a:pt x="1270" y="1163"/>
                    <a:pt x="1164" y="825"/>
                    <a:pt x="952" y="550"/>
                  </a:cubicBezTo>
                  <a:cubicBezTo>
                    <a:pt x="720" y="275"/>
                    <a:pt x="381" y="10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1708525" y="2323200"/>
              <a:ext cx="40750" cy="29100"/>
            </a:xfrm>
            <a:custGeom>
              <a:avLst/>
              <a:gdLst/>
              <a:ahLst/>
              <a:cxnLst/>
              <a:rect l="l" t="t" r="r" b="b"/>
              <a:pathLst>
                <a:path w="1630" h="1164" extrusionOk="0">
                  <a:moveTo>
                    <a:pt x="1" y="1"/>
                  </a:moveTo>
                  <a:cubicBezTo>
                    <a:pt x="127" y="381"/>
                    <a:pt x="339" y="698"/>
                    <a:pt x="635" y="910"/>
                  </a:cubicBezTo>
                  <a:cubicBezTo>
                    <a:pt x="762" y="995"/>
                    <a:pt x="910" y="1058"/>
                    <a:pt x="1058" y="1121"/>
                  </a:cubicBezTo>
                  <a:cubicBezTo>
                    <a:pt x="1115" y="1116"/>
                    <a:pt x="1170" y="1113"/>
                    <a:pt x="1224" y="1113"/>
                  </a:cubicBezTo>
                  <a:cubicBezTo>
                    <a:pt x="1370" y="1113"/>
                    <a:pt x="1505" y="1133"/>
                    <a:pt x="1629" y="1164"/>
                  </a:cubicBezTo>
                  <a:cubicBezTo>
                    <a:pt x="1502" y="825"/>
                    <a:pt x="1312" y="529"/>
                    <a:pt x="1016" y="318"/>
                  </a:cubicBezTo>
                  <a:cubicBezTo>
                    <a:pt x="741" y="106"/>
                    <a:pt x="402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1727550" y="2359300"/>
              <a:ext cx="47100" cy="21550"/>
            </a:xfrm>
            <a:custGeom>
              <a:avLst/>
              <a:gdLst/>
              <a:ahLst/>
              <a:cxnLst/>
              <a:rect l="l" t="t" r="r" b="b"/>
              <a:pathLst>
                <a:path w="1884" h="862" extrusionOk="0">
                  <a:moveTo>
                    <a:pt x="472" y="1"/>
                  </a:moveTo>
                  <a:cubicBezTo>
                    <a:pt x="314" y="1"/>
                    <a:pt x="156" y="22"/>
                    <a:pt x="1" y="58"/>
                  </a:cubicBezTo>
                  <a:cubicBezTo>
                    <a:pt x="212" y="375"/>
                    <a:pt x="466" y="629"/>
                    <a:pt x="805" y="756"/>
                  </a:cubicBezTo>
                  <a:cubicBezTo>
                    <a:pt x="974" y="820"/>
                    <a:pt x="1143" y="862"/>
                    <a:pt x="1333" y="862"/>
                  </a:cubicBezTo>
                  <a:cubicBezTo>
                    <a:pt x="1503" y="820"/>
                    <a:pt x="1693" y="777"/>
                    <a:pt x="1883" y="777"/>
                  </a:cubicBezTo>
                  <a:cubicBezTo>
                    <a:pt x="1672" y="502"/>
                    <a:pt x="1397" y="248"/>
                    <a:pt x="1080" y="122"/>
                  </a:cubicBezTo>
                  <a:cubicBezTo>
                    <a:pt x="887" y="37"/>
                    <a:pt x="680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9"/>
            <p:cNvSpPr/>
            <p:nvPr/>
          </p:nvSpPr>
          <p:spPr>
            <a:xfrm>
              <a:off x="1754525" y="2386850"/>
              <a:ext cx="50775" cy="18075"/>
            </a:xfrm>
            <a:custGeom>
              <a:avLst/>
              <a:gdLst/>
              <a:ahLst/>
              <a:cxnLst/>
              <a:rect l="l" t="t" r="r" b="b"/>
              <a:pathLst>
                <a:path w="2031" h="723" extrusionOk="0">
                  <a:moveTo>
                    <a:pt x="853" y="1"/>
                  </a:moveTo>
                  <a:cubicBezTo>
                    <a:pt x="576" y="1"/>
                    <a:pt x="288" y="69"/>
                    <a:pt x="1" y="204"/>
                  </a:cubicBezTo>
                  <a:cubicBezTo>
                    <a:pt x="297" y="479"/>
                    <a:pt x="614" y="648"/>
                    <a:pt x="973" y="712"/>
                  </a:cubicBezTo>
                  <a:cubicBezTo>
                    <a:pt x="1032" y="719"/>
                    <a:pt x="1093" y="722"/>
                    <a:pt x="1154" y="722"/>
                  </a:cubicBezTo>
                  <a:cubicBezTo>
                    <a:pt x="1443" y="722"/>
                    <a:pt x="1752" y="643"/>
                    <a:pt x="2031" y="521"/>
                  </a:cubicBezTo>
                  <a:cubicBezTo>
                    <a:pt x="1735" y="267"/>
                    <a:pt x="1418" y="77"/>
                    <a:pt x="1058" y="14"/>
                  </a:cubicBezTo>
                  <a:cubicBezTo>
                    <a:pt x="990" y="5"/>
                    <a:pt x="922" y="1"/>
                    <a:pt x="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9"/>
            <p:cNvSpPr/>
            <p:nvPr/>
          </p:nvSpPr>
          <p:spPr>
            <a:xfrm>
              <a:off x="1798400" y="2359150"/>
              <a:ext cx="27525" cy="41800"/>
            </a:xfrm>
            <a:custGeom>
              <a:avLst/>
              <a:gdLst/>
              <a:ahLst/>
              <a:cxnLst/>
              <a:rect l="l" t="t" r="r" b="b"/>
              <a:pathLst>
                <a:path w="1101" h="1672" extrusionOk="0">
                  <a:moveTo>
                    <a:pt x="1" y="1"/>
                  </a:moveTo>
                  <a:cubicBezTo>
                    <a:pt x="1" y="43"/>
                    <a:pt x="1" y="64"/>
                    <a:pt x="1" y="106"/>
                  </a:cubicBezTo>
                  <a:cubicBezTo>
                    <a:pt x="1" y="445"/>
                    <a:pt x="86" y="741"/>
                    <a:pt x="255" y="1016"/>
                  </a:cubicBezTo>
                  <a:cubicBezTo>
                    <a:pt x="445" y="1333"/>
                    <a:pt x="741" y="1545"/>
                    <a:pt x="1101" y="1671"/>
                  </a:cubicBezTo>
                  <a:cubicBezTo>
                    <a:pt x="1101" y="1650"/>
                    <a:pt x="1101" y="1629"/>
                    <a:pt x="1101" y="1587"/>
                  </a:cubicBezTo>
                  <a:cubicBezTo>
                    <a:pt x="1101" y="1249"/>
                    <a:pt x="1016" y="931"/>
                    <a:pt x="826" y="656"/>
                  </a:cubicBezTo>
                  <a:cubicBezTo>
                    <a:pt x="635" y="360"/>
                    <a:pt x="361" y="14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9"/>
            <p:cNvSpPr/>
            <p:nvPr/>
          </p:nvSpPr>
          <p:spPr>
            <a:xfrm>
              <a:off x="1783600" y="2117000"/>
              <a:ext cx="39150" cy="30150"/>
            </a:xfrm>
            <a:custGeom>
              <a:avLst/>
              <a:gdLst/>
              <a:ahLst/>
              <a:cxnLst/>
              <a:rect l="l" t="t" r="r" b="b"/>
              <a:pathLst>
                <a:path w="1566" h="1206" extrusionOk="0">
                  <a:moveTo>
                    <a:pt x="1566" y="0"/>
                  </a:moveTo>
                  <a:cubicBezTo>
                    <a:pt x="1164" y="0"/>
                    <a:pt x="804" y="106"/>
                    <a:pt x="508" y="318"/>
                  </a:cubicBezTo>
                  <a:cubicBezTo>
                    <a:pt x="466" y="360"/>
                    <a:pt x="424" y="381"/>
                    <a:pt x="403" y="423"/>
                  </a:cubicBezTo>
                  <a:cubicBezTo>
                    <a:pt x="360" y="571"/>
                    <a:pt x="318" y="698"/>
                    <a:pt x="255" y="825"/>
                  </a:cubicBezTo>
                  <a:cubicBezTo>
                    <a:pt x="170" y="973"/>
                    <a:pt x="85" y="1100"/>
                    <a:pt x="1" y="1206"/>
                  </a:cubicBezTo>
                  <a:cubicBezTo>
                    <a:pt x="339" y="1185"/>
                    <a:pt x="656" y="1079"/>
                    <a:pt x="931" y="889"/>
                  </a:cubicBezTo>
                  <a:cubicBezTo>
                    <a:pt x="1227" y="677"/>
                    <a:pt x="1439" y="360"/>
                    <a:pt x="1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9"/>
            <p:cNvSpPr/>
            <p:nvPr/>
          </p:nvSpPr>
          <p:spPr>
            <a:xfrm>
              <a:off x="1763525" y="2107475"/>
              <a:ext cx="23800" cy="45500"/>
            </a:xfrm>
            <a:custGeom>
              <a:avLst/>
              <a:gdLst/>
              <a:ahLst/>
              <a:cxnLst/>
              <a:rect l="l" t="t" r="r" b="b"/>
              <a:pathLst>
                <a:path w="952" h="1820" extrusionOk="0">
                  <a:moveTo>
                    <a:pt x="910" y="1"/>
                  </a:moveTo>
                  <a:cubicBezTo>
                    <a:pt x="592" y="191"/>
                    <a:pt x="317" y="424"/>
                    <a:pt x="148" y="762"/>
                  </a:cubicBezTo>
                  <a:cubicBezTo>
                    <a:pt x="85" y="910"/>
                    <a:pt x="21" y="1058"/>
                    <a:pt x="0" y="1227"/>
                  </a:cubicBezTo>
                  <a:cubicBezTo>
                    <a:pt x="42" y="1418"/>
                    <a:pt x="64" y="1608"/>
                    <a:pt x="42" y="1819"/>
                  </a:cubicBezTo>
                  <a:cubicBezTo>
                    <a:pt x="360" y="1629"/>
                    <a:pt x="635" y="1375"/>
                    <a:pt x="762" y="1079"/>
                  </a:cubicBezTo>
                  <a:cubicBezTo>
                    <a:pt x="888" y="825"/>
                    <a:pt x="952" y="572"/>
                    <a:pt x="952" y="276"/>
                  </a:cubicBezTo>
                  <a:cubicBezTo>
                    <a:pt x="952" y="191"/>
                    <a:pt x="931" y="85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9"/>
            <p:cNvSpPr/>
            <p:nvPr/>
          </p:nvSpPr>
          <p:spPr>
            <a:xfrm>
              <a:off x="1758750" y="2156450"/>
              <a:ext cx="45500" cy="16625"/>
            </a:xfrm>
            <a:custGeom>
              <a:avLst/>
              <a:gdLst/>
              <a:ahLst/>
              <a:cxnLst/>
              <a:rect l="l" t="t" r="r" b="b"/>
              <a:pathLst>
                <a:path w="1820" h="665" extrusionOk="0">
                  <a:moveTo>
                    <a:pt x="1182" y="0"/>
                  </a:moveTo>
                  <a:cubicBezTo>
                    <a:pt x="1044" y="0"/>
                    <a:pt x="910" y="17"/>
                    <a:pt x="783" y="51"/>
                  </a:cubicBezTo>
                  <a:cubicBezTo>
                    <a:pt x="530" y="114"/>
                    <a:pt x="318" y="241"/>
                    <a:pt x="107" y="410"/>
                  </a:cubicBezTo>
                  <a:cubicBezTo>
                    <a:pt x="85" y="495"/>
                    <a:pt x="43" y="580"/>
                    <a:pt x="1" y="643"/>
                  </a:cubicBezTo>
                  <a:cubicBezTo>
                    <a:pt x="22" y="664"/>
                    <a:pt x="43" y="664"/>
                    <a:pt x="64" y="664"/>
                  </a:cubicBezTo>
                  <a:cubicBezTo>
                    <a:pt x="280" y="588"/>
                    <a:pt x="503" y="550"/>
                    <a:pt x="734" y="550"/>
                  </a:cubicBezTo>
                  <a:cubicBezTo>
                    <a:pt x="888" y="550"/>
                    <a:pt x="1046" y="567"/>
                    <a:pt x="1206" y="601"/>
                  </a:cubicBezTo>
                  <a:cubicBezTo>
                    <a:pt x="1439" y="474"/>
                    <a:pt x="1650" y="326"/>
                    <a:pt x="1820" y="114"/>
                  </a:cubicBezTo>
                  <a:cubicBezTo>
                    <a:pt x="1604" y="38"/>
                    <a:pt x="1388" y="0"/>
                    <a:pt x="1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9"/>
            <p:cNvSpPr/>
            <p:nvPr/>
          </p:nvSpPr>
          <p:spPr>
            <a:xfrm>
              <a:off x="173760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614" y="1"/>
                  </a:moveTo>
                  <a:cubicBezTo>
                    <a:pt x="339" y="233"/>
                    <a:pt x="107" y="550"/>
                    <a:pt x="43" y="910"/>
                  </a:cubicBezTo>
                  <a:cubicBezTo>
                    <a:pt x="1" y="1037"/>
                    <a:pt x="1" y="1164"/>
                    <a:pt x="1" y="1291"/>
                  </a:cubicBezTo>
                  <a:cubicBezTo>
                    <a:pt x="1" y="1312"/>
                    <a:pt x="1" y="1354"/>
                    <a:pt x="1" y="1396"/>
                  </a:cubicBezTo>
                  <a:cubicBezTo>
                    <a:pt x="85" y="1587"/>
                    <a:pt x="149" y="1756"/>
                    <a:pt x="191" y="1946"/>
                  </a:cubicBezTo>
                  <a:cubicBezTo>
                    <a:pt x="445" y="1693"/>
                    <a:pt x="656" y="1396"/>
                    <a:pt x="720" y="1079"/>
                  </a:cubicBezTo>
                  <a:cubicBezTo>
                    <a:pt x="762" y="952"/>
                    <a:pt x="762" y="825"/>
                    <a:pt x="762" y="677"/>
                  </a:cubicBezTo>
                  <a:cubicBezTo>
                    <a:pt x="762" y="445"/>
                    <a:pt x="720" y="212"/>
                    <a:pt x="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9"/>
            <p:cNvSpPr/>
            <p:nvPr/>
          </p:nvSpPr>
          <p:spPr>
            <a:xfrm>
              <a:off x="1718050" y="2164050"/>
              <a:ext cx="16950" cy="50250"/>
            </a:xfrm>
            <a:custGeom>
              <a:avLst/>
              <a:gdLst/>
              <a:ahLst/>
              <a:cxnLst/>
              <a:rect l="l" t="t" r="r" b="b"/>
              <a:pathLst>
                <a:path w="678" h="2010" extrusionOk="0">
                  <a:moveTo>
                    <a:pt x="339" y="1"/>
                  </a:moveTo>
                  <a:cubicBezTo>
                    <a:pt x="127" y="318"/>
                    <a:pt x="0" y="656"/>
                    <a:pt x="0" y="1016"/>
                  </a:cubicBezTo>
                  <a:cubicBezTo>
                    <a:pt x="0" y="1206"/>
                    <a:pt x="43" y="1375"/>
                    <a:pt x="85" y="1523"/>
                  </a:cubicBezTo>
                  <a:cubicBezTo>
                    <a:pt x="212" y="1671"/>
                    <a:pt x="296" y="1841"/>
                    <a:pt x="360" y="2010"/>
                  </a:cubicBezTo>
                  <a:cubicBezTo>
                    <a:pt x="550" y="1693"/>
                    <a:pt x="677" y="1375"/>
                    <a:pt x="677" y="1037"/>
                  </a:cubicBezTo>
                  <a:lnTo>
                    <a:pt x="677" y="1016"/>
                  </a:lnTo>
                  <a:cubicBezTo>
                    <a:pt x="677" y="656"/>
                    <a:pt x="529" y="318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9"/>
            <p:cNvSpPr/>
            <p:nvPr/>
          </p:nvSpPr>
          <p:spPr>
            <a:xfrm>
              <a:off x="1703775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148" y="0"/>
                  </a:moveTo>
                  <a:cubicBezTo>
                    <a:pt x="64" y="233"/>
                    <a:pt x="0" y="465"/>
                    <a:pt x="0" y="677"/>
                  </a:cubicBezTo>
                  <a:cubicBezTo>
                    <a:pt x="0" y="825"/>
                    <a:pt x="21" y="952"/>
                    <a:pt x="64" y="1079"/>
                  </a:cubicBezTo>
                  <a:cubicBezTo>
                    <a:pt x="106" y="1248"/>
                    <a:pt x="191" y="1417"/>
                    <a:pt x="275" y="1565"/>
                  </a:cubicBezTo>
                  <a:cubicBezTo>
                    <a:pt x="423" y="1671"/>
                    <a:pt x="571" y="1798"/>
                    <a:pt x="677" y="1967"/>
                  </a:cubicBezTo>
                  <a:cubicBezTo>
                    <a:pt x="762" y="1734"/>
                    <a:pt x="804" y="1544"/>
                    <a:pt x="804" y="1332"/>
                  </a:cubicBezTo>
                  <a:cubicBezTo>
                    <a:pt x="804" y="1184"/>
                    <a:pt x="783" y="1057"/>
                    <a:pt x="762" y="909"/>
                  </a:cubicBezTo>
                  <a:cubicBezTo>
                    <a:pt x="677" y="550"/>
                    <a:pt x="444" y="254"/>
                    <a:pt x="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9"/>
            <p:cNvSpPr/>
            <p:nvPr/>
          </p:nvSpPr>
          <p:spPr>
            <a:xfrm>
              <a:off x="1697425" y="2241775"/>
              <a:ext cx="25925" cy="44450"/>
            </a:xfrm>
            <a:custGeom>
              <a:avLst/>
              <a:gdLst/>
              <a:ahLst/>
              <a:cxnLst/>
              <a:rect l="l" t="t" r="r" b="b"/>
              <a:pathLst>
                <a:path w="1037" h="1778" extrusionOk="0">
                  <a:moveTo>
                    <a:pt x="22" y="1"/>
                  </a:moveTo>
                  <a:cubicBezTo>
                    <a:pt x="22" y="64"/>
                    <a:pt x="0" y="170"/>
                    <a:pt x="0" y="233"/>
                  </a:cubicBezTo>
                  <a:cubicBezTo>
                    <a:pt x="0" y="529"/>
                    <a:pt x="64" y="825"/>
                    <a:pt x="191" y="1058"/>
                  </a:cubicBezTo>
                  <a:cubicBezTo>
                    <a:pt x="275" y="1206"/>
                    <a:pt x="381" y="1354"/>
                    <a:pt x="508" y="1481"/>
                  </a:cubicBezTo>
                  <a:cubicBezTo>
                    <a:pt x="698" y="1544"/>
                    <a:pt x="846" y="1650"/>
                    <a:pt x="994" y="1777"/>
                  </a:cubicBezTo>
                  <a:cubicBezTo>
                    <a:pt x="1016" y="1714"/>
                    <a:pt x="1037" y="1629"/>
                    <a:pt x="1037" y="1566"/>
                  </a:cubicBezTo>
                  <a:cubicBezTo>
                    <a:pt x="1037" y="1269"/>
                    <a:pt x="952" y="995"/>
                    <a:pt x="825" y="741"/>
                  </a:cubicBezTo>
                  <a:cubicBezTo>
                    <a:pt x="656" y="424"/>
                    <a:pt x="381" y="170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9"/>
            <p:cNvSpPr/>
            <p:nvPr/>
          </p:nvSpPr>
          <p:spPr>
            <a:xfrm>
              <a:off x="1874550" y="2099550"/>
              <a:ext cx="11125" cy="230025"/>
            </a:xfrm>
            <a:custGeom>
              <a:avLst/>
              <a:gdLst/>
              <a:ahLst/>
              <a:cxnLst/>
              <a:rect l="l" t="t" r="r" b="b"/>
              <a:pathLst>
                <a:path w="445" h="9201" extrusionOk="0">
                  <a:moveTo>
                    <a:pt x="1" y="0"/>
                  </a:moveTo>
                  <a:lnTo>
                    <a:pt x="1" y="9200"/>
                  </a:lnTo>
                  <a:lnTo>
                    <a:pt x="445" y="9200"/>
                  </a:lnTo>
                  <a:lnTo>
                    <a:pt x="445" y="2623"/>
                  </a:lnTo>
                  <a:cubicBezTo>
                    <a:pt x="445" y="1840"/>
                    <a:pt x="360" y="910"/>
                    <a:pt x="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9"/>
            <p:cNvSpPr/>
            <p:nvPr/>
          </p:nvSpPr>
          <p:spPr>
            <a:xfrm>
              <a:off x="1364850" y="2103725"/>
              <a:ext cx="144900" cy="258250"/>
            </a:xfrm>
            <a:custGeom>
              <a:avLst/>
              <a:gdLst/>
              <a:ahLst/>
              <a:cxnLst/>
              <a:rect l="l" t="t" r="r" b="b"/>
              <a:pathLst>
                <a:path w="5796" h="10330" extrusionOk="0">
                  <a:moveTo>
                    <a:pt x="1601" y="1"/>
                  </a:moveTo>
                  <a:cubicBezTo>
                    <a:pt x="1568" y="1"/>
                    <a:pt x="1535" y="1"/>
                    <a:pt x="1502" y="3"/>
                  </a:cubicBezTo>
                  <a:cubicBezTo>
                    <a:pt x="698" y="45"/>
                    <a:pt x="275" y="277"/>
                    <a:pt x="0" y="510"/>
                  </a:cubicBezTo>
                  <a:lnTo>
                    <a:pt x="0" y="849"/>
                  </a:lnTo>
                  <a:lnTo>
                    <a:pt x="0" y="10091"/>
                  </a:lnTo>
                  <a:cubicBezTo>
                    <a:pt x="402" y="9816"/>
                    <a:pt x="868" y="9689"/>
                    <a:pt x="1481" y="9668"/>
                  </a:cubicBezTo>
                  <a:cubicBezTo>
                    <a:pt x="1517" y="9667"/>
                    <a:pt x="1554" y="9666"/>
                    <a:pt x="1590" y="9666"/>
                  </a:cubicBezTo>
                  <a:cubicBezTo>
                    <a:pt x="2193" y="9666"/>
                    <a:pt x="2833" y="9826"/>
                    <a:pt x="3511" y="9985"/>
                  </a:cubicBezTo>
                  <a:cubicBezTo>
                    <a:pt x="4162" y="10157"/>
                    <a:pt x="4864" y="10329"/>
                    <a:pt x="5571" y="10329"/>
                  </a:cubicBezTo>
                  <a:cubicBezTo>
                    <a:pt x="5646" y="10329"/>
                    <a:pt x="5721" y="10327"/>
                    <a:pt x="5795" y="10323"/>
                  </a:cubicBezTo>
                  <a:lnTo>
                    <a:pt x="5795" y="849"/>
                  </a:lnTo>
                  <a:lnTo>
                    <a:pt x="5795" y="658"/>
                  </a:lnTo>
                  <a:cubicBezTo>
                    <a:pt x="5717" y="662"/>
                    <a:pt x="5638" y="664"/>
                    <a:pt x="5559" y="664"/>
                  </a:cubicBezTo>
                  <a:cubicBezTo>
                    <a:pt x="4814" y="664"/>
                    <a:pt x="4073" y="492"/>
                    <a:pt x="3384" y="320"/>
                  </a:cubicBezTo>
                  <a:cubicBezTo>
                    <a:pt x="2746" y="160"/>
                    <a:pt x="2146" y="1"/>
                    <a:pt x="1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9"/>
            <p:cNvSpPr/>
            <p:nvPr/>
          </p:nvSpPr>
          <p:spPr>
            <a:xfrm>
              <a:off x="1208875" y="2103725"/>
              <a:ext cx="144375" cy="258250"/>
            </a:xfrm>
            <a:custGeom>
              <a:avLst/>
              <a:gdLst/>
              <a:ahLst/>
              <a:cxnLst/>
              <a:rect l="l" t="t" r="r" b="b"/>
              <a:pathLst>
                <a:path w="5775" h="10330" extrusionOk="0">
                  <a:moveTo>
                    <a:pt x="4171" y="1"/>
                  </a:moveTo>
                  <a:cubicBezTo>
                    <a:pt x="3610" y="1"/>
                    <a:pt x="3028" y="160"/>
                    <a:pt x="2390" y="320"/>
                  </a:cubicBezTo>
                  <a:cubicBezTo>
                    <a:pt x="1682" y="492"/>
                    <a:pt x="975" y="664"/>
                    <a:pt x="235" y="664"/>
                  </a:cubicBezTo>
                  <a:cubicBezTo>
                    <a:pt x="157" y="664"/>
                    <a:pt x="79" y="662"/>
                    <a:pt x="0" y="658"/>
                  </a:cubicBezTo>
                  <a:lnTo>
                    <a:pt x="0" y="849"/>
                  </a:lnTo>
                  <a:lnTo>
                    <a:pt x="0" y="10323"/>
                  </a:lnTo>
                  <a:cubicBezTo>
                    <a:pt x="73" y="10327"/>
                    <a:pt x="146" y="10329"/>
                    <a:pt x="218" y="10329"/>
                  </a:cubicBezTo>
                  <a:cubicBezTo>
                    <a:pt x="907" y="10329"/>
                    <a:pt x="1594" y="10157"/>
                    <a:pt x="2263" y="9985"/>
                  </a:cubicBezTo>
                  <a:cubicBezTo>
                    <a:pt x="2941" y="9826"/>
                    <a:pt x="3563" y="9666"/>
                    <a:pt x="4181" y="9666"/>
                  </a:cubicBezTo>
                  <a:cubicBezTo>
                    <a:pt x="4219" y="9666"/>
                    <a:pt x="4256" y="9667"/>
                    <a:pt x="4294" y="9668"/>
                  </a:cubicBezTo>
                  <a:cubicBezTo>
                    <a:pt x="4907" y="9689"/>
                    <a:pt x="5372" y="9816"/>
                    <a:pt x="5774" y="10091"/>
                  </a:cubicBezTo>
                  <a:lnTo>
                    <a:pt x="5774" y="849"/>
                  </a:lnTo>
                  <a:lnTo>
                    <a:pt x="5774" y="510"/>
                  </a:lnTo>
                  <a:cubicBezTo>
                    <a:pt x="5499" y="256"/>
                    <a:pt x="5076" y="45"/>
                    <a:pt x="4273" y="3"/>
                  </a:cubicBezTo>
                  <a:cubicBezTo>
                    <a:pt x="4239" y="1"/>
                    <a:pt x="4205" y="1"/>
                    <a:pt x="4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9"/>
            <p:cNvSpPr/>
            <p:nvPr/>
          </p:nvSpPr>
          <p:spPr>
            <a:xfrm>
              <a:off x="1172400" y="2124925"/>
              <a:ext cx="373300" cy="287125"/>
            </a:xfrm>
            <a:custGeom>
              <a:avLst/>
              <a:gdLst/>
              <a:ahLst/>
              <a:cxnLst/>
              <a:rect l="l" t="t" r="r" b="b"/>
              <a:pathLst>
                <a:path w="14932" h="11485" extrusionOk="0">
                  <a:moveTo>
                    <a:pt x="0" y="1"/>
                  </a:moveTo>
                  <a:lnTo>
                    <a:pt x="0" y="10998"/>
                  </a:lnTo>
                  <a:lnTo>
                    <a:pt x="6641" y="10998"/>
                  </a:lnTo>
                  <a:cubicBezTo>
                    <a:pt x="6789" y="11273"/>
                    <a:pt x="7064" y="11485"/>
                    <a:pt x="7445" y="11485"/>
                  </a:cubicBezTo>
                  <a:cubicBezTo>
                    <a:pt x="7868" y="11485"/>
                    <a:pt x="8143" y="11273"/>
                    <a:pt x="8291" y="10998"/>
                  </a:cubicBezTo>
                  <a:lnTo>
                    <a:pt x="14932" y="10998"/>
                  </a:lnTo>
                  <a:lnTo>
                    <a:pt x="14932" y="1"/>
                  </a:lnTo>
                  <a:lnTo>
                    <a:pt x="14086" y="1"/>
                  </a:lnTo>
                  <a:lnTo>
                    <a:pt x="14128" y="233"/>
                  </a:lnTo>
                  <a:cubicBezTo>
                    <a:pt x="14149" y="233"/>
                    <a:pt x="14149" y="275"/>
                    <a:pt x="14149" y="297"/>
                  </a:cubicBezTo>
                  <a:lnTo>
                    <a:pt x="14149" y="10237"/>
                  </a:lnTo>
                  <a:cubicBezTo>
                    <a:pt x="13663" y="10237"/>
                    <a:pt x="8291" y="10216"/>
                    <a:pt x="7973" y="10216"/>
                  </a:cubicBezTo>
                  <a:cubicBezTo>
                    <a:pt x="7868" y="10406"/>
                    <a:pt x="7741" y="10448"/>
                    <a:pt x="7445" y="10448"/>
                  </a:cubicBezTo>
                  <a:cubicBezTo>
                    <a:pt x="7191" y="10448"/>
                    <a:pt x="7085" y="10406"/>
                    <a:pt x="6958" y="10216"/>
                  </a:cubicBezTo>
                  <a:cubicBezTo>
                    <a:pt x="6683" y="10216"/>
                    <a:pt x="1755" y="10237"/>
                    <a:pt x="783" y="10237"/>
                  </a:cubicBezTo>
                  <a:lnTo>
                    <a:pt x="783" y="297"/>
                  </a:lnTo>
                  <a:cubicBezTo>
                    <a:pt x="783" y="275"/>
                    <a:pt x="783" y="233"/>
                    <a:pt x="783" y="212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9"/>
            <p:cNvSpPr/>
            <p:nvPr/>
          </p:nvSpPr>
          <p:spPr>
            <a:xfrm>
              <a:off x="1378600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79"/>
                  </a:lnTo>
                  <a:cubicBezTo>
                    <a:pt x="4061" y="615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1378600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2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6"/>
                    <a:pt x="3490" y="489"/>
                    <a:pt x="2940" y="341"/>
                  </a:cubicBezTo>
                  <a:cubicBezTo>
                    <a:pt x="2282" y="161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1378600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58"/>
                  </a:lnTo>
                  <a:cubicBezTo>
                    <a:pt x="4061" y="616"/>
                    <a:pt x="3490" y="468"/>
                    <a:pt x="2961" y="341"/>
                  </a:cubicBezTo>
                  <a:cubicBezTo>
                    <a:pt x="2283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9"/>
            <p:cNvSpPr/>
            <p:nvPr/>
          </p:nvSpPr>
          <p:spPr>
            <a:xfrm>
              <a:off x="1378600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5"/>
                    <a:pt x="3490" y="467"/>
                    <a:pt x="2940" y="340"/>
                  </a:cubicBezTo>
                  <a:cubicBezTo>
                    <a:pt x="2282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9"/>
            <p:cNvSpPr/>
            <p:nvPr/>
          </p:nvSpPr>
          <p:spPr>
            <a:xfrm>
              <a:off x="1378600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2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37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1523" y="468"/>
                    <a:pt x="2158" y="61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80"/>
                  </a:lnTo>
                  <a:cubicBezTo>
                    <a:pt x="4061" y="637"/>
                    <a:pt x="3490" y="489"/>
                    <a:pt x="2940" y="341"/>
                  </a:cubicBezTo>
                  <a:cubicBezTo>
                    <a:pt x="2282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1378600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1053" y="0"/>
                  </a:moveTo>
                  <a:cubicBezTo>
                    <a:pt x="1012" y="0"/>
                    <a:pt x="972" y="1"/>
                    <a:pt x="931" y="2"/>
                  </a:cubicBezTo>
                  <a:cubicBezTo>
                    <a:pt x="593" y="2"/>
                    <a:pt x="275" y="44"/>
                    <a:pt x="0" y="129"/>
                  </a:cubicBezTo>
                  <a:lnTo>
                    <a:pt x="0" y="637"/>
                  </a:lnTo>
                  <a:cubicBezTo>
                    <a:pt x="254" y="531"/>
                    <a:pt x="550" y="467"/>
                    <a:pt x="952" y="446"/>
                  </a:cubicBezTo>
                  <a:cubicBezTo>
                    <a:pt x="985" y="445"/>
                    <a:pt x="1018" y="445"/>
                    <a:pt x="1051" y="445"/>
                  </a:cubicBezTo>
                  <a:cubicBezTo>
                    <a:pt x="1596" y="445"/>
                    <a:pt x="2196" y="604"/>
                    <a:pt x="2834" y="764"/>
                  </a:cubicBezTo>
                  <a:cubicBezTo>
                    <a:pt x="3405" y="912"/>
                    <a:pt x="4019" y="1060"/>
                    <a:pt x="4632" y="1102"/>
                  </a:cubicBezTo>
                  <a:lnTo>
                    <a:pt x="4632" y="637"/>
                  </a:lnTo>
                  <a:cubicBezTo>
                    <a:pt x="4061" y="594"/>
                    <a:pt x="3490" y="467"/>
                    <a:pt x="2961" y="319"/>
                  </a:cubicBezTo>
                  <a:cubicBezTo>
                    <a:pt x="2288" y="141"/>
                    <a:pt x="1652" y="0"/>
                    <a:pt x="105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9"/>
            <p:cNvSpPr/>
            <p:nvPr/>
          </p:nvSpPr>
          <p:spPr>
            <a:xfrm>
              <a:off x="1223675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2"/>
                    <a:pt x="1693" y="341"/>
                  </a:cubicBezTo>
                  <a:cubicBezTo>
                    <a:pt x="1121" y="468"/>
                    <a:pt x="572" y="616"/>
                    <a:pt x="1" y="658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61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9"/>
            <p:cNvSpPr/>
            <p:nvPr/>
          </p:nvSpPr>
          <p:spPr>
            <a:xfrm>
              <a:off x="1223675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3" y="1"/>
                  </a:moveTo>
                  <a:cubicBezTo>
                    <a:pt x="2992" y="1"/>
                    <a:pt x="2371" y="162"/>
                    <a:pt x="1693" y="341"/>
                  </a:cubicBezTo>
                  <a:cubicBezTo>
                    <a:pt x="1143" y="489"/>
                    <a:pt x="572" y="637"/>
                    <a:pt x="1" y="680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819" y="785"/>
                  </a:cubicBezTo>
                  <a:cubicBezTo>
                    <a:pt x="2475" y="616"/>
                    <a:pt x="3110" y="468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6" y="2"/>
                    <a:pt x="3629" y="1"/>
                    <a:pt x="359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9"/>
            <p:cNvSpPr/>
            <p:nvPr/>
          </p:nvSpPr>
          <p:spPr>
            <a:xfrm>
              <a:off x="1378600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7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0"/>
                    <a:pt x="4632" y="1123"/>
                  </a:cubicBezTo>
                  <a:lnTo>
                    <a:pt x="4632" y="679"/>
                  </a:lnTo>
                  <a:cubicBezTo>
                    <a:pt x="4061" y="636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1223675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1"/>
                    <a:pt x="1693" y="341"/>
                  </a:cubicBezTo>
                  <a:cubicBezTo>
                    <a:pt x="1121" y="489"/>
                    <a:pt x="572" y="616"/>
                    <a:pt x="1" y="658"/>
                  </a:cubicBezTo>
                  <a:lnTo>
                    <a:pt x="1" y="1123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2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1223675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3576" y="0"/>
                  </a:moveTo>
                  <a:cubicBezTo>
                    <a:pt x="2962" y="0"/>
                    <a:pt x="2346" y="141"/>
                    <a:pt x="1693" y="319"/>
                  </a:cubicBezTo>
                  <a:cubicBezTo>
                    <a:pt x="1121" y="467"/>
                    <a:pt x="572" y="594"/>
                    <a:pt x="1" y="637"/>
                  </a:cubicBezTo>
                  <a:lnTo>
                    <a:pt x="1" y="1102"/>
                  </a:lnTo>
                  <a:cubicBezTo>
                    <a:pt x="614" y="1060"/>
                    <a:pt x="1206" y="912"/>
                    <a:pt x="1798" y="764"/>
                  </a:cubicBezTo>
                  <a:cubicBezTo>
                    <a:pt x="2436" y="604"/>
                    <a:pt x="3018" y="445"/>
                    <a:pt x="3579" y="445"/>
                  </a:cubicBezTo>
                  <a:cubicBezTo>
                    <a:pt x="3613" y="445"/>
                    <a:pt x="3647" y="445"/>
                    <a:pt x="3681" y="446"/>
                  </a:cubicBezTo>
                  <a:cubicBezTo>
                    <a:pt x="4082" y="467"/>
                    <a:pt x="4400" y="531"/>
                    <a:pt x="4632" y="637"/>
                  </a:cubicBezTo>
                  <a:lnTo>
                    <a:pt x="4632" y="129"/>
                  </a:lnTo>
                  <a:cubicBezTo>
                    <a:pt x="4357" y="44"/>
                    <a:pt x="4061" y="2"/>
                    <a:pt x="3702" y="2"/>
                  </a:cubicBezTo>
                  <a:cubicBezTo>
                    <a:pt x="3660" y="1"/>
                    <a:pt x="3618" y="0"/>
                    <a:pt x="3576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1223675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14" y="1081"/>
                    <a:pt x="1206" y="954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8"/>
                  </a:cubicBezTo>
                  <a:lnTo>
                    <a:pt x="4632" y="150"/>
                  </a:lnTo>
                  <a:cubicBezTo>
                    <a:pt x="4357" y="65"/>
                    <a:pt x="4040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1223675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35" y="1080"/>
                    <a:pt x="1206" y="932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7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1223675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3" y="0"/>
                  </a:moveTo>
                  <a:cubicBezTo>
                    <a:pt x="2992" y="0"/>
                    <a:pt x="2371" y="161"/>
                    <a:pt x="1693" y="340"/>
                  </a:cubicBezTo>
                  <a:cubicBezTo>
                    <a:pt x="1121" y="488"/>
                    <a:pt x="572" y="615"/>
                    <a:pt x="1" y="679"/>
                  </a:cubicBezTo>
                  <a:lnTo>
                    <a:pt x="1" y="1123"/>
                  </a:lnTo>
                  <a:cubicBezTo>
                    <a:pt x="635" y="1081"/>
                    <a:pt x="1206" y="932"/>
                    <a:pt x="1819" y="784"/>
                  </a:cubicBezTo>
                  <a:cubicBezTo>
                    <a:pt x="2438" y="625"/>
                    <a:pt x="3037" y="465"/>
                    <a:pt x="3582" y="465"/>
                  </a:cubicBezTo>
                  <a:cubicBezTo>
                    <a:pt x="3615" y="465"/>
                    <a:pt x="3648" y="466"/>
                    <a:pt x="3681" y="467"/>
                  </a:cubicBezTo>
                  <a:cubicBezTo>
                    <a:pt x="4082" y="488"/>
                    <a:pt x="4400" y="552"/>
                    <a:pt x="4632" y="636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6" y="1"/>
                    <a:pt x="3629" y="0"/>
                    <a:pt x="359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1389175" y="28910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38" y="1"/>
                  </a:moveTo>
                  <a:lnTo>
                    <a:pt x="1883" y="1270"/>
                  </a:lnTo>
                  <a:lnTo>
                    <a:pt x="508" y="974"/>
                  </a:lnTo>
                  <a:lnTo>
                    <a:pt x="1079" y="2285"/>
                  </a:lnTo>
                  <a:lnTo>
                    <a:pt x="0" y="3173"/>
                  </a:lnTo>
                  <a:lnTo>
                    <a:pt x="1375" y="3533"/>
                  </a:lnTo>
                  <a:lnTo>
                    <a:pt x="1396" y="4950"/>
                  </a:lnTo>
                  <a:lnTo>
                    <a:pt x="2538" y="4083"/>
                  </a:lnTo>
                  <a:lnTo>
                    <a:pt x="3659" y="4950"/>
                  </a:lnTo>
                  <a:lnTo>
                    <a:pt x="3680" y="3533"/>
                  </a:lnTo>
                  <a:lnTo>
                    <a:pt x="5055" y="3173"/>
                  </a:lnTo>
                  <a:lnTo>
                    <a:pt x="3976" y="2285"/>
                  </a:lnTo>
                  <a:lnTo>
                    <a:pt x="4569" y="974"/>
                  </a:lnTo>
                  <a:lnTo>
                    <a:pt x="3152" y="1270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1552550" y="3105200"/>
              <a:ext cx="143850" cy="145425"/>
            </a:xfrm>
            <a:custGeom>
              <a:avLst/>
              <a:gdLst/>
              <a:ahLst/>
              <a:cxnLst/>
              <a:rect l="l" t="t" r="r" b="b"/>
              <a:pathLst>
                <a:path w="5754" h="5817" extrusionOk="0">
                  <a:moveTo>
                    <a:pt x="2877" y="0"/>
                  </a:moveTo>
                  <a:lnTo>
                    <a:pt x="2263" y="1375"/>
                  </a:lnTo>
                  <a:lnTo>
                    <a:pt x="825" y="846"/>
                  </a:lnTo>
                  <a:lnTo>
                    <a:pt x="1354" y="2285"/>
                  </a:lnTo>
                  <a:lnTo>
                    <a:pt x="0" y="2898"/>
                  </a:lnTo>
                  <a:lnTo>
                    <a:pt x="1354" y="3554"/>
                  </a:lnTo>
                  <a:lnTo>
                    <a:pt x="825" y="4971"/>
                  </a:lnTo>
                  <a:lnTo>
                    <a:pt x="2263" y="4442"/>
                  </a:lnTo>
                  <a:lnTo>
                    <a:pt x="2877" y="5817"/>
                  </a:lnTo>
                  <a:lnTo>
                    <a:pt x="3490" y="4442"/>
                  </a:lnTo>
                  <a:lnTo>
                    <a:pt x="4907" y="4971"/>
                  </a:lnTo>
                  <a:lnTo>
                    <a:pt x="4400" y="3554"/>
                  </a:lnTo>
                  <a:lnTo>
                    <a:pt x="5753" y="2919"/>
                  </a:lnTo>
                  <a:lnTo>
                    <a:pt x="4400" y="2285"/>
                  </a:lnTo>
                  <a:lnTo>
                    <a:pt x="4907" y="846"/>
                  </a:lnTo>
                  <a:lnTo>
                    <a:pt x="4907" y="846"/>
                  </a:lnTo>
                  <a:lnTo>
                    <a:pt x="3490" y="1375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1560475" y="27287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18" y="0"/>
                  </a:moveTo>
                  <a:lnTo>
                    <a:pt x="1883" y="1269"/>
                  </a:lnTo>
                  <a:lnTo>
                    <a:pt x="466" y="973"/>
                  </a:lnTo>
                  <a:lnTo>
                    <a:pt x="1079" y="2263"/>
                  </a:lnTo>
                  <a:lnTo>
                    <a:pt x="1" y="3194"/>
                  </a:lnTo>
                  <a:lnTo>
                    <a:pt x="1375" y="3532"/>
                  </a:lnTo>
                  <a:lnTo>
                    <a:pt x="1397" y="4949"/>
                  </a:lnTo>
                  <a:lnTo>
                    <a:pt x="2518" y="4082"/>
                  </a:lnTo>
                  <a:lnTo>
                    <a:pt x="3660" y="4949"/>
                  </a:lnTo>
                  <a:lnTo>
                    <a:pt x="3681" y="3532"/>
                  </a:lnTo>
                  <a:lnTo>
                    <a:pt x="5055" y="3194"/>
                  </a:lnTo>
                  <a:lnTo>
                    <a:pt x="3977" y="2263"/>
                  </a:lnTo>
                  <a:lnTo>
                    <a:pt x="4569" y="973"/>
                  </a:lnTo>
                  <a:lnTo>
                    <a:pt x="3152" y="1269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1641900" y="2957150"/>
              <a:ext cx="87800" cy="83575"/>
            </a:xfrm>
            <a:custGeom>
              <a:avLst/>
              <a:gdLst/>
              <a:ahLst/>
              <a:cxnLst/>
              <a:rect l="l" t="t" r="r" b="b"/>
              <a:pathLst>
                <a:path w="3512" h="3343" extrusionOk="0">
                  <a:moveTo>
                    <a:pt x="1756" y="1"/>
                  </a:moveTo>
                  <a:lnTo>
                    <a:pt x="1206" y="1079"/>
                  </a:lnTo>
                  <a:lnTo>
                    <a:pt x="1" y="1270"/>
                  </a:lnTo>
                  <a:lnTo>
                    <a:pt x="868" y="2137"/>
                  </a:lnTo>
                  <a:lnTo>
                    <a:pt x="678" y="3342"/>
                  </a:lnTo>
                  <a:lnTo>
                    <a:pt x="678" y="3342"/>
                  </a:lnTo>
                  <a:lnTo>
                    <a:pt x="1756" y="2792"/>
                  </a:lnTo>
                  <a:lnTo>
                    <a:pt x="2856" y="3342"/>
                  </a:lnTo>
                  <a:lnTo>
                    <a:pt x="2666" y="2137"/>
                  </a:lnTo>
                  <a:lnTo>
                    <a:pt x="3512" y="1270"/>
                  </a:lnTo>
                  <a:lnTo>
                    <a:pt x="2327" y="1079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1731800" y="2848775"/>
              <a:ext cx="93600" cy="107350"/>
            </a:xfrm>
            <a:custGeom>
              <a:avLst/>
              <a:gdLst/>
              <a:ahLst/>
              <a:cxnLst/>
              <a:rect l="l" t="t" r="r" b="b"/>
              <a:pathLst>
                <a:path w="3744" h="4294" extrusionOk="0">
                  <a:moveTo>
                    <a:pt x="1882" y="0"/>
                  </a:moveTo>
                  <a:lnTo>
                    <a:pt x="1269" y="1079"/>
                  </a:lnTo>
                  <a:lnTo>
                    <a:pt x="0" y="1058"/>
                  </a:lnTo>
                  <a:lnTo>
                    <a:pt x="656" y="2136"/>
                  </a:lnTo>
                  <a:lnTo>
                    <a:pt x="0" y="3215"/>
                  </a:lnTo>
                  <a:lnTo>
                    <a:pt x="1269" y="3194"/>
                  </a:lnTo>
                  <a:lnTo>
                    <a:pt x="1882" y="4293"/>
                  </a:lnTo>
                  <a:lnTo>
                    <a:pt x="2475" y="3194"/>
                  </a:lnTo>
                  <a:lnTo>
                    <a:pt x="3744" y="3215"/>
                  </a:lnTo>
                  <a:lnTo>
                    <a:pt x="3109" y="2136"/>
                  </a:lnTo>
                  <a:lnTo>
                    <a:pt x="3744" y="1058"/>
                  </a:lnTo>
                  <a:lnTo>
                    <a:pt x="2475" y="1079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1172925" y="2401450"/>
              <a:ext cx="901500" cy="547800"/>
            </a:xfrm>
            <a:custGeom>
              <a:avLst/>
              <a:gdLst/>
              <a:ahLst/>
              <a:cxnLst/>
              <a:rect l="l" t="t" r="r" b="b"/>
              <a:pathLst>
                <a:path w="36060" h="21912" extrusionOk="0">
                  <a:moveTo>
                    <a:pt x="18020" y="1"/>
                  </a:moveTo>
                  <a:lnTo>
                    <a:pt x="0" y="16201"/>
                  </a:lnTo>
                  <a:cubicBezTo>
                    <a:pt x="592" y="18020"/>
                    <a:pt x="1333" y="19945"/>
                    <a:pt x="2369" y="21911"/>
                  </a:cubicBezTo>
                  <a:lnTo>
                    <a:pt x="18020" y="7847"/>
                  </a:lnTo>
                  <a:lnTo>
                    <a:pt x="33691" y="21911"/>
                  </a:lnTo>
                  <a:cubicBezTo>
                    <a:pt x="34728" y="19945"/>
                    <a:pt x="35468" y="18020"/>
                    <a:pt x="36060" y="16201"/>
                  </a:cubicBezTo>
                  <a:lnTo>
                    <a:pt x="18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9"/>
            <p:cNvSpPr/>
            <p:nvPr/>
          </p:nvSpPr>
          <p:spPr>
            <a:xfrm>
              <a:off x="2191800" y="2830775"/>
              <a:ext cx="105775" cy="237450"/>
            </a:xfrm>
            <a:custGeom>
              <a:avLst/>
              <a:gdLst/>
              <a:ahLst/>
              <a:cxnLst/>
              <a:rect l="l" t="t" r="r" b="b"/>
              <a:pathLst>
                <a:path w="4231" h="9498" extrusionOk="0">
                  <a:moveTo>
                    <a:pt x="698" y="1"/>
                  </a:moveTo>
                  <a:cubicBezTo>
                    <a:pt x="508" y="720"/>
                    <a:pt x="254" y="1397"/>
                    <a:pt x="0" y="2074"/>
                  </a:cubicBezTo>
                  <a:lnTo>
                    <a:pt x="2432" y="4252"/>
                  </a:lnTo>
                  <a:lnTo>
                    <a:pt x="1586" y="9497"/>
                  </a:lnTo>
                  <a:cubicBezTo>
                    <a:pt x="2538" y="7594"/>
                    <a:pt x="3511" y="5394"/>
                    <a:pt x="4230" y="3152"/>
                  </a:cubicBezTo>
                  <a:cubicBezTo>
                    <a:pt x="3892" y="2856"/>
                    <a:pt x="1438" y="657"/>
                    <a:pt x="6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2178050" y="3017425"/>
              <a:ext cx="38625" cy="94150"/>
            </a:xfrm>
            <a:custGeom>
              <a:avLst/>
              <a:gdLst/>
              <a:ahLst/>
              <a:cxnLst/>
              <a:rect l="l" t="t" r="r" b="b"/>
              <a:pathLst>
                <a:path w="1545" h="3766" extrusionOk="0">
                  <a:moveTo>
                    <a:pt x="1544" y="1"/>
                  </a:moveTo>
                  <a:lnTo>
                    <a:pt x="1544" y="1"/>
                  </a:lnTo>
                  <a:cubicBezTo>
                    <a:pt x="1100" y="995"/>
                    <a:pt x="571" y="1968"/>
                    <a:pt x="21" y="2898"/>
                  </a:cubicBezTo>
                  <a:cubicBezTo>
                    <a:pt x="21" y="2898"/>
                    <a:pt x="21" y="2898"/>
                    <a:pt x="0" y="2919"/>
                  </a:cubicBezTo>
                  <a:cubicBezTo>
                    <a:pt x="402" y="3258"/>
                    <a:pt x="719" y="3554"/>
                    <a:pt x="973" y="3765"/>
                  </a:cubicBezTo>
                  <a:lnTo>
                    <a:pt x="1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949800" y="2830775"/>
              <a:ext cx="105775" cy="236900"/>
            </a:xfrm>
            <a:custGeom>
              <a:avLst/>
              <a:gdLst/>
              <a:ahLst/>
              <a:cxnLst/>
              <a:rect l="l" t="t" r="r" b="b"/>
              <a:pathLst>
                <a:path w="4231" h="9476" extrusionOk="0">
                  <a:moveTo>
                    <a:pt x="3511" y="1"/>
                  </a:moveTo>
                  <a:cubicBezTo>
                    <a:pt x="2792" y="657"/>
                    <a:pt x="339" y="2856"/>
                    <a:pt x="0" y="3152"/>
                  </a:cubicBezTo>
                  <a:cubicBezTo>
                    <a:pt x="719" y="5373"/>
                    <a:pt x="1671" y="7572"/>
                    <a:pt x="2644" y="9476"/>
                  </a:cubicBezTo>
                  <a:lnTo>
                    <a:pt x="1798" y="4252"/>
                  </a:lnTo>
                  <a:lnTo>
                    <a:pt x="4230" y="2074"/>
                  </a:lnTo>
                  <a:cubicBezTo>
                    <a:pt x="3976" y="1397"/>
                    <a:pt x="3722" y="720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1030150" y="3017425"/>
              <a:ext cx="39150" cy="94150"/>
            </a:xfrm>
            <a:custGeom>
              <a:avLst/>
              <a:gdLst/>
              <a:ahLst/>
              <a:cxnLst/>
              <a:rect l="l" t="t" r="r" b="b"/>
              <a:pathLst>
                <a:path w="1566" h="3766" extrusionOk="0">
                  <a:moveTo>
                    <a:pt x="1" y="1"/>
                  </a:moveTo>
                  <a:lnTo>
                    <a:pt x="593" y="3765"/>
                  </a:lnTo>
                  <a:cubicBezTo>
                    <a:pt x="826" y="3554"/>
                    <a:pt x="1185" y="3237"/>
                    <a:pt x="1566" y="2898"/>
                  </a:cubicBezTo>
                  <a:cubicBezTo>
                    <a:pt x="995" y="1968"/>
                    <a:pt x="466" y="99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1021700" y="2865675"/>
              <a:ext cx="1203950" cy="642975"/>
            </a:xfrm>
            <a:custGeom>
              <a:avLst/>
              <a:gdLst/>
              <a:ahLst/>
              <a:cxnLst/>
              <a:rect l="l" t="t" r="r" b="b"/>
              <a:pathLst>
                <a:path w="48158" h="25719" extrusionOk="0">
                  <a:moveTo>
                    <a:pt x="3427" y="1"/>
                  </a:moveTo>
                  <a:cubicBezTo>
                    <a:pt x="2729" y="614"/>
                    <a:pt x="381" y="2729"/>
                    <a:pt x="0" y="3089"/>
                  </a:cubicBezTo>
                  <a:cubicBezTo>
                    <a:pt x="910" y="5394"/>
                    <a:pt x="2010" y="7615"/>
                    <a:pt x="3300" y="9666"/>
                  </a:cubicBezTo>
                  <a:cubicBezTo>
                    <a:pt x="7805" y="16836"/>
                    <a:pt x="14128" y="22081"/>
                    <a:pt x="21657" y="24830"/>
                  </a:cubicBezTo>
                  <a:cubicBezTo>
                    <a:pt x="21657" y="24830"/>
                    <a:pt x="23815" y="25613"/>
                    <a:pt x="24069" y="25718"/>
                  </a:cubicBezTo>
                  <a:cubicBezTo>
                    <a:pt x="24343" y="25613"/>
                    <a:pt x="26501" y="24830"/>
                    <a:pt x="26501" y="24830"/>
                  </a:cubicBezTo>
                  <a:cubicBezTo>
                    <a:pt x="34009" y="22081"/>
                    <a:pt x="40354" y="16836"/>
                    <a:pt x="44858" y="9687"/>
                  </a:cubicBezTo>
                  <a:cubicBezTo>
                    <a:pt x="46127" y="7657"/>
                    <a:pt x="47227" y="5415"/>
                    <a:pt x="48158" y="3089"/>
                  </a:cubicBezTo>
                  <a:cubicBezTo>
                    <a:pt x="47756" y="2729"/>
                    <a:pt x="45408" y="614"/>
                    <a:pt x="44732" y="1"/>
                  </a:cubicBezTo>
                  <a:cubicBezTo>
                    <a:pt x="43801" y="2644"/>
                    <a:pt x="42638" y="5140"/>
                    <a:pt x="41200" y="7382"/>
                  </a:cubicBezTo>
                  <a:cubicBezTo>
                    <a:pt x="37223" y="13748"/>
                    <a:pt x="31640" y="18380"/>
                    <a:pt x="25041" y="20812"/>
                  </a:cubicBezTo>
                  <a:lnTo>
                    <a:pt x="24069" y="21150"/>
                  </a:lnTo>
                  <a:cubicBezTo>
                    <a:pt x="24069" y="21150"/>
                    <a:pt x="23117" y="20812"/>
                    <a:pt x="23117" y="20812"/>
                  </a:cubicBezTo>
                  <a:cubicBezTo>
                    <a:pt x="16497" y="18380"/>
                    <a:pt x="10935" y="13748"/>
                    <a:pt x="6937" y="7382"/>
                  </a:cubicBezTo>
                  <a:cubicBezTo>
                    <a:pt x="5520" y="5140"/>
                    <a:pt x="4357" y="2644"/>
                    <a:pt x="3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1078800" y="3012675"/>
              <a:ext cx="78800" cy="71400"/>
            </a:xfrm>
            <a:custGeom>
              <a:avLst/>
              <a:gdLst/>
              <a:ahLst/>
              <a:cxnLst/>
              <a:rect l="l" t="t" r="r" b="b"/>
              <a:pathLst>
                <a:path w="3152" h="2856" extrusionOk="0">
                  <a:moveTo>
                    <a:pt x="2581" y="339"/>
                  </a:moveTo>
                  <a:lnTo>
                    <a:pt x="1904" y="1100"/>
                  </a:lnTo>
                  <a:lnTo>
                    <a:pt x="1608" y="550"/>
                  </a:lnTo>
                  <a:lnTo>
                    <a:pt x="2581" y="339"/>
                  </a:lnTo>
                  <a:close/>
                  <a:moveTo>
                    <a:pt x="2708" y="0"/>
                  </a:moveTo>
                  <a:cubicBezTo>
                    <a:pt x="1967" y="127"/>
                    <a:pt x="804" y="318"/>
                    <a:pt x="276" y="339"/>
                  </a:cubicBezTo>
                  <a:lnTo>
                    <a:pt x="149" y="191"/>
                  </a:lnTo>
                  <a:lnTo>
                    <a:pt x="1" y="275"/>
                  </a:lnTo>
                  <a:cubicBezTo>
                    <a:pt x="85" y="381"/>
                    <a:pt x="149" y="508"/>
                    <a:pt x="212" y="635"/>
                  </a:cubicBezTo>
                  <a:cubicBezTo>
                    <a:pt x="297" y="783"/>
                    <a:pt x="360" y="931"/>
                    <a:pt x="445" y="1079"/>
                  </a:cubicBezTo>
                  <a:lnTo>
                    <a:pt x="572" y="994"/>
                  </a:lnTo>
                  <a:lnTo>
                    <a:pt x="508" y="783"/>
                  </a:lnTo>
                  <a:lnTo>
                    <a:pt x="1270" y="593"/>
                  </a:lnTo>
                  <a:lnTo>
                    <a:pt x="1693" y="1333"/>
                  </a:lnTo>
                  <a:cubicBezTo>
                    <a:pt x="1545" y="1502"/>
                    <a:pt x="1291" y="1756"/>
                    <a:pt x="1143" y="1904"/>
                  </a:cubicBezTo>
                  <a:lnTo>
                    <a:pt x="995" y="1735"/>
                  </a:lnTo>
                  <a:lnTo>
                    <a:pt x="847" y="1819"/>
                  </a:lnTo>
                  <a:cubicBezTo>
                    <a:pt x="952" y="1988"/>
                    <a:pt x="1058" y="2158"/>
                    <a:pt x="1164" y="2348"/>
                  </a:cubicBezTo>
                  <a:cubicBezTo>
                    <a:pt x="1248" y="2517"/>
                    <a:pt x="1333" y="2686"/>
                    <a:pt x="1439" y="2856"/>
                  </a:cubicBezTo>
                  <a:lnTo>
                    <a:pt x="1587" y="2771"/>
                  </a:lnTo>
                  <a:lnTo>
                    <a:pt x="1502" y="2559"/>
                  </a:lnTo>
                  <a:cubicBezTo>
                    <a:pt x="1650" y="2369"/>
                    <a:pt x="2116" y="1819"/>
                    <a:pt x="2454" y="1439"/>
                  </a:cubicBezTo>
                  <a:lnTo>
                    <a:pt x="3152" y="656"/>
                  </a:lnTo>
                  <a:lnTo>
                    <a:pt x="3110" y="402"/>
                  </a:lnTo>
                  <a:cubicBezTo>
                    <a:pt x="2962" y="275"/>
                    <a:pt x="2835" y="148"/>
                    <a:pt x="270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1138025" y="3083000"/>
              <a:ext cx="93075" cy="88850"/>
            </a:xfrm>
            <a:custGeom>
              <a:avLst/>
              <a:gdLst/>
              <a:ahLst/>
              <a:cxnLst/>
              <a:rect l="l" t="t" r="r" b="b"/>
              <a:pathLst>
                <a:path w="3723" h="3554" extrusionOk="0">
                  <a:moveTo>
                    <a:pt x="2115" y="0"/>
                  </a:moveTo>
                  <a:lnTo>
                    <a:pt x="1988" y="106"/>
                  </a:lnTo>
                  <a:lnTo>
                    <a:pt x="2094" y="317"/>
                  </a:lnTo>
                  <a:cubicBezTo>
                    <a:pt x="1925" y="466"/>
                    <a:pt x="1756" y="614"/>
                    <a:pt x="1523" y="762"/>
                  </a:cubicBezTo>
                  <a:lnTo>
                    <a:pt x="910" y="1206"/>
                  </a:lnTo>
                  <a:cubicBezTo>
                    <a:pt x="698" y="1354"/>
                    <a:pt x="508" y="1481"/>
                    <a:pt x="318" y="1586"/>
                  </a:cubicBezTo>
                  <a:lnTo>
                    <a:pt x="148" y="1417"/>
                  </a:lnTo>
                  <a:lnTo>
                    <a:pt x="0" y="1523"/>
                  </a:lnTo>
                  <a:cubicBezTo>
                    <a:pt x="106" y="1650"/>
                    <a:pt x="191" y="1756"/>
                    <a:pt x="275" y="1883"/>
                  </a:cubicBezTo>
                  <a:cubicBezTo>
                    <a:pt x="360" y="2009"/>
                    <a:pt x="444" y="2136"/>
                    <a:pt x="550" y="2263"/>
                  </a:cubicBezTo>
                  <a:lnTo>
                    <a:pt x="677" y="2179"/>
                  </a:lnTo>
                  <a:lnTo>
                    <a:pt x="571" y="1946"/>
                  </a:lnTo>
                  <a:cubicBezTo>
                    <a:pt x="931" y="1650"/>
                    <a:pt x="1460" y="1269"/>
                    <a:pt x="1883" y="973"/>
                  </a:cubicBezTo>
                  <a:lnTo>
                    <a:pt x="1883" y="973"/>
                  </a:lnTo>
                  <a:cubicBezTo>
                    <a:pt x="1608" y="1650"/>
                    <a:pt x="1375" y="2369"/>
                    <a:pt x="1100" y="3088"/>
                  </a:cubicBezTo>
                  <a:cubicBezTo>
                    <a:pt x="1164" y="3173"/>
                    <a:pt x="1227" y="3257"/>
                    <a:pt x="1290" y="3321"/>
                  </a:cubicBezTo>
                  <a:cubicBezTo>
                    <a:pt x="1333" y="3405"/>
                    <a:pt x="1396" y="3490"/>
                    <a:pt x="1438" y="3553"/>
                  </a:cubicBezTo>
                  <a:cubicBezTo>
                    <a:pt x="1629" y="3405"/>
                    <a:pt x="1904" y="3194"/>
                    <a:pt x="2200" y="2982"/>
                  </a:cubicBezTo>
                  <a:lnTo>
                    <a:pt x="2792" y="2538"/>
                  </a:lnTo>
                  <a:cubicBezTo>
                    <a:pt x="3025" y="2390"/>
                    <a:pt x="3215" y="2263"/>
                    <a:pt x="3405" y="2157"/>
                  </a:cubicBezTo>
                  <a:lnTo>
                    <a:pt x="3575" y="2327"/>
                  </a:lnTo>
                  <a:lnTo>
                    <a:pt x="3723" y="2221"/>
                  </a:lnTo>
                  <a:cubicBezTo>
                    <a:pt x="3617" y="2094"/>
                    <a:pt x="3532" y="1967"/>
                    <a:pt x="3448" y="1840"/>
                  </a:cubicBezTo>
                  <a:cubicBezTo>
                    <a:pt x="3342" y="1734"/>
                    <a:pt x="3257" y="1608"/>
                    <a:pt x="3173" y="1481"/>
                  </a:cubicBezTo>
                  <a:lnTo>
                    <a:pt x="3046" y="1565"/>
                  </a:lnTo>
                  <a:lnTo>
                    <a:pt x="3152" y="1798"/>
                  </a:lnTo>
                  <a:cubicBezTo>
                    <a:pt x="2792" y="2094"/>
                    <a:pt x="1861" y="2771"/>
                    <a:pt x="1861" y="2771"/>
                  </a:cubicBezTo>
                  <a:cubicBezTo>
                    <a:pt x="2094" y="2115"/>
                    <a:pt x="2369" y="1375"/>
                    <a:pt x="2602" y="698"/>
                  </a:cubicBezTo>
                  <a:cubicBezTo>
                    <a:pt x="2517" y="571"/>
                    <a:pt x="2433" y="466"/>
                    <a:pt x="2348" y="360"/>
                  </a:cubicBezTo>
                  <a:cubicBezTo>
                    <a:pt x="2263" y="233"/>
                    <a:pt x="2200" y="127"/>
                    <a:pt x="2115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1216800" y="3183400"/>
              <a:ext cx="80925" cy="70925"/>
            </a:xfrm>
            <a:custGeom>
              <a:avLst/>
              <a:gdLst/>
              <a:ahLst/>
              <a:cxnLst/>
              <a:rect l="l" t="t" r="r" b="b"/>
              <a:pathLst>
                <a:path w="3237" h="2837" extrusionOk="0">
                  <a:moveTo>
                    <a:pt x="1490" y="1"/>
                  </a:moveTo>
                  <a:cubicBezTo>
                    <a:pt x="1169" y="1"/>
                    <a:pt x="856" y="117"/>
                    <a:pt x="593" y="362"/>
                  </a:cubicBezTo>
                  <a:cubicBezTo>
                    <a:pt x="1" y="891"/>
                    <a:pt x="64" y="1716"/>
                    <a:pt x="529" y="2223"/>
                  </a:cubicBezTo>
                  <a:cubicBezTo>
                    <a:pt x="868" y="2583"/>
                    <a:pt x="1227" y="2794"/>
                    <a:pt x="1819" y="2837"/>
                  </a:cubicBezTo>
                  <a:lnTo>
                    <a:pt x="1862" y="2541"/>
                  </a:lnTo>
                  <a:cubicBezTo>
                    <a:pt x="1523" y="2477"/>
                    <a:pt x="1270" y="2350"/>
                    <a:pt x="1122" y="2160"/>
                  </a:cubicBezTo>
                  <a:cubicBezTo>
                    <a:pt x="741" y="1758"/>
                    <a:pt x="720" y="1208"/>
                    <a:pt x="1164" y="785"/>
                  </a:cubicBezTo>
                  <a:cubicBezTo>
                    <a:pt x="1358" y="600"/>
                    <a:pt x="1561" y="524"/>
                    <a:pt x="1752" y="524"/>
                  </a:cubicBezTo>
                  <a:cubicBezTo>
                    <a:pt x="1997" y="524"/>
                    <a:pt x="2224" y="649"/>
                    <a:pt x="2390" y="827"/>
                  </a:cubicBezTo>
                  <a:cubicBezTo>
                    <a:pt x="2539" y="954"/>
                    <a:pt x="2644" y="1208"/>
                    <a:pt x="2687" y="1398"/>
                  </a:cubicBezTo>
                  <a:lnTo>
                    <a:pt x="2539" y="1568"/>
                  </a:lnTo>
                  <a:lnTo>
                    <a:pt x="2665" y="1716"/>
                  </a:lnTo>
                  <a:cubicBezTo>
                    <a:pt x="2813" y="1589"/>
                    <a:pt x="3046" y="1462"/>
                    <a:pt x="3236" y="1377"/>
                  </a:cubicBezTo>
                  <a:cubicBezTo>
                    <a:pt x="3088" y="1081"/>
                    <a:pt x="2940" y="827"/>
                    <a:pt x="2708" y="595"/>
                  </a:cubicBezTo>
                  <a:cubicBezTo>
                    <a:pt x="2357" y="208"/>
                    <a:pt x="1917" y="1"/>
                    <a:pt x="14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1294000" y="3257425"/>
              <a:ext cx="85150" cy="72300"/>
            </a:xfrm>
            <a:custGeom>
              <a:avLst/>
              <a:gdLst/>
              <a:ahLst/>
              <a:cxnLst/>
              <a:rect l="l" t="t" r="r" b="b"/>
              <a:pathLst>
                <a:path w="3406" h="2892" extrusionOk="0">
                  <a:moveTo>
                    <a:pt x="1869" y="514"/>
                  </a:moveTo>
                  <a:cubicBezTo>
                    <a:pt x="2033" y="514"/>
                    <a:pt x="2191" y="572"/>
                    <a:pt x="2327" y="700"/>
                  </a:cubicBezTo>
                  <a:cubicBezTo>
                    <a:pt x="2708" y="997"/>
                    <a:pt x="2665" y="1525"/>
                    <a:pt x="2306" y="1969"/>
                  </a:cubicBezTo>
                  <a:cubicBezTo>
                    <a:pt x="2083" y="2231"/>
                    <a:pt x="1804" y="2379"/>
                    <a:pt x="1534" y="2379"/>
                  </a:cubicBezTo>
                  <a:cubicBezTo>
                    <a:pt x="1367" y="2379"/>
                    <a:pt x="1203" y="2323"/>
                    <a:pt x="1058" y="2202"/>
                  </a:cubicBezTo>
                  <a:cubicBezTo>
                    <a:pt x="677" y="1885"/>
                    <a:pt x="720" y="1377"/>
                    <a:pt x="1079" y="933"/>
                  </a:cubicBezTo>
                  <a:cubicBezTo>
                    <a:pt x="1315" y="670"/>
                    <a:pt x="1601" y="514"/>
                    <a:pt x="1869" y="514"/>
                  </a:cubicBezTo>
                  <a:close/>
                  <a:moveTo>
                    <a:pt x="1534" y="0"/>
                  </a:moveTo>
                  <a:cubicBezTo>
                    <a:pt x="1147" y="0"/>
                    <a:pt x="790" y="172"/>
                    <a:pt x="529" y="489"/>
                  </a:cubicBezTo>
                  <a:cubicBezTo>
                    <a:pt x="0" y="1145"/>
                    <a:pt x="127" y="1885"/>
                    <a:pt x="825" y="2477"/>
                  </a:cubicBezTo>
                  <a:cubicBezTo>
                    <a:pt x="1169" y="2762"/>
                    <a:pt x="1527" y="2892"/>
                    <a:pt x="1858" y="2892"/>
                  </a:cubicBezTo>
                  <a:cubicBezTo>
                    <a:pt x="2239" y="2892"/>
                    <a:pt x="2585" y="2719"/>
                    <a:pt x="2834" y="2414"/>
                  </a:cubicBezTo>
                  <a:cubicBezTo>
                    <a:pt x="3405" y="1758"/>
                    <a:pt x="3279" y="1018"/>
                    <a:pt x="2560" y="404"/>
                  </a:cubicBezTo>
                  <a:cubicBezTo>
                    <a:pt x="2226" y="129"/>
                    <a:pt x="1869" y="0"/>
                    <a:pt x="1534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1383350" y="3315625"/>
              <a:ext cx="83050" cy="92575"/>
            </a:xfrm>
            <a:custGeom>
              <a:avLst/>
              <a:gdLst/>
              <a:ahLst/>
              <a:cxnLst/>
              <a:rect l="l" t="t" r="r" b="b"/>
              <a:pathLst>
                <a:path w="3322" h="3703" extrusionOk="0">
                  <a:moveTo>
                    <a:pt x="2010" y="805"/>
                  </a:moveTo>
                  <a:cubicBezTo>
                    <a:pt x="2116" y="847"/>
                    <a:pt x="2179" y="889"/>
                    <a:pt x="2327" y="974"/>
                  </a:cubicBezTo>
                  <a:cubicBezTo>
                    <a:pt x="2602" y="1143"/>
                    <a:pt x="2644" y="1312"/>
                    <a:pt x="2517" y="1524"/>
                  </a:cubicBezTo>
                  <a:cubicBezTo>
                    <a:pt x="2442" y="1654"/>
                    <a:pt x="2333" y="1712"/>
                    <a:pt x="2202" y="1712"/>
                  </a:cubicBezTo>
                  <a:cubicBezTo>
                    <a:pt x="2077" y="1712"/>
                    <a:pt x="1932" y="1659"/>
                    <a:pt x="1777" y="1566"/>
                  </a:cubicBezTo>
                  <a:cubicBezTo>
                    <a:pt x="1714" y="1524"/>
                    <a:pt x="1650" y="1481"/>
                    <a:pt x="1608" y="1418"/>
                  </a:cubicBezTo>
                  <a:lnTo>
                    <a:pt x="1714" y="1249"/>
                  </a:lnTo>
                  <a:cubicBezTo>
                    <a:pt x="1820" y="1058"/>
                    <a:pt x="1946" y="889"/>
                    <a:pt x="2010" y="805"/>
                  </a:cubicBezTo>
                  <a:close/>
                  <a:moveTo>
                    <a:pt x="1375" y="1"/>
                  </a:moveTo>
                  <a:lnTo>
                    <a:pt x="1291" y="149"/>
                  </a:lnTo>
                  <a:lnTo>
                    <a:pt x="1460" y="297"/>
                  </a:lnTo>
                  <a:cubicBezTo>
                    <a:pt x="1375" y="509"/>
                    <a:pt x="1248" y="699"/>
                    <a:pt x="1100" y="932"/>
                  </a:cubicBezTo>
                  <a:lnTo>
                    <a:pt x="741" y="1566"/>
                  </a:lnTo>
                  <a:cubicBezTo>
                    <a:pt x="593" y="1799"/>
                    <a:pt x="466" y="1968"/>
                    <a:pt x="318" y="2137"/>
                  </a:cubicBezTo>
                  <a:lnTo>
                    <a:pt x="106" y="2052"/>
                  </a:lnTo>
                  <a:lnTo>
                    <a:pt x="1" y="2201"/>
                  </a:lnTo>
                  <a:cubicBezTo>
                    <a:pt x="191" y="2306"/>
                    <a:pt x="360" y="2412"/>
                    <a:pt x="529" y="2518"/>
                  </a:cubicBezTo>
                  <a:cubicBezTo>
                    <a:pt x="699" y="2623"/>
                    <a:pt x="868" y="2729"/>
                    <a:pt x="1016" y="2856"/>
                  </a:cubicBezTo>
                  <a:lnTo>
                    <a:pt x="1100" y="2708"/>
                  </a:lnTo>
                  <a:lnTo>
                    <a:pt x="952" y="2539"/>
                  </a:lnTo>
                  <a:cubicBezTo>
                    <a:pt x="1037" y="2349"/>
                    <a:pt x="1143" y="2137"/>
                    <a:pt x="1291" y="1904"/>
                  </a:cubicBezTo>
                  <a:lnTo>
                    <a:pt x="1418" y="1714"/>
                  </a:lnTo>
                  <a:lnTo>
                    <a:pt x="1587" y="1820"/>
                  </a:lnTo>
                  <a:cubicBezTo>
                    <a:pt x="1629" y="2201"/>
                    <a:pt x="1671" y="2856"/>
                    <a:pt x="1693" y="3321"/>
                  </a:cubicBezTo>
                  <a:cubicBezTo>
                    <a:pt x="1925" y="3427"/>
                    <a:pt x="2179" y="3554"/>
                    <a:pt x="2412" y="3702"/>
                  </a:cubicBezTo>
                  <a:lnTo>
                    <a:pt x="2496" y="3554"/>
                  </a:lnTo>
                  <a:lnTo>
                    <a:pt x="2412" y="3448"/>
                  </a:lnTo>
                  <a:cubicBezTo>
                    <a:pt x="2369" y="3279"/>
                    <a:pt x="2264" y="2349"/>
                    <a:pt x="2221" y="2095"/>
                  </a:cubicBezTo>
                  <a:lnTo>
                    <a:pt x="2221" y="2095"/>
                  </a:lnTo>
                  <a:cubicBezTo>
                    <a:pt x="2343" y="2145"/>
                    <a:pt x="2465" y="2171"/>
                    <a:pt x="2580" y="2171"/>
                  </a:cubicBezTo>
                  <a:cubicBezTo>
                    <a:pt x="2805" y="2171"/>
                    <a:pt x="3005" y="2072"/>
                    <a:pt x="3131" y="1862"/>
                  </a:cubicBezTo>
                  <a:cubicBezTo>
                    <a:pt x="3321" y="1566"/>
                    <a:pt x="3321" y="1206"/>
                    <a:pt x="2708" y="805"/>
                  </a:cubicBezTo>
                  <a:cubicBezTo>
                    <a:pt x="2560" y="720"/>
                    <a:pt x="2391" y="614"/>
                    <a:pt x="2243" y="530"/>
                  </a:cubicBezTo>
                  <a:cubicBezTo>
                    <a:pt x="2073" y="424"/>
                    <a:pt x="1925" y="339"/>
                    <a:pt x="1777" y="255"/>
                  </a:cubicBezTo>
                  <a:cubicBezTo>
                    <a:pt x="1650" y="170"/>
                    <a:pt x="1502" y="86"/>
                    <a:pt x="1375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1477475" y="3380675"/>
              <a:ext cx="69800" cy="76675"/>
            </a:xfrm>
            <a:custGeom>
              <a:avLst/>
              <a:gdLst/>
              <a:ahLst/>
              <a:cxnLst/>
              <a:rect l="l" t="t" r="r" b="b"/>
              <a:pathLst>
                <a:path w="2792" h="3067" extrusionOk="0">
                  <a:moveTo>
                    <a:pt x="2136" y="339"/>
                  </a:moveTo>
                  <a:lnTo>
                    <a:pt x="2031" y="1354"/>
                  </a:lnTo>
                  <a:lnTo>
                    <a:pt x="1460" y="1100"/>
                  </a:lnTo>
                  <a:lnTo>
                    <a:pt x="2115" y="339"/>
                  </a:lnTo>
                  <a:close/>
                  <a:moveTo>
                    <a:pt x="2031" y="0"/>
                  </a:moveTo>
                  <a:cubicBezTo>
                    <a:pt x="1502" y="550"/>
                    <a:pt x="698" y="1396"/>
                    <a:pt x="275" y="1713"/>
                  </a:cubicBezTo>
                  <a:lnTo>
                    <a:pt x="64" y="1671"/>
                  </a:lnTo>
                  <a:lnTo>
                    <a:pt x="0" y="1840"/>
                  </a:lnTo>
                  <a:cubicBezTo>
                    <a:pt x="127" y="1883"/>
                    <a:pt x="254" y="1946"/>
                    <a:pt x="381" y="1988"/>
                  </a:cubicBezTo>
                  <a:cubicBezTo>
                    <a:pt x="529" y="2073"/>
                    <a:pt x="698" y="2136"/>
                    <a:pt x="846" y="2221"/>
                  </a:cubicBezTo>
                  <a:lnTo>
                    <a:pt x="910" y="2052"/>
                  </a:lnTo>
                  <a:lnTo>
                    <a:pt x="741" y="1925"/>
                  </a:lnTo>
                  <a:lnTo>
                    <a:pt x="1248" y="1333"/>
                  </a:lnTo>
                  <a:lnTo>
                    <a:pt x="1988" y="1671"/>
                  </a:lnTo>
                  <a:cubicBezTo>
                    <a:pt x="1988" y="1904"/>
                    <a:pt x="1925" y="2242"/>
                    <a:pt x="1883" y="2454"/>
                  </a:cubicBezTo>
                  <a:lnTo>
                    <a:pt x="1671" y="2411"/>
                  </a:lnTo>
                  <a:lnTo>
                    <a:pt x="1586" y="2559"/>
                  </a:lnTo>
                  <a:cubicBezTo>
                    <a:pt x="1777" y="2644"/>
                    <a:pt x="1988" y="2707"/>
                    <a:pt x="2179" y="2792"/>
                  </a:cubicBezTo>
                  <a:cubicBezTo>
                    <a:pt x="2348" y="2877"/>
                    <a:pt x="2517" y="2982"/>
                    <a:pt x="2707" y="3067"/>
                  </a:cubicBezTo>
                  <a:lnTo>
                    <a:pt x="2771" y="2898"/>
                  </a:lnTo>
                  <a:lnTo>
                    <a:pt x="2602" y="2771"/>
                  </a:lnTo>
                  <a:cubicBezTo>
                    <a:pt x="2581" y="2538"/>
                    <a:pt x="2623" y="1819"/>
                    <a:pt x="2686" y="1312"/>
                  </a:cubicBezTo>
                  <a:lnTo>
                    <a:pt x="2792" y="254"/>
                  </a:lnTo>
                  <a:lnTo>
                    <a:pt x="2581" y="85"/>
                  </a:lnTo>
                  <a:cubicBezTo>
                    <a:pt x="2411" y="64"/>
                    <a:pt x="2221" y="43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1686850" y="3380150"/>
              <a:ext cx="53950" cy="71925"/>
            </a:xfrm>
            <a:custGeom>
              <a:avLst/>
              <a:gdLst/>
              <a:ahLst/>
              <a:cxnLst/>
              <a:rect l="l" t="t" r="r" b="b"/>
              <a:pathLst>
                <a:path w="2158" h="2877" extrusionOk="0">
                  <a:moveTo>
                    <a:pt x="1121" y="0"/>
                  </a:moveTo>
                  <a:cubicBezTo>
                    <a:pt x="931" y="85"/>
                    <a:pt x="741" y="169"/>
                    <a:pt x="571" y="254"/>
                  </a:cubicBezTo>
                  <a:cubicBezTo>
                    <a:pt x="381" y="339"/>
                    <a:pt x="191" y="402"/>
                    <a:pt x="0" y="487"/>
                  </a:cubicBezTo>
                  <a:lnTo>
                    <a:pt x="64" y="635"/>
                  </a:lnTo>
                  <a:lnTo>
                    <a:pt x="318" y="592"/>
                  </a:lnTo>
                  <a:cubicBezTo>
                    <a:pt x="423" y="783"/>
                    <a:pt x="508" y="973"/>
                    <a:pt x="635" y="1227"/>
                  </a:cubicBezTo>
                  <a:lnTo>
                    <a:pt x="931" y="1904"/>
                  </a:lnTo>
                  <a:cubicBezTo>
                    <a:pt x="1037" y="2157"/>
                    <a:pt x="1121" y="2369"/>
                    <a:pt x="1185" y="2580"/>
                  </a:cubicBezTo>
                  <a:lnTo>
                    <a:pt x="994" y="2707"/>
                  </a:lnTo>
                  <a:lnTo>
                    <a:pt x="1058" y="2877"/>
                  </a:lnTo>
                  <a:cubicBezTo>
                    <a:pt x="1248" y="2771"/>
                    <a:pt x="1439" y="2686"/>
                    <a:pt x="1608" y="2602"/>
                  </a:cubicBezTo>
                  <a:cubicBezTo>
                    <a:pt x="1777" y="2538"/>
                    <a:pt x="1967" y="2454"/>
                    <a:pt x="2158" y="2390"/>
                  </a:cubicBezTo>
                  <a:lnTo>
                    <a:pt x="2094" y="2221"/>
                  </a:lnTo>
                  <a:lnTo>
                    <a:pt x="1840" y="2284"/>
                  </a:lnTo>
                  <a:cubicBezTo>
                    <a:pt x="1735" y="2094"/>
                    <a:pt x="1650" y="1882"/>
                    <a:pt x="1544" y="1629"/>
                  </a:cubicBezTo>
                  <a:lnTo>
                    <a:pt x="1248" y="952"/>
                  </a:lnTo>
                  <a:cubicBezTo>
                    <a:pt x="1143" y="698"/>
                    <a:pt x="1058" y="508"/>
                    <a:pt x="994" y="296"/>
                  </a:cubicBezTo>
                  <a:lnTo>
                    <a:pt x="1185" y="148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9"/>
            <p:cNvSpPr/>
            <p:nvPr/>
          </p:nvSpPr>
          <p:spPr>
            <a:xfrm>
              <a:off x="1751875" y="3319350"/>
              <a:ext cx="107375" cy="99950"/>
            </a:xfrm>
            <a:custGeom>
              <a:avLst/>
              <a:gdLst/>
              <a:ahLst/>
              <a:cxnLst/>
              <a:rect l="l" t="t" r="r" b="b"/>
              <a:pathLst>
                <a:path w="4295" h="3998" extrusionOk="0">
                  <a:moveTo>
                    <a:pt x="2919" y="0"/>
                  </a:moveTo>
                  <a:cubicBezTo>
                    <a:pt x="2771" y="85"/>
                    <a:pt x="2623" y="190"/>
                    <a:pt x="2454" y="275"/>
                  </a:cubicBezTo>
                  <a:cubicBezTo>
                    <a:pt x="2306" y="360"/>
                    <a:pt x="2158" y="465"/>
                    <a:pt x="1989" y="550"/>
                  </a:cubicBezTo>
                  <a:cubicBezTo>
                    <a:pt x="2073" y="888"/>
                    <a:pt x="2348" y="2178"/>
                    <a:pt x="2391" y="2432"/>
                  </a:cubicBezTo>
                  <a:cubicBezTo>
                    <a:pt x="2095" y="2242"/>
                    <a:pt x="1164" y="1438"/>
                    <a:pt x="910" y="1206"/>
                  </a:cubicBezTo>
                  <a:cubicBezTo>
                    <a:pt x="762" y="1290"/>
                    <a:pt x="614" y="1396"/>
                    <a:pt x="466" y="1480"/>
                  </a:cubicBezTo>
                  <a:cubicBezTo>
                    <a:pt x="318" y="1565"/>
                    <a:pt x="149" y="1650"/>
                    <a:pt x="1" y="1734"/>
                  </a:cubicBezTo>
                  <a:lnTo>
                    <a:pt x="85" y="1882"/>
                  </a:lnTo>
                  <a:lnTo>
                    <a:pt x="297" y="1819"/>
                  </a:lnTo>
                  <a:lnTo>
                    <a:pt x="487" y="2115"/>
                  </a:lnTo>
                  <a:cubicBezTo>
                    <a:pt x="656" y="2411"/>
                    <a:pt x="1228" y="3426"/>
                    <a:pt x="1354" y="3701"/>
                  </a:cubicBezTo>
                  <a:lnTo>
                    <a:pt x="1185" y="3870"/>
                  </a:lnTo>
                  <a:lnTo>
                    <a:pt x="1270" y="3997"/>
                  </a:lnTo>
                  <a:cubicBezTo>
                    <a:pt x="1397" y="3934"/>
                    <a:pt x="1524" y="3849"/>
                    <a:pt x="1650" y="3765"/>
                  </a:cubicBezTo>
                  <a:cubicBezTo>
                    <a:pt x="1799" y="3680"/>
                    <a:pt x="1925" y="3617"/>
                    <a:pt x="2052" y="3532"/>
                  </a:cubicBezTo>
                  <a:lnTo>
                    <a:pt x="1968" y="3384"/>
                  </a:lnTo>
                  <a:lnTo>
                    <a:pt x="1756" y="3469"/>
                  </a:lnTo>
                  <a:cubicBezTo>
                    <a:pt x="1608" y="3299"/>
                    <a:pt x="1481" y="3109"/>
                    <a:pt x="1333" y="2876"/>
                  </a:cubicBezTo>
                  <a:lnTo>
                    <a:pt x="1122" y="2517"/>
                  </a:lnTo>
                  <a:cubicBezTo>
                    <a:pt x="953" y="2200"/>
                    <a:pt x="826" y="1967"/>
                    <a:pt x="762" y="1861"/>
                  </a:cubicBezTo>
                  <a:lnTo>
                    <a:pt x="762" y="1840"/>
                  </a:lnTo>
                  <a:cubicBezTo>
                    <a:pt x="1714" y="2644"/>
                    <a:pt x="2222" y="3067"/>
                    <a:pt x="2475" y="3278"/>
                  </a:cubicBezTo>
                  <a:lnTo>
                    <a:pt x="2835" y="3067"/>
                  </a:lnTo>
                  <a:lnTo>
                    <a:pt x="2391" y="867"/>
                  </a:lnTo>
                  <a:lnTo>
                    <a:pt x="2391" y="867"/>
                  </a:lnTo>
                  <a:cubicBezTo>
                    <a:pt x="2454" y="973"/>
                    <a:pt x="2602" y="1206"/>
                    <a:pt x="2793" y="1523"/>
                  </a:cubicBezTo>
                  <a:lnTo>
                    <a:pt x="3025" y="1882"/>
                  </a:lnTo>
                  <a:cubicBezTo>
                    <a:pt x="3152" y="2115"/>
                    <a:pt x="3258" y="2305"/>
                    <a:pt x="3342" y="2517"/>
                  </a:cubicBezTo>
                  <a:lnTo>
                    <a:pt x="3173" y="2665"/>
                  </a:lnTo>
                  <a:lnTo>
                    <a:pt x="3258" y="2834"/>
                  </a:lnTo>
                  <a:cubicBezTo>
                    <a:pt x="3406" y="2707"/>
                    <a:pt x="3575" y="2601"/>
                    <a:pt x="3765" y="2496"/>
                  </a:cubicBezTo>
                  <a:cubicBezTo>
                    <a:pt x="3935" y="2411"/>
                    <a:pt x="4125" y="2305"/>
                    <a:pt x="4294" y="2200"/>
                  </a:cubicBezTo>
                  <a:lnTo>
                    <a:pt x="4210" y="2052"/>
                  </a:lnTo>
                  <a:lnTo>
                    <a:pt x="3935" y="2157"/>
                  </a:lnTo>
                  <a:cubicBezTo>
                    <a:pt x="3808" y="1988"/>
                    <a:pt x="3681" y="1798"/>
                    <a:pt x="3533" y="1565"/>
                  </a:cubicBezTo>
                  <a:lnTo>
                    <a:pt x="3173" y="931"/>
                  </a:lnTo>
                  <a:cubicBezTo>
                    <a:pt x="3025" y="698"/>
                    <a:pt x="2919" y="508"/>
                    <a:pt x="2835" y="296"/>
                  </a:cubicBezTo>
                  <a:lnTo>
                    <a:pt x="3004" y="127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1857100" y="3263150"/>
              <a:ext cx="67700" cy="82650"/>
            </a:xfrm>
            <a:custGeom>
              <a:avLst/>
              <a:gdLst/>
              <a:ahLst/>
              <a:cxnLst/>
              <a:rect l="l" t="t" r="r" b="b"/>
              <a:pathLst>
                <a:path w="2708" h="3306" extrusionOk="0">
                  <a:moveTo>
                    <a:pt x="1863" y="1"/>
                  </a:moveTo>
                  <a:cubicBezTo>
                    <a:pt x="1669" y="1"/>
                    <a:pt x="1453" y="85"/>
                    <a:pt x="1227" y="260"/>
                  </a:cubicBezTo>
                  <a:cubicBezTo>
                    <a:pt x="1143" y="366"/>
                    <a:pt x="1016" y="471"/>
                    <a:pt x="847" y="598"/>
                  </a:cubicBezTo>
                  <a:cubicBezTo>
                    <a:pt x="699" y="746"/>
                    <a:pt x="550" y="873"/>
                    <a:pt x="424" y="958"/>
                  </a:cubicBezTo>
                  <a:cubicBezTo>
                    <a:pt x="297" y="1042"/>
                    <a:pt x="149" y="1169"/>
                    <a:pt x="1" y="1296"/>
                  </a:cubicBezTo>
                  <a:lnTo>
                    <a:pt x="106" y="1423"/>
                  </a:lnTo>
                  <a:lnTo>
                    <a:pt x="318" y="1317"/>
                  </a:lnTo>
                  <a:cubicBezTo>
                    <a:pt x="487" y="1465"/>
                    <a:pt x="614" y="1635"/>
                    <a:pt x="804" y="1846"/>
                  </a:cubicBezTo>
                  <a:lnTo>
                    <a:pt x="1248" y="2417"/>
                  </a:lnTo>
                  <a:cubicBezTo>
                    <a:pt x="1418" y="2629"/>
                    <a:pt x="1544" y="2819"/>
                    <a:pt x="1671" y="2988"/>
                  </a:cubicBezTo>
                  <a:lnTo>
                    <a:pt x="1523" y="3179"/>
                  </a:lnTo>
                  <a:lnTo>
                    <a:pt x="1629" y="3305"/>
                  </a:lnTo>
                  <a:cubicBezTo>
                    <a:pt x="1777" y="3179"/>
                    <a:pt x="1946" y="3052"/>
                    <a:pt x="2094" y="2925"/>
                  </a:cubicBezTo>
                  <a:cubicBezTo>
                    <a:pt x="2242" y="2798"/>
                    <a:pt x="2412" y="2671"/>
                    <a:pt x="2665" y="2481"/>
                  </a:cubicBezTo>
                  <a:lnTo>
                    <a:pt x="2539" y="2354"/>
                  </a:lnTo>
                  <a:lnTo>
                    <a:pt x="2264" y="2544"/>
                  </a:lnTo>
                  <a:cubicBezTo>
                    <a:pt x="2094" y="2375"/>
                    <a:pt x="1946" y="2206"/>
                    <a:pt x="1777" y="1994"/>
                  </a:cubicBezTo>
                  <a:lnTo>
                    <a:pt x="1439" y="1571"/>
                  </a:lnTo>
                  <a:cubicBezTo>
                    <a:pt x="1291" y="1402"/>
                    <a:pt x="1121" y="1169"/>
                    <a:pt x="995" y="979"/>
                  </a:cubicBezTo>
                  <a:cubicBezTo>
                    <a:pt x="1037" y="916"/>
                    <a:pt x="1121" y="831"/>
                    <a:pt x="1185" y="746"/>
                  </a:cubicBezTo>
                  <a:cubicBezTo>
                    <a:pt x="1316" y="646"/>
                    <a:pt x="1441" y="598"/>
                    <a:pt x="1556" y="598"/>
                  </a:cubicBezTo>
                  <a:cubicBezTo>
                    <a:pt x="1682" y="598"/>
                    <a:pt x="1794" y="657"/>
                    <a:pt x="1883" y="768"/>
                  </a:cubicBezTo>
                  <a:cubicBezTo>
                    <a:pt x="2052" y="979"/>
                    <a:pt x="2094" y="1254"/>
                    <a:pt x="1841" y="1465"/>
                  </a:cubicBezTo>
                  <a:cubicBezTo>
                    <a:pt x="1777" y="1508"/>
                    <a:pt x="1735" y="1550"/>
                    <a:pt x="1671" y="1571"/>
                  </a:cubicBezTo>
                  <a:lnTo>
                    <a:pt x="1798" y="1888"/>
                  </a:lnTo>
                  <a:cubicBezTo>
                    <a:pt x="1904" y="1825"/>
                    <a:pt x="2031" y="1740"/>
                    <a:pt x="2137" y="1656"/>
                  </a:cubicBezTo>
                  <a:cubicBezTo>
                    <a:pt x="2687" y="1212"/>
                    <a:pt x="2708" y="662"/>
                    <a:pt x="2390" y="281"/>
                  </a:cubicBezTo>
                  <a:cubicBezTo>
                    <a:pt x="2249" y="96"/>
                    <a:pt x="2068" y="1"/>
                    <a:pt x="186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1946450" y="3204075"/>
              <a:ext cx="78275" cy="78800"/>
            </a:xfrm>
            <a:custGeom>
              <a:avLst/>
              <a:gdLst/>
              <a:ahLst/>
              <a:cxnLst/>
              <a:rect l="l" t="t" r="r" b="b"/>
              <a:pathLst>
                <a:path w="3131" h="3152" extrusionOk="0">
                  <a:moveTo>
                    <a:pt x="382" y="635"/>
                  </a:moveTo>
                  <a:lnTo>
                    <a:pt x="1312" y="1100"/>
                  </a:lnTo>
                  <a:lnTo>
                    <a:pt x="847" y="1544"/>
                  </a:lnTo>
                  <a:lnTo>
                    <a:pt x="382" y="656"/>
                  </a:lnTo>
                  <a:lnTo>
                    <a:pt x="382" y="635"/>
                  </a:lnTo>
                  <a:close/>
                  <a:moveTo>
                    <a:pt x="508" y="0"/>
                  </a:moveTo>
                  <a:lnTo>
                    <a:pt x="297" y="127"/>
                  </a:lnTo>
                  <a:cubicBezTo>
                    <a:pt x="212" y="297"/>
                    <a:pt x="128" y="445"/>
                    <a:pt x="1" y="635"/>
                  </a:cubicBezTo>
                  <a:cubicBezTo>
                    <a:pt x="360" y="1312"/>
                    <a:pt x="868" y="2348"/>
                    <a:pt x="1058" y="2856"/>
                  </a:cubicBezTo>
                  <a:lnTo>
                    <a:pt x="931" y="3046"/>
                  </a:lnTo>
                  <a:lnTo>
                    <a:pt x="1058" y="3152"/>
                  </a:lnTo>
                  <a:cubicBezTo>
                    <a:pt x="1164" y="3046"/>
                    <a:pt x="1249" y="2940"/>
                    <a:pt x="1354" y="2856"/>
                  </a:cubicBezTo>
                  <a:cubicBezTo>
                    <a:pt x="1460" y="2729"/>
                    <a:pt x="1587" y="2623"/>
                    <a:pt x="1714" y="2496"/>
                  </a:cubicBezTo>
                  <a:lnTo>
                    <a:pt x="1587" y="2369"/>
                  </a:lnTo>
                  <a:lnTo>
                    <a:pt x="1397" y="2517"/>
                  </a:lnTo>
                  <a:lnTo>
                    <a:pt x="995" y="1819"/>
                  </a:lnTo>
                  <a:lnTo>
                    <a:pt x="1587" y="1227"/>
                  </a:lnTo>
                  <a:cubicBezTo>
                    <a:pt x="1799" y="1312"/>
                    <a:pt x="2095" y="1481"/>
                    <a:pt x="2285" y="1587"/>
                  </a:cubicBezTo>
                  <a:lnTo>
                    <a:pt x="2158" y="1777"/>
                  </a:lnTo>
                  <a:lnTo>
                    <a:pt x="2285" y="1904"/>
                  </a:lnTo>
                  <a:cubicBezTo>
                    <a:pt x="2412" y="1756"/>
                    <a:pt x="2560" y="1587"/>
                    <a:pt x="2708" y="1439"/>
                  </a:cubicBezTo>
                  <a:cubicBezTo>
                    <a:pt x="2835" y="1312"/>
                    <a:pt x="2983" y="1164"/>
                    <a:pt x="3131" y="1037"/>
                  </a:cubicBezTo>
                  <a:lnTo>
                    <a:pt x="3004" y="910"/>
                  </a:lnTo>
                  <a:lnTo>
                    <a:pt x="2814" y="1037"/>
                  </a:lnTo>
                  <a:cubicBezTo>
                    <a:pt x="2602" y="973"/>
                    <a:pt x="1925" y="698"/>
                    <a:pt x="1481" y="466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2000400" y="3114850"/>
              <a:ext cx="95175" cy="82375"/>
            </a:xfrm>
            <a:custGeom>
              <a:avLst/>
              <a:gdLst/>
              <a:ahLst/>
              <a:cxnLst/>
              <a:rect l="l" t="t" r="r" b="b"/>
              <a:pathLst>
                <a:path w="3807" h="3295" extrusionOk="0">
                  <a:moveTo>
                    <a:pt x="1428" y="649"/>
                  </a:moveTo>
                  <a:cubicBezTo>
                    <a:pt x="1502" y="649"/>
                    <a:pt x="1576" y="678"/>
                    <a:pt x="1650" y="735"/>
                  </a:cubicBezTo>
                  <a:cubicBezTo>
                    <a:pt x="1861" y="905"/>
                    <a:pt x="1840" y="1158"/>
                    <a:pt x="1629" y="1454"/>
                  </a:cubicBezTo>
                  <a:cubicBezTo>
                    <a:pt x="1565" y="1518"/>
                    <a:pt x="1523" y="1581"/>
                    <a:pt x="1481" y="1624"/>
                  </a:cubicBezTo>
                  <a:lnTo>
                    <a:pt x="1290" y="1497"/>
                  </a:lnTo>
                  <a:cubicBezTo>
                    <a:pt x="1121" y="1370"/>
                    <a:pt x="973" y="1243"/>
                    <a:pt x="888" y="1158"/>
                  </a:cubicBezTo>
                  <a:cubicBezTo>
                    <a:pt x="931" y="1074"/>
                    <a:pt x="994" y="1010"/>
                    <a:pt x="1079" y="862"/>
                  </a:cubicBezTo>
                  <a:cubicBezTo>
                    <a:pt x="1195" y="720"/>
                    <a:pt x="1311" y="649"/>
                    <a:pt x="1428" y="649"/>
                  </a:cubicBezTo>
                  <a:close/>
                  <a:moveTo>
                    <a:pt x="1673" y="0"/>
                  </a:moveTo>
                  <a:cubicBezTo>
                    <a:pt x="1470" y="0"/>
                    <a:pt x="1230" y="128"/>
                    <a:pt x="952" y="482"/>
                  </a:cubicBezTo>
                  <a:cubicBezTo>
                    <a:pt x="846" y="609"/>
                    <a:pt x="740" y="778"/>
                    <a:pt x="635" y="926"/>
                  </a:cubicBezTo>
                  <a:cubicBezTo>
                    <a:pt x="508" y="1074"/>
                    <a:pt x="402" y="1201"/>
                    <a:pt x="296" y="1349"/>
                  </a:cubicBezTo>
                  <a:cubicBezTo>
                    <a:pt x="212" y="1476"/>
                    <a:pt x="106" y="1581"/>
                    <a:pt x="0" y="1708"/>
                  </a:cubicBezTo>
                  <a:lnTo>
                    <a:pt x="148" y="1814"/>
                  </a:lnTo>
                  <a:lnTo>
                    <a:pt x="317" y="1645"/>
                  </a:lnTo>
                  <a:cubicBezTo>
                    <a:pt x="529" y="1772"/>
                    <a:pt x="698" y="1899"/>
                    <a:pt x="931" y="2068"/>
                  </a:cubicBezTo>
                  <a:lnTo>
                    <a:pt x="1523" y="2512"/>
                  </a:lnTo>
                  <a:cubicBezTo>
                    <a:pt x="1755" y="2681"/>
                    <a:pt x="1882" y="2829"/>
                    <a:pt x="2052" y="2977"/>
                  </a:cubicBezTo>
                  <a:lnTo>
                    <a:pt x="1946" y="3189"/>
                  </a:lnTo>
                  <a:lnTo>
                    <a:pt x="2073" y="3294"/>
                  </a:lnTo>
                  <a:cubicBezTo>
                    <a:pt x="2200" y="3125"/>
                    <a:pt x="2327" y="2956"/>
                    <a:pt x="2432" y="2808"/>
                  </a:cubicBezTo>
                  <a:cubicBezTo>
                    <a:pt x="2559" y="2639"/>
                    <a:pt x="2686" y="2491"/>
                    <a:pt x="2813" y="2322"/>
                  </a:cubicBezTo>
                  <a:lnTo>
                    <a:pt x="2686" y="2237"/>
                  </a:lnTo>
                  <a:lnTo>
                    <a:pt x="2517" y="2385"/>
                  </a:lnTo>
                  <a:cubicBezTo>
                    <a:pt x="2305" y="2279"/>
                    <a:pt x="2136" y="2152"/>
                    <a:pt x="1904" y="1983"/>
                  </a:cubicBezTo>
                  <a:lnTo>
                    <a:pt x="1734" y="1835"/>
                  </a:lnTo>
                  <a:lnTo>
                    <a:pt x="1861" y="1666"/>
                  </a:lnTo>
                  <a:cubicBezTo>
                    <a:pt x="2221" y="1666"/>
                    <a:pt x="2898" y="1687"/>
                    <a:pt x="3363" y="1708"/>
                  </a:cubicBezTo>
                  <a:cubicBezTo>
                    <a:pt x="3490" y="1497"/>
                    <a:pt x="3638" y="1264"/>
                    <a:pt x="3807" y="1053"/>
                  </a:cubicBezTo>
                  <a:lnTo>
                    <a:pt x="3680" y="947"/>
                  </a:lnTo>
                  <a:lnTo>
                    <a:pt x="3574" y="1010"/>
                  </a:lnTo>
                  <a:cubicBezTo>
                    <a:pt x="3384" y="1032"/>
                    <a:pt x="2432" y="1074"/>
                    <a:pt x="2178" y="1074"/>
                  </a:cubicBezTo>
                  <a:cubicBezTo>
                    <a:pt x="2369" y="757"/>
                    <a:pt x="2327" y="376"/>
                    <a:pt x="2030" y="143"/>
                  </a:cubicBezTo>
                  <a:cubicBezTo>
                    <a:pt x="1928" y="58"/>
                    <a:pt x="1809" y="0"/>
                    <a:pt x="167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9"/>
            <p:cNvSpPr/>
            <p:nvPr/>
          </p:nvSpPr>
          <p:spPr>
            <a:xfrm>
              <a:off x="2068600" y="3019825"/>
              <a:ext cx="82500" cy="75600"/>
            </a:xfrm>
            <a:custGeom>
              <a:avLst/>
              <a:gdLst/>
              <a:ahLst/>
              <a:cxnLst/>
              <a:rect l="l" t="t" r="r" b="b"/>
              <a:pathLst>
                <a:path w="3300" h="3024" extrusionOk="0">
                  <a:moveTo>
                    <a:pt x="1440" y="644"/>
                  </a:moveTo>
                  <a:cubicBezTo>
                    <a:pt x="1633" y="644"/>
                    <a:pt x="1845" y="709"/>
                    <a:pt x="2052" y="835"/>
                  </a:cubicBezTo>
                  <a:cubicBezTo>
                    <a:pt x="2538" y="1110"/>
                    <a:pt x="2750" y="1597"/>
                    <a:pt x="2496" y="2020"/>
                  </a:cubicBezTo>
                  <a:cubicBezTo>
                    <a:pt x="2350" y="2262"/>
                    <a:pt x="2121" y="2380"/>
                    <a:pt x="1860" y="2380"/>
                  </a:cubicBezTo>
                  <a:cubicBezTo>
                    <a:pt x="1667" y="2380"/>
                    <a:pt x="1455" y="2315"/>
                    <a:pt x="1248" y="2189"/>
                  </a:cubicBezTo>
                  <a:cubicBezTo>
                    <a:pt x="762" y="1914"/>
                    <a:pt x="550" y="1427"/>
                    <a:pt x="804" y="1004"/>
                  </a:cubicBezTo>
                  <a:cubicBezTo>
                    <a:pt x="950" y="762"/>
                    <a:pt x="1179" y="644"/>
                    <a:pt x="1440" y="644"/>
                  </a:cubicBezTo>
                  <a:close/>
                  <a:moveTo>
                    <a:pt x="1678" y="0"/>
                  </a:moveTo>
                  <a:cubicBezTo>
                    <a:pt x="1218" y="0"/>
                    <a:pt x="810" y="287"/>
                    <a:pt x="487" y="835"/>
                  </a:cubicBezTo>
                  <a:cubicBezTo>
                    <a:pt x="0" y="1639"/>
                    <a:pt x="233" y="2443"/>
                    <a:pt x="889" y="2802"/>
                  </a:cubicBezTo>
                  <a:cubicBezTo>
                    <a:pt x="1130" y="2951"/>
                    <a:pt x="1373" y="3024"/>
                    <a:pt x="1608" y="3024"/>
                  </a:cubicBezTo>
                  <a:cubicBezTo>
                    <a:pt x="2075" y="3024"/>
                    <a:pt x="2511" y="2737"/>
                    <a:pt x="2834" y="2189"/>
                  </a:cubicBezTo>
                  <a:cubicBezTo>
                    <a:pt x="3300" y="1385"/>
                    <a:pt x="3067" y="603"/>
                    <a:pt x="2411" y="222"/>
                  </a:cubicBezTo>
                  <a:cubicBezTo>
                    <a:pt x="2156" y="73"/>
                    <a:pt x="1911" y="0"/>
                    <a:pt x="167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1609650" y="3428775"/>
              <a:ext cx="28575" cy="29650"/>
            </a:xfrm>
            <a:custGeom>
              <a:avLst/>
              <a:gdLst/>
              <a:ahLst/>
              <a:cxnLst/>
              <a:rect l="l" t="t" r="r" b="b"/>
              <a:pathLst>
                <a:path w="1143" h="1186" extrusionOk="0">
                  <a:moveTo>
                    <a:pt x="551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51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51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1075100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72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72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72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2146325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50" y="1"/>
                  </a:moveTo>
                  <a:cubicBezTo>
                    <a:pt x="254" y="1"/>
                    <a:pt x="0" y="276"/>
                    <a:pt x="0" y="593"/>
                  </a:cubicBezTo>
                  <a:cubicBezTo>
                    <a:pt x="0" y="910"/>
                    <a:pt x="254" y="1185"/>
                    <a:pt x="550" y="1185"/>
                  </a:cubicBezTo>
                  <a:cubicBezTo>
                    <a:pt x="889" y="1185"/>
                    <a:pt x="1142" y="910"/>
                    <a:pt x="1142" y="593"/>
                  </a:cubicBezTo>
                  <a:cubicBezTo>
                    <a:pt x="1142" y="276"/>
                    <a:pt x="889" y="1"/>
                    <a:pt x="55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70028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1 - Dark - M Motion">
  <p:cSld name="Cover1 - Dark - M Motion">
    <p:bg>
      <p:bgPr>
        <a:solidFill>
          <a:schemeClr val="dk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0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5125" y="38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0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1699700" y="3595625"/>
            <a:ext cx="383460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0"/>
          <p:cNvSpPr/>
          <p:nvPr/>
        </p:nvSpPr>
        <p:spPr>
          <a:xfrm>
            <a:off x="12900" y="4606225"/>
            <a:ext cx="50346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58" name="Google Shape;258;p20"/>
          <p:cNvSpPr/>
          <p:nvPr/>
        </p:nvSpPr>
        <p:spPr>
          <a:xfrm rot="10800000">
            <a:off x="3837950" y="4102225"/>
            <a:ext cx="21621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7463D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59" name="Google Shape;259;p20"/>
          <p:cNvSpPr/>
          <p:nvPr/>
        </p:nvSpPr>
        <p:spPr>
          <a:xfrm>
            <a:off x="6734775" y="2574550"/>
            <a:ext cx="16848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60" name="Google Shape;260;p20"/>
          <p:cNvSpPr/>
          <p:nvPr/>
        </p:nvSpPr>
        <p:spPr>
          <a:xfrm>
            <a:off x="6244800" y="2056525"/>
            <a:ext cx="16848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7463D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61" name="Google Shape;261;p20"/>
          <p:cNvSpPr/>
          <p:nvPr/>
        </p:nvSpPr>
        <p:spPr>
          <a:xfrm rot="10800000">
            <a:off x="255000" y="2056525"/>
            <a:ext cx="12000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7463D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62" name="Google Shape;262;p20"/>
          <p:cNvSpPr/>
          <p:nvPr/>
        </p:nvSpPr>
        <p:spPr>
          <a:xfrm>
            <a:off x="4808275" y="1044150"/>
            <a:ext cx="21714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63" name="Google Shape;263;p20"/>
          <p:cNvSpPr/>
          <p:nvPr/>
        </p:nvSpPr>
        <p:spPr>
          <a:xfrm>
            <a:off x="2167675" y="540150"/>
            <a:ext cx="26406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rgbClr val="001C2C"/>
              </a:gs>
              <a:gs pos="50000">
                <a:schemeClr val="accent1"/>
              </a:gs>
              <a:gs pos="89000">
                <a:srgbClr val="003757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64" name="Google Shape;264;p20"/>
          <p:cNvSpPr/>
          <p:nvPr/>
        </p:nvSpPr>
        <p:spPr>
          <a:xfrm>
            <a:off x="12900" y="1044150"/>
            <a:ext cx="26406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65" name="Google Shape;265;p20"/>
          <p:cNvSpPr/>
          <p:nvPr/>
        </p:nvSpPr>
        <p:spPr>
          <a:xfrm>
            <a:off x="0" y="-307"/>
            <a:ext cx="9144218" cy="5144108"/>
          </a:xfrm>
          <a:custGeom>
            <a:avLst/>
            <a:gdLst/>
            <a:ahLst/>
            <a:cxnLst/>
            <a:rect l="l" t="t" r="r" b="b"/>
            <a:pathLst>
              <a:path w="285022" h="160340" extrusionOk="0">
                <a:moveTo>
                  <a:pt x="7347" y="1235"/>
                </a:moveTo>
                <a:lnTo>
                  <a:pt x="7347" y="16278"/>
                </a:lnTo>
                <a:lnTo>
                  <a:pt x="5605" y="16278"/>
                </a:lnTo>
                <a:lnTo>
                  <a:pt x="5605" y="9849"/>
                </a:lnTo>
                <a:lnTo>
                  <a:pt x="5099" y="16278"/>
                </a:lnTo>
                <a:lnTo>
                  <a:pt x="3167" y="16278"/>
                </a:lnTo>
                <a:lnTo>
                  <a:pt x="2629" y="9849"/>
                </a:lnTo>
                <a:lnTo>
                  <a:pt x="2629" y="16278"/>
                </a:lnTo>
                <a:lnTo>
                  <a:pt x="918" y="16278"/>
                </a:lnTo>
                <a:lnTo>
                  <a:pt x="918" y="1235"/>
                </a:lnTo>
                <a:lnTo>
                  <a:pt x="3705" y="1235"/>
                </a:lnTo>
                <a:lnTo>
                  <a:pt x="4117" y="6334"/>
                </a:lnTo>
                <a:lnTo>
                  <a:pt x="4529" y="1235"/>
                </a:lnTo>
                <a:close/>
                <a:moveTo>
                  <a:pt x="14821" y="1235"/>
                </a:moveTo>
                <a:lnTo>
                  <a:pt x="14821" y="16278"/>
                </a:lnTo>
                <a:lnTo>
                  <a:pt x="13079" y="16278"/>
                </a:lnTo>
                <a:lnTo>
                  <a:pt x="13079" y="9849"/>
                </a:lnTo>
                <a:lnTo>
                  <a:pt x="12573" y="16278"/>
                </a:lnTo>
                <a:lnTo>
                  <a:pt x="10641" y="16278"/>
                </a:lnTo>
                <a:lnTo>
                  <a:pt x="10134" y="9849"/>
                </a:lnTo>
                <a:lnTo>
                  <a:pt x="10134" y="16278"/>
                </a:lnTo>
                <a:lnTo>
                  <a:pt x="8392" y="16278"/>
                </a:lnTo>
                <a:lnTo>
                  <a:pt x="8392" y="1235"/>
                </a:lnTo>
                <a:lnTo>
                  <a:pt x="11179" y="1235"/>
                </a:lnTo>
                <a:lnTo>
                  <a:pt x="11591" y="6334"/>
                </a:lnTo>
                <a:lnTo>
                  <a:pt x="12034" y="1235"/>
                </a:lnTo>
                <a:close/>
                <a:moveTo>
                  <a:pt x="22295" y="1235"/>
                </a:moveTo>
                <a:lnTo>
                  <a:pt x="22295" y="16278"/>
                </a:lnTo>
                <a:lnTo>
                  <a:pt x="20553" y="16278"/>
                </a:lnTo>
                <a:lnTo>
                  <a:pt x="20553" y="9849"/>
                </a:lnTo>
                <a:lnTo>
                  <a:pt x="20047" y="16278"/>
                </a:lnTo>
                <a:lnTo>
                  <a:pt x="18115" y="16278"/>
                </a:lnTo>
                <a:lnTo>
                  <a:pt x="17608" y="9849"/>
                </a:lnTo>
                <a:lnTo>
                  <a:pt x="17608" y="16278"/>
                </a:lnTo>
                <a:lnTo>
                  <a:pt x="15866" y="16278"/>
                </a:lnTo>
                <a:lnTo>
                  <a:pt x="15866" y="1235"/>
                </a:lnTo>
                <a:lnTo>
                  <a:pt x="18653" y="1235"/>
                </a:lnTo>
                <a:lnTo>
                  <a:pt x="19096" y="6334"/>
                </a:lnTo>
                <a:lnTo>
                  <a:pt x="19508" y="1235"/>
                </a:lnTo>
                <a:close/>
                <a:moveTo>
                  <a:pt x="29769" y="1235"/>
                </a:moveTo>
                <a:lnTo>
                  <a:pt x="29769" y="16278"/>
                </a:lnTo>
                <a:lnTo>
                  <a:pt x="28059" y="16278"/>
                </a:lnTo>
                <a:lnTo>
                  <a:pt x="28059" y="9849"/>
                </a:lnTo>
                <a:lnTo>
                  <a:pt x="27520" y="16278"/>
                </a:lnTo>
                <a:lnTo>
                  <a:pt x="25589" y="16278"/>
                </a:lnTo>
                <a:lnTo>
                  <a:pt x="25082" y="9849"/>
                </a:lnTo>
                <a:lnTo>
                  <a:pt x="25082" y="16278"/>
                </a:lnTo>
                <a:lnTo>
                  <a:pt x="23340" y="16278"/>
                </a:lnTo>
                <a:lnTo>
                  <a:pt x="23340" y="1235"/>
                </a:lnTo>
                <a:lnTo>
                  <a:pt x="26159" y="1235"/>
                </a:lnTo>
                <a:lnTo>
                  <a:pt x="26570" y="6334"/>
                </a:lnTo>
                <a:lnTo>
                  <a:pt x="26982" y="1235"/>
                </a:lnTo>
                <a:close/>
                <a:moveTo>
                  <a:pt x="37243" y="1235"/>
                </a:moveTo>
                <a:lnTo>
                  <a:pt x="37243" y="16278"/>
                </a:lnTo>
                <a:lnTo>
                  <a:pt x="35533" y="16278"/>
                </a:lnTo>
                <a:lnTo>
                  <a:pt x="35533" y="9849"/>
                </a:lnTo>
                <a:lnTo>
                  <a:pt x="34994" y="16278"/>
                </a:lnTo>
                <a:lnTo>
                  <a:pt x="33094" y="16278"/>
                </a:lnTo>
                <a:lnTo>
                  <a:pt x="32556" y="9849"/>
                </a:lnTo>
                <a:lnTo>
                  <a:pt x="32556" y="16278"/>
                </a:lnTo>
                <a:lnTo>
                  <a:pt x="30814" y="16278"/>
                </a:lnTo>
                <a:lnTo>
                  <a:pt x="30814" y="1235"/>
                </a:lnTo>
                <a:lnTo>
                  <a:pt x="33633" y="1235"/>
                </a:lnTo>
                <a:lnTo>
                  <a:pt x="34044" y="6334"/>
                </a:lnTo>
                <a:lnTo>
                  <a:pt x="34456" y="1235"/>
                </a:lnTo>
                <a:close/>
                <a:moveTo>
                  <a:pt x="44748" y="1235"/>
                </a:moveTo>
                <a:lnTo>
                  <a:pt x="44748" y="16278"/>
                </a:lnTo>
                <a:lnTo>
                  <a:pt x="43007" y="16278"/>
                </a:lnTo>
                <a:lnTo>
                  <a:pt x="43007" y="9849"/>
                </a:lnTo>
                <a:lnTo>
                  <a:pt x="42468" y="16278"/>
                </a:lnTo>
                <a:lnTo>
                  <a:pt x="40568" y="16278"/>
                </a:lnTo>
                <a:lnTo>
                  <a:pt x="40030" y="9849"/>
                </a:lnTo>
                <a:lnTo>
                  <a:pt x="40030" y="16278"/>
                </a:lnTo>
                <a:lnTo>
                  <a:pt x="38320" y="16278"/>
                </a:lnTo>
                <a:lnTo>
                  <a:pt x="38320" y="1235"/>
                </a:lnTo>
                <a:lnTo>
                  <a:pt x="41106" y="1235"/>
                </a:lnTo>
                <a:lnTo>
                  <a:pt x="41518" y="6334"/>
                </a:lnTo>
                <a:lnTo>
                  <a:pt x="41930" y="1235"/>
                </a:lnTo>
                <a:close/>
                <a:moveTo>
                  <a:pt x="52222" y="1235"/>
                </a:moveTo>
                <a:lnTo>
                  <a:pt x="52222" y="16278"/>
                </a:lnTo>
                <a:lnTo>
                  <a:pt x="50480" y="16278"/>
                </a:lnTo>
                <a:lnTo>
                  <a:pt x="50480" y="9849"/>
                </a:lnTo>
                <a:lnTo>
                  <a:pt x="49942" y="16278"/>
                </a:lnTo>
                <a:lnTo>
                  <a:pt x="48042" y="16278"/>
                </a:lnTo>
                <a:lnTo>
                  <a:pt x="47504" y="9849"/>
                </a:lnTo>
                <a:lnTo>
                  <a:pt x="47504" y="16278"/>
                </a:lnTo>
                <a:lnTo>
                  <a:pt x="45793" y="16278"/>
                </a:lnTo>
                <a:lnTo>
                  <a:pt x="45793" y="1235"/>
                </a:lnTo>
                <a:lnTo>
                  <a:pt x="48580" y="1235"/>
                </a:lnTo>
                <a:lnTo>
                  <a:pt x="48992" y="6334"/>
                </a:lnTo>
                <a:lnTo>
                  <a:pt x="49404" y="1235"/>
                </a:lnTo>
                <a:close/>
                <a:moveTo>
                  <a:pt x="59696" y="1235"/>
                </a:moveTo>
                <a:lnTo>
                  <a:pt x="59696" y="16278"/>
                </a:lnTo>
                <a:lnTo>
                  <a:pt x="57954" y="16278"/>
                </a:lnTo>
                <a:lnTo>
                  <a:pt x="57954" y="9849"/>
                </a:lnTo>
                <a:lnTo>
                  <a:pt x="57448" y="16278"/>
                </a:lnTo>
                <a:lnTo>
                  <a:pt x="55516" y="16278"/>
                </a:lnTo>
                <a:lnTo>
                  <a:pt x="54978" y="9849"/>
                </a:lnTo>
                <a:lnTo>
                  <a:pt x="54978" y="16278"/>
                </a:lnTo>
                <a:lnTo>
                  <a:pt x="53267" y="16278"/>
                </a:lnTo>
                <a:lnTo>
                  <a:pt x="53267" y="1235"/>
                </a:lnTo>
                <a:lnTo>
                  <a:pt x="56054" y="1235"/>
                </a:lnTo>
                <a:lnTo>
                  <a:pt x="56466" y="6334"/>
                </a:lnTo>
                <a:lnTo>
                  <a:pt x="56878" y="1235"/>
                </a:lnTo>
                <a:close/>
                <a:moveTo>
                  <a:pt x="67170" y="1235"/>
                </a:moveTo>
                <a:lnTo>
                  <a:pt x="67170" y="16278"/>
                </a:lnTo>
                <a:lnTo>
                  <a:pt x="65428" y="16278"/>
                </a:lnTo>
                <a:lnTo>
                  <a:pt x="65428" y="9849"/>
                </a:lnTo>
                <a:lnTo>
                  <a:pt x="64922" y="16278"/>
                </a:lnTo>
                <a:lnTo>
                  <a:pt x="62990" y="16278"/>
                </a:lnTo>
                <a:lnTo>
                  <a:pt x="62483" y="9849"/>
                </a:lnTo>
                <a:lnTo>
                  <a:pt x="62483" y="16278"/>
                </a:lnTo>
                <a:lnTo>
                  <a:pt x="60741" y="16278"/>
                </a:lnTo>
                <a:lnTo>
                  <a:pt x="60741" y="1235"/>
                </a:lnTo>
                <a:lnTo>
                  <a:pt x="63528" y="1235"/>
                </a:lnTo>
                <a:lnTo>
                  <a:pt x="63940" y="6334"/>
                </a:lnTo>
                <a:lnTo>
                  <a:pt x="64383" y="1235"/>
                </a:lnTo>
                <a:close/>
                <a:moveTo>
                  <a:pt x="74644" y="1235"/>
                </a:moveTo>
                <a:lnTo>
                  <a:pt x="74644" y="16278"/>
                </a:lnTo>
                <a:lnTo>
                  <a:pt x="72902" y="16278"/>
                </a:lnTo>
                <a:lnTo>
                  <a:pt x="72902" y="9849"/>
                </a:lnTo>
                <a:lnTo>
                  <a:pt x="72395" y="16278"/>
                </a:lnTo>
                <a:lnTo>
                  <a:pt x="70464" y="16278"/>
                </a:lnTo>
                <a:lnTo>
                  <a:pt x="69957" y="9849"/>
                </a:lnTo>
                <a:lnTo>
                  <a:pt x="69957" y="16278"/>
                </a:lnTo>
                <a:lnTo>
                  <a:pt x="68215" y="16278"/>
                </a:lnTo>
                <a:lnTo>
                  <a:pt x="68215" y="1235"/>
                </a:lnTo>
                <a:lnTo>
                  <a:pt x="71002" y="1235"/>
                </a:lnTo>
                <a:lnTo>
                  <a:pt x="71445" y="6334"/>
                </a:lnTo>
                <a:lnTo>
                  <a:pt x="71857" y="1235"/>
                </a:lnTo>
                <a:close/>
                <a:moveTo>
                  <a:pt x="82118" y="1235"/>
                </a:moveTo>
                <a:lnTo>
                  <a:pt x="82118" y="16278"/>
                </a:lnTo>
                <a:lnTo>
                  <a:pt x="80376" y="16278"/>
                </a:lnTo>
                <a:lnTo>
                  <a:pt x="80376" y="9849"/>
                </a:lnTo>
                <a:lnTo>
                  <a:pt x="79869" y="16278"/>
                </a:lnTo>
                <a:lnTo>
                  <a:pt x="77969" y="16278"/>
                </a:lnTo>
                <a:lnTo>
                  <a:pt x="77431" y="9849"/>
                </a:lnTo>
                <a:lnTo>
                  <a:pt x="77431" y="16278"/>
                </a:lnTo>
                <a:lnTo>
                  <a:pt x="75689" y="16278"/>
                </a:lnTo>
                <a:lnTo>
                  <a:pt x="75689" y="1235"/>
                </a:lnTo>
                <a:lnTo>
                  <a:pt x="78508" y="1235"/>
                </a:lnTo>
                <a:lnTo>
                  <a:pt x="78919" y="6334"/>
                </a:lnTo>
                <a:lnTo>
                  <a:pt x="79331" y="1235"/>
                </a:lnTo>
                <a:close/>
                <a:moveTo>
                  <a:pt x="89623" y="1235"/>
                </a:moveTo>
                <a:lnTo>
                  <a:pt x="89623" y="16278"/>
                </a:lnTo>
                <a:lnTo>
                  <a:pt x="87882" y="16278"/>
                </a:lnTo>
                <a:lnTo>
                  <a:pt x="87882" y="9849"/>
                </a:lnTo>
                <a:lnTo>
                  <a:pt x="87343" y="16278"/>
                </a:lnTo>
                <a:lnTo>
                  <a:pt x="85443" y="16278"/>
                </a:lnTo>
                <a:lnTo>
                  <a:pt x="84905" y="9849"/>
                </a:lnTo>
                <a:lnTo>
                  <a:pt x="84905" y="16278"/>
                </a:lnTo>
                <a:lnTo>
                  <a:pt x="83163" y="16278"/>
                </a:lnTo>
                <a:lnTo>
                  <a:pt x="83163" y="1235"/>
                </a:lnTo>
                <a:lnTo>
                  <a:pt x="85982" y="1235"/>
                </a:lnTo>
                <a:lnTo>
                  <a:pt x="86393" y="6334"/>
                </a:lnTo>
                <a:lnTo>
                  <a:pt x="86805" y="1235"/>
                </a:lnTo>
                <a:close/>
                <a:moveTo>
                  <a:pt x="97097" y="1235"/>
                </a:moveTo>
                <a:lnTo>
                  <a:pt x="97097" y="16278"/>
                </a:lnTo>
                <a:lnTo>
                  <a:pt x="95356" y="16278"/>
                </a:lnTo>
                <a:lnTo>
                  <a:pt x="95356" y="9849"/>
                </a:lnTo>
                <a:lnTo>
                  <a:pt x="94817" y="16278"/>
                </a:lnTo>
                <a:lnTo>
                  <a:pt x="92917" y="16278"/>
                </a:lnTo>
                <a:lnTo>
                  <a:pt x="92379" y="9849"/>
                </a:lnTo>
                <a:lnTo>
                  <a:pt x="92379" y="16278"/>
                </a:lnTo>
                <a:lnTo>
                  <a:pt x="90637" y="16278"/>
                </a:lnTo>
                <a:lnTo>
                  <a:pt x="90637" y="1235"/>
                </a:lnTo>
                <a:lnTo>
                  <a:pt x="93455" y="1235"/>
                </a:lnTo>
                <a:lnTo>
                  <a:pt x="93867" y="6334"/>
                </a:lnTo>
                <a:lnTo>
                  <a:pt x="94279" y="1235"/>
                </a:lnTo>
                <a:close/>
                <a:moveTo>
                  <a:pt x="104571" y="1235"/>
                </a:moveTo>
                <a:lnTo>
                  <a:pt x="104571" y="16278"/>
                </a:lnTo>
                <a:lnTo>
                  <a:pt x="102829" y="16278"/>
                </a:lnTo>
                <a:lnTo>
                  <a:pt x="102829" y="9849"/>
                </a:lnTo>
                <a:lnTo>
                  <a:pt x="102323" y="16278"/>
                </a:lnTo>
                <a:lnTo>
                  <a:pt x="100391" y="16278"/>
                </a:lnTo>
                <a:lnTo>
                  <a:pt x="99853" y="9849"/>
                </a:lnTo>
                <a:lnTo>
                  <a:pt x="99853" y="16278"/>
                </a:lnTo>
                <a:lnTo>
                  <a:pt x="98142" y="16278"/>
                </a:lnTo>
                <a:lnTo>
                  <a:pt x="98142" y="1235"/>
                </a:lnTo>
                <a:lnTo>
                  <a:pt x="100929" y="1235"/>
                </a:lnTo>
                <a:lnTo>
                  <a:pt x="101341" y="6334"/>
                </a:lnTo>
                <a:lnTo>
                  <a:pt x="101753" y="1235"/>
                </a:lnTo>
                <a:close/>
                <a:moveTo>
                  <a:pt x="112045" y="1235"/>
                </a:moveTo>
                <a:lnTo>
                  <a:pt x="112045" y="16278"/>
                </a:lnTo>
                <a:lnTo>
                  <a:pt x="110303" y="16278"/>
                </a:lnTo>
                <a:lnTo>
                  <a:pt x="110303" y="9849"/>
                </a:lnTo>
                <a:lnTo>
                  <a:pt x="109797" y="16278"/>
                </a:lnTo>
                <a:lnTo>
                  <a:pt x="107865" y="16278"/>
                </a:lnTo>
                <a:lnTo>
                  <a:pt x="107358" y="9849"/>
                </a:lnTo>
                <a:lnTo>
                  <a:pt x="107358" y="16278"/>
                </a:lnTo>
                <a:lnTo>
                  <a:pt x="105616" y="16278"/>
                </a:lnTo>
                <a:lnTo>
                  <a:pt x="105616" y="1235"/>
                </a:lnTo>
                <a:lnTo>
                  <a:pt x="108403" y="1235"/>
                </a:lnTo>
                <a:lnTo>
                  <a:pt x="108815" y="6334"/>
                </a:lnTo>
                <a:lnTo>
                  <a:pt x="109258" y="1235"/>
                </a:lnTo>
                <a:close/>
                <a:moveTo>
                  <a:pt x="119519" y="1235"/>
                </a:moveTo>
                <a:lnTo>
                  <a:pt x="119519" y="16278"/>
                </a:lnTo>
                <a:lnTo>
                  <a:pt x="117777" y="16278"/>
                </a:lnTo>
                <a:lnTo>
                  <a:pt x="117777" y="9849"/>
                </a:lnTo>
                <a:lnTo>
                  <a:pt x="117271" y="16278"/>
                </a:lnTo>
                <a:lnTo>
                  <a:pt x="115339" y="16278"/>
                </a:lnTo>
                <a:lnTo>
                  <a:pt x="114832" y="9849"/>
                </a:lnTo>
                <a:lnTo>
                  <a:pt x="114832" y="16278"/>
                </a:lnTo>
                <a:lnTo>
                  <a:pt x="113090" y="16278"/>
                </a:lnTo>
                <a:lnTo>
                  <a:pt x="113090" y="1235"/>
                </a:lnTo>
                <a:lnTo>
                  <a:pt x="115877" y="1235"/>
                </a:lnTo>
                <a:lnTo>
                  <a:pt x="116320" y="6334"/>
                </a:lnTo>
                <a:lnTo>
                  <a:pt x="116732" y="1235"/>
                </a:lnTo>
                <a:close/>
                <a:moveTo>
                  <a:pt x="126993" y="1235"/>
                </a:moveTo>
                <a:lnTo>
                  <a:pt x="126993" y="16278"/>
                </a:lnTo>
                <a:lnTo>
                  <a:pt x="125283" y="16278"/>
                </a:lnTo>
                <a:lnTo>
                  <a:pt x="125283" y="9849"/>
                </a:lnTo>
                <a:lnTo>
                  <a:pt x="124744" y="16278"/>
                </a:lnTo>
                <a:lnTo>
                  <a:pt x="122813" y="16278"/>
                </a:lnTo>
                <a:lnTo>
                  <a:pt x="122306" y="9849"/>
                </a:lnTo>
                <a:lnTo>
                  <a:pt x="122306" y="16278"/>
                </a:lnTo>
                <a:lnTo>
                  <a:pt x="120564" y="16278"/>
                </a:lnTo>
                <a:lnTo>
                  <a:pt x="120564" y="1235"/>
                </a:lnTo>
                <a:lnTo>
                  <a:pt x="123351" y="1235"/>
                </a:lnTo>
                <a:lnTo>
                  <a:pt x="123794" y="6334"/>
                </a:lnTo>
                <a:lnTo>
                  <a:pt x="124206" y="1235"/>
                </a:lnTo>
                <a:close/>
                <a:moveTo>
                  <a:pt x="134467" y="1235"/>
                </a:moveTo>
                <a:lnTo>
                  <a:pt x="134467" y="16278"/>
                </a:lnTo>
                <a:lnTo>
                  <a:pt x="132757" y="16278"/>
                </a:lnTo>
                <a:lnTo>
                  <a:pt x="132757" y="9849"/>
                </a:lnTo>
                <a:lnTo>
                  <a:pt x="132218" y="16278"/>
                </a:lnTo>
                <a:lnTo>
                  <a:pt x="130318" y="16278"/>
                </a:lnTo>
                <a:lnTo>
                  <a:pt x="129780" y="9849"/>
                </a:lnTo>
                <a:lnTo>
                  <a:pt x="129780" y="16278"/>
                </a:lnTo>
                <a:lnTo>
                  <a:pt x="128038" y="16278"/>
                </a:lnTo>
                <a:lnTo>
                  <a:pt x="128038" y="1235"/>
                </a:lnTo>
                <a:lnTo>
                  <a:pt x="130857" y="1235"/>
                </a:lnTo>
                <a:lnTo>
                  <a:pt x="131268" y="6334"/>
                </a:lnTo>
                <a:lnTo>
                  <a:pt x="131680" y="1235"/>
                </a:lnTo>
                <a:close/>
                <a:moveTo>
                  <a:pt x="141941" y="1235"/>
                </a:moveTo>
                <a:lnTo>
                  <a:pt x="141941" y="16278"/>
                </a:lnTo>
                <a:lnTo>
                  <a:pt x="140231" y="16278"/>
                </a:lnTo>
                <a:lnTo>
                  <a:pt x="140231" y="9849"/>
                </a:lnTo>
                <a:lnTo>
                  <a:pt x="139692" y="16278"/>
                </a:lnTo>
                <a:lnTo>
                  <a:pt x="137792" y="16278"/>
                </a:lnTo>
                <a:lnTo>
                  <a:pt x="137254" y="9849"/>
                </a:lnTo>
                <a:lnTo>
                  <a:pt x="137254" y="16278"/>
                </a:lnTo>
                <a:lnTo>
                  <a:pt x="135512" y="16278"/>
                </a:lnTo>
                <a:lnTo>
                  <a:pt x="135512" y="1235"/>
                </a:lnTo>
                <a:lnTo>
                  <a:pt x="138330" y="1235"/>
                </a:lnTo>
                <a:lnTo>
                  <a:pt x="138742" y="6334"/>
                </a:lnTo>
                <a:lnTo>
                  <a:pt x="139154" y="1235"/>
                </a:lnTo>
                <a:close/>
                <a:moveTo>
                  <a:pt x="149446" y="1235"/>
                </a:moveTo>
                <a:lnTo>
                  <a:pt x="149446" y="16278"/>
                </a:lnTo>
                <a:lnTo>
                  <a:pt x="147705" y="16278"/>
                </a:lnTo>
                <a:lnTo>
                  <a:pt x="147705" y="9849"/>
                </a:lnTo>
                <a:lnTo>
                  <a:pt x="147166" y="16278"/>
                </a:lnTo>
                <a:lnTo>
                  <a:pt x="145266" y="16278"/>
                </a:lnTo>
                <a:lnTo>
                  <a:pt x="144728" y="9849"/>
                </a:lnTo>
                <a:lnTo>
                  <a:pt x="144728" y="16278"/>
                </a:lnTo>
                <a:lnTo>
                  <a:pt x="142986" y="16278"/>
                </a:lnTo>
                <a:lnTo>
                  <a:pt x="142986" y="1235"/>
                </a:lnTo>
                <a:lnTo>
                  <a:pt x="145804" y="1235"/>
                </a:lnTo>
                <a:lnTo>
                  <a:pt x="146216" y="6334"/>
                </a:lnTo>
                <a:lnTo>
                  <a:pt x="146628" y="1235"/>
                </a:lnTo>
                <a:close/>
                <a:moveTo>
                  <a:pt x="156920" y="1235"/>
                </a:moveTo>
                <a:lnTo>
                  <a:pt x="156920" y="16278"/>
                </a:lnTo>
                <a:lnTo>
                  <a:pt x="155178" y="16278"/>
                </a:lnTo>
                <a:lnTo>
                  <a:pt x="155178" y="9849"/>
                </a:lnTo>
                <a:lnTo>
                  <a:pt x="154640" y="16278"/>
                </a:lnTo>
                <a:lnTo>
                  <a:pt x="152740" y="16278"/>
                </a:lnTo>
                <a:lnTo>
                  <a:pt x="152233" y="9849"/>
                </a:lnTo>
                <a:lnTo>
                  <a:pt x="152233" y="16278"/>
                </a:lnTo>
                <a:lnTo>
                  <a:pt x="150491" y="16278"/>
                </a:lnTo>
                <a:lnTo>
                  <a:pt x="150491" y="1235"/>
                </a:lnTo>
                <a:lnTo>
                  <a:pt x="153278" y="1235"/>
                </a:lnTo>
                <a:lnTo>
                  <a:pt x="153690" y="6334"/>
                </a:lnTo>
                <a:lnTo>
                  <a:pt x="154133" y="1235"/>
                </a:lnTo>
                <a:close/>
                <a:moveTo>
                  <a:pt x="164394" y="1235"/>
                </a:moveTo>
                <a:lnTo>
                  <a:pt x="164394" y="16278"/>
                </a:lnTo>
                <a:lnTo>
                  <a:pt x="162652" y="16278"/>
                </a:lnTo>
                <a:lnTo>
                  <a:pt x="162652" y="9849"/>
                </a:lnTo>
                <a:lnTo>
                  <a:pt x="162146" y="16278"/>
                </a:lnTo>
                <a:lnTo>
                  <a:pt x="160214" y="16278"/>
                </a:lnTo>
                <a:lnTo>
                  <a:pt x="159707" y="9849"/>
                </a:lnTo>
                <a:lnTo>
                  <a:pt x="159707" y="16278"/>
                </a:lnTo>
                <a:lnTo>
                  <a:pt x="157965" y="16278"/>
                </a:lnTo>
                <a:lnTo>
                  <a:pt x="157965" y="1235"/>
                </a:lnTo>
                <a:lnTo>
                  <a:pt x="160752" y="1235"/>
                </a:lnTo>
                <a:lnTo>
                  <a:pt x="161164" y="6334"/>
                </a:lnTo>
                <a:lnTo>
                  <a:pt x="161607" y="1235"/>
                </a:lnTo>
                <a:close/>
                <a:moveTo>
                  <a:pt x="171868" y="1235"/>
                </a:moveTo>
                <a:lnTo>
                  <a:pt x="171868" y="16278"/>
                </a:lnTo>
                <a:lnTo>
                  <a:pt x="170126" y="16278"/>
                </a:lnTo>
                <a:lnTo>
                  <a:pt x="170126" y="9849"/>
                </a:lnTo>
                <a:lnTo>
                  <a:pt x="169620" y="16278"/>
                </a:lnTo>
                <a:lnTo>
                  <a:pt x="167688" y="16278"/>
                </a:lnTo>
                <a:lnTo>
                  <a:pt x="167181" y="9849"/>
                </a:lnTo>
                <a:lnTo>
                  <a:pt x="167181" y="16278"/>
                </a:lnTo>
                <a:lnTo>
                  <a:pt x="165439" y="16278"/>
                </a:lnTo>
                <a:lnTo>
                  <a:pt x="165439" y="1235"/>
                </a:lnTo>
                <a:lnTo>
                  <a:pt x="168226" y="1235"/>
                </a:lnTo>
                <a:lnTo>
                  <a:pt x="168638" y="6334"/>
                </a:lnTo>
                <a:lnTo>
                  <a:pt x="169081" y="1235"/>
                </a:lnTo>
                <a:close/>
                <a:moveTo>
                  <a:pt x="179342" y="1235"/>
                </a:moveTo>
                <a:lnTo>
                  <a:pt x="179342" y="16278"/>
                </a:lnTo>
                <a:lnTo>
                  <a:pt x="177600" y="16278"/>
                </a:lnTo>
                <a:lnTo>
                  <a:pt x="177600" y="9849"/>
                </a:lnTo>
                <a:lnTo>
                  <a:pt x="177093" y="16278"/>
                </a:lnTo>
                <a:lnTo>
                  <a:pt x="175193" y="16278"/>
                </a:lnTo>
                <a:lnTo>
                  <a:pt x="174655" y="9849"/>
                </a:lnTo>
                <a:lnTo>
                  <a:pt x="174655" y="16278"/>
                </a:lnTo>
                <a:lnTo>
                  <a:pt x="172913" y="16278"/>
                </a:lnTo>
                <a:lnTo>
                  <a:pt x="172913" y="1235"/>
                </a:lnTo>
                <a:lnTo>
                  <a:pt x="175732" y="1235"/>
                </a:lnTo>
                <a:lnTo>
                  <a:pt x="176143" y="6334"/>
                </a:lnTo>
                <a:lnTo>
                  <a:pt x="176555" y="1235"/>
                </a:lnTo>
                <a:close/>
                <a:moveTo>
                  <a:pt x="186816" y="1235"/>
                </a:moveTo>
                <a:lnTo>
                  <a:pt x="186816" y="16278"/>
                </a:lnTo>
                <a:lnTo>
                  <a:pt x="185106" y="16278"/>
                </a:lnTo>
                <a:lnTo>
                  <a:pt x="185106" y="9849"/>
                </a:lnTo>
                <a:lnTo>
                  <a:pt x="184567" y="16278"/>
                </a:lnTo>
                <a:lnTo>
                  <a:pt x="182667" y="16278"/>
                </a:lnTo>
                <a:lnTo>
                  <a:pt x="182129" y="9849"/>
                </a:lnTo>
                <a:lnTo>
                  <a:pt x="182129" y="16278"/>
                </a:lnTo>
                <a:lnTo>
                  <a:pt x="180387" y="16278"/>
                </a:lnTo>
                <a:lnTo>
                  <a:pt x="180387" y="1235"/>
                </a:lnTo>
                <a:lnTo>
                  <a:pt x="183206" y="1235"/>
                </a:lnTo>
                <a:lnTo>
                  <a:pt x="183617" y="6334"/>
                </a:lnTo>
                <a:lnTo>
                  <a:pt x="184029" y="1235"/>
                </a:lnTo>
                <a:close/>
                <a:moveTo>
                  <a:pt x="194321" y="1235"/>
                </a:moveTo>
                <a:lnTo>
                  <a:pt x="194321" y="16278"/>
                </a:lnTo>
                <a:lnTo>
                  <a:pt x="192580" y="16278"/>
                </a:lnTo>
                <a:lnTo>
                  <a:pt x="192580" y="9849"/>
                </a:lnTo>
                <a:lnTo>
                  <a:pt x="192041" y="16278"/>
                </a:lnTo>
                <a:lnTo>
                  <a:pt x="190141" y="16278"/>
                </a:lnTo>
                <a:lnTo>
                  <a:pt x="189603" y="9849"/>
                </a:lnTo>
                <a:lnTo>
                  <a:pt x="189603" y="16278"/>
                </a:lnTo>
                <a:lnTo>
                  <a:pt x="187861" y="16278"/>
                </a:lnTo>
                <a:lnTo>
                  <a:pt x="187861" y="1235"/>
                </a:lnTo>
                <a:lnTo>
                  <a:pt x="190679" y="1235"/>
                </a:lnTo>
                <a:lnTo>
                  <a:pt x="191091" y="6334"/>
                </a:lnTo>
                <a:lnTo>
                  <a:pt x="191503" y="1235"/>
                </a:lnTo>
                <a:close/>
                <a:moveTo>
                  <a:pt x="201795" y="1235"/>
                </a:moveTo>
                <a:lnTo>
                  <a:pt x="201795" y="16278"/>
                </a:lnTo>
                <a:lnTo>
                  <a:pt x="200054" y="16278"/>
                </a:lnTo>
                <a:lnTo>
                  <a:pt x="200054" y="9849"/>
                </a:lnTo>
                <a:lnTo>
                  <a:pt x="199515" y="16278"/>
                </a:lnTo>
                <a:lnTo>
                  <a:pt x="197615" y="16278"/>
                </a:lnTo>
                <a:lnTo>
                  <a:pt x="197077" y="9849"/>
                </a:lnTo>
                <a:lnTo>
                  <a:pt x="197077" y="16278"/>
                </a:lnTo>
                <a:lnTo>
                  <a:pt x="195366" y="16278"/>
                </a:lnTo>
                <a:lnTo>
                  <a:pt x="195366" y="1235"/>
                </a:lnTo>
                <a:lnTo>
                  <a:pt x="198153" y="1235"/>
                </a:lnTo>
                <a:lnTo>
                  <a:pt x="198565" y="6334"/>
                </a:lnTo>
                <a:lnTo>
                  <a:pt x="198977" y="1235"/>
                </a:lnTo>
                <a:close/>
                <a:moveTo>
                  <a:pt x="209269" y="1235"/>
                </a:moveTo>
                <a:lnTo>
                  <a:pt x="209269" y="16278"/>
                </a:lnTo>
                <a:lnTo>
                  <a:pt x="207527" y="16278"/>
                </a:lnTo>
                <a:lnTo>
                  <a:pt x="207527" y="9849"/>
                </a:lnTo>
                <a:lnTo>
                  <a:pt x="207021" y="16278"/>
                </a:lnTo>
                <a:lnTo>
                  <a:pt x="205089" y="16278"/>
                </a:lnTo>
                <a:lnTo>
                  <a:pt x="204582" y="9849"/>
                </a:lnTo>
                <a:lnTo>
                  <a:pt x="204582" y="16278"/>
                </a:lnTo>
                <a:lnTo>
                  <a:pt x="202840" y="16278"/>
                </a:lnTo>
                <a:lnTo>
                  <a:pt x="202840" y="1235"/>
                </a:lnTo>
                <a:lnTo>
                  <a:pt x="205627" y="1235"/>
                </a:lnTo>
                <a:lnTo>
                  <a:pt x="206039" y="6334"/>
                </a:lnTo>
                <a:lnTo>
                  <a:pt x="206451" y="1235"/>
                </a:lnTo>
                <a:close/>
                <a:moveTo>
                  <a:pt x="216743" y="1235"/>
                </a:moveTo>
                <a:lnTo>
                  <a:pt x="216743" y="16278"/>
                </a:lnTo>
                <a:lnTo>
                  <a:pt x="215001" y="16278"/>
                </a:lnTo>
                <a:lnTo>
                  <a:pt x="215001" y="9849"/>
                </a:lnTo>
                <a:lnTo>
                  <a:pt x="214495" y="16278"/>
                </a:lnTo>
                <a:lnTo>
                  <a:pt x="212563" y="16278"/>
                </a:lnTo>
                <a:lnTo>
                  <a:pt x="212056" y="9849"/>
                </a:lnTo>
                <a:lnTo>
                  <a:pt x="212056" y="16278"/>
                </a:lnTo>
                <a:lnTo>
                  <a:pt x="210314" y="16278"/>
                </a:lnTo>
                <a:lnTo>
                  <a:pt x="210314" y="1235"/>
                </a:lnTo>
                <a:lnTo>
                  <a:pt x="213101" y="1235"/>
                </a:lnTo>
                <a:lnTo>
                  <a:pt x="213513" y="6334"/>
                </a:lnTo>
                <a:lnTo>
                  <a:pt x="213956" y="1235"/>
                </a:lnTo>
                <a:close/>
                <a:moveTo>
                  <a:pt x="224217" y="1235"/>
                </a:moveTo>
                <a:lnTo>
                  <a:pt x="224217" y="16278"/>
                </a:lnTo>
                <a:lnTo>
                  <a:pt x="222475" y="16278"/>
                </a:lnTo>
                <a:lnTo>
                  <a:pt x="222475" y="9849"/>
                </a:lnTo>
                <a:lnTo>
                  <a:pt x="221969" y="16278"/>
                </a:lnTo>
                <a:lnTo>
                  <a:pt x="220037" y="16278"/>
                </a:lnTo>
                <a:lnTo>
                  <a:pt x="219530" y="9849"/>
                </a:lnTo>
                <a:lnTo>
                  <a:pt x="219530" y="16278"/>
                </a:lnTo>
                <a:lnTo>
                  <a:pt x="217788" y="16278"/>
                </a:lnTo>
                <a:lnTo>
                  <a:pt x="217788" y="1235"/>
                </a:lnTo>
                <a:lnTo>
                  <a:pt x="220575" y="1235"/>
                </a:lnTo>
                <a:lnTo>
                  <a:pt x="221018" y="6334"/>
                </a:lnTo>
                <a:lnTo>
                  <a:pt x="221430" y="1235"/>
                </a:lnTo>
                <a:close/>
                <a:moveTo>
                  <a:pt x="231691" y="1235"/>
                </a:moveTo>
                <a:lnTo>
                  <a:pt x="231691" y="16278"/>
                </a:lnTo>
                <a:lnTo>
                  <a:pt x="229981" y="16278"/>
                </a:lnTo>
                <a:lnTo>
                  <a:pt x="229981" y="9849"/>
                </a:lnTo>
                <a:lnTo>
                  <a:pt x="229442" y="16278"/>
                </a:lnTo>
                <a:lnTo>
                  <a:pt x="227542" y="16278"/>
                </a:lnTo>
                <a:lnTo>
                  <a:pt x="227004" y="9849"/>
                </a:lnTo>
                <a:lnTo>
                  <a:pt x="227004" y="16278"/>
                </a:lnTo>
                <a:lnTo>
                  <a:pt x="225262" y="16278"/>
                </a:lnTo>
                <a:lnTo>
                  <a:pt x="225262" y="1235"/>
                </a:lnTo>
                <a:lnTo>
                  <a:pt x="228049" y="1235"/>
                </a:lnTo>
                <a:lnTo>
                  <a:pt x="228492" y="6334"/>
                </a:lnTo>
                <a:lnTo>
                  <a:pt x="228904" y="1235"/>
                </a:lnTo>
                <a:close/>
                <a:moveTo>
                  <a:pt x="239165" y="1235"/>
                </a:moveTo>
                <a:lnTo>
                  <a:pt x="239165" y="16278"/>
                </a:lnTo>
                <a:lnTo>
                  <a:pt x="237455" y="16278"/>
                </a:lnTo>
                <a:lnTo>
                  <a:pt x="237455" y="9849"/>
                </a:lnTo>
                <a:lnTo>
                  <a:pt x="236916" y="16278"/>
                </a:lnTo>
                <a:lnTo>
                  <a:pt x="235016" y="16278"/>
                </a:lnTo>
                <a:lnTo>
                  <a:pt x="234478" y="9849"/>
                </a:lnTo>
                <a:lnTo>
                  <a:pt x="234478" y="16278"/>
                </a:lnTo>
                <a:lnTo>
                  <a:pt x="232736" y="16278"/>
                </a:lnTo>
                <a:lnTo>
                  <a:pt x="232736" y="1235"/>
                </a:lnTo>
                <a:lnTo>
                  <a:pt x="235555" y="1235"/>
                </a:lnTo>
                <a:lnTo>
                  <a:pt x="235966" y="6334"/>
                </a:lnTo>
                <a:lnTo>
                  <a:pt x="236378" y="1235"/>
                </a:lnTo>
                <a:close/>
                <a:moveTo>
                  <a:pt x="246670" y="1235"/>
                </a:moveTo>
                <a:lnTo>
                  <a:pt x="246670" y="16278"/>
                </a:lnTo>
                <a:lnTo>
                  <a:pt x="244929" y="16278"/>
                </a:lnTo>
                <a:lnTo>
                  <a:pt x="244929" y="9849"/>
                </a:lnTo>
                <a:lnTo>
                  <a:pt x="244390" y="16278"/>
                </a:lnTo>
                <a:lnTo>
                  <a:pt x="242490" y="16278"/>
                </a:lnTo>
                <a:lnTo>
                  <a:pt x="241952" y="9849"/>
                </a:lnTo>
                <a:lnTo>
                  <a:pt x="241952" y="16278"/>
                </a:lnTo>
                <a:lnTo>
                  <a:pt x="240242" y="16278"/>
                </a:lnTo>
                <a:lnTo>
                  <a:pt x="240242" y="1235"/>
                </a:lnTo>
                <a:lnTo>
                  <a:pt x="243028" y="1235"/>
                </a:lnTo>
                <a:lnTo>
                  <a:pt x="243440" y="6334"/>
                </a:lnTo>
                <a:lnTo>
                  <a:pt x="243852" y="1235"/>
                </a:lnTo>
                <a:close/>
                <a:moveTo>
                  <a:pt x="254144" y="1235"/>
                </a:moveTo>
                <a:lnTo>
                  <a:pt x="254144" y="16278"/>
                </a:lnTo>
                <a:lnTo>
                  <a:pt x="252402" y="16278"/>
                </a:lnTo>
                <a:lnTo>
                  <a:pt x="252402" y="9849"/>
                </a:lnTo>
                <a:lnTo>
                  <a:pt x="251864" y="16278"/>
                </a:lnTo>
                <a:lnTo>
                  <a:pt x="249964" y="16278"/>
                </a:lnTo>
                <a:lnTo>
                  <a:pt x="249426" y="9849"/>
                </a:lnTo>
                <a:lnTo>
                  <a:pt x="249426" y="16278"/>
                </a:lnTo>
                <a:lnTo>
                  <a:pt x="247715" y="16278"/>
                </a:lnTo>
                <a:lnTo>
                  <a:pt x="247715" y="1235"/>
                </a:lnTo>
                <a:lnTo>
                  <a:pt x="250502" y="1235"/>
                </a:lnTo>
                <a:lnTo>
                  <a:pt x="250914" y="6334"/>
                </a:lnTo>
                <a:lnTo>
                  <a:pt x="251326" y="1235"/>
                </a:lnTo>
                <a:close/>
                <a:moveTo>
                  <a:pt x="261618" y="1235"/>
                </a:moveTo>
                <a:lnTo>
                  <a:pt x="261618" y="16278"/>
                </a:lnTo>
                <a:lnTo>
                  <a:pt x="259876" y="16278"/>
                </a:lnTo>
                <a:lnTo>
                  <a:pt x="259876" y="9849"/>
                </a:lnTo>
                <a:lnTo>
                  <a:pt x="259338" y="16278"/>
                </a:lnTo>
                <a:lnTo>
                  <a:pt x="257438" y="16278"/>
                </a:lnTo>
                <a:lnTo>
                  <a:pt x="256899" y="9849"/>
                </a:lnTo>
                <a:lnTo>
                  <a:pt x="256899" y="16278"/>
                </a:lnTo>
                <a:lnTo>
                  <a:pt x="255189" y="16278"/>
                </a:lnTo>
                <a:lnTo>
                  <a:pt x="255189" y="1235"/>
                </a:lnTo>
                <a:lnTo>
                  <a:pt x="257976" y="1235"/>
                </a:lnTo>
                <a:lnTo>
                  <a:pt x="258388" y="6334"/>
                </a:lnTo>
                <a:lnTo>
                  <a:pt x="258831" y="1235"/>
                </a:lnTo>
                <a:close/>
                <a:moveTo>
                  <a:pt x="269092" y="1235"/>
                </a:moveTo>
                <a:lnTo>
                  <a:pt x="269092" y="16278"/>
                </a:lnTo>
                <a:lnTo>
                  <a:pt x="267350" y="16278"/>
                </a:lnTo>
                <a:lnTo>
                  <a:pt x="267350" y="9849"/>
                </a:lnTo>
                <a:lnTo>
                  <a:pt x="266844" y="16278"/>
                </a:lnTo>
                <a:lnTo>
                  <a:pt x="264912" y="16278"/>
                </a:lnTo>
                <a:lnTo>
                  <a:pt x="264405" y="9849"/>
                </a:lnTo>
                <a:lnTo>
                  <a:pt x="264405" y="16278"/>
                </a:lnTo>
                <a:lnTo>
                  <a:pt x="262663" y="16278"/>
                </a:lnTo>
                <a:lnTo>
                  <a:pt x="262663" y="1235"/>
                </a:lnTo>
                <a:lnTo>
                  <a:pt x="265450" y="1235"/>
                </a:lnTo>
                <a:lnTo>
                  <a:pt x="265862" y="6334"/>
                </a:lnTo>
                <a:lnTo>
                  <a:pt x="266305" y="1235"/>
                </a:lnTo>
                <a:close/>
                <a:moveTo>
                  <a:pt x="276566" y="1235"/>
                </a:moveTo>
                <a:lnTo>
                  <a:pt x="276566" y="16278"/>
                </a:lnTo>
                <a:lnTo>
                  <a:pt x="274824" y="16278"/>
                </a:lnTo>
                <a:lnTo>
                  <a:pt x="274824" y="9849"/>
                </a:lnTo>
                <a:lnTo>
                  <a:pt x="274317" y="16278"/>
                </a:lnTo>
                <a:lnTo>
                  <a:pt x="272386" y="16278"/>
                </a:lnTo>
                <a:lnTo>
                  <a:pt x="271879" y="9849"/>
                </a:lnTo>
                <a:lnTo>
                  <a:pt x="271879" y="16278"/>
                </a:lnTo>
                <a:lnTo>
                  <a:pt x="270137" y="16278"/>
                </a:lnTo>
                <a:lnTo>
                  <a:pt x="270137" y="1235"/>
                </a:lnTo>
                <a:lnTo>
                  <a:pt x="272924" y="1235"/>
                </a:lnTo>
                <a:lnTo>
                  <a:pt x="273367" y="6334"/>
                </a:lnTo>
                <a:lnTo>
                  <a:pt x="273779" y="1235"/>
                </a:lnTo>
                <a:close/>
                <a:moveTo>
                  <a:pt x="284040" y="1235"/>
                </a:moveTo>
                <a:lnTo>
                  <a:pt x="284040" y="16278"/>
                </a:lnTo>
                <a:lnTo>
                  <a:pt x="282298" y="16278"/>
                </a:lnTo>
                <a:lnTo>
                  <a:pt x="282298" y="9849"/>
                </a:lnTo>
                <a:lnTo>
                  <a:pt x="281791" y="16278"/>
                </a:lnTo>
                <a:lnTo>
                  <a:pt x="279860" y="16278"/>
                </a:lnTo>
                <a:lnTo>
                  <a:pt x="279353" y="9849"/>
                </a:lnTo>
                <a:lnTo>
                  <a:pt x="279353" y="16278"/>
                </a:lnTo>
                <a:lnTo>
                  <a:pt x="277611" y="16278"/>
                </a:lnTo>
                <a:lnTo>
                  <a:pt x="277611" y="1235"/>
                </a:lnTo>
                <a:lnTo>
                  <a:pt x="280430" y="1235"/>
                </a:lnTo>
                <a:lnTo>
                  <a:pt x="280841" y="6334"/>
                </a:lnTo>
                <a:lnTo>
                  <a:pt x="281253" y="1235"/>
                </a:lnTo>
                <a:close/>
                <a:moveTo>
                  <a:pt x="7347" y="17101"/>
                </a:moveTo>
                <a:lnTo>
                  <a:pt x="7347" y="32144"/>
                </a:lnTo>
                <a:lnTo>
                  <a:pt x="5605" y="32144"/>
                </a:lnTo>
                <a:lnTo>
                  <a:pt x="5605" y="25715"/>
                </a:lnTo>
                <a:lnTo>
                  <a:pt x="5099" y="32144"/>
                </a:lnTo>
                <a:lnTo>
                  <a:pt x="3167" y="32144"/>
                </a:lnTo>
                <a:lnTo>
                  <a:pt x="2629" y="25715"/>
                </a:lnTo>
                <a:lnTo>
                  <a:pt x="2629" y="32144"/>
                </a:lnTo>
                <a:lnTo>
                  <a:pt x="918" y="32144"/>
                </a:lnTo>
                <a:lnTo>
                  <a:pt x="918" y="17101"/>
                </a:lnTo>
                <a:lnTo>
                  <a:pt x="3705" y="17101"/>
                </a:lnTo>
                <a:lnTo>
                  <a:pt x="4117" y="22200"/>
                </a:lnTo>
                <a:lnTo>
                  <a:pt x="4529" y="17101"/>
                </a:lnTo>
                <a:close/>
                <a:moveTo>
                  <a:pt x="14821" y="17101"/>
                </a:moveTo>
                <a:lnTo>
                  <a:pt x="14821" y="32144"/>
                </a:lnTo>
                <a:lnTo>
                  <a:pt x="13079" y="32144"/>
                </a:lnTo>
                <a:lnTo>
                  <a:pt x="13079" y="25715"/>
                </a:lnTo>
                <a:lnTo>
                  <a:pt x="12573" y="32144"/>
                </a:lnTo>
                <a:lnTo>
                  <a:pt x="10641" y="32144"/>
                </a:lnTo>
                <a:lnTo>
                  <a:pt x="10134" y="25715"/>
                </a:lnTo>
                <a:lnTo>
                  <a:pt x="10134" y="32144"/>
                </a:lnTo>
                <a:lnTo>
                  <a:pt x="8392" y="32144"/>
                </a:lnTo>
                <a:lnTo>
                  <a:pt x="8392" y="17101"/>
                </a:lnTo>
                <a:lnTo>
                  <a:pt x="11179" y="17101"/>
                </a:lnTo>
                <a:lnTo>
                  <a:pt x="11591" y="22200"/>
                </a:lnTo>
                <a:lnTo>
                  <a:pt x="12034" y="17101"/>
                </a:lnTo>
                <a:close/>
                <a:moveTo>
                  <a:pt x="22295" y="17101"/>
                </a:moveTo>
                <a:lnTo>
                  <a:pt x="22295" y="32144"/>
                </a:lnTo>
                <a:lnTo>
                  <a:pt x="20553" y="32144"/>
                </a:lnTo>
                <a:lnTo>
                  <a:pt x="20553" y="25715"/>
                </a:lnTo>
                <a:lnTo>
                  <a:pt x="20047" y="32144"/>
                </a:lnTo>
                <a:lnTo>
                  <a:pt x="18115" y="32144"/>
                </a:lnTo>
                <a:lnTo>
                  <a:pt x="17608" y="25715"/>
                </a:lnTo>
                <a:lnTo>
                  <a:pt x="17608" y="32144"/>
                </a:lnTo>
                <a:lnTo>
                  <a:pt x="15866" y="32144"/>
                </a:lnTo>
                <a:lnTo>
                  <a:pt x="15866" y="17101"/>
                </a:lnTo>
                <a:lnTo>
                  <a:pt x="18653" y="17101"/>
                </a:lnTo>
                <a:lnTo>
                  <a:pt x="19096" y="22200"/>
                </a:lnTo>
                <a:lnTo>
                  <a:pt x="19508" y="17101"/>
                </a:lnTo>
                <a:close/>
                <a:moveTo>
                  <a:pt x="29769" y="17101"/>
                </a:moveTo>
                <a:lnTo>
                  <a:pt x="29769" y="32144"/>
                </a:lnTo>
                <a:lnTo>
                  <a:pt x="28059" y="32144"/>
                </a:lnTo>
                <a:lnTo>
                  <a:pt x="28059" y="25715"/>
                </a:lnTo>
                <a:lnTo>
                  <a:pt x="27520" y="32144"/>
                </a:lnTo>
                <a:lnTo>
                  <a:pt x="25589" y="32144"/>
                </a:lnTo>
                <a:lnTo>
                  <a:pt x="25082" y="25715"/>
                </a:lnTo>
                <a:lnTo>
                  <a:pt x="25082" y="32144"/>
                </a:lnTo>
                <a:lnTo>
                  <a:pt x="23340" y="32144"/>
                </a:lnTo>
                <a:lnTo>
                  <a:pt x="23340" y="17101"/>
                </a:lnTo>
                <a:lnTo>
                  <a:pt x="26159" y="17101"/>
                </a:lnTo>
                <a:lnTo>
                  <a:pt x="26570" y="22200"/>
                </a:lnTo>
                <a:lnTo>
                  <a:pt x="26982" y="17101"/>
                </a:lnTo>
                <a:close/>
                <a:moveTo>
                  <a:pt x="37243" y="17101"/>
                </a:moveTo>
                <a:lnTo>
                  <a:pt x="37243" y="32144"/>
                </a:lnTo>
                <a:lnTo>
                  <a:pt x="35533" y="32144"/>
                </a:lnTo>
                <a:lnTo>
                  <a:pt x="35533" y="25715"/>
                </a:lnTo>
                <a:lnTo>
                  <a:pt x="34994" y="32144"/>
                </a:lnTo>
                <a:lnTo>
                  <a:pt x="33094" y="32144"/>
                </a:lnTo>
                <a:lnTo>
                  <a:pt x="32556" y="25715"/>
                </a:lnTo>
                <a:lnTo>
                  <a:pt x="32556" y="32144"/>
                </a:lnTo>
                <a:lnTo>
                  <a:pt x="30814" y="32144"/>
                </a:lnTo>
                <a:lnTo>
                  <a:pt x="30814" y="17101"/>
                </a:lnTo>
                <a:lnTo>
                  <a:pt x="33633" y="17101"/>
                </a:lnTo>
                <a:lnTo>
                  <a:pt x="34044" y="22200"/>
                </a:lnTo>
                <a:lnTo>
                  <a:pt x="34456" y="17101"/>
                </a:lnTo>
                <a:close/>
                <a:moveTo>
                  <a:pt x="44748" y="17101"/>
                </a:moveTo>
                <a:lnTo>
                  <a:pt x="44748" y="32144"/>
                </a:lnTo>
                <a:lnTo>
                  <a:pt x="43007" y="32144"/>
                </a:lnTo>
                <a:lnTo>
                  <a:pt x="43007" y="25715"/>
                </a:lnTo>
                <a:lnTo>
                  <a:pt x="42468" y="32144"/>
                </a:lnTo>
                <a:lnTo>
                  <a:pt x="40568" y="32144"/>
                </a:lnTo>
                <a:lnTo>
                  <a:pt x="40030" y="25715"/>
                </a:lnTo>
                <a:lnTo>
                  <a:pt x="40030" y="32144"/>
                </a:lnTo>
                <a:lnTo>
                  <a:pt x="38320" y="32144"/>
                </a:lnTo>
                <a:lnTo>
                  <a:pt x="38320" y="17101"/>
                </a:lnTo>
                <a:lnTo>
                  <a:pt x="41106" y="17101"/>
                </a:lnTo>
                <a:lnTo>
                  <a:pt x="41518" y="22200"/>
                </a:lnTo>
                <a:lnTo>
                  <a:pt x="41930" y="17101"/>
                </a:lnTo>
                <a:close/>
                <a:moveTo>
                  <a:pt x="52222" y="17101"/>
                </a:moveTo>
                <a:lnTo>
                  <a:pt x="52222" y="32144"/>
                </a:lnTo>
                <a:lnTo>
                  <a:pt x="50480" y="32144"/>
                </a:lnTo>
                <a:lnTo>
                  <a:pt x="50480" y="25715"/>
                </a:lnTo>
                <a:lnTo>
                  <a:pt x="49942" y="32144"/>
                </a:lnTo>
                <a:lnTo>
                  <a:pt x="48042" y="32144"/>
                </a:lnTo>
                <a:lnTo>
                  <a:pt x="47504" y="25715"/>
                </a:lnTo>
                <a:lnTo>
                  <a:pt x="47504" y="32144"/>
                </a:lnTo>
                <a:lnTo>
                  <a:pt x="45793" y="32144"/>
                </a:lnTo>
                <a:lnTo>
                  <a:pt x="45793" y="17101"/>
                </a:lnTo>
                <a:lnTo>
                  <a:pt x="48580" y="17101"/>
                </a:lnTo>
                <a:lnTo>
                  <a:pt x="48992" y="22200"/>
                </a:lnTo>
                <a:lnTo>
                  <a:pt x="49404" y="17101"/>
                </a:lnTo>
                <a:close/>
                <a:moveTo>
                  <a:pt x="59696" y="17101"/>
                </a:moveTo>
                <a:lnTo>
                  <a:pt x="59696" y="32144"/>
                </a:lnTo>
                <a:lnTo>
                  <a:pt x="57954" y="32144"/>
                </a:lnTo>
                <a:lnTo>
                  <a:pt x="57954" y="25715"/>
                </a:lnTo>
                <a:lnTo>
                  <a:pt x="57448" y="32144"/>
                </a:lnTo>
                <a:lnTo>
                  <a:pt x="55516" y="32144"/>
                </a:lnTo>
                <a:lnTo>
                  <a:pt x="54978" y="25715"/>
                </a:lnTo>
                <a:lnTo>
                  <a:pt x="54978" y="32144"/>
                </a:lnTo>
                <a:lnTo>
                  <a:pt x="53267" y="32144"/>
                </a:lnTo>
                <a:lnTo>
                  <a:pt x="53267" y="17101"/>
                </a:lnTo>
                <a:lnTo>
                  <a:pt x="56054" y="17101"/>
                </a:lnTo>
                <a:lnTo>
                  <a:pt x="56466" y="22200"/>
                </a:lnTo>
                <a:lnTo>
                  <a:pt x="56878" y="17101"/>
                </a:lnTo>
                <a:close/>
                <a:moveTo>
                  <a:pt x="67170" y="17101"/>
                </a:moveTo>
                <a:lnTo>
                  <a:pt x="67170" y="32144"/>
                </a:lnTo>
                <a:lnTo>
                  <a:pt x="65428" y="32144"/>
                </a:lnTo>
                <a:lnTo>
                  <a:pt x="65428" y="25715"/>
                </a:lnTo>
                <a:lnTo>
                  <a:pt x="64922" y="32144"/>
                </a:lnTo>
                <a:lnTo>
                  <a:pt x="62990" y="32144"/>
                </a:lnTo>
                <a:lnTo>
                  <a:pt x="62483" y="25715"/>
                </a:lnTo>
                <a:lnTo>
                  <a:pt x="62483" y="32144"/>
                </a:lnTo>
                <a:lnTo>
                  <a:pt x="60741" y="32144"/>
                </a:lnTo>
                <a:lnTo>
                  <a:pt x="60741" y="17101"/>
                </a:lnTo>
                <a:lnTo>
                  <a:pt x="63528" y="17101"/>
                </a:lnTo>
                <a:lnTo>
                  <a:pt x="63940" y="22200"/>
                </a:lnTo>
                <a:lnTo>
                  <a:pt x="64383" y="17101"/>
                </a:lnTo>
                <a:close/>
                <a:moveTo>
                  <a:pt x="74644" y="17101"/>
                </a:moveTo>
                <a:lnTo>
                  <a:pt x="74644" y="32144"/>
                </a:lnTo>
                <a:lnTo>
                  <a:pt x="72902" y="32144"/>
                </a:lnTo>
                <a:lnTo>
                  <a:pt x="72902" y="25715"/>
                </a:lnTo>
                <a:lnTo>
                  <a:pt x="72395" y="32144"/>
                </a:lnTo>
                <a:lnTo>
                  <a:pt x="70464" y="32144"/>
                </a:lnTo>
                <a:lnTo>
                  <a:pt x="69957" y="25715"/>
                </a:lnTo>
                <a:lnTo>
                  <a:pt x="69957" y="32144"/>
                </a:lnTo>
                <a:lnTo>
                  <a:pt x="68215" y="32144"/>
                </a:lnTo>
                <a:lnTo>
                  <a:pt x="68215" y="17101"/>
                </a:lnTo>
                <a:lnTo>
                  <a:pt x="71002" y="17101"/>
                </a:lnTo>
                <a:lnTo>
                  <a:pt x="71445" y="22200"/>
                </a:lnTo>
                <a:lnTo>
                  <a:pt x="71857" y="17101"/>
                </a:lnTo>
                <a:close/>
                <a:moveTo>
                  <a:pt x="82118" y="17101"/>
                </a:moveTo>
                <a:lnTo>
                  <a:pt x="82118" y="32144"/>
                </a:lnTo>
                <a:lnTo>
                  <a:pt x="80376" y="32144"/>
                </a:lnTo>
                <a:lnTo>
                  <a:pt x="80376" y="25715"/>
                </a:lnTo>
                <a:lnTo>
                  <a:pt x="79869" y="32144"/>
                </a:lnTo>
                <a:lnTo>
                  <a:pt x="77969" y="32144"/>
                </a:lnTo>
                <a:lnTo>
                  <a:pt x="77431" y="25715"/>
                </a:lnTo>
                <a:lnTo>
                  <a:pt x="77431" y="32144"/>
                </a:lnTo>
                <a:lnTo>
                  <a:pt x="75689" y="32144"/>
                </a:lnTo>
                <a:lnTo>
                  <a:pt x="75689" y="17101"/>
                </a:lnTo>
                <a:lnTo>
                  <a:pt x="78508" y="17101"/>
                </a:lnTo>
                <a:lnTo>
                  <a:pt x="78919" y="22200"/>
                </a:lnTo>
                <a:lnTo>
                  <a:pt x="79331" y="17101"/>
                </a:lnTo>
                <a:close/>
                <a:moveTo>
                  <a:pt x="89623" y="17101"/>
                </a:moveTo>
                <a:lnTo>
                  <a:pt x="89623" y="32144"/>
                </a:lnTo>
                <a:lnTo>
                  <a:pt x="87882" y="32144"/>
                </a:lnTo>
                <a:lnTo>
                  <a:pt x="87882" y="25715"/>
                </a:lnTo>
                <a:lnTo>
                  <a:pt x="87343" y="32144"/>
                </a:lnTo>
                <a:lnTo>
                  <a:pt x="85443" y="32144"/>
                </a:lnTo>
                <a:lnTo>
                  <a:pt x="84905" y="25715"/>
                </a:lnTo>
                <a:lnTo>
                  <a:pt x="84905" y="32144"/>
                </a:lnTo>
                <a:lnTo>
                  <a:pt x="83163" y="32144"/>
                </a:lnTo>
                <a:lnTo>
                  <a:pt x="83163" y="17101"/>
                </a:lnTo>
                <a:lnTo>
                  <a:pt x="85982" y="17101"/>
                </a:lnTo>
                <a:lnTo>
                  <a:pt x="86393" y="22200"/>
                </a:lnTo>
                <a:lnTo>
                  <a:pt x="86805" y="17101"/>
                </a:lnTo>
                <a:close/>
                <a:moveTo>
                  <a:pt x="97097" y="17101"/>
                </a:moveTo>
                <a:lnTo>
                  <a:pt x="97097" y="32144"/>
                </a:lnTo>
                <a:lnTo>
                  <a:pt x="95356" y="32144"/>
                </a:lnTo>
                <a:lnTo>
                  <a:pt x="95356" y="25715"/>
                </a:lnTo>
                <a:lnTo>
                  <a:pt x="94817" y="32144"/>
                </a:lnTo>
                <a:lnTo>
                  <a:pt x="92917" y="32144"/>
                </a:lnTo>
                <a:lnTo>
                  <a:pt x="92379" y="25715"/>
                </a:lnTo>
                <a:lnTo>
                  <a:pt x="92379" y="32144"/>
                </a:lnTo>
                <a:lnTo>
                  <a:pt x="90637" y="32144"/>
                </a:lnTo>
                <a:lnTo>
                  <a:pt x="90637" y="17101"/>
                </a:lnTo>
                <a:lnTo>
                  <a:pt x="93455" y="17101"/>
                </a:lnTo>
                <a:lnTo>
                  <a:pt x="93867" y="22200"/>
                </a:lnTo>
                <a:lnTo>
                  <a:pt x="94279" y="17101"/>
                </a:lnTo>
                <a:close/>
                <a:moveTo>
                  <a:pt x="104571" y="17101"/>
                </a:moveTo>
                <a:lnTo>
                  <a:pt x="104571" y="32144"/>
                </a:lnTo>
                <a:lnTo>
                  <a:pt x="102829" y="32144"/>
                </a:lnTo>
                <a:lnTo>
                  <a:pt x="102829" y="25715"/>
                </a:lnTo>
                <a:lnTo>
                  <a:pt x="102323" y="32144"/>
                </a:lnTo>
                <a:lnTo>
                  <a:pt x="100391" y="32144"/>
                </a:lnTo>
                <a:lnTo>
                  <a:pt x="99853" y="25715"/>
                </a:lnTo>
                <a:lnTo>
                  <a:pt x="99853" y="32144"/>
                </a:lnTo>
                <a:lnTo>
                  <a:pt x="98142" y="32144"/>
                </a:lnTo>
                <a:lnTo>
                  <a:pt x="98142" y="17101"/>
                </a:lnTo>
                <a:lnTo>
                  <a:pt x="100929" y="17101"/>
                </a:lnTo>
                <a:lnTo>
                  <a:pt x="101341" y="22200"/>
                </a:lnTo>
                <a:lnTo>
                  <a:pt x="101753" y="17101"/>
                </a:lnTo>
                <a:close/>
                <a:moveTo>
                  <a:pt x="112045" y="17101"/>
                </a:moveTo>
                <a:lnTo>
                  <a:pt x="112045" y="32144"/>
                </a:lnTo>
                <a:lnTo>
                  <a:pt x="110303" y="32144"/>
                </a:lnTo>
                <a:lnTo>
                  <a:pt x="110303" y="25715"/>
                </a:lnTo>
                <a:lnTo>
                  <a:pt x="109797" y="32144"/>
                </a:lnTo>
                <a:lnTo>
                  <a:pt x="107865" y="32144"/>
                </a:lnTo>
                <a:lnTo>
                  <a:pt x="107358" y="25715"/>
                </a:lnTo>
                <a:lnTo>
                  <a:pt x="107358" y="32144"/>
                </a:lnTo>
                <a:lnTo>
                  <a:pt x="105616" y="32144"/>
                </a:lnTo>
                <a:lnTo>
                  <a:pt x="105616" y="17101"/>
                </a:lnTo>
                <a:lnTo>
                  <a:pt x="108403" y="17101"/>
                </a:lnTo>
                <a:lnTo>
                  <a:pt x="108815" y="22200"/>
                </a:lnTo>
                <a:lnTo>
                  <a:pt x="109258" y="17101"/>
                </a:lnTo>
                <a:close/>
                <a:moveTo>
                  <a:pt x="119519" y="17101"/>
                </a:moveTo>
                <a:lnTo>
                  <a:pt x="119519" y="32144"/>
                </a:lnTo>
                <a:lnTo>
                  <a:pt x="117777" y="32144"/>
                </a:lnTo>
                <a:lnTo>
                  <a:pt x="117777" y="25715"/>
                </a:lnTo>
                <a:lnTo>
                  <a:pt x="117271" y="32144"/>
                </a:lnTo>
                <a:lnTo>
                  <a:pt x="115339" y="32144"/>
                </a:lnTo>
                <a:lnTo>
                  <a:pt x="114832" y="25715"/>
                </a:lnTo>
                <a:lnTo>
                  <a:pt x="114832" y="32144"/>
                </a:lnTo>
                <a:lnTo>
                  <a:pt x="113090" y="32144"/>
                </a:lnTo>
                <a:lnTo>
                  <a:pt x="113090" y="17101"/>
                </a:lnTo>
                <a:lnTo>
                  <a:pt x="115877" y="17101"/>
                </a:lnTo>
                <a:lnTo>
                  <a:pt x="116320" y="22200"/>
                </a:lnTo>
                <a:lnTo>
                  <a:pt x="116732" y="17101"/>
                </a:lnTo>
                <a:close/>
                <a:moveTo>
                  <a:pt x="126993" y="17101"/>
                </a:moveTo>
                <a:lnTo>
                  <a:pt x="126993" y="32144"/>
                </a:lnTo>
                <a:lnTo>
                  <a:pt x="125283" y="32144"/>
                </a:lnTo>
                <a:lnTo>
                  <a:pt x="125283" y="25715"/>
                </a:lnTo>
                <a:lnTo>
                  <a:pt x="124744" y="32144"/>
                </a:lnTo>
                <a:lnTo>
                  <a:pt x="122813" y="32144"/>
                </a:lnTo>
                <a:lnTo>
                  <a:pt x="122306" y="25715"/>
                </a:lnTo>
                <a:lnTo>
                  <a:pt x="122306" y="32144"/>
                </a:lnTo>
                <a:lnTo>
                  <a:pt x="120564" y="32144"/>
                </a:lnTo>
                <a:lnTo>
                  <a:pt x="120564" y="17101"/>
                </a:lnTo>
                <a:lnTo>
                  <a:pt x="123351" y="17101"/>
                </a:lnTo>
                <a:lnTo>
                  <a:pt x="123794" y="22200"/>
                </a:lnTo>
                <a:lnTo>
                  <a:pt x="124206" y="17101"/>
                </a:lnTo>
                <a:close/>
                <a:moveTo>
                  <a:pt x="134467" y="17101"/>
                </a:moveTo>
                <a:lnTo>
                  <a:pt x="134467" y="32144"/>
                </a:lnTo>
                <a:lnTo>
                  <a:pt x="132757" y="32144"/>
                </a:lnTo>
                <a:lnTo>
                  <a:pt x="132757" y="25715"/>
                </a:lnTo>
                <a:lnTo>
                  <a:pt x="132218" y="32144"/>
                </a:lnTo>
                <a:lnTo>
                  <a:pt x="130318" y="32144"/>
                </a:lnTo>
                <a:lnTo>
                  <a:pt x="129780" y="25715"/>
                </a:lnTo>
                <a:lnTo>
                  <a:pt x="129780" y="32144"/>
                </a:lnTo>
                <a:lnTo>
                  <a:pt x="128038" y="32144"/>
                </a:lnTo>
                <a:lnTo>
                  <a:pt x="128038" y="17101"/>
                </a:lnTo>
                <a:lnTo>
                  <a:pt x="130857" y="17101"/>
                </a:lnTo>
                <a:lnTo>
                  <a:pt x="131268" y="22200"/>
                </a:lnTo>
                <a:lnTo>
                  <a:pt x="131680" y="17101"/>
                </a:lnTo>
                <a:close/>
                <a:moveTo>
                  <a:pt x="141941" y="17101"/>
                </a:moveTo>
                <a:lnTo>
                  <a:pt x="141941" y="32144"/>
                </a:lnTo>
                <a:lnTo>
                  <a:pt x="140231" y="32144"/>
                </a:lnTo>
                <a:lnTo>
                  <a:pt x="140231" y="25715"/>
                </a:lnTo>
                <a:lnTo>
                  <a:pt x="139692" y="32144"/>
                </a:lnTo>
                <a:lnTo>
                  <a:pt x="137792" y="32144"/>
                </a:lnTo>
                <a:lnTo>
                  <a:pt x="137254" y="25715"/>
                </a:lnTo>
                <a:lnTo>
                  <a:pt x="137254" y="32144"/>
                </a:lnTo>
                <a:lnTo>
                  <a:pt x="135512" y="32144"/>
                </a:lnTo>
                <a:lnTo>
                  <a:pt x="135512" y="17101"/>
                </a:lnTo>
                <a:lnTo>
                  <a:pt x="138330" y="17101"/>
                </a:lnTo>
                <a:lnTo>
                  <a:pt x="138742" y="22200"/>
                </a:lnTo>
                <a:lnTo>
                  <a:pt x="139154" y="17101"/>
                </a:lnTo>
                <a:close/>
                <a:moveTo>
                  <a:pt x="149446" y="17101"/>
                </a:moveTo>
                <a:lnTo>
                  <a:pt x="149446" y="32144"/>
                </a:lnTo>
                <a:lnTo>
                  <a:pt x="147705" y="32144"/>
                </a:lnTo>
                <a:lnTo>
                  <a:pt x="147705" y="25715"/>
                </a:lnTo>
                <a:lnTo>
                  <a:pt x="147166" y="32144"/>
                </a:lnTo>
                <a:lnTo>
                  <a:pt x="145266" y="32144"/>
                </a:lnTo>
                <a:lnTo>
                  <a:pt x="144728" y="25715"/>
                </a:lnTo>
                <a:lnTo>
                  <a:pt x="144728" y="32144"/>
                </a:lnTo>
                <a:lnTo>
                  <a:pt x="142986" y="32144"/>
                </a:lnTo>
                <a:lnTo>
                  <a:pt x="142986" y="17101"/>
                </a:lnTo>
                <a:lnTo>
                  <a:pt x="145804" y="17101"/>
                </a:lnTo>
                <a:lnTo>
                  <a:pt x="146216" y="22200"/>
                </a:lnTo>
                <a:lnTo>
                  <a:pt x="146628" y="17101"/>
                </a:lnTo>
                <a:close/>
                <a:moveTo>
                  <a:pt x="156920" y="17101"/>
                </a:moveTo>
                <a:lnTo>
                  <a:pt x="156920" y="32144"/>
                </a:lnTo>
                <a:lnTo>
                  <a:pt x="155178" y="32144"/>
                </a:lnTo>
                <a:lnTo>
                  <a:pt x="155178" y="25715"/>
                </a:lnTo>
                <a:lnTo>
                  <a:pt x="154640" y="32144"/>
                </a:lnTo>
                <a:lnTo>
                  <a:pt x="152740" y="32144"/>
                </a:lnTo>
                <a:lnTo>
                  <a:pt x="152233" y="25715"/>
                </a:lnTo>
                <a:lnTo>
                  <a:pt x="152233" y="32144"/>
                </a:lnTo>
                <a:lnTo>
                  <a:pt x="150491" y="32144"/>
                </a:lnTo>
                <a:lnTo>
                  <a:pt x="150491" y="17101"/>
                </a:lnTo>
                <a:lnTo>
                  <a:pt x="153278" y="17101"/>
                </a:lnTo>
                <a:lnTo>
                  <a:pt x="153690" y="22200"/>
                </a:lnTo>
                <a:lnTo>
                  <a:pt x="154133" y="17101"/>
                </a:lnTo>
                <a:close/>
                <a:moveTo>
                  <a:pt x="164394" y="17101"/>
                </a:moveTo>
                <a:lnTo>
                  <a:pt x="164394" y="32144"/>
                </a:lnTo>
                <a:lnTo>
                  <a:pt x="162652" y="32144"/>
                </a:lnTo>
                <a:lnTo>
                  <a:pt x="162652" y="25715"/>
                </a:lnTo>
                <a:lnTo>
                  <a:pt x="162146" y="32144"/>
                </a:lnTo>
                <a:lnTo>
                  <a:pt x="160214" y="32144"/>
                </a:lnTo>
                <a:lnTo>
                  <a:pt x="159707" y="25715"/>
                </a:lnTo>
                <a:lnTo>
                  <a:pt x="159707" y="32144"/>
                </a:lnTo>
                <a:lnTo>
                  <a:pt x="157965" y="32144"/>
                </a:lnTo>
                <a:lnTo>
                  <a:pt x="157965" y="17101"/>
                </a:lnTo>
                <a:lnTo>
                  <a:pt x="160752" y="17101"/>
                </a:lnTo>
                <a:lnTo>
                  <a:pt x="161164" y="22200"/>
                </a:lnTo>
                <a:lnTo>
                  <a:pt x="161607" y="17101"/>
                </a:lnTo>
                <a:close/>
                <a:moveTo>
                  <a:pt x="171868" y="17101"/>
                </a:moveTo>
                <a:lnTo>
                  <a:pt x="171868" y="32144"/>
                </a:lnTo>
                <a:lnTo>
                  <a:pt x="170126" y="32144"/>
                </a:lnTo>
                <a:lnTo>
                  <a:pt x="170126" y="25715"/>
                </a:lnTo>
                <a:lnTo>
                  <a:pt x="169620" y="32144"/>
                </a:lnTo>
                <a:lnTo>
                  <a:pt x="167688" y="32144"/>
                </a:lnTo>
                <a:lnTo>
                  <a:pt x="167181" y="25715"/>
                </a:lnTo>
                <a:lnTo>
                  <a:pt x="167181" y="32144"/>
                </a:lnTo>
                <a:lnTo>
                  <a:pt x="165439" y="32144"/>
                </a:lnTo>
                <a:lnTo>
                  <a:pt x="165439" y="17101"/>
                </a:lnTo>
                <a:lnTo>
                  <a:pt x="168226" y="17101"/>
                </a:lnTo>
                <a:lnTo>
                  <a:pt x="168638" y="22200"/>
                </a:lnTo>
                <a:lnTo>
                  <a:pt x="169081" y="17101"/>
                </a:lnTo>
                <a:close/>
                <a:moveTo>
                  <a:pt x="179342" y="17101"/>
                </a:moveTo>
                <a:lnTo>
                  <a:pt x="179342" y="32144"/>
                </a:lnTo>
                <a:lnTo>
                  <a:pt x="177600" y="32144"/>
                </a:lnTo>
                <a:lnTo>
                  <a:pt x="177600" y="25715"/>
                </a:lnTo>
                <a:lnTo>
                  <a:pt x="177093" y="32144"/>
                </a:lnTo>
                <a:lnTo>
                  <a:pt x="175193" y="32144"/>
                </a:lnTo>
                <a:lnTo>
                  <a:pt x="174655" y="25715"/>
                </a:lnTo>
                <a:lnTo>
                  <a:pt x="174655" y="32144"/>
                </a:lnTo>
                <a:lnTo>
                  <a:pt x="172913" y="32144"/>
                </a:lnTo>
                <a:lnTo>
                  <a:pt x="172913" y="17101"/>
                </a:lnTo>
                <a:lnTo>
                  <a:pt x="175732" y="17101"/>
                </a:lnTo>
                <a:lnTo>
                  <a:pt x="176143" y="22200"/>
                </a:lnTo>
                <a:lnTo>
                  <a:pt x="176555" y="17101"/>
                </a:lnTo>
                <a:close/>
                <a:moveTo>
                  <a:pt x="186816" y="17101"/>
                </a:moveTo>
                <a:lnTo>
                  <a:pt x="186816" y="32144"/>
                </a:lnTo>
                <a:lnTo>
                  <a:pt x="185106" y="32144"/>
                </a:lnTo>
                <a:lnTo>
                  <a:pt x="185106" y="25715"/>
                </a:lnTo>
                <a:lnTo>
                  <a:pt x="184567" y="32144"/>
                </a:lnTo>
                <a:lnTo>
                  <a:pt x="182667" y="32144"/>
                </a:lnTo>
                <a:lnTo>
                  <a:pt x="182129" y="25715"/>
                </a:lnTo>
                <a:lnTo>
                  <a:pt x="182129" y="32144"/>
                </a:lnTo>
                <a:lnTo>
                  <a:pt x="180387" y="32144"/>
                </a:lnTo>
                <a:lnTo>
                  <a:pt x="180387" y="17101"/>
                </a:lnTo>
                <a:lnTo>
                  <a:pt x="183206" y="17101"/>
                </a:lnTo>
                <a:lnTo>
                  <a:pt x="183617" y="22200"/>
                </a:lnTo>
                <a:lnTo>
                  <a:pt x="184029" y="17101"/>
                </a:lnTo>
                <a:close/>
                <a:moveTo>
                  <a:pt x="194321" y="17101"/>
                </a:moveTo>
                <a:lnTo>
                  <a:pt x="194321" y="32144"/>
                </a:lnTo>
                <a:lnTo>
                  <a:pt x="192580" y="32144"/>
                </a:lnTo>
                <a:lnTo>
                  <a:pt x="192580" y="25715"/>
                </a:lnTo>
                <a:lnTo>
                  <a:pt x="192041" y="32144"/>
                </a:lnTo>
                <a:lnTo>
                  <a:pt x="190141" y="32144"/>
                </a:lnTo>
                <a:lnTo>
                  <a:pt x="189603" y="25715"/>
                </a:lnTo>
                <a:lnTo>
                  <a:pt x="189603" y="32144"/>
                </a:lnTo>
                <a:lnTo>
                  <a:pt x="187861" y="32144"/>
                </a:lnTo>
                <a:lnTo>
                  <a:pt x="187861" y="17101"/>
                </a:lnTo>
                <a:lnTo>
                  <a:pt x="190679" y="17101"/>
                </a:lnTo>
                <a:lnTo>
                  <a:pt x="191091" y="22200"/>
                </a:lnTo>
                <a:lnTo>
                  <a:pt x="191503" y="17101"/>
                </a:lnTo>
                <a:close/>
                <a:moveTo>
                  <a:pt x="201795" y="17101"/>
                </a:moveTo>
                <a:lnTo>
                  <a:pt x="201795" y="32144"/>
                </a:lnTo>
                <a:lnTo>
                  <a:pt x="200054" y="32144"/>
                </a:lnTo>
                <a:lnTo>
                  <a:pt x="200054" y="25715"/>
                </a:lnTo>
                <a:lnTo>
                  <a:pt x="199515" y="32144"/>
                </a:lnTo>
                <a:lnTo>
                  <a:pt x="197615" y="32144"/>
                </a:lnTo>
                <a:lnTo>
                  <a:pt x="197077" y="25715"/>
                </a:lnTo>
                <a:lnTo>
                  <a:pt x="197077" y="32144"/>
                </a:lnTo>
                <a:lnTo>
                  <a:pt x="195366" y="32144"/>
                </a:lnTo>
                <a:lnTo>
                  <a:pt x="195366" y="17101"/>
                </a:lnTo>
                <a:lnTo>
                  <a:pt x="198153" y="17101"/>
                </a:lnTo>
                <a:lnTo>
                  <a:pt x="198565" y="22200"/>
                </a:lnTo>
                <a:lnTo>
                  <a:pt x="198977" y="17101"/>
                </a:lnTo>
                <a:close/>
                <a:moveTo>
                  <a:pt x="209269" y="17101"/>
                </a:moveTo>
                <a:lnTo>
                  <a:pt x="209269" y="32144"/>
                </a:lnTo>
                <a:lnTo>
                  <a:pt x="207527" y="32144"/>
                </a:lnTo>
                <a:lnTo>
                  <a:pt x="207527" y="25715"/>
                </a:lnTo>
                <a:lnTo>
                  <a:pt x="207021" y="32144"/>
                </a:lnTo>
                <a:lnTo>
                  <a:pt x="205089" y="32144"/>
                </a:lnTo>
                <a:lnTo>
                  <a:pt x="204582" y="25715"/>
                </a:lnTo>
                <a:lnTo>
                  <a:pt x="204582" y="32144"/>
                </a:lnTo>
                <a:lnTo>
                  <a:pt x="202840" y="32144"/>
                </a:lnTo>
                <a:lnTo>
                  <a:pt x="202840" y="17101"/>
                </a:lnTo>
                <a:lnTo>
                  <a:pt x="205627" y="17101"/>
                </a:lnTo>
                <a:lnTo>
                  <a:pt x="206039" y="22200"/>
                </a:lnTo>
                <a:lnTo>
                  <a:pt x="206451" y="17101"/>
                </a:lnTo>
                <a:close/>
                <a:moveTo>
                  <a:pt x="216743" y="17101"/>
                </a:moveTo>
                <a:lnTo>
                  <a:pt x="216743" y="32144"/>
                </a:lnTo>
                <a:lnTo>
                  <a:pt x="215001" y="32144"/>
                </a:lnTo>
                <a:lnTo>
                  <a:pt x="215001" y="25715"/>
                </a:lnTo>
                <a:lnTo>
                  <a:pt x="214495" y="32144"/>
                </a:lnTo>
                <a:lnTo>
                  <a:pt x="212563" y="32144"/>
                </a:lnTo>
                <a:lnTo>
                  <a:pt x="212056" y="25715"/>
                </a:lnTo>
                <a:lnTo>
                  <a:pt x="212056" y="32144"/>
                </a:lnTo>
                <a:lnTo>
                  <a:pt x="210314" y="32144"/>
                </a:lnTo>
                <a:lnTo>
                  <a:pt x="210314" y="17101"/>
                </a:lnTo>
                <a:lnTo>
                  <a:pt x="213101" y="17101"/>
                </a:lnTo>
                <a:lnTo>
                  <a:pt x="213513" y="22200"/>
                </a:lnTo>
                <a:lnTo>
                  <a:pt x="213956" y="17101"/>
                </a:lnTo>
                <a:close/>
                <a:moveTo>
                  <a:pt x="224217" y="17101"/>
                </a:moveTo>
                <a:lnTo>
                  <a:pt x="224217" y="32144"/>
                </a:lnTo>
                <a:lnTo>
                  <a:pt x="222475" y="32144"/>
                </a:lnTo>
                <a:lnTo>
                  <a:pt x="222475" y="25715"/>
                </a:lnTo>
                <a:lnTo>
                  <a:pt x="221969" y="32144"/>
                </a:lnTo>
                <a:lnTo>
                  <a:pt x="220037" y="32144"/>
                </a:lnTo>
                <a:lnTo>
                  <a:pt x="219530" y="25715"/>
                </a:lnTo>
                <a:lnTo>
                  <a:pt x="219530" y="32144"/>
                </a:lnTo>
                <a:lnTo>
                  <a:pt x="217788" y="32144"/>
                </a:lnTo>
                <a:lnTo>
                  <a:pt x="217788" y="17101"/>
                </a:lnTo>
                <a:lnTo>
                  <a:pt x="220575" y="17101"/>
                </a:lnTo>
                <a:lnTo>
                  <a:pt x="221018" y="22200"/>
                </a:lnTo>
                <a:lnTo>
                  <a:pt x="221430" y="17101"/>
                </a:lnTo>
                <a:close/>
                <a:moveTo>
                  <a:pt x="231691" y="17101"/>
                </a:moveTo>
                <a:lnTo>
                  <a:pt x="231691" y="32144"/>
                </a:lnTo>
                <a:lnTo>
                  <a:pt x="229981" y="32144"/>
                </a:lnTo>
                <a:lnTo>
                  <a:pt x="229981" y="25715"/>
                </a:lnTo>
                <a:lnTo>
                  <a:pt x="229442" y="32144"/>
                </a:lnTo>
                <a:lnTo>
                  <a:pt x="227542" y="32144"/>
                </a:lnTo>
                <a:lnTo>
                  <a:pt x="227004" y="25715"/>
                </a:lnTo>
                <a:lnTo>
                  <a:pt x="227004" y="32144"/>
                </a:lnTo>
                <a:lnTo>
                  <a:pt x="225262" y="32144"/>
                </a:lnTo>
                <a:lnTo>
                  <a:pt x="225262" y="17101"/>
                </a:lnTo>
                <a:lnTo>
                  <a:pt x="228049" y="17101"/>
                </a:lnTo>
                <a:lnTo>
                  <a:pt x="228492" y="22200"/>
                </a:lnTo>
                <a:lnTo>
                  <a:pt x="228904" y="17101"/>
                </a:lnTo>
                <a:close/>
                <a:moveTo>
                  <a:pt x="239165" y="17101"/>
                </a:moveTo>
                <a:lnTo>
                  <a:pt x="239165" y="32144"/>
                </a:lnTo>
                <a:lnTo>
                  <a:pt x="237455" y="32144"/>
                </a:lnTo>
                <a:lnTo>
                  <a:pt x="237455" y="25715"/>
                </a:lnTo>
                <a:lnTo>
                  <a:pt x="236916" y="32144"/>
                </a:lnTo>
                <a:lnTo>
                  <a:pt x="235016" y="32144"/>
                </a:lnTo>
                <a:lnTo>
                  <a:pt x="234478" y="25715"/>
                </a:lnTo>
                <a:lnTo>
                  <a:pt x="234478" y="32144"/>
                </a:lnTo>
                <a:lnTo>
                  <a:pt x="232736" y="32144"/>
                </a:lnTo>
                <a:lnTo>
                  <a:pt x="232736" y="17101"/>
                </a:lnTo>
                <a:lnTo>
                  <a:pt x="235555" y="17101"/>
                </a:lnTo>
                <a:lnTo>
                  <a:pt x="235966" y="22200"/>
                </a:lnTo>
                <a:lnTo>
                  <a:pt x="236378" y="17101"/>
                </a:lnTo>
                <a:close/>
                <a:moveTo>
                  <a:pt x="246670" y="17101"/>
                </a:moveTo>
                <a:lnTo>
                  <a:pt x="246670" y="32144"/>
                </a:lnTo>
                <a:lnTo>
                  <a:pt x="244929" y="32144"/>
                </a:lnTo>
                <a:lnTo>
                  <a:pt x="244929" y="25715"/>
                </a:lnTo>
                <a:lnTo>
                  <a:pt x="244390" y="32144"/>
                </a:lnTo>
                <a:lnTo>
                  <a:pt x="242490" y="32144"/>
                </a:lnTo>
                <a:lnTo>
                  <a:pt x="241952" y="25715"/>
                </a:lnTo>
                <a:lnTo>
                  <a:pt x="241952" y="32144"/>
                </a:lnTo>
                <a:lnTo>
                  <a:pt x="240242" y="32144"/>
                </a:lnTo>
                <a:lnTo>
                  <a:pt x="240242" y="17101"/>
                </a:lnTo>
                <a:lnTo>
                  <a:pt x="243028" y="17101"/>
                </a:lnTo>
                <a:lnTo>
                  <a:pt x="243440" y="22200"/>
                </a:lnTo>
                <a:lnTo>
                  <a:pt x="243852" y="17101"/>
                </a:lnTo>
                <a:close/>
                <a:moveTo>
                  <a:pt x="254144" y="17101"/>
                </a:moveTo>
                <a:lnTo>
                  <a:pt x="254144" y="32144"/>
                </a:lnTo>
                <a:lnTo>
                  <a:pt x="252402" y="32144"/>
                </a:lnTo>
                <a:lnTo>
                  <a:pt x="252402" y="25715"/>
                </a:lnTo>
                <a:lnTo>
                  <a:pt x="251864" y="32144"/>
                </a:lnTo>
                <a:lnTo>
                  <a:pt x="249964" y="32144"/>
                </a:lnTo>
                <a:lnTo>
                  <a:pt x="249426" y="25715"/>
                </a:lnTo>
                <a:lnTo>
                  <a:pt x="249426" y="32144"/>
                </a:lnTo>
                <a:lnTo>
                  <a:pt x="247715" y="32144"/>
                </a:lnTo>
                <a:lnTo>
                  <a:pt x="247715" y="17101"/>
                </a:lnTo>
                <a:lnTo>
                  <a:pt x="250502" y="17101"/>
                </a:lnTo>
                <a:lnTo>
                  <a:pt x="250914" y="22200"/>
                </a:lnTo>
                <a:lnTo>
                  <a:pt x="251326" y="17101"/>
                </a:lnTo>
                <a:close/>
                <a:moveTo>
                  <a:pt x="261618" y="17101"/>
                </a:moveTo>
                <a:lnTo>
                  <a:pt x="261618" y="32144"/>
                </a:lnTo>
                <a:lnTo>
                  <a:pt x="259876" y="32144"/>
                </a:lnTo>
                <a:lnTo>
                  <a:pt x="259876" y="25715"/>
                </a:lnTo>
                <a:lnTo>
                  <a:pt x="259338" y="32144"/>
                </a:lnTo>
                <a:lnTo>
                  <a:pt x="257438" y="32144"/>
                </a:lnTo>
                <a:lnTo>
                  <a:pt x="256899" y="25715"/>
                </a:lnTo>
                <a:lnTo>
                  <a:pt x="256899" y="32144"/>
                </a:lnTo>
                <a:lnTo>
                  <a:pt x="255189" y="32144"/>
                </a:lnTo>
                <a:lnTo>
                  <a:pt x="255189" y="17101"/>
                </a:lnTo>
                <a:lnTo>
                  <a:pt x="257976" y="17101"/>
                </a:lnTo>
                <a:lnTo>
                  <a:pt x="258388" y="22200"/>
                </a:lnTo>
                <a:lnTo>
                  <a:pt x="258831" y="17101"/>
                </a:lnTo>
                <a:close/>
                <a:moveTo>
                  <a:pt x="269092" y="17101"/>
                </a:moveTo>
                <a:lnTo>
                  <a:pt x="269092" y="32144"/>
                </a:lnTo>
                <a:lnTo>
                  <a:pt x="267350" y="32144"/>
                </a:lnTo>
                <a:lnTo>
                  <a:pt x="267350" y="25715"/>
                </a:lnTo>
                <a:lnTo>
                  <a:pt x="266844" y="32144"/>
                </a:lnTo>
                <a:lnTo>
                  <a:pt x="264912" y="32144"/>
                </a:lnTo>
                <a:lnTo>
                  <a:pt x="264405" y="25715"/>
                </a:lnTo>
                <a:lnTo>
                  <a:pt x="264405" y="32144"/>
                </a:lnTo>
                <a:lnTo>
                  <a:pt x="262663" y="32144"/>
                </a:lnTo>
                <a:lnTo>
                  <a:pt x="262663" y="17101"/>
                </a:lnTo>
                <a:lnTo>
                  <a:pt x="265450" y="17101"/>
                </a:lnTo>
                <a:lnTo>
                  <a:pt x="265862" y="22200"/>
                </a:lnTo>
                <a:lnTo>
                  <a:pt x="266305" y="17101"/>
                </a:lnTo>
                <a:close/>
                <a:moveTo>
                  <a:pt x="276566" y="17101"/>
                </a:moveTo>
                <a:lnTo>
                  <a:pt x="276566" y="32144"/>
                </a:lnTo>
                <a:lnTo>
                  <a:pt x="274824" y="32144"/>
                </a:lnTo>
                <a:lnTo>
                  <a:pt x="274824" y="25715"/>
                </a:lnTo>
                <a:lnTo>
                  <a:pt x="274317" y="32144"/>
                </a:lnTo>
                <a:lnTo>
                  <a:pt x="272386" y="32144"/>
                </a:lnTo>
                <a:lnTo>
                  <a:pt x="271879" y="25715"/>
                </a:lnTo>
                <a:lnTo>
                  <a:pt x="271879" y="32144"/>
                </a:lnTo>
                <a:lnTo>
                  <a:pt x="270137" y="32144"/>
                </a:lnTo>
                <a:lnTo>
                  <a:pt x="270137" y="17101"/>
                </a:lnTo>
                <a:lnTo>
                  <a:pt x="272924" y="17101"/>
                </a:lnTo>
                <a:lnTo>
                  <a:pt x="273367" y="22200"/>
                </a:lnTo>
                <a:lnTo>
                  <a:pt x="273779" y="17101"/>
                </a:lnTo>
                <a:close/>
                <a:moveTo>
                  <a:pt x="284040" y="17101"/>
                </a:moveTo>
                <a:lnTo>
                  <a:pt x="284040" y="32144"/>
                </a:lnTo>
                <a:lnTo>
                  <a:pt x="282298" y="32144"/>
                </a:lnTo>
                <a:lnTo>
                  <a:pt x="282298" y="25715"/>
                </a:lnTo>
                <a:lnTo>
                  <a:pt x="281791" y="32144"/>
                </a:lnTo>
                <a:lnTo>
                  <a:pt x="279860" y="32144"/>
                </a:lnTo>
                <a:lnTo>
                  <a:pt x="279353" y="25715"/>
                </a:lnTo>
                <a:lnTo>
                  <a:pt x="279353" y="32144"/>
                </a:lnTo>
                <a:lnTo>
                  <a:pt x="277611" y="32144"/>
                </a:lnTo>
                <a:lnTo>
                  <a:pt x="277611" y="17101"/>
                </a:lnTo>
                <a:lnTo>
                  <a:pt x="280430" y="17101"/>
                </a:lnTo>
                <a:lnTo>
                  <a:pt x="280841" y="22200"/>
                </a:lnTo>
                <a:lnTo>
                  <a:pt x="281253" y="17101"/>
                </a:lnTo>
                <a:close/>
                <a:moveTo>
                  <a:pt x="7347" y="32967"/>
                </a:moveTo>
                <a:lnTo>
                  <a:pt x="7347" y="48010"/>
                </a:lnTo>
                <a:lnTo>
                  <a:pt x="5605" y="48010"/>
                </a:lnTo>
                <a:lnTo>
                  <a:pt x="5605" y="41581"/>
                </a:lnTo>
                <a:lnTo>
                  <a:pt x="5099" y="48010"/>
                </a:lnTo>
                <a:lnTo>
                  <a:pt x="3167" y="48010"/>
                </a:lnTo>
                <a:lnTo>
                  <a:pt x="2629" y="41581"/>
                </a:lnTo>
                <a:lnTo>
                  <a:pt x="2629" y="48010"/>
                </a:lnTo>
                <a:lnTo>
                  <a:pt x="918" y="48010"/>
                </a:lnTo>
                <a:lnTo>
                  <a:pt x="918" y="32967"/>
                </a:lnTo>
                <a:lnTo>
                  <a:pt x="3705" y="32967"/>
                </a:lnTo>
                <a:lnTo>
                  <a:pt x="4117" y="38098"/>
                </a:lnTo>
                <a:lnTo>
                  <a:pt x="4529" y="32967"/>
                </a:lnTo>
                <a:close/>
                <a:moveTo>
                  <a:pt x="14821" y="32967"/>
                </a:moveTo>
                <a:lnTo>
                  <a:pt x="14821" y="48010"/>
                </a:lnTo>
                <a:lnTo>
                  <a:pt x="13079" y="48010"/>
                </a:lnTo>
                <a:lnTo>
                  <a:pt x="13079" y="41581"/>
                </a:lnTo>
                <a:lnTo>
                  <a:pt x="12573" y="48010"/>
                </a:lnTo>
                <a:lnTo>
                  <a:pt x="10641" y="48010"/>
                </a:lnTo>
                <a:lnTo>
                  <a:pt x="10134" y="41581"/>
                </a:lnTo>
                <a:lnTo>
                  <a:pt x="10134" y="48010"/>
                </a:lnTo>
                <a:lnTo>
                  <a:pt x="8392" y="48010"/>
                </a:lnTo>
                <a:lnTo>
                  <a:pt x="8392" y="32967"/>
                </a:lnTo>
                <a:lnTo>
                  <a:pt x="11179" y="32967"/>
                </a:lnTo>
                <a:lnTo>
                  <a:pt x="11591" y="38098"/>
                </a:lnTo>
                <a:lnTo>
                  <a:pt x="12034" y="32967"/>
                </a:lnTo>
                <a:close/>
                <a:moveTo>
                  <a:pt x="22295" y="32967"/>
                </a:moveTo>
                <a:lnTo>
                  <a:pt x="22295" y="48010"/>
                </a:lnTo>
                <a:lnTo>
                  <a:pt x="20553" y="48010"/>
                </a:lnTo>
                <a:lnTo>
                  <a:pt x="20553" y="41581"/>
                </a:lnTo>
                <a:lnTo>
                  <a:pt x="20047" y="48010"/>
                </a:lnTo>
                <a:lnTo>
                  <a:pt x="18115" y="48010"/>
                </a:lnTo>
                <a:lnTo>
                  <a:pt x="17608" y="41581"/>
                </a:lnTo>
                <a:lnTo>
                  <a:pt x="17608" y="48010"/>
                </a:lnTo>
                <a:lnTo>
                  <a:pt x="15866" y="48010"/>
                </a:lnTo>
                <a:lnTo>
                  <a:pt x="15866" y="32967"/>
                </a:lnTo>
                <a:lnTo>
                  <a:pt x="18653" y="32967"/>
                </a:lnTo>
                <a:lnTo>
                  <a:pt x="19096" y="38098"/>
                </a:lnTo>
                <a:lnTo>
                  <a:pt x="19508" y="32967"/>
                </a:lnTo>
                <a:close/>
                <a:moveTo>
                  <a:pt x="29769" y="32967"/>
                </a:moveTo>
                <a:lnTo>
                  <a:pt x="29769" y="48010"/>
                </a:lnTo>
                <a:lnTo>
                  <a:pt x="28059" y="48010"/>
                </a:lnTo>
                <a:lnTo>
                  <a:pt x="28059" y="41581"/>
                </a:lnTo>
                <a:lnTo>
                  <a:pt x="27520" y="48010"/>
                </a:lnTo>
                <a:lnTo>
                  <a:pt x="25589" y="48010"/>
                </a:lnTo>
                <a:lnTo>
                  <a:pt x="25082" y="41581"/>
                </a:lnTo>
                <a:lnTo>
                  <a:pt x="25082" y="48010"/>
                </a:lnTo>
                <a:lnTo>
                  <a:pt x="23340" y="48010"/>
                </a:lnTo>
                <a:lnTo>
                  <a:pt x="23340" y="32967"/>
                </a:lnTo>
                <a:lnTo>
                  <a:pt x="26159" y="32967"/>
                </a:lnTo>
                <a:lnTo>
                  <a:pt x="26570" y="38098"/>
                </a:lnTo>
                <a:lnTo>
                  <a:pt x="26982" y="32967"/>
                </a:lnTo>
                <a:close/>
                <a:moveTo>
                  <a:pt x="37243" y="32967"/>
                </a:moveTo>
                <a:lnTo>
                  <a:pt x="37243" y="48010"/>
                </a:lnTo>
                <a:lnTo>
                  <a:pt x="35533" y="48010"/>
                </a:lnTo>
                <a:lnTo>
                  <a:pt x="35533" y="41581"/>
                </a:lnTo>
                <a:lnTo>
                  <a:pt x="34994" y="48010"/>
                </a:lnTo>
                <a:lnTo>
                  <a:pt x="33094" y="48010"/>
                </a:lnTo>
                <a:lnTo>
                  <a:pt x="32556" y="41581"/>
                </a:lnTo>
                <a:lnTo>
                  <a:pt x="32556" y="48010"/>
                </a:lnTo>
                <a:lnTo>
                  <a:pt x="30814" y="48010"/>
                </a:lnTo>
                <a:lnTo>
                  <a:pt x="30814" y="32967"/>
                </a:lnTo>
                <a:lnTo>
                  <a:pt x="33633" y="32967"/>
                </a:lnTo>
                <a:lnTo>
                  <a:pt x="34044" y="38098"/>
                </a:lnTo>
                <a:lnTo>
                  <a:pt x="34456" y="32967"/>
                </a:lnTo>
                <a:close/>
                <a:moveTo>
                  <a:pt x="44748" y="32967"/>
                </a:moveTo>
                <a:lnTo>
                  <a:pt x="44748" y="48010"/>
                </a:lnTo>
                <a:lnTo>
                  <a:pt x="43007" y="48010"/>
                </a:lnTo>
                <a:lnTo>
                  <a:pt x="43007" y="41581"/>
                </a:lnTo>
                <a:lnTo>
                  <a:pt x="42468" y="48010"/>
                </a:lnTo>
                <a:lnTo>
                  <a:pt x="40568" y="48010"/>
                </a:lnTo>
                <a:lnTo>
                  <a:pt x="40030" y="41581"/>
                </a:lnTo>
                <a:lnTo>
                  <a:pt x="40030" y="48010"/>
                </a:lnTo>
                <a:lnTo>
                  <a:pt x="38320" y="48010"/>
                </a:lnTo>
                <a:lnTo>
                  <a:pt x="38320" y="32967"/>
                </a:lnTo>
                <a:lnTo>
                  <a:pt x="41106" y="32967"/>
                </a:lnTo>
                <a:lnTo>
                  <a:pt x="41518" y="38098"/>
                </a:lnTo>
                <a:lnTo>
                  <a:pt x="41930" y="32967"/>
                </a:lnTo>
                <a:close/>
                <a:moveTo>
                  <a:pt x="52222" y="32967"/>
                </a:moveTo>
                <a:lnTo>
                  <a:pt x="52222" y="48010"/>
                </a:lnTo>
                <a:lnTo>
                  <a:pt x="50480" y="48010"/>
                </a:lnTo>
                <a:lnTo>
                  <a:pt x="50480" y="41581"/>
                </a:lnTo>
                <a:lnTo>
                  <a:pt x="49942" y="48010"/>
                </a:lnTo>
                <a:lnTo>
                  <a:pt x="48042" y="48010"/>
                </a:lnTo>
                <a:lnTo>
                  <a:pt x="47504" y="41581"/>
                </a:lnTo>
                <a:lnTo>
                  <a:pt x="47504" y="48010"/>
                </a:lnTo>
                <a:lnTo>
                  <a:pt x="45793" y="48010"/>
                </a:lnTo>
                <a:lnTo>
                  <a:pt x="45793" y="32967"/>
                </a:lnTo>
                <a:lnTo>
                  <a:pt x="48580" y="32967"/>
                </a:lnTo>
                <a:lnTo>
                  <a:pt x="48992" y="38098"/>
                </a:lnTo>
                <a:lnTo>
                  <a:pt x="49404" y="32967"/>
                </a:lnTo>
                <a:close/>
                <a:moveTo>
                  <a:pt x="59696" y="32967"/>
                </a:moveTo>
                <a:lnTo>
                  <a:pt x="59696" y="48010"/>
                </a:lnTo>
                <a:lnTo>
                  <a:pt x="57954" y="48010"/>
                </a:lnTo>
                <a:lnTo>
                  <a:pt x="57954" y="41581"/>
                </a:lnTo>
                <a:lnTo>
                  <a:pt x="57448" y="48010"/>
                </a:lnTo>
                <a:lnTo>
                  <a:pt x="55516" y="48010"/>
                </a:lnTo>
                <a:lnTo>
                  <a:pt x="54978" y="41581"/>
                </a:lnTo>
                <a:lnTo>
                  <a:pt x="54978" y="48010"/>
                </a:lnTo>
                <a:lnTo>
                  <a:pt x="53267" y="48010"/>
                </a:lnTo>
                <a:lnTo>
                  <a:pt x="53267" y="32967"/>
                </a:lnTo>
                <a:lnTo>
                  <a:pt x="56054" y="32967"/>
                </a:lnTo>
                <a:lnTo>
                  <a:pt x="56466" y="38098"/>
                </a:lnTo>
                <a:lnTo>
                  <a:pt x="56878" y="32967"/>
                </a:lnTo>
                <a:close/>
                <a:moveTo>
                  <a:pt x="67170" y="32967"/>
                </a:moveTo>
                <a:lnTo>
                  <a:pt x="67170" y="48010"/>
                </a:lnTo>
                <a:lnTo>
                  <a:pt x="65428" y="48010"/>
                </a:lnTo>
                <a:lnTo>
                  <a:pt x="65428" y="41581"/>
                </a:lnTo>
                <a:lnTo>
                  <a:pt x="64922" y="48010"/>
                </a:lnTo>
                <a:lnTo>
                  <a:pt x="62990" y="48010"/>
                </a:lnTo>
                <a:lnTo>
                  <a:pt x="62483" y="41581"/>
                </a:lnTo>
                <a:lnTo>
                  <a:pt x="62483" y="48010"/>
                </a:lnTo>
                <a:lnTo>
                  <a:pt x="60741" y="48010"/>
                </a:lnTo>
                <a:lnTo>
                  <a:pt x="60741" y="32967"/>
                </a:lnTo>
                <a:lnTo>
                  <a:pt x="63528" y="32967"/>
                </a:lnTo>
                <a:lnTo>
                  <a:pt x="63940" y="38098"/>
                </a:lnTo>
                <a:lnTo>
                  <a:pt x="64383" y="32967"/>
                </a:lnTo>
                <a:close/>
                <a:moveTo>
                  <a:pt x="74644" y="32967"/>
                </a:moveTo>
                <a:lnTo>
                  <a:pt x="74644" y="48010"/>
                </a:lnTo>
                <a:lnTo>
                  <a:pt x="72902" y="48010"/>
                </a:lnTo>
                <a:lnTo>
                  <a:pt x="72902" y="41581"/>
                </a:lnTo>
                <a:lnTo>
                  <a:pt x="72395" y="48010"/>
                </a:lnTo>
                <a:lnTo>
                  <a:pt x="70464" y="48010"/>
                </a:lnTo>
                <a:lnTo>
                  <a:pt x="69957" y="41581"/>
                </a:lnTo>
                <a:lnTo>
                  <a:pt x="69957" y="48010"/>
                </a:lnTo>
                <a:lnTo>
                  <a:pt x="68215" y="48010"/>
                </a:lnTo>
                <a:lnTo>
                  <a:pt x="68215" y="32967"/>
                </a:lnTo>
                <a:lnTo>
                  <a:pt x="71002" y="32967"/>
                </a:lnTo>
                <a:lnTo>
                  <a:pt x="71445" y="38098"/>
                </a:lnTo>
                <a:lnTo>
                  <a:pt x="71857" y="32967"/>
                </a:lnTo>
                <a:close/>
                <a:moveTo>
                  <a:pt x="82118" y="32967"/>
                </a:moveTo>
                <a:lnTo>
                  <a:pt x="82118" y="48010"/>
                </a:lnTo>
                <a:lnTo>
                  <a:pt x="80376" y="48010"/>
                </a:lnTo>
                <a:lnTo>
                  <a:pt x="80376" y="41581"/>
                </a:lnTo>
                <a:lnTo>
                  <a:pt x="79869" y="48010"/>
                </a:lnTo>
                <a:lnTo>
                  <a:pt x="77969" y="48010"/>
                </a:lnTo>
                <a:lnTo>
                  <a:pt x="77431" y="41581"/>
                </a:lnTo>
                <a:lnTo>
                  <a:pt x="77431" y="48010"/>
                </a:lnTo>
                <a:lnTo>
                  <a:pt x="75689" y="48010"/>
                </a:lnTo>
                <a:lnTo>
                  <a:pt x="75689" y="32967"/>
                </a:lnTo>
                <a:lnTo>
                  <a:pt x="78508" y="32967"/>
                </a:lnTo>
                <a:lnTo>
                  <a:pt x="78919" y="38098"/>
                </a:lnTo>
                <a:lnTo>
                  <a:pt x="79331" y="32967"/>
                </a:lnTo>
                <a:close/>
                <a:moveTo>
                  <a:pt x="89623" y="32967"/>
                </a:moveTo>
                <a:lnTo>
                  <a:pt x="89623" y="48010"/>
                </a:lnTo>
                <a:lnTo>
                  <a:pt x="87882" y="48010"/>
                </a:lnTo>
                <a:lnTo>
                  <a:pt x="87882" y="41581"/>
                </a:lnTo>
                <a:lnTo>
                  <a:pt x="87343" y="48010"/>
                </a:lnTo>
                <a:lnTo>
                  <a:pt x="85443" y="48010"/>
                </a:lnTo>
                <a:lnTo>
                  <a:pt x="84905" y="41581"/>
                </a:lnTo>
                <a:lnTo>
                  <a:pt x="84905" y="48010"/>
                </a:lnTo>
                <a:lnTo>
                  <a:pt x="83163" y="48010"/>
                </a:lnTo>
                <a:lnTo>
                  <a:pt x="83163" y="32967"/>
                </a:lnTo>
                <a:lnTo>
                  <a:pt x="85982" y="32967"/>
                </a:lnTo>
                <a:lnTo>
                  <a:pt x="86393" y="38098"/>
                </a:lnTo>
                <a:lnTo>
                  <a:pt x="86805" y="32967"/>
                </a:lnTo>
                <a:close/>
                <a:moveTo>
                  <a:pt x="97097" y="32967"/>
                </a:moveTo>
                <a:lnTo>
                  <a:pt x="97097" y="48010"/>
                </a:lnTo>
                <a:lnTo>
                  <a:pt x="95356" y="48010"/>
                </a:lnTo>
                <a:lnTo>
                  <a:pt x="95356" y="41581"/>
                </a:lnTo>
                <a:lnTo>
                  <a:pt x="94817" y="48010"/>
                </a:lnTo>
                <a:lnTo>
                  <a:pt x="92917" y="48010"/>
                </a:lnTo>
                <a:lnTo>
                  <a:pt x="92379" y="41581"/>
                </a:lnTo>
                <a:lnTo>
                  <a:pt x="92379" y="48010"/>
                </a:lnTo>
                <a:lnTo>
                  <a:pt x="90637" y="48010"/>
                </a:lnTo>
                <a:lnTo>
                  <a:pt x="90637" y="32967"/>
                </a:lnTo>
                <a:lnTo>
                  <a:pt x="93455" y="32967"/>
                </a:lnTo>
                <a:lnTo>
                  <a:pt x="93867" y="38098"/>
                </a:lnTo>
                <a:lnTo>
                  <a:pt x="94279" y="32967"/>
                </a:lnTo>
                <a:close/>
                <a:moveTo>
                  <a:pt x="104571" y="32967"/>
                </a:moveTo>
                <a:lnTo>
                  <a:pt x="104571" y="48010"/>
                </a:lnTo>
                <a:lnTo>
                  <a:pt x="102829" y="48010"/>
                </a:lnTo>
                <a:lnTo>
                  <a:pt x="102829" y="41581"/>
                </a:lnTo>
                <a:lnTo>
                  <a:pt x="102323" y="48010"/>
                </a:lnTo>
                <a:lnTo>
                  <a:pt x="100391" y="48010"/>
                </a:lnTo>
                <a:lnTo>
                  <a:pt x="99853" y="41581"/>
                </a:lnTo>
                <a:lnTo>
                  <a:pt x="99853" y="48010"/>
                </a:lnTo>
                <a:lnTo>
                  <a:pt x="98142" y="48010"/>
                </a:lnTo>
                <a:lnTo>
                  <a:pt x="98142" y="32967"/>
                </a:lnTo>
                <a:lnTo>
                  <a:pt x="100929" y="32967"/>
                </a:lnTo>
                <a:lnTo>
                  <a:pt x="101341" y="38098"/>
                </a:lnTo>
                <a:lnTo>
                  <a:pt x="101753" y="32967"/>
                </a:lnTo>
                <a:close/>
                <a:moveTo>
                  <a:pt x="112045" y="32967"/>
                </a:moveTo>
                <a:lnTo>
                  <a:pt x="112045" y="48010"/>
                </a:lnTo>
                <a:lnTo>
                  <a:pt x="110303" y="48010"/>
                </a:lnTo>
                <a:lnTo>
                  <a:pt x="110303" y="41581"/>
                </a:lnTo>
                <a:lnTo>
                  <a:pt x="109797" y="48010"/>
                </a:lnTo>
                <a:lnTo>
                  <a:pt x="107865" y="48010"/>
                </a:lnTo>
                <a:lnTo>
                  <a:pt x="107358" y="41581"/>
                </a:lnTo>
                <a:lnTo>
                  <a:pt x="107358" y="48010"/>
                </a:lnTo>
                <a:lnTo>
                  <a:pt x="105616" y="48010"/>
                </a:lnTo>
                <a:lnTo>
                  <a:pt x="105616" y="32967"/>
                </a:lnTo>
                <a:lnTo>
                  <a:pt x="108403" y="32967"/>
                </a:lnTo>
                <a:lnTo>
                  <a:pt x="108815" y="38098"/>
                </a:lnTo>
                <a:lnTo>
                  <a:pt x="109258" y="32967"/>
                </a:lnTo>
                <a:close/>
                <a:moveTo>
                  <a:pt x="119519" y="32967"/>
                </a:moveTo>
                <a:lnTo>
                  <a:pt x="119519" y="48010"/>
                </a:lnTo>
                <a:lnTo>
                  <a:pt x="117777" y="48010"/>
                </a:lnTo>
                <a:lnTo>
                  <a:pt x="117777" y="41581"/>
                </a:lnTo>
                <a:lnTo>
                  <a:pt x="117271" y="48010"/>
                </a:lnTo>
                <a:lnTo>
                  <a:pt x="115339" y="48010"/>
                </a:lnTo>
                <a:lnTo>
                  <a:pt x="114832" y="41581"/>
                </a:lnTo>
                <a:lnTo>
                  <a:pt x="114832" y="48010"/>
                </a:lnTo>
                <a:lnTo>
                  <a:pt x="113090" y="48010"/>
                </a:lnTo>
                <a:lnTo>
                  <a:pt x="113090" y="32967"/>
                </a:lnTo>
                <a:lnTo>
                  <a:pt x="115877" y="32967"/>
                </a:lnTo>
                <a:lnTo>
                  <a:pt x="116320" y="38098"/>
                </a:lnTo>
                <a:lnTo>
                  <a:pt x="116732" y="32967"/>
                </a:lnTo>
                <a:close/>
                <a:moveTo>
                  <a:pt x="126993" y="32967"/>
                </a:moveTo>
                <a:lnTo>
                  <a:pt x="126993" y="48010"/>
                </a:lnTo>
                <a:lnTo>
                  <a:pt x="125283" y="48010"/>
                </a:lnTo>
                <a:lnTo>
                  <a:pt x="125283" y="41581"/>
                </a:lnTo>
                <a:lnTo>
                  <a:pt x="124744" y="48010"/>
                </a:lnTo>
                <a:lnTo>
                  <a:pt x="122813" y="48010"/>
                </a:lnTo>
                <a:lnTo>
                  <a:pt x="122306" y="41581"/>
                </a:lnTo>
                <a:lnTo>
                  <a:pt x="122306" y="48010"/>
                </a:lnTo>
                <a:lnTo>
                  <a:pt x="120564" y="48010"/>
                </a:lnTo>
                <a:lnTo>
                  <a:pt x="120564" y="32967"/>
                </a:lnTo>
                <a:lnTo>
                  <a:pt x="123351" y="32967"/>
                </a:lnTo>
                <a:lnTo>
                  <a:pt x="123794" y="38098"/>
                </a:lnTo>
                <a:lnTo>
                  <a:pt x="124206" y="32967"/>
                </a:lnTo>
                <a:close/>
                <a:moveTo>
                  <a:pt x="134467" y="32967"/>
                </a:moveTo>
                <a:lnTo>
                  <a:pt x="134467" y="48010"/>
                </a:lnTo>
                <a:lnTo>
                  <a:pt x="132757" y="48010"/>
                </a:lnTo>
                <a:lnTo>
                  <a:pt x="132757" y="41581"/>
                </a:lnTo>
                <a:lnTo>
                  <a:pt x="132218" y="48010"/>
                </a:lnTo>
                <a:lnTo>
                  <a:pt x="130318" y="48010"/>
                </a:lnTo>
                <a:lnTo>
                  <a:pt x="129780" y="41581"/>
                </a:lnTo>
                <a:lnTo>
                  <a:pt x="129780" y="48010"/>
                </a:lnTo>
                <a:lnTo>
                  <a:pt x="128038" y="48010"/>
                </a:lnTo>
                <a:lnTo>
                  <a:pt x="128038" y="32967"/>
                </a:lnTo>
                <a:lnTo>
                  <a:pt x="130857" y="32967"/>
                </a:lnTo>
                <a:lnTo>
                  <a:pt x="131268" y="38098"/>
                </a:lnTo>
                <a:lnTo>
                  <a:pt x="131680" y="32967"/>
                </a:lnTo>
                <a:close/>
                <a:moveTo>
                  <a:pt x="141941" y="32967"/>
                </a:moveTo>
                <a:lnTo>
                  <a:pt x="141941" y="48010"/>
                </a:lnTo>
                <a:lnTo>
                  <a:pt x="140231" y="48010"/>
                </a:lnTo>
                <a:lnTo>
                  <a:pt x="140231" y="41581"/>
                </a:lnTo>
                <a:lnTo>
                  <a:pt x="139692" y="48010"/>
                </a:lnTo>
                <a:lnTo>
                  <a:pt x="137792" y="48010"/>
                </a:lnTo>
                <a:lnTo>
                  <a:pt x="137254" y="41581"/>
                </a:lnTo>
                <a:lnTo>
                  <a:pt x="137254" y="48010"/>
                </a:lnTo>
                <a:lnTo>
                  <a:pt x="135512" y="48010"/>
                </a:lnTo>
                <a:lnTo>
                  <a:pt x="135512" y="32967"/>
                </a:lnTo>
                <a:lnTo>
                  <a:pt x="138330" y="32967"/>
                </a:lnTo>
                <a:lnTo>
                  <a:pt x="138742" y="38098"/>
                </a:lnTo>
                <a:lnTo>
                  <a:pt x="139154" y="32967"/>
                </a:lnTo>
                <a:close/>
                <a:moveTo>
                  <a:pt x="149446" y="32967"/>
                </a:moveTo>
                <a:lnTo>
                  <a:pt x="149446" y="48010"/>
                </a:lnTo>
                <a:lnTo>
                  <a:pt x="147705" y="48010"/>
                </a:lnTo>
                <a:lnTo>
                  <a:pt x="147705" y="41581"/>
                </a:lnTo>
                <a:lnTo>
                  <a:pt x="147166" y="48010"/>
                </a:lnTo>
                <a:lnTo>
                  <a:pt x="145266" y="48010"/>
                </a:lnTo>
                <a:lnTo>
                  <a:pt x="144728" y="41581"/>
                </a:lnTo>
                <a:lnTo>
                  <a:pt x="144728" y="48010"/>
                </a:lnTo>
                <a:lnTo>
                  <a:pt x="142986" y="48010"/>
                </a:lnTo>
                <a:lnTo>
                  <a:pt x="142986" y="32967"/>
                </a:lnTo>
                <a:lnTo>
                  <a:pt x="145804" y="32967"/>
                </a:lnTo>
                <a:lnTo>
                  <a:pt x="146216" y="38098"/>
                </a:lnTo>
                <a:lnTo>
                  <a:pt x="146628" y="32967"/>
                </a:lnTo>
                <a:close/>
                <a:moveTo>
                  <a:pt x="156920" y="32967"/>
                </a:moveTo>
                <a:lnTo>
                  <a:pt x="156920" y="48010"/>
                </a:lnTo>
                <a:lnTo>
                  <a:pt x="155178" y="48010"/>
                </a:lnTo>
                <a:lnTo>
                  <a:pt x="155178" y="41581"/>
                </a:lnTo>
                <a:lnTo>
                  <a:pt x="154640" y="48010"/>
                </a:lnTo>
                <a:lnTo>
                  <a:pt x="152740" y="48010"/>
                </a:lnTo>
                <a:lnTo>
                  <a:pt x="152233" y="41581"/>
                </a:lnTo>
                <a:lnTo>
                  <a:pt x="152233" y="48010"/>
                </a:lnTo>
                <a:lnTo>
                  <a:pt x="150491" y="48010"/>
                </a:lnTo>
                <a:lnTo>
                  <a:pt x="150491" y="32967"/>
                </a:lnTo>
                <a:lnTo>
                  <a:pt x="153278" y="32967"/>
                </a:lnTo>
                <a:lnTo>
                  <a:pt x="153690" y="38098"/>
                </a:lnTo>
                <a:lnTo>
                  <a:pt x="154133" y="32967"/>
                </a:lnTo>
                <a:close/>
                <a:moveTo>
                  <a:pt x="164394" y="32967"/>
                </a:moveTo>
                <a:lnTo>
                  <a:pt x="164394" y="48010"/>
                </a:lnTo>
                <a:lnTo>
                  <a:pt x="162652" y="48010"/>
                </a:lnTo>
                <a:lnTo>
                  <a:pt x="162652" y="41581"/>
                </a:lnTo>
                <a:lnTo>
                  <a:pt x="162146" y="48010"/>
                </a:lnTo>
                <a:lnTo>
                  <a:pt x="160214" y="48010"/>
                </a:lnTo>
                <a:lnTo>
                  <a:pt x="159707" y="41581"/>
                </a:lnTo>
                <a:lnTo>
                  <a:pt x="159707" y="48010"/>
                </a:lnTo>
                <a:lnTo>
                  <a:pt x="157965" y="48010"/>
                </a:lnTo>
                <a:lnTo>
                  <a:pt x="157965" y="32967"/>
                </a:lnTo>
                <a:lnTo>
                  <a:pt x="160752" y="32967"/>
                </a:lnTo>
                <a:lnTo>
                  <a:pt x="161164" y="38098"/>
                </a:lnTo>
                <a:lnTo>
                  <a:pt x="161607" y="32967"/>
                </a:lnTo>
                <a:close/>
                <a:moveTo>
                  <a:pt x="171868" y="32967"/>
                </a:moveTo>
                <a:lnTo>
                  <a:pt x="171868" y="48010"/>
                </a:lnTo>
                <a:lnTo>
                  <a:pt x="170126" y="48010"/>
                </a:lnTo>
                <a:lnTo>
                  <a:pt x="170126" y="41581"/>
                </a:lnTo>
                <a:lnTo>
                  <a:pt x="169620" y="48010"/>
                </a:lnTo>
                <a:lnTo>
                  <a:pt x="167688" y="48010"/>
                </a:lnTo>
                <a:lnTo>
                  <a:pt x="167181" y="41581"/>
                </a:lnTo>
                <a:lnTo>
                  <a:pt x="167181" y="48010"/>
                </a:lnTo>
                <a:lnTo>
                  <a:pt x="165439" y="48010"/>
                </a:lnTo>
                <a:lnTo>
                  <a:pt x="165439" y="32967"/>
                </a:lnTo>
                <a:lnTo>
                  <a:pt x="168226" y="32967"/>
                </a:lnTo>
                <a:lnTo>
                  <a:pt x="168638" y="38098"/>
                </a:lnTo>
                <a:lnTo>
                  <a:pt x="169081" y="32967"/>
                </a:lnTo>
                <a:close/>
                <a:moveTo>
                  <a:pt x="179342" y="32967"/>
                </a:moveTo>
                <a:lnTo>
                  <a:pt x="179342" y="48010"/>
                </a:lnTo>
                <a:lnTo>
                  <a:pt x="177600" y="48010"/>
                </a:lnTo>
                <a:lnTo>
                  <a:pt x="177600" y="41581"/>
                </a:lnTo>
                <a:lnTo>
                  <a:pt x="177093" y="48010"/>
                </a:lnTo>
                <a:lnTo>
                  <a:pt x="175193" y="48010"/>
                </a:lnTo>
                <a:lnTo>
                  <a:pt x="174655" y="41581"/>
                </a:lnTo>
                <a:lnTo>
                  <a:pt x="174655" y="48010"/>
                </a:lnTo>
                <a:lnTo>
                  <a:pt x="172913" y="48010"/>
                </a:lnTo>
                <a:lnTo>
                  <a:pt x="172913" y="32967"/>
                </a:lnTo>
                <a:lnTo>
                  <a:pt x="175732" y="32967"/>
                </a:lnTo>
                <a:lnTo>
                  <a:pt x="176143" y="38098"/>
                </a:lnTo>
                <a:lnTo>
                  <a:pt x="176555" y="32967"/>
                </a:lnTo>
                <a:close/>
                <a:moveTo>
                  <a:pt x="186816" y="32967"/>
                </a:moveTo>
                <a:lnTo>
                  <a:pt x="186816" y="48010"/>
                </a:lnTo>
                <a:lnTo>
                  <a:pt x="185106" y="48010"/>
                </a:lnTo>
                <a:lnTo>
                  <a:pt x="185106" y="41581"/>
                </a:lnTo>
                <a:lnTo>
                  <a:pt x="184567" y="48010"/>
                </a:lnTo>
                <a:lnTo>
                  <a:pt x="182667" y="48010"/>
                </a:lnTo>
                <a:lnTo>
                  <a:pt x="182129" y="41581"/>
                </a:lnTo>
                <a:lnTo>
                  <a:pt x="182129" y="48010"/>
                </a:lnTo>
                <a:lnTo>
                  <a:pt x="180387" y="48010"/>
                </a:lnTo>
                <a:lnTo>
                  <a:pt x="180387" y="32967"/>
                </a:lnTo>
                <a:lnTo>
                  <a:pt x="183206" y="32967"/>
                </a:lnTo>
                <a:lnTo>
                  <a:pt x="183617" y="38098"/>
                </a:lnTo>
                <a:lnTo>
                  <a:pt x="184029" y="32967"/>
                </a:lnTo>
                <a:close/>
                <a:moveTo>
                  <a:pt x="194321" y="32967"/>
                </a:moveTo>
                <a:lnTo>
                  <a:pt x="194321" y="48010"/>
                </a:lnTo>
                <a:lnTo>
                  <a:pt x="192580" y="48010"/>
                </a:lnTo>
                <a:lnTo>
                  <a:pt x="192580" y="41581"/>
                </a:lnTo>
                <a:lnTo>
                  <a:pt x="192041" y="48010"/>
                </a:lnTo>
                <a:lnTo>
                  <a:pt x="190141" y="48010"/>
                </a:lnTo>
                <a:lnTo>
                  <a:pt x="189603" y="41581"/>
                </a:lnTo>
                <a:lnTo>
                  <a:pt x="189603" y="48010"/>
                </a:lnTo>
                <a:lnTo>
                  <a:pt x="187861" y="48010"/>
                </a:lnTo>
                <a:lnTo>
                  <a:pt x="187861" y="32967"/>
                </a:lnTo>
                <a:lnTo>
                  <a:pt x="190679" y="32967"/>
                </a:lnTo>
                <a:lnTo>
                  <a:pt x="191091" y="38098"/>
                </a:lnTo>
                <a:lnTo>
                  <a:pt x="191503" y="32967"/>
                </a:lnTo>
                <a:close/>
                <a:moveTo>
                  <a:pt x="201795" y="32967"/>
                </a:moveTo>
                <a:lnTo>
                  <a:pt x="201795" y="48010"/>
                </a:lnTo>
                <a:lnTo>
                  <a:pt x="200054" y="48010"/>
                </a:lnTo>
                <a:lnTo>
                  <a:pt x="200054" y="41581"/>
                </a:lnTo>
                <a:lnTo>
                  <a:pt x="199515" y="48010"/>
                </a:lnTo>
                <a:lnTo>
                  <a:pt x="197615" y="48010"/>
                </a:lnTo>
                <a:lnTo>
                  <a:pt x="197077" y="41581"/>
                </a:lnTo>
                <a:lnTo>
                  <a:pt x="197077" y="48010"/>
                </a:lnTo>
                <a:lnTo>
                  <a:pt x="195366" y="48010"/>
                </a:lnTo>
                <a:lnTo>
                  <a:pt x="195366" y="32967"/>
                </a:lnTo>
                <a:lnTo>
                  <a:pt x="198153" y="32967"/>
                </a:lnTo>
                <a:lnTo>
                  <a:pt x="198565" y="38098"/>
                </a:lnTo>
                <a:lnTo>
                  <a:pt x="198977" y="32967"/>
                </a:lnTo>
                <a:close/>
                <a:moveTo>
                  <a:pt x="209269" y="32967"/>
                </a:moveTo>
                <a:lnTo>
                  <a:pt x="209269" y="48010"/>
                </a:lnTo>
                <a:lnTo>
                  <a:pt x="207527" y="48010"/>
                </a:lnTo>
                <a:lnTo>
                  <a:pt x="207527" y="41581"/>
                </a:lnTo>
                <a:lnTo>
                  <a:pt x="207021" y="48010"/>
                </a:lnTo>
                <a:lnTo>
                  <a:pt x="205089" y="48010"/>
                </a:lnTo>
                <a:lnTo>
                  <a:pt x="204582" y="41581"/>
                </a:lnTo>
                <a:lnTo>
                  <a:pt x="204582" y="48010"/>
                </a:lnTo>
                <a:lnTo>
                  <a:pt x="202840" y="48010"/>
                </a:lnTo>
                <a:lnTo>
                  <a:pt x="202840" y="32967"/>
                </a:lnTo>
                <a:lnTo>
                  <a:pt x="205627" y="32967"/>
                </a:lnTo>
                <a:lnTo>
                  <a:pt x="206039" y="38098"/>
                </a:lnTo>
                <a:lnTo>
                  <a:pt x="206451" y="32967"/>
                </a:lnTo>
                <a:close/>
                <a:moveTo>
                  <a:pt x="216743" y="32967"/>
                </a:moveTo>
                <a:lnTo>
                  <a:pt x="216743" y="48010"/>
                </a:lnTo>
                <a:lnTo>
                  <a:pt x="215001" y="48010"/>
                </a:lnTo>
                <a:lnTo>
                  <a:pt x="215001" y="41581"/>
                </a:lnTo>
                <a:lnTo>
                  <a:pt x="214495" y="48010"/>
                </a:lnTo>
                <a:lnTo>
                  <a:pt x="212563" y="48010"/>
                </a:lnTo>
                <a:lnTo>
                  <a:pt x="212056" y="41581"/>
                </a:lnTo>
                <a:lnTo>
                  <a:pt x="212056" y="48010"/>
                </a:lnTo>
                <a:lnTo>
                  <a:pt x="210314" y="48010"/>
                </a:lnTo>
                <a:lnTo>
                  <a:pt x="210314" y="32967"/>
                </a:lnTo>
                <a:lnTo>
                  <a:pt x="213101" y="32967"/>
                </a:lnTo>
                <a:lnTo>
                  <a:pt x="213513" y="38098"/>
                </a:lnTo>
                <a:lnTo>
                  <a:pt x="213956" y="32967"/>
                </a:lnTo>
                <a:close/>
                <a:moveTo>
                  <a:pt x="224217" y="32967"/>
                </a:moveTo>
                <a:lnTo>
                  <a:pt x="224217" y="48010"/>
                </a:lnTo>
                <a:lnTo>
                  <a:pt x="222475" y="48010"/>
                </a:lnTo>
                <a:lnTo>
                  <a:pt x="222475" y="41581"/>
                </a:lnTo>
                <a:lnTo>
                  <a:pt x="221969" y="48010"/>
                </a:lnTo>
                <a:lnTo>
                  <a:pt x="220037" y="48010"/>
                </a:lnTo>
                <a:lnTo>
                  <a:pt x="219530" y="41581"/>
                </a:lnTo>
                <a:lnTo>
                  <a:pt x="219530" y="48010"/>
                </a:lnTo>
                <a:lnTo>
                  <a:pt x="217788" y="48010"/>
                </a:lnTo>
                <a:lnTo>
                  <a:pt x="217788" y="32967"/>
                </a:lnTo>
                <a:lnTo>
                  <a:pt x="220575" y="32967"/>
                </a:lnTo>
                <a:lnTo>
                  <a:pt x="221018" y="38098"/>
                </a:lnTo>
                <a:lnTo>
                  <a:pt x="221430" y="32967"/>
                </a:lnTo>
                <a:close/>
                <a:moveTo>
                  <a:pt x="231691" y="32967"/>
                </a:moveTo>
                <a:lnTo>
                  <a:pt x="231691" y="48010"/>
                </a:lnTo>
                <a:lnTo>
                  <a:pt x="229981" y="48010"/>
                </a:lnTo>
                <a:lnTo>
                  <a:pt x="229981" y="41581"/>
                </a:lnTo>
                <a:lnTo>
                  <a:pt x="229442" y="48010"/>
                </a:lnTo>
                <a:lnTo>
                  <a:pt x="227542" y="48010"/>
                </a:lnTo>
                <a:lnTo>
                  <a:pt x="227004" y="41581"/>
                </a:lnTo>
                <a:lnTo>
                  <a:pt x="227004" y="48010"/>
                </a:lnTo>
                <a:lnTo>
                  <a:pt x="225262" y="48010"/>
                </a:lnTo>
                <a:lnTo>
                  <a:pt x="225262" y="32967"/>
                </a:lnTo>
                <a:lnTo>
                  <a:pt x="228049" y="32967"/>
                </a:lnTo>
                <a:lnTo>
                  <a:pt x="228492" y="38098"/>
                </a:lnTo>
                <a:lnTo>
                  <a:pt x="228904" y="32967"/>
                </a:lnTo>
                <a:close/>
                <a:moveTo>
                  <a:pt x="239165" y="32967"/>
                </a:moveTo>
                <a:lnTo>
                  <a:pt x="239165" y="48010"/>
                </a:lnTo>
                <a:lnTo>
                  <a:pt x="237455" y="48010"/>
                </a:lnTo>
                <a:lnTo>
                  <a:pt x="237455" y="41581"/>
                </a:lnTo>
                <a:lnTo>
                  <a:pt x="236916" y="48010"/>
                </a:lnTo>
                <a:lnTo>
                  <a:pt x="235016" y="48010"/>
                </a:lnTo>
                <a:lnTo>
                  <a:pt x="234478" y="41581"/>
                </a:lnTo>
                <a:lnTo>
                  <a:pt x="234478" y="48010"/>
                </a:lnTo>
                <a:lnTo>
                  <a:pt x="232736" y="48010"/>
                </a:lnTo>
                <a:lnTo>
                  <a:pt x="232736" y="32967"/>
                </a:lnTo>
                <a:lnTo>
                  <a:pt x="235555" y="32967"/>
                </a:lnTo>
                <a:lnTo>
                  <a:pt x="235966" y="38098"/>
                </a:lnTo>
                <a:lnTo>
                  <a:pt x="236378" y="32967"/>
                </a:lnTo>
                <a:close/>
                <a:moveTo>
                  <a:pt x="246670" y="32967"/>
                </a:moveTo>
                <a:lnTo>
                  <a:pt x="246670" y="48010"/>
                </a:lnTo>
                <a:lnTo>
                  <a:pt x="244929" y="48010"/>
                </a:lnTo>
                <a:lnTo>
                  <a:pt x="244929" y="41581"/>
                </a:lnTo>
                <a:lnTo>
                  <a:pt x="244390" y="48010"/>
                </a:lnTo>
                <a:lnTo>
                  <a:pt x="242490" y="48010"/>
                </a:lnTo>
                <a:lnTo>
                  <a:pt x="241952" y="41581"/>
                </a:lnTo>
                <a:lnTo>
                  <a:pt x="241952" y="48010"/>
                </a:lnTo>
                <a:lnTo>
                  <a:pt x="240242" y="48010"/>
                </a:lnTo>
                <a:lnTo>
                  <a:pt x="240242" y="32967"/>
                </a:lnTo>
                <a:lnTo>
                  <a:pt x="243028" y="32967"/>
                </a:lnTo>
                <a:lnTo>
                  <a:pt x="243440" y="38098"/>
                </a:lnTo>
                <a:lnTo>
                  <a:pt x="243852" y="32967"/>
                </a:lnTo>
                <a:close/>
                <a:moveTo>
                  <a:pt x="254144" y="32967"/>
                </a:moveTo>
                <a:lnTo>
                  <a:pt x="254144" y="48010"/>
                </a:lnTo>
                <a:lnTo>
                  <a:pt x="252402" y="48010"/>
                </a:lnTo>
                <a:lnTo>
                  <a:pt x="252402" y="41581"/>
                </a:lnTo>
                <a:lnTo>
                  <a:pt x="251864" y="48010"/>
                </a:lnTo>
                <a:lnTo>
                  <a:pt x="249964" y="48010"/>
                </a:lnTo>
                <a:lnTo>
                  <a:pt x="249426" y="41581"/>
                </a:lnTo>
                <a:lnTo>
                  <a:pt x="249426" y="48010"/>
                </a:lnTo>
                <a:lnTo>
                  <a:pt x="247715" y="48010"/>
                </a:lnTo>
                <a:lnTo>
                  <a:pt x="247715" y="32967"/>
                </a:lnTo>
                <a:lnTo>
                  <a:pt x="250502" y="32967"/>
                </a:lnTo>
                <a:lnTo>
                  <a:pt x="250914" y="38098"/>
                </a:lnTo>
                <a:lnTo>
                  <a:pt x="251326" y="32967"/>
                </a:lnTo>
                <a:close/>
                <a:moveTo>
                  <a:pt x="261618" y="32967"/>
                </a:moveTo>
                <a:lnTo>
                  <a:pt x="261618" y="48010"/>
                </a:lnTo>
                <a:lnTo>
                  <a:pt x="259876" y="48010"/>
                </a:lnTo>
                <a:lnTo>
                  <a:pt x="259876" y="41581"/>
                </a:lnTo>
                <a:lnTo>
                  <a:pt x="259338" y="48010"/>
                </a:lnTo>
                <a:lnTo>
                  <a:pt x="257438" y="48010"/>
                </a:lnTo>
                <a:lnTo>
                  <a:pt x="256899" y="41581"/>
                </a:lnTo>
                <a:lnTo>
                  <a:pt x="256899" y="48010"/>
                </a:lnTo>
                <a:lnTo>
                  <a:pt x="255189" y="48010"/>
                </a:lnTo>
                <a:lnTo>
                  <a:pt x="255189" y="32967"/>
                </a:lnTo>
                <a:lnTo>
                  <a:pt x="257976" y="32967"/>
                </a:lnTo>
                <a:lnTo>
                  <a:pt x="258388" y="38098"/>
                </a:lnTo>
                <a:lnTo>
                  <a:pt x="258831" y="32967"/>
                </a:lnTo>
                <a:close/>
                <a:moveTo>
                  <a:pt x="269092" y="32967"/>
                </a:moveTo>
                <a:lnTo>
                  <a:pt x="269092" y="48010"/>
                </a:lnTo>
                <a:lnTo>
                  <a:pt x="267350" y="48010"/>
                </a:lnTo>
                <a:lnTo>
                  <a:pt x="267350" y="41581"/>
                </a:lnTo>
                <a:lnTo>
                  <a:pt x="266844" y="48010"/>
                </a:lnTo>
                <a:lnTo>
                  <a:pt x="264912" y="48010"/>
                </a:lnTo>
                <a:lnTo>
                  <a:pt x="264405" y="41581"/>
                </a:lnTo>
                <a:lnTo>
                  <a:pt x="264405" y="48010"/>
                </a:lnTo>
                <a:lnTo>
                  <a:pt x="262663" y="48010"/>
                </a:lnTo>
                <a:lnTo>
                  <a:pt x="262663" y="32967"/>
                </a:lnTo>
                <a:lnTo>
                  <a:pt x="265450" y="32967"/>
                </a:lnTo>
                <a:lnTo>
                  <a:pt x="265862" y="38098"/>
                </a:lnTo>
                <a:lnTo>
                  <a:pt x="266305" y="32967"/>
                </a:lnTo>
                <a:close/>
                <a:moveTo>
                  <a:pt x="276566" y="32967"/>
                </a:moveTo>
                <a:lnTo>
                  <a:pt x="276566" y="48010"/>
                </a:lnTo>
                <a:lnTo>
                  <a:pt x="274824" y="48010"/>
                </a:lnTo>
                <a:lnTo>
                  <a:pt x="274824" y="41581"/>
                </a:lnTo>
                <a:lnTo>
                  <a:pt x="274317" y="48010"/>
                </a:lnTo>
                <a:lnTo>
                  <a:pt x="272386" y="48010"/>
                </a:lnTo>
                <a:lnTo>
                  <a:pt x="271879" y="41581"/>
                </a:lnTo>
                <a:lnTo>
                  <a:pt x="271879" y="48010"/>
                </a:lnTo>
                <a:lnTo>
                  <a:pt x="270137" y="48010"/>
                </a:lnTo>
                <a:lnTo>
                  <a:pt x="270137" y="32967"/>
                </a:lnTo>
                <a:lnTo>
                  <a:pt x="272924" y="32967"/>
                </a:lnTo>
                <a:lnTo>
                  <a:pt x="273367" y="38098"/>
                </a:lnTo>
                <a:lnTo>
                  <a:pt x="273779" y="32967"/>
                </a:lnTo>
                <a:close/>
                <a:moveTo>
                  <a:pt x="284040" y="32967"/>
                </a:moveTo>
                <a:lnTo>
                  <a:pt x="284040" y="48010"/>
                </a:lnTo>
                <a:lnTo>
                  <a:pt x="282298" y="48010"/>
                </a:lnTo>
                <a:lnTo>
                  <a:pt x="282298" y="41581"/>
                </a:lnTo>
                <a:lnTo>
                  <a:pt x="281791" y="48010"/>
                </a:lnTo>
                <a:lnTo>
                  <a:pt x="279860" y="48010"/>
                </a:lnTo>
                <a:lnTo>
                  <a:pt x="279353" y="41581"/>
                </a:lnTo>
                <a:lnTo>
                  <a:pt x="279353" y="48010"/>
                </a:lnTo>
                <a:lnTo>
                  <a:pt x="277611" y="48010"/>
                </a:lnTo>
                <a:lnTo>
                  <a:pt x="277611" y="32967"/>
                </a:lnTo>
                <a:lnTo>
                  <a:pt x="280430" y="32967"/>
                </a:lnTo>
                <a:lnTo>
                  <a:pt x="280841" y="38098"/>
                </a:lnTo>
                <a:lnTo>
                  <a:pt x="281253" y="32967"/>
                </a:lnTo>
                <a:close/>
                <a:moveTo>
                  <a:pt x="7347" y="48833"/>
                </a:moveTo>
                <a:lnTo>
                  <a:pt x="7347" y="63876"/>
                </a:lnTo>
                <a:lnTo>
                  <a:pt x="5605" y="63876"/>
                </a:lnTo>
                <a:lnTo>
                  <a:pt x="5605" y="57479"/>
                </a:lnTo>
                <a:lnTo>
                  <a:pt x="5099" y="63876"/>
                </a:lnTo>
                <a:lnTo>
                  <a:pt x="3167" y="63876"/>
                </a:lnTo>
                <a:lnTo>
                  <a:pt x="2629" y="57479"/>
                </a:lnTo>
                <a:lnTo>
                  <a:pt x="2629" y="63876"/>
                </a:lnTo>
                <a:lnTo>
                  <a:pt x="918" y="63876"/>
                </a:lnTo>
                <a:lnTo>
                  <a:pt x="918" y="48833"/>
                </a:lnTo>
                <a:lnTo>
                  <a:pt x="3705" y="48833"/>
                </a:lnTo>
                <a:lnTo>
                  <a:pt x="4117" y="53964"/>
                </a:lnTo>
                <a:lnTo>
                  <a:pt x="4529" y="48833"/>
                </a:lnTo>
                <a:close/>
                <a:moveTo>
                  <a:pt x="14821" y="48833"/>
                </a:moveTo>
                <a:lnTo>
                  <a:pt x="14821" y="63876"/>
                </a:lnTo>
                <a:lnTo>
                  <a:pt x="13079" y="63876"/>
                </a:lnTo>
                <a:lnTo>
                  <a:pt x="13079" y="57479"/>
                </a:lnTo>
                <a:lnTo>
                  <a:pt x="12573" y="63876"/>
                </a:lnTo>
                <a:lnTo>
                  <a:pt x="10641" y="63876"/>
                </a:lnTo>
                <a:lnTo>
                  <a:pt x="10134" y="57479"/>
                </a:lnTo>
                <a:lnTo>
                  <a:pt x="10134" y="63876"/>
                </a:lnTo>
                <a:lnTo>
                  <a:pt x="8392" y="63876"/>
                </a:lnTo>
                <a:lnTo>
                  <a:pt x="8392" y="48833"/>
                </a:lnTo>
                <a:lnTo>
                  <a:pt x="11179" y="48833"/>
                </a:lnTo>
                <a:lnTo>
                  <a:pt x="11591" y="53964"/>
                </a:lnTo>
                <a:lnTo>
                  <a:pt x="12034" y="48833"/>
                </a:lnTo>
                <a:close/>
                <a:moveTo>
                  <a:pt x="22295" y="48833"/>
                </a:moveTo>
                <a:lnTo>
                  <a:pt x="22295" y="63876"/>
                </a:lnTo>
                <a:lnTo>
                  <a:pt x="20553" y="63876"/>
                </a:lnTo>
                <a:lnTo>
                  <a:pt x="20553" y="57479"/>
                </a:lnTo>
                <a:lnTo>
                  <a:pt x="20047" y="63876"/>
                </a:lnTo>
                <a:lnTo>
                  <a:pt x="18115" y="63876"/>
                </a:lnTo>
                <a:lnTo>
                  <a:pt x="17608" y="57479"/>
                </a:lnTo>
                <a:lnTo>
                  <a:pt x="17608" y="63876"/>
                </a:lnTo>
                <a:lnTo>
                  <a:pt x="15866" y="63876"/>
                </a:lnTo>
                <a:lnTo>
                  <a:pt x="15866" y="48833"/>
                </a:lnTo>
                <a:lnTo>
                  <a:pt x="18653" y="48833"/>
                </a:lnTo>
                <a:lnTo>
                  <a:pt x="19096" y="53964"/>
                </a:lnTo>
                <a:lnTo>
                  <a:pt x="19508" y="48833"/>
                </a:lnTo>
                <a:close/>
                <a:moveTo>
                  <a:pt x="29769" y="48833"/>
                </a:moveTo>
                <a:lnTo>
                  <a:pt x="29769" y="63876"/>
                </a:lnTo>
                <a:lnTo>
                  <a:pt x="28059" y="63876"/>
                </a:lnTo>
                <a:lnTo>
                  <a:pt x="28059" y="57479"/>
                </a:lnTo>
                <a:lnTo>
                  <a:pt x="27520" y="63876"/>
                </a:lnTo>
                <a:lnTo>
                  <a:pt x="25589" y="63876"/>
                </a:lnTo>
                <a:lnTo>
                  <a:pt x="25082" y="57479"/>
                </a:lnTo>
                <a:lnTo>
                  <a:pt x="25082" y="63876"/>
                </a:lnTo>
                <a:lnTo>
                  <a:pt x="23340" y="63876"/>
                </a:lnTo>
                <a:lnTo>
                  <a:pt x="23340" y="48833"/>
                </a:lnTo>
                <a:lnTo>
                  <a:pt x="26159" y="48833"/>
                </a:lnTo>
                <a:lnTo>
                  <a:pt x="26570" y="53964"/>
                </a:lnTo>
                <a:lnTo>
                  <a:pt x="26982" y="48833"/>
                </a:lnTo>
                <a:close/>
                <a:moveTo>
                  <a:pt x="37243" y="48833"/>
                </a:moveTo>
                <a:lnTo>
                  <a:pt x="37243" y="63876"/>
                </a:lnTo>
                <a:lnTo>
                  <a:pt x="35533" y="63876"/>
                </a:lnTo>
                <a:lnTo>
                  <a:pt x="35533" y="57479"/>
                </a:lnTo>
                <a:lnTo>
                  <a:pt x="34994" y="63876"/>
                </a:lnTo>
                <a:lnTo>
                  <a:pt x="33094" y="63876"/>
                </a:lnTo>
                <a:lnTo>
                  <a:pt x="32556" y="57479"/>
                </a:lnTo>
                <a:lnTo>
                  <a:pt x="32556" y="63876"/>
                </a:lnTo>
                <a:lnTo>
                  <a:pt x="30814" y="63876"/>
                </a:lnTo>
                <a:lnTo>
                  <a:pt x="30814" y="48833"/>
                </a:lnTo>
                <a:lnTo>
                  <a:pt x="33633" y="48833"/>
                </a:lnTo>
                <a:lnTo>
                  <a:pt x="34044" y="53964"/>
                </a:lnTo>
                <a:lnTo>
                  <a:pt x="34456" y="48833"/>
                </a:lnTo>
                <a:close/>
                <a:moveTo>
                  <a:pt x="44748" y="48833"/>
                </a:moveTo>
                <a:lnTo>
                  <a:pt x="44748" y="63876"/>
                </a:lnTo>
                <a:lnTo>
                  <a:pt x="43007" y="63876"/>
                </a:lnTo>
                <a:lnTo>
                  <a:pt x="43007" y="57479"/>
                </a:lnTo>
                <a:lnTo>
                  <a:pt x="42468" y="63876"/>
                </a:lnTo>
                <a:lnTo>
                  <a:pt x="40568" y="63876"/>
                </a:lnTo>
                <a:lnTo>
                  <a:pt x="40030" y="57479"/>
                </a:lnTo>
                <a:lnTo>
                  <a:pt x="40030" y="63876"/>
                </a:lnTo>
                <a:lnTo>
                  <a:pt x="38320" y="63876"/>
                </a:lnTo>
                <a:lnTo>
                  <a:pt x="38320" y="48833"/>
                </a:lnTo>
                <a:lnTo>
                  <a:pt x="41106" y="48833"/>
                </a:lnTo>
                <a:lnTo>
                  <a:pt x="41518" y="53964"/>
                </a:lnTo>
                <a:lnTo>
                  <a:pt x="41930" y="48833"/>
                </a:lnTo>
                <a:close/>
                <a:moveTo>
                  <a:pt x="52222" y="48833"/>
                </a:moveTo>
                <a:lnTo>
                  <a:pt x="52222" y="63876"/>
                </a:lnTo>
                <a:lnTo>
                  <a:pt x="50480" y="63876"/>
                </a:lnTo>
                <a:lnTo>
                  <a:pt x="50480" y="57479"/>
                </a:lnTo>
                <a:lnTo>
                  <a:pt x="49942" y="63876"/>
                </a:lnTo>
                <a:lnTo>
                  <a:pt x="48042" y="63876"/>
                </a:lnTo>
                <a:lnTo>
                  <a:pt x="47504" y="57479"/>
                </a:lnTo>
                <a:lnTo>
                  <a:pt x="47504" y="63876"/>
                </a:lnTo>
                <a:lnTo>
                  <a:pt x="45793" y="63876"/>
                </a:lnTo>
                <a:lnTo>
                  <a:pt x="45793" y="48833"/>
                </a:lnTo>
                <a:lnTo>
                  <a:pt x="48580" y="48833"/>
                </a:lnTo>
                <a:lnTo>
                  <a:pt x="48992" y="53964"/>
                </a:lnTo>
                <a:lnTo>
                  <a:pt x="49404" y="48833"/>
                </a:lnTo>
                <a:close/>
                <a:moveTo>
                  <a:pt x="59696" y="48833"/>
                </a:moveTo>
                <a:lnTo>
                  <a:pt x="59696" y="63876"/>
                </a:lnTo>
                <a:lnTo>
                  <a:pt x="57954" y="63876"/>
                </a:lnTo>
                <a:lnTo>
                  <a:pt x="57954" y="57479"/>
                </a:lnTo>
                <a:lnTo>
                  <a:pt x="57448" y="63876"/>
                </a:lnTo>
                <a:lnTo>
                  <a:pt x="55516" y="63876"/>
                </a:lnTo>
                <a:lnTo>
                  <a:pt x="54978" y="57479"/>
                </a:lnTo>
                <a:lnTo>
                  <a:pt x="54978" y="63876"/>
                </a:lnTo>
                <a:lnTo>
                  <a:pt x="53267" y="63876"/>
                </a:lnTo>
                <a:lnTo>
                  <a:pt x="53267" y="48833"/>
                </a:lnTo>
                <a:lnTo>
                  <a:pt x="56054" y="48833"/>
                </a:lnTo>
                <a:lnTo>
                  <a:pt x="56466" y="53964"/>
                </a:lnTo>
                <a:lnTo>
                  <a:pt x="56878" y="48833"/>
                </a:lnTo>
                <a:close/>
                <a:moveTo>
                  <a:pt x="67170" y="48833"/>
                </a:moveTo>
                <a:lnTo>
                  <a:pt x="67170" y="63876"/>
                </a:lnTo>
                <a:lnTo>
                  <a:pt x="65428" y="63876"/>
                </a:lnTo>
                <a:lnTo>
                  <a:pt x="65428" y="57479"/>
                </a:lnTo>
                <a:lnTo>
                  <a:pt x="64922" y="63876"/>
                </a:lnTo>
                <a:lnTo>
                  <a:pt x="62990" y="63876"/>
                </a:lnTo>
                <a:lnTo>
                  <a:pt x="62483" y="57479"/>
                </a:lnTo>
                <a:lnTo>
                  <a:pt x="62483" y="63876"/>
                </a:lnTo>
                <a:lnTo>
                  <a:pt x="60741" y="63876"/>
                </a:lnTo>
                <a:lnTo>
                  <a:pt x="60741" y="48833"/>
                </a:lnTo>
                <a:lnTo>
                  <a:pt x="63528" y="48833"/>
                </a:lnTo>
                <a:lnTo>
                  <a:pt x="63940" y="53964"/>
                </a:lnTo>
                <a:lnTo>
                  <a:pt x="64383" y="48833"/>
                </a:lnTo>
                <a:close/>
                <a:moveTo>
                  <a:pt x="74644" y="48833"/>
                </a:moveTo>
                <a:lnTo>
                  <a:pt x="74644" y="63876"/>
                </a:lnTo>
                <a:lnTo>
                  <a:pt x="72902" y="63876"/>
                </a:lnTo>
                <a:lnTo>
                  <a:pt x="72902" y="57479"/>
                </a:lnTo>
                <a:lnTo>
                  <a:pt x="72395" y="63876"/>
                </a:lnTo>
                <a:lnTo>
                  <a:pt x="70464" y="63876"/>
                </a:lnTo>
                <a:lnTo>
                  <a:pt x="69957" y="57479"/>
                </a:lnTo>
                <a:lnTo>
                  <a:pt x="69957" y="63876"/>
                </a:lnTo>
                <a:lnTo>
                  <a:pt x="68215" y="63876"/>
                </a:lnTo>
                <a:lnTo>
                  <a:pt x="68215" y="48833"/>
                </a:lnTo>
                <a:lnTo>
                  <a:pt x="71002" y="48833"/>
                </a:lnTo>
                <a:lnTo>
                  <a:pt x="71445" y="53964"/>
                </a:lnTo>
                <a:lnTo>
                  <a:pt x="71857" y="48833"/>
                </a:lnTo>
                <a:close/>
                <a:moveTo>
                  <a:pt x="82118" y="48833"/>
                </a:moveTo>
                <a:lnTo>
                  <a:pt x="82118" y="63876"/>
                </a:lnTo>
                <a:lnTo>
                  <a:pt x="80376" y="63876"/>
                </a:lnTo>
                <a:lnTo>
                  <a:pt x="80376" y="57479"/>
                </a:lnTo>
                <a:lnTo>
                  <a:pt x="79869" y="63876"/>
                </a:lnTo>
                <a:lnTo>
                  <a:pt x="77969" y="63876"/>
                </a:lnTo>
                <a:lnTo>
                  <a:pt x="77431" y="57479"/>
                </a:lnTo>
                <a:lnTo>
                  <a:pt x="77431" y="63876"/>
                </a:lnTo>
                <a:lnTo>
                  <a:pt x="75689" y="63876"/>
                </a:lnTo>
                <a:lnTo>
                  <a:pt x="75689" y="48833"/>
                </a:lnTo>
                <a:lnTo>
                  <a:pt x="78508" y="48833"/>
                </a:lnTo>
                <a:lnTo>
                  <a:pt x="78919" y="53964"/>
                </a:lnTo>
                <a:lnTo>
                  <a:pt x="79331" y="48833"/>
                </a:lnTo>
                <a:close/>
                <a:moveTo>
                  <a:pt x="89623" y="48833"/>
                </a:moveTo>
                <a:lnTo>
                  <a:pt x="89623" y="63876"/>
                </a:lnTo>
                <a:lnTo>
                  <a:pt x="87882" y="63876"/>
                </a:lnTo>
                <a:lnTo>
                  <a:pt x="87882" y="57479"/>
                </a:lnTo>
                <a:lnTo>
                  <a:pt x="87343" y="63876"/>
                </a:lnTo>
                <a:lnTo>
                  <a:pt x="85443" y="63876"/>
                </a:lnTo>
                <a:lnTo>
                  <a:pt x="84905" y="57479"/>
                </a:lnTo>
                <a:lnTo>
                  <a:pt x="84905" y="63876"/>
                </a:lnTo>
                <a:lnTo>
                  <a:pt x="83163" y="63876"/>
                </a:lnTo>
                <a:lnTo>
                  <a:pt x="83163" y="48833"/>
                </a:lnTo>
                <a:lnTo>
                  <a:pt x="85982" y="48833"/>
                </a:lnTo>
                <a:lnTo>
                  <a:pt x="86393" y="53964"/>
                </a:lnTo>
                <a:lnTo>
                  <a:pt x="86805" y="48833"/>
                </a:lnTo>
                <a:close/>
                <a:moveTo>
                  <a:pt x="97097" y="48833"/>
                </a:moveTo>
                <a:lnTo>
                  <a:pt x="97097" y="63876"/>
                </a:lnTo>
                <a:lnTo>
                  <a:pt x="95356" y="63876"/>
                </a:lnTo>
                <a:lnTo>
                  <a:pt x="95356" y="57479"/>
                </a:lnTo>
                <a:lnTo>
                  <a:pt x="94817" y="63876"/>
                </a:lnTo>
                <a:lnTo>
                  <a:pt x="92917" y="63876"/>
                </a:lnTo>
                <a:lnTo>
                  <a:pt x="92379" y="57479"/>
                </a:lnTo>
                <a:lnTo>
                  <a:pt x="92379" y="63876"/>
                </a:lnTo>
                <a:lnTo>
                  <a:pt x="90637" y="63876"/>
                </a:lnTo>
                <a:lnTo>
                  <a:pt x="90637" y="48833"/>
                </a:lnTo>
                <a:lnTo>
                  <a:pt x="93455" y="48833"/>
                </a:lnTo>
                <a:lnTo>
                  <a:pt x="93867" y="53964"/>
                </a:lnTo>
                <a:lnTo>
                  <a:pt x="94279" y="48833"/>
                </a:lnTo>
                <a:close/>
                <a:moveTo>
                  <a:pt x="104571" y="48833"/>
                </a:moveTo>
                <a:lnTo>
                  <a:pt x="104571" y="63876"/>
                </a:lnTo>
                <a:lnTo>
                  <a:pt x="102829" y="63876"/>
                </a:lnTo>
                <a:lnTo>
                  <a:pt x="102829" y="57479"/>
                </a:lnTo>
                <a:lnTo>
                  <a:pt x="102323" y="63876"/>
                </a:lnTo>
                <a:lnTo>
                  <a:pt x="100391" y="63876"/>
                </a:lnTo>
                <a:lnTo>
                  <a:pt x="99853" y="57479"/>
                </a:lnTo>
                <a:lnTo>
                  <a:pt x="99853" y="63876"/>
                </a:lnTo>
                <a:lnTo>
                  <a:pt x="98142" y="63876"/>
                </a:lnTo>
                <a:lnTo>
                  <a:pt x="98142" y="48833"/>
                </a:lnTo>
                <a:lnTo>
                  <a:pt x="100929" y="48833"/>
                </a:lnTo>
                <a:lnTo>
                  <a:pt x="101341" y="53964"/>
                </a:lnTo>
                <a:lnTo>
                  <a:pt x="101753" y="48833"/>
                </a:lnTo>
                <a:close/>
                <a:moveTo>
                  <a:pt x="112045" y="48833"/>
                </a:moveTo>
                <a:lnTo>
                  <a:pt x="112045" y="63876"/>
                </a:lnTo>
                <a:lnTo>
                  <a:pt x="110303" y="63876"/>
                </a:lnTo>
                <a:lnTo>
                  <a:pt x="110303" y="57479"/>
                </a:lnTo>
                <a:lnTo>
                  <a:pt x="109797" y="63876"/>
                </a:lnTo>
                <a:lnTo>
                  <a:pt x="107865" y="63876"/>
                </a:lnTo>
                <a:lnTo>
                  <a:pt x="107358" y="57479"/>
                </a:lnTo>
                <a:lnTo>
                  <a:pt x="107358" y="63876"/>
                </a:lnTo>
                <a:lnTo>
                  <a:pt x="105616" y="63876"/>
                </a:lnTo>
                <a:lnTo>
                  <a:pt x="105616" y="48833"/>
                </a:lnTo>
                <a:lnTo>
                  <a:pt x="108403" y="48833"/>
                </a:lnTo>
                <a:lnTo>
                  <a:pt x="108815" y="53964"/>
                </a:lnTo>
                <a:lnTo>
                  <a:pt x="109258" y="48833"/>
                </a:lnTo>
                <a:close/>
                <a:moveTo>
                  <a:pt x="119519" y="48833"/>
                </a:moveTo>
                <a:lnTo>
                  <a:pt x="119519" y="63876"/>
                </a:lnTo>
                <a:lnTo>
                  <a:pt x="117777" y="63876"/>
                </a:lnTo>
                <a:lnTo>
                  <a:pt x="117777" y="57479"/>
                </a:lnTo>
                <a:lnTo>
                  <a:pt x="117271" y="63876"/>
                </a:lnTo>
                <a:lnTo>
                  <a:pt x="115339" y="63876"/>
                </a:lnTo>
                <a:lnTo>
                  <a:pt x="114832" y="57479"/>
                </a:lnTo>
                <a:lnTo>
                  <a:pt x="114832" y="63876"/>
                </a:lnTo>
                <a:lnTo>
                  <a:pt x="113090" y="63876"/>
                </a:lnTo>
                <a:lnTo>
                  <a:pt x="113090" y="48833"/>
                </a:lnTo>
                <a:lnTo>
                  <a:pt x="115877" y="48833"/>
                </a:lnTo>
                <a:lnTo>
                  <a:pt x="116320" y="53964"/>
                </a:lnTo>
                <a:lnTo>
                  <a:pt x="116732" y="48833"/>
                </a:lnTo>
                <a:close/>
                <a:moveTo>
                  <a:pt x="126993" y="48833"/>
                </a:moveTo>
                <a:lnTo>
                  <a:pt x="126993" y="63876"/>
                </a:lnTo>
                <a:lnTo>
                  <a:pt x="125283" y="63876"/>
                </a:lnTo>
                <a:lnTo>
                  <a:pt x="125283" y="57479"/>
                </a:lnTo>
                <a:lnTo>
                  <a:pt x="124744" y="63876"/>
                </a:lnTo>
                <a:lnTo>
                  <a:pt x="122813" y="63876"/>
                </a:lnTo>
                <a:lnTo>
                  <a:pt x="122306" y="57479"/>
                </a:lnTo>
                <a:lnTo>
                  <a:pt x="122306" y="63876"/>
                </a:lnTo>
                <a:lnTo>
                  <a:pt x="120564" y="63876"/>
                </a:lnTo>
                <a:lnTo>
                  <a:pt x="120564" y="48833"/>
                </a:lnTo>
                <a:lnTo>
                  <a:pt x="123351" y="48833"/>
                </a:lnTo>
                <a:lnTo>
                  <a:pt x="123794" y="53964"/>
                </a:lnTo>
                <a:lnTo>
                  <a:pt x="124206" y="48833"/>
                </a:lnTo>
                <a:close/>
                <a:moveTo>
                  <a:pt x="134467" y="48833"/>
                </a:moveTo>
                <a:lnTo>
                  <a:pt x="134467" y="63876"/>
                </a:lnTo>
                <a:lnTo>
                  <a:pt x="132757" y="63876"/>
                </a:lnTo>
                <a:lnTo>
                  <a:pt x="132757" y="57479"/>
                </a:lnTo>
                <a:lnTo>
                  <a:pt x="132218" y="63876"/>
                </a:lnTo>
                <a:lnTo>
                  <a:pt x="130318" y="63876"/>
                </a:lnTo>
                <a:lnTo>
                  <a:pt x="129780" y="57479"/>
                </a:lnTo>
                <a:lnTo>
                  <a:pt x="129780" y="63876"/>
                </a:lnTo>
                <a:lnTo>
                  <a:pt x="128038" y="63876"/>
                </a:lnTo>
                <a:lnTo>
                  <a:pt x="128038" y="48833"/>
                </a:lnTo>
                <a:lnTo>
                  <a:pt x="130857" y="48833"/>
                </a:lnTo>
                <a:lnTo>
                  <a:pt x="131268" y="53964"/>
                </a:lnTo>
                <a:lnTo>
                  <a:pt x="131680" y="48833"/>
                </a:lnTo>
                <a:close/>
                <a:moveTo>
                  <a:pt x="141941" y="48833"/>
                </a:moveTo>
                <a:lnTo>
                  <a:pt x="141941" y="63876"/>
                </a:lnTo>
                <a:lnTo>
                  <a:pt x="140231" y="63876"/>
                </a:lnTo>
                <a:lnTo>
                  <a:pt x="140231" y="57479"/>
                </a:lnTo>
                <a:lnTo>
                  <a:pt x="139692" y="63876"/>
                </a:lnTo>
                <a:lnTo>
                  <a:pt x="137792" y="63876"/>
                </a:lnTo>
                <a:lnTo>
                  <a:pt x="137254" y="57479"/>
                </a:lnTo>
                <a:lnTo>
                  <a:pt x="137254" y="63876"/>
                </a:lnTo>
                <a:lnTo>
                  <a:pt x="135512" y="63876"/>
                </a:lnTo>
                <a:lnTo>
                  <a:pt x="135512" y="48833"/>
                </a:lnTo>
                <a:lnTo>
                  <a:pt x="138330" y="48833"/>
                </a:lnTo>
                <a:lnTo>
                  <a:pt x="138742" y="53964"/>
                </a:lnTo>
                <a:lnTo>
                  <a:pt x="139154" y="48833"/>
                </a:lnTo>
                <a:close/>
                <a:moveTo>
                  <a:pt x="149446" y="48833"/>
                </a:moveTo>
                <a:lnTo>
                  <a:pt x="149446" y="63876"/>
                </a:lnTo>
                <a:lnTo>
                  <a:pt x="147705" y="63876"/>
                </a:lnTo>
                <a:lnTo>
                  <a:pt x="147705" y="57479"/>
                </a:lnTo>
                <a:lnTo>
                  <a:pt x="147166" y="63876"/>
                </a:lnTo>
                <a:lnTo>
                  <a:pt x="145266" y="63876"/>
                </a:lnTo>
                <a:lnTo>
                  <a:pt x="144728" y="57479"/>
                </a:lnTo>
                <a:lnTo>
                  <a:pt x="144728" y="63876"/>
                </a:lnTo>
                <a:lnTo>
                  <a:pt x="142986" y="63876"/>
                </a:lnTo>
                <a:lnTo>
                  <a:pt x="142986" y="48833"/>
                </a:lnTo>
                <a:lnTo>
                  <a:pt x="145804" y="48833"/>
                </a:lnTo>
                <a:lnTo>
                  <a:pt x="146216" y="53964"/>
                </a:lnTo>
                <a:lnTo>
                  <a:pt x="146628" y="48833"/>
                </a:lnTo>
                <a:close/>
                <a:moveTo>
                  <a:pt x="156920" y="48833"/>
                </a:moveTo>
                <a:lnTo>
                  <a:pt x="156920" y="63876"/>
                </a:lnTo>
                <a:lnTo>
                  <a:pt x="155178" y="63876"/>
                </a:lnTo>
                <a:lnTo>
                  <a:pt x="155178" y="57479"/>
                </a:lnTo>
                <a:lnTo>
                  <a:pt x="154640" y="63876"/>
                </a:lnTo>
                <a:lnTo>
                  <a:pt x="152740" y="63876"/>
                </a:lnTo>
                <a:lnTo>
                  <a:pt x="152233" y="57479"/>
                </a:lnTo>
                <a:lnTo>
                  <a:pt x="152233" y="63876"/>
                </a:lnTo>
                <a:lnTo>
                  <a:pt x="150491" y="63876"/>
                </a:lnTo>
                <a:lnTo>
                  <a:pt x="150491" y="48833"/>
                </a:lnTo>
                <a:lnTo>
                  <a:pt x="153278" y="48833"/>
                </a:lnTo>
                <a:lnTo>
                  <a:pt x="153690" y="53964"/>
                </a:lnTo>
                <a:lnTo>
                  <a:pt x="154133" y="48833"/>
                </a:lnTo>
                <a:close/>
                <a:moveTo>
                  <a:pt x="164394" y="48833"/>
                </a:moveTo>
                <a:lnTo>
                  <a:pt x="164394" y="63876"/>
                </a:lnTo>
                <a:lnTo>
                  <a:pt x="162652" y="63876"/>
                </a:lnTo>
                <a:lnTo>
                  <a:pt x="162652" y="57479"/>
                </a:lnTo>
                <a:lnTo>
                  <a:pt x="162146" y="63876"/>
                </a:lnTo>
                <a:lnTo>
                  <a:pt x="160214" y="63876"/>
                </a:lnTo>
                <a:lnTo>
                  <a:pt x="159707" y="57479"/>
                </a:lnTo>
                <a:lnTo>
                  <a:pt x="159707" y="63876"/>
                </a:lnTo>
                <a:lnTo>
                  <a:pt x="157965" y="63876"/>
                </a:lnTo>
                <a:lnTo>
                  <a:pt x="157965" y="48833"/>
                </a:lnTo>
                <a:lnTo>
                  <a:pt x="160752" y="48833"/>
                </a:lnTo>
                <a:lnTo>
                  <a:pt x="161164" y="53964"/>
                </a:lnTo>
                <a:lnTo>
                  <a:pt x="161607" y="48833"/>
                </a:lnTo>
                <a:close/>
                <a:moveTo>
                  <a:pt x="171868" y="48833"/>
                </a:moveTo>
                <a:lnTo>
                  <a:pt x="171868" y="63876"/>
                </a:lnTo>
                <a:lnTo>
                  <a:pt x="170126" y="63876"/>
                </a:lnTo>
                <a:lnTo>
                  <a:pt x="170126" y="57479"/>
                </a:lnTo>
                <a:lnTo>
                  <a:pt x="169620" y="63876"/>
                </a:lnTo>
                <a:lnTo>
                  <a:pt x="167688" y="63876"/>
                </a:lnTo>
                <a:lnTo>
                  <a:pt x="167181" y="57479"/>
                </a:lnTo>
                <a:lnTo>
                  <a:pt x="167181" y="63876"/>
                </a:lnTo>
                <a:lnTo>
                  <a:pt x="165439" y="63876"/>
                </a:lnTo>
                <a:lnTo>
                  <a:pt x="165439" y="48833"/>
                </a:lnTo>
                <a:lnTo>
                  <a:pt x="168226" y="48833"/>
                </a:lnTo>
                <a:lnTo>
                  <a:pt x="168638" y="53964"/>
                </a:lnTo>
                <a:lnTo>
                  <a:pt x="169081" y="48833"/>
                </a:lnTo>
                <a:close/>
                <a:moveTo>
                  <a:pt x="179342" y="48833"/>
                </a:moveTo>
                <a:lnTo>
                  <a:pt x="179342" y="63876"/>
                </a:lnTo>
                <a:lnTo>
                  <a:pt x="177600" y="63876"/>
                </a:lnTo>
                <a:lnTo>
                  <a:pt x="177600" y="57479"/>
                </a:lnTo>
                <a:lnTo>
                  <a:pt x="177093" y="63876"/>
                </a:lnTo>
                <a:lnTo>
                  <a:pt x="175193" y="63876"/>
                </a:lnTo>
                <a:lnTo>
                  <a:pt x="174655" y="57479"/>
                </a:lnTo>
                <a:lnTo>
                  <a:pt x="174655" y="63876"/>
                </a:lnTo>
                <a:lnTo>
                  <a:pt x="172913" y="63876"/>
                </a:lnTo>
                <a:lnTo>
                  <a:pt x="172913" y="48833"/>
                </a:lnTo>
                <a:lnTo>
                  <a:pt x="175732" y="48833"/>
                </a:lnTo>
                <a:lnTo>
                  <a:pt x="176143" y="53964"/>
                </a:lnTo>
                <a:lnTo>
                  <a:pt x="176555" y="48833"/>
                </a:lnTo>
                <a:close/>
                <a:moveTo>
                  <a:pt x="186816" y="48833"/>
                </a:moveTo>
                <a:lnTo>
                  <a:pt x="186816" y="63876"/>
                </a:lnTo>
                <a:lnTo>
                  <a:pt x="185106" y="63876"/>
                </a:lnTo>
                <a:lnTo>
                  <a:pt x="185106" y="57479"/>
                </a:lnTo>
                <a:lnTo>
                  <a:pt x="184567" y="63876"/>
                </a:lnTo>
                <a:lnTo>
                  <a:pt x="182667" y="63876"/>
                </a:lnTo>
                <a:lnTo>
                  <a:pt x="182129" y="57479"/>
                </a:lnTo>
                <a:lnTo>
                  <a:pt x="182129" y="63876"/>
                </a:lnTo>
                <a:lnTo>
                  <a:pt x="180387" y="63876"/>
                </a:lnTo>
                <a:lnTo>
                  <a:pt x="180387" y="48833"/>
                </a:lnTo>
                <a:lnTo>
                  <a:pt x="183206" y="48833"/>
                </a:lnTo>
                <a:lnTo>
                  <a:pt x="183617" y="53964"/>
                </a:lnTo>
                <a:lnTo>
                  <a:pt x="184029" y="48833"/>
                </a:lnTo>
                <a:close/>
                <a:moveTo>
                  <a:pt x="194321" y="48833"/>
                </a:moveTo>
                <a:lnTo>
                  <a:pt x="194321" y="63876"/>
                </a:lnTo>
                <a:lnTo>
                  <a:pt x="192580" y="63876"/>
                </a:lnTo>
                <a:lnTo>
                  <a:pt x="192580" y="57479"/>
                </a:lnTo>
                <a:lnTo>
                  <a:pt x="192041" y="63876"/>
                </a:lnTo>
                <a:lnTo>
                  <a:pt x="190141" y="63876"/>
                </a:lnTo>
                <a:lnTo>
                  <a:pt x="189603" y="57479"/>
                </a:lnTo>
                <a:lnTo>
                  <a:pt x="189603" y="63876"/>
                </a:lnTo>
                <a:lnTo>
                  <a:pt x="187861" y="63876"/>
                </a:lnTo>
                <a:lnTo>
                  <a:pt x="187861" y="48833"/>
                </a:lnTo>
                <a:lnTo>
                  <a:pt x="190679" y="48833"/>
                </a:lnTo>
                <a:lnTo>
                  <a:pt x="191091" y="53964"/>
                </a:lnTo>
                <a:lnTo>
                  <a:pt x="191503" y="48833"/>
                </a:lnTo>
                <a:close/>
                <a:moveTo>
                  <a:pt x="201795" y="48833"/>
                </a:moveTo>
                <a:lnTo>
                  <a:pt x="201795" y="63876"/>
                </a:lnTo>
                <a:lnTo>
                  <a:pt x="200054" y="63876"/>
                </a:lnTo>
                <a:lnTo>
                  <a:pt x="200054" y="57479"/>
                </a:lnTo>
                <a:lnTo>
                  <a:pt x="199515" y="63876"/>
                </a:lnTo>
                <a:lnTo>
                  <a:pt x="197615" y="63876"/>
                </a:lnTo>
                <a:lnTo>
                  <a:pt x="197077" y="57479"/>
                </a:lnTo>
                <a:lnTo>
                  <a:pt x="197077" y="63876"/>
                </a:lnTo>
                <a:lnTo>
                  <a:pt x="195366" y="63876"/>
                </a:lnTo>
                <a:lnTo>
                  <a:pt x="195366" y="48833"/>
                </a:lnTo>
                <a:lnTo>
                  <a:pt x="198153" y="48833"/>
                </a:lnTo>
                <a:lnTo>
                  <a:pt x="198565" y="53964"/>
                </a:lnTo>
                <a:lnTo>
                  <a:pt x="198977" y="48833"/>
                </a:lnTo>
                <a:close/>
                <a:moveTo>
                  <a:pt x="209269" y="48833"/>
                </a:moveTo>
                <a:lnTo>
                  <a:pt x="209269" y="63876"/>
                </a:lnTo>
                <a:lnTo>
                  <a:pt x="207527" y="63876"/>
                </a:lnTo>
                <a:lnTo>
                  <a:pt x="207527" y="57479"/>
                </a:lnTo>
                <a:lnTo>
                  <a:pt x="207021" y="63876"/>
                </a:lnTo>
                <a:lnTo>
                  <a:pt x="205089" y="63876"/>
                </a:lnTo>
                <a:lnTo>
                  <a:pt x="204582" y="57479"/>
                </a:lnTo>
                <a:lnTo>
                  <a:pt x="204582" y="63876"/>
                </a:lnTo>
                <a:lnTo>
                  <a:pt x="202840" y="63876"/>
                </a:lnTo>
                <a:lnTo>
                  <a:pt x="202840" y="48833"/>
                </a:lnTo>
                <a:lnTo>
                  <a:pt x="205627" y="48833"/>
                </a:lnTo>
                <a:lnTo>
                  <a:pt x="206039" y="53964"/>
                </a:lnTo>
                <a:lnTo>
                  <a:pt x="206451" y="48833"/>
                </a:lnTo>
                <a:close/>
                <a:moveTo>
                  <a:pt x="216743" y="48833"/>
                </a:moveTo>
                <a:lnTo>
                  <a:pt x="216743" y="63876"/>
                </a:lnTo>
                <a:lnTo>
                  <a:pt x="215001" y="63876"/>
                </a:lnTo>
                <a:lnTo>
                  <a:pt x="215001" y="57479"/>
                </a:lnTo>
                <a:lnTo>
                  <a:pt x="214495" y="63876"/>
                </a:lnTo>
                <a:lnTo>
                  <a:pt x="212563" y="63876"/>
                </a:lnTo>
                <a:lnTo>
                  <a:pt x="212056" y="57479"/>
                </a:lnTo>
                <a:lnTo>
                  <a:pt x="212056" y="63876"/>
                </a:lnTo>
                <a:lnTo>
                  <a:pt x="210314" y="63876"/>
                </a:lnTo>
                <a:lnTo>
                  <a:pt x="210314" y="48833"/>
                </a:lnTo>
                <a:lnTo>
                  <a:pt x="213101" y="48833"/>
                </a:lnTo>
                <a:lnTo>
                  <a:pt x="213513" y="53964"/>
                </a:lnTo>
                <a:lnTo>
                  <a:pt x="213956" y="48833"/>
                </a:lnTo>
                <a:close/>
                <a:moveTo>
                  <a:pt x="224217" y="48833"/>
                </a:moveTo>
                <a:lnTo>
                  <a:pt x="224217" y="63876"/>
                </a:lnTo>
                <a:lnTo>
                  <a:pt x="222475" y="63876"/>
                </a:lnTo>
                <a:lnTo>
                  <a:pt x="222475" y="57479"/>
                </a:lnTo>
                <a:lnTo>
                  <a:pt x="221969" y="63876"/>
                </a:lnTo>
                <a:lnTo>
                  <a:pt x="220037" y="63876"/>
                </a:lnTo>
                <a:lnTo>
                  <a:pt x="219530" y="57479"/>
                </a:lnTo>
                <a:lnTo>
                  <a:pt x="219530" y="63876"/>
                </a:lnTo>
                <a:lnTo>
                  <a:pt x="217788" y="63876"/>
                </a:lnTo>
                <a:lnTo>
                  <a:pt x="217788" y="48833"/>
                </a:lnTo>
                <a:lnTo>
                  <a:pt x="220575" y="48833"/>
                </a:lnTo>
                <a:lnTo>
                  <a:pt x="221018" y="53964"/>
                </a:lnTo>
                <a:lnTo>
                  <a:pt x="221430" y="48833"/>
                </a:lnTo>
                <a:close/>
                <a:moveTo>
                  <a:pt x="231691" y="48833"/>
                </a:moveTo>
                <a:lnTo>
                  <a:pt x="231691" y="63876"/>
                </a:lnTo>
                <a:lnTo>
                  <a:pt x="229981" y="63876"/>
                </a:lnTo>
                <a:lnTo>
                  <a:pt x="229981" y="57479"/>
                </a:lnTo>
                <a:lnTo>
                  <a:pt x="229442" y="63876"/>
                </a:lnTo>
                <a:lnTo>
                  <a:pt x="227542" y="63876"/>
                </a:lnTo>
                <a:lnTo>
                  <a:pt x="227004" y="57479"/>
                </a:lnTo>
                <a:lnTo>
                  <a:pt x="227004" y="63876"/>
                </a:lnTo>
                <a:lnTo>
                  <a:pt x="225262" y="63876"/>
                </a:lnTo>
                <a:lnTo>
                  <a:pt x="225262" y="48833"/>
                </a:lnTo>
                <a:lnTo>
                  <a:pt x="228049" y="48833"/>
                </a:lnTo>
                <a:lnTo>
                  <a:pt x="228492" y="53964"/>
                </a:lnTo>
                <a:lnTo>
                  <a:pt x="228904" y="48833"/>
                </a:lnTo>
                <a:close/>
                <a:moveTo>
                  <a:pt x="239165" y="48833"/>
                </a:moveTo>
                <a:lnTo>
                  <a:pt x="239165" y="63876"/>
                </a:lnTo>
                <a:lnTo>
                  <a:pt x="237455" y="63876"/>
                </a:lnTo>
                <a:lnTo>
                  <a:pt x="237455" y="57479"/>
                </a:lnTo>
                <a:lnTo>
                  <a:pt x="236916" y="63876"/>
                </a:lnTo>
                <a:lnTo>
                  <a:pt x="235016" y="63876"/>
                </a:lnTo>
                <a:lnTo>
                  <a:pt x="234478" y="57479"/>
                </a:lnTo>
                <a:lnTo>
                  <a:pt x="234478" y="63876"/>
                </a:lnTo>
                <a:lnTo>
                  <a:pt x="232736" y="63876"/>
                </a:lnTo>
                <a:lnTo>
                  <a:pt x="232736" y="48833"/>
                </a:lnTo>
                <a:lnTo>
                  <a:pt x="235555" y="48833"/>
                </a:lnTo>
                <a:lnTo>
                  <a:pt x="235966" y="53964"/>
                </a:lnTo>
                <a:lnTo>
                  <a:pt x="236378" y="48833"/>
                </a:lnTo>
                <a:close/>
                <a:moveTo>
                  <a:pt x="246670" y="48833"/>
                </a:moveTo>
                <a:lnTo>
                  <a:pt x="246670" y="63876"/>
                </a:lnTo>
                <a:lnTo>
                  <a:pt x="244929" y="63876"/>
                </a:lnTo>
                <a:lnTo>
                  <a:pt x="244929" y="57479"/>
                </a:lnTo>
                <a:lnTo>
                  <a:pt x="244390" y="63876"/>
                </a:lnTo>
                <a:lnTo>
                  <a:pt x="242490" y="63876"/>
                </a:lnTo>
                <a:lnTo>
                  <a:pt x="241952" y="57479"/>
                </a:lnTo>
                <a:lnTo>
                  <a:pt x="241952" y="63876"/>
                </a:lnTo>
                <a:lnTo>
                  <a:pt x="240242" y="63876"/>
                </a:lnTo>
                <a:lnTo>
                  <a:pt x="240242" y="48833"/>
                </a:lnTo>
                <a:lnTo>
                  <a:pt x="243028" y="48833"/>
                </a:lnTo>
                <a:lnTo>
                  <a:pt x="243440" y="53964"/>
                </a:lnTo>
                <a:lnTo>
                  <a:pt x="243852" y="48833"/>
                </a:lnTo>
                <a:close/>
                <a:moveTo>
                  <a:pt x="254144" y="48833"/>
                </a:moveTo>
                <a:lnTo>
                  <a:pt x="254144" y="63876"/>
                </a:lnTo>
                <a:lnTo>
                  <a:pt x="252402" y="63876"/>
                </a:lnTo>
                <a:lnTo>
                  <a:pt x="252402" y="57479"/>
                </a:lnTo>
                <a:lnTo>
                  <a:pt x="251864" y="63876"/>
                </a:lnTo>
                <a:lnTo>
                  <a:pt x="249964" y="63876"/>
                </a:lnTo>
                <a:lnTo>
                  <a:pt x="249426" y="57479"/>
                </a:lnTo>
                <a:lnTo>
                  <a:pt x="249426" y="63876"/>
                </a:lnTo>
                <a:lnTo>
                  <a:pt x="247715" y="63876"/>
                </a:lnTo>
                <a:lnTo>
                  <a:pt x="247715" y="48833"/>
                </a:lnTo>
                <a:lnTo>
                  <a:pt x="250502" y="48833"/>
                </a:lnTo>
                <a:lnTo>
                  <a:pt x="250914" y="53964"/>
                </a:lnTo>
                <a:lnTo>
                  <a:pt x="251326" y="48833"/>
                </a:lnTo>
                <a:close/>
                <a:moveTo>
                  <a:pt x="261618" y="48833"/>
                </a:moveTo>
                <a:lnTo>
                  <a:pt x="261618" y="63876"/>
                </a:lnTo>
                <a:lnTo>
                  <a:pt x="259876" y="63876"/>
                </a:lnTo>
                <a:lnTo>
                  <a:pt x="259876" y="57479"/>
                </a:lnTo>
                <a:lnTo>
                  <a:pt x="259338" y="63876"/>
                </a:lnTo>
                <a:lnTo>
                  <a:pt x="257438" y="63876"/>
                </a:lnTo>
                <a:lnTo>
                  <a:pt x="256899" y="57479"/>
                </a:lnTo>
                <a:lnTo>
                  <a:pt x="256899" y="63876"/>
                </a:lnTo>
                <a:lnTo>
                  <a:pt x="255189" y="63876"/>
                </a:lnTo>
                <a:lnTo>
                  <a:pt x="255189" y="48833"/>
                </a:lnTo>
                <a:lnTo>
                  <a:pt x="257976" y="48833"/>
                </a:lnTo>
                <a:lnTo>
                  <a:pt x="258388" y="53964"/>
                </a:lnTo>
                <a:lnTo>
                  <a:pt x="258831" y="48833"/>
                </a:lnTo>
                <a:close/>
                <a:moveTo>
                  <a:pt x="269092" y="48833"/>
                </a:moveTo>
                <a:lnTo>
                  <a:pt x="269092" y="63876"/>
                </a:lnTo>
                <a:lnTo>
                  <a:pt x="267350" y="63876"/>
                </a:lnTo>
                <a:lnTo>
                  <a:pt x="267350" y="57479"/>
                </a:lnTo>
                <a:lnTo>
                  <a:pt x="266844" y="63876"/>
                </a:lnTo>
                <a:lnTo>
                  <a:pt x="264912" y="63876"/>
                </a:lnTo>
                <a:lnTo>
                  <a:pt x="264405" y="57479"/>
                </a:lnTo>
                <a:lnTo>
                  <a:pt x="264405" y="63876"/>
                </a:lnTo>
                <a:lnTo>
                  <a:pt x="262663" y="63876"/>
                </a:lnTo>
                <a:lnTo>
                  <a:pt x="262663" y="48833"/>
                </a:lnTo>
                <a:lnTo>
                  <a:pt x="265450" y="48833"/>
                </a:lnTo>
                <a:lnTo>
                  <a:pt x="265862" y="53964"/>
                </a:lnTo>
                <a:lnTo>
                  <a:pt x="266305" y="48833"/>
                </a:lnTo>
                <a:close/>
                <a:moveTo>
                  <a:pt x="276566" y="48833"/>
                </a:moveTo>
                <a:lnTo>
                  <a:pt x="276566" y="63876"/>
                </a:lnTo>
                <a:lnTo>
                  <a:pt x="274824" y="63876"/>
                </a:lnTo>
                <a:lnTo>
                  <a:pt x="274824" y="57479"/>
                </a:lnTo>
                <a:lnTo>
                  <a:pt x="274317" y="63876"/>
                </a:lnTo>
                <a:lnTo>
                  <a:pt x="272386" y="63876"/>
                </a:lnTo>
                <a:lnTo>
                  <a:pt x="271879" y="57479"/>
                </a:lnTo>
                <a:lnTo>
                  <a:pt x="271879" y="63876"/>
                </a:lnTo>
                <a:lnTo>
                  <a:pt x="270137" y="63876"/>
                </a:lnTo>
                <a:lnTo>
                  <a:pt x="270137" y="48833"/>
                </a:lnTo>
                <a:lnTo>
                  <a:pt x="272924" y="48833"/>
                </a:lnTo>
                <a:lnTo>
                  <a:pt x="273367" y="53964"/>
                </a:lnTo>
                <a:lnTo>
                  <a:pt x="273779" y="48833"/>
                </a:lnTo>
                <a:close/>
                <a:moveTo>
                  <a:pt x="284040" y="48833"/>
                </a:moveTo>
                <a:lnTo>
                  <a:pt x="284040" y="63876"/>
                </a:lnTo>
                <a:lnTo>
                  <a:pt x="282298" y="63876"/>
                </a:lnTo>
                <a:lnTo>
                  <a:pt x="282298" y="57479"/>
                </a:lnTo>
                <a:lnTo>
                  <a:pt x="281791" y="63876"/>
                </a:lnTo>
                <a:lnTo>
                  <a:pt x="279860" y="63876"/>
                </a:lnTo>
                <a:lnTo>
                  <a:pt x="279353" y="57479"/>
                </a:lnTo>
                <a:lnTo>
                  <a:pt x="279353" y="63876"/>
                </a:lnTo>
                <a:lnTo>
                  <a:pt x="277611" y="63876"/>
                </a:lnTo>
                <a:lnTo>
                  <a:pt x="277611" y="48833"/>
                </a:lnTo>
                <a:lnTo>
                  <a:pt x="280430" y="48833"/>
                </a:lnTo>
                <a:lnTo>
                  <a:pt x="280841" y="53964"/>
                </a:lnTo>
                <a:lnTo>
                  <a:pt x="281253" y="48833"/>
                </a:lnTo>
                <a:close/>
                <a:moveTo>
                  <a:pt x="7347" y="64700"/>
                </a:moveTo>
                <a:lnTo>
                  <a:pt x="7347" y="79742"/>
                </a:lnTo>
                <a:lnTo>
                  <a:pt x="5605" y="79742"/>
                </a:lnTo>
                <a:lnTo>
                  <a:pt x="5605" y="73345"/>
                </a:lnTo>
                <a:lnTo>
                  <a:pt x="5099" y="79742"/>
                </a:lnTo>
                <a:lnTo>
                  <a:pt x="3167" y="79742"/>
                </a:lnTo>
                <a:lnTo>
                  <a:pt x="2629" y="73345"/>
                </a:lnTo>
                <a:lnTo>
                  <a:pt x="2629" y="79742"/>
                </a:lnTo>
                <a:lnTo>
                  <a:pt x="918" y="79742"/>
                </a:lnTo>
                <a:lnTo>
                  <a:pt x="918" y="64700"/>
                </a:lnTo>
                <a:lnTo>
                  <a:pt x="3705" y="64700"/>
                </a:lnTo>
                <a:lnTo>
                  <a:pt x="4117" y="69830"/>
                </a:lnTo>
                <a:lnTo>
                  <a:pt x="4529" y="64700"/>
                </a:lnTo>
                <a:close/>
                <a:moveTo>
                  <a:pt x="14821" y="64700"/>
                </a:moveTo>
                <a:lnTo>
                  <a:pt x="14821" y="79742"/>
                </a:lnTo>
                <a:lnTo>
                  <a:pt x="13079" y="79742"/>
                </a:lnTo>
                <a:lnTo>
                  <a:pt x="13079" y="73345"/>
                </a:lnTo>
                <a:lnTo>
                  <a:pt x="12573" y="79742"/>
                </a:lnTo>
                <a:lnTo>
                  <a:pt x="10641" y="79742"/>
                </a:lnTo>
                <a:lnTo>
                  <a:pt x="10134" y="73345"/>
                </a:lnTo>
                <a:lnTo>
                  <a:pt x="10134" y="79742"/>
                </a:lnTo>
                <a:lnTo>
                  <a:pt x="8392" y="79742"/>
                </a:lnTo>
                <a:lnTo>
                  <a:pt x="8392" y="64700"/>
                </a:lnTo>
                <a:lnTo>
                  <a:pt x="11179" y="64700"/>
                </a:lnTo>
                <a:lnTo>
                  <a:pt x="11591" y="69830"/>
                </a:lnTo>
                <a:lnTo>
                  <a:pt x="12034" y="64700"/>
                </a:lnTo>
                <a:close/>
                <a:moveTo>
                  <a:pt x="22295" y="64700"/>
                </a:moveTo>
                <a:lnTo>
                  <a:pt x="22295" y="79742"/>
                </a:lnTo>
                <a:lnTo>
                  <a:pt x="20553" y="79742"/>
                </a:lnTo>
                <a:lnTo>
                  <a:pt x="20553" y="73345"/>
                </a:lnTo>
                <a:lnTo>
                  <a:pt x="20047" y="79742"/>
                </a:lnTo>
                <a:lnTo>
                  <a:pt x="18115" y="79742"/>
                </a:lnTo>
                <a:lnTo>
                  <a:pt x="17608" y="73345"/>
                </a:lnTo>
                <a:lnTo>
                  <a:pt x="17608" y="79742"/>
                </a:lnTo>
                <a:lnTo>
                  <a:pt x="15866" y="79742"/>
                </a:lnTo>
                <a:lnTo>
                  <a:pt x="15866" y="64700"/>
                </a:lnTo>
                <a:lnTo>
                  <a:pt x="18653" y="64700"/>
                </a:lnTo>
                <a:lnTo>
                  <a:pt x="19096" y="69830"/>
                </a:lnTo>
                <a:lnTo>
                  <a:pt x="19508" y="64700"/>
                </a:lnTo>
                <a:close/>
                <a:moveTo>
                  <a:pt x="29769" y="64700"/>
                </a:moveTo>
                <a:lnTo>
                  <a:pt x="29769" y="79742"/>
                </a:lnTo>
                <a:lnTo>
                  <a:pt x="28059" y="79742"/>
                </a:lnTo>
                <a:lnTo>
                  <a:pt x="28059" y="73345"/>
                </a:lnTo>
                <a:lnTo>
                  <a:pt x="27520" y="79742"/>
                </a:lnTo>
                <a:lnTo>
                  <a:pt x="25589" y="79742"/>
                </a:lnTo>
                <a:lnTo>
                  <a:pt x="25082" y="73345"/>
                </a:lnTo>
                <a:lnTo>
                  <a:pt x="25082" y="79742"/>
                </a:lnTo>
                <a:lnTo>
                  <a:pt x="23340" y="79742"/>
                </a:lnTo>
                <a:lnTo>
                  <a:pt x="23340" y="64700"/>
                </a:lnTo>
                <a:lnTo>
                  <a:pt x="26159" y="64700"/>
                </a:lnTo>
                <a:lnTo>
                  <a:pt x="26570" y="69830"/>
                </a:lnTo>
                <a:lnTo>
                  <a:pt x="26982" y="64700"/>
                </a:lnTo>
                <a:close/>
                <a:moveTo>
                  <a:pt x="37243" y="64700"/>
                </a:moveTo>
                <a:lnTo>
                  <a:pt x="37243" y="79742"/>
                </a:lnTo>
                <a:lnTo>
                  <a:pt x="35533" y="79742"/>
                </a:lnTo>
                <a:lnTo>
                  <a:pt x="35533" y="73345"/>
                </a:lnTo>
                <a:lnTo>
                  <a:pt x="34994" y="79742"/>
                </a:lnTo>
                <a:lnTo>
                  <a:pt x="33094" y="79742"/>
                </a:lnTo>
                <a:lnTo>
                  <a:pt x="32556" y="73345"/>
                </a:lnTo>
                <a:lnTo>
                  <a:pt x="32556" y="79742"/>
                </a:lnTo>
                <a:lnTo>
                  <a:pt x="30814" y="79742"/>
                </a:lnTo>
                <a:lnTo>
                  <a:pt x="30814" y="64700"/>
                </a:lnTo>
                <a:lnTo>
                  <a:pt x="33633" y="64700"/>
                </a:lnTo>
                <a:lnTo>
                  <a:pt x="34044" y="69830"/>
                </a:lnTo>
                <a:lnTo>
                  <a:pt x="34456" y="64700"/>
                </a:lnTo>
                <a:close/>
                <a:moveTo>
                  <a:pt x="44748" y="64700"/>
                </a:moveTo>
                <a:lnTo>
                  <a:pt x="44748" y="79742"/>
                </a:lnTo>
                <a:lnTo>
                  <a:pt x="43007" y="79742"/>
                </a:lnTo>
                <a:lnTo>
                  <a:pt x="43007" y="73345"/>
                </a:lnTo>
                <a:lnTo>
                  <a:pt x="42468" y="79742"/>
                </a:lnTo>
                <a:lnTo>
                  <a:pt x="40568" y="79742"/>
                </a:lnTo>
                <a:lnTo>
                  <a:pt x="40030" y="73345"/>
                </a:lnTo>
                <a:lnTo>
                  <a:pt x="40030" y="79742"/>
                </a:lnTo>
                <a:lnTo>
                  <a:pt x="38320" y="79742"/>
                </a:lnTo>
                <a:lnTo>
                  <a:pt x="38320" y="64700"/>
                </a:lnTo>
                <a:lnTo>
                  <a:pt x="41106" y="64700"/>
                </a:lnTo>
                <a:lnTo>
                  <a:pt x="41518" y="69830"/>
                </a:lnTo>
                <a:lnTo>
                  <a:pt x="41930" y="64700"/>
                </a:lnTo>
                <a:close/>
                <a:moveTo>
                  <a:pt x="52222" y="64700"/>
                </a:moveTo>
                <a:lnTo>
                  <a:pt x="52222" y="79742"/>
                </a:lnTo>
                <a:lnTo>
                  <a:pt x="50480" y="79742"/>
                </a:lnTo>
                <a:lnTo>
                  <a:pt x="50480" y="73345"/>
                </a:lnTo>
                <a:lnTo>
                  <a:pt x="49942" y="79742"/>
                </a:lnTo>
                <a:lnTo>
                  <a:pt x="48042" y="79742"/>
                </a:lnTo>
                <a:lnTo>
                  <a:pt x="47504" y="73345"/>
                </a:lnTo>
                <a:lnTo>
                  <a:pt x="47504" y="79742"/>
                </a:lnTo>
                <a:lnTo>
                  <a:pt x="45793" y="79742"/>
                </a:lnTo>
                <a:lnTo>
                  <a:pt x="45793" y="64700"/>
                </a:lnTo>
                <a:lnTo>
                  <a:pt x="48580" y="64700"/>
                </a:lnTo>
                <a:lnTo>
                  <a:pt x="48992" y="69830"/>
                </a:lnTo>
                <a:lnTo>
                  <a:pt x="49404" y="64700"/>
                </a:lnTo>
                <a:close/>
                <a:moveTo>
                  <a:pt x="59696" y="64700"/>
                </a:moveTo>
                <a:lnTo>
                  <a:pt x="59696" y="79742"/>
                </a:lnTo>
                <a:lnTo>
                  <a:pt x="57954" y="79742"/>
                </a:lnTo>
                <a:lnTo>
                  <a:pt x="57954" y="73345"/>
                </a:lnTo>
                <a:lnTo>
                  <a:pt x="57448" y="79742"/>
                </a:lnTo>
                <a:lnTo>
                  <a:pt x="55516" y="79742"/>
                </a:lnTo>
                <a:lnTo>
                  <a:pt x="54978" y="73345"/>
                </a:lnTo>
                <a:lnTo>
                  <a:pt x="54978" y="79742"/>
                </a:lnTo>
                <a:lnTo>
                  <a:pt x="53267" y="79742"/>
                </a:lnTo>
                <a:lnTo>
                  <a:pt x="53267" y="64700"/>
                </a:lnTo>
                <a:lnTo>
                  <a:pt x="56054" y="64700"/>
                </a:lnTo>
                <a:lnTo>
                  <a:pt x="56466" y="69830"/>
                </a:lnTo>
                <a:lnTo>
                  <a:pt x="56878" y="64700"/>
                </a:lnTo>
                <a:close/>
                <a:moveTo>
                  <a:pt x="67170" y="64700"/>
                </a:moveTo>
                <a:lnTo>
                  <a:pt x="67170" y="79742"/>
                </a:lnTo>
                <a:lnTo>
                  <a:pt x="65428" y="79742"/>
                </a:lnTo>
                <a:lnTo>
                  <a:pt x="65428" y="73345"/>
                </a:lnTo>
                <a:lnTo>
                  <a:pt x="64922" y="79742"/>
                </a:lnTo>
                <a:lnTo>
                  <a:pt x="62990" y="79742"/>
                </a:lnTo>
                <a:lnTo>
                  <a:pt x="62483" y="73345"/>
                </a:lnTo>
                <a:lnTo>
                  <a:pt x="62483" y="79742"/>
                </a:lnTo>
                <a:lnTo>
                  <a:pt x="60741" y="79742"/>
                </a:lnTo>
                <a:lnTo>
                  <a:pt x="60741" y="64700"/>
                </a:lnTo>
                <a:lnTo>
                  <a:pt x="63528" y="64700"/>
                </a:lnTo>
                <a:lnTo>
                  <a:pt x="63940" y="69830"/>
                </a:lnTo>
                <a:lnTo>
                  <a:pt x="64383" y="64700"/>
                </a:lnTo>
                <a:close/>
                <a:moveTo>
                  <a:pt x="74644" y="64700"/>
                </a:moveTo>
                <a:lnTo>
                  <a:pt x="74644" y="79742"/>
                </a:lnTo>
                <a:lnTo>
                  <a:pt x="72902" y="79742"/>
                </a:lnTo>
                <a:lnTo>
                  <a:pt x="72902" y="73345"/>
                </a:lnTo>
                <a:lnTo>
                  <a:pt x="72395" y="79742"/>
                </a:lnTo>
                <a:lnTo>
                  <a:pt x="70464" y="79742"/>
                </a:lnTo>
                <a:lnTo>
                  <a:pt x="69957" y="73345"/>
                </a:lnTo>
                <a:lnTo>
                  <a:pt x="69957" y="79742"/>
                </a:lnTo>
                <a:lnTo>
                  <a:pt x="68215" y="79742"/>
                </a:lnTo>
                <a:lnTo>
                  <a:pt x="68215" y="64700"/>
                </a:lnTo>
                <a:lnTo>
                  <a:pt x="71002" y="64700"/>
                </a:lnTo>
                <a:lnTo>
                  <a:pt x="71445" y="69830"/>
                </a:lnTo>
                <a:lnTo>
                  <a:pt x="71857" y="64700"/>
                </a:lnTo>
                <a:close/>
                <a:moveTo>
                  <a:pt x="82118" y="64700"/>
                </a:moveTo>
                <a:lnTo>
                  <a:pt x="82118" y="79742"/>
                </a:lnTo>
                <a:lnTo>
                  <a:pt x="80376" y="79742"/>
                </a:lnTo>
                <a:lnTo>
                  <a:pt x="80376" y="73345"/>
                </a:lnTo>
                <a:lnTo>
                  <a:pt x="79869" y="79742"/>
                </a:lnTo>
                <a:lnTo>
                  <a:pt x="77969" y="79742"/>
                </a:lnTo>
                <a:lnTo>
                  <a:pt x="77431" y="73345"/>
                </a:lnTo>
                <a:lnTo>
                  <a:pt x="77431" y="79742"/>
                </a:lnTo>
                <a:lnTo>
                  <a:pt x="75689" y="79742"/>
                </a:lnTo>
                <a:lnTo>
                  <a:pt x="75689" y="64700"/>
                </a:lnTo>
                <a:lnTo>
                  <a:pt x="78508" y="64700"/>
                </a:lnTo>
                <a:lnTo>
                  <a:pt x="78919" y="69830"/>
                </a:lnTo>
                <a:lnTo>
                  <a:pt x="79331" y="64700"/>
                </a:lnTo>
                <a:close/>
                <a:moveTo>
                  <a:pt x="89623" y="64700"/>
                </a:moveTo>
                <a:lnTo>
                  <a:pt x="89623" y="79742"/>
                </a:lnTo>
                <a:lnTo>
                  <a:pt x="87882" y="79742"/>
                </a:lnTo>
                <a:lnTo>
                  <a:pt x="87882" y="73345"/>
                </a:lnTo>
                <a:lnTo>
                  <a:pt x="87343" y="79742"/>
                </a:lnTo>
                <a:lnTo>
                  <a:pt x="85443" y="79742"/>
                </a:lnTo>
                <a:lnTo>
                  <a:pt x="84905" y="73345"/>
                </a:lnTo>
                <a:lnTo>
                  <a:pt x="84905" y="79742"/>
                </a:lnTo>
                <a:lnTo>
                  <a:pt x="83163" y="79742"/>
                </a:lnTo>
                <a:lnTo>
                  <a:pt x="83163" y="64700"/>
                </a:lnTo>
                <a:lnTo>
                  <a:pt x="85982" y="64700"/>
                </a:lnTo>
                <a:lnTo>
                  <a:pt x="86393" y="69830"/>
                </a:lnTo>
                <a:lnTo>
                  <a:pt x="86805" y="64700"/>
                </a:lnTo>
                <a:close/>
                <a:moveTo>
                  <a:pt x="97097" y="64700"/>
                </a:moveTo>
                <a:lnTo>
                  <a:pt x="97097" y="79742"/>
                </a:lnTo>
                <a:lnTo>
                  <a:pt x="95356" y="79742"/>
                </a:lnTo>
                <a:lnTo>
                  <a:pt x="95356" y="73345"/>
                </a:lnTo>
                <a:lnTo>
                  <a:pt x="94817" y="79742"/>
                </a:lnTo>
                <a:lnTo>
                  <a:pt x="92917" y="79742"/>
                </a:lnTo>
                <a:lnTo>
                  <a:pt x="92379" y="73345"/>
                </a:lnTo>
                <a:lnTo>
                  <a:pt x="92379" y="79742"/>
                </a:lnTo>
                <a:lnTo>
                  <a:pt x="90637" y="79742"/>
                </a:lnTo>
                <a:lnTo>
                  <a:pt x="90637" y="64700"/>
                </a:lnTo>
                <a:lnTo>
                  <a:pt x="93455" y="64700"/>
                </a:lnTo>
                <a:lnTo>
                  <a:pt x="93867" y="69830"/>
                </a:lnTo>
                <a:lnTo>
                  <a:pt x="94279" y="64700"/>
                </a:lnTo>
                <a:close/>
                <a:moveTo>
                  <a:pt x="104571" y="64700"/>
                </a:moveTo>
                <a:lnTo>
                  <a:pt x="104571" y="79742"/>
                </a:lnTo>
                <a:lnTo>
                  <a:pt x="102829" y="79742"/>
                </a:lnTo>
                <a:lnTo>
                  <a:pt x="102829" y="73345"/>
                </a:lnTo>
                <a:lnTo>
                  <a:pt x="102323" y="79742"/>
                </a:lnTo>
                <a:lnTo>
                  <a:pt x="100391" y="79742"/>
                </a:lnTo>
                <a:lnTo>
                  <a:pt x="99853" y="73345"/>
                </a:lnTo>
                <a:lnTo>
                  <a:pt x="99853" y="79742"/>
                </a:lnTo>
                <a:lnTo>
                  <a:pt x="98142" y="79742"/>
                </a:lnTo>
                <a:lnTo>
                  <a:pt x="98142" y="64700"/>
                </a:lnTo>
                <a:lnTo>
                  <a:pt x="100929" y="64700"/>
                </a:lnTo>
                <a:lnTo>
                  <a:pt x="101341" y="69830"/>
                </a:lnTo>
                <a:lnTo>
                  <a:pt x="101753" y="64700"/>
                </a:lnTo>
                <a:close/>
                <a:moveTo>
                  <a:pt x="112045" y="64700"/>
                </a:moveTo>
                <a:lnTo>
                  <a:pt x="112045" y="79742"/>
                </a:lnTo>
                <a:lnTo>
                  <a:pt x="110303" y="79742"/>
                </a:lnTo>
                <a:lnTo>
                  <a:pt x="110303" y="73345"/>
                </a:lnTo>
                <a:lnTo>
                  <a:pt x="109797" y="79742"/>
                </a:lnTo>
                <a:lnTo>
                  <a:pt x="107865" y="79742"/>
                </a:lnTo>
                <a:lnTo>
                  <a:pt x="107358" y="73345"/>
                </a:lnTo>
                <a:lnTo>
                  <a:pt x="107358" y="79742"/>
                </a:lnTo>
                <a:lnTo>
                  <a:pt x="105616" y="79742"/>
                </a:lnTo>
                <a:lnTo>
                  <a:pt x="105616" y="64700"/>
                </a:lnTo>
                <a:lnTo>
                  <a:pt x="108403" y="64700"/>
                </a:lnTo>
                <a:lnTo>
                  <a:pt x="108815" y="69830"/>
                </a:lnTo>
                <a:lnTo>
                  <a:pt x="109258" y="64700"/>
                </a:lnTo>
                <a:close/>
                <a:moveTo>
                  <a:pt x="119519" y="64700"/>
                </a:moveTo>
                <a:lnTo>
                  <a:pt x="119519" y="79742"/>
                </a:lnTo>
                <a:lnTo>
                  <a:pt x="117777" y="79742"/>
                </a:lnTo>
                <a:lnTo>
                  <a:pt x="117777" y="73345"/>
                </a:lnTo>
                <a:lnTo>
                  <a:pt x="117271" y="79742"/>
                </a:lnTo>
                <a:lnTo>
                  <a:pt x="115339" y="79742"/>
                </a:lnTo>
                <a:lnTo>
                  <a:pt x="114832" y="73345"/>
                </a:lnTo>
                <a:lnTo>
                  <a:pt x="114832" y="79742"/>
                </a:lnTo>
                <a:lnTo>
                  <a:pt x="113090" y="79742"/>
                </a:lnTo>
                <a:lnTo>
                  <a:pt x="113090" y="64700"/>
                </a:lnTo>
                <a:lnTo>
                  <a:pt x="115877" y="64700"/>
                </a:lnTo>
                <a:lnTo>
                  <a:pt x="116320" y="69830"/>
                </a:lnTo>
                <a:lnTo>
                  <a:pt x="116732" y="64700"/>
                </a:lnTo>
                <a:close/>
                <a:moveTo>
                  <a:pt x="126993" y="64700"/>
                </a:moveTo>
                <a:lnTo>
                  <a:pt x="126993" y="79742"/>
                </a:lnTo>
                <a:lnTo>
                  <a:pt x="125283" y="79742"/>
                </a:lnTo>
                <a:lnTo>
                  <a:pt x="125283" y="73345"/>
                </a:lnTo>
                <a:lnTo>
                  <a:pt x="124744" y="79742"/>
                </a:lnTo>
                <a:lnTo>
                  <a:pt x="122813" y="79742"/>
                </a:lnTo>
                <a:lnTo>
                  <a:pt x="122306" y="73345"/>
                </a:lnTo>
                <a:lnTo>
                  <a:pt x="122306" y="79742"/>
                </a:lnTo>
                <a:lnTo>
                  <a:pt x="120564" y="79742"/>
                </a:lnTo>
                <a:lnTo>
                  <a:pt x="120564" y="64700"/>
                </a:lnTo>
                <a:lnTo>
                  <a:pt x="123351" y="64700"/>
                </a:lnTo>
                <a:lnTo>
                  <a:pt x="123794" y="69830"/>
                </a:lnTo>
                <a:lnTo>
                  <a:pt x="124206" y="64700"/>
                </a:lnTo>
                <a:close/>
                <a:moveTo>
                  <a:pt x="134467" y="64700"/>
                </a:moveTo>
                <a:lnTo>
                  <a:pt x="134467" y="79742"/>
                </a:lnTo>
                <a:lnTo>
                  <a:pt x="132757" y="79742"/>
                </a:lnTo>
                <a:lnTo>
                  <a:pt x="132757" y="73345"/>
                </a:lnTo>
                <a:lnTo>
                  <a:pt x="132218" y="79742"/>
                </a:lnTo>
                <a:lnTo>
                  <a:pt x="130318" y="79742"/>
                </a:lnTo>
                <a:lnTo>
                  <a:pt x="129780" y="73345"/>
                </a:lnTo>
                <a:lnTo>
                  <a:pt x="129780" y="79742"/>
                </a:lnTo>
                <a:lnTo>
                  <a:pt x="128038" y="79742"/>
                </a:lnTo>
                <a:lnTo>
                  <a:pt x="128038" y="64700"/>
                </a:lnTo>
                <a:lnTo>
                  <a:pt x="130857" y="64700"/>
                </a:lnTo>
                <a:lnTo>
                  <a:pt x="131268" y="69830"/>
                </a:lnTo>
                <a:lnTo>
                  <a:pt x="131680" y="64700"/>
                </a:lnTo>
                <a:close/>
                <a:moveTo>
                  <a:pt x="141941" y="64700"/>
                </a:moveTo>
                <a:lnTo>
                  <a:pt x="141941" y="79742"/>
                </a:lnTo>
                <a:lnTo>
                  <a:pt x="140231" y="79742"/>
                </a:lnTo>
                <a:lnTo>
                  <a:pt x="140231" y="73345"/>
                </a:lnTo>
                <a:lnTo>
                  <a:pt x="139692" y="79742"/>
                </a:lnTo>
                <a:lnTo>
                  <a:pt x="137792" y="79742"/>
                </a:lnTo>
                <a:lnTo>
                  <a:pt x="137254" y="73345"/>
                </a:lnTo>
                <a:lnTo>
                  <a:pt x="137254" y="79742"/>
                </a:lnTo>
                <a:lnTo>
                  <a:pt x="135512" y="79742"/>
                </a:lnTo>
                <a:lnTo>
                  <a:pt x="135512" y="64700"/>
                </a:lnTo>
                <a:lnTo>
                  <a:pt x="138330" y="64700"/>
                </a:lnTo>
                <a:lnTo>
                  <a:pt x="138742" y="69830"/>
                </a:lnTo>
                <a:lnTo>
                  <a:pt x="139154" y="64700"/>
                </a:lnTo>
                <a:close/>
                <a:moveTo>
                  <a:pt x="149446" y="64700"/>
                </a:moveTo>
                <a:lnTo>
                  <a:pt x="149446" y="79742"/>
                </a:lnTo>
                <a:lnTo>
                  <a:pt x="147705" y="79742"/>
                </a:lnTo>
                <a:lnTo>
                  <a:pt x="147705" y="73345"/>
                </a:lnTo>
                <a:lnTo>
                  <a:pt x="147166" y="79742"/>
                </a:lnTo>
                <a:lnTo>
                  <a:pt x="145266" y="79742"/>
                </a:lnTo>
                <a:lnTo>
                  <a:pt x="144728" y="73345"/>
                </a:lnTo>
                <a:lnTo>
                  <a:pt x="144728" y="79742"/>
                </a:lnTo>
                <a:lnTo>
                  <a:pt x="142986" y="79742"/>
                </a:lnTo>
                <a:lnTo>
                  <a:pt x="142986" y="64700"/>
                </a:lnTo>
                <a:lnTo>
                  <a:pt x="145804" y="64700"/>
                </a:lnTo>
                <a:lnTo>
                  <a:pt x="146216" y="69830"/>
                </a:lnTo>
                <a:lnTo>
                  <a:pt x="146628" y="64700"/>
                </a:lnTo>
                <a:close/>
                <a:moveTo>
                  <a:pt x="156920" y="64700"/>
                </a:moveTo>
                <a:lnTo>
                  <a:pt x="156920" y="79742"/>
                </a:lnTo>
                <a:lnTo>
                  <a:pt x="155178" y="79742"/>
                </a:lnTo>
                <a:lnTo>
                  <a:pt x="155178" y="73345"/>
                </a:lnTo>
                <a:lnTo>
                  <a:pt x="154640" y="79742"/>
                </a:lnTo>
                <a:lnTo>
                  <a:pt x="152740" y="79742"/>
                </a:lnTo>
                <a:lnTo>
                  <a:pt x="152233" y="73345"/>
                </a:lnTo>
                <a:lnTo>
                  <a:pt x="152233" y="79742"/>
                </a:lnTo>
                <a:lnTo>
                  <a:pt x="150491" y="79742"/>
                </a:lnTo>
                <a:lnTo>
                  <a:pt x="150491" y="64700"/>
                </a:lnTo>
                <a:lnTo>
                  <a:pt x="153278" y="64700"/>
                </a:lnTo>
                <a:lnTo>
                  <a:pt x="153690" y="69830"/>
                </a:lnTo>
                <a:lnTo>
                  <a:pt x="154133" y="64700"/>
                </a:lnTo>
                <a:close/>
                <a:moveTo>
                  <a:pt x="164394" y="64700"/>
                </a:moveTo>
                <a:lnTo>
                  <a:pt x="164394" y="79742"/>
                </a:lnTo>
                <a:lnTo>
                  <a:pt x="162652" y="79742"/>
                </a:lnTo>
                <a:lnTo>
                  <a:pt x="162652" y="73345"/>
                </a:lnTo>
                <a:lnTo>
                  <a:pt x="162146" y="79742"/>
                </a:lnTo>
                <a:lnTo>
                  <a:pt x="160214" y="79742"/>
                </a:lnTo>
                <a:lnTo>
                  <a:pt x="159707" y="73345"/>
                </a:lnTo>
                <a:lnTo>
                  <a:pt x="159707" y="79742"/>
                </a:lnTo>
                <a:lnTo>
                  <a:pt x="157965" y="79742"/>
                </a:lnTo>
                <a:lnTo>
                  <a:pt x="157965" y="64700"/>
                </a:lnTo>
                <a:lnTo>
                  <a:pt x="160752" y="64700"/>
                </a:lnTo>
                <a:lnTo>
                  <a:pt x="161164" y="69830"/>
                </a:lnTo>
                <a:lnTo>
                  <a:pt x="161607" y="64700"/>
                </a:lnTo>
                <a:close/>
                <a:moveTo>
                  <a:pt x="171868" y="64700"/>
                </a:moveTo>
                <a:lnTo>
                  <a:pt x="171868" y="79742"/>
                </a:lnTo>
                <a:lnTo>
                  <a:pt x="170126" y="79742"/>
                </a:lnTo>
                <a:lnTo>
                  <a:pt x="170126" y="73345"/>
                </a:lnTo>
                <a:lnTo>
                  <a:pt x="169620" y="79742"/>
                </a:lnTo>
                <a:lnTo>
                  <a:pt x="167688" y="79742"/>
                </a:lnTo>
                <a:lnTo>
                  <a:pt x="167181" y="73345"/>
                </a:lnTo>
                <a:lnTo>
                  <a:pt x="167181" y="79742"/>
                </a:lnTo>
                <a:lnTo>
                  <a:pt x="165439" y="79742"/>
                </a:lnTo>
                <a:lnTo>
                  <a:pt x="165439" y="64700"/>
                </a:lnTo>
                <a:lnTo>
                  <a:pt x="168226" y="64700"/>
                </a:lnTo>
                <a:lnTo>
                  <a:pt x="168638" y="69830"/>
                </a:lnTo>
                <a:lnTo>
                  <a:pt x="169081" y="64700"/>
                </a:lnTo>
                <a:close/>
                <a:moveTo>
                  <a:pt x="179342" y="64700"/>
                </a:moveTo>
                <a:lnTo>
                  <a:pt x="179342" y="79742"/>
                </a:lnTo>
                <a:lnTo>
                  <a:pt x="177600" y="79742"/>
                </a:lnTo>
                <a:lnTo>
                  <a:pt x="177600" y="73345"/>
                </a:lnTo>
                <a:lnTo>
                  <a:pt x="177093" y="79742"/>
                </a:lnTo>
                <a:lnTo>
                  <a:pt x="175193" y="79742"/>
                </a:lnTo>
                <a:lnTo>
                  <a:pt x="174655" y="73345"/>
                </a:lnTo>
                <a:lnTo>
                  <a:pt x="174655" y="79742"/>
                </a:lnTo>
                <a:lnTo>
                  <a:pt x="172913" y="79742"/>
                </a:lnTo>
                <a:lnTo>
                  <a:pt x="172913" y="64700"/>
                </a:lnTo>
                <a:lnTo>
                  <a:pt x="175732" y="64700"/>
                </a:lnTo>
                <a:lnTo>
                  <a:pt x="176143" y="69830"/>
                </a:lnTo>
                <a:lnTo>
                  <a:pt x="176555" y="64700"/>
                </a:lnTo>
                <a:close/>
                <a:moveTo>
                  <a:pt x="186816" y="64700"/>
                </a:moveTo>
                <a:lnTo>
                  <a:pt x="186816" y="79742"/>
                </a:lnTo>
                <a:lnTo>
                  <a:pt x="185106" y="79742"/>
                </a:lnTo>
                <a:lnTo>
                  <a:pt x="185106" y="73345"/>
                </a:lnTo>
                <a:lnTo>
                  <a:pt x="184567" y="79742"/>
                </a:lnTo>
                <a:lnTo>
                  <a:pt x="182667" y="79742"/>
                </a:lnTo>
                <a:lnTo>
                  <a:pt x="182129" y="73345"/>
                </a:lnTo>
                <a:lnTo>
                  <a:pt x="182129" y="79742"/>
                </a:lnTo>
                <a:lnTo>
                  <a:pt x="180387" y="79742"/>
                </a:lnTo>
                <a:lnTo>
                  <a:pt x="180387" y="64700"/>
                </a:lnTo>
                <a:lnTo>
                  <a:pt x="183206" y="64700"/>
                </a:lnTo>
                <a:lnTo>
                  <a:pt x="183617" y="69830"/>
                </a:lnTo>
                <a:lnTo>
                  <a:pt x="184029" y="64700"/>
                </a:lnTo>
                <a:close/>
                <a:moveTo>
                  <a:pt x="194321" y="64700"/>
                </a:moveTo>
                <a:lnTo>
                  <a:pt x="194321" y="79742"/>
                </a:lnTo>
                <a:lnTo>
                  <a:pt x="192580" y="79742"/>
                </a:lnTo>
                <a:lnTo>
                  <a:pt x="192580" y="73345"/>
                </a:lnTo>
                <a:lnTo>
                  <a:pt x="192041" y="79742"/>
                </a:lnTo>
                <a:lnTo>
                  <a:pt x="190141" y="79742"/>
                </a:lnTo>
                <a:lnTo>
                  <a:pt x="189603" y="73345"/>
                </a:lnTo>
                <a:lnTo>
                  <a:pt x="189603" y="79742"/>
                </a:lnTo>
                <a:lnTo>
                  <a:pt x="187861" y="79742"/>
                </a:lnTo>
                <a:lnTo>
                  <a:pt x="187861" y="64700"/>
                </a:lnTo>
                <a:lnTo>
                  <a:pt x="190679" y="64700"/>
                </a:lnTo>
                <a:lnTo>
                  <a:pt x="191091" y="69830"/>
                </a:lnTo>
                <a:lnTo>
                  <a:pt x="191503" y="64700"/>
                </a:lnTo>
                <a:close/>
                <a:moveTo>
                  <a:pt x="201795" y="64700"/>
                </a:moveTo>
                <a:lnTo>
                  <a:pt x="201795" y="79742"/>
                </a:lnTo>
                <a:lnTo>
                  <a:pt x="200054" y="79742"/>
                </a:lnTo>
                <a:lnTo>
                  <a:pt x="200054" y="73345"/>
                </a:lnTo>
                <a:lnTo>
                  <a:pt x="199515" y="79742"/>
                </a:lnTo>
                <a:lnTo>
                  <a:pt x="197615" y="79742"/>
                </a:lnTo>
                <a:lnTo>
                  <a:pt x="197077" y="73345"/>
                </a:lnTo>
                <a:lnTo>
                  <a:pt x="197077" y="79742"/>
                </a:lnTo>
                <a:lnTo>
                  <a:pt x="195366" y="79742"/>
                </a:lnTo>
                <a:lnTo>
                  <a:pt x="195366" y="64700"/>
                </a:lnTo>
                <a:lnTo>
                  <a:pt x="198153" y="64700"/>
                </a:lnTo>
                <a:lnTo>
                  <a:pt x="198565" y="69830"/>
                </a:lnTo>
                <a:lnTo>
                  <a:pt x="198977" y="64700"/>
                </a:lnTo>
                <a:close/>
                <a:moveTo>
                  <a:pt x="209269" y="64700"/>
                </a:moveTo>
                <a:lnTo>
                  <a:pt x="209269" y="79742"/>
                </a:lnTo>
                <a:lnTo>
                  <a:pt x="207527" y="79742"/>
                </a:lnTo>
                <a:lnTo>
                  <a:pt x="207527" y="73345"/>
                </a:lnTo>
                <a:lnTo>
                  <a:pt x="207021" y="79742"/>
                </a:lnTo>
                <a:lnTo>
                  <a:pt x="205089" y="79742"/>
                </a:lnTo>
                <a:lnTo>
                  <a:pt x="204582" y="73345"/>
                </a:lnTo>
                <a:lnTo>
                  <a:pt x="204582" y="79742"/>
                </a:lnTo>
                <a:lnTo>
                  <a:pt x="202840" y="79742"/>
                </a:lnTo>
                <a:lnTo>
                  <a:pt x="202840" y="64700"/>
                </a:lnTo>
                <a:lnTo>
                  <a:pt x="205627" y="64700"/>
                </a:lnTo>
                <a:lnTo>
                  <a:pt x="206039" y="69830"/>
                </a:lnTo>
                <a:lnTo>
                  <a:pt x="206451" y="64700"/>
                </a:lnTo>
                <a:close/>
                <a:moveTo>
                  <a:pt x="216743" y="64700"/>
                </a:moveTo>
                <a:lnTo>
                  <a:pt x="216743" y="79742"/>
                </a:lnTo>
                <a:lnTo>
                  <a:pt x="215001" y="79742"/>
                </a:lnTo>
                <a:lnTo>
                  <a:pt x="215001" y="73345"/>
                </a:lnTo>
                <a:lnTo>
                  <a:pt x="214495" y="79742"/>
                </a:lnTo>
                <a:lnTo>
                  <a:pt x="212563" y="79742"/>
                </a:lnTo>
                <a:lnTo>
                  <a:pt x="212056" y="73345"/>
                </a:lnTo>
                <a:lnTo>
                  <a:pt x="212056" y="79742"/>
                </a:lnTo>
                <a:lnTo>
                  <a:pt x="210314" y="79742"/>
                </a:lnTo>
                <a:lnTo>
                  <a:pt x="210314" y="64700"/>
                </a:lnTo>
                <a:lnTo>
                  <a:pt x="213101" y="64700"/>
                </a:lnTo>
                <a:lnTo>
                  <a:pt x="213513" y="69830"/>
                </a:lnTo>
                <a:lnTo>
                  <a:pt x="213956" y="64700"/>
                </a:lnTo>
                <a:close/>
                <a:moveTo>
                  <a:pt x="224217" y="64700"/>
                </a:moveTo>
                <a:lnTo>
                  <a:pt x="224217" y="79742"/>
                </a:lnTo>
                <a:lnTo>
                  <a:pt x="222475" y="79742"/>
                </a:lnTo>
                <a:lnTo>
                  <a:pt x="222475" y="73345"/>
                </a:lnTo>
                <a:lnTo>
                  <a:pt x="221969" y="79742"/>
                </a:lnTo>
                <a:lnTo>
                  <a:pt x="220037" y="79742"/>
                </a:lnTo>
                <a:lnTo>
                  <a:pt x="219530" y="73345"/>
                </a:lnTo>
                <a:lnTo>
                  <a:pt x="219530" y="79742"/>
                </a:lnTo>
                <a:lnTo>
                  <a:pt x="217788" y="79742"/>
                </a:lnTo>
                <a:lnTo>
                  <a:pt x="217788" y="64700"/>
                </a:lnTo>
                <a:lnTo>
                  <a:pt x="220575" y="64700"/>
                </a:lnTo>
                <a:lnTo>
                  <a:pt x="221018" y="69830"/>
                </a:lnTo>
                <a:lnTo>
                  <a:pt x="221430" y="64700"/>
                </a:lnTo>
                <a:close/>
                <a:moveTo>
                  <a:pt x="231691" y="64700"/>
                </a:moveTo>
                <a:lnTo>
                  <a:pt x="231691" y="79742"/>
                </a:lnTo>
                <a:lnTo>
                  <a:pt x="229981" y="79742"/>
                </a:lnTo>
                <a:lnTo>
                  <a:pt x="229981" y="73345"/>
                </a:lnTo>
                <a:lnTo>
                  <a:pt x="229442" y="79742"/>
                </a:lnTo>
                <a:lnTo>
                  <a:pt x="227542" y="79742"/>
                </a:lnTo>
                <a:lnTo>
                  <a:pt x="227004" y="73345"/>
                </a:lnTo>
                <a:lnTo>
                  <a:pt x="227004" y="79742"/>
                </a:lnTo>
                <a:lnTo>
                  <a:pt x="225262" y="79742"/>
                </a:lnTo>
                <a:lnTo>
                  <a:pt x="225262" y="64700"/>
                </a:lnTo>
                <a:lnTo>
                  <a:pt x="228049" y="64700"/>
                </a:lnTo>
                <a:lnTo>
                  <a:pt x="228492" y="69830"/>
                </a:lnTo>
                <a:lnTo>
                  <a:pt x="228904" y="64700"/>
                </a:lnTo>
                <a:close/>
                <a:moveTo>
                  <a:pt x="239165" y="64700"/>
                </a:moveTo>
                <a:lnTo>
                  <a:pt x="239165" y="79742"/>
                </a:lnTo>
                <a:lnTo>
                  <a:pt x="237455" y="79742"/>
                </a:lnTo>
                <a:lnTo>
                  <a:pt x="237455" y="73345"/>
                </a:lnTo>
                <a:lnTo>
                  <a:pt x="236916" y="79742"/>
                </a:lnTo>
                <a:lnTo>
                  <a:pt x="235016" y="79742"/>
                </a:lnTo>
                <a:lnTo>
                  <a:pt x="234478" y="73345"/>
                </a:lnTo>
                <a:lnTo>
                  <a:pt x="234478" y="79742"/>
                </a:lnTo>
                <a:lnTo>
                  <a:pt x="232736" y="79742"/>
                </a:lnTo>
                <a:lnTo>
                  <a:pt x="232736" y="64700"/>
                </a:lnTo>
                <a:lnTo>
                  <a:pt x="235555" y="64700"/>
                </a:lnTo>
                <a:lnTo>
                  <a:pt x="235966" y="69830"/>
                </a:lnTo>
                <a:lnTo>
                  <a:pt x="236378" y="64700"/>
                </a:lnTo>
                <a:close/>
                <a:moveTo>
                  <a:pt x="246670" y="64700"/>
                </a:moveTo>
                <a:lnTo>
                  <a:pt x="246670" y="79742"/>
                </a:lnTo>
                <a:lnTo>
                  <a:pt x="244929" y="79742"/>
                </a:lnTo>
                <a:lnTo>
                  <a:pt x="244929" y="73345"/>
                </a:lnTo>
                <a:lnTo>
                  <a:pt x="244390" y="79742"/>
                </a:lnTo>
                <a:lnTo>
                  <a:pt x="242490" y="79742"/>
                </a:lnTo>
                <a:lnTo>
                  <a:pt x="241952" y="73345"/>
                </a:lnTo>
                <a:lnTo>
                  <a:pt x="241952" y="79742"/>
                </a:lnTo>
                <a:lnTo>
                  <a:pt x="240242" y="79742"/>
                </a:lnTo>
                <a:lnTo>
                  <a:pt x="240242" y="64700"/>
                </a:lnTo>
                <a:lnTo>
                  <a:pt x="243028" y="64700"/>
                </a:lnTo>
                <a:lnTo>
                  <a:pt x="243440" y="69830"/>
                </a:lnTo>
                <a:lnTo>
                  <a:pt x="243852" y="64700"/>
                </a:lnTo>
                <a:close/>
                <a:moveTo>
                  <a:pt x="254144" y="64700"/>
                </a:moveTo>
                <a:lnTo>
                  <a:pt x="254144" y="79742"/>
                </a:lnTo>
                <a:lnTo>
                  <a:pt x="252402" y="79742"/>
                </a:lnTo>
                <a:lnTo>
                  <a:pt x="252402" y="73345"/>
                </a:lnTo>
                <a:lnTo>
                  <a:pt x="251864" y="79742"/>
                </a:lnTo>
                <a:lnTo>
                  <a:pt x="249964" y="79742"/>
                </a:lnTo>
                <a:lnTo>
                  <a:pt x="249426" y="73345"/>
                </a:lnTo>
                <a:lnTo>
                  <a:pt x="249426" y="79742"/>
                </a:lnTo>
                <a:lnTo>
                  <a:pt x="247715" y="79742"/>
                </a:lnTo>
                <a:lnTo>
                  <a:pt x="247715" y="64700"/>
                </a:lnTo>
                <a:lnTo>
                  <a:pt x="250502" y="64700"/>
                </a:lnTo>
                <a:lnTo>
                  <a:pt x="250914" y="69830"/>
                </a:lnTo>
                <a:lnTo>
                  <a:pt x="251326" y="64700"/>
                </a:lnTo>
                <a:close/>
                <a:moveTo>
                  <a:pt x="261618" y="64700"/>
                </a:moveTo>
                <a:lnTo>
                  <a:pt x="261618" y="79742"/>
                </a:lnTo>
                <a:lnTo>
                  <a:pt x="259876" y="79742"/>
                </a:lnTo>
                <a:lnTo>
                  <a:pt x="259876" y="73345"/>
                </a:lnTo>
                <a:lnTo>
                  <a:pt x="259338" y="79742"/>
                </a:lnTo>
                <a:lnTo>
                  <a:pt x="257438" y="79742"/>
                </a:lnTo>
                <a:lnTo>
                  <a:pt x="256899" y="73345"/>
                </a:lnTo>
                <a:lnTo>
                  <a:pt x="256899" y="79742"/>
                </a:lnTo>
                <a:lnTo>
                  <a:pt x="255189" y="79742"/>
                </a:lnTo>
                <a:lnTo>
                  <a:pt x="255189" y="64700"/>
                </a:lnTo>
                <a:lnTo>
                  <a:pt x="257976" y="64700"/>
                </a:lnTo>
                <a:lnTo>
                  <a:pt x="258388" y="69830"/>
                </a:lnTo>
                <a:lnTo>
                  <a:pt x="258831" y="64700"/>
                </a:lnTo>
                <a:close/>
                <a:moveTo>
                  <a:pt x="269092" y="64700"/>
                </a:moveTo>
                <a:lnTo>
                  <a:pt x="269092" y="79742"/>
                </a:lnTo>
                <a:lnTo>
                  <a:pt x="267350" y="79742"/>
                </a:lnTo>
                <a:lnTo>
                  <a:pt x="267350" y="73345"/>
                </a:lnTo>
                <a:lnTo>
                  <a:pt x="266844" y="79742"/>
                </a:lnTo>
                <a:lnTo>
                  <a:pt x="264912" y="79742"/>
                </a:lnTo>
                <a:lnTo>
                  <a:pt x="264405" y="73345"/>
                </a:lnTo>
                <a:lnTo>
                  <a:pt x="264405" y="79742"/>
                </a:lnTo>
                <a:lnTo>
                  <a:pt x="262663" y="79742"/>
                </a:lnTo>
                <a:lnTo>
                  <a:pt x="262663" y="64700"/>
                </a:lnTo>
                <a:lnTo>
                  <a:pt x="265450" y="64700"/>
                </a:lnTo>
                <a:lnTo>
                  <a:pt x="265862" y="69830"/>
                </a:lnTo>
                <a:lnTo>
                  <a:pt x="266305" y="64700"/>
                </a:lnTo>
                <a:close/>
                <a:moveTo>
                  <a:pt x="276566" y="64700"/>
                </a:moveTo>
                <a:lnTo>
                  <a:pt x="276566" y="79742"/>
                </a:lnTo>
                <a:lnTo>
                  <a:pt x="274824" y="79742"/>
                </a:lnTo>
                <a:lnTo>
                  <a:pt x="274824" y="73345"/>
                </a:lnTo>
                <a:lnTo>
                  <a:pt x="274317" y="79742"/>
                </a:lnTo>
                <a:lnTo>
                  <a:pt x="272386" y="79742"/>
                </a:lnTo>
                <a:lnTo>
                  <a:pt x="271879" y="73345"/>
                </a:lnTo>
                <a:lnTo>
                  <a:pt x="271879" y="79742"/>
                </a:lnTo>
                <a:lnTo>
                  <a:pt x="270137" y="79742"/>
                </a:lnTo>
                <a:lnTo>
                  <a:pt x="270137" y="64700"/>
                </a:lnTo>
                <a:lnTo>
                  <a:pt x="272924" y="64700"/>
                </a:lnTo>
                <a:lnTo>
                  <a:pt x="273367" y="69830"/>
                </a:lnTo>
                <a:lnTo>
                  <a:pt x="273779" y="64700"/>
                </a:lnTo>
                <a:close/>
                <a:moveTo>
                  <a:pt x="284040" y="64700"/>
                </a:moveTo>
                <a:lnTo>
                  <a:pt x="284040" y="79742"/>
                </a:lnTo>
                <a:lnTo>
                  <a:pt x="282298" y="79742"/>
                </a:lnTo>
                <a:lnTo>
                  <a:pt x="282298" y="73345"/>
                </a:lnTo>
                <a:lnTo>
                  <a:pt x="281791" y="79742"/>
                </a:lnTo>
                <a:lnTo>
                  <a:pt x="279860" y="79742"/>
                </a:lnTo>
                <a:lnTo>
                  <a:pt x="279353" y="73345"/>
                </a:lnTo>
                <a:lnTo>
                  <a:pt x="279353" y="79742"/>
                </a:lnTo>
                <a:lnTo>
                  <a:pt x="277611" y="79742"/>
                </a:lnTo>
                <a:lnTo>
                  <a:pt x="277611" y="64700"/>
                </a:lnTo>
                <a:lnTo>
                  <a:pt x="280430" y="64700"/>
                </a:lnTo>
                <a:lnTo>
                  <a:pt x="280841" y="69830"/>
                </a:lnTo>
                <a:lnTo>
                  <a:pt x="281253" y="64700"/>
                </a:lnTo>
                <a:close/>
                <a:moveTo>
                  <a:pt x="7347" y="80566"/>
                </a:moveTo>
                <a:lnTo>
                  <a:pt x="7347" y="95608"/>
                </a:lnTo>
                <a:lnTo>
                  <a:pt x="5605" y="95608"/>
                </a:lnTo>
                <a:lnTo>
                  <a:pt x="5605" y="89211"/>
                </a:lnTo>
                <a:lnTo>
                  <a:pt x="5099" y="95608"/>
                </a:lnTo>
                <a:lnTo>
                  <a:pt x="3167" y="95608"/>
                </a:lnTo>
                <a:lnTo>
                  <a:pt x="2629" y="89211"/>
                </a:lnTo>
                <a:lnTo>
                  <a:pt x="2629" y="95608"/>
                </a:lnTo>
                <a:lnTo>
                  <a:pt x="918" y="95608"/>
                </a:lnTo>
                <a:lnTo>
                  <a:pt x="918" y="80566"/>
                </a:lnTo>
                <a:lnTo>
                  <a:pt x="3705" y="80566"/>
                </a:lnTo>
                <a:lnTo>
                  <a:pt x="4117" y="85696"/>
                </a:lnTo>
                <a:lnTo>
                  <a:pt x="4529" y="80566"/>
                </a:lnTo>
                <a:close/>
                <a:moveTo>
                  <a:pt x="14821" y="80566"/>
                </a:moveTo>
                <a:lnTo>
                  <a:pt x="14821" y="95608"/>
                </a:lnTo>
                <a:lnTo>
                  <a:pt x="13079" y="95608"/>
                </a:lnTo>
                <a:lnTo>
                  <a:pt x="13079" y="89211"/>
                </a:lnTo>
                <a:lnTo>
                  <a:pt x="12573" y="95608"/>
                </a:lnTo>
                <a:lnTo>
                  <a:pt x="10641" y="95608"/>
                </a:lnTo>
                <a:lnTo>
                  <a:pt x="10134" y="89211"/>
                </a:lnTo>
                <a:lnTo>
                  <a:pt x="10134" y="95608"/>
                </a:lnTo>
                <a:lnTo>
                  <a:pt x="8392" y="95608"/>
                </a:lnTo>
                <a:lnTo>
                  <a:pt x="8392" y="80566"/>
                </a:lnTo>
                <a:lnTo>
                  <a:pt x="11179" y="80566"/>
                </a:lnTo>
                <a:lnTo>
                  <a:pt x="11591" y="85696"/>
                </a:lnTo>
                <a:lnTo>
                  <a:pt x="12034" y="80566"/>
                </a:lnTo>
                <a:close/>
                <a:moveTo>
                  <a:pt x="22295" y="80566"/>
                </a:moveTo>
                <a:lnTo>
                  <a:pt x="22295" y="95608"/>
                </a:lnTo>
                <a:lnTo>
                  <a:pt x="20553" y="95608"/>
                </a:lnTo>
                <a:lnTo>
                  <a:pt x="20553" y="89211"/>
                </a:lnTo>
                <a:lnTo>
                  <a:pt x="20047" y="95608"/>
                </a:lnTo>
                <a:lnTo>
                  <a:pt x="18115" y="95608"/>
                </a:lnTo>
                <a:lnTo>
                  <a:pt x="17608" y="89211"/>
                </a:lnTo>
                <a:lnTo>
                  <a:pt x="17608" y="95608"/>
                </a:lnTo>
                <a:lnTo>
                  <a:pt x="15866" y="95608"/>
                </a:lnTo>
                <a:lnTo>
                  <a:pt x="15866" y="80566"/>
                </a:lnTo>
                <a:lnTo>
                  <a:pt x="18653" y="80566"/>
                </a:lnTo>
                <a:lnTo>
                  <a:pt x="19096" y="85696"/>
                </a:lnTo>
                <a:lnTo>
                  <a:pt x="19508" y="80566"/>
                </a:lnTo>
                <a:close/>
                <a:moveTo>
                  <a:pt x="29769" y="80566"/>
                </a:moveTo>
                <a:lnTo>
                  <a:pt x="29769" y="95608"/>
                </a:lnTo>
                <a:lnTo>
                  <a:pt x="28059" y="95608"/>
                </a:lnTo>
                <a:lnTo>
                  <a:pt x="28059" y="89211"/>
                </a:lnTo>
                <a:lnTo>
                  <a:pt x="27520" y="95608"/>
                </a:lnTo>
                <a:lnTo>
                  <a:pt x="25589" y="95608"/>
                </a:lnTo>
                <a:lnTo>
                  <a:pt x="25082" y="89211"/>
                </a:lnTo>
                <a:lnTo>
                  <a:pt x="25082" y="95608"/>
                </a:lnTo>
                <a:lnTo>
                  <a:pt x="23340" y="95608"/>
                </a:lnTo>
                <a:lnTo>
                  <a:pt x="23340" y="80566"/>
                </a:lnTo>
                <a:lnTo>
                  <a:pt x="26159" y="80566"/>
                </a:lnTo>
                <a:lnTo>
                  <a:pt x="26570" y="85696"/>
                </a:lnTo>
                <a:lnTo>
                  <a:pt x="26982" y="80566"/>
                </a:lnTo>
                <a:close/>
                <a:moveTo>
                  <a:pt x="37243" y="80566"/>
                </a:moveTo>
                <a:lnTo>
                  <a:pt x="37243" y="95608"/>
                </a:lnTo>
                <a:lnTo>
                  <a:pt x="35533" y="95608"/>
                </a:lnTo>
                <a:lnTo>
                  <a:pt x="35533" y="89211"/>
                </a:lnTo>
                <a:lnTo>
                  <a:pt x="34994" y="95608"/>
                </a:lnTo>
                <a:lnTo>
                  <a:pt x="33094" y="95608"/>
                </a:lnTo>
                <a:lnTo>
                  <a:pt x="32556" y="89211"/>
                </a:lnTo>
                <a:lnTo>
                  <a:pt x="32556" y="95608"/>
                </a:lnTo>
                <a:lnTo>
                  <a:pt x="30814" y="95608"/>
                </a:lnTo>
                <a:lnTo>
                  <a:pt x="30814" y="80566"/>
                </a:lnTo>
                <a:lnTo>
                  <a:pt x="33633" y="80566"/>
                </a:lnTo>
                <a:lnTo>
                  <a:pt x="34044" y="85696"/>
                </a:lnTo>
                <a:lnTo>
                  <a:pt x="34456" y="80566"/>
                </a:lnTo>
                <a:close/>
                <a:moveTo>
                  <a:pt x="44748" y="80566"/>
                </a:moveTo>
                <a:lnTo>
                  <a:pt x="44748" y="95608"/>
                </a:lnTo>
                <a:lnTo>
                  <a:pt x="43007" y="95608"/>
                </a:lnTo>
                <a:lnTo>
                  <a:pt x="43007" y="89211"/>
                </a:lnTo>
                <a:lnTo>
                  <a:pt x="42468" y="95608"/>
                </a:lnTo>
                <a:lnTo>
                  <a:pt x="40568" y="95608"/>
                </a:lnTo>
                <a:lnTo>
                  <a:pt x="40030" y="89211"/>
                </a:lnTo>
                <a:lnTo>
                  <a:pt x="40030" y="95608"/>
                </a:lnTo>
                <a:lnTo>
                  <a:pt x="38320" y="95608"/>
                </a:lnTo>
                <a:lnTo>
                  <a:pt x="38320" y="80566"/>
                </a:lnTo>
                <a:lnTo>
                  <a:pt x="41106" y="80566"/>
                </a:lnTo>
                <a:lnTo>
                  <a:pt x="41518" y="85696"/>
                </a:lnTo>
                <a:lnTo>
                  <a:pt x="41930" y="80566"/>
                </a:lnTo>
                <a:close/>
                <a:moveTo>
                  <a:pt x="52222" y="80566"/>
                </a:moveTo>
                <a:lnTo>
                  <a:pt x="52222" y="95608"/>
                </a:lnTo>
                <a:lnTo>
                  <a:pt x="50480" y="95608"/>
                </a:lnTo>
                <a:lnTo>
                  <a:pt x="50480" y="89211"/>
                </a:lnTo>
                <a:lnTo>
                  <a:pt x="49942" y="95608"/>
                </a:lnTo>
                <a:lnTo>
                  <a:pt x="48042" y="95608"/>
                </a:lnTo>
                <a:lnTo>
                  <a:pt x="47504" y="89211"/>
                </a:lnTo>
                <a:lnTo>
                  <a:pt x="47504" y="95608"/>
                </a:lnTo>
                <a:lnTo>
                  <a:pt x="45793" y="95608"/>
                </a:lnTo>
                <a:lnTo>
                  <a:pt x="45793" y="80566"/>
                </a:lnTo>
                <a:lnTo>
                  <a:pt x="48580" y="80566"/>
                </a:lnTo>
                <a:lnTo>
                  <a:pt x="48992" y="85696"/>
                </a:lnTo>
                <a:lnTo>
                  <a:pt x="49404" y="80566"/>
                </a:lnTo>
                <a:close/>
                <a:moveTo>
                  <a:pt x="59696" y="80566"/>
                </a:moveTo>
                <a:lnTo>
                  <a:pt x="59696" y="95608"/>
                </a:lnTo>
                <a:lnTo>
                  <a:pt x="57954" y="95608"/>
                </a:lnTo>
                <a:lnTo>
                  <a:pt x="57954" y="89211"/>
                </a:lnTo>
                <a:lnTo>
                  <a:pt x="57448" y="95608"/>
                </a:lnTo>
                <a:lnTo>
                  <a:pt x="55516" y="95608"/>
                </a:lnTo>
                <a:lnTo>
                  <a:pt x="54978" y="89211"/>
                </a:lnTo>
                <a:lnTo>
                  <a:pt x="54978" y="95608"/>
                </a:lnTo>
                <a:lnTo>
                  <a:pt x="53267" y="95608"/>
                </a:lnTo>
                <a:lnTo>
                  <a:pt x="53267" y="80566"/>
                </a:lnTo>
                <a:lnTo>
                  <a:pt x="56054" y="80566"/>
                </a:lnTo>
                <a:lnTo>
                  <a:pt x="56466" y="85696"/>
                </a:lnTo>
                <a:lnTo>
                  <a:pt x="56878" y="80566"/>
                </a:lnTo>
                <a:close/>
                <a:moveTo>
                  <a:pt x="67170" y="80566"/>
                </a:moveTo>
                <a:lnTo>
                  <a:pt x="67170" y="95608"/>
                </a:lnTo>
                <a:lnTo>
                  <a:pt x="65428" y="95608"/>
                </a:lnTo>
                <a:lnTo>
                  <a:pt x="65428" y="89211"/>
                </a:lnTo>
                <a:lnTo>
                  <a:pt x="64922" y="95608"/>
                </a:lnTo>
                <a:lnTo>
                  <a:pt x="62990" y="95608"/>
                </a:lnTo>
                <a:lnTo>
                  <a:pt x="62483" y="89211"/>
                </a:lnTo>
                <a:lnTo>
                  <a:pt x="62483" y="95608"/>
                </a:lnTo>
                <a:lnTo>
                  <a:pt x="60741" y="95608"/>
                </a:lnTo>
                <a:lnTo>
                  <a:pt x="60741" y="80566"/>
                </a:lnTo>
                <a:lnTo>
                  <a:pt x="63528" y="80566"/>
                </a:lnTo>
                <a:lnTo>
                  <a:pt x="63940" y="85696"/>
                </a:lnTo>
                <a:lnTo>
                  <a:pt x="64383" y="80566"/>
                </a:lnTo>
                <a:close/>
                <a:moveTo>
                  <a:pt x="74644" y="80566"/>
                </a:moveTo>
                <a:lnTo>
                  <a:pt x="74644" y="95608"/>
                </a:lnTo>
                <a:lnTo>
                  <a:pt x="72902" y="95608"/>
                </a:lnTo>
                <a:lnTo>
                  <a:pt x="72902" y="89211"/>
                </a:lnTo>
                <a:lnTo>
                  <a:pt x="72395" y="95608"/>
                </a:lnTo>
                <a:lnTo>
                  <a:pt x="70464" y="95608"/>
                </a:lnTo>
                <a:lnTo>
                  <a:pt x="69957" y="89211"/>
                </a:lnTo>
                <a:lnTo>
                  <a:pt x="69957" y="95608"/>
                </a:lnTo>
                <a:lnTo>
                  <a:pt x="68215" y="95608"/>
                </a:lnTo>
                <a:lnTo>
                  <a:pt x="68215" y="80566"/>
                </a:lnTo>
                <a:lnTo>
                  <a:pt x="71002" y="80566"/>
                </a:lnTo>
                <a:lnTo>
                  <a:pt x="71445" y="85696"/>
                </a:lnTo>
                <a:lnTo>
                  <a:pt x="71857" y="80566"/>
                </a:lnTo>
                <a:close/>
                <a:moveTo>
                  <a:pt x="82118" y="80566"/>
                </a:moveTo>
                <a:lnTo>
                  <a:pt x="82118" y="95608"/>
                </a:lnTo>
                <a:lnTo>
                  <a:pt x="80376" y="95608"/>
                </a:lnTo>
                <a:lnTo>
                  <a:pt x="80376" y="89211"/>
                </a:lnTo>
                <a:lnTo>
                  <a:pt x="79869" y="95608"/>
                </a:lnTo>
                <a:lnTo>
                  <a:pt x="77969" y="95608"/>
                </a:lnTo>
                <a:lnTo>
                  <a:pt x="77431" y="89211"/>
                </a:lnTo>
                <a:lnTo>
                  <a:pt x="77431" y="95608"/>
                </a:lnTo>
                <a:lnTo>
                  <a:pt x="75689" y="95608"/>
                </a:lnTo>
                <a:lnTo>
                  <a:pt x="75689" y="80566"/>
                </a:lnTo>
                <a:lnTo>
                  <a:pt x="78508" y="80566"/>
                </a:lnTo>
                <a:lnTo>
                  <a:pt x="78919" y="85696"/>
                </a:lnTo>
                <a:lnTo>
                  <a:pt x="79331" y="80566"/>
                </a:lnTo>
                <a:close/>
                <a:moveTo>
                  <a:pt x="89623" y="80566"/>
                </a:moveTo>
                <a:lnTo>
                  <a:pt x="89623" y="95608"/>
                </a:lnTo>
                <a:lnTo>
                  <a:pt x="87882" y="95608"/>
                </a:lnTo>
                <a:lnTo>
                  <a:pt x="87882" y="89211"/>
                </a:lnTo>
                <a:lnTo>
                  <a:pt x="87343" y="95608"/>
                </a:lnTo>
                <a:lnTo>
                  <a:pt x="85443" y="95608"/>
                </a:lnTo>
                <a:lnTo>
                  <a:pt x="84905" y="89211"/>
                </a:lnTo>
                <a:lnTo>
                  <a:pt x="84905" y="95608"/>
                </a:lnTo>
                <a:lnTo>
                  <a:pt x="83163" y="95608"/>
                </a:lnTo>
                <a:lnTo>
                  <a:pt x="83163" y="80566"/>
                </a:lnTo>
                <a:lnTo>
                  <a:pt x="85982" y="80566"/>
                </a:lnTo>
                <a:lnTo>
                  <a:pt x="86393" y="85696"/>
                </a:lnTo>
                <a:lnTo>
                  <a:pt x="86805" y="80566"/>
                </a:lnTo>
                <a:close/>
                <a:moveTo>
                  <a:pt x="97097" y="80566"/>
                </a:moveTo>
                <a:lnTo>
                  <a:pt x="97097" y="95608"/>
                </a:lnTo>
                <a:lnTo>
                  <a:pt x="95356" y="95608"/>
                </a:lnTo>
                <a:lnTo>
                  <a:pt x="95356" y="89211"/>
                </a:lnTo>
                <a:lnTo>
                  <a:pt x="94817" y="95608"/>
                </a:lnTo>
                <a:lnTo>
                  <a:pt x="92917" y="95608"/>
                </a:lnTo>
                <a:lnTo>
                  <a:pt x="92379" y="89211"/>
                </a:lnTo>
                <a:lnTo>
                  <a:pt x="92379" y="95608"/>
                </a:lnTo>
                <a:lnTo>
                  <a:pt x="90637" y="95608"/>
                </a:lnTo>
                <a:lnTo>
                  <a:pt x="90637" y="80566"/>
                </a:lnTo>
                <a:lnTo>
                  <a:pt x="93455" y="80566"/>
                </a:lnTo>
                <a:lnTo>
                  <a:pt x="93867" y="85696"/>
                </a:lnTo>
                <a:lnTo>
                  <a:pt x="94279" y="80566"/>
                </a:lnTo>
                <a:close/>
                <a:moveTo>
                  <a:pt x="104571" y="80566"/>
                </a:moveTo>
                <a:lnTo>
                  <a:pt x="104571" y="95608"/>
                </a:lnTo>
                <a:lnTo>
                  <a:pt x="102829" y="95608"/>
                </a:lnTo>
                <a:lnTo>
                  <a:pt x="102829" y="89211"/>
                </a:lnTo>
                <a:lnTo>
                  <a:pt x="102323" y="95608"/>
                </a:lnTo>
                <a:lnTo>
                  <a:pt x="100391" y="95608"/>
                </a:lnTo>
                <a:lnTo>
                  <a:pt x="99853" y="89211"/>
                </a:lnTo>
                <a:lnTo>
                  <a:pt x="99853" y="95608"/>
                </a:lnTo>
                <a:lnTo>
                  <a:pt x="98142" y="95608"/>
                </a:lnTo>
                <a:lnTo>
                  <a:pt x="98142" y="80566"/>
                </a:lnTo>
                <a:lnTo>
                  <a:pt x="100929" y="80566"/>
                </a:lnTo>
                <a:lnTo>
                  <a:pt x="101341" y="85696"/>
                </a:lnTo>
                <a:lnTo>
                  <a:pt x="101753" y="80566"/>
                </a:lnTo>
                <a:close/>
                <a:moveTo>
                  <a:pt x="112045" y="80566"/>
                </a:moveTo>
                <a:lnTo>
                  <a:pt x="112045" y="95608"/>
                </a:lnTo>
                <a:lnTo>
                  <a:pt x="110303" y="95608"/>
                </a:lnTo>
                <a:lnTo>
                  <a:pt x="110303" y="89211"/>
                </a:lnTo>
                <a:lnTo>
                  <a:pt x="109797" y="95608"/>
                </a:lnTo>
                <a:lnTo>
                  <a:pt x="107865" y="95608"/>
                </a:lnTo>
                <a:lnTo>
                  <a:pt x="107358" y="89211"/>
                </a:lnTo>
                <a:lnTo>
                  <a:pt x="107358" y="95608"/>
                </a:lnTo>
                <a:lnTo>
                  <a:pt x="105616" y="95608"/>
                </a:lnTo>
                <a:lnTo>
                  <a:pt x="105616" y="80566"/>
                </a:lnTo>
                <a:lnTo>
                  <a:pt x="108403" y="80566"/>
                </a:lnTo>
                <a:lnTo>
                  <a:pt x="108815" y="85696"/>
                </a:lnTo>
                <a:lnTo>
                  <a:pt x="109258" y="80566"/>
                </a:lnTo>
                <a:close/>
                <a:moveTo>
                  <a:pt x="119519" y="80566"/>
                </a:moveTo>
                <a:lnTo>
                  <a:pt x="119519" y="95608"/>
                </a:lnTo>
                <a:lnTo>
                  <a:pt x="117777" y="95608"/>
                </a:lnTo>
                <a:lnTo>
                  <a:pt x="117777" y="89211"/>
                </a:lnTo>
                <a:lnTo>
                  <a:pt x="117271" y="95608"/>
                </a:lnTo>
                <a:lnTo>
                  <a:pt x="115339" y="95608"/>
                </a:lnTo>
                <a:lnTo>
                  <a:pt x="114832" y="89211"/>
                </a:lnTo>
                <a:lnTo>
                  <a:pt x="114832" y="95608"/>
                </a:lnTo>
                <a:lnTo>
                  <a:pt x="113090" y="95608"/>
                </a:lnTo>
                <a:lnTo>
                  <a:pt x="113090" y="80566"/>
                </a:lnTo>
                <a:lnTo>
                  <a:pt x="115877" y="80566"/>
                </a:lnTo>
                <a:lnTo>
                  <a:pt x="116320" y="85696"/>
                </a:lnTo>
                <a:lnTo>
                  <a:pt x="116732" y="80566"/>
                </a:lnTo>
                <a:close/>
                <a:moveTo>
                  <a:pt x="126993" y="80566"/>
                </a:moveTo>
                <a:lnTo>
                  <a:pt x="126993" y="95608"/>
                </a:lnTo>
                <a:lnTo>
                  <a:pt x="125283" y="95608"/>
                </a:lnTo>
                <a:lnTo>
                  <a:pt x="125283" y="89211"/>
                </a:lnTo>
                <a:lnTo>
                  <a:pt x="124744" y="95608"/>
                </a:lnTo>
                <a:lnTo>
                  <a:pt x="122813" y="95608"/>
                </a:lnTo>
                <a:lnTo>
                  <a:pt x="122306" y="89211"/>
                </a:lnTo>
                <a:lnTo>
                  <a:pt x="122306" y="95608"/>
                </a:lnTo>
                <a:lnTo>
                  <a:pt x="120564" y="95608"/>
                </a:lnTo>
                <a:lnTo>
                  <a:pt x="120564" y="80566"/>
                </a:lnTo>
                <a:lnTo>
                  <a:pt x="123351" y="80566"/>
                </a:lnTo>
                <a:lnTo>
                  <a:pt x="123794" y="85696"/>
                </a:lnTo>
                <a:lnTo>
                  <a:pt x="124206" y="80566"/>
                </a:lnTo>
                <a:close/>
                <a:moveTo>
                  <a:pt x="134467" y="80566"/>
                </a:moveTo>
                <a:lnTo>
                  <a:pt x="134467" y="95608"/>
                </a:lnTo>
                <a:lnTo>
                  <a:pt x="132757" y="95608"/>
                </a:lnTo>
                <a:lnTo>
                  <a:pt x="132757" y="89211"/>
                </a:lnTo>
                <a:lnTo>
                  <a:pt x="132218" y="95608"/>
                </a:lnTo>
                <a:lnTo>
                  <a:pt x="130318" y="95608"/>
                </a:lnTo>
                <a:lnTo>
                  <a:pt x="129780" y="89211"/>
                </a:lnTo>
                <a:lnTo>
                  <a:pt x="129780" y="95608"/>
                </a:lnTo>
                <a:lnTo>
                  <a:pt x="128038" y="95608"/>
                </a:lnTo>
                <a:lnTo>
                  <a:pt x="128038" y="80566"/>
                </a:lnTo>
                <a:lnTo>
                  <a:pt x="130857" y="80566"/>
                </a:lnTo>
                <a:lnTo>
                  <a:pt x="131268" y="85696"/>
                </a:lnTo>
                <a:lnTo>
                  <a:pt x="131680" y="80566"/>
                </a:lnTo>
                <a:close/>
                <a:moveTo>
                  <a:pt x="141941" y="80566"/>
                </a:moveTo>
                <a:lnTo>
                  <a:pt x="141941" y="95608"/>
                </a:lnTo>
                <a:lnTo>
                  <a:pt x="140231" y="95608"/>
                </a:lnTo>
                <a:lnTo>
                  <a:pt x="140231" y="89211"/>
                </a:lnTo>
                <a:lnTo>
                  <a:pt x="139692" y="95608"/>
                </a:lnTo>
                <a:lnTo>
                  <a:pt x="137792" y="95608"/>
                </a:lnTo>
                <a:lnTo>
                  <a:pt x="137254" y="89211"/>
                </a:lnTo>
                <a:lnTo>
                  <a:pt x="137254" y="95608"/>
                </a:lnTo>
                <a:lnTo>
                  <a:pt x="135512" y="95608"/>
                </a:lnTo>
                <a:lnTo>
                  <a:pt x="135512" y="80566"/>
                </a:lnTo>
                <a:lnTo>
                  <a:pt x="138330" y="80566"/>
                </a:lnTo>
                <a:lnTo>
                  <a:pt x="138742" y="85696"/>
                </a:lnTo>
                <a:lnTo>
                  <a:pt x="139154" y="80566"/>
                </a:lnTo>
                <a:close/>
                <a:moveTo>
                  <a:pt x="149446" y="80566"/>
                </a:moveTo>
                <a:lnTo>
                  <a:pt x="149446" y="95608"/>
                </a:lnTo>
                <a:lnTo>
                  <a:pt x="147705" y="95608"/>
                </a:lnTo>
                <a:lnTo>
                  <a:pt x="147705" y="89211"/>
                </a:lnTo>
                <a:lnTo>
                  <a:pt x="147166" y="95608"/>
                </a:lnTo>
                <a:lnTo>
                  <a:pt x="145266" y="95608"/>
                </a:lnTo>
                <a:lnTo>
                  <a:pt x="144728" y="89211"/>
                </a:lnTo>
                <a:lnTo>
                  <a:pt x="144728" y="95608"/>
                </a:lnTo>
                <a:lnTo>
                  <a:pt x="142986" y="95608"/>
                </a:lnTo>
                <a:lnTo>
                  <a:pt x="142986" y="80566"/>
                </a:lnTo>
                <a:lnTo>
                  <a:pt x="145804" y="80566"/>
                </a:lnTo>
                <a:lnTo>
                  <a:pt x="146216" y="85696"/>
                </a:lnTo>
                <a:lnTo>
                  <a:pt x="146628" y="80566"/>
                </a:lnTo>
                <a:close/>
                <a:moveTo>
                  <a:pt x="156920" y="80566"/>
                </a:moveTo>
                <a:lnTo>
                  <a:pt x="156920" y="95608"/>
                </a:lnTo>
                <a:lnTo>
                  <a:pt x="155178" y="95608"/>
                </a:lnTo>
                <a:lnTo>
                  <a:pt x="155178" y="89211"/>
                </a:lnTo>
                <a:lnTo>
                  <a:pt x="154640" y="95608"/>
                </a:lnTo>
                <a:lnTo>
                  <a:pt x="152740" y="95608"/>
                </a:lnTo>
                <a:lnTo>
                  <a:pt x="152233" y="89211"/>
                </a:lnTo>
                <a:lnTo>
                  <a:pt x="152233" y="95608"/>
                </a:lnTo>
                <a:lnTo>
                  <a:pt x="150491" y="95608"/>
                </a:lnTo>
                <a:lnTo>
                  <a:pt x="150491" y="80566"/>
                </a:lnTo>
                <a:lnTo>
                  <a:pt x="153278" y="80566"/>
                </a:lnTo>
                <a:lnTo>
                  <a:pt x="153690" y="85696"/>
                </a:lnTo>
                <a:lnTo>
                  <a:pt x="154133" y="80566"/>
                </a:lnTo>
                <a:close/>
                <a:moveTo>
                  <a:pt x="164394" y="80566"/>
                </a:moveTo>
                <a:lnTo>
                  <a:pt x="164394" y="95608"/>
                </a:lnTo>
                <a:lnTo>
                  <a:pt x="162652" y="95608"/>
                </a:lnTo>
                <a:lnTo>
                  <a:pt x="162652" y="89211"/>
                </a:lnTo>
                <a:lnTo>
                  <a:pt x="162146" y="95608"/>
                </a:lnTo>
                <a:lnTo>
                  <a:pt x="160214" y="95608"/>
                </a:lnTo>
                <a:lnTo>
                  <a:pt x="159707" y="89211"/>
                </a:lnTo>
                <a:lnTo>
                  <a:pt x="159707" y="95608"/>
                </a:lnTo>
                <a:lnTo>
                  <a:pt x="157965" y="95608"/>
                </a:lnTo>
                <a:lnTo>
                  <a:pt x="157965" y="80566"/>
                </a:lnTo>
                <a:lnTo>
                  <a:pt x="160752" y="80566"/>
                </a:lnTo>
                <a:lnTo>
                  <a:pt x="161164" y="85696"/>
                </a:lnTo>
                <a:lnTo>
                  <a:pt x="161607" y="80566"/>
                </a:lnTo>
                <a:close/>
                <a:moveTo>
                  <a:pt x="171868" y="80566"/>
                </a:moveTo>
                <a:lnTo>
                  <a:pt x="171868" y="95608"/>
                </a:lnTo>
                <a:lnTo>
                  <a:pt x="170126" y="95608"/>
                </a:lnTo>
                <a:lnTo>
                  <a:pt x="170126" y="89211"/>
                </a:lnTo>
                <a:lnTo>
                  <a:pt x="169620" y="95608"/>
                </a:lnTo>
                <a:lnTo>
                  <a:pt x="167688" y="95608"/>
                </a:lnTo>
                <a:lnTo>
                  <a:pt x="167181" y="89211"/>
                </a:lnTo>
                <a:lnTo>
                  <a:pt x="167181" y="95608"/>
                </a:lnTo>
                <a:lnTo>
                  <a:pt x="165439" y="95608"/>
                </a:lnTo>
                <a:lnTo>
                  <a:pt x="165439" y="80566"/>
                </a:lnTo>
                <a:lnTo>
                  <a:pt x="168226" y="80566"/>
                </a:lnTo>
                <a:lnTo>
                  <a:pt x="168638" y="85696"/>
                </a:lnTo>
                <a:lnTo>
                  <a:pt x="169081" y="80566"/>
                </a:lnTo>
                <a:close/>
                <a:moveTo>
                  <a:pt x="179342" y="80566"/>
                </a:moveTo>
                <a:lnTo>
                  <a:pt x="179342" y="95608"/>
                </a:lnTo>
                <a:lnTo>
                  <a:pt x="177600" y="95608"/>
                </a:lnTo>
                <a:lnTo>
                  <a:pt x="177600" y="89211"/>
                </a:lnTo>
                <a:lnTo>
                  <a:pt x="177093" y="95608"/>
                </a:lnTo>
                <a:lnTo>
                  <a:pt x="175193" y="95608"/>
                </a:lnTo>
                <a:lnTo>
                  <a:pt x="174655" y="89211"/>
                </a:lnTo>
                <a:lnTo>
                  <a:pt x="174655" y="95608"/>
                </a:lnTo>
                <a:lnTo>
                  <a:pt x="172913" y="95608"/>
                </a:lnTo>
                <a:lnTo>
                  <a:pt x="172913" y="80566"/>
                </a:lnTo>
                <a:lnTo>
                  <a:pt x="175732" y="80566"/>
                </a:lnTo>
                <a:lnTo>
                  <a:pt x="176143" y="85696"/>
                </a:lnTo>
                <a:lnTo>
                  <a:pt x="176555" y="80566"/>
                </a:lnTo>
                <a:close/>
                <a:moveTo>
                  <a:pt x="186816" y="80566"/>
                </a:moveTo>
                <a:lnTo>
                  <a:pt x="186816" y="95608"/>
                </a:lnTo>
                <a:lnTo>
                  <a:pt x="185106" y="95608"/>
                </a:lnTo>
                <a:lnTo>
                  <a:pt x="185106" y="89211"/>
                </a:lnTo>
                <a:lnTo>
                  <a:pt x="184567" y="95608"/>
                </a:lnTo>
                <a:lnTo>
                  <a:pt x="182667" y="95608"/>
                </a:lnTo>
                <a:lnTo>
                  <a:pt x="182129" y="89211"/>
                </a:lnTo>
                <a:lnTo>
                  <a:pt x="182129" y="95608"/>
                </a:lnTo>
                <a:lnTo>
                  <a:pt x="180387" y="95608"/>
                </a:lnTo>
                <a:lnTo>
                  <a:pt x="180387" y="80566"/>
                </a:lnTo>
                <a:lnTo>
                  <a:pt x="183206" y="80566"/>
                </a:lnTo>
                <a:lnTo>
                  <a:pt x="183617" y="85696"/>
                </a:lnTo>
                <a:lnTo>
                  <a:pt x="184029" y="80566"/>
                </a:lnTo>
                <a:close/>
                <a:moveTo>
                  <a:pt x="194321" y="80566"/>
                </a:moveTo>
                <a:lnTo>
                  <a:pt x="194321" y="95608"/>
                </a:lnTo>
                <a:lnTo>
                  <a:pt x="192580" y="95608"/>
                </a:lnTo>
                <a:lnTo>
                  <a:pt x="192580" y="89211"/>
                </a:lnTo>
                <a:lnTo>
                  <a:pt x="192041" y="95608"/>
                </a:lnTo>
                <a:lnTo>
                  <a:pt x="190141" y="95608"/>
                </a:lnTo>
                <a:lnTo>
                  <a:pt x="189603" y="89211"/>
                </a:lnTo>
                <a:lnTo>
                  <a:pt x="189603" y="95608"/>
                </a:lnTo>
                <a:lnTo>
                  <a:pt x="187861" y="95608"/>
                </a:lnTo>
                <a:lnTo>
                  <a:pt x="187861" y="80566"/>
                </a:lnTo>
                <a:lnTo>
                  <a:pt x="190679" y="80566"/>
                </a:lnTo>
                <a:lnTo>
                  <a:pt x="191091" y="85696"/>
                </a:lnTo>
                <a:lnTo>
                  <a:pt x="191503" y="80566"/>
                </a:lnTo>
                <a:close/>
                <a:moveTo>
                  <a:pt x="201795" y="80566"/>
                </a:moveTo>
                <a:lnTo>
                  <a:pt x="201795" y="95608"/>
                </a:lnTo>
                <a:lnTo>
                  <a:pt x="200054" y="95608"/>
                </a:lnTo>
                <a:lnTo>
                  <a:pt x="200054" y="89211"/>
                </a:lnTo>
                <a:lnTo>
                  <a:pt x="199515" y="95608"/>
                </a:lnTo>
                <a:lnTo>
                  <a:pt x="197615" y="95608"/>
                </a:lnTo>
                <a:lnTo>
                  <a:pt x="197077" y="89211"/>
                </a:lnTo>
                <a:lnTo>
                  <a:pt x="197077" y="95608"/>
                </a:lnTo>
                <a:lnTo>
                  <a:pt x="195366" y="95608"/>
                </a:lnTo>
                <a:lnTo>
                  <a:pt x="195366" y="80566"/>
                </a:lnTo>
                <a:lnTo>
                  <a:pt x="198153" y="80566"/>
                </a:lnTo>
                <a:lnTo>
                  <a:pt x="198565" y="85696"/>
                </a:lnTo>
                <a:lnTo>
                  <a:pt x="198977" y="80566"/>
                </a:lnTo>
                <a:close/>
                <a:moveTo>
                  <a:pt x="209269" y="80566"/>
                </a:moveTo>
                <a:lnTo>
                  <a:pt x="209269" y="95608"/>
                </a:lnTo>
                <a:lnTo>
                  <a:pt x="207527" y="95608"/>
                </a:lnTo>
                <a:lnTo>
                  <a:pt x="207527" y="89211"/>
                </a:lnTo>
                <a:lnTo>
                  <a:pt x="207021" y="95608"/>
                </a:lnTo>
                <a:lnTo>
                  <a:pt x="205089" y="95608"/>
                </a:lnTo>
                <a:lnTo>
                  <a:pt x="204582" y="89211"/>
                </a:lnTo>
                <a:lnTo>
                  <a:pt x="204582" y="95608"/>
                </a:lnTo>
                <a:lnTo>
                  <a:pt x="202840" y="95608"/>
                </a:lnTo>
                <a:lnTo>
                  <a:pt x="202840" y="80566"/>
                </a:lnTo>
                <a:lnTo>
                  <a:pt x="205627" y="80566"/>
                </a:lnTo>
                <a:lnTo>
                  <a:pt x="206039" y="85696"/>
                </a:lnTo>
                <a:lnTo>
                  <a:pt x="206451" y="80566"/>
                </a:lnTo>
                <a:close/>
                <a:moveTo>
                  <a:pt x="216743" y="80566"/>
                </a:moveTo>
                <a:lnTo>
                  <a:pt x="216743" y="95608"/>
                </a:lnTo>
                <a:lnTo>
                  <a:pt x="215001" y="95608"/>
                </a:lnTo>
                <a:lnTo>
                  <a:pt x="215001" y="89211"/>
                </a:lnTo>
                <a:lnTo>
                  <a:pt x="214495" y="95608"/>
                </a:lnTo>
                <a:lnTo>
                  <a:pt x="212563" y="95608"/>
                </a:lnTo>
                <a:lnTo>
                  <a:pt x="212056" y="89211"/>
                </a:lnTo>
                <a:lnTo>
                  <a:pt x="212056" y="95608"/>
                </a:lnTo>
                <a:lnTo>
                  <a:pt x="210314" y="95608"/>
                </a:lnTo>
                <a:lnTo>
                  <a:pt x="210314" y="80566"/>
                </a:lnTo>
                <a:lnTo>
                  <a:pt x="213101" y="80566"/>
                </a:lnTo>
                <a:lnTo>
                  <a:pt x="213513" y="85696"/>
                </a:lnTo>
                <a:lnTo>
                  <a:pt x="213956" y="80566"/>
                </a:lnTo>
                <a:close/>
                <a:moveTo>
                  <a:pt x="224217" y="80566"/>
                </a:moveTo>
                <a:lnTo>
                  <a:pt x="224217" y="95608"/>
                </a:lnTo>
                <a:lnTo>
                  <a:pt x="222475" y="95608"/>
                </a:lnTo>
                <a:lnTo>
                  <a:pt x="222475" y="89211"/>
                </a:lnTo>
                <a:lnTo>
                  <a:pt x="221969" y="95608"/>
                </a:lnTo>
                <a:lnTo>
                  <a:pt x="220037" y="95608"/>
                </a:lnTo>
                <a:lnTo>
                  <a:pt x="219530" y="89211"/>
                </a:lnTo>
                <a:lnTo>
                  <a:pt x="219530" y="95608"/>
                </a:lnTo>
                <a:lnTo>
                  <a:pt x="217788" y="95608"/>
                </a:lnTo>
                <a:lnTo>
                  <a:pt x="217788" y="80566"/>
                </a:lnTo>
                <a:lnTo>
                  <a:pt x="220575" y="80566"/>
                </a:lnTo>
                <a:lnTo>
                  <a:pt x="221018" y="85696"/>
                </a:lnTo>
                <a:lnTo>
                  <a:pt x="221430" y="80566"/>
                </a:lnTo>
                <a:close/>
                <a:moveTo>
                  <a:pt x="231691" y="80566"/>
                </a:moveTo>
                <a:lnTo>
                  <a:pt x="231691" y="95608"/>
                </a:lnTo>
                <a:lnTo>
                  <a:pt x="229981" y="95608"/>
                </a:lnTo>
                <a:lnTo>
                  <a:pt x="229981" y="89211"/>
                </a:lnTo>
                <a:lnTo>
                  <a:pt x="229442" y="95608"/>
                </a:lnTo>
                <a:lnTo>
                  <a:pt x="227542" y="95608"/>
                </a:lnTo>
                <a:lnTo>
                  <a:pt x="227004" y="89211"/>
                </a:lnTo>
                <a:lnTo>
                  <a:pt x="227004" y="95608"/>
                </a:lnTo>
                <a:lnTo>
                  <a:pt x="225262" y="95608"/>
                </a:lnTo>
                <a:lnTo>
                  <a:pt x="225262" y="80566"/>
                </a:lnTo>
                <a:lnTo>
                  <a:pt x="228049" y="80566"/>
                </a:lnTo>
                <a:lnTo>
                  <a:pt x="228492" y="85696"/>
                </a:lnTo>
                <a:lnTo>
                  <a:pt x="228904" y="80566"/>
                </a:lnTo>
                <a:close/>
                <a:moveTo>
                  <a:pt x="239165" y="80566"/>
                </a:moveTo>
                <a:lnTo>
                  <a:pt x="239165" y="95608"/>
                </a:lnTo>
                <a:lnTo>
                  <a:pt x="237455" y="95608"/>
                </a:lnTo>
                <a:lnTo>
                  <a:pt x="237455" y="89211"/>
                </a:lnTo>
                <a:lnTo>
                  <a:pt x="236916" y="95608"/>
                </a:lnTo>
                <a:lnTo>
                  <a:pt x="235016" y="95608"/>
                </a:lnTo>
                <a:lnTo>
                  <a:pt x="234478" y="89211"/>
                </a:lnTo>
                <a:lnTo>
                  <a:pt x="234478" y="95608"/>
                </a:lnTo>
                <a:lnTo>
                  <a:pt x="232736" y="95608"/>
                </a:lnTo>
                <a:lnTo>
                  <a:pt x="232736" y="80566"/>
                </a:lnTo>
                <a:lnTo>
                  <a:pt x="235555" y="80566"/>
                </a:lnTo>
                <a:lnTo>
                  <a:pt x="235966" y="85696"/>
                </a:lnTo>
                <a:lnTo>
                  <a:pt x="236378" y="80566"/>
                </a:lnTo>
                <a:close/>
                <a:moveTo>
                  <a:pt x="246670" y="80566"/>
                </a:moveTo>
                <a:lnTo>
                  <a:pt x="246670" y="95608"/>
                </a:lnTo>
                <a:lnTo>
                  <a:pt x="244929" y="95608"/>
                </a:lnTo>
                <a:lnTo>
                  <a:pt x="244929" y="89211"/>
                </a:lnTo>
                <a:lnTo>
                  <a:pt x="244390" y="95608"/>
                </a:lnTo>
                <a:lnTo>
                  <a:pt x="242490" y="95608"/>
                </a:lnTo>
                <a:lnTo>
                  <a:pt x="241952" y="89211"/>
                </a:lnTo>
                <a:lnTo>
                  <a:pt x="241952" y="95608"/>
                </a:lnTo>
                <a:lnTo>
                  <a:pt x="240242" y="95608"/>
                </a:lnTo>
                <a:lnTo>
                  <a:pt x="240242" y="80566"/>
                </a:lnTo>
                <a:lnTo>
                  <a:pt x="243028" y="80566"/>
                </a:lnTo>
                <a:lnTo>
                  <a:pt x="243440" y="85696"/>
                </a:lnTo>
                <a:lnTo>
                  <a:pt x="243852" y="80566"/>
                </a:lnTo>
                <a:close/>
                <a:moveTo>
                  <a:pt x="254144" y="80566"/>
                </a:moveTo>
                <a:lnTo>
                  <a:pt x="254144" y="95608"/>
                </a:lnTo>
                <a:lnTo>
                  <a:pt x="252402" y="95608"/>
                </a:lnTo>
                <a:lnTo>
                  <a:pt x="252402" y="89211"/>
                </a:lnTo>
                <a:lnTo>
                  <a:pt x="251864" y="95608"/>
                </a:lnTo>
                <a:lnTo>
                  <a:pt x="249964" y="95608"/>
                </a:lnTo>
                <a:lnTo>
                  <a:pt x="249426" y="89211"/>
                </a:lnTo>
                <a:lnTo>
                  <a:pt x="249426" y="95608"/>
                </a:lnTo>
                <a:lnTo>
                  <a:pt x="247715" y="95608"/>
                </a:lnTo>
                <a:lnTo>
                  <a:pt x="247715" y="80566"/>
                </a:lnTo>
                <a:lnTo>
                  <a:pt x="250502" y="80566"/>
                </a:lnTo>
                <a:lnTo>
                  <a:pt x="250914" y="85696"/>
                </a:lnTo>
                <a:lnTo>
                  <a:pt x="251326" y="80566"/>
                </a:lnTo>
                <a:close/>
                <a:moveTo>
                  <a:pt x="261618" y="80566"/>
                </a:moveTo>
                <a:lnTo>
                  <a:pt x="261618" y="95608"/>
                </a:lnTo>
                <a:lnTo>
                  <a:pt x="259876" y="95608"/>
                </a:lnTo>
                <a:lnTo>
                  <a:pt x="259876" y="89211"/>
                </a:lnTo>
                <a:lnTo>
                  <a:pt x="259338" y="95608"/>
                </a:lnTo>
                <a:lnTo>
                  <a:pt x="257438" y="95608"/>
                </a:lnTo>
                <a:lnTo>
                  <a:pt x="256899" y="89211"/>
                </a:lnTo>
                <a:lnTo>
                  <a:pt x="256899" y="95608"/>
                </a:lnTo>
                <a:lnTo>
                  <a:pt x="255189" y="95608"/>
                </a:lnTo>
                <a:lnTo>
                  <a:pt x="255189" y="80566"/>
                </a:lnTo>
                <a:lnTo>
                  <a:pt x="257976" y="80566"/>
                </a:lnTo>
                <a:lnTo>
                  <a:pt x="258388" y="85696"/>
                </a:lnTo>
                <a:lnTo>
                  <a:pt x="258831" y="80566"/>
                </a:lnTo>
                <a:close/>
                <a:moveTo>
                  <a:pt x="269092" y="80566"/>
                </a:moveTo>
                <a:lnTo>
                  <a:pt x="269092" y="95608"/>
                </a:lnTo>
                <a:lnTo>
                  <a:pt x="267350" y="95608"/>
                </a:lnTo>
                <a:lnTo>
                  <a:pt x="267350" y="89211"/>
                </a:lnTo>
                <a:lnTo>
                  <a:pt x="266844" y="95608"/>
                </a:lnTo>
                <a:lnTo>
                  <a:pt x="264912" y="95608"/>
                </a:lnTo>
                <a:lnTo>
                  <a:pt x="264405" y="89211"/>
                </a:lnTo>
                <a:lnTo>
                  <a:pt x="264405" y="95608"/>
                </a:lnTo>
                <a:lnTo>
                  <a:pt x="262663" y="95608"/>
                </a:lnTo>
                <a:lnTo>
                  <a:pt x="262663" y="80566"/>
                </a:lnTo>
                <a:lnTo>
                  <a:pt x="265450" y="80566"/>
                </a:lnTo>
                <a:lnTo>
                  <a:pt x="265862" y="85696"/>
                </a:lnTo>
                <a:lnTo>
                  <a:pt x="266305" y="80566"/>
                </a:lnTo>
                <a:close/>
                <a:moveTo>
                  <a:pt x="276566" y="80566"/>
                </a:moveTo>
                <a:lnTo>
                  <a:pt x="276566" y="95608"/>
                </a:lnTo>
                <a:lnTo>
                  <a:pt x="274824" y="95608"/>
                </a:lnTo>
                <a:lnTo>
                  <a:pt x="274824" y="89211"/>
                </a:lnTo>
                <a:lnTo>
                  <a:pt x="274317" y="95608"/>
                </a:lnTo>
                <a:lnTo>
                  <a:pt x="272386" y="95608"/>
                </a:lnTo>
                <a:lnTo>
                  <a:pt x="271879" y="89211"/>
                </a:lnTo>
                <a:lnTo>
                  <a:pt x="271879" y="95608"/>
                </a:lnTo>
                <a:lnTo>
                  <a:pt x="270137" y="95608"/>
                </a:lnTo>
                <a:lnTo>
                  <a:pt x="270137" y="80566"/>
                </a:lnTo>
                <a:lnTo>
                  <a:pt x="272924" y="80566"/>
                </a:lnTo>
                <a:lnTo>
                  <a:pt x="273367" y="85696"/>
                </a:lnTo>
                <a:lnTo>
                  <a:pt x="273779" y="80566"/>
                </a:lnTo>
                <a:close/>
                <a:moveTo>
                  <a:pt x="284040" y="80566"/>
                </a:moveTo>
                <a:lnTo>
                  <a:pt x="284040" y="95608"/>
                </a:lnTo>
                <a:lnTo>
                  <a:pt x="282298" y="95608"/>
                </a:lnTo>
                <a:lnTo>
                  <a:pt x="282298" y="89211"/>
                </a:lnTo>
                <a:lnTo>
                  <a:pt x="281791" y="95608"/>
                </a:lnTo>
                <a:lnTo>
                  <a:pt x="279860" y="95608"/>
                </a:lnTo>
                <a:lnTo>
                  <a:pt x="279353" y="89211"/>
                </a:lnTo>
                <a:lnTo>
                  <a:pt x="279353" y="95608"/>
                </a:lnTo>
                <a:lnTo>
                  <a:pt x="277611" y="95608"/>
                </a:lnTo>
                <a:lnTo>
                  <a:pt x="277611" y="80566"/>
                </a:lnTo>
                <a:lnTo>
                  <a:pt x="280430" y="80566"/>
                </a:lnTo>
                <a:lnTo>
                  <a:pt x="280841" y="85696"/>
                </a:lnTo>
                <a:lnTo>
                  <a:pt x="281253" y="80566"/>
                </a:lnTo>
                <a:close/>
                <a:moveTo>
                  <a:pt x="7347" y="96463"/>
                </a:moveTo>
                <a:lnTo>
                  <a:pt x="7347" y="111474"/>
                </a:lnTo>
                <a:lnTo>
                  <a:pt x="5605" y="111474"/>
                </a:lnTo>
                <a:lnTo>
                  <a:pt x="5605" y="105077"/>
                </a:lnTo>
                <a:lnTo>
                  <a:pt x="5099" y="111474"/>
                </a:lnTo>
                <a:lnTo>
                  <a:pt x="3167" y="111474"/>
                </a:lnTo>
                <a:lnTo>
                  <a:pt x="2629" y="105077"/>
                </a:lnTo>
                <a:lnTo>
                  <a:pt x="2629" y="111474"/>
                </a:lnTo>
                <a:lnTo>
                  <a:pt x="918" y="111474"/>
                </a:lnTo>
                <a:lnTo>
                  <a:pt x="918" y="96463"/>
                </a:lnTo>
                <a:lnTo>
                  <a:pt x="3705" y="96463"/>
                </a:lnTo>
                <a:lnTo>
                  <a:pt x="4117" y="101562"/>
                </a:lnTo>
                <a:lnTo>
                  <a:pt x="4529" y="96463"/>
                </a:lnTo>
                <a:close/>
                <a:moveTo>
                  <a:pt x="14821" y="96463"/>
                </a:moveTo>
                <a:lnTo>
                  <a:pt x="14821" y="111474"/>
                </a:lnTo>
                <a:lnTo>
                  <a:pt x="13079" y="111474"/>
                </a:lnTo>
                <a:lnTo>
                  <a:pt x="13079" y="105077"/>
                </a:lnTo>
                <a:lnTo>
                  <a:pt x="12573" y="111474"/>
                </a:lnTo>
                <a:lnTo>
                  <a:pt x="10641" y="111474"/>
                </a:lnTo>
                <a:lnTo>
                  <a:pt x="10134" y="105077"/>
                </a:lnTo>
                <a:lnTo>
                  <a:pt x="10134" y="111474"/>
                </a:lnTo>
                <a:lnTo>
                  <a:pt x="8392" y="111474"/>
                </a:lnTo>
                <a:lnTo>
                  <a:pt x="8392" y="96463"/>
                </a:lnTo>
                <a:lnTo>
                  <a:pt x="11179" y="96463"/>
                </a:lnTo>
                <a:lnTo>
                  <a:pt x="11591" y="101562"/>
                </a:lnTo>
                <a:lnTo>
                  <a:pt x="12034" y="96463"/>
                </a:lnTo>
                <a:close/>
                <a:moveTo>
                  <a:pt x="22295" y="96463"/>
                </a:moveTo>
                <a:lnTo>
                  <a:pt x="22295" y="111474"/>
                </a:lnTo>
                <a:lnTo>
                  <a:pt x="20553" y="111474"/>
                </a:lnTo>
                <a:lnTo>
                  <a:pt x="20553" y="105077"/>
                </a:lnTo>
                <a:lnTo>
                  <a:pt x="20047" y="111474"/>
                </a:lnTo>
                <a:lnTo>
                  <a:pt x="18115" y="111474"/>
                </a:lnTo>
                <a:lnTo>
                  <a:pt x="17608" y="105077"/>
                </a:lnTo>
                <a:lnTo>
                  <a:pt x="17608" y="111474"/>
                </a:lnTo>
                <a:lnTo>
                  <a:pt x="15866" y="111474"/>
                </a:lnTo>
                <a:lnTo>
                  <a:pt x="15866" y="96463"/>
                </a:lnTo>
                <a:lnTo>
                  <a:pt x="18653" y="96463"/>
                </a:lnTo>
                <a:lnTo>
                  <a:pt x="19096" y="101562"/>
                </a:lnTo>
                <a:lnTo>
                  <a:pt x="19508" y="96463"/>
                </a:lnTo>
                <a:close/>
                <a:moveTo>
                  <a:pt x="29769" y="96463"/>
                </a:moveTo>
                <a:lnTo>
                  <a:pt x="29769" y="111474"/>
                </a:lnTo>
                <a:lnTo>
                  <a:pt x="28059" y="111474"/>
                </a:lnTo>
                <a:lnTo>
                  <a:pt x="28059" y="105077"/>
                </a:lnTo>
                <a:lnTo>
                  <a:pt x="27520" y="111474"/>
                </a:lnTo>
                <a:lnTo>
                  <a:pt x="25589" y="111474"/>
                </a:lnTo>
                <a:lnTo>
                  <a:pt x="25082" y="105077"/>
                </a:lnTo>
                <a:lnTo>
                  <a:pt x="25082" y="111474"/>
                </a:lnTo>
                <a:lnTo>
                  <a:pt x="23340" y="111474"/>
                </a:lnTo>
                <a:lnTo>
                  <a:pt x="23340" y="96463"/>
                </a:lnTo>
                <a:lnTo>
                  <a:pt x="26159" y="96463"/>
                </a:lnTo>
                <a:lnTo>
                  <a:pt x="26570" y="101562"/>
                </a:lnTo>
                <a:lnTo>
                  <a:pt x="26982" y="96463"/>
                </a:lnTo>
                <a:close/>
                <a:moveTo>
                  <a:pt x="37243" y="96463"/>
                </a:moveTo>
                <a:lnTo>
                  <a:pt x="37243" y="111474"/>
                </a:lnTo>
                <a:lnTo>
                  <a:pt x="35533" y="111474"/>
                </a:lnTo>
                <a:lnTo>
                  <a:pt x="35533" y="105077"/>
                </a:lnTo>
                <a:lnTo>
                  <a:pt x="34994" y="111474"/>
                </a:lnTo>
                <a:lnTo>
                  <a:pt x="33094" y="111474"/>
                </a:lnTo>
                <a:lnTo>
                  <a:pt x="32556" y="105077"/>
                </a:lnTo>
                <a:lnTo>
                  <a:pt x="32556" y="111474"/>
                </a:lnTo>
                <a:lnTo>
                  <a:pt x="30814" y="111474"/>
                </a:lnTo>
                <a:lnTo>
                  <a:pt x="30814" y="96463"/>
                </a:lnTo>
                <a:lnTo>
                  <a:pt x="33633" y="96463"/>
                </a:lnTo>
                <a:lnTo>
                  <a:pt x="34044" y="101562"/>
                </a:lnTo>
                <a:lnTo>
                  <a:pt x="34456" y="96463"/>
                </a:lnTo>
                <a:close/>
                <a:moveTo>
                  <a:pt x="44748" y="96463"/>
                </a:moveTo>
                <a:lnTo>
                  <a:pt x="44748" y="111474"/>
                </a:lnTo>
                <a:lnTo>
                  <a:pt x="43007" y="111474"/>
                </a:lnTo>
                <a:lnTo>
                  <a:pt x="43007" y="105077"/>
                </a:lnTo>
                <a:lnTo>
                  <a:pt x="42468" y="111474"/>
                </a:lnTo>
                <a:lnTo>
                  <a:pt x="40568" y="111474"/>
                </a:lnTo>
                <a:lnTo>
                  <a:pt x="40030" y="105077"/>
                </a:lnTo>
                <a:lnTo>
                  <a:pt x="40030" y="111474"/>
                </a:lnTo>
                <a:lnTo>
                  <a:pt x="38320" y="111474"/>
                </a:lnTo>
                <a:lnTo>
                  <a:pt x="38320" y="96463"/>
                </a:lnTo>
                <a:lnTo>
                  <a:pt x="41106" y="96463"/>
                </a:lnTo>
                <a:lnTo>
                  <a:pt x="41518" y="101562"/>
                </a:lnTo>
                <a:lnTo>
                  <a:pt x="41930" y="96463"/>
                </a:lnTo>
                <a:close/>
                <a:moveTo>
                  <a:pt x="52222" y="96463"/>
                </a:moveTo>
                <a:lnTo>
                  <a:pt x="52222" y="111474"/>
                </a:lnTo>
                <a:lnTo>
                  <a:pt x="50480" y="111474"/>
                </a:lnTo>
                <a:lnTo>
                  <a:pt x="50480" y="105077"/>
                </a:lnTo>
                <a:lnTo>
                  <a:pt x="49942" y="111474"/>
                </a:lnTo>
                <a:lnTo>
                  <a:pt x="48042" y="111474"/>
                </a:lnTo>
                <a:lnTo>
                  <a:pt x="47504" y="105077"/>
                </a:lnTo>
                <a:lnTo>
                  <a:pt x="47504" y="111474"/>
                </a:lnTo>
                <a:lnTo>
                  <a:pt x="45793" y="111474"/>
                </a:lnTo>
                <a:lnTo>
                  <a:pt x="45793" y="96463"/>
                </a:lnTo>
                <a:lnTo>
                  <a:pt x="48580" y="96463"/>
                </a:lnTo>
                <a:lnTo>
                  <a:pt x="48992" y="101562"/>
                </a:lnTo>
                <a:lnTo>
                  <a:pt x="49404" y="96463"/>
                </a:lnTo>
                <a:close/>
                <a:moveTo>
                  <a:pt x="59696" y="96463"/>
                </a:moveTo>
                <a:lnTo>
                  <a:pt x="59696" y="111474"/>
                </a:lnTo>
                <a:lnTo>
                  <a:pt x="57954" y="111474"/>
                </a:lnTo>
                <a:lnTo>
                  <a:pt x="57954" y="105077"/>
                </a:lnTo>
                <a:lnTo>
                  <a:pt x="57448" y="111474"/>
                </a:lnTo>
                <a:lnTo>
                  <a:pt x="55516" y="111474"/>
                </a:lnTo>
                <a:lnTo>
                  <a:pt x="54978" y="105077"/>
                </a:lnTo>
                <a:lnTo>
                  <a:pt x="54978" y="111474"/>
                </a:lnTo>
                <a:lnTo>
                  <a:pt x="53267" y="111474"/>
                </a:lnTo>
                <a:lnTo>
                  <a:pt x="53267" y="96463"/>
                </a:lnTo>
                <a:lnTo>
                  <a:pt x="56054" y="96463"/>
                </a:lnTo>
                <a:lnTo>
                  <a:pt x="56466" y="101562"/>
                </a:lnTo>
                <a:lnTo>
                  <a:pt x="56878" y="96463"/>
                </a:lnTo>
                <a:close/>
                <a:moveTo>
                  <a:pt x="67170" y="96463"/>
                </a:moveTo>
                <a:lnTo>
                  <a:pt x="67170" y="111474"/>
                </a:lnTo>
                <a:lnTo>
                  <a:pt x="65428" y="111474"/>
                </a:lnTo>
                <a:lnTo>
                  <a:pt x="65428" y="105077"/>
                </a:lnTo>
                <a:lnTo>
                  <a:pt x="64922" y="111474"/>
                </a:lnTo>
                <a:lnTo>
                  <a:pt x="62990" y="111474"/>
                </a:lnTo>
                <a:lnTo>
                  <a:pt x="62483" y="105077"/>
                </a:lnTo>
                <a:lnTo>
                  <a:pt x="62483" y="111474"/>
                </a:lnTo>
                <a:lnTo>
                  <a:pt x="60741" y="111474"/>
                </a:lnTo>
                <a:lnTo>
                  <a:pt x="60741" y="96463"/>
                </a:lnTo>
                <a:lnTo>
                  <a:pt x="63528" y="96463"/>
                </a:lnTo>
                <a:lnTo>
                  <a:pt x="63940" y="101562"/>
                </a:lnTo>
                <a:lnTo>
                  <a:pt x="64383" y="96463"/>
                </a:lnTo>
                <a:close/>
                <a:moveTo>
                  <a:pt x="74644" y="96463"/>
                </a:moveTo>
                <a:lnTo>
                  <a:pt x="74644" y="111474"/>
                </a:lnTo>
                <a:lnTo>
                  <a:pt x="72902" y="111474"/>
                </a:lnTo>
                <a:lnTo>
                  <a:pt x="72902" y="105077"/>
                </a:lnTo>
                <a:lnTo>
                  <a:pt x="72395" y="111474"/>
                </a:lnTo>
                <a:lnTo>
                  <a:pt x="70464" y="111474"/>
                </a:lnTo>
                <a:lnTo>
                  <a:pt x="69957" y="105077"/>
                </a:lnTo>
                <a:lnTo>
                  <a:pt x="69957" y="111474"/>
                </a:lnTo>
                <a:lnTo>
                  <a:pt x="68215" y="111474"/>
                </a:lnTo>
                <a:lnTo>
                  <a:pt x="68215" y="96463"/>
                </a:lnTo>
                <a:lnTo>
                  <a:pt x="71002" y="96463"/>
                </a:lnTo>
                <a:lnTo>
                  <a:pt x="71445" y="101562"/>
                </a:lnTo>
                <a:lnTo>
                  <a:pt x="71857" y="96463"/>
                </a:lnTo>
                <a:close/>
                <a:moveTo>
                  <a:pt x="82118" y="96463"/>
                </a:moveTo>
                <a:lnTo>
                  <a:pt x="82118" y="111474"/>
                </a:lnTo>
                <a:lnTo>
                  <a:pt x="80376" y="111474"/>
                </a:lnTo>
                <a:lnTo>
                  <a:pt x="80376" y="105077"/>
                </a:lnTo>
                <a:lnTo>
                  <a:pt x="79869" y="111474"/>
                </a:lnTo>
                <a:lnTo>
                  <a:pt x="77969" y="111474"/>
                </a:lnTo>
                <a:lnTo>
                  <a:pt x="77431" y="105077"/>
                </a:lnTo>
                <a:lnTo>
                  <a:pt x="77431" y="111474"/>
                </a:lnTo>
                <a:lnTo>
                  <a:pt x="75689" y="111474"/>
                </a:lnTo>
                <a:lnTo>
                  <a:pt x="75689" y="96463"/>
                </a:lnTo>
                <a:lnTo>
                  <a:pt x="78508" y="96463"/>
                </a:lnTo>
                <a:lnTo>
                  <a:pt x="78919" y="101562"/>
                </a:lnTo>
                <a:lnTo>
                  <a:pt x="79331" y="96463"/>
                </a:lnTo>
                <a:close/>
                <a:moveTo>
                  <a:pt x="89623" y="96463"/>
                </a:moveTo>
                <a:lnTo>
                  <a:pt x="89623" y="111474"/>
                </a:lnTo>
                <a:lnTo>
                  <a:pt x="87882" y="111474"/>
                </a:lnTo>
                <a:lnTo>
                  <a:pt x="87882" y="105077"/>
                </a:lnTo>
                <a:lnTo>
                  <a:pt x="87343" y="111474"/>
                </a:lnTo>
                <a:lnTo>
                  <a:pt x="85443" y="111474"/>
                </a:lnTo>
                <a:lnTo>
                  <a:pt x="84905" y="105077"/>
                </a:lnTo>
                <a:lnTo>
                  <a:pt x="84905" y="111474"/>
                </a:lnTo>
                <a:lnTo>
                  <a:pt x="83163" y="111474"/>
                </a:lnTo>
                <a:lnTo>
                  <a:pt x="83163" y="96463"/>
                </a:lnTo>
                <a:lnTo>
                  <a:pt x="85982" y="96463"/>
                </a:lnTo>
                <a:lnTo>
                  <a:pt x="86393" y="101562"/>
                </a:lnTo>
                <a:lnTo>
                  <a:pt x="86805" y="96463"/>
                </a:lnTo>
                <a:close/>
                <a:moveTo>
                  <a:pt x="97097" y="96463"/>
                </a:moveTo>
                <a:lnTo>
                  <a:pt x="97097" y="111474"/>
                </a:lnTo>
                <a:lnTo>
                  <a:pt x="95356" y="111474"/>
                </a:lnTo>
                <a:lnTo>
                  <a:pt x="95356" y="105077"/>
                </a:lnTo>
                <a:lnTo>
                  <a:pt x="94817" y="111474"/>
                </a:lnTo>
                <a:lnTo>
                  <a:pt x="92917" y="111474"/>
                </a:lnTo>
                <a:lnTo>
                  <a:pt x="92379" y="105077"/>
                </a:lnTo>
                <a:lnTo>
                  <a:pt x="92379" y="111474"/>
                </a:lnTo>
                <a:lnTo>
                  <a:pt x="90637" y="111474"/>
                </a:lnTo>
                <a:lnTo>
                  <a:pt x="90637" y="96463"/>
                </a:lnTo>
                <a:lnTo>
                  <a:pt x="93455" y="96463"/>
                </a:lnTo>
                <a:lnTo>
                  <a:pt x="93867" y="101562"/>
                </a:lnTo>
                <a:lnTo>
                  <a:pt x="94279" y="96463"/>
                </a:lnTo>
                <a:close/>
                <a:moveTo>
                  <a:pt x="104571" y="96463"/>
                </a:moveTo>
                <a:lnTo>
                  <a:pt x="104571" y="111474"/>
                </a:lnTo>
                <a:lnTo>
                  <a:pt x="102829" y="111474"/>
                </a:lnTo>
                <a:lnTo>
                  <a:pt x="102829" y="105077"/>
                </a:lnTo>
                <a:lnTo>
                  <a:pt x="102323" y="111474"/>
                </a:lnTo>
                <a:lnTo>
                  <a:pt x="100391" y="111474"/>
                </a:lnTo>
                <a:lnTo>
                  <a:pt x="99853" y="105077"/>
                </a:lnTo>
                <a:lnTo>
                  <a:pt x="99853" y="111474"/>
                </a:lnTo>
                <a:lnTo>
                  <a:pt x="98142" y="111474"/>
                </a:lnTo>
                <a:lnTo>
                  <a:pt x="98142" y="96463"/>
                </a:lnTo>
                <a:lnTo>
                  <a:pt x="100929" y="96463"/>
                </a:lnTo>
                <a:lnTo>
                  <a:pt x="101341" y="101562"/>
                </a:lnTo>
                <a:lnTo>
                  <a:pt x="101753" y="96463"/>
                </a:lnTo>
                <a:close/>
                <a:moveTo>
                  <a:pt x="112045" y="96463"/>
                </a:moveTo>
                <a:lnTo>
                  <a:pt x="112045" y="111474"/>
                </a:lnTo>
                <a:lnTo>
                  <a:pt x="110303" y="111474"/>
                </a:lnTo>
                <a:lnTo>
                  <a:pt x="110303" y="105077"/>
                </a:lnTo>
                <a:lnTo>
                  <a:pt x="109797" y="111474"/>
                </a:lnTo>
                <a:lnTo>
                  <a:pt x="107865" y="111474"/>
                </a:lnTo>
                <a:lnTo>
                  <a:pt x="107358" y="105077"/>
                </a:lnTo>
                <a:lnTo>
                  <a:pt x="107358" y="111474"/>
                </a:lnTo>
                <a:lnTo>
                  <a:pt x="105616" y="111474"/>
                </a:lnTo>
                <a:lnTo>
                  <a:pt x="105616" y="96463"/>
                </a:lnTo>
                <a:lnTo>
                  <a:pt x="108403" y="96463"/>
                </a:lnTo>
                <a:lnTo>
                  <a:pt x="108815" y="101562"/>
                </a:lnTo>
                <a:lnTo>
                  <a:pt x="109258" y="96463"/>
                </a:lnTo>
                <a:close/>
                <a:moveTo>
                  <a:pt x="119519" y="96463"/>
                </a:moveTo>
                <a:lnTo>
                  <a:pt x="119519" y="111474"/>
                </a:lnTo>
                <a:lnTo>
                  <a:pt x="117777" y="111474"/>
                </a:lnTo>
                <a:lnTo>
                  <a:pt x="117777" y="105077"/>
                </a:lnTo>
                <a:lnTo>
                  <a:pt x="117271" y="111474"/>
                </a:lnTo>
                <a:lnTo>
                  <a:pt x="115339" y="111474"/>
                </a:lnTo>
                <a:lnTo>
                  <a:pt x="114832" y="105077"/>
                </a:lnTo>
                <a:lnTo>
                  <a:pt x="114832" y="111474"/>
                </a:lnTo>
                <a:lnTo>
                  <a:pt x="113090" y="111474"/>
                </a:lnTo>
                <a:lnTo>
                  <a:pt x="113090" y="96463"/>
                </a:lnTo>
                <a:lnTo>
                  <a:pt x="115877" y="96463"/>
                </a:lnTo>
                <a:lnTo>
                  <a:pt x="116320" y="101562"/>
                </a:lnTo>
                <a:lnTo>
                  <a:pt x="116732" y="96463"/>
                </a:lnTo>
                <a:close/>
                <a:moveTo>
                  <a:pt x="126993" y="96463"/>
                </a:moveTo>
                <a:lnTo>
                  <a:pt x="126993" y="111474"/>
                </a:lnTo>
                <a:lnTo>
                  <a:pt x="125283" y="111474"/>
                </a:lnTo>
                <a:lnTo>
                  <a:pt x="125283" y="105077"/>
                </a:lnTo>
                <a:lnTo>
                  <a:pt x="124744" y="111474"/>
                </a:lnTo>
                <a:lnTo>
                  <a:pt x="122813" y="111474"/>
                </a:lnTo>
                <a:lnTo>
                  <a:pt x="122306" y="105077"/>
                </a:lnTo>
                <a:lnTo>
                  <a:pt x="122306" y="111474"/>
                </a:lnTo>
                <a:lnTo>
                  <a:pt x="120564" y="111474"/>
                </a:lnTo>
                <a:lnTo>
                  <a:pt x="120564" y="96463"/>
                </a:lnTo>
                <a:lnTo>
                  <a:pt x="123351" y="96463"/>
                </a:lnTo>
                <a:lnTo>
                  <a:pt x="123794" y="101562"/>
                </a:lnTo>
                <a:lnTo>
                  <a:pt x="124206" y="96463"/>
                </a:lnTo>
                <a:close/>
                <a:moveTo>
                  <a:pt x="134467" y="96463"/>
                </a:moveTo>
                <a:lnTo>
                  <a:pt x="134467" y="111474"/>
                </a:lnTo>
                <a:lnTo>
                  <a:pt x="132757" y="111474"/>
                </a:lnTo>
                <a:lnTo>
                  <a:pt x="132757" y="105077"/>
                </a:lnTo>
                <a:lnTo>
                  <a:pt x="132218" y="111474"/>
                </a:lnTo>
                <a:lnTo>
                  <a:pt x="130318" y="111474"/>
                </a:lnTo>
                <a:lnTo>
                  <a:pt x="129780" y="105077"/>
                </a:lnTo>
                <a:lnTo>
                  <a:pt x="129780" y="111474"/>
                </a:lnTo>
                <a:lnTo>
                  <a:pt x="128038" y="111474"/>
                </a:lnTo>
                <a:lnTo>
                  <a:pt x="128038" y="96463"/>
                </a:lnTo>
                <a:lnTo>
                  <a:pt x="130857" y="96463"/>
                </a:lnTo>
                <a:lnTo>
                  <a:pt x="131268" y="101562"/>
                </a:lnTo>
                <a:lnTo>
                  <a:pt x="131680" y="96463"/>
                </a:lnTo>
                <a:close/>
                <a:moveTo>
                  <a:pt x="141941" y="96463"/>
                </a:moveTo>
                <a:lnTo>
                  <a:pt x="141941" y="111474"/>
                </a:lnTo>
                <a:lnTo>
                  <a:pt x="140231" y="111474"/>
                </a:lnTo>
                <a:lnTo>
                  <a:pt x="140231" y="105077"/>
                </a:lnTo>
                <a:lnTo>
                  <a:pt x="139692" y="111474"/>
                </a:lnTo>
                <a:lnTo>
                  <a:pt x="137792" y="111474"/>
                </a:lnTo>
                <a:lnTo>
                  <a:pt x="137254" y="105077"/>
                </a:lnTo>
                <a:lnTo>
                  <a:pt x="137254" y="111474"/>
                </a:lnTo>
                <a:lnTo>
                  <a:pt x="135512" y="111474"/>
                </a:lnTo>
                <a:lnTo>
                  <a:pt x="135512" y="96463"/>
                </a:lnTo>
                <a:lnTo>
                  <a:pt x="138330" y="96463"/>
                </a:lnTo>
                <a:lnTo>
                  <a:pt x="138742" y="101562"/>
                </a:lnTo>
                <a:lnTo>
                  <a:pt x="139154" y="96463"/>
                </a:lnTo>
                <a:close/>
                <a:moveTo>
                  <a:pt x="149446" y="96463"/>
                </a:moveTo>
                <a:lnTo>
                  <a:pt x="149446" y="111474"/>
                </a:lnTo>
                <a:lnTo>
                  <a:pt x="147705" y="111474"/>
                </a:lnTo>
                <a:lnTo>
                  <a:pt x="147705" y="105077"/>
                </a:lnTo>
                <a:lnTo>
                  <a:pt x="147166" y="111474"/>
                </a:lnTo>
                <a:lnTo>
                  <a:pt x="145266" y="111474"/>
                </a:lnTo>
                <a:lnTo>
                  <a:pt x="144728" y="105077"/>
                </a:lnTo>
                <a:lnTo>
                  <a:pt x="144728" y="111474"/>
                </a:lnTo>
                <a:lnTo>
                  <a:pt x="142986" y="111474"/>
                </a:lnTo>
                <a:lnTo>
                  <a:pt x="142986" y="96463"/>
                </a:lnTo>
                <a:lnTo>
                  <a:pt x="145804" y="96463"/>
                </a:lnTo>
                <a:lnTo>
                  <a:pt x="146216" y="101562"/>
                </a:lnTo>
                <a:lnTo>
                  <a:pt x="146628" y="96463"/>
                </a:lnTo>
                <a:close/>
                <a:moveTo>
                  <a:pt x="156920" y="96463"/>
                </a:moveTo>
                <a:lnTo>
                  <a:pt x="156920" y="111474"/>
                </a:lnTo>
                <a:lnTo>
                  <a:pt x="155178" y="111474"/>
                </a:lnTo>
                <a:lnTo>
                  <a:pt x="155178" y="105077"/>
                </a:lnTo>
                <a:lnTo>
                  <a:pt x="154640" y="111474"/>
                </a:lnTo>
                <a:lnTo>
                  <a:pt x="152740" y="111474"/>
                </a:lnTo>
                <a:lnTo>
                  <a:pt x="152233" y="105077"/>
                </a:lnTo>
                <a:lnTo>
                  <a:pt x="152233" y="111474"/>
                </a:lnTo>
                <a:lnTo>
                  <a:pt x="150491" y="111474"/>
                </a:lnTo>
                <a:lnTo>
                  <a:pt x="150491" y="96463"/>
                </a:lnTo>
                <a:lnTo>
                  <a:pt x="153278" y="96463"/>
                </a:lnTo>
                <a:lnTo>
                  <a:pt x="153690" y="101562"/>
                </a:lnTo>
                <a:lnTo>
                  <a:pt x="154133" y="96463"/>
                </a:lnTo>
                <a:close/>
                <a:moveTo>
                  <a:pt x="164394" y="96463"/>
                </a:moveTo>
                <a:lnTo>
                  <a:pt x="164394" y="111474"/>
                </a:lnTo>
                <a:lnTo>
                  <a:pt x="162652" y="111474"/>
                </a:lnTo>
                <a:lnTo>
                  <a:pt x="162652" y="105077"/>
                </a:lnTo>
                <a:lnTo>
                  <a:pt x="162146" y="111474"/>
                </a:lnTo>
                <a:lnTo>
                  <a:pt x="160214" y="111474"/>
                </a:lnTo>
                <a:lnTo>
                  <a:pt x="159707" y="105077"/>
                </a:lnTo>
                <a:lnTo>
                  <a:pt x="159707" y="111474"/>
                </a:lnTo>
                <a:lnTo>
                  <a:pt x="157965" y="111474"/>
                </a:lnTo>
                <a:lnTo>
                  <a:pt x="157965" y="96463"/>
                </a:lnTo>
                <a:lnTo>
                  <a:pt x="160752" y="96463"/>
                </a:lnTo>
                <a:lnTo>
                  <a:pt x="161164" y="101562"/>
                </a:lnTo>
                <a:lnTo>
                  <a:pt x="161607" y="96463"/>
                </a:lnTo>
                <a:close/>
                <a:moveTo>
                  <a:pt x="171868" y="96463"/>
                </a:moveTo>
                <a:lnTo>
                  <a:pt x="171868" y="111474"/>
                </a:lnTo>
                <a:lnTo>
                  <a:pt x="170126" y="111474"/>
                </a:lnTo>
                <a:lnTo>
                  <a:pt x="170126" y="105077"/>
                </a:lnTo>
                <a:lnTo>
                  <a:pt x="169620" y="111474"/>
                </a:lnTo>
                <a:lnTo>
                  <a:pt x="167688" y="111474"/>
                </a:lnTo>
                <a:lnTo>
                  <a:pt x="167181" y="105077"/>
                </a:lnTo>
                <a:lnTo>
                  <a:pt x="167181" y="111474"/>
                </a:lnTo>
                <a:lnTo>
                  <a:pt x="165439" y="111474"/>
                </a:lnTo>
                <a:lnTo>
                  <a:pt x="165439" y="96463"/>
                </a:lnTo>
                <a:lnTo>
                  <a:pt x="168226" y="96463"/>
                </a:lnTo>
                <a:lnTo>
                  <a:pt x="168638" y="101562"/>
                </a:lnTo>
                <a:lnTo>
                  <a:pt x="169081" y="96463"/>
                </a:lnTo>
                <a:close/>
                <a:moveTo>
                  <a:pt x="179342" y="96463"/>
                </a:moveTo>
                <a:lnTo>
                  <a:pt x="179342" y="111474"/>
                </a:lnTo>
                <a:lnTo>
                  <a:pt x="177600" y="111474"/>
                </a:lnTo>
                <a:lnTo>
                  <a:pt x="177600" y="105077"/>
                </a:lnTo>
                <a:lnTo>
                  <a:pt x="177093" y="111474"/>
                </a:lnTo>
                <a:lnTo>
                  <a:pt x="175193" y="111474"/>
                </a:lnTo>
                <a:lnTo>
                  <a:pt x="174655" y="105077"/>
                </a:lnTo>
                <a:lnTo>
                  <a:pt x="174655" y="111474"/>
                </a:lnTo>
                <a:lnTo>
                  <a:pt x="172913" y="111474"/>
                </a:lnTo>
                <a:lnTo>
                  <a:pt x="172913" y="96463"/>
                </a:lnTo>
                <a:lnTo>
                  <a:pt x="175732" y="96463"/>
                </a:lnTo>
                <a:lnTo>
                  <a:pt x="176143" y="101562"/>
                </a:lnTo>
                <a:lnTo>
                  <a:pt x="176555" y="96463"/>
                </a:lnTo>
                <a:close/>
                <a:moveTo>
                  <a:pt x="186816" y="96463"/>
                </a:moveTo>
                <a:lnTo>
                  <a:pt x="186816" y="111474"/>
                </a:lnTo>
                <a:lnTo>
                  <a:pt x="185106" y="111474"/>
                </a:lnTo>
                <a:lnTo>
                  <a:pt x="185106" y="105077"/>
                </a:lnTo>
                <a:lnTo>
                  <a:pt x="184567" y="111474"/>
                </a:lnTo>
                <a:lnTo>
                  <a:pt x="182667" y="111474"/>
                </a:lnTo>
                <a:lnTo>
                  <a:pt x="182129" y="105077"/>
                </a:lnTo>
                <a:lnTo>
                  <a:pt x="182129" y="111474"/>
                </a:lnTo>
                <a:lnTo>
                  <a:pt x="180387" y="111474"/>
                </a:lnTo>
                <a:lnTo>
                  <a:pt x="180387" y="96463"/>
                </a:lnTo>
                <a:lnTo>
                  <a:pt x="183206" y="96463"/>
                </a:lnTo>
                <a:lnTo>
                  <a:pt x="183617" y="101562"/>
                </a:lnTo>
                <a:lnTo>
                  <a:pt x="184029" y="96463"/>
                </a:lnTo>
                <a:close/>
                <a:moveTo>
                  <a:pt x="194321" y="96463"/>
                </a:moveTo>
                <a:lnTo>
                  <a:pt x="194321" y="111474"/>
                </a:lnTo>
                <a:lnTo>
                  <a:pt x="192580" y="111474"/>
                </a:lnTo>
                <a:lnTo>
                  <a:pt x="192580" y="105077"/>
                </a:lnTo>
                <a:lnTo>
                  <a:pt x="192041" y="111474"/>
                </a:lnTo>
                <a:lnTo>
                  <a:pt x="190141" y="111474"/>
                </a:lnTo>
                <a:lnTo>
                  <a:pt x="189603" y="105077"/>
                </a:lnTo>
                <a:lnTo>
                  <a:pt x="189603" y="111474"/>
                </a:lnTo>
                <a:lnTo>
                  <a:pt x="187861" y="111474"/>
                </a:lnTo>
                <a:lnTo>
                  <a:pt x="187861" y="96463"/>
                </a:lnTo>
                <a:lnTo>
                  <a:pt x="190679" y="96463"/>
                </a:lnTo>
                <a:lnTo>
                  <a:pt x="191091" y="101562"/>
                </a:lnTo>
                <a:lnTo>
                  <a:pt x="191503" y="96463"/>
                </a:lnTo>
                <a:close/>
                <a:moveTo>
                  <a:pt x="201795" y="96463"/>
                </a:moveTo>
                <a:lnTo>
                  <a:pt x="201795" y="111474"/>
                </a:lnTo>
                <a:lnTo>
                  <a:pt x="200054" y="111474"/>
                </a:lnTo>
                <a:lnTo>
                  <a:pt x="200054" y="105077"/>
                </a:lnTo>
                <a:lnTo>
                  <a:pt x="199515" y="111474"/>
                </a:lnTo>
                <a:lnTo>
                  <a:pt x="197615" y="111474"/>
                </a:lnTo>
                <a:lnTo>
                  <a:pt x="197077" y="105077"/>
                </a:lnTo>
                <a:lnTo>
                  <a:pt x="197077" y="111474"/>
                </a:lnTo>
                <a:lnTo>
                  <a:pt x="195366" y="111474"/>
                </a:lnTo>
                <a:lnTo>
                  <a:pt x="195366" y="96463"/>
                </a:lnTo>
                <a:lnTo>
                  <a:pt x="198153" y="96463"/>
                </a:lnTo>
                <a:lnTo>
                  <a:pt x="198565" y="101562"/>
                </a:lnTo>
                <a:lnTo>
                  <a:pt x="198977" y="96463"/>
                </a:lnTo>
                <a:close/>
                <a:moveTo>
                  <a:pt x="209269" y="96463"/>
                </a:moveTo>
                <a:lnTo>
                  <a:pt x="209269" y="111474"/>
                </a:lnTo>
                <a:lnTo>
                  <a:pt x="207527" y="111474"/>
                </a:lnTo>
                <a:lnTo>
                  <a:pt x="207527" y="105077"/>
                </a:lnTo>
                <a:lnTo>
                  <a:pt x="207021" y="111474"/>
                </a:lnTo>
                <a:lnTo>
                  <a:pt x="205089" y="111474"/>
                </a:lnTo>
                <a:lnTo>
                  <a:pt x="204582" y="105077"/>
                </a:lnTo>
                <a:lnTo>
                  <a:pt x="204582" y="111474"/>
                </a:lnTo>
                <a:lnTo>
                  <a:pt x="202840" y="111474"/>
                </a:lnTo>
                <a:lnTo>
                  <a:pt x="202840" y="96463"/>
                </a:lnTo>
                <a:lnTo>
                  <a:pt x="205627" y="96463"/>
                </a:lnTo>
                <a:lnTo>
                  <a:pt x="206039" y="101562"/>
                </a:lnTo>
                <a:lnTo>
                  <a:pt x="206451" y="96463"/>
                </a:lnTo>
                <a:close/>
                <a:moveTo>
                  <a:pt x="216743" y="96463"/>
                </a:moveTo>
                <a:lnTo>
                  <a:pt x="216743" y="111474"/>
                </a:lnTo>
                <a:lnTo>
                  <a:pt x="215001" y="111474"/>
                </a:lnTo>
                <a:lnTo>
                  <a:pt x="215001" y="105077"/>
                </a:lnTo>
                <a:lnTo>
                  <a:pt x="214495" y="111474"/>
                </a:lnTo>
                <a:lnTo>
                  <a:pt x="212563" y="111474"/>
                </a:lnTo>
                <a:lnTo>
                  <a:pt x="212056" y="105077"/>
                </a:lnTo>
                <a:lnTo>
                  <a:pt x="212056" y="111474"/>
                </a:lnTo>
                <a:lnTo>
                  <a:pt x="210314" y="111474"/>
                </a:lnTo>
                <a:lnTo>
                  <a:pt x="210314" y="96463"/>
                </a:lnTo>
                <a:lnTo>
                  <a:pt x="213101" y="96463"/>
                </a:lnTo>
                <a:lnTo>
                  <a:pt x="213513" y="101562"/>
                </a:lnTo>
                <a:lnTo>
                  <a:pt x="213956" y="96463"/>
                </a:lnTo>
                <a:close/>
                <a:moveTo>
                  <a:pt x="224217" y="96463"/>
                </a:moveTo>
                <a:lnTo>
                  <a:pt x="224217" y="111474"/>
                </a:lnTo>
                <a:lnTo>
                  <a:pt x="222475" y="111474"/>
                </a:lnTo>
                <a:lnTo>
                  <a:pt x="222475" y="105077"/>
                </a:lnTo>
                <a:lnTo>
                  <a:pt x="221969" y="111474"/>
                </a:lnTo>
                <a:lnTo>
                  <a:pt x="220037" y="111474"/>
                </a:lnTo>
                <a:lnTo>
                  <a:pt x="219530" y="105077"/>
                </a:lnTo>
                <a:lnTo>
                  <a:pt x="219530" y="111474"/>
                </a:lnTo>
                <a:lnTo>
                  <a:pt x="217788" y="111474"/>
                </a:lnTo>
                <a:lnTo>
                  <a:pt x="217788" y="96463"/>
                </a:lnTo>
                <a:lnTo>
                  <a:pt x="220575" y="96463"/>
                </a:lnTo>
                <a:lnTo>
                  <a:pt x="221018" y="101562"/>
                </a:lnTo>
                <a:lnTo>
                  <a:pt x="221430" y="96463"/>
                </a:lnTo>
                <a:close/>
                <a:moveTo>
                  <a:pt x="231691" y="96463"/>
                </a:moveTo>
                <a:lnTo>
                  <a:pt x="231691" y="111474"/>
                </a:lnTo>
                <a:lnTo>
                  <a:pt x="229981" y="111474"/>
                </a:lnTo>
                <a:lnTo>
                  <a:pt x="229981" y="105077"/>
                </a:lnTo>
                <a:lnTo>
                  <a:pt x="229442" y="111474"/>
                </a:lnTo>
                <a:lnTo>
                  <a:pt x="227542" y="111474"/>
                </a:lnTo>
                <a:lnTo>
                  <a:pt x="227004" y="105077"/>
                </a:lnTo>
                <a:lnTo>
                  <a:pt x="227004" y="111474"/>
                </a:lnTo>
                <a:lnTo>
                  <a:pt x="225262" y="111474"/>
                </a:lnTo>
                <a:lnTo>
                  <a:pt x="225262" y="96463"/>
                </a:lnTo>
                <a:lnTo>
                  <a:pt x="228049" y="96463"/>
                </a:lnTo>
                <a:lnTo>
                  <a:pt x="228492" y="101562"/>
                </a:lnTo>
                <a:lnTo>
                  <a:pt x="228904" y="96463"/>
                </a:lnTo>
                <a:close/>
                <a:moveTo>
                  <a:pt x="239165" y="96463"/>
                </a:moveTo>
                <a:lnTo>
                  <a:pt x="239165" y="111474"/>
                </a:lnTo>
                <a:lnTo>
                  <a:pt x="237455" y="111474"/>
                </a:lnTo>
                <a:lnTo>
                  <a:pt x="237455" y="105077"/>
                </a:lnTo>
                <a:lnTo>
                  <a:pt x="236916" y="111474"/>
                </a:lnTo>
                <a:lnTo>
                  <a:pt x="235016" y="111474"/>
                </a:lnTo>
                <a:lnTo>
                  <a:pt x="234478" y="105077"/>
                </a:lnTo>
                <a:lnTo>
                  <a:pt x="234478" y="111474"/>
                </a:lnTo>
                <a:lnTo>
                  <a:pt x="232736" y="111474"/>
                </a:lnTo>
                <a:lnTo>
                  <a:pt x="232736" y="96463"/>
                </a:lnTo>
                <a:lnTo>
                  <a:pt x="235555" y="96463"/>
                </a:lnTo>
                <a:lnTo>
                  <a:pt x="235966" y="101562"/>
                </a:lnTo>
                <a:lnTo>
                  <a:pt x="236378" y="96463"/>
                </a:lnTo>
                <a:close/>
                <a:moveTo>
                  <a:pt x="246670" y="96463"/>
                </a:moveTo>
                <a:lnTo>
                  <a:pt x="246670" y="111474"/>
                </a:lnTo>
                <a:lnTo>
                  <a:pt x="244929" y="111474"/>
                </a:lnTo>
                <a:lnTo>
                  <a:pt x="244929" y="105077"/>
                </a:lnTo>
                <a:lnTo>
                  <a:pt x="244390" y="111474"/>
                </a:lnTo>
                <a:lnTo>
                  <a:pt x="242490" y="111474"/>
                </a:lnTo>
                <a:lnTo>
                  <a:pt x="241952" y="105077"/>
                </a:lnTo>
                <a:lnTo>
                  <a:pt x="241952" y="111474"/>
                </a:lnTo>
                <a:lnTo>
                  <a:pt x="240242" y="111474"/>
                </a:lnTo>
                <a:lnTo>
                  <a:pt x="240242" y="96463"/>
                </a:lnTo>
                <a:lnTo>
                  <a:pt x="243028" y="96463"/>
                </a:lnTo>
                <a:lnTo>
                  <a:pt x="243440" y="101562"/>
                </a:lnTo>
                <a:lnTo>
                  <a:pt x="243852" y="96463"/>
                </a:lnTo>
                <a:close/>
                <a:moveTo>
                  <a:pt x="254144" y="96463"/>
                </a:moveTo>
                <a:lnTo>
                  <a:pt x="254144" y="111474"/>
                </a:lnTo>
                <a:lnTo>
                  <a:pt x="252402" y="111474"/>
                </a:lnTo>
                <a:lnTo>
                  <a:pt x="252402" y="105077"/>
                </a:lnTo>
                <a:lnTo>
                  <a:pt x="251864" y="111474"/>
                </a:lnTo>
                <a:lnTo>
                  <a:pt x="249964" y="111474"/>
                </a:lnTo>
                <a:lnTo>
                  <a:pt x="249426" y="105077"/>
                </a:lnTo>
                <a:lnTo>
                  <a:pt x="249426" y="111474"/>
                </a:lnTo>
                <a:lnTo>
                  <a:pt x="247715" y="111474"/>
                </a:lnTo>
                <a:lnTo>
                  <a:pt x="247715" y="96463"/>
                </a:lnTo>
                <a:lnTo>
                  <a:pt x="250502" y="96463"/>
                </a:lnTo>
                <a:lnTo>
                  <a:pt x="250914" y="101562"/>
                </a:lnTo>
                <a:lnTo>
                  <a:pt x="251326" y="96463"/>
                </a:lnTo>
                <a:close/>
                <a:moveTo>
                  <a:pt x="261618" y="96463"/>
                </a:moveTo>
                <a:lnTo>
                  <a:pt x="261618" y="111474"/>
                </a:lnTo>
                <a:lnTo>
                  <a:pt x="259876" y="111474"/>
                </a:lnTo>
                <a:lnTo>
                  <a:pt x="259876" y="105077"/>
                </a:lnTo>
                <a:lnTo>
                  <a:pt x="259338" y="111474"/>
                </a:lnTo>
                <a:lnTo>
                  <a:pt x="257438" y="111474"/>
                </a:lnTo>
                <a:lnTo>
                  <a:pt x="256899" y="105077"/>
                </a:lnTo>
                <a:lnTo>
                  <a:pt x="256899" y="111474"/>
                </a:lnTo>
                <a:lnTo>
                  <a:pt x="255189" y="111474"/>
                </a:lnTo>
                <a:lnTo>
                  <a:pt x="255189" y="96463"/>
                </a:lnTo>
                <a:lnTo>
                  <a:pt x="257976" y="96463"/>
                </a:lnTo>
                <a:lnTo>
                  <a:pt x="258388" y="101562"/>
                </a:lnTo>
                <a:lnTo>
                  <a:pt x="258831" y="96463"/>
                </a:lnTo>
                <a:close/>
                <a:moveTo>
                  <a:pt x="269092" y="96463"/>
                </a:moveTo>
                <a:lnTo>
                  <a:pt x="269092" y="111474"/>
                </a:lnTo>
                <a:lnTo>
                  <a:pt x="267350" y="111474"/>
                </a:lnTo>
                <a:lnTo>
                  <a:pt x="267350" y="105077"/>
                </a:lnTo>
                <a:lnTo>
                  <a:pt x="266844" y="111474"/>
                </a:lnTo>
                <a:lnTo>
                  <a:pt x="264912" y="111474"/>
                </a:lnTo>
                <a:lnTo>
                  <a:pt x="264405" y="105077"/>
                </a:lnTo>
                <a:lnTo>
                  <a:pt x="264405" y="111474"/>
                </a:lnTo>
                <a:lnTo>
                  <a:pt x="262663" y="111474"/>
                </a:lnTo>
                <a:lnTo>
                  <a:pt x="262663" y="96463"/>
                </a:lnTo>
                <a:lnTo>
                  <a:pt x="265450" y="96463"/>
                </a:lnTo>
                <a:lnTo>
                  <a:pt x="265862" y="101562"/>
                </a:lnTo>
                <a:lnTo>
                  <a:pt x="266305" y="96463"/>
                </a:lnTo>
                <a:close/>
                <a:moveTo>
                  <a:pt x="276566" y="96463"/>
                </a:moveTo>
                <a:lnTo>
                  <a:pt x="276566" y="111474"/>
                </a:lnTo>
                <a:lnTo>
                  <a:pt x="274824" y="111474"/>
                </a:lnTo>
                <a:lnTo>
                  <a:pt x="274824" y="105077"/>
                </a:lnTo>
                <a:lnTo>
                  <a:pt x="274317" y="111474"/>
                </a:lnTo>
                <a:lnTo>
                  <a:pt x="272386" y="111474"/>
                </a:lnTo>
                <a:lnTo>
                  <a:pt x="271879" y="105077"/>
                </a:lnTo>
                <a:lnTo>
                  <a:pt x="271879" y="111474"/>
                </a:lnTo>
                <a:lnTo>
                  <a:pt x="270137" y="111474"/>
                </a:lnTo>
                <a:lnTo>
                  <a:pt x="270137" y="96463"/>
                </a:lnTo>
                <a:lnTo>
                  <a:pt x="272924" y="96463"/>
                </a:lnTo>
                <a:lnTo>
                  <a:pt x="273367" y="101562"/>
                </a:lnTo>
                <a:lnTo>
                  <a:pt x="273779" y="96463"/>
                </a:lnTo>
                <a:close/>
                <a:moveTo>
                  <a:pt x="284040" y="96463"/>
                </a:moveTo>
                <a:lnTo>
                  <a:pt x="284040" y="111474"/>
                </a:lnTo>
                <a:lnTo>
                  <a:pt x="282298" y="111474"/>
                </a:lnTo>
                <a:lnTo>
                  <a:pt x="282298" y="105077"/>
                </a:lnTo>
                <a:lnTo>
                  <a:pt x="281791" y="111474"/>
                </a:lnTo>
                <a:lnTo>
                  <a:pt x="279860" y="111474"/>
                </a:lnTo>
                <a:lnTo>
                  <a:pt x="279353" y="105077"/>
                </a:lnTo>
                <a:lnTo>
                  <a:pt x="279353" y="111474"/>
                </a:lnTo>
                <a:lnTo>
                  <a:pt x="277611" y="111474"/>
                </a:lnTo>
                <a:lnTo>
                  <a:pt x="277611" y="96463"/>
                </a:lnTo>
                <a:lnTo>
                  <a:pt x="280430" y="96463"/>
                </a:lnTo>
                <a:lnTo>
                  <a:pt x="280841" y="101562"/>
                </a:lnTo>
                <a:lnTo>
                  <a:pt x="281253" y="96463"/>
                </a:lnTo>
                <a:close/>
                <a:moveTo>
                  <a:pt x="7347" y="112330"/>
                </a:moveTo>
                <a:lnTo>
                  <a:pt x="7347" y="127341"/>
                </a:lnTo>
                <a:lnTo>
                  <a:pt x="5605" y="127341"/>
                </a:lnTo>
                <a:lnTo>
                  <a:pt x="5605" y="120943"/>
                </a:lnTo>
                <a:lnTo>
                  <a:pt x="5099" y="127341"/>
                </a:lnTo>
                <a:lnTo>
                  <a:pt x="3167" y="127341"/>
                </a:lnTo>
                <a:lnTo>
                  <a:pt x="2629" y="120943"/>
                </a:lnTo>
                <a:lnTo>
                  <a:pt x="2629" y="127341"/>
                </a:lnTo>
                <a:lnTo>
                  <a:pt x="918" y="127341"/>
                </a:lnTo>
                <a:lnTo>
                  <a:pt x="918" y="112330"/>
                </a:lnTo>
                <a:lnTo>
                  <a:pt x="3705" y="112330"/>
                </a:lnTo>
                <a:lnTo>
                  <a:pt x="4117" y="117428"/>
                </a:lnTo>
                <a:lnTo>
                  <a:pt x="4529" y="112330"/>
                </a:lnTo>
                <a:close/>
                <a:moveTo>
                  <a:pt x="14821" y="112330"/>
                </a:moveTo>
                <a:lnTo>
                  <a:pt x="14821" y="127341"/>
                </a:lnTo>
                <a:lnTo>
                  <a:pt x="13079" y="127341"/>
                </a:lnTo>
                <a:lnTo>
                  <a:pt x="13079" y="120943"/>
                </a:lnTo>
                <a:lnTo>
                  <a:pt x="12573" y="127341"/>
                </a:lnTo>
                <a:lnTo>
                  <a:pt x="10641" y="127341"/>
                </a:lnTo>
                <a:lnTo>
                  <a:pt x="10134" y="120943"/>
                </a:lnTo>
                <a:lnTo>
                  <a:pt x="10134" y="127341"/>
                </a:lnTo>
                <a:lnTo>
                  <a:pt x="8392" y="127341"/>
                </a:lnTo>
                <a:lnTo>
                  <a:pt x="8392" y="112330"/>
                </a:lnTo>
                <a:lnTo>
                  <a:pt x="11179" y="112330"/>
                </a:lnTo>
                <a:lnTo>
                  <a:pt x="11591" y="117428"/>
                </a:lnTo>
                <a:lnTo>
                  <a:pt x="12034" y="112330"/>
                </a:lnTo>
                <a:close/>
                <a:moveTo>
                  <a:pt x="22295" y="112330"/>
                </a:moveTo>
                <a:lnTo>
                  <a:pt x="22295" y="127341"/>
                </a:lnTo>
                <a:lnTo>
                  <a:pt x="20553" y="127341"/>
                </a:lnTo>
                <a:lnTo>
                  <a:pt x="20553" y="120943"/>
                </a:lnTo>
                <a:lnTo>
                  <a:pt x="20047" y="127341"/>
                </a:lnTo>
                <a:lnTo>
                  <a:pt x="18115" y="127341"/>
                </a:lnTo>
                <a:lnTo>
                  <a:pt x="17608" y="120943"/>
                </a:lnTo>
                <a:lnTo>
                  <a:pt x="17608" y="127341"/>
                </a:lnTo>
                <a:lnTo>
                  <a:pt x="15866" y="127341"/>
                </a:lnTo>
                <a:lnTo>
                  <a:pt x="15866" y="112330"/>
                </a:lnTo>
                <a:lnTo>
                  <a:pt x="18653" y="112330"/>
                </a:lnTo>
                <a:lnTo>
                  <a:pt x="19096" y="117428"/>
                </a:lnTo>
                <a:lnTo>
                  <a:pt x="19508" y="112330"/>
                </a:lnTo>
                <a:close/>
                <a:moveTo>
                  <a:pt x="29769" y="112330"/>
                </a:moveTo>
                <a:lnTo>
                  <a:pt x="29769" y="127341"/>
                </a:lnTo>
                <a:lnTo>
                  <a:pt x="28059" y="127341"/>
                </a:lnTo>
                <a:lnTo>
                  <a:pt x="28059" y="120943"/>
                </a:lnTo>
                <a:lnTo>
                  <a:pt x="27520" y="127341"/>
                </a:lnTo>
                <a:lnTo>
                  <a:pt x="25589" y="127341"/>
                </a:lnTo>
                <a:lnTo>
                  <a:pt x="25082" y="120943"/>
                </a:lnTo>
                <a:lnTo>
                  <a:pt x="25082" y="127341"/>
                </a:lnTo>
                <a:lnTo>
                  <a:pt x="23340" y="127341"/>
                </a:lnTo>
                <a:lnTo>
                  <a:pt x="23340" y="112330"/>
                </a:lnTo>
                <a:lnTo>
                  <a:pt x="26159" y="112330"/>
                </a:lnTo>
                <a:lnTo>
                  <a:pt x="26570" y="117428"/>
                </a:lnTo>
                <a:lnTo>
                  <a:pt x="26982" y="112330"/>
                </a:lnTo>
                <a:close/>
                <a:moveTo>
                  <a:pt x="37243" y="112330"/>
                </a:moveTo>
                <a:lnTo>
                  <a:pt x="37243" y="127341"/>
                </a:lnTo>
                <a:lnTo>
                  <a:pt x="35533" y="127341"/>
                </a:lnTo>
                <a:lnTo>
                  <a:pt x="35533" y="120943"/>
                </a:lnTo>
                <a:lnTo>
                  <a:pt x="34994" y="127341"/>
                </a:lnTo>
                <a:lnTo>
                  <a:pt x="33094" y="127341"/>
                </a:lnTo>
                <a:lnTo>
                  <a:pt x="32556" y="120943"/>
                </a:lnTo>
                <a:lnTo>
                  <a:pt x="32556" y="127341"/>
                </a:lnTo>
                <a:lnTo>
                  <a:pt x="30814" y="127341"/>
                </a:lnTo>
                <a:lnTo>
                  <a:pt x="30814" y="112330"/>
                </a:lnTo>
                <a:lnTo>
                  <a:pt x="33633" y="112330"/>
                </a:lnTo>
                <a:lnTo>
                  <a:pt x="34044" y="117428"/>
                </a:lnTo>
                <a:lnTo>
                  <a:pt x="34456" y="112330"/>
                </a:lnTo>
                <a:close/>
                <a:moveTo>
                  <a:pt x="44748" y="112330"/>
                </a:moveTo>
                <a:lnTo>
                  <a:pt x="44748" y="127341"/>
                </a:lnTo>
                <a:lnTo>
                  <a:pt x="43007" y="127341"/>
                </a:lnTo>
                <a:lnTo>
                  <a:pt x="43007" y="120943"/>
                </a:lnTo>
                <a:lnTo>
                  <a:pt x="42468" y="127341"/>
                </a:lnTo>
                <a:lnTo>
                  <a:pt x="40568" y="127341"/>
                </a:lnTo>
                <a:lnTo>
                  <a:pt x="40030" y="120943"/>
                </a:lnTo>
                <a:lnTo>
                  <a:pt x="40030" y="127341"/>
                </a:lnTo>
                <a:lnTo>
                  <a:pt x="38320" y="127341"/>
                </a:lnTo>
                <a:lnTo>
                  <a:pt x="38320" y="112330"/>
                </a:lnTo>
                <a:lnTo>
                  <a:pt x="41106" y="112330"/>
                </a:lnTo>
                <a:lnTo>
                  <a:pt x="41518" y="117428"/>
                </a:lnTo>
                <a:lnTo>
                  <a:pt x="41930" y="112330"/>
                </a:lnTo>
                <a:close/>
                <a:moveTo>
                  <a:pt x="52222" y="112330"/>
                </a:moveTo>
                <a:lnTo>
                  <a:pt x="52222" y="127341"/>
                </a:lnTo>
                <a:lnTo>
                  <a:pt x="50480" y="127341"/>
                </a:lnTo>
                <a:lnTo>
                  <a:pt x="50480" y="120943"/>
                </a:lnTo>
                <a:lnTo>
                  <a:pt x="49942" y="127341"/>
                </a:lnTo>
                <a:lnTo>
                  <a:pt x="48042" y="127341"/>
                </a:lnTo>
                <a:lnTo>
                  <a:pt x="47504" y="120943"/>
                </a:lnTo>
                <a:lnTo>
                  <a:pt x="47504" y="127341"/>
                </a:lnTo>
                <a:lnTo>
                  <a:pt x="45793" y="127341"/>
                </a:lnTo>
                <a:lnTo>
                  <a:pt x="45793" y="112330"/>
                </a:lnTo>
                <a:lnTo>
                  <a:pt x="48580" y="112330"/>
                </a:lnTo>
                <a:lnTo>
                  <a:pt x="48992" y="117428"/>
                </a:lnTo>
                <a:lnTo>
                  <a:pt x="49404" y="112330"/>
                </a:lnTo>
                <a:close/>
                <a:moveTo>
                  <a:pt x="59696" y="112330"/>
                </a:moveTo>
                <a:lnTo>
                  <a:pt x="59696" y="127341"/>
                </a:lnTo>
                <a:lnTo>
                  <a:pt x="57954" y="127341"/>
                </a:lnTo>
                <a:lnTo>
                  <a:pt x="57954" y="120943"/>
                </a:lnTo>
                <a:lnTo>
                  <a:pt x="57448" y="127341"/>
                </a:lnTo>
                <a:lnTo>
                  <a:pt x="55516" y="127341"/>
                </a:lnTo>
                <a:lnTo>
                  <a:pt x="54978" y="120943"/>
                </a:lnTo>
                <a:lnTo>
                  <a:pt x="54978" y="127341"/>
                </a:lnTo>
                <a:lnTo>
                  <a:pt x="53267" y="127341"/>
                </a:lnTo>
                <a:lnTo>
                  <a:pt x="53267" y="112330"/>
                </a:lnTo>
                <a:lnTo>
                  <a:pt x="56054" y="112330"/>
                </a:lnTo>
                <a:lnTo>
                  <a:pt x="56466" y="117428"/>
                </a:lnTo>
                <a:lnTo>
                  <a:pt x="56878" y="112330"/>
                </a:lnTo>
                <a:close/>
                <a:moveTo>
                  <a:pt x="67170" y="112330"/>
                </a:moveTo>
                <a:lnTo>
                  <a:pt x="67170" y="127341"/>
                </a:lnTo>
                <a:lnTo>
                  <a:pt x="65428" y="127341"/>
                </a:lnTo>
                <a:lnTo>
                  <a:pt x="65428" y="120943"/>
                </a:lnTo>
                <a:lnTo>
                  <a:pt x="64922" y="127341"/>
                </a:lnTo>
                <a:lnTo>
                  <a:pt x="62990" y="127341"/>
                </a:lnTo>
                <a:lnTo>
                  <a:pt x="62483" y="120943"/>
                </a:lnTo>
                <a:lnTo>
                  <a:pt x="62483" y="127341"/>
                </a:lnTo>
                <a:lnTo>
                  <a:pt x="60741" y="127341"/>
                </a:lnTo>
                <a:lnTo>
                  <a:pt x="60741" y="112330"/>
                </a:lnTo>
                <a:lnTo>
                  <a:pt x="63528" y="112330"/>
                </a:lnTo>
                <a:lnTo>
                  <a:pt x="63940" y="117428"/>
                </a:lnTo>
                <a:lnTo>
                  <a:pt x="64383" y="112330"/>
                </a:lnTo>
                <a:close/>
                <a:moveTo>
                  <a:pt x="74644" y="112330"/>
                </a:moveTo>
                <a:lnTo>
                  <a:pt x="74644" y="127341"/>
                </a:lnTo>
                <a:lnTo>
                  <a:pt x="72902" y="127341"/>
                </a:lnTo>
                <a:lnTo>
                  <a:pt x="72902" y="120943"/>
                </a:lnTo>
                <a:lnTo>
                  <a:pt x="72395" y="127341"/>
                </a:lnTo>
                <a:lnTo>
                  <a:pt x="70464" y="127341"/>
                </a:lnTo>
                <a:lnTo>
                  <a:pt x="69957" y="120943"/>
                </a:lnTo>
                <a:lnTo>
                  <a:pt x="69957" y="127341"/>
                </a:lnTo>
                <a:lnTo>
                  <a:pt x="68215" y="127341"/>
                </a:lnTo>
                <a:lnTo>
                  <a:pt x="68215" y="112330"/>
                </a:lnTo>
                <a:lnTo>
                  <a:pt x="71002" y="112330"/>
                </a:lnTo>
                <a:lnTo>
                  <a:pt x="71445" y="117428"/>
                </a:lnTo>
                <a:lnTo>
                  <a:pt x="71857" y="112330"/>
                </a:lnTo>
                <a:close/>
                <a:moveTo>
                  <a:pt x="82118" y="112330"/>
                </a:moveTo>
                <a:lnTo>
                  <a:pt x="82118" y="127341"/>
                </a:lnTo>
                <a:lnTo>
                  <a:pt x="80376" y="127341"/>
                </a:lnTo>
                <a:lnTo>
                  <a:pt x="80376" y="120943"/>
                </a:lnTo>
                <a:lnTo>
                  <a:pt x="79869" y="127341"/>
                </a:lnTo>
                <a:lnTo>
                  <a:pt x="77969" y="127341"/>
                </a:lnTo>
                <a:lnTo>
                  <a:pt x="77431" y="120943"/>
                </a:lnTo>
                <a:lnTo>
                  <a:pt x="77431" y="127341"/>
                </a:lnTo>
                <a:lnTo>
                  <a:pt x="75689" y="127341"/>
                </a:lnTo>
                <a:lnTo>
                  <a:pt x="75689" y="112330"/>
                </a:lnTo>
                <a:lnTo>
                  <a:pt x="78508" y="112330"/>
                </a:lnTo>
                <a:lnTo>
                  <a:pt x="78919" y="117428"/>
                </a:lnTo>
                <a:lnTo>
                  <a:pt x="79331" y="112330"/>
                </a:lnTo>
                <a:close/>
                <a:moveTo>
                  <a:pt x="89623" y="112330"/>
                </a:moveTo>
                <a:lnTo>
                  <a:pt x="89623" y="127341"/>
                </a:lnTo>
                <a:lnTo>
                  <a:pt x="87882" y="127341"/>
                </a:lnTo>
                <a:lnTo>
                  <a:pt x="87882" y="120943"/>
                </a:lnTo>
                <a:lnTo>
                  <a:pt x="87343" y="127341"/>
                </a:lnTo>
                <a:lnTo>
                  <a:pt x="85443" y="127341"/>
                </a:lnTo>
                <a:lnTo>
                  <a:pt x="84905" y="120943"/>
                </a:lnTo>
                <a:lnTo>
                  <a:pt x="84905" y="127341"/>
                </a:lnTo>
                <a:lnTo>
                  <a:pt x="83163" y="127341"/>
                </a:lnTo>
                <a:lnTo>
                  <a:pt x="83163" y="112330"/>
                </a:lnTo>
                <a:lnTo>
                  <a:pt x="85982" y="112330"/>
                </a:lnTo>
                <a:lnTo>
                  <a:pt x="86393" y="117428"/>
                </a:lnTo>
                <a:lnTo>
                  <a:pt x="86805" y="112330"/>
                </a:lnTo>
                <a:close/>
                <a:moveTo>
                  <a:pt x="97097" y="112330"/>
                </a:moveTo>
                <a:lnTo>
                  <a:pt x="97097" y="127341"/>
                </a:lnTo>
                <a:lnTo>
                  <a:pt x="95356" y="127341"/>
                </a:lnTo>
                <a:lnTo>
                  <a:pt x="95356" y="120943"/>
                </a:lnTo>
                <a:lnTo>
                  <a:pt x="94817" y="127341"/>
                </a:lnTo>
                <a:lnTo>
                  <a:pt x="92917" y="127341"/>
                </a:lnTo>
                <a:lnTo>
                  <a:pt x="92379" y="120943"/>
                </a:lnTo>
                <a:lnTo>
                  <a:pt x="92379" y="127341"/>
                </a:lnTo>
                <a:lnTo>
                  <a:pt x="90637" y="127341"/>
                </a:lnTo>
                <a:lnTo>
                  <a:pt x="90637" y="112330"/>
                </a:lnTo>
                <a:lnTo>
                  <a:pt x="93455" y="112330"/>
                </a:lnTo>
                <a:lnTo>
                  <a:pt x="93867" y="117428"/>
                </a:lnTo>
                <a:lnTo>
                  <a:pt x="94279" y="112330"/>
                </a:lnTo>
                <a:close/>
                <a:moveTo>
                  <a:pt x="104571" y="112330"/>
                </a:moveTo>
                <a:lnTo>
                  <a:pt x="104571" y="127341"/>
                </a:lnTo>
                <a:lnTo>
                  <a:pt x="102829" y="127341"/>
                </a:lnTo>
                <a:lnTo>
                  <a:pt x="102829" y="120943"/>
                </a:lnTo>
                <a:lnTo>
                  <a:pt x="102323" y="127341"/>
                </a:lnTo>
                <a:lnTo>
                  <a:pt x="100391" y="127341"/>
                </a:lnTo>
                <a:lnTo>
                  <a:pt x="99853" y="120943"/>
                </a:lnTo>
                <a:lnTo>
                  <a:pt x="99853" y="127341"/>
                </a:lnTo>
                <a:lnTo>
                  <a:pt x="98142" y="127341"/>
                </a:lnTo>
                <a:lnTo>
                  <a:pt x="98142" y="112330"/>
                </a:lnTo>
                <a:lnTo>
                  <a:pt x="100929" y="112330"/>
                </a:lnTo>
                <a:lnTo>
                  <a:pt x="101341" y="117428"/>
                </a:lnTo>
                <a:lnTo>
                  <a:pt x="101753" y="112330"/>
                </a:lnTo>
                <a:close/>
                <a:moveTo>
                  <a:pt x="112045" y="112330"/>
                </a:moveTo>
                <a:lnTo>
                  <a:pt x="112045" y="127341"/>
                </a:lnTo>
                <a:lnTo>
                  <a:pt x="110303" y="127341"/>
                </a:lnTo>
                <a:lnTo>
                  <a:pt x="110303" y="120943"/>
                </a:lnTo>
                <a:lnTo>
                  <a:pt x="109797" y="127341"/>
                </a:lnTo>
                <a:lnTo>
                  <a:pt x="107865" y="127341"/>
                </a:lnTo>
                <a:lnTo>
                  <a:pt x="107358" y="120943"/>
                </a:lnTo>
                <a:lnTo>
                  <a:pt x="107358" y="127341"/>
                </a:lnTo>
                <a:lnTo>
                  <a:pt x="105616" y="127341"/>
                </a:lnTo>
                <a:lnTo>
                  <a:pt x="105616" y="112330"/>
                </a:lnTo>
                <a:lnTo>
                  <a:pt x="108403" y="112330"/>
                </a:lnTo>
                <a:lnTo>
                  <a:pt x="108815" y="117428"/>
                </a:lnTo>
                <a:lnTo>
                  <a:pt x="109258" y="112330"/>
                </a:lnTo>
                <a:close/>
                <a:moveTo>
                  <a:pt x="119519" y="112330"/>
                </a:moveTo>
                <a:lnTo>
                  <a:pt x="119519" y="127341"/>
                </a:lnTo>
                <a:lnTo>
                  <a:pt x="117777" y="127341"/>
                </a:lnTo>
                <a:lnTo>
                  <a:pt x="117777" y="120943"/>
                </a:lnTo>
                <a:lnTo>
                  <a:pt x="117271" y="127341"/>
                </a:lnTo>
                <a:lnTo>
                  <a:pt x="115339" y="127341"/>
                </a:lnTo>
                <a:lnTo>
                  <a:pt x="114832" y="120943"/>
                </a:lnTo>
                <a:lnTo>
                  <a:pt x="114832" y="127341"/>
                </a:lnTo>
                <a:lnTo>
                  <a:pt x="113090" y="127341"/>
                </a:lnTo>
                <a:lnTo>
                  <a:pt x="113090" y="112330"/>
                </a:lnTo>
                <a:lnTo>
                  <a:pt x="115877" y="112330"/>
                </a:lnTo>
                <a:lnTo>
                  <a:pt x="116320" y="117428"/>
                </a:lnTo>
                <a:lnTo>
                  <a:pt x="116732" y="112330"/>
                </a:lnTo>
                <a:close/>
                <a:moveTo>
                  <a:pt x="126993" y="112330"/>
                </a:moveTo>
                <a:lnTo>
                  <a:pt x="126993" y="127341"/>
                </a:lnTo>
                <a:lnTo>
                  <a:pt x="125283" y="127341"/>
                </a:lnTo>
                <a:lnTo>
                  <a:pt x="125283" y="120943"/>
                </a:lnTo>
                <a:lnTo>
                  <a:pt x="124744" y="127341"/>
                </a:lnTo>
                <a:lnTo>
                  <a:pt x="122813" y="127341"/>
                </a:lnTo>
                <a:lnTo>
                  <a:pt x="122306" y="120943"/>
                </a:lnTo>
                <a:lnTo>
                  <a:pt x="122306" y="127341"/>
                </a:lnTo>
                <a:lnTo>
                  <a:pt x="120564" y="127341"/>
                </a:lnTo>
                <a:lnTo>
                  <a:pt x="120564" y="112330"/>
                </a:lnTo>
                <a:lnTo>
                  <a:pt x="123351" y="112330"/>
                </a:lnTo>
                <a:lnTo>
                  <a:pt x="123794" y="117428"/>
                </a:lnTo>
                <a:lnTo>
                  <a:pt x="124206" y="112330"/>
                </a:lnTo>
                <a:close/>
                <a:moveTo>
                  <a:pt x="134467" y="112330"/>
                </a:moveTo>
                <a:lnTo>
                  <a:pt x="134467" y="127341"/>
                </a:lnTo>
                <a:lnTo>
                  <a:pt x="132757" y="127341"/>
                </a:lnTo>
                <a:lnTo>
                  <a:pt x="132757" y="120943"/>
                </a:lnTo>
                <a:lnTo>
                  <a:pt x="132218" y="127341"/>
                </a:lnTo>
                <a:lnTo>
                  <a:pt x="130318" y="127341"/>
                </a:lnTo>
                <a:lnTo>
                  <a:pt x="129780" y="120943"/>
                </a:lnTo>
                <a:lnTo>
                  <a:pt x="129780" y="127341"/>
                </a:lnTo>
                <a:lnTo>
                  <a:pt x="128038" y="127341"/>
                </a:lnTo>
                <a:lnTo>
                  <a:pt x="128038" y="112330"/>
                </a:lnTo>
                <a:lnTo>
                  <a:pt x="130857" y="112330"/>
                </a:lnTo>
                <a:lnTo>
                  <a:pt x="131268" y="117428"/>
                </a:lnTo>
                <a:lnTo>
                  <a:pt x="131680" y="112330"/>
                </a:lnTo>
                <a:close/>
                <a:moveTo>
                  <a:pt x="141941" y="112330"/>
                </a:moveTo>
                <a:lnTo>
                  <a:pt x="141941" y="127341"/>
                </a:lnTo>
                <a:lnTo>
                  <a:pt x="140231" y="127341"/>
                </a:lnTo>
                <a:lnTo>
                  <a:pt x="140231" y="120943"/>
                </a:lnTo>
                <a:lnTo>
                  <a:pt x="139692" y="127341"/>
                </a:lnTo>
                <a:lnTo>
                  <a:pt x="137792" y="127341"/>
                </a:lnTo>
                <a:lnTo>
                  <a:pt x="137254" y="120943"/>
                </a:lnTo>
                <a:lnTo>
                  <a:pt x="137254" y="127341"/>
                </a:lnTo>
                <a:lnTo>
                  <a:pt x="135512" y="127341"/>
                </a:lnTo>
                <a:lnTo>
                  <a:pt x="135512" y="112330"/>
                </a:lnTo>
                <a:lnTo>
                  <a:pt x="138330" y="112330"/>
                </a:lnTo>
                <a:lnTo>
                  <a:pt x="138742" y="117428"/>
                </a:lnTo>
                <a:lnTo>
                  <a:pt x="139154" y="112330"/>
                </a:lnTo>
                <a:close/>
                <a:moveTo>
                  <a:pt x="149446" y="112330"/>
                </a:moveTo>
                <a:lnTo>
                  <a:pt x="149446" y="127341"/>
                </a:lnTo>
                <a:lnTo>
                  <a:pt x="147705" y="127341"/>
                </a:lnTo>
                <a:lnTo>
                  <a:pt x="147705" y="120943"/>
                </a:lnTo>
                <a:lnTo>
                  <a:pt x="147166" y="127341"/>
                </a:lnTo>
                <a:lnTo>
                  <a:pt x="145266" y="127341"/>
                </a:lnTo>
                <a:lnTo>
                  <a:pt x="144728" y="120943"/>
                </a:lnTo>
                <a:lnTo>
                  <a:pt x="144728" y="127341"/>
                </a:lnTo>
                <a:lnTo>
                  <a:pt x="142986" y="127341"/>
                </a:lnTo>
                <a:lnTo>
                  <a:pt x="142986" y="112330"/>
                </a:lnTo>
                <a:lnTo>
                  <a:pt x="145804" y="112330"/>
                </a:lnTo>
                <a:lnTo>
                  <a:pt x="146216" y="117428"/>
                </a:lnTo>
                <a:lnTo>
                  <a:pt x="146628" y="112330"/>
                </a:lnTo>
                <a:close/>
                <a:moveTo>
                  <a:pt x="156920" y="112330"/>
                </a:moveTo>
                <a:lnTo>
                  <a:pt x="156920" y="127341"/>
                </a:lnTo>
                <a:lnTo>
                  <a:pt x="155178" y="127341"/>
                </a:lnTo>
                <a:lnTo>
                  <a:pt x="155178" y="120943"/>
                </a:lnTo>
                <a:lnTo>
                  <a:pt x="154640" y="127341"/>
                </a:lnTo>
                <a:lnTo>
                  <a:pt x="152740" y="127341"/>
                </a:lnTo>
                <a:lnTo>
                  <a:pt x="152233" y="120943"/>
                </a:lnTo>
                <a:lnTo>
                  <a:pt x="152233" y="127341"/>
                </a:lnTo>
                <a:lnTo>
                  <a:pt x="150491" y="127341"/>
                </a:lnTo>
                <a:lnTo>
                  <a:pt x="150491" y="112330"/>
                </a:lnTo>
                <a:lnTo>
                  <a:pt x="153278" y="112330"/>
                </a:lnTo>
                <a:lnTo>
                  <a:pt x="153690" y="117428"/>
                </a:lnTo>
                <a:lnTo>
                  <a:pt x="154133" y="112330"/>
                </a:lnTo>
                <a:close/>
                <a:moveTo>
                  <a:pt x="164394" y="112330"/>
                </a:moveTo>
                <a:lnTo>
                  <a:pt x="164394" y="127341"/>
                </a:lnTo>
                <a:lnTo>
                  <a:pt x="162652" y="127341"/>
                </a:lnTo>
                <a:lnTo>
                  <a:pt x="162652" y="120943"/>
                </a:lnTo>
                <a:lnTo>
                  <a:pt x="162146" y="127341"/>
                </a:lnTo>
                <a:lnTo>
                  <a:pt x="160214" y="127341"/>
                </a:lnTo>
                <a:lnTo>
                  <a:pt x="159707" y="120943"/>
                </a:lnTo>
                <a:lnTo>
                  <a:pt x="159707" y="127341"/>
                </a:lnTo>
                <a:lnTo>
                  <a:pt x="157965" y="127341"/>
                </a:lnTo>
                <a:lnTo>
                  <a:pt x="157965" y="112330"/>
                </a:lnTo>
                <a:lnTo>
                  <a:pt x="160752" y="112330"/>
                </a:lnTo>
                <a:lnTo>
                  <a:pt x="161164" y="117428"/>
                </a:lnTo>
                <a:lnTo>
                  <a:pt x="161607" y="112330"/>
                </a:lnTo>
                <a:close/>
                <a:moveTo>
                  <a:pt x="171868" y="112330"/>
                </a:moveTo>
                <a:lnTo>
                  <a:pt x="171868" y="127341"/>
                </a:lnTo>
                <a:lnTo>
                  <a:pt x="170126" y="127341"/>
                </a:lnTo>
                <a:lnTo>
                  <a:pt x="170126" y="120943"/>
                </a:lnTo>
                <a:lnTo>
                  <a:pt x="169620" y="127341"/>
                </a:lnTo>
                <a:lnTo>
                  <a:pt x="167688" y="127341"/>
                </a:lnTo>
                <a:lnTo>
                  <a:pt x="167181" y="120943"/>
                </a:lnTo>
                <a:lnTo>
                  <a:pt x="167181" y="127341"/>
                </a:lnTo>
                <a:lnTo>
                  <a:pt x="165439" y="127341"/>
                </a:lnTo>
                <a:lnTo>
                  <a:pt x="165439" y="112330"/>
                </a:lnTo>
                <a:lnTo>
                  <a:pt x="168226" y="112330"/>
                </a:lnTo>
                <a:lnTo>
                  <a:pt x="168638" y="117428"/>
                </a:lnTo>
                <a:lnTo>
                  <a:pt x="169081" y="112330"/>
                </a:lnTo>
                <a:close/>
                <a:moveTo>
                  <a:pt x="179342" y="112330"/>
                </a:moveTo>
                <a:lnTo>
                  <a:pt x="179342" y="127341"/>
                </a:lnTo>
                <a:lnTo>
                  <a:pt x="177600" y="127341"/>
                </a:lnTo>
                <a:lnTo>
                  <a:pt x="177600" y="120943"/>
                </a:lnTo>
                <a:lnTo>
                  <a:pt x="177093" y="127341"/>
                </a:lnTo>
                <a:lnTo>
                  <a:pt x="175193" y="127341"/>
                </a:lnTo>
                <a:lnTo>
                  <a:pt x="174655" y="120943"/>
                </a:lnTo>
                <a:lnTo>
                  <a:pt x="174655" y="127341"/>
                </a:lnTo>
                <a:lnTo>
                  <a:pt x="172913" y="127341"/>
                </a:lnTo>
                <a:lnTo>
                  <a:pt x="172913" y="112330"/>
                </a:lnTo>
                <a:lnTo>
                  <a:pt x="175732" y="112330"/>
                </a:lnTo>
                <a:lnTo>
                  <a:pt x="176143" y="117428"/>
                </a:lnTo>
                <a:lnTo>
                  <a:pt x="176555" y="112330"/>
                </a:lnTo>
                <a:close/>
                <a:moveTo>
                  <a:pt x="186816" y="112330"/>
                </a:moveTo>
                <a:lnTo>
                  <a:pt x="186816" y="127341"/>
                </a:lnTo>
                <a:lnTo>
                  <a:pt x="185106" y="127341"/>
                </a:lnTo>
                <a:lnTo>
                  <a:pt x="185106" y="120943"/>
                </a:lnTo>
                <a:lnTo>
                  <a:pt x="184567" y="127341"/>
                </a:lnTo>
                <a:lnTo>
                  <a:pt x="182667" y="127341"/>
                </a:lnTo>
                <a:lnTo>
                  <a:pt x="182129" y="120943"/>
                </a:lnTo>
                <a:lnTo>
                  <a:pt x="182129" y="127341"/>
                </a:lnTo>
                <a:lnTo>
                  <a:pt x="180387" y="127341"/>
                </a:lnTo>
                <a:lnTo>
                  <a:pt x="180387" y="112330"/>
                </a:lnTo>
                <a:lnTo>
                  <a:pt x="183206" y="112330"/>
                </a:lnTo>
                <a:lnTo>
                  <a:pt x="183617" y="117428"/>
                </a:lnTo>
                <a:lnTo>
                  <a:pt x="184029" y="112330"/>
                </a:lnTo>
                <a:close/>
                <a:moveTo>
                  <a:pt x="194321" y="112330"/>
                </a:moveTo>
                <a:lnTo>
                  <a:pt x="194321" y="127341"/>
                </a:lnTo>
                <a:lnTo>
                  <a:pt x="192580" y="127341"/>
                </a:lnTo>
                <a:lnTo>
                  <a:pt x="192580" y="120943"/>
                </a:lnTo>
                <a:lnTo>
                  <a:pt x="192041" y="127341"/>
                </a:lnTo>
                <a:lnTo>
                  <a:pt x="190141" y="127341"/>
                </a:lnTo>
                <a:lnTo>
                  <a:pt x="189603" y="120943"/>
                </a:lnTo>
                <a:lnTo>
                  <a:pt x="189603" y="127341"/>
                </a:lnTo>
                <a:lnTo>
                  <a:pt x="187861" y="127341"/>
                </a:lnTo>
                <a:lnTo>
                  <a:pt x="187861" y="112330"/>
                </a:lnTo>
                <a:lnTo>
                  <a:pt x="190679" y="112330"/>
                </a:lnTo>
                <a:lnTo>
                  <a:pt x="191091" y="117428"/>
                </a:lnTo>
                <a:lnTo>
                  <a:pt x="191503" y="112330"/>
                </a:lnTo>
                <a:close/>
                <a:moveTo>
                  <a:pt x="201795" y="112330"/>
                </a:moveTo>
                <a:lnTo>
                  <a:pt x="201795" y="127341"/>
                </a:lnTo>
                <a:lnTo>
                  <a:pt x="200054" y="127341"/>
                </a:lnTo>
                <a:lnTo>
                  <a:pt x="200054" y="120943"/>
                </a:lnTo>
                <a:lnTo>
                  <a:pt x="199515" y="127341"/>
                </a:lnTo>
                <a:lnTo>
                  <a:pt x="197615" y="127341"/>
                </a:lnTo>
                <a:lnTo>
                  <a:pt x="197077" y="120943"/>
                </a:lnTo>
                <a:lnTo>
                  <a:pt x="197077" y="127341"/>
                </a:lnTo>
                <a:lnTo>
                  <a:pt x="195366" y="127341"/>
                </a:lnTo>
                <a:lnTo>
                  <a:pt x="195366" y="112330"/>
                </a:lnTo>
                <a:lnTo>
                  <a:pt x="198153" y="112330"/>
                </a:lnTo>
                <a:lnTo>
                  <a:pt x="198565" y="117428"/>
                </a:lnTo>
                <a:lnTo>
                  <a:pt x="198977" y="112330"/>
                </a:lnTo>
                <a:close/>
                <a:moveTo>
                  <a:pt x="209269" y="112330"/>
                </a:moveTo>
                <a:lnTo>
                  <a:pt x="209269" y="127341"/>
                </a:lnTo>
                <a:lnTo>
                  <a:pt x="207527" y="127341"/>
                </a:lnTo>
                <a:lnTo>
                  <a:pt x="207527" y="120943"/>
                </a:lnTo>
                <a:lnTo>
                  <a:pt x="207021" y="127341"/>
                </a:lnTo>
                <a:lnTo>
                  <a:pt x="205089" y="127341"/>
                </a:lnTo>
                <a:lnTo>
                  <a:pt x="204582" y="120943"/>
                </a:lnTo>
                <a:lnTo>
                  <a:pt x="204582" y="127341"/>
                </a:lnTo>
                <a:lnTo>
                  <a:pt x="202840" y="127341"/>
                </a:lnTo>
                <a:lnTo>
                  <a:pt x="202840" y="112330"/>
                </a:lnTo>
                <a:lnTo>
                  <a:pt x="205627" y="112330"/>
                </a:lnTo>
                <a:lnTo>
                  <a:pt x="206039" y="117428"/>
                </a:lnTo>
                <a:lnTo>
                  <a:pt x="206451" y="112330"/>
                </a:lnTo>
                <a:close/>
                <a:moveTo>
                  <a:pt x="216743" y="112330"/>
                </a:moveTo>
                <a:lnTo>
                  <a:pt x="216743" y="127341"/>
                </a:lnTo>
                <a:lnTo>
                  <a:pt x="215001" y="127341"/>
                </a:lnTo>
                <a:lnTo>
                  <a:pt x="215001" y="120943"/>
                </a:lnTo>
                <a:lnTo>
                  <a:pt x="214495" y="127341"/>
                </a:lnTo>
                <a:lnTo>
                  <a:pt x="212563" y="127341"/>
                </a:lnTo>
                <a:lnTo>
                  <a:pt x="212056" y="120943"/>
                </a:lnTo>
                <a:lnTo>
                  <a:pt x="212056" y="127341"/>
                </a:lnTo>
                <a:lnTo>
                  <a:pt x="210314" y="127341"/>
                </a:lnTo>
                <a:lnTo>
                  <a:pt x="210314" y="112330"/>
                </a:lnTo>
                <a:lnTo>
                  <a:pt x="213101" y="112330"/>
                </a:lnTo>
                <a:lnTo>
                  <a:pt x="213513" y="117428"/>
                </a:lnTo>
                <a:lnTo>
                  <a:pt x="213956" y="112330"/>
                </a:lnTo>
                <a:close/>
                <a:moveTo>
                  <a:pt x="224217" y="112330"/>
                </a:moveTo>
                <a:lnTo>
                  <a:pt x="224217" y="127341"/>
                </a:lnTo>
                <a:lnTo>
                  <a:pt x="222475" y="127341"/>
                </a:lnTo>
                <a:lnTo>
                  <a:pt x="222475" y="120943"/>
                </a:lnTo>
                <a:lnTo>
                  <a:pt x="221969" y="127341"/>
                </a:lnTo>
                <a:lnTo>
                  <a:pt x="220037" y="127341"/>
                </a:lnTo>
                <a:lnTo>
                  <a:pt x="219530" y="120943"/>
                </a:lnTo>
                <a:lnTo>
                  <a:pt x="219530" y="127341"/>
                </a:lnTo>
                <a:lnTo>
                  <a:pt x="217788" y="127341"/>
                </a:lnTo>
                <a:lnTo>
                  <a:pt x="217788" y="112330"/>
                </a:lnTo>
                <a:lnTo>
                  <a:pt x="220575" y="112330"/>
                </a:lnTo>
                <a:lnTo>
                  <a:pt x="221018" y="117428"/>
                </a:lnTo>
                <a:lnTo>
                  <a:pt x="221430" y="112330"/>
                </a:lnTo>
                <a:close/>
                <a:moveTo>
                  <a:pt x="231691" y="112330"/>
                </a:moveTo>
                <a:lnTo>
                  <a:pt x="231691" y="127341"/>
                </a:lnTo>
                <a:lnTo>
                  <a:pt x="229981" y="127341"/>
                </a:lnTo>
                <a:lnTo>
                  <a:pt x="229981" y="120943"/>
                </a:lnTo>
                <a:lnTo>
                  <a:pt x="229442" y="127341"/>
                </a:lnTo>
                <a:lnTo>
                  <a:pt x="227542" y="127341"/>
                </a:lnTo>
                <a:lnTo>
                  <a:pt x="227004" y="120943"/>
                </a:lnTo>
                <a:lnTo>
                  <a:pt x="227004" y="127341"/>
                </a:lnTo>
                <a:lnTo>
                  <a:pt x="225262" y="127341"/>
                </a:lnTo>
                <a:lnTo>
                  <a:pt x="225262" y="112330"/>
                </a:lnTo>
                <a:lnTo>
                  <a:pt x="228049" y="112330"/>
                </a:lnTo>
                <a:lnTo>
                  <a:pt x="228492" y="117428"/>
                </a:lnTo>
                <a:lnTo>
                  <a:pt x="228904" y="112330"/>
                </a:lnTo>
                <a:close/>
                <a:moveTo>
                  <a:pt x="239165" y="112330"/>
                </a:moveTo>
                <a:lnTo>
                  <a:pt x="239165" y="127341"/>
                </a:lnTo>
                <a:lnTo>
                  <a:pt x="237455" y="127341"/>
                </a:lnTo>
                <a:lnTo>
                  <a:pt x="237455" y="120943"/>
                </a:lnTo>
                <a:lnTo>
                  <a:pt x="236916" y="127341"/>
                </a:lnTo>
                <a:lnTo>
                  <a:pt x="235016" y="127341"/>
                </a:lnTo>
                <a:lnTo>
                  <a:pt x="234478" y="120943"/>
                </a:lnTo>
                <a:lnTo>
                  <a:pt x="234478" y="127341"/>
                </a:lnTo>
                <a:lnTo>
                  <a:pt x="232736" y="127341"/>
                </a:lnTo>
                <a:lnTo>
                  <a:pt x="232736" y="112330"/>
                </a:lnTo>
                <a:lnTo>
                  <a:pt x="235555" y="112330"/>
                </a:lnTo>
                <a:lnTo>
                  <a:pt x="235966" y="117428"/>
                </a:lnTo>
                <a:lnTo>
                  <a:pt x="236378" y="112330"/>
                </a:lnTo>
                <a:close/>
                <a:moveTo>
                  <a:pt x="246670" y="112330"/>
                </a:moveTo>
                <a:lnTo>
                  <a:pt x="246670" y="127341"/>
                </a:lnTo>
                <a:lnTo>
                  <a:pt x="244929" y="127341"/>
                </a:lnTo>
                <a:lnTo>
                  <a:pt x="244929" y="120943"/>
                </a:lnTo>
                <a:lnTo>
                  <a:pt x="244390" y="127341"/>
                </a:lnTo>
                <a:lnTo>
                  <a:pt x="242490" y="127341"/>
                </a:lnTo>
                <a:lnTo>
                  <a:pt x="241952" y="120943"/>
                </a:lnTo>
                <a:lnTo>
                  <a:pt x="241952" y="127341"/>
                </a:lnTo>
                <a:lnTo>
                  <a:pt x="240242" y="127341"/>
                </a:lnTo>
                <a:lnTo>
                  <a:pt x="240242" y="112330"/>
                </a:lnTo>
                <a:lnTo>
                  <a:pt x="243028" y="112330"/>
                </a:lnTo>
                <a:lnTo>
                  <a:pt x="243440" y="117428"/>
                </a:lnTo>
                <a:lnTo>
                  <a:pt x="243852" y="112330"/>
                </a:lnTo>
                <a:close/>
                <a:moveTo>
                  <a:pt x="254144" y="112330"/>
                </a:moveTo>
                <a:lnTo>
                  <a:pt x="254144" y="127341"/>
                </a:lnTo>
                <a:lnTo>
                  <a:pt x="252402" y="127341"/>
                </a:lnTo>
                <a:lnTo>
                  <a:pt x="252402" y="120943"/>
                </a:lnTo>
                <a:lnTo>
                  <a:pt x="251864" y="127341"/>
                </a:lnTo>
                <a:lnTo>
                  <a:pt x="249964" y="127341"/>
                </a:lnTo>
                <a:lnTo>
                  <a:pt x="249426" y="120943"/>
                </a:lnTo>
                <a:lnTo>
                  <a:pt x="249426" y="127341"/>
                </a:lnTo>
                <a:lnTo>
                  <a:pt x="247715" y="127341"/>
                </a:lnTo>
                <a:lnTo>
                  <a:pt x="247715" y="112330"/>
                </a:lnTo>
                <a:lnTo>
                  <a:pt x="250502" y="112330"/>
                </a:lnTo>
                <a:lnTo>
                  <a:pt x="250914" y="117428"/>
                </a:lnTo>
                <a:lnTo>
                  <a:pt x="251326" y="112330"/>
                </a:lnTo>
                <a:close/>
                <a:moveTo>
                  <a:pt x="261618" y="112330"/>
                </a:moveTo>
                <a:lnTo>
                  <a:pt x="261618" y="127341"/>
                </a:lnTo>
                <a:lnTo>
                  <a:pt x="259876" y="127341"/>
                </a:lnTo>
                <a:lnTo>
                  <a:pt x="259876" y="120943"/>
                </a:lnTo>
                <a:lnTo>
                  <a:pt x="259338" y="127341"/>
                </a:lnTo>
                <a:lnTo>
                  <a:pt x="257438" y="127341"/>
                </a:lnTo>
                <a:lnTo>
                  <a:pt x="256899" y="120943"/>
                </a:lnTo>
                <a:lnTo>
                  <a:pt x="256899" y="127341"/>
                </a:lnTo>
                <a:lnTo>
                  <a:pt x="255189" y="127341"/>
                </a:lnTo>
                <a:lnTo>
                  <a:pt x="255189" y="112330"/>
                </a:lnTo>
                <a:lnTo>
                  <a:pt x="257976" y="112330"/>
                </a:lnTo>
                <a:lnTo>
                  <a:pt x="258388" y="117428"/>
                </a:lnTo>
                <a:lnTo>
                  <a:pt x="258831" y="112330"/>
                </a:lnTo>
                <a:close/>
                <a:moveTo>
                  <a:pt x="269092" y="112330"/>
                </a:moveTo>
                <a:lnTo>
                  <a:pt x="269092" y="127341"/>
                </a:lnTo>
                <a:lnTo>
                  <a:pt x="267350" y="127341"/>
                </a:lnTo>
                <a:lnTo>
                  <a:pt x="267350" y="120943"/>
                </a:lnTo>
                <a:lnTo>
                  <a:pt x="266844" y="127341"/>
                </a:lnTo>
                <a:lnTo>
                  <a:pt x="264912" y="127341"/>
                </a:lnTo>
                <a:lnTo>
                  <a:pt x="264405" y="120943"/>
                </a:lnTo>
                <a:lnTo>
                  <a:pt x="264405" y="127341"/>
                </a:lnTo>
                <a:lnTo>
                  <a:pt x="262663" y="127341"/>
                </a:lnTo>
                <a:lnTo>
                  <a:pt x="262663" y="112330"/>
                </a:lnTo>
                <a:lnTo>
                  <a:pt x="265450" y="112330"/>
                </a:lnTo>
                <a:lnTo>
                  <a:pt x="265862" y="117428"/>
                </a:lnTo>
                <a:lnTo>
                  <a:pt x="266305" y="112330"/>
                </a:lnTo>
                <a:close/>
                <a:moveTo>
                  <a:pt x="276566" y="112330"/>
                </a:moveTo>
                <a:lnTo>
                  <a:pt x="276566" y="127341"/>
                </a:lnTo>
                <a:lnTo>
                  <a:pt x="274824" y="127341"/>
                </a:lnTo>
                <a:lnTo>
                  <a:pt x="274824" y="120943"/>
                </a:lnTo>
                <a:lnTo>
                  <a:pt x="274317" y="127341"/>
                </a:lnTo>
                <a:lnTo>
                  <a:pt x="272386" y="127341"/>
                </a:lnTo>
                <a:lnTo>
                  <a:pt x="271879" y="120943"/>
                </a:lnTo>
                <a:lnTo>
                  <a:pt x="271879" y="127341"/>
                </a:lnTo>
                <a:lnTo>
                  <a:pt x="270137" y="127341"/>
                </a:lnTo>
                <a:lnTo>
                  <a:pt x="270137" y="112330"/>
                </a:lnTo>
                <a:lnTo>
                  <a:pt x="272924" y="112330"/>
                </a:lnTo>
                <a:lnTo>
                  <a:pt x="273367" y="117428"/>
                </a:lnTo>
                <a:lnTo>
                  <a:pt x="273779" y="112330"/>
                </a:lnTo>
                <a:close/>
                <a:moveTo>
                  <a:pt x="284040" y="112330"/>
                </a:moveTo>
                <a:lnTo>
                  <a:pt x="284040" y="127341"/>
                </a:lnTo>
                <a:lnTo>
                  <a:pt x="282298" y="127341"/>
                </a:lnTo>
                <a:lnTo>
                  <a:pt x="282298" y="120943"/>
                </a:lnTo>
                <a:lnTo>
                  <a:pt x="281791" y="127341"/>
                </a:lnTo>
                <a:lnTo>
                  <a:pt x="279860" y="127341"/>
                </a:lnTo>
                <a:lnTo>
                  <a:pt x="279353" y="120943"/>
                </a:lnTo>
                <a:lnTo>
                  <a:pt x="279353" y="127341"/>
                </a:lnTo>
                <a:lnTo>
                  <a:pt x="277611" y="127341"/>
                </a:lnTo>
                <a:lnTo>
                  <a:pt x="277611" y="112330"/>
                </a:lnTo>
                <a:lnTo>
                  <a:pt x="280430" y="112330"/>
                </a:lnTo>
                <a:lnTo>
                  <a:pt x="280841" y="117428"/>
                </a:lnTo>
                <a:lnTo>
                  <a:pt x="281253" y="112330"/>
                </a:lnTo>
                <a:close/>
                <a:moveTo>
                  <a:pt x="7347" y="128196"/>
                </a:moveTo>
                <a:lnTo>
                  <a:pt x="7347" y="143238"/>
                </a:lnTo>
                <a:lnTo>
                  <a:pt x="5605" y="143238"/>
                </a:lnTo>
                <a:lnTo>
                  <a:pt x="5605" y="136810"/>
                </a:lnTo>
                <a:lnTo>
                  <a:pt x="5099" y="143238"/>
                </a:lnTo>
                <a:lnTo>
                  <a:pt x="3167" y="143238"/>
                </a:lnTo>
                <a:lnTo>
                  <a:pt x="2629" y="136810"/>
                </a:lnTo>
                <a:lnTo>
                  <a:pt x="2629" y="143238"/>
                </a:lnTo>
                <a:lnTo>
                  <a:pt x="918" y="143238"/>
                </a:lnTo>
                <a:lnTo>
                  <a:pt x="918" y="128196"/>
                </a:lnTo>
                <a:lnTo>
                  <a:pt x="3705" y="128196"/>
                </a:lnTo>
                <a:lnTo>
                  <a:pt x="4117" y="133294"/>
                </a:lnTo>
                <a:lnTo>
                  <a:pt x="4529" y="128196"/>
                </a:lnTo>
                <a:close/>
                <a:moveTo>
                  <a:pt x="14821" y="128196"/>
                </a:moveTo>
                <a:lnTo>
                  <a:pt x="14821" y="143238"/>
                </a:lnTo>
                <a:lnTo>
                  <a:pt x="13079" y="143238"/>
                </a:lnTo>
                <a:lnTo>
                  <a:pt x="13079" y="136810"/>
                </a:lnTo>
                <a:lnTo>
                  <a:pt x="12573" y="143238"/>
                </a:lnTo>
                <a:lnTo>
                  <a:pt x="10641" y="143238"/>
                </a:lnTo>
                <a:lnTo>
                  <a:pt x="10134" y="136810"/>
                </a:lnTo>
                <a:lnTo>
                  <a:pt x="10134" y="143238"/>
                </a:lnTo>
                <a:lnTo>
                  <a:pt x="8392" y="143238"/>
                </a:lnTo>
                <a:lnTo>
                  <a:pt x="8392" y="128196"/>
                </a:lnTo>
                <a:lnTo>
                  <a:pt x="11179" y="128196"/>
                </a:lnTo>
                <a:lnTo>
                  <a:pt x="11591" y="133294"/>
                </a:lnTo>
                <a:lnTo>
                  <a:pt x="12034" y="128196"/>
                </a:lnTo>
                <a:close/>
                <a:moveTo>
                  <a:pt x="22295" y="128196"/>
                </a:moveTo>
                <a:lnTo>
                  <a:pt x="22295" y="143238"/>
                </a:lnTo>
                <a:lnTo>
                  <a:pt x="20553" y="143238"/>
                </a:lnTo>
                <a:lnTo>
                  <a:pt x="20553" y="136810"/>
                </a:lnTo>
                <a:lnTo>
                  <a:pt x="20047" y="143238"/>
                </a:lnTo>
                <a:lnTo>
                  <a:pt x="18115" y="143238"/>
                </a:lnTo>
                <a:lnTo>
                  <a:pt x="17608" y="136810"/>
                </a:lnTo>
                <a:lnTo>
                  <a:pt x="17608" y="143238"/>
                </a:lnTo>
                <a:lnTo>
                  <a:pt x="15866" y="143238"/>
                </a:lnTo>
                <a:lnTo>
                  <a:pt x="15866" y="128196"/>
                </a:lnTo>
                <a:lnTo>
                  <a:pt x="18653" y="128196"/>
                </a:lnTo>
                <a:lnTo>
                  <a:pt x="19096" y="133294"/>
                </a:lnTo>
                <a:lnTo>
                  <a:pt x="19508" y="128196"/>
                </a:lnTo>
                <a:close/>
                <a:moveTo>
                  <a:pt x="29769" y="128196"/>
                </a:moveTo>
                <a:lnTo>
                  <a:pt x="29769" y="143238"/>
                </a:lnTo>
                <a:lnTo>
                  <a:pt x="28059" y="143238"/>
                </a:lnTo>
                <a:lnTo>
                  <a:pt x="28059" y="136810"/>
                </a:lnTo>
                <a:lnTo>
                  <a:pt x="27520" y="143238"/>
                </a:lnTo>
                <a:lnTo>
                  <a:pt x="25589" y="143238"/>
                </a:lnTo>
                <a:lnTo>
                  <a:pt x="25082" y="136810"/>
                </a:lnTo>
                <a:lnTo>
                  <a:pt x="25082" y="143238"/>
                </a:lnTo>
                <a:lnTo>
                  <a:pt x="23340" y="143238"/>
                </a:lnTo>
                <a:lnTo>
                  <a:pt x="23340" y="128196"/>
                </a:lnTo>
                <a:lnTo>
                  <a:pt x="26159" y="128196"/>
                </a:lnTo>
                <a:lnTo>
                  <a:pt x="26570" y="133294"/>
                </a:lnTo>
                <a:lnTo>
                  <a:pt x="26982" y="128196"/>
                </a:lnTo>
                <a:close/>
                <a:moveTo>
                  <a:pt x="37243" y="128196"/>
                </a:moveTo>
                <a:lnTo>
                  <a:pt x="37243" y="143238"/>
                </a:lnTo>
                <a:lnTo>
                  <a:pt x="35533" y="143238"/>
                </a:lnTo>
                <a:lnTo>
                  <a:pt x="35533" y="136810"/>
                </a:lnTo>
                <a:lnTo>
                  <a:pt x="34994" y="143238"/>
                </a:lnTo>
                <a:lnTo>
                  <a:pt x="33094" y="143238"/>
                </a:lnTo>
                <a:lnTo>
                  <a:pt x="32556" y="136810"/>
                </a:lnTo>
                <a:lnTo>
                  <a:pt x="32556" y="143238"/>
                </a:lnTo>
                <a:lnTo>
                  <a:pt x="30814" y="143238"/>
                </a:lnTo>
                <a:lnTo>
                  <a:pt x="30814" y="128196"/>
                </a:lnTo>
                <a:lnTo>
                  <a:pt x="33633" y="128196"/>
                </a:lnTo>
                <a:lnTo>
                  <a:pt x="34044" y="133294"/>
                </a:lnTo>
                <a:lnTo>
                  <a:pt x="34456" y="128196"/>
                </a:lnTo>
                <a:close/>
                <a:moveTo>
                  <a:pt x="44748" y="128196"/>
                </a:moveTo>
                <a:lnTo>
                  <a:pt x="44748" y="143238"/>
                </a:lnTo>
                <a:lnTo>
                  <a:pt x="43007" y="143238"/>
                </a:lnTo>
                <a:lnTo>
                  <a:pt x="43007" y="136810"/>
                </a:lnTo>
                <a:lnTo>
                  <a:pt x="42468" y="143238"/>
                </a:lnTo>
                <a:lnTo>
                  <a:pt x="40568" y="143238"/>
                </a:lnTo>
                <a:lnTo>
                  <a:pt x="40030" y="136810"/>
                </a:lnTo>
                <a:lnTo>
                  <a:pt x="40030" y="143238"/>
                </a:lnTo>
                <a:lnTo>
                  <a:pt x="38320" y="143238"/>
                </a:lnTo>
                <a:lnTo>
                  <a:pt x="38320" y="128196"/>
                </a:lnTo>
                <a:lnTo>
                  <a:pt x="41106" y="128196"/>
                </a:lnTo>
                <a:lnTo>
                  <a:pt x="41518" y="133294"/>
                </a:lnTo>
                <a:lnTo>
                  <a:pt x="41930" y="128196"/>
                </a:lnTo>
                <a:close/>
                <a:moveTo>
                  <a:pt x="52222" y="128196"/>
                </a:moveTo>
                <a:lnTo>
                  <a:pt x="52222" y="143238"/>
                </a:lnTo>
                <a:lnTo>
                  <a:pt x="50480" y="143238"/>
                </a:lnTo>
                <a:lnTo>
                  <a:pt x="50480" y="136810"/>
                </a:lnTo>
                <a:lnTo>
                  <a:pt x="49942" y="143238"/>
                </a:lnTo>
                <a:lnTo>
                  <a:pt x="48042" y="143238"/>
                </a:lnTo>
                <a:lnTo>
                  <a:pt x="47504" y="136810"/>
                </a:lnTo>
                <a:lnTo>
                  <a:pt x="47504" y="143238"/>
                </a:lnTo>
                <a:lnTo>
                  <a:pt x="45793" y="143238"/>
                </a:lnTo>
                <a:lnTo>
                  <a:pt x="45793" y="128196"/>
                </a:lnTo>
                <a:lnTo>
                  <a:pt x="48580" y="128196"/>
                </a:lnTo>
                <a:lnTo>
                  <a:pt x="48992" y="133294"/>
                </a:lnTo>
                <a:lnTo>
                  <a:pt x="49404" y="128196"/>
                </a:lnTo>
                <a:close/>
                <a:moveTo>
                  <a:pt x="59696" y="128196"/>
                </a:moveTo>
                <a:lnTo>
                  <a:pt x="59696" y="143238"/>
                </a:lnTo>
                <a:lnTo>
                  <a:pt x="57954" y="143238"/>
                </a:lnTo>
                <a:lnTo>
                  <a:pt x="57954" y="136810"/>
                </a:lnTo>
                <a:lnTo>
                  <a:pt x="57448" y="143238"/>
                </a:lnTo>
                <a:lnTo>
                  <a:pt x="55516" y="143238"/>
                </a:lnTo>
                <a:lnTo>
                  <a:pt x="54978" y="136810"/>
                </a:lnTo>
                <a:lnTo>
                  <a:pt x="54978" y="143238"/>
                </a:lnTo>
                <a:lnTo>
                  <a:pt x="53267" y="143238"/>
                </a:lnTo>
                <a:lnTo>
                  <a:pt x="53267" y="128196"/>
                </a:lnTo>
                <a:lnTo>
                  <a:pt x="56054" y="128196"/>
                </a:lnTo>
                <a:lnTo>
                  <a:pt x="56466" y="133294"/>
                </a:lnTo>
                <a:lnTo>
                  <a:pt x="56878" y="128196"/>
                </a:lnTo>
                <a:close/>
                <a:moveTo>
                  <a:pt x="67170" y="128196"/>
                </a:moveTo>
                <a:lnTo>
                  <a:pt x="67170" y="143238"/>
                </a:lnTo>
                <a:lnTo>
                  <a:pt x="65428" y="143238"/>
                </a:lnTo>
                <a:lnTo>
                  <a:pt x="65428" y="136810"/>
                </a:lnTo>
                <a:lnTo>
                  <a:pt x="64922" y="143238"/>
                </a:lnTo>
                <a:lnTo>
                  <a:pt x="62990" y="143238"/>
                </a:lnTo>
                <a:lnTo>
                  <a:pt x="62483" y="136810"/>
                </a:lnTo>
                <a:lnTo>
                  <a:pt x="62483" y="143238"/>
                </a:lnTo>
                <a:lnTo>
                  <a:pt x="60741" y="143238"/>
                </a:lnTo>
                <a:lnTo>
                  <a:pt x="60741" y="128196"/>
                </a:lnTo>
                <a:lnTo>
                  <a:pt x="63528" y="128196"/>
                </a:lnTo>
                <a:lnTo>
                  <a:pt x="63940" y="133294"/>
                </a:lnTo>
                <a:lnTo>
                  <a:pt x="64383" y="128196"/>
                </a:lnTo>
                <a:close/>
                <a:moveTo>
                  <a:pt x="74644" y="128196"/>
                </a:moveTo>
                <a:lnTo>
                  <a:pt x="74644" y="143238"/>
                </a:lnTo>
                <a:lnTo>
                  <a:pt x="72902" y="143238"/>
                </a:lnTo>
                <a:lnTo>
                  <a:pt x="72902" y="136810"/>
                </a:lnTo>
                <a:lnTo>
                  <a:pt x="72395" y="143238"/>
                </a:lnTo>
                <a:lnTo>
                  <a:pt x="70464" y="143238"/>
                </a:lnTo>
                <a:lnTo>
                  <a:pt x="69957" y="136810"/>
                </a:lnTo>
                <a:lnTo>
                  <a:pt x="69957" y="143238"/>
                </a:lnTo>
                <a:lnTo>
                  <a:pt x="68215" y="143238"/>
                </a:lnTo>
                <a:lnTo>
                  <a:pt x="68215" y="128196"/>
                </a:lnTo>
                <a:lnTo>
                  <a:pt x="71002" y="128196"/>
                </a:lnTo>
                <a:lnTo>
                  <a:pt x="71445" y="133294"/>
                </a:lnTo>
                <a:lnTo>
                  <a:pt x="71857" y="128196"/>
                </a:lnTo>
                <a:close/>
                <a:moveTo>
                  <a:pt x="82118" y="128196"/>
                </a:moveTo>
                <a:lnTo>
                  <a:pt x="82118" y="143238"/>
                </a:lnTo>
                <a:lnTo>
                  <a:pt x="80376" y="143238"/>
                </a:lnTo>
                <a:lnTo>
                  <a:pt x="80376" y="136810"/>
                </a:lnTo>
                <a:lnTo>
                  <a:pt x="79869" y="143238"/>
                </a:lnTo>
                <a:lnTo>
                  <a:pt x="77969" y="143238"/>
                </a:lnTo>
                <a:lnTo>
                  <a:pt x="77431" y="136810"/>
                </a:lnTo>
                <a:lnTo>
                  <a:pt x="77431" y="143238"/>
                </a:lnTo>
                <a:lnTo>
                  <a:pt x="75689" y="143238"/>
                </a:lnTo>
                <a:lnTo>
                  <a:pt x="75689" y="128196"/>
                </a:lnTo>
                <a:lnTo>
                  <a:pt x="78508" y="128196"/>
                </a:lnTo>
                <a:lnTo>
                  <a:pt x="78919" y="133294"/>
                </a:lnTo>
                <a:lnTo>
                  <a:pt x="79331" y="128196"/>
                </a:lnTo>
                <a:close/>
                <a:moveTo>
                  <a:pt x="89623" y="128196"/>
                </a:moveTo>
                <a:lnTo>
                  <a:pt x="89623" y="143238"/>
                </a:lnTo>
                <a:lnTo>
                  <a:pt x="87882" y="143238"/>
                </a:lnTo>
                <a:lnTo>
                  <a:pt x="87882" y="136810"/>
                </a:lnTo>
                <a:lnTo>
                  <a:pt x="87343" y="143238"/>
                </a:lnTo>
                <a:lnTo>
                  <a:pt x="85443" y="143238"/>
                </a:lnTo>
                <a:lnTo>
                  <a:pt x="84905" y="136810"/>
                </a:lnTo>
                <a:lnTo>
                  <a:pt x="84905" y="143238"/>
                </a:lnTo>
                <a:lnTo>
                  <a:pt x="83163" y="143238"/>
                </a:lnTo>
                <a:lnTo>
                  <a:pt x="83163" y="128196"/>
                </a:lnTo>
                <a:lnTo>
                  <a:pt x="85982" y="128196"/>
                </a:lnTo>
                <a:lnTo>
                  <a:pt x="86393" y="133294"/>
                </a:lnTo>
                <a:lnTo>
                  <a:pt x="86805" y="128196"/>
                </a:lnTo>
                <a:close/>
                <a:moveTo>
                  <a:pt x="97097" y="128196"/>
                </a:moveTo>
                <a:lnTo>
                  <a:pt x="97097" y="143238"/>
                </a:lnTo>
                <a:lnTo>
                  <a:pt x="95356" y="143238"/>
                </a:lnTo>
                <a:lnTo>
                  <a:pt x="95356" y="136810"/>
                </a:lnTo>
                <a:lnTo>
                  <a:pt x="94817" y="143238"/>
                </a:lnTo>
                <a:lnTo>
                  <a:pt x="92917" y="143238"/>
                </a:lnTo>
                <a:lnTo>
                  <a:pt x="92379" y="136810"/>
                </a:lnTo>
                <a:lnTo>
                  <a:pt x="92379" y="143238"/>
                </a:lnTo>
                <a:lnTo>
                  <a:pt x="90637" y="143238"/>
                </a:lnTo>
                <a:lnTo>
                  <a:pt x="90637" y="128196"/>
                </a:lnTo>
                <a:lnTo>
                  <a:pt x="93455" y="128196"/>
                </a:lnTo>
                <a:lnTo>
                  <a:pt x="93867" y="133294"/>
                </a:lnTo>
                <a:lnTo>
                  <a:pt x="94279" y="128196"/>
                </a:lnTo>
                <a:close/>
                <a:moveTo>
                  <a:pt x="104571" y="128196"/>
                </a:moveTo>
                <a:lnTo>
                  <a:pt x="104571" y="143238"/>
                </a:lnTo>
                <a:lnTo>
                  <a:pt x="102829" y="143238"/>
                </a:lnTo>
                <a:lnTo>
                  <a:pt x="102829" y="136810"/>
                </a:lnTo>
                <a:lnTo>
                  <a:pt x="102323" y="143238"/>
                </a:lnTo>
                <a:lnTo>
                  <a:pt x="100391" y="143238"/>
                </a:lnTo>
                <a:lnTo>
                  <a:pt x="99853" y="136810"/>
                </a:lnTo>
                <a:lnTo>
                  <a:pt x="99853" y="143238"/>
                </a:lnTo>
                <a:lnTo>
                  <a:pt x="98142" y="143238"/>
                </a:lnTo>
                <a:lnTo>
                  <a:pt x="98142" y="128196"/>
                </a:lnTo>
                <a:lnTo>
                  <a:pt x="100929" y="128196"/>
                </a:lnTo>
                <a:lnTo>
                  <a:pt x="101341" y="133294"/>
                </a:lnTo>
                <a:lnTo>
                  <a:pt x="101753" y="128196"/>
                </a:lnTo>
                <a:close/>
                <a:moveTo>
                  <a:pt x="112045" y="128196"/>
                </a:moveTo>
                <a:lnTo>
                  <a:pt x="112045" y="143238"/>
                </a:lnTo>
                <a:lnTo>
                  <a:pt x="110303" y="143238"/>
                </a:lnTo>
                <a:lnTo>
                  <a:pt x="110303" y="136810"/>
                </a:lnTo>
                <a:lnTo>
                  <a:pt x="109797" y="143238"/>
                </a:lnTo>
                <a:lnTo>
                  <a:pt x="107865" y="143238"/>
                </a:lnTo>
                <a:lnTo>
                  <a:pt x="107358" y="136810"/>
                </a:lnTo>
                <a:lnTo>
                  <a:pt x="107358" y="143238"/>
                </a:lnTo>
                <a:lnTo>
                  <a:pt x="105616" y="143238"/>
                </a:lnTo>
                <a:lnTo>
                  <a:pt x="105616" y="128196"/>
                </a:lnTo>
                <a:lnTo>
                  <a:pt x="108403" y="128196"/>
                </a:lnTo>
                <a:lnTo>
                  <a:pt x="108815" y="133294"/>
                </a:lnTo>
                <a:lnTo>
                  <a:pt x="109258" y="128196"/>
                </a:lnTo>
                <a:close/>
                <a:moveTo>
                  <a:pt x="119519" y="128196"/>
                </a:moveTo>
                <a:lnTo>
                  <a:pt x="119519" y="143238"/>
                </a:lnTo>
                <a:lnTo>
                  <a:pt x="117777" y="143238"/>
                </a:lnTo>
                <a:lnTo>
                  <a:pt x="117777" y="136810"/>
                </a:lnTo>
                <a:lnTo>
                  <a:pt x="117271" y="143238"/>
                </a:lnTo>
                <a:lnTo>
                  <a:pt x="115339" y="143238"/>
                </a:lnTo>
                <a:lnTo>
                  <a:pt x="114832" y="136810"/>
                </a:lnTo>
                <a:lnTo>
                  <a:pt x="114832" y="143238"/>
                </a:lnTo>
                <a:lnTo>
                  <a:pt x="113090" y="143238"/>
                </a:lnTo>
                <a:lnTo>
                  <a:pt x="113090" y="128196"/>
                </a:lnTo>
                <a:lnTo>
                  <a:pt x="115877" y="128196"/>
                </a:lnTo>
                <a:lnTo>
                  <a:pt x="116320" y="133294"/>
                </a:lnTo>
                <a:lnTo>
                  <a:pt x="116732" y="128196"/>
                </a:lnTo>
                <a:close/>
                <a:moveTo>
                  <a:pt x="126993" y="128196"/>
                </a:moveTo>
                <a:lnTo>
                  <a:pt x="126993" y="143238"/>
                </a:lnTo>
                <a:lnTo>
                  <a:pt x="125283" y="143238"/>
                </a:lnTo>
                <a:lnTo>
                  <a:pt x="125283" y="136810"/>
                </a:lnTo>
                <a:lnTo>
                  <a:pt x="124744" y="143238"/>
                </a:lnTo>
                <a:lnTo>
                  <a:pt x="122813" y="143238"/>
                </a:lnTo>
                <a:lnTo>
                  <a:pt x="122306" y="136810"/>
                </a:lnTo>
                <a:lnTo>
                  <a:pt x="122306" y="143238"/>
                </a:lnTo>
                <a:lnTo>
                  <a:pt x="120564" y="143238"/>
                </a:lnTo>
                <a:lnTo>
                  <a:pt x="120564" y="128196"/>
                </a:lnTo>
                <a:lnTo>
                  <a:pt x="123351" y="128196"/>
                </a:lnTo>
                <a:lnTo>
                  <a:pt x="123794" y="133294"/>
                </a:lnTo>
                <a:lnTo>
                  <a:pt x="124206" y="128196"/>
                </a:lnTo>
                <a:close/>
                <a:moveTo>
                  <a:pt x="134467" y="128196"/>
                </a:moveTo>
                <a:lnTo>
                  <a:pt x="134467" y="143238"/>
                </a:lnTo>
                <a:lnTo>
                  <a:pt x="132757" y="143238"/>
                </a:lnTo>
                <a:lnTo>
                  <a:pt x="132757" y="136810"/>
                </a:lnTo>
                <a:lnTo>
                  <a:pt x="132218" y="143238"/>
                </a:lnTo>
                <a:lnTo>
                  <a:pt x="130318" y="143238"/>
                </a:lnTo>
                <a:lnTo>
                  <a:pt x="129780" y="136810"/>
                </a:lnTo>
                <a:lnTo>
                  <a:pt x="129780" y="143238"/>
                </a:lnTo>
                <a:lnTo>
                  <a:pt x="128038" y="143238"/>
                </a:lnTo>
                <a:lnTo>
                  <a:pt x="128038" y="128196"/>
                </a:lnTo>
                <a:lnTo>
                  <a:pt x="130857" y="128196"/>
                </a:lnTo>
                <a:lnTo>
                  <a:pt x="131268" y="133294"/>
                </a:lnTo>
                <a:lnTo>
                  <a:pt x="131680" y="128196"/>
                </a:lnTo>
                <a:close/>
                <a:moveTo>
                  <a:pt x="141941" y="128196"/>
                </a:moveTo>
                <a:lnTo>
                  <a:pt x="141941" y="143238"/>
                </a:lnTo>
                <a:lnTo>
                  <a:pt x="140231" y="143238"/>
                </a:lnTo>
                <a:lnTo>
                  <a:pt x="140231" y="136810"/>
                </a:lnTo>
                <a:lnTo>
                  <a:pt x="139692" y="143238"/>
                </a:lnTo>
                <a:lnTo>
                  <a:pt x="137792" y="143238"/>
                </a:lnTo>
                <a:lnTo>
                  <a:pt x="137254" y="136810"/>
                </a:lnTo>
                <a:lnTo>
                  <a:pt x="137254" y="143238"/>
                </a:lnTo>
                <a:lnTo>
                  <a:pt x="135512" y="143238"/>
                </a:lnTo>
                <a:lnTo>
                  <a:pt x="135512" y="128196"/>
                </a:lnTo>
                <a:lnTo>
                  <a:pt x="138330" y="128196"/>
                </a:lnTo>
                <a:lnTo>
                  <a:pt x="138742" y="133294"/>
                </a:lnTo>
                <a:lnTo>
                  <a:pt x="139154" y="128196"/>
                </a:lnTo>
                <a:close/>
                <a:moveTo>
                  <a:pt x="149446" y="128196"/>
                </a:moveTo>
                <a:lnTo>
                  <a:pt x="149446" y="143238"/>
                </a:lnTo>
                <a:lnTo>
                  <a:pt x="147705" y="143238"/>
                </a:lnTo>
                <a:lnTo>
                  <a:pt x="147705" y="136810"/>
                </a:lnTo>
                <a:lnTo>
                  <a:pt x="147166" y="143238"/>
                </a:lnTo>
                <a:lnTo>
                  <a:pt x="145266" y="143238"/>
                </a:lnTo>
                <a:lnTo>
                  <a:pt x="144728" y="136810"/>
                </a:lnTo>
                <a:lnTo>
                  <a:pt x="144728" y="143238"/>
                </a:lnTo>
                <a:lnTo>
                  <a:pt x="142986" y="143238"/>
                </a:lnTo>
                <a:lnTo>
                  <a:pt x="142986" y="128196"/>
                </a:lnTo>
                <a:lnTo>
                  <a:pt x="145804" y="128196"/>
                </a:lnTo>
                <a:lnTo>
                  <a:pt x="146216" y="133294"/>
                </a:lnTo>
                <a:lnTo>
                  <a:pt x="146628" y="128196"/>
                </a:lnTo>
                <a:close/>
                <a:moveTo>
                  <a:pt x="156920" y="128196"/>
                </a:moveTo>
                <a:lnTo>
                  <a:pt x="156920" y="143238"/>
                </a:lnTo>
                <a:lnTo>
                  <a:pt x="155178" y="143238"/>
                </a:lnTo>
                <a:lnTo>
                  <a:pt x="155178" y="136810"/>
                </a:lnTo>
                <a:lnTo>
                  <a:pt x="154640" y="143238"/>
                </a:lnTo>
                <a:lnTo>
                  <a:pt x="152740" y="143238"/>
                </a:lnTo>
                <a:lnTo>
                  <a:pt x="152233" y="136810"/>
                </a:lnTo>
                <a:lnTo>
                  <a:pt x="152233" y="143238"/>
                </a:lnTo>
                <a:lnTo>
                  <a:pt x="150491" y="143238"/>
                </a:lnTo>
                <a:lnTo>
                  <a:pt x="150491" y="128196"/>
                </a:lnTo>
                <a:lnTo>
                  <a:pt x="153278" y="128196"/>
                </a:lnTo>
                <a:lnTo>
                  <a:pt x="153690" y="133294"/>
                </a:lnTo>
                <a:lnTo>
                  <a:pt x="154133" y="128196"/>
                </a:lnTo>
                <a:close/>
                <a:moveTo>
                  <a:pt x="164394" y="128196"/>
                </a:moveTo>
                <a:lnTo>
                  <a:pt x="164394" y="143238"/>
                </a:lnTo>
                <a:lnTo>
                  <a:pt x="162652" y="143238"/>
                </a:lnTo>
                <a:lnTo>
                  <a:pt x="162652" y="136810"/>
                </a:lnTo>
                <a:lnTo>
                  <a:pt x="162146" y="143238"/>
                </a:lnTo>
                <a:lnTo>
                  <a:pt x="160214" y="143238"/>
                </a:lnTo>
                <a:lnTo>
                  <a:pt x="159707" y="136810"/>
                </a:lnTo>
                <a:lnTo>
                  <a:pt x="159707" y="143238"/>
                </a:lnTo>
                <a:lnTo>
                  <a:pt x="157965" y="143238"/>
                </a:lnTo>
                <a:lnTo>
                  <a:pt x="157965" y="128196"/>
                </a:lnTo>
                <a:lnTo>
                  <a:pt x="160752" y="128196"/>
                </a:lnTo>
                <a:lnTo>
                  <a:pt x="161164" y="133294"/>
                </a:lnTo>
                <a:lnTo>
                  <a:pt x="161607" y="128196"/>
                </a:lnTo>
                <a:close/>
                <a:moveTo>
                  <a:pt x="171868" y="128196"/>
                </a:moveTo>
                <a:lnTo>
                  <a:pt x="171868" y="143238"/>
                </a:lnTo>
                <a:lnTo>
                  <a:pt x="170126" y="143238"/>
                </a:lnTo>
                <a:lnTo>
                  <a:pt x="170126" y="136810"/>
                </a:lnTo>
                <a:lnTo>
                  <a:pt x="169620" y="143238"/>
                </a:lnTo>
                <a:lnTo>
                  <a:pt x="167688" y="143238"/>
                </a:lnTo>
                <a:lnTo>
                  <a:pt x="167181" y="136810"/>
                </a:lnTo>
                <a:lnTo>
                  <a:pt x="167181" y="143238"/>
                </a:lnTo>
                <a:lnTo>
                  <a:pt x="165439" y="143238"/>
                </a:lnTo>
                <a:lnTo>
                  <a:pt x="165439" y="128196"/>
                </a:lnTo>
                <a:lnTo>
                  <a:pt x="168226" y="128196"/>
                </a:lnTo>
                <a:lnTo>
                  <a:pt x="168638" y="133294"/>
                </a:lnTo>
                <a:lnTo>
                  <a:pt x="169081" y="128196"/>
                </a:lnTo>
                <a:close/>
                <a:moveTo>
                  <a:pt x="179342" y="128196"/>
                </a:moveTo>
                <a:lnTo>
                  <a:pt x="179342" y="143238"/>
                </a:lnTo>
                <a:lnTo>
                  <a:pt x="177600" y="143238"/>
                </a:lnTo>
                <a:lnTo>
                  <a:pt x="177600" y="136810"/>
                </a:lnTo>
                <a:lnTo>
                  <a:pt x="177093" y="143238"/>
                </a:lnTo>
                <a:lnTo>
                  <a:pt x="175193" y="143238"/>
                </a:lnTo>
                <a:lnTo>
                  <a:pt x="174655" y="136810"/>
                </a:lnTo>
                <a:lnTo>
                  <a:pt x="174655" y="143238"/>
                </a:lnTo>
                <a:lnTo>
                  <a:pt x="172913" y="143238"/>
                </a:lnTo>
                <a:lnTo>
                  <a:pt x="172913" y="128196"/>
                </a:lnTo>
                <a:lnTo>
                  <a:pt x="175732" y="128196"/>
                </a:lnTo>
                <a:lnTo>
                  <a:pt x="176143" y="133294"/>
                </a:lnTo>
                <a:lnTo>
                  <a:pt x="176555" y="128196"/>
                </a:lnTo>
                <a:close/>
                <a:moveTo>
                  <a:pt x="186816" y="128196"/>
                </a:moveTo>
                <a:lnTo>
                  <a:pt x="186816" y="143238"/>
                </a:lnTo>
                <a:lnTo>
                  <a:pt x="185106" y="143238"/>
                </a:lnTo>
                <a:lnTo>
                  <a:pt x="185106" y="136810"/>
                </a:lnTo>
                <a:lnTo>
                  <a:pt x="184567" y="143238"/>
                </a:lnTo>
                <a:lnTo>
                  <a:pt x="182667" y="143238"/>
                </a:lnTo>
                <a:lnTo>
                  <a:pt x="182129" y="136810"/>
                </a:lnTo>
                <a:lnTo>
                  <a:pt x="182129" y="143238"/>
                </a:lnTo>
                <a:lnTo>
                  <a:pt x="180387" y="143238"/>
                </a:lnTo>
                <a:lnTo>
                  <a:pt x="180387" y="128196"/>
                </a:lnTo>
                <a:lnTo>
                  <a:pt x="183206" y="128196"/>
                </a:lnTo>
                <a:lnTo>
                  <a:pt x="183617" y="133294"/>
                </a:lnTo>
                <a:lnTo>
                  <a:pt x="184029" y="128196"/>
                </a:lnTo>
                <a:close/>
                <a:moveTo>
                  <a:pt x="194321" y="128196"/>
                </a:moveTo>
                <a:lnTo>
                  <a:pt x="194321" y="143238"/>
                </a:lnTo>
                <a:lnTo>
                  <a:pt x="192580" y="143238"/>
                </a:lnTo>
                <a:lnTo>
                  <a:pt x="192580" y="136810"/>
                </a:lnTo>
                <a:lnTo>
                  <a:pt x="192041" y="143238"/>
                </a:lnTo>
                <a:lnTo>
                  <a:pt x="190141" y="143238"/>
                </a:lnTo>
                <a:lnTo>
                  <a:pt x="189603" y="136810"/>
                </a:lnTo>
                <a:lnTo>
                  <a:pt x="189603" y="143238"/>
                </a:lnTo>
                <a:lnTo>
                  <a:pt x="187861" y="143238"/>
                </a:lnTo>
                <a:lnTo>
                  <a:pt x="187861" y="128196"/>
                </a:lnTo>
                <a:lnTo>
                  <a:pt x="190679" y="128196"/>
                </a:lnTo>
                <a:lnTo>
                  <a:pt x="191091" y="133294"/>
                </a:lnTo>
                <a:lnTo>
                  <a:pt x="191503" y="128196"/>
                </a:lnTo>
                <a:close/>
                <a:moveTo>
                  <a:pt x="201795" y="128196"/>
                </a:moveTo>
                <a:lnTo>
                  <a:pt x="201795" y="143238"/>
                </a:lnTo>
                <a:lnTo>
                  <a:pt x="200054" y="143238"/>
                </a:lnTo>
                <a:lnTo>
                  <a:pt x="200054" y="136810"/>
                </a:lnTo>
                <a:lnTo>
                  <a:pt x="199515" y="143238"/>
                </a:lnTo>
                <a:lnTo>
                  <a:pt x="197615" y="143238"/>
                </a:lnTo>
                <a:lnTo>
                  <a:pt x="197077" y="136810"/>
                </a:lnTo>
                <a:lnTo>
                  <a:pt x="197077" y="143238"/>
                </a:lnTo>
                <a:lnTo>
                  <a:pt x="195366" y="143238"/>
                </a:lnTo>
                <a:lnTo>
                  <a:pt x="195366" y="128196"/>
                </a:lnTo>
                <a:lnTo>
                  <a:pt x="198153" y="128196"/>
                </a:lnTo>
                <a:lnTo>
                  <a:pt x="198565" y="133294"/>
                </a:lnTo>
                <a:lnTo>
                  <a:pt x="198977" y="128196"/>
                </a:lnTo>
                <a:close/>
                <a:moveTo>
                  <a:pt x="209269" y="128196"/>
                </a:moveTo>
                <a:lnTo>
                  <a:pt x="209269" y="143238"/>
                </a:lnTo>
                <a:lnTo>
                  <a:pt x="207527" y="143238"/>
                </a:lnTo>
                <a:lnTo>
                  <a:pt x="207527" y="136810"/>
                </a:lnTo>
                <a:lnTo>
                  <a:pt x="207021" y="143238"/>
                </a:lnTo>
                <a:lnTo>
                  <a:pt x="205089" y="143238"/>
                </a:lnTo>
                <a:lnTo>
                  <a:pt x="204582" y="136810"/>
                </a:lnTo>
                <a:lnTo>
                  <a:pt x="204582" y="143238"/>
                </a:lnTo>
                <a:lnTo>
                  <a:pt x="202840" y="143238"/>
                </a:lnTo>
                <a:lnTo>
                  <a:pt x="202840" y="128196"/>
                </a:lnTo>
                <a:lnTo>
                  <a:pt x="205627" y="128196"/>
                </a:lnTo>
                <a:lnTo>
                  <a:pt x="206039" y="133294"/>
                </a:lnTo>
                <a:lnTo>
                  <a:pt x="206451" y="128196"/>
                </a:lnTo>
                <a:close/>
                <a:moveTo>
                  <a:pt x="216743" y="128196"/>
                </a:moveTo>
                <a:lnTo>
                  <a:pt x="216743" y="143238"/>
                </a:lnTo>
                <a:lnTo>
                  <a:pt x="215001" y="143238"/>
                </a:lnTo>
                <a:lnTo>
                  <a:pt x="215001" y="136810"/>
                </a:lnTo>
                <a:lnTo>
                  <a:pt x="214495" y="143238"/>
                </a:lnTo>
                <a:lnTo>
                  <a:pt x="212563" y="143238"/>
                </a:lnTo>
                <a:lnTo>
                  <a:pt x="212056" y="136810"/>
                </a:lnTo>
                <a:lnTo>
                  <a:pt x="212056" y="143238"/>
                </a:lnTo>
                <a:lnTo>
                  <a:pt x="210314" y="143238"/>
                </a:lnTo>
                <a:lnTo>
                  <a:pt x="210314" y="128196"/>
                </a:lnTo>
                <a:lnTo>
                  <a:pt x="213101" y="128196"/>
                </a:lnTo>
                <a:lnTo>
                  <a:pt x="213513" y="133294"/>
                </a:lnTo>
                <a:lnTo>
                  <a:pt x="213956" y="128196"/>
                </a:lnTo>
                <a:close/>
                <a:moveTo>
                  <a:pt x="224217" y="128196"/>
                </a:moveTo>
                <a:lnTo>
                  <a:pt x="224217" y="143238"/>
                </a:lnTo>
                <a:lnTo>
                  <a:pt x="222475" y="143238"/>
                </a:lnTo>
                <a:lnTo>
                  <a:pt x="222475" y="136810"/>
                </a:lnTo>
                <a:lnTo>
                  <a:pt x="221969" y="143238"/>
                </a:lnTo>
                <a:lnTo>
                  <a:pt x="220037" y="143238"/>
                </a:lnTo>
                <a:lnTo>
                  <a:pt x="219530" y="136810"/>
                </a:lnTo>
                <a:lnTo>
                  <a:pt x="219530" y="143238"/>
                </a:lnTo>
                <a:lnTo>
                  <a:pt x="217788" y="143238"/>
                </a:lnTo>
                <a:lnTo>
                  <a:pt x="217788" y="128196"/>
                </a:lnTo>
                <a:lnTo>
                  <a:pt x="220575" y="128196"/>
                </a:lnTo>
                <a:lnTo>
                  <a:pt x="221018" y="133294"/>
                </a:lnTo>
                <a:lnTo>
                  <a:pt x="221430" y="128196"/>
                </a:lnTo>
                <a:close/>
                <a:moveTo>
                  <a:pt x="231691" y="128196"/>
                </a:moveTo>
                <a:lnTo>
                  <a:pt x="231691" y="143238"/>
                </a:lnTo>
                <a:lnTo>
                  <a:pt x="229981" y="143238"/>
                </a:lnTo>
                <a:lnTo>
                  <a:pt x="229981" y="136810"/>
                </a:lnTo>
                <a:lnTo>
                  <a:pt x="229442" y="143238"/>
                </a:lnTo>
                <a:lnTo>
                  <a:pt x="227542" y="143238"/>
                </a:lnTo>
                <a:lnTo>
                  <a:pt x="227004" y="136810"/>
                </a:lnTo>
                <a:lnTo>
                  <a:pt x="227004" y="143238"/>
                </a:lnTo>
                <a:lnTo>
                  <a:pt x="225262" y="143238"/>
                </a:lnTo>
                <a:lnTo>
                  <a:pt x="225262" y="128196"/>
                </a:lnTo>
                <a:lnTo>
                  <a:pt x="228049" y="128196"/>
                </a:lnTo>
                <a:lnTo>
                  <a:pt x="228492" y="133294"/>
                </a:lnTo>
                <a:lnTo>
                  <a:pt x="228904" y="128196"/>
                </a:lnTo>
                <a:close/>
                <a:moveTo>
                  <a:pt x="239165" y="128196"/>
                </a:moveTo>
                <a:lnTo>
                  <a:pt x="239165" y="143238"/>
                </a:lnTo>
                <a:lnTo>
                  <a:pt x="237455" y="143238"/>
                </a:lnTo>
                <a:lnTo>
                  <a:pt x="237455" y="136810"/>
                </a:lnTo>
                <a:lnTo>
                  <a:pt x="236916" y="143238"/>
                </a:lnTo>
                <a:lnTo>
                  <a:pt x="235016" y="143238"/>
                </a:lnTo>
                <a:lnTo>
                  <a:pt x="234478" y="136810"/>
                </a:lnTo>
                <a:lnTo>
                  <a:pt x="234478" y="143238"/>
                </a:lnTo>
                <a:lnTo>
                  <a:pt x="232736" y="143238"/>
                </a:lnTo>
                <a:lnTo>
                  <a:pt x="232736" y="128196"/>
                </a:lnTo>
                <a:lnTo>
                  <a:pt x="235555" y="128196"/>
                </a:lnTo>
                <a:lnTo>
                  <a:pt x="235966" y="133294"/>
                </a:lnTo>
                <a:lnTo>
                  <a:pt x="236378" y="128196"/>
                </a:lnTo>
                <a:close/>
                <a:moveTo>
                  <a:pt x="246670" y="128196"/>
                </a:moveTo>
                <a:lnTo>
                  <a:pt x="246670" y="143238"/>
                </a:lnTo>
                <a:lnTo>
                  <a:pt x="244929" y="143238"/>
                </a:lnTo>
                <a:lnTo>
                  <a:pt x="244929" y="136810"/>
                </a:lnTo>
                <a:lnTo>
                  <a:pt x="244390" y="143238"/>
                </a:lnTo>
                <a:lnTo>
                  <a:pt x="242490" y="143238"/>
                </a:lnTo>
                <a:lnTo>
                  <a:pt x="241952" y="136810"/>
                </a:lnTo>
                <a:lnTo>
                  <a:pt x="241952" y="143238"/>
                </a:lnTo>
                <a:lnTo>
                  <a:pt x="240242" y="143238"/>
                </a:lnTo>
                <a:lnTo>
                  <a:pt x="240242" y="128196"/>
                </a:lnTo>
                <a:lnTo>
                  <a:pt x="243028" y="128196"/>
                </a:lnTo>
                <a:lnTo>
                  <a:pt x="243440" y="133294"/>
                </a:lnTo>
                <a:lnTo>
                  <a:pt x="243852" y="128196"/>
                </a:lnTo>
                <a:close/>
                <a:moveTo>
                  <a:pt x="254144" y="128196"/>
                </a:moveTo>
                <a:lnTo>
                  <a:pt x="254144" y="143238"/>
                </a:lnTo>
                <a:lnTo>
                  <a:pt x="252402" y="143238"/>
                </a:lnTo>
                <a:lnTo>
                  <a:pt x="252402" y="136810"/>
                </a:lnTo>
                <a:lnTo>
                  <a:pt x="251864" y="143238"/>
                </a:lnTo>
                <a:lnTo>
                  <a:pt x="249964" y="143238"/>
                </a:lnTo>
                <a:lnTo>
                  <a:pt x="249426" y="136810"/>
                </a:lnTo>
                <a:lnTo>
                  <a:pt x="249426" y="143238"/>
                </a:lnTo>
                <a:lnTo>
                  <a:pt x="247715" y="143238"/>
                </a:lnTo>
                <a:lnTo>
                  <a:pt x="247715" y="128196"/>
                </a:lnTo>
                <a:lnTo>
                  <a:pt x="250502" y="128196"/>
                </a:lnTo>
                <a:lnTo>
                  <a:pt x="250914" y="133294"/>
                </a:lnTo>
                <a:lnTo>
                  <a:pt x="251326" y="128196"/>
                </a:lnTo>
                <a:close/>
                <a:moveTo>
                  <a:pt x="261618" y="128196"/>
                </a:moveTo>
                <a:lnTo>
                  <a:pt x="261618" y="143238"/>
                </a:lnTo>
                <a:lnTo>
                  <a:pt x="259876" y="143238"/>
                </a:lnTo>
                <a:lnTo>
                  <a:pt x="259876" y="136810"/>
                </a:lnTo>
                <a:lnTo>
                  <a:pt x="259338" y="143238"/>
                </a:lnTo>
                <a:lnTo>
                  <a:pt x="257438" y="143238"/>
                </a:lnTo>
                <a:lnTo>
                  <a:pt x="256899" y="136810"/>
                </a:lnTo>
                <a:lnTo>
                  <a:pt x="256899" y="143238"/>
                </a:lnTo>
                <a:lnTo>
                  <a:pt x="255189" y="143238"/>
                </a:lnTo>
                <a:lnTo>
                  <a:pt x="255189" y="128196"/>
                </a:lnTo>
                <a:lnTo>
                  <a:pt x="257976" y="128196"/>
                </a:lnTo>
                <a:lnTo>
                  <a:pt x="258388" y="133294"/>
                </a:lnTo>
                <a:lnTo>
                  <a:pt x="258831" y="128196"/>
                </a:lnTo>
                <a:close/>
                <a:moveTo>
                  <a:pt x="269092" y="128196"/>
                </a:moveTo>
                <a:lnTo>
                  <a:pt x="269092" y="143238"/>
                </a:lnTo>
                <a:lnTo>
                  <a:pt x="267350" y="143238"/>
                </a:lnTo>
                <a:lnTo>
                  <a:pt x="267350" y="136810"/>
                </a:lnTo>
                <a:lnTo>
                  <a:pt x="266844" y="143238"/>
                </a:lnTo>
                <a:lnTo>
                  <a:pt x="264912" y="143238"/>
                </a:lnTo>
                <a:lnTo>
                  <a:pt x="264405" y="136810"/>
                </a:lnTo>
                <a:lnTo>
                  <a:pt x="264405" y="143238"/>
                </a:lnTo>
                <a:lnTo>
                  <a:pt x="262663" y="143238"/>
                </a:lnTo>
                <a:lnTo>
                  <a:pt x="262663" y="128196"/>
                </a:lnTo>
                <a:lnTo>
                  <a:pt x="265450" y="128196"/>
                </a:lnTo>
                <a:lnTo>
                  <a:pt x="265862" y="133294"/>
                </a:lnTo>
                <a:lnTo>
                  <a:pt x="266305" y="128196"/>
                </a:lnTo>
                <a:close/>
                <a:moveTo>
                  <a:pt x="276566" y="128196"/>
                </a:moveTo>
                <a:lnTo>
                  <a:pt x="276566" y="143238"/>
                </a:lnTo>
                <a:lnTo>
                  <a:pt x="274824" y="143238"/>
                </a:lnTo>
                <a:lnTo>
                  <a:pt x="274824" y="136810"/>
                </a:lnTo>
                <a:lnTo>
                  <a:pt x="274317" y="143238"/>
                </a:lnTo>
                <a:lnTo>
                  <a:pt x="272386" y="143238"/>
                </a:lnTo>
                <a:lnTo>
                  <a:pt x="271879" y="136810"/>
                </a:lnTo>
                <a:lnTo>
                  <a:pt x="271879" y="143238"/>
                </a:lnTo>
                <a:lnTo>
                  <a:pt x="270137" y="143238"/>
                </a:lnTo>
                <a:lnTo>
                  <a:pt x="270137" y="128196"/>
                </a:lnTo>
                <a:lnTo>
                  <a:pt x="272924" y="128196"/>
                </a:lnTo>
                <a:lnTo>
                  <a:pt x="273367" y="133294"/>
                </a:lnTo>
                <a:lnTo>
                  <a:pt x="273779" y="128196"/>
                </a:lnTo>
                <a:close/>
                <a:moveTo>
                  <a:pt x="284040" y="128196"/>
                </a:moveTo>
                <a:lnTo>
                  <a:pt x="284040" y="143238"/>
                </a:lnTo>
                <a:lnTo>
                  <a:pt x="282298" y="143238"/>
                </a:lnTo>
                <a:lnTo>
                  <a:pt x="282298" y="136810"/>
                </a:lnTo>
                <a:lnTo>
                  <a:pt x="281791" y="143238"/>
                </a:lnTo>
                <a:lnTo>
                  <a:pt x="279860" y="143238"/>
                </a:lnTo>
                <a:lnTo>
                  <a:pt x="279353" y="136810"/>
                </a:lnTo>
                <a:lnTo>
                  <a:pt x="279353" y="143238"/>
                </a:lnTo>
                <a:lnTo>
                  <a:pt x="277611" y="143238"/>
                </a:lnTo>
                <a:lnTo>
                  <a:pt x="277611" y="128196"/>
                </a:lnTo>
                <a:lnTo>
                  <a:pt x="280430" y="128196"/>
                </a:lnTo>
                <a:lnTo>
                  <a:pt x="280841" y="133294"/>
                </a:lnTo>
                <a:lnTo>
                  <a:pt x="281253" y="128196"/>
                </a:lnTo>
                <a:close/>
                <a:moveTo>
                  <a:pt x="7347" y="144062"/>
                </a:moveTo>
                <a:lnTo>
                  <a:pt x="7347" y="159105"/>
                </a:lnTo>
                <a:lnTo>
                  <a:pt x="5605" y="159105"/>
                </a:lnTo>
                <a:lnTo>
                  <a:pt x="5605" y="152676"/>
                </a:lnTo>
                <a:lnTo>
                  <a:pt x="5099" y="159105"/>
                </a:lnTo>
                <a:lnTo>
                  <a:pt x="3167" y="159105"/>
                </a:lnTo>
                <a:lnTo>
                  <a:pt x="2629" y="152676"/>
                </a:lnTo>
                <a:lnTo>
                  <a:pt x="2629" y="159105"/>
                </a:lnTo>
                <a:lnTo>
                  <a:pt x="918" y="159105"/>
                </a:lnTo>
                <a:lnTo>
                  <a:pt x="918" y="144062"/>
                </a:lnTo>
                <a:lnTo>
                  <a:pt x="3705" y="144062"/>
                </a:lnTo>
                <a:lnTo>
                  <a:pt x="4117" y="149160"/>
                </a:lnTo>
                <a:lnTo>
                  <a:pt x="4529" y="144062"/>
                </a:lnTo>
                <a:close/>
                <a:moveTo>
                  <a:pt x="14821" y="144062"/>
                </a:moveTo>
                <a:lnTo>
                  <a:pt x="14821" y="159105"/>
                </a:lnTo>
                <a:lnTo>
                  <a:pt x="13079" y="159105"/>
                </a:lnTo>
                <a:lnTo>
                  <a:pt x="13079" y="152676"/>
                </a:lnTo>
                <a:lnTo>
                  <a:pt x="12573" y="159105"/>
                </a:lnTo>
                <a:lnTo>
                  <a:pt x="10641" y="159105"/>
                </a:lnTo>
                <a:lnTo>
                  <a:pt x="10134" y="152676"/>
                </a:lnTo>
                <a:lnTo>
                  <a:pt x="10134" y="159105"/>
                </a:lnTo>
                <a:lnTo>
                  <a:pt x="8392" y="159105"/>
                </a:lnTo>
                <a:lnTo>
                  <a:pt x="8392" y="144062"/>
                </a:lnTo>
                <a:lnTo>
                  <a:pt x="11179" y="144062"/>
                </a:lnTo>
                <a:lnTo>
                  <a:pt x="11591" y="149160"/>
                </a:lnTo>
                <a:lnTo>
                  <a:pt x="12034" y="144062"/>
                </a:lnTo>
                <a:close/>
                <a:moveTo>
                  <a:pt x="22295" y="144062"/>
                </a:moveTo>
                <a:lnTo>
                  <a:pt x="22295" y="159105"/>
                </a:lnTo>
                <a:lnTo>
                  <a:pt x="20553" y="159105"/>
                </a:lnTo>
                <a:lnTo>
                  <a:pt x="20553" y="152676"/>
                </a:lnTo>
                <a:lnTo>
                  <a:pt x="20047" y="159105"/>
                </a:lnTo>
                <a:lnTo>
                  <a:pt x="18115" y="159105"/>
                </a:lnTo>
                <a:lnTo>
                  <a:pt x="17608" y="152676"/>
                </a:lnTo>
                <a:lnTo>
                  <a:pt x="17608" y="159105"/>
                </a:lnTo>
                <a:lnTo>
                  <a:pt x="15866" y="159105"/>
                </a:lnTo>
                <a:lnTo>
                  <a:pt x="15866" y="144062"/>
                </a:lnTo>
                <a:lnTo>
                  <a:pt x="18653" y="144062"/>
                </a:lnTo>
                <a:lnTo>
                  <a:pt x="19096" y="149160"/>
                </a:lnTo>
                <a:lnTo>
                  <a:pt x="19508" y="144062"/>
                </a:lnTo>
                <a:close/>
                <a:moveTo>
                  <a:pt x="29769" y="144062"/>
                </a:moveTo>
                <a:lnTo>
                  <a:pt x="29769" y="159105"/>
                </a:lnTo>
                <a:lnTo>
                  <a:pt x="28059" y="159105"/>
                </a:lnTo>
                <a:lnTo>
                  <a:pt x="28059" y="152676"/>
                </a:lnTo>
                <a:lnTo>
                  <a:pt x="27520" y="159105"/>
                </a:lnTo>
                <a:lnTo>
                  <a:pt x="25589" y="159105"/>
                </a:lnTo>
                <a:lnTo>
                  <a:pt x="25082" y="152676"/>
                </a:lnTo>
                <a:lnTo>
                  <a:pt x="25082" y="159105"/>
                </a:lnTo>
                <a:lnTo>
                  <a:pt x="23340" y="159105"/>
                </a:lnTo>
                <a:lnTo>
                  <a:pt x="23340" y="144062"/>
                </a:lnTo>
                <a:lnTo>
                  <a:pt x="26159" y="144062"/>
                </a:lnTo>
                <a:lnTo>
                  <a:pt x="26570" y="149160"/>
                </a:lnTo>
                <a:lnTo>
                  <a:pt x="26982" y="144062"/>
                </a:lnTo>
                <a:close/>
                <a:moveTo>
                  <a:pt x="37243" y="144062"/>
                </a:moveTo>
                <a:lnTo>
                  <a:pt x="37243" y="159105"/>
                </a:lnTo>
                <a:lnTo>
                  <a:pt x="35533" y="159105"/>
                </a:lnTo>
                <a:lnTo>
                  <a:pt x="35533" y="152676"/>
                </a:lnTo>
                <a:lnTo>
                  <a:pt x="34994" y="159105"/>
                </a:lnTo>
                <a:lnTo>
                  <a:pt x="33094" y="159105"/>
                </a:lnTo>
                <a:lnTo>
                  <a:pt x="32556" y="152676"/>
                </a:lnTo>
                <a:lnTo>
                  <a:pt x="32556" y="159105"/>
                </a:lnTo>
                <a:lnTo>
                  <a:pt x="30814" y="159105"/>
                </a:lnTo>
                <a:lnTo>
                  <a:pt x="30814" y="144062"/>
                </a:lnTo>
                <a:lnTo>
                  <a:pt x="33633" y="144062"/>
                </a:lnTo>
                <a:lnTo>
                  <a:pt x="34044" y="149160"/>
                </a:lnTo>
                <a:lnTo>
                  <a:pt x="34456" y="144062"/>
                </a:lnTo>
                <a:close/>
                <a:moveTo>
                  <a:pt x="44748" y="144062"/>
                </a:moveTo>
                <a:lnTo>
                  <a:pt x="44748" y="159105"/>
                </a:lnTo>
                <a:lnTo>
                  <a:pt x="43007" y="159105"/>
                </a:lnTo>
                <a:lnTo>
                  <a:pt x="43007" y="152676"/>
                </a:lnTo>
                <a:lnTo>
                  <a:pt x="42468" y="159105"/>
                </a:lnTo>
                <a:lnTo>
                  <a:pt x="40568" y="159105"/>
                </a:lnTo>
                <a:lnTo>
                  <a:pt x="40030" y="152676"/>
                </a:lnTo>
                <a:lnTo>
                  <a:pt x="40030" y="159105"/>
                </a:lnTo>
                <a:lnTo>
                  <a:pt x="38320" y="159105"/>
                </a:lnTo>
                <a:lnTo>
                  <a:pt x="38320" y="144062"/>
                </a:lnTo>
                <a:lnTo>
                  <a:pt x="41106" y="144062"/>
                </a:lnTo>
                <a:lnTo>
                  <a:pt x="41518" y="149160"/>
                </a:lnTo>
                <a:lnTo>
                  <a:pt x="41930" y="144062"/>
                </a:lnTo>
                <a:close/>
                <a:moveTo>
                  <a:pt x="52222" y="144062"/>
                </a:moveTo>
                <a:lnTo>
                  <a:pt x="52222" y="159105"/>
                </a:lnTo>
                <a:lnTo>
                  <a:pt x="50480" y="159105"/>
                </a:lnTo>
                <a:lnTo>
                  <a:pt x="50480" y="152676"/>
                </a:lnTo>
                <a:lnTo>
                  <a:pt x="49942" y="159105"/>
                </a:lnTo>
                <a:lnTo>
                  <a:pt x="48042" y="159105"/>
                </a:lnTo>
                <a:lnTo>
                  <a:pt x="47504" y="152676"/>
                </a:lnTo>
                <a:lnTo>
                  <a:pt x="47504" y="159105"/>
                </a:lnTo>
                <a:lnTo>
                  <a:pt x="45793" y="159105"/>
                </a:lnTo>
                <a:lnTo>
                  <a:pt x="45793" y="144062"/>
                </a:lnTo>
                <a:lnTo>
                  <a:pt x="48580" y="144062"/>
                </a:lnTo>
                <a:lnTo>
                  <a:pt x="48992" y="149160"/>
                </a:lnTo>
                <a:lnTo>
                  <a:pt x="49404" y="144062"/>
                </a:lnTo>
                <a:close/>
                <a:moveTo>
                  <a:pt x="59696" y="144062"/>
                </a:moveTo>
                <a:lnTo>
                  <a:pt x="59696" y="159105"/>
                </a:lnTo>
                <a:lnTo>
                  <a:pt x="57954" y="159105"/>
                </a:lnTo>
                <a:lnTo>
                  <a:pt x="57954" y="152676"/>
                </a:lnTo>
                <a:lnTo>
                  <a:pt x="57448" y="159105"/>
                </a:lnTo>
                <a:lnTo>
                  <a:pt x="55516" y="159105"/>
                </a:lnTo>
                <a:lnTo>
                  <a:pt x="54978" y="152676"/>
                </a:lnTo>
                <a:lnTo>
                  <a:pt x="54978" y="159105"/>
                </a:lnTo>
                <a:lnTo>
                  <a:pt x="53267" y="159105"/>
                </a:lnTo>
                <a:lnTo>
                  <a:pt x="53267" y="144062"/>
                </a:lnTo>
                <a:lnTo>
                  <a:pt x="56054" y="144062"/>
                </a:lnTo>
                <a:lnTo>
                  <a:pt x="56466" y="149160"/>
                </a:lnTo>
                <a:lnTo>
                  <a:pt x="56878" y="144062"/>
                </a:lnTo>
                <a:close/>
                <a:moveTo>
                  <a:pt x="67170" y="144062"/>
                </a:moveTo>
                <a:lnTo>
                  <a:pt x="67170" y="159105"/>
                </a:lnTo>
                <a:lnTo>
                  <a:pt x="65428" y="159105"/>
                </a:lnTo>
                <a:lnTo>
                  <a:pt x="65428" y="152676"/>
                </a:lnTo>
                <a:lnTo>
                  <a:pt x="64922" y="159105"/>
                </a:lnTo>
                <a:lnTo>
                  <a:pt x="62990" y="159105"/>
                </a:lnTo>
                <a:lnTo>
                  <a:pt x="62483" y="152676"/>
                </a:lnTo>
                <a:lnTo>
                  <a:pt x="62483" y="159105"/>
                </a:lnTo>
                <a:lnTo>
                  <a:pt x="60741" y="159105"/>
                </a:lnTo>
                <a:lnTo>
                  <a:pt x="60741" y="144062"/>
                </a:lnTo>
                <a:lnTo>
                  <a:pt x="63528" y="144062"/>
                </a:lnTo>
                <a:lnTo>
                  <a:pt x="63940" y="149160"/>
                </a:lnTo>
                <a:lnTo>
                  <a:pt x="64383" y="144062"/>
                </a:lnTo>
                <a:close/>
                <a:moveTo>
                  <a:pt x="74644" y="144062"/>
                </a:moveTo>
                <a:lnTo>
                  <a:pt x="74644" y="159105"/>
                </a:lnTo>
                <a:lnTo>
                  <a:pt x="72902" y="159105"/>
                </a:lnTo>
                <a:lnTo>
                  <a:pt x="72902" y="152676"/>
                </a:lnTo>
                <a:lnTo>
                  <a:pt x="72395" y="159105"/>
                </a:lnTo>
                <a:lnTo>
                  <a:pt x="70464" y="159105"/>
                </a:lnTo>
                <a:lnTo>
                  <a:pt x="69957" y="152676"/>
                </a:lnTo>
                <a:lnTo>
                  <a:pt x="69957" y="159105"/>
                </a:lnTo>
                <a:lnTo>
                  <a:pt x="68215" y="159105"/>
                </a:lnTo>
                <a:lnTo>
                  <a:pt x="68215" y="144062"/>
                </a:lnTo>
                <a:lnTo>
                  <a:pt x="71002" y="144062"/>
                </a:lnTo>
                <a:lnTo>
                  <a:pt x="71445" y="149160"/>
                </a:lnTo>
                <a:lnTo>
                  <a:pt x="71857" y="144062"/>
                </a:lnTo>
                <a:close/>
                <a:moveTo>
                  <a:pt x="82118" y="144062"/>
                </a:moveTo>
                <a:lnTo>
                  <a:pt x="82118" y="159105"/>
                </a:lnTo>
                <a:lnTo>
                  <a:pt x="80376" y="159105"/>
                </a:lnTo>
                <a:lnTo>
                  <a:pt x="80376" y="152676"/>
                </a:lnTo>
                <a:lnTo>
                  <a:pt x="79869" y="159105"/>
                </a:lnTo>
                <a:lnTo>
                  <a:pt x="77969" y="159105"/>
                </a:lnTo>
                <a:lnTo>
                  <a:pt x="77431" y="152676"/>
                </a:lnTo>
                <a:lnTo>
                  <a:pt x="77431" y="159105"/>
                </a:lnTo>
                <a:lnTo>
                  <a:pt x="75689" y="159105"/>
                </a:lnTo>
                <a:lnTo>
                  <a:pt x="75689" y="144062"/>
                </a:lnTo>
                <a:lnTo>
                  <a:pt x="78508" y="144062"/>
                </a:lnTo>
                <a:lnTo>
                  <a:pt x="78919" y="149160"/>
                </a:lnTo>
                <a:lnTo>
                  <a:pt x="79331" y="144062"/>
                </a:lnTo>
                <a:close/>
                <a:moveTo>
                  <a:pt x="89623" y="144062"/>
                </a:moveTo>
                <a:lnTo>
                  <a:pt x="89623" y="159105"/>
                </a:lnTo>
                <a:lnTo>
                  <a:pt x="87882" y="159105"/>
                </a:lnTo>
                <a:lnTo>
                  <a:pt x="87882" y="152676"/>
                </a:lnTo>
                <a:lnTo>
                  <a:pt x="87343" y="159105"/>
                </a:lnTo>
                <a:lnTo>
                  <a:pt x="85443" y="159105"/>
                </a:lnTo>
                <a:lnTo>
                  <a:pt x="84905" y="152676"/>
                </a:lnTo>
                <a:lnTo>
                  <a:pt x="84905" y="159105"/>
                </a:lnTo>
                <a:lnTo>
                  <a:pt x="83163" y="159105"/>
                </a:lnTo>
                <a:lnTo>
                  <a:pt x="83163" y="144062"/>
                </a:lnTo>
                <a:lnTo>
                  <a:pt x="85982" y="144062"/>
                </a:lnTo>
                <a:lnTo>
                  <a:pt x="86393" y="149160"/>
                </a:lnTo>
                <a:lnTo>
                  <a:pt x="86805" y="144062"/>
                </a:lnTo>
                <a:close/>
                <a:moveTo>
                  <a:pt x="97097" y="144062"/>
                </a:moveTo>
                <a:lnTo>
                  <a:pt x="97097" y="159105"/>
                </a:lnTo>
                <a:lnTo>
                  <a:pt x="95356" y="159105"/>
                </a:lnTo>
                <a:lnTo>
                  <a:pt x="95356" y="152676"/>
                </a:lnTo>
                <a:lnTo>
                  <a:pt x="94817" y="159105"/>
                </a:lnTo>
                <a:lnTo>
                  <a:pt x="92917" y="159105"/>
                </a:lnTo>
                <a:lnTo>
                  <a:pt x="92379" y="152676"/>
                </a:lnTo>
                <a:lnTo>
                  <a:pt x="92379" y="159105"/>
                </a:lnTo>
                <a:lnTo>
                  <a:pt x="90637" y="159105"/>
                </a:lnTo>
                <a:lnTo>
                  <a:pt x="90637" y="144062"/>
                </a:lnTo>
                <a:lnTo>
                  <a:pt x="93455" y="144062"/>
                </a:lnTo>
                <a:lnTo>
                  <a:pt x="93867" y="149160"/>
                </a:lnTo>
                <a:lnTo>
                  <a:pt x="94279" y="144062"/>
                </a:lnTo>
                <a:close/>
                <a:moveTo>
                  <a:pt x="104571" y="144062"/>
                </a:moveTo>
                <a:lnTo>
                  <a:pt x="104571" y="159105"/>
                </a:lnTo>
                <a:lnTo>
                  <a:pt x="102829" y="159105"/>
                </a:lnTo>
                <a:lnTo>
                  <a:pt x="102829" y="152676"/>
                </a:lnTo>
                <a:lnTo>
                  <a:pt x="102323" y="159105"/>
                </a:lnTo>
                <a:lnTo>
                  <a:pt x="100391" y="159105"/>
                </a:lnTo>
                <a:lnTo>
                  <a:pt x="99853" y="152676"/>
                </a:lnTo>
                <a:lnTo>
                  <a:pt x="99853" y="159105"/>
                </a:lnTo>
                <a:lnTo>
                  <a:pt x="98142" y="159105"/>
                </a:lnTo>
                <a:lnTo>
                  <a:pt x="98142" y="144062"/>
                </a:lnTo>
                <a:lnTo>
                  <a:pt x="100929" y="144062"/>
                </a:lnTo>
                <a:lnTo>
                  <a:pt x="101341" y="149160"/>
                </a:lnTo>
                <a:lnTo>
                  <a:pt x="101753" y="144062"/>
                </a:lnTo>
                <a:close/>
                <a:moveTo>
                  <a:pt x="112045" y="144062"/>
                </a:moveTo>
                <a:lnTo>
                  <a:pt x="112045" y="159105"/>
                </a:lnTo>
                <a:lnTo>
                  <a:pt x="110303" y="159105"/>
                </a:lnTo>
                <a:lnTo>
                  <a:pt x="110303" y="152676"/>
                </a:lnTo>
                <a:lnTo>
                  <a:pt x="109797" y="159105"/>
                </a:lnTo>
                <a:lnTo>
                  <a:pt x="107865" y="159105"/>
                </a:lnTo>
                <a:lnTo>
                  <a:pt x="107358" y="152676"/>
                </a:lnTo>
                <a:lnTo>
                  <a:pt x="107358" y="159105"/>
                </a:lnTo>
                <a:lnTo>
                  <a:pt x="105616" y="159105"/>
                </a:lnTo>
                <a:lnTo>
                  <a:pt x="105616" y="144062"/>
                </a:lnTo>
                <a:lnTo>
                  <a:pt x="108403" y="144062"/>
                </a:lnTo>
                <a:lnTo>
                  <a:pt x="108815" y="149160"/>
                </a:lnTo>
                <a:lnTo>
                  <a:pt x="109258" y="144062"/>
                </a:lnTo>
                <a:close/>
                <a:moveTo>
                  <a:pt x="119519" y="144062"/>
                </a:moveTo>
                <a:lnTo>
                  <a:pt x="119519" y="159105"/>
                </a:lnTo>
                <a:lnTo>
                  <a:pt x="117777" y="159105"/>
                </a:lnTo>
                <a:lnTo>
                  <a:pt x="117777" y="152676"/>
                </a:lnTo>
                <a:lnTo>
                  <a:pt x="117271" y="159105"/>
                </a:lnTo>
                <a:lnTo>
                  <a:pt x="115339" y="159105"/>
                </a:lnTo>
                <a:lnTo>
                  <a:pt x="114832" y="152676"/>
                </a:lnTo>
                <a:lnTo>
                  <a:pt x="114832" y="159105"/>
                </a:lnTo>
                <a:lnTo>
                  <a:pt x="113090" y="159105"/>
                </a:lnTo>
                <a:lnTo>
                  <a:pt x="113090" y="144062"/>
                </a:lnTo>
                <a:lnTo>
                  <a:pt x="115877" y="144062"/>
                </a:lnTo>
                <a:lnTo>
                  <a:pt x="116320" y="149160"/>
                </a:lnTo>
                <a:lnTo>
                  <a:pt x="116732" y="144062"/>
                </a:lnTo>
                <a:close/>
                <a:moveTo>
                  <a:pt x="126993" y="144062"/>
                </a:moveTo>
                <a:lnTo>
                  <a:pt x="126993" y="159105"/>
                </a:lnTo>
                <a:lnTo>
                  <a:pt x="125283" y="159105"/>
                </a:lnTo>
                <a:lnTo>
                  <a:pt x="125283" y="152676"/>
                </a:lnTo>
                <a:lnTo>
                  <a:pt x="124744" y="159105"/>
                </a:lnTo>
                <a:lnTo>
                  <a:pt x="122813" y="159105"/>
                </a:lnTo>
                <a:lnTo>
                  <a:pt x="122306" y="152676"/>
                </a:lnTo>
                <a:lnTo>
                  <a:pt x="122306" y="159105"/>
                </a:lnTo>
                <a:lnTo>
                  <a:pt x="120564" y="159105"/>
                </a:lnTo>
                <a:lnTo>
                  <a:pt x="120564" y="144062"/>
                </a:lnTo>
                <a:lnTo>
                  <a:pt x="123351" y="144062"/>
                </a:lnTo>
                <a:lnTo>
                  <a:pt x="123794" y="149160"/>
                </a:lnTo>
                <a:lnTo>
                  <a:pt x="124206" y="144062"/>
                </a:lnTo>
                <a:close/>
                <a:moveTo>
                  <a:pt x="134467" y="144062"/>
                </a:moveTo>
                <a:lnTo>
                  <a:pt x="134467" y="159105"/>
                </a:lnTo>
                <a:lnTo>
                  <a:pt x="132757" y="159105"/>
                </a:lnTo>
                <a:lnTo>
                  <a:pt x="132757" y="152676"/>
                </a:lnTo>
                <a:lnTo>
                  <a:pt x="132218" y="159105"/>
                </a:lnTo>
                <a:lnTo>
                  <a:pt x="130318" y="159105"/>
                </a:lnTo>
                <a:lnTo>
                  <a:pt x="129780" y="152676"/>
                </a:lnTo>
                <a:lnTo>
                  <a:pt x="129780" y="159105"/>
                </a:lnTo>
                <a:lnTo>
                  <a:pt x="128038" y="159105"/>
                </a:lnTo>
                <a:lnTo>
                  <a:pt x="128038" y="144062"/>
                </a:lnTo>
                <a:lnTo>
                  <a:pt x="130857" y="144062"/>
                </a:lnTo>
                <a:lnTo>
                  <a:pt x="131268" y="149160"/>
                </a:lnTo>
                <a:lnTo>
                  <a:pt x="131680" y="144062"/>
                </a:lnTo>
                <a:close/>
                <a:moveTo>
                  <a:pt x="141941" y="144062"/>
                </a:moveTo>
                <a:lnTo>
                  <a:pt x="141941" y="159105"/>
                </a:lnTo>
                <a:lnTo>
                  <a:pt x="140231" y="159105"/>
                </a:lnTo>
                <a:lnTo>
                  <a:pt x="140231" y="152676"/>
                </a:lnTo>
                <a:lnTo>
                  <a:pt x="139692" y="159105"/>
                </a:lnTo>
                <a:lnTo>
                  <a:pt x="137792" y="159105"/>
                </a:lnTo>
                <a:lnTo>
                  <a:pt x="137254" y="152676"/>
                </a:lnTo>
                <a:lnTo>
                  <a:pt x="137254" y="159105"/>
                </a:lnTo>
                <a:lnTo>
                  <a:pt x="135512" y="159105"/>
                </a:lnTo>
                <a:lnTo>
                  <a:pt x="135512" y="144062"/>
                </a:lnTo>
                <a:lnTo>
                  <a:pt x="138330" y="144062"/>
                </a:lnTo>
                <a:lnTo>
                  <a:pt x="138742" y="149160"/>
                </a:lnTo>
                <a:lnTo>
                  <a:pt x="139154" y="144062"/>
                </a:lnTo>
                <a:close/>
                <a:moveTo>
                  <a:pt x="149446" y="144062"/>
                </a:moveTo>
                <a:lnTo>
                  <a:pt x="149446" y="159105"/>
                </a:lnTo>
                <a:lnTo>
                  <a:pt x="147705" y="159105"/>
                </a:lnTo>
                <a:lnTo>
                  <a:pt x="147705" y="152676"/>
                </a:lnTo>
                <a:lnTo>
                  <a:pt x="147166" y="159105"/>
                </a:lnTo>
                <a:lnTo>
                  <a:pt x="145266" y="159105"/>
                </a:lnTo>
                <a:lnTo>
                  <a:pt x="144728" y="152676"/>
                </a:lnTo>
                <a:lnTo>
                  <a:pt x="144728" y="159105"/>
                </a:lnTo>
                <a:lnTo>
                  <a:pt x="142986" y="159105"/>
                </a:lnTo>
                <a:lnTo>
                  <a:pt x="142986" y="144062"/>
                </a:lnTo>
                <a:lnTo>
                  <a:pt x="145804" y="144062"/>
                </a:lnTo>
                <a:lnTo>
                  <a:pt x="146216" y="149160"/>
                </a:lnTo>
                <a:lnTo>
                  <a:pt x="146628" y="144062"/>
                </a:lnTo>
                <a:close/>
                <a:moveTo>
                  <a:pt x="156920" y="144062"/>
                </a:moveTo>
                <a:lnTo>
                  <a:pt x="156920" y="159105"/>
                </a:lnTo>
                <a:lnTo>
                  <a:pt x="155178" y="159105"/>
                </a:lnTo>
                <a:lnTo>
                  <a:pt x="155178" y="152676"/>
                </a:lnTo>
                <a:lnTo>
                  <a:pt x="154640" y="159105"/>
                </a:lnTo>
                <a:lnTo>
                  <a:pt x="152740" y="159105"/>
                </a:lnTo>
                <a:lnTo>
                  <a:pt x="152233" y="152676"/>
                </a:lnTo>
                <a:lnTo>
                  <a:pt x="152233" y="159105"/>
                </a:lnTo>
                <a:lnTo>
                  <a:pt x="150491" y="159105"/>
                </a:lnTo>
                <a:lnTo>
                  <a:pt x="150491" y="144062"/>
                </a:lnTo>
                <a:lnTo>
                  <a:pt x="153278" y="144062"/>
                </a:lnTo>
                <a:lnTo>
                  <a:pt x="153690" y="149160"/>
                </a:lnTo>
                <a:lnTo>
                  <a:pt x="154133" y="144062"/>
                </a:lnTo>
                <a:close/>
                <a:moveTo>
                  <a:pt x="164394" y="144062"/>
                </a:moveTo>
                <a:lnTo>
                  <a:pt x="164394" y="159105"/>
                </a:lnTo>
                <a:lnTo>
                  <a:pt x="162652" y="159105"/>
                </a:lnTo>
                <a:lnTo>
                  <a:pt x="162652" y="152676"/>
                </a:lnTo>
                <a:lnTo>
                  <a:pt x="162146" y="159105"/>
                </a:lnTo>
                <a:lnTo>
                  <a:pt x="160214" y="159105"/>
                </a:lnTo>
                <a:lnTo>
                  <a:pt x="159707" y="152676"/>
                </a:lnTo>
                <a:lnTo>
                  <a:pt x="159707" y="159105"/>
                </a:lnTo>
                <a:lnTo>
                  <a:pt x="157965" y="159105"/>
                </a:lnTo>
                <a:lnTo>
                  <a:pt x="157965" y="144062"/>
                </a:lnTo>
                <a:lnTo>
                  <a:pt x="160752" y="144062"/>
                </a:lnTo>
                <a:lnTo>
                  <a:pt x="161164" y="149160"/>
                </a:lnTo>
                <a:lnTo>
                  <a:pt x="161607" y="144062"/>
                </a:lnTo>
                <a:close/>
                <a:moveTo>
                  <a:pt x="171868" y="144062"/>
                </a:moveTo>
                <a:lnTo>
                  <a:pt x="171868" y="159105"/>
                </a:lnTo>
                <a:lnTo>
                  <a:pt x="170126" y="159105"/>
                </a:lnTo>
                <a:lnTo>
                  <a:pt x="170126" y="152676"/>
                </a:lnTo>
                <a:lnTo>
                  <a:pt x="169620" y="159105"/>
                </a:lnTo>
                <a:lnTo>
                  <a:pt x="167688" y="159105"/>
                </a:lnTo>
                <a:lnTo>
                  <a:pt x="167181" y="152676"/>
                </a:lnTo>
                <a:lnTo>
                  <a:pt x="167181" y="159105"/>
                </a:lnTo>
                <a:lnTo>
                  <a:pt x="165439" y="159105"/>
                </a:lnTo>
                <a:lnTo>
                  <a:pt x="165439" y="144062"/>
                </a:lnTo>
                <a:lnTo>
                  <a:pt x="168226" y="144062"/>
                </a:lnTo>
                <a:lnTo>
                  <a:pt x="168638" y="149160"/>
                </a:lnTo>
                <a:lnTo>
                  <a:pt x="169081" y="144062"/>
                </a:lnTo>
                <a:close/>
                <a:moveTo>
                  <a:pt x="179342" y="144062"/>
                </a:moveTo>
                <a:lnTo>
                  <a:pt x="179342" y="159105"/>
                </a:lnTo>
                <a:lnTo>
                  <a:pt x="177600" y="159105"/>
                </a:lnTo>
                <a:lnTo>
                  <a:pt x="177600" y="152676"/>
                </a:lnTo>
                <a:lnTo>
                  <a:pt x="177093" y="159105"/>
                </a:lnTo>
                <a:lnTo>
                  <a:pt x="175193" y="159105"/>
                </a:lnTo>
                <a:lnTo>
                  <a:pt x="174655" y="152676"/>
                </a:lnTo>
                <a:lnTo>
                  <a:pt x="174655" y="159105"/>
                </a:lnTo>
                <a:lnTo>
                  <a:pt x="172913" y="159105"/>
                </a:lnTo>
                <a:lnTo>
                  <a:pt x="172913" y="144062"/>
                </a:lnTo>
                <a:lnTo>
                  <a:pt x="175732" y="144062"/>
                </a:lnTo>
                <a:lnTo>
                  <a:pt x="176143" y="149160"/>
                </a:lnTo>
                <a:lnTo>
                  <a:pt x="176555" y="144062"/>
                </a:lnTo>
                <a:close/>
                <a:moveTo>
                  <a:pt x="186816" y="144062"/>
                </a:moveTo>
                <a:lnTo>
                  <a:pt x="186816" y="159105"/>
                </a:lnTo>
                <a:lnTo>
                  <a:pt x="185106" y="159105"/>
                </a:lnTo>
                <a:lnTo>
                  <a:pt x="185106" y="152676"/>
                </a:lnTo>
                <a:lnTo>
                  <a:pt x="184567" y="159105"/>
                </a:lnTo>
                <a:lnTo>
                  <a:pt x="182667" y="159105"/>
                </a:lnTo>
                <a:lnTo>
                  <a:pt x="182129" y="152676"/>
                </a:lnTo>
                <a:lnTo>
                  <a:pt x="182129" y="159105"/>
                </a:lnTo>
                <a:lnTo>
                  <a:pt x="180387" y="159105"/>
                </a:lnTo>
                <a:lnTo>
                  <a:pt x="180387" y="144062"/>
                </a:lnTo>
                <a:lnTo>
                  <a:pt x="183206" y="144062"/>
                </a:lnTo>
                <a:lnTo>
                  <a:pt x="183617" y="149160"/>
                </a:lnTo>
                <a:lnTo>
                  <a:pt x="184029" y="144062"/>
                </a:lnTo>
                <a:close/>
                <a:moveTo>
                  <a:pt x="194321" y="144062"/>
                </a:moveTo>
                <a:lnTo>
                  <a:pt x="194321" y="159105"/>
                </a:lnTo>
                <a:lnTo>
                  <a:pt x="192580" y="159105"/>
                </a:lnTo>
                <a:lnTo>
                  <a:pt x="192580" y="152676"/>
                </a:lnTo>
                <a:lnTo>
                  <a:pt x="192041" y="159105"/>
                </a:lnTo>
                <a:lnTo>
                  <a:pt x="190141" y="159105"/>
                </a:lnTo>
                <a:lnTo>
                  <a:pt x="189603" y="152676"/>
                </a:lnTo>
                <a:lnTo>
                  <a:pt x="189603" y="159105"/>
                </a:lnTo>
                <a:lnTo>
                  <a:pt x="187861" y="159105"/>
                </a:lnTo>
                <a:lnTo>
                  <a:pt x="187861" y="144062"/>
                </a:lnTo>
                <a:lnTo>
                  <a:pt x="190679" y="144062"/>
                </a:lnTo>
                <a:lnTo>
                  <a:pt x="191091" y="149160"/>
                </a:lnTo>
                <a:lnTo>
                  <a:pt x="191503" y="144062"/>
                </a:lnTo>
                <a:close/>
                <a:moveTo>
                  <a:pt x="201795" y="144062"/>
                </a:moveTo>
                <a:lnTo>
                  <a:pt x="201795" y="159105"/>
                </a:lnTo>
                <a:lnTo>
                  <a:pt x="200054" y="159105"/>
                </a:lnTo>
                <a:lnTo>
                  <a:pt x="200054" y="152676"/>
                </a:lnTo>
                <a:lnTo>
                  <a:pt x="199515" y="159105"/>
                </a:lnTo>
                <a:lnTo>
                  <a:pt x="197615" y="159105"/>
                </a:lnTo>
                <a:lnTo>
                  <a:pt x="197077" y="152676"/>
                </a:lnTo>
                <a:lnTo>
                  <a:pt x="197077" y="159105"/>
                </a:lnTo>
                <a:lnTo>
                  <a:pt x="195366" y="159105"/>
                </a:lnTo>
                <a:lnTo>
                  <a:pt x="195366" y="144062"/>
                </a:lnTo>
                <a:lnTo>
                  <a:pt x="198153" y="144062"/>
                </a:lnTo>
                <a:lnTo>
                  <a:pt x="198565" y="149160"/>
                </a:lnTo>
                <a:lnTo>
                  <a:pt x="198977" y="144062"/>
                </a:lnTo>
                <a:close/>
                <a:moveTo>
                  <a:pt x="209269" y="144062"/>
                </a:moveTo>
                <a:lnTo>
                  <a:pt x="209269" y="159105"/>
                </a:lnTo>
                <a:lnTo>
                  <a:pt x="207527" y="159105"/>
                </a:lnTo>
                <a:lnTo>
                  <a:pt x="207527" y="152676"/>
                </a:lnTo>
                <a:lnTo>
                  <a:pt x="207021" y="159105"/>
                </a:lnTo>
                <a:lnTo>
                  <a:pt x="205089" y="159105"/>
                </a:lnTo>
                <a:lnTo>
                  <a:pt x="204582" y="152676"/>
                </a:lnTo>
                <a:lnTo>
                  <a:pt x="204582" y="159105"/>
                </a:lnTo>
                <a:lnTo>
                  <a:pt x="202840" y="159105"/>
                </a:lnTo>
                <a:lnTo>
                  <a:pt x="202840" y="144062"/>
                </a:lnTo>
                <a:lnTo>
                  <a:pt x="205627" y="144062"/>
                </a:lnTo>
                <a:lnTo>
                  <a:pt x="206039" y="149160"/>
                </a:lnTo>
                <a:lnTo>
                  <a:pt x="206451" y="144062"/>
                </a:lnTo>
                <a:close/>
                <a:moveTo>
                  <a:pt x="216743" y="144062"/>
                </a:moveTo>
                <a:lnTo>
                  <a:pt x="216743" y="159105"/>
                </a:lnTo>
                <a:lnTo>
                  <a:pt x="215001" y="159105"/>
                </a:lnTo>
                <a:lnTo>
                  <a:pt x="215001" y="152676"/>
                </a:lnTo>
                <a:lnTo>
                  <a:pt x="214495" y="159105"/>
                </a:lnTo>
                <a:lnTo>
                  <a:pt x="212563" y="159105"/>
                </a:lnTo>
                <a:lnTo>
                  <a:pt x="212056" y="152676"/>
                </a:lnTo>
                <a:lnTo>
                  <a:pt x="212056" y="159105"/>
                </a:lnTo>
                <a:lnTo>
                  <a:pt x="210314" y="159105"/>
                </a:lnTo>
                <a:lnTo>
                  <a:pt x="210314" y="144062"/>
                </a:lnTo>
                <a:lnTo>
                  <a:pt x="213101" y="144062"/>
                </a:lnTo>
                <a:lnTo>
                  <a:pt x="213513" y="149160"/>
                </a:lnTo>
                <a:lnTo>
                  <a:pt x="213956" y="144062"/>
                </a:lnTo>
                <a:close/>
                <a:moveTo>
                  <a:pt x="224217" y="144062"/>
                </a:moveTo>
                <a:lnTo>
                  <a:pt x="224217" y="159105"/>
                </a:lnTo>
                <a:lnTo>
                  <a:pt x="222475" y="159105"/>
                </a:lnTo>
                <a:lnTo>
                  <a:pt x="222475" y="152676"/>
                </a:lnTo>
                <a:lnTo>
                  <a:pt x="221969" y="159105"/>
                </a:lnTo>
                <a:lnTo>
                  <a:pt x="220037" y="159105"/>
                </a:lnTo>
                <a:lnTo>
                  <a:pt x="219530" y="152676"/>
                </a:lnTo>
                <a:lnTo>
                  <a:pt x="219530" y="159105"/>
                </a:lnTo>
                <a:lnTo>
                  <a:pt x="217788" y="159105"/>
                </a:lnTo>
                <a:lnTo>
                  <a:pt x="217788" y="144062"/>
                </a:lnTo>
                <a:lnTo>
                  <a:pt x="220575" y="144062"/>
                </a:lnTo>
                <a:lnTo>
                  <a:pt x="221018" y="149160"/>
                </a:lnTo>
                <a:lnTo>
                  <a:pt x="221430" y="144062"/>
                </a:lnTo>
                <a:close/>
                <a:moveTo>
                  <a:pt x="231691" y="144062"/>
                </a:moveTo>
                <a:lnTo>
                  <a:pt x="231691" y="159105"/>
                </a:lnTo>
                <a:lnTo>
                  <a:pt x="229981" y="159105"/>
                </a:lnTo>
                <a:lnTo>
                  <a:pt x="229981" y="152676"/>
                </a:lnTo>
                <a:lnTo>
                  <a:pt x="229442" y="159105"/>
                </a:lnTo>
                <a:lnTo>
                  <a:pt x="227542" y="159105"/>
                </a:lnTo>
                <a:lnTo>
                  <a:pt x="227004" y="152676"/>
                </a:lnTo>
                <a:lnTo>
                  <a:pt x="227004" y="159105"/>
                </a:lnTo>
                <a:lnTo>
                  <a:pt x="225262" y="159105"/>
                </a:lnTo>
                <a:lnTo>
                  <a:pt x="225262" y="144062"/>
                </a:lnTo>
                <a:lnTo>
                  <a:pt x="228049" y="144062"/>
                </a:lnTo>
                <a:lnTo>
                  <a:pt x="228492" y="149160"/>
                </a:lnTo>
                <a:lnTo>
                  <a:pt x="228904" y="144062"/>
                </a:lnTo>
                <a:close/>
                <a:moveTo>
                  <a:pt x="239165" y="144062"/>
                </a:moveTo>
                <a:lnTo>
                  <a:pt x="239165" y="159105"/>
                </a:lnTo>
                <a:lnTo>
                  <a:pt x="237455" y="159105"/>
                </a:lnTo>
                <a:lnTo>
                  <a:pt x="237455" y="152676"/>
                </a:lnTo>
                <a:lnTo>
                  <a:pt x="236916" y="159105"/>
                </a:lnTo>
                <a:lnTo>
                  <a:pt x="235016" y="159105"/>
                </a:lnTo>
                <a:lnTo>
                  <a:pt x="234478" y="152676"/>
                </a:lnTo>
                <a:lnTo>
                  <a:pt x="234478" y="159105"/>
                </a:lnTo>
                <a:lnTo>
                  <a:pt x="232736" y="159105"/>
                </a:lnTo>
                <a:lnTo>
                  <a:pt x="232736" y="144062"/>
                </a:lnTo>
                <a:lnTo>
                  <a:pt x="235555" y="144062"/>
                </a:lnTo>
                <a:lnTo>
                  <a:pt x="235966" y="149160"/>
                </a:lnTo>
                <a:lnTo>
                  <a:pt x="236378" y="144062"/>
                </a:lnTo>
                <a:close/>
                <a:moveTo>
                  <a:pt x="246670" y="144062"/>
                </a:moveTo>
                <a:lnTo>
                  <a:pt x="246670" y="159105"/>
                </a:lnTo>
                <a:lnTo>
                  <a:pt x="244929" y="159105"/>
                </a:lnTo>
                <a:lnTo>
                  <a:pt x="244929" y="152676"/>
                </a:lnTo>
                <a:lnTo>
                  <a:pt x="244390" y="159105"/>
                </a:lnTo>
                <a:lnTo>
                  <a:pt x="242490" y="159105"/>
                </a:lnTo>
                <a:lnTo>
                  <a:pt x="241952" y="152676"/>
                </a:lnTo>
                <a:lnTo>
                  <a:pt x="241952" y="159105"/>
                </a:lnTo>
                <a:lnTo>
                  <a:pt x="240242" y="159105"/>
                </a:lnTo>
                <a:lnTo>
                  <a:pt x="240242" y="144062"/>
                </a:lnTo>
                <a:lnTo>
                  <a:pt x="243028" y="144062"/>
                </a:lnTo>
                <a:lnTo>
                  <a:pt x="243440" y="149160"/>
                </a:lnTo>
                <a:lnTo>
                  <a:pt x="243852" y="144062"/>
                </a:lnTo>
                <a:close/>
                <a:moveTo>
                  <a:pt x="254144" y="144062"/>
                </a:moveTo>
                <a:lnTo>
                  <a:pt x="254144" y="159105"/>
                </a:lnTo>
                <a:lnTo>
                  <a:pt x="252402" y="159105"/>
                </a:lnTo>
                <a:lnTo>
                  <a:pt x="252402" y="152676"/>
                </a:lnTo>
                <a:lnTo>
                  <a:pt x="251864" y="159105"/>
                </a:lnTo>
                <a:lnTo>
                  <a:pt x="249964" y="159105"/>
                </a:lnTo>
                <a:lnTo>
                  <a:pt x="249426" y="152676"/>
                </a:lnTo>
                <a:lnTo>
                  <a:pt x="249426" y="159105"/>
                </a:lnTo>
                <a:lnTo>
                  <a:pt x="247715" y="159105"/>
                </a:lnTo>
                <a:lnTo>
                  <a:pt x="247715" y="144062"/>
                </a:lnTo>
                <a:lnTo>
                  <a:pt x="250502" y="144062"/>
                </a:lnTo>
                <a:lnTo>
                  <a:pt x="250914" y="149160"/>
                </a:lnTo>
                <a:lnTo>
                  <a:pt x="251326" y="144062"/>
                </a:lnTo>
                <a:close/>
                <a:moveTo>
                  <a:pt x="261618" y="144062"/>
                </a:moveTo>
                <a:lnTo>
                  <a:pt x="261618" y="159105"/>
                </a:lnTo>
                <a:lnTo>
                  <a:pt x="259876" y="159105"/>
                </a:lnTo>
                <a:lnTo>
                  <a:pt x="259876" y="152676"/>
                </a:lnTo>
                <a:lnTo>
                  <a:pt x="259338" y="159105"/>
                </a:lnTo>
                <a:lnTo>
                  <a:pt x="257438" y="159105"/>
                </a:lnTo>
                <a:lnTo>
                  <a:pt x="256899" y="152676"/>
                </a:lnTo>
                <a:lnTo>
                  <a:pt x="256899" y="159105"/>
                </a:lnTo>
                <a:lnTo>
                  <a:pt x="255189" y="159105"/>
                </a:lnTo>
                <a:lnTo>
                  <a:pt x="255189" y="144062"/>
                </a:lnTo>
                <a:lnTo>
                  <a:pt x="257976" y="144062"/>
                </a:lnTo>
                <a:lnTo>
                  <a:pt x="258388" y="149160"/>
                </a:lnTo>
                <a:lnTo>
                  <a:pt x="258831" y="144062"/>
                </a:lnTo>
                <a:close/>
                <a:moveTo>
                  <a:pt x="269092" y="144062"/>
                </a:moveTo>
                <a:lnTo>
                  <a:pt x="269092" y="159105"/>
                </a:lnTo>
                <a:lnTo>
                  <a:pt x="267350" y="159105"/>
                </a:lnTo>
                <a:lnTo>
                  <a:pt x="267350" y="152676"/>
                </a:lnTo>
                <a:lnTo>
                  <a:pt x="266844" y="159105"/>
                </a:lnTo>
                <a:lnTo>
                  <a:pt x="264912" y="159105"/>
                </a:lnTo>
                <a:lnTo>
                  <a:pt x="264405" y="152676"/>
                </a:lnTo>
                <a:lnTo>
                  <a:pt x="264405" y="159105"/>
                </a:lnTo>
                <a:lnTo>
                  <a:pt x="262663" y="159105"/>
                </a:lnTo>
                <a:lnTo>
                  <a:pt x="262663" y="144062"/>
                </a:lnTo>
                <a:lnTo>
                  <a:pt x="265450" y="144062"/>
                </a:lnTo>
                <a:lnTo>
                  <a:pt x="265862" y="149160"/>
                </a:lnTo>
                <a:lnTo>
                  <a:pt x="266305" y="144062"/>
                </a:lnTo>
                <a:close/>
                <a:moveTo>
                  <a:pt x="276566" y="144062"/>
                </a:moveTo>
                <a:lnTo>
                  <a:pt x="276566" y="159105"/>
                </a:lnTo>
                <a:lnTo>
                  <a:pt x="274824" y="159105"/>
                </a:lnTo>
                <a:lnTo>
                  <a:pt x="274824" y="152676"/>
                </a:lnTo>
                <a:lnTo>
                  <a:pt x="274317" y="159105"/>
                </a:lnTo>
                <a:lnTo>
                  <a:pt x="272386" y="159105"/>
                </a:lnTo>
                <a:lnTo>
                  <a:pt x="271879" y="152676"/>
                </a:lnTo>
                <a:lnTo>
                  <a:pt x="271879" y="159105"/>
                </a:lnTo>
                <a:lnTo>
                  <a:pt x="270137" y="159105"/>
                </a:lnTo>
                <a:lnTo>
                  <a:pt x="270137" y="144062"/>
                </a:lnTo>
                <a:lnTo>
                  <a:pt x="272924" y="144062"/>
                </a:lnTo>
                <a:lnTo>
                  <a:pt x="273367" y="149160"/>
                </a:lnTo>
                <a:lnTo>
                  <a:pt x="273779" y="144062"/>
                </a:lnTo>
                <a:close/>
                <a:moveTo>
                  <a:pt x="284040" y="144062"/>
                </a:moveTo>
                <a:lnTo>
                  <a:pt x="284040" y="159105"/>
                </a:lnTo>
                <a:lnTo>
                  <a:pt x="282298" y="159105"/>
                </a:lnTo>
                <a:lnTo>
                  <a:pt x="282298" y="152676"/>
                </a:lnTo>
                <a:lnTo>
                  <a:pt x="281791" y="159105"/>
                </a:lnTo>
                <a:lnTo>
                  <a:pt x="279860" y="159105"/>
                </a:lnTo>
                <a:lnTo>
                  <a:pt x="279353" y="152676"/>
                </a:lnTo>
                <a:lnTo>
                  <a:pt x="279353" y="159105"/>
                </a:lnTo>
                <a:lnTo>
                  <a:pt x="277611" y="159105"/>
                </a:lnTo>
                <a:lnTo>
                  <a:pt x="277611" y="144062"/>
                </a:lnTo>
                <a:lnTo>
                  <a:pt x="280430" y="144062"/>
                </a:lnTo>
                <a:lnTo>
                  <a:pt x="280841" y="149160"/>
                </a:lnTo>
                <a:lnTo>
                  <a:pt x="281253" y="144062"/>
                </a:lnTo>
                <a:close/>
                <a:moveTo>
                  <a:pt x="0" y="0"/>
                </a:moveTo>
                <a:lnTo>
                  <a:pt x="0" y="160340"/>
                </a:lnTo>
                <a:lnTo>
                  <a:pt x="285022" y="160340"/>
                </a:lnTo>
                <a:lnTo>
                  <a:pt x="285022" y="0"/>
                </a:lnTo>
                <a:close/>
              </a:path>
            </a:pathLst>
          </a:custGeom>
          <a:gradFill>
            <a:gsLst>
              <a:gs pos="0">
                <a:srgbClr val="191919"/>
              </a:gs>
              <a:gs pos="50000">
                <a:srgbClr val="232323"/>
              </a:gs>
              <a:gs pos="100000">
                <a:srgbClr val="191919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" name="Google Shape;266;p20"/>
          <p:cNvGrpSpPr/>
          <p:nvPr/>
        </p:nvGrpSpPr>
        <p:grpSpPr>
          <a:xfrm>
            <a:off x="346918" y="358117"/>
            <a:ext cx="1148466" cy="333102"/>
            <a:chOff x="238125" y="1804750"/>
            <a:chExt cx="7128900" cy="2067675"/>
          </a:xfrm>
        </p:grpSpPr>
        <p:sp>
          <p:nvSpPr>
            <p:cNvPr id="267" name="Google Shape;267;p20"/>
            <p:cNvSpPr/>
            <p:nvPr/>
          </p:nvSpPr>
          <p:spPr>
            <a:xfrm>
              <a:off x="2420050" y="2814650"/>
              <a:ext cx="646925" cy="862825"/>
            </a:xfrm>
            <a:custGeom>
              <a:avLst/>
              <a:gdLst/>
              <a:ahLst/>
              <a:cxnLst/>
              <a:rect l="l" t="t" r="r" b="b"/>
              <a:pathLst>
                <a:path w="25877" h="34513" extrusionOk="0">
                  <a:moveTo>
                    <a:pt x="1" y="1"/>
                  </a:moveTo>
                  <a:lnTo>
                    <a:pt x="1" y="20176"/>
                  </a:lnTo>
                  <a:cubicBezTo>
                    <a:pt x="1" y="29687"/>
                    <a:pt x="4267" y="34513"/>
                    <a:pt x="12694" y="34513"/>
                  </a:cubicBezTo>
                  <a:cubicBezTo>
                    <a:pt x="21156" y="34513"/>
                    <a:pt x="25876" y="29687"/>
                    <a:pt x="25876" y="20176"/>
                  </a:cubicBezTo>
                  <a:lnTo>
                    <a:pt x="25876" y="1"/>
                  </a:lnTo>
                  <a:lnTo>
                    <a:pt x="23428" y="1"/>
                  </a:lnTo>
                  <a:lnTo>
                    <a:pt x="23428" y="20176"/>
                  </a:lnTo>
                  <a:cubicBezTo>
                    <a:pt x="23428" y="28464"/>
                    <a:pt x="20002" y="32310"/>
                    <a:pt x="12694" y="32310"/>
                  </a:cubicBezTo>
                  <a:cubicBezTo>
                    <a:pt x="4232" y="32310"/>
                    <a:pt x="2448" y="25701"/>
                    <a:pt x="2448" y="20176"/>
                  </a:cubicBezTo>
                  <a:lnTo>
                    <a:pt x="2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3200700" y="3033200"/>
              <a:ext cx="485175" cy="624175"/>
            </a:xfrm>
            <a:custGeom>
              <a:avLst/>
              <a:gdLst/>
              <a:ahLst/>
              <a:cxnLst/>
              <a:rect l="l" t="t" r="r" b="b"/>
              <a:pathLst>
                <a:path w="19407" h="24967" extrusionOk="0">
                  <a:moveTo>
                    <a:pt x="10665" y="0"/>
                  </a:moveTo>
                  <a:cubicBezTo>
                    <a:pt x="6854" y="0"/>
                    <a:pt x="3567" y="2063"/>
                    <a:pt x="2168" y="5140"/>
                  </a:cubicBezTo>
                  <a:lnTo>
                    <a:pt x="2168" y="560"/>
                  </a:lnTo>
                  <a:lnTo>
                    <a:pt x="0" y="560"/>
                  </a:lnTo>
                  <a:lnTo>
                    <a:pt x="0" y="24967"/>
                  </a:lnTo>
                  <a:lnTo>
                    <a:pt x="2168" y="24967"/>
                  </a:lnTo>
                  <a:lnTo>
                    <a:pt x="2168" y="11784"/>
                  </a:lnTo>
                  <a:cubicBezTo>
                    <a:pt x="2168" y="5840"/>
                    <a:pt x="5490" y="1958"/>
                    <a:pt x="10595" y="1958"/>
                  </a:cubicBezTo>
                  <a:cubicBezTo>
                    <a:pt x="17204" y="1958"/>
                    <a:pt x="17204" y="7728"/>
                    <a:pt x="17204" y="9616"/>
                  </a:cubicBezTo>
                  <a:lnTo>
                    <a:pt x="17204" y="24967"/>
                  </a:lnTo>
                  <a:lnTo>
                    <a:pt x="19407" y="24967"/>
                  </a:lnTo>
                  <a:lnTo>
                    <a:pt x="19407" y="9931"/>
                  </a:lnTo>
                  <a:cubicBezTo>
                    <a:pt x="19407" y="7203"/>
                    <a:pt x="19407" y="0"/>
                    <a:pt x="10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3821350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1" y="1"/>
                  </a:moveTo>
                  <a:lnTo>
                    <a:pt x="1" y="24408"/>
                  </a:lnTo>
                  <a:lnTo>
                    <a:pt x="2169" y="2440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3821350" y="2860975"/>
              <a:ext cx="54225" cy="82200"/>
            </a:xfrm>
            <a:custGeom>
              <a:avLst/>
              <a:gdLst/>
              <a:ahLst/>
              <a:cxnLst/>
              <a:rect l="l" t="t" r="r" b="b"/>
              <a:pathLst>
                <a:path w="2169" h="3288" extrusionOk="0">
                  <a:moveTo>
                    <a:pt x="1" y="1"/>
                  </a:moveTo>
                  <a:lnTo>
                    <a:pt x="1" y="3288"/>
                  </a:lnTo>
                  <a:lnTo>
                    <a:pt x="2169" y="328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3941125" y="3047175"/>
              <a:ext cx="537625" cy="610200"/>
            </a:xfrm>
            <a:custGeom>
              <a:avLst/>
              <a:gdLst/>
              <a:ahLst/>
              <a:cxnLst/>
              <a:rect l="l" t="t" r="r" b="b"/>
              <a:pathLst>
                <a:path w="21505" h="24408" extrusionOk="0">
                  <a:moveTo>
                    <a:pt x="0" y="1"/>
                  </a:moveTo>
                  <a:lnTo>
                    <a:pt x="9826" y="24408"/>
                  </a:lnTo>
                  <a:lnTo>
                    <a:pt x="12308" y="24408"/>
                  </a:lnTo>
                  <a:lnTo>
                    <a:pt x="21505" y="1"/>
                  </a:lnTo>
                  <a:lnTo>
                    <a:pt x="19092" y="1"/>
                  </a:lnTo>
                  <a:cubicBezTo>
                    <a:pt x="19092" y="1"/>
                    <a:pt x="11364" y="20946"/>
                    <a:pt x="11085" y="21715"/>
                  </a:cubicBezTo>
                  <a:cubicBezTo>
                    <a:pt x="10770" y="20946"/>
                    <a:pt x="251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4505825" y="3033200"/>
              <a:ext cx="541150" cy="638175"/>
            </a:xfrm>
            <a:custGeom>
              <a:avLst/>
              <a:gdLst/>
              <a:ahLst/>
              <a:cxnLst/>
              <a:rect l="l" t="t" r="r" b="b"/>
              <a:pathLst>
                <a:path w="21646" h="25527" extrusionOk="0">
                  <a:moveTo>
                    <a:pt x="10840" y="1958"/>
                  </a:moveTo>
                  <a:cubicBezTo>
                    <a:pt x="16260" y="1958"/>
                    <a:pt x="19233" y="6609"/>
                    <a:pt x="19407" y="11260"/>
                  </a:cubicBezTo>
                  <a:lnTo>
                    <a:pt x="2274" y="11260"/>
                  </a:lnTo>
                  <a:cubicBezTo>
                    <a:pt x="2728" y="6609"/>
                    <a:pt x="5770" y="1958"/>
                    <a:pt x="10840" y="1958"/>
                  </a:cubicBezTo>
                  <a:close/>
                  <a:moveTo>
                    <a:pt x="10840" y="0"/>
                  </a:moveTo>
                  <a:cubicBezTo>
                    <a:pt x="8008" y="0"/>
                    <a:pt x="5525" y="1014"/>
                    <a:pt x="3672" y="2903"/>
                  </a:cubicBezTo>
                  <a:cubicBezTo>
                    <a:pt x="1329" y="5280"/>
                    <a:pt x="1" y="9022"/>
                    <a:pt x="36" y="13183"/>
                  </a:cubicBezTo>
                  <a:cubicBezTo>
                    <a:pt x="1" y="17029"/>
                    <a:pt x="1190" y="20351"/>
                    <a:pt x="3393" y="22589"/>
                  </a:cubicBezTo>
                  <a:cubicBezTo>
                    <a:pt x="5281" y="24512"/>
                    <a:pt x="7868" y="25526"/>
                    <a:pt x="10840" y="25526"/>
                  </a:cubicBezTo>
                  <a:cubicBezTo>
                    <a:pt x="16715" y="25526"/>
                    <a:pt x="20456" y="22379"/>
                    <a:pt x="21400" y="16679"/>
                  </a:cubicBezTo>
                  <a:lnTo>
                    <a:pt x="21470" y="16435"/>
                  </a:lnTo>
                  <a:lnTo>
                    <a:pt x="19268" y="16435"/>
                  </a:lnTo>
                  <a:lnTo>
                    <a:pt x="19233" y="16610"/>
                  </a:lnTo>
                  <a:cubicBezTo>
                    <a:pt x="18428" y="20980"/>
                    <a:pt x="15281" y="23568"/>
                    <a:pt x="10840" y="23568"/>
                  </a:cubicBezTo>
                  <a:cubicBezTo>
                    <a:pt x="8533" y="23568"/>
                    <a:pt x="6609" y="22799"/>
                    <a:pt x="5106" y="21260"/>
                  </a:cubicBezTo>
                  <a:cubicBezTo>
                    <a:pt x="3288" y="19407"/>
                    <a:pt x="2239" y="16505"/>
                    <a:pt x="2239" y="13253"/>
                  </a:cubicBezTo>
                  <a:lnTo>
                    <a:pt x="2239" y="13218"/>
                  </a:lnTo>
                  <a:lnTo>
                    <a:pt x="21610" y="13218"/>
                  </a:lnTo>
                  <a:lnTo>
                    <a:pt x="21610" y="13008"/>
                  </a:lnTo>
                  <a:cubicBezTo>
                    <a:pt x="21610" y="12693"/>
                    <a:pt x="21645" y="12414"/>
                    <a:pt x="21645" y="12099"/>
                  </a:cubicBezTo>
                  <a:cubicBezTo>
                    <a:pt x="21645" y="8357"/>
                    <a:pt x="20526" y="5140"/>
                    <a:pt x="18463" y="3007"/>
                  </a:cubicBezTo>
                  <a:cubicBezTo>
                    <a:pt x="16575" y="1014"/>
                    <a:pt x="14022" y="0"/>
                    <a:pt x="10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5143975" y="3043450"/>
              <a:ext cx="288500" cy="613925"/>
            </a:xfrm>
            <a:custGeom>
              <a:avLst/>
              <a:gdLst/>
              <a:ahLst/>
              <a:cxnLst/>
              <a:rect l="l" t="t" r="r" b="b"/>
              <a:pathLst>
                <a:path w="11540" h="24557" extrusionOk="0">
                  <a:moveTo>
                    <a:pt x="10879" y="0"/>
                  </a:moveTo>
                  <a:cubicBezTo>
                    <a:pt x="7057" y="0"/>
                    <a:pt x="3448" y="2117"/>
                    <a:pt x="2204" y="5010"/>
                  </a:cubicBezTo>
                  <a:lnTo>
                    <a:pt x="2204" y="150"/>
                  </a:lnTo>
                  <a:lnTo>
                    <a:pt x="1" y="150"/>
                  </a:lnTo>
                  <a:lnTo>
                    <a:pt x="1" y="24557"/>
                  </a:lnTo>
                  <a:lnTo>
                    <a:pt x="2204" y="24557"/>
                  </a:lnTo>
                  <a:lnTo>
                    <a:pt x="2204" y="11234"/>
                  </a:lnTo>
                  <a:cubicBezTo>
                    <a:pt x="2378" y="7598"/>
                    <a:pt x="3183" y="6199"/>
                    <a:pt x="4826" y="4486"/>
                  </a:cubicBezTo>
                  <a:cubicBezTo>
                    <a:pt x="6868" y="2499"/>
                    <a:pt x="9172" y="2167"/>
                    <a:pt x="10482" y="2167"/>
                  </a:cubicBezTo>
                  <a:cubicBezTo>
                    <a:pt x="10832" y="2167"/>
                    <a:pt x="11111" y="2191"/>
                    <a:pt x="11295" y="2213"/>
                  </a:cubicBezTo>
                  <a:lnTo>
                    <a:pt x="11540" y="2248"/>
                  </a:lnTo>
                  <a:lnTo>
                    <a:pt x="11540" y="45"/>
                  </a:lnTo>
                  <a:lnTo>
                    <a:pt x="11330" y="10"/>
                  </a:lnTo>
                  <a:cubicBezTo>
                    <a:pt x="11179" y="3"/>
                    <a:pt x="11029" y="0"/>
                    <a:pt x="10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5449950" y="3033200"/>
              <a:ext cx="487800" cy="638175"/>
            </a:xfrm>
            <a:custGeom>
              <a:avLst/>
              <a:gdLst/>
              <a:ahLst/>
              <a:cxnLst/>
              <a:rect l="l" t="t" r="r" b="b"/>
              <a:pathLst>
                <a:path w="19512" h="25527" extrusionOk="0">
                  <a:moveTo>
                    <a:pt x="9721" y="0"/>
                  </a:moveTo>
                  <a:cubicBezTo>
                    <a:pt x="7623" y="0"/>
                    <a:pt x="839" y="455"/>
                    <a:pt x="839" y="6364"/>
                  </a:cubicBezTo>
                  <a:cubicBezTo>
                    <a:pt x="839" y="11679"/>
                    <a:pt x="5700" y="12658"/>
                    <a:pt x="9266" y="13393"/>
                  </a:cubicBezTo>
                  <a:lnTo>
                    <a:pt x="9896" y="13532"/>
                  </a:lnTo>
                  <a:cubicBezTo>
                    <a:pt x="13707" y="14302"/>
                    <a:pt x="17309" y="15001"/>
                    <a:pt x="17309" y="18708"/>
                  </a:cubicBezTo>
                  <a:cubicBezTo>
                    <a:pt x="17309" y="23113"/>
                    <a:pt x="12134" y="23568"/>
                    <a:pt x="9896" y="23568"/>
                  </a:cubicBezTo>
                  <a:cubicBezTo>
                    <a:pt x="5490" y="23568"/>
                    <a:pt x="2448" y="20910"/>
                    <a:pt x="2168" y="16784"/>
                  </a:cubicBezTo>
                  <a:lnTo>
                    <a:pt x="2168" y="16575"/>
                  </a:lnTo>
                  <a:lnTo>
                    <a:pt x="0" y="16575"/>
                  </a:lnTo>
                  <a:lnTo>
                    <a:pt x="0" y="16784"/>
                  </a:lnTo>
                  <a:cubicBezTo>
                    <a:pt x="140" y="22204"/>
                    <a:pt x="3916" y="25526"/>
                    <a:pt x="9896" y="25526"/>
                  </a:cubicBezTo>
                  <a:cubicBezTo>
                    <a:pt x="12169" y="25526"/>
                    <a:pt x="19512" y="25037"/>
                    <a:pt x="19512" y="18708"/>
                  </a:cubicBezTo>
                  <a:cubicBezTo>
                    <a:pt x="19512" y="13498"/>
                    <a:pt x="15560" y="12344"/>
                    <a:pt x="10840" y="11434"/>
                  </a:cubicBezTo>
                  <a:lnTo>
                    <a:pt x="10105" y="11295"/>
                  </a:lnTo>
                  <a:cubicBezTo>
                    <a:pt x="6469" y="10525"/>
                    <a:pt x="3007" y="9791"/>
                    <a:pt x="3007" y="6364"/>
                  </a:cubicBezTo>
                  <a:cubicBezTo>
                    <a:pt x="3007" y="2973"/>
                    <a:pt x="6469" y="1958"/>
                    <a:pt x="9721" y="1958"/>
                  </a:cubicBezTo>
                  <a:cubicBezTo>
                    <a:pt x="12273" y="1958"/>
                    <a:pt x="16539" y="2728"/>
                    <a:pt x="16609" y="7868"/>
                  </a:cubicBezTo>
                  <a:lnTo>
                    <a:pt x="16609" y="8078"/>
                  </a:lnTo>
                  <a:lnTo>
                    <a:pt x="18777" y="8078"/>
                  </a:lnTo>
                  <a:lnTo>
                    <a:pt x="18777" y="7868"/>
                  </a:lnTo>
                  <a:cubicBezTo>
                    <a:pt x="18777" y="2798"/>
                    <a:pt x="15560" y="0"/>
                    <a:pt x="9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6049625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0" y="1"/>
                  </a:moveTo>
                  <a:lnTo>
                    <a:pt x="0" y="24408"/>
                  </a:lnTo>
                  <a:lnTo>
                    <a:pt x="2168" y="24408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6173750" y="2860975"/>
              <a:ext cx="843600" cy="1011450"/>
            </a:xfrm>
            <a:custGeom>
              <a:avLst/>
              <a:gdLst/>
              <a:ahLst/>
              <a:cxnLst/>
              <a:rect l="l" t="t" r="r" b="b"/>
              <a:pathLst>
                <a:path w="33744" h="40458" extrusionOk="0">
                  <a:moveTo>
                    <a:pt x="4441" y="1"/>
                  </a:moveTo>
                  <a:lnTo>
                    <a:pt x="4441" y="7449"/>
                  </a:lnTo>
                  <a:lnTo>
                    <a:pt x="1" y="7449"/>
                  </a:lnTo>
                  <a:lnTo>
                    <a:pt x="1" y="9407"/>
                  </a:lnTo>
                  <a:lnTo>
                    <a:pt x="4441" y="9407"/>
                  </a:lnTo>
                  <a:lnTo>
                    <a:pt x="4441" y="25981"/>
                  </a:lnTo>
                  <a:cubicBezTo>
                    <a:pt x="4441" y="26086"/>
                    <a:pt x="4441" y="26226"/>
                    <a:pt x="4441" y="26366"/>
                  </a:cubicBezTo>
                  <a:cubicBezTo>
                    <a:pt x="4441" y="28254"/>
                    <a:pt x="4896" y="29618"/>
                    <a:pt x="5840" y="30527"/>
                  </a:cubicBezTo>
                  <a:cubicBezTo>
                    <a:pt x="6980" y="31639"/>
                    <a:pt x="8666" y="31910"/>
                    <a:pt x="10263" y="31910"/>
                  </a:cubicBezTo>
                  <a:cubicBezTo>
                    <a:pt x="10725" y="31910"/>
                    <a:pt x="11179" y="31887"/>
                    <a:pt x="11610" y="31856"/>
                  </a:cubicBezTo>
                  <a:lnTo>
                    <a:pt x="11820" y="31856"/>
                  </a:lnTo>
                  <a:lnTo>
                    <a:pt x="11820" y="29897"/>
                  </a:lnTo>
                  <a:lnTo>
                    <a:pt x="11610" y="29897"/>
                  </a:lnTo>
                  <a:cubicBezTo>
                    <a:pt x="11285" y="29909"/>
                    <a:pt x="10979" y="29916"/>
                    <a:pt x="10691" y="29916"/>
                  </a:cubicBezTo>
                  <a:cubicBezTo>
                    <a:pt x="9208" y="29916"/>
                    <a:pt x="8192" y="29737"/>
                    <a:pt x="7519" y="29093"/>
                  </a:cubicBezTo>
                  <a:cubicBezTo>
                    <a:pt x="6924" y="28499"/>
                    <a:pt x="6644" y="27485"/>
                    <a:pt x="6644" y="25946"/>
                  </a:cubicBezTo>
                  <a:lnTo>
                    <a:pt x="6644" y="9407"/>
                  </a:lnTo>
                  <a:lnTo>
                    <a:pt x="12729" y="9407"/>
                  </a:lnTo>
                  <a:cubicBezTo>
                    <a:pt x="15106" y="15107"/>
                    <a:pt x="21960" y="31401"/>
                    <a:pt x="22030" y="31506"/>
                  </a:cubicBezTo>
                  <a:cubicBezTo>
                    <a:pt x="20946" y="34583"/>
                    <a:pt x="20282" y="36331"/>
                    <a:pt x="19617" y="36996"/>
                  </a:cubicBezTo>
                  <a:cubicBezTo>
                    <a:pt x="18498" y="38150"/>
                    <a:pt x="17344" y="38499"/>
                    <a:pt x="14792" y="38499"/>
                  </a:cubicBezTo>
                  <a:lnTo>
                    <a:pt x="14582" y="38499"/>
                  </a:lnTo>
                  <a:lnTo>
                    <a:pt x="14582" y="40457"/>
                  </a:lnTo>
                  <a:lnTo>
                    <a:pt x="14792" y="40457"/>
                  </a:lnTo>
                  <a:cubicBezTo>
                    <a:pt x="17449" y="40457"/>
                    <a:pt x="19163" y="40388"/>
                    <a:pt x="20491" y="39338"/>
                  </a:cubicBezTo>
                  <a:cubicBezTo>
                    <a:pt x="21540" y="38534"/>
                    <a:pt x="22310" y="36821"/>
                    <a:pt x="23359" y="34303"/>
                  </a:cubicBezTo>
                  <a:cubicBezTo>
                    <a:pt x="23359" y="34303"/>
                    <a:pt x="33744" y="7449"/>
                    <a:pt x="33744" y="7449"/>
                  </a:cubicBezTo>
                  <a:lnTo>
                    <a:pt x="31296" y="7449"/>
                  </a:lnTo>
                  <a:cubicBezTo>
                    <a:pt x="31296" y="7449"/>
                    <a:pt x="23568" y="28044"/>
                    <a:pt x="23219" y="28988"/>
                  </a:cubicBezTo>
                  <a:cubicBezTo>
                    <a:pt x="22834" y="28044"/>
                    <a:pt x="14442" y="7449"/>
                    <a:pt x="14442" y="7449"/>
                  </a:cubicBezTo>
                  <a:lnTo>
                    <a:pt x="6644" y="7449"/>
                  </a:lnTo>
                  <a:lnTo>
                    <a:pt x="66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6048750" y="2860975"/>
              <a:ext cx="55100" cy="82200"/>
            </a:xfrm>
            <a:custGeom>
              <a:avLst/>
              <a:gdLst/>
              <a:ahLst/>
              <a:cxnLst/>
              <a:rect l="l" t="t" r="r" b="b"/>
              <a:pathLst>
                <a:path w="2204" h="3288" extrusionOk="0">
                  <a:moveTo>
                    <a:pt x="0" y="1"/>
                  </a:moveTo>
                  <a:lnTo>
                    <a:pt x="0" y="3288"/>
                  </a:lnTo>
                  <a:lnTo>
                    <a:pt x="2203" y="3288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3358050" y="1804750"/>
              <a:ext cx="909150" cy="872875"/>
            </a:xfrm>
            <a:custGeom>
              <a:avLst/>
              <a:gdLst/>
              <a:ahLst/>
              <a:cxnLst/>
              <a:rect l="l" t="t" r="r" b="b"/>
              <a:pathLst>
                <a:path w="36366" h="34915" extrusionOk="0">
                  <a:moveTo>
                    <a:pt x="18218" y="2108"/>
                  </a:moveTo>
                  <a:cubicBezTo>
                    <a:pt x="25701" y="2108"/>
                    <a:pt x="30701" y="8262"/>
                    <a:pt x="30631" y="17913"/>
                  </a:cubicBezTo>
                  <a:cubicBezTo>
                    <a:pt x="30631" y="26899"/>
                    <a:pt x="25701" y="32599"/>
                    <a:pt x="18323" y="32599"/>
                  </a:cubicBezTo>
                  <a:cubicBezTo>
                    <a:pt x="12169" y="32599"/>
                    <a:pt x="5665" y="27669"/>
                    <a:pt x="5665" y="16724"/>
                  </a:cubicBezTo>
                  <a:cubicBezTo>
                    <a:pt x="5665" y="7563"/>
                    <a:pt x="10805" y="2108"/>
                    <a:pt x="18218" y="2108"/>
                  </a:cubicBezTo>
                  <a:close/>
                  <a:moveTo>
                    <a:pt x="18197" y="0"/>
                  </a:moveTo>
                  <a:cubicBezTo>
                    <a:pt x="6790" y="0"/>
                    <a:pt x="520" y="9007"/>
                    <a:pt x="280" y="16969"/>
                  </a:cubicBezTo>
                  <a:cubicBezTo>
                    <a:pt x="0" y="27249"/>
                    <a:pt x="8182" y="34697"/>
                    <a:pt x="17868" y="34907"/>
                  </a:cubicBezTo>
                  <a:cubicBezTo>
                    <a:pt x="18031" y="34912"/>
                    <a:pt x="18195" y="34914"/>
                    <a:pt x="18359" y="34914"/>
                  </a:cubicBezTo>
                  <a:cubicBezTo>
                    <a:pt x="26566" y="34914"/>
                    <a:pt x="35881" y="28914"/>
                    <a:pt x="36121" y="17738"/>
                  </a:cubicBezTo>
                  <a:cubicBezTo>
                    <a:pt x="36366" y="6374"/>
                    <a:pt x="27099" y="185"/>
                    <a:pt x="18847" y="10"/>
                  </a:cubicBezTo>
                  <a:cubicBezTo>
                    <a:pt x="18629" y="4"/>
                    <a:pt x="18412" y="0"/>
                    <a:pt x="18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6569750" y="1816350"/>
              <a:ext cx="797275" cy="849725"/>
            </a:xfrm>
            <a:custGeom>
              <a:avLst/>
              <a:gdLst/>
              <a:ahLst/>
              <a:cxnLst/>
              <a:rect l="l" t="t" r="r" b="b"/>
              <a:pathLst>
                <a:path w="31891" h="33989" extrusionOk="0">
                  <a:moveTo>
                    <a:pt x="1" y="1"/>
                  </a:moveTo>
                  <a:lnTo>
                    <a:pt x="1" y="490"/>
                  </a:lnTo>
                  <a:cubicBezTo>
                    <a:pt x="1924" y="595"/>
                    <a:pt x="2448" y="980"/>
                    <a:pt x="2448" y="3707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9722" y="33988"/>
                  </a:lnTo>
                  <a:lnTo>
                    <a:pt x="9722" y="33499"/>
                  </a:lnTo>
                  <a:cubicBezTo>
                    <a:pt x="7798" y="33394"/>
                    <a:pt x="7274" y="33009"/>
                    <a:pt x="7274" y="30282"/>
                  </a:cubicBezTo>
                  <a:lnTo>
                    <a:pt x="7274" y="17589"/>
                  </a:lnTo>
                  <a:lnTo>
                    <a:pt x="24652" y="17589"/>
                  </a:lnTo>
                  <a:lnTo>
                    <a:pt x="24652" y="30282"/>
                  </a:lnTo>
                  <a:cubicBezTo>
                    <a:pt x="24652" y="33009"/>
                    <a:pt x="24128" y="33394"/>
                    <a:pt x="22205" y="33499"/>
                  </a:cubicBezTo>
                  <a:lnTo>
                    <a:pt x="22205" y="33988"/>
                  </a:lnTo>
                  <a:lnTo>
                    <a:pt x="31891" y="33988"/>
                  </a:lnTo>
                  <a:lnTo>
                    <a:pt x="31891" y="33499"/>
                  </a:lnTo>
                  <a:cubicBezTo>
                    <a:pt x="29967" y="33394"/>
                    <a:pt x="29443" y="33009"/>
                    <a:pt x="29443" y="30282"/>
                  </a:cubicBezTo>
                  <a:lnTo>
                    <a:pt x="29443" y="3707"/>
                  </a:lnTo>
                  <a:cubicBezTo>
                    <a:pt x="29443" y="980"/>
                    <a:pt x="29967" y="595"/>
                    <a:pt x="31891" y="490"/>
                  </a:cubicBezTo>
                  <a:lnTo>
                    <a:pt x="31891" y="1"/>
                  </a:lnTo>
                  <a:lnTo>
                    <a:pt x="22205" y="1"/>
                  </a:lnTo>
                  <a:lnTo>
                    <a:pt x="22205" y="490"/>
                  </a:lnTo>
                  <a:cubicBezTo>
                    <a:pt x="24128" y="595"/>
                    <a:pt x="24652" y="980"/>
                    <a:pt x="24652" y="3707"/>
                  </a:cubicBezTo>
                  <a:lnTo>
                    <a:pt x="24652" y="15526"/>
                  </a:lnTo>
                  <a:lnTo>
                    <a:pt x="7274" y="15526"/>
                  </a:lnTo>
                  <a:lnTo>
                    <a:pt x="7274" y="3707"/>
                  </a:lnTo>
                  <a:cubicBezTo>
                    <a:pt x="7274" y="980"/>
                    <a:pt x="7798" y="595"/>
                    <a:pt x="9722" y="490"/>
                  </a:cubicBezTo>
                  <a:lnTo>
                    <a:pt x="97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4324000" y="1816350"/>
              <a:ext cx="776300" cy="849725"/>
            </a:xfrm>
            <a:custGeom>
              <a:avLst/>
              <a:gdLst/>
              <a:ahLst/>
              <a:cxnLst/>
              <a:rect l="l" t="t" r="r" b="b"/>
              <a:pathLst>
                <a:path w="31052" h="33989" extrusionOk="0">
                  <a:moveTo>
                    <a:pt x="36" y="1"/>
                  </a:moveTo>
                  <a:lnTo>
                    <a:pt x="36" y="490"/>
                  </a:lnTo>
                  <a:cubicBezTo>
                    <a:pt x="1924" y="595"/>
                    <a:pt x="2448" y="805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7309" y="33988"/>
                  </a:lnTo>
                  <a:lnTo>
                    <a:pt x="7309" y="33499"/>
                  </a:lnTo>
                  <a:cubicBezTo>
                    <a:pt x="5385" y="33394"/>
                    <a:pt x="4861" y="33009"/>
                    <a:pt x="4861" y="30282"/>
                  </a:cubicBezTo>
                  <a:lnTo>
                    <a:pt x="4861" y="5560"/>
                  </a:lnTo>
                  <a:cubicBezTo>
                    <a:pt x="4861" y="6015"/>
                    <a:pt x="23778" y="29023"/>
                    <a:pt x="27869" y="33988"/>
                  </a:cubicBezTo>
                  <a:lnTo>
                    <a:pt x="28639" y="33988"/>
                  </a:lnTo>
                  <a:lnTo>
                    <a:pt x="28639" y="2763"/>
                  </a:lnTo>
                  <a:cubicBezTo>
                    <a:pt x="28639" y="805"/>
                    <a:pt x="29163" y="595"/>
                    <a:pt x="31051" y="490"/>
                  </a:cubicBezTo>
                  <a:lnTo>
                    <a:pt x="31051" y="1"/>
                  </a:lnTo>
                  <a:lnTo>
                    <a:pt x="23848" y="1"/>
                  </a:lnTo>
                  <a:lnTo>
                    <a:pt x="23848" y="490"/>
                  </a:lnTo>
                  <a:cubicBezTo>
                    <a:pt x="25701" y="595"/>
                    <a:pt x="26261" y="805"/>
                    <a:pt x="26261" y="2763"/>
                  </a:cubicBezTo>
                  <a:lnTo>
                    <a:pt x="26261" y="24337"/>
                  </a:lnTo>
                  <a:lnTo>
                    <a:pt x="6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5110750" y="1816350"/>
              <a:ext cx="794650" cy="849725"/>
            </a:xfrm>
            <a:custGeom>
              <a:avLst/>
              <a:gdLst/>
              <a:ahLst/>
              <a:cxnLst/>
              <a:rect l="l" t="t" r="r" b="b"/>
              <a:pathLst>
                <a:path w="31786" h="33989" extrusionOk="0">
                  <a:moveTo>
                    <a:pt x="14547" y="7728"/>
                  </a:moveTo>
                  <a:cubicBezTo>
                    <a:pt x="14547" y="7728"/>
                    <a:pt x="17589" y="15456"/>
                    <a:pt x="20212" y="21750"/>
                  </a:cubicBezTo>
                  <a:lnTo>
                    <a:pt x="8952" y="21750"/>
                  </a:lnTo>
                  <a:cubicBezTo>
                    <a:pt x="11155" y="16330"/>
                    <a:pt x="14547" y="7728"/>
                    <a:pt x="14547" y="7728"/>
                  </a:cubicBezTo>
                  <a:close/>
                  <a:moveTo>
                    <a:pt x="15561" y="1"/>
                  </a:moveTo>
                  <a:cubicBezTo>
                    <a:pt x="13848" y="4092"/>
                    <a:pt x="5910" y="22904"/>
                    <a:pt x="3113" y="29408"/>
                  </a:cubicBezTo>
                  <a:cubicBezTo>
                    <a:pt x="2658" y="30527"/>
                    <a:pt x="1889" y="32310"/>
                    <a:pt x="1295" y="32939"/>
                  </a:cubicBezTo>
                  <a:cubicBezTo>
                    <a:pt x="840" y="33429"/>
                    <a:pt x="420" y="33499"/>
                    <a:pt x="1" y="33499"/>
                  </a:cubicBezTo>
                  <a:lnTo>
                    <a:pt x="1" y="33988"/>
                  </a:lnTo>
                  <a:lnTo>
                    <a:pt x="6470" y="33988"/>
                  </a:lnTo>
                  <a:lnTo>
                    <a:pt x="6470" y="33499"/>
                  </a:lnTo>
                  <a:cubicBezTo>
                    <a:pt x="5945" y="33499"/>
                    <a:pt x="4861" y="33499"/>
                    <a:pt x="4791" y="32555"/>
                  </a:cubicBezTo>
                  <a:cubicBezTo>
                    <a:pt x="4756" y="32240"/>
                    <a:pt x="4826" y="31925"/>
                    <a:pt x="4966" y="31541"/>
                  </a:cubicBezTo>
                  <a:cubicBezTo>
                    <a:pt x="5176" y="30946"/>
                    <a:pt x="6470" y="27624"/>
                    <a:pt x="8113" y="23883"/>
                  </a:cubicBezTo>
                  <a:lnTo>
                    <a:pt x="21051" y="23883"/>
                  </a:lnTo>
                  <a:cubicBezTo>
                    <a:pt x="22310" y="27065"/>
                    <a:pt x="23499" y="29757"/>
                    <a:pt x="24023" y="30946"/>
                  </a:cubicBezTo>
                  <a:cubicBezTo>
                    <a:pt x="24198" y="31296"/>
                    <a:pt x="24513" y="32135"/>
                    <a:pt x="24513" y="32520"/>
                  </a:cubicBezTo>
                  <a:cubicBezTo>
                    <a:pt x="24513" y="33464"/>
                    <a:pt x="23673" y="33499"/>
                    <a:pt x="22729" y="33499"/>
                  </a:cubicBezTo>
                  <a:lnTo>
                    <a:pt x="22729" y="33988"/>
                  </a:lnTo>
                  <a:lnTo>
                    <a:pt x="31786" y="33988"/>
                  </a:lnTo>
                  <a:lnTo>
                    <a:pt x="31786" y="33499"/>
                  </a:lnTo>
                  <a:cubicBezTo>
                    <a:pt x="30667" y="33429"/>
                    <a:pt x="30317" y="33149"/>
                    <a:pt x="29513" y="31296"/>
                  </a:cubicBezTo>
                  <a:lnTo>
                    <a:pt x="16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2374600" y="1816350"/>
              <a:ext cx="927525" cy="849725"/>
            </a:xfrm>
            <a:custGeom>
              <a:avLst/>
              <a:gdLst/>
              <a:ahLst/>
              <a:cxnLst/>
              <a:rect l="l" t="t" r="r" b="b"/>
              <a:pathLst>
                <a:path w="37101" h="33989" extrusionOk="0">
                  <a:moveTo>
                    <a:pt x="70" y="1"/>
                  </a:moveTo>
                  <a:lnTo>
                    <a:pt x="70" y="490"/>
                  </a:lnTo>
                  <a:cubicBezTo>
                    <a:pt x="1119" y="525"/>
                    <a:pt x="1714" y="630"/>
                    <a:pt x="2063" y="1050"/>
                  </a:cubicBezTo>
                  <a:cubicBezTo>
                    <a:pt x="2168" y="1224"/>
                    <a:pt x="2273" y="1364"/>
                    <a:pt x="2343" y="1539"/>
                  </a:cubicBezTo>
                  <a:cubicBezTo>
                    <a:pt x="2413" y="1714"/>
                    <a:pt x="2413" y="1924"/>
                    <a:pt x="2448" y="2099"/>
                  </a:cubicBezTo>
                  <a:cubicBezTo>
                    <a:pt x="2448" y="2308"/>
                    <a:pt x="2448" y="2518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3" y="33394"/>
                    <a:pt x="0" y="33499"/>
                  </a:cubicBezTo>
                  <a:lnTo>
                    <a:pt x="0" y="33988"/>
                  </a:lnTo>
                  <a:lnTo>
                    <a:pt x="7273" y="33988"/>
                  </a:lnTo>
                  <a:lnTo>
                    <a:pt x="7273" y="33499"/>
                  </a:lnTo>
                  <a:cubicBezTo>
                    <a:pt x="5350" y="33394"/>
                    <a:pt x="4826" y="33009"/>
                    <a:pt x="4826" y="30282"/>
                  </a:cubicBezTo>
                  <a:lnTo>
                    <a:pt x="4826" y="6714"/>
                  </a:lnTo>
                  <a:cubicBezTo>
                    <a:pt x="4826" y="6260"/>
                    <a:pt x="4721" y="5386"/>
                    <a:pt x="4721" y="5385"/>
                  </a:cubicBezTo>
                  <a:lnTo>
                    <a:pt x="4721" y="5385"/>
                  </a:lnTo>
                  <a:lnTo>
                    <a:pt x="5175" y="6714"/>
                  </a:lnTo>
                  <a:lnTo>
                    <a:pt x="16889" y="33848"/>
                  </a:lnTo>
                  <a:lnTo>
                    <a:pt x="17624" y="33848"/>
                  </a:lnTo>
                  <a:lnTo>
                    <a:pt x="29582" y="5875"/>
                  </a:lnTo>
                  <a:lnTo>
                    <a:pt x="29932" y="4756"/>
                  </a:lnTo>
                  <a:lnTo>
                    <a:pt x="29932" y="4756"/>
                  </a:lnTo>
                  <a:cubicBezTo>
                    <a:pt x="29932" y="4756"/>
                    <a:pt x="29827" y="5281"/>
                    <a:pt x="29827" y="5805"/>
                  </a:cubicBezTo>
                  <a:lnTo>
                    <a:pt x="29827" y="30247"/>
                  </a:lnTo>
                  <a:cubicBezTo>
                    <a:pt x="29827" y="32974"/>
                    <a:pt x="29303" y="33359"/>
                    <a:pt x="27414" y="33499"/>
                  </a:cubicBezTo>
                  <a:lnTo>
                    <a:pt x="27414" y="33988"/>
                  </a:lnTo>
                  <a:lnTo>
                    <a:pt x="37100" y="33988"/>
                  </a:lnTo>
                  <a:lnTo>
                    <a:pt x="37100" y="33499"/>
                  </a:lnTo>
                  <a:cubicBezTo>
                    <a:pt x="35177" y="33359"/>
                    <a:pt x="34653" y="33009"/>
                    <a:pt x="34653" y="30247"/>
                  </a:cubicBezTo>
                  <a:lnTo>
                    <a:pt x="34653" y="2763"/>
                  </a:lnTo>
                  <a:cubicBezTo>
                    <a:pt x="34653" y="805"/>
                    <a:pt x="35177" y="595"/>
                    <a:pt x="37030" y="490"/>
                  </a:cubicBezTo>
                  <a:lnTo>
                    <a:pt x="37030" y="1"/>
                  </a:lnTo>
                  <a:lnTo>
                    <a:pt x="29512" y="1"/>
                  </a:lnTo>
                  <a:lnTo>
                    <a:pt x="18638" y="25631"/>
                  </a:lnTo>
                  <a:lnTo>
                    <a:pt x="76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5943850" y="1806725"/>
              <a:ext cx="512275" cy="871600"/>
            </a:xfrm>
            <a:custGeom>
              <a:avLst/>
              <a:gdLst/>
              <a:ahLst/>
              <a:cxnLst/>
              <a:rect l="l" t="t" r="r" b="b"/>
              <a:pathLst>
                <a:path w="20491" h="34864" extrusionOk="0">
                  <a:moveTo>
                    <a:pt x="10490" y="1"/>
                  </a:moveTo>
                  <a:cubicBezTo>
                    <a:pt x="5735" y="1"/>
                    <a:pt x="140" y="2868"/>
                    <a:pt x="140" y="8848"/>
                  </a:cubicBezTo>
                  <a:cubicBezTo>
                    <a:pt x="140" y="12939"/>
                    <a:pt x="2588" y="15491"/>
                    <a:pt x="7448" y="17904"/>
                  </a:cubicBezTo>
                  <a:cubicBezTo>
                    <a:pt x="12239" y="20352"/>
                    <a:pt x="15910" y="21296"/>
                    <a:pt x="15910" y="26086"/>
                  </a:cubicBezTo>
                  <a:cubicBezTo>
                    <a:pt x="15910" y="28534"/>
                    <a:pt x="14512" y="32800"/>
                    <a:pt x="9092" y="32800"/>
                  </a:cubicBezTo>
                  <a:cubicBezTo>
                    <a:pt x="6959" y="32800"/>
                    <a:pt x="5245" y="32031"/>
                    <a:pt x="3882" y="30912"/>
                  </a:cubicBezTo>
                  <a:cubicBezTo>
                    <a:pt x="665" y="27869"/>
                    <a:pt x="735" y="25492"/>
                    <a:pt x="490" y="24583"/>
                  </a:cubicBezTo>
                  <a:lnTo>
                    <a:pt x="0" y="24583"/>
                  </a:lnTo>
                  <a:lnTo>
                    <a:pt x="140" y="32100"/>
                  </a:lnTo>
                  <a:lnTo>
                    <a:pt x="140" y="32065"/>
                  </a:lnTo>
                  <a:cubicBezTo>
                    <a:pt x="2420" y="33447"/>
                    <a:pt x="5725" y="34863"/>
                    <a:pt x="9277" y="34863"/>
                  </a:cubicBezTo>
                  <a:cubicBezTo>
                    <a:pt x="9320" y="34863"/>
                    <a:pt x="9363" y="34863"/>
                    <a:pt x="9406" y="34863"/>
                  </a:cubicBezTo>
                  <a:lnTo>
                    <a:pt x="9616" y="34863"/>
                  </a:lnTo>
                  <a:cubicBezTo>
                    <a:pt x="14896" y="34793"/>
                    <a:pt x="20491" y="30877"/>
                    <a:pt x="20491" y="24687"/>
                  </a:cubicBezTo>
                  <a:cubicBezTo>
                    <a:pt x="20491" y="18009"/>
                    <a:pt x="15805" y="16435"/>
                    <a:pt x="11050" y="13988"/>
                  </a:cubicBezTo>
                  <a:cubicBezTo>
                    <a:pt x="6259" y="11645"/>
                    <a:pt x="4266" y="10456"/>
                    <a:pt x="4266" y="7309"/>
                  </a:cubicBezTo>
                  <a:cubicBezTo>
                    <a:pt x="4266" y="5141"/>
                    <a:pt x="5560" y="1994"/>
                    <a:pt x="9791" y="1994"/>
                  </a:cubicBezTo>
                  <a:cubicBezTo>
                    <a:pt x="11155" y="1994"/>
                    <a:pt x="12344" y="2344"/>
                    <a:pt x="13358" y="2903"/>
                  </a:cubicBezTo>
                  <a:cubicBezTo>
                    <a:pt x="16819" y="4791"/>
                    <a:pt x="16959" y="7519"/>
                    <a:pt x="17414" y="9232"/>
                  </a:cubicBezTo>
                  <a:lnTo>
                    <a:pt x="17938" y="9232"/>
                  </a:lnTo>
                  <a:lnTo>
                    <a:pt x="17624" y="1644"/>
                  </a:lnTo>
                  <a:cubicBezTo>
                    <a:pt x="15456" y="735"/>
                    <a:pt x="13707" y="316"/>
                    <a:pt x="12484" y="141"/>
                  </a:cubicBezTo>
                  <a:cubicBezTo>
                    <a:pt x="11749" y="36"/>
                    <a:pt x="11085" y="1"/>
                    <a:pt x="10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238125" y="2773575"/>
              <a:ext cx="1727375" cy="914400"/>
            </a:xfrm>
            <a:custGeom>
              <a:avLst/>
              <a:gdLst/>
              <a:ahLst/>
              <a:cxnLst/>
              <a:rect l="l" t="t" r="r" b="b"/>
              <a:pathLst>
                <a:path w="69095" h="36576" extrusionOk="0">
                  <a:moveTo>
                    <a:pt x="63500" y="1923"/>
                  </a:moveTo>
                  <a:cubicBezTo>
                    <a:pt x="64374" y="2728"/>
                    <a:pt x="67416" y="5455"/>
                    <a:pt x="67836" y="5840"/>
                  </a:cubicBezTo>
                  <a:cubicBezTo>
                    <a:pt x="66929" y="8596"/>
                    <a:pt x="65743" y="11317"/>
                    <a:pt x="64592" y="13621"/>
                  </a:cubicBezTo>
                  <a:lnTo>
                    <a:pt x="64592" y="13621"/>
                  </a:lnTo>
                  <a:lnTo>
                    <a:pt x="65598" y="7203"/>
                  </a:lnTo>
                  <a:lnTo>
                    <a:pt x="62626" y="4511"/>
                  </a:lnTo>
                  <a:cubicBezTo>
                    <a:pt x="62906" y="3672"/>
                    <a:pt x="63220" y="2833"/>
                    <a:pt x="63500" y="1923"/>
                  </a:cubicBezTo>
                  <a:close/>
                  <a:moveTo>
                    <a:pt x="5595" y="1923"/>
                  </a:moveTo>
                  <a:cubicBezTo>
                    <a:pt x="5874" y="2833"/>
                    <a:pt x="6189" y="3672"/>
                    <a:pt x="6504" y="4511"/>
                  </a:cubicBezTo>
                  <a:lnTo>
                    <a:pt x="3497" y="7203"/>
                  </a:lnTo>
                  <a:lnTo>
                    <a:pt x="4511" y="13637"/>
                  </a:lnTo>
                  <a:cubicBezTo>
                    <a:pt x="3357" y="11294"/>
                    <a:pt x="2133" y="8567"/>
                    <a:pt x="1259" y="5840"/>
                  </a:cubicBezTo>
                  <a:cubicBezTo>
                    <a:pt x="1713" y="5455"/>
                    <a:pt x="4721" y="2728"/>
                    <a:pt x="5595" y="1923"/>
                  </a:cubicBezTo>
                  <a:close/>
                  <a:moveTo>
                    <a:pt x="5245" y="11155"/>
                  </a:moveTo>
                  <a:lnTo>
                    <a:pt x="5245" y="11155"/>
                  </a:lnTo>
                  <a:cubicBezTo>
                    <a:pt x="5839" y="12378"/>
                    <a:pt x="6469" y="13567"/>
                    <a:pt x="7168" y="14756"/>
                  </a:cubicBezTo>
                  <a:cubicBezTo>
                    <a:pt x="6714" y="15176"/>
                    <a:pt x="6294" y="15560"/>
                    <a:pt x="5979" y="15805"/>
                  </a:cubicBezTo>
                  <a:lnTo>
                    <a:pt x="5245" y="11155"/>
                  </a:lnTo>
                  <a:close/>
                  <a:moveTo>
                    <a:pt x="63850" y="11155"/>
                  </a:moveTo>
                  <a:lnTo>
                    <a:pt x="63115" y="15805"/>
                  </a:lnTo>
                  <a:cubicBezTo>
                    <a:pt x="62801" y="15560"/>
                    <a:pt x="62416" y="15176"/>
                    <a:pt x="61926" y="14756"/>
                  </a:cubicBezTo>
                  <a:cubicBezTo>
                    <a:pt x="61926" y="14756"/>
                    <a:pt x="61961" y="14721"/>
                    <a:pt x="61961" y="14721"/>
                  </a:cubicBezTo>
                  <a:cubicBezTo>
                    <a:pt x="62626" y="13567"/>
                    <a:pt x="63255" y="12378"/>
                    <a:pt x="63850" y="11155"/>
                  </a:cubicBezTo>
                  <a:close/>
                  <a:moveTo>
                    <a:pt x="60038" y="3672"/>
                  </a:moveTo>
                  <a:cubicBezTo>
                    <a:pt x="60912" y="4441"/>
                    <a:pt x="63780" y="7029"/>
                    <a:pt x="64269" y="7448"/>
                  </a:cubicBezTo>
                  <a:cubicBezTo>
                    <a:pt x="63115" y="10350"/>
                    <a:pt x="61752" y="13078"/>
                    <a:pt x="60178" y="15595"/>
                  </a:cubicBezTo>
                  <a:lnTo>
                    <a:pt x="60178" y="15630"/>
                  </a:lnTo>
                  <a:cubicBezTo>
                    <a:pt x="54653" y="24442"/>
                    <a:pt x="46821" y="30911"/>
                    <a:pt x="37555" y="34303"/>
                  </a:cubicBezTo>
                  <a:cubicBezTo>
                    <a:pt x="37555" y="34303"/>
                    <a:pt x="34897" y="35282"/>
                    <a:pt x="34547" y="35422"/>
                  </a:cubicBezTo>
                  <a:cubicBezTo>
                    <a:pt x="34233" y="35282"/>
                    <a:pt x="31540" y="34303"/>
                    <a:pt x="31540" y="34303"/>
                  </a:cubicBezTo>
                  <a:cubicBezTo>
                    <a:pt x="22274" y="30911"/>
                    <a:pt x="14441" y="24442"/>
                    <a:pt x="8917" y="15595"/>
                  </a:cubicBezTo>
                  <a:cubicBezTo>
                    <a:pt x="7308" y="13043"/>
                    <a:pt x="5944" y="10315"/>
                    <a:pt x="4825" y="7448"/>
                  </a:cubicBezTo>
                  <a:cubicBezTo>
                    <a:pt x="5315" y="7029"/>
                    <a:pt x="8217" y="4441"/>
                    <a:pt x="9056" y="3672"/>
                  </a:cubicBezTo>
                  <a:cubicBezTo>
                    <a:pt x="10210" y="6924"/>
                    <a:pt x="11644" y="10001"/>
                    <a:pt x="13392" y="12798"/>
                  </a:cubicBezTo>
                  <a:cubicBezTo>
                    <a:pt x="18288" y="20631"/>
                    <a:pt x="25211" y="26365"/>
                    <a:pt x="33358" y="29337"/>
                  </a:cubicBezTo>
                  <a:lnTo>
                    <a:pt x="34547" y="29757"/>
                  </a:lnTo>
                  <a:lnTo>
                    <a:pt x="35736" y="29337"/>
                  </a:lnTo>
                  <a:cubicBezTo>
                    <a:pt x="43884" y="26365"/>
                    <a:pt x="50807" y="20631"/>
                    <a:pt x="55702" y="12798"/>
                  </a:cubicBezTo>
                  <a:cubicBezTo>
                    <a:pt x="57451" y="10001"/>
                    <a:pt x="58884" y="6924"/>
                    <a:pt x="60038" y="3672"/>
                  </a:cubicBezTo>
                  <a:close/>
                  <a:moveTo>
                    <a:pt x="6119" y="0"/>
                  </a:moveTo>
                  <a:lnTo>
                    <a:pt x="5490" y="560"/>
                  </a:lnTo>
                  <a:lnTo>
                    <a:pt x="0" y="5525"/>
                  </a:lnTo>
                  <a:lnTo>
                    <a:pt x="105" y="5840"/>
                  </a:lnTo>
                  <a:cubicBezTo>
                    <a:pt x="1399" y="10036"/>
                    <a:pt x="3567" y="14302"/>
                    <a:pt x="5140" y="17169"/>
                  </a:cubicBezTo>
                  <a:lnTo>
                    <a:pt x="5455" y="17763"/>
                  </a:lnTo>
                  <a:lnTo>
                    <a:pt x="7728" y="15735"/>
                  </a:lnTo>
                  <a:cubicBezTo>
                    <a:pt x="7798" y="15875"/>
                    <a:pt x="7868" y="16050"/>
                    <a:pt x="7972" y="16190"/>
                  </a:cubicBezTo>
                  <a:cubicBezTo>
                    <a:pt x="13672" y="25246"/>
                    <a:pt x="21680" y="31855"/>
                    <a:pt x="31156" y="35352"/>
                  </a:cubicBezTo>
                  <a:lnTo>
                    <a:pt x="34547" y="36575"/>
                  </a:lnTo>
                  <a:lnTo>
                    <a:pt x="37939" y="35352"/>
                  </a:lnTo>
                  <a:cubicBezTo>
                    <a:pt x="47415" y="31855"/>
                    <a:pt x="55458" y="25246"/>
                    <a:pt x="61122" y="16190"/>
                  </a:cubicBezTo>
                  <a:cubicBezTo>
                    <a:pt x="61227" y="16050"/>
                    <a:pt x="61297" y="15875"/>
                    <a:pt x="61402" y="15735"/>
                  </a:cubicBezTo>
                  <a:lnTo>
                    <a:pt x="63640" y="17763"/>
                  </a:lnTo>
                  <a:lnTo>
                    <a:pt x="63955" y="17169"/>
                  </a:lnTo>
                  <a:cubicBezTo>
                    <a:pt x="65528" y="14337"/>
                    <a:pt x="67661" y="10071"/>
                    <a:pt x="68990" y="5840"/>
                  </a:cubicBezTo>
                  <a:lnTo>
                    <a:pt x="69095" y="5525"/>
                  </a:lnTo>
                  <a:lnTo>
                    <a:pt x="62975" y="0"/>
                  </a:lnTo>
                  <a:lnTo>
                    <a:pt x="62731" y="839"/>
                  </a:lnTo>
                  <a:cubicBezTo>
                    <a:pt x="62416" y="1818"/>
                    <a:pt x="62101" y="2798"/>
                    <a:pt x="61752" y="3742"/>
                  </a:cubicBezTo>
                  <a:lnTo>
                    <a:pt x="59584" y="1783"/>
                  </a:lnTo>
                  <a:lnTo>
                    <a:pt x="59304" y="2553"/>
                  </a:lnTo>
                  <a:cubicBezTo>
                    <a:pt x="58150" y="6014"/>
                    <a:pt x="56612" y="9266"/>
                    <a:pt x="54758" y="12204"/>
                  </a:cubicBezTo>
                  <a:cubicBezTo>
                    <a:pt x="50003" y="19826"/>
                    <a:pt x="43289" y="25421"/>
                    <a:pt x="35352" y="28323"/>
                  </a:cubicBezTo>
                  <a:cubicBezTo>
                    <a:pt x="35352" y="28323"/>
                    <a:pt x="34792" y="28533"/>
                    <a:pt x="34547" y="28603"/>
                  </a:cubicBezTo>
                  <a:cubicBezTo>
                    <a:pt x="34303" y="28533"/>
                    <a:pt x="33743" y="28323"/>
                    <a:pt x="33743" y="28323"/>
                  </a:cubicBezTo>
                  <a:cubicBezTo>
                    <a:pt x="25806" y="25421"/>
                    <a:pt x="19092" y="19826"/>
                    <a:pt x="14301" y="12204"/>
                  </a:cubicBezTo>
                  <a:cubicBezTo>
                    <a:pt x="12483" y="9301"/>
                    <a:pt x="10945" y="6049"/>
                    <a:pt x="9791" y="2553"/>
                  </a:cubicBezTo>
                  <a:lnTo>
                    <a:pt x="9511" y="1749"/>
                  </a:lnTo>
                  <a:lnTo>
                    <a:pt x="8917" y="2308"/>
                  </a:lnTo>
                  <a:lnTo>
                    <a:pt x="7343" y="3707"/>
                  </a:lnTo>
                  <a:cubicBezTo>
                    <a:pt x="6993" y="2798"/>
                    <a:pt x="6679" y="1818"/>
                    <a:pt x="6364" y="839"/>
                  </a:cubicBezTo>
                  <a:lnTo>
                    <a:pt x="6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428675" y="3047175"/>
              <a:ext cx="98825" cy="87450"/>
            </a:xfrm>
            <a:custGeom>
              <a:avLst/>
              <a:gdLst/>
              <a:ahLst/>
              <a:cxnLst/>
              <a:rect l="l" t="t" r="r" b="b"/>
              <a:pathLst>
                <a:path w="3953" h="3498" extrusionOk="0">
                  <a:moveTo>
                    <a:pt x="3218" y="420"/>
                  </a:moveTo>
                  <a:lnTo>
                    <a:pt x="2379" y="1330"/>
                  </a:lnTo>
                  <a:lnTo>
                    <a:pt x="1994" y="665"/>
                  </a:lnTo>
                  <a:lnTo>
                    <a:pt x="3218" y="420"/>
                  </a:lnTo>
                  <a:close/>
                  <a:moveTo>
                    <a:pt x="3393" y="1"/>
                  </a:moveTo>
                  <a:cubicBezTo>
                    <a:pt x="2448" y="141"/>
                    <a:pt x="1015" y="385"/>
                    <a:pt x="385" y="420"/>
                  </a:cubicBezTo>
                  <a:lnTo>
                    <a:pt x="211" y="211"/>
                  </a:lnTo>
                  <a:lnTo>
                    <a:pt x="1" y="315"/>
                  </a:lnTo>
                  <a:cubicBezTo>
                    <a:pt x="106" y="455"/>
                    <a:pt x="211" y="595"/>
                    <a:pt x="281" y="770"/>
                  </a:cubicBezTo>
                  <a:cubicBezTo>
                    <a:pt x="385" y="945"/>
                    <a:pt x="455" y="1120"/>
                    <a:pt x="560" y="1295"/>
                  </a:cubicBezTo>
                  <a:lnTo>
                    <a:pt x="735" y="1190"/>
                  </a:lnTo>
                  <a:lnTo>
                    <a:pt x="665" y="945"/>
                  </a:lnTo>
                  <a:lnTo>
                    <a:pt x="1609" y="735"/>
                  </a:lnTo>
                  <a:lnTo>
                    <a:pt x="2099" y="1609"/>
                  </a:lnTo>
                  <a:cubicBezTo>
                    <a:pt x="1924" y="1854"/>
                    <a:pt x="1609" y="2134"/>
                    <a:pt x="1434" y="2309"/>
                  </a:cubicBezTo>
                  <a:lnTo>
                    <a:pt x="1260" y="2134"/>
                  </a:lnTo>
                  <a:lnTo>
                    <a:pt x="1085" y="2204"/>
                  </a:lnTo>
                  <a:cubicBezTo>
                    <a:pt x="1190" y="2448"/>
                    <a:pt x="1330" y="2658"/>
                    <a:pt x="1434" y="2868"/>
                  </a:cubicBezTo>
                  <a:cubicBezTo>
                    <a:pt x="1574" y="3078"/>
                    <a:pt x="1679" y="3288"/>
                    <a:pt x="1784" y="3497"/>
                  </a:cubicBezTo>
                  <a:lnTo>
                    <a:pt x="1959" y="3393"/>
                  </a:lnTo>
                  <a:lnTo>
                    <a:pt x="1889" y="3148"/>
                  </a:lnTo>
                  <a:cubicBezTo>
                    <a:pt x="2064" y="2903"/>
                    <a:pt x="2623" y="2239"/>
                    <a:pt x="3043" y="1749"/>
                  </a:cubicBezTo>
                  <a:lnTo>
                    <a:pt x="3952" y="770"/>
                  </a:lnTo>
                  <a:lnTo>
                    <a:pt x="3847" y="490"/>
                  </a:lnTo>
                  <a:cubicBezTo>
                    <a:pt x="3707" y="315"/>
                    <a:pt x="3532" y="176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502975" y="3133725"/>
              <a:ext cx="114550" cy="110175"/>
            </a:xfrm>
            <a:custGeom>
              <a:avLst/>
              <a:gdLst/>
              <a:ahLst/>
              <a:cxnLst/>
              <a:rect l="l" t="t" r="r" b="b"/>
              <a:pathLst>
                <a:path w="4582" h="4407" extrusionOk="0">
                  <a:moveTo>
                    <a:pt x="2589" y="1"/>
                  </a:moveTo>
                  <a:lnTo>
                    <a:pt x="2414" y="105"/>
                  </a:lnTo>
                  <a:lnTo>
                    <a:pt x="2554" y="385"/>
                  </a:lnTo>
                  <a:cubicBezTo>
                    <a:pt x="2344" y="560"/>
                    <a:pt x="2134" y="735"/>
                    <a:pt x="1854" y="945"/>
                  </a:cubicBezTo>
                  <a:lnTo>
                    <a:pt x="1120" y="1469"/>
                  </a:lnTo>
                  <a:cubicBezTo>
                    <a:pt x="840" y="1679"/>
                    <a:pt x="595" y="1819"/>
                    <a:pt x="386" y="1959"/>
                  </a:cubicBezTo>
                  <a:lnTo>
                    <a:pt x="141" y="1749"/>
                  </a:lnTo>
                  <a:lnTo>
                    <a:pt x="1" y="1889"/>
                  </a:lnTo>
                  <a:cubicBezTo>
                    <a:pt x="106" y="2029"/>
                    <a:pt x="211" y="2168"/>
                    <a:pt x="316" y="2343"/>
                  </a:cubicBezTo>
                  <a:cubicBezTo>
                    <a:pt x="456" y="2483"/>
                    <a:pt x="525" y="2623"/>
                    <a:pt x="665" y="2798"/>
                  </a:cubicBezTo>
                  <a:lnTo>
                    <a:pt x="805" y="2658"/>
                  </a:lnTo>
                  <a:lnTo>
                    <a:pt x="700" y="2413"/>
                  </a:lnTo>
                  <a:cubicBezTo>
                    <a:pt x="1120" y="2064"/>
                    <a:pt x="1784" y="1574"/>
                    <a:pt x="2274" y="1189"/>
                  </a:cubicBezTo>
                  <a:lnTo>
                    <a:pt x="2309" y="1189"/>
                  </a:lnTo>
                  <a:cubicBezTo>
                    <a:pt x="1959" y="2029"/>
                    <a:pt x="1679" y="2938"/>
                    <a:pt x="1330" y="3812"/>
                  </a:cubicBezTo>
                  <a:cubicBezTo>
                    <a:pt x="1400" y="3917"/>
                    <a:pt x="1470" y="4022"/>
                    <a:pt x="1540" y="4127"/>
                  </a:cubicBezTo>
                  <a:cubicBezTo>
                    <a:pt x="1644" y="4197"/>
                    <a:pt x="1679" y="4301"/>
                    <a:pt x="1749" y="4406"/>
                  </a:cubicBezTo>
                  <a:cubicBezTo>
                    <a:pt x="1994" y="4197"/>
                    <a:pt x="2309" y="3952"/>
                    <a:pt x="2693" y="3672"/>
                  </a:cubicBezTo>
                  <a:lnTo>
                    <a:pt x="3428" y="3148"/>
                  </a:lnTo>
                  <a:cubicBezTo>
                    <a:pt x="3707" y="2938"/>
                    <a:pt x="3952" y="2798"/>
                    <a:pt x="4162" y="2658"/>
                  </a:cubicBezTo>
                  <a:lnTo>
                    <a:pt x="4407" y="2868"/>
                  </a:lnTo>
                  <a:lnTo>
                    <a:pt x="4582" y="2728"/>
                  </a:lnTo>
                  <a:cubicBezTo>
                    <a:pt x="4442" y="2588"/>
                    <a:pt x="4337" y="2448"/>
                    <a:pt x="4232" y="2273"/>
                  </a:cubicBezTo>
                  <a:cubicBezTo>
                    <a:pt x="4127" y="2133"/>
                    <a:pt x="4022" y="1959"/>
                    <a:pt x="3917" y="1819"/>
                  </a:cubicBezTo>
                  <a:lnTo>
                    <a:pt x="3742" y="1924"/>
                  </a:lnTo>
                  <a:lnTo>
                    <a:pt x="3847" y="2203"/>
                  </a:lnTo>
                  <a:cubicBezTo>
                    <a:pt x="3428" y="2553"/>
                    <a:pt x="2274" y="3427"/>
                    <a:pt x="2274" y="3427"/>
                  </a:cubicBezTo>
                  <a:cubicBezTo>
                    <a:pt x="2554" y="2623"/>
                    <a:pt x="2903" y="1679"/>
                    <a:pt x="3218" y="840"/>
                  </a:cubicBezTo>
                  <a:cubicBezTo>
                    <a:pt x="3113" y="700"/>
                    <a:pt x="3008" y="560"/>
                    <a:pt x="2903" y="420"/>
                  </a:cubicBezTo>
                  <a:cubicBezTo>
                    <a:pt x="2798" y="280"/>
                    <a:pt x="2693" y="140"/>
                    <a:pt x="2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600025" y="3257425"/>
              <a:ext cx="98800" cy="87875"/>
            </a:xfrm>
            <a:custGeom>
              <a:avLst/>
              <a:gdLst/>
              <a:ahLst/>
              <a:cxnLst/>
              <a:rect l="l" t="t" r="r" b="b"/>
              <a:pathLst>
                <a:path w="3952" h="3515" extrusionOk="0">
                  <a:moveTo>
                    <a:pt x="1810" y="1"/>
                  </a:moveTo>
                  <a:cubicBezTo>
                    <a:pt x="1423" y="1"/>
                    <a:pt x="1047" y="140"/>
                    <a:pt x="735" y="437"/>
                  </a:cubicBezTo>
                  <a:cubicBezTo>
                    <a:pt x="0" y="1102"/>
                    <a:pt x="70" y="2116"/>
                    <a:pt x="665" y="2745"/>
                  </a:cubicBezTo>
                  <a:cubicBezTo>
                    <a:pt x="1049" y="3200"/>
                    <a:pt x="1504" y="3445"/>
                    <a:pt x="2238" y="3514"/>
                  </a:cubicBezTo>
                  <a:lnTo>
                    <a:pt x="2308" y="3130"/>
                  </a:lnTo>
                  <a:cubicBezTo>
                    <a:pt x="1854" y="3060"/>
                    <a:pt x="1574" y="2885"/>
                    <a:pt x="1364" y="2675"/>
                  </a:cubicBezTo>
                  <a:cubicBezTo>
                    <a:pt x="909" y="2186"/>
                    <a:pt x="874" y="1486"/>
                    <a:pt x="1434" y="962"/>
                  </a:cubicBezTo>
                  <a:cubicBezTo>
                    <a:pt x="1682" y="729"/>
                    <a:pt x="1938" y="634"/>
                    <a:pt x="2175" y="634"/>
                  </a:cubicBezTo>
                  <a:cubicBezTo>
                    <a:pt x="2473" y="634"/>
                    <a:pt x="2743" y="783"/>
                    <a:pt x="2938" y="997"/>
                  </a:cubicBezTo>
                  <a:cubicBezTo>
                    <a:pt x="3112" y="1207"/>
                    <a:pt x="3252" y="1486"/>
                    <a:pt x="3287" y="1731"/>
                  </a:cubicBezTo>
                  <a:lnTo>
                    <a:pt x="3112" y="1941"/>
                  </a:lnTo>
                  <a:lnTo>
                    <a:pt x="3287" y="2116"/>
                  </a:lnTo>
                  <a:cubicBezTo>
                    <a:pt x="3462" y="1941"/>
                    <a:pt x="3742" y="1801"/>
                    <a:pt x="3952" y="1696"/>
                  </a:cubicBezTo>
                  <a:cubicBezTo>
                    <a:pt x="3812" y="1312"/>
                    <a:pt x="3602" y="1032"/>
                    <a:pt x="3322" y="717"/>
                  </a:cubicBezTo>
                  <a:cubicBezTo>
                    <a:pt x="2880" y="255"/>
                    <a:pt x="2334" y="1"/>
                    <a:pt x="1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0"/>
            <p:cNvSpPr/>
            <p:nvPr/>
          </p:nvSpPr>
          <p:spPr>
            <a:xfrm>
              <a:off x="694425" y="3348925"/>
              <a:ext cx="105800" cy="89325"/>
            </a:xfrm>
            <a:custGeom>
              <a:avLst/>
              <a:gdLst/>
              <a:ahLst/>
              <a:cxnLst/>
              <a:rect l="l" t="t" r="r" b="b"/>
              <a:pathLst>
                <a:path w="4232" h="3573" extrusionOk="0">
                  <a:moveTo>
                    <a:pt x="2345" y="626"/>
                  </a:moveTo>
                  <a:cubicBezTo>
                    <a:pt x="2543" y="626"/>
                    <a:pt x="2735" y="691"/>
                    <a:pt x="2903" y="834"/>
                  </a:cubicBezTo>
                  <a:cubicBezTo>
                    <a:pt x="3358" y="1218"/>
                    <a:pt x="3323" y="1883"/>
                    <a:pt x="2868" y="2407"/>
                  </a:cubicBezTo>
                  <a:cubicBezTo>
                    <a:pt x="2581" y="2738"/>
                    <a:pt x="2239" y="2930"/>
                    <a:pt x="1902" y="2930"/>
                  </a:cubicBezTo>
                  <a:cubicBezTo>
                    <a:pt x="1705" y="2930"/>
                    <a:pt x="1510" y="2864"/>
                    <a:pt x="1329" y="2722"/>
                  </a:cubicBezTo>
                  <a:cubicBezTo>
                    <a:pt x="875" y="2337"/>
                    <a:pt x="910" y="1673"/>
                    <a:pt x="1364" y="1148"/>
                  </a:cubicBezTo>
                  <a:cubicBezTo>
                    <a:pt x="1651" y="817"/>
                    <a:pt x="2007" y="626"/>
                    <a:pt x="2345" y="626"/>
                  </a:cubicBezTo>
                  <a:close/>
                  <a:moveTo>
                    <a:pt x="1930" y="0"/>
                  </a:moveTo>
                  <a:cubicBezTo>
                    <a:pt x="1457" y="0"/>
                    <a:pt x="1018" y="214"/>
                    <a:pt x="700" y="589"/>
                  </a:cubicBezTo>
                  <a:cubicBezTo>
                    <a:pt x="1" y="1393"/>
                    <a:pt x="176" y="2337"/>
                    <a:pt x="1050" y="3071"/>
                  </a:cubicBezTo>
                  <a:cubicBezTo>
                    <a:pt x="1472" y="3412"/>
                    <a:pt x="1917" y="3572"/>
                    <a:pt x="2328" y="3572"/>
                  </a:cubicBezTo>
                  <a:cubicBezTo>
                    <a:pt x="2803" y="3572"/>
                    <a:pt x="3233" y="3360"/>
                    <a:pt x="3532" y="2967"/>
                  </a:cubicBezTo>
                  <a:cubicBezTo>
                    <a:pt x="4232" y="2162"/>
                    <a:pt x="4057" y="1253"/>
                    <a:pt x="3183" y="519"/>
                  </a:cubicBezTo>
                  <a:cubicBezTo>
                    <a:pt x="2777" y="161"/>
                    <a:pt x="2340" y="0"/>
                    <a:pt x="19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0"/>
            <p:cNvSpPr/>
            <p:nvPr/>
          </p:nvSpPr>
          <p:spPr>
            <a:xfrm>
              <a:off x="805450" y="3420450"/>
              <a:ext cx="102300" cy="114550"/>
            </a:xfrm>
            <a:custGeom>
              <a:avLst/>
              <a:gdLst/>
              <a:ahLst/>
              <a:cxnLst/>
              <a:rect l="l" t="t" r="r" b="b"/>
              <a:pathLst>
                <a:path w="4092" h="4582" extrusionOk="0">
                  <a:moveTo>
                    <a:pt x="2483" y="1015"/>
                  </a:moveTo>
                  <a:cubicBezTo>
                    <a:pt x="2588" y="1050"/>
                    <a:pt x="2693" y="1085"/>
                    <a:pt x="2868" y="1224"/>
                  </a:cubicBezTo>
                  <a:cubicBezTo>
                    <a:pt x="3183" y="1399"/>
                    <a:pt x="3252" y="1644"/>
                    <a:pt x="3113" y="1889"/>
                  </a:cubicBezTo>
                  <a:cubicBezTo>
                    <a:pt x="3008" y="2046"/>
                    <a:pt x="2877" y="2116"/>
                    <a:pt x="2724" y="2116"/>
                  </a:cubicBezTo>
                  <a:cubicBezTo>
                    <a:pt x="2571" y="2116"/>
                    <a:pt x="2396" y="2046"/>
                    <a:pt x="2203" y="1924"/>
                  </a:cubicBezTo>
                  <a:cubicBezTo>
                    <a:pt x="2134" y="1889"/>
                    <a:pt x="2029" y="1819"/>
                    <a:pt x="1959" y="1784"/>
                  </a:cubicBezTo>
                  <a:lnTo>
                    <a:pt x="2099" y="1539"/>
                  </a:lnTo>
                  <a:cubicBezTo>
                    <a:pt x="2238" y="1329"/>
                    <a:pt x="2378" y="1120"/>
                    <a:pt x="2483" y="1015"/>
                  </a:cubicBezTo>
                  <a:close/>
                  <a:moveTo>
                    <a:pt x="1714" y="1"/>
                  </a:moveTo>
                  <a:lnTo>
                    <a:pt x="1609" y="175"/>
                  </a:lnTo>
                  <a:lnTo>
                    <a:pt x="1819" y="385"/>
                  </a:lnTo>
                  <a:cubicBezTo>
                    <a:pt x="1679" y="630"/>
                    <a:pt x="1574" y="875"/>
                    <a:pt x="1364" y="1155"/>
                  </a:cubicBezTo>
                  <a:lnTo>
                    <a:pt x="910" y="1959"/>
                  </a:lnTo>
                  <a:cubicBezTo>
                    <a:pt x="700" y="2204"/>
                    <a:pt x="560" y="2448"/>
                    <a:pt x="385" y="2658"/>
                  </a:cubicBezTo>
                  <a:lnTo>
                    <a:pt x="105" y="2553"/>
                  </a:lnTo>
                  <a:lnTo>
                    <a:pt x="1" y="2728"/>
                  </a:lnTo>
                  <a:cubicBezTo>
                    <a:pt x="210" y="2868"/>
                    <a:pt x="420" y="2973"/>
                    <a:pt x="630" y="3113"/>
                  </a:cubicBezTo>
                  <a:cubicBezTo>
                    <a:pt x="840" y="3253"/>
                    <a:pt x="1050" y="3392"/>
                    <a:pt x="1259" y="3532"/>
                  </a:cubicBezTo>
                  <a:lnTo>
                    <a:pt x="1364" y="3357"/>
                  </a:lnTo>
                  <a:lnTo>
                    <a:pt x="1154" y="3148"/>
                  </a:lnTo>
                  <a:cubicBezTo>
                    <a:pt x="1259" y="2903"/>
                    <a:pt x="1399" y="2658"/>
                    <a:pt x="1574" y="2378"/>
                  </a:cubicBezTo>
                  <a:lnTo>
                    <a:pt x="1749" y="2134"/>
                  </a:lnTo>
                  <a:lnTo>
                    <a:pt x="1959" y="2273"/>
                  </a:lnTo>
                  <a:cubicBezTo>
                    <a:pt x="1994" y="2728"/>
                    <a:pt x="2029" y="3532"/>
                    <a:pt x="2099" y="4127"/>
                  </a:cubicBezTo>
                  <a:cubicBezTo>
                    <a:pt x="2378" y="4267"/>
                    <a:pt x="2658" y="4406"/>
                    <a:pt x="2938" y="4581"/>
                  </a:cubicBezTo>
                  <a:lnTo>
                    <a:pt x="3043" y="4406"/>
                  </a:lnTo>
                  <a:lnTo>
                    <a:pt x="2973" y="4267"/>
                  </a:lnTo>
                  <a:cubicBezTo>
                    <a:pt x="2903" y="4057"/>
                    <a:pt x="2763" y="2903"/>
                    <a:pt x="2728" y="2588"/>
                  </a:cubicBezTo>
                  <a:lnTo>
                    <a:pt x="2728" y="2588"/>
                  </a:lnTo>
                  <a:cubicBezTo>
                    <a:pt x="2871" y="2659"/>
                    <a:pt x="3017" y="2694"/>
                    <a:pt x="3158" y="2694"/>
                  </a:cubicBezTo>
                  <a:cubicBezTo>
                    <a:pt x="3432" y="2694"/>
                    <a:pt x="3685" y="2562"/>
                    <a:pt x="3847" y="2308"/>
                  </a:cubicBezTo>
                  <a:cubicBezTo>
                    <a:pt x="4092" y="1959"/>
                    <a:pt x="4092" y="1504"/>
                    <a:pt x="3322" y="1015"/>
                  </a:cubicBezTo>
                  <a:cubicBezTo>
                    <a:pt x="3148" y="875"/>
                    <a:pt x="2938" y="770"/>
                    <a:pt x="2763" y="665"/>
                  </a:cubicBezTo>
                  <a:cubicBezTo>
                    <a:pt x="2553" y="560"/>
                    <a:pt x="2378" y="455"/>
                    <a:pt x="2203" y="315"/>
                  </a:cubicBezTo>
                  <a:cubicBezTo>
                    <a:pt x="2029" y="210"/>
                    <a:pt x="1854" y="10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0"/>
            <p:cNvSpPr/>
            <p:nvPr/>
          </p:nvSpPr>
          <p:spPr>
            <a:xfrm>
              <a:off x="921725" y="3500875"/>
              <a:ext cx="85675" cy="94425"/>
            </a:xfrm>
            <a:custGeom>
              <a:avLst/>
              <a:gdLst/>
              <a:ahLst/>
              <a:cxnLst/>
              <a:rect l="l" t="t" r="r" b="b"/>
              <a:pathLst>
                <a:path w="3427" h="3777" extrusionOk="0">
                  <a:moveTo>
                    <a:pt x="2623" y="420"/>
                  </a:moveTo>
                  <a:lnTo>
                    <a:pt x="2483" y="1679"/>
                  </a:lnTo>
                  <a:lnTo>
                    <a:pt x="1783" y="1364"/>
                  </a:lnTo>
                  <a:lnTo>
                    <a:pt x="2623" y="420"/>
                  </a:lnTo>
                  <a:close/>
                  <a:moveTo>
                    <a:pt x="2483" y="1"/>
                  </a:moveTo>
                  <a:cubicBezTo>
                    <a:pt x="1853" y="700"/>
                    <a:pt x="839" y="1714"/>
                    <a:pt x="315" y="2134"/>
                  </a:cubicBezTo>
                  <a:lnTo>
                    <a:pt x="70" y="2064"/>
                  </a:lnTo>
                  <a:lnTo>
                    <a:pt x="0" y="2273"/>
                  </a:lnTo>
                  <a:cubicBezTo>
                    <a:pt x="140" y="2343"/>
                    <a:pt x="315" y="2413"/>
                    <a:pt x="455" y="2483"/>
                  </a:cubicBezTo>
                  <a:cubicBezTo>
                    <a:pt x="630" y="2553"/>
                    <a:pt x="839" y="2658"/>
                    <a:pt x="1014" y="2728"/>
                  </a:cubicBezTo>
                  <a:lnTo>
                    <a:pt x="1119" y="2553"/>
                  </a:lnTo>
                  <a:lnTo>
                    <a:pt x="874" y="2378"/>
                  </a:lnTo>
                  <a:lnTo>
                    <a:pt x="1504" y="1644"/>
                  </a:lnTo>
                  <a:lnTo>
                    <a:pt x="2448" y="2064"/>
                  </a:lnTo>
                  <a:cubicBezTo>
                    <a:pt x="2448" y="2343"/>
                    <a:pt x="2378" y="2763"/>
                    <a:pt x="2308" y="3043"/>
                  </a:cubicBezTo>
                  <a:lnTo>
                    <a:pt x="2063" y="2973"/>
                  </a:lnTo>
                  <a:lnTo>
                    <a:pt x="1958" y="3148"/>
                  </a:lnTo>
                  <a:cubicBezTo>
                    <a:pt x="2203" y="3252"/>
                    <a:pt x="2448" y="3357"/>
                    <a:pt x="2658" y="3462"/>
                  </a:cubicBezTo>
                  <a:cubicBezTo>
                    <a:pt x="2867" y="3567"/>
                    <a:pt x="3112" y="3672"/>
                    <a:pt x="3322" y="3777"/>
                  </a:cubicBezTo>
                  <a:lnTo>
                    <a:pt x="3392" y="3602"/>
                  </a:lnTo>
                  <a:lnTo>
                    <a:pt x="3182" y="3427"/>
                  </a:lnTo>
                  <a:cubicBezTo>
                    <a:pt x="3182" y="3148"/>
                    <a:pt x="3217" y="2273"/>
                    <a:pt x="3287" y="1609"/>
                  </a:cubicBezTo>
                  <a:lnTo>
                    <a:pt x="3427" y="315"/>
                  </a:lnTo>
                  <a:lnTo>
                    <a:pt x="3182" y="105"/>
                  </a:lnTo>
                  <a:cubicBezTo>
                    <a:pt x="2972" y="70"/>
                    <a:pt x="2728" y="70"/>
                    <a:pt x="2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1180475" y="3500000"/>
              <a:ext cx="66450" cy="89200"/>
            </a:xfrm>
            <a:custGeom>
              <a:avLst/>
              <a:gdLst/>
              <a:ahLst/>
              <a:cxnLst/>
              <a:rect l="l" t="t" r="r" b="b"/>
              <a:pathLst>
                <a:path w="2658" h="3568" extrusionOk="0">
                  <a:moveTo>
                    <a:pt x="1364" y="1"/>
                  </a:moveTo>
                  <a:cubicBezTo>
                    <a:pt x="1119" y="105"/>
                    <a:pt x="910" y="210"/>
                    <a:pt x="665" y="315"/>
                  </a:cubicBezTo>
                  <a:cubicBezTo>
                    <a:pt x="455" y="420"/>
                    <a:pt x="210" y="525"/>
                    <a:pt x="0" y="630"/>
                  </a:cubicBezTo>
                  <a:lnTo>
                    <a:pt x="70" y="805"/>
                  </a:lnTo>
                  <a:lnTo>
                    <a:pt x="350" y="735"/>
                  </a:lnTo>
                  <a:cubicBezTo>
                    <a:pt x="490" y="980"/>
                    <a:pt x="630" y="1224"/>
                    <a:pt x="735" y="1539"/>
                  </a:cubicBezTo>
                  <a:lnTo>
                    <a:pt x="1119" y="2378"/>
                  </a:lnTo>
                  <a:cubicBezTo>
                    <a:pt x="1259" y="2693"/>
                    <a:pt x="1364" y="2938"/>
                    <a:pt x="1434" y="3183"/>
                  </a:cubicBezTo>
                  <a:lnTo>
                    <a:pt x="1189" y="3357"/>
                  </a:lnTo>
                  <a:lnTo>
                    <a:pt x="1294" y="3567"/>
                  </a:lnTo>
                  <a:cubicBezTo>
                    <a:pt x="1504" y="3427"/>
                    <a:pt x="1714" y="3322"/>
                    <a:pt x="1959" y="3252"/>
                  </a:cubicBezTo>
                  <a:cubicBezTo>
                    <a:pt x="2168" y="3148"/>
                    <a:pt x="2413" y="3043"/>
                    <a:pt x="2658" y="2938"/>
                  </a:cubicBezTo>
                  <a:lnTo>
                    <a:pt x="2553" y="2763"/>
                  </a:lnTo>
                  <a:lnTo>
                    <a:pt x="2273" y="2833"/>
                  </a:lnTo>
                  <a:cubicBezTo>
                    <a:pt x="2133" y="2588"/>
                    <a:pt x="2028" y="2343"/>
                    <a:pt x="1889" y="2029"/>
                  </a:cubicBezTo>
                  <a:lnTo>
                    <a:pt x="1504" y="1189"/>
                  </a:lnTo>
                  <a:cubicBezTo>
                    <a:pt x="1364" y="875"/>
                    <a:pt x="1259" y="630"/>
                    <a:pt x="1189" y="385"/>
                  </a:cubicBezTo>
                  <a:lnTo>
                    <a:pt x="1434" y="210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1260025" y="3424825"/>
              <a:ext cx="132025" cy="124150"/>
            </a:xfrm>
            <a:custGeom>
              <a:avLst/>
              <a:gdLst/>
              <a:ahLst/>
              <a:cxnLst/>
              <a:rect l="l" t="t" r="r" b="b"/>
              <a:pathLst>
                <a:path w="5281" h="4966" extrusionOk="0">
                  <a:moveTo>
                    <a:pt x="3602" y="0"/>
                  </a:moveTo>
                  <a:cubicBezTo>
                    <a:pt x="3427" y="105"/>
                    <a:pt x="3252" y="245"/>
                    <a:pt x="3043" y="350"/>
                  </a:cubicBezTo>
                  <a:cubicBezTo>
                    <a:pt x="2868" y="455"/>
                    <a:pt x="2658" y="560"/>
                    <a:pt x="2448" y="700"/>
                  </a:cubicBezTo>
                  <a:cubicBezTo>
                    <a:pt x="2588" y="1084"/>
                    <a:pt x="2903" y="2693"/>
                    <a:pt x="2973" y="3008"/>
                  </a:cubicBezTo>
                  <a:cubicBezTo>
                    <a:pt x="2588" y="2798"/>
                    <a:pt x="1434" y="1784"/>
                    <a:pt x="1119" y="1504"/>
                  </a:cubicBezTo>
                  <a:cubicBezTo>
                    <a:pt x="944" y="1609"/>
                    <a:pt x="735" y="1714"/>
                    <a:pt x="560" y="1854"/>
                  </a:cubicBezTo>
                  <a:cubicBezTo>
                    <a:pt x="385" y="1959"/>
                    <a:pt x="175" y="2063"/>
                    <a:pt x="0" y="2168"/>
                  </a:cubicBezTo>
                  <a:lnTo>
                    <a:pt x="105" y="2343"/>
                  </a:lnTo>
                  <a:lnTo>
                    <a:pt x="350" y="2238"/>
                  </a:lnTo>
                  <a:lnTo>
                    <a:pt x="595" y="2623"/>
                  </a:lnTo>
                  <a:cubicBezTo>
                    <a:pt x="805" y="3008"/>
                    <a:pt x="1539" y="4231"/>
                    <a:pt x="1679" y="4581"/>
                  </a:cubicBezTo>
                  <a:lnTo>
                    <a:pt x="1469" y="4791"/>
                  </a:lnTo>
                  <a:lnTo>
                    <a:pt x="1574" y="4966"/>
                  </a:lnTo>
                  <a:cubicBezTo>
                    <a:pt x="1749" y="4861"/>
                    <a:pt x="1889" y="4756"/>
                    <a:pt x="2063" y="4651"/>
                  </a:cubicBezTo>
                  <a:cubicBezTo>
                    <a:pt x="2203" y="4581"/>
                    <a:pt x="2378" y="4476"/>
                    <a:pt x="2553" y="4371"/>
                  </a:cubicBezTo>
                  <a:lnTo>
                    <a:pt x="2448" y="4196"/>
                  </a:lnTo>
                  <a:lnTo>
                    <a:pt x="2168" y="4301"/>
                  </a:lnTo>
                  <a:cubicBezTo>
                    <a:pt x="1993" y="4092"/>
                    <a:pt x="1854" y="3847"/>
                    <a:pt x="1679" y="3567"/>
                  </a:cubicBezTo>
                  <a:lnTo>
                    <a:pt x="1399" y="3112"/>
                  </a:lnTo>
                  <a:cubicBezTo>
                    <a:pt x="1154" y="2728"/>
                    <a:pt x="1014" y="2448"/>
                    <a:pt x="944" y="2308"/>
                  </a:cubicBezTo>
                  <a:lnTo>
                    <a:pt x="944" y="2273"/>
                  </a:lnTo>
                  <a:cubicBezTo>
                    <a:pt x="2133" y="3287"/>
                    <a:pt x="2763" y="3777"/>
                    <a:pt x="3077" y="4057"/>
                  </a:cubicBezTo>
                  <a:lnTo>
                    <a:pt x="3497" y="3812"/>
                  </a:lnTo>
                  <a:lnTo>
                    <a:pt x="2938" y="1084"/>
                  </a:lnTo>
                  <a:lnTo>
                    <a:pt x="2938" y="1084"/>
                  </a:lnTo>
                  <a:cubicBezTo>
                    <a:pt x="3043" y="1224"/>
                    <a:pt x="3217" y="1504"/>
                    <a:pt x="3427" y="1889"/>
                  </a:cubicBezTo>
                  <a:lnTo>
                    <a:pt x="3707" y="2343"/>
                  </a:lnTo>
                  <a:cubicBezTo>
                    <a:pt x="3882" y="2623"/>
                    <a:pt x="4022" y="2868"/>
                    <a:pt x="4126" y="3112"/>
                  </a:cubicBezTo>
                  <a:lnTo>
                    <a:pt x="3917" y="3322"/>
                  </a:lnTo>
                  <a:lnTo>
                    <a:pt x="4022" y="3497"/>
                  </a:lnTo>
                  <a:cubicBezTo>
                    <a:pt x="4231" y="3357"/>
                    <a:pt x="4441" y="3217"/>
                    <a:pt x="4651" y="3112"/>
                  </a:cubicBezTo>
                  <a:cubicBezTo>
                    <a:pt x="4861" y="2973"/>
                    <a:pt x="5071" y="2833"/>
                    <a:pt x="5280" y="2728"/>
                  </a:cubicBezTo>
                  <a:lnTo>
                    <a:pt x="5210" y="2553"/>
                  </a:lnTo>
                  <a:lnTo>
                    <a:pt x="4861" y="2693"/>
                  </a:lnTo>
                  <a:cubicBezTo>
                    <a:pt x="4721" y="2483"/>
                    <a:pt x="4546" y="2238"/>
                    <a:pt x="4371" y="1959"/>
                  </a:cubicBezTo>
                  <a:lnTo>
                    <a:pt x="3917" y="1154"/>
                  </a:lnTo>
                  <a:cubicBezTo>
                    <a:pt x="3742" y="875"/>
                    <a:pt x="3602" y="630"/>
                    <a:pt x="3497" y="385"/>
                  </a:cubicBezTo>
                  <a:lnTo>
                    <a:pt x="3707" y="175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1390275" y="3355975"/>
              <a:ext cx="83075" cy="102100"/>
            </a:xfrm>
            <a:custGeom>
              <a:avLst/>
              <a:gdLst/>
              <a:ahLst/>
              <a:cxnLst/>
              <a:rect l="l" t="t" r="r" b="b"/>
              <a:pathLst>
                <a:path w="3323" h="4084" extrusionOk="0">
                  <a:moveTo>
                    <a:pt x="2290" y="0"/>
                  </a:moveTo>
                  <a:cubicBezTo>
                    <a:pt x="2061" y="0"/>
                    <a:pt x="1808" y="106"/>
                    <a:pt x="1539" y="342"/>
                  </a:cubicBezTo>
                  <a:cubicBezTo>
                    <a:pt x="1399" y="447"/>
                    <a:pt x="1224" y="587"/>
                    <a:pt x="1049" y="726"/>
                  </a:cubicBezTo>
                  <a:cubicBezTo>
                    <a:pt x="840" y="901"/>
                    <a:pt x="665" y="1076"/>
                    <a:pt x="525" y="1181"/>
                  </a:cubicBezTo>
                  <a:cubicBezTo>
                    <a:pt x="350" y="1286"/>
                    <a:pt x="175" y="1426"/>
                    <a:pt x="0" y="1601"/>
                  </a:cubicBezTo>
                  <a:lnTo>
                    <a:pt x="105" y="1740"/>
                  </a:lnTo>
                  <a:lnTo>
                    <a:pt x="385" y="1601"/>
                  </a:lnTo>
                  <a:cubicBezTo>
                    <a:pt x="560" y="1810"/>
                    <a:pt x="735" y="2020"/>
                    <a:pt x="980" y="2265"/>
                  </a:cubicBezTo>
                  <a:lnTo>
                    <a:pt x="1539" y="2999"/>
                  </a:lnTo>
                  <a:cubicBezTo>
                    <a:pt x="1749" y="3244"/>
                    <a:pt x="1924" y="3454"/>
                    <a:pt x="2064" y="3699"/>
                  </a:cubicBezTo>
                  <a:lnTo>
                    <a:pt x="1889" y="3943"/>
                  </a:lnTo>
                  <a:lnTo>
                    <a:pt x="1994" y="4083"/>
                  </a:lnTo>
                  <a:cubicBezTo>
                    <a:pt x="2203" y="3908"/>
                    <a:pt x="2378" y="3768"/>
                    <a:pt x="2588" y="3594"/>
                  </a:cubicBezTo>
                  <a:cubicBezTo>
                    <a:pt x="2763" y="3454"/>
                    <a:pt x="2973" y="3314"/>
                    <a:pt x="3252" y="3069"/>
                  </a:cubicBezTo>
                  <a:lnTo>
                    <a:pt x="3147" y="2894"/>
                  </a:lnTo>
                  <a:lnTo>
                    <a:pt x="2763" y="3139"/>
                  </a:lnTo>
                  <a:cubicBezTo>
                    <a:pt x="2588" y="2929"/>
                    <a:pt x="2413" y="2719"/>
                    <a:pt x="2203" y="2475"/>
                  </a:cubicBezTo>
                  <a:lnTo>
                    <a:pt x="1784" y="1950"/>
                  </a:lnTo>
                  <a:cubicBezTo>
                    <a:pt x="1609" y="1740"/>
                    <a:pt x="1364" y="1426"/>
                    <a:pt x="1189" y="1216"/>
                  </a:cubicBezTo>
                  <a:cubicBezTo>
                    <a:pt x="1259" y="1111"/>
                    <a:pt x="1364" y="1006"/>
                    <a:pt x="1469" y="936"/>
                  </a:cubicBezTo>
                  <a:cubicBezTo>
                    <a:pt x="1617" y="805"/>
                    <a:pt x="1764" y="743"/>
                    <a:pt x="1901" y="743"/>
                  </a:cubicBezTo>
                  <a:cubicBezTo>
                    <a:pt x="2056" y="743"/>
                    <a:pt x="2197" y="823"/>
                    <a:pt x="2308" y="971"/>
                  </a:cubicBezTo>
                  <a:cubicBezTo>
                    <a:pt x="2518" y="1216"/>
                    <a:pt x="2588" y="1531"/>
                    <a:pt x="2273" y="1810"/>
                  </a:cubicBezTo>
                  <a:cubicBezTo>
                    <a:pt x="2203" y="1845"/>
                    <a:pt x="2133" y="1880"/>
                    <a:pt x="2064" y="1915"/>
                  </a:cubicBezTo>
                  <a:lnTo>
                    <a:pt x="2203" y="2335"/>
                  </a:lnTo>
                  <a:cubicBezTo>
                    <a:pt x="2343" y="2265"/>
                    <a:pt x="2483" y="2160"/>
                    <a:pt x="2623" y="2055"/>
                  </a:cubicBezTo>
                  <a:cubicBezTo>
                    <a:pt x="3287" y="1496"/>
                    <a:pt x="3322" y="796"/>
                    <a:pt x="2938" y="342"/>
                  </a:cubicBezTo>
                  <a:cubicBezTo>
                    <a:pt x="2756" y="124"/>
                    <a:pt x="2537" y="0"/>
                    <a:pt x="2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1501300" y="3283200"/>
              <a:ext cx="95300" cy="97075"/>
            </a:xfrm>
            <a:custGeom>
              <a:avLst/>
              <a:gdLst/>
              <a:ahLst/>
              <a:cxnLst/>
              <a:rect l="l" t="t" r="r" b="b"/>
              <a:pathLst>
                <a:path w="3812" h="3883" extrusionOk="0">
                  <a:moveTo>
                    <a:pt x="420" y="770"/>
                  </a:moveTo>
                  <a:lnTo>
                    <a:pt x="1574" y="1330"/>
                  </a:lnTo>
                  <a:lnTo>
                    <a:pt x="1014" y="1889"/>
                  </a:lnTo>
                  <a:lnTo>
                    <a:pt x="420" y="805"/>
                  </a:lnTo>
                  <a:lnTo>
                    <a:pt x="420" y="770"/>
                  </a:lnTo>
                  <a:close/>
                  <a:moveTo>
                    <a:pt x="595" y="1"/>
                  </a:moveTo>
                  <a:lnTo>
                    <a:pt x="350" y="141"/>
                  </a:lnTo>
                  <a:cubicBezTo>
                    <a:pt x="245" y="350"/>
                    <a:pt x="140" y="560"/>
                    <a:pt x="0" y="770"/>
                  </a:cubicBezTo>
                  <a:cubicBezTo>
                    <a:pt x="420" y="1609"/>
                    <a:pt x="1049" y="2903"/>
                    <a:pt x="1259" y="3532"/>
                  </a:cubicBezTo>
                  <a:lnTo>
                    <a:pt x="1119" y="3742"/>
                  </a:lnTo>
                  <a:lnTo>
                    <a:pt x="1259" y="3882"/>
                  </a:lnTo>
                  <a:cubicBezTo>
                    <a:pt x="1399" y="3742"/>
                    <a:pt x="1504" y="3637"/>
                    <a:pt x="1609" y="3498"/>
                  </a:cubicBezTo>
                  <a:cubicBezTo>
                    <a:pt x="1749" y="3358"/>
                    <a:pt x="1923" y="3218"/>
                    <a:pt x="2063" y="3078"/>
                  </a:cubicBezTo>
                  <a:lnTo>
                    <a:pt x="1923" y="2938"/>
                  </a:lnTo>
                  <a:lnTo>
                    <a:pt x="1679" y="3078"/>
                  </a:lnTo>
                  <a:lnTo>
                    <a:pt x="1189" y="2239"/>
                  </a:lnTo>
                  <a:lnTo>
                    <a:pt x="1923" y="1504"/>
                  </a:lnTo>
                  <a:cubicBezTo>
                    <a:pt x="2168" y="1609"/>
                    <a:pt x="2553" y="1819"/>
                    <a:pt x="2798" y="1959"/>
                  </a:cubicBezTo>
                  <a:lnTo>
                    <a:pt x="2623" y="2169"/>
                  </a:lnTo>
                  <a:lnTo>
                    <a:pt x="2798" y="2309"/>
                  </a:lnTo>
                  <a:cubicBezTo>
                    <a:pt x="2972" y="2134"/>
                    <a:pt x="3147" y="1959"/>
                    <a:pt x="3322" y="1749"/>
                  </a:cubicBezTo>
                  <a:cubicBezTo>
                    <a:pt x="3462" y="1574"/>
                    <a:pt x="3672" y="1434"/>
                    <a:pt x="3812" y="1260"/>
                  </a:cubicBezTo>
                  <a:lnTo>
                    <a:pt x="3672" y="1120"/>
                  </a:lnTo>
                  <a:lnTo>
                    <a:pt x="3462" y="1260"/>
                  </a:lnTo>
                  <a:cubicBezTo>
                    <a:pt x="3147" y="1190"/>
                    <a:pt x="2378" y="840"/>
                    <a:pt x="1784" y="560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1567725" y="3172750"/>
              <a:ext cx="116300" cy="101750"/>
            </a:xfrm>
            <a:custGeom>
              <a:avLst/>
              <a:gdLst/>
              <a:ahLst/>
              <a:cxnLst/>
              <a:rect l="l" t="t" r="r" b="b"/>
              <a:pathLst>
                <a:path w="4652" h="4070" extrusionOk="0">
                  <a:moveTo>
                    <a:pt x="1735" y="792"/>
                  </a:moveTo>
                  <a:cubicBezTo>
                    <a:pt x="1819" y="792"/>
                    <a:pt x="1904" y="823"/>
                    <a:pt x="1994" y="887"/>
                  </a:cubicBezTo>
                  <a:cubicBezTo>
                    <a:pt x="2274" y="1132"/>
                    <a:pt x="2239" y="1447"/>
                    <a:pt x="1959" y="1796"/>
                  </a:cubicBezTo>
                  <a:cubicBezTo>
                    <a:pt x="1889" y="1866"/>
                    <a:pt x="1819" y="1936"/>
                    <a:pt x="1784" y="2006"/>
                  </a:cubicBezTo>
                  <a:lnTo>
                    <a:pt x="1574" y="1866"/>
                  </a:lnTo>
                  <a:cubicBezTo>
                    <a:pt x="1364" y="1691"/>
                    <a:pt x="1155" y="1552"/>
                    <a:pt x="1050" y="1447"/>
                  </a:cubicBezTo>
                  <a:cubicBezTo>
                    <a:pt x="1120" y="1307"/>
                    <a:pt x="1190" y="1237"/>
                    <a:pt x="1295" y="1062"/>
                  </a:cubicBezTo>
                  <a:cubicBezTo>
                    <a:pt x="1450" y="885"/>
                    <a:pt x="1591" y="792"/>
                    <a:pt x="1735" y="792"/>
                  </a:cubicBezTo>
                  <a:close/>
                  <a:moveTo>
                    <a:pt x="2023" y="1"/>
                  </a:moveTo>
                  <a:cubicBezTo>
                    <a:pt x="1765" y="1"/>
                    <a:pt x="1466" y="157"/>
                    <a:pt x="1155" y="572"/>
                  </a:cubicBezTo>
                  <a:cubicBezTo>
                    <a:pt x="1015" y="747"/>
                    <a:pt x="875" y="957"/>
                    <a:pt x="735" y="1132"/>
                  </a:cubicBezTo>
                  <a:cubicBezTo>
                    <a:pt x="595" y="1307"/>
                    <a:pt x="490" y="1482"/>
                    <a:pt x="350" y="1656"/>
                  </a:cubicBezTo>
                  <a:cubicBezTo>
                    <a:pt x="246" y="1831"/>
                    <a:pt x="106" y="1971"/>
                    <a:pt x="1" y="2111"/>
                  </a:cubicBezTo>
                  <a:lnTo>
                    <a:pt x="141" y="2251"/>
                  </a:lnTo>
                  <a:lnTo>
                    <a:pt x="385" y="2041"/>
                  </a:lnTo>
                  <a:cubicBezTo>
                    <a:pt x="630" y="2181"/>
                    <a:pt x="840" y="2321"/>
                    <a:pt x="1120" y="2531"/>
                  </a:cubicBezTo>
                  <a:lnTo>
                    <a:pt x="1819" y="3090"/>
                  </a:lnTo>
                  <a:cubicBezTo>
                    <a:pt x="2099" y="3300"/>
                    <a:pt x="2309" y="3475"/>
                    <a:pt x="2518" y="3650"/>
                  </a:cubicBezTo>
                  <a:lnTo>
                    <a:pt x="2379" y="3929"/>
                  </a:lnTo>
                  <a:lnTo>
                    <a:pt x="2553" y="4069"/>
                  </a:lnTo>
                  <a:cubicBezTo>
                    <a:pt x="2693" y="3859"/>
                    <a:pt x="2833" y="3650"/>
                    <a:pt x="2973" y="3440"/>
                  </a:cubicBezTo>
                  <a:cubicBezTo>
                    <a:pt x="3148" y="3265"/>
                    <a:pt x="3288" y="3055"/>
                    <a:pt x="3462" y="2880"/>
                  </a:cubicBezTo>
                  <a:lnTo>
                    <a:pt x="3288" y="2740"/>
                  </a:lnTo>
                  <a:lnTo>
                    <a:pt x="3078" y="2950"/>
                  </a:lnTo>
                  <a:cubicBezTo>
                    <a:pt x="2833" y="2810"/>
                    <a:pt x="2588" y="2636"/>
                    <a:pt x="2344" y="2426"/>
                  </a:cubicBezTo>
                  <a:lnTo>
                    <a:pt x="2099" y="2251"/>
                  </a:lnTo>
                  <a:lnTo>
                    <a:pt x="2239" y="2076"/>
                  </a:lnTo>
                  <a:cubicBezTo>
                    <a:pt x="2382" y="2066"/>
                    <a:pt x="2552" y="2062"/>
                    <a:pt x="2737" y="2062"/>
                  </a:cubicBezTo>
                  <a:cubicBezTo>
                    <a:pt x="3181" y="2062"/>
                    <a:pt x="3707" y="2086"/>
                    <a:pt x="4127" y="2111"/>
                  </a:cubicBezTo>
                  <a:cubicBezTo>
                    <a:pt x="4267" y="1831"/>
                    <a:pt x="4442" y="1552"/>
                    <a:pt x="4651" y="1272"/>
                  </a:cubicBezTo>
                  <a:lnTo>
                    <a:pt x="4477" y="1167"/>
                  </a:lnTo>
                  <a:lnTo>
                    <a:pt x="4372" y="1237"/>
                  </a:lnTo>
                  <a:cubicBezTo>
                    <a:pt x="4162" y="1272"/>
                    <a:pt x="2973" y="1307"/>
                    <a:pt x="2658" y="1342"/>
                  </a:cubicBezTo>
                  <a:cubicBezTo>
                    <a:pt x="2903" y="922"/>
                    <a:pt x="2868" y="468"/>
                    <a:pt x="2483" y="188"/>
                  </a:cubicBezTo>
                  <a:cubicBezTo>
                    <a:pt x="2356" y="74"/>
                    <a:pt x="2199" y="1"/>
                    <a:pt x="2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1651650" y="3055175"/>
              <a:ext cx="101425" cy="93800"/>
            </a:xfrm>
            <a:custGeom>
              <a:avLst/>
              <a:gdLst/>
              <a:ahLst/>
              <a:cxnLst/>
              <a:rect l="l" t="t" r="r" b="b"/>
              <a:pathLst>
                <a:path w="4057" h="3752" extrusionOk="0">
                  <a:moveTo>
                    <a:pt x="1761" y="800"/>
                  </a:moveTo>
                  <a:cubicBezTo>
                    <a:pt x="2003" y="800"/>
                    <a:pt x="2267" y="882"/>
                    <a:pt x="2518" y="1044"/>
                  </a:cubicBezTo>
                  <a:cubicBezTo>
                    <a:pt x="3113" y="1394"/>
                    <a:pt x="3392" y="1989"/>
                    <a:pt x="3078" y="2478"/>
                  </a:cubicBezTo>
                  <a:lnTo>
                    <a:pt x="3078" y="2513"/>
                  </a:lnTo>
                  <a:cubicBezTo>
                    <a:pt x="2898" y="2812"/>
                    <a:pt x="2616" y="2952"/>
                    <a:pt x="2290" y="2952"/>
                  </a:cubicBezTo>
                  <a:cubicBezTo>
                    <a:pt x="2045" y="2952"/>
                    <a:pt x="1774" y="2873"/>
                    <a:pt x="1504" y="2723"/>
                  </a:cubicBezTo>
                  <a:cubicBezTo>
                    <a:pt x="910" y="2373"/>
                    <a:pt x="665" y="1779"/>
                    <a:pt x="980" y="1254"/>
                  </a:cubicBezTo>
                  <a:cubicBezTo>
                    <a:pt x="1141" y="952"/>
                    <a:pt x="1430" y="800"/>
                    <a:pt x="1761" y="800"/>
                  </a:cubicBezTo>
                  <a:close/>
                  <a:moveTo>
                    <a:pt x="2067" y="1"/>
                  </a:moveTo>
                  <a:cubicBezTo>
                    <a:pt x="1485" y="1"/>
                    <a:pt x="969" y="366"/>
                    <a:pt x="595" y="1044"/>
                  </a:cubicBezTo>
                  <a:cubicBezTo>
                    <a:pt x="1" y="2024"/>
                    <a:pt x="280" y="3003"/>
                    <a:pt x="1085" y="3492"/>
                  </a:cubicBezTo>
                  <a:cubicBezTo>
                    <a:pt x="1385" y="3666"/>
                    <a:pt x="1682" y="3751"/>
                    <a:pt x="1967" y="3751"/>
                  </a:cubicBezTo>
                  <a:cubicBezTo>
                    <a:pt x="2542" y="3751"/>
                    <a:pt x="3065" y="3401"/>
                    <a:pt x="3462" y="2723"/>
                  </a:cubicBezTo>
                  <a:cubicBezTo>
                    <a:pt x="4057" y="1709"/>
                    <a:pt x="3777" y="730"/>
                    <a:pt x="2973" y="275"/>
                  </a:cubicBezTo>
                  <a:cubicBezTo>
                    <a:pt x="2660" y="90"/>
                    <a:pt x="2356" y="1"/>
                    <a:pt x="2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1084325" y="3560325"/>
              <a:ext cx="35850" cy="35850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699" y="0"/>
                  </a:moveTo>
                  <a:cubicBezTo>
                    <a:pt x="315" y="0"/>
                    <a:pt x="0" y="350"/>
                    <a:pt x="0" y="735"/>
                  </a:cubicBezTo>
                  <a:cubicBezTo>
                    <a:pt x="0" y="1119"/>
                    <a:pt x="315" y="1434"/>
                    <a:pt x="699" y="1434"/>
                  </a:cubicBezTo>
                  <a:cubicBezTo>
                    <a:pt x="1084" y="1434"/>
                    <a:pt x="1434" y="1119"/>
                    <a:pt x="1434" y="735"/>
                  </a:cubicBezTo>
                  <a:cubicBezTo>
                    <a:pt x="1434" y="315"/>
                    <a:pt x="1084" y="0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424300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35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35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746925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00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00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467150" y="1816350"/>
              <a:ext cx="1269325" cy="1624225"/>
            </a:xfrm>
            <a:custGeom>
              <a:avLst/>
              <a:gdLst/>
              <a:ahLst/>
              <a:cxnLst/>
              <a:rect l="l" t="t" r="r" b="b"/>
              <a:pathLst>
                <a:path w="50773" h="64969" extrusionOk="0">
                  <a:moveTo>
                    <a:pt x="49688" y="1085"/>
                  </a:moveTo>
                  <a:lnTo>
                    <a:pt x="49688" y="26051"/>
                  </a:lnTo>
                  <a:cubicBezTo>
                    <a:pt x="49688" y="30142"/>
                    <a:pt x="49094" y="34338"/>
                    <a:pt x="47905" y="38429"/>
                  </a:cubicBezTo>
                  <a:cubicBezTo>
                    <a:pt x="47905" y="38429"/>
                    <a:pt x="47800" y="38744"/>
                    <a:pt x="47800" y="38779"/>
                  </a:cubicBezTo>
                  <a:cubicBezTo>
                    <a:pt x="47800" y="38779"/>
                    <a:pt x="47730" y="38954"/>
                    <a:pt x="47695" y="39128"/>
                  </a:cubicBezTo>
                  <a:cubicBezTo>
                    <a:pt x="45038" y="36751"/>
                    <a:pt x="26051" y="19652"/>
                    <a:pt x="25386" y="19057"/>
                  </a:cubicBezTo>
                  <a:cubicBezTo>
                    <a:pt x="25351" y="19092"/>
                    <a:pt x="25246" y="19197"/>
                    <a:pt x="25072" y="19337"/>
                  </a:cubicBezTo>
                  <a:cubicBezTo>
                    <a:pt x="25002" y="19372"/>
                    <a:pt x="24932" y="19442"/>
                    <a:pt x="24862" y="19512"/>
                  </a:cubicBezTo>
                  <a:cubicBezTo>
                    <a:pt x="21925" y="22135"/>
                    <a:pt x="7343" y="35282"/>
                    <a:pt x="3077" y="39128"/>
                  </a:cubicBezTo>
                  <a:cubicBezTo>
                    <a:pt x="3008" y="38954"/>
                    <a:pt x="2973" y="38779"/>
                    <a:pt x="2973" y="38779"/>
                  </a:cubicBezTo>
                  <a:cubicBezTo>
                    <a:pt x="2973" y="38779"/>
                    <a:pt x="2868" y="38464"/>
                    <a:pt x="2868" y="38429"/>
                  </a:cubicBezTo>
                  <a:cubicBezTo>
                    <a:pt x="1679" y="34338"/>
                    <a:pt x="1049" y="30177"/>
                    <a:pt x="1049" y="26051"/>
                  </a:cubicBezTo>
                  <a:lnTo>
                    <a:pt x="1049" y="1085"/>
                  </a:lnTo>
                  <a:close/>
                  <a:moveTo>
                    <a:pt x="25386" y="28708"/>
                  </a:moveTo>
                  <a:lnTo>
                    <a:pt x="44758" y="46157"/>
                  </a:lnTo>
                  <a:cubicBezTo>
                    <a:pt x="44723" y="46227"/>
                    <a:pt x="44688" y="46297"/>
                    <a:pt x="44653" y="46367"/>
                  </a:cubicBezTo>
                  <a:cubicBezTo>
                    <a:pt x="44653" y="46367"/>
                    <a:pt x="44443" y="46751"/>
                    <a:pt x="44443" y="46751"/>
                  </a:cubicBezTo>
                  <a:cubicBezTo>
                    <a:pt x="44443" y="46751"/>
                    <a:pt x="44146" y="47312"/>
                    <a:pt x="44097" y="47312"/>
                  </a:cubicBezTo>
                  <a:cubicBezTo>
                    <a:pt x="44096" y="47312"/>
                    <a:pt x="44095" y="47312"/>
                    <a:pt x="44094" y="47311"/>
                  </a:cubicBezTo>
                  <a:cubicBezTo>
                    <a:pt x="39723" y="55108"/>
                    <a:pt x="33079" y="60948"/>
                    <a:pt x="25386" y="63815"/>
                  </a:cubicBezTo>
                  <a:cubicBezTo>
                    <a:pt x="17694" y="60948"/>
                    <a:pt x="11050" y="55108"/>
                    <a:pt x="6644" y="47346"/>
                  </a:cubicBezTo>
                  <a:cubicBezTo>
                    <a:pt x="6644" y="47346"/>
                    <a:pt x="6329" y="46751"/>
                    <a:pt x="6329" y="46751"/>
                  </a:cubicBezTo>
                  <a:cubicBezTo>
                    <a:pt x="6329" y="46751"/>
                    <a:pt x="6120" y="46401"/>
                    <a:pt x="6120" y="46367"/>
                  </a:cubicBezTo>
                  <a:cubicBezTo>
                    <a:pt x="6085" y="46297"/>
                    <a:pt x="6050" y="46192"/>
                    <a:pt x="6015" y="46122"/>
                  </a:cubicBezTo>
                  <a:lnTo>
                    <a:pt x="21155" y="32520"/>
                  </a:lnTo>
                  <a:cubicBezTo>
                    <a:pt x="23603" y="30282"/>
                    <a:pt x="25386" y="28708"/>
                    <a:pt x="25386" y="28708"/>
                  </a:cubicBezTo>
                  <a:close/>
                  <a:moveTo>
                    <a:pt x="0" y="1"/>
                  </a:moveTo>
                  <a:lnTo>
                    <a:pt x="0" y="560"/>
                  </a:lnTo>
                  <a:lnTo>
                    <a:pt x="0" y="26051"/>
                  </a:lnTo>
                  <a:cubicBezTo>
                    <a:pt x="0" y="30317"/>
                    <a:pt x="630" y="34583"/>
                    <a:pt x="1854" y="38709"/>
                  </a:cubicBezTo>
                  <a:lnTo>
                    <a:pt x="1854" y="38744"/>
                  </a:lnTo>
                  <a:lnTo>
                    <a:pt x="1958" y="39058"/>
                  </a:lnTo>
                  <a:lnTo>
                    <a:pt x="2203" y="39898"/>
                  </a:lnTo>
                  <a:cubicBezTo>
                    <a:pt x="2203" y="39898"/>
                    <a:pt x="2203" y="39863"/>
                    <a:pt x="2238" y="39863"/>
                  </a:cubicBezTo>
                  <a:cubicBezTo>
                    <a:pt x="3008" y="42275"/>
                    <a:pt x="3987" y="44653"/>
                    <a:pt x="5175" y="46856"/>
                  </a:cubicBezTo>
                  <a:lnTo>
                    <a:pt x="5175" y="46891"/>
                  </a:lnTo>
                  <a:lnTo>
                    <a:pt x="5350" y="47276"/>
                  </a:lnTo>
                  <a:lnTo>
                    <a:pt x="5700" y="47870"/>
                  </a:lnTo>
                  <a:cubicBezTo>
                    <a:pt x="10281" y="55912"/>
                    <a:pt x="17134" y="61962"/>
                    <a:pt x="25177" y="64899"/>
                  </a:cubicBezTo>
                  <a:lnTo>
                    <a:pt x="25386" y="64969"/>
                  </a:lnTo>
                  <a:lnTo>
                    <a:pt x="25561" y="64899"/>
                  </a:lnTo>
                  <a:cubicBezTo>
                    <a:pt x="33639" y="61962"/>
                    <a:pt x="40492" y="55912"/>
                    <a:pt x="45038" y="47870"/>
                  </a:cubicBezTo>
                  <a:lnTo>
                    <a:pt x="45073" y="47870"/>
                  </a:lnTo>
                  <a:lnTo>
                    <a:pt x="45387" y="47276"/>
                  </a:lnTo>
                  <a:lnTo>
                    <a:pt x="45597" y="46891"/>
                  </a:lnTo>
                  <a:lnTo>
                    <a:pt x="45597" y="46856"/>
                  </a:lnTo>
                  <a:cubicBezTo>
                    <a:pt x="46751" y="44653"/>
                    <a:pt x="47730" y="42275"/>
                    <a:pt x="48534" y="39863"/>
                  </a:cubicBezTo>
                  <a:cubicBezTo>
                    <a:pt x="48569" y="39863"/>
                    <a:pt x="48569" y="39898"/>
                    <a:pt x="48569" y="39898"/>
                  </a:cubicBezTo>
                  <a:lnTo>
                    <a:pt x="48814" y="39058"/>
                  </a:lnTo>
                  <a:lnTo>
                    <a:pt x="48919" y="38744"/>
                  </a:lnTo>
                  <a:lnTo>
                    <a:pt x="48919" y="38709"/>
                  </a:lnTo>
                  <a:cubicBezTo>
                    <a:pt x="50143" y="34548"/>
                    <a:pt x="50772" y="30282"/>
                    <a:pt x="50772" y="26051"/>
                  </a:cubicBezTo>
                  <a:lnTo>
                    <a:pt x="50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0"/>
            <p:cNvSpPr/>
            <p:nvPr/>
          </p:nvSpPr>
          <p:spPr>
            <a:xfrm>
              <a:off x="812450" y="2695775"/>
              <a:ext cx="538500" cy="645150"/>
            </a:xfrm>
            <a:custGeom>
              <a:avLst/>
              <a:gdLst/>
              <a:ahLst/>
              <a:cxnLst/>
              <a:rect l="l" t="t" r="r" b="b"/>
              <a:pathLst>
                <a:path w="21540" h="25806" extrusionOk="0">
                  <a:moveTo>
                    <a:pt x="11574" y="0"/>
                  </a:moveTo>
                  <a:lnTo>
                    <a:pt x="10770" y="1574"/>
                  </a:lnTo>
                  <a:lnTo>
                    <a:pt x="9057" y="1224"/>
                  </a:lnTo>
                  <a:lnTo>
                    <a:pt x="9791" y="2832"/>
                  </a:lnTo>
                  <a:lnTo>
                    <a:pt x="8427" y="3951"/>
                  </a:lnTo>
                  <a:lnTo>
                    <a:pt x="10141" y="4371"/>
                  </a:lnTo>
                  <a:lnTo>
                    <a:pt x="10176" y="6119"/>
                  </a:lnTo>
                  <a:lnTo>
                    <a:pt x="11574" y="5035"/>
                  </a:lnTo>
                  <a:lnTo>
                    <a:pt x="12973" y="6119"/>
                  </a:lnTo>
                  <a:lnTo>
                    <a:pt x="13008" y="4371"/>
                  </a:lnTo>
                  <a:lnTo>
                    <a:pt x="14721" y="3951"/>
                  </a:lnTo>
                  <a:lnTo>
                    <a:pt x="13358" y="2832"/>
                  </a:lnTo>
                  <a:lnTo>
                    <a:pt x="14092" y="1224"/>
                  </a:lnTo>
                  <a:lnTo>
                    <a:pt x="12379" y="1574"/>
                  </a:lnTo>
                  <a:lnTo>
                    <a:pt x="11574" y="0"/>
                  </a:lnTo>
                  <a:close/>
                  <a:moveTo>
                    <a:pt x="19232" y="5945"/>
                  </a:moveTo>
                  <a:lnTo>
                    <a:pt x="18498" y="7273"/>
                  </a:lnTo>
                  <a:lnTo>
                    <a:pt x="16959" y="7238"/>
                  </a:lnTo>
                  <a:lnTo>
                    <a:pt x="17729" y="8602"/>
                  </a:lnTo>
                  <a:lnTo>
                    <a:pt x="16959" y="9896"/>
                  </a:lnTo>
                  <a:lnTo>
                    <a:pt x="18498" y="9896"/>
                  </a:lnTo>
                  <a:lnTo>
                    <a:pt x="19232" y="11224"/>
                  </a:lnTo>
                  <a:lnTo>
                    <a:pt x="20001" y="9896"/>
                  </a:lnTo>
                  <a:lnTo>
                    <a:pt x="21540" y="9896"/>
                  </a:lnTo>
                  <a:lnTo>
                    <a:pt x="20736" y="8602"/>
                  </a:lnTo>
                  <a:lnTo>
                    <a:pt x="21540" y="7238"/>
                  </a:lnTo>
                  <a:lnTo>
                    <a:pt x="20001" y="7273"/>
                  </a:lnTo>
                  <a:lnTo>
                    <a:pt x="19232" y="5945"/>
                  </a:lnTo>
                  <a:close/>
                  <a:moveTo>
                    <a:pt x="3112" y="8008"/>
                  </a:moveTo>
                  <a:lnTo>
                    <a:pt x="2343" y="9581"/>
                  </a:lnTo>
                  <a:lnTo>
                    <a:pt x="630" y="9231"/>
                  </a:lnTo>
                  <a:lnTo>
                    <a:pt x="630" y="9231"/>
                  </a:lnTo>
                  <a:lnTo>
                    <a:pt x="1364" y="10840"/>
                  </a:lnTo>
                  <a:lnTo>
                    <a:pt x="0" y="11959"/>
                  </a:lnTo>
                  <a:lnTo>
                    <a:pt x="1714" y="12378"/>
                  </a:lnTo>
                  <a:lnTo>
                    <a:pt x="1714" y="14127"/>
                  </a:lnTo>
                  <a:lnTo>
                    <a:pt x="3112" y="13078"/>
                  </a:lnTo>
                  <a:lnTo>
                    <a:pt x="4511" y="14127"/>
                  </a:lnTo>
                  <a:lnTo>
                    <a:pt x="4546" y="12378"/>
                  </a:lnTo>
                  <a:lnTo>
                    <a:pt x="6259" y="11959"/>
                  </a:lnTo>
                  <a:lnTo>
                    <a:pt x="4896" y="10840"/>
                  </a:lnTo>
                  <a:lnTo>
                    <a:pt x="5630" y="9231"/>
                  </a:lnTo>
                  <a:lnTo>
                    <a:pt x="3917" y="9581"/>
                  </a:lnTo>
                  <a:lnTo>
                    <a:pt x="3112" y="8008"/>
                  </a:lnTo>
                  <a:close/>
                  <a:moveTo>
                    <a:pt x="14651" y="11294"/>
                  </a:moveTo>
                  <a:lnTo>
                    <a:pt x="13952" y="12623"/>
                  </a:lnTo>
                  <a:lnTo>
                    <a:pt x="12483" y="12868"/>
                  </a:lnTo>
                  <a:lnTo>
                    <a:pt x="13533" y="13917"/>
                  </a:lnTo>
                  <a:lnTo>
                    <a:pt x="13288" y="15420"/>
                  </a:lnTo>
                  <a:lnTo>
                    <a:pt x="14651" y="14756"/>
                  </a:lnTo>
                  <a:lnTo>
                    <a:pt x="16015" y="15420"/>
                  </a:lnTo>
                  <a:lnTo>
                    <a:pt x="15770" y="13917"/>
                  </a:lnTo>
                  <a:lnTo>
                    <a:pt x="16819" y="12868"/>
                  </a:lnTo>
                  <a:lnTo>
                    <a:pt x="15351" y="12623"/>
                  </a:lnTo>
                  <a:lnTo>
                    <a:pt x="14651" y="11294"/>
                  </a:lnTo>
                  <a:close/>
                  <a:moveTo>
                    <a:pt x="11609" y="18602"/>
                  </a:moveTo>
                  <a:lnTo>
                    <a:pt x="10840" y="20316"/>
                  </a:lnTo>
                  <a:lnTo>
                    <a:pt x="9092" y="19651"/>
                  </a:lnTo>
                  <a:lnTo>
                    <a:pt x="9092" y="19651"/>
                  </a:lnTo>
                  <a:lnTo>
                    <a:pt x="9756" y="21435"/>
                  </a:lnTo>
                  <a:lnTo>
                    <a:pt x="8043" y="22204"/>
                  </a:lnTo>
                  <a:lnTo>
                    <a:pt x="9756" y="22973"/>
                  </a:lnTo>
                  <a:lnTo>
                    <a:pt x="9092" y="24757"/>
                  </a:lnTo>
                  <a:lnTo>
                    <a:pt x="10840" y="24092"/>
                  </a:lnTo>
                  <a:lnTo>
                    <a:pt x="11609" y="25806"/>
                  </a:lnTo>
                  <a:lnTo>
                    <a:pt x="12379" y="24092"/>
                  </a:lnTo>
                  <a:lnTo>
                    <a:pt x="14127" y="24757"/>
                  </a:lnTo>
                  <a:lnTo>
                    <a:pt x="13498" y="22973"/>
                  </a:lnTo>
                  <a:lnTo>
                    <a:pt x="15176" y="22204"/>
                  </a:lnTo>
                  <a:lnTo>
                    <a:pt x="13498" y="21435"/>
                  </a:lnTo>
                  <a:lnTo>
                    <a:pt x="14127" y="19651"/>
                  </a:lnTo>
                  <a:lnTo>
                    <a:pt x="14127" y="19651"/>
                  </a:lnTo>
                  <a:lnTo>
                    <a:pt x="12379" y="20316"/>
                  </a:lnTo>
                  <a:lnTo>
                    <a:pt x="11609" y="186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0"/>
            <p:cNvSpPr/>
            <p:nvPr/>
          </p:nvSpPr>
          <p:spPr>
            <a:xfrm>
              <a:off x="544950" y="1950975"/>
              <a:ext cx="460700" cy="354050"/>
            </a:xfrm>
            <a:custGeom>
              <a:avLst/>
              <a:gdLst/>
              <a:ahLst/>
              <a:cxnLst/>
              <a:rect l="l" t="t" r="r" b="b"/>
              <a:pathLst>
                <a:path w="18428" h="14162" extrusionOk="0">
                  <a:moveTo>
                    <a:pt x="0" y="0"/>
                  </a:moveTo>
                  <a:lnTo>
                    <a:pt x="0" y="13568"/>
                  </a:lnTo>
                  <a:lnTo>
                    <a:pt x="8183" y="13568"/>
                  </a:lnTo>
                  <a:cubicBezTo>
                    <a:pt x="8358" y="13917"/>
                    <a:pt x="8707" y="14162"/>
                    <a:pt x="9232" y="14162"/>
                  </a:cubicBezTo>
                  <a:cubicBezTo>
                    <a:pt x="9721" y="14162"/>
                    <a:pt x="10071" y="13917"/>
                    <a:pt x="10246" y="13568"/>
                  </a:cubicBezTo>
                  <a:lnTo>
                    <a:pt x="18428" y="13568"/>
                  </a:lnTo>
                  <a:lnTo>
                    <a:pt x="18428" y="0"/>
                  </a:lnTo>
                  <a:lnTo>
                    <a:pt x="17414" y="0"/>
                  </a:lnTo>
                  <a:lnTo>
                    <a:pt x="17449" y="280"/>
                  </a:lnTo>
                  <a:cubicBezTo>
                    <a:pt x="17449" y="280"/>
                    <a:pt x="17484" y="315"/>
                    <a:pt x="17484" y="350"/>
                  </a:cubicBezTo>
                  <a:lnTo>
                    <a:pt x="17484" y="12623"/>
                  </a:lnTo>
                  <a:lnTo>
                    <a:pt x="9861" y="12623"/>
                  </a:lnTo>
                  <a:cubicBezTo>
                    <a:pt x="9721" y="12868"/>
                    <a:pt x="9546" y="12903"/>
                    <a:pt x="9232" y="12903"/>
                  </a:cubicBezTo>
                  <a:cubicBezTo>
                    <a:pt x="8882" y="12903"/>
                    <a:pt x="8707" y="12833"/>
                    <a:pt x="8602" y="12623"/>
                  </a:cubicBezTo>
                  <a:lnTo>
                    <a:pt x="945" y="12623"/>
                  </a:lnTo>
                  <a:lnTo>
                    <a:pt x="945" y="350"/>
                  </a:lnTo>
                  <a:cubicBezTo>
                    <a:pt x="945" y="315"/>
                    <a:pt x="945" y="280"/>
                    <a:pt x="945" y="280"/>
                  </a:cubicBezTo>
                  <a:lnTo>
                    <a:pt x="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589525" y="1924650"/>
              <a:ext cx="179225" cy="318650"/>
            </a:xfrm>
            <a:custGeom>
              <a:avLst/>
              <a:gdLst/>
              <a:ahLst/>
              <a:cxnLst/>
              <a:rect l="l" t="t" r="r" b="b"/>
              <a:pathLst>
                <a:path w="7169" h="12746" extrusionOk="0">
                  <a:moveTo>
                    <a:pt x="5137" y="1504"/>
                  </a:moveTo>
                  <a:cubicBezTo>
                    <a:pt x="5196" y="1504"/>
                    <a:pt x="5256" y="1505"/>
                    <a:pt x="5316" y="1508"/>
                  </a:cubicBezTo>
                  <a:cubicBezTo>
                    <a:pt x="5770" y="1508"/>
                    <a:pt x="6120" y="1578"/>
                    <a:pt x="6470" y="1683"/>
                  </a:cubicBezTo>
                  <a:lnTo>
                    <a:pt x="6470" y="2277"/>
                  </a:lnTo>
                  <a:cubicBezTo>
                    <a:pt x="6155" y="2172"/>
                    <a:pt x="5805" y="2102"/>
                    <a:pt x="5316" y="2067"/>
                  </a:cubicBezTo>
                  <a:cubicBezTo>
                    <a:pt x="4581" y="2067"/>
                    <a:pt x="3812" y="2242"/>
                    <a:pt x="2973" y="2452"/>
                  </a:cubicBezTo>
                  <a:cubicBezTo>
                    <a:pt x="2239" y="2662"/>
                    <a:pt x="1504" y="2837"/>
                    <a:pt x="735" y="2872"/>
                  </a:cubicBezTo>
                  <a:lnTo>
                    <a:pt x="735" y="2312"/>
                  </a:lnTo>
                  <a:cubicBezTo>
                    <a:pt x="1434" y="2277"/>
                    <a:pt x="2134" y="2067"/>
                    <a:pt x="2833" y="1893"/>
                  </a:cubicBezTo>
                  <a:cubicBezTo>
                    <a:pt x="3642" y="1698"/>
                    <a:pt x="4392" y="1504"/>
                    <a:pt x="5137" y="1504"/>
                  </a:cubicBezTo>
                  <a:close/>
                  <a:moveTo>
                    <a:pt x="5137" y="2903"/>
                  </a:moveTo>
                  <a:cubicBezTo>
                    <a:pt x="5196" y="2903"/>
                    <a:pt x="5256" y="2904"/>
                    <a:pt x="5316" y="2907"/>
                  </a:cubicBezTo>
                  <a:cubicBezTo>
                    <a:pt x="5735" y="2907"/>
                    <a:pt x="6120" y="2977"/>
                    <a:pt x="6470" y="3082"/>
                  </a:cubicBezTo>
                  <a:lnTo>
                    <a:pt x="6470" y="3676"/>
                  </a:lnTo>
                  <a:cubicBezTo>
                    <a:pt x="6155" y="3571"/>
                    <a:pt x="5805" y="3466"/>
                    <a:pt x="5316" y="3466"/>
                  </a:cubicBezTo>
                  <a:cubicBezTo>
                    <a:pt x="5261" y="3464"/>
                    <a:pt x="5207" y="3462"/>
                    <a:pt x="5152" y="3462"/>
                  </a:cubicBezTo>
                  <a:cubicBezTo>
                    <a:pt x="4467" y="3462"/>
                    <a:pt x="3750" y="3657"/>
                    <a:pt x="2973" y="3851"/>
                  </a:cubicBezTo>
                  <a:cubicBezTo>
                    <a:pt x="2239" y="4026"/>
                    <a:pt x="1504" y="4235"/>
                    <a:pt x="735" y="4270"/>
                  </a:cubicBezTo>
                  <a:lnTo>
                    <a:pt x="735" y="3711"/>
                  </a:lnTo>
                  <a:cubicBezTo>
                    <a:pt x="1434" y="3641"/>
                    <a:pt x="2134" y="3466"/>
                    <a:pt x="2833" y="3291"/>
                  </a:cubicBezTo>
                  <a:cubicBezTo>
                    <a:pt x="3642" y="3097"/>
                    <a:pt x="4392" y="2903"/>
                    <a:pt x="5137" y="2903"/>
                  </a:cubicBezTo>
                  <a:close/>
                  <a:moveTo>
                    <a:pt x="5138" y="4267"/>
                  </a:moveTo>
                  <a:cubicBezTo>
                    <a:pt x="5197" y="4267"/>
                    <a:pt x="5256" y="4268"/>
                    <a:pt x="5316" y="4270"/>
                  </a:cubicBezTo>
                  <a:cubicBezTo>
                    <a:pt x="5735" y="4305"/>
                    <a:pt x="6120" y="4340"/>
                    <a:pt x="6470" y="4445"/>
                  </a:cubicBezTo>
                  <a:lnTo>
                    <a:pt x="6470" y="5040"/>
                  </a:lnTo>
                  <a:cubicBezTo>
                    <a:pt x="6155" y="4935"/>
                    <a:pt x="5805" y="4865"/>
                    <a:pt x="5316" y="4830"/>
                  </a:cubicBezTo>
                  <a:cubicBezTo>
                    <a:pt x="4581" y="4830"/>
                    <a:pt x="3812" y="5005"/>
                    <a:pt x="2973" y="5215"/>
                  </a:cubicBezTo>
                  <a:cubicBezTo>
                    <a:pt x="2274" y="5424"/>
                    <a:pt x="1504" y="5599"/>
                    <a:pt x="735" y="5669"/>
                  </a:cubicBezTo>
                  <a:lnTo>
                    <a:pt x="735" y="5075"/>
                  </a:lnTo>
                  <a:cubicBezTo>
                    <a:pt x="1434" y="5040"/>
                    <a:pt x="2134" y="4865"/>
                    <a:pt x="2833" y="4690"/>
                  </a:cubicBezTo>
                  <a:cubicBezTo>
                    <a:pt x="3643" y="4463"/>
                    <a:pt x="4392" y="4267"/>
                    <a:pt x="5138" y="4267"/>
                  </a:cubicBezTo>
                  <a:close/>
                  <a:moveTo>
                    <a:pt x="5137" y="5665"/>
                  </a:moveTo>
                  <a:cubicBezTo>
                    <a:pt x="5196" y="5665"/>
                    <a:pt x="5256" y="5666"/>
                    <a:pt x="5316" y="5669"/>
                  </a:cubicBezTo>
                  <a:cubicBezTo>
                    <a:pt x="5735" y="5669"/>
                    <a:pt x="6120" y="5739"/>
                    <a:pt x="6470" y="5844"/>
                  </a:cubicBezTo>
                  <a:lnTo>
                    <a:pt x="6470" y="6438"/>
                  </a:lnTo>
                  <a:cubicBezTo>
                    <a:pt x="6155" y="6333"/>
                    <a:pt x="5805" y="6264"/>
                    <a:pt x="5316" y="6229"/>
                  </a:cubicBezTo>
                  <a:cubicBezTo>
                    <a:pt x="5261" y="6226"/>
                    <a:pt x="5207" y="6225"/>
                    <a:pt x="5152" y="6225"/>
                  </a:cubicBezTo>
                  <a:cubicBezTo>
                    <a:pt x="4467" y="6225"/>
                    <a:pt x="3750" y="6419"/>
                    <a:pt x="2973" y="6613"/>
                  </a:cubicBezTo>
                  <a:cubicBezTo>
                    <a:pt x="2239" y="6788"/>
                    <a:pt x="1504" y="6998"/>
                    <a:pt x="735" y="7033"/>
                  </a:cubicBezTo>
                  <a:lnTo>
                    <a:pt x="735" y="6473"/>
                  </a:lnTo>
                  <a:cubicBezTo>
                    <a:pt x="1434" y="6403"/>
                    <a:pt x="2134" y="6229"/>
                    <a:pt x="2833" y="6054"/>
                  </a:cubicBezTo>
                  <a:cubicBezTo>
                    <a:pt x="3642" y="5859"/>
                    <a:pt x="4392" y="5665"/>
                    <a:pt x="5137" y="5665"/>
                  </a:cubicBezTo>
                  <a:close/>
                  <a:moveTo>
                    <a:pt x="5316" y="7033"/>
                  </a:moveTo>
                  <a:cubicBezTo>
                    <a:pt x="5735" y="7068"/>
                    <a:pt x="6120" y="7103"/>
                    <a:pt x="6435" y="7208"/>
                  </a:cubicBezTo>
                  <a:lnTo>
                    <a:pt x="6435" y="7791"/>
                  </a:lnTo>
                  <a:lnTo>
                    <a:pt x="6435" y="7791"/>
                  </a:lnTo>
                  <a:cubicBezTo>
                    <a:pt x="6129" y="7692"/>
                    <a:pt x="5787" y="7627"/>
                    <a:pt x="5316" y="7627"/>
                  </a:cubicBezTo>
                  <a:cubicBezTo>
                    <a:pt x="5261" y="7625"/>
                    <a:pt x="5207" y="7623"/>
                    <a:pt x="5152" y="7623"/>
                  </a:cubicBezTo>
                  <a:cubicBezTo>
                    <a:pt x="4467" y="7623"/>
                    <a:pt x="3750" y="7818"/>
                    <a:pt x="2973" y="8012"/>
                  </a:cubicBezTo>
                  <a:cubicBezTo>
                    <a:pt x="2274" y="8187"/>
                    <a:pt x="1504" y="8362"/>
                    <a:pt x="735" y="8431"/>
                  </a:cubicBezTo>
                  <a:lnTo>
                    <a:pt x="735" y="7837"/>
                  </a:lnTo>
                  <a:cubicBezTo>
                    <a:pt x="1434" y="7802"/>
                    <a:pt x="2134" y="7627"/>
                    <a:pt x="2833" y="7452"/>
                  </a:cubicBezTo>
                  <a:cubicBezTo>
                    <a:pt x="3707" y="7243"/>
                    <a:pt x="4511" y="7033"/>
                    <a:pt x="5316" y="7033"/>
                  </a:cubicBezTo>
                  <a:close/>
                  <a:moveTo>
                    <a:pt x="5137" y="8428"/>
                  </a:moveTo>
                  <a:cubicBezTo>
                    <a:pt x="5196" y="8428"/>
                    <a:pt x="5256" y="8429"/>
                    <a:pt x="5316" y="8431"/>
                  </a:cubicBezTo>
                  <a:cubicBezTo>
                    <a:pt x="5735" y="8431"/>
                    <a:pt x="6120" y="8501"/>
                    <a:pt x="6470" y="8606"/>
                  </a:cubicBezTo>
                  <a:lnTo>
                    <a:pt x="6470" y="9201"/>
                  </a:lnTo>
                  <a:cubicBezTo>
                    <a:pt x="6155" y="9096"/>
                    <a:pt x="5805" y="8991"/>
                    <a:pt x="5316" y="8991"/>
                  </a:cubicBezTo>
                  <a:cubicBezTo>
                    <a:pt x="5261" y="8988"/>
                    <a:pt x="5207" y="8987"/>
                    <a:pt x="5152" y="8987"/>
                  </a:cubicBezTo>
                  <a:cubicBezTo>
                    <a:pt x="4467" y="8987"/>
                    <a:pt x="3750" y="9181"/>
                    <a:pt x="2973" y="9376"/>
                  </a:cubicBezTo>
                  <a:cubicBezTo>
                    <a:pt x="2239" y="9550"/>
                    <a:pt x="1504" y="9760"/>
                    <a:pt x="735" y="9795"/>
                  </a:cubicBezTo>
                  <a:lnTo>
                    <a:pt x="735" y="9236"/>
                  </a:lnTo>
                  <a:cubicBezTo>
                    <a:pt x="1434" y="9166"/>
                    <a:pt x="2134" y="8991"/>
                    <a:pt x="2833" y="8816"/>
                  </a:cubicBezTo>
                  <a:cubicBezTo>
                    <a:pt x="3642" y="8622"/>
                    <a:pt x="4392" y="8428"/>
                    <a:pt x="5137" y="8428"/>
                  </a:cubicBezTo>
                  <a:close/>
                  <a:moveTo>
                    <a:pt x="5138" y="9791"/>
                  </a:moveTo>
                  <a:cubicBezTo>
                    <a:pt x="5197" y="9791"/>
                    <a:pt x="5256" y="9793"/>
                    <a:pt x="5316" y="9795"/>
                  </a:cubicBezTo>
                  <a:cubicBezTo>
                    <a:pt x="5735" y="9830"/>
                    <a:pt x="6120" y="9865"/>
                    <a:pt x="6470" y="9970"/>
                  </a:cubicBezTo>
                  <a:lnTo>
                    <a:pt x="6470" y="10599"/>
                  </a:lnTo>
                  <a:cubicBezTo>
                    <a:pt x="6155" y="10460"/>
                    <a:pt x="5805" y="10390"/>
                    <a:pt x="5316" y="10390"/>
                  </a:cubicBezTo>
                  <a:cubicBezTo>
                    <a:pt x="5261" y="10387"/>
                    <a:pt x="5207" y="10386"/>
                    <a:pt x="5152" y="10386"/>
                  </a:cubicBezTo>
                  <a:cubicBezTo>
                    <a:pt x="4467" y="10386"/>
                    <a:pt x="3750" y="10580"/>
                    <a:pt x="2973" y="10774"/>
                  </a:cubicBezTo>
                  <a:cubicBezTo>
                    <a:pt x="2239" y="10949"/>
                    <a:pt x="1504" y="11124"/>
                    <a:pt x="735" y="11194"/>
                  </a:cubicBezTo>
                  <a:lnTo>
                    <a:pt x="735" y="10599"/>
                  </a:lnTo>
                  <a:cubicBezTo>
                    <a:pt x="1434" y="10564"/>
                    <a:pt x="2169" y="10390"/>
                    <a:pt x="2833" y="10215"/>
                  </a:cubicBezTo>
                  <a:cubicBezTo>
                    <a:pt x="3643" y="9988"/>
                    <a:pt x="4392" y="9791"/>
                    <a:pt x="5138" y="9791"/>
                  </a:cubicBezTo>
                  <a:close/>
                  <a:moveTo>
                    <a:pt x="5151" y="1"/>
                  </a:moveTo>
                  <a:cubicBezTo>
                    <a:pt x="4462" y="1"/>
                    <a:pt x="3717" y="195"/>
                    <a:pt x="2973" y="389"/>
                  </a:cubicBezTo>
                  <a:cubicBezTo>
                    <a:pt x="2140" y="605"/>
                    <a:pt x="1253" y="821"/>
                    <a:pt x="360" y="821"/>
                  </a:cubicBezTo>
                  <a:cubicBezTo>
                    <a:pt x="240" y="821"/>
                    <a:pt x="120" y="817"/>
                    <a:pt x="1" y="809"/>
                  </a:cubicBezTo>
                  <a:lnTo>
                    <a:pt x="1" y="12732"/>
                  </a:lnTo>
                  <a:cubicBezTo>
                    <a:pt x="126" y="12742"/>
                    <a:pt x="251" y="12746"/>
                    <a:pt x="377" y="12746"/>
                  </a:cubicBezTo>
                  <a:cubicBezTo>
                    <a:pt x="1195" y="12746"/>
                    <a:pt x="2014" y="12560"/>
                    <a:pt x="2833" y="12348"/>
                  </a:cubicBezTo>
                  <a:cubicBezTo>
                    <a:pt x="3643" y="12121"/>
                    <a:pt x="4392" y="11924"/>
                    <a:pt x="5138" y="11924"/>
                  </a:cubicBezTo>
                  <a:cubicBezTo>
                    <a:pt x="5197" y="11924"/>
                    <a:pt x="5256" y="11926"/>
                    <a:pt x="5316" y="11928"/>
                  </a:cubicBezTo>
                  <a:cubicBezTo>
                    <a:pt x="6085" y="11963"/>
                    <a:pt x="6644" y="12138"/>
                    <a:pt x="7169" y="12453"/>
                  </a:cubicBezTo>
                  <a:lnTo>
                    <a:pt x="7169" y="634"/>
                  </a:lnTo>
                  <a:cubicBezTo>
                    <a:pt x="6784" y="319"/>
                    <a:pt x="6295" y="39"/>
                    <a:pt x="5316" y="4"/>
                  </a:cubicBezTo>
                  <a:cubicBezTo>
                    <a:pt x="5261" y="2"/>
                    <a:pt x="5206" y="1"/>
                    <a:pt x="5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782725" y="1924650"/>
              <a:ext cx="178350" cy="318625"/>
            </a:xfrm>
            <a:custGeom>
              <a:avLst/>
              <a:gdLst/>
              <a:ahLst/>
              <a:cxnLst/>
              <a:rect l="l" t="t" r="r" b="b"/>
              <a:pathLst>
                <a:path w="7134" h="12745" extrusionOk="0">
                  <a:moveTo>
                    <a:pt x="1998" y="1504"/>
                  </a:moveTo>
                  <a:cubicBezTo>
                    <a:pt x="2747" y="1504"/>
                    <a:pt x="3524" y="1698"/>
                    <a:pt x="4301" y="1893"/>
                  </a:cubicBezTo>
                  <a:cubicBezTo>
                    <a:pt x="5001" y="2067"/>
                    <a:pt x="5700" y="2277"/>
                    <a:pt x="6399" y="2312"/>
                  </a:cubicBezTo>
                  <a:lnTo>
                    <a:pt x="6399" y="2872"/>
                  </a:lnTo>
                  <a:cubicBezTo>
                    <a:pt x="5630" y="2837"/>
                    <a:pt x="4896" y="2627"/>
                    <a:pt x="4161" y="2452"/>
                  </a:cubicBezTo>
                  <a:cubicBezTo>
                    <a:pt x="3417" y="2258"/>
                    <a:pt x="2672" y="2064"/>
                    <a:pt x="2011" y="2064"/>
                  </a:cubicBezTo>
                  <a:cubicBezTo>
                    <a:pt x="1958" y="2064"/>
                    <a:pt x="1906" y="2065"/>
                    <a:pt x="1854" y="2067"/>
                  </a:cubicBezTo>
                  <a:cubicBezTo>
                    <a:pt x="1364" y="2102"/>
                    <a:pt x="979" y="2172"/>
                    <a:pt x="700" y="2277"/>
                  </a:cubicBezTo>
                  <a:lnTo>
                    <a:pt x="700" y="1683"/>
                  </a:lnTo>
                  <a:cubicBezTo>
                    <a:pt x="1014" y="1578"/>
                    <a:pt x="1399" y="1508"/>
                    <a:pt x="1819" y="1508"/>
                  </a:cubicBezTo>
                  <a:cubicBezTo>
                    <a:pt x="1878" y="1505"/>
                    <a:pt x="1938" y="1504"/>
                    <a:pt x="1998" y="1504"/>
                  </a:cubicBezTo>
                  <a:close/>
                  <a:moveTo>
                    <a:pt x="1819" y="2872"/>
                  </a:moveTo>
                  <a:cubicBezTo>
                    <a:pt x="2623" y="2872"/>
                    <a:pt x="3462" y="3082"/>
                    <a:pt x="4301" y="3291"/>
                  </a:cubicBezTo>
                  <a:cubicBezTo>
                    <a:pt x="5001" y="3466"/>
                    <a:pt x="5700" y="3641"/>
                    <a:pt x="6399" y="3711"/>
                  </a:cubicBezTo>
                  <a:lnTo>
                    <a:pt x="6399" y="4270"/>
                  </a:lnTo>
                  <a:cubicBezTo>
                    <a:pt x="5630" y="4200"/>
                    <a:pt x="4896" y="4026"/>
                    <a:pt x="4161" y="3851"/>
                  </a:cubicBezTo>
                  <a:cubicBezTo>
                    <a:pt x="3417" y="3657"/>
                    <a:pt x="2672" y="3462"/>
                    <a:pt x="2011" y="3462"/>
                  </a:cubicBezTo>
                  <a:cubicBezTo>
                    <a:pt x="1958" y="3462"/>
                    <a:pt x="1906" y="3464"/>
                    <a:pt x="1854" y="3466"/>
                  </a:cubicBezTo>
                  <a:cubicBezTo>
                    <a:pt x="1364" y="3466"/>
                    <a:pt x="979" y="3571"/>
                    <a:pt x="700" y="3676"/>
                  </a:cubicBezTo>
                  <a:lnTo>
                    <a:pt x="700" y="3082"/>
                  </a:lnTo>
                  <a:cubicBezTo>
                    <a:pt x="1014" y="2977"/>
                    <a:pt x="1399" y="2907"/>
                    <a:pt x="1819" y="2872"/>
                  </a:cubicBezTo>
                  <a:close/>
                  <a:moveTo>
                    <a:pt x="1998" y="4267"/>
                  </a:moveTo>
                  <a:cubicBezTo>
                    <a:pt x="2743" y="4267"/>
                    <a:pt x="3492" y="4461"/>
                    <a:pt x="4301" y="4655"/>
                  </a:cubicBezTo>
                  <a:cubicBezTo>
                    <a:pt x="5001" y="4830"/>
                    <a:pt x="5700" y="5005"/>
                    <a:pt x="6399" y="5075"/>
                  </a:cubicBezTo>
                  <a:lnTo>
                    <a:pt x="6399" y="5634"/>
                  </a:lnTo>
                  <a:cubicBezTo>
                    <a:pt x="5630" y="5599"/>
                    <a:pt x="4896" y="5424"/>
                    <a:pt x="4161" y="5215"/>
                  </a:cubicBezTo>
                  <a:cubicBezTo>
                    <a:pt x="3385" y="5020"/>
                    <a:pt x="2668" y="4826"/>
                    <a:pt x="2010" y="4826"/>
                  </a:cubicBezTo>
                  <a:cubicBezTo>
                    <a:pt x="1958" y="4826"/>
                    <a:pt x="1906" y="4827"/>
                    <a:pt x="1854" y="4830"/>
                  </a:cubicBezTo>
                  <a:cubicBezTo>
                    <a:pt x="1364" y="4865"/>
                    <a:pt x="979" y="4935"/>
                    <a:pt x="700" y="5040"/>
                  </a:cubicBezTo>
                  <a:lnTo>
                    <a:pt x="700" y="4445"/>
                  </a:lnTo>
                  <a:cubicBezTo>
                    <a:pt x="1014" y="4340"/>
                    <a:pt x="1399" y="4270"/>
                    <a:pt x="1819" y="4270"/>
                  </a:cubicBezTo>
                  <a:cubicBezTo>
                    <a:pt x="1878" y="4268"/>
                    <a:pt x="1938" y="4267"/>
                    <a:pt x="1998" y="4267"/>
                  </a:cubicBezTo>
                  <a:close/>
                  <a:moveTo>
                    <a:pt x="1998" y="5665"/>
                  </a:moveTo>
                  <a:cubicBezTo>
                    <a:pt x="2743" y="5665"/>
                    <a:pt x="3492" y="5859"/>
                    <a:pt x="4301" y="6054"/>
                  </a:cubicBezTo>
                  <a:cubicBezTo>
                    <a:pt x="5001" y="6229"/>
                    <a:pt x="5700" y="6403"/>
                    <a:pt x="6399" y="6473"/>
                  </a:cubicBezTo>
                  <a:lnTo>
                    <a:pt x="6399" y="7033"/>
                  </a:lnTo>
                  <a:cubicBezTo>
                    <a:pt x="5630" y="6963"/>
                    <a:pt x="4896" y="6788"/>
                    <a:pt x="4161" y="6613"/>
                  </a:cubicBezTo>
                  <a:cubicBezTo>
                    <a:pt x="3417" y="6419"/>
                    <a:pt x="2672" y="6225"/>
                    <a:pt x="2011" y="6225"/>
                  </a:cubicBezTo>
                  <a:cubicBezTo>
                    <a:pt x="1958" y="6225"/>
                    <a:pt x="1906" y="6226"/>
                    <a:pt x="1854" y="6229"/>
                  </a:cubicBezTo>
                  <a:cubicBezTo>
                    <a:pt x="1364" y="6264"/>
                    <a:pt x="979" y="6333"/>
                    <a:pt x="700" y="6438"/>
                  </a:cubicBezTo>
                  <a:lnTo>
                    <a:pt x="700" y="5844"/>
                  </a:lnTo>
                  <a:cubicBezTo>
                    <a:pt x="1014" y="5739"/>
                    <a:pt x="1399" y="5669"/>
                    <a:pt x="1819" y="5669"/>
                  </a:cubicBezTo>
                  <a:cubicBezTo>
                    <a:pt x="1878" y="5666"/>
                    <a:pt x="1938" y="5665"/>
                    <a:pt x="1998" y="5665"/>
                  </a:cubicBezTo>
                  <a:close/>
                  <a:moveTo>
                    <a:pt x="1975" y="7029"/>
                  </a:moveTo>
                  <a:cubicBezTo>
                    <a:pt x="2728" y="7029"/>
                    <a:pt x="3484" y="7256"/>
                    <a:pt x="4301" y="7452"/>
                  </a:cubicBezTo>
                  <a:cubicBezTo>
                    <a:pt x="5001" y="7627"/>
                    <a:pt x="5700" y="7802"/>
                    <a:pt x="6399" y="7837"/>
                  </a:cubicBezTo>
                  <a:lnTo>
                    <a:pt x="6399" y="8431"/>
                  </a:lnTo>
                  <a:cubicBezTo>
                    <a:pt x="5630" y="8362"/>
                    <a:pt x="4896" y="8187"/>
                    <a:pt x="4161" y="7977"/>
                  </a:cubicBezTo>
                  <a:cubicBezTo>
                    <a:pt x="3427" y="7785"/>
                    <a:pt x="2692" y="7623"/>
                    <a:pt x="2037" y="7623"/>
                  </a:cubicBezTo>
                  <a:cubicBezTo>
                    <a:pt x="1975" y="7623"/>
                    <a:pt x="1914" y="7624"/>
                    <a:pt x="1854" y="7627"/>
                  </a:cubicBezTo>
                  <a:cubicBezTo>
                    <a:pt x="1364" y="7627"/>
                    <a:pt x="979" y="7697"/>
                    <a:pt x="700" y="7802"/>
                  </a:cubicBezTo>
                  <a:lnTo>
                    <a:pt x="700" y="7208"/>
                  </a:lnTo>
                  <a:cubicBezTo>
                    <a:pt x="1014" y="7103"/>
                    <a:pt x="1399" y="7068"/>
                    <a:pt x="1819" y="7033"/>
                  </a:cubicBezTo>
                  <a:cubicBezTo>
                    <a:pt x="1871" y="7031"/>
                    <a:pt x="1923" y="7029"/>
                    <a:pt x="1975" y="7029"/>
                  </a:cubicBezTo>
                  <a:close/>
                  <a:moveTo>
                    <a:pt x="1998" y="8428"/>
                  </a:moveTo>
                  <a:cubicBezTo>
                    <a:pt x="2747" y="8428"/>
                    <a:pt x="3524" y="8622"/>
                    <a:pt x="4301" y="8816"/>
                  </a:cubicBezTo>
                  <a:cubicBezTo>
                    <a:pt x="5001" y="8991"/>
                    <a:pt x="5700" y="9166"/>
                    <a:pt x="6399" y="9236"/>
                  </a:cubicBezTo>
                  <a:lnTo>
                    <a:pt x="6399" y="9795"/>
                  </a:lnTo>
                  <a:cubicBezTo>
                    <a:pt x="5630" y="9725"/>
                    <a:pt x="4896" y="9550"/>
                    <a:pt x="4161" y="9376"/>
                  </a:cubicBezTo>
                  <a:cubicBezTo>
                    <a:pt x="3417" y="9181"/>
                    <a:pt x="2672" y="8987"/>
                    <a:pt x="2011" y="8987"/>
                  </a:cubicBezTo>
                  <a:cubicBezTo>
                    <a:pt x="1958" y="8987"/>
                    <a:pt x="1906" y="8988"/>
                    <a:pt x="1854" y="8991"/>
                  </a:cubicBezTo>
                  <a:cubicBezTo>
                    <a:pt x="1364" y="8991"/>
                    <a:pt x="979" y="9061"/>
                    <a:pt x="700" y="9201"/>
                  </a:cubicBezTo>
                  <a:lnTo>
                    <a:pt x="700" y="8606"/>
                  </a:lnTo>
                  <a:cubicBezTo>
                    <a:pt x="1014" y="8501"/>
                    <a:pt x="1399" y="8431"/>
                    <a:pt x="1819" y="8431"/>
                  </a:cubicBezTo>
                  <a:cubicBezTo>
                    <a:pt x="1878" y="8429"/>
                    <a:pt x="1938" y="8428"/>
                    <a:pt x="1998" y="8428"/>
                  </a:cubicBezTo>
                  <a:close/>
                  <a:moveTo>
                    <a:pt x="1997" y="9791"/>
                  </a:moveTo>
                  <a:cubicBezTo>
                    <a:pt x="2742" y="9791"/>
                    <a:pt x="3492" y="9988"/>
                    <a:pt x="4301" y="10215"/>
                  </a:cubicBezTo>
                  <a:cubicBezTo>
                    <a:pt x="5001" y="10390"/>
                    <a:pt x="5700" y="10564"/>
                    <a:pt x="6399" y="10599"/>
                  </a:cubicBezTo>
                  <a:lnTo>
                    <a:pt x="6399" y="11194"/>
                  </a:lnTo>
                  <a:cubicBezTo>
                    <a:pt x="5630" y="11124"/>
                    <a:pt x="4896" y="10949"/>
                    <a:pt x="4161" y="10774"/>
                  </a:cubicBezTo>
                  <a:cubicBezTo>
                    <a:pt x="3417" y="10580"/>
                    <a:pt x="2702" y="10386"/>
                    <a:pt x="2018" y="10386"/>
                  </a:cubicBezTo>
                  <a:cubicBezTo>
                    <a:pt x="1963" y="10386"/>
                    <a:pt x="1908" y="10387"/>
                    <a:pt x="1854" y="10390"/>
                  </a:cubicBezTo>
                  <a:cubicBezTo>
                    <a:pt x="1364" y="10390"/>
                    <a:pt x="979" y="10460"/>
                    <a:pt x="700" y="10599"/>
                  </a:cubicBezTo>
                  <a:lnTo>
                    <a:pt x="700" y="9970"/>
                  </a:lnTo>
                  <a:cubicBezTo>
                    <a:pt x="1014" y="9865"/>
                    <a:pt x="1399" y="9830"/>
                    <a:pt x="1819" y="9795"/>
                  </a:cubicBezTo>
                  <a:cubicBezTo>
                    <a:pt x="1878" y="9793"/>
                    <a:pt x="1937" y="9791"/>
                    <a:pt x="1997" y="9791"/>
                  </a:cubicBezTo>
                  <a:close/>
                  <a:moveTo>
                    <a:pt x="2018" y="1"/>
                  </a:moveTo>
                  <a:cubicBezTo>
                    <a:pt x="1963" y="1"/>
                    <a:pt x="1908" y="2"/>
                    <a:pt x="1854" y="4"/>
                  </a:cubicBezTo>
                  <a:cubicBezTo>
                    <a:pt x="875" y="39"/>
                    <a:pt x="350" y="319"/>
                    <a:pt x="0" y="634"/>
                  </a:cubicBezTo>
                  <a:lnTo>
                    <a:pt x="0" y="12453"/>
                  </a:lnTo>
                  <a:cubicBezTo>
                    <a:pt x="490" y="12138"/>
                    <a:pt x="1084" y="11963"/>
                    <a:pt x="1819" y="11928"/>
                  </a:cubicBezTo>
                  <a:cubicBezTo>
                    <a:pt x="1878" y="11926"/>
                    <a:pt x="1938" y="11924"/>
                    <a:pt x="1997" y="11924"/>
                  </a:cubicBezTo>
                  <a:cubicBezTo>
                    <a:pt x="2747" y="11924"/>
                    <a:pt x="3527" y="12121"/>
                    <a:pt x="4336" y="12348"/>
                  </a:cubicBezTo>
                  <a:cubicBezTo>
                    <a:pt x="5137" y="12533"/>
                    <a:pt x="5965" y="12745"/>
                    <a:pt x="6797" y="12745"/>
                  </a:cubicBezTo>
                  <a:cubicBezTo>
                    <a:pt x="6909" y="12745"/>
                    <a:pt x="7021" y="12741"/>
                    <a:pt x="7134" y="12732"/>
                  </a:cubicBezTo>
                  <a:lnTo>
                    <a:pt x="7134" y="809"/>
                  </a:lnTo>
                  <a:cubicBezTo>
                    <a:pt x="7014" y="817"/>
                    <a:pt x="6895" y="821"/>
                    <a:pt x="6776" y="821"/>
                  </a:cubicBezTo>
                  <a:cubicBezTo>
                    <a:pt x="5889" y="821"/>
                    <a:pt x="5029" y="605"/>
                    <a:pt x="4196" y="389"/>
                  </a:cubicBezTo>
                  <a:cubicBezTo>
                    <a:pt x="3419" y="195"/>
                    <a:pt x="2702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0"/>
            <p:cNvSpPr/>
            <p:nvPr/>
          </p:nvSpPr>
          <p:spPr>
            <a:xfrm>
              <a:off x="15992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1189" y="1"/>
                  </a:moveTo>
                  <a:cubicBezTo>
                    <a:pt x="770" y="211"/>
                    <a:pt x="455" y="525"/>
                    <a:pt x="245" y="910"/>
                  </a:cubicBezTo>
                  <a:cubicBezTo>
                    <a:pt x="70" y="1225"/>
                    <a:pt x="1" y="1574"/>
                    <a:pt x="1" y="1924"/>
                  </a:cubicBezTo>
                  <a:cubicBezTo>
                    <a:pt x="1" y="1994"/>
                    <a:pt x="1" y="2099"/>
                    <a:pt x="1" y="2169"/>
                  </a:cubicBezTo>
                  <a:cubicBezTo>
                    <a:pt x="210" y="2029"/>
                    <a:pt x="385" y="1924"/>
                    <a:pt x="630" y="1819"/>
                  </a:cubicBezTo>
                  <a:cubicBezTo>
                    <a:pt x="770" y="1679"/>
                    <a:pt x="910" y="1505"/>
                    <a:pt x="1015" y="1330"/>
                  </a:cubicBezTo>
                  <a:cubicBezTo>
                    <a:pt x="1154" y="1015"/>
                    <a:pt x="1259" y="665"/>
                    <a:pt x="1259" y="316"/>
                  </a:cubicBezTo>
                  <a:lnTo>
                    <a:pt x="1259" y="281"/>
                  </a:lnTo>
                  <a:cubicBezTo>
                    <a:pt x="1259" y="211"/>
                    <a:pt x="1224" y="106"/>
                    <a:pt x="1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1496925" y="2273875"/>
              <a:ext cx="62975" cy="22950"/>
            </a:xfrm>
            <a:custGeom>
              <a:avLst/>
              <a:gdLst/>
              <a:ahLst/>
              <a:cxnLst/>
              <a:rect l="l" t="t" r="r" b="b"/>
              <a:pathLst>
                <a:path w="2519" h="918" extrusionOk="0">
                  <a:moveTo>
                    <a:pt x="1474" y="1"/>
                  </a:moveTo>
                  <a:cubicBezTo>
                    <a:pt x="1379" y="1"/>
                    <a:pt x="1284" y="8"/>
                    <a:pt x="1189" y="22"/>
                  </a:cubicBezTo>
                  <a:cubicBezTo>
                    <a:pt x="770" y="92"/>
                    <a:pt x="350" y="337"/>
                    <a:pt x="0" y="652"/>
                  </a:cubicBezTo>
                  <a:cubicBezTo>
                    <a:pt x="332" y="818"/>
                    <a:pt x="686" y="918"/>
                    <a:pt x="1045" y="918"/>
                  </a:cubicBezTo>
                  <a:cubicBezTo>
                    <a:pt x="1139" y="918"/>
                    <a:pt x="1234" y="911"/>
                    <a:pt x="1329" y="896"/>
                  </a:cubicBezTo>
                  <a:cubicBezTo>
                    <a:pt x="1784" y="826"/>
                    <a:pt x="2168" y="582"/>
                    <a:pt x="2518" y="267"/>
                  </a:cubicBezTo>
                  <a:cubicBezTo>
                    <a:pt x="2186" y="101"/>
                    <a:pt x="1832" y="1"/>
                    <a:pt x="1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1471575" y="2240325"/>
              <a:ext cx="34125" cy="51600"/>
            </a:xfrm>
            <a:custGeom>
              <a:avLst/>
              <a:gdLst/>
              <a:ahLst/>
              <a:cxnLst/>
              <a:rect l="l" t="t" r="r" b="b"/>
              <a:pathLst>
                <a:path w="1365" h="2064" extrusionOk="0">
                  <a:moveTo>
                    <a:pt x="1329" y="0"/>
                  </a:moveTo>
                  <a:cubicBezTo>
                    <a:pt x="910" y="175"/>
                    <a:pt x="560" y="420"/>
                    <a:pt x="350" y="805"/>
                  </a:cubicBezTo>
                  <a:cubicBezTo>
                    <a:pt x="140" y="1154"/>
                    <a:pt x="0" y="1539"/>
                    <a:pt x="0" y="1959"/>
                  </a:cubicBezTo>
                  <a:cubicBezTo>
                    <a:pt x="0" y="1994"/>
                    <a:pt x="35" y="2029"/>
                    <a:pt x="35" y="2063"/>
                  </a:cubicBezTo>
                  <a:cubicBezTo>
                    <a:pt x="455" y="1889"/>
                    <a:pt x="805" y="1609"/>
                    <a:pt x="1049" y="1259"/>
                  </a:cubicBezTo>
                  <a:cubicBezTo>
                    <a:pt x="1259" y="910"/>
                    <a:pt x="1364" y="525"/>
                    <a:pt x="1364" y="105"/>
                  </a:cubicBezTo>
                  <a:cubicBezTo>
                    <a:pt x="1364" y="70"/>
                    <a:pt x="1329" y="35"/>
                    <a:pt x="1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1510025" y="2214975"/>
              <a:ext cx="23650" cy="54225"/>
            </a:xfrm>
            <a:custGeom>
              <a:avLst/>
              <a:gdLst/>
              <a:ahLst/>
              <a:cxnLst/>
              <a:rect l="l" t="t" r="r" b="b"/>
              <a:pathLst>
                <a:path w="946" h="2169" extrusionOk="0">
                  <a:moveTo>
                    <a:pt x="805" y="0"/>
                  </a:moveTo>
                  <a:cubicBezTo>
                    <a:pt x="560" y="210"/>
                    <a:pt x="316" y="455"/>
                    <a:pt x="176" y="700"/>
                  </a:cubicBezTo>
                  <a:cubicBezTo>
                    <a:pt x="246" y="1224"/>
                    <a:pt x="176" y="1679"/>
                    <a:pt x="1" y="2098"/>
                  </a:cubicBezTo>
                  <a:cubicBezTo>
                    <a:pt x="1" y="2133"/>
                    <a:pt x="1" y="2168"/>
                    <a:pt x="36" y="2168"/>
                  </a:cubicBezTo>
                  <a:cubicBezTo>
                    <a:pt x="106" y="2133"/>
                    <a:pt x="211" y="2098"/>
                    <a:pt x="281" y="2063"/>
                  </a:cubicBezTo>
                  <a:cubicBezTo>
                    <a:pt x="525" y="1854"/>
                    <a:pt x="735" y="1574"/>
                    <a:pt x="840" y="1294"/>
                  </a:cubicBezTo>
                  <a:cubicBezTo>
                    <a:pt x="875" y="1084"/>
                    <a:pt x="945" y="840"/>
                    <a:pt x="945" y="630"/>
                  </a:cubicBezTo>
                  <a:cubicBezTo>
                    <a:pt x="945" y="420"/>
                    <a:pt x="875" y="210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1538000" y="2185250"/>
              <a:ext cx="19275" cy="57725"/>
            </a:xfrm>
            <a:custGeom>
              <a:avLst/>
              <a:gdLst/>
              <a:ahLst/>
              <a:cxnLst/>
              <a:rect l="l" t="t" r="r" b="b"/>
              <a:pathLst>
                <a:path w="771" h="2309" extrusionOk="0">
                  <a:moveTo>
                    <a:pt x="455" y="1"/>
                  </a:moveTo>
                  <a:cubicBezTo>
                    <a:pt x="246" y="245"/>
                    <a:pt x="106" y="525"/>
                    <a:pt x="1" y="840"/>
                  </a:cubicBezTo>
                  <a:cubicBezTo>
                    <a:pt x="176" y="1294"/>
                    <a:pt x="246" y="1784"/>
                    <a:pt x="141" y="2238"/>
                  </a:cubicBezTo>
                  <a:lnTo>
                    <a:pt x="176" y="2308"/>
                  </a:lnTo>
                  <a:cubicBezTo>
                    <a:pt x="246" y="2238"/>
                    <a:pt x="351" y="2168"/>
                    <a:pt x="455" y="2134"/>
                  </a:cubicBezTo>
                  <a:cubicBezTo>
                    <a:pt x="630" y="1854"/>
                    <a:pt x="735" y="1539"/>
                    <a:pt x="770" y="1224"/>
                  </a:cubicBezTo>
                  <a:cubicBezTo>
                    <a:pt x="770" y="1154"/>
                    <a:pt x="770" y="1119"/>
                    <a:pt x="770" y="1050"/>
                  </a:cubicBezTo>
                  <a:cubicBezTo>
                    <a:pt x="770" y="700"/>
                    <a:pt x="665" y="31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1554625" y="2150275"/>
              <a:ext cx="21875" cy="57725"/>
            </a:xfrm>
            <a:custGeom>
              <a:avLst/>
              <a:gdLst/>
              <a:ahLst/>
              <a:cxnLst/>
              <a:rect l="l" t="t" r="r" b="b"/>
              <a:pathLst>
                <a:path w="875" h="2309" extrusionOk="0">
                  <a:moveTo>
                    <a:pt x="245" y="1"/>
                  </a:moveTo>
                  <a:cubicBezTo>
                    <a:pt x="105" y="316"/>
                    <a:pt x="0" y="630"/>
                    <a:pt x="0" y="945"/>
                  </a:cubicBezTo>
                  <a:cubicBezTo>
                    <a:pt x="280" y="1365"/>
                    <a:pt x="455" y="1819"/>
                    <a:pt x="490" y="2274"/>
                  </a:cubicBezTo>
                  <a:cubicBezTo>
                    <a:pt x="490" y="2274"/>
                    <a:pt x="525" y="2309"/>
                    <a:pt x="525" y="2309"/>
                  </a:cubicBezTo>
                  <a:cubicBezTo>
                    <a:pt x="595" y="2239"/>
                    <a:pt x="665" y="2169"/>
                    <a:pt x="735" y="2099"/>
                  </a:cubicBezTo>
                  <a:cubicBezTo>
                    <a:pt x="804" y="1889"/>
                    <a:pt x="874" y="1679"/>
                    <a:pt x="874" y="1435"/>
                  </a:cubicBezTo>
                  <a:cubicBezTo>
                    <a:pt x="874" y="1365"/>
                    <a:pt x="874" y="1260"/>
                    <a:pt x="839" y="1155"/>
                  </a:cubicBezTo>
                  <a:cubicBezTo>
                    <a:pt x="770" y="735"/>
                    <a:pt x="560" y="35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15624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71" y="0"/>
                  </a:moveTo>
                  <a:cubicBezTo>
                    <a:pt x="36" y="175"/>
                    <a:pt x="1" y="350"/>
                    <a:pt x="1" y="490"/>
                  </a:cubicBezTo>
                  <a:cubicBezTo>
                    <a:pt x="1" y="665"/>
                    <a:pt x="1" y="804"/>
                    <a:pt x="36" y="944"/>
                  </a:cubicBezTo>
                  <a:cubicBezTo>
                    <a:pt x="421" y="1294"/>
                    <a:pt x="700" y="1679"/>
                    <a:pt x="840" y="2133"/>
                  </a:cubicBezTo>
                  <a:cubicBezTo>
                    <a:pt x="840" y="2133"/>
                    <a:pt x="875" y="2168"/>
                    <a:pt x="875" y="2168"/>
                  </a:cubicBezTo>
                  <a:cubicBezTo>
                    <a:pt x="910" y="2063"/>
                    <a:pt x="980" y="1993"/>
                    <a:pt x="1050" y="1888"/>
                  </a:cubicBezTo>
                  <a:cubicBezTo>
                    <a:pt x="1050" y="1853"/>
                    <a:pt x="1050" y="1818"/>
                    <a:pt x="1050" y="1749"/>
                  </a:cubicBezTo>
                  <a:cubicBezTo>
                    <a:pt x="1050" y="1469"/>
                    <a:pt x="1015" y="1224"/>
                    <a:pt x="910" y="979"/>
                  </a:cubicBezTo>
                  <a:cubicBezTo>
                    <a:pt x="770" y="595"/>
                    <a:pt x="456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1558125" y="2079475"/>
              <a:ext cx="35850" cy="48975"/>
            </a:xfrm>
            <a:custGeom>
              <a:avLst/>
              <a:gdLst/>
              <a:ahLst/>
              <a:cxnLst/>
              <a:rect l="l" t="t" r="r" b="b"/>
              <a:pathLst>
                <a:path w="1434" h="1959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350"/>
                    <a:pt x="105" y="665"/>
                    <a:pt x="245" y="945"/>
                  </a:cubicBezTo>
                  <a:cubicBezTo>
                    <a:pt x="664" y="1189"/>
                    <a:pt x="1049" y="1504"/>
                    <a:pt x="1259" y="1924"/>
                  </a:cubicBezTo>
                  <a:cubicBezTo>
                    <a:pt x="1294" y="1924"/>
                    <a:pt x="1294" y="1924"/>
                    <a:pt x="1329" y="1959"/>
                  </a:cubicBezTo>
                  <a:cubicBezTo>
                    <a:pt x="1364" y="1819"/>
                    <a:pt x="1399" y="1714"/>
                    <a:pt x="1434" y="1609"/>
                  </a:cubicBezTo>
                  <a:cubicBezTo>
                    <a:pt x="1364" y="1294"/>
                    <a:pt x="1259" y="1015"/>
                    <a:pt x="1084" y="770"/>
                  </a:cubicBezTo>
                  <a:cubicBezTo>
                    <a:pt x="839" y="420"/>
                    <a:pt x="455" y="17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1545875" y="2046250"/>
              <a:ext cx="42850" cy="39375"/>
            </a:xfrm>
            <a:custGeom>
              <a:avLst/>
              <a:gdLst/>
              <a:ahLst/>
              <a:cxnLst/>
              <a:rect l="l" t="t" r="r" b="b"/>
              <a:pathLst>
                <a:path w="1714" h="1575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51"/>
                    <a:pt x="210" y="630"/>
                    <a:pt x="420" y="875"/>
                  </a:cubicBezTo>
                  <a:cubicBezTo>
                    <a:pt x="875" y="1015"/>
                    <a:pt x="1294" y="1260"/>
                    <a:pt x="1609" y="1574"/>
                  </a:cubicBezTo>
                  <a:lnTo>
                    <a:pt x="1714" y="1574"/>
                  </a:lnTo>
                  <a:cubicBezTo>
                    <a:pt x="1714" y="1469"/>
                    <a:pt x="1714" y="1400"/>
                    <a:pt x="1714" y="1295"/>
                  </a:cubicBezTo>
                  <a:cubicBezTo>
                    <a:pt x="1609" y="980"/>
                    <a:pt x="1434" y="700"/>
                    <a:pt x="1189" y="490"/>
                  </a:cubicBezTo>
                  <a:cubicBezTo>
                    <a:pt x="875" y="211"/>
                    <a:pt x="455" y="7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1524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340" y="1"/>
                  </a:moveTo>
                  <a:cubicBezTo>
                    <a:pt x="228" y="1"/>
                    <a:pt x="114" y="9"/>
                    <a:pt x="0" y="27"/>
                  </a:cubicBezTo>
                  <a:cubicBezTo>
                    <a:pt x="175" y="307"/>
                    <a:pt x="385" y="586"/>
                    <a:pt x="630" y="761"/>
                  </a:cubicBezTo>
                  <a:cubicBezTo>
                    <a:pt x="1154" y="796"/>
                    <a:pt x="1609" y="936"/>
                    <a:pt x="1993" y="1181"/>
                  </a:cubicBezTo>
                  <a:lnTo>
                    <a:pt x="2028" y="1181"/>
                  </a:lnTo>
                  <a:cubicBezTo>
                    <a:pt x="1993" y="1076"/>
                    <a:pt x="1993" y="971"/>
                    <a:pt x="1993" y="866"/>
                  </a:cubicBezTo>
                  <a:cubicBezTo>
                    <a:pt x="1784" y="586"/>
                    <a:pt x="1574" y="377"/>
                    <a:pt x="1294" y="237"/>
                  </a:cubicBezTo>
                  <a:cubicBezTo>
                    <a:pt x="1006" y="79"/>
                    <a:pt x="678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1535375" y="2240275"/>
              <a:ext cx="57725" cy="27175"/>
            </a:xfrm>
            <a:custGeom>
              <a:avLst/>
              <a:gdLst/>
              <a:ahLst/>
              <a:cxnLst/>
              <a:rect l="l" t="t" r="r" b="b"/>
              <a:pathLst>
                <a:path w="2309" h="1087" extrusionOk="0">
                  <a:moveTo>
                    <a:pt x="1702" y="1"/>
                  </a:moveTo>
                  <a:cubicBezTo>
                    <a:pt x="1453" y="1"/>
                    <a:pt x="1216" y="44"/>
                    <a:pt x="980" y="142"/>
                  </a:cubicBezTo>
                  <a:cubicBezTo>
                    <a:pt x="560" y="282"/>
                    <a:pt x="246" y="597"/>
                    <a:pt x="1" y="982"/>
                  </a:cubicBezTo>
                  <a:cubicBezTo>
                    <a:pt x="246" y="982"/>
                    <a:pt x="456" y="1016"/>
                    <a:pt x="665" y="1086"/>
                  </a:cubicBezTo>
                  <a:cubicBezTo>
                    <a:pt x="875" y="1051"/>
                    <a:pt x="1085" y="1016"/>
                    <a:pt x="1295" y="947"/>
                  </a:cubicBezTo>
                  <a:cubicBezTo>
                    <a:pt x="1714" y="772"/>
                    <a:pt x="2029" y="457"/>
                    <a:pt x="2309" y="72"/>
                  </a:cubicBezTo>
                  <a:cubicBezTo>
                    <a:pt x="2095" y="27"/>
                    <a:pt x="1895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1565975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2029" y="0"/>
                  </a:moveTo>
                  <a:cubicBezTo>
                    <a:pt x="1539" y="0"/>
                    <a:pt x="1120" y="140"/>
                    <a:pt x="735" y="420"/>
                  </a:cubicBezTo>
                  <a:cubicBezTo>
                    <a:pt x="420" y="665"/>
                    <a:pt x="176" y="1014"/>
                    <a:pt x="1" y="1434"/>
                  </a:cubicBezTo>
                  <a:cubicBezTo>
                    <a:pt x="149" y="1409"/>
                    <a:pt x="315" y="1384"/>
                    <a:pt x="486" y="1384"/>
                  </a:cubicBezTo>
                  <a:cubicBezTo>
                    <a:pt x="557" y="1384"/>
                    <a:pt x="628" y="1389"/>
                    <a:pt x="700" y="1399"/>
                  </a:cubicBezTo>
                  <a:cubicBezTo>
                    <a:pt x="910" y="1329"/>
                    <a:pt x="1085" y="1224"/>
                    <a:pt x="1260" y="1119"/>
                  </a:cubicBezTo>
                  <a:cubicBezTo>
                    <a:pt x="1609" y="839"/>
                    <a:pt x="1854" y="455"/>
                    <a:pt x="2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1587825" y="2145925"/>
              <a:ext cx="41125" cy="47225"/>
            </a:xfrm>
            <a:custGeom>
              <a:avLst/>
              <a:gdLst/>
              <a:ahLst/>
              <a:cxnLst/>
              <a:rect l="l" t="t" r="r" b="b"/>
              <a:pathLst>
                <a:path w="1645" h="1889" extrusionOk="0">
                  <a:moveTo>
                    <a:pt x="1644" y="0"/>
                  </a:moveTo>
                  <a:cubicBezTo>
                    <a:pt x="1190" y="140"/>
                    <a:pt x="770" y="350"/>
                    <a:pt x="491" y="699"/>
                  </a:cubicBezTo>
                  <a:cubicBezTo>
                    <a:pt x="211" y="1014"/>
                    <a:pt x="71" y="1434"/>
                    <a:pt x="1" y="1888"/>
                  </a:cubicBezTo>
                  <a:cubicBezTo>
                    <a:pt x="211" y="1783"/>
                    <a:pt x="421" y="1713"/>
                    <a:pt x="630" y="1643"/>
                  </a:cubicBezTo>
                  <a:cubicBezTo>
                    <a:pt x="840" y="1539"/>
                    <a:pt x="1015" y="1434"/>
                    <a:pt x="1155" y="1259"/>
                  </a:cubicBezTo>
                  <a:lnTo>
                    <a:pt x="1120" y="1259"/>
                  </a:lnTo>
                  <a:cubicBezTo>
                    <a:pt x="1435" y="909"/>
                    <a:pt x="1575" y="490"/>
                    <a:pt x="1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1597450" y="2044500"/>
              <a:ext cx="24500" cy="61225"/>
            </a:xfrm>
            <a:custGeom>
              <a:avLst/>
              <a:gdLst/>
              <a:ahLst/>
              <a:cxnLst/>
              <a:rect l="l" t="t" r="r" b="b"/>
              <a:pathLst>
                <a:path w="980" h="2449" extrusionOk="0">
                  <a:moveTo>
                    <a:pt x="805" y="1"/>
                  </a:moveTo>
                  <a:cubicBezTo>
                    <a:pt x="455" y="316"/>
                    <a:pt x="175" y="700"/>
                    <a:pt x="71" y="1155"/>
                  </a:cubicBezTo>
                  <a:cubicBezTo>
                    <a:pt x="36" y="1295"/>
                    <a:pt x="1" y="1470"/>
                    <a:pt x="1" y="1644"/>
                  </a:cubicBezTo>
                  <a:cubicBezTo>
                    <a:pt x="1" y="1924"/>
                    <a:pt x="71" y="2169"/>
                    <a:pt x="175" y="2449"/>
                  </a:cubicBezTo>
                  <a:cubicBezTo>
                    <a:pt x="315" y="2239"/>
                    <a:pt x="490" y="2064"/>
                    <a:pt x="665" y="1924"/>
                  </a:cubicBezTo>
                  <a:cubicBezTo>
                    <a:pt x="770" y="1749"/>
                    <a:pt x="875" y="1574"/>
                    <a:pt x="910" y="1365"/>
                  </a:cubicBezTo>
                  <a:cubicBezTo>
                    <a:pt x="980" y="1190"/>
                    <a:pt x="980" y="1015"/>
                    <a:pt x="980" y="840"/>
                  </a:cubicBezTo>
                  <a:cubicBezTo>
                    <a:pt x="980" y="560"/>
                    <a:pt x="910" y="28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1583475" y="1999050"/>
              <a:ext cx="21875" cy="62100"/>
            </a:xfrm>
            <a:custGeom>
              <a:avLst/>
              <a:gdLst/>
              <a:ahLst/>
              <a:cxnLst/>
              <a:rect l="l" t="t" r="r" b="b"/>
              <a:pathLst>
                <a:path w="875" h="2484" extrusionOk="0">
                  <a:moveTo>
                    <a:pt x="455" y="1"/>
                  </a:moveTo>
                  <a:cubicBezTo>
                    <a:pt x="175" y="420"/>
                    <a:pt x="0" y="840"/>
                    <a:pt x="0" y="1259"/>
                  </a:cubicBezTo>
                  <a:lnTo>
                    <a:pt x="0" y="1294"/>
                  </a:lnTo>
                  <a:cubicBezTo>
                    <a:pt x="0" y="1714"/>
                    <a:pt x="175" y="2099"/>
                    <a:pt x="385" y="2483"/>
                  </a:cubicBezTo>
                  <a:cubicBezTo>
                    <a:pt x="490" y="2273"/>
                    <a:pt x="595" y="2064"/>
                    <a:pt x="769" y="1889"/>
                  </a:cubicBezTo>
                  <a:cubicBezTo>
                    <a:pt x="839" y="1679"/>
                    <a:pt x="874" y="1504"/>
                    <a:pt x="874" y="1259"/>
                  </a:cubicBezTo>
                  <a:cubicBezTo>
                    <a:pt x="874" y="805"/>
                    <a:pt x="699" y="38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>
              <a:off x="15572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175" y="0"/>
                  </a:moveTo>
                  <a:cubicBezTo>
                    <a:pt x="70" y="280"/>
                    <a:pt x="0" y="560"/>
                    <a:pt x="0" y="839"/>
                  </a:cubicBezTo>
                  <a:cubicBezTo>
                    <a:pt x="0" y="1014"/>
                    <a:pt x="0" y="1189"/>
                    <a:pt x="35" y="1329"/>
                  </a:cubicBezTo>
                  <a:cubicBezTo>
                    <a:pt x="140" y="1748"/>
                    <a:pt x="385" y="2098"/>
                    <a:pt x="699" y="2413"/>
                  </a:cubicBezTo>
                  <a:cubicBezTo>
                    <a:pt x="734" y="2203"/>
                    <a:pt x="839" y="1958"/>
                    <a:pt x="944" y="1748"/>
                  </a:cubicBezTo>
                  <a:cubicBezTo>
                    <a:pt x="944" y="1679"/>
                    <a:pt x="944" y="1644"/>
                    <a:pt x="944" y="1609"/>
                  </a:cubicBezTo>
                  <a:cubicBezTo>
                    <a:pt x="944" y="1434"/>
                    <a:pt x="909" y="1294"/>
                    <a:pt x="874" y="1119"/>
                  </a:cubicBezTo>
                  <a:cubicBezTo>
                    <a:pt x="769" y="699"/>
                    <a:pt x="525" y="315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>
              <a:off x="1497800" y="1989650"/>
              <a:ext cx="56850" cy="20800"/>
            </a:xfrm>
            <a:custGeom>
              <a:avLst/>
              <a:gdLst/>
              <a:ahLst/>
              <a:cxnLst/>
              <a:rect l="l" t="t" r="r" b="b"/>
              <a:pathLst>
                <a:path w="2274" h="832" extrusionOk="0">
                  <a:moveTo>
                    <a:pt x="811" y="1"/>
                  </a:moveTo>
                  <a:cubicBezTo>
                    <a:pt x="551" y="1"/>
                    <a:pt x="276" y="47"/>
                    <a:pt x="0" y="132"/>
                  </a:cubicBezTo>
                  <a:cubicBezTo>
                    <a:pt x="245" y="412"/>
                    <a:pt x="490" y="621"/>
                    <a:pt x="770" y="726"/>
                  </a:cubicBezTo>
                  <a:cubicBezTo>
                    <a:pt x="933" y="703"/>
                    <a:pt x="1096" y="691"/>
                    <a:pt x="1258" y="691"/>
                  </a:cubicBezTo>
                  <a:cubicBezTo>
                    <a:pt x="1582" y="691"/>
                    <a:pt x="1900" y="738"/>
                    <a:pt x="2203" y="831"/>
                  </a:cubicBezTo>
                  <a:cubicBezTo>
                    <a:pt x="2203" y="831"/>
                    <a:pt x="2273" y="796"/>
                    <a:pt x="2273" y="796"/>
                  </a:cubicBezTo>
                  <a:lnTo>
                    <a:pt x="2238" y="796"/>
                  </a:lnTo>
                  <a:cubicBezTo>
                    <a:pt x="2203" y="726"/>
                    <a:pt x="2168" y="621"/>
                    <a:pt x="2133" y="516"/>
                  </a:cubicBezTo>
                  <a:cubicBezTo>
                    <a:pt x="1889" y="307"/>
                    <a:pt x="1609" y="132"/>
                    <a:pt x="1294" y="62"/>
                  </a:cubicBezTo>
                  <a:cubicBezTo>
                    <a:pt x="1142" y="21"/>
                    <a:pt x="980" y="1"/>
                    <a:pt x="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1518775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36" y="0"/>
                  </a:moveTo>
                  <a:cubicBezTo>
                    <a:pt x="36" y="140"/>
                    <a:pt x="1" y="245"/>
                    <a:pt x="1" y="350"/>
                  </a:cubicBezTo>
                  <a:cubicBezTo>
                    <a:pt x="1" y="700"/>
                    <a:pt x="71" y="1049"/>
                    <a:pt x="245" y="1329"/>
                  </a:cubicBezTo>
                  <a:cubicBezTo>
                    <a:pt x="420" y="1714"/>
                    <a:pt x="735" y="2028"/>
                    <a:pt x="1155" y="2238"/>
                  </a:cubicBezTo>
                  <a:cubicBezTo>
                    <a:pt x="1120" y="1993"/>
                    <a:pt x="1155" y="1749"/>
                    <a:pt x="1189" y="1539"/>
                  </a:cubicBezTo>
                  <a:cubicBezTo>
                    <a:pt x="1155" y="1329"/>
                    <a:pt x="1085" y="1119"/>
                    <a:pt x="1015" y="944"/>
                  </a:cubicBezTo>
                  <a:cubicBezTo>
                    <a:pt x="805" y="525"/>
                    <a:pt x="455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1475950" y="1941350"/>
              <a:ext cx="47225" cy="36750"/>
            </a:xfrm>
            <a:custGeom>
              <a:avLst/>
              <a:gdLst/>
              <a:ahLst/>
              <a:cxnLst/>
              <a:rect l="l" t="t" r="r" b="b"/>
              <a:pathLst>
                <a:path w="1889" h="1470" extrusionOk="0">
                  <a:moveTo>
                    <a:pt x="0" y="1"/>
                  </a:moveTo>
                  <a:cubicBezTo>
                    <a:pt x="140" y="455"/>
                    <a:pt x="385" y="840"/>
                    <a:pt x="769" y="1085"/>
                  </a:cubicBezTo>
                  <a:cubicBezTo>
                    <a:pt x="1084" y="1330"/>
                    <a:pt x="1504" y="1469"/>
                    <a:pt x="1888" y="1469"/>
                  </a:cubicBezTo>
                  <a:cubicBezTo>
                    <a:pt x="1784" y="1330"/>
                    <a:pt x="1679" y="1190"/>
                    <a:pt x="1609" y="1015"/>
                  </a:cubicBezTo>
                  <a:cubicBezTo>
                    <a:pt x="1504" y="840"/>
                    <a:pt x="1469" y="700"/>
                    <a:pt x="1434" y="490"/>
                  </a:cubicBezTo>
                  <a:cubicBezTo>
                    <a:pt x="1364" y="455"/>
                    <a:pt x="1329" y="420"/>
                    <a:pt x="1294" y="385"/>
                  </a:cubicBezTo>
                  <a:lnTo>
                    <a:pt x="1259" y="385"/>
                  </a:lnTo>
                  <a:cubicBezTo>
                    <a:pt x="909" y="141"/>
                    <a:pt x="455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1289750" y="2214975"/>
              <a:ext cx="23625" cy="54225"/>
            </a:xfrm>
            <a:custGeom>
              <a:avLst/>
              <a:gdLst/>
              <a:ahLst/>
              <a:cxnLst/>
              <a:rect l="l" t="t" r="r" b="b"/>
              <a:pathLst>
                <a:path w="945" h="2169" extrusionOk="0">
                  <a:moveTo>
                    <a:pt x="140" y="0"/>
                  </a:moveTo>
                  <a:cubicBezTo>
                    <a:pt x="70" y="210"/>
                    <a:pt x="0" y="420"/>
                    <a:pt x="0" y="630"/>
                  </a:cubicBezTo>
                  <a:cubicBezTo>
                    <a:pt x="0" y="840"/>
                    <a:pt x="35" y="1084"/>
                    <a:pt x="105" y="1294"/>
                  </a:cubicBezTo>
                  <a:cubicBezTo>
                    <a:pt x="210" y="1574"/>
                    <a:pt x="420" y="1854"/>
                    <a:pt x="630" y="2098"/>
                  </a:cubicBezTo>
                  <a:cubicBezTo>
                    <a:pt x="735" y="2098"/>
                    <a:pt x="839" y="2133"/>
                    <a:pt x="909" y="2168"/>
                  </a:cubicBezTo>
                  <a:cubicBezTo>
                    <a:pt x="909" y="2168"/>
                    <a:pt x="944" y="2133"/>
                    <a:pt x="944" y="2133"/>
                  </a:cubicBezTo>
                  <a:cubicBezTo>
                    <a:pt x="770" y="1679"/>
                    <a:pt x="700" y="1224"/>
                    <a:pt x="770" y="735"/>
                  </a:cubicBezTo>
                  <a:cubicBezTo>
                    <a:pt x="595" y="455"/>
                    <a:pt x="385" y="21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1246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1695" y="1"/>
                  </a:moveTo>
                  <a:cubicBezTo>
                    <a:pt x="1367" y="1"/>
                    <a:pt x="1059" y="79"/>
                    <a:pt x="770" y="237"/>
                  </a:cubicBezTo>
                  <a:cubicBezTo>
                    <a:pt x="490" y="377"/>
                    <a:pt x="246" y="586"/>
                    <a:pt x="71" y="866"/>
                  </a:cubicBezTo>
                  <a:cubicBezTo>
                    <a:pt x="71" y="971"/>
                    <a:pt x="36" y="1076"/>
                    <a:pt x="1" y="1181"/>
                  </a:cubicBezTo>
                  <a:lnTo>
                    <a:pt x="71" y="1181"/>
                  </a:lnTo>
                  <a:cubicBezTo>
                    <a:pt x="455" y="936"/>
                    <a:pt x="910" y="796"/>
                    <a:pt x="1435" y="761"/>
                  </a:cubicBezTo>
                  <a:cubicBezTo>
                    <a:pt x="1679" y="586"/>
                    <a:pt x="1889" y="307"/>
                    <a:pt x="2029" y="27"/>
                  </a:cubicBezTo>
                  <a:cubicBezTo>
                    <a:pt x="1915" y="9"/>
                    <a:pt x="1804" y="1"/>
                    <a:pt x="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1266150" y="2184375"/>
              <a:ext cx="19250" cy="58600"/>
            </a:xfrm>
            <a:custGeom>
              <a:avLst/>
              <a:gdLst/>
              <a:ahLst/>
              <a:cxnLst/>
              <a:rect l="l" t="t" r="r" b="b"/>
              <a:pathLst>
                <a:path w="770" h="2344" extrusionOk="0">
                  <a:moveTo>
                    <a:pt x="315" y="1"/>
                  </a:moveTo>
                  <a:cubicBezTo>
                    <a:pt x="105" y="350"/>
                    <a:pt x="0" y="735"/>
                    <a:pt x="0" y="1085"/>
                  </a:cubicBezTo>
                  <a:cubicBezTo>
                    <a:pt x="0" y="1154"/>
                    <a:pt x="0" y="1189"/>
                    <a:pt x="0" y="1259"/>
                  </a:cubicBezTo>
                  <a:cubicBezTo>
                    <a:pt x="35" y="1574"/>
                    <a:pt x="140" y="1889"/>
                    <a:pt x="315" y="2169"/>
                  </a:cubicBezTo>
                  <a:cubicBezTo>
                    <a:pt x="420" y="2203"/>
                    <a:pt x="490" y="2273"/>
                    <a:pt x="595" y="2343"/>
                  </a:cubicBezTo>
                  <a:cubicBezTo>
                    <a:pt x="595" y="2308"/>
                    <a:pt x="595" y="2273"/>
                    <a:pt x="595" y="2273"/>
                  </a:cubicBezTo>
                  <a:cubicBezTo>
                    <a:pt x="525" y="1819"/>
                    <a:pt x="560" y="1329"/>
                    <a:pt x="769" y="840"/>
                  </a:cubicBezTo>
                  <a:cubicBezTo>
                    <a:pt x="665" y="560"/>
                    <a:pt x="525" y="280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1246900" y="2150275"/>
              <a:ext cx="21900" cy="58600"/>
            </a:xfrm>
            <a:custGeom>
              <a:avLst/>
              <a:gdLst/>
              <a:ahLst/>
              <a:cxnLst/>
              <a:rect l="l" t="t" r="r" b="b"/>
              <a:pathLst>
                <a:path w="876" h="2344" extrusionOk="0">
                  <a:moveTo>
                    <a:pt x="630" y="1"/>
                  </a:moveTo>
                  <a:cubicBezTo>
                    <a:pt x="316" y="351"/>
                    <a:pt x="106" y="735"/>
                    <a:pt x="36" y="1155"/>
                  </a:cubicBezTo>
                  <a:cubicBezTo>
                    <a:pt x="1" y="1260"/>
                    <a:pt x="1" y="1365"/>
                    <a:pt x="1" y="1469"/>
                  </a:cubicBezTo>
                  <a:cubicBezTo>
                    <a:pt x="1" y="1679"/>
                    <a:pt x="71" y="1889"/>
                    <a:pt x="141" y="2099"/>
                  </a:cubicBezTo>
                  <a:cubicBezTo>
                    <a:pt x="211" y="2169"/>
                    <a:pt x="281" y="2239"/>
                    <a:pt x="351" y="2344"/>
                  </a:cubicBezTo>
                  <a:cubicBezTo>
                    <a:pt x="351" y="2309"/>
                    <a:pt x="386" y="2309"/>
                    <a:pt x="386" y="2274"/>
                  </a:cubicBezTo>
                  <a:cubicBezTo>
                    <a:pt x="420" y="1819"/>
                    <a:pt x="595" y="1365"/>
                    <a:pt x="875" y="945"/>
                  </a:cubicBezTo>
                  <a:cubicBezTo>
                    <a:pt x="875" y="630"/>
                    <a:pt x="770" y="316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12346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979" y="0"/>
                  </a:moveTo>
                  <a:cubicBezTo>
                    <a:pt x="595" y="245"/>
                    <a:pt x="280" y="595"/>
                    <a:pt x="140" y="979"/>
                  </a:cubicBezTo>
                  <a:cubicBezTo>
                    <a:pt x="35" y="1224"/>
                    <a:pt x="0" y="1469"/>
                    <a:pt x="0" y="1749"/>
                  </a:cubicBezTo>
                  <a:cubicBezTo>
                    <a:pt x="0" y="1818"/>
                    <a:pt x="0" y="1853"/>
                    <a:pt x="0" y="1888"/>
                  </a:cubicBezTo>
                  <a:cubicBezTo>
                    <a:pt x="70" y="1993"/>
                    <a:pt x="105" y="2063"/>
                    <a:pt x="175" y="2168"/>
                  </a:cubicBezTo>
                  <a:cubicBezTo>
                    <a:pt x="175" y="2168"/>
                    <a:pt x="210" y="2133"/>
                    <a:pt x="210" y="2133"/>
                  </a:cubicBezTo>
                  <a:cubicBezTo>
                    <a:pt x="385" y="1679"/>
                    <a:pt x="630" y="1259"/>
                    <a:pt x="1014" y="944"/>
                  </a:cubicBezTo>
                  <a:cubicBezTo>
                    <a:pt x="1049" y="804"/>
                    <a:pt x="1049" y="665"/>
                    <a:pt x="1049" y="490"/>
                  </a:cubicBezTo>
                  <a:cubicBezTo>
                    <a:pt x="1049" y="350"/>
                    <a:pt x="1014" y="175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>
              <a:off x="1234675" y="2047125"/>
              <a:ext cx="42850" cy="38500"/>
            </a:xfrm>
            <a:custGeom>
              <a:avLst/>
              <a:gdLst/>
              <a:ahLst/>
              <a:cxnLst/>
              <a:rect l="l" t="t" r="r" b="b"/>
              <a:pathLst>
                <a:path w="1714" h="1540" extrusionOk="0">
                  <a:moveTo>
                    <a:pt x="1714" y="1"/>
                  </a:moveTo>
                  <a:lnTo>
                    <a:pt x="1714" y="1"/>
                  </a:lnTo>
                  <a:cubicBezTo>
                    <a:pt x="1259" y="36"/>
                    <a:pt x="840" y="176"/>
                    <a:pt x="525" y="455"/>
                  </a:cubicBezTo>
                  <a:cubicBezTo>
                    <a:pt x="280" y="665"/>
                    <a:pt x="105" y="945"/>
                    <a:pt x="0" y="1260"/>
                  </a:cubicBezTo>
                  <a:cubicBezTo>
                    <a:pt x="0" y="1365"/>
                    <a:pt x="0" y="1469"/>
                    <a:pt x="0" y="1539"/>
                  </a:cubicBezTo>
                  <a:lnTo>
                    <a:pt x="70" y="1539"/>
                  </a:lnTo>
                  <a:cubicBezTo>
                    <a:pt x="385" y="1225"/>
                    <a:pt x="805" y="980"/>
                    <a:pt x="1294" y="840"/>
                  </a:cubicBezTo>
                  <a:cubicBezTo>
                    <a:pt x="1469" y="595"/>
                    <a:pt x="1609" y="31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>
              <a:off x="1229425" y="2079475"/>
              <a:ext cx="35000" cy="48975"/>
            </a:xfrm>
            <a:custGeom>
              <a:avLst/>
              <a:gdLst/>
              <a:ahLst/>
              <a:cxnLst/>
              <a:rect l="l" t="t" r="r" b="b"/>
              <a:pathLst>
                <a:path w="1400" h="1959" extrusionOk="0">
                  <a:moveTo>
                    <a:pt x="1399" y="1"/>
                  </a:moveTo>
                  <a:lnTo>
                    <a:pt x="1399" y="1"/>
                  </a:lnTo>
                  <a:cubicBezTo>
                    <a:pt x="980" y="175"/>
                    <a:pt x="595" y="420"/>
                    <a:pt x="350" y="770"/>
                  </a:cubicBezTo>
                  <a:cubicBezTo>
                    <a:pt x="175" y="1015"/>
                    <a:pt x="70" y="1294"/>
                    <a:pt x="1" y="1609"/>
                  </a:cubicBezTo>
                  <a:cubicBezTo>
                    <a:pt x="36" y="1714"/>
                    <a:pt x="70" y="1819"/>
                    <a:pt x="105" y="1959"/>
                  </a:cubicBezTo>
                  <a:cubicBezTo>
                    <a:pt x="105" y="1924"/>
                    <a:pt x="140" y="1924"/>
                    <a:pt x="175" y="1924"/>
                  </a:cubicBezTo>
                  <a:cubicBezTo>
                    <a:pt x="385" y="1504"/>
                    <a:pt x="770" y="1189"/>
                    <a:pt x="1189" y="945"/>
                  </a:cubicBezTo>
                  <a:cubicBezTo>
                    <a:pt x="1329" y="665"/>
                    <a:pt x="1399" y="350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>
              <a:off x="1194450" y="2145925"/>
              <a:ext cx="41125" cy="46350"/>
            </a:xfrm>
            <a:custGeom>
              <a:avLst/>
              <a:gdLst/>
              <a:ahLst/>
              <a:cxnLst/>
              <a:rect l="l" t="t" r="r" b="b"/>
              <a:pathLst>
                <a:path w="1645" h="1854" extrusionOk="0">
                  <a:moveTo>
                    <a:pt x="1" y="0"/>
                  </a:moveTo>
                  <a:cubicBezTo>
                    <a:pt x="71" y="490"/>
                    <a:pt x="211" y="909"/>
                    <a:pt x="490" y="1259"/>
                  </a:cubicBezTo>
                  <a:cubicBezTo>
                    <a:pt x="630" y="1434"/>
                    <a:pt x="805" y="1539"/>
                    <a:pt x="1015" y="1643"/>
                  </a:cubicBezTo>
                  <a:cubicBezTo>
                    <a:pt x="1225" y="1713"/>
                    <a:pt x="1435" y="1783"/>
                    <a:pt x="1644" y="1853"/>
                  </a:cubicBezTo>
                  <a:cubicBezTo>
                    <a:pt x="1574" y="1434"/>
                    <a:pt x="1435" y="1014"/>
                    <a:pt x="1155" y="699"/>
                  </a:cubicBezTo>
                  <a:cubicBezTo>
                    <a:pt x="875" y="350"/>
                    <a:pt x="455" y="14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0"/>
            <p:cNvSpPr/>
            <p:nvPr/>
          </p:nvSpPr>
          <p:spPr>
            <a:xfrm>
              <a:off x="1206700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0" y="0"/>
                  </a:moveTo>
                  <a:cubicBezTo>
                    <a:pt x="140" y="455"/>
                    <a:pt x="385" y="839"/>
                    <a:pt x="770" y="1084"/>
                  </a:cubicBezTo>
                  <a:cubicBezTo>
                    <a:pt x="945" y="1224"/>
                    <a:pt x="1119" y="1329"/>
                    <a:pt x="1329" y="1364"/>
                  </a:cubicBezTo>
                  <a:cubicBezTo>
                    <a:pt x="1574" y="1364"/>
                    <a:pt x="1784" y="1399"/>
                    <a:pt x="2028" y="1434"/>
                  </a:cubicBezTo>
                  <a:cubicBezTo>
                    <a:pt x="1854" y="1014"/>
                    <a:pt x="1609" y="665"/>
                    <a:pt x="1259" y="420"/>
                  </a:cubicBezTo>
                  <a:lnTo>
                    <a:pt x="1259" y="385"/>
                  </a:lnTo>
                  <a:cubicBezTo>
                    <a:pt x="910" y="140"/>
                    <a:pt x="455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0"/>
            <p:cNvSpPr/>
            <p:nvPr/>
          </p:nvSpPr>
          <p:spPr>
            <a:xfrm>
              <a:off x="1230300" y="2240100"/>
              <a:ext cx="57725" cy="26475"/>
            </a:xfrm>
            <a:custGeom>
              <a:avLst/>
              <a:gdLst/>
              <a:ahLst/>
              <a:cxnLst/>
              <a:rect l="l" t="t" r="r" b="b"/>
              <a:pathLst>
                <a:path w="2309" h="1059" extrusionOk="0">
                  <a:moveTo>
                    <a:pt x="527" y="1"/>
                  </a:moveTo>
                  <a:cubicBezTo>
                    <a:pt x="353" y="1"/>
                    <a:pt x="177" y="17"/>
                    <a:pt x="1" y="44"/>
                  </a:cubicBezTo>
                  <a:cubicBezTo>
                    <a:pt x="280" y="464"/>
                    <a:pt x="595" y="779"/>
                    <a:pt x="1015" y="919"/>
                  </a:cubicBezTo>
                  <a:cubicBezTo>
                    <a:pt x="1189" y="1023"/>
                    <a:pt x="1399" y="1058"/>
                    <a:pt x="1644" y="1058"/>
                  </a:cubicBezTo>
                  <a:cubicBezTo>
                    <a:pt x="1854" y="1023"/>
                    <a:pt x="2064" y="989"/>
                    <a:pt x="2308" y="989"/>
                  </a:cubicBezTo>
                  <a:cubicBezTo>
                    <a:pt x="2029" y="604"/>
                    <a:pt x="1714" y="289"/>
                    <a:pt x="1329" y="149"/>
                  </a:cubicBezTo>
                  <a:cubicBezTo>
                    <a:pt x="1072" y="42"/>
                    <a:pt x="802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0"/>
            <p:cNvSpPr/>
            <p:nvPr/>
          </p:nvSpPr>
          <p:spPr>
            <a:xfrm>
              <a:off x="1263525" y="2273875"/>
              <a:ext cx="62950" cy="22950"/>
            </a:xfrm>
            <a:custGeom>
              <a:avLst/>
              <a:gdLst/>
              <a:ahLst/>
              <a:cxnLst/>
              <a:rect l="l" t="t" r="r" b="b"/>
              <a:pathLst>
                <a:path w="2518" h="918" extrusionOk="0">
                  <a:moveTo>
                    <a:pt x="1045" y="1"/>
                  </a:moveTo>
                  <a:cubicBezTo>
                    <a:pt x="686" y="1"/>
                    <a:pt x="332" y="101"/>
                    <a:pt x="0" y="267"/>
                  </a:cubicBezTo>
                  <a:cubicBezTo>
                    <a:pt x="350" y="582"/>
                    <a:pt x="735" y="826"/>
                    <a:pt x="1189" y="896"/>
                  </a:cubicBezTo>
                  <a:cubicBezTo>
                    <a:pt x="1277" y="911"/>
                    <a:pt x="1366" y="918"/>
                    <a:pt x="1456" y="918"/>
                  </a:cubicBezTo>
                  <a:cubicBezTo>
                    <a:pt x="1798" y="918"/>
                    <a:pt x="2158" y="818"/>
                    <a:pt x="2518" y="652"/>
                  </a:cubicBezTo>
                  <a:cubicBezTo>
                    <a:pt x="2168" y="337"/>
                    <a:pt x="1749" y="92"/>
                    <a:pt x="1329" y="22"/>
                  </a:cubicBezTo>
                  <a:cubicBezTo>
                    <a:pt x="1234" y="8"/>
                    <a:pt x="1139" y="1"/>
                    <a:pt x="1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0"/>
            <p:cNvSpPr/>
            <p:nvPr/>
          </p:nvSpPr>
          <p:spPr>
            <a:xfrm>
              <a:off x="1317725" y="2240325"/>
              <a:ext cx="34100" cy="51600"/>
            </a:xfrm>
            <a:custGeom>
              <a:avLst/>
              <a:gdLst/>
              <a:ahLst/>
              <a:cxnLst/>
              <a:rect l="l" t="t" r="r" b="b"/>
              <a:pathLst>
                <a:path w="1364" h="2064" extrusionOk="0">
                  <a:moveTo>
                    <a:pt x="0" y="0"/>
                  </a:moveTo>
                  <a:cubicBezTo>
                    <a:pt x="0" y="35"/>
                    <a:pt x="0" y="70"/>
                    <a:pt x="0" y="105"/>
                  </a:cubicBezTo>
                  <a:cubicBezTo>
                    <a:pt x="0" y="525"/>
                    <a:pt x="105" y="910"/>
                    <a:pt x="315" y="1224"/>
                  </a:cubicBezTo>
                  <a:cubicBezTo>
                    <a:pt x="560" y="1609"/>
                    <a:pt x="909" y="1889"/>
                    <a:pt x="1329" y="2063"/>
                  </a:cubicBezTo>
                  <a:cubicBezTo>
                    <a:pt x="1329" y="2029"/>
                    <a:pt x="1364" y="1994"/>
                    <a:pt x="1364" y="1959"/>
                  </a:cubicBezTo>
                  <a:cubicBezTo>
                    <a:pt x="1364" y="1539"/>
                    <a:pt x="1224" y="1154"/>
                    <a:pt x="1014" y="805"/>
                  </a:cubicBezTo>
                  <a:cubicBezTo>
                    <a:pt x="804" y="420"/>
                    <a:pt x="420" y="1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0"/>
            <p:cNvSpPr/>
            <p:nvPr/>
          </p:nvSpPr>
          <p:spPr>
            <a:xfrm>
              <a:off x="1299350" y="1941350"/>
              <a:ext cx="48125" cy="36750"/>
            </a:xfrm>
            <a:custGeom>
              <a:avLst/>
              <a:gdLst/>
              <a:ahLst/>
              <a:cxnLst/>
              <a:rect l="l" t="t" r="r" b="b"/>
              <a:pathLst>
                <a:path w="1925" h="1470" extrusionOk="0">
                  <a:moveTo>
                    <a:pt x="1924" y="1"/>
                  </a:moveTo>
                  <a:cubicBezTo>
                    <a:pt x="1435" y="1"/>
                    <a:pt x="1015" y="141"/>
                    <a:pt x="630" y="385"/>
                  </a:cubicBezTo>
                  <a:cubicBezTo>
                    <a:pt x="595" y="420"/>
                    <a:pt x="560" y="455"/>
                    <a:pt x="490" y="525"/>
                  </a:cubicBezTo>
                  <a:cubicBezTo>
                    <a:pt x="455" y="700"/>
                    <a:pt x="386" y="840"/>
                    <a:pt x="316" y="1015"/>
                  </a:cubicBezTo>
                  <a:cubicBezTo>
                    <a:pt x="246" y="1190"/>
                    <a:pt x="106" y="1330"/>
                    <a:pt x="1" y="1469"/>
                  </a:cubicBezTo>
                  <a:cubicBezTo>
                    <a:pt x="420" y="1469"/>
                    <a:pt x="805" y="1330"/>
                    <a:pt x="1120" y="1085"/>
                  </a:cubicBezTo>
                  <a:cubicBezTo>
                    <a:pt x="1504" y="840"/>
                    <a:pt x="1749" y="455"/>
                    <a:pt x="1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0"/>
            <p:cNvSpPr/>
            <p:nvPr/>
          </p:nvSpPr>
          <p:spPr>
            <a:xfrm>
              <a:off x="1274000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1155" y="0"/>
                  </a:moveTo>
                  <a:cubicBezTo>
                    <a:pt x="735" y="245"/>
                    <a:pt x="420" y="525"/>
                    <a:pt x="211" y="944"/>
                  </a:cubicBezTo>
                  <a:cubicBezTo>
                    <a:pt x="106" y="1119"/>
                    <a:pt x="36" y="1329"/>
                    <a:pt x="1" y="1539"/>
                  </a:cubicBezTo>
                  <a:cubicBezTo>
                    <a:pt x="71" y="1749"/>
                    <a:pt x="106" y="1993"/>
                    <a:pt x="71" y="2238"/>
                  </a:cubicBezTo>
                  <a:cubicBezTo>
                    <a:pt x="455" y="2028"/>
                    <a:pt x="805" y="1714"/>
                    <a:pt x="980" y="1329"/>
                  </a:cubicBezTo>
                  <a:cubicBezTo>
                    <a:pt x="1120" y="1049"/>
                    <a:pt x="1190" y="700"/>
                    <a:pt x="1190" y="350"/>
                  </a:cubicBezTo>
                  <a:cubicBezTo>
                    <a:pt x="1190" y="245"/>
                    <a:pt x="1190" y="14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0"/>
            <p:cNvSpPr/>
            <p:nvPr/>
          </p:nvSpPr>
          <p:spPr>
            <a:xfrm>
              <a:off x="1268775" y="1989650"/>
              <a:ext cx="55950" cy="20800"/>
            </a:xfrm>
            <a:custGeom>
              <a:avLst/>
              <a:gdLst/>
              <a:ahLst/>
              <a:cxnLst/>
              <a:rect l="l" t="t" r="r" b="b"/>
              <a:pathLst>
                <a:path w="2238" h="832" extrusionOk="0">
                  <a:moveTo>
                    <a:pt x="1453" y="1"/>
                  </a:moveTo>
                  <a:cubicBezTo>
                    <a:pt x="1281" y="1"/>
                    <a:pt x="1110" y="21"/>
                    <a:pt x="944" y="62"/>
                  </a:cubicBezTo>
                  <a:cubicBezTo>
                    <a:pt x="664" y="132"/>
                    <a:pt x="385" y="307"/>
                    <a:pt x="140" y="516"/>
                  </a:cubicBezTo>
                  <a:cubicBezTo>
                    <a:pt x="105" y="621"/>
                    <a:pt x="70" y="726"/>
                    <a:pt x="0" y="796"/>
                  </a:cubicBezTo>
                  <a:cubicBezTo>
                    <a:pt x="35" y="796"/>
                    <a:pt x="35" y="831"/>
                    <a:pt x="70" y="831"/>
                  </a:cubicBezTo>
                  <a:cubicBezTo>
                    <a:pt x="348" y="724"/>
                    <a:pt x="640" y="683"/>
                    <a:pt x="937" y="683"/>
                  </a:cubicBezTo>
                  <a:cubicBezTo>
                    <a:pt x="1124" y="683"/>
                    <a:pt x="1314" y="699"/>
                    <a:pt x="1504" y="726"/>
                  </a:cubicBezTo>
                  <a:cubicBezTo>
                    <a:pt x="1783" y="621"/>
                    <a:pt x="2028" y="412"/>
                    <a:pt x="2238" y="132"/>
                  </a:cubicBezTo>
                  <a:cubicBezTo>
                    <a:pt x="1984" y="47"/>
                    <a:pt x="1717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0"/>
            <p:cNvSpPr/>
            <p:nvPr/>
          </p:nvSpPr>
          <p:spPr>
            <a:xfrm>
              <a:off x="12425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769" y="0"/>
                  </a:moveTo>
                  <a:cubicBezTo>
                    <a:pt x="420" y="315"/>
                    <a:pt x="175" y="699"/>
                    <a:pt x="70" y="1119"/>
                  </a:cubicBezTo>
                  <a:cubicBezTo>
                    <a:pt x="35" y="1294"/>
                    <a:pt x="0" y="1434"/>
                    <a:pt x="0" y="1609"/>
                  </a:cubicBezTo>
                  <a:cubicBezTo>
                    <a:pt x="0" y="1644"/>
                    <a:pt x="0" y="1713"/>
                    <a:pt x="0" y="1748"/>
                  </a:cubicBezTo>
                  <a:cubicBezTo>
                    <a:pt x="105" y="1958"/>
                    <a:pt x="210" y="2203"/>
                    <a:pt x="245" y="2413"/>
                  </a:cubicBezTo>
                  <a:cubicBezTo>
                    <a:pt x="560" y="2098"/>
                    <a:pt x="804" y="1748"/>
                    <a:pt x="909" y="1329"/>
                  </a:cubicBezTo>
                  <a:cubicBezTo>
                    <a:pt x="944" y="1189"/>
                    <a:pt x="944" y="1014"/>
                    <a:pt x="944" y="874"/>
                  </a:cubicBezTo>
                  <a:cubicBezTo>
                    <a:pt x="944" y="560"/>
                    <a:pt x="874" y="28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0"/>
            <p:cNvSpPr/>
            <p:nvPr/>
          </p:nvSpPr>
          <p:spPr>
            <a:xfrm>
              <a:off x="1218050" y="1999050"/>
              <a:ext cx="21900" cy="62100"/>
            </a:xfrm>
            <a:custGeom>
              <a:avLst/>
              <a:gdLst/>
              <a:ahLst/>
              <a:cxnLst/>
              <a:rect l="l" t="t" r="r" b="b"/>
              <a:pathLst>
                <a:path w="876" h="2484" extrusionOk="0">
                  <a:moveTo>
                    <a:pt x="421" y="1"/>
                  </a:moveTo>
                  <a:cubicBezTo>
                    <a:pt x="176" y="385"/>
                    <a:pt x="1" y="805"/>
                    <a:pt x="1" y="1259"/>
                  </a:cubicBezTo>
                  <a:lnTo>
                    <a:pt x="1" y="1294"/>
                  </a:lnTo>
                  <a:cubicBezTo>
                    <a:pt x="1" y="1504"/>
                    <a:pt x="36" y="1679"/>
                    <a:pt x="106" y="1889"/>
                  </a:cubicBezTo>
                  <a:cubicBezTo>
                    <a:pt x="246" y="2064"/>
                    <a:pt x="386" y="2273"/>
                    <a:pt x="456" y="2483"/>
                  </a:cubicBezTo>
                  <a:cubicBezTo>
                    <a:pt x="700" y="2099"/>
                    <a:pt x="875" y="1714"/>
                    <a:pt x="875" y="1294"/>
                  </a:cubicBezTo>
                  <a:lnTo>
                    <a:pt x="875" y="1259"/>
                  </a:lnTo>
                  <a:cubicBezTo>
                    <a:pt x="875" y="805"/>
                    <a:pt x="700" y="420"/>
                    <a:pt x="4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0"/>
            <p:cNvSpPr/>
            <p:nvPr/>
          </p:nvSpPr>
          <p:spPr>
            <a:xfrm>
              <a:off x="1201450" y="2044500"/>
              <a:ext cx="23625" cy="61225"/>
            </a:xfrm>
            <a:custGeom>
              <a:avLst/>
              <a:gdLst/>
              <a:ahLst/>
              <a:cxnLst/>
              <a:rect l="l" t="t" r="r" b="b"/>
              <a:pathLst>
                <a:path w="945" h="2449" extrusionOk="0">
                  <a:moveTo>
                    <a:pt x="175" y="1"/>
                  </a:moveTo>
                  <a:cubicBezTo>
                    <a:pt x="71" y="281"/>
                    <a:pt x="1" y="595"/>
                    <a:pt x="1" y="875"/>
                  </a:cubicBezTo>
                  <a:cubicBezTo>
                    <a:pt x="1" y="1015"/>
                    <a:pt x="1" y="1190"/>
                    <a:pt x="36" y="1365"/>
                  </a:cubicBezTo>
                  <a:cubicBezTo>
                    <a:pt x="105" y="1574"/>
                    <a:pt x="210" y="1749"/>
                    <a:pt x="315" y="1924"/>
                  </a:cubicBezTo>
                  <a:cubicBezTo>
                    <a:pt x="490" y="2064"/>
                    <a:pt x="665" y="2239"/>
                    <a:pt x="805" y="2449"/>
                  </a:cubicBezTo>
                  <a:cubicBezTo>
                    <a:pt x="910" y="2169"/>
                    <a:pt x="945" y="1924"/>
                    <a:pt x="945" y="1644"/>
                  </a:cubicBezTo>
                  <a:cubicBezTo>
                    <a:pt x="945" y="1470"/>
                    <a:pt x="945" y="1295"/>
                    <a:pt x="910" y="1155"/>
                  </a:cubicBezTo>
                  <a:cubicBezTo>
                    <a:pt x="805" y="700"/>
                    <a:pt x="525" y="35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0"/>
            <p:cNvSpPr/>
            <p:nvPr/>
          </p:nvSpPr>
          <p:spPr>
            <a:xfrm>
              <a:off x="11927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36" y="1"/>
                  </a:moveTo>
                  <a:cubicBezTo>
                    <a:pt x="36" y="106"/>
                    <a:pt x="1" y="211"/>
                    <a:pt x="1" y="316"/>
                  </a:cubicBezTo>
                  <a:cubicBezTo>
                    <a:pt x="1" y="665"/>
                    <a:pt x="106" y="1015"/>
                    <a:pt x="246" y="1330"/>
                  </a:cubicBezTo>
                  <a:cubicBezTo>
                    <a:pt x="351" y="1505"/>
                    <a:pt x="490" y="1679"/>
                    <a:pt x="630" y="1819"/>
                  </a:cubicBezTo>
                  <a:cubicBezTo>
                    <a:pt x="840" y="1924"/>
                    <a:pt x="1050" y="2029"/>
                    <a:pt x="1225" y="2169"/>
                  </a:cubicBezTo>
                  <a:cubicBezTo>
                    <a:pt x="1260" y="2099"/>
                    <a:pt x="1260" y="2029"/>
                    <a:pt x="1260" y="1924"/>
                  </a:cubicBezTo>
                  <a:cubicBezTo>
                    <a:pt x="1260" y="1574"/>
                    <a:pt x="1190" y="1225"/>
                    <a:pt x="1015" y="910"/>
                  </a:cubicBezTo>
                  <a:cubicBezTo>
                    <a:pt x="805" y="525"/>
                    <a:pt x="455" y="21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0"/>
            <p:cNvSpPr/>
            <p:nvPr/>
          </p:nvSpPr>
          <p:spPr>
            <a:xfrm>
              <a:off x="1339575" y="1892400"/>
              <a:ext cx="142500" cy="451975"/>
            </a:xfrm>
            <a:custGeom>
              <a:avLst/>
              <a:gdLst/>
              <a:ahLst/>
              <a:cxnLst/>
              <a:rect l="l" t="t" r="r" b="b"/>
              <a:pathLst>
                <a:path w="5700" h="18079" extrusionOk="0">
                  <a:moveTo>
                    <a:pt x="2868" y="1085"/>
                  </a:moveTo>
                  <a:cubicBezTo>
                    <a:pt x="3322" y="2204"/>
                    <a:pt x="3392" y="3357"/>
                    <a:pt x="3392" y="4337"/>
                  </a:cubicBezTo>
                  <a:lnTo>
                    <a:pt x="3392" y="12449"/>
                  </a:lnTo>
                  <a:lnTo>
                    <a:pt x="2868" y="12449"/>
                  </a:lnTo>
                  <a:lnTo>
                    <a:pt x="2868" y="1085"/>
                  </a:lnTo>
                  <a:close/>
                  <a:moveTo>
                    <a:pt x="2868" y="1"/>
                  </a:moveTo>
                  <a:lnTo>
                    <a:pt x="2693" y="385"/>
                  </a:lnTo>
                  <a:cubicBezTo>
                    <a:pt x="2028" y="1749"/>
                    <a:pt x="1924" y="3148"/>
                    <a:pt x="1924" y="4337"/>
                  </a:cubicBezTo>
                  <a:lnTo>
                    <a:pt x="1924" y="12938"/>
                  </a:lnTo>
                  <a:lnTo>
                    <a:pt x="1259" y="12938"/>
                  </a:lnTo>
                  <a:cubicBezTo>
                    <a:pt x="1084" y="12938"/>
                    <a:pt x="1084" y="12868"/>
                    <a:pt x="1154" y="12764"/>
                  </a:cubicBezTo>
                  <a:cubicBezTo>
                    <a:pt x="1154" y="12729"/>
                    <a:pt x="1189" y="12659"/>
                    <a:pt x="1189" y="12554"/>
                  </a:cubicBezTo>
                  <a:cubicBezTo>
                    <a:pt x="1189" y="12274"/>
                    <a:pt x="979" y="12064"/>
                    <a:pt x="700" y="12064"/>
                  </a:cubicBezTo>
                  <a:cubicBezTo>
                    <a:pt x="420" y="12064"/>
                    <a:pt x="175" y="12309"/>
                    <a:pt x="175" y="12589"/>
                  </a:cubicBezTo>
                  <a:cubicBezTo>
                    <a:pt x="175" y="12938"/>
                    <a:pt x="455" y="13288"/>
                    <a:pt x="1084" y="13288"/>
                  </a:cubicBezTo>
                  <a:lnTo>
                    <a:pt x="2203" y="13288"/>
                  </a:lnTo>
                  <a:cubicBezTo>
                    <a:pt x="2028" y="13743"/>
                    <a:pt x="1924" y="14302"/>
                    <a:pt x="1924" y="14931"/>
                  </a:cubicBezTo>
                  <a:cubicBezTo>
                    <a:pt x="1924" y="15736"/>
                    <a:pt x="2098" y="16470"/>
                    <a:pt x="2343" y="16890"/>
                  </a:cubicBezTo>
                  <a:cubicBezTo>
                    <a:pt x="1469" y="16750"/>
                    <a:pt x="805" y="16575"/>
                    <a:pt x="210" y="16225"/>
                  </a:cubicBezTo>
                  <a:lnTo>
                    <a:pt x="175" y="16190"/>
                  </a:lnTo>
                  <a:lnTo>
                    <a:pt x="0" y="16575"/>
                  </a:lnTo>
                  <a:lnTo>
                    <a:pt x="35" y="16575"/>
                  </a:lnTo>
                  <a:cubicBezTo>
                    <a:pt x="560" y="16890"/>
                    <a:pt x="1084" y="16995"/>
                    <a:pt x="1714" y="17134"/>
                  </a:cubicBezTo>
                  <a:cubicBezTo>
                    <a:pt x="1714" y="17134"/>
                    <a:pt x="2203" y="17239"/>
                    <a:pt x="2518" y="17309"/>
                  </a:cubicBezTo>
                  <a:cubicBezTo>
                    <a:pt x="2448" y="17379"/>
                    <a:pt x="2378" y="17519"/>
                    <a:pt x="2378" y="17659"/>
                  </a:cubicBezTo>
                  <a:cubicBezTo>
                    <a:pt x="2378" y="17904"/>
                    <a:pt x="2588" y="18079"/>
                    <a:pt x="2868" y="18079"/>
                  </a:cubicBezTo>
                  <a:cubicBezTo>
                    <a:pt x="3112" y="18079"/>
                    <a:pt x="3322" y="17904"/>
                    <a:pt x="3322" y="17659"/>
                  </a:cubicBezTo>
                  <a:cubicBezTo>
                    <a:pt x="3322" y="17519"/>
                    <a:pt x="3287" y="17379"/>
                    <a:pt x="3182" y="17309"/>
                  </a:cubicBezTo>
                  <a:cubicBezTo>
                    <a:pt x="3532" y="17239"/>
                    <a:pt x="3987" y="17169"/>
                    <a:pt x="3987" y="17169"/>
                  </a:cubicBezTo>
                  <a:cubicBezTo>
                    <a:pt x="4616" y="16995"/>
                    <a:pt x="5141" y="16890"/>
                    <a:pt x="5665" y="16575"/>
                  </a:cubicBezTo>
                  <a:lnTo>
                    <a:pt x="5700" y="16575"/>
                  </a:lnTo>
                  <a:lnTo>
                    <a:pt x="5560" y="16190"/>
                  </a:lnTo>
                  <a:lnTo>
                    <a:pt x="5490" y="16225"/>
                  </a:lnTo>
                  <a:cubicBezTo>
                    <a:pt x="4931" y="16540"/>
                    <a:pt x="4266" y="16750"/>
                    <a:pt x="3427" y="16890"/>
                  </a:cubicBezTo>
                  <a:cubicBezTo>
                    <a:pt x="3672" y="16470"/>
                    <a:pt x="3812" y="15736"/>
                    <a:pt x="3812" y="14931"/>
                  </a:cubicBezTo>
                  <a:cubicBezTo>
                    <a:pt x="3812" y="14302"/>
                    <a:pt x="3742" y="13743"/>
                    <a:pt x="3567" y="13288"/>
                  </a:cubicBezTo>
                  <a:lnTo>
                    <a:pt x="4686" y="13288"/>
                  </a:lnTo>
                  <a:cubicBezTo>
                    <a:pt x="5315" y="13288"/>
                    <a:pt x="5595" y="12938"/>
                    <a:pt x="5595" y="12589"/>
                  </a:cubicBezTo>
                  <a:cubicBezTo>
                    <a:pt x="5595" y="12309"/>
                    <a:pt x="5350" y="12064"/>
                    <a:pt x="5071" y="12064"/>
                  </a:cubicBezTo>
                  <a:cubicBezTo>
                    <a:pt x="4791" y="12064"/>
                    <a:pt x="4581" y="12274"/>
                    <a:pt x="4581" y="12554"/>
                  </a:cubicBezTo>
                  <a:cubicBezTo>
                    <a:pt x="4581" y="12659"/>
                    <a:pt x="4581" y="12729"/>
                    <a:pt x="4616" y="12764"/>
                  </a:cubicBezTo>
                  <a:cubicBezTo>
                    <a:pt x="4651" y="12868"/>
                    <a:pt x="4686" y="12938"/>
                    <a:pt x="4511" y="12938"/>
                  </a:cubicBezTo>
                  <a:lnTo>
                    <a:pt x="3847" y="12938"/>
                  </a:lnTo>
                  <a:lnTo>
                    <a:pt x="3847" y="4337"/>
                  </a:lnTo>
                  <a:cubicBezTo>
                    <a:pt x="3847" y="3148"/>
                    <a:pt x="3742" y="1784"/>
                    <a:pt x="3077" y="385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20"/>
          <p:cNvSpPr txBox="1">
            <a:spLocks noGrp="1"/>
          </p:cNvSpPr>
          <p:nvPr>
            <p:ph type="title"/>
          </p:nvPr>
        </p:nvSpPr>
        <p:spPr>
          <a:xfrm>
            <a:off x="1988050" y="1942400"/>
            <a:ext cx="3375600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1"/>
          </p:nvPr>
        </p:nvSpPr>
        <p:spPr>
          <a:xfrm>
            <a:off x="1995450" y="3235400"/>
            <a:ext cx="19962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 Narrow"/>
              <a:buNone/>
              <a:defRPr sz="1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2"/>
          </p:nvPr>
        </p:nvSpPr>
        <p:spPr>
          <a:xfrm>
            <a:off x="1988050" y="2650850"/>
            <a:ext cx="33756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 sz="1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4347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1 - Dark - Frame Motion">
  <p:cSld name="Cover1 - Dark - Frame Motion">
    <p:bg>
      <p:bgPr>
        <a:solidFill>
          <a:schemeClr val="dk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1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5125" y="38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1"/>
          <p:cNvSpPr/>
          <p:nvPr/>
        </p:nvSpPr>
        <p:spPr>
          <a:xfrm>
            <a:off x="12900" y="4606225"/>
            <a:ext cx="50346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350" name="Google Shape;350;p21"/>
          <p:cNvSpPr/>
          <p:nvPr/>
        </p:nvSpPr>
        <p:spPr>
          <a:xfrm rot="10800000">
            <a:off x="3837950" y="4102225"/>
            <a:ext cx="21621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7463D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351" name="Google Shape;351;p21"/>
          <p:cNvSpPr/>
          <p:nvPr/>
        </p:nvSpPr>
        <p:spPr>
          <a:xfrm>
            <a:off x="1432675" y="3607525"/>
            <a:ext cx="4333500" cy="4947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accent1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352" name="Google Shape;352;p21"/>
          <p:cNvSpPr/>
          <p:nvPr/>
        </p:nvSpPr>
        <p:spPr>
          <a:xfrm>
            <a:off x="6734775" y="2574550"/>
            <a:ext cx="16848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353" name="Google Shape;353;p21"/>
          <p:cNvSpPr/>
          <p:nvPr/>
        </p:nvSpPr>
        <p:spPr>
          <a:xfrm>
            <a:off x="6244800" y="2056525"/>
            <a:ext cx="16848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7463D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354" name="Google Shape;354;p21"/>
          <p:cNvSpPr/>
          <p:nvPr/>
        </p:nvSpPr>
        <p:spPr>
          <a:xfrm rot="10800000">
            <a:off x="255000" y="2056525"/>
            <a:ext cx="12000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7463D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355" name="Google Shape;355;p21"/>
          <p:cNvSpPr/>
          <p:nvPr/>
        </p:nvSpPr>
        <p:spPr>
          <a:xfrm>
            <a:off x="4808275" y="1044150"/>
            <a:ext cx="21714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356" name="Google Shape;356;p21"/>
          <p:cNvSpPr/>
          <p:nvPr/>
        </p:nvSpPr>
        <p:spPr>
          <a:xfrm>
            <a:off x="2167675" y="540150"/>
            <a:ext cx="26406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rgbClr val="001C2C"/>
              </a:gs>
              <a:gs pos="50000">
                <a:schemeClr val="accent1"/>
              </a:gs>
              <a:gs pos="89000">
                <a:srgbClr val="003757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357" name="Google Shape;357;p21"/>
          <p:cNvSpPr/>
          <p:nvPr/>
        </p:nvSpPr>
        <p:spPr>
          <a:xfrm>
            <a:off x="12900" y="1044150"/>
            <a:ext cx="26406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358" name="Google Shape;358;p21"/>
          <p:cNvSpPr/>
          <p:nvPr/>
        </p:nvSpPr>
        <p:spPr>
          <a:xfrm>
            <a:off x="0" y="-307"/>
            <a:ext cx="9144218" cy="5144108"/>
          </a:xfrm>
          <a:custGeom>
            <a:avLst/>
            <a:gdLst/>
            <a:ahLst/>
            <a:cxnLst/>
            <a:rect l="l" t="t" r="r" b="b"/>
            <a:pathLst>
              <a:path w="285022" h="160340" extrusionOk="0">
                <a:moveTo>
                  <a:pt x="7347" y="1235"/>
                </a:moveTo>
                <a:lnTo>
                  <a:pt x="7347" y="16278"/>
                </a:lnTo>
                <a:lnTo>
                  <a:pt x="5605" y="16278"/>
                </a:lnTo>
                <a:lnTo>
                  <a:pt x="5605" y="9849"/>
                </a:lnTo>
                <a:lnTo>
                  <a:pt x="5099" y="16278"/>
                </a:lnTo>
                <a:lnTo>
                  <a:pt x="3167" y="16278"/>
                </a:lnTo>
                <a:lnTo>
                  <a:pt x="2629" y="9849"/>
                </a:lnTo>
                <a:lnTo>
                  <a:pt x="2629" y="16278"/>
                </a:lnTo>
                <a:lnTo>
                  <a:pt x="918" y="16278"/>
                </a:lnTo>
                <a:lnTo>
                  <a:pt x="918" y="1235"/>
                </a:lnTo>
                <a:lnTo>
                  <a:pt x="3705" y="1235"/>
                </a:lnTo>
                <a:lnTo>
                  <a:pt x="4117" y="6334"/>
                </a:lnTo>
                <a:lnTo>
                  <a:pt x="4529" y="1235"/>
                </a:lnTo>
                <a:close/>
                <a:moveTo>
                  <a:pt x="14821" y="1235"/>
                </a:moveTo>
                <a:lnTo>
                  <a:pt x="14821" y="16278"/>
                </a:lnTo>
                <a:lnTo>
                  <a:pt x="13079" y="16278"/>
                </a:lnTo>
                <a:lnTo>
                  <a:pt x="13079" y="9849"/>
                </a:lnTo>
                <a:lnTo>
                  <a:pt x="12573" y="16278"/>
                </a:lnTo>
                <a:lnTo>
                  <a:pt x="10641" y="16278"/>
                </a:lnTo>
                <a:lnTo>
                  <a:pt x="10134" y="9849"/>
                </a:lnTo>
                <a:lnTo>
                  <a:pt x="10134" y="16278"/>
                </a:lnTo>
                <a:lnTo>
                  <a:pt x="8392" y="16278"/>
                </a:lnTo>
                <a:lnTo>
                  <a:pt x="8392" y="1235"/>
                </a:lnTo>
                <a:lnTo>
                  <a:pt x="11179" y="1235"/>
                </a:lnTo>
                <a:lnTo>
                  <a:pt x="11591" y="6334"/>
                </a:lnTo>
                <a:lnTo>
                  <a:pt x="12034" y="1235"/>
                </a:lnTo>
                <a:close/>
                <a:moveTo>
                  <a:pt x="22295" y="1235"/>
                </a:moveTo>
                <a:lnTo>
                  <a:pt x="22295" y="16278"/>
                </a:lnTo>
                <a:lnTo>
                  <a:pt x="20553" y="16278"/>
                </a:lnTo>
                <a:lnTo>
                  <a:pt x="20553" y="9849"/>
                </a:lnTo>
                <a:lnTo>
                  <a:pt x="20047" y="16278"/>
                </a:lnTo>
                <a:lnTo>
                  <a:pt x="18115" y="16278"/>
                </a:lnTo>
                <a:lnTo>
                  <a:pt x="17608" y="9849"/>
                </a:lnTo>
                <a:lnTo>
                  <a:pt x="17608" y="16278"/>
                </a:lnTo>
                <a:lnTo>
                  <a:pt x="15866" y="16278"/>
                </a:lnTo>
                <a:lnTo>
                  <a:pt x="15866" y="1235"/>
                </a:lnTo>
                <a:lnTo>
                  <a:pt x="18653" y="1235"/>
                </a:lnTo>
                <a:lnTo>
                  <a:pt x="19096" y="6334"/>
                </a:lnTo>
                <a:lnTo>
                  <a:pt x="19508" y="1235"/>
                </a:lnTo>
                <a:close/>
                <a:moveTo>
                  <a:pt x="29769" y="1235"/>
                </a:moveTo>
                <a:lnTo>
                  <a:pt x="29769" y="16278"/>
                </a:lnTo>
                <a:lnTo>
                  <a:pt x="28059" y="16278"/>
                </a:lnTo>
                <a:lnTo>
                  <a:pt x="28059" y="9849"/>
                </a:lnTo>
                <a:lnTo>
                  <a:pt x="27520" y="16278"/>
                </a:lnTo>
                <a:lnTo>
                  <a:pt x="25589" y="16278"/>
                </a:lnTo>
                <a:lnTo>
                  <a:pt x="25082" y="9849"/>
                </a:lnTo>
                <a:lnTo>
                  <a:pt x="25082" y="16278"/>
                </a:lnTo>
                <a:lnTo>
                  <a:pt x="23340" y="16278"/>
                </a:lnTo>
                <a:lnTo>
                  <a:pt x="23340" y="1235"/>
                </a:lnTo>
                <a:lnTo>
                  <a:pt x="26159" y="1235"/>
                </a:lnTo>
                <a:lnTo>
                  <a:pt x="26570" y="6334"/>
                </a:lnTo>
                <a:lnTo>
                  <a:pt x="26982" y="1235"/>
                </a:lnTo>
                <a:close/>
                <a:moveTo>
                  <a:pt x="37243" y="1235"/>
                </a:moveTo>
                <a:lnTo>
                  <a:pt x="37243" y="16278"/>
                </a:lnTo>
                <a:lnTo>
                  <a:pt x="35533" y="16278"/>
                </a:lnTo>
                <a:lnTo>
                  <a:pt x="35533" y="9849"/>
                </a:lnTo>
                <a:lnTo>
                  <a:pt x="34994" y="16278"/>
                </a:lnTo>
                <a:lnTo>
                  <a:pt x="33094" y="16278"/>
                </a:lnTo>
                <a:lnTo>
                  <a:pt x="32556" y="9849"/>
                </a:lnTo>
                <a:lnTo>
                  <a:pt x="32556" y="16278"/>
                </a:lnTo>
                <a:lnTo>
                  <a:pt x="30814" y="16278"/>
                </a:lnTo>
                <a:lnTo>
                  <a:pt x="30814" y="1235"/>
                </a:lnTo>
                <a:lnTo>
                  <a:pt x="33633" y="1235"/>
                </a:lnTo>
                <a:lnTo>
                  <a:pt x="34044" y="6334"/>
                </a:lnTo>
                <a:lnTo>
                  <a:pt x="34456" y="1235"/>
                </a:lnTo>
                <a:close/>
                <a:moveTo>
                  <a:pt x="44748" y="1235"/>
                </a:moveTo>
                <a:lnTo>
                  <a:pt x="44748" y="16278"/>
                </a:lnTo>
                <a:lnTo>
                  <a:pt x="43007" y="16278"/>
                </a:lnTo>
                <a:lnTo>
                  <a:pt x="43007" y="9849"/>
                </a:lnTo>
                <a:lnTo>
                  <a:pt x="42468" y="16278"/>
                </a:lnTo>
                <a:lnTo>
                  <a:pt x="40568" y="16278"/>
                </a:lnTo>
                <a:lnTo>
                  <a:pt x="40030" y="9849"/>
                </a:lnTo>
                <a:lnTo>
                  <a:pt x="40030" y="16278"/>
                </a:lnTo>
                <a:lnTo>
                  <a:pt x="38320" y="16278"/>
                </a:lnTo>
                <a:lnTo>
                  <a:pt x="38320" y="1235"/>
                </a:lnTo>
                <a:lnTo>
                  <a:pt x="41106" y="1235"/>
                </a:lnTo>
                <a:lnTo>
                  <a:pt x="41518" y="6334"/>
                </a:lnTo>
                <a:lnTo>
                  <a:pt x="41930" y="1235"/>
                </a:lnTo>
                <a:close/>
                <a:moveTo>
                  <a:pt x="52222" y="1235"/>
                </a:moveTo>
                <a:lnTo>
                  <a:pt x="52222" y="16278"/>
                </a:lnTo>
                <a:lnTo>
                  <a:pt x="50480" y="16278"/>
                </a:lnTo>
                <a:lnTo>
                  <a:pt x="50480" y="9849"/>
                </a:lnTo>
                <a:lnTo>
                  <a:pt x="49942" y="16278"/>
                </a:lnTo>
                <a:lnTo>
                  <a:pt x="48042" y="16278"/>
                </a:lnTo>
                <a:lnTo>
                  <a:pt x="47504" y="9849"/>
                </a:lnTo>
                <a:lnTo>
                  <a:pt x="47504" y="16278"/>
                </a:lnTo>
                <a:lnTo>
                  <a:pt x="45793" y="16278"/>
                </a:lnTo>
                <a:lnTo>
                  <a:pt x="45793" y="1235"/>
                </a:lnTo>
                <a:lnTo>
                  <a:pt x="48580" y="1235"/>
                </a:lnTo>
                <a:lnTo>
                  <a:pt x="48992" y="6334"/>
                </a:lnTo>
                <a:lnTo>
                  <a:pt x="49404" y="1235"/>
                </a:lnTo>
                <a:close/>
                <a:moveTo>
                  <a:pt x="59696" y="1235"/>
                </a:moveTo>
                <a:lnTo>
                  <a:pt x="59696" y="16278"/>
                </a:lnTo>
                <a:lnTo>
                  <a:pt x="57954" y="16278"/>
                </a:lnTo>
                <a:lnTo>
                  <a:pt x="57954" y="9849"/>
                </a:lnTo>
                <a:lnTo>
                  <a:pt x="57448" y="16278"/>
                </a:lnTo>
                <a:lnTo>
                  <a:pt x="55516" y="16278"/>
                </a:lnTo>
                <a:lnTo>
                  <a:pt x="54978" y="9849"/>
                </a:lnTo>
                <a:lnTo>
                  <a:pt x="54978" y="16278"/>
                </a:lnTo>
                <a:lnTo>
                  <a:pt x="53267" y="16278"/>
                </a:lnTo>
                <a:lnTo>
                  <a:pt x="53267" y="1235"/>
                </a:lnTo>
                <a:lnTo>
                  <a:pt x="56054" y="1235"/>
                </a:lnTo>
                <a:lnTo>
                  <a:pt x="56466" y="6334"/>
                </a:lnTo>
                <a:lnTo>
                  <a:pt x="56878" y="1235"/>
                </a:lnTo>
                <a:close/>
                <a:moveTo>
                  <a:pt x="67170" y="1235"/>
                </a:moveTo>
                <a:lnTo>
                  <a:pt x="67170" y="16278"/>
                </a:lnTo>
                <a:lnTo>
                  <a:pt x="65428" y="16278"/>
                </a:lnTo>
                <a:lnTo>
                  <a:pt x="65428" y="9849"/>
                </a:lnTo>
                <a:lnTo>
                  <a:pt x="64922" y="16278"/>
                </a:lnTo>
                <a:lnTo>
                  <a:pt x="62990" y="16278"/>
                </a:lnTo>
                <a:lnTo>
                  <a:pt x="62483" y="9849"/>
                </a:lnTo>
                <a:lnTo>
                  <a:pt x="62483" y="16278"/>
                </a:lnTo>
                <a:lnTo>
                  <a:pt x="60741" y="16278"/>
                </a:lnTo>
                <a:lnTo>
                  <a:pt x="60741" y="1235"/>
                </a:lnTo>
                <a:lnTo>
                  <a:pt x="63528" y="1235"/>
                </a:lnTo>
                <a:lnTo>
                  <a:pt x="63940" y="6334"/>
                </a:lnTo>
                <a:lnTo>
                  <a:pt x="64383" y="1235"/>
                </a:lnTo>
                <a:close/>
                <a:moveTo>
                  <a:pt x="74644" y="1235"/>
                </a:moveTo>
                <a:lnTo>
                  <a:pt x="74644" y="16278"/>
                </a:lnTo>
                <a:lnTo>
                  <a:pt x="72902" y="16278"/>
                </a:lnTo>
                <a:lnTo>
                  <a:pt x="72902" y="9849"/>
                </a:lnTo>
                <a:lnTo>
                  <a:pt x="72395" y="16278"/>
                </a:lnTo>
                <a:lnTo>
                  <a:pt x="70464" y="16278"/>
                </a:lnTo>
                <a:lnTo>
                  <a:pt x="69957" y="9849"/>
                </a:lnTo>
                <a:lnTo>
                  <a:pt x="69957" y="16278"/>
                </a:lnTo>
                <a:lnTo>
                  <a:pt x="68215" y="16278"/>
                </a:lnTo>
                <a:lnTo>
                  <a:pt x="68215" y="1235"/>
                </a:lnTo>
                <a:lnTo>
                  <a:pt x="71002" y="1235"/>
                </a:lnTo>
                <a:lnTo>
                  <a:pt x="71445" y="6334"/>
                </a:lnTo>
                <a:lnTo>
                  <a:pt x="71857" y="1235"/>
                </a:lnTo>
                <a:close/>
                <a:moveTo>
                  <a:pt x="82118" y="1235"/>
                </a:moveTo>
                <a:lnTo>
                  <a:pt x="82118" y="16278"/>
                </a:lnTo>
                <a:lnTo>
                  <a:pt x="80376" y="16278"/>
                </a:lnTo>
                <a:lnTo>
                  <a:pt x="80376" y="9849"/>
                </a:lnTo>
                <a:lnTo>
                  <a:pt x="79869" y="16278"/>
                </a:lnTo>
                <a:lnTo>
                  <a:pt x="77969" y="16278"/>
                </a:lnTo>
                <a:lnTo>
                  <a:pt x="77431" y="9849"/>
                </a:lnTo>
                <a:lnTo>
                  <a:pt x="77431" y="16278"/>
                </a:lnTo>
                <a:lnTo>
                  <a:pt x="75689" y="16278"/>
                </a:lnTo>
                <a:lnTo>
                  <a:pt x="75689" y="1235"/>
                </a:lnTo>
                <a:lnTo>
                  <a:pt x="78508" y="1235"/>
                </a:lnTo>
                <a:lnTo>
                  <a:pt x="78919" y="6334"/>
                </a:lnTo>
                <a:lnTo>
                  <a:pt x="79331" y="1235"/>
                </a:lnTo>
                <a:close/>
                <a:moveTo>
                  <a:pt x="89623" y="1235"/>
                </a:moveTo>
                <a:lnTo>
                  <a:pt x="89623" y="16278"/>
                </a:lnTo>
                <a:lnTo>
                  <a:pt x="87882" y="16278"/>
                </a:lnTo>
                <a:lnTo>
                  <a:pt x="87882" y="9849"/>
                </a:lnTo>
                <a:lnTo>
                  <a:pt x="87343" y="16278"/>
                </a:lnTo>
                <a:lnTo>
                  <a:pt x="85443" y="16278"/>
                </a:lnTo>
                <a:lnTo>
                  <a:pt x="84905" y="9849"/>
                </a:lnTo>
                <a:lnTo>
                  <a:pt x="84905" y="16278"/>
                </a:lnTo>
                <a:lnTo>
                  <a:pt x="83163" y="16278"/>
                </a:lnTo>
                <a:lnTo>
                  <a:pt x="83163" y="1235"/>
                </a:lnTo>
                <a:lnTo>
                  <a:pt x="85982" y="1235"/>
                </a:lnTo>
                <a:lnTo>
                  <a:pt x="86393" y="6334"/>
                </a:lnTo>
                <a:lnTo>
                  <a:pt x="86805" y="1235"/>
                </a:lnTo>
                <a:close/>
                <a:moveTo>
                  <a:pt x="97097" y="1235"/>
                </a:moveTo>
                <a:lnTo>
                  <a:pt x="97097" y="16278"/>
                </a:lnTo>
                <a:lnTo>
                  <a:pt x="95356" y="16278"/>
                </a:lnTo>
                <a:lnTo>
                  <a:pt x="95356" y="9849"/>
                </a:lnTo>
                <a:lnTo>
                  <a:pt x="94817" y="16278"/>
                </a:lnTo>
                <a:lnTo>
                  <a:pt x="92917" y="16278"/>
                </a:lnTo>
                <a:lnTo>
                  <a:pt x="92379" y="9849"/>
                </a:lnTo>
                <a:lnTo>
                  <a:pt x="92379" y="16278"/>
                </a:lnTo>
                <a:lnTo>
                  <a:pt x="90637" y="16278"/>
                </a:lnTo>
                <a:lnTo>
                  <a:pt x="90637" y="1235"/>
                </a:lnTo>
                <a:lnTo>
                  <a:pt x="93455" y="1235"/>
                </a:lnTo>
                <a:lnTo>
                  <a:pt x="93867" y="6334"/>
                </a:lnTo>
                <a:lnTo>
                  <a:pt x="94279" y="1235"/>
                </a:lnTo>
                <a:close/>
                <a:moveTo>
                  <a:pt x="104571" y="1235"/>
                </a:moveTo>
                <a:lnTo>
                  <a:pt x="104571" y="16278"/>
                </a:lnTo>
                <a:lnTo>
                  <a:pt x="102829" y="16278"/>
                </a:lnTo>
                <a:lnTo>
                  <a:pt x="102829" y="9849"/>
                </a:lnTo>
                <a:lnTo>
                  <a:pt x="102323" y="16278"/>
                </a:lnTo>
                <a:lnTo>
                  <a:pt x="100391" y="16278"/>
                </a:lnTo>
                <a:lnTo>
                  <a:pt x="99853" y="9849"/>
                </a:lnTo>
                <a:lnTo>
                  <a:pt x="99853" y="16278"/>
                </a:lnTo>
                <a:lnTo>
                  <a:pt x="98142" y="16278"/>
                </a:lnTo>
                <a:lnTo>
                  <a:pt x="98142" y="1235"/>
                </a:lnTo>
                <a:lnTo>
                  <a:pt x="100929" y="1235"/>
                </a:lnTo>
                <a:lnTo>
                  <a:pt x="101341" y="6334"/>
                </a:lnTo>
                <a:lnTo>
                  <a:pt x="101753" y="1235"/>
                </a:lnTo>
                <a:close/>
                <a:moveTo>
                  <a:pt x="112045" y="1235"/>
                </a:moveTo>
                <a:lnTo>
                  <a:pt x="112045" y="16278"/>
                </a:lnTo>
                <a:lnTo>
                  <a:pt x="110303" y="16278"/>
                </a:lnTo>
                <a:lnTo>
                  <a:pt x="110303" y="9849"/>
                </a:lnTo>
                <a:lnTo>
                  <a:pt x="109797" y="16278"/>
                </a:lnTo>
                <a:lnTo>
                  <a:pt x="107865" y="16278"/>
                </a:lnTo>
                <a:lnTo>
                  <a:pt x="107358" y="9849"/>
                </a:lnTo>
                <a:lnTo>
                  <a:pt x="107358" y="16278"/>
                </a:lnTo>
                <a:lnTo>
                  <a:pt x="105616" y="16278"/>
                </a:lnTo>
                <a:lnTo>
                  <a:pt x="105616" y="1235"/>
                </a:lnTo>
                <a:lnTo>
                  <a:pt x="108403" y="1235"/>
                </a:lnTo>
                <a:lnTo>
                  <a:pt x="108815" y="6334"/>
                </a:lnTo>
                <a:lnTo>
                  <a:pt x="109258" y="1235"/>
                </a:lnTo>
                <a:close/>
                <a:moveTo>
                  <a:pt x="119519" y="1235"/>
                </a:moveTo>
                <a:lnTo>
                  <a:pt x="119519" y="16278"/>
                </a:lnTo>
                <a:lnTo>
                  <a:pt x="117777" y="16278"/>
                </a:lnTo>
                <a:lnTo>
                  <a:pt x="117777" y="9849"/>
                </a:lnTo>
                <a:lnTo>
                  <a:pt x="117271" y="16278"/>
                </a:lnTo>
                <a:lnTo>
                  <a:pt x="115339" y="16278"/>
                </a:lnTo>
                <a:lnTo>
                  <a:pt x="114832" y="9849"/>
                </a:lnTo>
                <a:lnTo>
                  <a:pt x="114832" y="16278"/>
                </a:lnTo>
                <a:lnTo>
                  <a:pt x="113090" y="16278"/>
                </a:lnTo>
                <a:lnTo>
                  <a:pt x="113090" y="1235"/>
                </a:lnTo>
                <a:lnTo>
                  <a:pt x="115877" y="1235"/>
                </a:lnTo>
                <a:lnTo>
                  <a:pt x="116320" y="6334"/>
                </a:lnTo>
                <a:lnTo>
                  <a:pt x="116732" y="1235"/>
                </a:lnTo>
                <a:close/>
                <a:moveTo>
                  <a:pt x="126993" y="1235"/>
                </a:moveTo>
                <a:lnTo>
                  <a:pt x="126993" y="16278"/>
                </a:lnTo>
                <a:lnTo>
                  <a:pt x="125283" y="16278"/>
                </a:lnTo>
                <a:lnTo>
                  <a:pt x="125283" y="9849"/>
                </a:lnTo>
                <a:lnTo>
                  <a:pt x="124744" y="16278"/>
                </a:lnTo>
                <a:lnTo>
                  <a:pt x="122813" y="16278"/>
                </a:lnTo>
                <a:lnTo>
                  <a:pt x="122306" y="9849"/>
                </a:lnTo>
                <a:lnTo>
                  <a:pt x="122306" y="16278"/>
                </a:lnTo>
                <a:lnTo>
                  <a:pt x="120564" y="16278"/>
                </a:lnTo>
                <a:lnTo>
                  <a:pt x="120564" y="1235"/>
                </a:lnTo>
                <a:lnTo>
                  <a:pt x="123351" y="1235"/>
                </a:lnTo>
                <a:lnTo>
                  <a:pt x="123794" y="6334"/>
                </a:lnTo>
                <a:lnTo>
                  <a:pt x="124206" y="1235"/>
                </a:lnTo>
                <a:close/>
                <a:moveTo>
                  <a:pt x="134467" y="1235"/>
                </a:moveTo>
                <a:lnTo>
                  <a:pt x="134467" y="16278"/>
                </a:lnTo>
                <a:lnTo>
                  <a:pt x="132757" y="16278"/>
                </a:lnTo>
                <a:lnTo>
                  <a:pt x="132757" y="9849"/>
                </a:lnTo>
                <a:lnTo>
                  <a:pt x="132218" y="16278"/>
                </a:lnTo>
                <a:lnTo>
                  <a:pt x="130318" y="16278"/>
                </a:lnTo>
                <a:lnTo>
                  <a:pt x="129780" y="9849"/>
                </a:lnTo>
                <a:lnTo>
                  <a:pt x="129780" y="16278"/>
                </a:lnTo>
                <a:lnTo>
                  <a:pt x="128038" y="16278"/>
                </a:lnTo>
                <a:lnTo>
                  <a:pt x="128038" y="1235"/>
                </a:lnTo>
                <a:lnTo>
                  <a:pt x="130857" y="1235"/>
                </a:lnTo>
                <a:lnTo>
                  <a:pt x="131268" y="6334"/>
                </a:lnTo>
                <a:lnTo>
                  <a:pt x="131680" y="1235"/>
                </a:lnTo>
                <a:close/>
                <a:moveTo>
                  <a:pt x="141941" y="1235"/>
                </a:moveTo>
                <a:lnTo>
                  <a:pt x="141941" y="16278"/>
                </a:lnTo>
                <a:lnTo>
                  <a:pt x="140231" y="16278"/>
                </a:lnTo>
                <a:lnTo>
                  <a:pt x="140231" y="9849"/>
                </a:lnTo>
                <a:lnTo>
                  <a:pt x="139692" y="16278"/>
                </a:lnTo>
                <a:lnTo>
                  <a:pt x="137792" y="16278"/>
                </a:lnTo>
                <a:lnTo>
                  <a:pt x="137254" y="9849"/>
                </a:lnTo>
                <a:lnTo>
                  <a:pt x="137254" y="16278"/>
                </a:lnTo>
                <a:lnTo>
                  <a:pt x="135512" y="16278"/>
                </a:lnTo>
                <a:lnTo>
                  <a:pt x="135512" y="1235"/>
                </a:lnTo>
                <a:lnTo>
                  <a:pt x="138330" y="1235"/>
                </a:lnTo>
                <a:lnTo>
                  <a:pt x="138742" y="6334"/>
                </a:lnTo>
                <a:lnTo>
                  <a:pt x="139154" y="1235"/>
                </a:lnTo>
                <a:close/>
                <a:moveTo>
                  <a:pt x="149446" y="1235"/>
                </a:moveTo>
                <a:lnTo>
                  <a:pt x="149446" y="16278"/>
                </a:lnTo>
                <a:lnTo>
                  <a:pt x="147705" y="16278"/>
                </a:lnTo>
                <a:lnTo>
                  <a:pt x="147705" y="9849"/>
                </a:lnTo>
                <a:lnTo>
                  <a:pt x="147166" y="16278"/>
                </a:lnTo>
                <a:lnTo>
                  <a:pt x="145266" y="16278"/>
                </a:lnTo>
                <a:lnTo>
                  <a:pt x="144728" y="9849"/>
                </a:lnTo>
                <a:lnTo>
                  <a:pt x="144728" y="16278"/>
                </a:lnTo>
                <a:lnTo>
                  <a:pt x="142986" y="16278"/>
                </a:lnTo>
                <a:lnTo>
                  <a:pt x="142986" y="1235"/>
                </a:lnTo>
                <a:lnTo>
                  <a:pt x="145804" y="1235"/>
                </a:lnTo>
                <a:lnTo>
                  <a:pt x="146216" y="6334"/>
                </a:lnTo>
                <a:lnTo>
                  <a:pt x="146628" y="1235"/>
                </a:lnTo>
                <a:close/>
                <a:moveTo>
                  <a:pt x="156920" y="1235"/>
                </a:moveTo>
                <a:lnTo>
                  <a:pt x="156920" y="16278"/>
                </a:lnTo>
                <a:lnTo>
                  <a:pt x="155178" y="16278"/>
                </a:lnTo>
                <a:lnTo>
                  <a:pt x="155178" y="9849"/>
                </a:lnTo>
                <a:lnTo>
                  <a:pt x="154640" y="16278"/>
                </a:lnTo>
                <a:lnTo>
                  <a:pt x="152740" y="16278"/>
                </a:lnTo>
                <a:lnTo>
                  <a:pt x="152233" y="9849"/>
                </a:lnTo>
                <a:lnTo>
                  <a:pt x="152233" y="16278"/>
                </a:lnTo>
                <a:lnTo>
                  <a:pt x="150491" y="16278"/>
                </a:lnTo>
                <a:lnTo>
                  <a:pt x="150491" y="1235"/>
                </a:lnTo>
                <a:lnTo>
                  <a:pt x="153278" y="1235"/>
                </a:lnTo>
                <a:lnTo>
                  <a:pt x="153690" y="6334"/>
                </a:lnTo>
                <a:lnTo>
                  <a:pt x="154133" y="1235"/>
                </a:lnTo>
                <a:close/>
                <a:moveTo>
                  <a:pt x="164394" y="1235"/>
                </a:moveTo>
                <a:lnTo>
                  <a:pt x="164394" y="16278"/>
                </a:lnTo>
                <a:lnTo>
                  <a:pt x="162652" y="16278"/>
                </a:lnTo>
                <a:lnTo>
                  <a:pt x="162652" y="9849"/>
                </a:lnTo>
                <a:lnTo>
                  <a:pt x="162146" y="16278"/>
                </a:lnTo>
                <a:lnTo>
                  <a:pt x="160214" y="16278"/>
                </a:lnTo>
                <a:lnTo>
                  <a:pt x="159707" y="9849"/>
                </a:lnTo>
                <a:lnTo>
                  <a:pt x="159707" y="16278"/>
                </a:lnTo>
                <a:lnTo>
                  <a:pt x="157965" y="16278"/>
                </a:lnTo>
                <a:lnTo>
                  <a:pt x="157965" y="1235"/>
                </a:lnTo>
                <a:lnTo>
                  <a:pt x="160752" y="1235"/>
                </a:lnTo>
                <a:lnTo>
                  <a:pt x="161164" y="6334"/>
                </a:lnTo>
                <a:lnTo>
                  <a:pt x="161607" y="1235"/>
                </a:lnTo>
                <a:close/>
                <a:moveTo>
                  <a:pt x="171868" y="1235"/>
                </a:moveTo>
                <a:lnTo>
                  <a:pt x="171868" y="16278"/>
                </a:lnTo>
                <a:lnTo>
                  <a:pt x="170126" y="16278"/>
                </a:lnTo>
                <a:lnTo>
                  <a:pt x="170126" y="9849"/>
                </a:lnTo>
                <a:lnTo>
                  <a:pt x="169620" y="16278"/>
                </a:lnTo>
                <a:lnTo>
                  <a:pt x="167688" y="16278"/>
                </a:lnTo>
                <a:lnTo>
                  <a:pt x="167181" y="9849"/>
                </a:lnTo>
                <a:lnTo>
                  <a:pt x="167181" y="16278"/>
                </a:lnTo>
                <a:lnTo>
                  <a:pt x="165439" y="16278"/>
                </a:lnTo>
                <a:lnTo>
                  <a:pt x="165439" y="1235"/>
                </a:lnTo>
                <a:lnTo>
                  <a:pt x="168226" y="1235"/>
                </a:lnTo>
                <a:lnTo>
                  <a:pt x="168638" y="6334"/>
                </a:lnTo>
                <a:lnTo>
                  <a:pt x="169081" y="1235"/>
                </a:lnTo>
                <a:close/>
                <a:moveTo>
                  <a:pt x="179342" y="1235"/>
                </a:moveTo>
                <a:lnTo>
                  <a:pt x="179342" y="16278"/>
                </a:lnTo>
                <a:lnTo>
                  <a:pt x="177600" y="16278"/>
                </a:lnTo>
                <a:lnTo>
                  <a:pt x="177600" y="9849"/>
                </a:lnTo>
                <a:lnTo>
                  <a:pt x="177093" y="16278"/>
                </a:lnTo>
                <a:lnTo>
                  <a:pt x="175193" y="16278"/>
                </a:lnTo>
                <a:lnTo>
                  <a:pt x="174655" y="9849"/>
                </a:lnTo>
                <a:lnTo>
                  <a:pt x="174655" y="16278"/>
                </a:lnTo>
                <a:lnTo>
                  <a:pt x="172913" y="16278"/>
                </a:lnTo>
                <a:lnTo>
                  <a:pt x="172913" y="1235"/>
                </a:lnTo>
                <a:lnTo>
                  <a:pt x="175732" y="1235"/>
                </a:lnTo>
                <a:lnTo>
                  <a:pt x="176143" y="6334"/>
                </a:lnTo>
                <a:lnTo>
                  <a:pt x="176555" y="1235"/>
                </a:lnTo>
                <a:close/>
                <a:moveTo>
                  <a:pt x="186816" y="1235"/>
                </a:moveTo>
                <a:lnTo>
                  <a:pt x="186816" y="16278"/>
                </a:lnTo>
                <a:lnTo>
                  <a:pt x="185106" y="16278"/>
                </a:lnTo>
                <a:lnTo>
                  <a:pt x="185106" y="9849"/>
                </a:lnTo>
                <a:lnTo>
                  <a:pt x="184567" y="16278"/>
                </a:lnTo>
                <a:lnTo>
                  <a:pt x="182667" y="16278"/>
                </a:lnTo>
                <a:lnTo>
                  <a:pt x="182129" y="9849"/>
                </a:lnTo>
                <a:lnTo>
                  <a:pt x="182129" y="16278"/>
                </a:lnTo>
                <a:lnTo>
                  <a:pt x="180387" y="16278"/>
                </a:lnTo>
                <a:lnTo>
                  <a:pt x="180387" y="1235"/>
                </a:lnTo>
                <a:lnTo>
                  <a:pt x="183206" y="1235"/>
                </a:lnTo>
                <a:lnTo>
                  <a:pt x="183617" y="6334"/>
                </a:lnTo>
                <a:lnTo>
                  <a:pt x="184029" y="1235"/>
                </a:lnTo>
                <a:close/>
                <a:moveTo>
                  <a:pt x="194321" y="1235"/>
                </a:moveTo>
                <a:lnTo>
                  <a:pt x="194321" y="16278"/>
                </a:lnTo>
                <a:lnTo>
                  <a:pt x="192580" y="16278"/>
                </a:lnTo>
                <a:lnTo>
                  <a:pt x="192580" y="9849"/>
                </a:lnTo>
                <a:lnTo>
                  <a:pt x="192041" y="16278"/>
                </a:lnTo>
                <a:lnTo>
                  <a:pt x="190141" y="16278"/>
                </a:lnTo>
                <a:lnTo>
                  <a:pt x="189603" y="9849"/>
                </a:lnTo>
                <a:lnTo>
                  <a:pt x="189603" y="16278"/>
                </a:lnTo>
                <a:lnTo>
                  <a:pt x="187861" y="16278"/>
                </a:lnTo>
                <a:lnTo>
                  <a:pt x="187861" y="1235"/>
                </a:lnTo>
                <a:lnTo>
                  <a:pt x="190679" y="1235"/>
                </a:lnTo>
                <a:lnTo>
                  <a:pt x="191091" y="6334"/>
                </a:lnTo>
                <a:lnTo>
                  <a:pt x="191503" y="1235"/>
                </a:lnTo>
                <a:close/>
                <a:moveTo>
                  <a:pt x="201795" y="1235"/>
                </a:moveTo>
                <a:lnTo>
                  <a:pt x="201795" y="16278"/>
                </a:lnTo>
                <a:lnTo>
                  <a:pt x="200054" y="16278"/>
                </a:lnTo>
                <a:lnTo>
                  <a:pt x="200054" y="9849"/>
                </a:lnTo>
                <a:lnTo>
                  <a:pt x="199515" y="16278"/>
                </a:lnTo>
                <a:lnTo>
                  <a:pt x="197615" y="16278"/>
                </a:lnTo>
                <a:lnTo>
                  <a:pt x="197077" y="9849"/>
                </a:lnTo>
                <a:lnTo>
                  <a:pt x="197077" y="16278"/>
                </a:lnTo>
                <a:lnTo>
                  <a:pt x="195366" y="16278"/>
                </a:lnTo>
                <a:lnTo>
                  <a:pt x="195366" y="1235"/>
                </a:lnTo>
                <a:lnTo>
                  <a:pt x="198153" y="1235"/>
                </a:lnTo>
                <a:lnTo>
                  <a:pt x="198565" y="6334"/>
                </a:lnTo>
                <a:lnTo>
                  <a:pt x="198977" y="1235"/>
                </a:lnTo>
                <a:close/>
                <a:moveTo>
                  <a:pt x="209269" y="1235"/>
                </a:moveTo>
                <a:lnTo>
                  <a:pt x="209269" y="16278"/>
                </a:lnTo>
                <a:lnTo>
                  <a:pt x="207527" y="16278"/>
                </a:lnTo>
                <a:lnTo>
                  <a:pt x="207527" y="9849"/>
                </a:lnTo>
                <a:lnTo>
                  <a:pt x="207021" y="16278"/>
                </a:lnTo>
                <a:lnTo>
                  <a:pt x="205089" y="16278"/>
                </a:lnTo>
                <a:lnTo>
                  <a:pt x="204582" y="9849"/>
                </a:lnTo>
                <a:lnTo>
                  <a:pt x="204582" y="16278"/>
                </a:lnTo>
                <a:lnTo>
                  <a:pt x="202840" y="16278"/>
                </a:lnTo>
                <a:lnTo>
                  <a:pt x="202840" y="1235"/>
                </a:lnTo>
                <a:lnTo>
                  <a:pt x="205627" y="1235"/>
                </a:lnTo>
                <a:lnTo>
                  <a:pt x="206039" y="6334"/>
                </a:lnTo>
                <a:lnTo>
                  <a:pt x="206451" y="1235"/>
                </a:lnTo>
                <a:close/>
                <a:moveTo>
                  <a:pt x="216743" y="1235"/>
                </a:moveTo>
                <a:lnTo>
                  <a:pt x="216743" y="16278"/>
                </a:lnTo>
                <a:lnTo>
                  <a:pt x="215001" y="16278"/>
                </a:lnTo>
                <a:lnTo>
                  <a:pt x="215001" y="9849"/>
                </a:lnTo>
                <a:lnTo>
                  <a:pt x="214495" y="16278"/>
                </a:lnTo>
                <a:lnTo>
                  <a:pt x="212563" y="16278"/>
                </a:lnTo>
                <a:lnTo>
                  <a:pt x="212056" y="9849"/>
                </a:lnTo>
                <a:lnTo>
                  <a:pt x="212056" y="16278"/>
                </a:lnTo>
                <a:lnTo>
                  <a:pt x="210314" y="16278"/>
                </a:lnTo>
                <a:lnTo>
                  <a:pt x="210314" y="1235"/>
                </a:lnTo>
                <a:lnTo>
                  <a:pt x="213101" y="1235"/>
                </a:lnTo>
                <a:lnTo>
                  <a:pt x="213513" y="6334"/>
                </a:lnTo>
                <a:lnTo>
                  <a:pt x="213956" y="1235"/>
                </a:lnTo>
                <a:close/>
                <a:moveTo>
                  <a:pt x="224217" y="1235"/>
                </a:moveTo>
                <a:lnTo>
                  <a:pt x="224217" y="16278"/>
                </a:lnTo>
                <a:lnTo>
                  <a:pt x="222475" y="16278"/>
                </a:lnTo>
                <a:lnTo>
                  <a:pt x="222475" y="9849"/>
                </a:lnTo>
                <a:lnTo>
                  <a:pt x="221969" y="16278"/>
                </a:lnTo>
                <a:lnTo>
                  <a:pt x="220037" y="16278"/>
                </a:lnTo>
                <a:lnTo>
                  <a:pt x="219530" y="9849"/>
                </a:lnTo>
                <a:lnTo>
                  <a:pt x="219530" y="16278"/>
                </a:lnTo>
                <a:lnTo>
                  <a:pt x="217788" y="16278"/>
                </a:lnTo>
                <a:lnTo>
                  <a:pt x="217788" y="1235"/>
                </a:lnTo>
                <a:lnTo>
                  <a:pt x="220575" y="1235"/>
                </a:lnTo>
                <a:lnTo>
                  <a:pt x="221018" y="6334"/>
                </a:lnTo>
                <a:lnTo>
                  <a:pt x="221430" y="1235"/>
                </a:lnTo>
                <a:close/>
                <a:moveTo>
                  <a:pt x="231691" y="1235"/>
                </a:moveTo>
                <a:lnTo>
                  <a:pt x="231691" y="16278"/>
                </a:lnTo>
                <a:lnTo>
                  <a:pt x="229981" y="16278"/>
                </a:lnTo>
                <a:lnTo>
                  <a:pt x="229981" y="9849"/>
                </a:lnTo>
                <a:lnTo>
                  <a:pt x="229442" y="16278"/>
                </a:lnTo>
                <a:lnTo>
                  <a:pt x="227542" y="16278"/>
                </a:lnTo>
                <a:lnTo>
                  <a:pt x="227004" y="9849"/>
                </a:lnTo>
                <a:lnTo>
                  <a:pt x="227004" y="16278"/>
                </a:lnTo>
                <a:lnTo>
                  <a:pt x="225262" y="16278"/>
                </a:lnTo>
                <a:lnTo>
                  <a:pt x="225262" y="1235"/>
                </a:lnTo>
                <a:lnTo>
                  <a:pt x="228049" y="1235"/>
                </a:lnTo>
                <a:lnTo>
                  <a:pt x="228492" y="6334"/>
                </a:lnTo>
                <a:lnTo>
                  <a:pt x="228904" y="1235"/>
                </a:lnTo>
                <a:close/>
                <a:moveTo>
                  <a:pt x="239165" y="1235"/>
                </a:moveTo>
                <a:lnTo>
                  <a:pt x="239165" y="16278"/>
                </a:lnTo>
                <a:lnTo>
                  <a:pt x="237455" y="16278"/>
                </a:lnTo>
                <a:lnTo>
                  <a:pt x="237455" y="9849"/>
                </a:lnTo>
                <a:lnTo>
                  <a:pt x="236916" y="16278"/>
                </a:lnTo>
                <a:lnTo>
                  <a:pt x="235016" y="16278"/>
                </a:lnTo>
                <a:lnTo>
                  <a:pt x="234478" y="9849"/>
                </a:lnTo>
                <a:lnTo>
                  <a:pt x="234478" y="16278"/>
                </a:lnTo>
                <a:lnTo>
                  <a:pt x="232736" y="16278"/>
                </a:lnTo>
                <a:lnTo>
                  <a:pt x="232736" y="1235"/>
                </a:lnTo>
                <a:lnTo>
                  <a:pt x="235555" y="1235"/>
                </a:lnTo>
                <a:lnTo>
                  <a:pt x="235966" y="6334"/>
                </a:lnTo>
                <a:lnTo>
                  <a:pt x="236378" y="1235"/>
                </a:lnTo>
                <a:close/>
                <a:moveTo>
                  <a:pt x="246670" y="1235"/>
                </a:moveTo>
                <a:lnTo>
                  <a:pt x="246670" y="16278"/>
                </a:lnTo>
                <a:lnTo>
                  <a:pt x="244929" y="16278"/>
                </a:lnTo>
                <a:lnTo>
                  <a:pt x="244929" y="9849"/>
                </a:lnTo>
                <a:lnTo>
                  <a:pt x="244390" y="16278"/>
                </a:lnTo>
                <a:lnTo>
                  <a:pt x="242490" y="16278"/>
                </a:lnTo>
                <a:lnTo>
                  <a:pt x="241952" y="9849"/>
                </a:lnTo>
                <a:lnTo>
                  <a:pt x="241952" y="16278"/>
                </a:lnTo>
                <a:lnTo>
                  <a:pt x="240242" y="16278"/>
                </a:lnTo>
                <a:lnTo>
                  <a:pt x="240242" y="1235"/>
                </a:lnTo>
                <a:lnTo>
                  <a:pt x="243028" y="1235"/>
                </a:lnTo>
                <a:lnTo>
                  <a:pt x="243440" y="6334"/>
                </a:lnTo>
                <a:lnTo>
                  <a:pt x="243852" y="1235"/>
                </a:lnTo>
                <a:close/>
                <a:moveTo>
                  <a:pt x="254144" y="1235"/>
                </a:moveTo>
                <a:lnTo>
                  <a:pt x="254144" y="16278"/>
                </a:lnTo>
                <a:lnTo>
                  <a:pt x="252402" y="16278"/>
                </a:lnTo>
                <a:lnTo>
                  <a:pt x="252402" y="9849"/>
                </a:lnTo>
                <a:lnTo>
                  <a:pt x="251864" y="16278"/>
                </a:lnTo>
                <a:lnTo>
                  <a:pt x="249964" y="16278"/>
                </a:lnTo>
                <a:lnTo>
                  <a:pt x="249426" y="9849"/>
                </a:lnTo>
                <a:lnTo>
                  <a:pt x="249426" y="16278"/>
                </a:lnTo>
                <a:lnTo>
                  <a:pt x="247715" y="16278"/>
                </a:lnTo>
                <a:lnTo>
                  <a:pt x="247715" y="1235"/>
                </a:lnTo>
                <a:lnTo>
                  <a:pt x="250502" y="1235"/>
                </a:lnTo>
                <a:lnTo>
                  <a:pt x="250914" y="6334"/>
                </a:lnTo>
                <a:lnTo>
                  <a:pt x="251326" y="1235"/>
                </a:lnTo>
                <a:close/>
                <a:moveTo>
                  <a:pt x="261618" y="1235"/>
                </a:moveTo>
                <a:lnTo>
                  <a:pt x="261618" y="16278"/>
                </a:lnTo>
                <a:lnTo>
                  <a:pt x="259876" y="16278"/>
                </a:lnTo>
                <a:lnTo>
                  <a:pt x="259876" y="9849"/>
                </a:lnTo>
                <a:lnTo>
                  <a:pt x="259338" y="16278"/>
                </a:lnTo>
                <a:lnTo>
                  <a:pt x="257438" y="16278"/>
                </a:lnTo>
                <a:lnTo>
                  <a:pt x="256899" y="9849"/>
                </a:lnTo>
                <a:lnTo>
                  <a:pt x="256899" y="16278"/>
                </a:lnTo>
                <a:lnTo>
                  <a:pt x="255189" y="16278"/>
                </a:lnTo>
                <a:lnTo>
                  <a:pt x="255189" y="1235"/>
                </a:lnTo>
                <a:lnTo>
                  <a:pt x="257976" y="1235"/>
                </a:lnTo>
                <a:lnTo>
                  <a:pt x="258388" y="6334"/>
                </a:lnTo>
                <a:lnTo>
                  <a:pt x="258831" y="1235"/>
                </a:lnTo>
                <a:close/>
                <a:moveTo>
                  <a:pt x="269092" y="1235"/>
                </a:moveTo>
                <a:lnTo>
                  <a:pt x="269092" y="16278"/>
                </a:lnTo>
                <a:lnTo>
                  <a:pt x="267350" y="16278"/>
                </a:lnTo>
                <a:lnTo>
                  <a:pt x="267350" y="9849"/>
                </a:lnTo>
                <a:lnTo>
                  <a:pt x="266844" y="16278"/>
                </a:lnTo>
                <a:lnTo>
                  <a:pt x="264912" y="16278"/>
                </a:lnTo>
                <a:lnTo>
                  <a:pt x="264405" y="9849"/>
                </a:lnTo>
                <a:lnTo>
                  <a:pt x="264405" y="16278"/>
                </a:lnTo>
                <a:lnTo>
                  <a:pt x="262663" y="16278"/>
                </a:lnTo>
                <a:lnTo>
                  <a:pt x="262663" y="1235"/>
                </a:lnTo>
                <a:lnTo>
                  <a:pt x="265450" y="1235"/>
                </a:lnTo>
                <a:lnTo>
                  <a:pt x="265862" y="6334"/>
                </a:lnTo>
                <a:lnTo>
                  <a:pt x="266305" y="1235"/>
                </a:lnTo>
                <a:close/>
                <a:moveTo>
                  <a:pt x="276566" y="1235"/>
                </a:moveTo>
                <a:lnTo>
                  <a:pt x="276566" y="16278"/>
                </a:lnTo>
                <a:lnTo>
                  <a:pt x="274824" y="16278"/>
                </a:lnTo>
                <a:lnTo>
                  <a:pt x="274824" y="9849"/>
                </a:lnTo>
                <a:lnTo>
                  <a:pt x="274317" y="16278"/>
                </a:lnTo>
                <a:lnTo>
                  <a:pt x="272386" y="16278"/>
                </a:lnTo>
                <a:lnTo>
                  <a:pt x="271879" y="9849"/>
                </a:lnTo>
                <a:lnTo>
                  <a:pt x="271879" y="16278"/>
                </a:lnTo>
                <a:lnTo>
                  <a:pt x="270137" y="16278"/>
                </a:lnTo>
                <a:lnTo>
                  <a:pt x="270137" y="1235"/>
                </a:lnTo>
                <a:lnTo>
                  <a:pt x="272924" y="1235"/>
                </a:lnTo>
                <a:lnTo>
                  <a:pt x="273367" y="6334"/>
                </a:lnTo>
                <a:lnTo>
                  <a:pt x="273779" y="1235"/>
                </a:lnTo>
                <a:close/>
                <a:moveTo>
                  <a:pt x="284040" y="1235"/>
                </a:moveTo>
                <a:lnTo>
                  <a:pt x="284040" y="16278"/>
                </a:lnTo>
                <a:lnTo>
                  <a:pt x="282298" y="16278"/>
                </a:lnTo>
                <a:lnTo>
                  <a:pt x="282298" y="9849"/>
                </a:lnTo>
                <a:lnTo>
                  <a:pt x="281791" y="16278"/>
                </a:lnTo>
                <a:lnTo>
                  <a:pt x="279860" y="16278"/>
                </a:lnTo>
                <a:lnTo>
                  <a:pt x="279353" y="9849"/>
                </a:lnTo>
                <a:lnTo>
                  <a:pt x="279353" y="16278"/>
                </a:lnTo>
                <a:lnTo>
                  <a:pt x="277611" y="16278"/>
                </a:lnTo>
                <a:lnTo>
                  <a:pt x="277611" y="1235"/>
                </a:lnTo>
                <a:lnTo>
                  <a:pt x="280430" y="1235"/>
                </a:lnTo>
                <a:lnTo>
                  <a:pt x="280841" y="6334"/>
                </a:lnTo>
                <a:lnTo>
                  <a:pt x="281253" y="1235"/>
                </a:lnTo>
                <a:close/>
                <a:moveTo>
                  <a:pt x="7347" y="17101"/>
                </a:moveTo>
                <a:lnTo>
                  <a:pt x="7347" y="32144"/>
                </a:lnTo>
                <a:lnTo>
                  <a:pt x="5605" y="32144"/>
                </a:lnTo>
                <a:lnTo>
                  <a:pt x="5605" y="25715"/>
                </a:lnTo>
                <a:lnTo>
                  <a:pt x="5099" y="32144"/>
                </a:lnTo>
                <a:lnTo>
                  <a:pt x="3167" y="32144"/>
                </a:lnTo>
                <a:lnTo>
                  <a:pt x="2629" y="25715"/>
                </a:lnTo>
                <a:lnTo>
                  <a:pt x="2629" y="32144"/>
                </a:lnTo>
                <a:lnTo>
                  <a:pt x="918" y="32144"/>
                </a:lnTo>
                <a:lnTo>
                  <a:pt x="918" y="17101"/>
                </a:lnTo>
                <a:lnTo>
                  <a:pt x="3705" y="17101"/>
                </a:lnTo>
                <a:lnTo>
                  <a:pt x="4117" y="22200"/>
                </a:lnTo>
                <a:lnTo>
                  <a:pt x="4529" y="17101"/>
                </a:lnTo>
                <a:close/>
                <a:moveTo>
                  <a:pt x="14821" y="17101"/>
                </a:moveTo>
                <a:lnTo>
                  <a:pt x="14821" y="32144"/>
                </a:lnTo>
                <a:lnTo>
                  <a:pt x="13079" y="32144"/>
                </a:lnTo>
                <a:lnTo>
                  <a:pt x="13079" y="25715"/>
                </a:lnTo>
                <a:lnTo>
                  <a:pt x="12573" y="32144"/>
                </a:lnTo>
                <a:lnTo>
                  <a:pt x="10641" y="32144"/>
                </a:lnTo>
                <a:lnTo>
                  <a:pt x="10134" y="25715"/>
                </a:lnTo>
                <a:lnTo>
                  <a:pt x="10134" y="32144"/>
                </a:lnTo>
                <a:lnTo>
                  <a:pt x="8392" y="32144"/>
                </a:lnTo>
                <a:lnTo>
                  <a:pt x="8392" y="17101"/>
                </a:lnTo>
                <a:lnTo>
                  <a:pt x="11179" y="17101"/>
                </a:lnTo>
                <a:lnTo>
                  <a:pt x="11591" y="22200"/>
                </a:lnTo>
                <a:lnTo>
                  <a:pt x="12034" y="17101"/>
                </a:lnTo>
                <a:close/>
                <a:moveTo>
                  <a:pt x="22295" y="17101"/>
                </a:moveTo>
                <a:lnTo>
                  <a:pt x="22295" y="32144"/>
                </a:lnTo>
                <a:lnTo>
                  <a:pt x="20553" y="32144"/>
                </a:lnTo>
                <a:lnTo>
                  <a:pt x="20553" y="25715"/>
                </a:lnTo>
                <a:lnTo>
                  <a:pt x="20047" y="32144"/>
                </a:lnTo>
                <a:lnTo>
                  <a:pt x="18115" y="32144"/>
                </a:lnTo>
                <a:lnTo>
                  <a:pt x="17608" y="25715"/>
                </a:lnTo>
                <a:lnTo>
                  <a:pt x="17608" y="32144"/>
                </a:lnTo>
                <a:lnTo>
                  <a:pt x="15866" y="32144"/>
                </a:lnTo>
                <a:lnTo>
                  <a:pt x="15866" y="17101"/>
                </a:lnTo>
                <a:lnTo>
                  <a:pt x="18653" y="17101"/>
                </a:lnTo>
                <a:lnTo>
                  <a:pt x="19096" y="22200"/>
                </a:lnTo>
                <a:lnTo>
                  <a:pt x="19508" y="17101"/>
                </a:lnTo>
                <a:close/>
                <a:moveTo>
                  <a:pt x="29769" y="17101"/>
                </a:moveTo>
                <a:lnTo>
                  <a:pt x="29769" y="32144"/>
                </a:lnTo>
                <a:lnTo>
                  <a:pt x="28059" y="32144"/>
                </a:lnTo>
                <a:lnTo>
                  <a:pt x="28059" y="25715"/>
                </a:lnTo>
                <a:lnTo>
                  <a:pt x="27520" y="32144"/>
                </a:lnTo>
                <a:lnTo>
                  <a:pt x="25589" y="32144"/>
                </a:lnTo>
                <a:lnTo>
                  <a:pt x="25082" y="25715"/>
                </a:lnTo>
                <a:lnTo>
                  <a:pt x="25082" y="32144"/>
                </a:lnTo>
                <a:lnTo>
                  <a:pt x="23340" y="32144"/>
                </a:lnTo>
                <a:lnTo>
                  <a:pt x="23340" y="17101"/>
                </a:lnTo>
                <a:lnTo>
                  <a:pt x="26159" y="17101"/>
                </a:lnTo>
                <a:lnTo>
                  <a:pt x="26570" y="22200"/>
                </a:lnTo>
                <a:lnTo>
                  <a:pt x="26982" y="17101"/>
                </a:lnTo>
                <a:close/>
                <a:moveTo>
                  <a:pt x="37243" y="17101"/>
                </a:moveTo>
                <a:lnTo>
                  <a:pt x="37243" y="32144"/>
                </a:lnTo>
                <a:lnTo>
                  <a:pt x="35533" y="32144"/>
                </a:lnTo>
                <a:lnTo>
                  <a:pt x="35533" y="25715"/>
                </a:lnTo>
                <a:lnTo>
                  <a:pt x="34994" y="32144"/>
                </a:lnTo>
                <a:lnTo>
                  <a:pt x="33094" y="32144"/>
                </a:lnTo>
                <a:lnTo>
                  <a:pt x="32556" y="25715"/>
                </a:lnTo>
                <a:lnTo>
                  <a:pt x="32556" y="32144"/>
                </a:lnTo>
                <a:lnTo>
                  <a:pt x="30814" y="32144"/>
                </a:lnTo>
                <a:lnTo>
                  <a:pt x="30814" y="17101"/>
                </a:lnTo>
                <a:lnTo>
                  <a:pt x="33633" y="17101"/>
                </a:lnTo>
                <a:lnTo>
                  <a:pt x="34044" y="22200"/>
                </a:lnTo>
                <a:lnTo>
                  <a:pt x="34456" y="17101"/>
                </a:lnTo>
                <a:close/>
                <a:moveTo>
                  <a:pt x="44748" y="17101"/>
                </a:moveTo>
                <a:lnTo>
                  <a:pt x="44748" y="32144"/>
                </a:lnTo>
                <a:lnTo>
                  <a:pt x="43007" y="32144"/>
                </a:lnTo>
                <a:lnTo>
                  <a:pt x="43007" y="25715"/>
                </a:lnTo>
                <a:lnTo>
                  <a:pt x="42468" y="32144"/>
                </a:lnTo>
                <a:lnTo>
                  <a:pt x="40568" y="32144"/>
                </a:lnTo>
                <a:lnTo>
                  <a:pt x="40030" y="25715"/>
                </a:lnTo>
                <a:lnTo>
                  <a:pt x="40030" y="32144"/>
                </a:lnTo>
                <a:lnTo>
                  <a:pt x="38320" y="32144"/>
                </a:lnTo>
                <a:lnTo>
                  <a:pt x="38320" y="17101"/>
                </a:lnTo>
                <a:lnTo>
                  <a:pt x="41106" y="17101"/>
                </a:lnTo>
                <a:lnTo>
                  <a:pt x="41518" y="22200"/>
                </a:lnTo>
                <a:lnTo>
                  <a:pt x="41930" y="17101"/>
                </a:lnTo>
                <a:close/>
                <a:moveTo>
                  <a:pt x="52222" y="17101"/>
                </a:moveTo>
                <a:lnTo>
                  <a:pt x="52222" y="32144"/>
                </a:lnTo>
                <a:lnTo>
                  <a:pt x="50480" y="32144"/>
                </a:lnTo>
                <a:lnTo>
                  <a:pt x="50480" y="25715"/>
                </a:lnTo>
                <a:lnTo>
                  <a:pt x="49942" y="32144"/>
                </a:lnTo>
                <a:lnTo>
                  <a:pt x="48042" y="32144"/>
                </a:lnTo>
                <a:lnTo>
                  <a:pt x="47504" y="25715"/>
                </a:lnTo>
                <a:lnTo>
                  <a:pt x="47504" y="32144"/>
                </a:lnTo>
                <a:lnTo>
                  <a:pt x="45793" y="32144"/>
                </a:lnTo>
                <a:lnTo>
                  <a:pt x="45793" y="17101"/>
                </a:lnTo>
                <a:lnTo>
                  <a:pt x="48580" y="17101"/>
                </a:lnTo>
                <a:lnTo>
                  <a:pt x="48992" y="22200"/>
                </a:lnTo>
                <a:lnTo>
                  <a:pt x="49404" y="17101"/>
                </a:lnTo>
                <a:close/>
                <a:moveTo>
                  <a:pt x="59696" y="17101"/>
                </a:moveTo>
                <a:lnTo>
                  <a:pt x="59696" y="32144"/>
                </a:lnTo>
                <a:lnTo>
                  <a:pt x="57954" y="32144"/>
                </a:lnTo>
                <a:lnTo>
                  <a:pt x="57954" y="25715"/>
                </a:lnTo>
                <a:lnTo>
                  <a:pt x="57448" y="32144"/>
                </a:lnTo>
                <a:lnTo>
                  <a:pt x="55516" y="32144"/>
                </a:lnTo>
                <a:lnTo>
                  <a:pt x="54978" y="25715"/>
                </a:lnTo>
                <a:lnTo>
                  <a:pt x="54978" y="32144"/>
                </a:lnTo>
                <a:lnTo>
                  <a:pt x="53267" y="32144"/>
                </a:lnTo>
                <a:lnTo>
                  <a:pt x="53267" y="17101"/>
                </a:lnTo>
                <a:lnTo>
                  <a:pt x="56054" y="17101"/>
                </a:lnTo>
                <a:lnTo>
                  <a:pt x="56466" y="22200"/>
                </a:lnTo>
                <a:lnTo>
                  <a:pt x="56878" y="17101"/>
                </a:lnTo>
                <a:close/>
                <a:moveTo>
                  <a:pt x="67170" y="17101"/>
                </a:moveTo>
                <a:lnTo>
                  <a:pt x="67170" y="32144"/>
                </a:lnTo>
                <a:lnTo>
                  <a:pt x="65428" y="32144"/>
                </a:lnTo>
                <a:lnTo>
                  <a:pt x="65428" y="25715"/>
                </a:lnTo>
                <a:lnTo>
                  <a:pt x="64922" y="32144"/>
                </a:lnTo>
                <a:lnTo>
                  <a:pt x="62990" y="32144"/>
                </a:lnTo>
                <a:lnTo>
                  <a:pt x="62483" y="25715"/>
                </a:lnTo>
                <a:lnTo>
                  <a:pt x="62483" y="32144"/>
                </a:lnTo>
                <a:lnTo>
                  <a:pt x="60741" y="32144"/>
                </a:lnTo>
                <a:lnTo>
                  <a:pt x="60741" y="17101"/>
                </a:lnTo>
                <a:lnTo>
                  <a:pt x="63528" y="17101"/>
                </a:lnTo>
                <a:lnTo>
                  <a:pt x="63940" y="22200"/>
                </a:lnTo>
                <a:lnTo>
                  <a:pt x="64383" y="17101"/>
                </a:lnTo>
                <a:close/>
                <a:moveTo>
                  <a:pt x="74644" y="17101"/>
                </a:moveTo>
                <a:lnTo>
                  <a:pt x="74644" y="32144"/>
                </a:lnTo>
                <a:lnTo>
                  <a:pt x="72902" y="32144"/>
                </a:lnTo>
                <a:lnTo>
                  <a:pt x="72902" y="25715"/>
                </a:lnTo>
                <a:lnTo>
                  <a:pt x="72395" y="32144"/>
                </a:lnTo>
                <a:lnTo>
                  <a:pt x="70464" y="32144"/>
                </a:lnTo>
                <a:lnTo>
                  <a:pt x="69957" y="25715"/>
                </a:lnTo>
                <a:lnTo>
                  <a:pt x="69957" y="32144"/>
                </a:lnTo>
                <a:lnTo>
                  <a:pt x="68215" y="32144"/>
                </a:lnTo>
                <a:lnTo>
                  <a:pt x="68215" y="17101"/>
                </a:lnTo>
                <a:lnTo>
                  <a:pt x="71002" y="17101"/>
                </a:lnTo>
                <a:lnTo>
                  <a:pt x="71445" y="22200"/>
                </a:lnTo>
                <a:lnTo>
                  <a:pt x="71857" y="17101"/>
                </a:lnTo>
                <a:close/>
                <a:moveTo>
                  <a:pt x="82118" y="17101"/>
                </a:moveTo>
                <a:lnTo>
                  <a:pt x="82118" y="32144"/>
                </a:lnTo>
                <a:lnTo>
                  <a:pt x="80376" y="32144"/>
                </a:lnTo>
                <a:lnTo>
                  <a:pt x="80376" y="25715"/>
                </a:lnTo>
                <a:lnTo>
                  <a:pt x="79869" y="32144"/>
                </a:lnTo>
                <a:lnTo>
                  <a:pt x="77969" y="32144"/>
                </a:lnTo>
                <a:lnTo>
                  <a:pt x="77431" y="25715"/>
                </a:lnTo>
                <a:lnTo>
                  <a:pt x="77431" y="32144"/>
                </a:lnTo>
                <a:lnTo>
                  <a:pt x="75689" y="32144"/>
                </a:lnTo>
                <a:lnTo>
                  <a:pt x="75689" y="17101"/>
                </a:lnTo>
                <a:lnTo>
                  <a:pt x="78508" y="17101"/>
                </a:lnTo>
                <a:lnTo>
                  <a:pt x="78919" y="22200"/>
                </a:lnTo>
                <a:lnTo>
                  <a:pt x="79331" y="17101"/>
                </a:lnTo>
                <a:close/>
                <a:moveTo>
                  <a:pt x="89623" y="17101"/>
                </a:moveTo>
                <a:lnTo>
                  <a:pt x="89623" y="32144"/>
                </a:lnTo>
                <a:lnTo>
                  <a:pt x="87882" y="32144"/>
                </a:lnTo>
                <a:lnTo>
                  <a:pt x="87882" y="25715"/>
                </a:lnTo>
                <a:lnTo>
                  <a:pt x="87343" y="32144"/>
                </a:lnTo>
                <a:lnTo>
                  <a:pt x="85443" y="32144"/>
                </a:lnTo>
                <a:lnTo>
                  <a:pt x="84905" y="25715"/>
                </a:lnTo>
                <a:lnTo>
                  <a:pt x="84905" y="32144"/>
                </a:lnTo>
                <a:lnTo>
                  <a:pt x="83163" y="32144"/>
                </a:lnTo>
                <a:lnTo>
                  <a:pt x="83163" y="17101"/>
                </a:lnTo>
                <a:lnTo>
                  <a:pt x="85982" y="17101"/>
                </a:lnTo>
                <a:lnTo>
                  <a:pt x="86393" y="22200"/>
                </a:lnTo>
                <a:lnTo>
                  <a:pt x="86805" y="17101"/>
                </a:lnTo>
                <a:close/>
                <a:moveTo>
                  <a:pt x="97097" y="17101"/>
                </a:moveTo>
                <a:lnTo>
                  <a:pt x="97097" y="32144"/>
                </a:lnTo>
                <a:lnTo>
                  <a:pt x="95356" y="32144"/>
                </a:lnTo>
                <a:lnTo>
                  <a:pt x="95356" y="25715"/>
                </a:lnTo>
                <a:lnTo>
                  <a:pt x="94817" y="32144"/>
                </a:lnTo>
                <a:lnTo>
                  <a:pt x="92917" y="32144"/>
                </a:lnTo>
                <a:lnTo>
                  <a:pt x="92379" y="25715"/>
                </a:lnTo>
                <a:lnTo>
                  <a:pt x="92379" y="32144"/>
                </a:lnTo>
                <a:lnTo>
                  <a:pt x="90637" y="32144"/>
                </a:lnTo>
                <a:lnTo>
                  <a:pt x="90637" y="17101"/>
                </a:lnTo>
                <a:lnTo>
                  <a:pt x="93455" y="17101"/>
                </a:lnTo>
                <a:lnTo>
                  <a:pt x="93867" y="22200"/>
                </a:lnTo>
                <a:lnTo>
                  <a:pt x="94279" y="17101"/>
                </a:lnTo>
                <a:close/>
                <a:moveTo>
                  <a:pt x="104571" y="17101"/>
                </a:moveTo>
                <a:lnTo>
                  <a:pt x="104571" y="32144"/>
                </a:lnTo>
                <a:lnTo>
                  <a:pt x="102829" y="32144"/>
                </a:lnTo>
                <a:lnTo>
                  <a:pt x="102829" y="25715"/>
                </a:lnTo>
                <a:lnTo>
                  <a:pt x="102323" y="32144"/>
                </a:lnTo>
                <a:lnTo>
                  <a:pt x="100391" y="32144"/>
                </a:lnTo>
                <a:lnTo>
                  <a:pt x="99853" y="25715"/>
                </a:lnTo>
                <a:lnTo>
                  <a:pt x="99853" y="32144"/>
                </a:lnTo>
                <a:lnTo>
                  <a:pt x="98142" y="32144"/>
                </a:lnTo>
                <a:lnTo>
                  <a:pt x="98142" y="17101"/>
                </a:lnTo>
                <a:lnTo>
                  <a:pt x="100929" y="17101"/>
                </a:lnTo>
                <a:lnTo>
                  <a:pt x="101341" y="22200"/>
                </a:lnTo>
                <a:lnTo>
                  <a:pt x="101753" y="17101"/>
                </a:lnTo>
                <a:close/>
                <a:moveTo>
                  <a:pt x="112045" y="17101"/>
                </a:moveTo>
                <a:lnTo>
                  <a:pt x="112045" y="32144"/>
                </a:lnTo>
                <a:lnTo>
                  <a:pt x="110303" y="32144"/>
                </a:lnTo>
                <a:lnTo>
                  <a:pt x="110303" y="25715"/>
                </a:lnTo>
                <a:lnTo>
                  <a:pt x="109797" y="32144"/>
                </a:lnTo>
                <a:lnTo>
                  <a:pt x="107865" y="32144"/>
                </a:lnTo>
                <a:lnTo>
                  <a:pt x="107358" y="25715"/>
                </a:lnTo>
                <a:lnTo>
                  <a:pt x="107358" y="32144"/>
                </a:lnTo>
                <a:lnTo>
                  <a:pt x="105616" y="32144"/>
                </a:lnTo>
                <a:lnTo>
                  <a:pt x="105616" y="17101"/>
                </a:lnTo>
                <a:lnTo>
                  <a:pt x="108403" y="17101"/>
                </a:lnTo>
                <a:lnTo>
                  <a:pt x="108815" y="22200"/>
                </a:lnTo>
                <a:lnTo>
                  <a:pt x="109258" y="17101"/>
                </a:lnTo>
                <a:close/>
                <a:moveTo>
                  <a:pt x="119519" y="17101"/>
                </a:moveTo>
                <a:lnTo>
                  <a:pt x="119519" y="32144"/>
                </a:lnTo>
                <a:lnTo>
                  <a:pt x="117777" y="32144"/>
                </a:lnTo>
                <a:lnTo>
                  <a:pt x="117777" y="25715"/>
                </a:lnTo>
                <a:lnTo>
                  <a:pt x="117271" y="32144"/>
                </a:lnTo>
                <a:lnTo>
                  <a:pt x="115339" y="32144"/>
                </a:lnTo>
                <a:lnTo>
                  <a:pt x="114832" y="25715"/>
                </a:lnTo>
                <a:lnTo>
                  <a:pt x="114832" y="32144"/>
                </a:lnTo>
                <a:lnTo>
                  <a:pt x="113090" y="32144"/>
                </a:lnTo>
                <a:lnTo>
                  <a:pt x="113090" y="17101"/>
                </a:lnTo>
                <a:lnTo>
                  <a:pt x="115877" y="17101"/>
                </a:lnTo>
                <a:lnTo>
                  <a:pt x="116320" y="22200"/>
                </a:lnTo>
                <a:lnTo>
                  <a:pt x="116732" y="17101"/>
                </a:lnTo>
                <a:close/>
                <a:moveTo>
                  <a:pt x="126993" y="17101"/>
                </a:moveTo>
                <a:lnTo>
                  <a:pt x="126993" y="32144"/>
                </a:lnTo>
                <a:lnTo>
                  <a:pt x="125283" y="32144"/>
                </a:lnTo>
                <a:lnTo>
                  <a:pt x="125283" y="25715"/>
                </a:lnTo>
                <a:lnTo>
                  <a:pt x="124744" y="32144"/>
                </a:lnTo>
                <a:lnTo>
                  <a:pt x="122813" y="32144"/>
                </a:lnTo>
                <a:lnTo>
                  <a:pt x="122306" y="25715"/>
                </a:lnTo>
                <a:lnTo>
                  <a:pt x="122306" y="32144"/>
                </a:lnTo>
                <a:lnTo>
                  <a:pt x="120564" y="32144"/>
                </a:lnTo>
                <a:lnTo>
                  <a:pt x="120564" y="17101"/>
                </a:lnTo>
                <a:lnTo>
                  <a:pt x="123351" y="17101"/>
                </a:lnTo>
                <a:lnTo>
                  <a:pt x="123794" y="22200"/>
                </a:lnTo>
                <a:lnTo>
                  <a:pt x="124206" y="17101"/>
                </a:lnTo>
                <a:close/>
                <a:moveTo>
                  <a:pt x="134467" y="17101"/>
                </a:moveTo>
                <a:lnTo>
                  <a:pt x="134467" y="32144"/>
                </a:lnTo>
                <a:lnTo>
                  <a:pt x="132757" y="32144"/>
                </a:lnTo>
                <a:lnTo>
                  <a:pt x="132757" y="25715"/>
                </a:lnTo>
                <a:lnTo>
                  <a:pt x="132218" y="32144"/>
                </a:lnTo>
                <a:lnTo>
                  <a:pt x="130318" y="32144"/>
                </a:lnTo>
                <a:lnTo>
                  <a:pt x="129780" y="25715"/>
                </a:lnTo>
                <a:lnTo>
                  <a:pt x="129780" y="32144"/>
                </a:lnTo>
                <a:lnTo>
                  <a:pt x="128038" y="32144"/>
                </a:lnTo>
                <a:lnTo>
                  <a:pt x="128038" y="17101"/>
                </a:lnTo>
                <a:lnTo>
                  <a:pt x="130857" y="17101"/>
                </a:lnTo>
                <a:lnTo>
                  <a:pt x="131268" y="22200"/>
                </a:lnTo>
                <a:lnTo>
                  <a:pt x="131680" y="17101"/>
                </a:lnTo>
                <a:close/>
                <a:moveTo>
                  <a:pt x="141941" y="17101"/>
                </a:moveTo>
                <a:lnTo>
                  <a:pt x="141941" y="32144"/>
                </a:lnTo>
                <a:lnTo>
                  <a:pt x="140231" y="32144"/>
                </a:lnTo>
                <a:lnTo>
                  <a:pt x="140231" y="25715"/>
                </a:lnTo>
                <a:lnTo>
                  <a:pt x="139692" y="32144"/>
                </a:lnTo>
                <a:lnTo>
                  <a:pt x="137792" y="32144"/>
                </a:lnTo>
                <a:lnTo>
                  <a:pt x="137254" y="25715"/>
                </a:lnTo>
                <a:lnTo>
                  <a:pt x="137254" y="32144"/>
                </a:lnTo>
                <a:lnTo>
                  <a:pt x="135512" y="32144"/>
                </a:lnTo>
                <a:lnTo>
                  <a:pt x="135512" y="17101"/>
                </a:lnTo>
                <a:lnTo>
                  <a:pt x="138330" y="17101"/>
                </a:lnTo>
                <a:lnTo>
                  <a:pt x="138742" y="22200"/>
                </a:lnTo>
                <a:lnTo>
                  <a:pt x="139154" y="17101"/>
                </a:lnTo>
                <a:close/>
                <a:moveTo>
                  <a:pt x="149446" y="17101"/>
                </a:moveTo>
                <a:lnTo>
                  <a:pt x="149446" y="32144"/>
                </a:lnTo>
                <a:lnTo>
                  <a:pt x="147705" y="32144"/>
                </a:lnTo>
                <a:lnTo>
                  <a:pt x="147705" y="25715"/>
                </a:lnTo>
                <a:lnTo>
                  <a:pt x="147166" y="32144"/>
                </a:lnTo>
                <a:lnTo>
                  <a:pt x="145266" y="32144"/>
                </a:lnTo>
                <a:lnTo>
                  <a:pt x="144728" y="25715"/>
                </a:lnTo>
                <a:lnTo>
                  <a:pt x="144728" y="32144"/>
                </a:lnTo>
                <a:lnTo>
                  <a:pt x="142986" y="32144"/>
                </a:lnTo>
                <a:lnTo>
                  <a:pt x="142986" y="17101"/>
                </a:lnTo>
                <a:lnTo>
                  <a:pt x="145804" y="17101"/>
                </a:lnTo>
                <a:lnTo>
                  <a:pt x="146216" y="22200"/>
                </a:lnTo>
                <a:lnTo>
                  <a:pt x="146628" y="17101"/>
                </a:lnTo>
                <a:close/>
                <a:moveTo>
                  <a:pt x="156920" y="17101"/>
                </a:moveTo>
                <a:lnTo>
                  <a:pt x="156920" y="32144"/>
                </a:lnTo>
                <a:lnTo>
                  <a:pt x="155178" y="32144"/>
                </a:lnTo>
                <a:lnTo>
                  <a:pt x="155178" y="25715"/>
                </a:lnTo>
                <a:lnTo>
                  <a:pt x="154640" y="32144"/>
                </a:lnTo>
                <a:lnTo>
                  <a:pt x="152740" y="32144"/>
                </a:lnTo>
                <a:lnTo>
                  <a:pt x="152233" y="25715"/>
                </a:lnTo>
                <a:lnTo>
                  <a:pt x="152233" y="32144"/>
                </a:lnTo>
                <a:lnTo>
                  <a:pt x="150491" y="32144"/>
                </a:lnTo>
                <a:lnTo>
                  <a:pt x="150491" y="17101"/>
                </a:lnTo>
                <a:lnTo>
                  <a:pt x="153278" y="17101"/>
                </a:lnTo>
                <a:lnTo>
                  <a:pt x="153690" y="22200"/>
                </a:lnTo>
                <a:lnTo>
                  <a:pt x="154133" y="17101"/>
                </a:lnTo>
                <a:close/>
                <a:moveTo>
                  <a:pt x="164394" y="17101"/>
                </a:moveTo>
                <a:lnTo>
                  <a:pt x="164394" y="32144"/>
                </a:lnTo>
                <a:lnTo>
                  <a:pt x="162652" y="32144"/>
                </a:lnTo>
                <a:lnTo>
                  <a:pt x="162652" y="25715"/>
                </a:lnTo>
                <a:lnTo>
                  <a:pt x="162146" y="32144"/>
                </a:lnTo>
                <a:lnTo>
                  <a:pt x="160214" y="32144"/>
                </a:lnTo>
                <a:lnTo>
                  <a:pt x="159707" y="25715"/>
                </a:lnTo>
                <a:lnTo>
                  <a:pt x="159707" y="32144"/>
                </a:lnTo>
                <a:lnTo>
                  <a:pt x="157965" y="32144"/>
                </a:lnTo>
                <a:lnTo>
                  <a:pt x="157965" y="17101"/>
                </a:lnTo>
                <a:lnTo>
                  <a:pt x="160752" y="17101"/>
                </a:lnTo>
                <a:lnTo>
                  <a:pt x="161164" y="22200"/>
                </a:lnTo>
                <a:lnTo>
                  <a:pt x="161607" y="17101"/>
                </a:lnTo>
                <a:close/>
                <a:moveTo>
                  <a:pt x="171868" y="17101"/>
                </a:moveTo>
                <a:lnTo>
                  <a:pt x="171868" y="32144"/>
                </a:lnTo>
                <a:lnTo>
                  <a:pt x="170126" y="32144"/>
                </a:lnTo>
                <a:lnTo>
                  <a:pt x="170126" y="25715"/>
                </a:lnTo>
                <a:lnTo>
                  <a:pt x="169620" y="32144"/>
                </a:lnTo>
                <a:lnTo>
                  <a:pt x="167688" y="32144"/>
                </a:lnTo>
                <a:lnTo>
                  <a:pt x="167181" y="25715"/>
                </a:lnTo>
                <a:lnTo>
                  <a:pt x="167181" y="32144"/>
                </a:lnTo>
                <a:lnTo>
                  <a:pt x="165439" y="32144"/>
                </a:lnTo>
                <a:lnTo>
                  <a:pt x="165439" y="17101"/>
                </a:lnTo>
                <a:lnTo>
                  <a:pt x="168226" y="17101"/>
                </a:lnTo>
                <a:lnTo>
                  <a:pt x="168638" y="22200"/>
                </a:lnTo>
                <a:lnTo>
                  <a:pt x="169081" y="17101"/>
                </a:lnTo>
                <a:close/>
                <a:moveTo>
                  <a:pt x="179342" y="17101"/>
                </a:moveTo>
                <a:lnTo>
                  <a:pt x="179342" y="32144"/>
                </a:lnTo>
                <a:lnTo>
                  <a:pt x="177600" y="32144"/>
                </a:lnTo>
                <a:lnTo>
                  <a:pt x="177600" y="25715"/>
                </a:lnTo>
                <a:lnTo>
                  <a:pt x="177093" y="32144"/>
                </a:lnTo>
                <a:lnTo>
                  <a:pt x="175193" y="32144"/>
                </a:lnTo>
                <a:lnTo>
                  <a:pt x="174655" y="25715"/>
                </a:lnTo>
                <a:lnTo>
                  <a:pt x="174655" y="32144"/>
                </a:lnTo>
                <a:lnTo>
                  <a:pt x="172913" y="32144"/>
                </a:lnTo>
                <a:lnTo>
                  <a:pt x="172913" y="17101"/>
                </a:lnTo>
                <a:lnTo>
                  <a:pt x="175732" y="17101"/>
                </a:lnTo>
                <a:lnTo>
                  <a:pt x="176143" y="22200"/>
                </a:lnTo>
                <a:lnTo>
                  <a:pt x="176555" y="17101"/>
                </a:lnTo>
                <a:close/>
                <a:moveTo>
                  <a:pt x="186816" y="17101"/>
                </a:moveTo>
                <a:lnTo>
                  <a:pt x="186816" y="32144"/>
                </a:lnTo>
                <a:lnTo>
                  <a:pt x="185106" y="32144"/>
                </a:lnTo>
                <a:lnTo>
                  <a:pt x="185106" y="25715"/>
                </a:lnTo>
                <a:lnTo>
                  <a:pt x="184567" y="32144"/>
                </a:lnTo>
                <a:lnTo>
                  <a:pt x="182667" y="32144"/>
                </a:lnTo>
                <a:lnTo>
                  <a:pt x="182129" y="25715"/>
                </a:lnTo>
                <a:lnTo>
                  <a:pt x="182129" y="32144"/>
                </a:lnTo>
                <a:lnTo>
                  <a:pt x="180387" y="32144"/>
                </a:lnTo>
                <a:lnTo>
                  <a:pt x="180387" y="17101"/>
                </a:lnTo>
                <a:lnTo>
                  <a:pt x="183206" y="17101"/>
                </a:lnTo>
                <a:lnTo>
                  <a:pt x="183617" y="22200"/>
                </a:lnTo>
                <a:lnTo>
                  <a:pt x="184029" y="17101"/>
                </a:lnTo>
                <a:close/>
                <a:moveTo>
                  <a:pt x="194321" y="17101"/>
                </a:moveTo>
                <a:lnTo>
                  <a:pt x="194321" y="32144"/>
                </a:lnTo>
                <a:lnTo>
                  <a:pt x="192580" y="32144"/>
                </a:lnTo>
                <a:lnTo>
                  <a:pt x="192580" y="25715"/>
                </a:lnTo>
                <a:lnTo>
                  <a:pt x="192041" y="32144"/>
                </a:lnTo>
                <a:lnTo>
                  <a:pt x="190141" y="32144"/>
                </a:lnTo>
                <a:lnTo>
                  <a:pt x="189603" y="25715"/>
                </a:lnTo>
                <a:lnTo>
                  <a:pt x="189603" y="32144"/>
                </a:lnTo>
                <a:lnTo>
                  <a:pt x="187861" y="32144"/>
                </a:lnTo>
                <a:lnTo>
                  <a:pt x="187861" y="17101"/>
                </a:lnTo>
                <a:lnTo>
                  <a:pt x="190679" y="17101"/>
                </a:lnTo>
                <a:lnTo>
                  <a:pt x="191091" y="22200"/>
                </a:lnTo>
                <a:lnTo>
                  <a:pt x="191503" y="17101"/>
                </a:lnTo>
                <a:close/>
                <a:moveTo>
                  <a:pt x="201795" y="17101"/>
                </a:moveTo>
                <a:lnTo>
                  <a:pt x="201795" y="32144"/>
                </a:lnTo>
                <a:lnTo>
                  <a:pt x="200054" y="32144"/>
                </a:lnTo>
                <a:lnTo>
                  <a:pt x="200054" y="25715"/>
                </a:lnTo>
                <a:lnTo>
                  <a:pt x="199515" y="32144"/>
                </a:lnTo>
                <a:lnTo>
                  <a:pt x="197615" y="32144"/>
                </a:lnTo>
                <a:lnTo>
                  <a:pt x="197077" y="25715"/>
                </a:lnTo>
                <a:lnTo>
                  <a:pt x="197077" y="32144"/>
                </a:lnTo>
                <a:lnTo>
                  <a:pt x="195366" y="32144"/>
                </a:lnTo>
                <a:lnTo>
                  <a:pt x="195366" y="17101"/>
                </a:lnTo>
                <a:lnTo>
                  <a:pt x="198153" y="17101"/>
                </a:lnTo>
                <a:lnTo>
                  <a:pt x="198565" y="22200"/>
                </a:lnTo>
                <a:lnTo>
                  <a:pt x="198977" y="17101"/>
                </a:lnTo>
                <a:close/>
                <a:moveTo>
                  <a:pt x="209269" y="17101"/>
                </a:moveTo>
                <a:lnTo>
                  <a:pt x="209269" y="32144"/>
                </a:lnTo>
                <a:lnTo>
                  <a:pt x="207527" y="32144"/>
                </a:lnTo>
                <a:lnTo>
                  <a:pt x="207527" y="25715"/>
                </a:lnTo>
                <a:lnTo>
                  <a:pt x="207021" y="32144"/>
                </a:lnTo>
                <a:lnTo>
                  <a:pt x="205089" y="32144"/>
                </a:lnTo>
                <a:lnTo>
                  <a:pt x="204582" y="25715"/>
                </a:lnTo>
                <a:lnTo>
                  <a:pt x="204582" y="32144"/>
                </a:lnTo>
                <a:lnTo>
                  <a:pt x="202840" y="32144"/>
                </a:lnTo>
                <a:lnTo>
                  <a:pt x="202840" y="17101"/>
                </a:lnTo>
                <a:lnTo>
                  <a:pt x="205627" y="17101"/>
                </a:lnTo>
                <a:lnTo>
                  <a:pt x="206039" y="22200"/>
                </a:lnTo>
                <a:lnTo>
                  <a:pt x="206451" y="17101"/>
                </a:lnTo>
                <a:close/>
                <a:moveTo>
                  <a:pt x="216743" y="17101"/>
                </a:moveTo>
                <a:lnTo>
                  <a:pt x="216743" y="32144"/>
                </a:lnTo>
                <a:lnTo>
                  <a:pt x="215001" y="32144"/>
                </a:lnTo>
                <a:lnTo>
                  <a:pt x="215001" y="25715"/>
                </a:lnTo>
                <a:lnTo>
                  <a:pt x="214495" y="32144"/>
                </a:lnTo>
                <a:lnTo>
                  <a:pt x="212563" y="32144"/>
                </a:lnTo>
                <a:lnTo>
                  <a:pt x="212056" y="25715"/>
                </a:lnTo>
                <a:lnTo>
                  <a:pt x="212056" y="32144"/>
                </a:lnTo>
                <a:lnTo>
                  <a:pt x="210314" y="32144"/>
                </a:lnTo>
                <a:lnTo>
                  <a:pt x="210314" y="17101"/>
                </a:lnTo>
                <a:lnTo>
                  <a:pt x="213101" y="17101"/>
                </a:lnTo>
                <a:lnTo>
                  <a:pt x="213513" y="22200"/>
                </a:lnTo>
                <a:lnTo>
                  <a:pt x="213956" y="17101"/>
                </a:lnTo>
                <a:close/>
                <a:moveTo>
                  <a:pt x="224217" y="17101"/>
                </a:moveTo>
                <a:lnTo>
                  <a:pt x="224217" y="32144"/>
                </a:lnTo>
                <a:lnTo>
                  <a:pt x="222475" y="32144"/>
                </a:lnTo>
                <a:lnTo>
                  <a:pt x="222475" y="25715"/>
                </a:lnTo>
                <a:lnTo>
                  <a:pt x="221969" y="32144"/>
                </a:lnTo>
                <a:lnTo>
                  <a:pt x="220037" y="32144"/>
                </a:lnTo>
                <a:lnTo>
                  <a:pt x="219530" y="25715"/>
                </a:lnTo>
                <a:lnTo>
                  <a:pt x="219530" y="32144"/>
                </a:lnTo>
                <a:lnTo>
                  <a:pt x="217788" y="32144"/>
                </a:lnTo>
                <a:lnTo>
                  <a:pt x="217788" y="17101"/>
                </a:lnTo>
                <a:lnTo>
                  <a:pt x="220575" y="17101"/>
                </a:lnTo>
                <a:lnTo>
                  <a:pt x="221018" y="22200"/>
                </a:lnTo>
                <a:lnTo>
                  <a:pt x="221430" y="17101"/>
                </a:lnTo>
                <a:close/>
                <a:moveTo>
                  <a:pt x="231691" y="17101"/>
                </a:moveTo>
                <a:lnTo>
                  <a:pt x="231691" y="32144"/>
                </a:lnTo>
                <a:lnTo>
                  <a:pt x="229981" y="32144"/>
                </a:lnTo>
                <a:lnTo>
                  <a:pt x="229981" y="25715"/>
                </a:lnTo>
                <a:lnTo>
                  <a:pt x="229442" y="32144"/>
                </a:lnTo>
                <a:lnTo>
                  <a:pt x="227542" y="32144"/>
                </a:lnTo>
                <a:lnTo>
                  <a:pt x="227004" y="25715"/>
                </a:lnTo>
                <a:lnTo>
                  <a:pt x="227004" y="32144"/>
                </a:lnTo>
                <a:lnTo>
                  <a:pt x="225262" y="32144"/>
                </a:lnTo>
                <a:lnTo>
                  <a:pt x="225262" y="17101"/>
                </a:lnTo>
                <a:lnTo>
                  <a:pt x="228049" y="17101"/>
                </a:lnTo>
                <a:lnTo>
                  <a:pt x="228492" y="22200"/>
                </a:lnTo>
                <a:lnTo>
                  <a:pt x="228904" y="17101"/>
                </a:lnTo>
                <a:close/>
                <a:moveTo>
                  <a:pt x="239165" y="17101"/>
                </a:moveTo>
                <a:lnTo>
                  <a:pt x="239165" y="32144"/>
                </a:lnTo>
                <a:lnTo>
                  <a:pt x="237455" y="32144"/>
                </a:lnTo>
                <a:lnTo>
                  <a:pt x="237455" y="25715"/>
                </a:lnTo>
                <a:lnTo>
                  <a:pt x="236916" y="32144"/>
                </a:lnTo>
                <a:lnTo>
                  <a:pt x="235016" y="32144"/>
                </a:lnTo>
                <a:lnTo>
                  <a:pt x="234478" y="25715"/>
                </a:lnTo>
                <a:lnTo>
                  <a:pt x="234478" y="32144"/>
                </a:lnTo>
                <a:lnTo>
                  <a:pt x="232736" y="32144"/>
                </a:lnTo>
                <a:lnTo>
                  <a:pt x="232736" y="17101"/>
                </a:lnTo>
                <a:lnTo>
                  <a:pt x="235555" y="17101"/>
                </a:lnTo>
                <a:lnTo>
                  <a:pt x="235966" y="22200"/>
                </a:lnTo>
                <a:lnTo>
                  <a:pt x="236378" y="17101"/>
                </a:lnTo>
                <a:close/>
                <a:moveTo>
                  <a:pt x="246670" y="17101"/>
                </a:moveTo>
                <a:lnTo>
                  <a:pt x="246670" y="32144"/>
                </a:lnTo>
                <a:lnTo>
                  <a:pt x="244929" y="32144"/>
                </a:lnTo>
                <a:lnTo>
                  <a:pt x="244929" y="25715"/>
                </a:lnTo>
                <a:lnTo>
                  <a:pt x="244390" y="32144"/>
                </a:lnTo>
                <a:lnTo>
                  <a:pt x="242490" y="32144"/>
                </a:lnTo>
                <a:lnTo>
                  <a:pt x="241952" y="25715"/>
                </a:lnTo>
                <a:lnTo>
                  <a:pt x="241952" y="32144"/>
                </a:lnTo>
                <a:lnTo>
                  <a:pt x="240242" y="32144"/>
                </a:lnTo>
                <a:lnTo>
                  <a:pt x="240242" y="17101"/>
                </a:lnTo>
                <a:lnTo>
                  <a:pt x="243028" y="17101"/>
                </a:lnTo>
                <a:lnTo>
                  <a:pt x="243440" y="22200"/>
                </a:lnTo>
                <a:lnTo>
                  <a:pt x="243852" y="17101"/>
                </a:lnTo>
                <a:close/>
                <a:moveTo>
                  <a:pt x="254144" y="17101"/>
                </a:moveTo>
                <a:lnTo>
                  <a:pt x="254144" y="32144"/>
                </a:lnTo>
                <a:lnTo>
                  <a:pt x="252402" y="32144"/>
                </a:lnTo>
                <a:lnTo>
                  <a:pt x="252402" y="25715"/>
                </a:lnTo>
                <a:lnTo>
                  <a:pt x="251864" y="32144"/>
                </a:lnTo>
                <a:lnTo>
                  <a:pt x="249964" y="32144"/>
                </a:lnTo>
                <a:lnTo>
                  <a:pt x="249426" y="25715"/>
                </a:lnTo>
                <a:lnTo>
                  <a:pt x="249426" y="32144"/>
                </a:lnTo>
                <a:lnTo>
                  <a:pt x="247715" y="32144"/>
                </a:lnTo>
                <a:lnTo>
                  <a:pt x="247715" y="17101"/>
                </a:lnTo>
                <a:lnTo>
                  <a:pt x="250502" y="17101"/>
                </a:lnTo>
                <a:lnTo>
                  <a:pt x="250914" y="22200"/>
                </a:lnTo>
                <a:lnTo>
                  <a:pt x="251326" y="17101"/>
                </a:lnTo>
                <a:close/>
                <a:moveTo>
                  <a:pt x="261618" y="17101"/>
                </a:moveTo>
                <a:lnTo>
                  <a:pt x="261618" y="32144"/>
                </a:lnTo>
                <a:lnTo>
                  <a:pt x="259876" y="32144"/>
                </a:lnTo>
                <a:lnTo>
                  <a:pt x="259876" y="25715"/>
                </a:lnTo>
                <a:lnTo>
                  <a:pt x="259338" y="32144"/>
                </a:lnTo>
                <a:lnTo>
                  <a:pt x="257438" y="32144"/>
                </a:lnTo>
                <a:lnTo>
                  <a:pt x="256899" y="25715"/>
                </a:lnTo>
                <a:lnTo>
                  <a:pt x="256899" y="32144"/>
                </a:lnTo>
                <a:lnTo>
                  <a:pt x="255189" y="32144"/>
                </a:lnTo>
                <a:lnTo>
                  <a:pt x="255189" y="17101"/>
                </a:lnTo>
                <a:lnTo>
                  <a:pt x="257976" y="17101"/>
                </a:lnTo>
                <a:lnTo>
                  <a:pt x="258388" y="22200"/>
                </a:lnTo>
                <a:lnTo>
                  <a:pt x="258831" y="17101"/>
                </a:lnTo>
                <a:close/>
                <a:moveTo>
                  <a:pt x="269092" y="17101"/>
                </a:moveTo>
                <a:lnTo>
                  <a:pt x="269092" y="32144"/>
                </a:lnTo>
                <a:lnTo>
                  <a:pt x="267350" y="32144"/>
                </a:lnTo>
                <a:lnTo>
                  <a:pt x="267350" y="25715"/>
                </a:lnTo>
                <a:lnTo>
                  <a:pt x="266844" y="32144"/>
                </a:lnTo>
                <a:lnTo>
                  <a:pt x="264912" y="32144"/>
                </a:lnTo>
                <a:lnTo>
                  <a:pt x="264405" y="25715"/>
                </a:lnTo>
                <a:lnTo>
                  <a:pt x="264405" y="32144"/>
                </a:lnTo>
                <a:lnTo>
                  <a:pt x="262663" y="32144"/>
                </a:lnTo>
                <a:lnTo>
                  <a:pt x="262663" y="17101"/>
                </a:lnTo>
                <a:lnTo>
                  <a:pt x="265450" y="17101"/>
                </a:lnTo>
                <a:lnTo>
                  <a:pt x="265862" y="22200"/>
                </a:lnTo>
                <a:lnTo>
                  <a:pt x="266305" y="17101"/>
                </a:lnTo>
                <a:close/>
                <a:moveTo>
                  <a:pt x="276566" y="17101"/>
                </a:moveTo>
                <a:lnTo>
                  <a:pt x="276566" y="32144"/>
                </a:lnTo>
                <a:lnTo>
                  <a:pt x="274824" y="32144"/>
                </a:lnTo>
                <a:lnTo>
                  <a:pt x="274824" y="25715"/>
                </a:lnTo>
                <a:lnTo>
                  <a:pt x="274317" y="32144"/>
                </a:lnTo>
                <a:lnTo>
                  <a:pt x="272386" y="32144"/>
                </a:lnTo>
                <a:lnTo>
                  <a:pt x="271879" y="25715"/>
                </a:lnTo>
                <a:lnTo>
                  <a:pt x="271879" y="32144"/>
                </a:lnTo>
                <a:lnTo>
                  <a:pt x="270137" y="32144"/>
                </a:lnTo>
                <a:lnTo>
                  <a:pt x="270137" y="17101"/>
                </a:lnTo>
                <a:lnTo>
                  <a:pt x="272924" y="17101"/>
                </a:lnTo>
                <a:lnTo>
                  <a:pt x="273367" y="22200"/>
                </a:lnTo>
                <a:lnTo>
                  <a:pt x="273779" y="17101"/>
                </a:lnTo>
                <a:close/>
                <a:moveTo>
                  <a:pt x="284040" y="17101"/>
                </a:moveTo>
                <a:lnTo>
                  <a:pt x="284040" y="32144"/>
                </a:lnTo>
                <a:lnTo>
                  <a:pt x="282298" y="32144"/>
                </a:lnTo>
                <a:lnTo>
                  <a:pt x="282298" y="25715"/>
                </a:lnTo>
                <a:lnTo>
                  <a:pt x="281791" y="32144"/>
                </a:lnTo>
                <a:lnTo>
                  <a:pt x="279860" y="32144"/>
                </a:lnTo>
                <a:lnTo>
                  <a:pt x="279353" y="25715"/>
                </a:lnTo>
                <a:lnTo>
                  <a:pt x="279353" y="32144"/>
                </a:lnTo>
                <a:lnTo>
                  <a:pt x="277611" y="32144"/>
                </a:lnTo>
                <a:lnTo>
                  <a:pt x="277611" y="17101"/>
                </a:lnTo>
                <a:lnTo>
                  <a:pt x="280430" y="17101"/>
                </a:lnTo>
                <a:lnTo>
                  <a:pt x="280841" y="22200"/>
                </a:lnTo>
                <a:lnTo>
                  <a:pt x="281253" y="17101"/>
                </a:lnTo>
                <a:close/>
                <a:moveTo>
                  <a:pt x="7347" y="32967"/>
                </a:moveTo>
                <a:lnTo>
                  <a:pt x="7347" y="48010"/>
                </a:lnTo>
                <a:lnTo>
                  <a:pt x="5605" y="48010"/>
                </a:lnTo>
                <a:lnTo>
                  <a:pt x="5605" y="41581"/>
                </a:lnTo>
                <a:lnTo>
                  <a:pt x="5099" y="48010"/>
                </a:lnTo>
                <a:lnTo>
                  <a:pt x="3167" y="48010"/>
                </a:lnTo>
                <a:lnTo>
                  <a:pt x="2629" y="41581"/>
                </a:lnTo>
                <a:lnTo>
                  <a:pt x="2629" y="48010"/>
                </a:lnTo>
                <a:lnTo>
                  <a:pt x="918" y="48010"/>
                </a:lnTo>
                <a:lnTo>
                  <a:pt x="918" y="32967"/>
                </a:lnTo>
                <a:lnTo>
                  <a:pt x="3705" y="32967"/>
                </a:lnTo>
                <a:lnTo>
                  <a:pt x="4117" y="38098"/>
                </a:lnTo>
                <a:lnTo>
                  <a:pt x="4529" y="32967"/>
                </a:lnTo>
                <a:close/>
                <a:moveTo>
                  <a:pt x="14821" y="32967"/>
                </a:moveTo>
                <a:lnTo>
                  <a:pt x="14821" y="48010"/>
                </a:lnTo>
                <a:lnTo>
                  <a:pt x="13079" y="48010"/>
                </a:lnTo>
                <a:lnTo>
                  <a:pt x="13079" y="41581"/>
                </a:lnTo>
                <a:lnTo>
                  <a:pt x="12573" y="48010"/>
                </a:lnTo>
                <a:lnTo>
                  <a:pt x="10641" y="48010"/>
                </a:lnTo>
                <a:lnTo>
                  <a:pt x="10134" y="41581"/>
                </a:lnTo>
                <a:lnTo>
                  <a:pt x="10134" y="48010"/>
                </a:lnTo>
                <a:lnTo>
                  <a:pt x="8392" y="48010"/>
                </a:lnTo>
                <a:lnTo>
                  <a:pt x="8392" y="32967"/>
                </a:lnTo>
                <a:lnTo>
                  <a:pt x="11179" y="32967"/>
                </a:lnTo>
                <a:lnTo>
                  <a:pt x="11591" y="38098"/>
                </a:lnTo>
                <a:lnTo>
                  <a:pt x="12034" y="32967"/>
                </a:lnTo>
                <a:close/>
                <a:moveTo>
                  <a:pt x="22295" y="32967"/>
                </a:moveTo>
                <a:lnTo>
                  <a:pt x="22295" y="48010"/>
                </a:lnTo>
                <a:lnTo>
                  <a:pt x="20553" y="48010"/>
                </a:lnTo>
                <a:lnTo>
                  <a:pt x="20553" y="41581"/>
                </a:lnTo>
                <a:lnTo>
                  <a:pt x="20047" y="48010"/>
                </a:lnTo>
                <a:lnTo>
                  <a:pt x="18115" y="48010"/>
                </a:lnTo>
                <a:lnTo>
                  <a:pt x="17608" y="41581"/>
                </a:lnTo>
                <a:lnTo>
                  <a:pt x="17608" y="48010"/>
                </a:lnTo>
                <a:lnTo>
                  <a:pt x="15866" y="48010"/>
                </a:lnTo>
                <a:lnTo>
                  <a:pt x="15866" y="32967"/>
                </a:lnTo>
                <a:lnTo>
                  <a:pt x="18653" y="32967"/>
                </a:lnTo>
                <a:lnTo>
                  <a:pt x="19096" y="38098"/>
                </a:lnTo>
                <a:lnTo>
                  <a:pt x="19508" y="32967"/>
                </a:lnTo>
                <a:close/>
                <a:moveTo>
                  <a:pt x="29769" y="32967"/>
                </a:moveTo>
                <a:lnTo>
                  <a:pt x="29769" y="48010"/>
                </a:lnTo>
                <a:lnTo>
                  <a:pt x="28059" y="48010"/>
                </a:lnTo>
                <a:lnTo>
                  <a:pt x="28059" y="41581"/>
                </a:lnTo>
                <a:lnTo>
                  <a:pt x="27520" y="48010"/>
                </a:lnTo>
                <a:lnTo>
                  <a:pt x="25589" y="48010"/>
                </a:lnTo>
                <a:lnTo>
                  <a:pt x="25082" y="41581"/>
                </a:lnTo>
                <a:lnTo>
                  <a:pt x="25082" y="48010"/>
                </a:lnTo>
                <a:lnTo>
                  <a:pt x="23340" y="48010"/>
                </a:lnTo>
                <a:lnTo>
                  <a:pt x="23340" y="32967"/>
                </a:lnTo>
                <a:lnTo>
                  <a:pt x="26159" y="32967"/>
                </a:lnTo>
                <a:lnTo>
                  <a:pt x="26570" y="38098"/>
                </a:lnTo>
                <a:lnTo>
                  <a:pt x="26982" y="32967"/>
                </a:lnTo>
                <a:close/>
                <a:moveTo>
                  <a:pt x="37243" y="32967"/>
                </a:moveTo>
                <a:lnTo>
                  <a:pt x="37243" y="48010"/>
                </a:lnTo>
                <a:lnTo>
                  <a:pt x="35533" y="48010"/>
                </a:lnTo>
                <a:lnTo>
                  <a:pt x="35533" y="41581"/>
                </a:lnTo>
                <a:lnTo>
                  <a:pt x="34994" y="48010"/>
                </a:lnTo>
                <a:lnTo>
                  <a:pt x="33094" y="48010"/>
                </a:lnTo>
                <a:lnTo>
                  <a:pt x="32556" y="41581"/>
                </a:lnTo>
                <a:lnTo>
                  <a:pt x="32556" y="48010"/>
                </a:lnTo>
                <a:lnTo>
                  <a:pt x="30814" y="48010"/>
                </a:lnTo>
                <a:lnTo>
                  <a:pt x="30814" y="32967"/>
                </a:lnTo>
                <a:lnTo>
                  <a:pt x="33633" y="32967"/>
                </a:lnTo>
                <a:lnTo>
                  <a:pt x="34044" y="38098"/>
                </a:lnTo>
                <a:lnTo>
                  <a:pt x="34456" y="32967"/>
                </a:lnTo>
                <a:close/>
                <a:moveTo>
                  <a:pt x="44748" y="32967"/>
                </a:moveTo>
                <a:lnTo>
                  <a:pt x="44748" y="48010"/>
                </a:lnTo>
                <a:lnTo>
                  <a:pt x="43007" y="48010"/>
                </a:lnTo>
                <a:lnTo>
                  <a:pt x="43007" y="41581"/>
                </a:lnTo>
                <a:lnTo>
                  <a:pt x="42468" y="48010"/>
                </a:lnTo>
                <a:lnTo>
                  <a:pt x="40568" y="48010"/>
                </a:lnTo>
                <a:lnTo>
                  <a:pt x="40030" y="41581"/>
                </a:lnTo>
                <a:lnTo>
                  <a:pt x="40030" y="48010"/>
                </a:lnTo>
                <a:lnTo>
                  <a:pt x="38320" y="48010"/>
                </a:lnTo>
                <a:lnTo>
                  <a:pt x="38320" y="32967"/>
                </a:lnTo>
                <a:lnTo>
                  <a:pt x="41106" y="32967"/>
                </a:lnTo>
                <a:lnTo>
                  <a:pt x="41518" y="38098"/>
                </a:lnTo>
                <a:lnTo>
                  <a:pt x="41930" y="32967"/>
                </a:lnTo>
                <a:close/>
                <a:moveTo>
                  <a:pt x="52222" y="32967"/>
                </a:moveTo>
                <a:lnTo>
                  <a:pt x="52222" y="48010"/>
                </a:lnTo>
                <a:lnTo>
                  <a:pt x="50480" y="48010"/>
                </a:lnTo>
                <a:lnTo>
                  <a:pt x="50480" y="41581"/>
                </a:lnTo>
                <a:lnTo>
                  <a:pt x="49942" y="48010"/>
                </a:lnTo>
                <a:lnTo>
                  <a:pt x="48042" y="48010"/>
                </a:lnTo>
                <a:lnTo>
                  <a:pt x="47504" y="41581"/>
                </a:lnTo>
                <a:lnTo>
                  <a:pt x="47504" y="48010"/>
                </a:lnTo>
                <a:lnTo>
                  <a:pt x="45793" y="48010"/>
                </a:lnTo>
                <a:lnTo>
                  <a:pt x="45793" y="32967"/>
                </a:lnTo>
                <a:lnTo>
                  <a:pt x="48580" y="32967"/>
                </a:lnTo>
                <a:lnTo>
                  <a:pt x="48992" y="38098"/>
                </a:lnTo>
                <a:lnTo>
                  <a:pt x="49404" y="32967"/>
                </a:lnTo>
                <a:close/>
                <a:moveTo>
                  <a:pt x="59696" y="32967"/>
                </a:moveTo>
                <a:lnTo>
                  <a:pt x="59696" y="48010"/>
                </a:lnTo>
                <a:lnTo>
                  <a:pt x="57954" y="48010"/>
                </a:lnTo>
                <a:lnTo>
                  <a:pt x="57954" y="41581"/>
                </a:lnTo>
                <a:lnTo>
                  <a:pt x="57448" y="48010"/>
                </a:lnTo>
                <a:lnTo>
                  <a:pt x="55516" y="48010"/>
                </a:lnTo>
                <a:lnTo>
                  <a:pt x="54978" y="41581"/>
                </a:lnTo>
                <a:lnTo>
                  <a:pt x="54978" y="48010"/>
                </a:lnTo>
                <a:lnTo>
                  <a:pt x="53267" y="48010"/>
                </a:lnTo>
                <a:lnTo>
                  <a:pt x="53267" y="32967"/>
                </a:lnTo>
                <a:lnTo>
                  <a:pt x="56054" y="32967"/>
                </a:lnTo>
                <a:lnTo>
                  <a:pt x="56466" y="38098"/>
                </a:lnTo>
                <a:lnTo>
                  <a:pt x="56878" y="32967"/>
                </a:lnTo>
                <a:close/>
                <a:moveTo>
                  <a:pt x="67170" y="32967"/>
                </a:moveTo>
                <a:lnTo>
                  <a:pt x="67170" y="48010"/>
                </a:lnTo>
                <a:lnTo>
                  <a:pt x="65428" y="48010"/>
                </a:lnTo>
                <a:lnTo>
                  <a:pt x="65428" y="41581"/>
                </a:lnTo>
                <a:lnTo>
                  <a:pt x="64922" y="48010"/>
                </a:lnTo>
                <a:lnTo>
                  <a:pt x="62990" y="48010"/>
                </a:lnTo>
                <a:lnTo>
                  <a:pt x="62483" y="41581"/>
                </a:lnTo>
                <a:lnTo>
                  <a:pt x="62483" y="48010"/>
                </a:lnTo>
                <a:lnTo>
                  <a:pt x="60741" y="48010"/>
                </a:lnTo>
                <a:lnTo>
                  <a:pt x="60741" y="32967"/>
                </a:lnTo>
                <a:lnTo>
                  <a:pt x="63528" y="32967"/>
                </a:lnTo>
                <a:lnTo>
                  <a:pt x="63940" y="38098"/>
                </a:lnTo>
                <a:lnTo>
                  <a:pt x="64383" y="32967"/>
                </a:lnTo>
                <a:close/>
                <a:moveTo>
                  <a:pt x="74644" y="32967"/>
                </a:moveTo>
                <a:lnTo>
                  <a:pt x="74644" y="48010"/>
                </a:lnTo>
                <a:lnTo>
                  <a:pt x="72902" y="48010"/>
                </a:lnTo>
                <a:lnTo>
                  <a:pt x="72902" y="41581"/>
                </a:lnTo>
                <a:lnTo>
                  <a:pt x="72395" y="48010"/>
                </a:lnTo>
                <a:lnTo>
                  <a:pt x="70464" y="48010"/>
                </a:lnTo>
                <a:lnTo>
                  <a:pt x="69957" y="41581"/>
                </a:lnTo>
                <a:lnTo>
                  <a:pt x="69957" y="48010"/>
                </a:lnTo>
                <a:lnTo>
                  <a:pt x="68215" y="48010"/>
                </a:lnTo>
                <a:lnTo>
                  <a:pt x="68215" y="32967"/>
                </a:lnTo>
                <a:lnTo>
                  <a:pt x="71002" y="32967"/>
                </a:lnTo>
                <a:lnTo>
                  <a:pt x="71445" y="38098"/>
                </a:lnTo>
                <a:lnTo>
                  <a:pt x="71857" y="32967"/>
                </a:lnTo>
                <a:close/>
                <a:moveTo>
                  <a:pt x="82118" y="32967"/>
                </a:moveTo>
                <a:lnTo>
                  <a:pt x="82118" y="48010"/>
                </a:lnTo>
                <a:lnTo>
                  <a:pt x="80376" y="48010"/>
                </a:lnTo>
                <a:lnTo>
                  <a:pt x="80376" y="41581"/>
                </a:lnTo>
                <a:lnTo>
                  <a:pt x="79869" y="48010"/>
                </a:lnTo>
                <a:lnTo>
                  <a:pt x="77969" y="48010"/>
                </a:lnTo>
                <a:lnTo>
                  <a:pt x="77431" y="41581"/>
                </a:lnTo>
                <a:lnTo>
                  <a:pt x="77431" y="48010"/>
                </a:lnTo>
                <a:lnTo>
                  <a:pt x="75689" y="48010"/>
                </a:lnTo>
                <a:lnTo>
                  <a:pt x="75689" y="32967"/>
                </a:lnTo>
                <a:lnTo>
                  <a:pt x="78508" y="32967"/>
                </a:lnTo>
                <a:lnTo>
                  <a:pt x="78919" y="38098"/>
                </a:lnTo>
                <a:lnTo>
                  <a:pt x="79331" y="32967"/>
                </a:lnTo>
                <a:close/>
                <a:moveTo>
                  <a:pt x="89623" y="32967"/>
                </a:moveTo>
                <a:lnTo>
                  <a:pt x="89623" y="48010"/>
                </a:lnTo>
                <a:lnTo>
                  <a:pt x="87882" y="48010"/>
                </a:lnTo>
                <a:lnTo>
                  <a:pt x="87882" y="41581"/>
                </a:lnTo>
                <a:lnTo>
                  <a:pt x="87343" y="48010"/>
                </a:lnTo>
                <a:lnTo>
                  <a:pt x="85443" y="48010"/>
                </a:lnTo>
                <a:lnTo>
                  <a:pt x="84905" y="41581"/>
                </a:lnTo>
                <a:lnTo>
                  <a:pt x="84905" y="48010"/>
                </a:lnTo>
                <a:lnTo>
                  <a:pt x="83163" y="48010"/>
                </a:lnTo>
                <a:lnTo>
                  <a:pt x="83163" y="32967"/>
                </a:lnTo>
                <a:lnTo>
                  <a:pt x="85982" y="32967"/>
                </a:lnTo>
                <a:lnTo>
                  <a:pt x="86393" y="38098"/>
                </a:lnTo>
                <a:lnTo>
                  <a:pt x="86805" y="32967"/>
                </a:lnTo>
                <a:close/>
                <a:moveTo>
                  <a:pt x="97097" y="32967"/>
                </a:moveTo>
                <a:lnTo>
                  <a:pt x="97097" y="48010"/>
                </a:lnTo>
                <a:lnTo>
                  <a:pt x="95356" y="48010"/>
                </a:lnTo>
                <a:lnTo>
                  <a:pt x="95356" y="41581"/>
                </a:lnTo>
                <a:lnTo>
                  <a:pt x="94817" y="48010"/>
                </a:lnTo>
                <a:lnTo>
                  <a:pt x="92917" y="48010"/>
                </a:lnTo>
                <a:lnTo>
                  <a:pt x="92379" y="41581"/>
                </a:lnTo>
                <a:lnTo>
                  <a:pt x="92379" y="48010"/>
                </a:lnTo>
                <a:lnTo>
                  <a:pt x="90637" y="48010"/>
                </a:lnTo>
                <a:lnTo>
                  <a:pt x="90637" y="32967"/>
                </a:lnTo>
                <a:lnTo>
                  <a:pt x="93455" y="32967"/>
                </a:lnTo>
                <a:lnTo>
                  <a:pt x="93867" y="38098"/>
                </a:lnTo>
                <a:lnTo>
                  <a:pt x="94279" y="32967"/>
                </a:lnTo>
                <a:close/>
                <a:moveTo>
                  <a:pt x="104571" y="32967"/>
                </a:moveTo>
                <a:lnTo>
                  <a:pt x="104571" y="48010"/>
                </a:lnTo>
                <a:lnTo>
                  <a:pt x="102829" y="48010"/>
                </a:lnTo>
                <a:lnTo>
                  <a:pt x="102829" y="41581"/>
                </a:lnTo>
                <a:lnTo>
                  <a:pt x="102323" y="48010"/>
                </a:lnTo>
                <a:lnTo>
                  <a:pt x="100391" y="48010"/>
                </a:lnTo>
                <a:lnTo>
                  <a:pt x="99853" y="41581"/>
                </a:lnTo>
                <a:lnTo>
                  <a:pt x="99853" y="48010"/>
                </a:lnTo>
                <a:lnTo>
                  <a:pt x="98142" y="48010"/>
                </a:lnTo>
                <a:lnTo>
                  <a:pt x="98142" y="32967"/>
                </a:lnTo>
                <a:lnTo>
                  <a:pt x="100929" y="32967"/>
                </a:lnTo>
                <a:lnTo>
                  <a:pt x="101341" y="38098"/>
                </a:lnTo>
                <a:lnTo>
                  <a:pt x="101753" y="32967"/>
                </a:lnTo>
                <a:close/>
                <a:moveTo>
                  <a:pt x="112045" y="32967"/>
                </a:moveTo>
                <a:lnTo>
                  <a:pt x="112045" y="48010"/>
                </a:lnTo>
                <a:lnTo>
                  <a:pt x="110303" y="48010"/>
                </a:lnTo>
                <a:lnTo>
                  <a:pt x="110303" y="41581"/>
                </a:lnTo>
                <a:lnTo>
                  <a:pt x="109797" y="48010"/>
                </a:lnTo>
                <a:lnTo>
                  <a:pt x="107865" y="48010"/>
                </a:lnTo>
                <a:lnTo>
                  <a:pt x="107358" y="41581"/>
                </a:lnTo>
                <a:lnTo>
                  <a:pt x="107358" y="48010"/>
                </a:lnTo>
                <a:lnTo>
                  <a:pt x="105616" y="48010"/>
                </a:lnTo>
                <a:lnTo>
                  <a:pt x="105616" y="32967"/>
                </a:lnTo>
                <a:lnTo>
                  <a:pt x="108403" y="32967"/>
                </a:lnTo>
                <a:lnTo>
                  <a:pt x="108815" y="38098"/>
                </a:lnTo>
                <a:lnTo>
                  <a:pt x="109258" y="32967"/>
                </a:lnTo>
                <a:close/>
                <a:moveTo>
                  <a:pt x="119519" y="32967"/>
                </a:moveTo>
                <a:lnTo>
                  <a:pt x="119519" y="48010"/>
                </a:lnTo>
                <a:lnTo>
                  <a:pt x="117777" y="48010"/>
                </a:lnTo>
                <a:lnTo>
                  <a:pt x="117777" y="41581"/>
                </a:lnTo>
                <a:lnTo>
                  <a:pt x="117271" y="48010"/>
                </a:lnTo>
                <a:lnTo>
                  <a:pt x="115339" y="48010"/>
                </a:lnTo>
                <a:lnTo>
                  <a:pt x="114832" y="41581"/>
                </a:lnTo>
                <a:lnTo>
                  <a:pt x="114832" y="48010"/>
                </a:lnTo>
                <a:lnTo>
                  <a:pt x="113090" y="48010"/>
                </a:lnTo>
                <a:lnTo>
                  <a:pt x="113090" y="32967"/>
                </a:lnTo>
                <a:lnTo>
                  <a:pt x="115877" y="32967"/>
                </a:lnTo>
                <a:lnTo>
                  <a:pt x="116320" y="38098"/>
                </a:lnTo>
                <a:lnTo>
                  <a:pt x="116732" y="32967"/>
                </a:lnTo>
                <a:close/>
                <a:moveTo>
                  <a:pt x="126993" y="32967"/>
                </a:moveTo>
                <a:lnTo>
                  <a:pt x="126993" y="48010"/>
                </a:lnTo>
                <a:lnTo>
                  <a:pt x="125283" y="48010"/>
                </a:lnTo>
                <a:lnTo>
                  <a:pt x="125283" y="41581"/>
                </a:lnTo>
                <a:lnTo>
                  <a:pt x="124744" y="48010"/>
                </a:lnTo>
                <a:lnTo>
                  <a:pt x="122813" y="48010"/>
                </a:lnTo>
                <a:lnTo>
                  <a:pt x="122306" y="41581"/>
                </a:lnTo>
                <a:lnTo>
                  <a:pt x="122306" y="48010"/>
                </a:lnTo>
                <a:lnTo>
                  <a:pt x="120564" y="48010"/>
                </a:lnTo>
                <a:lnTo>
                  <a:pt x="120564" y="32967"/>
                </a:lnTo>
                <a:lnTo>
                  <a:pt x="123351" y="32967"/>
                </a:lnTo>
                <a:lnTo>
                  <a:pt x="123794" y="38098"/>
                </a:lnTo>
                <a:lnTo>
                  <a:pt x="124206" y="32967"/>
                </a:lnTo>
                <a:close/>
                <a:moveTo>
                  <a:pt x="134467" y="32967"/>
                </a:moveTo>
                <a:lnTo>
                  <a:pt x="134467" y="48010"/>
                </a:lnTo>
                <a:lnTo>
                  <a:pt x="132757" y="48010"/>
                </a:lnTo>
                <a:lnTo>
                  <a:pt x="132757" y="41581"/>
                </a:lnTo>
                <a:lnTo>
                  <a:pt x="132218" y="48010"/>
                </a:lnTo>
                <a:lnTo>
                  <a:pt x="130318" y="48010"/>
                </a:lnTo>
                <a:lnTo>
                  <a:pt x="129780" y="41581"/>
                </a:lnTo>
                <a:lnTo>
                  <a:pt x="129780" y="48010"/>
                </a:lnTo>
                <a:lnTo>
                  <a:pt x="128038" y="48010"/>
                </a:lnTo>
                <a:lnTo>
                  <a:pt x="128038" y="32967"/>
                </a:lnTo>
                <a:lnTo>
                  <a:pt x="130857" y="32967"/>
                </a:lnTo>
                <a:lnTo>
                  <a:pt x="131268" y="38098"/>
                </a:lnTo>
                <a:lnTo>
                  <a:pt x="131680" y="32967"/>
                </a:lnTo>
                <a:close/>
                <a:moveTo>
                  <a:pt x="141941" y="32967"/>
                </a:moveTo>
                <a:lnTo>
                  <a:pt x="141941" y="48010"/>
                </a:lnTo>
                <a:lnTo>
                  <a:pt x="140231" y="48010"/>
                </a:lnTo>
                <a:lnTo>
                  <a:pt x="140231" y="41581"/>
                </a:lnTo>
                <a:lnTo>
                  <a:pt x="139692" y="48010"/>
                </a:lnTo>
                <a:lnTo>
                  <a:pt x="137792" y="48010"/>
                </a:lnTo>
                <a:lnTo>
                  <a:pt x="137254" y="41581"/>
                </a:lnTo>
                <a:lnTo>
                  <a:pt x="137254" y="48010"/>
                </a:lnTo>
                <a:lnTo>
                  <a:pt x="135512" y="48010"/>
                </a:lnTo>
                <a:lnTo>
                  <a:pt x="135512" y="32967"/>
                </a:lnTo>
                <a:lnTo>
                  <a:pt x="138330" y="32967"/>
                </a:lnTo>
                <a:lnTo>
                  <a:pt x="138742" y="38098"/>
                </a:lnTo>
                <a:lnTo>
                  <a:pt x="139154" y="32967"/>
                </a:lnTo>
                <a:close/>
                <a:moveTo>
                  <a:pt x="149446" y="32967"/>
                </a:moveTo>
                <a:lnTo>
                  <a:pt x="149446" y="48010"/>
                </a:lnTo>
                <a:lnTo>
                  <a:pt x="147705" y="48010"/>
                </a:lnTo>
                <a:lnTo>
                  <a:pt x="147705" y="41581"/>
                </a:lnTo>
                <a:lnTo>
                  <a:pt x="147166" y="48010"/>
                </a:lnTo>
                <a:lnTo>
                  <a:pt x="145266" y="48010"/>
                </a:lnTo>
                <a:lnTo>
                  <a:pt x="144728" y="41581"/>
                </a:lnTo>
                <a:lnTo>
                  <a:pt x="144728" y="48010"/>
                </a:lnTo>
                <a:lnTo>
                  <a:pt x="142986" y="48010"/>
                </a:lnTo>
                <a:lnTo>
                  <a:pt x="142986" y="32967"/>
                </a:lnTo>
                <a:lnTo>
                  <a:pt x="145804" y="32967"/>
                </a:lnTo>
                <a:lnTo>
                  <a:pt x="146216" y="38098"/>
                </a:lnTo>
                <a:lnTo>
                  <a:pt x="146628" y="32967"/>
                </a:lnTo>
                <a:close/>
                <a:moveTo>
                  <a:pt x="156920" y="32967"/>
                </a:moveTo>
                <a:lnTo>
                  <a:pt x="156920" y="48010"/>
                </a:lnTo>
                <a:lnTo>
                  <a:pt x="155178" y="48010"/>
                </a:lnTo>
                <a:lnTo>
                  <a:pt x="155178" y="41581"/>
                </a:lnTo>
                <a:lnTo>
                  <a:pt x="154640" y="48010"/>
                </a:lnTo>
                <a:lnTo>
                  <a:pt x="152740" y="48010"/>
                </a:lnTo>
                <a:lnTo>
                  <a:pt x="152233" y="41581"/>
                </a:lnTo>
                <a:lnTo>
                  <a:pt x="152233" y="48010"/>
                </a:lnTo>
                <a:lnTo>
                  <a:pt x="150491" y="48010"/>
                </a:lnTo>
                <a:lnTo>
                  <a:pt x="150491" y="32967"/>
                </a:lnTo>
                <a:lnTo>
                  <a:pt x="153278" y="32967"/>
                </a:lnTo>
                <a:lnTo>
                  <a:pt x="153690" y="38098"/>
                </a:lnTo>
                <a:lnTo>
                  <a:pt x="154133" y="32967"/>
                </a:lnTo>
                <a:close/>
                <a:moveTo>
                  <a:pt x="164394" y="32967"/>
                </a:moveTo>
                <a:lnTo>
                  <a:pt x="164394" y="48010"/>
                </a:lnTo>
                <a:lnTo>
                  <a:pt x="162652" y="48010"/>
                </a:lnTo>
                <a:lnTo>
                  <a:pt x="162652" y="41581"/>
                </a:lnTo>
                <a:lnTo>
                  <a:pt x="162146" y="48010"/>
                </a:lnTo>
                <a:lnTo>
                  <a:pt x="160214" y="48010"/>
                </a:lnTo>
                <a:lnTo>
                  <a:pt x="159707" y="41581"/>
                </a:lnTo>
                <a:lnTo>
                  <a:pt x="159707" y="48010"/>
                </a:lnTo>
                <a:lnTo>
                  <a:pt x="157965" y="48010"/>
                </a:lnTo>
                <a:lnTo>
                  <a:pt x="157965" y="32967"/>
                </a:lnTo>
                <a:lnTo>
                  <a:pt x="160752" y="32967"/>
                </a:lnTo>
                <a:lnTo>
                  <a:pt x="161164" y="38098"/>
                </a:lnTo>
                <a:lnTo>
                  <a:pt x="161607" y="32967"/>
                </a:lnTo>
                <a:close/>
                <a:moveTo>
                  <a:pt x="171868" y="32967"/>
                </a:moveTo>
                <a:lnTo>
                  <a:pt x="171868" y="48010"/>
                </a:lnTo>
                <a:lnTo>
                  <a:pt x="170126" y="48010"/>
                </a:lnTo>
                <a:lnTo>
                  <a:pt x="170126" y="41581"/>
                </a:lnTo>
                <a:lnTo>
                  <a:pt x="169620" y="48010"/>
                </a:lnTo>
                <a:lnTo>
                  <a:pt x="167688" y="48010"/>
                </a:lnTo>
                <a:lnTo>
                  <a:pt x="167181" y="41581"/>
                </a:lnTo>
                <a:lnTo>
                  <a:pt x="167181" y="48010"/>
                </a:lnTo>
                <a:lnTo>
                  <a:pt x="165439" y="48010"/>
                </a:lnTo>
                <a:lnTo>
                  <a:pt x="165439" y="32967"/>
                </a:lnTo>
                <a:lnTo>
                  <a:pt x="168226" y="32967"/>
                </a:lnTo>
                <a:lnTo>
                  <a:pt x="168638" y="38098"/>
                </a:lnTo>
                <a:lnTo>
                  <a:pt x="169081" y="32967"/>
                </a:lnTo>
                <a:close/>
                <a:moveTo>
                  <a:pt x="179342" y="32967"/>
                </a:moveTo>
                <a:lnTo>
                  <a:pt x="179342" y="48010"/>
                </a:lnTo>
                <a:lnTo>
                  <a:pt x="177600" y="48010"/>
                </a:lnTo>
                <a:lnTo>
                  <a:pt x="177600" y="41581"/>
                </a:lnTo>
                <a:lnTo>
                  <a:pt x="177093" y="48010"/>
                </a:lnTo>
                <a:lnTo>
                  <a:pt x="175193" y="48010"/>
                </a:lnTo>
                <a:lnTo>
                  <a:pt x="174655" y="41581"/>
                </a:lnTo>
                <a:lnTo>
                  <a:pt x="174655" y="48010"/>
                </a:lnTo>
                <a:lnTo>
                  <a:pt x="172913" y="48010"/>
                </a:lnTo>
                <a:lnTo>
                  <a:pt x="172913" y="32967"/>
                </a:lnTo>
                <a:lnTo>
                  <a:pt x="175732" y="32967"/>
                </a:lnTo>
                <a:lnTo>
                  <a:pt x="176143" y="38098"/>
                </a:lnTo>
                <a:lnTo>
                  <a:pt x="176555" y="32967"/>
                </a:lnTo>
                <a:close/>
                <a:moveTo>
                  <a:pt x="186816" y="32967"/>
                </a:moveTo>
                <a:lnTo>
                  <a:pt x="186816" y="48010"/>
                </a:lnTo>
                <a:lnTo>
                  <a:pt x="185106" y="48010"/>
                </a:lnTo>
                <a:lnTo>
                  <a:pt x="185106" y="41581"/>
                </a:lnTo>
                <a:lnTo>
                  <a:pt x="184567" y="48010"/>
                </a:lnTo>
                <a:lnTo>
                  <a:pt x="182667" y="48010"/>
                </a:lnTo>
                <a:lnTo>
                  <a:pt x="182129" y="41581"/>
                </a:lnTo>
                <a:lnTo>
                  <a:pt x="182129" y="48010"/>
                </a:lnTo>
                <a:lnTo>
                  <a:pt x="180387" y="48010"/>
                </a:lnTo>
                <a:lnTo>
                  <a:pt x="180387" y="32967"/>
                </a:lnTo>
                <a:lnTo>
                  <a:pt x="183206" y="32967"/>
                </a:lnTo>
                <a:lnTo>
                  <a:pt x="183617" y="38098"/>
                </a:lnTo>
                <a:lnTo>
                  <a:pt x="184029" y="32967"/>
                </a:lnTo>
                <a:close/>
                <a:moveTo>
                  <a:pt x="194321" y="32967"/>
                </a:moveTo>
                <a:lnTo>
                  <a:pt x="194321" y="48010"/>
                </a:lnTo>
                <a:lnTo>
                  <a:pt x="192580" y="48010"/>
                </a:lnTo>
                <a:lnTo>
                  <a:pt x="192580" y="41581"/>
                </a:lnTo>
                <a:lnTo>
                  <a:pt x="192041" y="48010"/>
                </a:lnTo>
                <a:lnTo>
                  <a:pt x="190141" y="48010"/>
                </a:lnTo>
                <a:lnTo>
                  <a:pt x="189603" y="41581"/>
                </a:lnTo>
                <a:lnTo>
                  <a:pt x="189603" y="48010"/>
                </a:lnTo>
                <a:lnTo>
                  <a:pt x="187861" y="48010"/>
                </a:lnTo>
                <a:lnTo>
                  <a:pt x="187861" y="32967"/>
                </a:lnTo>
                <a:lnTo>
                  <a:pt x="190679" y="32967"/>
                </a:lnTo>
                <a:lnTo>
                  <a:pt x="191091" y="38098"/>
                </a:lnTo>
                <a:lnTo>
                  <a:pt x="191503" y="32967"/>
                </a:lnTo>
                <a:close/>
                <a:moveTo>
                  <a:pt x="201795" y="32967"/>
                </a:moveTo>
                <a:lnTo>
                  <a:pt x="201795" y="48010"/>
                </a:lnTo>
                <a:lnTo>
                  <a:pt x="200054" y="48010"/>
                </a:lnTo>
                <a:lnTo>
                  <a:pt x="200054" y="41581"/>
                </a:lnTo>
                <a:lnTo>
                  <a:pt x="199515" y="48010"/>
                </a:lnTo>
                <a:lnTo>
                  <a:pt x="197615" y="48010"/>
                </a:lnTo>
                <a:lnTo>
                  <a:pt x="197077" y="41581"/>
                </a:lnTo>
                <a:lnTo>
                  <a:pt x="197077" y="48010"/>
                </a:lnTo>
                <a:lnTo>
                  <a:pt x="195366" y="48010"/>
                </a:lnTo>
                <a:lnTo>
                  <a:pt x="195366" y="32967"/>
                </a:lnTo>
                <a:lnTo>
                  <a:pt x="198153" y="32967"/>
                </a:lnTo>
                <a:lnTo>
                  <a:pt x="198565" y="38098"/>
                </a:lnTo>
                <a:lnTo>
                  <a:pt x="198977" y="32967"/>
                </a:lnTo>
                <a:close/>
                <a:moveTo>
                  <a:pt x="209269" y="32967"/>
                </a:moveTo>
                <a:lnTo>
                  <a:pt x="209269" y="48010"/>
                </a:lnTo>
                <a:lnTo>
                  <a:pt x="207527" y="48010"/>
                </a:lnTo>
                <a:lnTo>
                  <a:pt x="207527" y="41581"/>
                </a:lnTo>
                <a:lnTo>
                  <a:pt x="207021" y="48010"/>
                </a:lnTo>
                <a:lnTo>
                  <a:pt x="205089" y="48010"/>
                </a:lnTo>
                <a:lnTo>
                  <a:pt x="204582" y="41581"/>
                </a:lnTo>
                <a:lnTo>
                  <a:pt x="204582" y="48010"/>
                </a:lnTo>
                <a:lnTo>
                  <a:pt x="202840" y="48010"/>
                </a:lnTo>
                <a:lnTo>
                  <a:pt x="202840" y="32967"/>
                </a:lnTo>
                <a:lnTo>
                  <a:pt x="205627" y="32967"/>
                </a:lnTo>
                <a:lnTo>
                  <a:pt x="206039" y="38098"/>
                </a:lnTo>
                <a:lnTo>
                  <a:pt x="206451" y="32967"/>
                </a:lnTo>
                <a:close/>
                <a:moveTo>
                  <a:pt x="216743" y="32967"/>
                </a:moveTo>
                <a:lnTo>
                  <a:pt x="216743" y="48010"/>
                </a:lnTo>
                <a:lnTo>
                  <a:pt x="215001" y="48010"/>
                </a:lnTo>
                <a:lnTo>
                  <a:pt x="215001" y="41581"/>
                </a:lnTo>
                <a:lnTo>
                  <a:pt x="214495" y="48010"/>
                </a:lnTo>
                <a:lnTo>
                  <a:pt x="212563" y="48010"/>
                </a:lnTo>
                <a:lnTo>
                  <a:pt x="212056" y="41581"/>
                </a:lnTo>
                <a:lnTo>
                  <a:pt x="212056" y="48010"/>
                </a:lnTo>
                <a:lnTo>
                  <a:pt x="210314" y="48010"/>
                </a:lnTo>
                <a:lnTo>
                  <a:pt x="210314" y="32967"/>
                </a:lnTo>
                <a:lnTo>
                  <a:pt x="213101" y="32967"/>
                </a:lnTo>
                <a:lnTo>
                  <a:pt x="213513" y="38098"/>
                </a:lnTo>
                <a:lnTo>
                  <a:pt x="213956" y="32967"/>
                </a:lnTo>
                <a:close/>
                <a:moveTo>
                  <a:pt x="224217" y="32967"/>
                </a:moveTo>
                <a:lnTo>
                  <a:pt x="224217" y="48010"/>
                </a:lnTo>
                <a:lnTo>
                  <a:pt x="222475" y="48010"/>
                </a:lnTo>
                <a:lnTo>
                  <a:pt x="222475" y="41581"/>
                </a:lnTo>
                <a:lnTo>
                  <a:pt x="221969" y="48010"/>
                </a:lnTo>
                <a:lnTo>
                  <a:pt x="220037" y="48010"/>
                </a:lnTo>
                <a:lnTo>
                  <a:pt x="219530" y="41581"/>
                </a:lnTo>
                <a:lnTo>
                  <a:pt x="219530" y="48010"/>
                </a:lnTo>
                <a:lnTo>
                  <a:pt x="217788" y="48010"/>
                </a:lnTo>
                <a:lnTo>
                  <a:pt x="217788" y="32967"/>
                </a:lnTo>
                <a:lnTo>
                  <a:pt x="220575" y="32967"/>
                </a:lnTo>
                <a:lnTo>
                  <a:pt x="221018" y="38098"/>
                </a:lnTo>
                <a:lnTo>
                  <a:pt x="221430" y="32967"/>
                </a:lnTo>
                <a:close/>
                <a:moveTo>
                  <a:pt x="231691" y="32967"/>
                </a:moveTo>
                <a:lnTo>
                  <a:pt x="231691" y="48010"/>
                </a:lnTo>
                <a:lnTo>
                  <a:pt x="229981" y="48010"/>
                </a:lnTo>
                <a:lnTo>
                  <a:pt x="229981" y="41581"/>
                </a:lnTo>
                <a:lnTo>
                  <a:pt x="229442" y="48010"/>
                </a:lnTo>
                <a:lnTo>
                  <a:pt x="227542" y="48010"/>
                </a:lnTo>
                <a:lnTo>
                  <a:pt x="227004" y="41581"/>
                </a:lnTo>
                <a:lnTo>
                  <a:pt x="227004" y="48010"/>
                </a:lnTo>
                <a:lnTo>
                  <a:pt x="225262" y="48010"/>
                </a:lnTo>
                <a:lnTo>
                  <a:pt x="225262" y="32967"/>
                </a:lnTo>
                <a:lnTo>
                  <a:pt x="228049" y="32967"/>
                </a:lnTo>
                <a:lnTo>
                  <a:pt x="228492" y="38098"/>
                </a:lnTo>
                <a:lnTo>
                  <a:pt x="228904" y="32967"/>
                </a:lnTo>
                <a:close/>
                <a:moveTo>
                  <a:pt x="239165" y="32967"/>
                </a:moveTo>
                <a:lnTo>
                  <a:pt x="239165" y="48010"/>
                </a:lnTo>
                <a:lnTo>
                  <a:pt x="237455" y="48010"/>
                </a:lnTo>
                <a:lnTo>
                  <a:pt x="237455" y="41581"/>
                </a:lnTo>
                <a:lnTo>
                  <a:pt x="236916" y="48010"/>
                </a:lnTo>
                <a:lnTo>
                  <a:pt x="235016" y="48010"/>
                </a:lnTo>
                <a:lnTo>
                  <a:pt x="234478" y="41581"/>
                </a:lnTo>
                <a:lnTo>
                  <a:pt x="234478" y="48010"/>
                </a:lnTo>
                <a:lnTo>
                  <a:pt x="232736" y="48010"/>
                </a:lnTo>
                <a:lnTo>
                  <a:pt x="232736" y="32967"/>
                </a:lnTo>
                <a:lnTo>
                  <a:pt x="235555" y="32967"/>
                </a:lnTo>
                <a:lnTo>
                  <a:pt x="235966" y="38098"/>
                </a:lnTo>
                <a:lnTo>
                  <a:pt x="236378" y="32967"/>
                </a:lnTo>
                <a:close/>
                <a:moveTo>
                  <a:pt x="246670" y="32967"/>
                </a:moveTo>
                <a:lnTo>
                  <a:pt x="246670" y="48010"/>
                </a:lnTo>
                <a:lnTo>
                  <a:pt x="244929" y="48010"/>
                </a:lnTo>
                <a:lnTo>
                  <a:pt x="244929" y="41581"/>
                </a:lnTo>
                <a:lnTo>
                  <a:pt x="244390" y="48010"/>
                </a:lnTo>
                <a:lnTo>
                  <a:pt x="242490" y="48010"/>
                </a:lnTo>
                <a:lnTo>
                  <a:pt x="241952" y="41581"/>
                </a:lnTo>
                <a:lnTo>
                  <a:pt x="241952" y="48010"/>
                </a:lnTo>
                <a:lnTo>
                  <a:pt x="240242" y="48010"/>
                </a:lnTo>
                <a:lnTo>
                  <a:pt x="240242" y="32967"/>
                </a:lnTo>
                <a:lnTo>
                  <a:pt x="243028" y="32967"/>
                </a:lnTo>
                <a:lnTo>
                  <a:pt x="243440" y="38098"/>
                </a:lnTo>
                <a:lnTo>
                  <a:pt x="243852" y="32967"/>
                </a:lnTo>
                <a:close/>
                <a:moveTo>
                  <a:pt x="254144" y="32967"/>
                </a:moveTo>
                <a:lnTo>
                  <a:pt x="254144" y="48010"/>
                </a:lnTo>
                <a:lnTo>
                  <a:pt x="252402" y="48010"/>
                </a:lnTo>
                <a:lnTo>
                  <a:pt x="252402" y="41581"/>
                </a:lnTo>
                <a:lnTo>
                  <a:pt x="251864" y="48010"/>
                </a:lnTo>
                <a:lnTo>
                  <a:pt x="249964" y="48010"/>
                </a:lnTo>
                <a:lnTo>
                  <a:pt x="249426" y="41581"/>
                </a:lnTo>
                <a:lnTo>
                  <a:pt x="249426" y="48010"/>
                </a:lnTo>
                <a:lnTo>
                  <a:pt x="247715" y="48010"/>
                </a:lnTo>
                <a:lnTo>
                  <a:pt x="247715" y="32967"/>
                </a:lnTo>
                <a:lnTo>
                  <a:pt x="250502" y="32967"/>
                </a:lnTo>
                <a:lnTo>
                  <a:pt x="250914" y="38098"/>
                </a:lnTo>
                <a:lnTo>
                  <a:pt x="251326" y="32967"/>
                </a:lnTo>
                <a:close/>
                <a:moveTo>
                  <a:pt x="261618" y="32967"/>
                </a:moveTo>
                <a:lnTo>
                  <a:pt x="261618" y="48010"/>
                </a:lnTo>
                <a:lnTo>
                  <a:pt x="259876" y="48010"/>
                </a:lnTo>
                <a:lnTo>
                  <a:pt x="259876" y="41581"/>
                </a:lnTo>
                <a:lnTo>
                  <a:pt x="259338" y="48010"/>
                </a:lnTo>
                <a:lnTo>
                  <a:pt x="257438" y="48010"/>
                </a:lnTo>
                <a:lnTo>
                  <a:pt x="256899" y="41581"/>
                </a:lnTo>
                <a:lnTo>
                  <a:pt x="256899" y="48010"/>
                </a:lnTo>
                <a:lnTo>
                  <a:pt x="255189" y="48010"/>
                </a:lnTo>
                <a:lnTo>
                  <a:pt x="255189" y="32967"/>
                </a:lnTo>
                <a:lnTo>
                  <a:pt x="257976" y="32967"/>
                </a:lnTo>
                <a:lnTo>
                  <a:pt x="258388" y="38098"/>
                </a:lnTo>
                <a:lnTo>
                  <a:pt x="258831" y="32967"/>
                </a:lnTo>
                <a:close/>
                <a:moveTo>
                  <a:pt x="269092" y="32967"/>
                </a:moveTo>
                <a:lnTo>
                  <a:pt x="269092" y="48010"/>
                </a:lnTo>
                <a:lnTo>
                  <a:pt x="267350" y="48010"/>
                </a:lnTo>
                <a:lnTo>
                  <a:pt x="267350" y="41581"/>
                </a:lnTo>
                <a:lnTo>
                  <a:pt x="266844" y="48010"/>
                </a:lnTo>
                <a:lnTo>
                  <a:pt x="264912" y="48010"/>
                </a:lnTo>
                <a:lnTo>
                  <a:pt x="264405" y="41581"/>
                </a:lnTo>
                <a:lnTo>
                  <a:pt x="264405" y="48010"/>
                </a:lnTo>
                <a:lnTo>
                  <a:pt x="262663" y="48010"/>
                </a:lnTo>
                <a:lnTo>
                  <a:pt x="262663" y="32967"/>
                </a:lnTo>
                <a:lnTo>
                  <a:pt x="265450" y="32967"/>
                </a:lnTo>
                <a:lnTo>
                  <a:pt x="265862" y="38098"/>
                </a:lnTo>
                <a:lnTo>
                  <a:pt x="266305" y="32967"/>
                </a:lnTo>
                <a:close/>
                <a:moveTo>
                  <a:pt x="276566" y="32967"/>
                </a:moveTo>
                <a:lnTo>
                  <a:pt x="276566" y="48010"/>
                </a:lnTo>
                <a:lnTo>
                  <a:pt x="274824" y="48010"/>
                </a:lnTo>
                <a:lnTo>
                  <a:pt x="274824" y="41581"/>
                </a:lnTo>
                <a:lnTo>
                  <a:pt x="274317" y="48010"/>
                </a:lnTo>
                <a:lnTo>
                  <a:pt x="272386" y="48010"/>
                </a:lnTo>
                <a:lnTo>
                  <a:pt x="271879" y="41581"/>
                </a:lnTo>
                <a:lnTo>
                  <a:pt x="271879" y="48010"/>
                </a:lnTo>
                <a:lnTo>
                  <a:pt x="270137" y="48010"/>
                </a:lnTo>
                <a:lnTo>
                  <a:pt x="270137" y="32967"/>
                </a:lnTo>
                <a:lnTo>
                  <a:pt x="272924" y="32967"/>
                </a:lnTo>
                <a:lnTo>
                  <a:pt x="273367" y="38098"/>
                </a:lnTo>
                <a:lnTo>
                  <a:pt x="273779" y="32967"/>
                </a:lnTo>
                <a:close/>
                <a:moveTo>
                  <a:pt x="284040" y="32967"/>
                </a:moveTo>
                <a:lnTo>
                  <a:pt x="284040" y="48010"/>
                </a:lnTo>
                <a:lnTo>
                  <a:pt x="282298" y="48010"/>
                </a:lnTo>
                <a:lnTo>
                  <a:pt x="282298" y="41581"/>
                </a:lnTo>
                <a:lnTo>
                  <a:pt x="281791" y="48010"/>
                </a:lnTo>
                <a:lnTo>
                  <a:pt x="279860" y="48010"/>
                </a:lnTo>
                <a:lnTo>
                  <a:pt x="279353" y="41581"/>
                </a:lnTo>
                <a:lnTo>
                  <a:pt x="279353" y="48010"/>
                </a:lnTo>
                <a:lnTo>
                  <a:pt x="277611" y="48010"/>
                </a:lnTo>
                <a:lnTo>
                  <a:pt x="277611" y="32967"/>
                </a:lnTo>
                <a:lnTo>
                  <a:pt x="280430" y="32967"/>
                </a:lnTo>
                <a:lnTo>
                  <a:pt x="280841" y="38098"/>
                </a:lnTo>
                <a:lnTo>
                  <a:pt x="281253" y="32967"/>
                </a:lnTo>
                <a:close/>
                <a:moveTo>
                  <a:pt x="7347" y="48833"/>
                </a:moveTo>
                <a:lnTo>
                  <a:pt x="7347" y="63876"/>
                </a:lnTo>
                <a:lnTo>
                  <a:pt x="5605" y="63876"/>
                </a:lnTo>
                <a:lnTo>
                  <a:pt x="5605" y="57479"/>
                </a:lnTo>
                <a:lnTo>
                  <a:pt x="5099" y="63876"/>
                </a:lnTo>
                <a:lnTo>
                  <a:pt x="3167" y="63876"/>
                </a:lnTo>
                <a:lnTo>
                  <a:pt x="2629" y="57479"/>
                </a:lnTo>
                <a:lnTo>
                  <a:pt x="2629" y="63876"/>
                </a:lnTo>
                <a:lnTo>
                  <a:pt x="918" y="63876"/>
                </a:lnTo>
                <a:lnTo>
                  <a:pt x="918" y="48833"/>
                </a:lnTo>
                <a:lnTo>
                  <a:pt x="3705" y="48833"/>
                </a:lnTo>
                <a:lnTo>
                  <a:pt x="4117" y="53964"/>
                </a:lnTo>
                <a:lnTo>
                  <a:pt x="4529" y="48833"/>
                </a:lnTo>
                <a:close/>
                <a:moveTo>
                  <a:pt x="14821" y="48833"/>
                </a:moveTo>
                <a:lnTo>
                  <a:pt x="14821" y="63876"/>
                </a:lnTo>
                <a:lnTo>
                  <a:pt x="13079" y="63876"/>
                </a:lnTo>
                <a:lnTo>
                  <a:pt x="13079" y="57479"/>
                </a:lnTo>
                <a:lnTo>
                  <a:pt x="12573" y="63876"/>
                </a:lnTo>
                <a:lnTo>
                  <a:pt x="10641" y="63876"/>
                </a:lnTo>
                <a:lnTo>
                  <a:pt x="10134" y="57479"/>
                </a:lnTo>
                <a:lnTo>
                  <a:pt x="10134" y="63876"/>
                </a:lnTo>
                <a:lnTo>
                  <a:pt x="8392" y="63876"/>
                </a:lnTo>
                <a:lnTo>
                  <a:pt x="8392" y="48833"/>
                </a:lnTo>
                <a:lnTo>
                  <a:pt x="11179" y="48833"/>
                </a:lnTo>
                <a:lnTo>
                  <a:pt x="11591" y="53964"/>
                </a:lnTo>
                <a:lnTo>
                  <a:pt x="12034" y="48833"/>
                </a:lnTo>
                <a:close/>
                <a:moveTo>
                  <a:pt x="22295" y="48833"/>
                </a:moveTo>
                <a:lnTo>
                  <a:pt x="22295" y="63876"/>
                </a:lnTo>
                <a:lnTo>
                  <a:pt x="20553" y="63876"/>
                </a:lnTo>
                <a:lnTo>
                  <a:pt x="20553" y="57479"/>
                </a:lnTo>
                <a:lnTo>
                  <a:pt x="20047" y="63876"/>
                </a:lnTo>
                <a:lnTo>
                  <a:pt x="18115" y="63876"/>
                </a:lnTo>
                <a:lnTo>
                  <a:pt x="17608" y="57479"/>
                </a:lnTo>
                <a:lnTo>
                  <a:pt x="17608" y="63876"/>
                </a:lnTo>
                <a:lnTo>
                  <a:pt x="15866" y="63876"/>
                </a:lnTo>
                <a:lnTo>
                  <a:pt x="15866" y="48833"/>
                </a:lnTo>
                <a:lnTo>
                  <a:pt x="18653" y="48833"/>
                </a:lnTo>
                <a:lnTo>
                  <a:pt x="19096" y="53964"/>
                </a:lnTo>
                <a:lnTo>
                  <a:pt x="19508" y="48833"/>
                </a:lnTo>
                <a:close/>
                <a:moveTo>
                  <a:pt x="29769" y="48833"/>
                </a:moveTo>
                <a:lnTo>
                  <a:pt x="29769" y="63876"/>
                </a:lnTo>
                <a:lnTo>
                  <a:pt x="28059" y="63876"/>
                </a:lnTo>
                <a:lnTo>
                  <a:pt x="28059" y="57479"/>
                </a:lnTo>
                <a:lnTo>
                  <a:pt x="27520" y="63876"/>
                </a:lnTo>
                <a:lnTo>
                  <a:pt x="25589" y="63876"/>
                </a:lnTo>
                <a:lnTo>
                  <a:pt x="25082" y="57479"/>
                </a:lnTo>
                <a:lnTo>
                  <a:pt x="25082" y="63876"/>
                </a:lnTo>
                <a:lnTo>
                  <a:pt x="23340" y="63876"/>
                </a:lnTo>
                <a:lnTo>
                  <a:pt x="23340" y="48833"/>
                </a:lnTo>
                <a:lnTo>
                  <a:pt x="26159" y="48833"/>
                </a:lnTo>
                <a:lnTo>
                  <a:pt x="26570" y="53964"/>
                </a:lnTo>
                <a:lnTo>
                  <a:pt x="26982" y="48833"/>
                </a:lnTo>
                <a:close/>
                <a:moveTo>
                  <a:pt x="37243" y="48833"/>
                </a:moveTo>
                <a:lnTo>
                  <a:pt x="37243" y="63876"/>
                </a:lnTo>
                <a:lnTo>
                  <a:pt x="35533" y="63876"/>
                </a:lnTo>
                <a:lnTo>
                  <a:pt x="35533" y="57479"/>
                </a:lnTo>
                <a:lnTo>
                  <a:pt x="34994" y="63876"/>
                </a:lnTo>
                <a:lnTo>
                  <a:pt x="33094" y="63876"/>
                </a:lnTo>
                <a:lnTo>
                  <a:pt x="32556" y="57479"/>
                </a:lnTo>
                <a:lnTo>
                  <a:pt x="32556" y="63876"/>
                </a:lnTo>
                <a:lnTo>
                  <a:pt x="30814" y="63876"/>
                </a:lnTo>
                <a:lnTo>
                  <a:pt x="30814" y="48833"/>
                </a:lnTo>
                <a:lnTo>
                  <a:pt x="33633" y="48833"/>
                </a:lnTo>
                <a:lnTo>
                  <a:pt x="34044" y="53964"/>
                </a:lnTo>
                <a:lnTo>
                  <a:pt x="34456" y="48833"/>
                </a:lnTo>
                <a:close/>
                <a:moveTo>
                  <a:pt x="44748" y="48833"/>
                </a:moveTo>
                <a:lnTo>
                  <a:pt x="44748" y="63876"/>
                </a:lnTo>
                <a:lnTo>
                  <a:pt x="43007" y="63876"/>
                </a:lnTo>
                <a:lnTo>
                  <a:pt x="43007" y="57479"/>
                </a:lnTo>
                <a:lnTo>
                  <a:pt x="42468" y="63876"/>
                </a:lnTo>
                <a:lnTo>
                  <a:pt x="40568" y="63876"/>
                </a:lnTo>
                <a:lnTo>
                  <a:pt x="40030" y="57479"/>
                </a:lnTo>
                <a:lnTo>
                  <a:pt x="40030" y="63876"/>
                </a:lnTo>
                <a:lnTo>
                  <a:pt x="38320" y="63876"/>
                </a:lnTo>
                <a:lnTo>
                  <a:pt x="38320" y="48833"/>
                </a:lnTo>
                <a:lnTo>
                  <a:pt x="41106" y="48833"/>
                </a:lnTo>
                <a:lnTo>
                  <a:pt x="41518" y="53964"/>
                </a:lnTo>
                <a:lnTo>
                  <a:pt x="41930" y="48833"/>
                </a:lnTo>
                <a:close/>
                <a:moveTo>
                  <a:pt x="52222" y="48833"/>
                </a:moveTo>
                <a:lnTo>
                  <a:pt x="52222" y="63876"/>
                </a:lnTo>
                <a:lnTo>
                  <a:pt x="50480" y="63876"/>
                </a:lnTo>
                <a:lnTo>
                  <a:pt x="50480" y="57479"/>
                </a:lnTo>
                <a:lnTo>
                  <a:pt x="49942" y="63876"/>
                </a:lnTo>
                <a:lnTo>
                  <a:pt x="48042" y="63876"/>
                </a:lnTo>
                <a:lnTo>
                  <a:pt x="47504" y="57479"/>
                </a:lnTo>
                <a:lnTo>
                  <a:pt x="47504" y="63876"/>
                </a:lnTo>
                <a:lnTo>
                  <a:pt x="45793" y="63876"/>
                </a:lnTo>
                <a:lnTo>
                  <a:pt x="45793" y="48833"/>
                </a:lnTo>
                <a:lnTo>
                  <a:pt x="48580" y="48833"/>
                </a:lnTo>
                <a:lnTo>
                  <a:pt x="48992" y="53964"/>
                </a:lnTo>
                <a:lnTo>
                  <a:pt x="49404" y="48833"/>
                </a:lnTo>
                <a:close/>
                <a:moveTo>
                  <a:pt x="59696" y="48833"/>
                </a:moveTo>
                <a:lnTo>
                  <a:pt x="59696" y="63876"/>
                </a:lnTo>
                <a:lnTo>
                  <a:pt x="57954" y="63876"/>
                </a:lnTo>
                <a:lnTo>
                  <a:pt x="57954" y="57479"/>
                </a:lnTo>
                <a:lnTo>
                  <a:pt x="57448" y="63876"/>
                </a:lnTo>
                <a:lnTo>
                  <a:pt x="55516" y="63876"/>
                </a:lnTo>
                <a:lnTo>
                  <a:pt x="54978" y="57479"/>
                </a:lnTo>
                <a:lnTo>
                  <a:pt x="54978" y="63876"/>
                </a:lnTo>
                <a:lnTo>
                  <a:pt x="53267" y="63876"/>
                </a:lnTo>
                <a:lnTo>
                  <a:pt x="53267" y="48833"/>
                </a:lnTo>
                <a:lnTo>
                  <a:pt x="56054" y="48833"/>
                </a:lnTo>
                <a:lnTo>
                  <a:pt x="56466" y="53964"/>
                </a:lnTo>
                <a:lnTo>
                  <a:pt x="56878" y="48833"/>
                </a:lnTo>
                <a:close/>
                <a:moveTo>
                  <a:pt x="67170" y="48833"/>
                </a:moveTo>
                <a:lnTo>
                  <a:pt x="67170" y="63876"/>
                </a:lnTo>
                <a:lnTo>
                  <a:pt x="65428" y="63876"/>
                </a:lnTo>
                <a:lnTo>
                  <a:pt x="65428" y="57479"/>
                </a:lnTo>
                <a:lnTo>
                  <a:pt x="64922" y="63876"/>
                </a:lnTo>
                <a:lnTo>
                  <a:pt x="62990" y="63876"/>
                </a:lnTo>
                <a:lnTo>
                  <a:pt x="62483" y="57479"/>
                </a:lnTo>
                <a:lnTo>
                  <a:pt x="62483" y="63876"/>
                </a:lnTo>
                <a:lnTo>
                  <a:pt x="60741" y="63876"/>
                </a:lnTo>
                <a:lnTo>
                  <a:pt x="60741" y="48833"/>
                </a:lnTo>
                <a:lnTo>
                  <a:pt x="63528" y="48833"/>
                </a:lnTo>
                <a:lnTo>
                  <a:pt x="63940" y="53964"/>
                </a:lnTo>
                <a:lnTo>
                  <a:pt x="64383" y="48833"/>
                </a:lnTo>
                <a:close/>
                <a:moveTo>
                  <a:pt x="74644" y="48833"/>
                </a:moveTo>
                <a:lnTo>
                  <a:pt x="74644" y="63876"/>
                </a:lnTo>
                <a:lnTo>
                  <a:pt x="72902" y="63876"/>
                </a:lnTo>
                <a:lnTo>
                  <a:pt x="72902" y="57479"/>
                </a:lnTo>
                <a:lnTo>
                  <a:pt x="72395" y="63876"/>
                </a:lnTo>
                <a:lnTo>
                  <a:pt x="70464" y="63876"/>
                </a:lnTo>
                <a:lnTo>
                  <a:pt x="69957" y="57479"/>
                </a:lnTo>
                <a:lnTo>
                  <a:pt x="69957" y="63876"/>
                </a:lnTo>
                <a:lnTo>
                  <a:pt x="68215" y="63876"/>
                </a:lnTo>
                <a:lnTo>
                  <a:pt x="68215" y="48833"/>
                </a:lnTo>
                <a:lnTo>
                  <a:pt x="71002" y="48833"/>
                </a:lnTo>
                <a:lnTo>
                  <a:pt x="71445" y="53964"/>
                </a:lnTo>
                <a:lnTo>
                  <a:pt x="71857" y="48833"/>
                </a:lnTo>
                <a:close/>
                <a:moveTo>
                  <a:pt x="82118" y="48833"/>
                </a:moveTo>
                <a:lnTo>
                  <a:pt x="82118" y="63876"/>
                </a:lnTo>
                <a:lnTo>
                  <a:pt x="80376" y="63876"/>
                </a:lnTo>
                <a:lnTo>
                  <a:pt x="80376" y="57479"/>
                </a:lnTo>
                <a:lnTo>
                  <a:pt x="79869" y="63876"/>
                </a:lnTo>
                <a:lnTo>
                  <a:pt x="77969" y="63876"/>
                </a:lnTo>
                <a:lnTo>
                  <a:pt x="77431" y="57479"/>
                </a:lnTo>
                <a:lnTo>
                  <a:pt x="77431" y="63876"/>
                </a:lnTo>
                <a:lnTo>
                  <a:pt x="75689" y="63876"/>
                </a:lnTo>
                <a:lnTo>
                  <a:pt x="75689" y="48833"/>
                </a:lnTo>
                <a:lnTo>
                  <a:pt x="78508" y="48833"/>
                </a:lnTo>
                <a:lnTo>
                  <a:pt x="78919" y="53964"/>
                </a:lnTo>
                <a:lnTo>
                  <a:pt x="79331" y="48833"/>
                </a:lnTo>
                <a:close/>
                <a:moveTo>
                  <a:pt x="89623" y="48833"/>
                </a:moveTo>
                <a:lnTo>
                  <a:pt x="89623" y="63876"/>
                </a:lnTo>
                <a:lnTo>
                  <a:pt x="87882" y="63876"/>
                </a:lnTo>
                <a:lnTo>
                  <a:pt x="87882" y="57479"/>
                </a:lnTo>
                <a:lnTo>
                  <a:pt x="87343" y="63876"/>
                </a:lnTo>
                <a:lnTo>
                  <a:pt x="85443" y="63876"/>
                </a:lnTo>
                <a:lnTo>
                  <a:pt x="84905" y="57479"/>
                </a:lnTo>
                <a:lnTo>
                  <a:pt x="84905" y="63876"/>
                </a:lnTo>
                <a:lnTo>
                  <a:pt x="83163" y="63876"/>
                </a:lnTo>
                <a:lnTo>
                  <a:pt x="83163" y="48833"/>
                </a:lnTo>
                <a:lnTo>
                  <a:pt x="85982" y="48833"/>
                </a:lnTo>
                <a:lnTo>
                  <a:pt x="86393" y="53964"/>
                </a:lnTo>
                <a:lnTo>
                  <a:pt x="86805" y="48833"/>
                </a:lnTo>
                <a:close/>
                <a:moveTo>
                  <a:pt x="97097" y="48833"/>
                </a:moveTo>
                <a:lnTo>
                  <a:pt x="97097" y="63876"/>
                </a:lnTo>
                <a:lnTo>
                  <a:pt x="95356" y="63876"/>
                </a:lnTo>
                <a:lnTo>
                  <a:pt x="95356" y="57479"/>
                </a:lnTo>
                <a:lnTo>
                  <a:pt x="94817" y="63876"/>
                </a:lnTo>
                <a:lnTo>
                  <a:pt x="92917" y="63876"/>
                </a:lnTo>
                <a:lnTo>
                  <a:pt x="92379" y="57479"/>
                </a:lnTo>
                <a:lnTo>
                  <a:pt x="92379" y="63876"/>
                </a:lnTo>
                <a:lnTo>
                  <a:pt x="90637" y="63876"/>
                </a:lnTo>
                <a:lnTo>
                  <a:pt x="90637" y="48833"/>
                </a:lnTo>
                <a:lnTo>
                  <a:pt x="93455" y="48833"/>
                </a:lnTo>
                <a:lnTo>
                  <a:pt x="93867" y="53964"/>
                </a:lnTo>
                <a:lnTo>
                  <a:pt x="94279" y="48833"/>
                </a:lnTo>
                <a:close/>
                <a:moveTo>
                  <a:pt x="104571" y="48833"/>
                </a:moveTo>
                <a:lnTo>
                  <a:pt x="104571" y="63876"/>
                </a:lnTo>
                <a:lnTo>
                  <a:pt x="102829" y="63876"/>
                </a:lnTo>
                <a:lnTo>
                  <a:pt x="102829" y="57479"/>
                </a:lnTo>
                <a:lnTo>
                  <a:pt x="102323" y="63876"/>
                </a:lnTo>
                <a:lnTo>
                  <a:pt x="100391" y="63876"/>
                </a:lnTo>
                <a:lnTo>
                  <a:pt x="99853" y="57479"/>
                </a:lnTo>
                <a:lnTo>
                  <a:pt x="99853" y="63876"/>
                </a:lnTo>
                <a:lnTo>
                  <a:pt x="98142" y="63876"/>
                </a:lnTo>
                <a:lnTo>
                  <a:pt x="98142" y="48833"/>
                </a:lnTo>
                <a:lnTo>
                  <a:pt x="100929" y="48833"/>
                </a:lnTo>
                <a:lnTo>
                  <a:pt x="101341" y="53964"/>
                </a:lnTo>
                <a:lnTo>
                  <a:pt x="101753" y="48833"/>
                </a:lnTo>
                <a:close/>
                <a:moveTo>
                  <a:pt x="112045" y="48833"/>
                </a:moveTo>
                <a:lnTo>
                  <a:pt x="112045" y="63876"/>
                </a:lnTo>
                <a:lnTo>
                  <a:pt x="110303" y="63876"/>
                </a:lnTo>
                <a:lnTo>
                  <a:pt x="110303" y="57479"/>
                </a:lnTo>
                <a:lnTo>
                  <a:pt x="109797" y="63876"/>
                </a:lnTo>
                <a:lnTo>
                  <a:pt x="107865" y="63876"/>
                </a:lnTo>
                <a:lnTo>
                  <a:pt x="107358" y="57479"/>
                </a:lnTo>
                <a:lnTo>
                  <a:pt x="107358" y="63876"/>
                </a:lnTo>
                <a:lnTo>
                  <a:pt x="105616" y="63876"/>
                </a:lnTo>
                <a:lnTo>
                  <a:pt x="105616" y="48833"/>
                </a:lnTo>
                <a:lnTo>
                  <a:pt x="108403" y="48833"/>
                </a:lnTo>
                <a:lnTo>
                  <a:pt x="108815" y="53964"/>
                </a:lnTo>
                <a:lnTo>
                  <a:pt x="109258" y="48833"/>
                </a:lnTo>
                <a:close/>
                <a:moveTo>
                  <a:pt x="119519" y="48833"/>
                </a:moveTo>
                <a:lnTo>
                  <a:pt x="119519" y="63876"/>
                </a:lnTo>
                <a:lnTo>
                  <a:pt x="117777" y="63876"/>
                </a:lnTo>
                <a:lnTo>
                  <a:pt x="117777" y="57479"/>
                </a:lnTo>
                <a:lnTo>
                  <a:pt x="117271" y="63876"/>
                </a:lnTo>
                <a:lnTo>
                  <a:pt x="115339" y="63876"/>
                </a:lnTo>
                <a:lnTo>
                  <a:pt x="114832" y="57479"/>
                </a:lnTo>
                <a:lnTo>
                  <a:pt x="114832" y="63876"/>
                </a:lnTo>
                <a:lnTo>
                  <a:pt x="113090" y="63876"/>
                </a:lnTo>
                <a:lnTo>
                  <a:pt x="113090" y="48833"/>
                </a:lnTo>
                <a:lnTo>
                  <a:pt x="115877" y="48833"/>
                </a:lnTo>
                <a:lnTo>
                  <a:pt x="116320" y="53964"/>
                </a:lnTo>
                <a:lnTo>
                  <a:pt x="116732" y="48833"/>
                </a:lnTo>
                <a:close/>
                <a:moveTo>
                  <a:pt x="126993" y="48833"/>
                </a:moveTo>
                <a:lnTo>
                  <a:pt x="126993" y="63876"/>
                </a:lnTo>
                <a:lnTo>
                  <a:pt x="125283" y="63876"/>
                </a:lnTo>
                <a:lnTo>
                  <a:pt x="125283" y="57479"/>
                </a:lnTo>
                <a:lnTo>
                  <a:pt x="124744" y="63876"/>
                </a:lnTo>
                <a:lnTo>
                  <a:pt x="122813" y="63876"/>
                </a:lnTo>
                <a:lnTo>
                  <a:pt x="122306" y="57479"/>
                </a:lnTo>
                <a:lnTo>
                  <a:pt x="122306" y="63876"/>
                </a:lnTo>
                <a:lnTo>
                  <a:pt x="120564" y="63876"/>
                </a:lnTo>
                <a:lnTo>
                  <a:pt x="120564" y="48833"/>
                </a:lnTo>
                <a:lnTo>
                  <a:pt x="123351" y="48833"/>
                </a:lnTo>
                <a:lnTo>
                  <a:pt x="123794" y="53964"/>
                </a:lnTo>
                <a:lnTo>
                  <a:pt x="124206" y="48833"/>
                </a:lnTo>
                <a:close/>
                <a:moveTo>
                  <a:pt x="134467" y="48833"/>
                </a:moveTo>
                <a:lnTo>
                  <a:pt x="134467" y="63876"/>
                </a:lnTo>
                <a:lnTo>
                  <a:pt x="132757" y="63876"/>
                </a:lnTo>
                <a:lnTo>
                  <a:pt x="132757" y="57479"/>
                </a:lnTo>
                <a:lnTo>
                  <a:pt x="132218" y="63876"/>
                </a:lnTo>
                <a:lnTo>
                  <a:pt x="130318" y="63876"/>
                </a:lnTo>
                <a:lnTo>
                  <a:pt x="129780" y="57479"/>
                </a:lnTo>
                <a:lnTo>
                  <a:pt x="129780" y="63876"/>
                </a:lnTo>
                <a:lnTo>
                  <a:pt x="128038" y="63876"/>
                </a:lnTo>
                <a:lnTo>
                  <a:pt x="128038" y="48833"/>
                </a:lnTo>
                <a:lnTo>
                  <a:pt x="130857" y="48833"/>
                </a:lnTo>
                <a:lnTo>
                  <a:pt x="131268" y="53964"/>
                </a:lnTo>
                <a:lnTo>
                  <a:pt x="131680" y="48833"/>
                </a:lnTo>
                <a:close/>
                <a:moveTo>
                  <a:pt x="141941" y="48833"/>
                </a:moveTo>
                <a:lnTo>
                  <a:pt x="141941" y="63876"/>
                </a:lnTo>
                <a:lnTo>
                  <a:pt x="140231" y="63876"/>
                </a:lnTo>
                <a:lnTo>
                  <a:pt x="140231" y="57479"/>
                </a:lnTo>
                <a:lnTo>
                  <a:pt x="139692" y="63876"/>
                </a:lnTo>
                <a:lnTo>
                  <a:pt x="137792" y="63876"/>
                </a:lnTo>
                <a:lnTo>
                  <a:pt x="137254" y="57479"/>
                </a:lnTo>
                <a:lnTo>
                  <a:pt x="137254" y="63876"/>
                </a:lnTo>
                <a:lnTo>
                  <a:pt x="135512" y="63876"/>
                </a:lnTo>
                <a:lnTo>
                  <a:pt x="135512" y="48833"/>
                </a:lnTo>
                <a:lnTo>
                  <a:pt x="138330" y="48833"/>
                </a:lnTo>
                <a:lnTo>
                  <a:pt x="138742" y="53964"/>
                </a:lnTo>
                <a:lnTo>
                  <a:pt x="139154" y="48833"/>
                </a:lnTo>
                <a:close/>
                <a:moveTo>
                  <a:pt x="149446" y="48833"/>
                </a:moveTo>
                <a:lnTo>
                  <a:pt x="149446" y="63876"/>
                </a:lnTo>
                <a:lnTo>
                  <a:pt x="147705" y="63876"/>
                </a:lnTo>
                <a:lnTo>
                  <a:pt x="147705" y="57479"/>
                </a:lnTo>
                <a:lnTo>
                  <a:pt x="147166" y="63876"/>
                </a:lnTo>
                <a:lnTo>
                  <a:pt x="145266" y="63876"/>
                </a:lnTo>
                <a:lnTo>
                  <a:pt x="144728" y="57479"/>
                </a:lnTo>
                <a:lnTo>
                  <a:pt x="144728" y="63876"/>
                </a:lnTo>
                <a:lnTo>
                  <a:pt x="142986" y="63876"/>
                </a:lnTo>
                <a:lnTo>
                  <a:pt x="142986" y="48833"/>
                </a:lnTo>
                <a:lnTo>
                  <a:pt x="145804" y="48833"/>
                </a:lnTo>
                <a:lnTo>
                  <a:pt x="146216" y="53964"/>
                </a:lnTo>
                <a:lnTo>
                  <a:pt x="146628" y="48833"/>
                </a:lnTo>
                <a:close/>
                <a:moveTo>
                  <a:pt x="156920" y="48833"/>
                </a:moveTo>
                <a:lnTo>
                  <a:pt x="156920" y="63876"/>
                </a:lnTo>
                <a:lnTo>
                  <a:pt x="155178" y="63876"/>
                </a:lnTo>
                <a:lnTo>
                  <a:pt x="155178" y="57479"/>
                </a:lnTo>
                <a:lnTo>
                  <a:pt x="154640" y="63876"/>
                </a:lnTo>
                <a:lnTo>
                  <a:pt x="152740" y="63876"/>
                </a:lnTo>
                <a:lnTo>
                  <a:pt x="152233" y="57479"/>
                </a:lnTo>
                <a:lnTo>
                  <a:pt x="152233" y="63876"/>
                </a:lnTo>
                <a:lnTo>
                  <a:pt x="150491" y="63876"/>
                </a:lnTo>
                <a:lnTo>
                  <a:pt x="150491" y="48833"/>
                </a:lnTo>
                <a:lnTo>
                  <a:pt x="153278" y="48833"/>
                </a:lnTo>
                <a:lnTo>
                  <a:pt x="153690" y="53964"/>
                </a:lnTo>
                <a:lnTo>
                  <a:pt x="154133" y="48833"/>
                </a:lnTo>
                <a:close/>
                <a:moveTo>
                  <a:pt x="164394" y="48833"/>
                </a:moveTo>
                <a:lnTo>
                  <a:pt x="164394" y="63876"/>
                </a:lnTo>
                <a:lnTo>
                  <a:pt x="162652" y="63876"/>
                </a:lnTo>
                <a:lnTo>
                  <a:pt x="162652" y="57479"/>
                </a:lnTo>
                <a:lnTo>
                  <a:pt x="162146" y="63876"/>
                </a:lnTo>
                <a:lnTo>
                  <a:pt x="160214" y="63876"/>
                </a:lnTo>
                <a:lnTo>
                  <a:pt x="159707" y="57479"/>
                </a:lnTo>
                <a:lnTo>
                  <a:pt x="159707" y="63876"/>
                </a:lnTo>
                <a:lnTo>
                  <a:pt x="157965" y="63876"/>
                </a:lnTo>
                <a:lnTo>
                  <a:pt x="157965" y="48833"/>
                </a:lnTo>
                <a:lnTo>
                  <a:pt x="160752" y="48833"/>
                </a:lnTo>
                <a:lnTo>
                  <a:pt x="161164" y="53964"/>
                </a:lnTo>
                <a:lnTo>
                  <a:pt x="161607" y="48833"/>
                </a:lnTo>
                <a:close/>
                <a:moveTo>
                  <a:pt x="171868" y="48833"/>
                </a:moveTo>
                <a:lnTo>
                  <a:pt x="171868" y="63876"/>
                </a:lnTo>
                <a:lnTo>
                  <a:pt x="170126" y="63876"/>
                </a:lnTo>
                <a:lnTo>
                  <a:pt x="170126" y="57479"/>
                </a:lnTo>
                <a:lnTo>
                  <a:pt x="169620" y="63876"/>
                </a:lnTo>
                <a:lnTo>
                  <a:pt x="167688" y="63876"/>
                </a:lnTo>
                <a:lnTo>
                  <a:pt x="167181" y="57479"/>
                </a:lnTo>
                <a:lnTo>
                  <a:pt x="167181" y="63876"/>
                </a:lnTo>
                <a:lnTo>
                  <a:pt x="165439" y="63876"/>
                </a:lnTo>
                <a:lnTo>
                  <a:pt x="165439" y="48833"/>
                </a:lnTo>
                <a:lnTo>
                  <a:pt x="168226" y="48833"/>
                </a:lnTo>
                <a:lnTo>
                  <a:pt x="168638" y="53964"/>
                </a:lnTo>
                <a:lnTo>
                  <a:pt x="169081" y="48833"/>
                </a:lnTo>
                <a:close/>
                <a:moveTo>
                  <a:pt x="179342" y="48833"/>
                </a:moveTo>
                <a:lnTo>
                  <a:pt x="179342" y="63876"/>
                </a:lnTo>
                <a:lnTo>
                  <a:pt x="177600" y="63876"/>
                </a:lnTo>
                <a:lnTo>
                  <a:pt x="177600" y="57479"/>
                </a:lnTo>
                <a:lnTo>
                  <a:pt x="177093" y="63876"/>
                </a:lnTo>
                <a:lnTo>
                  <a:pt x="175193" y="63876"/>
                </a:lnTo>
                <a:lnTo>
                  <a:pt x="174655" y="57479"/>
                </a:lnTo>
                <a:lnTo>
                  <a:pt x="174655" y="63876"/>
                </a:lnTo>
                <a:lnTo>
                  <a:pt x="172913" y="63876"/>
                </a:lnTo>
                <a:lnTo>
                  <a:pt x="172913" y="48833"/>
                </a:lnTo>
                <a:lnTo>
                  <a:pt x="175732" y="48833"/>
                </a:lnTo>
                <a:lnTo>
                  <a:pt x="176143" y="53964"/>
                </a:lnTo>
                <a:lnTo>
                  <a:pt x="176555" y="48833"/>
                </a:lnTo>
                <a:close/>
                <a:moveTo>
                  <a:pt x="186816" y="48833"/>
                </a:moveTo>
                <a:lnTo>
                  <a:pt x="186816" y="63876"/>
                </a:lnTo>
                <a:lnTo>
                  <a:pt x="185106" y="63876"/>
                </a:lnTo>
                <a:lnTo>
                  <a:pt x="185106" y="57479"/>
                </a:lnTo>
                <a:lnTo>
                  <a:pt x="184567" y="63876"/>
                </a:lnTo>
                <a:lnTo>
                  <a:pt x="182667" y="63876"/>
                </a:lnTo>
                <a:lnTo>
                  <a:pt x="182129" y="57479"/>
                </a:lnTo>
                <a:lnTo>
                  <a:pt x="182129" y="63876"/>
                </a:lnTo>
                <a:lnTo>
                  <a:pt x="180387" y="63876"/>
                </a:lnTo>
                <a:lnTo>
                  <a:pt x="180387" y="48833"/>
                </a:lnTo>
                <a:lnTo>
                  <a:pt x="183206" y="48833"/>
                </a:lnTo>
                <a:lnTo>
                  <a:pt x="183617" y="53964"/>
                </a:lnTo>
                <a:lnTo>
                  <a:pt x="184029" y="48833"/>
                </a:lnTo>
                <a:close/>
                <a:moveTo>
                  <a:pt x="194321" y="48833"/>
                </a:moveTo>
                <a:lnTo>
                  <a:pt x="194321" y="63876"/>
                </a:lnTo>
                <a:lnTo>
                  <a:pt x="192580" y="63876"/>
                </a:lnTo>
                <a:lnTo>
                  <a:pt x="192580" y="57479"/>
                </a:lnTo>
                <a:lnTo>
                  <a:pt x="192041" y="63876"/>
                </a:lnTo>
                <a:lnTo>
                  <a:pt x="190141" y="63876"/>
                </a:lnTo>
                <a:lnTo>
                  <a:pt x="189603" y="57479"/>
                </a:lnTo>
                <a:lnTo>
                  <a:pt x="189603" y="63876"/>
                </a:lnTo>
                <a:lnTo>
                  <a:pt x="187861" y="63876"/>
                </a:lnTo>
                <a:lnTo>
                  <a:pt x="187861" y="48833"/>
                </a:lnTo>
                <a:lnTo>
                  <a:pt x="190679" y="48833"/>
                </a:lnTo>
                <a:lnTo>
                  <a:pt x="191091" y="53964"/>
                </a:lnTo>
                <a:lnTo>
                  <a:pt x="191503" y="48833"/>
                </a:lnTo>
                <a:close/>
                <a:moveTo>
                  <a:pt x="201795" y="48833"/>
                </a:moveTo>
                <a:lnTo>
                  <a:pt x="201795" y="63876"/>
                </a:lnTo>
                <a:lnTo>
                  <a:pt x="200054" y="63876"/>
                </a:lnTo>
                <a:lnTo>
                  <a:pt x="200054" y="57479"/>
                </a:lnTo>
                <a:lnTo>
                  <a:pt x="199515" y="63876"/>
                </a:lnTo>
                <a:lnTo>
                  <a:pt x="197615" y="63876"/>
                </a:lnTo>
                <a:lnTo>
                  <a:pt x="197077" y="57479"/>
                </a:lnTo>
                <a:lnTo>
                  <a:pt x="197077" y="63876"/>
                </a:lnTo>
                <a:lnTo>
                  <a:pt x="195366" y="63876"/>
                </a:lnTo>
                <a:lnTo>
                  <a:pt x="195366" y="48833"/>
                </a:lnTo>
                <a:lnTo>
                  <a:pt x="198153" y="48833"/>
                </a:lnTo>
                <a:lnTo>
                  <a:pt x="198565" y="53964"/>
                </a:lnTo>
                <a:lnTo>
                  <a:pt x="198977" y="48833"/>
                </a:lnTo>
                <a:close/>
                <a:moveTo>
                  <a:pt x="209269" y="48833"/>
                </a:moveTo>
                <a:lnTo>
                  <a:pt x="209269" y="63876"/>
                </a:lnTo>
                <a:lnTo>
                  <a:pt x="207527" y="63876"/>
                </a:lnTo>
                <a:lnTo>
                  <a:pt x="207527" y="57479"/>
                </a:lnTo>
                <a:lnTo>
                  <a:pt x="207021" y="63876"/>
                </a:lnTo>
                <a:lnTo>
                  <a:pt x="205089" y="63876"/>
                </a:lnTo>
                <a:lnTo>
                  <a:pt x="204582" y="57479"/>
                </a:lnTo>
                <a:lnTo>
                  <a:pt x="204582" y="63876"/>
                </a:lnTo>
                <a:lnTo>
                  <a:pt x="202840" y="63876"/>
                </a:lnTo>
                <a:lnTo>
                  <a:pt x="202840" y="48833"/>
                </a:lnTo>
                <a:lnTo>
                  <a:pt x="205627" y="48833"/>
                </a:lnTo>
                <a:lnTo>
                  <a:pt x="206039" y="53964"/>
                </a:lnTo>
                <a:lnTo>
                  <a:pt x="206451" y="48833"/>
                </a:lnTo>
                <a:close/>
                <a:moveTo>
                  <a:pt x="216743" y="48833"/>
                </a:moveTo>
                <a:lnTo>
                  <a:pt x="216743" y="63876"/>
                </a:lnTo>
                <a:lnTo>
                  <a:pt x="215001" y="63876"/>
                </a:lnTo>
                <a:lnTo>
                  <a:pt x="215001" y="57479"/>
                </a:lnTo>
                <a:lnTo>
                  <a:pt x="214495" y="63876"/>
                </a:lnTo>
                <a:lnTo>
                  <a:pt x="212563" y="63876"/>
                </a:lnTo>
                <a:lnTo>
                  <a:pt x="212056" y="57479"/>
                </a:lnTo>
                <a:lnTo>
                  <a:pt x="212056" y="63876"/>
                </a:lnTo>
                <a:lnTo>
                  <a:pt x="210314" y="63876"/>
                </a:lnTo>
                <a:lnTo>
                  <a:pt x="210314" y="48833"/>
                </a:lnTo>
                <a:lnTo>
                  <a:pt x="213101" y="48833"/>
                </a:lnTo>
                <a:lnTo>
                  <a:pt x="213513" y="53964"/>
                </a:lnTo>
                <a:lnTo>
                  <a:pt x="213956" y="48833"/>
                </a:lnTo>
                <a:close/>
                <a:moveTo>
                  <a:pt x="224217" y="48833"/>
                </a:moveTo>
                <a:lnTo>
                  <a:pt x="224217" y="63876"/>
                </a:lnTo>
                <a:lnTo>
                  <a:pt x="222475" y="63876"/>
                </a:lnTo>
                <a:lnTo>
                  <a:pt x="222475" y="57479"/>
                </a:lnTo>
                <a:lnTo>
                  <a:pt x="221969" y="63876"/>
                </a:lnTo>
                <a:lnTo>
                  <a:pt x="220037" y="63876"/>
                </a:lnTo>
                <a:lnTo>
                  <a:pt x="219530" y="57479"/>
                </a:lnTo>
                <a:lnTo>
                  <a:pt x="219530" y="63876"/>
                </a:lnTo>
                <a:lnTo>
                  <a:pt x="217788" y="63876"/>
                </a:lnTo>
                <a:lnTo>
                  <a:pt x="217788" y="48833"/>
                </a:lnTo>
                <a:lnTo>
                  <a:pt x="220575" y="48833"/>
                </a:lnTo>
                <a:lnTo>
                  <a:pt x="221018" y="53964"/>
                </a:lnTo>
                <a:lnTo>
                  <a:pt x="221430" y="48833"/>
                </a:lnTo>
                <a:close/>
                <a:moveTo>
                  <a:pt x="231691" y="48833"/>
                </a:moveTo>
                <a:lnTo>
                  <a:pt x="231691" y="63876"/>
                </a:lnTo>
                <a:lnTo>
                  <a:pt x="229981" y="63876"/>
                </a:lnTo>
                <a:lnTo>
                  <a:pt x="229981" y="57479"/>
                </a:lnTo>
                <a:lnTo>
                  <a:pt x="229442" y="63876"/>
                </a:lnTo>
                <a:lnTo>
                  <a:pt x="227542" y="63876"/>
                </a:lnTo>
                <a:lnTo>
                  <a:pt x="227004" y="57479"/>
                </a:lnTo>
                <a:lnTo>
                  <a:pt x="227004" y="63876"/>
                </a:lnTo>
                <a:lnTo>
                  <a:pt x="225262" y="63876"/>
                </a:lnTo>
                <a:lnTo>
                  <a:pt x="225262" y="48833"/>
                </a:lnTo>
                <a:lnTo>
                  <a:pt x="228049" y="48833"/>
                </a:lnTo>
                <a:lnTo>
                  <a:pt x="228492" y="53964"/>
                </a:lnTo>
                <a:lnTo>
                  <a:pt x="228904" y="48833"/>
                </a:lnTo>
                <a:close/>
                <a:moveTo>
                  <a:pt x="239165" y="48833"/>
                </a:moveTo>
                <a:lnTo>
                  <a:pt x="239165" y="63876"/>
                </a:lnTo>
                <a:lnTo>
                  <a:pt x="237455" y="63876"/>
                </a:lnTo>
                <a:lnTo>
                  <a:pt x="237455" y="57479"/>
                </a:lnTo>
                <a:lnTo>
                  <a:pt x="236916" y="63876"/>
                </a:lnTo>
                <a:lnTo>
                  <a:pt x="235016" y="63876"/>
                </a:lnTo>
                <a:lnTo>
                  <a:pt x="234478" y="57479"/>
                </a:lnTo>
                <a:lnTo>
                  <a:pt x="234478" y="63876"/>
                </a:lnTo>
                <a:lnTo>
                  <a:pt x="232736" y="63876"/>
                </a:lnTo>
                <a:lnTo>
                  <a:pt x="232736" y="48833"/>
                </a:lnTo>
                <a:lnTo>
                  <a:pt x="235555" y="48833"/>
                </a:lnTo>
                <a:lnTo>
                  <a:pt x="235966" y="53964"/>
                </a:lnTo>
                <a:lnTo>
                  <a:pt x="236378" y="48833"/>
                </a:lnTo>
                <a:close/>
                <a:moveTo>
                  <a:pt x="246670" y="48833"/>
                </a:moveTo>
                <a:lnTo>
                  <a:pt x="246670" y="63876"/>
                </a:lnTo>
                <a:lnTo>
                  <a:pt x="244929" y="63876"/>
                </a:lnTo>
                <a:lnTo>
                  <a:pt x="244929" y="57479"/>
                </a:lnTo>
                <a:lnTo>
                  <a:pt x="244390" y="63876"/>
                </a:lnTo>
                <a:lnTo>
                  <a:pt x="242490" y="63876"/>
                </a:lnTo>
                <a:lnTo>
                  <a:pt x="241952" y="57479"/>
                </a:lnTo>
                <a:lnTo>
                  <a:pt x="241952" y="63876"/>
                </a:lnTo>
                <a:lnTo>
                  <a:pt x="240242" y="63876"/>
                </a:lnTo>
                <a:lnTo>
                  <a:pt x="240242" y="48833"/>
                </a:lnTo>
                <a:lnTo>
                  <a:pt x="243028" y="48833"/>
                </a:lnTo>
                <a:lnTo>
                  <a:pt x="243440" y="53964"/>
                </a:lnTo>
                <a:lnTo>
                  <a:pt x="243852" y="48833"/>
                </a:lnTo>
                <a:close/>
                <a:moveTo>
                  <a:pt x="254144" y="48833"/>
                </a:moveTo>
                <a:lnTo>
                  <a:pt x="254144" y="63876"/>
                </a:lnTo>
                <a:lnTo>
                  <a:pt x="252402" y="63876"/>
                </a:lnTo>
                <a:lnTo>
                  <a:pt x="252402" y="57479"/>
                </a:lnTo>
                <a:lnTo>
                  <a:pt x="251864" y="63876"/>
                </a:lnTo>
                <a:lnTo>
                  <a:pt x="249964" y="63876"/>
                </a:lnTo>
                <a:lnTo>
                  <a:pt x="249426" y="57479"/>
                </a:lnTo>
                <a:lnTo>
                  <a:pt x="249426" y="63876"/>
                </a:lnTo>
                <a:lnTo>
                  <a:pt x="247715" y="63876"/>
                </a:lnTo>
                <a:lnTo>
                  <a:pt x="247715" y="48833"/>
                </a:lnTo>
                <a:lnTo>
                  <a:pt x="250502" y="48833"/>
                </a:lnTo>
                <a:lnTo>
                  <a:pt x="250914" y="53964"/>
                </a:lnTo>
                <a:lnTo>
                  <a:pt x="251326" y="48833"/>
                </a:lnTo>
                <a:close/>
                <a:moveTo>
                  <a:pt x="261618" y="48833"/>
                </a:moveTo>
                <a:lnTo>
                  <a:pt x="261618" y="63876"/>
                </a:lnTo>
                <a:lnTo>
                  <a:pt x="259876" y="63876"/>
                </a:lnTo>
                <a:lnTo>
                  <a:pt x="259876" y="57479"/>
                </a:lnTo>
                <a:lnTo>
                  <a:pt x="259338" y="63876"/>
                </a:lnTo>
                <a:lnTo>
                  <a:pt x="257438" y="63876"/>
                </a:lnTo>
                <a:lnTo>
                  <a:pt x="256899" y="57479"/>
                </a:lnTo>
                <a:lnTo>
                  <a:pt x="256899" y="63876"/>
                </a:lnTo>
                <a:lnTo>
                  <a:pt x="255189" y="63876"/>
                </a:lnTo>
                <a:lnTo>
                  <a:pt x="255189" y="48833"/>
                </a:lnTo>
                <a:lnTo>
                  <a:pt x="257976" y="48833"/>
                </a:lnTo>
                <a:lnTo>
                  <a:pt x="258388" y="53964"/>
                </a:lnTo>
                <a:lnTo>
                  <a:pt x="258831" y="48833"/>
                </a:lnTo>
                <a:close/>
                <a:moveTo>
                  <a:pt x="269092" y="48833"/>
                </a:moveTo>
                <a:lnTo>
                  <a:pt x="269092" y="63876"/>
                </a:lnTo>
                <a:lnTo>
                  <a:pt x="267350" y="63876"/>
                </a:lnTo>
                <a:lnTo>
                  <a:pt x="267350" y="57479"/>
                </a:lnTo>
                <a:lnTo>
                  <a:pt x="266844" y="63876"/>
                </a:lnTo>
                <a:lnTo>
                  <a:pt x="264912" y="63876"/>
                </a:lnTo>
                <a:lnTo>
                  <a:pt x="264405" y="57479"/>
                </a:lnTo>
                <a:lnTo>
                  <a:pt x="264405" y="63876"/>
                </a:lnTo>
                <a:lnTo>
                  <a:pt x="262663" y="63876"/>
                </a:lnTo>
                <a:lnTo>
                  <a:pt x="262663" y="48833"/>
                </a:lnTo>
                <a:lnTo>
                  <a:pt x="265450" y="48833"/>
                </a:lnTo>
                <a:lnTo>
                  <a:pt x="265862" y="53964"/>
                </a:lnTo>
                <a:lnTo>
                  <a:pt x="266305" y="48833"/>
                </a:lnTo>
                <a:close/>
                <a:moveTo>
                  <a:pt x="276566" y="48833"/>
                </a:moveTo>
                <a:lnTo>
                  <a:pt x="276566" y="63876"/>
                </a:lnTo>
                <a:lnTo>
                  <a:pt x="274824" y="63876"/>
                </a:lnTo>
                <a:lnTo>
                  <a:pt x="274824" y="57479"/>
                </a:lnTo>
                <a:lnTo>
                  <a:pt x="274317" y="63876"/>
                </a:lnTo>
                <a:lnTo>
                  <a:pt x="272386" y="63876"/>
                </a:lnTo>
                <a:lnTo>
                  <a:pt x="271879" y="57479"/>
                </a:lnTo>
                <a:lnTo>
                  <a:pt x="271879" y="63876"/>
                </a:lnTo>
                <a:lnTo>
                  <a:pt x="270137" y="63876"/>
                </a:lnTo>
                <a:lnTo>
                  <a:pt x="270137" y="48833"/>
                </a:lnTo>
                <a:lnTo>
                  <a:pt x="272924" y="48833"/>
                </a:lnTo>
                <a:lnTo>
                  <a:pt x="273367" y="53964"/>
                </a:lnTo>
                <a:lnTo>
                  <a:pt x="273779" y="48833"/>
                </a:lnTo>
                <a:close/>
                <a:moveTo>
                  <a:pt x="284040" y="48833"/>
                </a:moveTo>
                <a:lnTo>
                  <a:pt x="284040" y="63876"/>
                </a:lnTo>
                <a:lnTo>
                  <a:pt x="282298" y="63876"/>
                </a:lnTo>
                <a:lnTo>
                  <a:pt x="282298" y="57479"/>
                </a:lnTo>
                <a:lnTo>
                  <a:pt x="281791" y="63876"/>
                </a:lnTo>
                <a:lnTo>
                  <a:pt x="279860" y="63876"/>
                </a:lnTo>
                <a:lnTo>
                  <a:pt x="279353" y="57479"/>
                </a:lnTo>
                <a:lnTo>
                  <a:pt x="279353" y="63876"/>
                </a:lnTo>
                <a:lnTo>
                  <a:pt x="277611" y="63876"/>
                </a:lnTo>
                <a:lnTo>
                  <a:pt x="277611" y="48833"/>
                </a:lnTo>
                <a:lnTo>
                  <a:pt x="280430" y="48833"/>
                </a:lnTo>
                <a:lnTo>
                  <a:pt x="280841" y="53964"/>
                </a:lnTo>
                <a:lnTo>
                  <a:pt x="281253" y="48833"/>
                </a:lnTo>
                <a:close/>
                <a:moveTo>
                  <a:pt x="7347" y="64700"/>
                </a:moveTo>
                <a:lnTo>
                  <a:pt x="7347" y="79742"/>
                </a:lnTo>
                <a:lnTo>
                  <a:pt x="5605" y="79742"/>
                </a:lnTo>
                <a:lnTo>
                  <a:pt x="5605" y="73345"/>
                </a:lnTo>
                <a:lnTo>
                  <a:pt x="5099" y="79742"/>
                </a:lnTo>
                <a:lnTo>
                  <a:pt x="3167" y="79742"/>
                </a:lnTo>
                <a:lnTo>
                  <a:pt x="2629" y="73345"/>
                </a:lnTo>
                <a:lnTo>
                  <a:pt x="2629" y="79742"/>
                </a:lnTo>
                <a:lnTo>
                  <a:pt x="918" y="79742"/>
                </a:lnTo>
                <a:lnTo>
                  <a:pt x="918" y="64700"/>
                </a:lnTo>
                <a:lnTo>
                  <a:pt x="3705" y="64700"/>
                </a:lnTo>
                <a:lnTo>
                  <a:pt x="4117" y="69830"/>
                </a:lnTo>
                <a:lnTo>
                  <a:pt x="4529" y="64700"/>
                </a:lnTo>
                <a:close/>
                <a:moveTo>
                  <a:pt x="14821" y="64700"/>
                </a:moveTo>
                <a:lnTo>
                  <a:pt x="14821" y="79742"/>
                </a:lnTo>
                <a:lnTo>
                  <a:pt x="13079" y="79742"/>
                </a:lnTo>
                <a:lnTo>
                  <a:pt x="13079" y="73345"/>
                </a:lnTo>
                <a:lnTo>
                  <a:pt x="12573" y="79742"/>
                </a:lnTo>
                <a:lnTo>
                  <a:pt x="10641" y="79742"/>
                </a:lnTo>
                <a:lnTo>
                  <a:pt x="10134" y="73345"/>
                </a:lnTo>
                <a:lnTo>
                  <a:pt x="10134" y="79742"/>
                </a:lnTo>
                <a:lnTo>
                  <a:pt x="8392" y="79742"/>
                </a:lnTo>
                <a:lnTo>
                  <a:pt x="8392" y="64700"/>
                </a:lnTo>
                <a:lnTo>
                  <a:pt x="11179" y="64700"/>
                </a:lnTo>
                <a:lnTo>
                  <a:pt x="11591" y="69830"/>
                </a:lnTo>
                <a:lnTo>
                  <a:pt x="12034" y="64700"/>
                </a:lnTo>
                <a:close/>
                <a:moveTo>
                  <a:pt x="22295" y="64700"/>
                </a:moveTo>
                <a:lnTo>
                  <a:pt x="22295" y="79742"/>
                </a:lnTo>
                <a:lnTo>
                  <a:pt x="20553" y="79742"/>
                </a:lnTo>
                <a:lnTo>
                  <a:pt x="20553" y="73345"/>
                </a:lnTo>
                <a:lnTo>
                  <a:pt x="20047" y="79742"/>
                </a:lnTo>
                <a:lnTo>
                  <a:pt x="18115" y="79742"/>
                </a:lnTo>
                <a:lnTo>
                  <a:pt x="17608" y="73345"/>
                </a:lnTo>
                <a:lnTo>
                  <a:pt x="17608" y="79742"/>
                </a:lnTo>
                <a:lnTo>
                  <a:pt x="15866" y="79742"/>
                </a:lnTo>
                <a:lnTo>
                  <a:pt x="15866" y="64700"/>
                </a:lnTo>
                <a:lnTo>
                  <a:pt x="18653" y="64700"/>
                </a:lnTo>
                <a:lnTo>
                  <a:pt x="19096" y="69830"/>
                </a:lnTo>
                <a:lnTo>
                  <a:pt x="19508" y="64700"/>
                </a:lnTo>
                <a:close/>
                <a:moveTo>
                  <a:pt x="29769" y="64700"/>
                </a:moveTo>
                <a:lnTo>
                  <a:pt x="29769" y="79742"/>
                </a:lnTo>
                <a:lnTo>
                  <a:pt x="28059" y="79742"/>
                </a:lnTo>
                <a:lnTo>
                  <a:pt x="28059" y="73345"/>
                </a:lnTo>
                <a:lnTo>
                  <a:pt x="27520" y="79742"/>
                </a:lnTo>
                <a:lnTo>
                  <a:pt x="25589" y="79742"/>
                </a:lnTo>
                <a:lnTo>
                  <a:pt x="25082" y="73345"/>
                </a:lnTo>
                <a:lnTo>
                  <a:pt x="25082" y="79742"/>
                </a:lnTo>
                <a:lnTo>
                  <a:pt x="23340" y="79742"/>
                </a:lnTo>
                <a:lnTo>
                  <a:pt x="23340" y="64700"/>
                </a:lnTo>
                <a:lnTo>
                  <a:pt x="26159" y="64700"/>
                </a:lnTo>
                <a:lnTo>
                  <a:pt x="26570" y="69830"/>
                </a:lnTo>
                <a:lnTo>
                  <a:pt x="26982" y="64700"/>
                </a:lnTo>
                <a:close/>
                <a:moveTo>
                  <a:pt x="37243" y="64700"/>
                </a:moveTo>
                <a:lnTo>
                  <a:pt x="37243" y="79742"/>
                </a:lnTo>
                <a:lnTo>
                  <a:pt x="35533" y="79742"/>
                </a:lnTo>
                <a:lnTo>
                  <a:pt x="35533" y="73345"/>
                </a:lnTo>
                <a:lnTo>
                  <a:pt x="34994" y="79742"/>
                </a:lnTo>
                <a:lnTo>
                  <a:pt x="33094" y="79742"/>
                </a:lnTo>
                <a:lnTo>
                  <a:pt x="32556" y="73345"/>
                </a:lnTo>
                <a:lnTo>
                  <a:pt x="32556" y="79742"/>
                </a:lnTo>
                <a:lnTo>
                  <a:pt x="30814" y="79742"/>
                </a:lnTo>
                <a:lnTo>
                  <a:pt x="30814" y="64700"/>
                </a:lnTo>
                <a:lnTo>
                  <a:pt x="33633" y="64700"/>
                </a:lnTo>
                <a:lnTo>
                  <a:pt x="34044" y="69830"/>
                </a:lnTo>
                <a:lnTo>
                  <a:pt x="34456" y="64700"/>
                </a:lnTo>
                <a:close/>
                <a:moveTo>
                  <a:pt x="44748" y="64700"/>
                </a:moveTo>
                <a:lnTo>
                  <a:pt x="44748" y="79742"/>
                </a:lnTo>
                <a:lnTo>
                  <a:pt x="43007" y="79742"/>
                </a:lnTo>
                <a:lnTo>
                  <a:pt x="43007" y="73345"/>
                </a:lnTo>
                <a:lnTo>
                  <a:pt x="42468" y="79742"/>
                </a:lnTo>
                <a:lnTo>
                  <a:pt x="40568" y="79742"/>
                </a:lnTo>
                <a:lnTo>
                  <a:pt x="40030" y="73345"/>
                </a:lnTo>
                <a:lnTo>
                  <a:pt x="40030" y="79742"/>
                </a:lnTo>
                <a:lnTo>
                  <a:pt x="38320" y="79742"/>
                </a:lnTo>
                <a:lnTo>
                  <a:pt x="38320" y="64700"/>
                </a:lnTo>
                <a:lnTo>
                  <a:pt x="41106" y="64700"/>
                </a:lnTo>
                <a:lnTo>
                  <a:pt x="41518" y="69830"/>
                </a:lnTo>
                <a:lnTo>
                  <a:pt x="41930" y="64700"/>
                </a:lnTo>
                <a:close/>
                <a:moveTo>
                  <a:pt x="52222" y="64700"/>
                </a:moveTo>
                <a:lnTo>
                  <a:pt x="52222" y="79742"/>
                </a:lnTo>
                <a:lnTo>
                  <a:pt x="50480" y="79742"/>
                </a:lnTo>
                <a:lnTo>
                  <a:pt x="50480" y="73345"/>
                </a:lnTo>
                <a:lnTo>
                  <a:pt x="49942" y="79742"/>
                </a:lnTo>
                <a:lnTo>
                  <a:pt x="48042" y="79742"/>
                </a:lnTo>
                <a:lnTo>
                  <a:pt x="47504" y="73345"/>
                </a:lnTo>
                <a:lnTo>
                  <a:pt x="47504" y="79742"/>
                </a:lnTo>
                <a:lnTo>
                  <a:pt x="45793" y="79742"/>
                </a:lnTo>
                <a:lnTo>
                  <a:pt x="45793" y="64700"/>
                </a:lnTo>
                <a:lnTo>
                  <a:pt x="48580" y="64700"/>
                </a:lnTo>
                <a:lnTo>
                  <a:pt x="48992" y="69830"/>
                </a:lnTo>
                <a:lnTo>
                  <a:pt x="49404" y="64700"/>
                </a:lnTo>
                <a:close/>
                <a:moveTo>
                  <a:pt x="59696" y="64700"/>
                </a:moveTo>
                <a:lnTo>
                  <a:pt x="59696" y="79742"/>
                </a:lnTo>
                <a:lnTo>
                  <a:pt x="57954" y="79742"/>
                </a:lnTo>
                <a:lnTo>
                  <a:pt x="57954" y="73345"/>
                </a:lnTo>
                <a:lnTo>
                  <a:pt x="57448" y="79742"/>
                </a:lnTo>
                <a:lnTo>
                  <a:pt x="55516" y="79742"/>
                </a:lnTo>
                <a:lnTo>
                  <a:pt x="54978" y="73345"/>
                </a:lnTo>
                <a:lnTo>
                  <a:pt x="54978" y="79742"/>
                </a:lnTo>
                <a:lnTo>
                  <a:pt x="53267" y="79742"/>
                </a:lnTo>
                <a:lnTo>
                  <a:pt x="53267" y="64700"/>
                </a:lnTo>
                <a:lnTo>
                  <a:pt x="56054" y="64700"/>
                </a:lnTo>
                <a:lnTo>
                  <a:pt x="56466" y="69830"/>
                </a:lnTo>
                <a:lnTo>
                  <a:pt x="56878" y="64700"/>
                </a:lnTo>
                <a:close/>
                <a:moveTo>
                  <a:pt x="67170" y="64700"/>
                </a:moveTo>
                <a:lnTo>
                  <a:pt x="67170" y="79742"/>
                </a:lnTo>
                <a:lnTo>
                  <a:pt x="65428" y="79742"/>
                </a:lnTo>
                <a:lnTo>
                  <a:pt x="65428" y="73345"/>
                </a:lnTo>
                <a:lnTo>
                  <a:pt x="64922" y="79742"/>
                </a:lnTo>
                <a:lnTo>
                  <a:pt x="62990" y="79742"/>
                </a:lnTo>
                <a:lnTo>
                  <a:pt x="62483" y="73345"/>
                </a:lnTo>
                <a:lnTo>
                  <a:pt x="62483" y="79742"/>
                </a:lnTo>
                <a:lnTo>
                  <a:pt x="60741" y="79742"/>
                </a:lnTo>
                <a:lnTo>
                  <a:pt x="60741" y="64700"/>
                </a:lnTo>
                <a:lnTo>
                  <a:pt x="63528" y="64700"/>
                </a:lnTo>
                <a:lnTo>
                  <a:pt x="63940" y="69830"/>
                </a:lnTo>
                <a:lnTo>
                  <a:pt x="64383" y="64700"/>
                </a:lnTo>
                <a:close/>
                <a:moveTo>
                  <a:pt x="74644" y="64700"/>
                </a:moveTo>
                <a:lnTo>
                  <a:pt x="74644" y="79742"/>
                </a:lnTo>
                <a:lnTo>
                  <a:pt x="72902" y="79742"/>
                </a:lnTo>
                <a:lnTo>
                  <a:pt x="72902" y="73345"/>
                </a:lnTo>
                <a:lnTo>
                  <a:pt x="72395" y="79742"/>
                </a:lnTo>
                <a:lnTo>
                  <a:pt x="70464" y="79742"/>
                </a:lnTo>
                <a:lnTo>
                  <a:pt x="69957" y="73345"/>
                </a:lnTo>
                <a:lnTo>
                  <a:pt x="69957" y="79742"/>
                </a:lnTo>
                <a:lnTo>
                  <a:pt x="68215" y="79742"/>
                </a:lnTo>
                <a:lnTo>
                  <a:pt x="68215" y="64700"/>
                </a:lnTo>
                <a:lnTo>
                  <a:pt x="71002" y="64700"/>
                </a:lnTo>
                <a:lnTo>
                  <a:pt x="71445" y="69830"/>
                </a:lnTo>
                <a:lnTo>
                  <a:pt x="71857" y="64700"/>
                </a:lnTo>
                <a:close/>
                <a:moveTo>
                  <a:pt x="82118" y="64700"/>
                </a:moveTo>
                <a:lnTo>
                  <a:pt x="82118" y="79742"/>
                </a:lnTo>
                <a:lnTo>
                  <a:pt x="80376" y="79742"/>
                </a:lnTo>
                <a:lnTo>
                  <a:pt x="80376" y="73345"/>
                </a:lnTo>
                <a:lnTo>
                  <a:pt x="79869" y="79742"/>
                </a:lnTo>
                <a:lnTo>
                  <a:pt x="77969" y="79742"/>
                </a:lnTo>
                <a:lnTo>
                  <a:pt x="77431" y="73345"/>
                </a:lnTo>
                <a:lnTo>
                  <a:pt x="77431" y="79742"/>
                </a:lnTo>
                <a:lnTo>
                  <a:pt x="75689" y="79742"/>
                </a:lnTo>
                <a:lnTo>
                  <a:pt x="75689" y="64700"/>
                </a:lnTo>
                <a:lnTo>
                  <a:pt x="78508" y="64700"/>
                </a:lnTo>
                <a:lnTo>
                  <a:pt x="78919" y="69830"/>
                </a:lnTo>
                <a:lnTo>
                  <a:pt x="79331" y="64700"/>
                </a:lnTo>
                <a:close/>
                <a:moveTo>
                  <a:pt x="89623" y="64700"/>
                </a:moveTo>
                <a:lnTo>
                  <a:pt x="89623" y="79742"/>
                </a:lnTo>
                <a:lnTo>
                  <a:pt x="87882" y="79742"/>
                </a:lnTo>
                <a:lnTo>
                  <a:pt x="87882" y="73345"/>
                </a:lnTo>
                <a:lnTo>
                  <a:pt x="87343" y="79742"/>
                </a:lnTo>
                <a:lnTo>
                  <a:pt x="85443" y="79742"/>
                </a:lnTo>
                <a:lnTo>
                  <a:pt x="84905" y="73345"/>
                </a:lnTo>
                <a:lnTo>
                  <a:pt x="84905" y="79742"/>
                </a:lnTo>
                <a:lnTo>
                  <a:pt x="83163" y="79742"/>
                </a:lnTo>
                <a:lnTo>
                  <a:pt x="83163" y="64700"/>
                </a:lnTo>
                <a:lnTo>
                  <a:pt x="85982" y="64700"/>
                </a:lnTo>
                <a:lnTo>
                  <a:pt x="86393" y="69830"/>
                </a:lnTo>
                <a:lnTo>
                  <a:pt x="86805" y="64700"/>
                </a:lnTo>
                <a:close/>
                <a:moveTo>
                  <a:pt x="97097" y="64700"/>
                </a:moveTo>
                <a:lnTo>
                  <a:pt x="97097" y="79742"/>
                </a:lnTo>
                <a:lnTo>
                  <a:pt x="95356" y="79742"/>
                </a:lnTo>
                <a:lnTo>
                  <a:pt x="95356" y="73345"/>
                </a:lnTo>
                <a:lnTo>
                  <a:pt x="94817" y="79742"/>
                </a:lnTo>
                <a:lnTo>
                  <a:pt x="92917" y="79742"/>
                </a:lnTo>
                <a:lnTo>
                  <a:pt x="92379" y="73345"/>
                </a:lnTo>
                <a:lnTo>
                  <a:pt x="92379" y="79742"/>
                </a:lnTo>
                <a:lnTo>
                  <a:pt x="90637" y="79742"/>
                </a:lnTo>
                <a:lnTo>
                  <a:pt x="90637" y="64700"/>
                </a:lnTo>
                <a:lnTo>
                  <a:pt x="93455" y="64700"/>
                </a:lnTo>
                <a:lnTo>
                  <a:pt x="93867" y="69830"/>
                </a:lnTo>
                <a:lnTo>
                  <a:pt x="94279" y="64700"/>
                </a:lnTo>
                <a:close/>
                <a:moveTo>
                  <a:pt x="104571" y="64700"/>
                </a:moveTo>
                <a:lnTo>
                  <a:pt x="104571" y="79742"/>
                </a:lnTo>
                <a:lnTo>
                  <a:pt x="102829" y="79742"/>
                </a:lnTo>
                <a:lnTo>
                  <a:pt x="102829" y="73345"/>
                </a:lnTo>
                <a:lnTo>
                  <a:pt x="102323" y="79742"/>
                </a:lnTo>
                <a:lnTo>
                  <a:pt x="100391" y="79742"/>
                </a:lnTo>
                <a:lnTo>
                  <a:pt x="99853" y="73345"/>
                </a:lnTo>
                <a:lnTo>
                  <a:pt x="99853" y="79742"/>
                </a:lnTo>
                <a:lnTo>
                  <a:pt x="98142" y="79742"/>
                </a:lnTo>
                <a:lnTo>
                  <a:pt x="98142" y="64700"/>
                </a:lnTo>
                <a:lnTo>
                  <a:pt x="100929" y="64700"/>
                </a:lnTo>
                <a:lnTo>
                  <a:pt x="101341" y="69830"/>
                </a:lnTo>
                <a:lnTo>
                  <a:pt x="101753" y="64700"/>
                </a:lnTo>
                <a:close/>
                <a:moveTo>
                  <a:pt x="112045" y="64700"/>
                </a:moveTo>
                <a:lnTo>
                  <a:pt x="112045" y="79742"/>
                </a:lnTo>
                <a:lnTo>
                  <a:pt x="110303" y="79742"/>
                </a:lnTo>
                <a:lnTo>
                  <a:pt x="110303" y="73345"/>
                </a:lnTo>
                <a:lnTo>
                  <a:pt x="109797" y="79742"/>
                </a:lnTo>
                <a:lnTo>
                  <a:pt x="107865" y="79742"/>
                </a:lnTo>
                <a:lnTo>
                  <a:pt x="107358" y="73345"/>
                </a:lnTo>
                <a:lnTo>
                  <a:pt x="107358" y="79742"/>
                </a:lnTo>
                <a:lnTo>
                  <a:pt x="105616" y="79742"/>
                </a:lnTo>
                <a:lnTo>
                  <a:pt x="105616" y="64700"/>
                </a:lnTo>
                <a:lnTo>
                  <a:pt x="108403" y="64700"/>
                </a:lnTo>
                <a:lnTo>
                  <a:pt x="108815" y="69830"/>
                </a:lnTo>
                <a:lnTo>
                  <a:pt x="109258" y="64700"/>
                </a:lnTo>
                <a:close/>
                <a:moveTo>
                  <a:pt x="119519" y="64700"/>
                </a:moveTo>
                <a:lnTo>
                  <a:pt x="119519" y="79742"/>
                </a:lnTo>
                <a:lnTo>
                  <a:pt x="117777" y="79742"/>
                </a:lnTo>
                <a:lnTo>
                  <a:pt x="117777" y="73345"/>
                </a:lnTo>
                <a:lnTo>
                  <a:pt x="117271" y="79742"/>
                </a:lnTo>
                <a:lnTo>
                  <a:pt x="115339" y="79742"/>
                </a:lnTo>
                <a:lnTo>
                  <a:pt x="114832" y="73345"/>
                </a:lnTo>
                <a:lnTo>
                  <a:pt x="114832" y="79742"/>
                </a:lnTo>
                <a:lnTo>
                  <a:pt x="113090" y="79742"/>
                </a:lnTo>
                <a:lnTo>
                  <a:pt x="113090" y="64700"/>
                </a:lnTo>
                <a:lnTo>
                  <a:pt x="115877" y="64700"/>
                </a:lnTo>
                <a:lnTo>
                  <a:pt x="116320" y="69830"/>
                </a:lnTo>
                <a:lnTo>
                  <a:pt x="116732" y="64700"/>
                </a:lnTo>
                <a:close/>
                <a:moveTo>
                  <a:pt x="126993" y="64700"/>
                </a:moveTo>
                <a:lnTo>
                  <a:pt x="126993" y="79742"/>
                </a:lnTo>
                <a:lnTo>
                  <a:pt x="125283" y="79742"/>
                </a:lnTo>
                <a:lnTo>
                  <a:pt x="125283" y="73345"/>
                </a:lnTo>
                <a:lnTo>
                  <a:pt x="124744" y="79742"/>
                </a:lnTo>
                <a:lnTo>
                  <a:pt x="122813" y="79742"/>
                </a:lnTo>
                <a:lnTo>
                  <a:pt x="122306" y="73345"/>
                </a:lnTo>
                <a:lnTo>
                  <a:pt x="122306" y="79742"/>
                </a:lnTo>
                <a:lnTo>
                  <a:pt x="120564" y="79742"/>
                </a:lnTo>
                <a:lnTo>
                  <a:pt x="120564" y="64700"/>
                </a:lnTo>
                <a:lnTo>
                  <a:pt x="123351" y="64700"/>
                </a:lnTo>
                <a:lnTo>
                  <a:pt x="123794" y="69830"/>
                </a:lnTo>
                <a:lnTo>
                  <a:pt x="124206" y="64700"/>
                </a:lnTo>
                <a:close/>
                <a:moveTo>
                  <a:pt x="134467" y="64700"/>
                </a:moveTo>
                <a:lnTo>
                  <a:pt x="134467" y="79742"/>
                </a:lnTo>
                <a:lnTo>
                  <a:pt x="132757" y="79742"/>
                </a:lnTo>
                <a:lnTo>
                  <a:pt x="132757" y="73345"/>
                </a:lnTo>
                <a:lnTo>
                  <a:pt x="132218" y="79742"/>
                </a:lnTo>
                <a:lnTo>
                  <a:pt x="130318" y="79742"/>
                </a:lnTo>
                <a:lnTo>
                  <a:pt x="129780" y="73345"/>
                </a:lnTo>
                <a:lnTo>
                  <a:pt x="129780" y="79742"/>
                </a:lnTo>
                <a:lnTo>
                  <a:pt x="128038" y="79742"/>
                </a:lnTo>
                <a:lnTo>
                  <a:pt x="128038" y="64700"/>
                </a:lnTo>
                <a:lnTo>
                  <a:pt x="130857" y="64700"/>
                </a:lnTo>
                <a:lnTo>
                  <a:pt x="131268" y="69830"/>
                </a:lnTo>
                <a:lnTo>
                  <a:pt x="131680" y="64700"/>
                </a:lnTo>
                <a:close/>
                <a:moveTo>
                  <a:pt x="141941" y="64700"/>
                </a:moveTo>
                <a:lnTo>
                  <a:pt x="141941" y="79742"/>
                </a:lnTo>
                <a:lnTo>
                  <a:pt x="140231" y="79742"/>
                </a:lnTo>
                <a:lnTo>
                  <a:pt x="140231" y="73345"/>
                </a:lnTo>
                <a:lnTo>
                  <a:pt x="139692" y="79742"/>
                </a:lnTo>
                <a:lnTo>
                  <a:pt x="137792" y="79742"/>
                </a:lnTo>
                <a:lnTo>
                  <a:pt x="137254" y="73345"/>
                </a:lnTo>
                <a:lnTo>
                  <a:pt x="137254" y="79742"/>
                </a:lnTo>
                <a:lnTo>
                  <a:pt x="135512" y="79742"/>
                </a:lnTo>
                <a:lnTo>
                  <a:pt x="135512" y="64700"/>
                </a:lnTo>
                <a:lnTo>
                  <a:pt x="138330" y="64700"/>
                </a:lnTo>
                <a:lnTo>
                  <a:pt x="138742" y="69830"/>
                </a:lnTo>
                <a:lnTo>
                  <a:pt x="139154" y="64700"/>
                </a:lnTo>
                <a:close/>
                <a:moveTo>
                  <a:pt x="149446" y="64700"/>
                </a:moveTo>
                <a:lnTo>
                  <a:pt x="149446" y="79742"/>
                </a:lnTo>
                <a:lnTo>
                  <a:pt x="147705" y="79742"/>
                </a:lnTo>
                <a:lnTo>
                  <a:pt x="147705" y="73345"/>
                </a:lnTo>
                <a:lnTo>
                  <a:pt x="147166" y="79742"/>
                </a:lnTo>
                <a:lnTo>
                  <a:pt x="145266" y="79742"/>
                </a:lnTo>
                <a:lnTo>
                  <a:pt x="144728" y="73345"/>
                </a:lnTo>
                <a:lnTo>
                  <a:pt x="144728" y="79742"/>
                </a:lnTo>
                <a:lnTo>
                  <a:pt x="142986" y="79742"/>
                </a:lnTo>
                <a:lnTo>
                  <a:pt x="142986" y="64700"/>
                </a:lnTo>
                <a:lnTo>
                  <a:pt x="145804" y="64700"/>
                </a:lnTo>
                <a:lnTo>
                  <a:pt x="146216" y="69830"/>
                </a:lnTo>
                <a:lnTo>
                  <a:pt x="146628" y="64700"/>
                </a:lnTo>
                <a:close/>
                <a:moveTo>
                  <a:pt x="156920" y="64700"/>
                </a:moveTo>
                <a:lnTo>
                  <a:pt x="156920" y="79742"/>
                </a:lnTo>
                <a:lnTo>
                  <a:pt x="155178" y="79742"/>
                </a:lnTo>
                <a:lnTo>
                  <a:pt x="155178" y="73345"/>
                </a:lnTo>
                <a:lnTo>
                  <a:pt x="154640" y="79742"/>
                </a:lnTo>
                <a:lnTo>
                  <a:pt x="152740" y="79742"/>
                </a:lnTo>
                <a:lnTo>
                  <a:pt x="152233" y="73345"/>
                </a:lnTo>
                <a:lnTo>
                  <a:pt x="152233" y="79742"/>
                </a:lnTo>
                <a:lnTo>
                  <a:pt x="150491" y="79742"/>
                </a:lnTo>
                <a:lnTo>
                  <a:pt x="150491" y="64700"/>
                </a:lnTo>
                <a:lnTo>
                  <a:pt x="153278" y="64700"/>
                </a:lnTo>
                <a:lnTo>
                  <a:pt x="153690" y="69830"/>
                </a:lnTo>
                <a:lnTo>
                  <a:pt x="154133" y="64700"/>
                </a:lnTo>
                <a:close/>
                <a:moveTo>
                  <a:pt x="164394" y="64700"/>
                </a:moveTo>
                <a:lnTo>
                  <a:pt x="164394" y="79742"/>
                </a:lnTo>
                <a:lnTo>
                  <a:pt x="162652" y="79742"/>
                </a:lnTo>
                <a:lnTo>
                  <a:pt x="162652" y="73345"/>
                </a:lnTo>
                <a:lnTo>
                  <a:pt x="162146" y="79742"/>
                </a:lnTo>
                <a:lnTo>
                  <a:pt x="160214" y="79742"/>
                </a:lnTo>
                <a:lnTo>
                  <a:pt x="159707" y="73345"/>
                </a:lnTo>
                <a:lnTo>
                  <a:pt x="159707" y="79742"/>
                </a:lnTo>
                <a:lnTo>
                  <a:pt x="157965" y="79742"/>
                </a:lnTo>
                <a:lnTo>
                  <a:pt x="157965" y="64700"/>
                </a:lnTo>
                <a:lnTo>
                  <a:pt x="160752" y="64700"/>
                </a:lnTo>
                <a:lnTo>
                  <a:pt x="161164" y="69830"/>
                </a:lnTo>
                <a:lnTo>
                  <a:pt x="161607" y="64700"/>
                </a:lnTo>
                <a:close/>
                <a:moveTo>
                  <a:pt x="171868" y="64700"/>
                </a:moveTo>
                <a:lnTo>
                  <a:pt x="171868" y="79742"/>
                </a:lnTo>
                <a:lnTo>
                  <a:pt x="170126" y="79742"/>
                </a:lnTo>
                <a:lnTo>
                  <a:pt x="170126" y="73345"/>
                </a:lnTo>
                <a:lnTo>
                  <a:pt x="169620" y="79742"/>
                </a:lnTo>
                <a:lnTo>
                  <a:pt x="167688" y="79742"/>
                </a:lnTo>
                <a:lnTo>
                  <a:pt x="167181" y="73345"/>
                </a:lnTo>
                <a:lnTo>
                  <a:pt x="167181" y="79742"/>
                </a:lnTo>
                <a:lnTo>
                  <a:pt x="165439" y="79742"/>
                </a:lnTo>
                <a:lnTo>
                  <a:pt x="165439" y="64700"/>
                </a:lnTo>
                <a:lnTo>
                  <a:pt x="168226" y="64700"/>
                </a:lnTo>
                <a:lnTo>
                  <a:pt x="168638" y="69830"/>
                </a:lnTo>
                <a:lnTo>
                  <a:pt x="169081" y="64700"/>
                </a:lnTo>
                <a:close/>
                <a:moveTo>
                  <a:pt x="179342" y="64700"/>
                </a:moveTo>
                <a:lnTo>
                  <a:pt x="179342" y="79742"/>
                </a:lnTo>
                <a:lnTo>
                  <a:pt x="177600" y="79742"/>
                </a:lnTo>
                <a:lnTo>
                  <a:pt x="177600" y="73345"/>
                </a:lnTo>
                <a:lnTo>
                  <a:pt x="177093" y="79742"/>
                </a:lnTo>
                <a:lnTo>
                  <a:pt x="175193" y="79742"/>
                </a:lnTo>
                <a:lnTo>
                  <a:pt x="174655" y="73345"/>
                </a:lnTo>
                <a:lnTo>
                  <a:pt x="174655" y="79742"/>
                </a:lnTo>
                <a:lnTo>
                  <a:pt x="172913" y="79742"/>
                </a:lnTo>
                <a:lnTo>
                  <a:pt x="172913" y="64700"/>
                </a:lnTo>
                <a:lnTo>
                  <a:pt x="175732" y="64700"/>
                </a:lnTo>
                <a:lnTo>
                  <a:pt x="176143" y="69830"/>
                </a:lnTo>
                <a:lnTo>
                  <a:pt x="176555" y="64700"/>
                </a:lnTo>
                <a:close/>
                <a:moveTo>
                  <a:pt x="186816" y="64700"/>
                </a:moveTo>
                <a:lnTo>
                  <a:pt x="186816" y="79742"/>
                </a:lnTo>
                <a:lnTo>
                  <a:pt x="185106" y="79742"/>
                </a:lnTo>
                <a:lnTo>
                  <a:pt x="185106" y="73345"/>
                </a:lnTo>
                <a:lnTo>
                  <a:pt x="184567" y="79742"/>
                </a:lnTo>
                <a:lnTo>
                  <a:pt x="182667" y="79742"/>
                </a:lnTo>
                <a:lnTo>
                  <a:pt x="182129" y="73345"/>
                </a:lnTo>
                <a:lnTo>
                  <a:pt x="182129" y="79742"/>
                </a:lnTo>
                <a:lnTo>
                  <a:pt x="180387" y="79742"/>
                </a:lnTo>
                <a:lnTo>
                  <a:pt x="180387" y="64700"/>
                </a:lnTo>
                <a:lnTo>
                  <a:pt x="183206" y="64700"/>
                </a:lnTo>
                <a:lnTo>
                  <a:pt x="183617" y="69830"/>
                </a:lnTo>
                <a:lnTo>
                  <a:pt x="184029" y="64700"/>
                </a:lnTo>
                <a:close/>
                <a:moveTo>
                  <a:pt x="194321" y="64700"/>
                </a:moveTo>
                <a:lnTo>
                  <a:pt x="194321" y="79742"/>
                </a:lnTo>
                <a:lnTo>
                  <a:pt x="192580" y="79742"/>
                </a:lnTo>
                <a:lnTo>
                  <a:pt x="192580" y="73345"/>
                </a:lnTo>
                <a:lnTo>
                  <a:pt x="192041" y="79742"/>
                </a:lnTo>
                <a:lnTo>
                  <a:pt x="190141" y="79742"/>
                </a:lnTo>
                <a:lnTo>
                  <a:pt x="189603" y="73345"/>
                </a:lnTo>
                <a:lnTo>
                  <a:pt x="189603" y="79742"/>
                </a:lnTo>
                <a:lnTo>
                  <a:pt x="187861" y="79742"/>
                </a:lnTo>
                <a:lnTo>
                  <a:pt x="187861" y="64700"/>
                </a:lnTo>
                <a:lnTo>
                  <a:pt x="190679" y="64700"/>
                </a:lnTo>
                <a:lnTo>
                  <a:pt x="191091" y="69830"/>
                </a:lnTo>
                <a:lnTo>
                  <a:pt x="191503" y="64700"/>
                </a:lnTo>
                <a:close/>
                <a:moveTo>
                  <a:pt x="201795" y="64700"/>
                </a:moveTo>
                <a:lnTo>
                  <a:pt x="201795" y="79742"/>
                </a:lnTo>
                <a:lnTo>
                  <a:pt x="200054" y="79742"/>
                </a:lnTo>
                <a:lnTo>
                  <a:pt x="200054" y="73345"/>
                </a:lnTo>
                <a:lnTo>
                  <a:pt x="199515" y="79742"/>
                </a:lnTo>
                <a:lnTo>
                  <a:pt x="197615" y="79742"/>
                </a:lnTo>
                <a:lnTo>
                  <a:pt x="197077" y="73345"/>
                </a:lnTo>
                <a:lnTo>
                  <a:pt x="197077" y="79742"/>
                </a:lnTo>
                <a:lnTo>
                  <a:pt x="195366" y="79742"/>
                </a:lnTo>
                <a:lnTo>
                  <a:pt x="195366" y="64700"/>
                </a:lnTo>
                <a:lnTo>
                  <a:pt x="198153" y="64700"/>
                </a:lnTo>
                <a:lnTo>
                  <a:pt x="198565" y="69830"/>
                </a:lnTo>
                <a:lnTo>
                  <a:pt x="198977" y="64700"/>
                </a:lnTo>
                <a:close/>
                <a:moveTo>
                  <a:pt x="209269" y="64700"/>
                </a:moveTo>
                <a:lnTo>
                  <a:pt x="209269" y="79742"/>
                </a:lnTo>
                <a:lnTo>
                  <a:pt x="207527" y="79742"/>
                </a:lnTo>
                <a:lnTo>
                  <a:pt x="207527" y="73345"/>
                </a:lnTo>
                <a:lnTo>
                  <a:pt x="207021" y="79742"/>
                </a:lnTo>
                <a:lnTo>
                  <a:pt x="205089" y="79742"/>
                </a:lnTo>
                <a:lnTo>
                  <a:pt x="204582" y="73345"/>
                </a:lnTo>
                <a:lnTo>
                  <a:pt x="204582" y="79742"/>
                </a:lnTo>
                <a:lnTo>
                  <a:pt x="202840" y="79742"/>
                </a:lnTo>
                <a:lnTo>
                  <a:pt x="202840" y="64700"/>
                </a:lnTo>
                <a:lnTo>
                  <a:pt x="205627" y="64700"/>
                </a:lnTo>
                <a:lnTo>
                  <a:pt x="206039" y="69830"/>
                </a:lnTo>
                <a:lnTo>
                  <a:pt x="206451" y="64700"/>
                </a:lnTo>
                <a:close/>
                <a:moveTo>
                  <a:pt x="216743" y="64700"/>
                </a:moveTo>
                <a:lnTo>
                  <a:pt x="216743" y="79742"/>
                </a:lnTo>
                <a:lnTo>
                  <a:pt x="215001" y="79742"/>
                </a:lnTo>
                <a:lnTo>
                  <a:pt x="215001" y="73345"/>
                </a:lnTo>
                <a:lnTo>
                  <a:pt x="214495" y="79742"/>
                </a:lnTo>
                <a:lnTo>
                  <a:pt x="212563" y="79742"/>
                </a:lnTo>
                <a:lnTo>
                  <a:pt x="212056" y="73345"/>
                </a:lnTo>
                <a:lnTo>
                  <a:pt x="212056" y="79742"/>
                </a:lnTo>
                <a:lnTo>
                  <a:pt x="210314" y="79742"/>
                </a:lnTo>
                <a:lnTo>
                  <a:pt x="210314" y="64700"/>
                </a:lnTo>
                <a:lnTo>
                  <a:pt x="213101" y="64700"/>
                </a:lnTo>
                <a:lnTo>
                  <a:pt x="213513" y="69830"/>
                </a:lnTo>
                <a:lnTo>
                  <a:pt x="213956" y="64700"/>
                </a:lnTo>
                <a:close/>
                <a:moveTo>
                  <a:pt x="224217" y="64700"/>
                </a:moveTo>
                <a:lnTo>
                  <a:pt x="224217" y="79742"/>
                </a:lnTo>
                <a:lnTo>
                  <a:pt x="222475" y="79742"/>
                </a:lnTo>
                <a:lnTo>
                  <a:pt x="222475" y="73345"/>
                </a:lnTo>
                <a:lnTo>
                  <a:pt x="221969" y="79742"/>
                </a:lnTo>
                <a:lnTo>
                  <a:pt x="220037" y="79742"/>
                </a:lnTo>
                <a:lnTo>
                  <a:pt x="219530" y="73345"/>
                </a:lnTo>
                <a:lnTo>
                  <a:pt x="219530" y="79742"/>
                </a:lnTo>
                <a:lnTo>
                  <a:pt x="217788" y="79742"/>
                </a:lnTo>
                <a:lnTo>
                  <a:pt x="217788" y="64700"/>
                </a:lnTo>
                <a:lnTo>
                  <a:pt x="220575" y="64700"/>
                </a:lnTo>
                <a:lnTo>
                  <a:pt x="221018" y="69830"/>
                </a:lnTo>
                <a:lnTo>
                  <a:pt x="221430" y="64700"/>
                </a:lnTo>
                <a:close/>
                <a:moveTo>
                  <a:pt x="231691" y="64700"/>
                </a:moveTo>
                <a:lnTo>
                  <a:pt x="231691" y="79742"/>
                </a:lnTo>
                <a:lnTo>
                  <a:pt x="229981" y="79742"/>
                </a:lnTo>
                <a:lnTo>
                  <a:pt x="229981" y="73345"/>
                </a:lnTo>
                <a:lnTo>
                  <a:pt x="229442" y="79742"/>
                </a:lnTo>
                <a:lnTo>
                  <a:pt x="227542" y="79742"/>
                </a:lnTo>
                <a:lnTo>
                  <a:pt x="227004" y="73345"/>
                </a:lnTo>
                <a:lnTo>
                  <a:pt x="227004" y="79742"/>
                </a:lnTo>
                <a:lnTo>
                  <a:pt x="225262" y="79742"/>
                </a:lnTo>
                <a:lnTo>
                  <a:pt x="225262" y="64700"/>
                </a:lnTo>
                <a:lnTo>
                  <a:pt x="228049" y="64700"/>
                </a:lnTo>
                <a:lnTo>
                  <a:pt x="228492" y="69830"/>
                </a:lnTo>
                <a:lnTo>
                  <a:pt x="228904" y="64700"/>
                </a:lnTo>
                <a:close/>
                <a:moveTo>
                  <a:pt x="239165" y="64700"/>
                </a:moveTo>
                <a:lnTo>
                  <a:pt x="239165" y="79742"/>
                </a:lnTo>
                <a:lnTo>
                  <a:pt x="237455" y="79742"/>
                </a:lnTo>
                <a:lnTo>
                  <a:pt x="237455" y="73345"/>
                </a:lnTo>
                <a:lnTo>
                  <a:pt x="236916" y="79742"/>
                </a:lnTo>
                <a:lnTo>
                  <a:pt x="235016" y="79742"/>
                </a:lnTo>
                <a:lnTo>
                  <a:pt x="234478" y="73345"/>
                </a:lnTo>
                <a:lnTo>
                  <a:pt x="234478" y="79742"/>
                </a:lnTo>
                <a:lnTo>
                  <a:pt x="232736" y="79742"/>
                </a:lnTo>
                <a:lnTo>
                  <a:pt x="232736" y="64700"/>
                </a:lnTo>
                <a:lnTo>
                  <a:pt x="235555" y="64700"/>
                </a:lnTo>
                <a:lnTo>
                  <a:pt x="235966" y="69830"/>
                </a:lnTo>
                <a:lnTo>
                  <a:pt x="236378" y="64700"/>
                </a:lnTo>
                <a:close/>
                <a:moveTo>
                  <a:pt x="246670" y="64700"/>
                </a:moveTo>
                <a:lnTo>
                  <a:pt x="246670" y="79742"/>
                </a:lnTo>
                <a:lnTo>
                  <a:pt x="244929" y="79742"/>
                </a:lnTo>
                <a:lnTo>
                  <a:pt x="244929" y="73345"/>
                </a:lnTo>
                <a:lnTo>
                  <a:pt x="244390" y="79742"/>
                </a:lnTo>
                <a:lnTo>
                  <a:pt x="242490" y="79742"/>
                </a:lnTo>
                <a:lnTo>
                  <a:pt x="241952" y="73345"/>
                </a:lnTo>
                <a:lnTo>
                  <a:pt x="241952" y="79742"/>
                </a:lnTo>
                <a:lnTo>
                  <a:pt x="240242" y="79742"/>
                </a:lnTo>
                <a:lnTo>
                  <a:pt x="240242" y="64700"/>
                </a:lnTo>
                <a:lnTo>
                  <a:pt x="243028" y="64700"/>
                </a:lnTo>
                <a:lnTo>
                  <a:pt x="243440" y="69830"/>
                </a:lnTo>
                <a:lnTo>
                  <a:pt x="243852" y="64700"/>
                </a:lnTo>
                <a:close/>
                <a:moveTo>
                  <a:pt x="254144" y="64700"/>
                </a:moveTo>
                <a:lnTo>
                  <a:pt x="254144" y="79742"/>
                </a:lnTo>
                <a:lnTo>
                  <a:pt x="252402" y="79742"/>
                </a:lnTo>
                <a:lnTo>
                  <a:pt x="252402" y="73345"/>
                </a:lnTo>
                <a:lnTo>
                  <a:pt x="251864" y="79742"/>
                </a:lnTo>
                <a:lnTo>
                  <a:pt x="249964" y="79742"/>
                </a:lnTo>
                <a:lnTo>
                  <a:pt x="249426" y="73345"/>
                </a:lnTo>
                <a:lnTo>
                  <a:pt x="249426" y="79742"/>
                </a:lnTo>
                <a:lnTo>
                  <a:pt x="247715" y="79742"/>
                </a:lnTo>
                <a:lnTo>
                  <a:pt x="247715" y="64700"/>
                </a:lnTo>
                <a:lnTo>
                  <a:pt x="250502" y="64700"/>
                </a:lnTo>
                <a:lnTo>
                  <a:pt x="250914" y="69830"/>
                </a:lnTo>
                <a:lnTo>
                  <a:pt x="251326" y="64700"/>
                </a:lnTo>
                <a:close/>
                <a:moveTo>
                  <a:pt x="261618" y="64700"/>
                </a:moveTo>
                <a:lnTo>
                  <a:pt x="261618" y="79742"/>
                </a:lnTo>
                <a:lnTo>
                  <a:pt x="259876" y="79742"/>
                </a:lnTo>
                <a:lnTo>
                  <a:pt x="259876" y="73345"/>
                </a:lnTo>
                <a:lnTo>
                  <a:pt x="259338" y="79742"/>
                </a:lnTo>
                <a:lnTo>
                  <a:pt x="257438" y="79742"/>
                </a:lnTo>
                <a:lnTo>
                  <a:pt x="256899" y="73345"/>
                </a:lnTo>
                <a:lnTo>
                  <a:pt x="256899" y="79742"/>
                </a:lnTo>
                <a:lnTo>
                  <a:pt x="255189" y="79742"/>
                </a:lnTo>
                <a:lnTo>
                  <a:pt x="255189" y="64700"/>
                </a:lnTo>
                <a:lnTo>
                  <a:pt x="257976" y="64700"/>
                </a:lnTo>
                <a:lnTo>
                  <a:pt x="258388" y="69830"/>
                </a:lnTo>
                <a:lnTo>
                  <a:pt x="258831" y="64700"/>
                </a:lnTo>
                <a:close/>
                <a:moveTo>
                  <a:pt x="269092" y="64700"/>
                </a:moveTo>
                <a:lnTo>
                  <a:pt x="269092" y="79742"/>
                </a:lnTo>
                <a:lnTo>
                  <a:pt x="267350" y="79742"/>
                </a:lnTo>
                <a:lnTo>
                  <a:pt x="267350" y="73345"/>
                </a:lnTo>
                <a:lnTo>
                  <a:pt x="266844" y="79742"/>
                </a:lnTo>
                <a:lnTo>
                  <a:pt x="264912" y="79742"/>
                </a:lnTo>
                <a:lnTo>
                  <a:pt x="264405" y="73345"/>
                </a:lnTo>
                <a:lnTo>
                  <a:pt x="264405" y="79742"/>
                </a:lnTo>
                <a:lnTo>
                  <a:pt x="262663" y="79742"/>
                </a:lnTo>
                <a:lnTo>
                  <a:pt x="262663" y="64700"/>
                </a:lnTo>
                <a:lnTo>
                  <a:pt x="265450" y="64700"/>
                </a:lnTo>
                <a:lnTo>
                  <a:pt x="265862" y="69830"/>
                </a:lnTo>
                <a:lnTo>
                  <a:pt x="266305" y="64700"/>
                </a:lnTo>
                <a:close/>
                <a:moveTo>
                  <a:pt x="276566" y="64700"/>
                </a:moveTo>
                <a:lnTo>
                  <a:pt x="276566" y="79742"/>
                </a:lnTo>
                <a:lnTo>
                  <a:pt x="274824" y="79742"/>
                </a:lnTo>
                <a:lnTo>
                  <a:pt x="274824" y="73345"/>
                </a:lnTo>
                <a:lnTo>
                  <a:pt x="274317" y="79742"/>
                </a:lnTo>
                <a:lnTo>
                  <a:pt x="272386" y="79742"/>
                </a:lnTo>
                <a:lnTo>
                  <a:pt x="271879" y="73345"/>
                </a:lnTo>
                <a:lnTo>
                  <a:pt x="271879" y="79742"/>
                </a:lnTo>
                <a:lnTo>
                  <a:pt x="270137" y="79742"/>
                </a:lnTo>
                <a:lnTo>
                  <a:pt x="270137" y="64700"/>
                </a:lnTo>
                <a:lnTo>
                  <a:pt x="272924" y="64700"/>
                </a:lnTo>
                <a:lnTo>
                  <a:pt x="273367" y="69830"/>
                </a:lnTo>
                <a:lnTo>
                  <a:pt x="273779" y="64700"/>
                </a:lnTo>
                <a:close/>
                <a:moveTo>
                  <a:pt x="284040" y="64700"/>
                </a:moveTo>
                <a:lnTo>
                  <a:pt x="284040" y="79742"/>
                </a:lnTo>
                <a:lnTo>
                  <a:pt x="282298" y="79742"/>
                </a:lnTo>
                <a:lnTo>
                  <a:pt x="282298" y="73345"/>
                </a:lnTo>
                <a:lnTo>
                  <a:pt x="281791" y="79742"/>
                </a:lnTo>
                <a:lnTo>
                  <a:pt x="279860" y="79742"/>
                </a:lnTo>
                <a:lnTo>
                  <a:pt x="279353" y="73345"/>
                </a:lnTo>
                <a:lnTo>
                  <a:pt x="279353" y="79742"/>
                </a:lnTo>
                <a:lnTo>
                  <a:pt x="277611" y="79742"/>
                </a:lnTo>
                <a:lnTo>
                  <a:pt x="277611" y="64700"/>
                </a:lnTo>
                <a:lnTo>
                  <a:pt x="280430" y="64700"/>
                </a:lnTo>
                <a:lnTo>
                  <a:pt x="280841" y="69830"/>
                </a:lnTo>
                <a:lnTo>
                  <a:pt x="281253" y="64700"/>
                </a:lnTo>
                <a:close/>
                <a:moveTo>
                  <a:pt x="7347" y="80566"/>
                </a:moveTo>
                <a:lnTo>
                  <a:pt x="7347" y="95608"/>
                </a:lnTo>
                <a:lnTo>
                  <a:pt x="5605" y="95608"/>
                </a:lnTo>
                <a:lnTo>
                  <a:pt x="5605" y="89211"/>
                </a:lnTo>
                <a:lnTo>
                  <a:pt x="5099" y="95608"/>
                </a:lnTo>
                <a:lnTo>
                  <a:pt x="3167" y="95608"/>
                </a:lnTo>
                <a:lnTo>
                  <a:pt x="2629" y="89211"/>
                </a:lnTo>
                <a:lnTo>
                  <a:pt x="2629" y="95608"/>
                </a:lnTo>
                <a:lnTo>
                  <a:pt x="918" y="95608"/>
                </a:lnTo>
                <a:lnTo>
                  <a:pt x="918" y="80566"/>
                </a:lnTo>
                <a:lnTo>
                  <a:pt x="3705" y="80566"/>
                </a:lnTo>
                <a:lnTo>
                  <a:pt x="4117" y="85696"/>
                </a:lnTo>
                <a:lnTo>
                  <a:pt x="4529" y="80566"/>
                </a:lnTo>
                <a:close/>
                <a:moveTo>
                  <a:pt x="14821" y="80566"/>
                </a:moveTo>
                <a:lnTo>
                  <a:pt x="14821" y="95608"/>
                </a:lnTo>
                <a:lnTo>
                  <a:pt x="13079" y="95608"/>
                </a:lnTo>
                <a:lnTo>
                  <a:pt x="13079" y="89211"/>
                </a:lnTo>
                <a:lnTo>
                  <a:pt x="12573" y="95608"/>
                </a:lnTo>
                <a:lnTo>
                  <a:pt x="10641" y="95608"/>
                </a:lnTo>
                <a:lnTo>
                  <a:pt x="10134" y="89211"/>
                </a:lnTo>
                <a:lnTo>
                  <a:pt x="10134" y="95608"/>
                </a:lnTo>
                <a:lnTo>
                  <a:pt x="8392" y="95608"/>
                </a:lnTo>
                <a:lnTo>
                  <a:pt x="8392" y="80566"/>
                </a:lnTo>
                <a:lnTo>
                  <a:pt x="11179" y="80566"/>
                </a:lnTo>
                <a:lnTo>
                  <a:pt x="11591" y="85696"/>
                </a:lnTo>
                <a:lnTo>
                  <a:pt x="12034" y="80566"/>
                </a:lnTo>
                <a:close/>
                <a:moveTo>
                  <a:pt x="22295" y="80566"/>
                </a:moveTo>
                <a:lnTo>
                  <a:pt x="22295" y="95608"/>
                </a:lnTo>
                <a:lnTo>
                  <a:pt x="20553" y="95608"/>
                </a:lnTo>
                <a:lnTo>
                  <a:pt x="20553" y="89211"/>
                </a:lnTo>
                <a:lnTo>
                  <a:pt x="20047" y="95608"/>
                </a:lnTo>
                <a:lnTo>
                  <a:pt x="18115" y="95608"/>
                </a:lnTo>
                <a:lnTo>
                  <a:pt x="17608" y="89211"/>
                </a:lnTo>
                <a:lnTo>
                  <a:pt x="17608" y="95608"/>
                </a:lnTo>
                <a:lnTo>
                  <a:pt x="15866" y="95608"/>
                </a:lnTo>
                <a:lnTo>
                  <a:pt x="15866" y="80566"/>
                </a:lnTo>
                <a:lnTo>
                  <a:pt x="18653" y="80566"/>
                </a:lnTo>
                <a:lnTo>
                  <a:pt x="19096" y="85696"/>
                </a:lnTo>
                <a:lnTo>
                  <a:pt x="19508" y="80566"/>
                </a:lnTo>
                <a:close/>
                <a:moveTo>
                  <a:pt x="29769" y="80566"/>
                </a:moveTo>
                <a:lnTo>
                  <a:pt x="29769" y="95608"/>
                </a:lnTo>
                <a:lnTo>
                  <a:pt x="28059" y="95608"/>
                </a:lnTo>
                <a:lnTo>
                  <a:pt x="28059" y="89211"/>
                </a:lnTo>
                <a:lnTo>
                  <a:pt x="27520" y="95608"/>
                </a:lnTo>
                <a:lnTo>
                  <a:pt x="25589" y="95608"/>
                </a:lnTo>
                <a:lnTo>
                  <a:pt x="25082" y="89211"/>
                </a:lnTo>
                <a:lnTo>
                  <a:pt x="25082" y="95608"/>
                </a:lnTo>
                <a:lnTo>
                  <a:pt x="23340" y="95608"/>
                </a:lnTo>
                <a:lnTo>
                  <a:pt x="23340" y="80566"/>
                </a:lnTo>
                <a:lnTo>
                  <a:pt x="26159" y="80566"/>
                </a:lnTo>
                <a:lnTo>
                  <a:pt x="26570" y="85696"/>
                </a:lnTo>
                <a:lnTo>
                  <a:pt x="26982" y="80566"/>
                </a:lnTo>
                <a:close/>
                <a:moveTo>
                  <a:pt x="37243" y="80566"/>
                </a:moveTo>
                <a:lnTo>
                  <a:pt x="37243" y="95608"/>
                </a:lnTo>
                <a:lnTo>
                  <a:pt x="35533" y="95608"/>
                </a:lnTo>
                <a:lnTo>
                  <a:pt x="35533" y="89211"/>
                </a:lnTo>
                <a:lnTo>
                  <a:pt x="34994" y="95608"/>
                </a:lnTo>
                <a:lnTo>
                  <a:pt x="33094" y="95608"/>
                </a:lnTo>
                <a:lnTo>
                  <a:pt x="32556" y="89211"/>
                </a:lnTo>
                <a:lnTo>
                  <a:pt x="32556" y="95608"/>
                </a:lnTo>
                <a:lnTo>
                  <a:pt x="30814" y="95608"/>
                </a:lnTo>
                <a:lnTo>
                  <a:pt x="30814" y="80566"/>
                </a:lnTo>
                <a:lnTo>
                  <a:pt x="33633" y="80566"/>
                </a:lnTo>
                <a:lnTo>
                  <a:pt x="34044" y="85696"/>
                </a:lnTo>
                <a:lnTo>
                  <a:pt x="34456" y="80566"/>
                </a:lnTo>
                <a:close/>
                <a:moveTo>
                  <a:pt x="44748" y="80566"/>
                </a:moveTo>
                <a:lnTo>
                  <a:pt x="44748" y="95608"/>
                </a:lnTo>
                <a:lnTo>
                  <a:pt x="43007" y="95608"/>
                </a:lnTo>
                <a:lnTo>
                  <a:pt x="43007" y="89211"/>
                </a:lnTo>
                <a:lnTo>
                  <a:pt x="42468" y="95608"/>
                </a:lnTo>
                <a:lnTo>
                  <a:pt x="40568" y="95608"/>
                </a:lnTo>
                <a:lnTo>
                  <a:pt x="40030" y="89211"/>
                </a:lnTo>
                <a:lnTo>
                  <a:pt x="40030" y="95608"/>
                </a:lnTo>
                <a:lnTo>
                  <a:pt x="38320" y="95608"/>
                </a:lnTo>
                <a:lnTo>
                  <a:pt x="38320" y="80566"/>
                </a:lnTo>
                <a:lnTo>
                  <a:pt x="41106" y="80566"/>
                </a:lnTo>
                <a:lnTo>
                  <a:pt x="41518" y="85696"/>
                </a:lnTo>
                <a:lnTo>
                  <a:pt x="41930" y="80566"/>
                </a:lnTo>
                <a:close/>
                <a:moveTo>
                  <a:pt x="52222" y="80566"/>
                </a:moveTo>
                <a:lnTo>
                  <a:pt x="52222" y="95608"/>
                </a:lnTo>
                <a:lnTo>
                  <a:pt x="50480" y="95608"/>
                </a:lnTo>
                <a:lnTo>
                  <a:pt x="50480" y="89211"/>
                </a:lnTo>
                <a:lnTo>
                  <a:pt x="49942" y="95608"/>
                </a:lnTo>
                <a:lnTo>
                  <a:pt x="48042" y="95608"/>
                </a:lnTo>
                <a:lnTo>
                  <a:pt x="47504" y="89211"/>
                </a:lnTo>
                <a:lnTo>
                  <a:pt x="47504" y="95608"/>
                </a:lnTo>
                <a:lnTo>
                  <a:pt x="45793" y="95608"/>
                </a:lnTo>
                <a:lnTo>
                  <a:pt x="45793" y="80566"/>
                </a:lnTo>
                <a:lnTo>
                  <a:pt x="48580" y="80566"/>
                </a:lnTo>
                <a:lnTo>
                  <a:pt x="48992" y="85696"/>
                </a:lnTo>
                <a:lnTo>
                  <a:pt x="49404" y="80566"/>
                </a:lnTo>
                <a:close/>
                <a:moveTo>
                  <a:pt x="59696" y="80566"/>
                </a:moveTo>
                <a:lnTo>
                  <a:pt x="59696" y="95608"/>
                </a:lnTo>
                <a:lnTo>
                  <a:pt x="57954" y="95608"/>
                </a:lnTo>
                <a:lnTo>
                  <a:pt x="57954" y="89211"/>
                </a:lnTo>
                <a:lnTo>
                  <a:pt x="57448" y="95608"/>
                </a:lnTo>
                <a:lnTo>
                  <a:pt x="55516" y="95608"/>
                </a:lnTo>
                <a:lnTo>
                  <a:pt x="54978" y="89211"/>
                </a:lnTo>
                <a:lnTo>
                  <a:pt x="54978" y="95608"/>
                </a:lnTo>
                <a:lnTo>
                  <a:pt x="53267" y="95608"/>
                </a:lnTo>
                <a:lnTo>
                  <a:pt x="53267" y="80566"/>
                </a:lnTo>
                <a:lnTo>
                  <a:pt x="56054" y="80566"/>
                </a:lnTo>
                <a:lnTo>
                  <a:pt x="56466" y="85696"/>
                </a:lnTo>
                <a:lnTo>
                  <a:pt x="56878" y="80566"/>
                </a:lnTo>
                <a:close/>
                <a:moveTo>
                  <a:pt x="67170" y="80566"/>
                </a:moveTo>
                <a:lnTo>
                  <a:pt x="67170" y="95608"/>
                </a:lnTo>
                <a:lnTo>
                  <a:pt x="65428" y="95608"/>
                </a:lnTo>
                <a:lnTo>
                  <a:pt x="65428" y="89211"/>
                </a:lnTo>
                <a:lnTo>
                  <a:pt x="64922" y="95608"/>
                </a:lnTo>
                <a:lnTo>
                  <a:pt x="62990" y="95608"/>
                </a:lnTo>
                <a:lnTo>
                  <a:pt x="62483" y="89211"/>
                </a:lnTo>
                <a:lnTo>
                  <a:pt x="62483" y="95608"/>
                </a:lnTo>
                <a:lnTo>
                  <a:pt x="60741" y="95608"/>
                </a:lnTo>
                <a:lnTo>
                  <a:pt x="60741" y="80566"/>
                </a:lnTo>
                <a:lnTo>
                  <a:pt x="63528" y="80566"/>
                </a:lnTo>
                <a:lnTo>
                  <a:pt x="63940" y="85696"/>
                </a:lnTo>
                <a:lnTo>
                  <a:pt x="64383" y="80566"/>
                </a:lnTo>
                <a:close/>
                <a:moveTo>
                  <a:pt x="74644" y="80566"/>
                </a:moveTo>
                <a:lnTo>
                  <a:pt x="74644" y="95608"/>
                </a:lnTo>
                <a:lnTo>
                  <a:pt x="72902" y="95608"/>
                </a:lnTo>
                <a:lnTo>
                  <a:pt x="72902" y="89211"/>
                </a:lnTo>
                <a:lnTo>
                  <a:pt x="72395" y="95608"/>
                </a:lnTo>
                <a:lnTo>
                  <a:pt x="70464" y="95608"/>
                </a:lnTo>
                <a:lnTo>
                  <a:pt x="69957" y="89211"/>
                </a:lnTo>
                <a:lnTo>
                  <a:pt x="69957" y="95608"/>
                </a:lnTo>
                <a:lnTo>
                  <a:pt x="68215" y="95608"/>
                </a:lnTo>
                <a:lnTo>
                  <a:pt x="68215" y="80566"/>
                </a:lnTo>
                <a:lnTo>
                  <a:pt x="71002" y="80566"/>
                </a:lnTo>
                <a:lnTo>
                  <a:pt x="71445" y="85696"/>
                </a:lnTo>
                <a:lnTo>
                  <a:pt x="71857" y="80566"/>
                </a:lnTo>
                <a:close/>
                <a:moveTo>
                  <a:pt x="82118" y="80566"/>
                </a:moveTo>
                <a:lnTo>
                  <a:pt x="82118" y="95608"/>
                </a:lnTo>
                <a:lnTo>
                  <a:pt x="80376" y="95608"/>
                </a:lnTo>
                <a:lnTo>
                  <a:pt x="80376" y="89211"/>
                </a:lnTo>
                <a:lnTo>
                  <a:pt x="79869" y="95608"/>
                </a:lnTo>
                <a:lnTo>
                  <a:pt x="77969" y="95608"/>
                </a:lnTo>
                <a:lnTo>
                  <a:pt x="77431" y="89211"/>
                </a:lnTo>
                <a:lnTo>
                  <a:pt x="77431" y="95608"/>
                </a:lnTo>
                <a:lnTo>
                  <a:pt x="75689" y="95608"/>
                </a:lnTo>
                <a:lnTo>
                  <a:pt x="75689" y="80566"/>
                </a:lnTo>
                <a:lnTo>
                  <a:pt x="78508" y="80566"/>
                </a:lnTo>
                <a:lnTo>
                  <a:pt x="78919" y="85696"/>
                </a:lnTo>
                <a:lnTo>
                  <a:pt x="79331" y="80566"/>
                </a:lnTo>
                <a:close/>
                <a:moveTo>
                  <a:pt x="89623" y="80566"/>
                </a:moveTo>
                <a:lnTo>
                  <a:pt x="89623" y="95608"/>
                </a:lnTo>
                <a:lnTo>
                  <a:pt x="87882" y="95608"/>
                </a:lnTo>
                <a:lnTo>
                  <a:pt x="87882" y="89211"/>
                </a:lnTo>
                <a:lnTo>
                  <a:pt x="87343" y="95608"/>
                </a:lnTo>
                <a:lnTo>
                  <a:pt x="85443" y="95608"/>
                </a:lnTo>
                <a:lnTo>
                  <a:pt x="84905" y="89211"/>
                </a:lnTo>
                <a:lnTo>
                  <a:pt x="84905" y="95608"/>
                </a:lnTo>
                <a:lnTo>
                  <a:pt x="83163" y="95608"/>
                </a:lnTo>
                <a:lnTo>
                  <a:pt x="83163" y="80566"/>
                </a:lnTo>
                <a:lnTo>
                  <a:pt x="85982" y="80566"/>
                </a:lnTo>
                <a:lnTo>
                  <a:pt x="86393" y="85696"/>
                </a:lnTo>
                <a:lnTo>
                  <a:pt x="86805" y="80566"/>
                </a:lnTo>
                <a:close/>
                <a:moveTo>
                  <a:pt x="97097" y="80566"/>
                </a:moveTo>
                <a:lnTo>
                  <a:pt x="97097" y="95608"/>
                </a:lnTo>
                <a:lnTo>
                  <a:pt x="95356" y="95608"/>
                </a:lnTo>
                <a:lnTo>
                  <a:pt x="95356" y="89211"/>
                </a:lnTo>
                <a:lnTo>
                  <a:pt x="94817" y="95608"/>
                </a:lnTo>
                <a:lnTo>
                  <a:pt x="92917" y="95608"/>
                </a:lnTo>
                <a:lnTo>
                  <a:pt x="92379" y="89211"/>
                </a:lnTo>
                <a:lnTo>
                  <a:pt x="92379" y="95608"/>
                </a:lnTo>
                <a:lnTo>
                  <a:pt x="90637" y="95608"/>
                </a:lnTo>
                <a:lnTo>
                  <a:pt x="90637" y="80566"/>
                </a:lnTo>
                <a:lnTo>
                  <a:pt x="93455" y="80566"/>
                </a:lnTo>
                <a:lnTo>
                  <a:pt x="93867" y="85696"/>
                </a:lnTo>
                <a:lnTo>
                  <a:pt x="94279" y="80566"/>
                </a:lnTo>
                <a:close/>
                <a:moveTo>
                  <a:pt x="104571" y="80566"/>
                </a:moveTo>
                <a:lnTo>
                  <a:pt x="104571" y="95608"/>
                </a:lnTo>
                <a:lnTo>
                  <a:pt x="102829" y="95608"/>
                </a:lnTo>
                <a:lnTo>
                  <a:pt x="102829" y="89211"/>
                </a:lnTo>
                <a:lnTo>
                  <a:pt x="102323" y="95608"/>
                </a:lnTo>
                <a:lnTo>
                  <a:pt x="100391" y="95608"/>
                </a:lnTo>
                <a:lnTo>
                  <a:pt x="99853" y="89211"/>
                </a:lnTo>
                <a:lnTo>
                  <a:pt x="99853" y="95608"/>
                </a:lnTo>
                <a:lnTo>
                  <a:pt x="98142" y="95608"/>
                </a:lnTo>
                <a:lnTo>
                  <a:pt x="98142" y="80566"/>
                </a:lnTo>
                <a:lnTo>
                  <a:pt x="100929" y="80566"/>
                </a:lnTo>
                <a:lnTo>
                  <a:pt x="101341" y="85696"/>
                </a:lnTo>
                <a:lnTo>
                  <a:pt x="101753" y="80566"/>
                </a:lnTo>
                <a:close/>
                <a:moveTo>
                  <a:pt x="112045" y="80566"/>
                </a:moveTo>
                <a:lnTo>
                  <a:pt x="112045" y="95608"/>
                </a:lnTo>
                <a:lnTo>
                  <a:pt x="110303" y="95608"/>
                </a:lnTo>
                <a:lnTo>
                  <a:pt x="110303" y="89211"/>
                </a:lnTo>
                <a:lnTo>
                  <a:pt x="109797" y="95608"/>
                </a:lnTo>
                <a:lnTo>
                  <a:pt x="107865" y="95608"/>
                </a:lnTo>
                <a:lnTo>
                  <a:pt x="107358" y="89211"/>
                </a:lnTo>
                <a:lnTo>
                  <a:pt x="107358" y="95608"/>
                </a:lnTo>
                <a:lnTo>
                  <a:pt x="105616" y="95608"/>
                </a:lnTo>
                <a:lnTo>
                  <a:pt x="105616" y="80566"/>
                </a:lnTo>
                <a:lnTo>
                  <a:pt x="108403" y="80566"/>
                </a:lnTo>
                <a:lnTo>
                  <a:pt x="108815" y="85696"/>
                </a:lnTo>
                <a:lnTo>
                  <a:pt x="109258" y="80566"/>
                </a:lnTo>
                <a:close/>
                <a:moveTo>
                  <a:pt x="119519" y="80566"/>
                </a:moveTo>
                <a:lnTo>
                  <a:pt x="119519" y="95608"/>
                </a:lnTo>
                <a:lnTo>
                  <a:pt x="117777" y="95608"/>
                </a:lnTo>
                <a:lnTo>
                  <a:pt x="117777" y="89211"/>
                </a:lnTo>
                <a:lnTo>
                  <a:pt x="117271" y="95608"/>
                </a:lnTo>
                <a:lnTo>
                  <a:pt x="115339" y="95608"/>
                </a:lnTo>
                <a:lnTo>
                  <a:pt x="114832" y="89211"/>
                </a:lnTo>
                <a:lnTo>
                  <a:pt x="114832" y="95608"/>
                </a:lnTo>
                <a:lnTo>
                  <a:pt x="113090" y="95608"/>
                </a:lnTo>
                <a:lnTo>
                  <a:pt x="113090" y="80566"/>
                </a:lnTo>
                <a:lnTo>
                  <a:pt x="115877" y="80566"/>
                </a:lnTo>
                <a:lnTo>
                  <a:pt x="116320" y="85696"/>
                </a:lnTo>
                <a:lnTo>
                  <a:pt x="116732" y="80566"/>
                </a:lnTo>
                <a:close/>
                <a:moveTo>
                  <a:pt x="126993" y="80566"/>
                </a:moveTo>
                <a:lnTo>
                  <a:pt x="126993" y="95608"/>
                </a:lnTo>
                <a:lnTo>
                  <a:pt x="125283" y="95608"/>
                </a:lnTo>
                <a:lnTo>
                  <a:pt x="125283" y="89211"/>
                </a:lnTo>
                <a:lnTo>
                  <a:pt x="124744" y="95608"/>
                </a:lnTo>
                <a:lnTo>
                  <a:pt x="122813" y="95608"/>
                </a:lnTo>
                <a:lnTo>
                  <a:pt x="122306" y="89211"/>
                </a:lnTo>
                <a:lnTo>
                  <a:pt x="122306" y="95608"/>
                </a:lnTo>
                <a:lnTo>
                  <a:pt x="120564" y="95608"/>
                </a:lnTo>
                <a:lnTo>
                  <a:pt x="120564" y="80566"/>
                </a:lnTo>
                <a:lnTo>
                  <a:pt x="123351" y="80566"/>
                </a:lnTo>
                <a:lnTo>
                  <a:pt x="123794" y="85696"/>
                </a:lnTo>
                <a:lnTo>
                  <a:pt x="124206" y="80566"/>
                </a:lnTo>
                <a:close/>
                <a:moveTo>
                  <a:pt x="134467" y="80566"/>
                </a:moveTo>
                <a:lnTo>
                  <a:pt x="134467" y="95608"/>
                </a:lnTo>
                <a:lnTo>
                  <a:pt x="132757" y="95608"/>
                </a:lnTo>
                <a:lnTo>
                  <a:pt x="132757" y="89211"/>
                </a:lnTo>
                <a:lnTo>
                  <a:pt x="132218" y="95608"/>
                </a:lnTo>
                <a:lnTo>
                  <a:pt x="130318" y="95608"/>
                </a:lnTo>
                <a:lnTo>
                  <a:pt x="129780" y="89211"/>
                </a:lnTo>
                <a:lnTo>
                  <a:pt x="129780" y="95608"/>
                </a:lnTo>
                <a:lnTo>
                  <a:pt x="128038" y="95608"/>
                </a:lnTo>
                <a:lnTo>
                  <a:pt x="128038" y="80566"/>
                </a:lnTo>
                <a:lnTo>
                  <a:pt x="130857" y="80566"/>
                </a:lnTo>
                <a:lnTo>
                  <a:pt x="131268" y="85696"/>
                </a:lnTo>
                <a:lnTo>
                  <a:pt x="131680" y="80566"/>
                </a:lnTo>
                <a:close/>
                <a:moveTo>
                  <a:pt x="141941" y="80566"/>
                </a:moveTo>
                <a:lnTo>
                  <a:pt x="141941" y="95608"/>
                </a:lnTo>
                <a:lnTo>
                  <a:pt x="140231" y="95608"/>
                </a:lnTo>
                <a:lnTo>
                  <a:pt x="140231" y="89211"/>
                </a:lnTo>
                <a:lnTo>
                  <a:pt x="139692" y="95608"/>
                </a:lnTo>
                <a:lnTo>
                  <a:pt x="137792" y="95608"/>
                </a:lnTo>
                <a:lnTo>
                  <a:pt x="137254" y="89211"/>
                </a:lnTo>
                <a:lnTo>
                  <a:pt x="137254" y="95608"/>
                </a:lnTo>
                <a:lnTo>
                  <a:pt x="135512" y="95608"/>
                </a:lnTo>
                <a:lnTo>
                  <a:pt x="135512" y="80566"/>
                </a:lnTo>
                <a:lnTo>
                  <a:pt x="138330" y="80566"/>
                </a:lnTo>
                <a:lnTo>
                  <a:pt x="138742" y="85696"/>
                </a:lnTo>
                <a:lnTo>
                  <a:pt x="139154" y="80566"/>
                </a:lnTo>
                <a:close/>
                <a:moveTo>
                  <a:pt x="149446" y="80566"/>
                </a:moveTo>
                <a:lnTo>
                  <a:pt x="149446" y="95608"/>
                </a:lnTo>
                <a:lnTo>
                  <a:pt x="147705" y="95608"/>
                </a:lnTo>
                <a:lnTo>
                  <a:pt x="147705" y="89211"/>
                </a:lnTo>
                <a:lnTo>
                  <a:pt x="147166" y="95608"/>
                </a:lnTo>
                <a:lnTo>
                  <a:pt x="145266" y="95608"/>
                </a:lnTo>
                <a:lnTo>
                  <a:pt x="144728" y="89211"/>
                </a:lnTo>
                <a:lnTo>
                  <a:pt x="144728" y="95608"/>
                </a:lnTo>
                <a:lnTo>
                  <a:pt x="142986" y="95608"/>
                </a:lnTo>
                <a:lnTo>
                  <a:pt x="142986" y="80566"/>
                </a:lnTo>
                <a:lnTo>
                  <a:pt x="145804" y="80566"/>
                </a:lnTo>
                <a:lnTo>
                  <a:pt x="146216" y="85696"/>
                </a:lnTo>
                <a:lnTo>
                  <a:pt x="146628" y="80566"/>
                </a:lnTo>
                <a:close/>
                <a:moveTo>
                  <a:pt x="156920" y="80566"/>
                </a:moveTo>
                <a:lnTo>
                  <a:pt x="156920" y="95608"/>
                </a:lnTo>
                <a:lnTo>
                  <a:pt x="155178" y="95608"/>
                </a:lnTo>
                <a:lnTo>
                  <a:pt x="155178" y="89211"/>
                </a:lnTo>
                <a:lnTo>
                  <a:pt x="154640" y="95608"/>
                </a:lnTo>
                <a:lnTo>
                  <a:pt x="152740" y="95608"/>
                </a:lnTo>
                <a:lnTo>
                  <a:pt x="152233" y="89211"/>
                </a:lnTo>
                <a:lnTo>
                  <a:pt x="152233" y="95608"/>
                </a:lnTo>
                <a:lnTo>
                  <a:pt x="150491" y="95608"/>
                </a:lnTo>
                <a:lnTo>
                  <a:pt x="150491" y="80566"/>
                </a:lnTo>
                <a:lnTo>
                  <a:pt x="153278" y="80566"/>
                </a:lnTo>
                <a:lnTo>
                  <a:pt x="153690" y="85696"/>
                </a:lnTo>
                <a:lnTo>
                  <a:pt x="154133" y="80566"/>
                </a:lnTo>
                <a:close/>
                <a:moveTo>
                  <a:pt x="164394" y="80566"/>
                </a:moveTo>
                <a:lnTo>
                  <a:pt x="164394" y="95608"/>
                </a:lnTo>
                <a:lnTo>
                  <a:pt x="162652" y="95608"/>
                </a:lnTo>
                <a:lnTo>
                  <a:pt x="162652" y="89211"/>
                </a:lnTo>
                <a:lnTo>
                  <a:pt x="162146" y="95608"/>
                </a:lnTo>
                <a:lnTo>
                  <a:pt x="160214" y="95608"/>
                </a:lnTo>
                <a:lnTo>
                  <a:pt x="159707" y="89211"/>
                </a:lnTo>
                <a:lnTo>
                  <a:pt x="159707" y="95608"/>
                </a:lnTo>
                <a:lnTo>
                  <a:pt x="157965" y="95608"/>
                </a:lnTo>
                <a:lnTo>
                  <a:pt x="157965" y="80566"/>
                </a:lnTo>
                <a:lnTo>
                  <a:pt x="160752" y="80566"/>
                </a:lnTo>
                <a:lnTo>
                  <a:pt x="161164" y="85696"/>
                </a:lnTo>
                <a:lnTo>
                  <a:pt x="161607" y="80566"/>
                </a:lnTo>
                <a:close/>
                <a:moveTo>
                  <a:pt x="171868" y="80566"/>
                </a:moveTo>
                <a:lnTo>
                  <a:pt x="171868" y="95608"/>
                </a:lnTo>
                <a:lnTo>
                  <a:pt x="170126" y="95608"/>
                </a:lnTo>
                <a:lnTo>
                  <a:pt x="170126" y="89211"/>
                </a:lnTo>
                <a:lnTo>
                  <a:pt x="169620" y="95608"/>
                </a:lnTo>
                <a:lnTo>
                  <a:pt x="167688" y="95608"/>
                </a:lnTo>
                <a:lnTo>
                  <a:pt x="167181" y="89211"/>
                </a:lnTo>
                <a:lnTo>
                  <a:pt x="167181" y="95608"/>
                </a:lnTo>
                <a:lnTo>
                  <a:pt x="165439" y="95608"/>
                </a:lnTo>
                <a:lnTo>
                  <a:pt x="165439" y="80566"/>
                </a:lnTo>
                <a:lnTo>
                  <a:pt x="168226" y="80566"/>
                </a:lnTo>
                <a:lnTo>
                  <a:pt x="168638" y="85696"/>
                </a:lnTo>
                <a:lnTo>
                  <a:pt x="169081" y="80566"/>
                </a:lnTo>
                <a:close/>
                <a:moveTo>
                  <a:pt x="179342" y="80566"/>
                </a:moveTo>
                <a:lnTo>
                  <a:pt x="179342" y="95608"/>
                </a:lnTo>
                <a:lnTo>
                  <a:pt x="177600" y="95608"/>
                </a:lnTo>
                <a:lnTo>
                  <a:pt x="177600" y="89211"/>
                </a:lnTo>
                <a:lnTo>
                  <a:pt x="177093" y="95608"/>
                </a:lnTo>
                <a:lnTo>
                  <a:pt x="175193" y="95608"/>
                </a:lnTo>
                <a:lnTo>
                  <a:pt x="174655" y="89211"/>
                </a:lnTo>
                <a:lnTo>
                  <a:pt x="174655" y="95608"/>
                </a:lnTo>
                <a:lnTo>
                  <a:pt x="172913" y="95608"/>
                </a:lnTo>
                <a:lnTo>
                  <a:pt x="172913" y="80566"/>
                </a:lnTo>
                <a:lnTo>
                  <a:pt x="175732" y="80566"/>
                </a:lnTo>
                <a:lnTo>
                  <a:pt x="176143" y="85696"/>
                </a:lnTo>
                <a:lnTo>
                  <a:pt x="176555" y="80566"/>
                </a:lnTo>
                <a:close/>
                <a:moveTo>
                  <a:pt x="186816" y="80566"/>
                </a:moveTo>
                <a:lnTo>
                  <a:pt x="186816" y="95608"/>
                </a:lnTo>
                <a:lnTo>
                  <a:pt x="185106" y="95608"/>
                </a:lnTo>
                <a:lnTo>
                  <a:pt x="185106" y="89211"/>
                </a:lnTo>
                <a:lnTo>
                  <a:pt x="184567" y="95608"/>
                </a:lnTo>
                <a:lnTo>
                  <a:pt x="182667" y="95608"/>
                </a:lnTo>
                <a:lnTo>
                  <a:pt x="182129" y="89211"/>
                </a:lnTo>
                <a:lnTo>
                  <a:pt x="182129" y="95608"/>
                </a:lnTo>
                <a:lnTo>
                  <a:pt x="180387" y="95608"/>
                </a:lnTo>
                <a:lnTo>
                  <a:pt x="180387" y="80566"/>
                </a:lnTo>
                <a:lnTo>
                  <a:pt x="183206" y="80566"/>
                </a:lnTo>
                <a:lnTo>
                  <a:pt x="183617" y="85696"/>
                </a:lnTo>
                <a:lnTo>
                  <a:pt x="184029" y="80566"/>
                </a:lnTo>
                <a:close/>
                <a:moveTo>
                  <a:pt x="194321" y="80566"/>
                </a:moveTo>
                <a:lnTo>
                  <a:pt x="194321" y="95608"/>
                </a:lnTo>
                <a:lnTo>
                  <a:pt x="192580" y="95608"/>
                </a:lnTo>
                <a:lnTo>
                  <a:pt x="192580" y="89211"/>
                </a:lnTo>
                <a:lnTo>
                  <a:pt x="192041" y="95608"/>
                </a:lnTo>
                <a:lnTo>
                  <a:pt x="190141" y="95608"/>
                </a:lnTo>
                <a:lnTo>
                  <a:pt x="189603" y="89211"/>
                </a:lnTo>
                <a:lnTo>
                  <a:pt x="189603" y="95608"/>
                </a:lnTo>
                <a:lnTo>
                  <a:pt x="187861" y="95608"/>
                </a:lnTo>
                <a:lnTo>
                  <a:pt x="187861" y="80566"/>
                </a:lnTo>
                <a:lnTo>
                  <a:pt x="190679" y="80566"/>
                </a:lnTo>
                <a:lnTo>
                  <a:pt x="191091" y="85696"/>
                </a:lnTo>
                <a:lnTo>
                  <a:pt x="191503" y="80566"/>
                </a:lnTo>
                <a:close/>
                <a:moveTo>
                  <a:pt x="201795" y="80566"/>
                </a:moveTo>
                <a:lnTo>
                  <a:pt x="201795" y="95608"/>
                </a:lnTo>
                <a:lnTo>
                  <a:pt x="200054" y="95608"/>
                </a:lnTo>
                <a:lnTo>
                  <a:pt x="200054" y="89211"/>
                </a:lnTo>
                <a:lnTo>
                  <a:pt x="199515" y="95608"/>
                </a:lnTo>
                <a:lnTo>
                  <a:pt x="197615" y="95608"/>
                </a:lnTo>
                <a:lnTo>
                  <a:pt x="197077" y="89211"/>
                </a:lnTo>
                <a:lnTo>
                  <a:pt x="197077" y="95608"/>
                </a:lnTo>
                <a:lnTo>
                  <a:pt x="195366" y="95608"/>
                </a:lnTo>
                <a:lnTo>
                  <a:pt x="195366" y="80566"/>
                </a:lnTo>
                <a:lnTo>
                  <a:pt x="198153" y="80566"/>
                </a:lnTo>
                <a:lnTo>
                  <a:pt x="198565" y="85696"/>
                </a:lnTo>
                <a:lnTo>
                  <a:pt x="198977" y="80566"/>
                </a:lnTo>
                <a:close/>
                <a:moveTo>
                  <a:pt x="209269" y="80566"/>
                </a:moveTo>
                <a:lnTo>
                  <a:pt x="209269" y="95608"/>
                </a:lnTo>
                <a:lnTo>
                  <a:pt x="207527" y="95608"/>
                </a:lnTo>
                <a:lnTo>
                  <a:pt x="207527" y="89211"/>
                </a:lnTo>
                <a:lnTo>
                  <a:pt x="207021" y="95608"/>
                </a:lnTo>
                <a:lnTo>
                  <a:pt x="205089" y="95608"/>
                </a:lnTo>
                <a:lnTo>
                  <a:pt x="204582" y="89211"/>
                </a:lnTo>
                <a:lnTo>
                  <a:pt x="204582" y="95608"/>
                </a:lnTo>
                <a:lnTo>
                  <a:pt x="202840" y="95608"/>
                </a:lnTo>
                <a:lnTo>
                  <a:pt x="202840" y="80566"/>
                </a:lnTo>
                <a:lnTo>
                  <a:pt x="205627" y="80566"/>
                </a:lnTo>
                <a:lnTo>
                  <a:pt x="206039" y="85696"/>
                </a:lnTo>
                <a:lnTo>
                  <a:pt x="206451" y="80566"/>
                </a:lnTo>
                <a:close/>
                <a:moveTo>
                  <a:pt x="216743" y="80566"/>
                </a:moveTo>
                <a:lnTo>
                  <a:pt x="216743" y="95608"/>
                </a:lnTo>
                <a:lnTo>
                  <a:pt x="215001" y="95608"/>
                </a:lnTo>
                <a:lnTo>
                  <a:pt x="215001" y="89211"/>
                </a:lnTo>
                <a:lnTo>
                  <a:pt x="214495" y="95608"/>
                </a:lnTo>
                <a:lnTo>
                  <a:pt x="212563" y="95608"/>
                </a:lnTo>
                <a:lnTo>
                  <a:pt x="212056" y="89211"/>
                </a:lnTo>
                <a:lnTo>
                  <a:pt x="212056" y="95608"/>
                </a:lnTo>
                <a:lnTo>
                  <a:pt x="210314" y="95608"/>
                </a:lnTo>
                <a:lnTo>
                  <a:pt x="210314" y="80566"/>
                </a:lnTo>
                <a:lnTo>
                  <a:pt x="213101" y="80566"/>
                </a:lnTo>
                <a:lnTo>
                  <a:pt x="213513" y="85696"/>
                </a:lnTo>
                <a:lnTo>
                  <a:pt x="213956" y="80566"/>
                </a:lnTo>
                <a:close/>
                <a:moveTo>
                  <a:pt x="224217" y="80566"/>
                </a:moveTo>
                <a:lnTo>
                  <a:pt x="224217" y="95608"/>
                </a:lnTo>
                <a:lnTo>
                  <a:pt x="222475" y="95608"/>
                </a:lnTo>
                <a:lnTo>
                  <a:pt x="222475" y="89211"/>
                </a:lnTo>
                <a:lnTo>
                  <a:pt x="221969" y="95608"/>
                </a:lnTo>
                <a:lnTo>
                  <a:pt x="220037" y="95608"/>
                </a:lnTo>
                <a:lnTo>
                  <a:pt x="219530" y="89211"/>
                </a:lnTo>
                <a:lnTo>
                  <a:pt x="219530" y="95608"/>
                </a:lnTo>
                <a:lnTo>
                  <a:pt x="217788" y="95608"/>
                </a:lnTo>
                <a:lnTo>
                  <a:pt x="217788" y="80566"/>
                </a:lnTo>
                <a:lnTo>
                  <a:pt x="220575" y="80566"/>
                </a:lnTo>
                <a:lnTo>
                  <a:pt x="221018" y="85696"/>
                </a:lnTo>
                <a:lnTo>
                  <a:pt x="221430" y="80566"/>
                </a:lnTo>
                <a:close/>
                <a:moveTo>
                  <a:pt x="231691" y="80566"/>
                </a:moveTo>
                <a:lnTo>
                  <a:pt x="231691" y="95608"/>
                </a:lnTo>
                <a:lnTo>
                  <a:pt x="229981" y="95608"/>
                </a:lnTo>
                <a:lnTo>
                  <a:pt x="229981" y="89211"/>
                </a:lnTo>
                <a:lnTo>
                  <a:pt x="229442" y="95608"/>
                </a:lnTo>
                <a:lnTo>
                  <a:pt x="227542" y="95608"/>
                </a:lnTo>
                <a:lnTo>
                  <a:pt x="227004" y="89211"/>
                </a:lnTo>
                <a:lnTo>
                  <a:pt x="227004" y="95608"/>
                </a:lnTo>
                <a:lnTo>
                  <a:pt x="225262" y="95608"/>
                </a:lnTo>
                <a:lnTo>
                  <a:pt x="225262" y="80566"/>
                </a:lnTo>
                <a:lnTo>
                  <a:pt x="228049" y="80566"/>
                </a:lnTo>
                <a:lnTo>
                  <a:pt x="228492" y="85696"/>
                </a:lnTo>
                <a:lnTo>
                  <a:pt x="228904" y="80566"/>
                </a:lnTo>
                <a:close/>
                <a:moveTo>
                  <a:pt x="239165" y="80566"/>
                </a:moveTo>
                <a:lnTo>
                  <a:pt x="239165" y="95608"/>
                </a:lnTo>
                <a:lnTo>
                  <a:pt x="237455" y="95608"/>
                </a:lnTo>
                <a:lnTo>
                  <a:pt x="237455" y="89211"/>
                </a:lnTo>
                <a:lnTo>
                  <a:pt x="236916" y="95608"/>
                </a:lnTo>
                <a:lnTo>
                  <a:pt x="235016" y="95608"/>
                </a:lnTo>
                <a:lnTo>
                  <a:pt x="234478" y="89211"/>
                </a:lnTo>
                <a:lnTo>
                  <a:pt x="234478" y="95608"/>
                </a:lnTo>
                <a:lnTo>
                  <a:pt x="232736" y="95608"/>
                </a:lnTo>
                <a:lnTo>
                  <a:pt x="232736" y="80566"/>
                </a:lnTo>
                <a:lnTo>
                  <a:pt x="235555" y="80566"/>
                </a:lnTo>
                <a:lnTo>
                  <a:pt x="235966" y="85696"/>
                </a:lnTo>
                <a:lnTo>
                  <a:pt x="236378" y="80566"/>
                </a:lnTo>
                <a:close/>
                <a:moveTo>
                  <a:pt x="246670" y="80566"/>
                </a:moveTo>
                <a:lnTo>
                  <a:pt x="246670" y="95608"/>
                </a:lnTo>
                <a:lnTo>
                  <a:pt x="244929" y="95608"/>
                </a:lnTo>
                <a:lnTo>
                  <a:pt x="244929" y="89211"/>
                </a:lnTo>
                <a:lnTo>
                  <a:pt x="244390" y="95608"/>
                </a:lnTo>
                <a:lnTo>
                  <a:pt x="242490" y="95608"/>
                </a:lnTo>
                <a:lnTo>
                  <a:pt x="241952" y="89211"/>
                </a:lnTo>
                <a:lnTo>
                  <a:pt x="241952" y="95608"/>
                </a:lnTo>
                <a:lnTo>
                  <a:pt x="240242" y="95608"/>
                </a:lnTo>
                <a:lnTo>
                  <a:pt x="240242" y="80566"/>
                </a:lnTo>
                <a:lnTo>
                  <a:pt x="243028" y="80566"/>
                </a:lnTo>
                <a:lnTo>
                  <a:pt x="243440" y="85696"/>
                </a:lnTo>
                <a:lnTo>
                  <a:pt x="243852" y="80566"/>
                </a:lnTo>
                <a:close/>
                <a:moveTo>
                  <a:pt x="254144" y="80566"/>
                </a:moveTo>
                <a:lnTo>
                  <a:pt x="254144" y="95608"/>
                </a:lnTo>
                <a:lnTo>
                  <a:pt x="252402" y="95608"/>
                </a:lnTo>
                <a:lnTo>
                  <a:pt x="252402" y="89211"/>
                </a:lnTo>
                <a:lnTo>
                  <a:pt x="251864" y="95608"/>
                </a:lnTo>
                <a:lnTo>
                  <a:pt x="249964" y="95608"/>
                </a:lnTo>
                <a:lnTo>
                  <a:pt x="249426" y="89211"/>
                </a:lnTo>
                <a:lnTo>
                  <a:pt x="249426" y="95608"/>
                </a:lnTo>
                <a:lnTo>
                  <a:pt x="247715" y="95608"/>
                </a:lnTo>
                <a:lnTo>
                  <a:pt x="247715" y="80566"/>
                </a:lnTo>
                <a:lnTo>
                  <a:pt x="250502" y="80566"/>
                </a:lnTo>
                <a:lnTo>
                  <a:pt x="250914" y="85696"/>
                </a:lnTo>
                <a:lnTo>
                  <a:pt x="251326" y="80566"/>
                </a:lnTo>
                <a:close/>
                <a:moveTo>
                  <a:pt x="261618" y="80566"/>
                </a:moveTo>
                <a:lnTo>
                  <a:pt x="261618" y="95608"/>
                </a:lnTo>
                <a:lnTo>
                  <a:pt x="259876" y="95608"/>
                </a:lnTo>
                <a:lnTo>
                  <a:pt x="259876" y="89211"/>
                </a:lnTo>
                <a:lnTo>
                  <a:pt x="259338" y="95608"/>
                </a:lnTo>
                <a:lnTo>
                  <a:pt x="257438" y="95608"/>
                </a:lnTo>
                <a:lnTo>
                  <a:pt x="256899" y="89211"/>
                </a:lnTo>
                <a:lnTo>
                  <a:pt x="256899" y="95608"/>
                </a:lnTo>
                <a:lnTo>
                  <a:pt x="255189" y="95608"/>
                </a:lnTo>
                <a:lnTo>
                  <a:pt x="255189" y="80566"/>
                </a:lnTo>
                <a:lnTo>
                  <a:pt x="257976" y="80566"/>
                </a:lnTo>
                <a:lnTo>
                  <a:pt x="258388" y="85696"/>
                </a:lnTo>
                <a:lnTo>
                  <a:pt x="258831" y="80566"/>
                </a:lnTo>
                <a:close/>
                <a:moveTo>
                  <a:pt x="269092" y="80566"/>
                </a:moveTo>
                <a:lnTo>
                  <a:pt x="269092" y="95608"/>
                </a:lnTo>
                <a:lnTo>
                  <a:pt x="267350" y="95608"/>
                </a:lnTo>
                <a:lnTo>
                  <a:pt x="267350" y="89211"/>
                </a:lnTo>
                <a:lnTo>
                  <a:pt x="266844" y="95608"/>
                </a:lnTo>
                <a:lnTo>
                  <a:pt x="264912" y="95608"/>
                </a:lnTo>
                <a:lnTo>
                  <a:pt x="264405" y="89211"/>
                </a:lnTo>
                <a:lnTo>
                  <a:pt x="264405" y="95608"/>
                </a:lnTo>
                <a:lnTo>
                  <a:pt x="262663" y="95608"/>
                </a:lnTo>
                <a:lnTo>
                  <a:pt x="262663" y="80566"/>
                </a:lnTo>
                <a:lnTo>
                  <a:pt x="265450" y="80566"/>
                </a:lnTo>
                <a:lnTo>
                  <a:pt x="265862" y="85696"/>
                </a:lnTo>
                <a:lnTo>
                  <a:pt x="266305" y="80566"/>
                </a:lnTo>
                <a:close/>
                <a:moveTo>
                  <a:pt x="276566" y="80566"/>
                </a:moveTo>
                <a:lnTo>
                  <a:pt x="276566" y="95608"/>
                </a:lnTo>
                <a:lnTo>
                  <a:pt x="274824" y="95608"/>
                </a:lnTo>
                <a:lnTo>
                  <a:pt x="274824" y="89211"/>
                </a:lnTo>
                <a:lnTo>
                  <a:pt x="274317" y="95608"/>
                </a:lnTo>
                <a:lnTo>
                  <a:pt x="272386" y="95608"/>
                </a:lnTo>
                <a:lnTo>
                  <a:pt x="271879" y="89211"/>
                </a:lnTo>
                <a:lnTo>
                  <a:pt x="271879" y="95608"/>
                </a:lnTo>
                <a:lnTo>
                  <a:pt x="270137" y="95608"/>
                </a:lnTo>
                <a:lnTo>
                  <a:pt x="270137" y="80566"/>
                </a:lnTo>
                <a:lnTo>
                  <a:pt x="272924" y="80566"/>
                </a:lnTo>
                <a:lnTo>
                  <a:pt x="273367" y="85696"/>
                </a:lnTo>
                <a:lnTo>
                  <a:pt x="273779" y="80566"/>
                </a:lnTo>
                <a:close/>
                <a:moveTo>
                  <a:pt x="284040" y="80566"/>
                </a:moveTo>
                <a:lnTo>
                  <a:pt x="284040" y="95608"/>
                </a:lnTo>
                <a:lnTo>
                  <a:pt x="282298" y="95608"/>
                </a:lnTo>
                <a:lnTo>
                  <a:pt x="282298" y="89211"/>
                </a:lnTo>
                <a:lnTo>
                  <a:pt x="281791" y="95608"/>
                </a:lnTo>
                <a:lnTo>
                  <a:pt x="279860" y="95608"/>
                </a:lnTo>
                <a:lnTo>
                  <a:pt x="279353" y="89211"/>
                </a:lnTo>
                <a:lnTo>
                  <a:pt x="279353" y="95608"/>
                </a:lnTo>
                <a:lnTo>
                  <a:pt x="277611" y="95608"/>
                </a:lnTo>
                <a:lnTo>
                  <a:pt x="277611" y="80566"/>
                </a:lnTo>
                <a:lnTo>
                  <a:pt x="280430" y="80566"/>
                </a:lnTo>
                <a:lnTo>
                  <a:pt x="280841" y="85696"/>
                </a:lnTo>
                <a:lnTo>
                  <a:pt x="281253" y="80566"/>
                </a:lnTo>
                <a:close/>
                <a:moveTo>
                  <a:pt x="7347" y="96463"/>
                </a:moveTo>
                <a:lnTo>
                  <a:pt x="7347" y="111474"/>
                </a:lnTo>
                <a:lnTo>
                  <a:pt x="5605" y="111474"/>
                </a:lnTo>
                <a:lnTo>
                  <a:pt x="5605" y="105077"/>
                </a:lnTo>
                <a:lnTo>
                  <a:pt x="5099" y="111474"/>
                </a:lnTo>
                <a:lnTo>
                  <a:pt x="3167" y="111474"/>
                </a:lnTo>
                <a:lnTo>
                  <a:pt x="2629" y="105077"/>
                </a:lnTo>
                <a:lnTo>
                  <a:pt x="2629" y="111474"/>
                </a:lnTo>
                <a:lnTo>
                  <a:pt x="918" y="111474"/>
                </a:lnTo>
                <a:lnTo>
                  <a:pt x="918" y="96463"/>
                </a:lnTo>
                <a:lnTo>
                  <a:pt x="3705" y="96463"/>
                </a:lnTo>
                <a:lnTo>
                  <a:pt x="4117" y="101562"/>
                </a:lnTo>
                <a:lnTo>
                  <a:pt x="4529" y="96463"/>
                </a:lnTo>
                <a:close/>
                <a:moveTo>
                  <a:pt x="14821" y="96463"/>
                </a:moveTo>
                <a:lnTo>
                  <a:pt x="14821" y="111474"/>
                </a:lnTo>
                <a:lnTo>
                  <a:pt x="13079" y="111474"/>
                </a:lnTo>
                <a:lnTo>
                  <a:pt x="13079" y="105077"/>
                </a:lnTo>
                <a:lnTo>
                  <a:pt x="12573" y="111474"/>
                </a:lnTo>
                <a:lnTo>
                  <a:pt x="10641" y="111474"/>
                </a:lnTo>
                <a:lnTo>
                  <a:pt x="10134" y="105077"/>
                </a:lnTo>
                <a:lnTo>
                  <a:pt x="10134" y="111474"/>
                </a:lnTo>
                <a:lnTo>
                  <a:pt x="8392" y="111474"/>
                </a:lnTo>
                <a:lnTo>
                  <a:pt x="8392" y="96463"/>
                </a:lnTo>
                <a:lnTo>
                  <a:pt x="11179" y="96463"/>
                </a:lnTo>
                <a:lnTo>
                  <a:pt x="11591" y="101562"/>
                </a:lnTo>
                <a:lnTo>
                  <a:pt x="12034" y="96463"/>
                </a:lnTo>
                <a:close/>
                <a:moveTo>
                  <a:pt x="22295" y="96463"/>
                </a:moveTo>
                <a:lnTo>
                  <a:pt x="22295" y="111474"/>
                </a:lnTo>
                <a:lnTo>
                  <a:pt x="20553" y="111474"/>
                </a:lnTo>
                <a:lnTo>
                  <a:pt x="20553" y="105077"/>
                </a:lnTo>
                <a:lnTo>
                  <a:pt x="20047" y="111474"/>
                </a:lnTo>
                <a:lnTo>
                  <a:pt x="18115" y="111474"/>
                </a:lnTo>
                <a:lnTo>
                  <a:pt x="17608" y="105077"/>
                </a:lnTo>
                <a:lnTo>
                  <a:pt x="17608" y="111474"/>
                </a:lnTo>
                <a:lnTo>
                  <a:pt x="15866" y="111474"/>
                </a:lnTo>
                <a:lnTo>
                  <a:pt x="15866" y="96463"/>
                </a:lnTo>
                <a:lnTo>
                  <a:pt x="18653" y="96463"/>
                </a:lnTo>
                <a:lnTo>
                  <a:pt x="19096" y="101562"/>
                </a:lnTo>
                <a:lnTo>
                  <a:pt x="19508" y="96463"/>
                </a:lnTo>
                <a:close/>
                <a:moveTo>
                  <a:pt x="29769" y="96463"/>
                </a:moveTo>
                <a:lnTo>
                  <a:pt x="29769" y="111474"/>
                </a:lnTo>
                <a:lnTo>
                  <a:pt x="28059" y="111474"/>
                </a:lnTo>
                <a:lnTo>
                  <a:pt x="28059" y="105077"/>
                </a:lnTo>
                <a:lnTo>
                  <a:pt x="27520" y="111474"/>
                </a:lnTo>
                <a:lnTo>
                  <a:pt x="25589" y="111474"/>
                </a:lnTo>
                <a:lnTo>
                  <a:pt x="25082" y="105077"/>
                </a:lnTo>
                <a:lnTo>
                  <a:pt x="25082" y="111474"/>
                </a:lnTo>
                <a:lnTo>
                  <a:pt x="23340" y="111474"/>
                </a:lnTo>
                <a:lnTo>
                  <a:pt x="23340" y="96463"/>
                </a:lnTo>
                <a:lnTo>
                  <a:pt x="26159" y="96463"/>
                </a:lnTo>
                <a:lnTo>
                  <a:pt x="26570" y="101562"/>
                </a:lnTo>
                <a:lnTo>
                  <a:pt x="26982" y="96463"/>
                </a:lnTo>
                <a:close/>
                <a:moveTo>
                  <a:pt x="37243" y="96463"/>
                </a:moveTo>
                <a:lnTo>
                  <a:pt x="37243" y="111474"/>
                </a:lnTo>
                <a:lnTo>
                  <a:pt x="35533" y="111474"/>
                </a:lnTo>
                <a:lnTo>
                  <a:pt x="35533" y="105077"/>
                </a:lnTo>
                <a:lnTo>
                  <a:pt x="34994" y="111474"/>
                </a:lnTo>
                <a:lnTo>
                  <a:pt x="33094" y="111474"/>
                </a:lnTo>
                <a:lnTo>
                  <a:pt x="32556" y="105077"/>
                </a:lnTo>
                <a:lnTo>
                  <a:pt x="32556" y="111474"/>
                </a:lnTo>
                <a:lnTo>
                  <a:pt x="30814" y="111474"/>
                </a:lnTo>
                <a:lnTo>
                  <a:pt x="30814" y="96463"/>
                </a:lnTo>
                <a:lnTo>
                  <a:pt x="33633" y="96463"/>
                </a:lnTo>
                <a:lnTo>
                  <a:pt x="34044" y="101562"/>
                </a:lnTo>
                <a:lnTo>
                  <a:pt x="34456" y="96463"/>
                </a:lnTo>
                <a:close/>
                <a:moveTo>
                  <a:pt x="44748" y="96463"/>
                </a:moveTo>
                <a:lnTo>
                  <a:pt x="44748" y="111474"/>
                </a:lnTo>
                <a:lnTo>
                  <a:pt x="43007" y="111474"/>
                </a:lnTo>
                <a:lnTo>
                  <a:pt x="43007" y="105077"/>
                </a:lnTo>
                <a:lnTo>
                  <a:pt x="42468" y="111474"/>
                </a:lnTo>
                <a:lnTo>
                  <a:pt x="40568" y="111474"/>
                </a:lnTo>
                <a:lnTo>
                  <a:pt x="40030" y="105077"/>
                </a:lnTo>
                <a:lnTo>
                  <a:pt x="40030" y="111474"/>
                </a:lnTo>
                <a:lnTo>
                  <a:pt x="38320" y="111474"/>
                </a:lnTo>
                <a:lnTo>
                  <a:pt x="38320" y="96463"/>
                </a:lnTo>
                <a:lnTo>
                  <a:pt x="41106" y="96463"/>
                </a:lnTo>
                <a:lnTo>
                  <a:pt x="41518" y="101562"/>
                </a:lnTo>
                <a:lnTo>
                  <a:pt x="41930" y="96463"/>
                </a:lnTo>
                <a:close/>
                <a:moveTo>
                  <a:pt x="52222" y="96463"/>
                </a:moveTo>
                <a:lnTo>
                  <a:pt x="52222" y="111474"/>
                </a:lnTo>
                <a:lnTo>
                  <a:pt x="50480" y="111474"/>
                </a:lnTo>
                <a:lnTo>
                  <a:pt x="50480" y="105077"/>
                </a:lnTo>
                <a:lnTo>
                  <a:pt x="49942" y="111474"/>
                </a:lnTo>
                <a:lnTo>
                  <a:pt x="48042" y="111474"/>
                </a:lnTo>
                <a:lnTo>
                  <a:pt x="47504" y="105077"/>
                </a:lnTo>
                <a:lnTo>
                  <a:pt x="47504" y="111474"/>
                </a:lnTo>
                <a:lnTo>
                  <a:pt x="45793" y="111474"/>
                </a:lnTo>
                <a:lnTo>
                  <a:pt x="45793" y="96463"/>
                </a:lnTo>
                <a:lnTo>
                  <a:pt x="48580" y="96463"/>
                </a:lnTo>
                <a:lnTo>
                  <a:pt x="48992" y="101562"/>
                </a:lnTo>
                <a:lnTo>
                  <a:pt x="49404" y="96463"/>
                </a:lnTo>
                <a:close/>
                <a:moveTo>
                  <a:pt x="59696" y="96463"/>
                </a:moveTo>
                <a:lnTo>
                  <a:pt x="59696" y="111474"/>
                </a:lnTo>
                <a:lnTo>
                  <a:pt x="57954" y="111474"/>
                </a:lnTo>
                <a:lnTo>
                  <a:pt x="57954" y="105077"/>
                </a:lnTo>
                <a:lnTo>
                  <a:pt x="57448" y="111474"/>
                </a:lnTo>
                <a:lnTo>
                  <a:pt x="55516" y="111474"/>
                </a:lnTo>
                <a:lnTo>
                  <a:pt x="54978" y="105077"/>
                </a:lnTo>
                <a:lnTo>
                  <a:pt x="54978" y="111474"/>
                </a:lnTo>
                <a:lnTo>
                  <a:pt x="53267" y="111474"/>
                </a:lnTo>
                <a:lnTo>
                  <a:pt x="53267" y="96463"/>
                </a:lnTo>
                <a:lnTo>
                  <a:pt x="56054" y="96463"/>
                </a:lnTo>
                <a:lnTo>
                  <a:pt x="56466" y="101562"/>
                </a:lnTo>
                <a:lnTo>
                  <a:pt x="56878" y="96463"/>
                </a:lnTo>
                <a:close/>
                <a:moveTo>
                  <a:pt x="67170" y="96463"/>
                </a:moveTo>
                <a:lnTo>
                  <a:pt x="67170" y="111474"/>
                </a:lnTo>
                <a:lnTo>
                  <a:pt x="65428" y="111474"/>
                </a:lnTo>
                <a:lnTo>
                  <a:pt x="65428" y="105077"/>
                </a:lnTo>
                <a:lnTo>
                  <a:pt x="64922" y="111474"/>
                </a:lnTo>
                <a:lnTo>
                  <a:pt x="62990" y="111474"/>
                </a:lnTo>
                <a:lnTo>
                  <a:pt x="62483" y="105077"/>
                </a:lnTo>
                <a:lnTo>
                  <a:pt x="62483" y="111474"/>
                </a:lnTo>
                <a:lnTo>
                  <a:pt x="60741" y="111474"/>
                </a:lnTo>
                <a:lnTo>
                  <a:pt x="60741" y="96463"/>
                </a:lnTo>
                <a:lnTo>
                  <a:pt x="63528" y="96463"/>
                </a:lnTo>
                <a:lnTo>
                  <a:pt x="63940" y="101562"/>
                </a:lnTo>
                <a:lnTo>
                  <a:pt x="64383" y="96463"/>
                </a:lnTo>
                <a:close/>
                <a:moveTo>
                  <a:pt x="74644" y="96463"/>
                </a:moveTo>
                <a:lnTo>
                  <a:pt x="74644" y="111474"/>
                </a:lnTo>
                <a:lnTo>
                  <a:pt x="72902" y="111474"/>
                </a:lnTo>
                <a:lnTo>
                  <a:pt x="72902" y="105077"/>
                </a:lnTo>
                <a:lnTo>
                  <a:pt x="72395" y="111474"/>
                </a:lnTo>
                <a:lnTo>
                  <a:pt x="70464" y="111474"/>
                </a:lnTo>
                <a:lnTo>
                  <a:pt x="69957" y="105077"/>
                </a:lnTo>
                <a:lnTo>
                  <a:pt x="69957" y="111474"/>
                </a:lnTo>
                <a:lnTo>
                  <a:pt x="68215" y="111474"/>
                </a:lnTo>
                <a:lnTo>
                  <a:pt x="68215" y="96463"/>
                </a:lnTo>
                <a:lnTo>
                  <a:pt x="71002" y="96463"/>
                </a:lnTo>
                <a:lnTo>
                  <a:pt x="71445" y="101562"/>
                </a:lnTo>
                <a:lnTo>
                  <a:pt x="71857" y="96463"/>
                </a:lnTo>
                <a:close/>
                <a:moveTo>
                  <a:pt x="82118" y="96463"/>
                </a:moveTo>
                <a:lnTo>
                  <a:pt x="82118" y="111474"/>
                </a:lnTo>
                <a:lnTo>
                  <a:pt x="80376" y="111474"/>
                </a:lnTo>
                <a:lnTo>
                  <a:pt x="80376" y="105077"/>
                </a:lnTo>
                <a:lnTo>
                  <a:pt x="79869" y="111474"/>
                </a:lnTo>
                <a:lnTo>
                  <a:pt x="77969" y="111474"/>
                </a:lnTo>
                <a:lnTo>
                  <a:pt x="77431" y="105077"/>
                </a:lnTo>
                <a:lnTo>
                  <a:pt x="77431" y="111474"/>
                </a:lnTo>
                <a:lnTo>
                  <a:pt x="75689" y="111474"/>
                </a:lnTo>
                <a:lnTo>
                  <a:pt x="75689" y="96463"/>
                </a:lnTo>
                <a:lnTo>
                  <a:pt x="78508" y="96463"/>
                </a:lnTo>
                <a:lnTo>
                  <a:pt x="78919" y="101562"/>
                </a:lnTo>
                <a:lnTo>
                  <a:pt x="79331" y="96463"/>
                </a:lnTo>
                <a:close/>
                <a:moveTo>
                  <a:pt x="89623" y="96463"/>
                </a:moveTo>
                <a:lnTo>
                  <a:pt x="89623" y="111474"/>
                </a:lnTo>
                <a:lnTo>
                  <a:pt x="87882" y="111474"/>
                </a:lnTo>
                <a:lnTo>
                  <a:pt x="87882" y="105077"/>
                </a:lnTo>
                <a:lnTo>
                  <a:pt x="87343" y="111474"/>
                </a:lnTo>
                <a:lnTo>
                  <a:pt x="85443" y="111474"/>
                </a:lnTo>
                <a:lnTo>
                  <a:pt x="84905" y="105077"/>
                </a:lnTo>
                <a:lnTo>
                  <a:pt x="84905" y="111474"/>
                </a:lnTo>
                <a:lnTo>
                  <a:pt x="83163" y="111474"/>
                </a:lnTo>
                <a:lnTo>
                  <a:pt x="83163" y="96463"/>
                </a:lnTo>
                <a:lnTo>
                  <a:pt x="85982" y="96463"/>
                </a:lnTo>
                <a:lnTo>
                  <a:pt x="86393" y="101562"/>
                </a:lnTo>
                <a:lnTo>
                  <a:pt x="86805" y="96463"/>
                </a:lnTo>
                <a:close/>
                <a:moveTo>
                  <a:pt x="97097" y="96463"/>
                </a:moveTo>
                <a:lnTo>
                  <a:pt x="97097" y="111474"/>
                </a:lnTo>
                <a:lnTo>
                  <a:pt x="95356" y="111474"/>
                </a:lnTo>
                <a:lnTo>
                  <a:pt x="95356" y="105077"/>
                </a:lnTo>
                <a:lnTo>
                  <a:pt x="94817" y="111474"/>
                </a:lnTo>
                <a:lnTo>
                  <a:pt x="92917" y="111474"/>
                </a:lnTo>
                <a:lnTo>
                  <a:pt x="92379" y="105077"/>
                </a:lnTo>
                <a:lnTo>
                  <a:pt x="92379" y="111474"/>
                </a:lnTo>
                <a:lnTo>
                  <a:pt x="90637" y="111474"/>
                </a:lnTo>
                <a:lnTo>
                  <a:pt x="90637" y="96463"/>
                </a:lnTo>
                <a:lnTo>
                  <a:pt x="93455" y="96463"/>
                </a:lnTo>
                <a:lnTo>
                  <a:pt x="93867" y="101562"/>
                </a:lnTo>
                <a:lnTo>
                  <a:pt x="94279" y="96463"/>
                </a:lnTo>
                <a:close/>
                <a:moveTo>
                  <a:pt x="104571" y="96463"/>
                </a:moveTo>
                <a:lnTo>
                  <a:pt x="104571" y="111474"/>
                </a:lnTo>
                <a:lnTo>
                  <a:pt x="102829" y="111474"/>
                </a:lnTo>
                <a:lnTo>
                  <a:pt x="102829" y="105077"/>
                </a:lnTo>
                <a:lnTo>
                  <a:pt x="102323" y="111474"/>
                </a:lnTo>
                <a:lnTo>
                  <a:pt x="100391" y="111474"/>
                </a:lnTo>
                <a:lnTo>
                  <a:pt x="99853" y="105077"/>
                </a:lnTo>
                <a:lnTo>
                  <a:pt x="99853" y="111474"/>
                </a:lnTo>
                <a:lnTo>
                  <a:pt x="98142" y="111474"/>
                </a:lnTo>
                <a:lnTo>
                  <a:pt x="98142" y="96463"/>
                </a:lnTo>
                <a:lnTo>
                  <a:pt x="100929" y="96463"/>
                </a:lnTo>
                <a:lnTo>
                  <a:pt x="101341" y="101562"/>
                </a:lnTo>
                <a:lnTo>
                  <a:pt x="101753" y="96463"/>
                </a:lnTo>
                <a:close/>
                <a:moveTo>
                  <a:pt x="112045" y="96463"/>
                </a:moveTo>
                <a:lnTo>
                  <a:pt x="112045" y="111474"/>
                </a:lnTo>
                <a:lnTo>
                  <a:pt x="110303" y="111474"/>
                </a:lnTo>
                <a:lnTo>
                  <a:pt x="110303" y="105077"/>
                </a:lnTo>
                <a:lnTo>
                  <a:pt x="109797" y="111474"/>
                </a:lnTo>
                <a:lnTo>
                  <a:pt x="107865" y="111474"/>
                </a:lnTo>
                <a:lnTo>
                  <a:pt x="107358" y="105077"/>
                </a:lnTo>
                <a:lnTo>
                  <a:pt x="107358" y="111474"/>
                </a:lnTo>
                <a:lnTo>
                  <a:pt x="105616" y="111474"/>
                </a:lnTo>
                <a:lnTo>
                  <a:pt x="105616" y="96463"/>
                </a:lnTo>
                <a:lnTo>
                  <a:pt x="108403" y="96463"/>
                </a:lnTo>
                <a:lnTo>
                  <a:pt x="108815" y="101562"/>
                </a:lnTo>
                <a:lnTo>
                  <a:pt x="109258" y="96463"/>
                </a:lnTo>
                <a:close/>
                <a:moveTo>
                  <a:pt x="119519" y="96463"/>
                </a:moveTo>
                <a:lnTo>
                  <a:pt x="119519" y="111474"/>
                </a:lnTo>
                <a:lnTo>
                  <a:pt x="117777" y="111474"/>
                </a:lnTo>
                <a:lnTo>
                  <a:pt x="117777" y="105077"/>
                </a:lnTo>
                <a:lnTo>
                  <a:pt x="117271" y="111474"/>
                </a:lnTo>
                <a:lnTo>
                  <a:pt x="115339" y="111474"/>
                </a:lnTo>
                <a:lnTo>
                  <a:pt x="114832" y="105077"/>
                </a:lnTo>
                <a:lnTo>
                  <a:pt x="114832" y="111474"/>
                </a:lnTo>
                <a:lnTo>
                  <a:pt x="113090" y="111474"/>
                </a:lnTo>
                <a:lnTo>
                  <a:pt x="113090" y="96463"/>
                </a:lnTo>
                <a:lnTo>
                  <a:pt x="115877" y="96463"/>
                </a:lnTo>
                <a:lnTo>
                  <a:pt x="116320" y="101562"/>
                </a:lnTo>
                <a:lnTo>
                  <a:pt x="116732" y="96463"/>
                </a:lnTo>
                <a:close/>
                <a:moveTo>
                  <a:pt x="126993" y="96463"/>
                </a:moveTo>
                <a:lnTo>
                  <a:pt x="126993" y="111474"/>
                </a:lnTo>
                <a:lnTo>
                  <a:pt x="125283" y="111474"/>
                </a:lnTo>
                <a:lnTo>
                  <a:pt x="125283" y="105077"/>
                </a:lnTo>
                <a:lnTo>
                  <a:pt x="124744" y="111474"/>
                </a:lnTo>
                <a:lnTo>
                  <a:pt x="122813" y="111474"/>
                </a:lnTo>
                <a:lnTo>
                  <a:pt x="122306" y="105077"/>
                </a:lnTo>
                <a:lnTo>
                  <a:pt x="122306" y="111474"/>
                </a:lnTo>
                <a:lnTo>
                  <a:pt x="120564" y="111474"/>
                </a:lnTo>
                <a:lnTo>
                  <a:pt x="120564" y="96463"/>
                </a:lnTo>
                <a:lnTo>
                  <a:pt x="123351" y="96463"/>
                </a:lnTo>
                <a:lnTo>
                  <a:pt x="123794" y="101562"/>
                </a:lnTo>
                <a:lnTo>
                  <a:pt x="124206" y="96463"/>
                </a:lnTo>
                <a:close/>
                <a:moveTo>
                  <a:pt x="134467" y="96463"/>
                </a:moveTo>
                <a:lnTo>
                  <a:pt x="134467" y="111474"/>
                </a:lnTo>
                <a:lnTo>
                  <a:pt x="132757" y="111474"/>
                </a:lnTo>
                <a:lnTo>
                  <a:pt x="132757" y="105077"/>
                </a:lnTo>
                <a:lnTo>
                  <a:pt x="132218" y="111474"/>
                </a:lnTo>
                <a:lnTo>
                  <a:pt x="130318" y="111474"/>
                </a:lnTo>
                <a:lnTo>
                  <a:pt x="129780" y="105077"/>
                </a:lnTo>
                <a:lnTo>
                  <a:pt x="129780" y="111474"/>
                </a:lnTo>
                <a:lnTo>
                  <a:pt x="128038" y="111474"/>
                </a:lnTo>
                <a:lnTo>
                  <a:pt x="128038" y="96463"/>
                </a:lnTo>
                <a:lnTo>
                  <a:pt x="130857" y="96463"/>
                </a:lnTo>
                <a:lnTo>
                  <a:pt x="131268" y="101562"/>
                </a:lnTo>
                <a:lnTo>
                  <a:pt x="131680" y="96463"/>
                </a:lnTo>
                <a:close/>
                <a:moveTo>
                  <a:pt x="141941" y="96463"/>
                </a:moveTo>
                <a:lnTo>
                  <a:pt x="141941" y="111474"/>
                </a:lnTo>
                <a:lnTo>
                  <a:pt x="140231" y="111474"/>
                </a:lnTo>
                <a:lnTo>
                  <a:pt x="140231" y="105077"/>
                </a:lnTo>
                <a:lnTo>
                  <a:pt x="139692" y="111474"/>
                </a:lnTo>
                <a:lnTo>
                  <a:pt x="137792" y="111474"/>
                </a:lnTo>
                <a:lnTo>
                  <a:pt x="137254" y="105077"/>
                </a:lnTo>
                <a:lnTo>
                  <a:pt x="137254" y="111474"/>
                </a:lnTo>
                <a:lnTo>
                  <a:pt x="135512" y="111474"/>
                </a:lnTo>
                <a:lnTo>
                  <a:pt x="135512" y="96463"/>
                </a:lnTo>
                <a:lnTo>
                  <a:pt x="138330" y="96463"/>
                </a:lnTo>
                <a:lnTo>
                  <a:pt x="138742" y="101562"/>
                </a:lnTo>
                <a:lnTo>
                  <a:pt x="139154" y="96463"/>
                </a:lnTo>
                <a:close/>
                <a:moveTo>
                  <a:pt x="149446" y="96463"/>
                </a:moveTo>
                <a:lnTo>
                  <a:pt x="149446" y="111474"/>
                </a:lnTo>
                <a:lnTo>
                  <a:pt x="147705" y="111474"/>
                </a:lnTo>
                <a:lnTo>
                  <a:pt x="147705" y="105077"/>
                </a:lnTo>
                <a:lnTo>
                  <a:pt x="147166" y="111474"/>
                </a:lnTo>
                <a:lnTo>
                  <a:pt x="145266" y="111474"/>
                </a:lnTo>
                <a:lnTo>
                  <a:pt x="144728" y="105077"/>
                </a:lnTo>
                <a:lnTo>
                  <a:pt x="144728" y="111474"/>
                </a:lnTo>
                <a:lnTo>
                  <a:pt x="142986" y="111474"/>
                </a:lnTo>
                <a:lnTo>
                  <a:pt x="142986" y="96463"/>
                </a:lnTo>
                <a:lnTo>
                  <a:pt x="145804" y="96463"/>
                </a:lnTo>
                <a:lnTo>
                  <a:pt x="146216" y="101562"/>
                </a:lnTo>
                <a:lnTo>
                  <a:pt x="146628" y="96463"/>
                </a:lnTo>
                <a:close/>
                <a:moveTo>
                  <a:pt x="156920" y="96463"/>
                </a:moveTo>
                <a:lnTo>
                  <a:pt x="156920" y="111474"/>
                </a:lnTo>
                <a:lnTo>
                  <a:pt x="155178" y="111474"/>
                </a:lnTo>
                <a:lnTo>
                  <a:pt x="155178" y="105077"/>
                </a:lnTo>
                <a:lnTo>
                  <a:pt x="154640" y="111474"/>
                </a:lnTo>
                <a:lnTo>
                  <a:pt x="152740" y="111474"/>
                </a:lnTo>
                <a:lnTo>
                  <a:pt x="152233" y="105077"/>
                </a:lnTo>
                <a:lnTo>
                  <a:pt x="152233" y="111474"/>
                </a:lnTo>
                <a:lnTo>
                  <a:pt x="150491" y="111474"/>
                </a:lnTo>
                <a:lnTo>
                  <a:pt x="150491" y="96463"/>
                </a:lnTo>
                <a:lnTo>
                  <a:pt x="153278" y="96463"/>
                </a:lnTo>
                <a:lnTo>
                  <a:pt x="153690" y="101562"/>
                </a:lnTo>
                <a:lnTo>
                  <a:pt x="154133" y="96463"/>
                </a:lnTo>
                <a:close/>
                <a:moveTo>
                  <a:pt x="164394" y="96463"/>
                </a:moveTo>
                <a:lnTo>
                  <a:pt x="164394" y="111474"/>
                </a:lnTo>
                <a:lnTo>
                  <a:pt x="162652" y="111474"/>
                </a:lnTo>
                <a:lnTo>
                  <a:pt x="162652" y="105077"/>
                </a:lnTo>
                <a:lnTo>
                  <a:pt x="162146" y="111474"/>
                </a:lnTo>
                <a:lnTo>
                  <a:pt x="160214" y="111474"/>
                </a:lnTo>
                <a:lnTo>
                  <a:pt x="159707" y="105077"/>
                </a:lnTo>
                <a:lnTo>
                  <a:pt x="159707" y="111474"/>
                </a:lnTo>
                <a:lnTo>
                  <a:pt x="157965" y="111474"/>
                </a:lnTo>
                <a:lnTo>
                  <a:pt x="157965" y="96463"/>
                </a:lnTo>
                <a:lnTo>
                  <a:pt x="160752" y="96463"/>
                </a:lnTo>
                <a:lnTo>
                  <a:pt x="161164" y="101562"/>
                </a:lnTo>
                <a:lnTo>
                  <a:pt x="161607" y="96463"/>
                </a:lnTo>
                <a:close/>
                <a:moveTo>
                  <a:pt x="171868" y="96463"/>
                </a:moveTo>
                <a:lnTo>
                  <a:pt x="171868" y="111474"/>
                </a:lnTo>
                <a:lnTo>
                  <a:pt x="170126" y="111474"/>
                </a:lnTo>
                <a:lnTo>
                  <a:pt x="170126" y="105077"/>
                </a:lnTo>
                <a:lnTo>
                  <a:pt x="169620" y="111474"/>
                </a:lnTo>
                <a:lnTo>
                  <a:pt x="167688" y="111474"/>
                </a:lnTo>
                <a:lnTo>
                  <a:pt x="167181" y="105077"/>
                </a:lnTo>
                <a:lnTo>
                  <a:pt x="167181" y="111474"/>
                </a:lnTo>
                <a:lnTo>
                  <a:pt x="165439" y="111474"/>
                </a:lnTo>
                <a:lnTo>
                  <a:pt x="165439" y="96463"/>
                </a:lnTo>
                <a:lnTo>
                  <a:pt x="168226" y="96463"/>
                </a:lnTo>
                <a:lnTo>
                  <a:pt x="168638" y="101562"/>
                </a:lnTo>
                <a:lnTo>
                  <a:pt x="169081" y="96463"/>
                </a:lnTo>
                <a:close/>
                <a:moveTo>
                  <a:pt x="179342" y="96463"/>
                </a:moveTo>
                <a:lnTo>
                  <a:pt x="179342" y="111474"/>
                </a:lnTo>
                <a:lnTo>
                  <a:pt x="177600" y="111474"/>
                </a:lnTo>
                <a:lnTo>
                  <a:pt x="177600" y="105077"/>
                </a:lnTo>
                <a:lnTo>
                  <a:pt x="177093" y="111474"/>
                </a:lnTo>
                <a:lnTo>
                  <a:pt x="175193" y="111474"/>
                </a:lnTo>
                <a:lnTo>
                  <a:pt x="174655" y="105077"/>
                </a:lnTo>
                <a:lnTo>
                  <a:pt x="174655" y="111474"/>
                </a:lnTo>
                <a:lnTo>
                  <a:pt x="172913" y="111474"/>
                </a:lnTo>
                <a:lnTo>
                  <a:pt x="172913" y="96463"/>
                </a:lnTo>
                <a:lnTo>
                  <a:pt x="175732" y="96463"/>
                </a:lnTo>
                <a:lnTo>
                  <a:pt x="176143" y="101562"/>
                </a:lnTo>
                <a:lnTo>
                  <a:pt x="176555" y="96463"/>
                </a:lnTo>
                <a:close/>
                <a:moveTo>
                  <a:pt x="186816" y="96463"/>
                </a:moveTo>
                <a:lnTo>
                  <a:pt x="186816" y="111474"/>
                </a:lnTo>
                <a:lnTo>
                  <a:pt x="185106" y="111474"/>
                </a:lnTo>
                <a:lnTo>
                  <a:pt x="185106" y="105077"/>
                </a:lnTo>
                <a:lnTo>
                  <a:pt x="184567" y="111474"/>
                </a:lnTo>
                <a:lnTo>
                  <a:pt x="182667" y="111474"/>
                </a:lnTo>
                <a:lnTo>
                  <a:pt x="182129" y="105077"/>
                </a:lnTo>
                <a:lnTo>
                  <a:pt x="182129" y="111474"/>
                </a:lnTo>
                <a:lnTo>
                  <a:pt x="180387" y="111474"/>
                </a:lnTo>
                <a:lnTo>
                  <a:pt x="180387" y="96463"/>
                </a:lnTo>
                <a:lnTo>
                  <a:pt x="183206" y="96463"/>
                </a:lnTo>
                <a:lnTo>
                  <a:pt x="183617" y="101562"/>
                </a:lnTo>
                <a:lnTo>
                  <a:pt x="184029" y="96463"/>
                </a:lnTo>
                <a:close/>
                <a:moveTo>
                  <a:pt x="194321" y="96463"/>
                </a:moveTo>
                <a:lnTo>
                  <a:pt x="194321" y="111474"/>
                </a:lnTo>
                <a:lnTo>
                  <a:pt x="192580" y="111474"/>
                </a:lnTo>
                <a:lnTo>
                  <a:pt x="192580" y="105077"/>
                </a:lnTo>
                <a:lnTo>
                  <a:pt x="192041" y="111474"/>
                </a:lnTo>
                <a:lnTo>
                  <a:pt x="190141" y="111474"/>
                </a:lnTo>
                <a:lnTo>
                  <a:pt x="189603" y="105077"/>
                </a:lnTo>
                <a:lnTo>
                  <a:pt x="189603" y="111474"/>
                </a:lnTo>
                <a:lnTo>
                  <a:pt x="187861" y="111474"/>
                </a:lnTo>
                <a:lnTo>
                  <a:pt x="187861" y="96463"/>
                </a:lnTo>
                <a:lnTo>
                  <a:pt x="190679" y="96463"/>
                </a:lnTo>
                <a:lnTo>
                  <a:pt x="191091" y="101562"/>
                </a:lnTo>
                <a:lnTo>
                  <a:pt x="191503" y="96463"/>
                </a:lnTo>
                <a:close/>
                <a:moveTo>
                  <a:pt x="201795" y="96463"/>
                </a:moveTo>
                <a:lnTo>
                  <a:pt x="201795" y="111474"/>
                </a:lnTo>
                <a:lnTo>
                  <a:pt x="200054" y="111474"/>
                </a:lnTo>
                <a:lnTo>
                  <a:pt x="200054" y="105077"/>
                </a:lnTo>
                <a:lnTo>
                  <a:pt x="199515" y="111474"/>
                </a:lnTo>
                <a:lnTo>
                  <a:pt x="197615" y="111474"/>
                </a:lnTo>
                <a:lnTo>
                  <a:pt x="197077" y="105077"/>
                </a:lnTo>
                <a:lnTo>
                  <a:pt x="197077" y="111474"/>
                </a:lnTo>
                <a:lnTo>
                  <a:pt x="195366" y="111474"/>
                </a:lnTo>
                <a:lnTo>
                  <a:pt x="195366" y="96463"/>
                </a:lnTo>
                <a:lnTo>
                  <a:pt x="198153" y="96463"/>
                </a:lnTo>
                <a:lnTo>
                  <a:pt x="198565" y="101562"/>
                </a:lnTo>
                <a:lnTo>
                  <a:pt x="198977" y="96463"/>
                </a:lnTo>
                <a:close/>
                <a:moveTo>
                  <a:pt x="209269" y="96463"/>
                </a:moveTo>
                <a:lnTo>
                  <a:pt x="209269" y="111474"/>
                </a:lnTo>
                <a:lnTo>
                  <a:pt x="207527" y="111474"/>
                </a:lnTo>
                <a:lnTo>
                  <a:pt x="207527" y="105077"/>
                </a:lnTo>
                <a:lnTo>
                  <a:pt x="207021" y="111474"/>
                </a:lnTo>
                <a:lnTo>
                  <a:pt x="205089" y="111474"/>
                </a:lnTo>
                <a:lnTo>
                  <a:pt x="204582" y="105077"/>
                </a:lnTo>
                <a:lnTo>
                  <a:pt x="204582" y="111474"/>
                </a:lnTo>
                <a:lnTo>
                  <a:pt x="202840" y="111474"/>
                </a:lnTo>
                <a:lnTo>
                  <a:pt x="202840" y="96463"/>
                </a:lnTo>
                <a:lnTo>
                  <a:pt x="205627" y="96463"/>
                </a:lnTo>
                <a:lnTo>
                  <a:pt x="206039" y="101562"/>
                </a:lnTo>
                <a:lnTo>
                  <a:pt x="206451" y="96463"/>
                </a:lnTo>
                <a:close/>
                <a:moveTo>
                  <a:pt x="216743" y="96463"/>
                </a:moveTo>
                <a:lnTo>
                  <a:pt x="216743" y="111474"/>
                </a:lnTo>
                <a:lnTo>
                  <a:pt x="215001" y="111474"/>
                </a:lnTo>
                <a:lnTo>
                  <a:pt x="215001" y="105077"/>
                </a:lnTo>
                <a:lnTo>
                  <a:pt x="214495" y="111474"/>
                </a:lnTo>
                <a:lnTo>
                  <a:pt x="212563" y="111474"/>
                </a:lnTo>
                <a:lnTo>
                  <a:pt x="212056" y="105077"/>
                </a:lnTo>
                <a:lnTo>
                  <a:pt x="212056" y="111474"/>
                </a:lnTo>
                <a:lnTo>
                  <a:pt x="210314" y="111474"/>
                </a:lnTo>
                <a:lnTo>
                  <a:pt x="210314" y="96463"/>
                </a:lnTo>
                <a:lnTo>
                  <a:pt x="213101" y="96463"/>
                </a:lnTo>
                <a:lnTo>
                  <a:pt x="213513" y="101562"/>
                </a:lnTo>
                <a:lnTo>
                  <a:pt x="213956" y="96463"/>
                </a:lnTo>
                <a:close/>
                <a:moveTo>
                  <a:pt x="224217" y="96463"/>
                </a:moveTo>
                <a:lnTo>
                  <a:pt x="224217" y="111474"/>
                </a:lnTo>
                <a:lnTo>
                  <a:pt x="222475" y="111474"/>
                </a:lnTo>
                <a:lnTo>
                  <a:pt x="222475" y="105077"/>
                </a:lnTo>
                <a:lnTo>
                  <a:pt x="221969" y="111474"/>
                </a:lnTo>
                <a:lnTo>
                  <a:pt x="220037" y="111474"/>
                </a:lnTo>
                <a:lnTo>
                  <a:pt x="219530" y="105077"/>
                </a:lnTo>
                <a:lnTo>
                  <a:pt x="219530" y="111474"/>
                </a:lnTo>
                <a:lnTo>
                  <a:pt x="217788" y="111474"/>
                </a:lnTo>
                <a:lnTo>
                  <a:pt x="217788" y="96463"/>
                </a:lnTo>
                <a:lnTo>
                  <a:pt x="220575" y="96463"/>
                </a:lnTo>
                <a:lnTo>
                  <a:pt x="221018" y="101562"/>
                </a:lnTo>
                <a:lnTo>
                  <a:pt x="221430" y="96463"/>
                </a:lnTo>
                <a:close/>
                <a:moveTo>
                  <a:pt x="231691" y="96463"/>
                </a:moveTo>
                <a:lnTo>
                  <a:pt x="231691" y="111474"/>
                </a:lnTo>
                <a:lnTo>
                  <a:pt x="229981" y="111474"/>
                </a:lnTo>
                <a:lnTo>
                  <a:pt x="229981" y="105077"/>
                </a:lnTo>
                <a:lnTo>
                  <a:pt x="229442" y="111474"/>
                </a:lnTo>
                <a:lnTo>
                  <a:pt x="227542" y="111474"/>
                </a:lnTo>
                <a:lnTo>
                  <a:pt x="227004" y="105077"/>
                </a:lnTo>
                <a:lnTo>
                  <a:pt x="227004" y="111474"/>
                </a:lnTo>
                <a:lnTo>
                  <a:pt x="225262" y="111474"/>
                </a:lnTo>
                <a:lnTo>
                  <a:pt x="225262" y="96463"/>
                </a:lnTo>
                <a:lnTo>
                  <a:pt x="228049" y="96463"/>
                </a:lnTo>
                <a:lnTo>
                  <a:pt x="228492" y="101562"/>
                </a:lnTo>
                <a:lnTo>
                  <a:pt x="228904" y="96463"/>
                </a:lnTo>
                <a:close/>
                <a:moveTo>
                  <a:pt x="239165" y="96463"/>
                </a:moveTo>
                <a:lnTo>
                  <a:pt x="239165" y="111474"/>
                </a:lnTo>
                <a:lnTo>
                  <a:pt x="237455" y="111474"/>
                </a:lnTo>
                <a:lnTo>
                  <a:pt x="237455" y="105077"/>
                </a:lnTo>
                <a:lnTo>
                  <a:pt x="236916" y="111474"/>
                </a:lnTo>
                <a:lnTo>
                  <a:pt x="235016" y="111474"/>
                </a:lnTo>
                <a:lnTo>
                  <a:pt x="234478" y="105077"/>
                </a:lnTo>
                <a:lnTo>
                  <a:pt x="234478" y="111474"/>
                </a:lnTo>
                <a:lnTo>
                  <a:pt x="232736" y="111474"/>
                </a:lnTo>
                <a:lnTo>
                  <a:pt x="232736" y="96463"/>
                </a:lnTo>
                <a:lnTo>
                  <a:pt x="235555" y="96463"/>
                </a:lnTo>
                <a:lnTo>
                  <a:pt x="235966" y="101562"/>
                </a:lnTo>
                <a:lnTo>
                  <a:pt x="236378" y="96463"/>
                </a:lnTo>
                <a:close/>
                <a:moveTo>
                  <a:pt x="246670" y="96463"/>
                </a:moveTo>
                <a:lnTo>
                  <a:pt x="246670" y="111474"/>
                </a:lnTo>
                <a:lnTo>
                  <a:pt x="244929" y="111474"/>
                </a:lnTo>
                <a:lnTo>
                  <a:pt x="244929" y="105077"/>
                </a:lnTo>
                <a:lnTo>
                  <a:pt x="244390" y="111474"/>
                </a:lnTo>
                <a:lnTo>
                  <a:pt x="242490" y="111474"/>
                </a:lnTo>
                <a:lnTo>
                  <a:pt x="241952" y="105077"/>
                </a:lnTo>
                <a:lnTo>
                  <a:pt x="241952" y="111474"/>
                </a:lnTo>
                <a:lnTo>
                  <a:pt x="240242" y="111474"/>
                </a:lnTo>
                <a:lnTo>
                  <a:pt x="240242" y="96463"/>
                </a:lnTo>
                <a:lnTo>
                  <a:pt x="243028" y="96463"/>
                </a:lnTo>
                <a:lnTo>
                  <a:pt x="243440" y="101562"/>
                </a:lnTo>
                <a:lnTo>
                  <a:pt x="243852" y="96463"/>
                </a:lnTo>
                <a:close/>
                <a:moveTo>
                  <a:pt x="254144" y="96463"/>
                </a:moveTo>
                <a:lnTo>
                  <a:pt x="254144" y="111474"/>
                </a:lnTo>
                <a:lnTo>
                  <a:pt x="252402" y="111474"/>
                </a:lnTo>
                <a:lnTo>
                  <a:pt x="252402" y="105077"/>
                </a:lnTo>
                <a:lnTo>
                  <a:pt x="251864" y="111474"/>
                </a:lnTo>
                <a:lnTo>
                  <a:pt x="249964" y="111474"/>
                </a:lnTo>
                <a:lnTo>
                  <a:pt x="249426" y="105077"/>
                </a:lnTo>
                <a:lnTo>
                  <a:pt x="249426" y="111474"/>
                </a:lnTo>
                <a:lnTo>
                  <a:pt x="247715" y="111474"/>
                </a:lnTo>
                <a:lnTo>
                  <a:pt x="247715" y="96463"/>
                </a:lnTo>
                <a:lnTo>
                  <a:pt x="250502" y="96463"/>
                </a:lnTo>
                <a:lnTo>
                  <a:pt x="250914" y="101562"/>
                </a:lnTo>
                <a:lnTo>
                  <a:pt x="251326" y="96463"/>
                </a:lnTo>
                <a:close/>
                <a:moveTo>
                  <a:pt x="261618" y="96463"/>
                </a:moveTo>
                <a:lnTo>
                  <a:pt x="261618" y="111474"/>
                </a:lnTo>
                <a:lnTo>
                  <a:pt x="259876" y="111474"/>
                </a:lnTo>
                <a:lnTo>
                  <a:pt x="259876" y="105077"/>
                </a:lnTo>
                <a:lnTo>
                  <a:pt x="259338" y="111474"/>
                </a:lnTo>
                <a:lnTo>
                  <a:pt x="257438" y="111474"/>
                </a:lnTo>
                <a:lnTo>
                  <a:pt x="256899" y="105077"/>
                </a:lnTo>
                <a:lnTo>
                  <a:pt x="256899" y="111474"/>
                </a:lnTo>
                <a:lnTo>
                  <a:pt x="255189" y="111474"/>
                </a:lnTo>
                <a:lnTo>
                  <a:pt x="255189" y="96463"/>
                </a:lnTo>
                <a:lnTo>
                  <a:pt x="257976" y="96463"/>
                </a:lnTo>
                <a:lnTo>
                  <a:pt x="258388" y="101562"/>
                </a:lnTo>
                <a:lnTo>
                  <a:pt x="258831" y="96463"/>
                </a:lnTo>
                <a:close/>
                <a:moveTo>
                  <a:pt x="269092" y="96463"/>
                </a:moveTo>
                <a:lnTo>
                  <a:pt x="269092" y="111474"/>
                </a:lnTo>
                <a:lnTo>
                  <a:pt x="267350" y="111474"/>
                </a:lnTo>
                <a:lnTo>
                  <a:pt x="267350" y="105077"/>
                </a:lnTo>
                <a:lnTo>
                  <a:pt x="266844" y="111474"/>
                </a:lnTo>
                <a:lnTo>
                  <a:pt x="264912" y="111474"/>
                </a:lnTo>
                <a:lnTo>
                  <a:pt x="264405" y="105077"/>
                </a:lnTo>
                <a:lnTo>
                  <a:pt x="264405" y="111474"/>
                </a:lnTo>
                <a:lnTo>
                  <a:pt x="262663" y="111474"/>
                </a:lnTo>
                <a:lnTo>
                  <a:pt x="262663" y="96463"/>
                </a:lnTo>
                <a:lnTo>
                  <a:pt x="265450" y="96463"/>
                </a:lnTo>
                <a:lnTo>
                  <a:pt x="265862" y="101562"/>
                </a:lnTo>
                <a:lnTo>
                  <a:pt x="266305" y="96463"/>
                </a:lnTo>
                <a:close/>
                <a:moveTo>
                  <a:pt x="276566" y="96463"/>
                </a:moveTo>
                <a:lnTo>
                  <a:pt x="276566" y="111474"/>
                </a:lnTo>
                <a:lnTo>
                  <a:pt x="274824" y="111474"/>
                </a:lnTo>
                <a:lnTo>
                  <a:pt x="274824" y="105077"/>
                </a:lnTo>
                <a:lnTo>
                  <a:pt x="274317" y="111474"/>
                </a:lnTo>
                <a:lnTo>
                  <a:pt x="272386" y="111474"/>
                </a:lnTo>
                <a:lnTo>
                  <a:pt x="271879" y="105077"/>
                </a:lnTo>
                <a:lnTo>
                  <a:pt x="271879" y="111474"/>
                </a:lnTo>
                <a:lnTo>
                  <a:pt x="270137" y="111474"/>
                </a:lnTo>
                <a:lnTo>
                  <a:pt x="270137" y="96463"/>
                </a:lnTo>
                <a:lnTo>
                  <a:pt x="272924" y="96463"/>
                </a:lnTo>
                <a:lnTo>
                  <a:pt x="273367" y="101562"/>
                </a:lnTo>
                <a:lnTo>
                  <a:pt x="273779" y="96463"/>
                </a:lnTo>
                <a:close/>
                <a:moveTo>
                  <a:pt x="284040" y="96463"/>
                </a:moveTo>
                <a:lnTo>
                  <a:pt x="284040" y="111474"/>
                </a:lnTo>
                <a:lnTo>
                  <a:pt x="282298" y="111474"/>
                </a:lnTo>
                <a:lnTo>
                  <a:pt x="282298" y="105077"/>
                </a:lnTo>
                <a:lnTo>
                  <a:pt x="281791" y="111474"/>
                </a:lnTo>
                <a:lnTo>
                  <a:pt x="279860" y="111474"/>
                </a:lnTo>
                <a:lnTo>
                  <a:pt x="279353" y="105077"/>
                </a:lnTo>
                <a:lnTo>
                  <a:pt x="279353" y="111474"/>
                </a:lnTo>
                <a:lnTo>
                  <a:pt x="277611" y="111474"/>
                </a:lnTo>
                <a:lnTo>
                  <a:pt x="277611" y="96463"/>
                </a:lnTo>
                <a:lnTo>
                  <a:pt x="280430" y="96463"/>
                </a:lnTo>
                <a:lnTo>
                  <a:pt x="280841" y="101562"/>
                </a:lnTo>
                <a:lnTo>
                  <a:pt x="281253" y="96463"/>
                </a:lnTo>
                <a:close/>
                <a:moveTo>
                  <a:pt x="7347" y="112330"/>
                </a:moveTo>
                <a:lnTo>
                  <a:pt x="7347" y="127341"/>
                </a:lnTo>
                <a:lnTo>
                  <a:pt x="5605" y="127341"/>
                </a:lnTo>
                <a:lnTo>
                  <a:pt x="5605" y="120943"/>
                </a:lnTo>
                <a:lnTo>
                  <a:pt x="5099" y="127341"/>
                </a:lnTo>
                <a:lnTo>
                  <a:pt x="3167" y="127341"/>
                </a:lnTo>
                <a:lnTo>
                  <a:pt x="2629" y="120943"/>
                </a:lnTo>
                <a:lnTo>
                  <a:pt x="2629" y="127341"/>
                </a:lnTo>
                <a:lnTo>
                  <a:pt x="918" y="127341"/>
                </a:lnTo>
                <a:lnTo>
                  <a:pt x="918" y="112330"/>
                </a:lnTo>
                <a:lnTo>
                  <a:pt x="3705" y="112330"/>
                </a:lnTo>
                <a:lnTo>
                  <a:pt x="4117" y="117428"/>
                </a:lnTo>
                <a:lnTo>
                  <a:pt x="4529" y="112330"/>
                </a:lnTo>
                <a:close/>
                <a:moveTo>
                  <a:pt x="14821" y="112330"/>
                </a:moveTo>
                <a:lnTo>
                  <a:pt x="14821" y="127341"/>
                </a:lnTo>
                <a:lnTo>
                  <a:pt x="13079" y="127341"/>
                </a:lnTo>
                <a:lnTo>
                  <a:pt x="13079" y="120943"/>
                </a:lnTo>
                <a:lnTo>
                  <a:pt x="12573" y="127341"/>
                </a:lnTo>
                <a:lnTo>
                  <a:pt x="10641" y="127341"/>
                </a:lnTo>
                <a:lnTo>
                  <a:pt x="10134" y="120943"/>
                </a:lnTo>
                <a:lnTo>
                  <a:pt x="10134" y="127341"/>
                </a:lnTo>
                <a:lnTo>
                  <a:pt x="8392" y="127341"/>
                </a:lnTo>
                <a:lnTo>
                  <a:pt x="8392" y="112330"/>
                </a:lnTo>
                <a:lnTo>
                  <a:pt x="11179" y="112330"/>
                </a:lnTo>
                <a:lnTo>
                  <a:pt x="11591" y="117428"/>
                </a:lnTo>
                <a:lnTo>
                  <a:pt x="12034" y="112330"/>
                </a:lnTo>
                <a:close/>
                <a:moveTo>
                  <a:pt x="22295" y="112330"/>
                </a:moveTo>
                <a:lnTo>
                  <a:pt x="22295" y="127341"/>
                </a:lnTo>
                <a:lnTo>
                  <a:pt x="20553" y="127341"/>
                </a:lnTo>
                <a:lnTo>
                  <a:pt x="20553" y="120943"/>
                </a:lnTo>
                <a:lnTo>
                  <a:pt x="20047" y="127341"/>
                </a:lnTo>
                <a:lnTo>
                  <a:pt x="18115" y="127341"/>
                </a:lnTo>
                <a:lnTo>
                  <a:pt x="17608" y="120943"/>
                </a:lnTo>
                <a:lnTo>
                  <a:pt x="17608" y="127341"/>
                </a:lnTo>
                <a:lnTo>
                  <a:pt x="15866" y="127341"/>
                </a:lnTo>
                <a:lnTo>
                  <a:pt x="15866" y="112330"/>
                </a:lnTo>
                <a:lnTo>
                  <a:pt x="18653" y="112330"/>
                </a:lnTo>
                <a:lnTo>
                  <a:pt x="19096" y="117428"/>
                </a:lnTo>
                <a:lnTo>
                  <a:pt x="19508" y="112330"/>
                </a:lnTo>
                <a:close/>
                <a:moveTo>
                  <a:pt x="29769" y="112330"/>
                </a:moveTo>
                <a:lnTo>
                  <a:pt x="29769" y="127341"/>
                </a:lnTo>
                <a:lnTo>
                  <a:pt x="28059" y="127341"/>
                </a:lnTo>
                <a:lnTo>
                  <a:pt x="28059" y="120943"/>
                </a:lnTo>
                <a:lnTo>
                  <a:pt x="27520" y="127341"/>
                </a:lnTo>
                <a:lnTo>
                  <a:pt x="25589" y="127341"/>
                </a:lnTo>
                <a:lnTo>
                  <a:pt x="25082" y="120943"/>
                </a:lnTo>
                <a:lnTo>
                  <a:pt x="25082" y="127341"/>
                </a:lnTo>
                <a:lnTo>
                  <a:pt x="23340" y="127341"/>
                </a:lnTo>
                <a:lnTo>
                  <a:pt x="23340" y="112330"/>
                </a:lnTo>
                <a:lnTo>
                  <a:pt x="26159" y="112330"/>
                </a:lnTo>
                <a:lnTo>
                  <a:pt x="26570" y="117428"/>
                </a:lnTo>
                <a:lnTo>
                  <a:pt x="26982" y="112330"/>
                </a:lnTo>
                <a:close/>
                <a:moveTo>
                  <a:pt x="37243" y="112330"/>
                </a:moveTo>
                <a:lnTo>
                  <a:pt x="37243" y="127341"/>
                </a:lnTo>
                <a:lnTo>
                  <a:pt x="35533" y="127341"/>
                </a:lnTo>
                <a:lnTo>
                  <a:pt x="35533" y="120943"/>
                </a:lnTo>
                <a:lnTo>
                  <a:pt x="34994" y="127341"/>
                </a:lnTo>
                <a:lnTo>
                  <a:pt x="33094" y="127341"/>
                </a:lnTo>
                <a:lnTo>
                  <a:pt x="32556" y="120943"/>
                </a:lnTo>
                <a:lnTo>
                  <a:pt x="32556" y="127341"/>
                </a:lnTo>
                <a:lnTo>
                  <a:pt x="30814" y="127341"/>
                </a:lnTo>
                <a:lnTo>
                  <a:pt x="30814" y="112330"/>
                </a:lnTo>
                <a:lnTo>
                  <a:pt x="33633" y="112330"/>
                </a:lnTo>
                <a:lnTo>
                  <a:pt x="34044" y="117428"/>
                </a:lnTo>
                <a:lnTo>
                  <a:pt x="34456" y="112330"/>
                </a:lnTo>
                <a:close/>
                <a:moveTo>
                  <a:pt x="44748" y="112330"/>
                </a:moveTo>
                <a:lnTo>
                  <a:pt x="44748" y="127341"/>
                </a:lnTo>
                <a:lnTo>
                  <a:pt x="43007" y="127341"/>
                </a:lnTo>
                <a:lnTo>
                  <a:pt x="43007" y="120943"/>
                </a:lnTo>
                <a:lnTo>
                  <a:pt x="42468" y="127341"/>
                </a:lnTo>
                <a:lnTo>
                  <a:pt x="40568" y="127341"/>
                </a:lnTo>
                <a:lnTo>
                  <a:pt x="40030" y="120943"/>
                </a:lnTo>
                <a:lnTo>
                  <a:pt x="40030" y="127341"/>
                </a:lnTo>
                <a:lnTo>
                  <a:pt x="38320" y="127341"/>
                </a:lnTo>
                <a:lnTo>
                  <a:pt x="38320" y="112330"/>
                </a:lnTo>
                <a:lnTo>
                  <a:pt x="41106" y="112330"/>
                </a:lnTo>
                <a:lnTo>
                  <a:pt x="41518" y="117428"/>
                </a:lnTo>
                <a:lnTo>
                  <a:pt x="41930" y="112330"/>
                </a:lnTo>
                <a:close/>
                <a:moveTo>
                  <a:pt x="52222" y="112330"/>
                </a:moveTo>
                <a:lnTo>
                  <a:pt x="52222" y="127341"/>
                </a:lnTo>
                <a:lnTo>
                  <a:pt x="50480" y="127341"/>
                </a:lnTo>
                <a:lnTo>
                  <a:pt x="50480" y="120943"/>
                </a:lnTo>
                <a:lnTo>
                  <a:pt x="49942" y="127341"/>
                </a:lnTo>
                <a:lnTo>
                  <a:pt x="48042" y="127341"/>
                </a:lnTo>
                <a:lnTo>
                  <a:pt x="47504" y="120943"/>
                </a:lnTo>
                <a:lnTo>
                  <a:pt x="47504" y="127341"/>
                </a:lnTo>
                <a:lnTo>
                  <a:pt x="45793" y="127341"/>
                </a:lnTo>
                <a:lnTo>
                  <a:pt x="45793" y="112330"/>
                </a:lnTo>
                <a:lnTo>
                  <a:pt x="48580" y="112330"/>
                </a:lnTo>
                <a:lnTo>
                  <a:pt x="48992" y="117428"/>
                </a:lnTo>
                <a:lnTo>
                  <a:pt x="49404" y="112330"/>
                </a:lnTo>
                <a:close/>
                <a:moveTo>
                  <a:pt x="59696" y="112330"/>
                </a:moveTo>
                <a:lnTo>
                  <a:pt x="59696" y="127341"/>
                </a:lnTo>
                <a:lnTo>
                  <a:pt x="57954" y="127341"/>
                </a:lnTo>
                <a:lnTo>
                  <a:pt x="57954" y="120943"/>
                </a:lnTo>
                <a:lnTo>
                  <a:pt x="57448" y="127341"/>
                </a:lnTo>
                <a:lnTo>
                  <a:pt x="55516" y="127341"/>
                </a:lnTo>
                <a:lnTo>
                  <a:pt x="54978" y="120943"/>
                </a:lnTo>
                <a:lnTo>
                  <a:pt x="54978" y="127341"/>
                </a:lnTo>
                <a:lnTo>
                  <a:pt x="53267" y="127341"/>
                </a:lnTo>
                <a:lnTo>
                  <a:pt x="53267" y="112330"/>
                </a:lnTo>
                <a:lnTo>
                  <a:pt x="56054" y="112330"/>
                </a:lnTo>
                <a:lnTo>
                  <a:pt x="56466" y="117428"/>
                </a:lnTo>
                <a:lnTo>
                  <a:pt x="56878" y="112330"/>
                </a:lnTo>
                <a:close/>
                <a:moveTo>
                  <a:pt x="67170" y="112330"/>
                </a:moveTo>
                <a:lnTo>
                  <a:pt x="67170" y="127341"/>
                </a:lnTo>
                <a:lnTo>
                  <a:pt x="65428" y="127341"/>
                </a:lnTo>
                <a:lnTo>
                  <a:pt x="65428" y="120943"/>
                </a:lnTo>
                <a:lnTo>
                  <a:pt x="64922" y="127341"/>
                </a:lnTo>
                <a:lnTo>
                  <a:pt x="62990" y="127341"/>
                </a:lnTo>
                <a:lnTo>
                  <a:pt x="62483" y="120943"/>
                </a:lnTo>
                <a:lnTo>
                  <a:pt x="62483" y="127341"/>
                </a:lnTo>
                <a:lnTo>
                  <a:pt x="60741" y="127341"/>
                </a:lnTo>
                <a:lnTo>
                  <a:pt x="60741" y="112330"/>
                </a:lnTo>
                <a:lnTo>
                  <a:pt x="63528" y="112330"/>
                </a:lnTo>
                <a:lnTo>
                  <a:pt x="63940" y="117428"/>
                </a:lnTo>
                <a:lnTo>
                  <a:pt x="64383" y="112330"/>
                </a:lnTo>
                <a:close/>
                <a:moveTo>
                  <a:pt x="74644" y="112330"/>
                </a:moveTo>
                <a:lnTo>
                  <a:pt x="74644" y="127341"/>
                </a:lnTo>
                <a:lnTo>
                  <a:pt x="72902" y="127341"/>
                </a:lnTo>
                <a:lnTo>
                  <a:pt x="72902" y="120943"/>
                </a:lnTo>
                <a:lnTo>
                  <a:pt x="72395" y="127341"/>
                </a:lnTo>
                <a:lnTo>
                  <a:pt x="70464" y="127341"/>
                </a:lnTo>
                <a:lnTo>
                  <a:pt x="69957" y="120943"/>
                </a:lnTo>
                <a:lnTo>
                  <a:pt x="69957" y="127341"/>
                </a:lnTo>
                <a:lnTo>
                  <a:pt x="68215" y="127341"/>
                </a:lnTo>
                <a:lnTo>
                  <a:pt x="68215" y="112330"/>
                </a:lnTo>
                <a:lnTo>
                  <a:pt x="71002" y="112330"/>
                </a:lnTo>
                <a:lnTo>
                  <a:pt x="71445" y="117428"/>
                </a:lnTo>
                <a:lnTo>
                  <a:pt x="71857" y="112330"/>
                </a:lnTo>
                <a:close/>
                <a:moveTo>
                  <a:pt x="82118" y="112330"/>
                </a:moveTo>
                <a:lnTo>
                  <a:pt x="82118" y="127341"/>
                </a:lnTo>
                <a:lnTo>
                  <a:pt x="80376" y="127341"/>
                </a:lnTo>
                <a:lnTo>
                  <a:pt x="80376" y="120943"/>
                </a:lnTo>
                <a:lnTo>
                  <a:pt x="79869" y="127341"/>
                </a:lnTo>
                <a:lnTo>
                  <a:pt x="77969" y="127341"/>
                </a:lnTo>
                <a:lnTo>
                  <a:pt x="77431" y="120943"/>
                </a:lnTo>
                <a:lnTo>
                  <a:pt x="77431" y="127341"/>
                </a:lnTo>
                <a:lnTo>
                  <a:pt x="75689" y="127341"/>
                </a:lnTo>
                <a:lnTo>
                  <a:pt x="75689" y="112330"/>
                </a:lnTo>
                <a:lnTo>
                  <a:pt x="78508" y="112330"/>
                </a:lnTo>
                <a:lnTo>
                  <a:pt x="78919" y="117428"/>
                </a:lnTo>
                <a:lnTo>
                  <a:pt x="79331" y="112330"/>
                </a:lnTo>
                <a:close/>
                <a:moveTo>
                  <a:pt x="89623" y="112330"/>
                </a:moveTo>
                <a:lnTo>
                  <a:pt x="89623" y="127341"/>
                </a:lnTo>
                <a:lnTo>
                  <a:pt x="87882" y="127341"/>
                </a:lnTo>
                <a:lnTo>
                  <a:pt x="87882" y="120943"/>
                </a:lnTo>
                <a:lnTo>
                  <a:pt x="87343" y="127341"/>
                </a:lnTo>
                <a:lnTo>
                  <a:pt x="85443" y="127341"/>
                </a:lnTo>
                <a:lnTo>
                  <a:pt x="84905" y="120943"/>
                </a:lnTo>
                <a:lnTo>
                  <a:pt x="84905" y="127341"/>
                </a:lnTo>
                <a:lnTo>
                  <a:pt x="83163" y="127341"/>
                </a:lnTo>
                <a:lnTo>
                  <a:pt x="83163" y="112330"/>
                </a:lnTo>
                <a:lnTo>
                  <a:pt x="85982" y="112330"/>
                </a:lnTo>
                <a:lnTo>
                  <a:pt x="86393" y="117428"/>
                </a:lnTo>
                <a:lnTo>
                  <a:pt x="86805" y="112330"/>
                </a:lnTo>
                <a:close/>
                <a:moveTo>
                  <a:pt x="97097" y="112330"/>
                </a:moveTo>
                <a:lnTo>
                  <a:pt x="97097" y="127341"/>
                </a:lnTo>
                <a:lnTo>
                  <a:pt x="95356" y="127341"/>
                </a:lnTo>
                <a:lnTo>
                  <a:pt x="95356" y="120943"/>
                </a:lnTo>
                <a:lnTo>
                  <a:pt x="94817" y="127341"/>
                </a:lnTo>
                <a:lnTo>
                  <a:pt x="92917" y="127341"/>
                </a:lnTo>
                <a:lnTo>
                  <a:pt x="92379" y="120943"/>
                </a:lnTo>
                <a:lnTo>
                  <a:pt x="92379" y="127341"/>
                </a:lnTo>
                <a:lnTo>
                  <a:pt x="90637" y="127341"/>
                </a:lnTo>
                <a:lnTo>
                  <a:pt x="90637" y="112330"/>
                </a:lnTo>
                <a:lnTo>
                  <a:pt x="93455" y="112330"/>
                </a:lnTo>
                <a:lnTo>
                  <a:pt x="93867" y="117428"/>
                </a:lnTo>
                <a:lnTo>
                  <a:pt x="94279" y="112330"/>
                </a:lnTo>
                <a:close/>
                <a:moveTo>
                  <a:pt x="104571" y="112330"/>
                </a:moveTo>
                <a:lnTo>
                  <a:pt x="104571" y="127341"/>
                </a:lnTo>
                <a:lnTo>
                  <a:pt x="102829" y="127341"/>
                </a:lnTo>
                <a:lnTo>
                  <a:pt x="102829" y="120943"/>
                </a:lnTo>
                <a:lnTo>
                  <a:pt x="102323" y="127341"/>
                </a:lnTo>
                <a:lnTo>
                  <a:pt x="100391" y="127341"/>
                </a:lnTo>
                <a:lnTo>
                  <a:pt x="99853" y="120943"/>
                </a:lnTo>
                <a:lnTo>
                  <a:pt x="99853" y="127341"/>
                </a:lnTo>
                <a:lnTo>
                  <a:pt x="98142" y="127341"/>
                </a:lnTo>
                <a:lnTo>
                  <a:pt x="98142" y="112330"/>
                </a:lnTo>
                <a:lnTo>
                  <a:pt x="100929" y="112330"/>
                </a:lnTo>
                <a:lnTo>
                  <a:pt x="101341" y="117428"/>
                </a:lnTo>
                <a:lnTo>
                  <a:pt x="101753" y="112330"/>
                </a:lnTo>
                <a:close/>
                <a:moveTo>
                  <a:pt x="112045" y="112330"/>
                </a:moveTo>
                <a:lnTo>
                  <a:pt x="112045" y="127341"/>
                </a:lnTo>
                <a:lnTo>
                  <a:pt x="110303" y="127341"/>
                </a:lnTo>
                <a:lnTo>
                  <a:pt x="110303" y="120943"/>
                </a:lnTo>
                <a:lnTo>
                  <a:pt x="109797" y="127341"/>
                </a:lnTo>
                <a:lnTo>
                  <a:pt x="107865" y="127341"/>
                </a:lnTo>
                <a:lnTo>
                  <a:pt x="107358" y="120943"/>
                </a:lnTo>
                <a:lnTo>
                  <a:pt x="107358" y="127341"/>
                </a:lnTo>
                <a:lnTo>
                  <a:pt x="105616" y="127341"/>
                </a:lnTo>
                <a:lnTo>
                  <a:pt x="105616" y="112330"/>
                </a:lnTo>
                <a:lnTo>
                  <a:pt x="108403" y="112330"/>
                </a:lnTo>
                <a:lnTo>
                  <a:pt x="108815" y="117428"/>
                </a:lnTo>
                <a:lnTo>
                  <a:pt x="109258" y="112330"/>
                </a:lnTo>
                <a:close/>
                <a:moveTo>
                  <a:pt x="119519" y="112330"/>
                </a:moveTo>
                <a:lnTo>
                  <a:pt x="119519" y="127341"/>
                </a:lnTo>
                <a:lnTo>
                  <a:pt x="117777" y="127341"/>
                </a:lnTo>
                <a:lnTo>
                  <a:pt x="117777" y="120943"/>
                </a:lnTo>
                <a:lnTo>
                  <a:pt x="117271" y="127341"/>
                </a:lnTo>
                <a:lnTo>
                  <a:pt x="115339" y="127341"/>
                </a:lnTo>
                <a:lnTo>
                  <a:pt x="114832" y="120943"/>
                </a:lnTo>
                <a:lnTo>
                  <a:pt x="114832" y="127341"/>
                </a:lnTo>
                <a:lnTo>
                  <a:pt x="113090" y="127341"/>
                </a:lnTo>
                <a:lnTo>
                  <a:pt x="113090" y="112330"/>
                </a:lnTo>
                <a:lnTo>
                  <a:pt x="115877" y="112330"/>
                </a:lnTo>
                <a:lnTo>
                  <a:pt x="116320" y="117428"/>
                </a:lnTo>
                <a:lnTo>
                  <a:pt x="116732" y="112330"/>
                </a:lnTo>
                <a:close/>
                <a:moveTo>
                  <a:pt x="126993" y="112330"/>
                </a:moveTo>
                <a:lnTo>
                  <a:pt x="126993" y="127341"/>
                </a:lnTo>
                <a:lnTo>
                  <a:pt x="125283" y="127341"/>
                </a:lnTo>
                <a:lnTo>
                  <a:pt x="125283" y="120943"/>
                </a:lnTo>
                <a:lnTo>
                  <a:pt x="124744" y="127341"/>
                </a:lnTo>
                <a:lnTo>
                  <a:pt x="122813" y="127341"/>
                </a:lnTo>
                <a:lnTo>
                  <a:pt x="122306" y="120943"/>
                </a:lnTo>
                <a:lnTo>
                  <a:pt x="122306" y="127341"/>
                </a:lnTo>
                <a:lnTo>
                  <a:pt x="120564" y="127341"/>
                </a:lnTo>
                <a:lnTo>
                  <a:pt x="120564" y="112330"/>
                </a:lnTo>
                <a:lnTo>
                  <a:pt x="123351" y="112330"/>
                </a:lnTo>
                <a:lnTo>
                  <a:pt x="123794" y="117428"/>
                </a:lnTo>
                <a:lnTo>
                  <a:pt x="124206" y="112330"/>
                </a:lnTo>
                <a:close/>
                <a:moveTo>
                  <a:pt x="134467" y="112330"/>
                </a:moveTo>
                <a:lnTo>
                  <a:pt x="134467" y="127341"/>
                </a:lnTo>
                <a:lnTo>
                  <a:pt x="132757" y="127341"/>
                </a:lnTo>
                <a:lnTo>
                  <a:pt x="132757" y="120943"/>
                </a:lnTo>
                <a:lnTo>
                  <a:pt x="132218" y="127341"/>
                </a:lnTo>
                <a:lnTo>
                  <a:pt x="130318" y="127341"/>
                </a:lnTo>
                <a:lnTo>
                  <a:pt x="129780" y="120943"/>
                </a:lnTo>
                <a:lnTo>
                  <a:pt x="129780" y="127341"/>
                </a:lnTo>
                <a:lnTo>
                  <a:pt x="128038" y="127341"/>
                </a:lnTo>
                <a:lnTo>
                  <a:pt x="128038" y="112330"/>
                </a:lnTo>
                <a:lnTo>
                  <a:pt x="130857" y="112330"/>
                </a:lnTo>
                <a:lnTo>
                  <a:pt x="131268" y="117428"/>
                </a:lnTo>
                <a:lnTo>
                  <a:pt x="131680" y="112330"/>
                </a:lnTo>
                <a:close/>
                <a:moveTo>
                  <a:pt x="141941" y="112330"/>
                </a:moveTo>
                <a:lnTo>
                  <a:pt x="141941" y="127341"/>
                </a:lnTo>
                <a:lnTo>
                  <a:pt x="140231" y="127341"/>
                </a:lnTo>
                <a:lnTo>
                  <a:pt x="140231" y="120943"/>
                </a:lnTo>
                <a:lnTo>
                  <a:pt x="139692" y="127341"/>
                </a:lnTo>
                <a:lnTo>
                  <a:pt x="137792" y="127341"/>
                </a:lnTo>
                <a:lnTo>
                  <a:pt x="137254" y="120943"/>
                </a:lnTo>
                <a:lnTo>
                  <a:pt x="137254" y="127341"/>
                </a:lnTo>
                <a:lnTo>
                  <a:pt x="135512" y="127341"/>
                </a:lnTo>
                <a:lnTo>
                  <a:pt x="135512" y="112330"/>
                </a:lnTo>
                <a:lnTo>
                  <a:pt x="138330" y="112330"/>
                </a:lnTo>
                <a:lnTo>
                  <a:pt x="138742" y="117428"/>
                </a:lnTo>
                <a:lnTo>
                  <a:pt x="139154" y="112330"/>
                </a:lnTo>
                <a:close/>
                <a:moveTo>
                  <a:pt x="149446" y="112330"/>
                </a:moveTo>
                <a:lnTo>
                  <a:pt x="149446" y="127341"/>
                </a:lnTo>
                <a:lnTo>
                  <a:pt x="147705" y="127341"/>
                </a:lnTo>
                <a:lnTo>
                  <a:pt x="147705" y="120943"/>
                </a:lnTo>
                <a:lnTo>
                  <a:pt x="147166" y="127341"/>
                </a:lnTo>
                <a:lnTo>
                  <a:pt x="145266" y="127341"/>
                </a:lnTo>
                <a:lnTo>
                  <a:pt x="144728" y="120943"/>
                </a:lnTo>
                <a:lnTo>
                  <a:pt x="144728" y="127341"/>
                </a:lnTo>
                <a:lnTo>
                  <a:pt x="142986" y="127341"/>
                </a:lnTo>
                <a:lnTo>
                  <a:pt x="142986" y="112330"/>
                </a:lnTo>
                <a:lnTo>
                  <a:pt x="145804" y="112330"/>
                </a:lnTo>
                <a:lnTo>
                  <a:pt x="146216" y="117428"/>
                </a:lnTo>
                <a:lnTo>
                  <a:pt x="146628" y="112330"/>
                </a:lnTo>
                <a:close/>
                <a:moveTo>
                  <a:pt x="156920" y="112330"/>
                </a:moveTo>
                <a:lnTo>
                  <a:pt x="156920" y="127341"/>
                </a:lnTo>
                <a:lnTo>
                  <a:pt x="155178" y="127341"/>
                </a:lnTo>
                <a:lnTo>
                  <a:pt x="155178" y="120943"/>
                </a:lnTo>
                <a:lnTo>
                  <a:pt x="154640" y="127341"/>
                </a:lnTo>
                <a:lnTo>
                  <a:pt x="152740" y="127341"/>
                </a:lnTo>
                <a:lnTo>
                  <a:pt x="152233" y="120943"/>
                </a:lnTo>
                <a:lnTo>
                  <a:pt x="152233" y="127341"/>
                </a:lnTo>
                <a:lnTo>
                  <a:pt x="150491" y="127341"/>
                </a:lnTo>
                <a:lnTo>
                  <a:pt x="150491" y="112330"/>
                </a:lnTo>
                <a:lnTo>
                  <a:pt x="153278" y="112330"/>
                </a:lnTo>
                <a:lnTo>
                  <a:pt x="153690" y="117428"/>
                </a:lnTo>
                <a:lnTo>
                  <a:pt x="154133" y="112330"/>
                </a:lnTo>
                <a:close/>
                <a:moveTo>
                  <a:pt x="164394" y="112330"/>
                </a:moveTo>
                <a:lnTo>
                  <a:pt x="164394" y="127341"/>
                </a:lnTo>
                <a:lnTo>
                  <a:pt x="162652" y="127341"/>
                </a:lnTo>
                <a:lnTo>
                  <a:pt x="162652" y="120943"/>
                </a:lnTo>
                <a:lnTo>
                  <a:pt x="162146" y="127341"/>
                </a:lnTo>
                <a:lnTo>
                  <a:pt x="160214" y="127341"/>
                </a:lnTo>
                <a:lnTo>
                  <a:pt x="159707" y="120943"/>
                </a:lnTo>
                <a:lnTo>
                  <a:pt x="159707" y="127341"/>
                </a:lnTo>
                <a:lnTo>
                  <a:pt x="157965" y="127341"/>
                </a:lnTo>
                <a:lnTo>
                  <a:pt x="157965" y="112330"/>
                </a:lnTo>
                <a:lnTo>
                  <a:pt x="160752" y="112330"/>
                </a:lnTo>
                <a:lnTo>
                  <a:pt x="161164" y="117428"/>
                </a:lnTo>
                <a:lnTo>
                  <a:pt x="161607" y="112330"/>
                </a:lnTo>
                <a:close/>
                <a:moveTo>
                  <a:pt x="171868" y="112330"/>
                </a:moveTo>
                <a:lnTo>
                  <a:pt x="171868" y="127341"/>
                </a:lnTo>
                <a:lnTo>
                  <a:pt x="170126" y="127341"/>
                </a:lnTo>
                <a:lnTo>
                  <a:pt x="170126" y="120943"/>
                </a:lnTo>
                <a:lnTo>
                  <a:pt x="169620" y="127341"/>
                </a:lnTo>
                <a:lnTo>
                  <a:pt x="167688" y="127341"/>
                </a:lnTo>
                <a:lnTo>
                  <a:pt x="167181" y="120943"/>
                </a:lnTo>
                <a:lnTo>
                  <a:pt x="167181" y="127341"/>
                </a:lnTo>
                <a:lnTo>
                  <a:pt x="165439" y="127341"/>
                </a:lnTo>
                <a:lnTo>
                  <a:pt x="165439" y="112330"/>
                </a:lnTo>
                <a:lnTo>
                  <a:pt x="168226" y="112330"/>
                </a:lnTo>
                <a:lnTo>
                  <a:pt x="168638" y="117428"/>
                </a:lnTo>
                <a:lnTo>
                  <a:pt x="169081" y="112330"/>
                </a:lnTo>
                <a:close/>
                <a:moveTo>
                  <a:pt x="179342" y="112330"/>
                </a:moveTo>
                <a:lnTo>
                  <a:pt x="179342" y="127341"/>
                </a:lnTo>
                <a:lnTo>
                  <a:pt x="177600" y="127341"/>
                </a:lnTo>
                <a:lnTo>
                  <a:pt x="177600" y="120943"/>
                </a:lnTo>
                <a:lnTo>
                  <a:pt x="177093" y="127341"/>
                </a:lnTo>
                <a:lnTo>
                  <a:pt x="175193" y="127341"/>
                </a:lnTo>
                <a:lnTo>
                  <a:pt x="174655" y="120943"/>
                </a:lnTo>
                <a:lnTo>
                  <a:pt x="174655" y="127341"/>
                </a:lnTo>
                <a:lnTo>
                  <a:pt x="172913" y="127341"/>
                </a:lnTo>
                <a:lnTo>
                  <a:pt x="172913" y="112330"/>
                </a:lnTo>
                <a:lnTo>
                  <a:pt x="175732" y="112330"/>
                </a:lnTo>
                <a:lnTo>
                  <a:pt x="176143" y="117428"/>
                </a:lnTo>
                <a:lnTo>
                  <a:pt x="176555" y="112330"/>
                </a:lnTo>
                <a:close/>
                <a:moveTo>
                  <a:pt x="186816" y="112330"/>
                </a:moveTo>
                <a:lnTo>
                  <a:pt x="186816" y="127341"/>
                </a:lnTo>
                <a:lnTo>
                  <a:pt x="185106" y="127341"/>
                </a:lnTo>
                <a:lnTo>
                  <a:pt x="185106" y="120943"/>
                </a:lnTo>
                <a:lnTo>
                  <a:pt x="184567" y="127341"/>
                </a:lnTo>
                <a:lnTo>
                  <a:pt x="182667" y="127341"/>
                </a:lnTo>
                <a:lnTo>
                  <a:pt x="182129" y="120943"/>
                </a:lnTo>
                <a:lnTo>
                  <a:pt x="182129" y="127341"/>
                </a:lnTo>
                <a:lnTo>
                  <a:pt x="180387" y="127341"/>
                </a:lnTo>
                <a:lnTo>
                  <a:pt x="180387" y="112330"/>
                </a:lnTo>
                <a:lnTo>
                  <a:pt x="183206" y="112330"/>
                </a:lnTo>
                <a:lnTo>
                  <a:pt x="183617" y="117428"/>
                </a:lnTo>
                <a:lnTo>
                  <a:pt x="184029" y="112330"/>
                </a:lnTo>
                <a:close/>
                <a:moveTo>
                  <a:pt x="194321" y="112330"/>
                </a:moveTo>
                <a:lnTo>
                  <a:pt x="194321" y="127341"/>
                </a:lnTo>
                <a:lnTo>
                  <a:pt x="192580" y="127341"/>
                </a:lnTo>
                <a:lnTo>
                  <a:pt x="192580" y="120943"/>
                </a:lnTo>
                <a:lnTo>
                  <a:pt x="192041" y="127341"/>
                </a:lnTo>
                <a:lnTo>
                  <a:pt x="190141" y="127341"/>
                </a:lnTo>
                <a:lnTo>
                  <a:pt x="189603" y="120943"/>
                </a:lnTo>
                <a:lnTo>
                  <a:pt x="189603" y="127341"/>
                </a:lnTo>
                <a:lnTo>
                  <a:pt x="187861" y="127341"/>
                </a:lnTo>
                <a:lnTo>
                  <a:pt x="187861" y="112330"/>
                </a:lnTo>
                <a:lnTo>
                  <a:pt x="190679" y="112330"/>
                </a:lnTo>
                <a:lnTo>
                  <a:pt x="191091" y="117428"/>
                </a:lnTo>
                <a:lnTo>
                  <a:pt x="191503" y="112330"/>
                </a:lnTo>
                <a:close/>
                <a:moveTo>
                  <a:pt x="201795" y="112330"/>
                </a:moveTo>
                <a:lnTo>
                  <a:pt x="201795" y="127341"/>
                </a:lnTo>
                <a:lnTo>
                  <a:pt x="200054" y="127341"/>
                </a:lnTo>
                <a:lnTo>
                  <a:pt x="200054" y="120943"/>
                </a:lnTo>
                <a:lnTo>
                  <a:pt x="199515" y="127341"/>
                </a:lnTo>
                <a:lnTo>
                  <a:pt x="197615" y="127341"/>
                </a:lnTo>
                <a:lnTo>
                  <a:pt x="197077" y="120943"/>
                </a:lnTo>
                <a:lnTo>
                  <a:pt x="197077" y="127341"/>
                </a:lnTo>
                <a:lnTo>
                  <a:pt x="195366" y="127341"/>
                </a:lnTo>
                <a:lnTo>
                  <a:pt x="195366" y="112330"/>
                </a:lnTo>
                <a:lnTo>
                  <a:pt x="198153" y="112330"/>
                </a:lnTo>
                <a:lnTo>
                  <a:pt x="198565" y="117428"/>
                </a:lnTo>
                <a:lnTo>
                  <a:pt x="198977" y="112330"/>
                </a:lnTo>
                <a:close/>
                <a:moveTo>
                  <a:pt x="209269" y="112330"/>
                </a:moveTo>
                <a:lnTo>
                  <a:pt x="209269" y="127341"/>
                </a:lnTo>
                <a:lnTo>
                  <a:pt x="207527" y="127341"/>
                </a:lnTo>
                <a:lnTo>
                  <a:pt x="207527" y="120943"/>
                </a:lnTo>
                <a:lnTo>
                  <a:pt x="207021" y="127341"/>
                </a:lnTo>
                <a:lnTo>
                  <a:pt x="205089" y="127341"/>
                </a:lnTo>
                <a:lnTo>
                  <a:pt x="204582" y="120943"/>
                </a:lnTo>
                <a:lnTo>
                  <a:pt x="204582" y="127341"/>
                </a:lnTo>
                <a:lnTo>
                  <a:pt x="202840" y="127341"/>
                </a:lnTo>
                <a:lnTo>
                  <a:pt x="202840" y="112330"/>
                </a:lnTo>
                <a:lnTo>
                  <a:pt x="205627" y="112330"/>
                </a:lnTo>
                <a:lnTo>
                  <a:pt x="206039" y="117428"/>
                </a:lnTo>
                <a:lnTo>
                  <a:pt x="206451" y="112330"/>
                </a:lnTo>
                <a:close/>
                <a:moveTo>
                  <a:pt x="216743" y="112330"/>
                </a:moveTo>
                <a:lnTo>
                  <a:pt x="216743" y="127341"/>
                </a:lnTo>
                <a:lnTo>
                  <a:pt x="215001" y="127341"/>
                </a:lnTo>
                <a:lnTo>
                  <a:pt x="215001" y="120943"/>
                </a:lnTo>
                <a:lnTo>
                  <a:pt x="214495" y="127341"/>
                </a:lnTo>
                <a:lnTo>
                  <a:pt x="212563" y="127341"/>
                </a:lnTo>
                <a:lnTo>
                  <a:pt x="212056" y="120943"/>
                </a:lnTo>
                <a:lnTo>
                  <a:pt x="212056" y="127341"/>
                </a:lnTo>
                <a:lnTo>
                  <a:pt x="210314" y="127341"/>
                </a:lnTo>
                <a:lnTo>
                  <a:pt x="210314" y="112330"/>
                </a:lnTo>
                <a:lnTo>
                  <a:pt x="213101" y="112330"/>
                </a:lnTo>
                <a:lnTo>
                  <a:pt x="213513" y="117428"/>
                </a:lnTo>
                <a:lnTo>
                  <a:pt x="213956" y="112330"/>
                </a:lnTo>
                <a:close/>
                <a:moveTo>
                  <a:pt x="224217" y="112330"/>
                </a:moveTo>
                <a:lnTo>
                  <a:pt x="224217" y="127341"/>
                </a:lnTo>
                <a:lnTo>
                  <a:pt x="222475" y="127341"/>
                </a:lnTo>
                <a:lnTo>
                  <a:pt x="222475" y="120943"/>
                </a:lnTo>
                <a:lnTo>
                  <a:pt x="221969" y="127341"/>
                </a:lnTo>
                <a:lnTo>
                  <a:pt x="220037" y="127341"/>
                </a:lnTo>
                <a:lnTo>
                  <a:pt x="219530" y="120943"/>
                </a:lnTo>
                <a:lnTo>
                  <a:pt x="219530" y="127341"/>
                </a:lnTo>
                <a:lnTo>
                  <a:pt x="217788" y="127341"/>
                </a:lnTo>
                <a:lnTo>
                  <a:pt x="217788" y="112330"/>
                </a:lnTo>
                <a:lnTo>
                  <a:pt x="220575" y="112330"/>
                </a:lnTo>
                <a:lnTo>
                  <a:pt x="221018" y="117428"/>
                </a:lnTo>
                <a:lnTo>
                  <a:pt x="221430" y="112330"/>
                </a:lnTo>
                <a:close/>
                <a:moveTo>
                  <a:pt x="231691" y="112330"/>
                </a:moveTo>
                <a:lnTo>
                  <a:pt x="231691" y="127341"/>
                </a:lnTo>
                <a:lnTo>
                  <a:pt x="229981" y="127341"/>
                </a:lnTo>
                <a:lnTo>
                  <a:pt x="229981" y="120943"/>
                </a:lnTo>
                <a:lnTo>
                  <a:pt x="229442" y="127341"/>
                </a:lnTo>
                <a:lnTo>
                  <a:pt x="227542" y="127341"/>
                </a:lnTo>
                <a:lnTo>
                  <a:pt x="227004" y="120943"/>
                </a:lnTo>
                <a:lnTo>
                  <a:pt x="227004" y="127341"/>
                </a:lnTo>
                <a:lnTo>
                  <a:pt x="225262" y="127341"/>
                </a:lnTo>
                <a:lnTo>
                  <a:pt x="225262" y="112330"/>
                </a:lnTo>
                <a:lnTo>
                  <a:pt x="228049" y="112330"/>
                </a:lnTo>
                <a:lnTo>
                  <a:pt x="228492" y="117428"/>
                </a:lnTo>
                <a:lnTo>
                  <a:pt x="228904" y="112330"/>
                </a:lnTo>
                <a:close/>
                <a:moveTo>
                  <a:pt x="239165" y="112330"/>
                </a:moveTo>
                <a:lnTo>
                  <a:pt x="239165" y="127341"/>
                </a:lnTo>
                <a:lnTo>
                  <a:pt x="237455" y="127341"/>
                </a:lnTo>
                <a:lnTo>
                  <a:pt x="237455" y="120943"/>
                </a:lnTo>
                <a:lnTo>
                  <a:pt x="236916" y="127341"/>
                </a:lnTo>
                <a:lnTo>
                  <a:pt x="235016" y="127341"/>
                </a:lnTo>
                <a:lnTo>
                  <a:pt x="234478" y="120943"/>
                </a:lnTo>
                <a:lnTo>
                  <a:pt x="234478" y="127341"/>
                </a:lnTo>
                <a:lnTo>
                  <a:pt x="232736" y="127341"/>
                </a:lnTo>
                <a:lnTo>
                  <a:pt x="232736" y="112330"/>
                </a:lnTo>
                <a:lnTo>
                  <a:pt x="235555" y="112330"/>
                </a:lnTo>
                <a:lnTo>
                  <a:pt x="235966" y="117428"/>
                </a:lnTo>
                <a:lnTo>
                  <a:pt x="236378" y="112330"/>
                </a:lnTo>
                <a:close/>
                <a:moveTo>
                  <a:pt x="246670" y="112330"/>
                </a:moveTo>
                <a:lnTo>
                  <a:pt x="246670" y="127341"/>
                </a:lnTo>
                <a:lnTo>
                  <a:pt x="244929" y="127341"/>
                </a:lnTo>
                <a:lnTo>
                  <a:pt x="244929" y="120943"/>
                </a:lnTo>
                <a:lnTo>
                  <a:pt x="244390" y="127341"/>
                </a:lnTo>
                <a:lnTo>
                  <a:pt x="242490" y="127341"/>
                </a:lnTo>
                <a:lnTo>
                  <a:pt x="241952" y="120943"/>
                </a:lnTo>
                <a:lnTo>
                  <a:pt x="241952" y="127341"/>
                </a:lnTo>
                <a:lnTo>
                  <a:pt x="240242" y="127341"/>
                </a:lnTo>
                <a:lnTo>
                  <a:pt x="240242" y="112330"/>
                </a:lnTo>
                <a:lnTo>
                  <a:pt x="243028" y="112330"/>
                </a:lnTo>
                <a:lnTo>
                  <a:pt x="243440" y="117428"/>
                </a:lnTo>
                <a:lnTo>
                  <a:pt x="243852" y="112330"/>
                </a:lnTo>
                <a:close/>
                <a:moveTo>
                  <a:pt x="254144" y="112330"/>
                </a:moveTo>
                <a:lnTo>
                  <a:pt x="254144" y="127341"/>
                </a:lnTo>
                <a:lnTo>
                  <a:pt x="252402" y="127341"/>
                </a:lnTo>
                <a:lnTo>
                  <a:pt x="252402" y="120943"/>
                </a:lnTo>
                <a:lnTo>
                  <a:pt x="251864" y="127341"/>
                </a:lnTo>
                <a:lnTo>
                  <a:pt x="249964" y="127341"/>
                </a:lnTo>
                <a:lnTo>
                  <a:pt x="249426" y="120943"/>
                </a:lnTo>
                <a:lnTo>
                  <a:pt x="249426" y="127341"/>
                </a:lnTo>
                <a:lnTo>
                  <a:pt x="247715" y="127341"/>
                </a:lnTo>
                <a:lnTo>
                  <a:pt x="247715" y="112330"/>
                </a:lnTo>
                <a:lnTo>
                  <a:pt x="250502" y="112330"/>
                </a:lnTo>
                <a:lnTo>
                  <a:pt x="250914" y="117428"/>
                </a:lnTo>
                <a:lnTo>
                  <a:pt x="251326" y="112330"/>
                </a:lnTo>
                <a:close/>
                <a:moveTo>
                  <a:pt x="261618" y="112330"/>
                </a:moveTo>
                <a:lnTo>
                  <a:pt x="261618" y="127341"/>
                </a:lnTo>
                <a:lnTo>
                  <a:pt x="259876" y="127341"/>
                </a:lnTo>
                <a:lnTo>
                  <a:pt x="259876" y="120943"/>
                </a:lnTo>
                <a:lnTo>
                  <a:pt x="259338" y="127341"/>
                </a:lnTo>
                <a:lnTo>
                  <a:pt x="257438" y="127341"/>
                </a:lnTo>
                <a:lnTo>
                  <a:pt x="256899" y="120943"/>
                </a:lnTo>
                <a:lnTo>
                  <a:pt x="256899" y="127341"/>
                </a:lnTo>
                <a:lnTo>
                  <a:pt x="255189" y="127341"/>
                </a:lnTo>
                <a:lnTo>
                  <a:pt x="255189" y="112330"/>
                </a:lnTo>
                <a:lnTo>
                  <a:pt x="257976" y="112330"/>
                </a:lnTo>
                <a:lnTo>
                  <a:pt x="258388" y="117428"/>
                </a:lnTo>
                <a:lnTo>
                  <a:pt x="258831" y="112330"/>
                </a:lnTo>
                <a:close/>
                <a:moveTo>
                  <a:pt x="269092" y="112330"/>
                </a:moveTo>
                <a:lnTo>
                  <a:pt x="269092" y="127341"/>
                </a:lnTo>
                <a:lnTo>
                  <a:pt x="267350" y="127341"/>
                </a:lnTo>
                <a:lnTo>
                  <a:pt x="267350" y="120943"/>
                </a:lnTo>
                <a:lnTo>
                  <a:pt x="266844" y="127341"/>
                </a:lnTo>
                <a:lnTo>
                  <a:pt x="264912" y="127341"/>
                </a:lnTo>
                <a:lnTo>
                  <a:pt x="264405" y="120943"/>
                </a:lnTo>
                <a:lnTo>
                  <a:pt x="264405" y="127341"/>
                </a:lnTo>
                <a:lnTo>
                  <a:pt x="262663" y="127341"/>
                </a:lnTo>
                <a:lnTo>
                  <a:pt x="262663" y="112330"/>
                </a:lnTo>
                <a:lnTo>
                  <a:pt x="265450" y="112330"/>
                </a:lnTo>
                <a:lnTo>
                  <a:pt x="265862" y="117428"/>
                </a:lnTo>
                <a:lnTo>
                  <a:pt x="266305" y="112330"/>
                </a:lnTo>
                <a:close/>
                <a:moveTo>
                  <a:pt x="276566" y="112330"/>
                </a:moveTo>
                <a:lnTo>
                  <a:pt x="276566" y="127341"/>
                </a:lnTo>
                <a:lnTo>
                  <a:pt x="274824" y="127341"/>
                </a:lnTo>
                <a:lnTo>
                  <a:pt x="274824" y="120943"/>
                </a:lnTo>
                <a:lnTo>
                  <a:pt x="274317" y="127341"/>
                </a:lnTo>
                <a:lnTo>
                  <a:pt x="272386" y="127341"/>
                </a:lnTo>
                <a:lnTo>
                  <a:pt x="271879" y="120943"/>
                </a:lnTo>
                <a:lnTo>
                  <a:pt x="271879" y="127341"/>
                </a:lnTo>
                <a:lnTo>
                  <a:pt x="270137" y="127341"/>
                </a:lnTo>
                <a:lnTo>
                  <a:pt x="270137" y="112330"/>
                </a:lnTo>
                <a:lnTo>
                  <a:pt x="272924" y="112330"/>
                </a:lnTo>
                <a:lnTo>
                  <a:pt x="273367" y="117428"/>
                </a:lnTo>
                <a:lnTo>
                  <a:pt x="273779" y="112330"/>
                </a:lnTo>
                <a:close/>
                <a:moveTo>
                  <a:pt x="284040" y="112330"/>
                </a:moveTo>
                <a:lnTo>
                  <a:pt x="284040" y="127341"/>
                </a:lnTo>
                <a:lnTo>
                  <a:pt x="282298" y="127341"/>
                </a:lnTo>
                <a:lnTo>
                  <a:pt x="282298" y="120943"/>
                </a:lnTo>
                <a:lnTo>
                  <a:pt x="281791" y="127341"/>
                </a:lnTo>
                <a:lnTo>
                  <a:pt x="279860" y="127341"/>
                </a:lnTo>
                <a:lnTo>
                  <a:pt x="279353" y="120943"/>
                </a:lnTo>
                <a:lnTo>
                  <a:pt x="279353" y="127341"/>
                </a:lnTo>
                <a:lnTo>
                  <a:pt x="277611" y="127341"/>
                </a:lnTo>
                <a:lnTo>
                  <a:pt x="277611" y="112330"/>
                </a:lnTo>
                <a:lnTo>
                  <a:pt x="280430" y="112330"/>
                </a:lnTo>
                <a:lnTo>
                  <a:pt x="280841" y="117428"/>
                </a:lnTo>
                <a:lnTo>
                  <a:pt x="281253" y="112330"/>
                </a:lnTo>
                <a:close/>
                <a:moveTo>
                  <a:pt x="7347" y="128196"/>
                </a:moveTo>
                <a:lnTo>
                  <a:pt x="7347" y="143238"/>
                </a:lnTo>
                <a:lnTo>
                  <a:pt x="5605" y="143238"/>
                </a:lnTo>
                <a:lnTo>
                  <a:pt x="5605" y="136810"/>
                </a:lnTo>
                <a:lnTo>
                  <a:pt x="5099" y="143238"/>
                </a:lnTo>
                <a:lnTo>
                  <a:pt x="3167" y="143238"/>
                </a:lnTo>
                <a:lnTo>
                  <a:pt x="2629" y="136810"/>
                </a:lnTo>
                <a:lnTo>
                  <a:pt x="2629" y="143238"/>
                </a:lnTo>
                <a:lnTo>
                  <a:pt x="918" y="143238"/>
                </a:lnTo>
                <a:lnTo>
                  <a:pt x="918" y="128196"/>
                </a:lnTo>
                <a:lnTo>
                  <a:pt x="3705" y="128196"/>
                </a:lnTo>
                <a:lnTo>
                  <a:pt x="4117" y="133294"/>
                </a:lnTo>
                <a:lnTo>
                  <a:pt x="4529" y="128196"/>
                </a:lnTo>
                <a:close/>
                <a:moveTo>
                  <a:pt x="14821" y="128196"/>
                </a:moveTo>
                <a:lnTo>
                  <a:pt x="14821" y="143238"/>
                </a:lnTo>
                <a:lnTo>
                  <a:pt x="13079" y="143238"/>
                </a:lnTo>
                <a:lnTo>
                  <a:pt x="13079" y="136810"/>
                </a:lnTo>
                <a:lnTo>
                  <a:pt x="12573" y="143238"/>
                </a:lnTo>
                <a:lnTo>
                  <a:pt x="10641" y="143238"/>
                </a:lnTo>
                <a:lnTo>
                  <a:pt x="10134" y="136810"/>
                </a:lnTo>
                <a:lnTo>
                  <a:pt x="10134" y="143238"/>
                </a:lnTo>
                <a:lnTo>
                  <a:pt x="8392" y="143238"/>
                </a:lnTo>
                <a:lnTo>
                  <a:pt x="8392" y="128196"/>
                </a:lnTo>
                <a:lnTo>
                  <a:pt x="11179" y="128196"/>
                </a:lnTo>
                <a:lnTo>
                  <a:pt x="11591" y="133294"/>
                </a:lnTo>
                <a:lnTo>
                  <a:pt x="12034" y="128196"/>
                </a:lnTo>
                <a:close/>
                <a:moveTo>
                  <a:pt x="22295" y="128196"/>
                </a:moveTo>
                <a:lnTo>
                  <a:pt x="22295" y="143238"/>
                </a:lnTo>
                <a:lnTo>
                  <a:pt x="20553" y="143238"/>
                </a:lnTo>
                <a:lnTo>
                  <a:pt x="20553" y="136810"/>
                </a:lnTo>
                <a:lnTo>
                  <a:pt x="20047" y="143238"/>
                </a:lnTo>
                <a:lnTo>
                  <a:pt x="18115" y="143238"/>
                </a:lnTo>
                <a:lnTo>
                  <a:pt x="17608" y="136810"/>
                </a:lnTo>
                <a:lnTo>
                  <a:pt x="17608" y="143238"/>
                </a:lnTo>
                <a:lnTo>
                  <a:pt x="15866" y="143238"/>
                </a:lnTo>
                <a:lnTo>
                  <a:pt x="15866" y="128196"/>
                </a:lnTo>
                <a:lnTo>
                  <a:pt x="18653" y="128196"/>
                </a:lnTo>
                <a:lnTo>
                  <a:pt x="19096" y="133294"/>
                </a:lnTo>
                <a:lnTo>
                  <a:pt x="19508" y="128196"/>
                </a:lnTo>
                <a:close/>
                <a:moveTo>
                  <a:pt x="29769" y="128196"/>
                </a:moveTo>
                <a:lnTo>
                  <a:pt x="29769" y="143238"/>
                </a:lnTo>
                <a:lnTo>
                  <a:pt x="28059" y="143238"/>
                </a:lnTo>
                <a:lnTo>
                  <a:pt x="28059" y="136810"/>
                </a:lnTo>
                <a:lnTo>
                  <a:pt x="27520" y="143238"/>
                </a:lnTo>
                <a:lnTo>
                  <a:pt x="25589" y="143238"/>
                </a:lnTo>
                <a:lnTo>
                  <a:pt x="25082" y="136810"/>
                </a:lnTo>
                <a:lnTo>
                  <a:pt x="25082" y="143238"/>
                </a:lnTo>
                <a:lnTo>
                  <a:pt x="23340" y="143238"/>
                </a:lnTo>
                <a:lnTo>
                  <a:pt x="23340" y="128196"/>
                </a:lnTo>
                <a:lnTo>
                  <a:pt x="26159" y="128196"/>
                </a:lnTo>
                <a:lnTo>
                  <a:pt x="26570" y="133294"/>
                </a:lnTo>
                <a:lnTo>
                  <a:pt x="26982" y="128196"/>
                </a:lnTo>
                <a:close/>
                <a:moveTo>
                  <a:pt x="37243" y="128196"/>
                </a:moveTo>
                <a:lnTo>
                  <a:pt x="37243" y="143238"/>
                </a:lnTo>
                <a:lnTo>
                  <a:pt x="35533" y="143238"/>
                </a:lnTo>
                <a:lnTo>
                  <a:pt x="35533" y="136810"/>
                </a:lnTo>
                <a:lnTo>
                  <a:pt x="34994" y="143238"/>
                </a:lnTo>
                <a:lnTo>
                  <a:pt x="33094" y="143238"/>
                </a:lnTo>
                <a:lnTo>
                  <a:pt x="32556" y="136810"/>
                </a:lnTo>
                <a:lnTo>
                  <a:pt x="32556" y="143238"/>
                </a:lnTo>
                <a:lnTo>
                  <a:pt x="30814" y="143238"/>
                </a:lnTo>
                <a:lnTo>
                  <a:pt x="30814" y="128196"/>
                </a:lnTo>
                <a:lnTo>
                  <a:pt x="33633" y="128196"/>
                </a:lnTo>
                <a:lnTo>
                  <a:pt x="34044" y="133294"/>
                </a:lnTo>
                <a:lnTo>
                  <a:pt x="34456" y="128196"/>
                </a:lnTo>
                <a:close/>
                <a:moveTo>
                  <a:pt x="44748" y="128196"/>
                </a:moveTo>
                <a:lnTo>
                  <a:pt x="44748" y="143238"/>
                </a:lnTo>
                <a:lnTo>
                  <a:pt x="43007" y="143238"/>
                </a:lnTo>
                <a:lnTo>
                  <a:pt x="43007" y="136810"/>
                </a:lnTo>
                <a:lnTo>
                  <a:pt x="42468" y="143238"/>
                </a:lnTo>
                <a:lnTo>
                  <a:pt x="40568" y="143238"/>
                </a:lnTo>
                <a:lnTo>
                  <a:pt x="40030" y="136810"/>
                </a:lnTo>
                <a:lnTo>
                  <a:pt x="40030" y="143238"/>
                </a:lnTo>
                <a:lnTo>
                  <a:pt x="38320" y="143238"/>
                </a:lnTo>
                <a:lnTo>
                  <a:pt x="38320" y="128196"/>
                </a:lnTo>
                <a:lnTo>
                  <a:pt x="41106" y="128196"/>
                </a:lnTo>
                <a:lnTo>
                  <a:pt x="41518" y="133294"/>
                </a:lnTo>
                <a:lnTo>
                  <a:pt x="41930" y="128196"/>
                </a:lnTo>
                <a:close/>
                <a:moveTo>
                  <a:pt x="52222" y="128196"/>
                </a:moveTo>
                <a:lnTo>
                  <a:pt x="52222" y="143238"/>
                </a:lnTo>
                <a:lnTo>
                  <a:pt x="50480" y="143238"/>
                </a:lnTo>
                <a:lnTo>
                  <a:pt x="50480" y="136810"/>
                </a:lnTo>
                <a:lnTo>
                  <a:pt x="49942" y="143238"/>
                </a:lnTo>
                <a:lnTo>
                  <a:pt x="48042" y="143238"/>
                </a:lnTo>
                <a:lnTo>
                  <a:pt x="47504" y="136810"/>
                </a:lnTo>
                <a:lnTo>
                  <a:pt x="47504" y="143238"/>
                </a:lnTo>
                <a:lnTo>
                  <a:pt x="45793" y="143238"/>
                </a:lnTo>
                <a:lnTo>
                  <a:pt x="45793" y="128196"/>
                </a:lnTo>
                <a:lnTo>
                  <a:pt x="48580" y="128196"/>
                </a:lnTo>
                <a:lnTo>
                  <a:pt x="48992" y="133294"/>
                </a:lnTo>
                <a:lnTo>
                  <a:pt x="49404" y="128196"/>
                </a:lnTo>
                <a:close/>
                <a:moveTo>
                  <a:pt x="59696" y="128196"/>
                </a:moveTo>
                <a:lnTo>
                  <a:pt x="59696" y="143238"/>
                </a:lnTo>
                <a:lnTo>
                  <a:pt x="57954" y="143238"/>
                </a:lnTo>
                <a:lnTo>
                  <a:pt x="57954" y="136810"/>
                </a:lnTo>
                <a:lnTo>
                  <a:pt x="57448" y="143238"/>
                </a:lnTo>
                <a:lnTo>
                  <a:pt x="55516" y="143238"/>
                </a:lnTo>
                <a:lnTo>
                  <a:pt x="54978" y="136810"/>
                </a:lnTo>
                <a:lnTo>
                  <a:pt x="54978" y="143238"/>
                </a:lnTo>
                <a:lnTo>
                  <a:pt x="53267" y="143238"/>
                </a:lnTo>
                <a:lnTo>
                  <a:pt x="53267" y="128196"/>
                </a:lnTo>
                <a:lnTo>
                  <a:pt x="56054" y="128196"/>
                </a:lnTo>
                <a:lnTo>
                  <a:pt x="56466" y="133294"/>
                </a:lnTo>
                <a:lnTo>
                  <a:pt x="56878" y="128196"/>
                </a:lnTo>
                <a:close/>
                <a:moveTo>
                  <a:pt x="67170" y="128196"/>
                </a:moveTo>
                <a:lnTo>
                  <a:pt x="67170" y="143238"/>
                </a:lnTo>
                <a:lnTo>
                  <a:pt x="65428" y="143238"/>
                </a:lnTo>
                <a:lnTo>
                  <a:pt x="65428" y="136810"/>
                </a:lnTo>
                <a:lnTo>
                  <a:pt x="64922" y="143238"/>
                </a:lnTo>
                <a:lnTo>
                  <a:pt x="62990" y="143238"/>
                </a:lnTo>
                <a:lnTo>
                  <a:pt x="62483" y="136810"/>
                </a:lnTo>
                <a:lnTo>
                  <a:pt x="62483" y="143238"/>
                </a:lnTo>
                <a:lnTo>
                  <a:pt x="60741" y="143238"/>
                </a:lnTo>
                <a:lnTo>
                  <a:pt x="60741" y="128196"/>
                </a:lnTo>
                <a:lnTo>
                  <a:pt x="63528" y="128196"/>
                </a:lnTo>
                <a:lnTo>
                  <a:pt x="63940" y="133294"/>
                </a:lnTo>
                <a:lnTo>
                  <a:pt x="64383" y="128196"/>
                </a:lnTo>
                <a:close/>
                <a:moveTo>
                  <a:pt x="74644" y="128196"/>
                </a:moveTo>
                <a:lnTo>
                  <a:pt x="74644" y="143238"/>
                </a:lnTo>
                <a:lnTo>
                  <a:pt x="72902" y="143238"/>
                </a:lnTo>
                <a:lnTo>
                  <a:pt x="72902" y="136810"/>
                </a:lnTo>
                <a:lnTo>
                  <a:pt x="72395" y="143238"/>
                </a:lnTo>
                <a:lnTo>
                  <a:pt x="70464" y="143238"/>
                </a:lnTo>
                <a:lnTo>
                  <a:pt x="69957" y="136810"/>
                </a:lnTo>
                <a:lnTo>
                  <a:pt x="69957" y="143238"/>
                </a:lnTo>
                <a:lnTo>
                  <a:pt x="68215" y="143238"/>
                </a:lnTo>
                <a:lnTo>
                  <a:pt x="68215" y="128196"/>
                </a:lnTo>
                <a:lnTo>
                  <a:pt x="71002" y="128196"/>
                </a:lnTo>
                <a:lnTo>
                  <a:pt x="71445" y="133294"/>
                </a:lnTo>
                <a:lnTo>
                  <a:pt x="71857" y="128196"/>
                </a:lnTo>
                <a:close/>
                <a:moveTo>
                  <a:pt x="82118" y="128196"/>
                </a:moveTo>
                <a:lnTo>
                  <a:pt x="82118" y="143238"/>
                </a:lnTo>
                <a:lnTo>
                  <a:pt x="80376" y="143238"/>
                </a:lnTo>
                <a:lnTo>
                  <a:pt x="80376" y="136810"/>
                </a:lnTo>
                <a:lnTo>
                  <a:pt x="79869" y="143238"/>
                </a:lnTo>
                <a:lnTo>
                  <a:pt x="77969" y="143238"/>
                </a:lnTo>
                <a:lnTo>
                  <a:pt x="77431" y="136810"/>
                </a:lnTo>
                <a:lnTo>
                  <a:pt x="77431" y="143238"/>
                </a:lnTo>
                <a:lnTo>
                  <a:pt x="75689" y="143238"/>
                </a:lnTo>
                <a:lnTo>
                  <a:pt x="75689" y="128196"/>
                </a:lnTo>
                <a:lnTo>
                  <a:pt x="78508" y="128196"/>
                </a:lnTo>
                <a:lnTo>
                  <a:pt x="78919" y="133294"/>
                </a:lnTo>
                <a:lnTo>
                  <a:pt x="79331" y="128196"/>
                </a:lnTo>
                <a:close/>
                <a:moveTo>
                  <a:pt x="89623" y="128196"/>
                </a:moveTo>
                <a:lnTo>
                  <a:pt x="89623" y="143238"/>
                </a:lnTo>
                <a:lnTo>
                  <a:pt x="87882" y="143238"/>
                </a:lnTo>
                <a:lnTo>
                  <a:pt x="87882" y="136810"/>
                </a:lnTo>
                <a:lnTo>
                  <a:pt x="87343" y="143238"/>
                </a:lnTo>
                <a:lnTo>
                  <a:pt x="85443" y="143238"/>
                </a:lnTo>
                <a:lnTo>
                  <a:pt x="84905" y="136810"/>
                </a:lnTo>
                <a:lnTo>
                  <a:pt x="84905" y="143238"/>
                </a:lnTo>
                <a:lnTo>
                  <a:pt x="83163" y="143238"/>
                </a:lnTo>
                <a:lnTo>
                  <a:pt x="83163" y="128196"/>
                </a:lnTo>
                <a:lnTo>
                  <a:pt x="85982" y="128196"/>
                </a:lnTo>
                <a:lnTo>
                  <a:pt x="86393" y="133294"/>
                </a:lnTo>
                <a:lnTo>
                  <a:pt x="86805" y="128196"/>
                </a:lnTo>
                <a:close/>
                <a:moveTo>
                  <a:pt x="97097" y="128196"/>
                </a:moveTo>
                <a:lnTo>
                  <a:pt x="97097" y="143238"/>
                </a:lnTo>
                <a:lnTo>
                  <a:pt x="95356" y="143238"/>
                </a:lnTo>
                <a:lnTo>
                  <a:pt x="95356" y="136810"/>
                </a:lnTo>
                <a:lnTo>
                  <a:pt x="94817" y="143238"/>
                </a:lnTo>
                <a:lnTo>
                  <a:pt x="92917" y="143238"/>
                </a:lnTo>
                <a:lnTo>
                  <a:pt x="92379" y="136810"/>
                </a:lnTo>
                <a:lnTo>
                  <a:pt x="92379" y="143238"/>
                </a:lnTo>
                <a:lnTo>
                  <a:pt x="90637" y="143238"/>
                </a:lnTo>
                <a:lnTo>
                  <a:pt x="90637" y="128196"/>
                </a:lnTo>
                <a:lnTo>
                  <a:pt x="93455" y="128196"/>
                </a:lnTo>
                <a:lnTo>
                  <a:pt x="93867" y="133294"/>
                </a:lnTo>
                <a:lnTo>
                  <a:pt x="94279" y="128196"/>
                </a:lnTo>
                <a:close/>
                <a:moveTo>
                  <a:pt x="104571" y="128196"/>
                </a:moveTo>
                <a:lnTo>
                  <a:pt x="104571" y="143238"/>
                </a:lnTo>
                <a:lnTo>
                  <a:pt x="102829" y="143238"/>
                </a:lnTo>
                <a:lnTo>
                  <a:pt x="102829" y="136810"/>
                </a:lnTo>
                <a:lnTo>
                  <a:pt x="102323" y="143238"/>
                </a:lnTo>
                <a:lnTo>
                  <a:pt x="100391" y="143238"/>
                </a:lnTo>
                <a:lnTo>
                  <a:pt x="99853" y="136810"/>
                </a:lnTo>
                <a:lnTo>
                  <a:pt x="99853" y="143238"/>
                </a:lnTo>
                <a:lnTo>
                  <a:pt x="98142" y="143238"/>
                </a:lnTo>
                <a:lnTo>
                  <a:pt x="98142" y="128196"/>
                </a:lnTo>
                <a:lnTo>
                  <a:pt x="100929" y="128196"/>
                </a:lnTo>
                <a:lnTo>
                  <a:pt x="101341" y="133294"/>
                </a:lnTo>
                <a:lnTo>
                  <a:pt x="101753" y="128196"/>
                </a:lnTo>
                <a:close/>
                <a:moveTo>
                  <a:pt x="112045" y="128196"/>
                </a:moveTo>
                <a:lnTo>
                  <a:pt x="112045" y="143238"/>
                </a:lnTo>
                <a:lnTo>
                  <a:pt x="110303" y="143238"/>
                </a:lnTo>
                <a:lnTo>
                  <a:pt x="110303" y="136810"/>
                </a:lnTo>
                <a:lnTo>
                  <a:pt x="109797" y="143238"/>
                </a:lnTo>
                <a:lnTo>
                  <a:pt x="107865" y="143238"/>
                </a:lnTo>
                <a:lnTo>
                  <a:pt x="107358" y="136810"/>
                </a:lnTo>
                <a:lnTo>
                  <a:pt x="107358" y="143238"/>
                </a:lnTo>
                <a:lnTo>
                  <a:pt x="105616" y="143238"/>
                </a:lnTo>
                <a:lnTo>
                  <a:pt x="105616" y="128196"/>
                </a:lnTo>
                <a:lnTo>
                  <a:pt x="108403" y="128196"/>
                </a:lnTo>
                <a:lnTo>
                  <a:pt x="108815" y="133294"/>
                </a:lnTo>
                <a:lnTo>
                  <a:pt x="109258" y="128196"/>
                </a:lnTo>
                <a:close/>
                <a:moveTo>
                  <a:pt x="119519" y="128196"/>
                </a:moveTo>
                <a:lnTo>
                  <a:pt x="119519" y="143238"/>
                </a:lnTo>
                <a:lnTo>
                  <a:pt x="117777" y="143238"/>
                </a:lnTo>
                <a:lnTo>
                  <a:pt x="117777" y="136810"/>
                </a:lnTo>
                <a:lnTo>
                  <a:pt x="117271" y="143238"/>
                </a:lnTo>
                <a:lnTo>
                  <a:pt x="115339" y="143238"/>
                </a:lnTo>
                <a:lnTo>
                  <a:pt x="114832" y="136810"/>
                </a:lnTo>
                <a:lnTo>
                  <a:pt x="114832" y="143238"/>
                </a:lnTo>
                <a:lnTo>
                  <a:pt x="113090" y="143238"/>
                </a:lnTo>
                <a:lnTo>
                  <a:pt x="113090" y="128196"/>
                </a:lnTo>
                <a:lnTo>
                  <a:pt x="115877" y="128196"/>
                </a:lnTo>
                <a:lnTo>
                  <a:pt x="116320" y="133294"/>
                </a:lnTo>
                <a:lnTo>
                  <a:pt x="116732" y="128196"/>
                </a:lnTo>
                <a:close/>
                <a:moveTo>
                  <a:pt x="126993" y="128196"/>
                </a:moveTo>
                <a:lnTo>
                  <a:pt x="126993" y="143238"/>
                </a:lnTo>
                <a:lnTo>
                  <a:pt x="125283" y="143238"/>
                </a:lnTo>
                <a:lnTo>
                  <a:pt x="125283" y="136810"/>
                </a:lnTo>
                <a:lnTo>
                  <a:pt x="124744" y="143238"/>
                </a:lnTo>
                <a:lnTo>
                  <a:pt x="122813" y="143238"/>
                </a:lnTo>
                <a:lnTo>
                  <a:pt x="122306" y="136810"/>
                </a:lnTo>
                <a:lnTo>
                  <a:pt x="122306" y="143238"/>
                </a:lnTo>
                <a:lnTo>
                  <a:pt x="120564" y="143238"/>
                </a:lnTo>
                <a:lnTo>
                  <a:pt x="120564" y="128196"/>
                </a:lnTo>
                <a:lnTo>
                  <a:pt x="123351" y="128196"/>
                </a:lnTo>
                <a:lnTo>
                  <a:pt x="123794" y="133294"/>
                </a:lnTo>
                <a:lnTo>
                  <a:pt x="124206" y="128196"/>
                </a:lnTo>
                <a:close/>
                <a:moveTo>
                  <a:pt x="134467" y="128196"/>
                </a:moveTo>
                <a:lnTo>
                  <a:pt x="134467" y="143238"/>
                </a:lnTo>
                <a:lnTo>
                  <a:pt x="132757" y="143238"/>
                </a:lnTo>
                <a:lnTo>
                  <a:pt x="132757" y="136810"/>
                </a:lnTo>
                <a:lnTo>
                  <a:pt x="132218" y="143238"/>
                </a:lnTo>
                <a:lnTo>
                  <a:pt x="130318" y="143238"/>
                </a:lnTo>
                <a:lnTo>
                  <a:pt x="129780" y="136810"/>
                </a:lnTo>
                <a:lnTo>
                  <a:pt x="129780" y="143238"/>
                </a:lnTo>
                <a:lnTo>
                  <a:pt x="128038" y="143238"/>
                </a:lnTo>
                <a:lnTo>
                  <a:pt x="128038" y="128196"/>
                </a:lnTo>
                <a:lnTo>
                  <a:pt x="130857" y="128196"/>
                </a:lnTo>
                <a:lnTo>
                  <a:pt x="131268" y="133294"/>
                </a:lnTo>
                <a:lnTo>
                  <a:pt x="131680" y="128196"/>
                </a:lnTo>
                <a:close/>
                <a:moveTo>
                  <a:pt x="141941" y="128196"/>
                </a:moveTo>
                <a:lnTo>
                  <a:pt x="141941" y="143238"/>
                </a:lnTo>
                <a:lnTo>
                  <a:pt x="140231" y="143238"/>
                </a:lnTo>
                <a:lnTo>
                  <a:pt x="140231" y="136810"/>
                </a:lnTo>
                <a:lnTo>
                  <a:pt x="139692" y="143238"/>
                </a:lnTo>
                <a:lnTo>
                  <a:pt x="137792" y="143238"/>
                </a:lnTo>
                <a:lnTo>
                  <a:pt x="137254" y="136810"/>
                </a:lnTo>
                <a:lnTo>
                  <a:pt x="137254" y="143238"/>
                </a:lnTo>
                <a:lnTo>
                  <a:pt x="135512" y="143238"/>
                </a:lnTo>
                <a:lnTo>
                  <a:pt x="135512" y="128196"/>
                </a:lnTo>
                <a:lnTo>
                  <a:pt x="138330" y="128196"/>
                </a:lnTo>
                <a:lnTo>
                  <a:pt x="138742" y="133294"/>
                </a:lnTo>
                <a:lnTo>
                  <a:pt x="139154" y="128196"/>
                </a:lnTo>
                <a:close/>
                <a:moveTo>
                  <a:pt x="149446" y="128196"/>
                </a:moveTo>
                <a:lnTo>
                  <a:pt x="149446" y="143238"/>
                </a:lnTo>
                <a:lnTo>
                  <a:pt x="147705" y="143238"/>
                </a:lnTo>
                <a:lnTo>
                  <a:pt x="147705" y="136810"/>
                </a:lnTo>
                <a:lnTo>
                  <a:pt x="147166" y="143238"/>
                </a:lnTo>
                <a:lnTo>
                  <a:pt x="145266" y="143238"/>
                </a:lnTo>
                <a:lnTo>
                  <a:pt x="144728" y="136810"/>
                </a:lnTo>
                <a:lnTo>
                  <a:pt x="144728" y="143238"/>
                </a:lnTo>
                <a:lnTo>
                  <a:pt x="142986" y="143238"/>
                </a:lnTo>
                <a:lnTo>
                  <a:pt x="142986" y="128196"/>
                </a:lnTo>
                <a:lnTo>
                  <a:pt x="145804" y="128196"/>
                </a:lnTo>
                <a:lnTo>
                  <a:pt x="146216" y="133294"/>
                </a:lnTo>
                <a:lnTo>
                  <a:pt x="146628" y="128196"/>
                </a:lnTo>
                <a:close/>
                <a:moveTo>
                  <a:pt x="156920" y="128196"/>
                </a:moveTo>
                <a:lnTo>
                  <a:pt x="156920" y="143238"/>
                </a:lnTo>
                <a:lnTo>
                  <a:pt x="155178" y="143238"/>
                </a:lnTo>
                <a:lnTo>
                  <a:pt x="155178" y="136810"/>
                </a:lnTo>
                <a:lnTo>
                  <a:pt x="154640" y="143238"/>
                </a:lnTo>
                <a:lnTo>
                  <a:pt x="152740" y="143238"/>
                </a:lnTo>
                <a:lnTo>
                  <a:pt x="152233" y="136810"/>
                </a:lnTo>
                <a:lnTo>
                  <a:pt x="152233" y="143238"/>
                </a:lnTo>
                <a:lnTo>
                  <a:pt x="150491" y="143238"/>
                </a:lnTo>
                <a:lnTo>
                  <a:pt x="150491" y="128196"/>
                </a:lnTo>
                <a:lnTo>
                  <a:pt x="153278" y="128196"/>
                </a:lnTo>
                <a:lnTo>
                  <a:pt x="153690" y="133294"/>
                </a:lnTo>
                <a:lnTo>
                  <a:pt x="154133" y="128196"/>
                </a:lnTo>
                <a:close/>
                <a:moveTo>
                  <a:pt x="164394" y="128196"/>
                </a:moveTo>
                <a:lnTo>
                  <a:pt x="164394" y="143238"/>
                </a:lnTo>
                <a:lnTo>
                  <a:pt x="162652" y="143238"/>
                </a:lnTo>
                <a:lnTo>
                  <a:pt x="162652" y="136810"/>
                </a:lnTo>
                <a:lnTo>
                  <a:pt x="162146" y="143238"/>
                </a:lnTo>
                <a:lnTo>
                  <a:pt x="160214" y="143238"/>
                </a:lnTo>
                <a:lnTo>
                  <a:pt x="159707" y="136810"/>
                </a:lnTo>
                <a:lnTo>
                  <a:pt x="159707" y="143238"/>
                </a:lnTo>
                <a:lnTo>
                  <a:pt x="157965" y="143238"/>
                </a:lnTo>
                <a:lnTo>
                  <a:pt x="157965" y="128196"/>
                </a:lnTo>
                <a:lnTo>
                  <a:pt x="160752" y="128196"/>
                </a:lnTo>
                <a:lnTo>
                  <a:pt x="161164" y="133294"/>
                </a:lnTo>
                <a:lnTo>
                  <a:pt x="161607" y="128196"/>
                </a:lnTo>
                <a:close/>
                <a:moveTo>
                  <a:pt x="171868" y="128196"/>
                </a:moveTo>
                <a:lnTo>
                  <a:pt x="171868" y="143238"/>
                </a:lnTo>
                <a:lnTo>
                  <a:pt x="170126" y="143238"/>
                </a:lnTo>
                <a:lnTo>
                  <a:pt x="170126" y="136810"/>
                </a:lnTo>
                <a:lnTo>
                  <a:pt x="169620" y="143238"/>
                </a:lnTo>
                <a:lnTo>
                  <a:pt x="167688" y="143238"/>
                </a:lnTo>
                <a:lnTo>
                  <a:pt x="167181" y="136810"/>
                </a:lnTo>
                <a:lnTo>
                  <a:pt x="167181" y="143238"/>
                </a:lnTo>
                <a:lnTo>
                  <a:pt x="165439" y="143238"/>
                </a:lnTo>
                <a:lnTo>
                  <a:pt x="165439" y="128196"/>
                </a:lnTo>
                <a:lnTo>
                  <a:pt x="168226" y="128196"/>
                </a:lnTo>
                <a:lnTo>
                  <a:pt x="168638" y="133294"/>
                </a:lnTo>
                <a:lnTo>
                  <a:pt x="169081" y="128196"/>
                </a:lnTo>
                <a:close/>
                <a:moveTo>
                  <a:pt x="179342" y="128196"/>
                </a:moveTo>
                <a:lnTo>
                  <a:pt x="179342" y="143238"/>
                </a:lnTo>
                <a:lnTo>
                  <a:pt x="177600" y="143238"/>
                </a:lnTo>
                <a:lnTo>
                  <a:pt x="177600" y="136810"/>
                </a:lnTo>
                <a:lnTo>
                  <a:pt x="177093" y="143238"/>
                </a:lnTo>
                <a:lnTo>
                  <a:pt x="175193" y="143238"/>
                </a:lnTo>
                <a:lnTo>
                  <a:pt x="174655" y="136810"/>
                </a:lnTo>
                <a:lnTo>
                  <a:pt x="174655" y="143238"/>
                </a:lnTo>
                <a:lnTo>
                  <a:pt x="172913" y="143238"/>
                </a:lnTo>
                <a:lnTo>
                  <a:pt x="172913" y="128196"/>
                </a:lnTo>
                <a:lnTo>
                  <a:pt x="175732" y="128196"/>
                </a:lnTo>
                <a:lnTo>
                  <a:pt x="176143" y="133294"/>
                </a:lnTo>
                <a:lnTo>
                  <a:pt x="176555" y="128196"/>
                </a:lnTo>
                <a:close/>
                <a:moveTo>
                  <a:pt x="186816" y="128196"/>
                </a:moveTo>
                <a:lnTo>
                  <a:pt x="186816" y="143238"/>
                </a:lnTo>
                <a:lnTo>
                  <a:pt x="185106" y="143238"/>
                </a:lnTo>
                <a:lnTo>
                  <a:pt x="185106" y="136810"/>
                </a:lnTo>
                <a:lnTo>
                  <a:pt x="184567" y="143238"/>
                </a:lnTo>
                <a:lnTo>
                  <a:pt x="182667" y="143238"/>
                </a:lnTo>
                <a:lnTo>
                  <a:pt x="182129" y="136810"/>
                </a:lnTo>
                <a:lnTo>
                  <a:pt x="182129" y="143238"/>
                </a:lnTo>
                <a:lnTo>
                  <a:pt x="180387" y="143238"/>
                </a:lnTo>
                <a:lnTo>
                  <a:pt x="180387" y="128196"/>
                </a:lnTo>
                <a:lnTo>
                  <a:pt x="183206" y="128196"/>
                </a:lnTo>
                <a:lnTo>
                  <a:pt x="183617" y="133294"/>
                </a:lnTo>
                <a:lnTo>
                  <a:pt x="184029" y="128196"/>
                </a:lnTo>
                <a:close/>
                <a:moveTo>
                  <a:pt x="194321" y="128196"/>
                </a:moveTo>
                <a:lnTo>
                  <a:pt x="194321" y="143238"/>
                </a:lnTo>
                <a:lnTo>
                  <a:pt x="192580" y="143238"/>
                </a:lnTo>
                <a:lnTo>
                  <a:pt x="192580" y="136810"/>
                </a:lnTo>
                <a:lnTo>
                  <a:pt x="192041" y="143238"/>
                </a:lnTo>
                <a:lnTo>
                  <a:pt x="190141" y="143238"/>
                </a:lnTo>
                <a:lnTo>
                  <a:pt x="189603" y="136810"/>
                </a:lnTo>
                <a:lnTo>
                  <a:pt x="189603" y="143238"/>
                </a:lnTo>
                <a:lnTo>
                  <a:pt x="187861" y="143238"/>
                </a:lnTo>
                <a:lnTo>
                  <a:pt x="187861" y="128196"/>
                </a:lnTo>
                <a:lnTo>
                  <a:pt x="190679" y="128196"/>
                </a:lnTo>
                <a:lnTo>
                  <a:pt x="191091" y="133294"/>
                </a:lnTo>
                <a:lnTo>
                  <a:pt x="191503" y="128196"/>
                </a:lnTo>
                <a:close/>
                <a:moveTo>
                  <a:pt x="201795" y="128196"/>
                </a:moveTo>
                <a:lnTo>
                  <a:pt x="201795" y="143238"/>
                </a:lnTo>
                <a:lnTo>
                  <a:pt x="200054" y="143238"/>
                </a:lnTo>
                <a:lnTo>
                  <a:pt x="200054" y="136810"/>
                </a:lnTo>
                <a:lnTo>
                  <a:pt x="199515" y="143238"/>
                </a:lnTo>
                <a:lnTo>
                  <a:pt x="197615" y="143238"/>
                </a:lnTo>
                <a:lnTo>
                  <a:pt x="197077" y="136810"/>
                </a:lnTo>
                <a:lnTo>
                  <a:pt x="197077" y="143238"/>
                </a:lnTo>
                <a:lnTo>
                  <a:pt x="195366" y="143238"/>
                </a:lnTo>
                <a:lnTo>
                  <a:pt x="195366" y="128196"/>
                </a:lnTo>
                <a:lnTo>
                  <a:pt x="198153" y="128196"/>
                </a:lnTo>
                <a:lnTo>
                  <a:pt x="198565" y="133294"/>
                </a:lnTo>
                <a:lnTo>
                  <a:pt x="198977" y="128196"/>
                </a:lnTo>
                <a:close/>
                <a:moveTo>
                  <a:pt x="209269" y="128196"/>
                </a:moveTo>
                <a:lnTo>
                  <a:pt x="209269" y="143238"/>
                </a:lnTo>
                <a:lnTo>
                  <a:pt x="207527" y="143238"/>
                </a:lnTo>
                <a:lnTo>
                  <a:pt x="207527" y="136810"/>
                </a:lnTo>
                <a:lnTo>
                  <a:pt x="207021" y="143238"/>
                </a:lnTo>
                <a:lnTo>
                  <a:pt x="205089" y="143238"/>
                </a:lnTo>
                <a:lnTo>
                  <a:pt x="204582" y="136810"/>
                </a:lnTo>
                <a:lnTo>
                  <a:pt x="204582" y="143238"/>
                </a:lnTo>
                <a:lnTo>
                  <a:pt x="202840" y="143238"/>
                </a:lnTo>
                <a:lnTo>
                  <a:pt x="202840" y="128196"/>
                </a:lnTo>
                <a:lnTo>
                  <a:pt x="205627" y="128196"/>
                </a:lnTo>
                <a:lnTo>
                  <a:pt x="206039" y="133294"/>
                </a:lnTo>
                <a:lnTo>
                  <a:pt x="206451" y="128196"/>
                </a:lnTo>
                <a:close/>
                <a:moveTo>
                  <a:pt x="216743" y="128196"/>
                </a:moveTo>
                <a:lnTo>
                  <a:pt x="216743" y="143238"/>
                </a:lnTo>
                <a:lnTo>
                  <a:pt x="215001" y="143238"/>
                </a:lnTo>
                <a:lnTo>
                  <a:pt x="215001" y="136810"/>
                </a:lnTo>
                <a:lnTo>
                  <a:pt x="214495" y="143238"/>
                </a:lnTo>
                <a:lnTo>
                  <a:pt x="212563" y="143238"/>
                </a:lnTo>
                <a:lnTo>
                  <a:pt x="212056" y="136810"/>
                </a:lnTo>
                <a:lnTo>
                  <a:pt x="212056" y="143238"/>
                </a:lnTo>
                <a:lnTo>
                  <a:pt x="210314" y="143238"/>
                </a:lnTo>
                <a:lnTo>
                  <a:pt x="210314" y="128196"/>
                </a:lnTo>
                <a:lnTo>
                  <a:pt x="213101" y="128196"/>
                </a:lnTo>
                <a:lnTo>
                  <a:pt x="213513" y="133294"/>
                </a:lnTo>
                <a:lnTo>
                  <a:pt x="213956" y="128196"/>
                </a:lnTo>
                <a:close/>
                <a:moveTo>
                  <a:pt x="224217" y="128196"/>
                </a:moveTo>
                <a:lnTo>
                  <a:pt x="224217" y="143238"/>
                </a:lnTo>
                <a:lnTo>
                  <a:pt x="222475" y="143238"/>
                </a:lnTo>
                <a:lnTo>
                  <a:pt x="222475" y="136810"/>
                </a:lnTo>
                <a:lnTo>
                  <a:pt x="221969" y="143238"/>
                </a:lnTo>
                <a:lnTo>
                  <a:pt x="220037" y="143238"/>
                </a:lnTo>
                <a:lnTo>
                  <a:pt x="219530" y="136810"/>
                </a:lnTo>
                <a:lnTo>
                  <a:pt x="219530" y="143238"/>
                </a:lnTo>
                <a:lnTo>
                  <a:pt x="217788" y="143238"/>
                </a:lnTo>
                <a:lnTo>
                  <a:pt x="217788" y="128196"/>
                </a:lnTo>
                <a:lnTo>
                  <a:pt x="220575" y="128196"/>
                </a:lnTo>
                <a:lnTo>
                  <a:pt x="221018" y="133294"/>
                </a:lnTo>
                <a:lnTo>
                  <a:pt x="221430" y="128196"/>
                </a:lnTo>
                <a:close/>
                <a:moveTo>
                  <a:pt x="231691" y="128196"/>
                </a:moveTo>
                <a:lnTo>
                  <a:pt x="231691" y="143238"/>
                </a:lnTo>
                <a:lnTo>
                  <a:pt x="229981" y="143238"/>
                </a:lnTo>
                <a:lnTo>
                  <a:pt x="229981" y="136810"/>
                </a:lnTo>
                <a:lnTo>
                  <a:pt x="229442" y="143238"/>
                </a:lnTo>
                <a:lnTo>
                  <a:pt x="227542" y="143238"/>
                </a:lnTo>
                <a:lnTo>
                  <a:pt x="227004" y="136810"/>
                </a:lnTo>
                <a:lnTo>
                  <a:pt x="227004" y="143238"/>
                </a:lnTo>
                <a:lnTo>
                  <a:pt x="225262" y="143238"/>
                </a:lnTo>
                <a:lnTo>
                  <a:pt x="225262" y="128196"/>
                </a:lnTo>
                <a:lnTo>
                  <a:pt x="228049" y="128196"/>
                </a:lnTo>
                <a:lnTo>
                  <a:pt x="228492" y="133294"/>
                </a:lnTo>
                <a:lnTo>
                  <a:pt x="228904" y="128196"/>
                </a:lnTo>
                <a:close/>
                <a:moveTo>
                  <a:pt x="239165" y="128196"/>
                </a:moveTo>
                <a:lnTo>
                  <a:pt x="239165" y="143238"/>
                </a:lnTo>
                <a:lnTo>
                  <a:pt x="237455" y="143238"/>
                </a:lnTo>
                <a:lnTo>
                  <a:pt x="237455" y="136810"/>
                </a:lnTo>
                <a:lnTo>
                  <a:pt x="236916" y="143238"/>
                </a:lnTo>
                <a:lnTo>
                  <a:pt x="235016" y="143238"/>
                </a:lnTo>
                <a:lnTo>
                  <a:pt x="234478" y="136810"/>
                </a:lnTo>
                <a:lnTo>
                  <a:pt x="234478" y="143238"/>
                </a:lnTo>
                <a:lnTo>
                  <a:pt x="232736" y="143238"/>
                </a:lnTo>
                <a:lnTo>
                  <a:pt x="232736" y="128196"/>
                </a:lnTo>
                <a:lnTo>
                  <a:pt x="235555" y="128196"/>
                </a:lnTo>
                <a:lnTo>
                  <a:pt x="235966" y="133294"/>
                </a:lnTo>
                <a:lnTo>
                  <a:pt x="236378" y="128196"/>
                </a:lnTo>
                <a:close/>
                <a:moveTo>
                  <a:pt x="246670" y="128196"/>
                </a:moveTo>
                <a:lnTo>
                  <a:pt x="246670" y="143238"/>
                </a:lnTo>
                <a:lnTo>
                  <a:pt x="244929" y="143238"/>
                </a:lnTo>
                <a:lnTo>
                  <a:pt x="244929" y="136810"/>
                </a:lnTo>
                <a:lnTo>
                  <a:pt x="244390" y="143238"/>
                </a:lnTo>
                <a:lnTo>
                  <a:pt x="242490" y="143238"/>
                </a:lnTo>
                <a:lnTo>
                  <a:pt x="241952" y="136810"/>
                </a:lnTo>
                <a:lnTo>
                  <a:pt x="241952" y="143238"/>
                </a:lnTo>
                <a:lnTo>
                  <a:pt x="240242" y="143238"/>
                </a:lnTo>
                <a:lnTo>
                  <a:pt x="240242" y="128196"/>
                </a:lnTo>
                <a:lnTo>
                  <a:pt x="243028" y="128196"/>
                </a:lnTo>
                <a:lnTo>
                  <a:pt x="243440" y="133294"/>
                </a:lnTo>
                <a:lnTo>
                  <a:pt x="243852" y="128196"/>
                </a:lnTo>
                <a:close/>
                <a:moveTo>
                  <a:pt x="254144" y="128196"/>
                </a:moveTo>
                <a:lnTo>
                  <a:pt x="254144" y="143238"/>
                </a:lnTo>
                <a:lnTo>
                  <a:pt x="252402" y="143238"/>
                </a:lnTo>
                <a:lnTo>
                  <a:pt x="252402" y="136810"/>
                </a:lnTo>
                <a:lnTo>
                  <a:pt x="251864" y="143238"/>
                </a:lnTo>
                <a:lnTo>
                  <a:pt x="249964" y="143238"/>
                </a:lnTo>
                <a:lnTo>
                  <a:pt x="249426" y="136810"/>
                </a:lnTo>
                <a:lnTo>
                  <a:pt x="249426" y="143238"/>
                </a:lnTo>
                <a:lnTo>
                  <a:pt x="247715" y="143238"/>
                </a:lnTo>
                <a:lnTo>
                  <a:pt x="247715" y="128196"/>
                </a:lnTo>
                <a:lnTo>
                  <a:pt x="250502" y="128196"/>
                </a:lnTo>
                <a:lnTo>
                  <a:pt x="250914" y="133294"/>
                </a:lnTo>
                <a:lnTo>
                  <a:pt x="251326" y="128196"/>
                </a:lnTo>
                <a:close/>
                <a:moveTo>
                  <a:pt x="261618" y="128196"/>
                </a:moveTo>
                <a:lnTo>
                  <a:pt x="261618" y="143238"/>
                </a:lnTo>
                <a:lnTo>
                  <a:pt x="259876" y="143238"/>
                </a:lnTo>
                <a:lnTo>
                  <a:pt x="259876" y="136810"/>
                </a:lnTo>
                <a:lnTo>
                  <a:pt x="259338" y="143238"/>
                </a:lnTo>
                <a:lnTo>
                  <a:pt x="257438" y="143238"/>
                </a:lnTo>
                <a:lnTo>
                  <a:pt x="256899" y="136810"/>
                </a:lnTo>
                <a:lnTo>
                  <a:pt x="256899" y="143238"/>
                </a:lnTo>
                <a:lnTo>
                  <a:pt x="255189" y="143238"/>
                </a:lnTo>
                <a:lnTo>
                  <a:pt x="255189" y="128196"/>
                </a:lnTo>
                <a:lnTo>
                  <a:pt x="257976" y="128196"/>
                </a:lnTo>
                <a:lnTo>
                  <a:pt x="258388" y="133294"/>
                </a:lnTo>
                <a:lnTo>
                  <a:pt x="258831" y="128196"/>
                </a:lnTo>
                <a:close/>
                <a:moveTo>
                  <a:pt x="269092" y="128196"/>
                </a:moveTo>
                <a:lnTo>
                  <a:pt x="269092" y="143238"/>
                </a:lnTo>
                <a:lnTo>
                  <a:pt x="267350" y="143238"/>
                </a:lnTo>
                <a:lnTo>
                  <a:pt x="267350" y="136810"/>
                </a:lnTo>
                <a:lnTo>
                  <a:pt x="266844" y="143238"/>
                </a:lnTo>
                <a:lnTo>
                  <a:pt x="264912" y="143238"/>
                </a:lnTo>
                <a:lnTo>
                  <a:pt x="264405" y="136810"/>
                </a:lnTo>
                <a:lnTo>
                  <a:pt x="264405" y="143238"/>
                </a:lnTo>
                <a:lnTo>
                  <a:pt x="262663" y="143238"/>
                </a:lnTo>
                <a:lnTo>
                  <a:pt x="262663" y="128196"/>
                </a:lnTo>
                <a:lnTo>
                  <a:pt x="265450" y="128196"/>
                </a:lnTo>
                <a:lnTo>
                  <a:pt x="265862" y="133294"/>
                </a:lnTo>
                <a:lnTo>
                  <a:pt x="266305" y="128196"/>
                </a:lnTo>
                <a:close/>
                <a:moveTo>
                  <a:pt x="276566" y="128196"/>
                </a:moveTo>
                <a:lnTo>
                  <a:pt x="276566" y="143238"/>
                </a:lnTo>
                <a:lnTo>
                  <a:pt x="274824" y="143238"/>
                </a:lnTo>
                <a:lnTo>
                  <a:pt x="274824" y="136810"/>
                </a:lnTo>
                <a:lnTo>
                  <a:pt x="274317" y="143238"/>
                </a:lnTo>
                <a:lnTo>
                  <a:pt x="272386" y="143238"/>
                </a:lnTo>
                <a:lnTo>
                  <a:pt x="271879" y="136810"/>
                </a:lnTo>
                <a:lnTo>
                  <a:pt x="271879" y="143238"/>
                </a:lnTo>
                <a:lnTo>
                  <a:pt x="270137" y="143238"/>
                </a:lnTo>
                <a:lnTo>
                  <a:pt x="270137" y="128196"/>
                </a:lnTo>
                <a:lnTo>
                  <a:pt x="272924" y="128196"/>
                </a:lnTo>
                <a:lnTo>
                  <a:pt x="273367" y="133294"/>
                </a:lnTo>
                <a:lnTo>
                  <a:pt x="273779" y="128196"/>
                </a:lnTo>
                <a:close/>
                <a:moveTo>
                  <a:pt x="284040" y="128196"/>
                </a:moveTo>
                <a:lnTo>
                  <a:pt x="284040" y="143238"/>
                </a:lnTo>
                <a:lnTo>
                  <a:pt x="282298" y="143238"/>
                </a:lnTo>
                <a:lnTo>
                  <a:pt x="282298" y="136810"/>
                </a:lnTo>
                <a:lnTo>
                  <a:pt x="281791" y="143238"/>
                </a:lnTo>
                <a:lnTo>
                  <a:pt x="279860" y="143238"/>
                </a:lnTo>
                <a:lnTo>
                  <a:pt x="279353" y="136810"/>
                </a:lnTo>
                <a:lnTo>
                  <a:pt x="279353" y="143238"/>
                </a:lnTo>
                <a:lnTo>
                  <a:pt x="277611" y="143238"/>
                </a:lnTo>
                <a:lnTo>
                  <a:pt x="277611" y="128196"/>
                </a:lnTo>
                <a:lnTo>
                  <a:pt x="280430" y="128196"/>
                </a:lnTo>
                <a:lnTo>
                  <a:pt x="280841" y="133294"/>
                </a:lnTo>
                <a:lnTo>
                  <a:pt x="281253" y="128196"/>
                </a:lnTo>
                <a:close/>
                <a:moveTo>
                  <a:pt x="7347" y="144062"/>
                </a:moveTo>
                <a:lnTo>
                  <a:pt x="7347" y="159105"/>
                </a:lnTo>
                <a:lnTo>
                  <a:pt x="5605" y="159105"/>
                </a:lnTo>
                <a:lnTo>
                  <a:pt x="5605" y="152676"/>
                </a:lnTo>
                <a:lnTo>
                  <a:pt x="5099" y="159105"/>
                </a:lnTo>
                <a:lnTo>
                  <a:pt x="3167" y="159105"/>
                </a:lnTo>
                <a:lnTo>
                  <a:pt x="2629" y="152676"/>
                </a:lnTo>
                <a:lnTo>
                  <a:pt x="2629" y="159105"/>
                </a:lnTo>
                <a:lnTo>
                  <a:pt x="918" y="159105"/>
                </a:lnTo>
                <a:lnTo>
                  <a:pt x="918" y="144062"/>
                </a:lnTo>
                <a:lnTo>
                  <a:pt x="3705" y="144062"/>
                </a:lnTo>
                <a:lnTo>
                  <a:pt x="4117" y="149160"/>
                </a:lnTo>
                <a:lnTo>
                  <a:pt x="4529" y="144062"/>
                </a:lnTo>
                <a:close/>
                <a:moveTo>
                  <a:pt x="14821" y="144062"/>
                </a:moveTo>
                <a:lnTo>
                  <a:pt x="14821" y="159105"/>
                </a:lnTo>
                <a:lnTo>
                  <a:pt x="13079" y="159105"/>
                </a:lnTo>
                <a:lnTo>
                  <a:pt x="13079" y="152676"/>
                </a:lnTo>
                <a:lnTo>
                  <a:pt x="12573" y="159105"/>
                </a:lnTo>
                <a:lnTo>
                  <a:pt x="10641" y="159105"/>
                </a:lnTo>
                <a:lnTo>
                  <a:pt x="10134" y="152676"/>
                </a:lnTo>
                <a:lnTo>
                  <a:pt x="10134" y="159105"/>
                </a:lnTo>
                <a:lnTo>
                  <a:pt x="8392" y="159105"/>
                </a:lnTo>
                <a:lnTo>
                  <a:pt x="8392" y="144062"/>
                </a:lnTo>
                <a:lnTo>
                  <a:pt x="11179" y="144062"/>
                </a:lnTo>
                <a:lnTo>
                  <a:pt x="11591" y="149160"/>
                </a:lnTo>
                <a:lnTo>
                  <a:pt x="12034" y="144062"/>
                </a:lnTo>
                <a:close/>
                <a:moveTo>
                  <a:pt x="22295" y="144062"/>
                </a:moveTo>
                <a:lnTo>
                  <a:pt x="22295" y="159105"/>
                </a:lnTo>
                <a:lnTo>
                  <a:pt x="20553" y="159105"/>
                </a:lnTo>
                <a:lnTo>
                  <a:pt x="20553" y="152676"/>
                </a:lnTo>
                <a:lnTo>
                  <a:pt x="20047" y="159105"/>
                </a:lnTo>
                <a:lnTo>
                  <a:pt x="18115" y="159105"/>
                </a:lnTo>
                <a:lnTo>
                  <a:pt x="17608" y="152676"/>
                </a:lnTo>
                <a:lnTo>
                  <a:pt x="17608" y="159105"/>
                </a:lnTo>
                <a:lnTo>
                  <a:pt x="15866" y="159105"/>
                </a:lnTo>
                <a:lnTo>
                  <a:pt x="15866" y="144062"/>
                </a:lnTo>
                <a:lnTo>
                  <a:pt x="18653" y="144062"/>
                </a:lnTo>
                <a:lnTo>
                  <a:pt x="19096" y="149160"/>
                </a:lnTo>
                <a:lnTo>
                  <a:pt x="19508" y="144062"/>
                </a:lnTo>
                <a:close/>
                <a:moveTo>
                  <a:pt x="29769" y="144062"/>
                </a:moveTo>
                <a:lnTo>
                  <a:pt x="29769" y="159105"/>
                </a:lnTo>
                <a:lnTo>
                  <a:pt x="28059" y="159105"/>
                </a:lnTo>
                <a:lnTo>
                  <a:pt x="28059" y="152676"/>
                </a:lnTo>
                <a:lnTo>
                  <a:pt x="27520" y="159105"/>
                </a:lnTo>
                <a:lnTo>
                  <a:pt x="25589" y="159105"/>
                </a:lnTo>
                <a:lnTo>
                  <a:pt x="25082" y="152676"/>
                </a:lnTo>
                <a:lnTo>
                  <a:pt x="25082" y="159105"/>
                </a:lnTo>
                <a:lnTo>
                  <a:pt x="23340" y="159105"/>
                </a:lnTo>
                <a:lnTo>
                  <a:pt x="23340" y="144062"/>
                </a:lnTo>
                <a:lnTo>
                  <a:pt x="26159" y="144062"/>
                </a:lnTo>
                <a:lnTo>
                  <a:pt x="26570" y="149160"/>
                </a:lnTo>
                <a:lnTo>
                  <a:pt x="26982" y="144062"/>
                </a:lnTo>
                <a:close/>
                <a:moveTo>
                  <a:pt x="37243" y="144062"/>
                </a:moveTo>
                <a:lnTo>
                  <a:pt x="37243" y="159105"/>
                </a:lnTo>
                <a:lnTo>
                  <a:pt x="35533" y="159105"/>
                </a:lnTo>
                <a:lnTo>
                  <a:pt x="35533" y="152676"/>
                </a:lnTo>
                <a:lnTo>
                  <a:pt x="34994" y="159105"/>
                </a:lnTo>
                <a:lnTo>
                  <a:pt x="33094" y="159105"/>
                </a:lnTo>
                <a:lnTo>
                  <a:pt x="32556" y="152676"/>
                </a:lnTo>
                <a:lnTo>
                  <a:pt x="32556" y="159105"/>
                </a:lnTo>
                <a:lnTo>
                  <a:pt x="30814" y="159105"/>
                </a:lnTo>
                <a:lnTo>
                  <a:pt x="30814" y="144062"/>
                </a:lnTo>
                <a:lnTo>
                  <a:pt x="33633" y="144062"/>
                </a:lnTo>
                <a:lnTo>
                  <a:pt x="34044" y="149160"/>
                </a:lnTo>
                <a:lnTo>
                  <a:pt x="34456" y="144062"/>
                </a:lnTo>
                <a:close/>
                <a:moveTo>
                  <a:pt x="44748" y="144062"/>
                </a:moveTo>
                <a:lnTo>
                  <a:pt x="44748" y="159105"/>
                </a:lnTo>
                <a:lnTo>
                  <a:pt x="43007" y="159105"/>
                </a:lnTo>
                <a:lnTo>
                  <a:pt x="43007" y="152676"/>
                </a:lnTo>
                <a:lnTo>
                  <a:pt x="42468" y="159105"/>
                </a:lnTo>
                <a:lnTo>
                  <a:pt x="40568" y="159105"/>
                </a:lnTo>
                <a:lnTo>
                  <a:pt x="40030" y="152676"/>
                </a:lnTo>
                <a:lnTo>
                  <a:pt x="40030" y="159105"/>
                </a:lnTo>
                <a:lnTo>
                  <a:pt x="38320" y="159105"/>
                </a:lnTo>
                <a:lnTo>
                  <a:pt x="38320" y="144062"/>
                </a:lnTo>
                <a:lnTo>
                  <a:pt x="41106" y="144062"/>
                </a:lnTo>
                <a:lnTo>
                  <a:pt x="41518" y="149160"/>
                </a:lnTo>
                <a:lnTo>
                  <a:pt x="41930" y="144062"/>
                </a:lnTo>
                <a:close/>
                <a:moveTo>
                  <a:pt x="52222" y="144062"/>
                </a:moveTo>
                <a:lnTo>
                  <a:pt x="52222" y="159105"/>
                </a:lnTo>
                <a:lnTo>
                  <a:pt x="50480" y="159105"/>
                </a:lnTo>
                <a:lnTo>
                  <a:pt x="50480" y="152676"/>
                </a:lnTo>
                <a:lnTo>
                  <a:pt x="49942" y="159105"/>
                </a:lnTo>
                <a:lnTo>
                  <a:pt x="48042" y="159105"/>
                </a:lnTo>
                <a:lnTo>
                  <a:pt x="47504" y="152676"/>
                </a:lnTo>
                <a:lnTo>
                  <a:pt x="47504" y="159105"/>
                </a:lnTo>
                <a:lnTo>
                  <a:pt x="45793" y="159105"/>
                </a:lnTo>
                <a:lnTo>
                  <a:pt x="45793" y="144062"/>
                </a:lnTo>
                <a:lnTo>
                  <a:pt x="48580" y="144062"/>
                </a:lnTo>
                <a:lnTo>
                  <a:pt x="48992" y="149160"/>
                </a:lnTo>
                <a:lnTo>
                  <a:pt x="49404" y="144062"/>
                </a:lnTo>
                <a:close/>
                <a:moveTo>
                  <a:pt x="59696" y="144062"/>
                </a:moveTo>
                <a:lnTo>
                  <a:pt x="59696" y="159105"/>
                </a:lnTo>
                <a:lnTo>
                  <a:pt x="57954" y="159105"/>
                </a:lnTo>
                <a:lnTo>
                  <a:pt x="57954" y="152676"/>
                </a:lnTo>
                <a:lnTo>
                  <a:pt x="57448" y="159105"/>
                </a:lnTo>
                <a:lnTo>
                  <a:pt x="55516" y="159105"/>
                </a:lnTo>
                <a:lnTo>
                  <a:pt x="54978" y="152676"/>
                </a:lnTo>
                <a:lnTo>
                  <a:pt x="54978" y="159105"/>
                </a:lnTo>
                <a:lnTo>
                  <a:pt x="53267" y="159105"/>
                </a:lnTo>
                <a:lnTo>
                  <a:pt x="53267" y="144062"/>
                </a:lnTo>
                <a:lnTo>
                  <a:pt x="56054" y="144062"/>
                </a:lnTo>
                <a:lnTo>
                  <a:pt x="56466" y="149160"/>
                </a:lnTo>
                <a:lnTo>
                  <a:pt x="56878" y="144062"/>
                </a:lnTo>
                <a:close/>
                <a:moveTo>
                  <a:pt x="67170" y="144062"/>
                </a:moveTo>
                <a:lnTo>
                  <a:pt x="67170" y="159105"/>
                </a:lnTo>
                <a:lnTo>
                  <a:pt x="65428" y="159105"/>
                </a:lnTo>
                <a:lnTo>
                  <a:pt x="65428" y="152676"/>
                </a:lnTo>
                <a:lnTo>
                  <a:pt x="64922" y="159105"/>
                </a:lnTo>
                <a:lnTo>
                  <a:pt x="62990" y="159105"/>
                </a:lnTo>
                <a:lnTo>
                  <a:pt x="62483" y="152676"/>
                </a:lnTo>
                <a:lnTo>
                  <a:pt x="62483" y="159105"/>
                </a:lnTo>
                <a:lnTo>
                  <a:pt x="60741" y="159105"/>
                </a:lnTo>
                <a:lnTo>
                  <a:pt x="60741" y="144062"/>
                </a:lnTo>
                <a:lnTo>
                  <a:pt x="63528" y="144062"/>
                </a:lnTo>
                <a:lnTo>
                  <a:pt x="63940" y="149160"/>
                </a:lnTo>
                <a:lnTo>
                  <a:pt x="64383" y="144062"/>
                </a:lnTo>
                <a:close/>
                <a:moveTo>
                  <a:pt x="74644" y="144062"/>
                </a:moveTo>
                <a:lnTo>
                  <a:pt x="74644" y="159105"/>
                </a:lnTo>
                <a:lnTo>
                  <a:pt x="72902" y="159105"/>
                </a:lnTo>
                <a:lnTo>
                  <a:pt x="72902" y="152676"/>
                </a:lnTo>
                <a:lnTo>
                  <a:pt x="72395" y="159105"/>
                </a:lnTo>
                <a:lnTo>
                  <a:pt x="70464" y="159105"/>
                </a:lnTo>
                <a:lnTo>
                  <a:pt x="69957" y="152676"/>
                </a:lnTo>
                <a:lnTo>
                  <a:pt x="69957" y="159105"/>
                </a:lnTo>
                <a:lnTo>
                  <a:pt x="68215" y="159105"/>
                </a:lnTo>
                <a:lnTo>
                  <a:pt x="68215" y="144062"/>
                </a:lnTo>
                <a:lnTo>
                  <a:pt x="71002" y="144062"/>
                </a:lnTo>
                <a:lnTo>
                  <a:pt x="71445" y="149160"/>
                </a:lnTo>
                <a:lnTo>
                  <a:pt x="71857" y="144062"/>
                </a:lnTo>
                <a:close/>
                <a:moveTo>
                  <a:pt x="82118" y="144062"/>
                </a:moveTo>
                <a:lnTo>
                  <a:pt x="82118" y="159105"/>
                </a:lnTo>
                <a:lnTo>
                  <a:pt x="80376" y="159105"/>
                </a:lnTo>
                <a:lnTo>
                  <a:pt x="80376" y="152676"/>
                </a:lnTo>
                <a:lnTo>
                  <a:pt x="79869" y="159105"/>
                </a:lnTo>
                <a:lnTo>
                  <a:pt x="77969" y="159105"/>
                </a:lnTo>
                <a:lnTo>
                  <a:pt x="77431" y="152676"/>
                </a:lnTo>
                <a:lnTo>
                  <a:pt x="77431" y="159105"/>
                </a:lnTo>
                <a:lnTo>
                  <a:pt x="75689" y="159105"/>
                </a:lnTo>
                <a:lnTo>
                  <a:pt x="75689" y="144062"/>
                </a:lnTo>
                <a:lnTo>
                  <a:pt x="78508" y="144062"/>
                </a:lnTo>
                <a:lnTo>
                  <a:pt x="78919" y="149160"/>
                </a:lnTo>
                <a:lnTo>
                  <a:pt x="79331" y="144062"/>
                </a:lnTo>
                <a:close/>
                <a:moveTo>
                  <a:pt x="89623" y="144062"/>
                </a:moveTo>
                <a:lnTo>
                  <a:pt x="89623" y="159105"/>
                </a:lnTo>
                <a:lnTo>
                  <a:pt x="87882" y="159105"/>
                </a:lnTo>
                <a:lnTo>
                  <a:pt x="87882" y="152676"/>
                </a:lnTo>
                <a:lnTo>
                  <a:pt x="87343" y="159105"/>
                </a:lnTo>
                <a:lnTo>
                  <a:pt x="85443" y="159105"/>
                </a:lnTo>
                <a:lnTo>
                  <a:pt x="84905" y="152676"/>
                </a:lnTo>
                <a:lnTo>
                  <a:pt x="84905" y="159105"/>
                </a:lnTo>
                <a:lnTo>
                  <a:pt x="83163" y="159105"/>
                </a:lnTo>
                <a:lnTo>
                  <a:pt x="83163" y="144062"/>
                </a:lnTo>
                <a:lnTo>
                  <a:pt x="85982" y="144062"/>
                </a:lnTo>
                <a:lnTo>
                  <a:pt x="86393" y="149160"/>
                </a:lnTo>
                <a:lnTo>
                  <a:pt x="86805" y="144062"/>
                </a:lnTo>
                <a:close/>
                <a:moveTo>
                  <a:pt x="97097" y="144062"/>
                </a:moveTo>
                <a:lnTo>
                  <a:pt x="97097" y="159105"/>
                </a:lnTo>
                <a:lnTo>
                  <a:pt x="95356" y="159105"/>
                </a:lnTo>
                <a:lnTo>
                  <a:pt x="95356" y="152676"/>
                </a:lnTo>
                <a:lnTo>
                  <a:pt x="94817" y="159105"/>
                </a:lnTo>
                <a:lnTo>
                  <a:pt x="92917" y="159105"/>
                </a:lnTo>
                <a:lnTo>
                  <a:pt x="92379" y="152676"/>
                </a:lnTo>
                <a:lnTo>
                  <a:pt x="92379" y="159105"/>
                </a:lnTo>
                <a:lnTo>
                  <a:pt x="90637" y="159105"/>
                </a:lnTo>
                <a:lnTo>
                  <a:pt x="90637" y="144062"/>
                </a:lnTo>
                <a:lnTo>
                  <a:pt x="93455" y="144062"/>
                </a:lnTo>
                <a:lnTo>
                  <a:pt x="93867" y="149160"/>
                </a:lnTo>
                <a:lnTo>
                  <a:pt x="94279" y="144062"/>
                </a:lnTo>
                <a:close/>
                <a:moveTo>
                  <a:pt x="104571" y="144062"/>
                </a:moveTo>
                <a:lnTo>
                  <a:pt x="104571" y="159105"/>
                </a:lnTo>
                <a:lnTo>
                  <a:pt x="102829" y="159105"/>
                </a:lnTo>
                <a:lnTo>
                  <a:pt x="102829" y="152676"/>
                </a:lnTo>
                <a:lnTo>
                  <a:pt x="102323" y="159105"/>
                </a:lnTo>
                <a:lnTo>
                  <a:pt x="100391" y="159105"/>
                </a:lnTo>
                <a:lnTo>
                  <a:pt x="99853" y="152676"/>
                </a:lnTo>
                <a:lnTo>
                  <a:pt x="99853" y="159105"/>
                </a:lnTo>
                <a:lnTo>
                  <a:pt x="98142" y="159105"/>
                </a:lnTo>
                <a:lnTo>
                  <a:pt x="98142" y="144062"/>
                </a:lnTo>
                <a:lnTo>
                  <a:pt x="100929" y="144062"/>
                </a:lnTo>
                <a:lnTo>
                  <a:pt x="101341" y="149160"/>
                </a:lnTo>
                <a:lnTo>
                  <a:pt x="101753" y="144062"/>
                </a:lnTo>
                <a:close/>
                <a:moveTo>
                  <a:pt x="112045" y="144062"/>
                </a:moveTo>
                <a:lnTo>
                  <a:pt x="112045" y="159105"/>
                </a:lnTo>
                <a:lnTo>
                  <a:pt x="110303" y="159105"/>
                </a:lnTo>
                <a:lnTo>
                  <a:pt x="110303" y="152676"/>
                </a:lnTo>
                <a:lnTo>
                  <a:pt x="109797" y="159105"/>
                </a:lnTo>
                <a:lnTo>
                  <a:pt x="107865" y="159105"/>
                </a:lnTo>
                <a:lnTo>
                  <a:pt x="107358" y="152676"/>
                </a:lnTo>
                <a:lnTo>
                  <a:pt x="107358" y="159105"/>
                </a:lnTo>
                <a:lnTo>
                  <a:pt x="105616" y="159105"/>
                </a:lnTo>
                <a:lnTo>
                  <a:pt x="105616" y="144062"/>
                </a:lnTo>
                <a:lnTo>
                  <a:pt x="108403" y="144062"/>
                </a:lnTo>
                <a:lnTo>
                  <a:pt x="108815" y="149160"/>
                </a:lnTo>
                <a:lnTo>
                  <a:pt x="109258" y="144062"/>
                </a:lnTo>
                <a:close/>
                <a:moveTo>
                  <a:pt x="119519" y="144062"/>
                </a:moveTo>
                <a:lnTo>
                  <a:pt x="119519" y="159105"/>
                </a:lnTo>
                <a:lnTo>
                  <a:pt x="117777" y="159105"/>
                </a:lnTo>
                <a:lnTo>
                  <a:pt x="117777" y="152676"/>
                </a:lnTo>
                <a:lnTo>
                  <a:pt x="117271" y="159105"/>
                </a:lnTo>
                <a:lnTo>
                  <a:pt x="115339" y="159105"/>
                </a:lnTo>
                <a:lnTo>
                  <a:pt x="114832" y="152676"/>
                </a:lnTo>
                <a:lnTo>
                  <a:pt x="114832" y="159105"/>
                </a:lnTo>
                <a:lnTo>
                  <a:pt x="113090" y="159105"/>
                </a:lnTo>
                <a:lnTo>
                  <a:pt x="113090" y="144062"/>
                </a:lnTo>
                <a:lnTo>
                  <a:pt x="115877" y="144062"/>
                </a:lnTo>
                <a:lnTo>
                  <a:pt x="116320" y="149160"/>
                </a:lnTo>
                <a:lnTo>
                  <a:pt x="116732" y="144062"/>
                </a:lnTo>
                <a:close/>
                <a:moveTo>
                  <a:pt x="126993" y="144062"/>
                </a:moveTo>
                <a:lnTo>
                  <a:pt x="126993" y="159105"/>
                </a:lnTo>
                <a:lnTo>
                  <a:pt x="125283" y="159105"/>
                </a:lnTo>
                <a:lnTo>
                  <a:pt x="125283" y="152676"/>
                </a:lnTo>
                <a:lnTo>
                  <a:pt x="124744" y="159105"/>
                </a:lnTo>
                <a:lnTo>
                  <a:pt x="122813" y="159105"/>
                </a:lnTo>
                <a:lnTo>
                  <a:pt x="122306" y="152676"/>
                </a:lnTo>
                <a:lnTo>
                  <a:pt x="122306" y="159105"/>
                </a:lnTo>
                <a:lnTo>
                  <a:pt x="120564" y="159105"/>
                </a:lnTo>
                <a:lnTo>
                  <a:pt x="120564" y="144062"/>
                </a:lnTo>
                <a:lnTo>
                  <a:pt x="123351" y="144062"/>
                </a:lnTo>
                <a:lnTo>
                  <a:pt x="123794" y="149160"/>
                </a:lnTo>
                <a:lnTo>
                  <a:pt x="124206" y="144062"/>
                </a:lnTo>
                <a:close/>
                <a:moveTo>
                  <a:pt x="134467" y="144062"/>
                </a:moveTo>
                <a:lnTo>
                  <a:pt x="134467" y="159105"/>
                </a:lnTo>
                <a:lnTo>
                  <a:pt x="132757" y="159105"/>
                </a:lnTo>
                <a:lnTo>
                  <a:pt x="132757" y="152676"/>
                </a:lnTo>
                <a:lnTo>
                  <a:pt x="132218" y="159105"/>
                </a:lnTo>
                <a:lnTo>
                  <a:pt x="130318" y="159105"/>
                </a:lnTo>
                <a:lnTo>
                  <a:pt x="129780" y="152676"/>
                </a:lnTo>
                <a:lnTo>
                  <a:pt x="129780" y="159105"/>
                </a:lnTo>
                <a:lnTo>
                  <a:pt x="128038" y="159105"/>
                </a:lnTo>
                <a:lnTo>
                  <a:pt x="128038" y="144062"/>
                </a:lnTo>
                <a:lnTo>
                  <a:pt x="130857" y="144062"/>
                </a:lnTo>
                <a:lnTo>
                  <a:pt x="131268" y="149160"/>
                </a:lnTo>
                <a:lnTo>
                  <a:pt x="131680" y="144062"/>
                </a:lnTo>
                <a:close/>
                <a:moveTo>
                  <a:pt x="141941" y="144062"/>
                </a:moveTo>
                <a:lnTo>
                  <a:pt x="141941" y="159105"/>
                </a:lnTo>
                <a:lnTo>
                  <a:pt x="140231" y="159105"/>
                </a:lnTo>
                <a:lnTo>
                  <a:pt x="140231" y="152676"/>
                </a:lnTo>
                <a:lnTo>
                  <a:pt x="139692" y="159105"/>
                </a:lnTo>
                <a:lnTo>
                  <a:pt x="137792" y="159105"/>
                </a:lnTo>
                <a:lnTo>
                  <a:pt x="137254" y="152676"/>
                </a:lnTo>
                <a:lnTo>
                  <a:pt x="137254" y="159105"/>
                </a:lnTo>
                <a:lnTo>
                  <a:pt x="135512" y="159105"/>
                </a:lnTo>
                <a:lnTo>
                  <a:pt x="135512" y="144062"/>
                </a:lnTo>
                <a:lnTo>
                  <a:pt x="138330" y="144062"/>
                </a:lnTo>
                <a:lnTo>
                  <a:pt x="138742" y="149160"/>
                </a:lnTo>
                <a:lnTo>
                  <a:pt x="139154" y="144062"/>
                </a:lnTo>
                <a:close/>
                <a:moveTo>
                  <a:pt x="149446" y="144062"/>
                </a:moveTo>
                <a:lnTo>
                  <a:pt x="149446" y="159105"/>
                </a:lnTo>
                <a:lnTo>
                  <a:pt x="147705" y="159105"/>
                </a:lnTo>
                <a:lnTo>
                  <a:pt x="147705" y="152676"/>
                </a:lnTo>
                <a:lnTo>
                  <a:pt x="147166" y="159105"/>
                </a:lnTo>
                <a:lnTo>
                  <a:pt x="145266" y="159105"/>
                </a:lnTo>
                <a:lnTo>
                  <a:pt x="144728" y="152676"/>
                </a:lnTo>
                <a:lnTo>
                  <a:pt x="144728" y="159105"/>
                </a:lnTo>
                <a:lnTo>
                  <a:pt x="142986" y="159105"/>
                </a:lnTo>
                <a:lnTo>
                  <a:pt x="142986" y="144062"/>
                </a:lnTo>
                <a:lnTo>
                  <a:pt x="145804" y="144062"/>
                </a:lnTo>
                <a:lnTo>
                  <a:pt x="146216" y="149160"/>
                </a:lnTo>
                <a:lnTo>
                  <a:pt x="146628" y="144062"/>
                </a:lnTo>
                <a:close/>
                <a:moveTo>
                  <a:pt x="156920" y="144062"/>
                </a:moveTo>
                <a:lnTo>
                  <a:pt x="156920" y="159105"/>
                </a:lnTo>
                <a:lnTo>
                  <a:pt x="155178" y="159105"/>
                </a:lnTo>
                <a:lnTo>
                  <a:pt x="155178" y="152676"/>
                </a:lnTo>
                <a:lnTo>
                  <a:pt x="154640" y="159105"/>
                </a:lnTo>
                <a:lnTo>
                  <a:pt x="152740" y="159105"/>
                </a:lnTo>
                <a:lnTo>
                  <a:pt x="152233" y="152676"/>
                </a:lnTo>
                <a:lnTo>
                  <a:pt x="152233" y="159105"/>
                </a:lnTo>
                <a:lnTo>
                  <a:pt x="150491" y="159105"/>
                </a:lnTo>
                <a:lnTo>
                  <a:pt x="150491" y="144062"/>
                </a:lnTo>
                <a:lnTo>
                  <a:pt x="153278" y="144062"/>
                </a:lnTo>
                <a:lnTo>
                  <a:pt x="153690" y="149160"/>
                </a:lnTo>
                <a:lnTo>
                  <a:pt x="154133" y="144062"/>
                </a:lnTo>
                <a:close/>
                <a:moveTo>
                  <a:pt x="164394" y="144062"/>
                </a:moveTo>
                <a:lnTo>
                  <a:pt x="164394" y="159105"/>
                </a:lnTo>
                <a:lnTo>
                  <a:pt x="162652" y="159105"/>
                </a:lnTo>
                <a:lnTo>
                  <a:pt x="162652" y="152676"/>
                </a:lnTo>
                <a:lnTo>
                  <a:pt x="162146" y="159105"/>
                </a:lnTo>
                <a:lnTo>
                  <a:pt x="160214" y="159105"/>
                </a:lnTo>
                <a:lnTo>
                  <a:pt x="159707" y="152676"/>
                </a:lnTo>
                <a:lnTo>
                  <a:pt x="159707" y="159105"/>
                </a:lnTo>
                <a:lnTo>
                  <a:pt x="157965" y="159105"/>
                </a:lnTo>
                <a:lnTo>
                  <a:pt x="157965" y="144062"/>
                </a:lnTo>
                <a:lnTo>
                  <a:pt x="160752" y="144062"/>
                </a:lnTo>
                <a:lnTo>
                  <a:pt x="161164" y="149160"/>
                </a:lnTo>
                <a:lnTo>
                  <a:pt x="161607" y="144062"/>
                </a:lnTo>
                <a:close/>
                <a:moveTo>
                  <a:pt x="171868" y="144062"/>
                </a:moveTo>
                <a:lnTo>
                  <a:pt x="171868" y="159105"/>
                </a:lnTo>
                <a:lnTo>
                  <a:pt x="170126" y="159105"/>
                </a:lnTo>
                <a:lnTo>
                  <a:pt x="170126" y="152676"/>
                </a:lnTo>
                <a:lnTo>
                  <a:pt x="169620" y="159105"/>
                </a:lnTo>
                <a:lnTo>
                  <a:pt x="167688" y="159105"/>
                </a:lnTo>
                <a:lnTo>
                  <a:pt x="167181" y="152676"/>
                </a:lnTo>
                <a:lnTo>
                  <a:pt x="167181" y="159105"/>
                </a:lnTo>
                <a:lnTo>
                  <a:pt x="165439" y="159105"/>
                </a:lnTo>
                <a:lnTo>
                  <a:pt x="165439" y="144062"/>
                </a:lnTo>
                <a:lnTo>
                  <a:pt x="168226" y="144062"/>
                </a:lnTo>
                <a:lnTo>
                  <a:pt x="168638" y="149160"/>
                </a:lnTo>
                <a:lnTo>
                  <a:pt x="169081" y="144062"/>
                </a:lnTo>
                <a:close/>
                <a:moveTo>
                  <a:pt x="179342" y="144062"/>
                </a:moveTo>
                <a:lnTo>
                  <a:pt x="179342" y="159105"/>
                </a:lnTo>
                <a:lnTo>
                  <a:pt x="177600" y="159105"/>
                </a:lnTo>
                <a:lnTo>
                  <a:pt x="177600" y="152676"/>
                </a:lnTo>
                <a:lnTo>
                  <a:pt x="177093" y="159105"/>
                </a:lnTo>
                <a:lnTo>
                  <a:pt x="175193" y="159105"/>
                </a:lnTo>
                <a:lnTo>
                  <a:pt x="174655" y="152676"/>
                </a:lnTo>
                <a:lnTo>
                  <a:pt x="174655" y="159105"/>
                </a:lnTo>
                <a:lnTo>
                  <a:pt x="172913" y="159105"/>
                </a:lnTo>
                <a:lnTo>
                  <a:pt x="172913" y="144062"/>
                </a:lnTo>
                <a:lnTo>
                  <a:pt x="175732" y="144062"/>
                </a:lnTo>
                <a:lnTo>
                  <a:pt x="176143" y="149160"/>
                </a:lnTo>
                <a:lnTo>
                  <a:pt x="176555" y="144062"/>
                </a:lnTo>
                <a:close/>
                <a:moveTo>
                  <a:pt x="186816" y="144062"/>
                </a:moveTo>
                <a:lnTo>
                  <a:pt x="186816" y="159105"/>
                </a:lnTo>
                <a:lnTo>
                  <a:pt x="185106" y="159105"/>
                </a:lnTo>
                <a:lnTo>
                  <a:pt x="185106" y="152676"/>
                </a:lnTo>
                <a:lnTo>
                  <a:pt x="184567" y="159105"/>
                </a:lnTo>
                <a:lnTo>
                  <a:pt x="182667" y="159105"/>
                </a:lnTo>
                <a:lnTo>
                  <a:pt x="182129" y="152676"/>
                </a:lnTo>
                <a:lnTo>
                  <a:pt x="182129" y="159105"/>
                </a:lnTo>
                <a:lnTo>
                  <a:pt x="180387" y="159105"/>
                </a:lnTo>
                <a:lnTo>
                  <a:pt x="180387" y="144062"/>
                </a:lnTo>
                <a:lnTo>
                  <a:pt x="183206" y="144062"/>
                </a:lnTo>
                <a:lnTo>
                  <a:pt x="183617" y="149160"/>
                </a:lnTo>
                <a:lnTo>
                  <a:pt x="184029" y="144062"/>
                </a:lnTo>
                <a:close/>
                <a:moveTo>
                  <a:pt x="194321" y="144062"/>
                </a:moveTo>
                <a:lnTo>
                  <a:pt x="194321" y="159105"/>
                </a:lnTo>
                <a:lnTo>
                  <a:pt x="192580" y="159105"/>
                </a:lnTo>
                <a:lnTo>
                  <a:pt x="192580" y="152676"/>
                </a:lnTo>
                <a:lnTo>
                  <a:pt x="192041" y="159105"/>
                </a:lnTo>
                <a:lnTo>
                  <a:pt x="190141" y="159105"/>
                </a:lnTo>
                <a:lnTo>
                  <a:pt x="189603" y="152676"/>
                </a:lnTo>
                <a:lnTo>
                  <a:pt x="189603" y="159105"/>
                </a:lnTo>
                <a:lnTo>
                  <a:pt x="187861" y="159105"/>
                </a:lnTo>
                <a:lnTo>
                  <a:pt x="187861" y="144062"/>
                </a:lnTo>
                <a:lnTo>
                  <a:pt x="190679" y="144062"/>
                </a:lnTo>
                <a:lnTo>
                  <a:pt x="191091" y="149160"/>
                </a:lnTo>
                <a:lnTo>
                  <a:pt x="191503" y="144062"/>
                </a:lnTo>
                <a:close/>
                <a:moveTo>
                  <a:pt x="201795" y="144062"/>
                </a:moveTo>
                <a:lnTo>
                  <a:pt x="201795" y="159105"/>
                </a:lnTo>
                <a:lnTo>
                  <a:pt x="200054" y="159105"/>
                </a:lnTo>
                <a:lnTo>
                  <a:pt x="200054" y="152676"/>
                </a:lnTo>
                <a:lnTo>
                  <a:pt x="199515" y="159105"/>
                </a:lnTo>
                <a:lnTo>
                  <a:pt x="197615" y="159105"/>
                </a:lnTo>
                <a:lnTo>
                  <a:pt x="197077" y="152676"/>
                </a:lnTo>
                <a:lnTo>
                  <a:pt x="197077" y="159105"/>
                </a:lnTo>
                <a:lnTo>
                  <a:pt x="195366" y="159105"/>
                </a:lnTo>
                <a:lnTo>
                  <a:pt x="195366" y="144062"/>
                </a:lnTo>
                <a:lnTo>
                  <a:pt x="198153" y="144062"/>
                </a:lnTo>
                <a:lnTo>
                  <a:pt x="198565" y="149160"/>
                </a:lnTo>
                <a:lnTo>
                  <a:pt x="198977" y="144062"/>
                </a:lnTo>
                <a:close/>
                <a:moveTo>
                  <a:pt x="209269" y="144062"/>
                </a:moveTo>
                <a:lnTo>
                  <a:pt x="209269" y="159105"/>
                </a:lnTo>
                <a:lnTo>
                  <a:pt x="207527" y="159105"/>
                </a:lnTo>
                <a:lnTo>
                  <a:pt x="207527" y="152676"/>
                </a:lnTo>
                <a:lnTo>
                  <a:pt x="207021" y="159105"/>
                </a:lnTo>
                <a:lnTo>
                  <a:pt x="205089" y="159105"/>
                </a:lnTo>
                <a:lnTo>
                  <a:pt x="204582" y="152676"/>
                </a:lnTo>
                <a:lnTo>
                  <a:pt x="204582" y="159105"/>
                </a:lnTo>
                <a:lnTo>
                  <a:pt x="202840" y="159105"/>
                </a:lnTo>
                <a:lnTo>
                  <a:pt x="202840" y="144062"/>
                </a:lnTo>
                <a:lnTo>
                  <a:pt x="205627" y="144062"/>
                </a:lnTo>
                <a:lnTo>
                  <a:pt x="206039" y="149160"/>
                </a:lnTo>
                <a:lnTo>
                  <a:pt x="206451" y="144062"/>
                </a:lnTo>
                <a:close/>
                <a:moveTo>
                  <a:pt x="216743" y="144062"/>
                </a:moveTo>
                <a:lnTo>
                  <a:pt x="216743" y="159105"/>
                </a:lnTo>
                <a:lnTo>
                  <a:pt x="215001" y="159105"/>
                </a:lnTo>
                <a:lnTo>
                  <a:pt x="215001" y="152676"/>
                </a:lnTo>
                <a:lnTo>
                  <a:pt x="214495" y="159105"/>
                </a:lnTo>
                <a:lnTo>
                  <a:pt x="212563" y="159105"/>
                </a:lnTo>
                <a:lnTo>
                  <a:pt x="212056" y="152676"/>
                </a:lnTo>
                <a:lnTo>
                  <a:pt x="212056" y="159105"/>
                </a:lnTo>
                <a:lnTo>
                  <a:pt x="210314" y="159105"/>
                </a:lnTo>
                <a:lnTo>
                  <a:pt x="210314" y="144062"/>
                </a:lnTo>
                <a:lnTo>
                  <a:pt x="213101" y="144062"/>
                </a:lnTo>
                <a:lnTo>
                  <a:pt x="213513" y="149160"/>
                </a:lnTo>
                <a:lnTo>
                  <a:pt x="213956" y="144062"/>
                </a:lnTo>
                <a:close/>
                <a:moveTo>
                  <a:pt x="224217" y="144062"/>
                </a:moveTo>
                <a:lnTo>
                  <a:pt x="224217" y="159105"/>
                </a:lnTo>
                <a:lnTo>
                  <a:pt x="222475" y="159105"/>
                </a:lnTo>
                <a:lnTo>
                  <a:pt x="222475" y="152676"/>
                </a:lnTo>
                <a:lnTo>
                  <a:pt x="221969" y="159105"/>
                </a:lnTo>
                <a:lnTo>
                  <a:pt x="220037" y="159105"/>
                </a:lnTo>
                <a:lnTo>
                  <a:pt x="219530" y="152676"/>
                </a:lnTo>
                <a:lnTo>
                  <a:pt x="219530" y="159105"/>
                </a:lnTo>
                <a:lnTo>
                  <a:pt x="217788" y="159105"/>
                </a:lnTo>
                <a:lnTo>
                  <a:pt x="217788" y="144062"/>
                </a:lnTo>
                <a:lnTo>
                  <a:pt x="220575" y="144062"/>
                </a:lnTo>
                <a:lnTo>
                  <a:pt x="221018" y="149160"/>
                </a:lnTo>
                <a:lnTo>
                  <a:pt x="221430" y="144062"/>
                </a:lnTo>
                <a:close/>
                <a:moveTo>
                  <a:pt x="231691" y="144062"/>
                </a:moveTo>
                <a:lnTo>
                  <a:pt x="231691" y="159105"/>
                </a:lnTo>
                <a:lnTo>
                  <a:pt x="229981" y="159105"/>
                </a:lnTo>
                <a:lnTo>
                  <a:pt x="229981" y="152676"/>
                </a:lnTo>
                <a:lnTo>
                  <a:pt x="229442" y="159105"/>
                </a:lnTo>
                <a:lnTo>
                  <a:pt x="227542" y="159105"/>
                </a:lnTo>
                <a:lnTo>
                  <a:pt x="227004" y="152676"/>
                </a:lnTo>
                <a:lnTo>
                  <a:pt x="227004" y="159105"/>
                </a:lnTo>
                <a:lnTo>
                  <a:pt x="225262" y="159105"/>
                </a:lnTo>
                <a:lnTo>
                  <a:pt x="225262" y="144062"/>
                </a:lnTo>
                <a:lnTo>
                  <a:pt x="228049" y="144062"/>
                </a:lnTo>
                <a:lnTo>
                  <a:pt x="228492" y="149160"/>
                </a:lnTo>
                <a:lnTo>
                  <a:pt x="228904" y="144062"/>
                </a:lnTo>
                <a:close/>
                <a:moveTo>
                  <a:pt x="239165" y="144062"/>
                </a:moveTo>
                <a:lnTo>
                  <a:pt x="239165" y="159105"/>
                </a:lnTo>
                <a:lnTo>
                  <a:pt x="237455" y="159105"/>
                </a:lnTo>
                <a:lnTo>
                  <a:pt x="237455" y="152676"/>
                </a:lnTo>
                <a:lnTo>
                  <a:pt x="236916" y="159105"/>
                </a:lnTo>
                <a:lnTo>
                  <a:pt x="235016" y="159105"/>
                </a:lnTo>
                <a:lnTo>
                  <a:pt x="234478" y="152676"/>
                </a:lnTo>
                <a:lnTo>
                  <a:pt x="234478" y="159105"/>
                </a:lnTo>
                <a:lnTo>
                  <a:pt x="232736" y="159105"/>
                </a:lnTo>
                <a:lnTo>
                  <a:pt x="232736" y="144062"/>
                </a:lnTo>
                <a:lnTo>
                  <a:pt x="235555" y="144062"/>
                </a:lnTo>
                <a:lnTo>
                  <a:pt x="235966" y="149160"/>
                </a:lnTo>
                <a:lnTo>
                  <a:pt x="236378" y="144062"/>
                </a:lnTo>
                <a:close/>
                <a:moveTo>
                  <a:pt x="246670" y="144062"/>
                </a:moveTo>
                <a:lnTo>
                  <a:pt x="246670" y="159105"/>
                </a:lnTo>
                <a:lnTo>
                  <a:pt x="244929" y="159105"/>
                </a:lnTo>
                <a:lnTo>
                  <a:pt x="244929" y="152676"/>
                </a:lnTo>
                <a:lnTo>
                  <a:pt x="244390" y="159105"/>
                </a:lnTo>
                <a:lnTo>
                  <a:pt x="242490" y="159105"/>
                </a:lnTo>
                <a:lnTo>
                  <a:pt x="241952" y="152676"/>
                </a:lnTo>
                <a:lnTo>
                  <a:pt x="241952" y="159105"/>
                </a:lnTo>
                <a:lnTo>
                  <a:pt x="240242" y="159105"/>
                </a:lnTo>
                <a:lnTo>
                  <a:pt x="240242" y="144062"/>
                </a:lnTo>
                <a:lnTo>
                  <a:pt x="243028" y="144062"/>
                </a:lnTo>
                <a:lnTo>
                  <a:pt x="243440" y="149160"/>
                </a:lnTo>
                <a:lnTo>
                  <a:pt x="243852" y="144062"/>
                </a:lnTo>
                <a:close/>
                <a:moveTo>
                  <a:pt x="254144" y="144062"/>
                </a:moveTo>
                <a:lnTo>
                  <a:pt x="254144" y="159105"/>
                </a:lnTo>
                <a:lnTo>
                  <a:pt x="252402" y="159105"/>
                </a:lnTo>
                <a:lnTo>
                  <a:pt x="252402" y="152676"/>
                </a:lnTo>
                <a:lnTo>
                  <a:pt x="251864" y="159105"/>
                </a:lnTo>
                <a:lnTo>
                  <a:pt x="249964" y="159105"/>
                </a:lnTo>
                <a:lnTo>
                  <a:pt x="249426" y="152676"/>
                </a:lnTo>
                <a:lnTo>
                  <a:pt x="249426" y="159105"/>
                </a:lnTo>
                <a:lnTo>
                  <a:pt x="247715" y="159105"/>
                </a:lnTo>
                <a:lnTo>
                  <a:pt x="247715" y="144062"/>
                </a:lnTo>
                <a:lnTo>
                  <a:pt x="250502" y="144062"/>
                </a:lnTo>
                <a:lnTo>
                  <a:pt x="250914" y="149160"/>
                </a:lnTo>
                <a:lnTo>
                  <a:pt x="251326" y="144062"/>
                </a:lnTo>
                <a:close/>
                <a:moveTo>
                  <a:pt x="261618" y="144062"/>
                </a:moveTo>
                <a:lnTo>
                  <a:pt x="261618" y="159105"/>
                </a:lnTo>
                <a:lnTo>
                  <a:pt x="259876" y="159105"/>
                </a:lnTo>
                <a:lnTo>
                  <a:pt x="259876" y="152676"/>
                </a:lnTo>
                <a:lnTo>
                  <a:pt x="259338" y="159105"/>
                </a:lnTo>
                <a:lnTo>
                  <a:pt x="257438" y="159105"/>
                </a:lnTo>
                <a:lnTo>
                  <a:pt x="256899" y="152676"/>
                </a:lnTo>
                <a:lnTo>
                  <a:pt x="256899" y="159105"/>
                </a:lnTo>
                <a:lnTo>
                  <a:pt x="255189" y="159105"/>
                </a:lnTo>
                <a:lnTo>
                  <a:pt x="255189" y="144062"/>
                </a:lnTo>
                <a:lnTo>
                  <a:pt x="257976" y="144062"/>
                </a:lnTo>
                <a:lnTo>
                  <a:pt x="258388" y="149160"/>
                </a:lnTo>
                <a:lnTo>
                  <a:pt x="258831" y="144062"/>
                </a:lnTo>
                <a:close/>
                <a:moveTo>
                  <a:pt x="269092" y="144062"/>
                </a:moveTo>
                <a:lnTo>
                  <a:pt x="269092" y="159105"/>
                </a:lnTo>
                <a:lnTo>
                  <a:pt x="267350" y="159105"/>
                </a:lnTo>
                <a:lnTo>
                  <a:pt x="267350" y="152676"/>
                </a:lnTo>
                <a:lnTo>
                  <a:pt x="266844" y="159105"/>
                </a:lnTo>
                <a:lnTo>
                  <a:pt x="264912" y="159105"/>
                </a:lnTo>
                <a:lnTo>
                  <a:pt x="264405" y="152676"/>
                </a:lnTo>
                <a:lnTo>
                  <a:pt x="264405" y="159105"/>
                </a:lnTo>
                <a:lnTo>
                  <a:pt x="262663" y="159105"/>
                </a:lnTo>
                <a:lnTo>
                  <a:pt x="262663" y="144062"/>
                </a:lnTo>
                <a:lnTo>
                  <a:pt x="265450" y="144062"/>
                </a:lnTo>
                <a:lnTo>
                  <a:pt x="265862" y="149160"/>
                </a:lnTo>
                <a:lnTo>
                  <a:pt x="266305" y="144062"/>
                </a:lnTo>
                <a:close/>
                <a:moveTo>
                  <a:pt x="276566" y="144062"/>
                </a:moveTo>
                <a:lnTo>
                  <a:pt x="276566" y="159105"/>
                </a:lnTo>
                <a:lnTo>
                  <a:pt x="274824" y="159105"/>
                </a:lnTo>
                <a:lnTo>
                  <a:pt x="274824" y="152676"/>
                </a:lnTo>
                <a:lnTo>
                  <a:pt x="274317" y="159105"/>
                </a:lnTo>
                <a:lnTo>
                  <a:pt x="272386" y="159105"/>
                </a:lnTo>
                <a:lnTo>
                  <a:pt x="271879" y="152676"/>
                </a:lnTo>
                <a:lnTo>
                  <a:pt x="271879" y="159105"/>
                </a:lnTo>
                <a:lnTo>
                  <a:pt x="270137" y="159105"/>
                </a:lnTo>
                <a:lnTo>
                  <a:pt x="270137" y="144062"/>
                </a:lnTo>
                <a:lnTo>
                  <a:pt x="272924" y="144062"/>
                </a:lnTo>
                <a:lnTo>
                  <a:pt x="273367" y="149160"/>
                </a:lnTo>
                <a:lnTo>
                  <a:pt x="273779" y="144062"/>
                </a:lnTo>
                <a:close/>
                <a:moveTo>
                  <a:pt x="284040" y="144062"/>
                </a:moveTo>
                <a:lnTo>
                  <a:pt x="284040" y="159105"/>
                </a:lnTo>
                <a:lnTo>
                  <a:pt x="282298" y="159105"/>
                </a:lnTo>
                <a:lnTo>
                  <a:pt x="282298" y="152676"/>
                </a:lnTo>
                <a:lnTo>
                  <a:pt x="281791" y="159105"/>
                </a:lnTo>
                <a:lnTo>
                  <a:pt x="279860" y="159105"/>
                </a:lnTo>
                <a:lnTo>
                  <a:pt x="279353" y="152676"/>
                </a:lnTo>
                <a:lnTo>
                  <a:pt x="279353" y="159105"/>
                </a:lnTo>
                <a:lnTo>
                  <a:pt x="277611" y="159105"/>
                </a:lnTo>
                <a:lnTo>
                  <a:pt x="277611" y="144062"/>
                </a:lnTo>
                <a:lnTo>
                  <a:pt x="280430" y="144062"/>
                </a:lnTo>
                <a:lnTo>
                  <a:pt x="280841" y="149160"/>
                </a:lnTo>
                <a:lnTo>
                  <a:pt x="281253" y="144062"/>
                </a:lnTo>
                <a:close/>
                <a:moveTo>
                  <a:pt x="0" y="0"/>
                </a:moveTo>
                <a:lnTo>
                  <a:pt x="0" y="160340"/>
                </a:lnTo>
                <a:lnTo>
                  <a:pt x="285022" y="160340"/>
                </a:lnTo>
                <a:lnTo>
                  <a:pt x="285022" y="0"/>
                </a:lnTo>
                <a:close/>
              </a:path>
            </a:pathLst>
          </a:custGeom>
          <a:gradFill>
            <a:gsLst>
              <a:gs pos="0">
                <a:srgbClr val="191919"/>
              </a:gs>
              <a:gs pos="50000">
                <a:srgbClr val="232323"/>
              </a:gs>
              <a:gs pos="100000">
                <a:srgbClr val="191919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9" name="Google Shape;35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21"/>
          <p:cNvGrpSpPr/>
          <p:nvPr/>
        </p:nvGrpSpPr>
        <p:grpSpPr>
          <a:xfrm>
            <a:off x="346918" y="358117"/>
            <a:ext cx="1148466" cy="333102"/>
            <a:chOff x="238125" y="1804750"/>
            <a:chExt cx="7128900" cy="2067675"/>
          </a:xfrm>
        </p:grpSpPr>
        <p:sp>
          <p:nvSpPr>
            <p:cNvPr id="361" name="Google Shape;361;p21"/>
            <p:cNvSpPr/>
            <p:nvPr/>
          </p:nvSpPr>
          <p:spPr>
            <a:xfrm>
              <a:off x="2420050" y="2814650"/>
              <a:ext cx="646925" cy="862825"/>
            </a:xfrm>
            <a:custGeom>
              <a:avLst/>
              <a:gdLst/>
              <a:ahLst/>
              <a:cxnLst/>
              <a:rect l="l" t="t" r="r" b="b"/>
              <a:pathLst>
                <a:path w="25877" h="34513" extrusionOk="0">
                  <a:moveTo>
                    <a:pt x="1" y="1"/>
                  </a:moveTo>
                  <a:lnTo>
                    <a:pt x="1" y="20176"/>
                  </a:lnTo>
                  <a:cubicBezTo>
                    <a:pt x="1" y="29687"/>
                    <a:pt x="4267" y="34513"/>
                    <a:pt x="12694" y="34513"/>
                  </a:cubicBezTo>
                  <a:cubicBezTo>
                    <a:pt x="21156" y="34513"/>
                    <a:pt x="25876" y="29687"/>
                    <a:pt x="25876" y="20176"/>
                  </a:cubicBezTo>
                  <a:lnTo>
                    <a:pt x="25876" y="1"/>
                  </a:lnTo>
                  <a:lnTo>
                    <a:pt x="23428" y="1"/>
                  </a:lnTo>
                  <a:lnTo>
                    <a:pt x="23428" y="20176"/>
                  </a:lnTo>
                  <a:cubicBezTo>
                    <a:pt x="23428" y="28464"/>
                    <a:pt x="20002" y="32310"/>
                    <a:pt x="12694" y="32310"/>
                  </a:cubicBezTo>
                  <a:cubicBezTo>
                    <a:pt x="4232" y="32310"/>
                    <a:pt x="2448" y="25701"/>
                    <a:pt x="2448" y="20176"/>
                  </a:cubicBezTo>
                  <a:lnTo>
                    <a:pt x="2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3200700" y="3033200"/>
              <a:ext cx="485175" cy="624175"/>
            </a:xfrm>
            <a:custGeom>
              <a:avLst/>
              <a:gdLst/>
              <a:ahLst/>
              <a:cxnLst/>
              <a:rect l="l" t="t" r="r" b="b"/>
              <a:pathLst>
                <a:path w="19407" h="24967" extrusionOk="0">
                  <a:moveTo>
                    <a:pt x="10665" y="0"/>
                  </a:moveTo>
                  <a:cubicBezTo>
                    <a:pt x="6854" y="0"/>
                    <a:pt x="3567" y="2063"/>
                    <a:pt x="2168" y="5140"/>
                  </a:cubicBezTo>
                  <a:lnTo>
                    <a:pt x="2168" y="560"/>
                  </a:lnTo>
                  <a:lnTo>
                    <a:pt x="0" y="560"/>
                  </a:lnTo>
                  <a:lnTo>
                    <a:pt x="0" y="24967"/>
                  </a:lnTo>
                  <a:lnTo>
                    <a:pt x="2168" y="24967"/>
                  </a:lnTo>
                  <a:lnTo>
                    <a:pt x="2168" y="11784"/>
                  </a:lnTo>
                  <a:cubicBezTo>
                    <a:pt x="2168" y="5840"/>
                    <a:pt x="5490" y="1958"/>
                    <a:pt x="10595" y="1958"/>
                  </a:cubicBezTo>
                  <a:cubicBezTo>
                    <a:pt x="17204" y="1958"/>
                    <a:pt x="17204" y="7728"/>
                    <a:pt x="17204" y="9616"/>
                  </a:cubicBezTo>
                  <a:lnTo>
                    <a:pt x="17204" y="24967"/>
                  </a:lnTo>
                  <a:lnTo>
                    <a:pt x="19407" y="24967"/>
                  </a:lnTo>
                  <a:lnTo>
                    <a:pt x="19407" y="9931"/>
                  </a:lnTo>
                  <a:cubicBezTo>
                    <a:pt x="19407" y="7203"/>
                    <a:pt x="19407" y="0"/>
                    <a:pt x="10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3821350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1" y="1"/>
                  </a:moveTo>
                  <a:lnTo>
                    <a:pt x="1" y="24408"/>
                  </a:lnTo>
                  <a:lnTo>
                    <a:pt x="2169" y="2440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3821350" y="2860975"/>
              <a:ext cx="54225" cy="82200"/>
            </a:xfrm>
            <a:custGeom>
              <a:avLst/>
              <a:gdLst/>
              <a:ahLst/>
              <a:cxnLst/>
              <a:rect l="l" t="t" r="r" b="b"/>
              <a:pathLst>
                <a:path w="2169" h="3288" extrusionOk="0">
                  <a:moveTo>
                    <a:pt x="1" y="1"/>
                  </a:moveTo>
                  <a:lnTo>
                    <a:pt x="1" y="3288"/>
                  </a:lnTo>
                  <a:lnTo>
                    <a:pt x="2169" y="328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1"/>
            <p:cNvSpPr/>
            <p:nvPr/>
          </p:nvSpPr>
          <p:spPr>
            <a:xfrm>
              <a:off x="3941125" y="3047175"/>
              <a:ext cx="537625" cy="610200"/>
            </a:xfrm>
            <a:custGeom>
              <a:avLst/>
              <a:gdLst/>
              <a:ahLst/>
              <a:cxnLst/>
              <a:rect l="l" t="t" r="r" b="b"/>
              <a:pathLst>
                <a:path w="21505" h="24408" extrusionOk="0">
                  <a:moveTo>
                    <a:pt x="0" y="1"/>
                  </a:moveTo>
                  <a:lnTo>
                    <a:pt x="9826" y="24408"/>
                  </a:lnTo>
                  <a:lnTo>
                    <a:pt x="12308" y="24408"/>
                  </a:lnTo>
                  <a:lnTo>
                    <a:pt x="21505" y="1"/>
                  </a:lnTo>
                  <a:lnTo>
                    <a:pt x="19092" y="1"/>
                  </a:lnTo>
                  <a:cubicBezTo>
                    <a:pt x="19092" y="1"/>
                    <a:pt x="11364" y="20946"/>
                    <a:pt x="11085" y="21715"/>
                  </a:cubicBezTo>
                  <a:cubicBezTo>
                    <a:pt x="10770" y="20946"/>
                    <a:pt x="251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1"/>
            <p:cNvSpPr/>
            <p:nvPr/>
          </p:nvSpPr>
          <p:spPr>
            <a:xfrm>
              <a:off x="4505825" y="3033200"/>
              <a:ext cx="541150" cy="638175"/>
            </a:xfrm>
            <a:custGeom>
              <a:avLst/>
              <a:gdLst/>
              <a:ahLst/>
              <a:cxnLst/>
              <a:rect l="l" t="t" r="r" b="b"/>
              <a:pathLst>
                <a:path w="21646" h="25527" extrusionOk="0">
                  <a:moveTo>
                    <a:pt x="10840" y="1958"/>
                  </a:moveTo>
                  <a:cubicBezTo>
                    <a:pt x="16260" y="1958"/>
                    <a:pt x="19233" y="6609"/>
                    <a:pt x="19407" y="11260"/>
                  </a:cubicBezTo>
                  <a:lnTo>
                    <a:pt x="2274" y="11260"/>
                  </a:lnTo>
                  <a:cubicBezTo>
                    <a:pt x="2728" y="6609"/>
                    <a:pt x="5770" y="1958"/>
                    <a:pt x="10840" y="1958"/>
                  </a:cubicBezTo>
                  <a:close/>
                  <a:moveTo>
                    <a:pt x="10840" y="0"/>
                  </a:moveTo>
                  <a:cubicBezTo>
                    <a:pt x="8008" y="0"/>
                    <a:pt x="5525" y="1014"/>
                    <a:pt x="3672" y="2903"/>
                  </a:cubicBezTo>
                  <a:cubicBezTo>
                    <a:pt x="1329" y="5280"/>
                    <a:pt x="1" y="9022"/>
                    <a:pt x="36" y="13183"/>
                  </a:cubicBezTo>
                  <a:cubicBezTo>
                    <a:pt x="1" y="17029"/>
                    <a:pt x="1190" y="20351"/>
                    <a:pt x="3393" y="22589"/>
                  </a:cubicBezTo>
                  <a:cubicBezTo>
                    <a:pt x="5281" y="24512"/>
                    <a:pt x="7868" y="25526"/>
                    <a:pt x="10840" y="25526"/>
                  </a:cubicBezTo>
                  <a:cubicBezTo>
                    <a:pt x="16715" y="25526"/>
                    <a:pt x="20456" y="22379"/>
                    <a:pt x="21400" y="16679"/>
                  </a:cubicBezTo>
                  <a:lnTo>
                    <a:pt x="21470" y="16435"/>
                  </a:lnTo>
                  <a:lnTo>
                    <a:pt x="19268" y="16435"/>
                  </a:lnTo>
                  <a:lnTo>
                    <a:pt x="19233" y="16610"/>
                  </a:lnTo>
                  <a:cubicBezTo>
                    <a:pt x="18428" y="20980"/>
                    <a:pt x="15281" y="23568"/>
                    <a:pt x="10840" y="23568"/>
                  </a:cubicBezTo>
                  <a:cubicBezTo>
                    <a:pt x="8533" y="23568"/>
                    <a:pt x="6609" y="22799"/>
                    <a:pt x="5106" y="21260"/>
                  </a:cubicBezTo>
                  <a:cubicBezTo>
                    <a:pt x="3288" y="19407"/>
                    <a:pt x="2239" y="16505"/>
                    <a:pt x="2239" y="13253"/>
                  </a:cubicBezTo>
                  <a:lnTo>
                    <a:pt x="2239" y="13218"/>
                  </a:lnTo>
                  <a:lnTo>
                    <a:pt x="21610" y="13218"/>
                  </a:lnTo>
                  <a:lnTo>
                    <a:pt x="21610" y="13008"/>
                  </a:lnTo>
                  <a:cubicBezTo>
                    <a:pt x="21610" y="12693"/>
                    <a:pt x="21645" y="12414"/>
                    <a:pt x="21645" y="12099"/>
                  </a:cubicBezTo>
                  <a:cubicBezTo>
                    <a:pt x="21645" y="8357"/>
                    <a:pt x="20526" y="5140"/>
                    <a:pt x="18463" y="3007"/>
                  </a:cubicBezTo>
                  <a:cubicBezTo>
                    <a:pt x="16575" y="1014"/>
                    <a:pt x="14022" y="0"/>
                    <a:pt x="10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5143975" y="3043450"/>
              <a:ext cx="288500" cy="613925"/>
            </a:xfrm>
            <a:custGeom>
              <a:avLst/>
              <a:gdLst/>
              <a:ahLst/>
              <a:cxnLst/>
              <a:rect l="l" t="t" r="r" b="b"/>
              <a:pathLst>
                <a:path w="11540" h="24557" extrusionOk="0">
                  <a:moveTo>
                    <a:pt x="10879" y="0"/>
                  </a:moveTo>
                  <a:cubicBezTo>
                    <a:pt x="7057" y="0"/>
                    <a:pt x="3448" y="2117"/>
                    <a:pt x="2204" y="5010"/>
                  </a:cubicBezTo>
                  <a:lnTo>
                    <a:pt x="2204" y="150"/>
                  </a:lnTo>
                  <a:lnTo>
                    <a:pt x="1" y="150"/>
                  </a:lnTo>
                  <a:lnTo>
                    <a:pt x="1" y="24557"/>
                  </a:lnTo>
                  <a:lnTo>
                    <a:pt x="2204" y="24557"/>
                  </a:lnTo>
                  <a:lnTo>
                    <a:pt x="2204" y="11234"/>
                  </a:lnTo>
                  <a:cubicBezTo>
                    <a:pt x="2378" y="7598"/>
                    <a:pt x="3183" y="6199"/>
                    <a:pt x="4826" y="4486"/>
                  </a:cubicBezTo>
                  <a:cubicBezTo>
                    <a:pt x="6868" y="2499"/>
                    <a:pt x="9172" y="2167"/>
                    <a:pt x="10482" y="2167"/>
                  </a:cubicBezTo>
                  <a:cubicBezTo>
                    <a:pt x="10832" y="2167"/>
                    <a:pt x="11111" y="2191"/>
                    <a:pt x="11295" y="2213"/>
                  </a:cubicBezTo>
                  <a:lnTo>
                    <a:pt x="11540" y="2248"/>
                  </a:lnTo>
                  <a:lnTo>
                    <a:pt x="11540" y="45"/>
                  </a:lnTo>
                  <a:lnTo>
                    <a:pt x="11330" y="10"/>
                  </a:lnTo>
                  <a:cubicBezTo>
                    <a:pt x="11179" y="3"/>
                    <a:pt x="11029" y="0"/>
                    <a:pt x="10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1"/>
            <p:cNvSpPr/>
            <p:nvPr/>
          </p:nvSpPr>
          <p:spPr>
            <a:xfrm>
              <a:off x="5449950" y="3033200"/>
              <a:ext cx="487800" cy="638175"/>
            </a:xfrm>
            <a:custGeom>
              <a:avLst/>
              <a:gdLst/>
              <a:ahLst/>
              <a:cxnLst/>
              <a:rect l="l" t="t" r="r" b="b"/>
              <a:pathLst>
                <a:path w="19512" h="25527" extrusionOk="0">
                  <a:moveTo>
                    <a:pt x="9721" y="0"/>
                  </a:moveTo>
                  <a:cubicBezTo>
                    <a:pt x="7623" y="0"/>
                    <a:pt x="839" y="455"/>
                    <a:pt x="839" y="6364"/>
                  </a:cubicBezTo>
                  <a:cubicBezTo>
                    <a:pt x="839" y="11679"/>
                    <a:pt x="5700" y="12658"/>
                    <a:pt x="9266" y="13393"/>
                  </a:cubicBezTo>
                  <a:lnTo>
                    <a:pt x="9896" y="13532"/>
                  </a:lnTo>
                  <a:cubicBezTo>
                    <a:pt x="13707" y="14302"/>
                    <a:pt x="17309" y="15001"/>
                    <a:pt x="17309" y="18708"/>
                  </a:cubicBezTo>
                  <a:cubicBezTo>
                    <a:pt x="17309" y="23113"/>
                    <a:pt x="12134" y="23568"/>
                    <a:pt x="9896" y="23568"/>
                  </a:cubicBezTo>
                  <a:cubicBezTo>
                    <a:pt x="5490" y="23568"/>
                    <a:pt x="2448" y="20910"/>
                    <a:pt x="2168" y="16784"/>
                  </a:cubicBezTo>
                  <a:lnTo>
                    <a:pt x="2168" y="16575"/>
                  </a:lnTo>
                  <a:lnTo>
                    <a:pt x="0" y="16575"/>
                  </a:lnTo>
                  <a:lnTo>
                    <a:pt x="0" y="16784"/>
                  </a:lnTo>
                  <a:cubicBezTo>
                    <a:pt x="140" y="22204"/>
                    <a:pt x="3916" y="25526"/>
                    <a:pt x="9896" y="25526"/>
                  </a:cubicBezTo>
                  <a:cubicBezTo>
                    <a:pt x="12169" y="25526"/>
                    <a:pt x="19512" y="25037"/>
                    <a:pt x="19512" y="18708"/>
                  </a:cubicBezTo>
                  <a:cubicBezTo>
                    <a:pt x="19512" y="13498"/>
                    <a:pt x="15560" y="12344"/>
                    <a:pt x="10840" y="11434"/>
                  </a:cubicBezTo>
                  <a:lnTo>
                    <a:pt x="10105" y="11295"/>
                  </a:lnTo>
                  <a:cubicBezTo>
                    <a:pt x="6469" y="10525"/>
                    <a:pt x="3007" y="9791"/>
                    <a:pt x="3007" y="6364"/>
                  </a:cubicBezTo>
                  <a:cubicBezTo>
                    <a:pt x="3007" y="2973"/>
                    <a:pt x="6469" y="1958"/>
                    <a:pt x="9721" y="1958"/>
                  </a:cubicBezTo>
                  <a:cubicBezTo>
                    <a:pt x="12273" y="1958"/>
                    <a:pt x="16539" y="2728"/>
                    <a:pt x="16609" y="7868"/>
                  </a:cubicBezTo>
                  <a:lnTo>
                    <a:pt x="16609" y="8078"/>
                  </a:lnTo>
                  <a:lnTo>
                    <a:pt x="18777" y="8078"/>
                  </a:lnTo>
                  <a:lnTo>
                    <a:pt x="18777" y="7868"/>
                  </a:lnTo>
                  <a:cubicBezTo>
                    <a:pt x="18777" y="2798"/>
                    <a:pt x="15560" y="0"/>
                    <a:pt x="9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1"/>
            <p:cNvSpPr/>
            <p:nvPr/>
          </p:nvSpPr>
          <p:spPr>
            <a:xfrm>
              <a:off x="6049625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0" y="1"/>
                  </a:moveTo>
                  <a:lnTo>
                    <a:pt x="0" y="24408"/>
                  </a:lnTo>
                  <a:lnTo>
                    <a:pt x="2168" y="24408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1"/>
            <p:cNvSpPr/>
            <p:nvPr/>
          </p:nvSpPr>
          <p:spPr>
            <a:xfrm>
              <a:off x="6173750" y="2860975"/>
              <a:ext cx="843600" cy="1011450"/>
            </a:xfrm>
            <a:custGeom>
              <a:avLst/>
              <a:gdLst/>
              <a:ahLst/>
              <a:cxnLst/>
              <a:rect l="l" t="t" r="r" b="b"/>
              <a:pathLst>
                <a:path w="33744" h="40458" extrusionOk="0">
                  <a:moveTo>
                    <a:pt x="4441" y="1"/>
                  </a:moveTo>
                  <a:lnTo>
                    <a:pt x="4441" y="7449"/>
                  </a:lnTo>
                  <a:lnTo>
                    <a:pt x="1" y="7449"/>
                  </a:lnTo>
                  <a:lnTo>
                    <a:pt x="1" y="9407"/>
                  </a:lnTo>
                  <a:lnTo>
                    <a:pt x="4441" y="9407"/>
                  </a:lnTo>
                  <a:lnTo>
                    <a:pt x="4441" y="25981"/>
                  </a:lnTo>
                  <a:cubicBezTo>
                    <a:pt x="4441" y="26086"/>
                    <a:pt x="4441" y="26226"/>
                    <a:pt x="4441" y="26366"/>
                  </a:cubicBezTo>
                  <a:cubicBezTo>
                    <a:pt x="4441" y="28254"/>
                    <a:pt x="4896" y="29618"/>
                    <a:pt x="5840" y="30527"/>
                  </a:cubicBezTo>
                  <a:cubicBezTo>
                    <a:pt x="6980" y="31639"/>
                    <a:pt x="8666" y="31910"/>
                    <a:pt x="10263" y="31910"/>
                  </a:cubicBezTo>
                  <a:cubicBezTo>
                    <a:pt x="10725" y="31910"/>
                    <a:pt x="11179" y="31887"/>
                    <a:pt x="11610" y="31856"/>
                  </a:cubicBezTo>
                  <a:lnTo>
                    <a:pt x="11820" y="31856"/>
                  </a:lnTo>
                  <a:lnTo>
                    <a:pt x="11820" y="29897"/>
                  </a:lnTo>
                  <a:lnTo>
                    <a:pt x="11610" y="29897"/>
                  </a:lnTo>
                  <a:cubicBezTo>
                    <a:pt x="11285" y="29909"/>
                    <a:pt x="10979" y="29916"/>
                    <a:pt x="10691" y="29916"/>
                  </a:cubicBezTo>
                  <a:cubicBezTo>
                    <a:pt x="9208" y="29916"/>
                    <a:pt x="8192" y="29737"/>
                    <a:pt x="7519" y="29093"/>
                  </a:cubicBezTo>
                  <a:cubicBezTo>
                    <a:pt x="6924" y="28499"/>
                    <a:pt x="6644" y="27485"/>
                    <a:pt x="6644" y="25946"/>
                  </a:cubicBezTo>
                  <a:lnTo>
                    <a:pt x="6644" y="9407"/>
                  </a:lnTo>
                  <a:lnTo>
                    <a:pt x="12729" y="9407"/>
                  </a:lnTo>
                  <a:cubicBezTo>
                    <a:pt x="15106" y="15107"/>
                    <a:pt x="21960" y="31401"/>
                    <a:pt x="22030" y="31506"/>
                  </a:cubicBezTo>
                  <a:cubicBezTo>
                    <a:pt x="20946" y="34583"/>
                    <a:pt x="20282" y="36331"/>
                    <a:pt x="19617" y="36996"/>
                  </a:cubicBezTo>
                  <a:cubicBezTo>
                    <a:pt x="18498" y="38150"/>
                    <a:pt x="17344" y="38499"/>
                    <a:pt x="14792" y="38499"/>
                  </a:cubicBezTo>
                  <a:lnTo>
                    <a:pt x="14582" y="38499"/>
                  </a:lnTo>
                  <a:lnTo>
                    <a:pt x="14582" y="40457"/>
                  </a:lnTo>
                  <a:lnTo>
                    <a:pt x="14792" y="40457"/>
                  </a:lnTo>
                  <a:cubicBezTo>
                    <a:pt x="17449" y="40457"/>
                    <a:pt x="19163" y="40388"/>
                    <a:pt x="20491" y="39338"/>
                  </a:cubicBezTo>
                  <a:cubicBezTo>
                    <a:pt x="21540" y="38534"/>
                    <a:pt x="22310" y="36821"/>
                    <a:pt x="23359" y="34303"/>
                  </a:cubicBezTo>
                  <a:cubicBezTo>
                    <a:pt x="23359" y="34303"/>
                    <a:pt x="33744" y="7449"/>
                    <a:pt x="33744" y="7449"/>
                  </a:cubicBezTo>
                  <a:lnTo>
                    <a:pt x="31296" y="7449"/>
                  </a:lnTo>
                  <a:cubicBezTo>
                    <a:pt x="31296" y="7449"/>
                    <a:pt x="23568" y="28044"/>
                    <a:pt x="23219" y="28988"/>
                  </a:cubicBezTo>
                  <a:cubicBezTo>
                    <a:pt x="22834" y="28044"/>
                    <a:pt x="14442" y="7449"/>
                    <a:pt x="14442" y="7449"/>
                  </a:cubicBezTo>
                  <a:lnTo>
                    <a:pt x="6644" y="7449"/>
                  </a:lnTo>
                  <a:lnTo>
                    <a:pt x="66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1"/>
            <p:cNvSpPr/>
            <p:nvPr/>
          </p:nvSpPr>
          <p:spPr>
            <a:xfrm>
              <a:off x="6048750" y="2860975"/>
              <a:ext cx="55100" cy="82200"/>
            </a:xfrm>
            <a:custGeom>
              <a:avLst/>
              <a:gdLst/>
              <a:ahLst/>
              <a:cxnLst/>
              <a:rect l="l" t="t" r="r" b="b"/>
              <a:pathLst>
                <a:path w="2204" h="3288" extrusionOk="0">
                  <a:moveTo>
                    <a:pt x="0" y="1"/>
                  </a:moveTo>
                  <a:lnTo>
                    <a:pt x="0" y="3288"/>
                  </a:lnTo>
                  <a:lnTo>
                    <a:pt x="2203" y="3288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3358050" y="1804750"/>
              <a:ext cx="909150" cy="872875"/>
            </a:xfrm>
            <a:custGeom>
              <a:avLst/>
              <a:gdLst/>
              <a:ahLst/>
              <a:cxnLst/>
              <a:rect l="l" t="t" r="r" b="b"/>
              <a:pathLst>
                <a:path w="36366" h="34915" extrusionOk="0">
                  <a:moveTo>
                    <a:pt x="18218" y="2108"/>
                  </a:moveTo>
                  <a:cubicBezTo>
                    <a:pt x="25701" y="2108"/>
                    <a:pt x="30701" y="8262"/>
                    <a:pt x="30631" y="17913"/>
                  </a:cubicBezTo>
                  <a:cubicBezTo>
                    <a:pt x="30631" y="26899"/>
                    <a:pt x="25701" y="32599"/>
                    <a:pt x="18323" y="32599"/>
                  </a:cubicBezTo>
                  <a:cubicBezTo>
                    <a:pt x="12169" y="32599"/>
                    <a:pt x="5665" y="27669"/>
                    <a:pt x="5665" y="16724"/>
                  </a:cubicBezTo>
                  <a:cubicBezTo>
                    <a:pt x="5665" y="7563"/>
                    <a:pt x="10805" y="2108"/>
                    <a:pt x="18218" y="2108"/>
                  </a:cubicBezTo>
                  <a:close/>
                  <a:moveTo>
                    <a:pt x="18197" y="0"/>
                  </a:moveTo>
                  <a:cubicBezTo>
                    <a:pt x="6790" y="0"/>
                    <a:pt x="520" y="9007"/>
                    <a:pt x="280" y="16969"/>
                  </a:cubicBezTo>
                  <a:cubicBezTo>
                    <a:pt x="0" y="27249"/>
                    <a:pt x="8182" y="34697"/>
                    <a:pt x="17868" y="34907"/>
                  </a:cubicBezTo>
                  <a:cubicBezTo>
                    <a:pt x="18031" y="34912"/>
                    <a:pt x="18195" y="34914"/>
                    <a:pt x="18359" y="34914"/>
                  </a:cubicBezTo>
                  <a:cubicBezTo>
                    <a:pt x="26566" y="34914"/>
                    <a:pt x="35881" y="28914"/>
                    <a:pt x="36121" y="17738"/>
                  </a:cubicBezTo>
                  <a:cubicBezTo>
                    <a:pt x="36366" y="6374"/>
                    <a:pt x="27099" y="185"/>
                    <a:pt x="18847" y="10"/>
                  </a:cubicBezTo>
                  <a:cubicBezTo>
                    <a:pt x="18629" y="4"/>
                    <a:pt x="18412" y="0"/>
                    <a:pt x="18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6569750" y="1816350"/>
              <a:ext cx="797275" cy="849725"/>
            </a:xfrm>
            <a:custGeom>
              <a:avLst/>
              <a:gdLst/>
              <a:ahLst/>
              <a:cxnLst/>
              <a:rect l="l" t="t" r="r" b="b"/>
              <a:pathLst>
                <a:path w="31891" h="33989" extrusionOk="0">
                  <a:moveTo>
                    <a:pt x="1" y="1"/>
                  </a:moveTo>
                  <a:lnTo>
                    <a:pt x="1" y="490"/>
                  </a:lnTo>
                  <a:cubicBezTo>
                    <a:pt x="1924" y="595"/>
                    <a:pt x="2448" y="980"/>
                    <a:pt x="2448" y="3707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9722" y="33988"/>
                  </a:lnTo>
                  <a:lnTo>
                    <a:pt x="9722" y="33499"/>
                  </a:lnTo>
                  <a:cubicBezTo>
                    <a:pt x="7798" y="33394"/>
                    <a:pt x="7274" y="33009"/>
                    <a:pt x="7274" y="30282"/>
                  </a:cubicBezTo>
                  <a:lnTo>
                    <a:pt x="7274" y="17589"/>
                  </a:lnTo>
                  <a:lnTo>
                    <a:pt x="24652" y="17589"/>
                  </a:lnTo>
                  <a:lnTo>
                    <a:pt x="24652" y="30282"/>
                  </a:lnTo>
                  <a:cubicBezTo>
                    <a:pt x="24652" y="33009"/>
                    <a:pt x="24128" y="33394"/>
                    <a:pt x="22205" y="33499"/>
                  </a:cubicBezTo>
                  <a:lnTo>
                    <a:pt x="22205" y="33988"/>
                  </a:lnTo>
                  <a:lnTo>
                    <a:pt x="31891" y="33988"/>
                  </a:lnTo>
                  <a:lnTo>
                    <a:pt x="31891" y="33499"/>
                  </a:lnTo>
                  <a:cubicBezTo>
                    <a:pt x="29967" y="33394"/>
                    <a:pt x="29443" y="33009"/>
                    <a:pt x="29443" y="30282"/>
                  </a:cubicBezTo>
                  <a:lnTo>
                    <a:pt x="29443" y="3707"/>
                  </a:lnTo>
                  <a:cubicBezTo>
                    <a:pt x="29443" y="980"/>
                    <a:pt x="29967" y="595"/>
                    <a:pt x="31891" y="490"/>
                  </a:cubicBezTo>
                  <a:lnTo>
                    <a:pt x="31891" y="1"/>
                  </a:lnTo>
                  <a:lnTo>
                    <a:pt x="22205" y="1"/>
                  </a:lnTo>
                  <a:lnTo>
                    <a:pt x="22205" y="490"/>
                  </a:lnTo>
                  <a:cubicBezTo>
                    <a:pt x="24128" y="595"/>
                    <a:pt x="24652" y="980"/>
                    <a:pt x="24652" y="3707"/>
                  </a:cubicBezTo>
                  <a:lnTo>
                    <a:pt x="24652" y="15526"/>
                  </a:lnTo>
                  <a:lnTo>
                    <a:pt x="7274" y="15526"/>
                  </a:lnTo>
                  <a:lnTo>
                    <a:pt x="7274" y="3707"/>
                  </a:lnTo>
                  <a:cubicBezTo>
                    <a:pt x="7274" y="980"/>
                    <a:pt x="7798" y="595"/>
                    <a:pt x="9722" y="490"/>
                  </a:cubicBezTo>
                  <a:lnTo>
                    <a:pt x="97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4324000" y="1816350"/>
              <a:ext cx="776300" cy="849725"/>
            </a:xfrm>
            <a:custGeom>
              <a:avLst/>
              <a:gdLst/>
              <a:ahLst/>
              <a:cxnLst/>
              <a:rect l="l" t="t" r="r" b="b"/>
              <a:pathLst>
                <a:path w="31052" h="33989" extrusionOk="0">
                  <a:moveTo>
                    <a:pt x="36" y="1"/>
                  </a:moveTo>
                  <a:lnTo>
                    <a:pt x="36" y="490"/>
                  </a:lnTo>
                  <a:cubicBezTo>
                    <a:pt x="1924" y="595"/>
                    <a:pt x="2448" y="805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7309" y="33988"/>
                  </a:lnTo>
                  <a:lnTo>
                    <a:pt x="7309" y="33499"/>
                  </a:lnTo>
                  <a:cubicBezTo>
                    <a:pt x="5385" y="33394"/>
                    <a:pt x="4861" y="33009"/>
                    <a:pt x="4861" y="30282"/>
                  </a:cubicBezTo>
                  <a:lnTo>
                    <a:pt x="4861" y="5560"/>
                  </a:lnTo>
                  <a:cubicBezTo>
                    <a:pt x="4861" y="6015"/>
                    <a:pt x="23778" y="29023"/>
                    <a:pt x="27869" y="33988"/>
                  </a:cubicBezTo>
                  <a:lnTo>
                    <a:pt x="28639" y="33988"/>
                  </a:lnTo>
                  <a:lnTo>
                    <a:pt x="28639" y="2763"/>
                  </a:lnTo>
                  <a:cubicBezTo>
                    <a:pt x="28639" y="805"/>
                    <a:pt x="29163" y="595"/>
                    <a:pt x="31051" y="490"/>
                  </a:cubicBezTo>
                  <a:lnTo>
                    <a:pt x="31051" y="1"/>
                  </a:lnTo>
                  <a:lnTo>
                    <a:pt x="23848" y="1"/>
                  </a:lnTo>
                  <a:lnTo>
                    <a:pt x="23848" y="490"/>
                  </a:lnTo>
                  <a:cubicBezTo>
                    <a:pt x="25701" y="595"/>
                    <a:pt x="26261" y="805"/>
                    <a:pt x="26261" y="2763"/>
                  </a:cubicBezTo>
                  <a:lnTo>
                    <a:pt x="26261" y="24337"/>
                  </a:lnTo>
                  <a:lnTo>
                    <a:pt x="6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1"/>
            <p:cNvSpPr/>
            <p:nvPr/>
          </p:nvSpPr>
          <p:spPr>
            <a:xfrm>
              <a:off x="5110750" y="1816350"/>
              <a:ext cx="794650" cy="849725"/>
            </a:xfrm>
            <a:custGeom>
              <a:avLst/>
              <a:gdLst/>
              <a:ahLst/>
              <a:cxnLst/>
              <a:rect l="l" t="t" r="r" b="b"/>
              <a:pathLst>
                <a:path w="31786" h="33989" extrusionOk="0">
                  <a:moveTo>
                    <a:pt x="14547" y="7728"/>
                  </a:moveTo>
                  <a:cubicBezTo>
                    <a:pt x="14547" y="7728"/>
                    <a:pt x="17589" y="15456"/>
                    <a:pt x="20212" y="21750"/>
                  </a:cubicBezTo>
                  <a:lnTo>
                    <a:pt x="8952" y="21750"/>
                  </a:lnTo>
                  <a:cubicBezTo>
                    <a:pt x="11155" y="16330"/>
                    <a:pt x="14547" y="7728"/>
                    <a:pt x="14547" y="7728"/>
                  </a:cubicBezTo>
                  <a:close/>
                  <a:moveTo>
                    <a:pt x="15561" y="1"/>
                  </a:moveTo>
                  <a:cubicBezTo>
                    <a:pt x="13848" y="4092"/>
                    <a:pt x="5910" y="22904"/>
                    <a:pt x="3113" y="29408"/>
                  </a:cubicBezTo>
                  <a:cubicBezTo>
                    <a:pt x="2658" y="30527"/>
                    <a:pt x="1889" y="32310"/>
                    <a:pt x="1295" y="32939"/>
                  </a:cubicBezTo>
                  <a:cubicBezTo>
                    <a:pt x="840" y="33429"/>
                    <a:pt x="420" y="33499"/>
                    <a:pt x="1" y="33499"/>
                  </a:cubicBezTo>
                  <a:lnTo>
                    <a:pt x="1" y="33988"/>
                  </a:lnTo>
                  <a:lnTo>
                    <a:pt x="6470" y="33988"/>
                  </a:lnTo>
                  <a:lnTo>
                    <a:pt x="6470" y="33499"/>
                  </a:lnTo>
                  <a:cubicBezTo>
                    <a:pt x="5945" y="33499"/>
                    <a:pt x="4861" y="33499"/>
                    <a:pt x="4791" y="32555"/>
                  </a:cubicBezTo>
                  <a:cubicBezTo>
                    <a:pt x="4756" y="32240"/>
                    <a:pt x="4826" y="31925"/>
                    <a:pt x="4966" y="31541"/>
                  </a:cubicBezTo>
                  <a:cubicBezTo>
                    <a:pt x="5176" y="30946"/>
                    <a:pt x="6470" y="27624"/>
                    <a:pt x="8113" y="23883"/>
                  </a:cubicBezTo>
                  <a:lnTo>
                    <a:pt x="21051" y="23883"/>
                  </a:lnTo>
                  <a:cubicBezTo>
                    <a:pt x="22310" y="27065"/>
                    <a:pt x="23499" y="29757"/>
                    <a:pt x="24023" y="30946"/>
                  </a:cubicBezTo>
                  <a:cubicBezTo>
                    <a:pt x="24198" y="31296"/>
                    <a:pt x="24513" y="32135"/>
                    <a:pt x="24513" y="32520"/>
                  </a:cubicBezTo>
                  <a:cubicBezTo>
                    <a:pt x="24513" y="33464"/>
                    <a:pt x="23673" y="33499"/>
                    <a:pt x="22729" y="33499"/>
                  </a:cubicBezTo>
                  <a:lnTo>
                    <a:pt x="22729" y="33988"/>
                  </a:lnTo>
                  <a:lnTo>
                    <a:pt x="31786" y="33988"/>
                  </a:lnTo>
                  <a:lnTo>
                    <a:pt x="31786" y="33499"/>
                  </a:lnTo>
                  <a:cubicBezTo>
                    <a:pt x="30667" y="33429"/>
                    <a:pt x="30317" y="33149"/>
                    <a:pt x="29513" y="31296"/>
                  </a:cubicBezTo>
                  <a:lnTo>
                    <a:pt x="16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1"/>
            <p:cNvSpPr/>
            <p:nvPr/>
          </p:nvSpPr>
          <p:spPr>
            <a:xfrm>
              <a:off x="2374600" y="1816350"/>
              <a:ext cx="927525" cy="849725"/>
            </a:xfrm>
            <a:custGeom>
              <a:avLst/>
              <a:gdLst/>
              <a:ahLst/>
              <a:cxnLst/>
              <a:rect l="l" t="t" r="r" b="b"/>
              <a:pathLst>
                <a:path w="37101" h="33989" extrusionOk="0">
                  <a:moveTo>
                    <a:pt x="70" y="1"/>
                  </a:moveTo>
                  <a:lnTo>
                    <a:pt x="70" y="490"/>
                  </a:lnTo>
                  <a:cubicBezTo>
                    <a:pt x="1119" y="525"/>
                    <a:pt x="1714" y="630"/>
                    <a:pt x="2063" y="1050"/>
                  </a:cubicBezTo>
                  <a:cubicBezTo>
                    <a:pt x="2168" y="1224"/>
                    <a:pt x="2273" y="1364"/>
                    <a:pt x="2343" y="1539"/>
                  </a:cubicBezTo>
                  <a:cubicBezTo>
                    <a:pt x="2413" y="1714"/>
                    <a:pt x="2413" y="1924"/>
                    <a:pt x="2448" y="2099"/>
                  </a:cubicBezTo>
                  <a:cubicBezTo>
                    <a:pt x="2448" y="2308"/>
                    <a:pt x="2448" y="2518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3" y="33394"/>
                    <a:pt x="0" y="33499"/>
                  </a:cubicBezTo>
                  <a:lnTo>
                    <a:pt x="0" y="33988"/>
                  </a:lnTo>
                  <a:lnTo>
                    <a:pt x="7273" y="33988"/>
                  </a:lnTo>
                  <a:lnTo>
                    <a:pt x="7273" y="33499"/>
                  </a:lnTo>
                  <a:cubicBezTo>
                    <a:pt x="5350" y="33394"/>
                    <a:pt x="4826" y="33009"/>
                    <a:pt x="4826" y="30282"/>
                  </a:cubicBezTo>
                  <a:lnTo>
                    <a:pt x="4826" y="6714"/>
                  </a:lnTo>
                  <a:cubicBezTo>
                    <a:pt x="4826" y="6260"/>
                    <a:pt x="4721" y="5386"/>
                    <a:pt x="4721" y="5385"/>
                  </a:cubicBezTo>
                  <a:lnTo>
                    <a:pt x="4721" y="5385"/>
                  </a:lnTo>
                  <a:lnTo>
                    <a:pt x="5175" y="6714"/>
                  </a:lnTo>
                  <a:lnTo>
                    <a:pt x="16889" y="33848"/>
                  </a:lnTo>
                  <a:lnTo>
                    <a:pt x="17624" y="33848"/>
                  </a:lnTo>
                  <a:lnTo>
                    <a:pt x="29582" y="5875"/>
                  </a:lnTo>
                  <a:lnTo>
                    <a:pt x="29932" y="4756"/>
                  </a:lnTo>
                  <a:lnTo>
                    <a:pt x="29932" y="4756"/>
                  </a:lnTo>
                  <a:cubicBezTo>
                    <a:pt x="29932" y="4756"/>
                    <a:pt x="29827" y="5281"/>
                    <a:pt x="29827" y="5805"/>
                  </a:cubicBezTo>
                  <a:lnTo>
                    <a:pt x="29827" y="30247"/>
                  </a:lnTo>
                  <a:cubicBezTo>
                    <a:pt x="29827" y="32974"/>
                    <a:pt x="29303" y="33359"/>
                    <a:pt x="27414" y="33499"/>
                  </a:cubicBezTo>
                  <a:lnTo>
                    <a:pt x="27414" y="33988"/>
                  </a:lnTo>
                  <a:lnTo>
                    <a:pt x="37100" y="33988"/>
                  </a:lnTo>
                  <a:lnTo>
                    <a:pt x="37100" y="33499"/>
                  </a:lnTo>
                  <a:cubicBezTo>
                    <a:pt x="35177" y="33359"/>
                    <a:pt x="34653" y="33009"/>
                    <a:pt x="34653" y="30247"/>
                  </a:cubicBezTo>
                  <a:lnTo>
                    <a:pt x="34653" y="2763"/>
                  </a:lnTo>
                  <a:cubicBezTo>
                    <a:pt x="34653" y="805"/>
                    <a:pt x="35177" y="595"/>
                    <a:pt x="37030" y="490"/>
                  </a:cubicBezTo>
                  <a:lnTo>
                    <a:pt x="37030" y="1"/>
                  </a:lnTo>
                  <a:lnTo>
                    <a:pt x="29512" y="1"/>
                  </a:lnTo>
                  <a:lnTo>
                    <a:pt x="18638" y="25631"/>
                  </a:lnTo>
                  <a:lnTo>
                    <a:pt x="76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5943850" y="1806725"/>
              <a:ext cx="512275" cy="871600"/>
            </a:xfrm>
            <a:custGeom>
              <a:avLst/>
              <a:gdLst/>
              <a:ahLst/>
              <a:cxnLst/>
              <a:rect l="l" t="t" r="r" b="b"/>
              <a:pathLst>
                <a:path w="20491" h="34864" extrusionOk="0">
                  <a:moveTo>
                    <a:pt x="10490" y="1"/>
                  </a:moveTo>
                  <a:cubicBezTo>
                    <a:pt x="5735" y="1"/>
                    <a:pt x="140" y="2868"/>
                    <a:pt x="140" y="8848"/>
                  </a:cubicBezTo>
                  <a:cubicBezTo>
                    <a:pt x="140" y="12939"/>
                    <a:pt x="2588" y="15491"/>
                    <a:pt x="7448" y="17904"/>
                  </a:cubicBezTo>
                  <a:cubicBezTo>
                    <a:pt x="12239" y="20352"/>
                    <a:pt x="15910" y="21296"/>
                    <a:pt x="15910" y="26086"/>
                  </a:cubicBezTo>
                  <a:cubicBezTo>
                    <a:pt x="15910" y="28534"/>
                    <a:pt x="14512" y="32800"/>
                    <a:pt x="9092" y="32800"/>
                  </a:cubicBezTo>
                  <a:cubicBezTo>
                    <a:pt x="6959" y="32800"/>
                    <a:pt x="5245" y="32031"/>
                    <a:pt x="3882" y="30912"/>
                  </a:cubicBezTo>
                  <a:cubicBezTo>
                    <a:pt x="665" y="27869"/>
                    <a:pt x="735" y="25492"/>
                    <a:pt x="490" y="24583"/>
                  </a:cubicBezTo>
                  <a:lnTo>
                    <a:pt x="0" y="24583"/>
                  </a:lnTo>
                  <a:lnTo>
                    <a:pt x="140" y="32100"/>
                  </a:lnTo>
                  <a:lnTo>
                    <a:pt x="140" y="32065"/>
                  </a:lnTo>
                  <a:cubicBezTo>
                    <a:pt x="2420" y="33447"/>
                    <a:pt x="5725" y="34863"/>
                    <a:pt x="9277" y="34863"/>
                  </a:cubicBezTo>
                  <a:cubicBezTo>
                    <a:pt x="9320" y="34863"/>
                    <a:pt x="9363" y="34863"/>
                    <a:pt x="9406" y="34863"/>
                  </a:cubicBezTo>
                  <a:lnTo>
                    <a:pt x="9616" y="34863"/>
                  </a:lnTo>
                  <a:cubicBezTo>
                    <a:pt x="14896" y="34793"/>
                    <a:pt x="20491" y="30877"/>
                    <a:pt x="20491" y="24687"/>
                  </a:cubicBezTo>
                  <a:cubicBezTo>
                    <a:pt x="20491" y="18009"/>
                    <a:pt x="15805" y="16435"/>
                    <a:pt x="11050" y="13988"/>
                  </a:cubicBezTo>
                  <a:cubicBezTo>
                    <a:pt x="6259" y="11645"/>
                    <a:pt x="4266" y="10456"/>
                    <a:pt x="4266" y="7309"/>
                  </a:cubicBezTo>
                  <a:cubicBezTo>
                    <a:pt x="4266" y="5141"/>
                    <a:pt x="5560" y="1994"/>
                    <a:pt x="9791" y="1994"/>
                  </a:cubicBezTo>
                  <a:cubicBezTo>
                    <a:pt x="11155" y="1994"/>
                    <a:pt x="12344" y="2344"/>
                    <a:pt x="13358" y="2903"/>
                  </a:cubicBezTo>
                  <a:cubicBezTo>
                    <a:pt x="16819" y="4791"/>
                    <a:pt x="16959" y="7519"/>
                    <a:pt x="17414" y="9232"/>
                  </a:cubicBezTo>
                  <a:lnTo>
                    <a:pt x="17938" y="9232"/>
                  </a:lnTo>
                  <a:lnTo>
                    <a:pt x="17624" y="1644"/>
                  </a:lnTo>
                  <a:cubicBezTo>
                    <a:pt x="15456" y="735"/>
                    <a:pt x="13707" y="316"/>
                    <a:pt x="12484" y="141"/>
                  </a:cubicBezTo>
                  <a:cubicBezTo>
                    <a:pt x="11749" y="36"/>
                    <a:pt x="11085" y="1"/>
                    <a:pt x="10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1"/>
            <p:cNvSpPr/>
            <p:nvPr/>
          </p:nvSpPr>
          <p:spPr>
            <a:xfrm>
              <a:off x="238125" y="2773575"/>
              <a:ext cx="1727375" cy="914400"/>
            </a:xfrm>
            <a:custGeom>
              <a:avLst/>
              <a:gdLst/>
              <a:ahLst/>
              <a:cxnLst/>
              <a:rect l="l" t="t" r="r" b="b"/>
              <a:pathLst>
                <a:path w="69095" h="36576" extrusionOk="0">
                  <a:moveTo>
                    <a:pt x="63500" y="1923"/>
                  </a:moveTo>
                  <a:cubicBezTo>
                    <a:pt x="64374" y="2728"/>
                    <a:pt x="67416" y="5455"/>
                    <a:pt x="67836" y="5840"/>
                  </a:cubicBezTo>
                  <a:cubicBezTo>
                    <a:pt x="66929" y="8596"/>
                    <a:pt x="65743" y="11317"/>
                    <a:pt x="64592" y="13621"/>
                  </a:cubicBezTo>
                  <a:lnTo>
                    <a:pt x="64592" y="13621"/>
                  </a:lnTo>
                  <a:lnTo>
                    <a:pt x="65598" y="7203"/>
                  </a:lnTo>
                  <a:lnTo>
                    <a:pt x="62626" y="4511"/>
                  </a:lnTo>
                  <a:cubicBezTo>
                    <a:pt x="62906" y="3672"/>
                    <a:pt x="63220" y="2833"/>
                    <a:pt x="63500" y="1923"/>
                  </a:cubicBezTo>
                  <a:close/>
                  <a:moveTo>
                    <a:pt x="5595" y="1923"/>
                  </a:moveTo>
                  <a:cubicBezTo>
                    <a:pt x="5874" y="2833"/>
                    <a:pt x="6189" y="3672"/>
                    <a:pt x="6504" y="4511"/>
                  </a:cubicBezTo>
                  <a:lnTo>
                    <a:pt x="3497" y="7203"/>
                  </a:lnTo>
                  <a:lnTo>
                    <a:pt x="4511" y="13637"/>
                  </a:lnTo>
                  <a:cubicBezTo>
                    <a:pt x="3357" y="11294"/>
                    <a:pt x="2133" y="8567"/>
                    <a:pt x="1259" y="5840"/>
                  </a:cubicBezTo>
                  <a:cubicBezTo>
                    <a:pt x="1713" y="5455"/>
                    <a:pt x="4721" y="2728"/>
                    <a:pt x="5595" y="1923"/>
                  </a:cubicBezTo>
                  <a:close/>
                  <a:moveTo>
                    <a:pt x="5245" y="11155"/>
                  </a:moveTo>
                  <a:lnTo>
                    <a:pt x="5245" y="11155"/>
                  </a:lnTo>
                  <a:cubicBezTo>
                    <a:pt x="5839" y="12378"/>
                    <a:pt x="6469" y="13567"/>
                    <a:pt x="7168" y="14756"/>
                  </a:cubicBezTo>
                  <a:cubicBezTo>
                    <a:pt x="6714" y="15176"/>
                    <a:pt x="6294" y="15560"/>
                    <a:pt x="5979" y="15805"/>
                  </a:cubicBezTo>
                  <a:lnTo>
                    <a:pt x="5245" y="11155"/>
                  </a:lnTo>
                  <a:close/>
                  <a:moveTo>
                    <a:pt x="63850" y="11155"/>
                  </a:moveTo>
                  <a:lnTo>
                    <a:pt x="63115" y="15805"/>
                  </a:lnTo>
                  <a:cubicBezTo>
                    <a:pt x="62801" y="15560"/>
                    <a:pt x="62416" y="15176"/>
                    <a:pt x="61926" y="14756"/>
                  </a:cubicBezTo>
                  <a:cubicBezTo>
                    <a:pt x="61926" y="14756"/>
                    <a:pt x="61961" y="14721"/>
                    <a:pt x="61961" y="14721"/>
                  </a:cubicBezTo>
                  <a:cubicBezTo>
                    <a:pt x="62626" y="13567"/>
                    <a:pt x="63255" y="12378"/>
                    <a:pt x="63850" y="11155"/>
                  </a:cubicBezTo>
                  <a:close/>
                  <a:moveTo>
                    <a:pt x="60038" y="3672"/>
                  </a:moveTo>
                  <a:cubicBezTo>
                    <a:pt x="60912" y="4441"/>
                    <a:pt x="63780" y="7029"/>
                    <a:pt x="64269" y="7448"/>
                  </a:cubicBezTo>
                  <a:cubicBezTo>
                    <a:pt x="63115" y="10350"/>
                    <a:pt x="61752" y="13078"/>
                    <a:pt x="60178" y="15595"/>
                  </a:cubicBezTo>
                  <a:lnTo>
                    <a:pt x="60178" y="15630"/>
                  </a:lnTo>
                  <a:cubicBezTo>
                    <a:pt x="54653" y="24442"/>
                    <a:pt x="46821" y="30911"/>
                    <a:pt x="37555" y="34303"/>
                  </a:cubicBezTo>
                  <a:cubicBezTo>
                    <a:pt x="37555" y="34303"/>
                    <a:pt x="34897" y="35282"/>
                    <a:pt x="34547" y="35422"/>
                  </a:cubicBezTo>
                  <a:cubicBezTo>
                    <a:pt x="34233" y="35282"/>
                    <a:pt x="31540" y="34303"/>
                    <a:pt x="31540" y="34303"/>
                  </a:cubicBezTo>
                  <a:cubicBezTo>
                    <a:pt x="22274" y="30911"/>
                    <a:pt x="14441" y="24442"/>
                    <a:pt x="8917" y="15595"/>
                  </a:cubicBezTo>
                  <a:cubicBezTo>
                    <a:pt x="7308" y="13043"/>
                    <a:pt x="5944" y="10315"/>
                    <a:pt x="4825" y="7448"/>
                  </a:cubicBezTo>
                  <a:cubicBezTo>
                    <a:pt x="5315" y="7029"/>
                    <a:pt x="8217" y="4441"/>
                    <a:pt x="9056" y="3672"/>
                  </a:cubicBezTo>
                  <a:cubicBezTo>
                    <a:pt x="10210" y="6924"/>
                    <a:pt x="11644" y="10001"/>
                    <a:pt x="13392" y="12798"/>
                  </a:cubicBezTo>
                  <a:cubicBezTo>
                    <a:pt x="18288" y="20631"/>
                    <a:pt x="25211" y="26365"/>
                    <a:pt x="33358" y="29337"/>
                  </a:cubicBezTo>
                  <a:lnTo>
                    <a:pt x="34547" y="29757"/>
                  </a:lnTo>
                  <a:lnTo>
                    <a:pt x="35736" y="29337"/>
                  </a:lnTo>
                  <a:cubicBezTo>
                    <a:pt x="43884" y="26365"/>
                    <a:pt x="50807" y="20631"/>
                    <a:pt x="55702" y="12798"/>
                  </a:cubicBezTo>
                  <a:cubicBezTo>
                    <a:pt x="57451" y="10001"/>
                    <a:pt x="58884" y="6924"/>
                    <a:pt x="60038" y="3672"/>
                  </a:cubicBezTo>
                  <a:close/>
                  <a:moveTo>
                    <a:pt x="6119" y="0"/>
                  </a:moveTo>
                  <a:lnTo>
                    <a:pt x="5490" y="560"/>
                  </a:lnTo>
                  <a:lnTo>
                    <a:pt x="0" y="5525"/>
                  </a:lnTo>
                  <a:lnTo>
                    <a:pt x="105" y="5840"/>
                  </a:lnTo>
                  <a:cubicBezTo>
                    <a:pt x="1399" y="10036"/>
                    <a:pt x="3567" y="14302"/>
                    <a:pt x="5140" y="17169"/>
                  </a:cubicBezTo>
                  <a:lnTo>
                    <a:pt x="5455" y="17763"/>
                  </a:lnTo>
                  <a:lnTo>
                    <a:pt x="7728" y="15735"/>
                  </a:lnTo>
                  <a:cubicBezTo>
                    <a:pt x="7798" y="15875"/>
                    <a:pt x="7868" y="16050"/>
                    <a:pt x="7972" y="16190"/>
                  </a:cubicBezTo>
                  <a:cubicBezTo>
                    <a:pt x="13672" y="25246"/>
                    <a:pt x="21680" y="31855"/>
                    <a:pt x="31156" y="35352"/>
                  </a:cubicBezTo>
                  <a:lnTo>
                    <a:pt x="34547" y="36575"/>
                  </a:lnTo>
                  <a:lnTo>
                    <a:pt x="37939" y="35352"/>
                  </a:lnTo>
                  <a:cubicBezTo>
                    <a:pt x="47415" y="31855"/>
                    <a:pt x="55458" y="25246"/>
                    <a:pt x="61122" y="16190"/>
                  </a:cubicBezTo>
                  <a:cubicBezTo>
                    <a:pt x="61227" y="16050"/>
                    <a:pt x="61297" y="15875"/>
                    <a:pt x="61402" y="15735"/>
                  </a:cubicBezTo>
                  <a:lnTo>
                    <a:pt x="63640" y="17763"/>
                  </a:lnTo>
                  <a:lnTo>
                    <a:pt x="63955" y="17169"/>
                  </a:lnTo>
                  <a:cubicBezTo>
                    <a:pt x="65528" y="14337"/>
                    <a:pt x="67661" y="10071"/>
                    <a:pt x="68990" y="5840"/>
                  </a:cubicBezTo>
                  <a:lnTo>
                    <a:pt x="69095" y="5525"/>
                  </a:lnTo>
                  <a:lnTo>
                    <a:pt x="62975" y="0"/>
                  </a:lnTo>
                  <a:lnTo>
                    <a:pt x="62731" y="839"/>
                  </a:lnTo>
                  <a:cubicBezTo>
                    <a:pt x="62416" y="1818"/>
                    <a:pt x="62101" y="2798"/>
                    <a:pt x="61752" y="3742"/>
                  </a:cubicBezTo>
                  <a:lnTo>
                    <a:pt x="59584" y="1783"/>
                  </a:lnTo>
                  <a:lnTo>
                    <a:pt x="59304" y="2553"/>
                  </a:lnTo>
                  <a:cubicBezTo>
                    <a:pt x="58150" y="6014"/>
                    <a:pt x="56612" y="9266"/>
                    <a:pt x="54758" y="12204"/>
                  </a:cubicBezTo>
                  <a:cubicBezTo>
                    <a:pt x="50003" y="19826"/>
                    <a:pt x="43289" y="25421"/>
                    <a:pt x="35352" y="28323"/>
                  </a:cubicBezTo>
                  <a:cubicBezTo>
                    <a:pt x="35352" y="28323"/>
                    <a:pt x="34792" y="28533"/>
                    <a:pt x="34547" y="28603"/>
                  </a:cubicBezTo>
                  <a:cubicBezTo>
                    <a:pt x="34303" y="28533"/>
                    <a:pt x="33743" y="28323"/>
                    <a:pt x="33743" y="28323"/>
                  </a:cubicBezTo>
                  <a:cubicBezTo>
                    <a:pt x="25806" y="25421"/>
                    <a:pt x="19092" y="19826"/>
                    <a:pt x="14301" y="12204"/>
                  </a:cubicBezTo>
                  <a:cubicBezTo>
                    <a:pt x="12483" y="9301"/>
                    <a:pt x="10945" y="6049"/>
                    <a:pt x="9791" y="2553"/>
                  </a:cubicBezTo>
                  <a:lnTo>
                    <a:pt x="9511" y="1749"/>
                  </a:lnTo>
                  <a:lnTo>
                    <a:pt x="8917" y="2308"/>
                  </a:lnTo>
                  <a:lnTo>
                    <a:pt x="7343" y="3707"/>
                  </a:lnTo>
                  <a:cubicBezTo>
                    <a:pt x="6993" y="2798"/>
                    <a:pt x="6679" y="1818"/>
                    <a:pt x="6364" y="839"/>
                  </a:cubicBezTo>
                  <a:lnTo>
                    <a:pt x="6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1"/>
            <p:cNvSpPr/>
            <p:nvPr/>
          </p:nvSpPr>
          <p:spPr>
            <a:xfrm>
              <a:off x="428675" y="3047175"/>
              <a:ext cx="98825" cy="87450"/>
            </a:xfrm>
            <a:custGeom>
              <a:avLst/>
              <a:gdLst/>
              <a:ahLst/>
              <a:cxnLst/>
              <a:rect l="l" t="t" r="r" b="b"/>
              <a:pathLst>
                <a:path w="3953" h="3498" extrusionOk="0">
                  <a:moveTo>
                    <a:pt x="3218" y="420"/>
                  </a:moveTo>
                  <a:lnTo>
                    <a:pt x="2379" y="1330"/>
                  </a:lnTo>
                  <a:lnTo>
                    <a:pt x="1994" y="665"/>
                  </a:lnTo>
                  <a:lnTo>
                    <a:pt x="3218" y="420"/>
                  </a:lnTo>
                  <a:close/>
                  <a:moveTo>
                    <a:pt x="3393" y="1"/>
                  </a:moveTo>
                  <a:cubicBezTo>
                    <a:pt x="2448" y="141"/>
                    <a:pt x="1015" y="385"/>
                    <a:pt x="385" y="420"/>
                  </a:cubicBezTo>
                  <a:lnTo>
                    <a:pt x="211" y="211"/>
                  </a:lnTo>
                  <a:lnTo>
                    <a:pt x="1" y="315"/>
                  </a:lnTo>
                  <a:cubicBezTo>
                    <a:pt x="106" y="455"/>
                    <a:pt x="211" y="595"/>
                    <a:pt x="281" y="770"/>
                  </a:cubicBezTo>
                  <a:cubicBezTo>
                    <a:pt x="385" y="945"/>
                    <a:pt x="455" y="1120"/>
                    <a:pt x="560" y="1295"/>
                  </a:cubicBezTo>
                  <a:lnTo>
                    <a:pt x="735" y="1190"/>
                  </a:lnTo>
                  <a:lnTo>
                    <a:pt x="665" y="945"/>
                  </a:lnTo>
                  <a:lnTo>
                    <a:pt x="1609" y="735"/>
                  </a:lnTo>
                  <a:lnTo>
                    <a:pt x="2099" y="1609"/>
                  </a:lnTo>
                  <a:cubicBezTo>
                    <a:pt x="1924" y="1854"/>
                    <a:pt x="1609" y="2134"/>
                    <a:pt x="1434" y="2309"/>
                  </a:cubicBezTo>
                  <a:lnTo>
                    <a:pt x="1260" y="2134"/>
                  </a:lnTo>
                  <a:lnTo>
                    <a:pt x="1085" y="2204"/>
                  </a:lnTo>
                  <a:cubicBezTo>
                    <a:pt x="1190" y="2448"/>
                    <a:pt x="1330" y="2658"/>
                    <a:pt x="1434" y="2868"/>
                  </a:cubicBezTo>
                  <a:cubicBezTo>
                    <a:pt x="1574" y="3078"/>
                    <a:pt x="1679" y="3288"/>
                    <a:pt x="1784" y="3497"/>
                  </a:cubicBezTo>
                  <a:lnTo>
                    <a:pt x="1959" y="3393"/>
                  </a:lnTo>
                  <a:lnTo>
                    <a:pt x="1889" y="3148"/>
                  </a:lnTo>
                  <a:cubicBezTo>
                    <a:pt x="2064" y="2903"/>
                    <a:pt x="2623" y="2239"/>
                    <a:pt x="3043" y="1749"/>
                  </a:cubicBezTo>
                  <a:lnTo>
                    <a:pt x="3952" y="770"/>
                  </a:lnTo>
                  <a:lnTo>
                    <a:pt x="3847" y="490"/>
                  </a:lnTo>
                  <a:cubicBezTo>
                    <a:pt x="3707" y="315"/>
                    <a:pt x="3532" y="176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1"/>
            <p:cNvSpPr/>
            <p:nvPr/>
          </p:nvSpPr>
          <p:spPr>
            <a:xfrm>
              <a:off x="502975" y="3133725"/>
              <a:ext cx="114550" cy="110175"/>
            </a:xfrm>
            <a:custGeom>
              <a:avLst/>
              <a:gdLst/>
              <a:ahLst/>
              <a:cxnLst/>
              <a:rect l="l" t="t" r="r" b="b"/>
              <a:pathLst>
                <a:path w="4582" h="4407" extrusionOk="0">
                  <a:moveTo>
                    <a:pt x="2589" y="1"/>
                  </a:moveTo>
                  <a:lnTo>
                    <a:pt x="2414" y="105"/>
                  </a:lnTo>
                  <a:lnTo>
                    <a:pt x="2554" y="385"/>
                  </a:lnTo>
                  <a:cubicBezTo>
                    <a:pt x="2344" y="560"/>
                    <a:pt x="2134" y="735"/>
                    <a:pt x="1854" y="945"/>
                  </a:cubicBezTo>
                  <a:lnTo>
                    <a:pt x="1120" y="1469"/>
                  </a:lnTo>
                  <a:cubicBezTo>
                    <a:pt x="840" y="1679"/>
                    <a:pt x="595" y="1819"/>
                    <a:pt x="386" y="1959"/>
                  </a:cubicBezTo>
                  <a:lnTo>
                    <a:pt x="141" y="1749"/>
                  </a:lnTo>
                  <a:lnTo>
                    <a:pt x="1" y="1889"/>
                  </a:lnTo>
                  <a:cubicBezTo>
                    <a:pt x="106" y="2029"/>
                    <a:pt x="211" y="2168"/>
                    <a:pt x="316" y="2343"/>
                  </a:cubicBezTo>
                  <a:cubicBezTo>
                    <a:pt x="456" y="2483"/>
                    <a:pt x="525" y="2623"/>
                    <a:pt x="665" y="2798"/>
                  </a:cubicBezTo>
                  <a:lnTo>
                    <a:pt x="805" y="2658"/>
                  </a:lnTo>
                  <a:lnTo>
                    <a:pt x="700" y="2413"/>
                  </a:lnTo>
                  <a:cubicBezTo>
                    <a:pt x="1120" y="2064"/>
                    <a:pt x="1784" y="1574"/>
                    <a:pt x="2274" y="1189"/>
                  </a:cubicBezTo>
                  <a:lnTo>
                    <a:pt x="2309" y="1189"/>
                  </a:lnTo>
                  <a:cubicBezTo>
                    <a:pt x="1959" y="2029"/>
                    <a:pt x="1679" y="2938"/>
                    <a:pt x="1330" y="3812"/>
                  </a:cubicBezTo>
                  <a:cubicBezTo>
                    <a:pt x="1400" y="3917"/>
                    <a:pt x="1470" y="4022"/>
                    <a:pt x="1540" y="4127"/>
                  </a:cubicBezTo>
                  <a:cubicBezTo>
                    <a:pt x="1644" y="4197"/>
                    <a:pt x="1679" y="4301"/>
                    <a:pt x="1749" y="4406"/>
                  </a:cubicBezTo>
                  <a:cubicBezTo>
                    <a:pt x="1994" y="4197"/>
                    <a:pt x="2309" y="3952"/>
                    <a:pt x="2693" y="3672"/>
                  </a:cubicBezTo>
                  <a:lnTo>
                    <a:pt x="3428" y="3148"/>
                  </a:lnTo>
                  <a:cubicBezTo>
                    <a:pt x="3707" y="2938"/>
                    <a:pt x="3952" y="2798"/>
                    <a:pt x="4162" y="2658"/>
                  </a:cubicBezTo>
                  <a:lnTo>
                    <a:pt x="4407" y="2868"/>
                  </a:lnTo>
                  <a:lnTo>
                    <a:pt x="4582" y="2728"/>
                  </a:lnTo>
                  <a:cubicBezTo>
                    <a:pt x="4442" y="2588"/>
                    <a:pt x="4337" y="2448"/>
                    <a:pt x="4232" y="2273"/>
                  </a:cubicBezTo>
                  <a:cubicBezTo>
                    <a:pt x="4127" y="2133"/>
                    <a:pt x="4022" y="1959"/>
                    <a:pt x="3917" y="1819"/>
                  </a:cubicBezTo>
                  <a:lnTo>
                    <a:pt x="3742" y="1924"/>
                  </a:lnTo>
                  <a:lnTo>
                    <a:pt x="3847" y="2203"/>
                  </a:lnTo>
                  <a:cubicBezTo>
                    <a:pt x="3428" y="2553"/>
                    <a:pt x="2274" y="3427"/>
                    <a:pt x="2274" y="3427"/>
                  </a:cubicBezTo>
                  <a:cubicBezTo>
                    <a:pt x="2554" y="2623"/>
                    <a:pt x="2903" y="1679"/>
                    <a:pt x="3218" y="840"/>
                  </a:cubicBezTo>
                  <a:cubicBezTo>
                    <a:pt x="3113" y="700"/>
                    <a:pt x="3008" y="560"/>
                    <a:pt x="2903" y="420"/>
                  </a:cubicBezTo>
                  <a:cubicBezTo>
                    <a:pt x="2798" y="280"/>
                    <a:pt x="2693" y="140"/>
                    <a:pt x="2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1"/>
            <p:cNvSpPr/>
            <p:nvPr/>
          </p:nvSpPr>
          <p:spPr>
            <a:xfrm>
              <a:off x="600025" y="3257425"/>
              <a:ext cx="98800" cy="87875"/>
            </a:xfrm>
            <a:custGeom>
              <a:avLst/>
              <a:gdLst/>
              <a:ahLst/>
              <a:cxnLst/>
              <a:rect l="l" t="t" r="r" b="b"/>
              <a:pathLst>
                <a:path w="3952" h="3515" extrusionOk="0">
                  <a:moveTo>
                    <a:pt x="1810" y="1"/>
                  </a:moveTo>
                  <a:cubicBezTo>
                    <a:pt x="1423" y="1"/>
                    <a:pt x="1047" y="140"/>
                    <a:pt x="735" y="437"/>
                  </a:cubicBezTo>
                  <a:cubicBezTo>
                    <a:pt x="0" y="1102"/>
                    <a:pt x="70" y="2116"/>
                    <a:pt x="665" y="2745"/>
                  </a:cubicBezTo>
                  <a:cubicBezTo>
                    <a:pt x="1049" y="3200"/>
                    <a:pt x="1504" y="3445"/>
                    <a:pt x="2238" y="3514"/>
                  </a:cubicBezTo>
                  <a:lnTo>
                    <a:pt x="2308" y="3130"/>
                  </a:lnTo>
                  <a:cubicBezTo>
                    <a:pt x="1854" y="3060"/>
                    <a:pt x="1574" y="2885"/>
                    <a:pt x="1364" y="2675"/>
                  </a:cubicBezTo>
                  <a:cubicBezTo>
                    <a:pt x="909" y="2186"/>
                    <a:pt x="874" y="1486"/>
                    <a:pt x="1434" y="962"/>
                  </a:cubicBezTo>
                  <a:cubicBezTo>
                    <a:pt x="1682" y="729"/>
                    <a:pt x="1938" y="634"/>
                    <a:pt x="2175" y="634"/>
                  </a:cubicBezTo>
                  <a:cubicBezTo>
                    <a:pt x="2473" y="634"/>
                    <a:pt x="2743" y="783"/>
                    <a:pt x="2938" y="997"/>
                  </a:cubicBezTo>
                  <a:cubicBezTo>
                    <a:pt x="3112" y="1207"/>
                    <a:pt x="3252" y="1486"/>
                    <a:pt x="3287" y="1731"/>
                  </a:cubicBezTo>
                  <a:lnTo>
                    <a:pt x="3112" y="1941"/>
                  </a:lnTo>
                  <a:lnTo>
                    <a:pt x="3287" y="2116"/>
                  </a:lnTo>
                  <a:cubicBezTo>
                    <a:pt x="3462" y="1941"/>
                    <a:pt x="3742" y="1801"/>
                    <a:pt x="3952" y="1696"/>
                  </a:cubicBezTo>
                  <a:cubicBezTo>
                    <a:pt x="3812" y="1312"/>
                    <a:pt x="3602" y="1032"/>
                    <a:pt x="3322" y="717"/>
                  </a:cubicBezTo>
                  <a:cubicBezTo>
                    <a:pt x="2880" y="255"/>
                    <a:pt x="2334" y="1"/>
                    <a:pt x="1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694425" y="3348925"/>
              <a:ext cx="105800" cy="89325"/>
            </a:xfrm>
            <a:custGeom>
              <a:avLst/>
              <a:gdLst/>
              <a:ahLst/>
              <a:cxnLst/>
              <a:rect l="l" t="t" r="r" b="b"/>
              <a:pathLst>
                <a:path w="4232" h="3573" extrusionOk="0">
                  <a:moveTo>
                    <a:pt x="2345" y="626"/>
                  </a:moveTo>
                  <a:cubicBezTo>
                    <a:pt x="2543" y="626"/>
                    <a:pt x="2735" y="691"/>
                    <a:pt x="2903" y="834"/>
                  </a:cubicBezTo>
                  <a:cubicBezTo>
                    <a:pt x="3358" y="1218"/>
                    <a:pt x="3323" y="1883"/>
                    <a:pt x="2868" y="2407"/>
                  </a:cubicBezTo>
                  <a:cubicBezTo>
                    <a:pt x="2581" y="2738"/>
                    <a:pt x="2239" y="2930"/>
                    <a:pt x="1902" y="2930"/>
                  </a:cubicBezTo>
                  <a:cubicBezTo>
                    <a:pt x="1705" y="2930"/>
                    <a:pt x="1510" y="2864"/>
                    <a:pt x="1329" y="2722"/>
                  </a:cubicBezTo>
                  <a:cubicBezTo>
                    <a:pt x="875" y="2337"/>
                    <a:pt x="910" y="1673"/>
                    <a:pt x="1364" y="1148"/>
                  </a:cubicBezTo>
                  <a:cubicBezTo>
                    <a:pt x="1651" y="817"/>
                    <a:pt x="2007" y="626"/>
                    <a:pt x="2345" y="626"/>
                  </a:cubicBezTo>
                  <a:close/>
                  <a:moveTo>
                    <a:pt x="1930" y="0"/>
                  </a:moveTo>
                  <a:cubicBezTo>
                    <a:pt x="1457" y="0"/>
                    <a:pt x="1018" y="214"/>
                    <a:pt x="700" y="589"/>
                  </a:cubicBezTo>
                  <a:cubicBezTo>
                    <a:pt x="1" y="1393"/>
                    <a:pt x="176" y="2337"/>
                    <a:pt x="1050" y="3071"/>
                  </a:cubicBezTo>
                  <a:cubicBezTo>
                    <a:pt x="1472" y="3412"/>
                    <a:pt x="1917" y="3572"/>
                    <a:pt x="2328" y="3572"/>
                  </a:cubicBezTo>
                  <a:cubicBezTo>
                    <a:pt x="2803" y="3572"/>
                    <a:pt x="3233" y="3360"/>
                    <a:pt x="3532" y="2967"/>
                  </a:cubicBezTo>
                  <a:cubicBezTo>
                    <a:pt x="4232" y="2162"/>
                    <a:pt x="4057" y="1253"/>
                    <a:pt x="3183" y="519"/>
                  </a:cubicBezTo>
                  <a:cubicBezTo>
                    <a:pt x="2777" y="161"/>
                    <a:pt x="2340" y="0"/>
                    <a:pt x="19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1"/>
            <p:cNvSpPr/>
            <p:nvPr/>
          </p:nvSpPr>
          <p:spPr>
            <a:xfrm>
              <a:off x="805450" y="3420450"/>
              <a:ext cx="102300" cy="114550"/>
            </a:xfrm>
            <a:custGeom>
              <a:avLst/>
              <a:gdLst/>
              <a:ahLst/>
              <a:cxnLst/>
              <a:rect l="l" t="t" r="r" b="b"/>
              <a:pathLst>
                <a:path w="4092" h="4582" extrusionOk="0">
                  <a:moveTo>
                    <a:pt x="2483" y="1015"/>
                  </a:moveTo>
                  <a:cubicBezTo>
                    <a:pt x="2588" y="1050"/>
                    <a:pt x="2693" y="1085"/>
                    <a:pt x="2868" y="1224"/>
                  </a:cubicBezTo>
                  <a:cubicBezTo>
                    <a:pt x="3183" y="1399"/>
                    <a:pt x="3252" y="1644"/>
                    <a:pt x="3113" y="1889"/>
                  </a:cubicBezTo>
                  <a:cubicBezTo>
                    <a:pt x="3008" y="2046"/>
                    <a:pt x="2877" y="2116"/>
                    <a:pt x="2724" y="2116"/>
                  </a:cubicBezTo>
                  <a:cubicBezTo>
                    <a:pt x="2571" y="2116"/>
                    <a:pt x="2396" y="2046"/>
                    <a:pt x="2203" y="1924"/>
                  </a:cubicBezTo>
                  <a:cubicBezTo>
                    <a:pt x="2134" y="1889"/>
                    <a:pt x="2029" y="1819"/>
                    <a:pt x="1959" y="1784"/>
                  </a:cubicBezTo>
                  <a:lnTo>
                    <a:pt x="2099" y="1539"/>
                  </a:lnTo>
                  <a:cubicBezTo>
                    <a:pt x="2238" y="1329"/>
                    <a:pt x="2378" y="1120"/>
                    <a:pt x="2483" y="1015"/>
                  </a:cubicBezTo>
                  <a:close/>
                  <a:moveTo>
                    <a:pt x="1714" y="1"/>
                  </a:moveTo>
                  <a:lnTo>
                    <a:pt x="1609" y="175"/>
                  </a:lnTo>
                  <a:lnTo>
                    <a:pt x="1819" y="385"/>
                  </a:lnTo>
                  <a:cubicBezTo>
                    <a:pt x="1679" y="630"/>
                    <a:pt x="1574" y="875"/>
                    <a:pt x="1364" y="1155"/>
                  </a:cubicBezTo>
                  <a:lnTo>
                    <a:pt x="910" y="1959"/>
                  </a:lnTo>
                  <a:cubicBezTo>
                    <a:pt x="700" y="2204"/>
                    <a:pt x="560" y="2448"/>
                    <a:pt x="385" y="2658"/>
                  </a:cubicBezTo>
                  <a:lnTo>
                    <a:pt x="105" y="2553"/>
                  </a:lnTo>
                  <a:lnTo>
                    <a:pt x="1" y="2728"/>
                  </a:lnTo>
                  <a:cubicBezTo>
                    <a:pt x="210" y="2868"/>
                    <a:pt x="420" y="2973"/>
                    <a:pt x="630" y="3113"/>
                  </a:cubicBezTo>
                  <a:cubicBezTo>
                    <a:pt x="840" y="3253"/>
                    <a:pt x="1050" y="3392"/>
                    <a:pt x="1259" y="3532"/>
                  </a:cubicBezTo>
                  <a:lnTo>
                    <a:pt x="1364" y="3357"/>
                  </a:lnTo>
                  <a:lnTo>
                    <a:pt x="1154" y="3148"/>
                  </a:lnTo>
                  <a:cubicBezTo>
                    <a:pt x="1259" y="2903"/>
                    <a:pt x="1399" y="2658"/>
                    <a:pt x="1574" y="2378"/>
                  </a:cubicBezTo>
                  <a:lnTo>
                    <a:pt x="1749" y="2134"/>
                  </a:lnTo>
                  <a:lnTo>
                    <a:pt x="1959" y="2273"/>
                  </a:lnTo>
                  <a:cubicBezTo>
                    <a:pt x="1994" y="2728"/>
                    <a:pt x="2029" y="3532"/>
                    <a:pt x="2099" y="4127"/>
                  </a:cubicBezTo>
                  <a:cubicBezTo>
                    <a:pt x="2378" y="4267"/>
                    <a:pt x="2658" y="4406"/>
                    <a:pt x="2938" y="4581"/>
                  </a:cubicBezTo>
                  <a:lnTo>
                    <a:pt x="3043" y="4406"/>
                  </a:lnTo>
                  <a:lnTo>
                    <a:pt x="2973" y="4267"/>
                  </a:lnTo>
                  <a:cubicBezTo>
                    <a:pt x="2903" y="4057"/>
                    <a:pt x="2763" y="2903"/>
                    <a:pt x="2728" y="2588"/>
                  </a:cubicBezTo>
                  <a:lnTo>
                    <a:pt x="2728" y="2588"/>
                  </a:lnTo>
                  <a:cubicBezTo>
                    <a:pt x="2871" y="2659"/>
                    <a:pt x="3017" y="2694"/>
                    <a:pt x="3158" y="2694"/>
                  </a:cubicBezTo>
                  <a:cubicBezTo>
                    <a:pt x="3432" y="2694"/>
                    <a:pt x="3685" y="2562"/>
                    <a:pt x="3847" y="2308"/>
                  </a:cubicBezTo>
                  <a:cubicBezTo>
                    <a:pt x="4092" y="1959"/>
                    <a:pt x="4092" y="1504"/>
                    <a:pt x="3322" y="1015"/>
                  </a:cubicBezTo>
                  <a:cubicBezTo>
                    <a:pt x="3148" y="875"/>
                    <a:pt x="2938" y="770"/>
                    <a:pt x="2763" y="665"/>
                  </a:cubicBezTo>
                  <a:cubicBezTo>
                    <a:pt x="2553" y="560"/>
                    <a:pt x="2378" y="455"/>
                    <a:pt x="2203" y="315"/>
                  </a:cubicBezTo>
                  <a:cubicBezTo>
                    <a:pt x="2029" y="210"/>
                    <a:pt x="1854" y="10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1"/>
            <p:cNvSpPr/>
            <p:nvPr/>
          </p:nvSpPr>
          <p:spPr>
            <a:xfrm>
              <a:off x="921725" y="3500875"/>
              <a:ext cx="85675" cy="94425"/>
            </a:xfrm>
            <a:custGeom>
              <a:avLst/>
              <a:gdLst/>
              <a:ahLst/>
              <a:cxnLst/>
              <a:rect l="l" t="t" r="r" b="b"/>
              <a:pathLst>
                <a:path w="3427" h="3777" extrusionOk="0">
                  <a:moveTo>
                    <a:pt x="2623" y="420"/>
                  </a:moveTo>
                  <a:lnTo>
                    <a:pt x="2483" y="1679"/>
                  </a:lnTo>
                  <a:lnTo>
                    <a:pt x="1783" y="1364"/>
                  </a:lnTo>
                  <a:lnTo>
                    <a:pt x="2623" y="420"/>
                  </a:lnTo>
                  <a:close/>
                  <a:moveTo>
                    <a:pt x="2483" y="1"/>
                  </a:moveTo>
                  <a:cubicBezTo>
                    <a:pt x="1853" y="700"/>
                    <a:pt x="839" y="1714"/>
                    <a:pt x="315" y="2134"/>
                  </a:cubicBezTo>
                  <a:lnTo>
                    <a:pt x="70" y="2064"/>
                  </a:lnTo>
                  <a:lnTo>
                    <a:pt x="0" y="2273"/>
                  </a:lnTo>
                  <a:cubicBezTo>
                    <a:pt x="140" y="2343"/>
                    <a:pt x="315" y="2413"/>
                    <a:pt x="455" y="2483"/>
                  </a:cubicBezTo>
                  <a:cubicBezTo>
                    <a:pt x="630" y="2553"/>
                    <a:pt x="839" y="2658"/>
                    <a:pt x="1014" y="2728"/>
                  </a:cubicBezTo>
                  <a:lnTo>
                    <a:pt x="1119" y="2553"/>
                  </a:lnTo>
                  <a:lnTo>
                    <a:pt x="874" y="2378"/>
                  </a:lnTo>
                  <a:lnTo>
                    <a:pt x="1504" y="1644"/>
                  </a:lnTo>
                  <a:lnTo>
                    <a:pt x="2448" y="2064"/>
                  </a:lnTo>
                  <a:cubicBezTo>
                    <a:pt x="2448" y="2343"/>
                    <a:pt x="2378" y="2763"/>
                    <a:pt x="2308" y="3043"/>
                  </a:cubicBezTo>
                  <a:lnTo>
                    <a:pt x="2063" y="2973"/>
                  </a:lnTo>
                  <a:lnTo>
                    <a:pt x="1958" y="3148"/>
                  </a:lnTo>
                  <a:cubicBezTo>
                    <a:pt x="2203" y="3252"/>
                    <a:pt x="2448" y="3357"/>
                    <a:pt x="2658" y="3462"/>
                  </a:cubicBezTo>
                  <a:cubicBezTo>
                    <a:pt x="2867" y="3567"/>
                    <a:pt x="3112" y="3672"/>
                    <a:pt x="3322" y="3777"/>
                  </a:cubicBezTo>
                  <a:lnTo>
                    <a:pt x="3392" y="3602"/>
                  </a:lnTo>
                  <a:lnTo>
                    <a:pt x="3182" y="3427"/>
                  </a:lnTo>
                  <a:cubicBezTo>
                    <a:pt x="3182" y="3148"/>
                    <a:pt x="3217" y="2273"/>
                    <a:pt x="3287" y="1609"/>
                  </a:cubicBezTo>
                  <a:lnTo>
                    <a:pt x="3427" y="315"/>
                  </a:lnTo>
                  <a:lnTo>
                    <a:pt x="3182" y="105"/>
                  </a:lnTo>
                  <a:cubicBezTo>
                    <a:pt x="2972" y="70"/>
                    <a:pt x="2728" y="70"/>
                    <a:pt x="2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1"/>
            <p:cNvSpPr/>
            <p:nvPr/>
          </p:nvSpPr>
          <p:spPr>
            <a:xfrm>
              <a:off x="1180475" y="3500000"/>
              <a:ext cx="66450" cy="89200"/>
            </a:xfrm>
            <a:custGeom>
              <a:avLst/>
              <a:gdLst/>
              <a:ahLst/>
              <a:cxnLst/>
              <a:rect l="l" t="t" r="r" b="b"/>
              <a:pathLst>
                <a:path w="2658" h="3568" extrusionOk="0">
                  <a:moveTo>
                    <a:pt x="1364" y="1"/>
                  </a:moveTo>
                  <a:cubicBezTo>
                    <a:pt x="1119" y="105"/>
                    <a:pt x="910" y="210"/>
                    <a:pt x="665" y="315"/>
                  </a:cubicBezTo>
                  <a:cubicBezTo>
                    <a:pt x="455" y="420"/>
                    <a:pt x="210" y="525"/>
                    <a:pt x="0" y="630"/>
                  </a:cubicBezTo>
                  <a:lnTo>
                    <a:pt x="70" y="805"/>
                  </a:lnTo>
                  <a:lnTo>
                    <a:pt x="350" y="735"/>
                  </a:lnTo>
                  <a:cubicBezTo>
                    <a:pt x="490" y="980"/>
                    <a:pt x="630" y="1224"/>
                    <a:pt x="735" y="1539"/>
                  </a:cubicBezTo>
                  <a:lnTo>
                    <a:pt x="1119" y="2378"/>
                  </a:lnTo>
                  <a:cubicBezTo>
                    <a:pt x="1259" y="2693"/>
                    <a:pt x="1364" y="2938"/>
                    <a:pt x="1434" y="3183"/>
                  </a:cubicBezTo>
                  <a:lnTo>
                    <a:pt x="1189" y="3357"/>
                  </a:lnTo>
                  <a:lnTo>
                    <a:pt x="1294" y="3567"/>
                  </a:lnTo>
                  <a:cubicBezTo>
                    <a:pt x="1504" y="3427"/>
                    <a:pt x="1714" y="3322"/>
                    <a:pt x="1959" y="3252"/>
                  </a:cubicBezTo>
                  <a:cubicBezTo>
                    <a:pt x="2168" y="3148"/>
                    <a:pt x="2413" y="3043"/>
                    <a:pt x="2658" y="2938"/>
                  </a:cubicBezTo>
                  <a:lnTo>
                    <a:pt x="2553" y="2763"/>
                  </a:lnTo>
                  <a:lnTo>
                    <a:pt x="2273" y="2833"/>
                  </a:lnTo>
                  <a:cubicBezTo>
                    <a:pt x="2133" y="2588"/>
                    <a:pt x="2028" y="2343"/>
                    <a:pt x="1889" y="2029"/>
                  </a:cubicBezTo>
                  <a:lnTo>
                    <a:pt x="1504" y="1189"/>
                  </a:lnTo>
                  <a:cubicBezTo>
                    <a:pt x="1364" y="875"/>
                    <a:pt x="1259" y="630"/>
                    <a:pt x="1189" y="385"/>
                  </a:cubicBezTo>
                  <a:lnTo>
                    <a:pt x="1434" y="210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1260025" y="3424825"/>
              <a:ext cx="132025" cy="124150"/>
            </a:xfrm>
            <a:custGeom>
              <a:avLst/>
              <a:gdLst/>
              <a:ahLst/>
              <a:cxnLst/>
              <a:rect l="l" t="t" r="r" b="b"/>
              <a:pathLst>
                <a:path w="5281" h="4966" extrusionOk="0">
                  <a:moveTo>
                    <a:pt x="3602" y="0"/>
                  </a:moveTo>
                  <a:cubicBezTo>
                    <a:pt x="3427" y="105"/>
                    <a:pt x="3252" y="245"/>
                    <a:pt x="3043" y="350"/>
                  </a:cubicBezTo>
                  <a:cubicBezTo>
                    <a:pt x="2868" y="455"/>
                    <a:pt x="2658" y="560"/>
                    <a:pt x="2448" y="700"/>
                  </a:cubicBezTo>
                  <a:cubicBezTo>
                    <a:pt x="2588" y="1084"/>
                    <a:pt x="2903" y="2693"/>
                    <a:pt x="2973" y="3008"/>
                  </a:cubicBezTo>
                  <a:cubicBezTo>
                    <a:pt x="2588" y="2798"/>
                    <a:pt x="1434" y="1784"/>
                    <a:pt x="1119" y="1504"/>
                  </a:cubicBezTo>
                  <a:cubicBezTo>
                    <a:pt x="944" y="1609"/>
                    <a:pt x="735" y="1714"/>
                    <a:pt x="560" y="1854"/>
                  </a:cubicBezTo>
                  <a:cubicBezTo>
                    <a:pt x="385" y="1959"/>
                    <a:pt x="175" y="2063"/>
                    <a:pt x="0" y="2168"/>
                  </a:cubicBezTo>
                  <a:lnTo>
                    <a:pt x="105" y="2343"/>
                  </a:lnTo>
                  <a:lnTo>
                    <a:pt x="350" y="2238"/>
                  </a:lnTo>
                  <a:lnTo>
                    <a:pt x="595" y="2623"/>
                  </a:lnTo>
                  <a:cubicBezTo>
                    <a:pt x="805" y="3008"/>
                    <a:pt x="1539" y="4231"/>
                    <a:pt x="1679" y="4581"/>
                  </a:cubicBezTo>
                  <a:lnTo>
                    <a:pt x="1469" y="4791"/>
                  </a:lnTo>
                  <a:lnTo>
                    <a:pt x="1574" y="4966"/>
                  </a:lnTo>
                  <a:cubicBezTo>
                    <a:pt x="1749" y="4861"/>
                    <a:pt x="1889" y="4756"/>
                    <a:pt x="2063" y="4651"/>
                  </a:cubicBezTo>
                  <a:cubicBezTo>
                    <a:pt x="2203" y="4581"/>
                    <a:pt x="2378" y="4476"/>
                    <a:pt x="2553" y="4371"/>
                  </a:cubicBezTo>
                  <a:lnTo>
                    <a:pt x="2448" y="4196"/>
                  </a:lnTo>
                  <a:lnTo>
                    <a:pt x="2168" y="4301"/>
                  </a:lnTo>
                  <a:cubicBezTo>
                    <a:pt x="1993" y="4092"/>
                    <a:pt x="1854" y="3847"/>
                    <a:pt x="1679" y="3567"/>
                  </a:cubicBezTo>
                  <a:lnTo>
                    <a:pt x="1399" y="3112"/>
                  </a:lnTo>
                  <a:cubicBezTo>
                    <a:pt x="1154" y="2728"/>
                    <a:pt x="1014" y="2448"/>
                    <a:pt x="944" y="2308"/>
                  </a:cubicBezTo>
                  <a:lnTo>
                    <a:pt x="944" y="2273"/>
                  </a:lnTo>
                  <a:cubicBezTo>
                    <a:pt x="2133" y="3287"/>
                    <a:pt x="2763" y="3777"/>
                    <a:pt x="3077" y="4057"/>
                  </a:cubicBezTo>
                  <a:lnTo>
                    <a:pt x="3497" y="3812"/>
                  </a:lnTo>
                  <a:lnTo>
                    <a:pt x="2938" y="1084"/>
                  </a:lnTo>
                  <a:lnTo>
                    <a:pt x="2938" y="1084"/>
                  </a:lnTo>
                  <a:cubicBezTo>
                    <a:pt x="3043" y="1224"/>
                    <a:pt x="3217" y="1504"/>
                    <a:pt x="3427" y="1889"/>
                  </a:cubicBezTo>
                  <a:lnTo>
                    <a:pt x="3707" y="2343"/>
                  </a:lnTo>
                  <a:cubicBezTo>
                    <a:pt x="3882" y="2623"/>
                    <a:pt x="4022" y="2868"/>
                    <a:pt x="4126" y="3112"/>
                  </a:cubicBezTo>
                  <a:lnTo>
                    <a:pt x="3917" y="3322"/>
                  </a:lnTo>
                  <a:lnTo>
                    <a:pt x="4022" y="3497"/>
                  </a:lnTo>
                  <a:cubicBezTo>
                    <a:pt x="4231" y="3357"/>
                    <a:pt x="4441" y="3217"/>
                    <a:pt x="4651" y="3112"/>
                  </a:cubicBezTo>
                  <a:cubicBezTo>
                    <a:pt x="4861" y="2973"/>
                    <a:pt x="5071" y="2833"/>
                    <a:pt x="5280" y="2728"/>
                  </a:cubicBezTo>
                  <a:lnTo>
                    <a:pt x="5210" y="2553"/>
                  </a:lnTo>
                  <a:lnTo>
                    <a:pt x="4861" y="2693"/>
                  </a:lnTo>
                  <a:cubicBezTo>
                    <a:pt x="4721" y="2483"/>
                    <a:pt x="4546" y="2238"/>
                    <a:pt x="4371" y="1959"/>
                  </a:cubicBezTo>
                  <a:lnTo>
                    <a:pt x="3917" y="1154"/>
                  </a:lnTo>
                  <a:cubicBezTo>
                    <a:pt x="3742" y="875"/>
                    <a:pt x="3602" y="630"/>
                    <a:pt x="3497" y="385"/>
                  </a:cubicBezTo>
                  <a:lnTo>
                    <a:pt x="3707" y="175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1"/>
            <p:cNvSpPr/>
            <p:nvPr/>
          </p:nvSpPr>
          <p:spPr>
            <a:xfrm>
              <a:off x="1390275" y="3355975"/>
              <a:ext cx="83075" cy="102100"/>
            </a:xfrm>
            <a:custGeom>
              <a:avLst/>
              <a:gdLst/>
              <a:ahLst/>
              <a:cxnLst/>
              <a:rect l="l" t="t" r="r" b="b"/>
              <a:pathLst>
                <a:path w="3323" h="4084" extrusionOk="0">
                  <a:moveTo>
                    <a:pt x="2290" y="0"/>
                  </a:moveTo>
                  <a:cubicBezTo>
                    <a:pt x="2061" y="0"/>
                    <a:pt x="1808" y="106"/>
                    <a:pt x="1539" y="342"/>
                  </a:cubicBezTo>
                  <a:cubicBezTo>
                    <a:pt x="1399" y="447"/>
                    <a:pt x="1224" y="587"/>
                    <a:pt x="1049" y="726"/>
                  </a:cubicBezTo>
                  <a:cubicBezTo>
                    <a:pt x="840" y="901"/>
                    <a:pt x="665" y="1076"/>
                    <a:pt x="525" y="1181"/>
                  </a:cubicBezTo>
                  <a:cubicBezTo>
                    <a:pt x="350" y="1286"/>
                    <a:pt x="175" y="1426"/>
                    <a:pt x="0" y="1601"/>
                  </a:cubicBezTo>
                  <a:lnTo>
                    <a:pt x="105" y="1740"/>
                  </a:lnTo>
                  <a:lnTo>
                    <a:pt x="385" y="1601"/>
                  </a:lnTo>
                  <a:cubicBezTo>
                    <a:pt x="560" y="1810"/>
                    <a:pt x="735" y="2020"/>
                    <a:pt x="980" y="2265"/>
                  </a:cubicBezTo>
                  <a:lnTo>
                    <a:pt x="1539" y="2999"/>
                  </a:lnTo>
                  <a:cubicBezTo>
                    <a:pt x="1749" y="3244"/>
                    <a:pt x="1924" y="3454"/>
                    <a:pt x="2064" y="3699"/>
                  </a:cubicBezTo>
                  <a:lnTo>
                    <a:pt x="1889" y="3943"/>
                  </a:lnTo>
                  <a:lnTo>
                    <a:pt x="1994" y="4083"/>
                  </a:lnTo>
                  <a:cubicBezTo>
                    <a:pt x="2203" y="3908"/>
                    <a:pt x="2378" y="3768"/>
                    <a:pt x="2588" y="3594"/>
                  </a:cubicBezTo>
                  <a:cubicBezTo>
                    <a:pt x="2763" y="3454"/>
                    <a:pt x="2973" y="3314"/>
                    <a:pt x="3252" y="3069"/>
                  </a:cubicBezTo>
                  <a:lnTo>
                    <a:pt x="3147" y="2894"/>
                  </a:lnTo>
                  <a:lnTo>
                    <a:pt x="2763" y="3139"/>
                  </a:lnTo>
                  <a:cubicBezTo>
                    <a:pt x="2588" y="2929"/>
                    <a:pt x="2413" y="2719"/>
                    <a:pt x="2203" y="2475"/>
                  </a:cubicBezTo>
                  <a:lnTo>
                    <a:pt x="1784" y="1950"/>
                  </a:lnTo>
                  <a:cubicBezTo>
                    <a:pt x="1609" y="1740"/>
                    <a:pt x="1364" y="1426"/>
                    <a:pt x="1189" y="1216"/>
                  </a:cubicBezTo>
                  <a:cubicBezTo>
                    <a:pt x="1259" y="1111"/>
                    <a:pt x="1364" y="1006"/>
                    <a:pt x="1469" y="936"/>
                  </a:cubicBezTo>
                  <a:cubicBezTo>
                    <a:pt x="1617" y="805"/>
                    <a:pt x="1764" y="743"/>
                    <a:pt x="1901" y="743"/>
                  </a:cubicBezTo>
                  <a:cubicBezTo>
                    <a:pt x="2056" y="743"/>
                    <a:pt x="2197" y="823"/>
                    <a:pt x="2308" y="971"/>
                  </a:cubicBezTo>
                  <a:cubicBezTo>
                    <a:pt x="2518" y="1216"/>
                    <a:pt x="2588" y="1531"/>
                    <a:pt x="2273" y="1810"/>
                  </a:cubicBezTo>
                  <a:cubicBezTo>
                    <a:pt x="2203" y="1845"/>
                    <a:pt x="2133" y="1880"/>
                    <a:pt x="2064" y="1915"/>
                  </a:cubicBezTo>
                  <a:lnTo>
                    <a:pt x="2203" y="2335"/>
                  </a:lnTo>
                  <a:cubicBezTo>
                    <a:pt x="2343" y="2265"/>
                    <a:pt x="2483" y="2160"/>
                    <a:pt x="2623" y="2055"/>
                  </a:cubicBezTo>
                  <a:cubicBezTo>
                    <a:pt x="3287" y="1496"/>
                    <a:pt x="3322" y="796"/>
                    <a:pt x="2938" y="342"/>
                  </a:cubicBezTo>
                  <a:cubicBezTo>
                    <a:pt x="2756" y="124"/>
                    <a:pt x="2537" y="0"/>
                    <a:pt x="2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1501300" y="3283200"/>
              <a:ext cx="95300" cy="97075"/>
            </a:xfrm>
            <a:custGeom>
              <a:avLst/>
              <a:gdLst/>
              <a:ahLst/>
              <a:cxnLst/>
              <a:rect l="l" t="t" r="r" b="b"/>
              <a:pathLst>
                <a:path w="3812" h="3883" extrusionOk="0">
                  <a:moveTo>
                    <a:pt x="420" y="770"/>
                  </a:moveTo>
                  <a:lnTo>
                    <a:pt x="1574" y="1330"/>
                  </a:lnTo>
                  <a:lnTo>
                    <a:pt x="1014" y="1889"/>
                  </a:lnTo>
                  <a:lnTo>
                    <a:pt x="420" y="805"/>
                  </a:lnTo>
                  <a:lnTo>
                    <a:pt x="420" y="770"/>
                  </a:lnTo>
                  <a:close/>
                  <a:moveTo>
                    <a:pt x="595" y="1"/>
                  </a:moveTo>
                  <a:lnTo>
                    <a:pt x="350" y="141"/>
                  </a:lnTo>
                  <a:cubicBezTo>
                    <a:pt x="245" y="350"/>
                    <a:pt x="140" y="560"/>
                    <a:pt x="0" y="770"/>
                  </a:cubicBezTo>
                  <a:cubicBezTo>
                    <a:pt x="420" y="1609"/>
                    <a:pt x="1049" y="2903"/>
                    <a:pt x="1259" y="3532"/>
                  </a:cubicBezTo>
                  <a:lnTo>
                    <a:pt x="1119" y="3742"/>
                  </a:lnTo>
                  <a:lnTo>
                    <a:pt x="1259" y="3882"/>
                  </a:lnTo>
                  <a:cubicBezTo>
                    <a:pt x="1399" y="3742"/>
                    <a:pt x="1504" y="3637"/>
                    <a:pt x="1609" y="3498"/>
                  </a:cubicBezTo>
                  <a:cubicBezTo>
                    <a:pt x="1749" y="3358"/>
                    <a:pt x="1923" y="3218"/>
                    <a:pt x="2063" y="3078"/>
                  </a:cubicBezTo>
                  <a:lnTo>
                    <a:pt x="1923" y="2938"/>
                  </a:lnTo>
                  <a:lnTo>
                    <a:pt x="1679" y="3078"/>
                  </a:lnTo>
                  <a:lnTo>
                    <a:pt x="1189" y="2239"/>
                  </a:lnTo>
                  <a:lnTo>
                    <a:pt x="1923" y="1504"/>
                  </a:lnTo>
                  <a:cubicBezTo>
                    <a:pt x="2168" y="1609"/>
                    <a:pt x="2553" y="1819"/>
                    <a:pt x="2798" y="1959"/>
                  </a:cubicBezTo>
                  <a:lnTo>
                    <a:pt x="2623" y="2169"/>
                  </a:lnTo>
                  <a:lnTo>
                    <a:pt x="2798" y="2309"/>
                  </a:lnTo>
                  <a:cubicBezTo>
                    <a:pt x="2972" y="2134"/>
                    <a:pt x="3147" y="1959"/>
                    <a:pt x="3322" y="1749"/>
                  </a:cubicBezTo>
                  <a:cubicBezTo>
                    <a:pt x="3462" y="1574"/>
                    <a:pt x="3672" y="1434"/>
                    <a:pt x="3812" y="1260"/>
                  </a:cubicBezTo>
                  <a:lnTo>
                    <a:pt x="3672" y="1120"/>
                  </a:lnTo>
                  <a:lnTo>
                    <a:pt x="3462" y="1260"/>
                  </a:lnTo>
                  <a:cubicBezTo>
                    <a:pt x="3147" y="1190"/>
                    <a:pt x="2378" y="840"/>
                    <a:pt x="1784" y="560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1567725" y="3172750"/>
              <a:ext cx="116300" cy="101750"/>
            </a:xfrm>
            <a:custGeom>
              <a:avLst/>
              <a:gdLst/>
              <a:ahLst/>
              <a:cxnLst/>
              <a:rect l="l" t="t" r="r" b="b"/>
              <a:pathLst>
                <a:path w="4652" h="4070" extrusionOk="0">
                  <a:moveTo>
                    <a:pt x="1735" y="792"/>
                  </a:moveTo>
                  <a:cubicBezTo>
                    <a:pt x="1819" y="792"/>
                    <a:pt x="1904" y="823"/>
                    <a:pt x="1994" y="887"/>
                  </a:cubicBezTo>
                  <a:cubicBezTo>
                    <a:pt x="2274" y="1132"/>
                    <a:pt x="2239" y="1447"/>
                    <a:pt x="1959" y="1796"/>
                  </a:cubicBezTo>
                  <a:cubicBezTo>
                    <a:pt x="1889" y="1866"/>
                    <a:pt x="1819" y="1936"/>
                    <a:pt x="1784" y="2006"/>
                  </a:cubicBezTo>
                  <a:lnTo>
                    <a:pt x="1574" y="1866"/>
                  </a:lnTo>
                  <a:cubicBezTo>
                    <a:pt x="1364" y="1691"/>
                    <a:pt x="1155" y="1552"/>
                    <a:pt x="1050" y="1447"/>
                  </a:cubicBezTo>
                  <a:cubicBezTo>
                    <a:pt x="1120" y="1307"/>
                    <a:pt x="1190" y="1237"/>
                    <a:pt x="1295" y="1062"/>
                  </a:cubicBezTo>
                  <a:cubicBezTo>
                    <a:pt x="1450" y="885"/>
                    <a:pt x="1591" y="792"/>
                    <a:pt x="1735" y="792"/>
                  </a:cubicBezTo>
                  <a:close/>
                  <a:moveTo>
                    <a:pt x="2023" y="1"/>
                  </a:moveTo>
                  <a:cubicBezTo>
                    <a:pt x="1765" y="1"/>
                    <a:pt x="1466" y="157"/>
                    <a:pt x="1155" y="572"/>
                  </a:cubicBezTo>
                  <a:cubicBezTo>
                    <a:pt x="1015" y="747"/>
                    <a:pt x="875" y="957"/>
                    <a:pt x="735" y="1132"/>
                  </a:cubicBezTo>
                  <a:cubicBezTo>
                    <a:pt x="595" y="1307"/>
                    <a:pt x="490" y="1482"/>
                    <a:pt x="350" y="1656"/>
                  </a:cubicBezTo>
                  <a:cubicBezTo>
                    <a:pt x="246" y="1831"/>
                    <a:pt x="106" y="1971"/>
                    <a:pt x="1" y="2111"/>
                  </a:cubicBezTo>
                  <a:lnTo>
                    <a:pt x="141" y="2251"/>
                  </a:lnTo>
                  <a:lnTo>
                    <a:pt x="385" y="2041"/>
                  </a:lnTo>
                  <a:cubicBezTo>
                    <a:pt x="630" y="2181"/>
                    <a:pt x="840" y="2321"/>
                    <a:pt x="1120" y="2531"/>
                  </a:cubicBezTo>
                  <a:lnTo>
                    <a:pt x="1819" y="3090"/>
                  </a:lnTo>
                  <a:cubicBezTo>
                    <a:pt x="2099" y="3300"/>
                    <a:pt x="2309" y="3475"/>
                    <a:pt x="2518" y="3650"/>
                  </a:cubicBezTo>
                  <a:lnTo>
                    <a:pt x="2379" y="3929"/>
                  </a:lnTo>
                  <a:lnTo>
                    <a:pt x="2553" y="4069"/>
                  </a:lnTo>
                  <a:cubicBezTo>
                    <a:pt x="2693" y="3859"/>
                    <a:pt x="2833" y="3650"/>
                    <a:pt x="2973" y="3440"/>
                  </a:cubicBezTo>
                  <a:cubicBezTo>
                    <a:pt x="3148" y="3265"/>
                    <a:pt x="3288" y="3055"/>
                    <a:pt x="3462" y="2880"/>
                  </a:cubicBezTo>
                  <a:lnTo>
                    <a:pt x="3288" y="2740"/>
                  </a:lnTo>
                  <a:lnTo>
                    <a:pt x="3078" y="2950"/>
                  </a:lnTo>
                  <a:cubicBezTo>
                    <a:pt x="2833" y="2810"/>
                    <a:pt x="2588" y="2636"/>
                    <a:pt x="2344" y="2426"/>
                  </a:cubicBezTo>
                  <a:lnTo>
                    <a:pt x="2099" y="2251"/>
                  </a:lnTo>
                  <a:lnTo>
                    <a:pt x="2239" y="2076"/>
                  </a:lnTo>
                  <a:cubicBezTo>
                    <a:pt x="2382" y="2066"/>
                    <a:pt x="2552" y="2062"/>
                    <a:pt x="2737" y="2062"/>
                  </a:cubicBezTo>
                  <a:cubicBezTo>
                    <a:pt x="3181" y="2062"/>
                    <a:pt x="3707" y="2086"/>
                    <a:pt x="4127" y="2111"/>
                  </a:cubicBezTo>
                  <a:cubicBezTo>
                    <a:pt x="4267" y="1831"/>
                    <a:pt x="4442" y="1552"/>
                    <a:pt x="4651" y="1272"/>
                  </a:cubicBezTo>
                  <a:lnTo>
                    <a:pt x="4477" y="1167"/>
                  </a:lnTo>
                  <a:lnTo>
                    <a:pt x="4372" y="1237"/>
                  </a:lnTo>
                  <a:cubicBezTo>
                    <a:pt x="4162" y="1272"/>
                    <a:pt x="2973" y="1307"/>
                    <a:pt x="2658" y="1342"/>
                  </a:cubicBezTo>
                  <a:cubicBezTo>
                    <a:pt x="2903" y="922"/>
                    <a:pt x="2868" y="468"/>
                    <a:pt x="2483" y="188"/>
                  </a:cubicBezTo>
                  <a:cubicBezTo>
                    <a:pt x="2356" y="74"/>
                    <a:pt x="2199" y="1"/>
                    <a:pt x="2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651650" y="3055175"/>
              <a:ext cx="101425" cy="93800"/>
            </a:xfrm>
            <a:custGeom>
              <a:avLst/>
              <a:gdLst/>
              <a:ahLst/>
              <a:cxnLst/>
              <a:rect l="l" t="t" r="r" b="b"/>
              <a:pathLst>
                <a:path w="4057" h="3752" extrusionOk="0">
                  <a:moveTo>
                    <a:pt x="1761" y="800"/>
                  </a:moveTo>
                  <a:cubicBezTo>
                    <a:pt x="2003" y="800"/>
                    <a:pt x="2267" y="882"/>
                    <a:pt x="2518" y="1044"/>
                  </a:cubicBezTo>
                  <a:cubicBezTo>
                    <a:pt x="3113" y="1394"/>
                    <a:pt x="3392" y="1989"/>
                    <a:pt x="3078" y="2478"/>
                  </a:cubicBezTo>
                  <a:lnTo>
                    <a:pt x="3078" y="2513"/>
                  </a:lnTo>
                  <a:cubicBezTo>
                    <a:pt x="2898" y="2812"/>
                    <a:pt x="2616" y="2952"/>
                    <a:pt x="2290" y="2952"/>
                  </a:cubicBezTo>
                  <a:cubicBezTo>
                    <a:pt x="2045" y="2952"/>
                    <a:pt x="1774" y="2873"/>
                    <a:pt x="1504" y="2723"/>
                  </a:cubicBezTo>
                  <a:cubicBezTo>
                    <a:pt x="910" y="2373"/>
                    <a:pt x="665" y="1779"/>
                    <a:pt x="980" y="1254"/>
                  </a:cubicBezTo>
                  <a:cubicBezTo>
                    <a:pt x="1141" y="952"/>
                    <a:pt x="1430" y="800"/>
                    <a:pt x="1761" y="800"/>
                  </a:cubicBezTo>
                  <a:close/>
                  <a:moveTo>
                    <a:pt x="2067" y="1"/>
                  </a:moveTo>
                  <a:cubicBezTo>
                    <a:pt x="1485" y="1"/>
                    <a:pt x="969" y="366"/>
                    <a:pt x="595" y="1044"/>
                  </a:cubicBezTo>
                  <a:cubicBezTo>
                    <a:pt x="1" y="2024"/>
                    <a:pt x="280" y="3003"/>
                    <a:pt x="1085" y="3492"/>
                  </a:cubicBezTo>
                  <a:cubicBezTo>
                    <a:pt x="1385" y="3666"/>
                    <a:pt x="1682" y="3751"/>
                    <a:pt x="1967" y="3751"/>
                  </a:cubicBezTo>
                  <a:cubicBezTo>
                    <a:pt x="2542" y="3751"/>
                    <a:pt x="3065" y="3401"/>
                    <a:pt x="3462" y="2723"/>
                  </a:cubicBezTo>
                  <a:cubicBezTo>
                    <a:pt x="4057" y="1709"/>
                    <a:pt x="3777" y="730"/>
                    <a:pt x="2973" y="275"/>
                  </a:cubicBezTo>
                  <a:cubicBezTo>
                    <a:pt x="2660" y="90"/>
                    <a:pt x="2356" y="1"/>
                    <a:pt x="2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1084325" y="3560325"/>
              <a:ext cx="35850" cy="35850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699" y="0"/>
                  </a:moveTo>
                  <a:cubicBezTo>
                    <a:pt x="315" y="0"/>
                    <a:pt x="0" y="350"/>
                    <a:pt x="0" y="735"/>
                  </a:cubicBezTo>
                  <a:cubicBezTo>
                    <a:pt x="0" y="1119"/>
                    <a:pt x="315" y="1434"/>
                    <a:pt x="699" y="1434"/>
                  </a:cubicBezTo>
                  <a:cubicBezTo>
                    <a:pt x="1084" y="1434"/>
                    <a:pt x="1434" y="1119"/>
                    <a:pt x="1434" y="735"/>
                  </a:cubicBezTo>
                  <a:cubicBezTo>
                    <a:pt x="1434" y="315"/>
                    <a:pt x="1084" y="0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424300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35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35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1746925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00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00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467150" y="1816350"/>
              <a:ext cx="1269325" cy="1624225"/>
            </a:xfrm>
            <a:custGeom>
              <a:avLst/>
              <a:gdLst/>
              <a:ahLst/>
              <a:cxnLst/>
              <a:rect l="l" t="t" r="r" b="b"/>
              <a:pathLst>
                <a:path w="50773" h="64969" extrusionOk="0">
                  <a:moveTo>
                    <a:pt x="49688" y="1085"/>
                  </a:moveTo>
                  <a:lnTo>
                    <a:pt x="49688" y="26051"/>
                  </a:lnTo>
                  <a:cubicBezTo>
                    <a:pt x="49688" y="30142"/>
                    <a:pt x="49094" y="34338"/>
                    <a:pt x="47905" y="38429"/>
                  </a:cubicBezTo>
                  <a:cubicBezTo>
                    <a:pt x="47905" y="38429"/>
                    <a:pt x="47800" y="38744"/>
                    <a:pt x="47800" y="38779"/>
                  </a:cubicBezTo>
                  <a:cubicBezTo>
                    <a:pt x="47800" y="38779"/>
                    <a:pt x="47730" y="38954"/>
                    <a:pt x="47695" y="39128"/>
                  </a:cubicBezTo>
                  <a:cubicBezTo>
                    <a:pt x="45038" y="36751"/>
                    <a:pt x="26051" y="19652"/>
                    <a:pt x="25386" y="19057"/>
                  </a:cubicBezTo>
                  <a:cubicBezTo>
                    <a:pt x="25351" y="19092"/>
                    <a:pt x="25246" y="19197"/>
                    <a:pt x="25072" y="19337"/>
                  </a:cubicBezTo>
                  <a:cubicBezTo>
                    <a:pt x="25002" y="19372"/>
                    <a:pt x="24932" y="19442"/>
                    <a:pt x="24862" y="19512"/>
                  </a:cubicBezTo>
                  <a:cubicBezTo>
                    <a:pt x="21925" y="22135"/>
                    <a:pt x="7343" y="35282"/>
                    <a:pt x="3077" y="39128"/>
                  </a:cubicBezTo>
                  <a:cubicBezTo>
                    <a:pt x="3008" y="38954"/>
                    <a:pt x="2973" y="38779"/>
                    <a:pt x="2973" y="38779"/>
                  </a:cubicBezTo>
                  <a:cubicBezTo>
                    <a:pt x="2973" y="38779"/>
                    <a:pt x="2868" y="38464"/>
                    <a:pt x="2868" y="38429"/>
                  </a:cubicBezTo>
                  <a:cubicBezTo>
                    <a:pt x="1679" y="34338"/>
                    <a:pt x="1049" y="30177"/>
                    <a:pt x="1049" y="26051"/>
                  </a:cubicBezTo>
                  <a:lnTo>
                    <a:pt x="1049" y="1085"/>
                  </a:lnTo>
                  <a:close/>
                  <a:moveTo>
                    <a:pt x="25386" y="28708"/>
                  </a:moveTo>
                  <a:lnTo>
                    <a:pt x="44758" y="46157"/>
                  </a:lnTo>
                  <a:cubicBezTo>
                    <a:pt x="44723" y="46227"/>
                    <a:pt x="44688" y="46297"/>
                    <a:pt x="44653" y="46367"/>
                  </a:cubicBezTo>
                  <a:cubicBezTo>
                    <a:pt x="44653" y="46367"/>
                    <a:pt x="44443" y="46751"/>
                    <a:pt x="44443" y="46751"/>
                  </a:cubicBezTo>
                  <a:cubicBezTo>
                    <a:pt x="44443" y="46751"/>
                    <a:pt x="44146" y="47312"/>
                    <a:pt x="44097" y="47312"/>
                  </a:cubicBezTo>
                  <a:cubicBezTo>
                    <a:pt x="44096" y="47312"/>
                    <a:pt x="44095" y="47312"/>
                    <a:pt x="44094" y="47311"/>
                  </a:cubicBezTo>
                  <a:cubicBezTo>
                    <a:pt x="39723" y="55108"/>
                    <a:pt x="33079" y="60948"/>
                    <a:pt x="25386" y="63815"/>
                  </a:cubicBezTo>
                  <a:cubicBezTo>
                    <a:pt x="17694" y="60948"/>
                    <a:pt x="11050" y="55108"/>
                    <a:pt x="6644" y="47346"/>
                  </a:cubicBezTo>
                  <a:cubicBezTo>
                    <a:pt x="6644" y="47346"/>
                    <a:pt x="6329" y="46751"/>
                    <a:pt x="6329" y="46751"/>
                  </a:cubicBezTo>
                  <a:cubicBezTo>
                    <a:pt x="6329" y="46751"/>
                    <a:pt x="6120" y="46401"/>
                    <a:pt x="6120" y="46367"/>
                  </a:cubicBezTo>
                  <a:cubicBezTo>
                    <a:pt x="6085" y="46297"/>
                    <a:pt x="6050" y="46192"/>
                    <a:pt x="6015" y="46122"/>
                  </a:cubicBezTo>
                  <a:lnTo>
                    <a:pt x="21155" y="32520"/>
                  </a:lnTo>
                  <a:cubicBezTo>
                    <a:pt x="23603" y="30282"/>
                    <a:pt x="25386" y="28708"/>
                    <a:pt x="25386" y="28708"/>
                  </a:cubicBezTo>
                  <a:close/>
                  <a:moveTo>
                    <a:pt x="0" y="1"/>
                  </a:moveTo>
                  <a:lnTo>
                    <a:pt x="0" y="560"/>
                  </a:lnTo>
                  <a:lnTo>
                    <a:pt x="0" y="26051"/>
                  </a:lnTo>
                  <a:cubicBezTo>
                    <a:pt x="0" y="30317"/>
                    <a:pt x="630" y="34583"/>
                    <a:pt x="1854" y="38709"/>
                  </a:cubicBezTo>
                  <a:lnTo>
                    <a:pt x="1854" y="38744"/>
                  </a:lnTo>
                  <a:lnTo>
                    <a:pt x="1958" y="39058"/>
                  </a:lnTo>
                  <a:lnTo>
                    <a:pt x="2203" y="39898"/>
                  </a:lnTo>
                  <a:cubicBezTo>
                    <a:pt x="2203" y="39898"/>
                    <a:pt x="2203" y="39863"/>
                    <a:pt x="2238" y="39863"/>
                  </a:cubicBezTo>
                  <a:cubicBezTo>
                    <a:pt x="3008" y="42275"/>
                    <a:pt x="3987" y="44653"/>
                    <a:pt x="5175" y="46856"/>
                  </a:cubicBezTo>
                  <a:lnTo>
                    <a:pt x="5175" y="46891"/>
                  </a:lnTo>
                  <a:lnTo>
                    <a:pt x="5350" y="47276"/>
                  </a:lnTo>
                  <a:lnTo>
                    <a:pt x="5700" y="47870"/>
                  </a:lnTo>
                  <a:cubicBezTo>
                    <a:pt x="10281" y="55912"/>
                    <a:pt x="17134" y="61962"/>
                    <a:pt x="25177" y="64899"/>
                  </a:cubicBezTo>
                  <a:lnTo>
                    <a:pt x="25386" y="64969"/>
                  </a:lnTo>
                  <a:lnTo>
                    <a:pt x="25561" y="64899"/>
                  </a:lnTo>
                  <a:cubicBezTo>
                    <a:pt x="33639" y="61962"/>
                    <a:pt x="40492" y="55912"/>
                    <a:pt x="45038" y="47870"/>
                  </a:cubicBezTo>
                  <a:lnTo>
                    <a:pt x="45073" y="47870"/>
                  </a:lnTo>
                  <a:lnTo>
                    <a:pt x="45387" y="47276"/>
                  </a:lnTo>
                  <a:lnTo>
                    <a:pt x="45597" y="46891"/>
                  </a:lnTo>
                  <a:lnTo>
                    <a:pt x="45597" y="46856"/>
                  </a:lnTo>
                  <a:cubicBezTo>
                    <a:pt x="46751" y="44653"/>
                    <a:pt x="47730" y="42275"/>
                    <a:pt x="48534" y="39863"/>
                  </a:cubicBezTo>
                  <a:cubicBezTo>
                    <a:pt x="48569" y="39863"/>
                    <a:pt x="48569" y="39898"/>
                    <a:pt x="48569" y="39898"/>
                  </a:cubicBezTo>
                  <a:lnTo>
                    <a:pt x="48814" y="39058"/>
                  </a:lnTo>
                  <a:lnTo>
                    <a:pt x="48919" y="38744"/>
                  </a:lnTo>
                  <a:lnTo>
                    <a:pt x="48919" y="38709"/>
                  </a:lnTo>
                  <a:cubicBezTo>
                    <a:pt x="50143" y="34548"/>
                    <a:pt x="50772" y="30282"/>
                    <a:pt x="50772" y="26051"/>
                  </a:cubicBezTo>
                  <a:lnTo>
                    <a:pt x="50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812450" y="2695775"/>
              <a:ext cx="538500" cy="645150"/>
            </a:xfrm>
            <a:custGeom>
              <a:avLst/>
              <a:gdLst/>
              <a:ahLst/>
              <a:cxnLst/>
              <a:rect l="l" t="t" r="r" b="b"/>
              <a:pathLst>
                <a:path w="21540" h="25806" extrusionOk="0">
                  <a:moveTo>
                    <a:pt x="11574" y="0"/>
                  </a:moveTo>
                  <a:lnTo>
                    <a:pt x="10770" y="1574"/>
                  </a:lnTo>
                  <a:lnTo>
                    <a:pt x="9057" y="1224"/>
                  </a:lnTo>
                  <a:lnTo>
                    <a:pt x="9791" y="2832"/>
                  </a:lnTo>
                  <a:lnTo>
                    <a:pt x="8427" y="3951"/>
                  </a:lnTo>
                  <a:lnTo>
                    <a:pt x="10141" y="4371"/>
                  </a:lnTo>
                  <a:lnTo>
                    <a:pt x="10176" y="6119"/>
                  </a:lnTo>
                  <a:lnTo>
                    <a:pt x="11574" y="5035"/>
                  </a:lnTo>
                  <a:lnTo>
                    <a:pt x="12973" y="6119"/>
                  </a:lnTo>
                  <a:lnTo>
                    <a:pt x="13008" y="4371"/>
                  </a:lnTo>
                  <a:lnTo>
                    <a:pt x="14721" y="3951"/>
                  </a:lnTo>
                  <a:lnTo>
                    <a:pt x="13358" y="2832"/>
                  </a:lnTo>
                  <a:lnTo>
                    <a:pt x="14092" y="1224"/>
                  </a:lnTo>
                  <a:lnTo>
                    <a:pt x="12379" y="1574"/>
                  </a:lnTo>
                  <a:lnTo>
                    <a:pt x="11574" y="0"/>
                  </a:lnTo>
                  <a:close/>
                  <a:moveTo>
                    <a:pt x="19232" y="5945"/>
                  </a:moveTo>
                  <a:lnTo>
                    <a:pt x="18498" y="7273"/>
                  </a:lnTo>
                  <a:lnTo>
                    <a:pt x="16959" y="7238"/>
                  </a:lnTo>
                  <a:lnTo>
                    <a:pt x="17729" y="8602"/>
                  </a:lnTo>
                  <a:lnTo>
                    <a:pt x="16959" y="9896"/>
                  </a:lnTo>
                  <a:lnTo>
                    <a:pt x="18498" y="9896"/>
                  </a:lnTo>
                  <a:lnTo>
                    <a:pt x="19232" y="11224"/>
                  </a:lnTo>
                  <a:lnTo>
                    <a:pt x="20001" y="9896"/>
                  </a:lnTo>
                  <a:lnTo>
                    <a:pt x="21540" y="9896"/>
                  </a:lnTo>
                  <a:lnTo>
                    <a:pt x="20736" y="8602"/>
                  </a:lnTo>
                  <a:lnTo>
                    <a:pt x="21540" y="7238"/>
                  </a:lnTo>
                  <a:lnTo>
                    <a:pt x="20001" y="7273"/>
                  </a:lnTo>
                  <a:lnTo>
                    <a:pt x="19232" y="5945"/>
                  </a:lnTo>
                  <a:close/>
                  <a:moveTo>
                    <a:pt x="3112" y="8008"/>
                  </a:moveTo>
                  <a:lnTo>
                    <a:pt x="2343" y="9581"/>
                  </a:lnTo>
                  <a:lnTo>
                    <a:pt x="630" y="9231"/>
                  </a:lnTo>
                  <a:lnTo>
                    <a:pt x="630" y="9231"/>
                  </a:lnTo>
                  <a:lnTo>
                    <a:pt x="1364" y="10840"/>
                  </a:lnTo>
                  <a:lnTo>
                    <a:pt x="0" y="11959"/>
                  </a:lnTo>
                  <a:lnTo>
                    <a:pt x="1714" y="12378"/>
                  </a:lnTo>
                  <a:lnTo>
                    <a:pt x="1714" y="14127"/>
                  </a:lnTo>
                  <a:lnTo>
                    <a:pt x="3112" y="13078"/>
                  </a:lnTo>
                  <a:lnTo>
                    <a:pt x="4511" y="14127"/>
                  </a:lnTo>
                  <a:lnTo>
                    <a:pt x="4546" y="12378"/>
                  </a:lnTo>
                  <a:lnTo>
                    <a:pt x="6259" y="11959"/>
                  </a:lnTo>
                  <a:lnTo>
                    <a:pt x="4896" y="10840"/>
                  </a:lnTo>
                  <a:lnTo>
                    <a:pt x="5630" y="9231"/>
                  </a:lnTo>
                  <a:lnTo>
                    <a:pt x="3917" y="9581"/>
                  </a:lnTo>
                  <a:lnTo>
                    <a:pt x="3112" y="8008"/>
                  </a:lnTo>
                  <a:close/>
                  <a:moveTo>
                    <a:pt x="14651" y="11294"/>
                  </a:moveTo>
                  <a:lnTo>
                    <a:pt x="13952" y="12623"/>
                  </a:lnTo>
                  <a:lnTo>
                    <a:pt x="12483" y="12868"/>
                  </a:lnTo>
                  <a:lnTo>
                    <a:pt x="13533" y="13917"/>
                  </a:lnTo>
                  <a:lnTo>
                    <a:pt x="13288" y="15420"/>
                  </a:lnTo>
                  <a:lnTo>
                    <a:pt x="14651" y="14756"/>
                  </a:lnTo>
                  <a:lnTo>
                    <a:pt x="16015" y="15420"/>
                  </a:lnTo>
                  <a:lnTo>
                    <a:pt x="15770" y="13917"/>
                  </a:lnTo>
                  <a:lnTo>
                    <a:pt x="16819" y="12868"/>
                  </a:lnTo>
                  <a:lnTo>
                    <a:pt x="15351" y="12623"/>
                  </a:lnTo>
                  <a:lnTo>
                    <a:pt x="14651" y="11294"/>
                  </a:lnTo>
                  <a:close/>
                  <a:moveTo>
                    <a:pt x="11609" y="18602"/>
                  </a:moveTo>
                  <a:lnTo>
                    <a:pt x="10840" y="20316"/>
                  </a:lnTo>
                  <a:lnTo>
                    <a:pt x="9092" y="19651"/>
                  </a:lnTo>
                  <a:lnTo>
                    <a:pt x="9092" y="19651"/>
                  </a:lnTo>
                  <a:lnTo>
                    <a:pt x="9756" y="21435"/>
                  </a:lnTo>
                  <a:lnTo>
                    <a:pt x="8043" y="22204"/>
                  </a:lnTo>
                  <a:lnTo>
                    <a:pt x="9756" y="22973"/>
                  </a:lnTo>
                  <a:lnTo>
                    <a:pt x="9092" y="24757"/>
                  </a:lnTo>
                  <a:lnTo>
                    <a:pt x="10840" y="24092"/>
                  </a:lnTo>
                  <a:lnTo>
                    <a:pt x="11609" y="25806"/>
                  </a:lnTo>
                  <a:lnTo>
                    <a:pt x="12379" y="24092"/>
                  </a:lnTo>
                  <a:lnTo>
                    <a:pt x="14127" y="24757"/>
                  </a:lnTo>
                  <a:lnTo>
                    <a:pt x="13498" y="22973"/>
                  </a:lnTo>
                  <a:lnTo>
                    <a:pt x="15176" y="22204"/>
                  </a:lnTo>
                  <a:lnTo>
                    <a:pt x="13498" y="21435"/>
                  </a:lnTo>
                  <a:lnTo>
                    <a:pt x="14127" y="19651"/>
                  </a:lnTo>
                  <a:lnTo>
                    <a:pt x="14127" y="19651"/>
                  </a:lnTo>
                  <a:lnTo>
                    <a:pt x="12379" y="20316"/>
                  </a:lnTo>
                  <a:lnTo>
                    <a:pt x="11609" y="186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544950" y="1950975"/>
              <a:ext cx="460700" cy="354050"/>
            </a:xfrm>
            <a:custGeom>
              <a:avLst/>
              <a:gdLst/>
              <a:ahLst/>
              <a:cxnLst/>
              <a:rect l="l" t="t" r="r" b="b"/>
              <a:pathLst>
                <a:path w="18428" h="14162" extrusionOk="0">
                  <a:moveTo>
                    <a:pt x="0" y="0"/>
                  </a:moveTo>
                  <a:lnTo>
                    <a:pt x="0" y="13568"/>
                  </a:lnTo>
                  <a:lnTo>
                    <a:pt x="8183" y="13568"/>
                  </a:lnTo>
                  <a:cubicBezTo>
                    <a:pt x="8358" y="13917"/>
                    <a:pt x="8707" y="14162"/>
                    <a:pt x="9232" y="14162"/>
                  </a:cubicBezTo>
                  <a:cubicBezTo>
                    <a:pt x="9721" y="14162"/>
                    <a:pt x="10071" y="13917"/>
                    <a:pt x="10246" y="13568"/>
                  </a:cubicBezTo>
                  <a:lnTo>
                    <a:pt x="18428" y="13568"/>
                  </a:lnTo>
                  <a:lnTo>
                    <a:pt x="18428" y="0"/>
                  </a:lnTo>
                  <a:lnTo>
                    <a:pt x="17414" y="0"/>
                  </a:lnTo>
                  <a:lnTo>
                    <a:pt x="17449" y="280"/>
                  </a:lnTo>
                  <a:cubicBezTo>
                    <a:pt x="17449" y="280"/>
                    <a:pt x="17484" y="315"/>
                    <a:pt x="17484" y="350"/>
                  </a:cubicBezTo>
                  <a:lnTo>
                    <a:pt x="17484" y="12623"/>
                  </a:lnTo>
                  <a:lnTo>
                    <a:pt x="9861" y="12623"/>
                  </a:lnTo>
                  <a:cubicBezTo>
                    <a:pt x="9721" y="12868"/>
                    <a:pt x="9546" y="12903"/>
                    <a:pt x="9232" y="12903"/>
                  </a:cubicBezTo>
                  <a:cubicBezTo>
                    <a:pt x="8882" y="12903"/>
                    <a:pt x="8707" y="12833"/>
                    <a:pt x="8602" y="12623"/>
                  </a:cubicBezTo>
                  <a:lnTo>
                    <a:pt x="945" y="12623"/>
                  </a:lnTo>
                  <a:lnTo>
                    <a:pt x="945" y="350"/>
                  </a:lnTo>
                  <a:cubicBezTo>
                    <a:pt x="945" y="315"/>
                    <a:pt x="945" y="280"/>
                    <a:pt x="945" y="280"/>
                  </a:cubicBezTo>
                  <a:lnTo>
                    <a:pt x="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589525" y="1924650"/>
              <a:ext cx="179225" cy="318650"/>
            </a:xfrm>
            <a:custGeom>
              <a:avLst/>
              <a:gdLst/>
              <a:ahLst/>
              <a:cxnLst/>
              <a:rect l="l" t="t" r="r" b="b"/>
              <a:pathLst>
                <a:path w="7169" h="12746" extrusionOk="0">
                  <a:moveTo>
                    <a:pt x="5137" y="1504"/>
                  </a:moveTo>
                  <a:cubicBezTo>
                    <a:pt x="5196" y="1504"/>
                    <a:pt x="5256" y="1505"/>
                    <a:pt x="5316" y="1508"/>
                  </a:cubicBezTo>
                  <a:cubicBezTo>
                    <a:pt x="5770" y="1508"/>
                    <a:pt x="6120" y="1578"/>
                    <a:pt x="6470" y="1683"/>
                  </a:cubicBezTo>
                  <a:lnTo>
                    <a:pt x="6470" y="2277"/>
                  </a:lnTo>
                  <a:cubicBezTo>
                    <a:pt x="6155" y="2172"/>
                    <a:pt x="5805" y="2102"/>
                    <a:pt x="5316" y="2067"/>
                  </a:cubicBezTo>
                  <a:cubicBezTo>
                    <a:pt x="4581" y="2067"/>
                    <a:pt x="3812" y="2242"/>
                    <a:pt x="2973" y="2452"/>
                  </a:cubicBezTo>
                  <a:cubicBezTo>
                    <a:pt x="2239" y="2662"/>
                    <a:pt x="1504" y="2837"/>
                    <a:pt x="735" y="2872"/>
                  </a:cubicBezTo>
                  <a:lnTo>
                    <a:pt x="735" y="2312"/>
                  </a:lnTo>
                  <a:cubicBezTo>
                    <a:pt x="1434" y="2277"/>
                    <a:pt x="2134" y="2067"/>
                    <a:pt x="2833" y="1893"/>
                  </a:cubicBezTo>
                  <a:cubicBezTo>
                    <a:pt x="3642" y="1698"/>
                    <a:pt x="4392" y="1504"/>
                    <a:pt x="5137" y="1504"/>
                  </a:cubicBezTo>
                  <a:close/>
                  <a:moveTo>
                    <a:pt x="5137" y="2903"/>
                  </a:moveTo>
                  <a:cubicBezTo>
                    <a:pt x="5196" y="2903"/>
                    <a:pt x="5256" y="2904"/>
                    <a:pt x="5316" y="2907"/>
                  </a:cubicBezTo>
                  <a:cubicBezTo>
                    <a:pt x="5735" y="2907"/>
                    <a:pt x="6120" y="2977"/>
                    <a:pt x="6470" y="3082"/>
                  </a:cubicBezTo>
                  <a:lnTo>
                    <a:pt x="6470" y="3676"/>
                  </a:lnTo>
                  <a:cubicBezTo>
                    <a:pt x="6155" y="3571"/>
                    <a:pt x="5805" y="3466"/>
                    <a:pt x="5316" y="3466"/>
                  </a:cubicBezTo>
                  <a:cubicBezTo>
                    <a:pt x="5261" y="3464"/>
                    <a:pt x="5207" y="3462"/>
                    <a:pt x="5152" y="3462"/>
                  </a:cubicBezTo>
                  <a:cubicBezTo>
                    <a:pt x="4467" y="3462"/>
                    <a:pt x="3750" y="3657"/>
                    <a:pt x="2973" y="3851"/>
                  </a:cubicBezTo>
                  <a:cubicBezTo>
                    <a:pt x="2239" y="4026"/>
                    <a:pt x="1504" y="4235"/>
                    <a:pt x="735" y="4270"/>
                  </a:cubicBezTo>
                  <a:lnTo>
                    <a:pt x="735" y="3711"/>
                  </a:lnTo>
                  <a:cubicBezTo>
                    <a:pt x="1434" y="3641"/>
                    <a:pt x="2134" y="3466"/>
                    <a:pt x="2833" y="3291"/>
                  </a:cubicBezTo>
                  <a:cubicBezTo>
                    <a:pt x="3642" y="3097"/>
                    <a:pt x="4392" y="2903"/>
                    <a:pt x="5137" y="2903"/>
                  </a:cubicBezTo>
                  <a:close/>
                  <a:moveTo>
                    <a:pt x="5138" y="4267"/>
                  </a:moveTo>
                  <a:cubicBezTo>
                    <a:pt x="5197" y="4267"/>
                    <a:pt x="5256" y="4268"/>
                    <a:pt x="5316" y="4270"/>
                  </a:cubicBezTo>
                  <a:cubicBezTo>
                    <a:pt x="5735" y="4305"/>
                    <a:pt x="6120" y="4340"/>
                    <a:pt x="6470" y="4445"/>
                  </a:cubicBezTo>
                  <a:lnTo>
                    <a:pt x="6470" y="5040"/>
                  </a:lnTo>
                  <a:cubicBezTo>
                    <a:pt x="6155" y="4935"/>
                    <a:pt x="5805" y="4865"/>
                    <a:pt x="5316" y="4830"/>
                  </a:cubicBezTo>
                  <a:cubicBezTo>
                    <a:pt x="4581" y="4830"/>
                    <a:pt x="3812" y="5005"/>
                    <a:pt x="2973" y="5215"/>
                  </a:cubicBezTo>
                  <a:cubicBezTo>
                    <a:pt x="2274" y="5424"/>
                    <a:pt x="1504" y="5599"/>
                    <a:pt x="735" y="5669"/>
                  </a:cubicBezTo>
                  <a:lnTo>
                    <a:pt x="735" y="5075"/>
                  </a:lnTo>
                  <a:cubicBezTo>
                    <a:pt x="1434" y="5040"/>
                    <a:pt x="2134" y="4865"/>
                    <a:pt x="2833" y="4690"/>
                  </a:cubicBezTo>
                  <a:cubicBezTo>
                    <a:pt x="3643" y="4463"/>
                    <a:pt x="4392" y="4267"/>
                    <a:pt x="5138" y="4267"/>
                  </a:cubicBezTo>
                  <a:close/>
                  <a:moveTo>
                    <a:pt x="5137" y="5665"/>
                  </a:moveTo>
                  <a:cubicBezTo>
                    <a:pt x="5196" y="5665"/>
                    <a:pt x="5256" y="5666"/>
                    <a:pt x="5316" y="5669"/>
                  </a:cubicBezTo>
                  <a:cubicBezTo>
                    <a:pt x="5735" y="5669"/>
                    <a:pt x="6120" y="5739"/>
                    <a:pt x="6470" y="5844"/>
                  </a:cubicBezTo>
                  <a:lnTo>
                    <a:pt x="6470" y="6438"/>
                  </a:lnTo>
                  <a:cubicBezTo>
                    <a:pt x="6155" y="6333"/>
                    <a:pt x="5805" y="6264"/>
                    <a:pt x="5316" y="6229"/>
                  </a:cubicBezTo>
                  <a:cubicBezTo>
                    <a:pt x="5261" y="6226"/>
                    <a:pt x="5207" y="6225"/>
                    <a:pt x="5152" y="6225"/>
                  </a:cubicBezTo>
                  <a:cubicBezTo>
                    <a:pt x="4467" y="6225"/>
                    <a:pt x="3750" y="6419"/>
                    <a:pt x="2973" y="6613"/>
                  </a:cubicBezTo>
                  <a:cubicBezTo>
                    <a:pt x="2239" y="6788"/>
                    <a:pt x="1504" y="6998"/>
                    <a:pt x="735" y="7033"/>
                  </a:cubicBezTo>
                  <a:lnTo>
                    <a:pt x="735" y="6473"/>
                  </a:lnTo>
                  <a:cubicBezTo>
                    <a:pt x="1434" y="6403"/>
                    <a:pt x="2134" y="6229"/>
                    <a:pt x="2833" y="6054"/>
                  </a:cubicBezTo>
                  <a:cubicBezTo>
                    <a:pt x="3642" y="5859"/>
                    <a:pt x="4392" y="5665"/>
                    <a:pt x="5137" y="5665"/>
                  </a:cubicBezTo>
                  <a:close/>
                  <a:moveTo>
                    <a:pt x="5316" y="7033"/>
                  </a:moveTo>
                  <a:cubicBezTo>
                    <a:pt x="5735" y="7068"/>
                    <a:pt x="6120" y="7103"/>
                    <a:pt x="6435" y="7208"/>
                  </a:cubicBezTo>
                  <a:lnTo>
                    <a:pt x="6435" y="7791"/>
                  </a:lnTo>
                  <a:lnTo>
                    <a:pt x="6435" y="7791"/>
                  </a:lnTo>
                  <a:cubicBezTo>
                    <a:pt x="6129" y="7692"/>
                    <a:pt x="5787" y="7627"/>
                    <a:pt x="5316" y="7627"/>
                  </a:cubicBezTo>
                  <a:cubicBezTo>
                    <a:pt x="5261" y="7625"/>
                    <a:pt x="5207" y="7623"/>
                    <a:pt x="5152" y="7623"/>
                  </a:cubicBezTo>
                  <a:cubicBezTo>
                    <a:pt x="4467" y="7623"/>
                    <a:pt x="3750" y="7818"/>
                    <a:pt x="2973" y="8012"/>
                  </a:cubicBezTo>
                  <a:cubicBezTo>
                    <a:pt x="2274" y="8187"/>
                    <a:pt x="1504" y="8362"/>
                    <a:pt x="735" y="8431"/>
                  </a:cubicBezTo>
                  <a:lnTo>
                    <a:pt x="735" y="7837"/>
                  </a:lnTo>
                  <a:cubicBezTo>
                    <a:pt x="1434" y="7802"/>
                    <a:pt x="2134" y="7627"/>
                    <a:pt x="2833" y="7452"/>
                  </a:cubicBezTo>
                  <a:cubicBezTo>
                    <a:pt x="3707" y="7243"/>
                    <a:pt x="4511" y="7033"/>
                    <a:pt x="5316" y="7033"/>
                  </a:cubicBezTo>
                  <a:close/>
                  <a:moveTo>
                    <a:pt x="5137" y="8428"/>
                  </a:moveTo>
                  <a:cubicBezTo>
                    <a:pt x="5196" y="8428"/>
                    <a:pt x="5256" y="8429"/>
                    <a:pt x="5316" y="8431"/>
                  </a:cubicBezTo>
                  <a:cubicBezTo>
                    <a:pt x="5735" y="8431"/>
                    <a:pt x="6120" y="8501"/>
                    <a:pt x="6470" y="8606"/>
                  </a:cubicBezTo>
                  <a:lnTo>
                    <a:pt x="6470" y="9201"/>
                  </a:lnTo>
                  <a:cubicBezTo>
                    <a:pt x="6155" y="9096"/>
                    <a:pt x="5805" y="8991"/>
                    <a:pt x="5316" y="8991"/>
                  </a:cubicBezTo>
                  <a:cubicBezTo>
                    <a:pt x="5261" y="8988"/>
                    <a:pt x="5207" y="8987"/>
                    <a:pt x="5152" y="8987"/>
                  </a:cubicBezTo>
                  <a:cubicBezTo>
                    <a:pt x="4467" y="8987"/>
                    <a:pt x="3750" y="9181"/>
                    <a:pt x="2973" y="9376"/>
                  </a:cubicBezTo>
                  <a:cubicBezTo>
                    <a:pt x="2239" y="9550"/>
                    <a:pt x="1504" y="9760"/>
                    <a:pt x="735" y="9795"/>
                  </a:cubicBezTo>
                  <a:lnTo>
                    <a:pt x="735" y="9236"/>
                  </a:lnTo>
                  <a:cubicBezTo>
                    <a:pt x="1434" y="9166"/>
                    <a:pt x="2134" y="8991"/>
                    <a:pt x="2833" y="8816"/>
                  </a:cubicBezTo>
                  <a:cubicBezTo>
                    <a:pt x="3642" y="8622"/>
                    <a:pt x="4392" y="8428"/>
                    <a:pt x="5137" y="8428"/>
                  </a:cubicBezTo>
                  <a:close/>
                  <a:moveTo>
                    <a:pt x="5138" y="9791"/>
                  </a:moveTo>
                  <a:cubicBezTo>
                    <a:pt x="5197" y="9791"/>
                    <a:pt x="5256" y="9793"/>
                    <a:pt x="5316" y="9795"/>
                  </a:cubicBezTo>
                  <a:cubicBezTo>
                    <a:pt x="5735" y="9830"/>
                    <a:pt x="6120" y="9865"/>
                    <a:pt x="6470" y="9970"/>
                  </a:cubicBezTo>
                  <a:lnTo>
                    <a:pt x="6470" y="10599"/>
                  </a:lnTo>
                  <a:cubicBezTo>
                    <a:pt x="6155" y="10460"/>
                    <a:pt x="5805" y="10390"/>
                    <a:pt x="5316" y="10390"/>
                  </a:cubicBezTo>
                  <a:cubicBezTo>
                    <a:pt x="5261" y="10387"/>
                    <a:pt x="5207" y="10386"/>
                    <a:pt x="5152" y="10386"/>
                  </a:cubicBezTo>
                  <a:cubicBezTo>
                    <a:pt x="4467" y="10386"/>
                    <a:pt x="3750" y="10580"/>
                    <a:pt x="2973" y="10774"/>
                  </a:cubicBezTo>
                  <a:cubicBezTo>
                    <a:pt x="2239" y="10949"/>
                    <a:pt x="1504" y="11124"/>
                    <a:pt x="735" y="11194"/>
                  </a:cubicBezTo>
                  <a:lnTo>
                    <a:pt x="735" y="10599"/>
                  </a:lnTo>
                  <a:cubicBezTo>
                    <a:pt x="1434" y="10564"/>
                    <a:pt x="2169" y="10390"/>
                    <a:pt x="2833" y="10215"/>
                  </a:cubicBezTo>
                  <a:cubicBezTo>
                    <a:pt x="3643" y="9988"/>
                    <a:pt x="4392" y="9791"/>
                    <a:pt x="5138" y="9791"/>
                  </a:cubicBezTo>
                  <a:close/>
                  <a:moveTo>
                    <a:pt x="5151" y="1"/>
                  </a:moveTo>
                  <a:cubicBezTo>
                    <a:pt x="4462" y="1"/>
                    <a:pt x="3717" y="195"/>
                    <a:pt x="2973" y="389"/>
                  </a:cubicBezTo>
                  <a:cubicBezTo>
                    <a:pt x="2140" y="605"/>
                    <a:pt x="1253" y="821"/>
                    <a:pt x="360" y="821"/>
                  </a:cubicBezTo>
                  <a:cubicBezTo>
                    <a:pt x="240" y="821"/>
                    <a:pt x="120" y="817"/>
                    <a:pt x="1" y="809"/>
                  </a:cubicBezTo>
                  <a:lnTo>
                    <a:pt x="1" y="12732"/>
                  </a:lnTo>
                  <a:cubicBezTo>
                    <a:pt x="126" y="12742"/>
                    <a:pt x="251" y="12746"/>
                    <a:pt x="377" y="12746"/>
                  </a:cubicBezTo>
                  <a:cubicBezTo>
                    <a:pt x="1195" y="12746"/>
                    <a:pt x="2014" y="12560"/>
                    <a:pt x="2833" y="12348"/>
                  </a:cubicBezTo>
                  <a:cubicBezTo>
                    <a:pt x="3643" y="12121"/>
                    <a:pt x="4392" y="11924"/>
                    <a:pt x="5138" y="11924"/>
                  </a:cubicBezTo>
                  <a:cubicBezTo>
                    <a:pt x="5197" y="11924"/>
                    <a:pt x="5256" y="11926"/>
                    <a:pt x="5316" y="11928"/>
                  </a:cubicBezTo>
                  <a:cubicBezTo>
                    <a:pt x="6085" y="11963"/>
                    <a:pt x="6644" y="12138"/>
                    <a:pt x="7169" y="12453"/>
                  </a:cubicBezTo>
                  <a:lnTo>
                    <a:pt x="7169" y="634"/>
                  </a:lnTo>
                  <a:cubicBezTo>
                    <a:pt x="6784" y="319"/>
                    <a:pt x="6295" y="39"/>
                    <a:pt x="5316" y="4"/>
                  </a:cubicBezTo>
                  <a:cubicBezTo>
                    <a:pt x="5261" y="2"/>
                    <a:pt x="5206" y="1"/>
                    <a:pt x="5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782725" y="1924650"/>
              <a:ext cx="178350" cy="318625"/>
            </a:xfrm>
            <a:custGeom>
              <a:avLst/>
              <a:gdLst/>
              <a:ahLst/>
              <a:cxnLst/>
              <a:rect l="l" t="t" r="r" b="b"/>
              <a:pathLst>
                <a:path w="7134" h="12745" extrusionOk="0">
                  <a:moveTo>
                    <a:pt x="1998" y="1504"/>
                  </a:moveTo>
                  <a:cubicBezTo>
                    <a:pt x="2747" y="1504"/>
                    <a:pt x="3524" y="1698"/>
                    <a:pt x="4301" y="1893"/>
                  </a:cubicBezTo>
                  <a:cubicBezTo>
                    <a:pt x="5001" y="2067"/>
                    <a:pt x="5700" y="2277"/>
                    <a:pt x="6399" y="2312"/>
                  </a:cubicBezTo>
                  <a:lnTo>
                    <a:pt x="6399" y="2872"/>
                  </a:lnTo>
                  <a:cubicBezTo>
                    <a:pt x="5630" y="2837"/>
                    <a:pt x="4896" y="2627"/>
                    <a:pt x="4161" y="2452"/>
                  </a:cubicBezTo>
                  <a:cubicBezTo>
                    <a:pt x="3417" y="2258"/>
                    <a:pt x="2672" y="2064"/>
                    <a:pt x="2011" y="2064"/>
                  </a:cubicBezTo>
                  <a:cubicBezTo>
                    <a:pt x="1958" y="2064"/>
                    <a:pt x="1906" y="2065"/>
                    <a:pt x="1854" y="2067"/>
                  </a:cubicBezTo>
                  <a:cubicBezTo>
                    <a:pt x="1364" y="2102"/>
                    <a:pt x="979" y="2172"/>
                    <a:pt x="700" y="2277"/>
                  </a:cubicBezTo>
                  <a:lnTo>
                    <a:pt x="700" y="1683"/>
                  </a:lnTo>
                  <a:cubicBezTo>
                    <a:pt x="1014" y="1578"/>
                    <a:pt x="1399" y="1508"/>
                    <a:pt x="1819" y="1508"/>
                  </a:cubicBezTo>
                  <a:cubicBezTo>
                    <a:pt x="1878" y="1505"/>
                    <a:pt x="1938" y="1504"/>
                    <a:pt x="1998" y="1504"/>
                  </a:cubicBezTo>
                  <a:close/>
                  <a:moveTo>
                    <a:pt x="1819" y="2872"/>
                  </a:moveTo>
                  <a:cubicBezTo>
                    <a:pt x="2623" y="2872"/>
                    <a:pt x="3462" y="3082"/>
                    <a:pt x="4301" y="3291"/>
                  </a:cubicBezTo>
                  <a:cubicBezTo>
                    <a:pt x="5001" y="3466"/>
                    <a:pt x="5700" y="3641"/>
                    <a:pt x="6399" y="3711"/>
                  </a:cubicBezTo>
                  <a:lnTo>
                    <a:pt x="6399" y="4270"/>
                  </a:lnTo>
                  <a:cubicBezTo>
                    <a:pt x="5630" y="4200"/>
                    <a:pt x="4896" y="4026"/>
                    <a:pt x="4161" y="3851"/>
                  </a:cubicBezTo>
                  <a:cubicBezTo>
                    <a:pt x="3417" y="3657"/>
                    <a:pt x="2672" y="3462"/>
                    <a:pt x="2011" y="3462"/>
                  </a:cubicBezTo>
                  <a:cubicBezTo>
                    <a:pt x="1958" y="3462"/>
                    <a:pt x="1906" y="3464"/>
                    <a:pt x="1854" y="3466"/>
                  </a:cubicBezTo>
                  <a:cubicBezTo>
                    <a:pt x="1364" y="3466"/>
                    <a:pt x="979" y="3571"/>
                    <a:pt x="700" y="3676"/>
                  </a:cubicBezTo>
                  <a:lnTo>
                    <a:pt x="700" y="3082"/>
                  </a:lnTo>
                  <a:cubicBezTo>
                    <a:pt x="1014" y="2977"/>
                    <a:pt x="1399" y="2907"/>
                    <a:pt x="1819" y="2872"/>
                  </a:cubicBezTo>
                  <a:close/>
                  <a:moveTo>
                    <a:pt x="1998" y="4267"/>
                  </a:moveTo>
                  <a:cubicBezTo>
                    <a:pt x="2743" y="4267"/>
                    <a:pt x="3492" y="4461"/>
                    <a:pt x="4301" y="4655"/>
                  </a:cubicBezTo>
                  <a:cubicBezTo>
                    <a:pt x="5001" y="4830"/>
                    <a:pt x="5700" y="5005"/>
                    <a:pt x="6399" y="5075"/>
                  </a:cubicBezTo>
                  <a:lnTo>
                    <a:pt x="6399" y="5634"/>
                  </a:lnTo>
                  <a:cubicBezTo>
                    <a:pt x="5630" y="5599"/>
                    <a:pt x="4896" y="5424"/>
                    <a:pt x="4161" y="5215"/>
                  </a:cubicBezTo>
                  <a:cubicBezTo>
                    <a:pt x="3385" y="5020"/>
                    <a:pt x="2668" y="4826"/>
                    <a:pt x="2010" y="4826"/>
                  </a:cubicBezTo>
                  <a:cubicBezTo>
                    <a:pt x="1958" y="4826"/>
                    <a:pt x="1906" y="4827"/>
                    <a:pt x="1854" y="4830"/>
                  </a:cubicBezTo>
                  <a:cubicBezTo>
                    <a:pt x="1364" y="4865"/>
                    <a:pt x="979" y="4935"/>
                    <a:pt x="700" y="5040"/>
                  </a:cubicBezTo>
                  <a:lnTo>
                    <a:pt x="700" y="4445"/>
                  </a:lnTo>
                  <a:cubicBezTo>
                    <a:pt x="1014" y="4340"/>
                    <a:pt x="1399" y="4270"/>
                    <a:pt x="1819" y="4270"/>
                  </a:cubicBezTo>
                  <a:cubicBezTo>
                    <a:pt x="1878" y="4268"/>
                    <a:pt x="1938" y="4267"/>
                    <a:pt x="1998" y="4267"/>
                  </a:cubicBezTo>
                  <a:close/>
                  <a:moveTo>
                    <a:pt x="1998" y="5665"/>
                  </a:moveTo>
                  <a:cubicBezTo>
                    <a:pt x="2743" y="5665"/>
                    <a:pt x="3492" y="5859"/>
                    <a:pt x="4301" y="6054"/>
                  </a:cubicBezTo>
                  <a:cubicBezTo>
                    <a:pt x="5001" y="6229"/>
                    <a:pt x="5700" y="6403"/>
                    <a:pt x="6399" y="6473"/>
                  </a:cubicBezTo>
                  <a:lnTo>
                    <a:pt x="6399" y="7033"/>
                  </a:lnTo>
                  <a:cubicBezTo>
                    <a:pt x="5630" y="6963"/>
                    <a:pt x="4896" y="6788"/>
                    <a:pt x="4161" y="6613"/>
                  </a:cubicBezTo>
                  <a:cubicBezTo>
                    <a:pt x="3417" y="6419"/>
                    <a:pt x="2672" y="6225"/>
                    <a:pt x="2011" y="6225"/>
                  </a:cubicBezTo>
                  <a:cubicBezTo>
                    <a:pt x="1958" y="6225"/>
                    <a:pt x="1906" y="6226"/>
                    <a:pt x="1854" y="6229"/>
                  </a:cubicBezTo>
                  <a:cubicBezTo>
                    <a:pt x="1364" y="6264"/>
                    <a:pt x="979" y="6333"/>
                    <a:pt x="700" y="6438"/>
                  </a:cubicBezTo>
                  <a:lnTo>
                    <a:pt x="700" y="5844"/>
                  </a:lnTo>
                  <a:cubicBezTo>
                    <a:pt x="1014" y="5739"/>
                    <a:pt x="1399" y="5669"/>
                    <a:pt x="1819" y="5669"/>
                  </a:cubicBezTo>
                  <a:cubicBezTo>
                    <a:pt x="1878" y="5666"/>
                    <a:pt x="1938" y="5665"/>
                    <a:pt x="1998" y="5665"/>
                  </a:cubicBezTo>
                  <a:close/>
                  <a:moveTo>
                    <a:pt x="1975" y="7029"/>
                  </a:moveTo>
                  <a:cubicBezTo>
                    <a:pt x="2728" y="7029"/>
                    <a:pt x="3484" y="7256"/>
                    <a:pt x="4301" y="7452"/>
                  </a:cubicBezTo>
                  <a:cubicBezTo>
                    <a:pt x="5001" y="7627"/>
                    <a:pt x="5700" y="7802"/>
                    <a:pt x="6399" y="7837"/>
                  </a:cubicBezTo>
                  <a:lnTo>
                    <a:pt x="6399" y="8431"/>
                  </a:lnTo>
                  <a:cubicBezTo>
                    <a:pt x="5630" y="8362"/>
                    <a:pt x="4896" y="8187"/>
                    <a:pt x="4161" y="7977"/>
                  </a:cubicBezTo>
                  <a:cubicBezTo>
                    <a:pt x="3427" y="7785"/>
                    <a:pt x="2692" y="7623"/>
                    <a:pt x="2037" y="7623"/>
                  </a:cubicBezTo>
                  <a:cubicBezTo>
                    <a:pt x="1975" y="7623"/>
                    <a:pt x="1914" y="7624"/>
                    <a:pt x="1854" y="7627"/>
                  </a:cubicBezTo>
                  <a:cubicBezTo>
                    <a:pt x="1364" y="7627"/>
                    <a:pt x="979" y="7697"/>
                    <a:pt x="700" y="7802"/>
                  </a:cubicBezTo>
                  <a:lnTo>
                    <a:pt x="700" y="7208"/>
                  </a:lnTo>
                  <a:cubicBezTo>
                    <a:pt x="1014" y="7103"/>
                    <a:pt x="1399" y="7068"/>
                    <a:pt x="1819" y="7033"/>
                  </a:cubicBezTo>
                  <a:cubicBezTo>
                    <a:pt x="1871" y="7031"/>
                    <a:pt x="1923" y="7029"/>
                    <a:pt x="1975" y="7029"/>
                  </a:cubicBezTo>
                  <a:close/>
                  <a:moveTo>
                    <a:pt x="1998" y="8428"/>
                  </a:moveTo>
                  <a:cubicBezTo>
                    <a:pt x="2747" y="8428"/>
                    <a:pt x="3524" y="8622"/>
                    <a:pt x="4301" y="8816"/>
                  </a:cubicBezTo>
                  <a:cubicBezTo>
                    <a:pt x="5001" y="8991"/>
                    <a:pt x="5700" y="9166"/>
                    <a:pt x="6399" y="9236"/>
                  </a:cubicBezTo>
                  <a:lnTo>
                    <a:pt x="6399" y="9795"/>
                  </a:lnTo>
                  <a:cubicBezTo>
                    <a:pt x="5630" y="9725"/>
                    <a:pt x="4896" y="9550"/>
                    <a:pt x="4161" y="9376"/>
                  </a:cubicBezTo>
                  <a:cubicBezTo>
                    <a:pt x="3417" y="9181"/>
                    <a:pt x="2672" y="8987"/>
                    <a:pt x="2011" y="8987"/>
                  </a:cubicBezTo>
                  <a:cubicBezTo>
                    <a:pt x="1958" y="8987"/>
                    <a:pt x="1906" y="8988"/>
                    <a:pt x="1854" y="8991"/>
                  </a:cubicBezTo>
                  <a:cubicBezTo>
                    <a:pt x="1364" y="8991"/>
                    <a:pt x="979" y="9061"/>
                    <a:pt x="700" y="9201"/>
                  </a:cubicBezTo>
                  <a:lnTo>
                    <a:pt x="700" y="8606"/>
                  </a:lnTo>
                  <a:cubicBezTo>
                    <a:pt x="1014" y="8501"/>
                    <a:pt x="1399" y="8431"/>
                    <a:pt x="1819" y="8431"/>
                  </a:cubicBezTo>
                  <a:cubicBezTo>
                    <a:pt x="1878" y="8429"/>
                    <a:pt x="1938" y="8428"/>
                    <a:pt x="1998" y="8428"/>
                  </a:cubicBezTo>
                  <a:close/>
                  <a:moveTo>
                    <a:pt x="1997" y="9791"/>
                  </a:moveTo>
                  <a:cubicBezTo>
                    <a:pt x="2742" y="9791"/>
                    <a:pt x="3492" y="9988"/>
                    <a:pt x="4301" y="10215"/>
                  </a:cubicBezTo>
                  <a:cubicBezTo>
                    <a:pt x="5001" y="10390"/>
                    <a:pt x="5700" y="10564"/>
                    <a:pt x="6399" y="10599"/>
                  </a:cubicBezTo>
                  <a:lnTo>
                    <a:pt x="6399" y="11194"/>
                  </a:lnTo>
                  <a:cubicBezTo>
                    <a:pt x="5630" y="11124"/>
                    <a:pt x="4896" y="10949"/>
                    <a:pt x="4161" y="10774"/>
                  </a:cubicBezTo>
                  <a:cubicBezTo>
                    <a:pt x="3417" y="10580"/>
                    <a:pt x="2702" y="10386"/>
                    <a:pt x="2018" y="10386"/>
                  </a:cubicBezTo>
                  <a:cubicBezTo>
                    <a:pt x="1963" y="10386"/>
                    <a:pt x="1908" y="10387"/>
                    <a:pt x="1854" y="10390"/>
                  </a:cubicBezTo>
                  <a:cubicBezTo>
                    <a:pt x="1364" y="10390"/>
                    <a:pt x="979" y="10460"/>
                    <a:pt x="700" y="10599"/>
                  </a:cubicBezTo>
                  <a:lnTo>
                    <a:pt x="700" y="9970"/>
                  </a:lnTo>
                  <a:cubicBezTo>
                    <a:pt x="1014" y="9865"/>
                    <a:pt x="1399" y="9830"/>
                    <a:pt x="1819" y="9795"/>
                  </a:cubicBezTo>
                  <a:cubicBezTo>
                    <a:pt x="1878" y="9793"/>
                    <a:pt x="1937" y="9791"/>
                    <a:pt x="1997" y="9791"/>
                  </a:cubicBezTo>
                  <a:close/>
                  <a:moveTo>
                    <a:pt x="2018" y="1"/>
                  </a:moveTo>
                  <a:cubicBezTo>
                    <a:pt x="1963" y="1"/>
                    <a:pt x="1908" y="2"/>
                    <a:pt x="1854" y="4"/>
                  </a:cubicBezTo>
                  <a:cubicBezTo>
                    <a:pt x="875" y="39"/>
                    <a:pt x="350" y="319"/>
                    <a:pt x="0" y="634"/>
                  </a:cubicBezTo>
                  <a:lnTo>
                    <a:pt x="0" y="12453"/>
                  </a:lnTo>
                  <a:cubicBezTo>
                    <a:pt x="490" y="12138"/>
                    <a:pt x="1084" y="11963"/>
                    <a:pt x="1819" y="11928"/>
                  </a:cubicBezTo>
                  <a:cubicBezTo>
                    <a:pt x="1878" y="11926"/>
                    <a:pt x="1938" y="11924"/>
                    <a:pt x="1997" y="11924"/>
                  </a:cubicBezTo>
                  <a:cubicBezTo>
                    <a:pt x="2747" y="11924"/>
                    <a:pt x="3527" y="12121"/>
                    <a:pt x="4336" y="12348"/>
                  </a:cubicBezTo>
                  <a:cubicBezTo>
                    <a:pt x="5137" y="12533"/>
                    <a:pt x="5965" y="12745"/>
                    <a:pt x="6797" y="12745"/>
                  </a:cubicBezTo>
                  <a:cubicBezTo>
                    <a:pt x="6909" y="12745"/>
                    <a:pt x="7021" y="12741"/>
                    <a:pt x="7134" y="12732"/>
                  </a:cubicBezTo>
                  <a:lnTo>
                    <a:pt x="7134" y="809"/>
                  </a:lnTo>
                  <a:cubicBezTo>
                    <a:pt x="7014" y="817"/>
                    <a:pt x="6895" y="821"/>
                    <a:pt x="6776" y="821"/>
                  </a:cubicBezTo>
                  <a:cubicBezTo>
                    <a:pt x="5889" y="821"/>
                    <a:pt x="5029" y="605"/>
                    <a:pt x="4196" y="389"/>
                  </a:cubicBezTo>
                  <a:cubicBezTo>
                    <a:pt x="3419" y="195"/>
                    <a:pt x="2702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15992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1189" y="1"/>
                  </a:moveTo>
                  <a:cubicBezTo>
                    <a:pt x="770" y="211"/>
                    <a:pt x="455" y="525"/>
                    <a:pt x="245" y="910"/>
                  </a:cubicBezTo>
                  <a:cubicBezTo>
                    <a:pt x="70" y="1225"/>
                    <a:pt x="1" y="1574"/>
                    <a:pt x="1" y="1924"/>
                  </a:cubicBezTo>
                  <a:cubicBezTo>
                    <a:pt x="1" y="1994"/>
                    <a:pt x="1" y="2099"/>
                    <a:pt x="1" y="2169"/>
                  </a:cubicBezTo>
                  <a:cubicBezTo>
                    <a:pt x="210" y="2029"/>
                    <a:pt x="385" y="1924"/>
                    <a:pt x="630" y="1819"/>
                  </a:cubicBezTo>
                  <a:cubicBezTo>
                    <a:pt x="770" y="1679"/>
                    <a:pt x="910" y="1505"/>
                    <a:pt x="1015" y="1330"/>
                  </a:cubicBezTo>
                  <a:cubicBezTo>
                    <a:pt x="1154" y="1015"/>
                    <a:pt x="1259" y="665"/>
                    <a:pt x="1259" y="316"/>
                  </a:cubicBezTo>
                  <a:lnTo>
                    <a:pt x="1259" y="281"/>
                  </a:lnTo>
                  <a:cubicBezTo>
                    <a:pt x="1259" y="211"/>
                    <a:pt x="1224" y="106"/>
                    <a:pt x="1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1496925" y="2273875"/>
              <a:ext cx="62975" cy="22950"/>
            </a:xfrm>
            <a:custGeom>
              <a:avLst/>
              <a:gdLst/>
              <a:ahLst/>
              <a:cxnLst/>
              <a:rect l="l" t="t" r="r" b="b"/>
              <a:pathLst>
                <a:path w="2519" h="918" extrusionOk="0">
                  <a:moveTo>
                    <a:pt x="1474" y="1"/>
                  </a:moveTo>
                  <a:cubicBezTo>
                    <a:pt x="1379" y="1"/>
                    <a:pt x="1284" y="8"/>
                    <a:pt x="1189" y="22"/>
                  </a:cubicBezTo>
                  <a:cubicBezTo>
                    <a:pt x="770" y="92"/>
                    <a:pt x="350" y="337"/>
                    <a:pt x="0" y="652"/>
                  </a:cubicBezTo>
                  <a:cubicBezTo>
                    <a:pt x="332" y="818"/>
                    <a:pt x="686" y="918"/>
                    <a:pt x="1045" y="918"/>
                  </a:cubicBezTo>
                  <a:cubicBezTo>
                    <a:pt x="1139" y="918"/>
                    <a:pt x="1234" y="911"/>
                    <a:pt x="1329" y="896"/>
                  </a:cubicBezTo>
                  <a:cubicBezTo>
                    <a:pt x="1784" y="826"/>
                    <a:pt x="2168" y="582"/>
                    <a:pt x="2518" y="267"/>
                  </a:cubicBezTo>
                  <a:cubicBezTo>
                    <a:pt x="2186" y="101"/>
                    <a:pt x="1832" y="1"/>
                    <a:pt x="1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1"/>
            <p:cNvSpPr/>
            <p:nvPr/>
          </p:nvSpPr>
          <p:spPr>
            <a:xfrm>
              <a:off x="1471575" y="2240325"/>
              <a:ext cx="34125" cy="51600"/>
            </a:xfrm>
            <a:custGeom>
              <a:avLst/>
              <a:gdLst/>
              <a:ahLst/>
              <a:cxnLst/>
              <a:rect l="l" t="t" r="r" b="b"/>
              <a:pathLst>
                <a:path w="1365" h="2064" extrusionOk="0">
                  <a:moveTo>
                    <a:pt x="1329" y="0"/>
                  </a:moveTo>
                  <a:cubicBezTo>
                    <a:pt x="910" y="175"/>
                    <a:pt x="560" y="420"/>
                    <a:pt x="350" y="805"/>
                  </a:cubicBezTo>
                  <a:cubicBezTo>
                    <a:pt x="140" y="1154"/>
                    <a:pt x="0" y="1539"/>
                    <a:pt x="0" y="1959"/>
                  </a:cubicBezTo>
                  <a:cubicBezTo>
                    <a:pt x="0" y="1994"/>
                    <a:pt x="35" y="2029"/>
                    <a:pt x="35" y="2063"/>
                  </a:cubicBezTo>
                  <a:cubicBezTo>
                    <a:pt x="455" y="1889"/>
                    <a:pt x="805" y="1609"/>
                    <a:pt x="1049" y="1259"/>
                  </a:cubicBezTo>
                  <a:cubicBezTo>
                    <a:pt x="1259" y="910"/>
                    <a:pt x="1364" y="525"/>
                    <a:pt x="1364" y="105"/>
                  </a:cubicBezTo>
                  <a:cubicBezTo>
                    <a:pt x="1364" y="70"/>
                    <a:pt x="1329" y="35"/>
                    <a:pt x="1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1"/>
            <p:cNvSpPr/>
            <p:nvPr/>
          </p:nvSpPr>
          <p:spPr>
            <a:xfrm>
              <a:off x="1510025" y="2214975"/>
              <a:ext cx="23650" cy="54225"/>
            </a:xfrm>
            <a:custGeom>
              <a:avLst/>
              <a:gdLst/>
              <a:ahLst/>
              <a:cxnLst/>
              <a:rect l="l" t="t" r="r" b="b"/>
              <a:pathLst>
                <a:path w="946" h="2169" extrusionOk="0">
                  <a:moveTo>
                    <a:pt x="805" y="0"/>
                  </a:moveTo>
                  <a:cubicBezTo>
                    <a:pt x="560" y="210"/>
                    <a:pt x="316" y="455"/>
                    <a:pt x="176" y="700"/>
                  </a:cubicBezTo>
                  <a:cubicBezTo>
                    <a:pt x="246" y="1224"/>
                    <a:pt x="176" y="1679"/>
                    <a:pt x="1" y="2098"/>
                  </a:cubicBezTo>
                  <a:cubicBezTo>
                    <a:pt x="1" y="2133"/>
                    <a:pt x="1" y="2168"/>
                    <a:pt x="36" y="2168"/>
                  </a:cubicBezTo>
                  <a:cubicBezTo>
                    <a:pt x="106" y="2133"/>
                    <a:pt x="211" y="2098"/>
                    <a:pt x="281" y="2063"/>
                  </a:cubicBezTo>
                  <a:cubicBezTo>
                    <a:pt x="525" y="1854"/>
                    <a:pt x="735" y="1574"/>
                    <a:pt x="840" y="1294"/>
                  </a:cubicBezTo>
                  <a:cubicBezTo>
                    <a:pt x="875" y="1084"/>
                    <a:pt x="945" y="840"/>
                    <a:pt x="945" y="630"/>
                  </a:cubicBezTo>
                  <a:cubicBezTo>
                    <a:pt x="945" y="420"/>
                    <a:pt x="875" y="210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1"/>
            <p:cNvSpPr/>
            <p:nvPr/>
          </p:nvSpPr>
          <p:spPr>
            <a:xfrm>
              <a:off x="1538000" y="2185250"/>
              <a:ext cx="19275" cy="57725"/>
            </a:xfrm>
            <a:custGeom>
              <a:avLst/>
              <a:gdLst/>
              <a:ahLst/>
              <a:cxnLst/>
              <a:rect l="l" t="t" r="r" b="b"/>
              <a:pathLst>
                <a:path w="771" h="2309" extrusionOk="0">
                  <a:moveTo>
                    <a:pt x="455" y="1"/>
                  </a:moveTo>
                  <a:cubicBezTo>
                    <a:pt x="246" y="245"/>
                    <a:pt x="106" y="525"/>
                    <a:pt x="1" y="840"/>
                  </a:cubicBezTo>
                  <a:cubicBezTo>
                    <a:pt x="176" y="1294"/>
                    <a:pt x="246" y="1784"/>
                    <a:pt x="141" y="2238"/>
                  </a:cubicBezTo>
                  <a:lnTo>
                    <a:pt x="176" y="2308"/>
                  </a:lnTo>
                  <a:cubicBezTo>
                    <a:pt x="246" y="2238"/>
                    <a:pt x="351" y="2168"/>
                    <a:pt x="455" y="2134"/>
                  </a:cubicBezTo>
                  <a:cubicBezTo>
                    <a:pt x="630" y="1854"/>
                    <a:pt x="735" y="1539"/>
                    <a:pt x="770" y="1224"/>
                  </a:cubicBezTo>
                  <a:cubicBezTo>
                    <a:pt x="770" y="1154"/>
                    <a:pt x="770" y="1119"/>
                    <a:pt x="770" y="1050"/>
                  </a:cubicBezTo>
                  <a:cubicBezTo>
                    <a:pt x="770" y="700"/>
                    <a:pt x="665" y="31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1554625" y="2150275"/>
              <a:ext cx="21875" cy="57725"/>
            </a:xfrm>
            <a:custGeom>
              <a:avLst/>
              <a:gdLst/>
              <a:ahLst/>
              <a:cxnLst/>
              <a:rect l="l" t="t" r="r" b="b"/>
              <a:pathLst>
                <a:path w="875" h="2309" extrusionOk="0">
                  <a:moveTo>
                    <a:pt x="245" y="1"/>
                  </a:moveTo>
                  <a:cubicBezTo>
                    <a:pt x="105" y="316"/>
                    <a:pt x="0" y="630"/>
                    <a:pt x="0" y="945"/>
                  </a:cubicBezTo>
                  <a:cubicBezTo>
                    <a:pt x="280" y="1365"/>
                    <a:pt x="455" y="1819"/>
                    <a:pt x="490" y="2274"/>
                  </a:cubicBezTo>
                  <a:cubicBezTo>
                    <a:pt x="490" y="2274"/>
                    <a:pt x="525" y="2309"/>
                    <a:pt x="525" y="2309"/>
                  </a:cubicBezTo>
                  <a:cubicBezTo>
                    <a:pt x="595" y="2239"/>
                    <a:pt x="665" y="2169"/>
                    <a:pt x="735" y="2099"/>
                  </a:cubicBezTo>
                  <a:cubicBezTo>
                    <a:pt x="804" y="1889"/>
                    <a:pt x="874" y="1679"/>
                    <a:pt x="874" y="1435"/>
                  </a:cubicBezTo>
                  <a:cubicBezTo>
                    <a:pt x="874" y="1365"/>
                    <a:pt x="874" y="1260"/>
                    <a:pt x="839" y="1155"/>
                  </a:cubicBezTo>
                  <a:cubicBezTo>
                    <a:pt x="770" y="735"/>
                    <a:pt x="560" y="35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15624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71" y="0"/>
                  </a:moveTo>
                  <a:cubicBezTo>
                    <a:pt x="36" y="175"/>
                    <a:pt x="1" y="350"/>
                    <a:pt x="1" y="490"/>
                  </a:cubicBezTo>
                  <a:cubicBezTo>
                    <a:pt x="1" y="665"/>
                    <a:pt x="1" y="804"/>
                    <a:pt x="36" y="944"/>
                  </a:cubicBezTo>
                  <a:cubicBezTo>
                    <a:pt x="421" y="1294"/>
                    <a:pt x="700" y="1679"/>
                    <a:pt x="840" y="2133"/>
                  </a:cubicBezTo>
                  <a:cubicBezTo>
                    <a:pt x="840" y="2133"/>
                    <a:pt x="875" y="2168"/>
                    <a:pt x="875" y="2168"/>
                  </a:cubicBezTo>
                  <a:cubicBezTo>
                    <a:pt x="910" y="2063"/>
                    <a:pt x="980" y="1993"/>
                    <a:pt x="1050" y="1888"/>
                  </a:cubicBezTo>
                  <a:cubicBezTo>
                    <a:pt x="1050" y="1853"/>
                    <a:pt x="1050" y="1818"/>
                    <a:pt x="1050" y="1749"/>
                  </a:cubicBezTo>
                  <a:cubicBezTo>
                    <a:pt x="1050" y="1469"/>
                    <a:pt x="1015" y="1224"/>
                    <a:pt x="910" y="979"/>
                  </a:cubicBezTo>
                  <a:cubicBezTo>
                    <a:pt x="770" y="595"/>
                    <a:pt x="456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1"/>
            <p:cNvSpPr/>
            <p:nvPr/>
          </p:nvSpPr>
          <p:spPr>
            <a:xfrm>
              <a:off x="1558125" y="2079475"/>
              <a:ext cx="35850" cy="48975"/>
            </a:xfrm>
            <a:custGeom>
              <a:avLst/>
              <a:gdLst/>
              <a:ahLst/>
              <a:cxnLst/>
              <a:rect l="l" t="t" r="r" b="b"/>
              <a:pathLst>
                <a:path w="1434" h="1959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350"/>
                    <a:pt x="105" y="665"/>
                    <a:pt x="245" y="945"/>
                  </a:cubicBezTo>
                  <a:cubicBezTo>
                    <a:pt x="664" y="1189"/>
                    <a:pt x="1049" y="1504"/>
                    <a:pt x="1259" y="1924"/>
                  </a:cubicBezTo>
                  <a:cubicBezTo>
                    <a:pt x="1294" y="1924"/>
                    <a:pt x="1294" y="1924"/>
                    <a:pt x="1329" y="1959"/>
                  </a:cubicBezTo>
                  <a:cubicBezTo>
                    <a:pt x="1364" y="1819"/>
                    <a:pt x="1399" y="1714"/>
                    <a:pt x="1434" y="1609"/>
                  </a:cubicBezTo>
                  <a:cubicBezTo>
                    <a:pt x="1364" y="1294"/>
                    <a:pt x="1259" y="1015"/>
                    <a:pt x="1084" y="770"/>
                  </a:cubicBezTo>
                  <a:cubicBezTo>
                    <a:pt x="839" y="420"/>
                    <a:pt x="455" y="17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1"/>
            <p:cNvSpPr/>
            <p:nvPr/>
          </p:nvSpPr>
          <p:spPr>
            <a:xfrm>
              <a:off x="1545875" y="2046250"/>
              <a:ext cx="42850" cy="39375"/>
            </a:xfrm>
            <a:custGeom>
              <a:avLst/>
              <a:gdLst/>
              <a:ahLst/>
              <a:cxnLst/>
              <a:rect l="l" t="t" r="r" b="b"/>
              <a:pathLst>
                <a:path w="1714" h="1575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51"/>
                    <a:pt x="210" y="630"/>
                    <a:pt x="420" y="875"/>
                  </a:cubicBezTo>
                  <a:cubicBezTo>
                    <a:pt x="875" y="1015"/>
                    <a:pt x="1294" y="1260"/>
                    <a:pt x="1609" y="1574"/>
                  </a:cubicBezTo>
                  <a:lnTo>
                    <a:pt x="1714" y="1574"/>
                  </a:lnTo>
                  <a:cubicBezTo>
                    <a:pt x="1714" y="1469"/>
                    <a:pt x="1714" y="1400"/>
                    <a:pt x="1714" y="1295"/>
                  </a:cubicBezTo>
                  <a:cubicBezTo>
                    <a:pt x="1609" y="980"/>
                    <a:pt x="1434" y="700"/>
                    <a:pt x="1189" y="490"/>
                  </a:cubicBezTo>
                  <a:cubicBezTo>
                    <a:pt x="875" y="211"/>
                    <a:pt x="455" y="7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1"/>
            <p:cNvSpPr/>
            <p:nvPr/>
          </p:nvSpPr>
          <p:spPr>
            <a:xfrm>
              <a:off x="1524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340" y="1"/>
                  </a:moveTo>
                  <a:cubicBezTo>
                    <a:pt x="228" y="1"/>
                    <a:pt x="114" y="9"/>
                    <a:pt x="0" y="27"/>
                  </a:cubicBezTo>
                  <a:cubicBezTo>
                    <a:pt x="175" y="307"/>
                    <a:pt x="385" y="586"/>
                    <a:pt x="630" y="761"/>
                  </a:cubicBezTo>
                  <a:cubicBezTo>
                    <a:pt x="1154" y="796"/>
                    <a:pt x="1609" y="936"/>
                    <a:pt x="1993" y="1181"/>
                  </a:cubicBezTo>
                  <a:lnTo>
                    <a:pt x="2028" y="1181"/>
                  </a:lnTo>
                  <a:cubicBezTo>
                    <a:pt x="1993" y="1076"/>
                    <a:pt x="1993" y="971"/>
                    <a:pt x="1993" y="866"/>
                  </a:cubicBezTo>
                  <a:cubicBezTo>
                    <a:pt x="1784" y="586"/>
                    <a:pt x="1574" y="377"/>
                    <a:pt x="1294" y="237"/>
                  </a:cubicBezTo>
                  <a:cubicBezTo>
                    <a:pt x="1006" y="79"/>
                    <a:pt x="678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1"/>
            <p:cNvSpPr/>
            <p:nvPr/>
          </p:nvSpPr>
          <p:spPr>
            <a:xfrm>
              <a:off x="1535375" y="2240275"/>
              <a:ext cx="57725" cy="27175"/>
            </a:xfrm>
            <a:custGeom>
              <a:avLst/>
              <a:gdLst/>
              <a:ahLst/>
              <a:cxnLst/>
              <a:rect l="l" t="t" r="r" b="b"/>
              <a:pathLst>
                <a:path w="2309" h="1087" extrusionOk="0">
                  <a:moveTo>
                    <a:pt x="1702" y="1"/>
                  </a:moveTo>
                  <a:cubicBezTo>
                    <a:pt x="1453" y="1"/>
                    <a:pt x="1216" y="44"/>
                    <a:pt x="980" y="142"/>
                  </a:cubicBezTo>
                  <a:cubicBezTo>
                    <a:pt x="560" y="282"/>
                    <a:pt x="246" y="597"/>
                    <a:pt x="1" y="982"/>
                  </a:cubicBezTo>
                  <a:cubicBezTo>
                    <a:pt x="246" y="982"/>
                    <a:pt x="456" y="1016"/>
                    <a:pt x="665" y="1086"/>
                  </a:cubicBezTo>
                  <a:cubicBezTo>
                    <a:pt x="875" y="1051"/>
                    <a:pt x="1085" y="1016"/>
                    <a:pt x="1295" y="947"/>
                  </a:cubicBezTo>
                  <a:cubicBezTo>
                    <a:pt x="1714" y="772"/>
                    <a:pt x="2029" y="457"/>
                    <a:pt x="2309" y="72"/>
                  </a:cubicBezTo>
                  <a:cubicBezTo>
                    <a:pt x="2095" y="27"/>
                    <a:pt x="1895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>
              <a:off x="1565975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2029" y="0"/>
                  </a:moveTo>
                  <a:cubicBezTo>
                    <a:pt x="1539" y="0"/>
                    <a:pt x="1120" y="140"/>
                    <a:pt x="735" y="420"/>
                  </a:cubicBezTo>
                  <a:cubicBezTo>
                    <a:pt x="420" y="665"/>
                    <a:pt x="176" y="1014"/>
                    <a:pt x="1" y="1434"/>
                  </a:cubicBezTo>
                  <a:cubicBezTo>
                    <a:pt x="149" y="1409"/>
                    <a:pt x="315" y="1384"/>
                    <a:pt x="486" y="1384"/>
                  </a:cubicBezTo>
                  <a:cubicBezTo>
                    <a:pt x="557" y="1384"/>
                    <a:pt x="628" y="1389"/>
                    <a:pt x="700" y="1399"/>
                  </a:cubicBezTo>
                  <a:cubicBezTo>
                    <a:pt x="910" y="1329"/>
                    <a:pt x="1085" y="1224"/>
                    <a:pt x="1260" y="1119"/>
                  </a:cubicBezTo>
                  <a:cubicBezTo>
                    <a:pt x="1609" y="839"/>
                    <a:pt x="1854" y="455"/>
                    <a:pt x="2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1"/>
            <p:cNvSpPr/>
            <p:nvPr/>
          </p:nvSpPr>
          <p:spPr>
            <a:xfrm>
              <a:off x="1587825" y="2145925"/>
              <a:ext cx="41125" cy="47225"/>
            </a:xfrm>
            <a:custGeom>
              <a:avLst/>
              <a:gdLst/>
              <a:ahLst/>
              <a:cxnLst/>
              <a:rect l="l" t="t" r="r" b="b"/>
              <a:pathLst>
                <a:path w="1645" h="1889" extrusionOk="0">
                  <a:moveTo>
                    <a:pt x="1644" y="0"/>
                  </a:moveTo>
                  <a:cubicBezTo>
                    <a:pt x="1190" y="140"/>
                    <a:pt x="770" y="350"/>
                    <a:pt x="491" y="699"/>
                  </a:cubicBezTo>
                  <a:cubicBezTo>
                    <a:pt x="211" y="1014"/>
                    <a:pt x="71" y="1434"/>
                    <a:pt x="1" y="1888"/>
                  </a:cubicBezTo>
                  <a:cubicBezTo>
                    <a:pt x="211" y="1783"/>
                    <a:pt x="421" y="1713"/>
                    <a:pt x="630" y="1643"/>
                  </a:cubicBezTo>
                  <a:cubicBezTo>
                    <a:pt x="840" y="1539"/>
                    <a:pt x="1015" y="1434"/>
                    <a:pt x="1155" y="1259"/>
                  </a:cubicBezTo>
                  <a:lnTo>
                    <a:pt x="1120" y="1259"/>
                  </a:lnTo>
                  <a:cubicBezTo>
                    <a:pt x="1435" y="909"/>
                    <a:pt x="1575" y="490"/>
                    <a:pt x="1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1"/>
            <p:cNvSpPr/>
            <p:nvPr/>
          </p:nvSpPr>
          <p:spPr>
            <a:xfrm>
              <a:off x="1597450" y="2044500"/>
              <a:ext cx="24500" cy="61225"/>
            </a:xfrm>
            <a:custGeom>
              <a:avLst/>
              <a:gdLst/>
              <a:ahLst/>
              <a:cxnLst/>
              <a:rect l="l" t="t" r="r" b="b"/>
              <a:pathLst>
                <a:path w="980" h="2449" extrusionOk="0">
                  <a:moveTo>
                    <a:pt x="805" y="1"/>
                  </a:moveTo>
                  <a:cubicBezTo>
                    <a:pt x="455" y="316"/>
                    <a:pt x="175" y="700"/>
                    <a:pt x="71" y="1155"/>
                  </a:cubicBezTo>
                  <a:cubicBezTo>
                    <a:pt x="36" y="1295"/>
                    <a:pt x="1" y="1470"/>
                    <a:pt x="1" y="1644"/>
                  </a:cubicBezTo>
                  <a:cubicBezTo>
                    <a:pt x="1" y="1924"/>
                    <a:pt x="71" y="2169"/>
                    <a:pt x="175" y="2449"/>
                  </a:cubicBezTo>
                  <a:cubicBezTo>
                    <a:pt x="315" y="2239"/>
                    <a:pt x="490" y="2064"/>
                    <a:pt x="665" y="1924"/>
                  </a:cubicBezTo>
                  <a:cubicBezTo>
                    <a:pt x="770" y="1749"/>
                    <a:pt x="875" y="1574"/>
                    <a:pt x="910" y="1365"/>
                  </a:cubicBezTo>
                  <a:cubicBezTo>
                    <a:pt x="980" y="1190"/>
                    <a:pt x="980" y="1015"/>
                    <a:pt x="980" y="840"/>
                  </a:cubicBezTo>
                  <a:cubicBezTo>
                    <a:pt x="980" y="560"/>
                    <a:pt x="910" y="28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1"/>
            <p:cNvSpPr/>
            <p:nvPr/>
          </p:nvSpPr>
          <p:spPr>
            <a:xfrm>
              <a:off x="1583475" y="1999050"/>
              <a:ext cx="21875" cy="62100"/>
            </a:xfrm>
            <a:custGeom>
              <a:avLst/>
              <a:gdLst/>
              <a:ahLst/>
              <a:cxnLst/>
              <a:rect l="l" t="t" r="r" b="b"/>
              <a:pathLst>
                <a:path w="875" h="2484" extrusionOk="0">
                  <a:moveTo>
                    <a:pt x="455" y="1"/>
                  </a:moveTo>
                  <a:cubicBezTo>
                    <a:pt x="175" y="420"/>
                    <a:pt x="0" y="840"/>
                    <a:pt x="0" y="1259"/>
                  </a:cubicBezTo>
                  <a:lnTo>
                    <a:pt x="0" y="1294"/>
                  </a:lnTo>
                  <a:cubicBezTo>
                    <a:pt x="0" y="1714"/>
                    <a:pt x="175" y="2099"/>
                    <a:pt x="385" y="2483"/>
                  </a:cubicBezTo>
                  <a:cubicBezTo>
                    <a:pt x="490" y="2273"/>
                    <a:pt x="595" y="2064"/>
                    <a:pt x="769" y="1889"/>
                  </a:cubicBezTo>
                  <a:cubicBezTo>
                    <a:pt x="839" y="1679"/>
                    <a:pt x="874" y="1504"/>
                    <a:pt x="874" y="1259"/>
                  </a:cubicBezTo>
                  <a:cubicBezTo>
                    <a:pt x="874" y="805"/>
                    <a:pt x="699" y="38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1"/>
            <p:cNvSpPr/>
            <p:nvPr/>
          </p:nvSpPr>
          <p:spPr>
            <a:xfrm>
              <a:off x="15572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175" y="0"/>
                  </a:moveTo>
                  <a:cubicBezTo>
                    <a:pt x="70" y="280"/>
                    <a:pt x="0" y="560"/>
                    <a:pt x="0" y="839"/>
                  </a:cubicBezTo>
                  <a:cubicBezTo>
                    <a:pt x="0" y="1014"/>
                    <a:pt x="0" y="1189"/>
                    <a:pt x="35" y="1329"/>
                  </a:cubicBezTo>
                  <a:cubicBezTo>
                    <a:pt x="140" y="1748"/>
                    <a:pt x="385" y="2098"/>
                    <a:pt x="699" y="2413"/>
                  </a:cubicBezTo>
                  <a:cubicBezTo>
                    <a:pt x="734" y="2203"/>
                    <a:pt x="839" y="1958"/>
                    <a:pt x="944" y="1748"/>
                  </a:cubicBezTo>
                  <a:cubicBezTo>
                    <a:pt x="944" y="1679"/>
                    <a:pt x="944" y="1644"/>
                    <a:pt x="944" y="1609"/>
                  </a:cubicBezTo>
                  <a:cubicBezTo>
                    <a:pt x="944" y="1434"/>
                    <a:pt x="909" y="1294"/>
                    <a:pt x="874" y="1119"/>
                  </a:cubicBezTo>
                  <a:cubicBezTo>
                    <a:pt x="769" y="699"/>
                    <a:pt x="525" y="315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1"/>
            <p:cNvSpPr/>
            <p:nvPr/>
          </p:nvSpPr>
          <p:spPr>
            <a:xfrm>
              <a:off x="1497800" y="1989650"/>
              <a:ext cx="56850" cy="20800"/>
            </a:xfrm>
            <a:custGeom>
              <a:avLst/>
              <a:gdLst/>
              <a:ahLst/>
              <a:cxnLst/>
              <a:rect l="l" t="t" r="r" b="b"/>
              <a:pathLst>
                <a:path w="2274" h="832" extrusionOk="0">
                  <a:moveTo>
                    <a:pt x="811" y="1"/>
                  </a:moveTo>
                  <a:cubicBezTo>
                    <a:pt x="551" y="1"/>
                    <a:pt x="276" y="47"/>
                    <a:pt x="0" y="132"/>
                  </a:cubicBezTo>
                  <a:cubicBezTo>
                    <a:pt x="245" y="412"/>
                    <a:pt x="490" y="621"/>
                    <a:pt x="770" y="726"/>
                  </a:cubicBezTo>
                  <a:cubicBezTo>
                    <a:pt x="933" y="703"/>
                    <a:pt x="1096" y="691"/>
                    <a:pt x="1258" y="691"/>
                  </a:cubicBezTo>
                  <a:cubicBezTo>
                    <a:pt x="1582" y="691"/>
                    <a:pt x="1900" y="738"/>
                    <a:pt x="2203" y="831"/>
                  </a:cubicBezTo>
                  <a:cubicBezTo>
                    <a:pt x="2203" y="831"/>
                    <a:pt x="2273" y="796"/>
                    <a:pt x="2273" y="796"/>
                  </a:cubicBezTo>
                  <a:lnTo>
                    <a:pt x="2238" y="796"/>
                  </a:lnTo>
                  <a:cubicBezTo>
                    <a:pt x="2203" y="726"/>
                    <a:pt x="2168" y="621"/>
                    <a:pt x="2133" y="516"/>
                  </a:cubicBezTo>
                  <a:cubicBezTo>
                    <a:pt x="1889" y="307"/>
                    <a:pt x="1609" y="132"/>
                    <a:pt x="1294" y="62"/>
                  </a:cubicBezTo>
                  <a:cubicBezTo>
                    <a:pt x="1142" y="21"/>
                    <a:pt x="980" y="1"/>
                    <a:pt x="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1"/>
            <p:cNvSpPr/>
            <p:nvPr/>
          </p:nvSpPr>
          <p:spPr>
            <a:xfrm>
              <a:off x="1518775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36" y="0"/>
                  </a:moveTo>
                  <a:cubicBezTo>
                    <a:pt x="36" y="140"/>
                    <a:pt x="1" y="245"/>
                    <a:pt x="1" y="350"/>
                  </a:cubicBezTo>
                  <a:cubicBezTo>
                    <a:pt x="1" y="700"/>
                    <a:pt x="71" y="1049"/>
                    <a:pt x="245" y="1329"/>
                  </a:cubicBezTo>
                  <a:cubicBezTo>
                    <a:pt x="420" y="1714"/>
                    <a:pt x="735" y="2028"/>
                    <a:pt x="1155" y="2238"/>
                  </a:cubicBezTo>
                  <a:cubicBezTo>
                    <a:pt x="1120" y="1993"/>
                    <a:pt x="1155" y="1749"/>
                    <a:pt x="1189" y="1539"/>
                  </a:cubicBezTo>
                  <a:cubicBezTo>
                    <a:pt x="1155" y="1329"/>
                    <a:pt x="1085" y="1119"/>
                    <a:pt x="1015" y="944"/>
                  </a:cubicBezTo>
                  <a:cubicBezTo>
                    <a:pt x="805" y="525"/>
                    <a:pt x="455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1"/>
            <p:cNvSpPr/>
            <p:nvPr/>
          </p:nvSpPr>
          <p:spPr>
            <a:xfrm>
              <a:off x="1475950" y="1941350"/>
              <a:ext cx="47225" cy="36750"/>
            </a:xfrm>
            <a:custGeom>
              <a:avLst/>
              <a:gdLst/>
              <a:ahLst/>
              <a:cxnLst/>
              <a:rect l="l" t="t" r="r" b="b"/>
              <a:pathLst>
                <a:path w="1889" h="1470" extrusionOk="0">
                  <a:moveTo>
                    <a:pt x="0" y="1"/>
                  </a:moveTo>
                  <a:cubicBezTo>
                    <a:pt x="140" y="455"/>
                    <a:pt x="385" y="840"/>
                    <a:pt x="769" y="1085"/>
                  </a:cubicBezTo>
                  <a:cubicBezTo>
                    <a:pt x="1084" y="1330"/>
                    <a:pt x="1504" y="1469"/>
                    <a:pt x="1888" y="1469"/>
                  </a:cubicBezTo>
                  <a:cubicBezTo>
                    <a:pt x="1784" y="1330"/>
                    <a:pt x="1679" y="1190"/>
                    <a:pt x="1609" y="1015"/>
                  </a:cubicBezTo>
                  <a:cubicBezTo>
                    <a:pt x="1504" y="840"/>
                    <a:pt x="1469" y="700"/>
                    <a:pt x="1434" y="490"/>
                  </a:cubicBezTo>
                  <a:cubicBezTo>
                    <a:pt x="1364" y="455"/>
                    <a:pt x="1329" y="420"/>
                    <a:pt x="1294" y="385"/>
                  </a:cubicBezTo>
                  <a:lnTo>
                    <a:pt x="1259" y="385"/>
                  </a:lnTo>
                  <a:cubicBezTo>
                    <a:pt x="909" y="141"/>
                    <a:pt x="455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1"/>
            <p:cNvSpPr/>
            <p:nvPr/>
          </p:nvSpPr>
          <p:spPr>
            <a:xfrm>
              <a:off x="1289750" y="2214975"/>
              <a:ext cx="23625" cy="54225"/>
            </a:xfrm>
            <a:custGeom>
              <a:avLst/>
              <a:gdLst/>
              <a:ahLst/>
              <a:cxnLst/>
              <a:rect l="l" t="t" r="r" b="b"/>
              <a:pathLst>
                <a:path w="945" h="2169" extrusionOk="0">
                  <a:moveTo>
                    <a:pt x="140" y="0"/>
                  </a:moveTo>
                  <a:cubicBezTo>
                    <a:pt x="70" y="210"/>
                    <a:pt x="0" y="420"/>
                    <a:pt x="0" y="630"/>
                  </a:cubicBezTo>
                  <a:cubicBezTo>
                    <a:pt x="0" y="840"/>
                    <a:pt x="35" y="1084"/>
                    <a:pt x="105" y="1294"/>
                  </a:cubicBezTo>
                  <a:cubicBezTo>
                    <a:pt x="210" y="1574"/>
                    <a:pt x="420" y="1854"/>
                    <a:pt x="630" y="2098"/>
                  </a:cubicBezTo>
                  <a:cubicBezTo>
                    <a:pt x="735" y="2098"/>
                    <a:pt x="839" y="2133"/>
                    <a:pt x="909" y="2168"/>
                  </a:cubicBezTo>
                  <a:cubicBezTo>
                    <a:pt x="909" y="2168"/>
                    <a:pt x="944" y="2133"/>
                    <a:pt x="944" y="2133"/>
                  </a:cubicBezTo>
                  <a:cubicBezTo>
                    <a:pt x="770" y="1679"/>
                    <a:pt x="700" y="1224"/>
                    <a:pt x="770" y="735"/>
                  </a:cubicBezTo>
                  <a:cubicBezTo>
                    <a:pt x="595" y="455"/>
                    <a:pt x="385" y="21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1"/>
            <p:cNvSpPr/>
            <p:nvPr/>
          </p:nvSpPr>
          <p:spPr>
            <a:xfrm>
              <a:off x="1246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1695" y="1"/>
                  </a:moveTo>
                  <a:cubicBezTo>
                    <a:pt x="1367" y="1"/>
                    <a:pt x="1059" y="79"/>
                    <a:pt x="770" y="237"/>
                  </a:cubicBezTo>
                  <a:cubicBezTo>
                    <a:pt x="490" y="377"/>
                    <a:pt x="246" y="586"/>
                    <a:pt x="71" y="866"/>
                  </a:cubicBezTo>
                  <a:cubicBezTo>
                    <a:pt x="71" y="971"/>
                    <a:pt x="36" y="1076"/>
                    <a:pt x="1" y="1181"/>
                  </a:cubicBezTo>
                  <a:lnTo>
                    <a:pt x="71" y="1181"/>
                  </a:lnTo>
                  <a:cubicBezTo>
                    <a:pt x="455" y="936"/>
                    <a:pt x="910" y="796"/>
                    <a:pt x="1435" y="761"/>
                  </a:cubicBezTo>
                  <a:cubicBezTo>
                    <a:pt x="1679" y="586"/>
                    <a:pt x="1889" y="307"/>
                    <a:pt x="2029" y="27"/>
                  </a:cubicBezTo>
                  <a:cubicBezTo>
                    <a:pt x="1915" y="9"/>
                    <a:pt x="1804" y="1"/>
                    <a:pt x="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1"/>
            <p:cNvSpPr/>
            <p:nvPr/>
          </p:nvSpPr>
          <p:spPr>
            <a:xfrm>
              <a:off x="1266150" y="2184375"/>
              <a:ext cx="19250" cy="58600"/>
            </a:xfrm>
            <a:custGeom>
              <a:avLst/>
              <a:gdLst/>
              <a:ahLst/>
              <a:cxnLst/>
              <a:rect l="l" t="t" r="r" b="b"/>
              <a:pathLst>
                <a:path w="770" h="2344" extrusionOk="0">
                  <a:moveTo>
                    <a:pt x="315" y="1"/>
                  </a:moveTo>
                  <a:cubicBezTo>
                    <a:pt x="105" y="350"/>
                    <a:pt x="0" y="735"/>
                    <a:pt x="0" y="1085"/>
                  </a:cubicBezTo>
                  <a:cubicBezTo>
                    <a:pt x="0" y="1154"/>
                    <a:pt x="0" y="1189"/>
                    <a:pt x="0" y="1259"/>
                  </a:cubicBezTo>
                  <a:cubicBezTo>
                    <a:pt x="35" y="1574"/>
                    <a:pt x="140" y="1889"/>
                    <a:pt x="315" y="2169"/>
                  </a:cubicBezTo>
                  <a:cubicBezTo>
                    <a:pt x="420" y="2203"/>
                    <a:pt x="490" y="2273"/>
                    <a:pt x="595" y="2343"/>
                  </a:cubicBezTo>
                  <a:cubicBezTo>
                    <a:pt x="595" y="2308"/>
                    <a:pt x="595" y="2273"/>
                    <a:pt x="595" y="2273"/>
                  </a:cubicBezTo>
                  <a:cubicBezTo>
                    <a:pt x="525" y="1819"/>
                    <a:pt x="560" y="1329"/>
                    <a:pt x="769" y="840"/>
                  </a:cubicBezTo>
                  <a:cubicBezTo>
                    <a:pt x="665" y="560"/>
                    <a:pt x="525" y="280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1"/>
            <p:cNvSpPr/>
            <p:nvPr/>
          </p:nvSpPr>
          <p:spPr>
            <a:xfrm>
              <a:off x="1246900" y="2150275"/>
              <a:ext cx="21900" cy="58600"/>
            </a:xfrm>
            <a:custGeom>
              <a:avLst/>
              <a:gdLst/>
              <a:ahLst/>
              <a:cxnLst/>
              <a:rect l="l" t="t" r="r" b="b"/>
              <a:pathLst>
                <a:path w="876" h="2344" extrusionOk="0">
                  <a:moveTo>
                    <a:pt x="630" y="1"/>
                  </a:moveTo>
                  <a:cubicBezTo>
                    <a:pt x="316" y="351"/>
                    <a:pt x="106" y="735"/>
                    <a:pt x="36" y="1155"/>
                  </a:cubicBezTo>
                  <a:cubicBezTo>
                    <a:pt x="1" y="1260"/>
                    <a:pt x="1" y="1365"/>
                    <a:pt x="1" y="1469"/>
                  </a:cubicBezTo>
                  <a:cubicBezTo>
                    <a:pt x="1" y="1679"/>
                    <a:pt x="71" y="1889"/>
                    <a:pt x="141" y="2099"/>
                  </a:cubicBezTo>
                  <a:cubicBezTo>
                    <a:pt x="211" y="2169"/>
                    <a:pt x="281" y="2239"/>
                    <a:pt x="351" y="2344"/>
                  </a:cubicBezTo>
                  <a:cubicBezTo>
                    <a:pt x="351" y="2309"/>
                    <a:pt x="386" y="2309"/>
                    <a:pt x="386" y="2274"/>
                  </a:cubicBezTo>
                  <a:cubicBezTo>
                    <a:pt x="420" y="1819"/>
                    <a:pt x="595" y="1365"/>
                    <a:pt x="875" y="945"/>
                  </a:cubicBezTo>
                  <a:cubicBezTo>
                    <a:pt x="875" y="630"/>
                    <a:pt x="770" y="316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1"/>
            <p:cNvSpPr/>
            <p:nvPr/>
          </p:nvSpPr>
          <p:spPr>
            <a:xfrm>
              <a:off x="12346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979" y="0"/>
                  </a:moveTo>
                  <a:cubicBezTo>
                    <a:pt x="595" y="245"/>
                    <a:pt x="280" y="595"/>
                    <a:pt x="140" y="979"/>
                  </a:cubicBezTo>
                  <a:cubicBezTo>
                    <a:pt x="35" y="1224"/>
                    <a:pt x="0" y="1469"/>
                    <a:pt x="0" y="1749"/>
                  </a:cubicBezTo>
                  <a:cubicBezTo>
                    <a:pt x="0" y="1818"/>
                    <a:pt x="0" y="1853"/>
                    <a:pt x="0" y="1888"/>
                  </a:cubicBezTo>
                  <a:cubicBezTo>
                    <a:pt x="70" y="1993"/>
                    <a:pt x="105" y="2063"/>
                    <a:pt x="175" y="2168"/>
                  </a:cubicBezTo>
                  <a:cubicBezTo>
                    <a:pt x="175" y="2168"/>
                    <a:pt x="210" y="2133"/>
                    <a:pt x="210" y="2133"/>
                  </a:cubicBezTo>
                  <a:cubicBezTo>
                    <a:pt x="385" y="1679"/>
                    <a:pt x="630" y="1259"/>
                    <a:pt x="1014" y="944"/>
                  </a:cubicBezTo>
                  <a:cubicBezTo>
                    <a:pt x="1049" y="804"/>
                    <a:pt x="1049" y="665"/>
                    <a:pt x="1049" y="490"/>
                  </a:cubicBezTo>
                  <a:cubicBezTo>
                    <a:pt x="1049" y="350"/>
                    <a:pt x="1014" y="175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1"/>
            <p:cNvSpPr/>
            <p:nvPr/>
          </p:nvSpPr>
          <p:spPr>
            <a:xfrm>
              <a:off x="1234675" y="2047125"/>
              <a:ext cx="42850" cy="38500"/>
            </a:xfrm>
            <a:custGeom>
              <a:avLst/>
              <a:gdLst/>
              <a:ahLst/>
              <a:cxnLst/>
              <a:rect l="l" t="t" r="r" b="b"/>
              <a:pathLst>
                <a:path w="1714" h="1540" extrusionOk="0">
                  <a:moveTo>
                    <a:pt x="1714" y="1"/>
                  </a:moveTo>
                  <a:lnTo>
                    <a:pt x="1714" y="1"/>
                  </a:lnTo>
                  <a:cubicBezTo>
                    <a:pt x="1259" y="36"/>
                    <a:pt x="840" y="176"/>
                    <a:pt x="525" y="455"/>
                  </a:cubicBezTo>
                  <a:cubicBezTo>
                    <a:pt x="280" y="665"/>
                    <a:pt x="105" y="945"/>
                    <a:pt x="0" y="1260"/>
                  </a:cubicBezTo>
                  <a:cubicBezTo>
                    <a:pt x="0" y="1365"/>
                    <a:pt x="0" y="1469"/>
                    <a:pt x="0" y="1539"/>
                  </a:cubicBezTo>
                  <a:lnTo>
                    <a:pt x="70" y="1539"/>
                  </a:lnTo>
                  <a:cubicBezTo>
                    <a:pt x="385" y="1225"/>
                    <a:pt x="805" y="980"/>
                    <a:pt x="1294" y="840"/>
                  </a:cubicBezTo>
                  <a:cubicBezTo>
                    <a:pt x="1469" y="595"/>
                    <a:pt x="1609" y="31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1"/>
            <p:cNvSpPr/>
            <p:nvPr/>
          </p:nvSpPr>
          <p:spPr>
            <a:xfrm>
              <a:off x="1229425" y="2079475"/>
              <a:ext cx="35000" cy="48975"/>
            </a:xfrm>
            <a:custGeom>
              <a:avLst/>
              <a:gdLst/>
              <a:ahLst/>
              <a:cxnLst/>
              <a:rect l="l" t="t" r="r" b="b"/>
              <a:pathLst>
                <a:path w="1400" h="1959" extrusionOk="0">
                  <a:moveTo>
                    <a:pt x="1399" y="1"/>
                  </a:moveTo>
                  <a:lnTo>
                    <a:pt x="1399" y="1"/>
                  </a:lnTo>
                  <a:cubicBezTo>
                    <a:pt x="980" y="175"/>
                    <a:pt x="595" y="420"/>
                    <a:pt x="350" y="770"/>
                  </a:cubicBezTo>
                  <a:cubicBezTo>
                    <a:pt x="175" y="1015"/>
                    <a:pt x="70" y="1294"/>
                    <a:pt x="1" y="1609"/>
                  </a:cubicBezTo>
                  <a:cubicBezTo>
                    <a:pt x="36" y="1714"/>
                    <a:pt x="70" y="1819"/>
                    <a:pt x="105" y="1959"/>
                  </a:cubicBezTo>
                  <a:cubicBezTo>
                    <a:pt x="105" y="1924"/>
                    <a:pt x="140" y="1924"/>
                    <a:pt x="175" y="1924"/>
                  </a:cubicBezTo>
                  <a:cubicBezTo>
                    <a:pt x="385" y="1504"/>
                    <a:pt x="770" y="1189"/>
                    <a:pt x="1189" y="945"/>
                  </a:cubicBezTo>
                  <a:cubicBezTo>
                    <a:pt x="1329" y="665"/>
                    <a:pt x="1399" y="350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1"/>
            <p:cNvSpPr/>
            <p:nvPr/>
          </p:nvSpPr>
          <p:spPr>
            <a:xfrm>
              <a:off x="1194450" y="2145925"/>
              <a:ext cx="41125" cy="46350"/>
            </a:xfrm>
            <a:custGeom>
              <a:avLst/>
              <a:gdLst/>
              <a:ahLst/>
              <a:cxnLst/>
              <a:rect l="l" t="t" r="r" b="b"/>
              <a:pathLst>
                <a:path w="1645" h="1854" extrusionOk="0">
                  <a:moveTo>
                    <a:pt x="1" y="0"/>
                  </a:moveTo>
                  <a:cubicBezTo>
                    <a:pt x="71" y="490"/>
                    <a:pt x="211" y="909"/>
                    <a:pt x="490" y="1259"/>
                  </a:cubicBezTo>
                  <a:cubicBezTo>
                    <a:pt x="630" y="1434"/>
                    <a:pt x="805" y="1539"/>
                    <a:pt x="1015" y="1643"/>
                  </a:cubicBezTo>
                  <a:cubicBezTo>
                    <a:pt x="1225" y="1713"/>
                    <a:pt x="1435" y="1783"/>
                    <a:pt x="1644" y="1853"/>
                  </a:cubicBezTo>
                  <a:cubicBezTo>
                    <a:pt x="1574" y="1434"/>
                    <a:pt x="1435" y="1014"/>
                    <a:pt x="1155" y="699"/>
                  </a:cubicBezTo>
                  <a:cubicBezTo>
                    <a:pt x="875" y="350"/>
                    <a:pt x="455" y="14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1"/>
            <p:cNvSpPr/>
            <p:nvPr/>
          </p:nvSpPr>
          <p:spPr>
            <a:xfrm>
              <a:off x="1206700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0" y="0"/>
                  </a:moveTo>
                  <a:cubicBezTo>
                    <a:pt x="140" y="455"/>
                    <a:pt x="385" y="839"/>
                    <a:pt x="770" y="1084"/>
                  </a:cubicBezTo>
                  <a:cubicBezTo>
                    <a:pt x="945" y="1224"/>
                    <a:pt x="1119" y="1329"/>
                    <a:pt x="1329" y="1364"/>
                  </a:cubicBezTo>
                  <a:cubicBezTo>
                    <a:pt x="1574" y="1364"/>
                    <a:pt x="1784" y="1399"/>
                    <a:pt x="2028" y="1434"/>
                  </a:cubicBezTo>
                  <a:cubicBezTo>
                    <a:pt x="1854" y="1014"/>
                    <a:pt x="1609" y="665"/>
                    <a:pt x="1259" y="420"/>
                  </a:cubicBezTo>
                  <a:lnTo>
                    <a:pt x="1259" y="385"/>
                  </a:lnTo>
                  <a:cubicBezTo>
                    <a:pt x="910" y="140"/>
                    <a:pt x="455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1"/>
            <p:cNvSpPr/>
            <p:nvPr/>
          </p:nvSpPr>
          <p:spPr>
            <a:xfrm>
              <a:off x="1230300" y="2240100"/>
              <a:ext cx="57725" cy="26475"/>
            </a:xfrm>
            <a:custGeom>
              <a:avLst/>
              <a:gdLst/>
              <a:ahLst/>
              <a:cxnLst/>
              <a:rect l="l" t="t" r="r" b="b"/>
              <a:pathLst>
                <a:path w="2309" h="1059" extrusionOk="0">
                  <a:moveTo>
                    <a:pt x="527" y="1"/>
                  </a:moveTo>
                  <a:cubicBezTo>
                    <a:pt x="353" y="1"/>
                    <a:pt x="177" y="17"/>
                    <a:pt x="1" y="44"/>
                  </a:cubicBezTo>
                  <a:cubicBezTo>
                    <a:pt x="280" y="464"/>
                    <a:pt x="595" y="779"/>
                    <a:pt x="1015" y="919"/>
                  </a:cubicBezTo>
                  <a:cubicBezTo>
                    <a:pt x="1189" y="1023"/>
                    <a:pt x="1399" y="1058"/>
                    <a:pt x="1644" y="1058"/>
                  </a:cubicBezTo>
                  <a:cubicBezTo>
                    <a:pt x="1854" y="1023"/>
                    <a:pt x="2064" y="989"/>
                    <a:pt x="2308" y="989"/>
                  </a:cubicBezTo>
                  <a:cubicBezTo>
                    <a:pt x="2029" y="604"/>
                    <a:pt x="1714" y="289"/>
                    <a:pt x="1329" y="149"/>
                  </a:cubicBezTo>
                  <a:cubicBezTo>
                    <a:pt x="1072" y="42"/>
                    <a:pt x="802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1"/>
            <p:cNvSpPr/>
            <p:nvPr/>
          </p:nvSpPr>
          <p:spPr>
            <a:xfrm>
              <a:off x="1263525" y="2273875"/>
              <a:ext cx="62950" cy="22950"/>
            </a:xfrm>
            <a:custGeom>
              <a:avLst/>
              <a:gdLst/>
              <a:ahLst/>
              <a:cxnLst/>
              <a:rect l="l" t="t" r="r" b="b"/>
              <a:pathLst>
                <a:path w="2518" h="918" extrusionOk="0">
                  <a:moveTo>
                    <a:pt x="1045" y="1"/>
                  </a:moveTo>
                  <a:cubicBezTo>
                    <a:pt x="686" y="1"/>
                    <a:pt x="332" y="101"/>
                    <a:pt x="0" y="267"/>
                  </a:cubicBezTo>
                  <a:cubicBezTo>
                    <a:pt x="350" y="582"/>
                    <a:pt x="735" y="826"/>
                    <a:pt x="1189" y="896"/>
                  </a:cubicBezTo>
                  <a:cubicBezTo>
                    <a:pt x="1277" y="911"/>
                    <a:pt x="1366" y="918"/>
                    <a:pt x="1456" y="918"/>
                  </a:cubicBezTo>
                  <a:cubicBezTo>
                    <a:pt x="1798" y="918"/>
                    <a:pt x="2158" y="818"/>
                    <a:pt x="2518" y="652"/>
                  </a:cubicBezTo>
                  <a:cubicBezTo>
                    <a:pt x="2168" y="337"/>
                    <a:pt x="1749" y="92"/>
                    <a:pt x="1329" y="22"/>
                  </a:cubicBezTo>
                  <a:cubicBezTo>
                    <a:pt x="1234" y="8"/>
                    <a:pt x="1139" y="1"/>
                    <a:pt x="1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1"/>
            <p:cNvSpPr/>
            <p:nvPr/>
          </p:nvSpPr>
          <p:spPr>
            <a:xfrm>
              <a:off x="1317725" y="2240325"/>
              <a:ext cx="34100" cy="51600"/>
            </a:xfrm>
            <a:custGeom>
              <a:avLst/>
              <a:gdLst/>
              <a:ahLst/>
              <a:cxnLst/>
              <a:rect l="l" t="t" r="r" b="b"/>
              <a:pathLst>
                <a:path w="1364" h="2064" extrusionOk="0">
                  <a:moveTo>
                    <a:pt x="0" y="0"/>
                  </a:moveTo>
                  <a:cubicBezTo>
                    <a:pt x="0" y="35"/>
                    <a:pt x="0" y="70"/>
                    <a:pt x="0" y="105"/>
                  </a:cubicBezTo>
                  <a:cubicBezTo>
                    <a:pt x="0" y="525"/>
                    <a:pt x="105" y="910"/>
                    <a:pt x="315" y="1224"/>
                  </a:cubicBezTo>
                  <a:cubicBezTo>
                    <a:pt x="560" y="1609"/>
                    <a:pt x="909" y="1889"/>
                    <a:pt x="1329" y="2063"/>
                  </a:cubicBezTo>
                  <a:cubicBezTo>
                    <a:pt x="1329" y="2029"/>
                    <a:pt x="1364" y="1994"/>
                    <a:pt x="1364" y="1959"/>
                  </a:cubicBezTo>
                  <a:cubicBezTo>
                    <a:pt x="1364" y="1539"/>
                    <a:pt x="1224" y="1154"/>
                    <a:pt x="1014" y="805"/>
                  </a:cubicBezTo>
                  <a:cubicBezTo>
                    <a:pt x="804" y="420"/>
                    <a:pt x="420" y="1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299350" y="1941350"/>
              <a:ext cx="48125" cy="36750"/>
            </a:xfrm>
            <a:custGeom>
              <a:avLst/>
              <a:gdLst/>
              <a:ahLst/>
              <a:cxnLst/>
              <a:rect l="l" t="t" r="r" b="b"/>
              <a:pathLst>
                <a:path w="1925" h="1470" extrusionOk="0">
                  <a:moveTo>
                    <a:pt x="1924" y="1"/>
                  </a:moveTo>
                  <a:cubicBezTo>
                    <a:pt x="1435" y="1"/>
                    <a:pt x="1015" y="141"/>
                    <a:pt x="630" y="385"/>
                  </a:cubicBezTo>
                  <a:cubicBezTo>
                    <a:pt x="595" y="420"/>
                    <a:pt x="560" y="455"/>
                    <a:pt x="490" y="525"/>
                  </a:cubicBezTo>
                  <a:cubicBezTo>
                    <a:pt x="455" y="700"/>
                    <a:pt x="386" y="840"/>
                    <a:pt x="316" y="1015"/>
                  </a:cubicBezTo>
                  <a:cubicBezTo>
                    <a:pt x="246" y="1190"/>
                    <a:pt x="106" y="1330"/>
                    <a:pt x="1" y="1469"/>
                  </a:cubicBezTo>
                  <a:cubicBezTo>
                    <a:pt x="420" y="1469"/>
                    <a:pt x="805" y="1330"/>
                    <a:pt x="1120" y="1085"/>
                  </a:cubicBezTo>
                  <a:cubicBezTo>
                    <a:pt x="1504" y="840"/>
                    <a:pt x="1749" y="455"/>
                    <a:pt x="1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274000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1155" y="0"/>
                  </a:moveTo>
                  <a:cubicBezTo>
                    <a:pt x="735" y="245"/>
                    <a:pt x="420" y="525"/>
                    <a:pt x="211" y="944"/>
                  </a:cubicBezTo>
                  <a:cubicBezTo>
                    <a:pt x="106" y="1119"/>
                    <a:pt x="36" y="1329"/>
                    <a:pt x="1" y="1539"/>
                  </a:cubicBezTo>
                  <a:cubicBezTo>
                    <a:pt x="71" y="1749"/>
                    <a:pt x="106" y="1993"/>
                    <a:pt x="71" y="2238"/>
                  </a:cubicBezTo>
                  <a:cubicBezTo>
                    <a:pt x="455" y="2028"/>
                    <a:pt x="805" y="1714"/>
                    <a:pt x="980" y="1329"/>
                  </a:cubicBezTo>
                  <a:cubicBezTo>
                    <a:pt x="1120" y="1049"/>
                    <a:pt x="1190" y="700"/>
                    <a:pt x="1190" y="350"/>
                  </a:cubicBezTo>
                  <a:cubicBezTo>
                    <a:pt x="1190" y="245"/>
                    <a:pt x="1190" y="14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268775" y="1989650"/>
              <a:ext cx="55950" cy="20800"/>
            </a:xfrm>
            <a:custGeom>
              <a:avLst/>
              <a:gdLst/>
              <a:ahLst/>
              <a:cxnLst/>
              <a:rect l="l" t="t" r="r" b="b"/>
              <a:pathLst>
                <a:path w="2238" h="832" extrusionOk="0">
                  <a:moveTo>
                    <a:pt x="1453" y="1"/>
                  </a:moveTo>
                  <a:cubicBezTo>
                    <a:pt x="1281" y="1"/>
                    <a:pt x="1110" y="21"/>
                    <a:pt x="944" y="62"/>
                  </a:cubicBezTo>
                  <a:cubicBezTo>
                    <a:pt x="664" y="132"/>
                    <a:pt x="385" y="307"/>
                    <a:pt x="140" y="516"/>
                  </a:cubicBezTo>
                  <a:cubicBezTo>
                    <a:pt x="105" y="621"/>
                    <a:pt x="70" y="726"/>
                    <a:pt x="0" y="796"/>
                  </a:cubicBezTo>
                  <a:cubicBezTo>
                    <a:pt x="35" y="796"/>
                    <a:pt x="35" y="831"/>
                    <a:pt x="70" y="831"/>
                  </a:cubicBezTo>
                  <a:cubicBezTo>
                    <a:pt x="348" y="724"/>
                    <a:pt x="640" y="683"/>
                    <a:pt x="937" y="683"/>
                  </a:cubicBezTo>
                  <a:cubicBezTo>
                    <a:pt x="1124" y="683"/>
                    <a:pt x="1314" y="699"/>
                    <a:pt x="1504" y="726"/>
                  </a:cubicBezTo>
                  <a:cubicBezTo>
                    <a:pt x="1783" y="621"/>
                    <a:pt x="2028" y="412"/>
                    <a:pt x="2238" y="132"/>
                  </a:cubicBezTo>
                  <a:cubicBezTo>
                    <a:pt x="1984" y="47"/>
                    <a:pt x="1717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2425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769" y="0"/>
                  </a:moveTo>
                  <a:cubicBezTo>
                    <a:pt x="420" y="315"/>
                    <a:pt x="175" y="699"/>
                    <a:pt x="70" y="1119"/>
                  </a:cubicBezTo>
                  <a:cubicBezTo>
                    <a:pt x="35" y="1294"/>
                    <a:pt x="0" y="1434"/>
                    <a:pt x="0" y="1609"/>
                  </a:cubicBezTo>
                  <a:cubicBezTo>
                    <a:pt x="0" y="1644"/>
                    <a:pt x="0" y="1713"/>
                    <a:pt x="0" y="1748"/>
                  </a:cubicBezTo>
                  <a:cubicBezTo>
                    <a:pt x="105" y="1958"/>
                    <a:pt x="210" y="2203"/>
                    <a:pt x="245" y="2413"/>
                  </a:cubicBezTo>
                  <a:cubicBezTo>
                    <a:pt x="560" y="2098"/>
                    <a:pt x="804" y="1748"/>
                    <a:pt x="909" y="1329"/>
                  </a:cubicBezTo>
                  <a:cubicBezTo>
                    <a:pt x="944" y="1189"/>
                    <a:pt x="944" y="1014"/>
                    <a:pt x="944" y="874"/>
                  </a:cubicBezTo>
                  <a:cubicBezTo>
                    <a:pt x="944" y="560"/>
                    <a:pt x="874" y="28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1"/>
            <p:cNvSpPr/>
            <p:nvPr/>
          </p:nvSpPr>
          <p:spPr>
            <a:xfrm>
              <a:off x="1218050" y="1999050"/>
              <a:ext cx="21900" cy="62100"/>
            </a:xfrm>
            <a:custGeom>
              <a:avLst/>
              <a:gdLst/>
              <a:ahLst/>
              <a:cxnLst/>
              <a:rect l="l" t="t" r="r" b="b"/>
              <a:pathLst>
                <a:path w="876" h="2484" extrusionOk="0">
                  <a:moveTo>
                    <a:pt x="421" y="1"/>
                  </a:moveTo>
                  <a:cubicBezTo>
                    <a:pt x="176" y="385"/>
                    <a:pt x="1" y="805"/>
                    <a:pt x="1" y="1259"/>
                  </a:cubicBezTo>
                  <a:lnTo>
                    <a:pt x="1" y="1294"/>
                  </a:lnTo>
                  <a:cubicBezTo>
                    <a:pt x="1" y="1504"/>
                    <a:pt x="36" y="1679"/>
                    <a:pt x="106" y="1889"/>
                  </a:cubicBezTo>
                  <a:cubicBezTo>
                    <a:pt x="246" y="2064"/>
                    <a:pt x="386" y="2273"/>
                    <a:pt x="456" y="2483"/>
                  </a:cubicBezTo>
                  <a:cubicBezTo>
                    <a:pt x="700" y="2099"/>
                    <a:pt x="875" y="1714"/>
                    <a:pt x="875" y="1294"/>
                  </a:cubicBezTo>
                  <a:lnTo>
                    <a:pt x="875" y="1259"/>
                  </a:lnTo>
                  <a:cubicBezTo>
                    <a:pt x="875" y="805"/>
                    <a:pt x="700" y="420"/>
                    <a:pt x="4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1"/>
            <p:cNvSpPr/>
            <p:nvPr/>
          </p:nvSpPr>
          <p:spPr>
            <a:xfrm>
              <a:off x="1201450" y="2044500"/>
              <a:ext cx="23625" cy="61225"/>
            </a:xfrm>
            <a:custGeom>
              <a:avLst/>
              <a:gdLst/>
              <a:ahLst/>
              <a:cxnLst/>
              <a:rect l="l" t="t" r="r" b="b"/>
              <a:pathLst>
                <a:path w="945" h="2449" extrusionOk="0">
                  <a:moveTo>
                    <a:pt x="175" y="1"/>
                  </a:moveTo>
                  <a:cubicBezTo>
                    <a:pt x="71" y="281"/>
                    <a:pt x="1" y="595"/>
                    <a:pt x="1" y="875"/>
                  </a:cubicBezTo>
                  <a:cubicBezTo>
                    <a:pt x="1" y="1015"/>
                    <a:pt x="1" y="1190"/>
                    <a:pt x="36" y="1365"/>
                  </a:cubicBezTo>
                  <a:cubicBezTo>
                    <a:pt x="105" y="1574"/>
                    <a:pt x="210" y="1749"/>
                    <a:pt x="315" y="1924"/>
                  </a:cubicBezTo>
                  <a:cubicBezTo>
                    <a:pt x="490" y="2064"/>
                    <a:pt x="665" y="2239"/>
                    <a:pt x="805" y="2449"/>
                  </a:cubicBezTo>
                  <a:cubicBezTo>
                    <a:pt x="910" y="2169"/>
                    <a:pt x="945" y="1924"/>
                    <a:pt x="945" y="1644"/>
                  </a:cubicBezTo>
                  <a:cubicBezTo>
                    <a:pt x="945" y="1470"/>
                    <a:pt x="945" y="1295"/>
                    <a:pt x="910" y="1155"/>
                  </a:cubicBezTo>
                  <a:cubicBezTo>
                    <a:pt x="805" y="700"/>
                    <a:pt x="525" y="35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1"/>
            <p:cNvSpPr/>
            <p:nvPr/>
          </p:nvSpPr>
          <p:spPr>
            <a:xfrm>
              <a:off x="11927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36" y="1"/>
                  </a:moveTo>
                  <a:cubicBezTo>
                    <a:pt x="36" y="106"/>
                    <a:pt x="1" y="211"/>
                    <a:pt x="1" y="316"/>
                  </a:cubicBezTo>
                  <a:cubicBezTo>
                    <a:pt x="1" y="665"/>
                    <a:pt x="106" y="1015"/>
                    <a:pt x="246" y="1330"/>
                  </a:cubicBezTo>
                  <a:cubicBezTo>
                    <a:pt x="351" y="1505"/>
                    <a:pt x="490" y="1679"/>
                    <a:pt x="630" y="1819"/>
                  </a:cubicBezTo>
                  <a:cubicBezTo>
                    <a:pt x="840" y="1924"/>
                    <a:pt x="1050" y="2029"/>
                    <a:pt x="1225" y="2169"/>
                  </a:cubicBezTo>
                  <a:cubicBezTo>
                    <a:pt x="1260" y="2099"/>
                    <a:pt x="1260" y="2029"/>
                    <a:pt x="1260" y="1924"/>
                  </a:cubicBezTo>
                  <a:cubicBezTo>
                    <a:pt x="1260" y="1574"/>
                    <a:pt x="1190" y="1225"/>
                    <a:pt x="1015" y="910"/>
                  </a:cubicBezTo>
                  <a:cubicBezTo>
                    <a:pt x="805" y="525"/>
                    <a:pt x="455" y="21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1339575" y="1892400"/>
              <a:ext cx="142500" cy="451975"/>
            </a:xfrm>
            <a:custGeom>
              <a:avLst/>
              <a:gdLst/>
              <a:ahLst/>
              <a:cxnLst/>
              <a:rect l="l" t="t" r="r" b="b"/>
              <a:pathLst>
                <a:path w="5700" h="18079" extrusionOk="0">
                  <a:moveTo>
                    <a:pt x="2868" y="1085"/>
                  </a:moveTo>
                  <a:cubicBezTo>
                    <a:pt x="3322" y="2204"/>
                    <a:pt x="3392" y="3357"/>
                    <a:pt x="3392" y="4337"/>
                  </a:cubicBezTo>
                  <a:lnTo>
                    <a:pt x="3392" y="12449"/>
                  </a:lnTo>
                  <a:lnTo>
                    <a:pt x="2868" y="12449"/>
                  </a:lnTo>
                  <a:lnTo>
                    <a:pt x="2868" y="1085"/>
                  </a:lnTo>
                  <a:close/>
                  <a:moveTo>
                    <a:pt x="2868" y="1"/>
                  </a:moveTo>
                  <a:lnTo>
                    <a:pt x="2693" y="385"/>
                  </a:lnTo>
                  <a:cubicBezTo>
                    <a:pt x="2028" y="1749"/>
                    <a:pt x="1924" y="3148"/>
                    <a:pt x="1924" y="4337"/>
                  </a:cubicBezTo>
                  <a:lnTo>
                    <a:pt x="1924" y="12938"/>
                  </a:lnTo>
                  <a:lnTo>
                    <a:pt x="1259" y="12938"/>
                  </a:lnTo>
                  <a:cubicBezTo>
                    <a:pt x="1084" y="12938"/>
                    <a:pt x="1084" y="12868"/>
                    <a:pt x="1154" y="12764"/>
                  </a:cubicBezTo>
                  <a:cubicBezTo>
                    <a:pt x="1154" y="12729"/>
                    <a:pt x="1189" y="12659"/>
                    <a:pt x="1189" y="12554"/>
                  </a:cubicBezTo>
                  <a:cubicBezTo>
                    <a:pt x="1189" y="12274"/>
                    <a:pt x="979" y="12064"/>
                    <a:pt x="700" y="12064"/>
                  </a:cubicBezTo>
                  <a:cubicBezTo>
                    <a:pt x="420" y="12064"/>
                    <a:pt x="175" y="12309"/>
                    <a:pt x="175" y="12589"/>
                  </a:cubicBezTo>
                  <a:cubicBezTo>
                    <a:pt x="175" y="12938"/>
                    <a:pt x="455" y="13288"/>
                    <a:pt x="1084" y="13288"/>
                  </a:cubicBezTo>
                  <a:lnTo>
                    <a:pt x="2203" y="13288"/>
                  </a:lnTo>
                  <a:cubicBezTo>
                    <a:pt x="2028" y="13743"/>
                    <a:pt x="1924" y="14302"/>
                    <a:pt x="1924" y="14931"/>
                  </a:cubicBezTo>
                  <a:cubicBezTo>
                    <a:pt x="1924" y="15736"/>
                    <a:pt x="2098" y="16470"/>
                    <a:pt x="2343" y="16890"/>
                  </a:cubicBezTo>
                  <a:cubicBezTo>
                    <a:pt x="1469" y="16750"/>
                    <a:pt x="805" y="16575"/>
                    <a:pt x="210" y="16225"/>
                  </a:cubicBezTo>
                  <a:lnTo>
                    <a:pt x="175" y="16190"/>
                  </a:lnTo>
                  <a:lnTo>
                    <a:pt x="0" y="16575"/>
                  </a:lnTo>
                  <a:lnTo>
                    <a:pt x="35" y="16575"/>
                  </a:lnTo>
                  <a:cubicBezTo>
                    <a:pt x="560" y="16890"/>
                    <a:pt x="1084" y="16995"/>
                    <a:pt x="1714" y="17134"/>
                  </a:cubicBezTo>
                  <a:cubicBezTo>
                    <a:pt x="1714" y="17134"/>
                    <a:pt x="2203" y="17239"/>
                    <a:pt x="2518" y="17309"/>
                  </a:cubicBezTo>
                  <a:cubicBezTo>
                    <a:pt x="2448" y="17379"/>
                    <a:pt x="2378" y="17519"/>
                    <a:pt x="2378" y="17659"/>
                  </a:cubicBezTo>
                  <a:cubicBezTo>
                    <a:pt x="2378" y="17904"/>
                    <a:pt x="2588" y="18079"/>
                    <a:pt x="2868" y="18079"/>
                  </a:cubicBezTo>
                  <a:cubicBezTo>
                    <a:pt x="3112" y="18079"/>
                    <a:pt x="3322" y="17904"/>
                    <a:pt x="3322" y="17659"/>
                  </a:cubicBezTo>
                  <a:cubicBezTo>
                    <a:pt x="3322" y="17519"/>
                    <a:pt x="3287" y="17379"/>
                    <a:pt x="3182" y="17309"/>
                  </a:cubicBezTo>
                  <a:cubicBezTo>
                    <a:pt x="3532" y="17239"/>
                    <a:pt x="3987" y="17169"/>
                    <a:pt x="3987" y="17169"/>
                  </a:cubicBezTo>
                  <a:cubicBezTo>
                    <a:pt x="4616" y="16995"/>
                    <a:pt x="5141" y="16890"/>
                    <a:pt x="5665" y="16575"/>
                  </a:cubicBezTo>
                  <a:lnTo>
                    <a:pt x="5700" y="16575"/>
                  </a:lnTo>
                  <a:lnTo>
                    <a:pt x="5560" y="16190"/>
                  </a:lnTo>
                  <a:lnTo>
                    <a:pt x="5490" y="16225"/>
                  </a:lnTo>
                  <a:cubicBezTo>
                    <a:pt x="4931" y="16540"/>
                    <a:pt x="4266" y="16750"/>
                    <a:pt x="3427" y="16890"/>
                  </a:cubicBezTo>
                  <a:cubicBezTo>
                    <a:pt x="3672" y="16470"/>
                    <a:pt x="3812" y="15736"/>
                    <a:pt x="3812" y="14931"/>
                  </a:cubicBezTo>
                  <a:cubicBezTo>
                    <a:pt x="3812" y="14302"/>
                    <a:pt x="3742" y="13743"/>
                    <a:pt x="3567" y="13288"/>
                  </a:cubicBezTo>
                  <a:lnTo>
                    <a:pt x="4686" y="13288"/>
                  </a:lnTo>
                  <a:cubicBezTo>
                    <a:pt x="5315" y="13288"/>
                    <a:pt x="5595" y="12938"/>
                    <a:pt x="5595" y="12589"/>
                  </a:cubicBezTo>
                  <a:cubicBezTo>
                    <a:pt x="5595" y="12309"/>
                    <a:pt x="5350" y="12064"/>
                    <a:pt x="5071" y="12064"/>
                  </a:cubicBezTo>
                  <a:cubicBezTo>
                    <a:pt x="4791" y="12064"/>
                    <a:pt x="4581" y="12274"/>
                    <a:pt x="4581" y="12554"/>
                  </a:cubicBezTo>
                  <a:cubicBezTo>
                    <a:pt x="4581" y="12659"/>
                    <a:pt x="4581" y="12729"/>
                    <a:pt x="4616" y="12764"/>
                  </a:cubicBezTo>
                  <a:cubicBezTo>
                    <a:pt x="4651" y="12868"/>
                    <a:pt x="4686" y="12938"/>
                    <a:pt x="4511" y="12938"/>
                  </a:cubicBezTo>
                  <a:lnTo>
                    <a:pt x="3847" y="12938"/>
                  </a:lnTo>
                  <a:lnTo>
                    <a:pt x="3847" y="4337"/>
                  </a:lnTo>
                  <a:cubicBezTo>
                    <a:pt x="3847" y="3148"/>
                    <a:pt x="3742" y="1784"/>
                    <a:pt x="3077" y="385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" name="Google Shape;438;p21"/>
          <p:cNvSpPr txBox="1">
            <a:spLocks noGrp="1"/>
          </p:cNvSpPr>
          <p:nvPr>
            <p:ph type="title"/>
          </p:nvPr>
        </p:nvSpPr>
        <p:spPr>
          <a:xfrm>
            <a:off x="1988050" y="1829275"/>
            <a:ext cx="30594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39" name="Google Shape;439;p21"/>
          <p:cNvSpPr txBox="1">
            <a:spLocks noGrp="1"/>
          </p:cNvSpPr>
          <p:nvPr>
            <p:ph type="subTitle" idx="1"/>
          </p:nvPr>
        </p:nvSpPr>
        <p:spPr>
          <a:xfrm>
            <a:off x="1995450" y="3235400"/>
            <a:ext cx="20439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 Narrow"/>
              <a:buNone/>
              <a:defRPr sz="1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40" name="Google Shape;440;p21"/>
          <p:cNvSpPr txBox="1">
            <a:spLocks noGrp="1"/>
          </p:cNvSpPr>
          <p:nvPr>
            <p:ph type="subTitle" idx="2"/>
          </p:nvPr>
        </p:nvSpPr>
        <p:spPr>
          <a:xfrm>
            <a:off x="1988050" y="2650850"/>
            <a:ext cx="33756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 sz="1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7676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2 - Dark - M Motion">
  <p:cSld name="Cover2 - Dark - M Motion">
    <p:bg>
      <p:bgPr>
        <a:solidFill>
          <a:schemeClr val="dk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22"/>
          <p:cNvPicPr preferRelativeResize="0"/>
          <p:nvPr/>
        </p:nvPicPr>
        <p:blipFill rotWithShape="1">
          <a:blip r:embed="rId2">
            <a:alphaModFix/>
          </a:blip>
          <a:srcRect l="11925" r="11925"/>
          <a:stretch/>
        </p:blipFill>
        <p:spPr>
          <a:xfrm>
            <a:off x="2641850" y="2067900"/>
            <a:ext cx="217380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2"/>
          <p:cNvSpPr/>
          <p:nvPr/>
        </p:nvSpPr>
        <p:spPr>
          <a:xfrm rot="10800000">
            <a:off x="3633325" y="4618075"/>
            <a:ext cx="6912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44" name="Google Shape;444;p22"/>
          <p:cNvSpPr/>
          <p:nvPr/>
        </p:nvSpPr>
        <p:spPr>
          <a:xfrm>
            <a:off x="4810675" y="3582375"/>
            <a:ext cx="6912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45" name="Google Shape;445;p22"/>
          <p:cNvSpPr/>
          <p:nvPr/>
        </p:nvSpPr>
        <p:spPr>
          <a:xfrm>
            <a:off x="3367525" y="3600575"/>
            <a:ext cx="9570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46" name="Google Shape;446;p22"/>
          <p:cNvSpPr/>
          <p:nvPr/>
        </p:nvSpPr>
        <p:spPr>
          <a:xfrm>
            <a:off x="2426400" y="3087075"/>
            <a:ext cx="14220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47" name="Google Shape;447;p22"/>
          <p:cNvSpPr/>
          <p:nvPr/>
        </p:nvSpPr>
        <p:spPr>
          <a:xfrm>
            <a:off x="3633325" y="2583075"/>
            <a:ext cx="6912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48" name="Google Shape;448;p22"/>
          <p:cNvSpPr/>
          <p:nvPr/>
        </p:nvSpPr>
        <p:spPr>
          <a:xfrm>
            <a:off x="2966400" y="1561425"/>
            <a:ext cx="2088000" cy="4953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accent3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49" name="Google Shape;449;p22"/>
          <p:cNvSpPr/>
          <p:nvPr/>
        </p:nvSpPr>
        <p:spPr>
          <a:xfrm>
            <a:off x="3700700" y="531075"/>
            <a:ext cx="17169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accent1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50" name="Google Shape;450;p22"/>
          <p:cNvSpPr/>
          <p:nvPr/>
        </p:nvSpPr>
        <p:spPr>
          <a:xfrm>
            <a:off x="0" y="1561425"/>
            <a:ext cx="1605600" cy="4953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51" name="Google Shape;451;p22"/>
          <p:cNvSpPr/>
          <p:nvPr/>
        </p:nvSpPr>
        <p:spPr>
          <a:xfrm>
            <a:off x="0" y="-307"/>
            <a:ext cx="9144218" cy="5144108"/>
          </a:xfrm>
          <a:custGeom>
            <a:avLst/>
            <a:gdLst/>
            <a:ahLst/>
            <a:cxnLst/>
            <a:rect l="l" t="t" r="r" b="b"/>
            <a:pathLst>
              <a:path w="285022" h="160340" extrusionOk="0">
                <a:moveTo>
                  <a:pt x="7347" y="1235"/>
                </a:moveTo>
                <a:lnTo>
                  <a:pt x="7347" y="16278"/>
                </a:lnTo>
                <a:lnTo>
                  <a:pt x="5605" y="16278"/>
                </a:lnTo>
                <a:lnTo>
                  <a:pt x="5605" y="9849"/>
                </a:lnTo>
                <a:lnTo>
                  <a:pt x="5099" y="16278"/>
                </a:lnTo>
                <a:lnTo>
                  <a:pt x="3167" y="16278"/>
                </a:lnTo>
                <a:lnTo>
                  <a:pt x="2629" y="9849"/>
                </a:lnTo>
                <a:lnTo>
                  <a:pt x="2629" y="16278"/>
                </a:lnTo>
                <a:lnTo>
                  <a:pt x="918" y="16278"/>
                </a:lnTo>
                <a:lnTo>
                  <a:pt x="918" y="1235"/>
                </a:lnTo>
                <a:lnTo>
                  <a:pt x="3705" y="1235"/>
                </a:lnTo>
                <a:lnTo>
                  <a:pt x="4117" y="6334"/>
                </a:lnTo>
                <a:lnTo>
                  <a:pt x="4529" y="1235"/>
                </a:lnTo>
                <a:close/>
                <a:moveTo>
                  <a:pt x="14821" y="1235"/>
                </a:moveTo>
                <a:lnTo>
                  <a:pt x="14821" y="16278"/>
                </a:lnTo>
                <a:lnTo>
                  <a:pt x="13079" y="16278"/>
                </a:lnTo>
                <a:lnTo>
                  <a:pt x="13079" y="9849"/>
                </a:lnTo>
                <a:lnTo>
                  <a:pt x="12573" y="16278"/>
                </a:lnTo>
                <a:lnTo>
                  <a:pt x="10641" y="16278"/>
                </a:lnTo>
                <a:lnTo>
                  <a:pt x="10134" y="9849"/>
                </a:lnTo>
                <a:lnTo>
                  <a:pt x="10134" y="16278"/>
                </a:lnTo>
                <a:lnTo>
                  <a:pt x="8392" y="16278"/>
                </a:lnTo>
                <a:lnTo>
                  <a:pt x="8392" y="1235"/>
                </a:lnTo>
                <a:lnTo>
                  <a:pt x="11179" y="1235"/>
                </a:lnTo>
                <a:lnTo>
                  <a:pt x="11591" y="6334"/>
                </a:lnTo>
                <a:lnTo>
                  <a:pt x="12034" y="1235"/>
                </a:lnTo>
                <a:close/>
                <a:moveTo>
                  <a:pt x="22295" y="1235"/>
                </a:moveTo>
                <a:lnTo>
                  <a:pt x="22295" y="16278"/>
                </a:lnTo>
                <a:lnTo>
                  <a:pt x="20553" y="16278"/>
                </a:lnTo>
                <a:lnTo>
                  <a:pt x="20553" y="9849"/>
                </a:lnTo>
                <a:lnTo>
                  <a:pt x="20047" y="16278"/>
                </a:lnTo>
                <a:lnTo>
                  <a:pt x="18115" y="16278"/>
                </a:lnTo>
                <a:lnTo>
                  <a:pt x="17608" y="9849"/>
                </a:lnTo>
                <a:lnTo>
                  <a:pt x="17608" y="16278"/>
                </a:lnTo>
                <a:lnTo>
                  <a:pt x="15866" y="16278"/>
                </a:lnTo>
                <a:lnTo>
                  <a:pt x="15866" y="1235"/>
                </a:lnTo>
                <a:lnTo>
                  <a:pt x="18653" y="1235"/>
                </a:lnTo>
                <a:lnTo>
                  <a:pt x="19096" y="6334"/>
                </a:lnTo>
                <a:lnTo>
                  <a:pt x="19508" y="1235"/>
                </a:lnTo>
                <a:close/>
                <a:moveTo>
                  <a:pt x="29769" y="1235"/>
                </a:moveTo>
                <a:lnTo>
                  <a:pt x="29769" y="16278"/>
                </a:lnTo>
                <a:lnTo>
                  <a:pt x="28059" y="16278"/>
                </a:lnTo>
                <a:lnTo>
                  <a:pt x="28059" y="9849"/>
                </a:lnTo>
                <a:lnTo>
                  <a:pt x="27520" y="16278"/>
                </a:lnTo>
                <a:lnTo>
                  <a:pt x="25589" y="16278"/>
                </a:lnTo>
                <a:lnTo>
                  <a:pt x="25082" y="9849"/>
                </a:lnTo>
                <a:lnTo>
                  <a:pt x="25082" y="16278"/>
                </a:lnTo>
                <a:lnTo>
                  <a:pt x="23340" y="16278"/>
                </a:lnTo>
                <a:lnTo>
                  <a:pt x="23340" y="1235"/>
                </a:lnTo>
                <a:lnTo>
                  <a:pt x="26159" y="1235"/>
                </a:lnTo>
                <a:lnTo>
                  <a:pt x="26570" y="6334"/>
                </a:lnTo>
                <a:lnTo>
                  <a:pt x="26982" y="1235"/>
                </a:lnTo>
                <a:close/>
                <a:moveTo>
                  <a:pt x="37243" y="1235"/>
                </a:moveTo>
                <a:lnTo>
                  <a:pt x="37243" y="16278"/>
                </a:lnTo>
                <a:lnTo>
                  <a:pt x="35533" y="16278"/>
                </a:lnTo>
                <a:lnTo>
                  <a:pt x="35533" y="9849"/>
                </a:lnTo>
                <a:lnTo>
                  <a:pt x="34994" y="16278"/>
                </a:lnTo>
                <a:lnTo>
                  <a:pt x="33094" y="16278"/>
                </a:lnTo>
                <a:lnTo>
                  <a:pt x="32556" y="9849"/>
                </a:lnTo>
                <a:lnTo>
                  <a:pt x="32556" y="16278"/>
                </a:lnTo>
                <a:lnTo>
                  <a:pt x="30814" y="16278"/>
                </a:lnTo>
                <a:lnTo>
                  <a:pt x="30814" y="1235"/>
                </a:lnTo>
                <a:lnTo>
                  <a:pt x="33633" y="1235"/>
                </a:lnTo>
                <a:lnTo>
                  <a:pt x="34044" y="6334"/>
                </a:lnTo>
                <a:lnTo>
                  <a:pt x="34456" y="1235"/>
                </a:lnTo>
                <a:close/>
                <a:moveTo>
                  <a:pt x="44748" y="1235"/>
                </a:moveTo>
                <a:lnTo>
                  <a:pt x="44748" y="16278"/>
                </a:lnTo>
                <a:lnTo>
                  <a:pt x="43007" y="16278"/>
                </a:lnTo>
                <a:lnTo>
                  <a:pt x="43007" y="9849"/>
                </a:lnTo>
                <a:lnTo>
                  <a:pt x="42468" y="16278"/>
                </a:lnTo>
                <a:lnTo>
                  <a:pt x="40568" y="16278"/>
                </a:lnTo>
                <a:lnTo>
                  <a:pt x="40030" y="9849"/>
                </a:lnTo>
                <a:lnTo>
                  <a:pt x="40030" y="16278"/>
                </a:lnTo>
                <a:lnTo>
                  <a:pt x="38320" y="16278"/>
                </a:lnTo>
                <a:lnTo>
                  <a:pt x="38320" y="1235"/>
                </a:lnTo>
                <a:lnTo>
                  <a:pt x="41106" y="1235"/>
                </a:lnTo>
                <a:lnTo>
                  <a:pt x="41518" y="6334"/>
                </a:lnTo>
                <a:lnTo>
                  <a:pt x="41930" y="1235"/>
                </a:lnTo>
                <a:close/>
                <a:moveTo>
                  <a:pt x="52222" y="1235"/>
                </a:moveTo>
                <a:lnTo>
                  <a:pt x="52222" y="16278"/>
                </a:lnTo>
                <a:lnTo>
                  <a:pt x="50480" y="16278"/>
                </a:lnTo>
                <a:lnTo>
                  <a:pt x="50480" y="9849"/>
                </a:lnTo>
                <a:lnTo>
                  <a:pt x="49942" y="16278"/>
                </a:lnTo>
                <a:lnTo>
                  <a:pt x="48042" y="16278"/>
                </a:lnTo>
                <a:lnTo>
                  <a:pt x="47504" y="9849"/>
                </a:lnTo>
                <a:lnTo>
                  <a:pt x="47504" y="16278"/>
                </a:lnTo>
                <a:lnTo>
                  <a:pt x="45793" y="16278"/>
                </a:lnTo>
                <a:lnTo>
                  <a:pt x="45793" y="1235"/>
                </a:lnTo>
                <a:lnTo>
                  <a:pt x="48580" y="1235"/>
                </a:lnTo>
                <a:lnTo>
                  <a:pt x="48992" y="6334"/>
                </a:lnTo>
                <a:lnTo>
                  <a:pt x="49404" y="1235"/>
                </a:lnTo>
                <a:close/>
                <a:moveTo>
                  <a:pt x="59696" y="1235"/>
                </a:moveTo>
                <a:lnTo>
                  <a:pt x="59696" y="16278"/>
                </a:lnTo>
                <a:lnTo>
                  <a:pt x="57954" y="16278"/>
                </a:lnTo>
                <a:lnTo>
                  <a:pt x="57954" y="9849"/>
                </a:lnTo>
                <a:lnTo>
                  <a:pt x="57448" y="16278"/>
                </a:lnTo>
                <a:lnTo>
                  <a:pt x="55516" y="16278"/>
                </a:lnTo>
                <a:lnTo>
                  <a:pt x="54978" y="9849"/>
                </a:lnTo>
                <a:lnTo>
                  <a:pt x="54978" y="16278"/>
                </a:lnTo>
                <a:lnTo>
                  <a:pt x="53267" y="16278"/>
                </a:lnTo>
                <a:lnTo>
                  <a:pt x="53267" y="1235"/>
                </a:lnTo>
                <a:lnTo>
                  <a:pt x="56054" y="1235"/>
                </a:lnTo>
                <a:lnTo>
                  <a:pt x="56466" y="6334"/>
                </a:lnTo>
                <a:lnTo>
                  <a:pt x="56878" y="1235"/>
                </a:lnTo>
                <a:close/>
                <a:moveTo>
                  <a:pt x="67170" y="1235"/>
                </a:moveTo>
                <a:lnTo>
                  <a:pt x="67170" y="16278"/>
                </a:lnTo>
                <a:lnTo>
                  <a:pt x="65428" y="16278"/>
                </a:lnTo>
                <a:lnTo>
                  <a:pt x="65428" y="9849"/>
                </a:lnTo>
                <a:lnTo>
                  <a:pt x="64922" y="16278"/>
                </a:lnTo>
                <a:lnTo>
                  <a:pt x="62990" y="16278"/>
                </a:lnTo>
                <a:lnTo>
                  <a:pt x="62483" y="9849"/>
                </a:lnTo>
                <a:lnTo>
                  <a:pt x="62483" y="16278"/>
                </a:lnTo>
                <a:lnTo>
                  <a:pt x="60741" y="16278"/>
                </a:lnTo>
                <a:lnTo>
                  <a:pt x="60741" y="1235"/>
                </a:lnTo>
                <a:lnTo>
                  <a:pt x="63528" y="1235"/>
                </a:lnTo>
                <a:lnTo>
                  <a:pt x="63940" y="6334"/>
                </a:lnTo>
                <a:lnTo>
                  <a:pt x="64383" y="1235"/>
                </a:lnTo>
                <a:close/>
                <a:moveTo>
                  <a:pt x="74644" y="1235"/>
                </a:moveTo>
                <a:lnTo>
                  <a:pt x="74644" y="16278"/>
                </a:lnTo>
                <a:lnTo>
                  <a:pt x="72902" y="16278"/>
                </a:lnTo>
                <a:lnTo>
                  <a:pt x="72902" y="9849"/>
                </a:lnTo>
                <a:lnTo>
                  <a:pt x="72395" y="16278"/>
                </a:lnTo>
                <a:lnTo>
                  <a:pt x="70464" y="16278"/>
                </a:lnTo>
                <a:lnTo>
                  <a:pt x="69957" y="9849"/>
                </a:lnTo>
                <a:lnTo>
                  <a:pt x="69957" y="16278"/>
                </a:lnTo>
                <a:lnTo>
                  <a:pt x="68215" y="16278"/>
                </a:lnTo>
                <a:lnTo>
                  <a:pt x="68215" y="1235"/>
                </a:lnTo>
                <a:lnTo>
                  <a:pt x="71002" y="1235"/>
                </a:lnTo>
                <a:lnTo>
                  <a:pt x="71445" y="6334"/>
                </a:lnTo>
                <a:lnTo>
                  <a:pt x="71857" y="1235"/>
                </a:lnTo>
                <a:close/>
                <a:moveTo>
                  <a:pt x="82118" y="1235"/>
                </a:moveTo>
                <a:lnTo>
                  <a:pt x="82118" y="16278"/>
                </a:lnTo>
                <a:lnTo>
                  <a:pt x="80376" y="16278"/>
                </a:lnTo>
                <a:lnTo>
                  <a:pt x="80376" y="9849"/>
                </a:lnTo>
                <a:lnTo>
                  <a:pt x="79869" y="16278"/>
                </a:lnTo>
                <a:lnTo>
                  <a:pt x="77969" y="16278"/>
                </a:lnTo>
                <a:lnTo>
                  <a:pt x="77431" y="9849"/>
                </a:lnTo>
                <a:lnTo>
                  <a:pt x="77431" y="16278"/>
                </a:lnTo>
                <a:lnTo>
                  <a:pt x="75689" y="16278"/>
                </a:lnTo>
                <a:lnTo>
                  <a:pt x="75689" y="1235"/>
                </a:lnTo>
                <a:lnTo>
                  <a:pt x="78508" y="1235"/>
                </a:lnTo>
                <a:lnTo>
                  <a:pt x="78919" y="6334"/>
                </a:lnTo>
                <a:lnTo>
                  <a:pt x="79331" y="1235"/>
                </a:lnTo>
                <a:close/>
                <a:moveTo>
                  <a:pt x="89623" y="1235"/>
                </a:moveTo>
                <a:lnTo>
                  <a:pt x="89623" y="16278"/>
                </a:lnTo>
                <a:lnTo>
                  <a:pt x="87882" y="16278"/>
                </a:lnTo>
                <a:lnTo>
                  <a:pt x="87882" y="9849"/>
                </a:lnTo>
                <a:lnTo>
                  <a:pt x="87343" y="16278"/>
                </a:lnTo>
                <a:lnTo>
                  <a:pt x="85443" y="16278"/>
                </a:lnTo>
                <a:lnTo>
                  <a:pt x="84905" y="9849"/>
                </a:lnTo>
                <a:lnTo>
                  <a:pt x="84905" y="16278"/>
                </a:lnTo>
                <a:lnTo>
                  <a:pt x="83163" y="16278"/>
                </a:lnTo>
                <a:lnTo>
                  <a:pt x="83163" y="1235"/>
                </a:lnTo>
                <a:lnTo>
                  <a:pt x="85982" y="1235"/>
                </a:lnTo>
                <a:lnTo>
                  <a:pt x="86393" y="6334"/>
                </a:lnTo>
                <a:lnTo>
                  <a:pt x="86805" y="1235"/>
                </a:lnTo>
                <a:close/>
                <a:moveTo>
                  <a:pt x="97097" y="1235"/>
                </a:moveTo>
                <a:lnTo>
                  <a:pt x="97097" y="16278"/>
                </a:lnTo>
                <a:lnTo>
                  <a:pt x="95356" y="16278"/>
                </a:lnTo>
                <a:lnTo>
                  <a:pt x="95356" y="9849"/>
                </a:lnTo>
                <a:lnTo>
                  <a:pt x="94817" y="16278"/>
                </a:lnTo>
                <a:lnTo>
                  <a:pt x="92917" y="16278"/>
                </a:lnTo>
                <a:lnTo>
                  <a:pt x="92379" y="9849"/>
                </a:lnTo>
                <a:lnTo>
                  <a:pt x="92379" y="16278"/>
                </a:lnTo>
                <a:lnTo>
                  <a:pt x="90637" y="16278"/>
                </a:lnTo>
                <a:lnTo>
                  <a:pt x="90637" y="1235"/>
                </a:lnTo>
                <a:lnTo>
                  <a:pt x="93455" y="1235"/>
                </a:lnTo>
                <a:lnTo>
                  <a:pt x="93867" y="6334"/>
                </a:lnTo>
                <a:lnTo>
                  <a:pt x="94279" y="1235"/>
                </a:lnTo>
                <a:close/>
                <a:moveTo>
                  <a:pt x="104571" y="1235"/>
                </a:moveTo>
                <a:lnTo>
                  <a:pt x="104571" y="16278"/>
                </a:lnTo>
                <a:lnTo>
                  <a:pt x="102829" y="16278"/>
                </a:lnTo>
                <a:lnTo>
                  <a:pt x="102829" y="9849"/>
                </a:lnTo>
                <a:lnTo>
                  <a:pt x="102323" y="16278"/>
                </a:lnTo>
                <a:lnTo>
                  <a:pt x="100391" y="16278"/>
                </a:lnTo>
                <a:lnTo>
                  <a:pt x="99853" y="9849"/>
                </a:lnTo>
                <a:lnTo>
                  <a:pt x="99853" y="16278"/>
                </a:lnTo>
                <a:lnTo>
                  <a:pt x="98142" y="16278"/>
                </a:lnTo>
                <a:lnTo>
                  <a:pt x="98142" y="1235"/>
                </a:lnTo>
                <a:lnTo>
                  <a:pt x="100929" y="1235"/>
                </a:lnTo>
                <a:lnTo>
                  <a:pt x="101341" y="6334"/>
                </a:lnTo>
                <a:lnTo>
                  <a:pt x="101753" y="1235"/>
                </a:lnTo>
                <a:close/>
                <a:moveTo>
                  <a:pt x="112045" y="1235"/>
                </a:moveTo>
                <a:lnTo>
                  <a:pt x="112045" y="16278"/>
                </a:lnTo>
                <a:lnTo>
                  <a:pt x="110303" y="16278"/>
                </a:lnTo>
                <a:lnTo>
                  <a:pt x="110303" y="9849"/>
                </a:lnTo>
                <a:lnTo>
                  <a:pt x="109797" y="16278"/>
                </a:lnTo>
                <a:lnTo>
                  <a:pt x="107865" y="16278"/>
                </a:lnTo>
                <a:lnTo>
                  <a:pt x="107358" y="9849"/>
                </a:lnTo>
                <a:lnTo>
                  <a:pt x="107358" y="16278"/>
                </a:lnTo>
                <a:lnTo>
                  <a:pt x="105616" y="16278"/>
                </a:lnTo>
                <a:lnTo>
                  <a:pt x="105616" y="1235"/>
                </a:lnTo>
                <a:lnTo>
                  <a:pt x="108403" y="1235"/>
                </a:lnTo>
                <a:lnTo>
                  <a:pt x="108815" y="6334"/>
                </a:lnTo>
                <a:lnTo>
                  <a:pt x="109258" y="1235"/>
                </a:lnTo>
                <a:close/>
                <a:moveTo>
                  <a:pt x="119519" y="1235"/>
                </a:moveTo>
                <a:lnTo>
                  <a:pt x="119519" y="16278"/>
                </a:lnTo>
                <a:lnTo>
                  <a:pt x="117777" y="16278"/>
                </a:lnTo>
                <a:lnTo>
                  <a:pt x="117777" y="9849"/>
                </a:lnTo>
                <a:lnTo>
                  <a:pt x="117271" y="16278"/>
                </a:lnTo>
                <a:lnTo>
                  <a:pt x="115339" y="16278"/>
                </a:lnTo>
                <a:lnTo>
                  <a:pt x="114832" y="9849"/>
                </a:lnTo>
                <a:lnTo>
                  <a:pt x="114832" y="16278"/>
                </a:lnTo>
                <a:lnTo>
                  <a:pt x="113090" y="16278"/>
                </a:lnTo>
                <a:lnTo>
                  <a:pt x="113090" y="1235"/>
                </a:lnTo>
                <a:lnTo>
                  <a:pt x="115877" y="1235"/>
                </a:lnTo>
                <a:lnTo>
                  <a:pt x="116320" y="6334"/>
                </a:lnTo>
                <a:lnTo>
                  <a:pt x="116732" y="1235"/>
                </a:lnTo>
                <a:close/>
                <a:moveTo>
                  <a:pt x="126993" y="1235"/>
                </a:moveTo>
                <a:lnTo>
                  <a:pt x="126993" y="16278"/>
                </a:lnTo>
                <a:lnTo>
                  <a:pt x="125283" y="16278"/>
                </a:lnTo>
                <a:lnTo>
                  <a:pt x="125283" y="9849"/>
                </a:lnTo>
                <a:lnTo>
                  <a:pt x="124744" y="16278"/>
                </a:lnTo>
                <a:lnTo>
                  <a:pt x="122813" y="16278"/>
                </a:lnTo>
                <a:lnTo>
                  <a:pt x="122306" y="9849"/>
                </a:lnTo>
                <a:lnTo>
                  <a:pt x="122306" y="16278"/>
                </a:lnTo>
                <a:lnTo>
                  <a:pt x="120564" y="16278"/>
                </a:lnTo>
                <a:lnTo>
                  <a:pt x="120564" y="1235"/>
                </a:lnTo>
                <a:lnTo>
                  <a:pt x="123351" y="1235"/>
                </a:lnTo>
                <a:lnTo>
                  <a:pt x="123794" y="6334"/>
                </a:lnTo>
                <a:lnTo>
                  <a:pt x="124206" y="1235"/>
                </a:lnTo>
                <a:close/>
                <a:moveTo>
                  <a:pt x="134467" y="1235"/>
                </a:moveTo>
                <a:lnTo>
                  <a:pt x="134467" y="16278"/>
                </a:lnTo>
                <a:lnTo>
                  <a:pt x="132757" y="16278"/>
                </a:lnTo>
                <a:lnTo>
                  <a:pt x="132757" y="9849"/>
                </a:lnTo>
                <a:lnTo>
                  <a:pt x="132218" y="16278"/>
                </a:lnTo>
                <a:lnTo>
                  <a:pt x="130318" y="16278"/>
                </a:lnTo>
                <a:lnTo>
                  <a:pt x="129780" y="9849"/>
                </a:lnTo>
                <a:lnTo>
                  <a:pt x="129780" y="16278"/>
                </a:lnTo>
                <a:lnTo>
                  <a:pt x="128038" y="16278"/>
                </a:lnTo>
                <a:lnTo>
                  <a:pt x="128038" y="1235"/>
                </a:lnTo>
                <a:lnTo>
                  <a:pt x="130857" y="1235"/>
                </a:lnTo>
                <a:lnTo>
                  <a:pt x="131268" y="6334"/>
                </a:lnTo>
                <a:lnTo>
                  <a:pt x="131680" y="1235"/>
                </a:lnTo>
                <a:close/>
                <a:moveTo>
                  <a:pt x="141941" y="1235"/>
                </a:moveTo>
                <a:lnTo>
                  <a:pt x="141941" y="16278"/>
                </a:lnTo>
                <a:lnTo>
                  <a:pt x="140231" y="16278"/>
                </a:lnTo>
                <a:lnTo>
                  <a:pt x="140231" y="9849"/>
                </a:lnTo>
                <a:lnTo>
                  <a:pt x="139692" y="16278"/>
                </a:lnTo>
                <a:lnTo>
                  <a:pt x="137792" y="16278"/>
                </a:lnTo>
                <a:lnTo>
                  <a:pt x="137254" y="9849"/>
                </a:lnTo>
                <a:lnTo>
                  <a:pt x="137254" y="16278"/>
                </a:lnTo>
                <a:lnTo>
                  <a:pt x="135512" y="16278"/>
                </a:lnTo>
                <a:lnTo>
                  <a:pt x="135512" y="1235"/>
                </a:lnTo>
                <a:lnTo>
                  <a:pt x="138330" y="1235"/>
                </a:lnTo>
                <a:lnTo>
                  <a:pt x="138742" y="6334"/>
                </a:lnTo>
                <a:lnTo>
                  <a:pt x="139154" y="1235"/>
                </a:lnTo>
                <a:close/>
                <a:moveTo>
                  <a:pt x="149446" y="1235"/>
                </a:moveTo>
                <a:lnTo>
                  <a:pt x="149446" y="16278"/>
                </a:lnTo>
                <a:lnTo>
                  <a:pt x="147705" y="16278"/>
                </a:lnTo>
                <a:lnTo>
                  <a:pt x="147705" y="9849"/>
                </a:lnTo>
                <a:lnTo>
                  <a:pt x="147166" y="16278"/>
                </a:lnTo>
                <a:lnTo>
                  <a:pt x="145266" y="16278"/>
                </a:lnTo>
                <a:lnTo>
                  <a:pt x="144728" y="9849"/>
                </a:lnTo>
                <a:lnTo>
                  <a:pt x="144728" y="16278"/>
                </a:lnTo>
                <a:lnTo>
                  <a:pt x="142986" y="16278"/>
                </a:lnTo>
                <a:lnTo>
                  <a:pt x="142986" y="1235"/>
                </a:lnTo>
                <a:lnTo>
                  <a:pt x="145804" y="1235"/>
                </a:lnTo>
                <a:lnTo>
                  <a:pt x="146216" y="6334"/>
                </a:lnTo>
                <a:lnTo>
                  <a:pt x="146628" y="1235"/>
                </a:lnTo>
                <a:close/>
                <a:moveTo>
                  <a:pt x="156920" y="1235"/>
                </a:moveTo>
                <a:lnTo>
                  <a:pt x="156920" y="16278"/>
                </a:lnTo>
                <a:lnTo>
                  <a:pt x="155178" y="16278"/>
                </a:lnTo>
                <a:lnTo>
                  <a:pt x="155178" y="9849"/>
                </a:lnTo>
                <a:lnTo>
                  <a:pt x="154640" y="16278"/>
                </a:lnTo>
                <a:lnTo>
                  <a:pt x="152740" y="16278"/>
                </a:lnTo>
                <a:lnTo>
                  <a:pt x="152233" y="9849"/>
                </a:lnTo>
                <a:lnTo>
                  <a:pt x="152233" y="16278"/>
                </a:lnTo>
                <a:lnTo>
                  <a:pt x="150491" y="16278"/>
                </a:lnTo>
                <a:lnTo>
                  <a:pt x="150491" y="1235"/>
                </a:lnTo>
                <a:lnTo>
                  <a:pt x="153278" y="1235"/>
                </a:lnTo>
                <a:lnTo>
                  <a:pt x="153690" y="6334"/>
                </a:lnTo>
                <a:lnTo>
                  <a:pt x="154133" y="1235"/>
                </a:lnTo>
                <a:close/>
                <a:moveTo>
                  <a:pt x="164394" y="1235"/>
                </a:moveTo>
                <a:lnTo>
                  <a:pt x="164394" y="16278"/>
                </a:lnTo>
                <a:lnTo>
                  <a:pt x="162652" y="16278"/>
                </a:lnTo>
                <a:lnTo>
                  <a:pt x="162652" y="9849"/>
                </a:lnTo>
                <a:lnTo>
                  <a:pt x="162146" y="16278"/>
                </a:lnTo>
                <a:lnTo>
                  <a:pt x="160214" y="16278"/>
                </a:lnTo>
                <a:lnTo>
                  <a:pt x="159707" y="9849"/>
                </a:lnTo>
                <a:lnTo>
                  <a:pt x="159707" y="16278"/>
                </a:lnTo>
                <a:lnTo>
                  <a:pt x="157965" y="16278"/>
                </a:lnTo>
                <a:lnTo>
                  <a:pt x="157965" y="1235"/>
                </a:lnTo>
                <a:lnTo>
                  <a:pt x="160752" y="1235"/>
                </a:lnTo>
                <a:lnTo>
                  <a:pt x="161164" y="6334"/>
                </a:lnTo>
                <a:lnTo>
                  <a:pt x="161607" y="1235"/>
                </a:lnTo>
                <a:close/>
                <a:moveTo>
                  <a:pt x="171868" y="1235"/>
                </a:moveTo>
                <a:lnTo>
                  <a:pt x="171868" y="16278"/>
                </a:lnTo>
                <a:lnTo>
                  <a:pt x="170126" y="16278"/>
                </a:lnTo>
                <a:lnTo>
                  <a:pt x="170126" y="9849"/>
                </a:lnTo>
                <a:lnTo>
                  <a:pt x="169620" y="16278"/>
                </a:lnTo>
                <a:lnTo>
                  <a:pt x="167688" y="16278"/>
                </a:lnTo>
                <a:lnTo>
                  <a:pt x="167181" y="9849"/>
                </a:lnTo>
                <a:lnTo>
                  <a:pt x="167181" y="16278"/>
                </a:lnTo>
                <a:lnTo>
                  <a:pt x="165439" y="16278"/>
                </a:lnTo>
                <a:lnTo>
                  <a:pt x="165439" y="1235"/>
                </a:lnTo>
                <a:lnTo>
                  <a:pt x="168226" y="1235"/>
                </a:lnTo>
                <a:lnTo>
                  <a:pt x="168638" y="6334"/>
                </a:lnTo>
                <a:lnTo>
                  <a:pt x="169081" y="1235"/>
                </a:lnTo>
                <a:close/>
                <a:moveTo>
                  <a:pt x="179342" y="1235"/>
                </a:moveTo>
                <a:lnTo>
                  <a:pt x="179342" y="16278"/>
                </a:lnTo>
                <a:lnTo>
                  <a:pt x="177600" y="16278"/>
                </a:lnTo>
                <a:lnTo>
                  <a:pt x="177600" y="9849"/>
                </a:lnTo>
                <a:lnTo>
                  <a:pt x="177093" y="16278"/>
                </a:lnTo>
                <a:lnTo>
                  <a:pt x="175193" y="16278"/>
                </a:lnTo>
                <a:lnTo>
                  <a:pt x="174655" y="9849"/>
                </a:lnTo>
                <a:lnTo>
                  <a:pt x="174655" y="16278"/>
                </a:lnTo>
                <a:lnTo>
                  <a:pt x="172913" y="16278"/>
                </a:lnTo>
                <a:lnTo>
                  <a:pt x="172913" y="1235"/>
                </a:lnTo>
                <a:lnTo>
                  <a:pt x="175732" y="1235"/>
                </a:lnTo>
                <a:lnTo>
                  <a:pt x="176143" y="6334"/>
                </a:lnTo>
                <a:lnTo>
                  <a:pt x="176555" y="1235"/>
                </a:lnTo>
                <a:close/>
                <a:moveTo>
                  <a:pt x="186816" y="1235"/>
                </a:moveTo>
                <a:lnTo>
                  <a:pt x="186816" y="16278"/>
                </a:lnTo>
                <a:lnTo>
                  <a:pt x="185106" y="16278"/>
                </a:lnTo>
                <a:lnTo>
                  <a:pt x="185106" y="9849"/>
                </a:lnTo>
                <a:lnTo>
                  <a:pt x="184567" y="16278"/>
                </a:lnTo>
                <a:lnTo>
                  <a:pt x="182667" y="16278"/>
                </a:lnTo>
                <a:lnTo>
                  <a:pt x="182129" y="9849"/>
                </a:lnTo>
                <a:lnTo>
                  <a:pt x="182129" y="16278"/>
                </a:lnTo>
                <a:lnTo>
                  <a:pt x="180387" y="16278"/>
                </a:lnTo>
                <a:lnTo>
                  <a:pt x="180387" y="1235"/>
                </a:lnTo>
                <a:lnTo>
                  <a:pt x="183206" y="1235"/>
                </a:lnTo>
                <a:lnTo>
                  <a:pt x="183617" y="6334"/>
                </a:lnTo>
                <a:lnTo>
                  <a:pt x="184029" y="1235"/>
                </a:lnTo>
                <a:close/>
                <a:moveTo>
                  <a:pt x="194321" y="1235"/>
                </a:moveTo>
                <a:lnTo>
                  <a:pt x="194321" y="16278"/>
                </a:lnTo>
                <a:lnTo>
                  <a:pt x="192580" y="16278"/>
                </a:lnTo>
                <a:lnTo>
                  <a:pt x="192580" y="9849"/>
                </a:lnTo>
                <a:lnTo>
                  <a:pt x="192041" y="16278"/>
                </a:lnTo>
                <a:lnTo>
                  <a:pt x="190141" y="16278"/>
                </a:lnTo>
                <a:lnTo>
                  <a:pt x="189603" y="9849"/>
                </a:lnTo>
                <a:lnTo>
                  <a:pt x="189603" y="16278"/>
                </a:lnTo>
                <a:lnTo>
                  <a:pt x="187861" y="16278"/>
                </a:lnTo>
                <a:lnTo>
                  <a:pt x="187861" y="1235"/>
                </a:lnTo>
                <a:lnTo>
                  <a:pt x="190679" y="1235"/>
                </a:lnTo>
                <a:lnTo>
                  <a:pt x="191091" y="6334"/>
                </a:lnTo>
                <a:lnTo>
                  <a:pt x="191503" y="1235"/>
                </a:lnTo>
                <a:close/>
                <a:moveTo>
                  <a:pt x="201795" y="1235"/>
                </a:moveTo>
                <a:lnTo>
                  <a:pt x="201795" y="16278"/>
                </a:lnTo>
                <a:lnTo>
                  <a:pt x="200054" y="16278"/>
                </a:lnTo>
                <a:lnTo>
                  <a:pt x="200054" y="9849"/>
                </a:lnTo>
                <a:lnTo>
                  <a:pt x="199515" y="16278"/>
                </a:lnTo>
                <a:lnTo>
                  <a:pt x="197615" y="16278"/>
                </a:lnTo>
                <a:lnTo>
                  <a:pt x="197077" y="9849"/>
                </a:lnTo>
                <a:lnTo>
                  <a:pt x="197077" y="16278"/>
                </a:lnTo>
                <a:lnTo>
                  <a:pt x="195366" y="16278"/>
                </a:lnTo>
                <a:lnTo>
                  <a:pt x="195366" y="1235"/>
                </a:lnTo>
                <a:lnTo>
                  <a:pt x="198153" y="1235"/>
                </a:lnTo>
                <a:lnTo>
                  <a:pt x="198565" y="6334"/>
                </a:lnTo>
                <a:lnTo>
                  <a:pt x="198977" y="1235"/>
                </a:lnTo>
                <a:close/>
                <a:moveTo>
                  <a:pt x="209269" y="1235"/>
                </a:moveTo>
                <a:lnTo>
                  <a:pt x="209269" y="16278"/>
                </a:lnTo>
                <a:lnTo>
                  <a:pt x="207527" y="16278"/>
                </a:lnTo>
                <a:lnTo>
                  <a:pt x="207527" y="9849"/>
                </a:lnTo>
                <a:lnTo>
                  <a:pt x="207021" y="16278"/>
                </a:lnTo>
                <a:lnTo>
                  <a:pt x="205089" y="16278"/>
                </a:lnTo>
                <a:lnTo>
                  <a:pt x="204582" y="9849"/>
                </a:lnTo>
                <a:lnTo>
                  <a:pt x="204582" y="16278"/>
                </a:lnTo>
                <a:lnTo>
                  <a:pt x="202840" y="16278"/>
                </a:lnTo>
                <a:lnTo>
                  <a:pt x="202840" y="1235"/>
                </a:lnTo>
                <a:lnTo>
                  <a:pt x="205627" y="1235"/>
                </a:lnTo>
                <a:lnTo>
                  <a:pt x="206039" y="6334"/>
                </a:lnTo>
                <a:lnTo>
                  <a:pt x="206451" y="1235"/>
                </a:lnTo>
                <a:close/>
                <a:moveTo>
                  <a:pt x="216743" y="1235"/>
                </a:moveTo>
                <a:lnTo>
                  <a:pt x="216743" y="16278"/>
                </a:lnTo>
                <a:lnTo>
                  <a:pt x="215001" y="16278"/>
                </a:lnTo>
                <a:lnTo>
                  <a:pt x="215001" y="9849"/>
                </a:lnTo>
                <a:lnTo>
                  <a:pt x="214495" y="16278"/>
                </a:lnTo>
                <a:lnTo>
                  <a:pt x="212563" y="16278"/>
                </a:lnTo>
                <a:lnTo>
                  <a:pt x="212056" y="9849"/>
                </a:lnTo>
                <a:lnTo>
                  <a:pt x="212056" y="16278"/>
                </a:lnTo>
                <a:lnTo>
                  <a:pt x="210314" y="16278"/>
                </a:lnTo>
                <a:lnTo>
                  <a:pt x="210314" y="1235"/>
                </a:lnTo>
                <a:lnTo>
                  <a:pt x="213101" y="1235"/>
                </a:lnTo>
                <a:lnTo>
                  <a:pt x="213513" y="6334"/>
                </a:lnTo>
                <a:lnTo>
                  <a:pt x="213956" y="1235"/>
                </a:lnTo>
                <a:close/>
                <a:moveTo>
                  <a:pt x="224217" y="1235"/>
                </a:moveTo>
                <a:lnTo>
                  <a:pt x="224217" y="16278"/>
                </a:lnTo>
                <a:lnTo>
                  <a:pt x="222475" y="16278"/>
                </a:lnTo>
                <a:lnTo>
                  <a:pt x="222475" y="9849"/>
                </a:lnTo>
                <a:lnTo>
                  <a:pt x="221969" y="16278"/>
                </a:lnTo>
                <a:lnTo>
                  <a:pt x="220037" y="16278"/>
                </a:lnTo>
                <a:lnTo>
                  <a:pt x="219530" y="9849"/>
                </a:lnTo>
                <a:lnTo>
                  <a:pt x="219530" y="16278"/>
                </a:lnTo>
                <a:lnTo>
                  <a:pt x="217788" y="16278"/>
                </a:lnTo>
                <a:lnTo>
                  <a:pt x="217788" y="1235"/>
                </a:lnTo>
                <a:lnTo>
                  <a:pt x="220575" y="1235"/>
                </a:lnTo>
                <a:lnTo>
                  <a:pt x="221018" y="6334"/>
                </a:lnTo>
                <a:lnTo>
                  <a:pt x="221430" y="1235"/>
                </a:lnTo>
                <a:close/>
                <a:moveTo>
                  <a:pt x="231691" y="1235"/>
                </a:moveTo>
                <a:lnTo>
                  <a:pt x="231691" y="16278"/>
                </a:lnTo>
                <a:lnTo>
                  <a:pt x="229981" y="16278"/>
                </a:lnTo>
                <a:lnTo>
                  <a:pt x="229981" y="9849"/>
                </a:lnTo>
                <a:lnTo>
                  <a:pt x="229442" y="16278"/>
                </a:lnTo>
                <a:lnTo>
                  <a:pt x="227542" y="16278"/>
                </a:lnTo>
                <a:lnTo>
                  <a:pt x="227004" y="9849"/>
                </a:lnTo>
                <a:lnTo>
                  <a:pt x="227004" y="16278"/>
                </a:lnTo>
                <a:lnTo>
                  <a:pt x="225262" y="16278"/>
                </a:lnTo>
                <a:lnTo>
                  <a:pt x="225262" y="1235"/>
                </a:lnTo>
                <a:lnTo>
                  <a:pt x="228049" y="1235"/>
                </a:lnTo>
                <a:lnTo>
                  <a:pt x="228492" y="6334"/>
                </a:lnTo>
                <a:lnTo>
                  <a:pt x="228904" y="1235"/>
                </a:lnTo>
                <a:close/>
                <a:moveTo>
                  <a:pt x="239165" y="1235"/>
                </a:moveTo>
                <a:lnTo>
                  <a:pt x="239165" y="16278"/>
                </a:lnTo>
                <a:lnTo>
                  <a:pt x="237455" y="16278"/>
                </a:lnTo>
                <a:lnTo>
                  <a:pt x="237455" y="9849"/>
                </a:lnTo>
                <a:lnTo>
                  <a:pt x="236916" y="16278"/>
                </a:lnTo>
                <a:lnTo>
                  <a:pt x="235016" y="16278"/>
                </a:lnTo>
                <a:lnTo>
                  <a:pt x="234478" y="9849"/>
                </a:lnTo>
                <a:lnTo>
                  <a:pt x="234478" y="16278"/>
                </a:lnTo>
                <a:lnTo>
                  <a:pt x="232736" y="16278"/>
                </a:lnTo>
                <a:lnTo>
                  <a:pt x="232736" y="1235"/>
                </a:lnTo>
                <a:lnTo>
                  <a:pt x="235555" y="1235"/>
                </a:lnTo>
                <a:lnTo>
                  <a:pt x="235966" y="6334"/>
                </a:lnTo>
                <a:lnTo>
                  <a:pt x="236378" y="1235"/>
                </a:lnTo>
                <a:close/>
                <a:moveTo>
                  <a:pt x="246670" y="1235"/>
                </a:moveTo>
                <a:lnTo>
                  <a:pt x="246670" y="16278"/>
                </a:lnTo>
                <a:lnTo>
                  <a:pt x="244929" y="16278"/>
                </a:lnTo>
                <a:lnTo>
                  <a:pt x="244929" y="9849"/>
                </a:lnTo>
                <a:lnTo>
                  <a:pt x="244390" y="16278"/>
                </a:lnTo>
                <a:lnTo>
                  <a:pt x="242490" y="16278"/>
                </a:lnTo>
                <a:lnTo>
                  <a:pt x="241952" y="9849"/>
                </a:lnTo>
                <a:lnTo>
                  <a:pt x="241952" y="16278"/>
                </a:lnTo>
                <a:lnTo>
                  <a:pt x="240242" y="16278"/>
                </a:lnTo>
                <a:lnTo>
                  <a:pt x="240242" y="1235"/>
                </a:lnTo>
                <a:lnTo>
                  <a:pt x="243028" y="1235"/>
                </a:lnTo>
                <a:lnTo>
                  <a:pt x="243440" y="6334"/>
                </a:lnTo>
                <a:lnTo>
                  <a:pt x="243852" y="1235"/>
                </a:lnTo>
                <a:close/>
                <a:moveTo>
                  <a:pt x="254144" y="1235"/>
                </a:moveTo>
                <a:lnTo>
                  <a:pt x="254144" y="16278"/>
                </a:lnTo>
                <a:lnTo>
                  <a:pt x="252402" y="16278"/>
                </a:lnTo>
                <a:lnTo>
                  <a:pt x="252402" y="9849"/>
                </a:lnTo>
                <a:lnTo>
                  <a:pt x="251864" y="16278"/>
                </a:lnTo>
                <a:lnTo>
                  <a:pt x="249964" y="16278"/>
                </a:lnTo>
                <a:lnTo>
                  <a:pt x="249426" y="9849"/>
                </a:lnTo>
                <a:lnTo>
                  <a:pt x="249426" y="16278"/>
                </a:lnTo>
                <a:lnTo>
                  <a:pt x="247715" y="16278"/>
                </a:lnTo>
                <a:lnTo>
                  <a:pt x="247715" y="1235"/>
                </a:lnTo>
                <a:lnTo>
                  <a:pt x="250502" y="1235"/>
                </a:lnTo>
                <a:lnTo>
                  <a:pt x="250914" y="6334"/>
                </a:lnTo>
                <a:lnTo>
                  <a:pt x="251326" y="1235"/>
                </a:lnTo>
                <a:close/>
                <a:moveTo>
                  <a:pt x="261618" y="1235"/>
                </a:moveTo>
                <a:lnTo>
                  <a:pt x="261618" y="16278"/>
                </a:lnTo>
                <a:lnTo>
                  <a:pt x="259876" y="16278"/>
                </a:lnTo>
                <a:lnTo>
                  <a:pt x="259876" y="9849"/>
                </a:lnTo>
                <a:lnTo>
                  <a:pt x="259338" y="16278"/>
                </a:lnTo>
                <a:lnTo>
                  <a:pt x="257438" y="16278"/>
                </a:lnTo>
                <a:lnTo>
                  <a:pt x="256899" y="9849"/>
                </a:lnTo>
                <a:lnTo>
                  <a:pt x="256899" y="16278"/>
                </a:lnTo>
                <a:lnTo>
                  <a:pt x="255189" y="16278"/>
                </a:lnTo>
                <a:lnTo>
                  <a:pt x="255189" y="1235"/>
                </a:lnTo>
                <a:lnTo>
                  <a:pt x="257976" y="1235"/>
                </a:lnTo>
                <a:lnTo>
                  <a:pt x="258388" y="6334"/>
                </a:lnTo>
                <a:lnTo>
                  <a:pt x="258831" y="1235"/>
                </a:lnTo>
                <a:close/>
                <a:moveTo>
                  <a:pt x="269092" y="1235"/>
                </a:moveTo>
                <a:lnTo>
                  <a:pt x="269092" y="16278"/>
                </a:lnTo>
                <a:lnTo>
                  <a:pt x="267350" y="16278"/>
                </a:lnTo>
                <a:lnTo>
                  <a:pt x="267350" y="9849"/>
                </a:lnTo>
                <a:lnTo>
                  <a:pt x="266844" y="16278"/>
                </a:lnTo>
                <a:lnTo>
                  <a:pt x="264912" y="16278"/>
                </a:lnTo>
                <a:lnTo>
                  <a:pt x="264405" y="9849"/>
                </a:lnTo>
                <a:lnTo>
                  <a:pt x="264405" y="16278"/>
                </a:lnTo>
                <a:lnTo>
                  <a:pt x="262663" y="16278"/>
                </a:lnTo>
                <a:lnTo>
                  <a:pt x="262663" y="1235"/>
                </a:lnTo>
                <a:lnTo>
                  <a:pt x="265450" y="1235"/>
                </a:lnTo>
                <a:lnTo>
                  <a:pt x="265862" y="6334"/>
                </a:lnTo>
                <a:lnTo>
                  <a:pt x="266305" y="1235"/>
                </a:lnTo>
                <a:close/>
                <a:moveTo>
                  <a:pt x="276566" y="1235"/>
                </a:moveTo>
                <a:lnTo>
                  <a:pt x="276566" y="16278"/>
                </a:lnTo>
                <a:lnTo>
                  <a:pt x="274824" y="16278"/>
                </a:lnTo>
                <a:lnTo>
                  <a:pt x="274824" y="9849"/>
                </a:lnTo>
                <a:lnTo>
                  <a:pt x="274317" y="16278"/>
                </a:lnTo>
                <a:lnTo>
                  <a:pt x="272386" y="16278"/>
                </a:lnTo>
                <a:lnTo>
                  <a:pt x="271879" y="9849"/>
                </a:lnTo>
                <a:lnTo>
                  <a:pt x="271879" y="16278"/>
                </a:lnTo>
                <a:lnTo>
                  <a:pt x="270137" y="16278"/>
                </a:lnTo>
                <a:lnTo>
                  <a:pt x="270137" y="1235"/>
                </a:lnTo>
                <a:lnTo>
                  <a:pt x="272924" y="1235"/>
                </a:lnTo>
                <a:lnTo>
                  <a:pt x="273367" y="6334"/>
                </a:lnTo>
                <a:lnTo>
                  <a:pt x="273779" y="1235"/>
                </a:lnTo>
                <a:close/>
                <a:moveTo>
                  <a:pt x="284040" y="1235"/>
                </a:moveTo>
                <a:lnTo>
                  <a:pt x="284040" y="16278"/>
                </a:lnTo>
                <a:lnTo>
                  <a:pt x="282298" y="16278"/>
                </a:lnTo>
                <a:lnTo>
                  <a:pt x="282298" y="9849"/>
                </a:lnTo>
                <a:lnTo>
                  <a:pt x="281791" y="16278"/>
                </a:lnTo>
                <a:lnTo>
                  <a:pt x="279860" y="16278"/>
                </a:lnTo>
                <a:lnTo>
                  <a:pt x="279353" y="9849"/>
                </a:lnTo>
                <a:lnTo>
                  <a:pt x="279353" y="16278"/>
                </a:lnTo>
                <a:lnTo>
                  <a:pt x="277611" y="16278"/>
                </a:lnTo>
                <a:lnTo>
                  <a:pt x="277611" y="1235"/>
                </a:lnTo>
                <a:lnTo>
                  <a:pt x="280430" y="1235"/>
                </a:lnTo>
                <a:lnTo>
                  <a:pt x="280841" y="6334"/>
                </a:lnTo>
                <a:lnTo>
                  <a:pt x="281253" y="1235"/>
                </a:lnTo>
                <a:close/>
                <a:moveTo>
                  <a:pt x="7347" y="17101"/>
                </a:moveTo>
                <a:lnTo>
                  <a:pt x="7347" y="32144"/>
                </a:lnTo>
                <a:lnTo>
                  <a:pt x="5605" y="32144"/>
                </a:lnTo>
                <a:lnTo>
                  <a:pt x="5605" y="25715"/>
                </a:lnTo>
                <a:lnTo>
                  <a:pt x="5099" y="32144"/>
                </a:lnTo>
                <a:lnTo>
                  <a:pt x="3167" y="32144"/>
                </a:lnTo>
                <a:lnTo>
                  <a:pt x="2629" y="25715"/>
                </a:lnTo>
                <a:lnTo>
                  <a:pt x="2629" y="32144"/>
                </a:lnTo>
                <a:lnTo>
                  <a:pt x="918" y="32144"/>
                </a:lnTo>
                <a:lnTo>
                  <a:pt x="918" y="17101"/>
                </a:lnTo>
                <a:lnTo>
                  <a:pt x="3705" y="17101"/>
                </a:lnTo>
                <a:lnTo>
                  <a:pt x="4117" y="22200"/>
                </a:lnTo>
                <a:lnTo>
                  <a:pt x="4529" y="17101"/>
                </a:lnTo>
                <a:close/>
                <a:moveTo>
                  <a:pt x="14821" y="17101"/>
                </a:moveTo>
                <a:lnTo>
                  <a:pt x="14821" y="32144"/>
                </a:lnTo>
                <a:lnTo>
                  <a:pt x="13079" y="32144"/>
                </a:lnTo>
                <a:lnTo>
                  <a:pt x="13079" y="25715"/>
                </a:lnTo>
                <a:lnTo>
                  <a:pt x="12573" y="32144"/>
                </a:lnTo>
                <a:lnTo>
                  <a:pt x="10641" y="32144"/>
                </a:lnTo>
                <a:lnTo>
                  <a:pt x="10134" y="25715"/>
                </a:lnTo>
                <a:lnTo>
                  <a:pt x="10134" y="32144"/>
                </a:lnTo>
                <a:lnTo>
                  <a:pt x="8392" y="32144"/>
                </a:lnTo>
                <a:lnTo>
                  <a:pt x="8392" y="17101"/>
                </a:lnTo>
                <a:lnTo>
                  <a:pt x="11179" y="17101"/>
                </a:lnTo>
                <a:lnTo>
                  <a:pt x="11591" y="22200"/>
                </a:lnTo>
                <a:lnTo>
                  <a:pt x="12034" y="17101"/>
                </a:lnTo>
                <a:close/>
                <a:moveTo>
                  <a:pt x="22295" y="17101"/>
                </a:moveTo>
                <a:lnTo>
                  <a:pt x="22295" y="32144"/>
                </a:lnTo>
                <a:lnTo>
                  <a:pt x="20553" y="32144"/>
                </a:lnTo>
                <a:lnTo>
                  <a:pt x="20553" y="25715"/>
                </a:lnTo>
                <a:lnTo>
                  <a:pt x="20047" y="32144"/>
                </a:lnTo>
                <a:lnTo>
                  <a:pt x="18115" y="32144"/>
                </a:lnTo>
                <a:lnTo>
                  <a:pt x="17608" y="25715"/>
                </a:lnTo>
                <a:lnTo>
                  <a:pt x="17608" y="32144"/>
                </a:lnTo>
                <a:lnTo>
                  <a:pt x="15866" y="32144"/>
                </a:lnTo>
                <a:lnTo>
                  <a:pt x="15866" y="17101"/>
                </a:lnTo>
                <a:lnTo>
                  <a:pt x="18653" y="17101"/>
                </a:lnTo>
                <a:lnTo>
                  <a:pt x="19096" y="22200"/>
                </a:lnTo>
                <a:lnTo>
                  <a:pt x="19508" y="17101"/>
                </a:lnTo>
                <a:close/>
                <a:moveTo>
                  <a:pt x="29769" y="17101"/>
                </a:moveTo>
                <a:lnTo>
                  <a:pt x="29769" y="32144"/>
                </a:lnTo>
                <a:lnTo>
                  <a:pt x="28059" y="32144"/>
                </a:lnTo>
                <a:lnTo>
                  <a:pt x="28059" y="25715"/>
                </a:lnTo>
                <a:lnTo>
                  <a:pt x="27520" y="32144"/>
                </a:lnTo>
                <a:lnTo>
                  <a:pt x="25589" y="32144"/>
                </a:lnTo>
                <a:lnTo>
                  <a:pt x="25082" y="25715"/>
                </a:lnTo>
                <a:lnTo>
                  <a:pt x="25082" y="32144"/>
                </a:lnTo>
                <a:lnTo>
                  <a:pt x="23340" y="32144"/>
                </a:lnTo>
                <a:lnTo>
                  <a:pt x="23340" y="17101"/>
                </a:lnTo>
                <a:lnTo>
                  <a:pt x="26159" y="17101"/>
                </a:lnTo>
                <a:lnTo>
                  <a:pt x="26570" y="22200"/>
                </a:lnTo>
                <a:lnTo>
                  <a:pt x="26982" y="17101"/>
                </a:lnTo>
                <a:close/>
                <a:moveTo>
                  <a:pt x="37243" y="17101"/>
                </a:moveTo>
                <a:lnTo>
                  <a:pt x="37243" y="32144"/>
                </a:lnTo>
                <a:lnTo>
                  <a:pt x="35533" y="32144"/>
                </a:lnTo>
                <a:lnTo>
                  <a:pt x="35533" y="25715"/>
                </a:lnTo>
                <a:lnTo>
                  <a:pt x="34994" y="32144"/>
                </a:lnTo>
                <a:lnTo>
                  <a:pt x="33094" y="32144"/>
                </a:lnTo>
                <a:lnTo>
                  <a:pt x="32556" y="25715"/>
                </a:lnTo>
                <a:lnTo>
                  <a:pt x="32556" y="32144"/>
                </a:lnTo>
                <a:lnTo>
                  <a:pt x="30814" y="32144"/>
                </a:lnTo>
                <a:lnTo>
                  <a:pt x="30814" y="17101"/>
                </a:lnTo>
                <a:lnTo>
                  <a:pt x="33633" y="17101"/>
                </a:lnTo>
                <a:lnTo>
                  <a:pt x="34044" y="22200"/>
                </a:lnTo>
                <a:lnTo>
                  <a:pt x="34456" y="17101"/>
                </a:lnTo>
                <a:close/>
                <a:moveTo>
                  <a:pt x="44748" y="17101"/>
                </a:moveTo>
                <a:lnTo>
                  <a:pt x="44748" y="32144"/>
                </a:lnTo>
                <a:lnTo>
                  <a:pt x="43007" y="32144"/>
                </a:lnTo>
                <a:lnTo>
                  <a:pt x="43007" y="25715"/>
                </a:lnTo>
                <a:lnTo>
                  <a:pt x="42468" y="32144"/>
                </a:lnTo>
                <a:lnTo>
                  <a:pt x="40568" y="32144"/>
                </a:lnTo>
                <a:lnTo>
                  <a:pt x="40030" y="25715"/>
                </a:lnTo>
                <a:lnTo>
                  <a:pt x="40030" y="32144"/>
                </a:lnTo>
                <a:lnTo>
                  <a:pt x="38320" y="32144"/>
                </a:lnTo>
                <a:lnTo>
                  <a:pt x="38320" y="17101"/>
                </a:lnTo>
                <a:lnTo>
                  <a:pt x="41106" y="17101"/>
                </a:lnTo>
                <a:lnTo>
                  <a:pt x="41518" y="22200"/>
                </a:lnTo>
                <a:lnTo>
                  <a:pt x="41930" y="17101"/>
                </a:lnTo>
                <a:close/>
                <a:moveTo>
                  <a:pt x="52222" y="17101"/>
                </a:moveTo>
                <a:lnTo>
                  <a:pt x="52222" y="32144"/>
                </a:lnTo>
                <a:lnTo>
                  <a:pt x="50480" y="32144"/>
                </a:lnTo>
                <a:lnTo>
                  <a:pt x="50480" y="25715"/>
                </a:lnTo>
                <a:lnTo>
                  <a:pt x="49942" y="32144"/>
                </a:lnTo>
                <a:lnTo>
                  <a:pt x="48042" y="32144"/>
                </a:lnTo>
                <a:lnTo>
                  <a:pt x="47504" y="25715"/>
                </a:lnTo>
                <a:lnTo>
                  <a:pt x="47504" y="32144"/>
                </a:lnTo>
                <a:lnTo>
                  <a:pt x="45793" y="32144"/>
                </a:lnTo>
                <a:lnTo>
                  <a:pt x="45793" y="17101"/>
                </a:lnTo>
                <a:lnTo>
                  <a:pt x="48580" y="17101"/>
                </a:lnTo>
                <a:lnTo>
                  <a:pt x="48992" y="22200"/>
                </a:lnTo>
                <a:lnTo>
                  <a:pt x="49404" y="17101"/>
                </a:lnTo>
                <a:close/>
                <a:moveTo>
                  <a:pt x="59696" y="17101"/>
                </a:moveTo>
                <a:lnTo>
                  <a:pt x="59696" y="32144"/>
                </a:lnTo>
                <a:lnTo>
                  <a:pt x="57954" y="32144"/>
                </a:lnTo>
                <a:lnTo>
                  <a:pt x="57954" y="25715"/>
                </a:lnTo>
                <a:lnTo>
                  <a:pt x="57448" y="32144"/>
                </a:lnTo>
                <a:lnTo>
                  <a:pt x="55516" y="32144"/>
                </a:lnTo>
                <a:lnTo>
                  <a:pt x="54978" y="25715"/>
                </a:lnTo>
                <a:lnTo>
                  <a:pt x="54978" y="32144"/>
                </a:lnTo>
                <a:lnTo>
                  <a:pt x="53267" y="32144"/>
                </a:lnTo>
                <a:lnTo>
                  <a:pt x="53267" y="17101"/>
                </a:lnTo>
                <a:lnTo>
                  <a:pt x="56054" y="17101"/>
                </a:lnTo>
                <a:lnTo>
                  <a:pt x="56466" y="22200"/>
                </a:lnTo>
                <a:lnTo>
                  <a:pt x="56878" y="17101"/>
                </a:lnTo>
                <a:close/>
                <a:moveTo>
                  <a:pt x="67170" y="17101"/>
                </a:moveTo>
                <a:lnTo>
                  <a:pt x="67170" y="32144"/>
                </a:lnTo>
                <a:lnTo>
                  <a:pt x="65428" y="32144"/>
                </a:lnTo>
                <a:lnTo>
                  <a:pt x="65428" y="25715"/>
                </a:lnTo>
                <a:lnTo>
                  <a:pt x="64922" y="32144"/>
                </a:lnTo>
                <a:lnTo>
                  <a:pt x="62990" y="32144"/>
                </a:lnTo>
                <a:lnTo>
                  <a:pt x="62483" y="25715"/>
                </a:lnTo>
                <a:lnTo>
                  <a:pt x="62483" y="32144"/>
                </a:lnTo>
                <a:lnTo>
                  <a:pt x="60741" y="32144"/>
                </a:lnTo>
                <a:lnTo>
                  <a:pt x="60741" y="17101"/>
                </a:lnTo>
                <a:lnTo>
                  <a:pt x="63528" y="17101"/>
                </a:lnTo>
                <a:lnTo>
                  <a:pt x="63940" y="22200"/>
                </a:lnTo>
                <a:lnTo>
                  <a:pt x="64383" y="17101"/>
                </a:lnTo>
                <a:close/>
                <a:moveTo>
                  <a:pt x="74644" y="17101"/>
                </a:moveTo>
                <a:lnTo>
                  <a:pt x="74644" y="32144"/>
                </a:lnTo>
                <a:lnTo>
                  <a:pt x="72902" y="32144"/>
                </a:lnTo>
                <a:lnTo>
                  <a:pt x="72902" y="25715"/>
                </a:lnTo>
                <a:lnTo>
                  <a:pt x="72395" y="32144"/>
                </a:lnTo>
                <a:lnTo>
                  <a:pt x="70464" y="32144"/>
                </a:lnTo>
                <a:lnTo>
                  <a:pt x="69957" y="25715"/>
                </a:lnTo>
                <a:lnTo>
                  <a:pt x="69957" y="32144"/>
                </a:lnTo>
                <a:lnTo>
                  <a:pt x="68215" y="32144"/>
                </a:lnTo>
                <a:lnTo>
                  <a:pt x="68215" y="17101"/>
                </a:lnTo>
                <a:lnTo>
                  <a:pt x="71002" y="17101"/>
                </a:lnTo>
                <a:lnTo>
                  <a:pt x="71445" y="22200"/>
                </a:lnTo>
                <a:lnTo>
                  <a:pt x="71857" y="17101"/>
                </a:lnTo>
                <a:close/>
                <a:moveTo>
                  <a:pt x="82118" y="17101"/>
                </a:moveTo>
                <a:lnTo>
                  <a:pt x="82118" y="32144"/>
                </a:lnTo>
                <a:lnTo>
                  <a:pt x="80376" y="32144"/>
                </a:lnTo>
                <a:lnTo>
                  <a:pt x="80376" y="25715"/>
                </a:lnTo>
                <a:lnTo>
                  <a:pt x="79869" y="32144"/>
                </a:lnTo>
                <a:lnTo>
                  <a:pt x="77969" y="32144"/>
                </a:lnTo>
                <a:lnTo>
                  <a:pt x="77431" y="25715"/>
                </a:lnTo>
                <a:lnTo>
                  <a:pt x="77431" y="32144"/>
                </a:lnTo>
                <a:lnTo>
                  <a:pt x="75689" y="32144"/>
                </a:lnTo>
                <a:lnTo>
                  <a:pt x="75689" y="17101"/>
                </a:lnTo>
                <a:lnTo>
                  <a:pt x="78508" y="17101"/>
                </a:lnTo>
                <a:lnTo>
                  <a:pt x="78919" y="22200"/>
                </a:lnTo>
                <a:lnTo>
                  <a:pt x="79331" y="17101"/>
                </a:lnTo>
                <a:close/>
                <a:moveTo>
                  <a:pt x="89623" y="17101"/>
                </a:moveTo>
                <a:lnTo>
                  <a:pt x="89623" y="32144"/>
                </a:lnTo>
                <a:lnTo>
                  <a:pt x="87882" y="32144"/>
                </a:lnTo>
                <a:lnTo>
                  <a:pt x="87882" y="25715"/>
                </a:lnTo>
                <a:lnTo>
                  <a:pt x="87343" y="32144"/>
                </a:lnTo>
                <a:lnTo>
                  <a:pt x="85443" y="32144"/>
                </a:lnTo>
                <a:lnTo>
                  <a:pt x="84905" y="25715"/>
                </a:lnTo>
                <a:lnTo>
                  <a:pt x="84905" y="32144"/>
                </a:lnTo>
                <a:lnTo>
                  <a:pt x="83163" y="32144"/>
                </a:lnTo>
                <a:lnTo>
                  <a:pt x="83163" y="17101"/>
                </a:lnTo>
                <a:lnTo>
                  <a:pt x="85982" y="17101"/>
                </a:lnTo>
                <a:lnTo>
                  <a:pt x="86393" y="22200"/>
                </a:lnTo>
                <a:lnTo>
                  <a:pt x="86805" y="17101"/>
                </a:lnTo>
                <a:close/>
                <a:moveTo>
                  <a:pt x="97097" y="17101"/>
                </a:moveTo>
                <a:lnTo>
                  <a:pt x="97097" y="32144"/>
                </a:lnTo>
                <a:lnTo>
                  <a:pt x="95356" y="32144"/>
                </a:lnTo>
                <a:lnTo>
                  <a:pt x="95356" y="25715"/>
                </a:lnTo>
                <a:lnTo>
                  <a:pt x="94817" y="32144"/>
                </a:lnTo>
                <a:lnTo>
                  <a:pt x="92917" y="32144"/>
                </a:lnTo>
                <a:lnTo>
                  <a:pt x="92379" y="25715"/>
                </a:lnTo>
                <a:lnTo>
                  <a:pt x="92379" y="32144"/>
                </a:lnTo>
                <a:lnTo>
                  <a:pt x="90637" y="32144"/>
                </a:lnTo>
                <a:lnTo>
                  <a:pt x="90637" y="17101"/>
                </a:lnTo>
                <a:lnTo>
                  <a:pt x="93455" y="17101"/>
                </a:lnTo>
                <a:lnTo>
                  <a:pt x="93867" y="22200"/>
                </a:lnTo>
                <a:lnTo>
                  <a:pt x="94279" y="17101"/>
                </a:lnTo>
                <a:close/>
                <a:moveTo>
                  <a:pt x="104571" y="17101"/>
                </a:moveTo>
                <a:lnTo>
                  <a:pt x="104571" y="32144"/>
                </a:lnTo>
                <a:lnTo>
                  <a:pt x="102829" y="32144"/>
                </a:lnTo>
                <a:lnTo>
                  <a:pt x="102829" y="25715"/>
                </a:lnTo>
                <a:lnTo>
                  <a:pt x="102323" y="32144"/>
                </a:lnTo>
                <a:lnTo>
                  <a:pt x="100391" y="32144"/>
                </a:lnTo>
                <a:lnTo>
                  <a:pt x="99853" y="25715"/>
                </a:lnTo>
                <a:lnTo>
                  <a:pt x="99853" y="32144"/>
                </a:lnTo>
                <a:lnTo>
                  <a:pt x="98142" y="32144"/>
                </a:lnTo>
                <a:lnTo>
                  <a:pt x="98142" y="17101"/>
                </a:lnTo>
                <a:lnTo>
                  <a:pt x="100929" y="17101"/>
                </a:lnTo>
                <a:lnTo>
                  <a:pt x="101341" y="22200"/>
                </a:lnTo>
                <a:lnTo>
                  <a:pt x="101753" y="17101"/>
                </a:lnTo>
                <a:close/>
                <a:moveTo>
                  <a:pt x="112045" y="17101"/>
                </a:moveTo>
                <a:lnTo>
                  <a:pt x="112045" y="32144"/>
                </a:lnTo>
                <a:lnTo>
                  <a:pt x="110303" y="32144"/>
                </a:lnTo>
                <a:lnTo>
                  <a:pt x="110303" y="25715"/>
                </a:lnTo>
                <a:lnTo>
                  <a:pt x="109797" y="32144"/>
                </a:lnTo>
                <a:lnTo>
                  <a:pt x="107865" y="32144"/>
                </a:lnTo>
                <a:lnTo>
                  <a:pt x="107358" y="25715"/>
                </a:lnTo>
                <a:lnTo>
                  <a:pt x="107358" y="32144"/>
                </a:lnTo>
                <a:lnTo>
                  <a:pt x="105616" y="32144"/>
                </a:lnTo>
                <a:lnTo>
                  <a:pt x="105616" y="17101"/>
                </a:lnTo>
                <a:lnTo>
                  <a:pt x="108403" y="17101"/>
                </a:lnTo>
                <a:lnTo>
                  <a:pt x="108815" y="22200"/>
                </a:lnTo>
                <a:lnTo>
                  <a:pt x="109258" y="17101"/>
                </a:lnTo>
                <a:close/>
                <a:moveTo>
                  <a:pt x="119519" y="17101"/>
                </a:moveTo>
                <a:lnTo>
                  <a:pt x="119519" y="32144"/>
                </a:lnTo>
                <a:lnTo>
                  <a:pt x="117777" y="32144"/>
                </a:lnTo>
                <a:lnTo>
                  <a:pt x="117777" y="25715"/>
                </a:lnTo>
                <a:lnTo>
                  <a:pt x="117271" y="32144"/>
                </a:lnTo>
                <a:lnTo>
                  <a:pt x="115339" y="32144"/>
                </a:lnTo>
                <a:lnTo>
                  <a:pt x="114832" y="25715"/>
                </a:lnTo>
                <a:lnTo>
                  <a:pt x="114832" y="32144"/>
                </a:lnTo>
                <a:lnTo>
                  <a:pt x="113090" y="32144"/>
                </a:lnTo>
                <a:lnTo>
                  <a:pt x="113090" y="17101"/>
                </a:lnTo>
                <a:lnTo>
                  <a:pt x="115877" y="17101"/>
                </a:lnTo>
                <a:lnTo>
                  <a:pt x="116320" y="22200"/>
                </a:lnTo>
                <a:lnTo>
                  <a:pt x="116732" y="17101"/>
                </a:lnTo>
                <a:close/>
                <a:moveTo>
                  <a:pt x="126993" y="17101"/>
                </a:moveTo>
                <a:lnTo>
                  <a:pt x="126993" y="32144"/>
                </a:lnTo>
                <a:lnTo>
                  <a:pt x="125283" y="32144"/>
                </a:lnTo>
                <a:lnTo>
                  <a:pt x="125283" y="25715"/>
                </a:lnTo>
                <a:lnTo>
                  <a:pt x="124744" y="32144"/>
                </a:lnTo>
                <a:lnTo>
                  <a:pt x="122813" y="32144"/>
                </a:lnTo>
                <a:lnTo>
                  <a:pt x="122306" y="25715"/>
                </a:lnTo>
                <a:lnTo>
                  <a:pt x="122306" y="32144"/>
                </a:lnTo>
                <a:lnTo>
                  <a:pt x="120564" y="32144"/>
                </a:lnTo>
                <a:lnTo>
                  <a:pt x="120564" y="17101"/>
                </a:lnTo>
                <a:lnTo>
                  <a:pt x="123351" y="17101"/>
                </a:lnTo>
                <a:lnTo>
                  <a:pt x="123794" y="22200"/>
                </a:lnTo>
                <a:lnTo>
                  <a:pt x="124206" y="17101"/>
                </a:lnTo>
                <a:close/>
                <a:moveTo>
                  <a:pt x="134467" y="17101"/>
                </a:moveTo>
                <a:lnTo>
                  <a:pt x="134467" y="32144"/>
                </a:lnTo>
                <a:lnTo>
                  <a:pt x="132757" y="32144"/>
                </a:lnTo>
                <a:lnTo>
                  <a:pt x="132757" y="25715"/>
                </a:lnTo>
                <a:lnTo>
                  <a:pt x="132218" y="32144"/>
                </a:lnTo>
                <a:lnTo>
                  <a:pt x="130318" y="32144"/>
                </a:lnTo>
                <a:lnTo>
                  <a:pt x="129780" y="25715"/>
                </a:lnTo>
                <a:lnTo>
                  <a:pt x="129780" y="32144"/>
                </a:lnTo>
                <a:lnTo>
                  <a:pt x="128038" y="32144"/>
                </a:lnTo>
                <a:lnTo>
                  <a:pt x="128038" y="17101"/>
                </a:lnTo>
                <a:lnTo>
                  <a:pt x="130857" y="17101"/>
                </a:lnTo>
                <a:lnTo>
                  <a:pt x="131268" y="22200"/>
                </a:lnTo>
                <a:lnTo>
                  <a:pt x="131680" y="17101"/>
                </a:lnTo>
                <a:close/>
                <a:moveTo>
                  <a:pt x="141941" y="17101"/>
                </a:moveTo>
                <a:lnTo>
                  <a:pt x="141941" y="32144"/>
                </a:lnTo>
                <a:lnTo>
                  <a:pt x="140231" y="32144"/>
                </a:lnTo>
                <a:lnTo>
                  <a:pt x="140231" y="25715"/>
                </a:lnTo>
                <a:lnTo>
                  <a:pt x="139692" y="32144"/>
                </a:lnTo>
                <a:lnTo>
                  <a:pt x="137792" y="32144"/>
                </a:lnTo>
                <a:lnTo>
                  <a:pt x="137254" y="25715"/>
                </a:lnTo>
                <a:lnTo>
                  <a:pt x="137254" y="32144"/>
                </a:lnTo>
                <a:lnTo>
                  <a:pt x="135512" y="32144"/>
                </a:lnTo>
                <a:lnTo>
                  <a:pt x="135512" y="17101"/>
                </a:lnTo>
                <a:lnTo>
                  <a:pt x="138330" y="17101"/>
                </a:lnTo>
                <a:lnTo>
                  <a:pt x="138742" y="22200"/>
                </a:lnTo>
                <a:lnTo>
                  <a:pt x="139154" y="17101"/>
                </a:lnTo>
                <a:close/>
                <a:moveTo>
                  <a:pt x="149446" y="17101"/>
                </a:moveTo>
                <a:lnTo>
                  <a:pt x="149446" y="32144"/>
                </a:lnTo>
                <a:lnTo>
                  <a:pt x="147705" y="32144"/>
                </a:lnTo>
                <a:lnTo>
                  <a:pt x="147705" y="25715"/>
                </a:lnTo>
                <a:lnTo>
                  <a:pt x="147166" y="32144"/>
                </a:lnTo>
                <a:lnTo>
                  <a:pt x="145266" y="32144"/>
                </a:lnTo>
                <a:lnTo>
                  <a:pt x="144728" y="25715"/>
                </a:lnTo>
                <a:lnTo>
                  <a:pt x="144728" y="32144"/>
                </a:lnTo>
                <a:lnTo>
                  <a:pt x="142986" y="32144"/>
                </a:lnTo>
                <a:lnTo>
                  <a:pt x="142986" y="17101"/>
                </a:lnTo>
                <a:lnTo>
                  <a:pt x="145804" y="17101"/>
                </a:lnTo>
                <a:lnTo>
                  <a:pt x="146216" y="22200"/>
                </a:lnTo>
                <a:lnTo>
                  <a:pt x="146628" y="17101"/>
                </a:lnTo>
                <a:close/>
                <a:moveTo>
                  <a:pt x="156920" y="17101"/>
                </a:moveTo>
                <a:lnTo>
                  <a:pt x="156920" y="32144"/>
                </a:lnTo>
                <a:lnTo>
                  <a:pt x="155178" y="32144"/>
                </a:lnTo>
                <a:lnTo>
                  <a:pt x="155178" y="25715"/>
                </a:lnTo>
                <a:lnTo>
                  <a:pt x="154640" y="32144"/>
                </a:lnTo>
                <a:lnTo>
                  <a:pt x="152740" y="32144"/>
                </a:lnTo>
                <a:lnTo>
                  <a:pt x="152233" y="25715"/>
                </a:lnTo>
                <a:lnTo>
                  <a:pt x="152233" y="32144"/>
                </a:lnTo>
                <a:lnTo>
                  <a:pt x="150491" y="32144"/>
                </a:lnTo>
                <a:lnTo>
                  <a:pt x="150491" y="17101"/>
                </a:lnTo>
                <a:lnTo>
                  <a:pt x="153278" y="17101"/>
                </a:lnTo>
                <a:lnTo>
                  <a:pt x="153690" y="22200"/>
                </a:lnTo>
                <a:lnTo>
                  <a:pt x="154133" y="17101"/>
                </a:lnTo>
                <a:close/>
                <a:moveTo>
                  <a:pt x="164394" y="17101"/>
                </a:moveTo>
                <a:lnTo>
                  <a:pt x="164394" y="32144"/>
                </a:lnTo>
                <a:lnTo>
                  <a:pt x="162652" y="32144"/>
                </a:lnTo>
                <a:lnTo>
                  <a:pt x="162652" y="25715"/>
                </a:lnTo>
                <a:lnTo>
                  <a:pt x="162146" y="32144"/>
                </a:lnTo>
                <a:lnTo>
                  <a:pt x="160214" y="32144"/>
                </a:lnTo>
                <a:lnTo>
                  <a:pt x="159707" y="25715"/>
                </a:lnTo>
                <a:lnTo>
                  <a:pt x="159707" y="32144"/>
                </a:lnTo>
                <a:lnTo>
                  <a:pt x="157965" y="32144"/>
                </a:lnTo>
                <a:lnTo>
                  <a:pt x="157965" y="17101"/>
                </a:lnTo>
                <a:lnTo>
                  <a:pt x="160752" y="17101"/>
                </a:lnTo>
                <a:lnTo>
                  <a:pt x="161164" y="22200"/>
                </a:lnTo>
                <a:lnTo>
                  <a:pt x="161607" y="17101"/>
                </a:lnTo>
                <a:close/>
                <a:moveTo>
                  <a:pt x="171868" y="17101"/>
                </a:moveTo>
                <a:lnTo>
                  <a:pt x="171868" y="32144"/>
                </a:lnTo>
                <a:lnTo>
                  <a:pt x="170126" y="32144"/>
                </a:lnTo>
                <a:lnTo>
                  <a:pt x="170126" y="25715"/>
                </a:lnTo>
                <a:lnTo>
                  <a:pt x="169620" y="32144"/>
                </a:lnTo>
                <a:lnTo>
                  <a:pt x="167688" y="32144"/>
                </a:lnTo>
                <a:lnTo>
                  <a:pt x="167181" y="25715"/>
                </a:lnTo>
                <a:lnTo>
                  <a:pt x="167181" y="32144"/>
                </a:lnTo>
                <a:lnTo>
                  <a:pt x="165439" y="32144"/>
                </a:lnTo>
                <a:lnTo>
                  <a:pt x="165439" y="17101"/>
                </a:lnTo>
                <a:lnTo>
                  <a:pt x="168226" y="17101"/>
                </a:lnTo>
                <a:lnTo>
                  <a:pt x="168638" y="22200"/>
                </a:lnTo>
                <a:lnTo>
                  <a:pt x="169081" y="17101"/>
                </a:lnTo>
                <a:close/>
                <a:moveTo>
                  <a:pt x="179342" y="17101"/>
                </a:moveTo>
                <a:lnTo>
                  <a:pt x="179342" y="32144"/>
                </a:lnTo>
                <a:lnTo>
                  <a:pt x="177600" y="32144"/>
                </a:lnTo>
                <a:lnTo>
                  <a:pt x="177600" y="25715"/>
                </a:lnTo>
                <a:lnTo>
                  <a:pt x="177093" y="32144"/>
                </a:lnTo>
                <a:lnTo>
                  <a:pt x="175193" y="32144"/>
                </a:lnTo>
                <a:lnTo>
                  <a:pt x="174655" y="25715"/>
                </a:lnTo>
                <a:lnTo>
                  <a:pt x="174655" y="32144"/>
                </a:lnTo>
                <a:lnTo>
                  <a:pt x="172913" y="32144"/>
                </a:lnTo>
                <a:lnTo>
                  <a:pt x="172913" y="17101"/>
                </a:lnTo>
                <a:lnTo>
                  <a:pt x="175732" y="17101"/>
                </a:lnTo>
                <a:lnTo>
                  <a:pt x="176143" y="22200"/>
                </a:lnTo>
                <a:lnTo>
                  <a:pt x="176555" y="17101"/>
                </a:lnTo>
                <a:close/>
                <a:moveTo>
                  <a:pt x="186816" y="17101"/>
                </a:moveTo>
                <a:lnTo>
                  <a:pt x="186816" y="32144"/>
                </a:lnTo>
                <a:lnTo>
                  <a:pt x="185106" y="32144"/>
                </a:lnTo>
                <a:lnTo>
                  <a:pt x="185106" y="25715"/>
                </a:lnTo>
                <a:lnTo>
                  <a:pt x="184567" y="32144"/>
                </a:lnTo>
                <a:lnTo>
                  <a:pt x="182667" y="32144"/>
                </a:lnTo>
                <a:lnTo>
                  <a:pt x="182129" y="25715"/>
                </a:lnTo>
                <a:lnTo>
                  <a:pt x="182129" y="32144"/>
                </a:lnTo>
                <a:lnTo>
                  <a:pt x="180387" y="32144"/>
                </a:lnTo>
                <a:lnTo>
                  <a:pt x="180387" y="17101"/>
                </a:lnTo>
                <a:lnTo>
                  <a:pt x="183206" y="17101"/>
                </a:lnTo>
                <a:lnTo>
                  <a:pt x="183617" y="22200"/>
                </a:lnTo>
                <a:lnTo>
                  <a:pt x="184029" y="17101"/>
                </a:lnTo>
                <a:close/>
                <a:moveTo>
                  <a:pt x="194321" y="17101"/>
                </a:moveTo>
                <a:lnTo>
                  <a:pt x="194321" y="32144"/>
                </a:lnTo>
                <a:lnTo>
                  <a:pt x="192580" y="32144"/>
                </a:lnTo>
                <a:lnTo>
                  <a:pt x="192580" y="25715"/>
                </a:lnTo>
                <a:lnTo>
                  <a:pt x="192041" y="32144"/>
                </a:lnTo>
                <a:lnTo>
                  <a:pt x="190141" y="32144"/>
                </a:lnTo>
                <a:lnTo>
                  <a:pt x="189603" y="25715"/>
                </a:lnTo>
                <a:lnTo>
                  <a:pt x="189603" y="32144"/>
                </a:lnTo>
                <a:lnTo>
                  <a:pt x="187861" y="32144"/>
                </a:lnTo>
                <a:lnTo>
                  <a:pt x="187861" y="17101"/>
                </a:lnTo>
                <a:lnTo>
                  <a:pt x="190679" y="17101"/>
                </a:lnTo>
                <a:lnTo>
                  <a:pt x="191091" y="22200"/>
                </a:lnTo>
                <a:lnTo>
                  <a:pt x="191503" y="17101"/>
                </a:lnTo>
                <a:close/>
                <a:moveTo>
                  <a:pt x="201795" y="17101"/>
                </a:moveTo>
                <a:lnTo>
                  <a:pt x="201795" y="32144"/>
                </a:lnTo>
                <a:lnTo>
                  <a:pt x="200054" y="32144"/>
                </a:lnTo>
                <a:lnTo>
                  <a:pt x="200054" y="25715"/>
                </a:lnTo>
                <a:lnTo>
                  <a:pt x="199515" y="32144"/>
                </a:lnTo>
                <a:lnTo>
                  <a:pt x="197615" y="32144"/>
                </a:lnTo>
                <a:lnTo>
                  <a:pt x="197077" y="25715"/>
                </a:lnTo>
                <a:lnTo>
                  <a:pt x="197077" y="32144"/>
                </a:lnTo>
                <a:lnTo>
                  <a:pt x="195366" y="32144"/>
                </a:lnTo>
                <a:lnTo>
                  <a:pt x="195366" y="17101"/>
                </a:lnTo>
                <a:lnTo>
                  <a:pt x="198153" y="17101"/>
                </a:lnTo>
                <a:lnTo>
                  <a:pt x="198565" y="22200"/>
                </a:lnTo>
                <a:lnTo>
                  <a:pt x="198977" y="17101"/>
                </a:lnTo>
                <a:close/>
                <a:moveTo>
                  <a:pt x="209269" y="17101"/>
                </a:moveTo>
                <a:lnTo>
                  <a:pt x="209269" y="32144"/>
                </a:lnTo>
                <a:lnTo>
                  <a:pt x="207527" y="32144"/>
                </a:lnTo>
                <a:lnTo>
                  <a:pt x="207527" y="25715"/>
                </a:lnTo>
                <a:lnTo>
                  <a:pt x="207021" y="32144"/>
                </a:lnTo>
                <a:lnTo>
                  <a:pt x="205089" y="32144"/>
                </a:lnTo>
                <a:lnTo>
                  <a:pt x="204582" y="25715"/>
                </a:lnTo>
                <a:lnTo>
                  <a:pt x="204582" y="32144"/>
                </a:lnTo>
                <a:lnTo>
                  <a:pt x="202840" y="32144"/>
                </a:lnTo>
                <a:lnTo>
                  <a:pt x="202840" y="17101"/>
                </a:lnTo>
                <a:lnTo>
                  <a:pt x="205627" y="17101"/>
                </a:lnTo>
                <a:lnTo>
                  <a:pt x="206039" y="22200"/>
                </a:lnTo>
                <a:lnTo>
                  <a:pt x="206451" y="17101"/>
                </a:lnTo>
                <a:close/>
                <a:moveTo>
                  <a:pt x="216743" y="17101"/>
                </a:moveTo>
                <a:lnTo>
                  <a:pt x="216743" y="32144"/>
                </a:lnTo>
                <a:lnTo>
                  <a:pt x="215001" y="32144"/>
                </a:lnTo>
                <a:lnTo>
                  <a:pt x="215001" y="25715"/>
                </a:lnTo>
                <a:lnTo>
                  <a:pt x="214495" y="32144"/>
                </a:lnTo>
                <a:lnTo>
                  <a:pt x="212563" y="32144"/>
                </a:lnTo>
                <a:lnTo>
                  <a:pt x="212056" y="25715"/>
                </a:lnTo>
                <a:lnTo>
                  <a:pt x="212056" y="32144"/>
                </a:lnTo>
                <a:lnTo>
                  <a:pt x="210314" y="32144"/>
                </a:lnTo>
                <a:lnTo>
                  <a:pt x="210314" y="17101"/>
                </a:lnTo>
                <a:lnTo>
                  <a:pt x="213101" y="17101"/>
                </a:lnTo>
                <a:lnTo>
                  <a:pt x="213513" y="22200"/>
                </a:lnTo>
                <a:lnTo>
                  <a:pt x="213956" y="17101"/>
                </a:lnTo>
                <a:close/>
                <a:moveTo>
                  <a:pt x="224217" y="17101"/>
                </a:moveTo>
                <a:lnTo>
                  <a:pt x="224217" y="32144"/>
                </a:lnTo>
                <a:lnTo>
                  <a:pt x="222475" y="32144"/>
                </a:lnTo>
                <a:lnTo>
                  <a:pt x="222475" y="25715"/>
                </a:lnTo>
                <a:lnTo>
                  <a:pt x="221969" y="32144"/>
                </a:lnTo>
                <a:lnTo>
                  <a:pt x="220037" y="32144"/>
                </a:lnTo>
                <a:lnTo>
                  <a:pt x="219530" y="25715"/>
                </a:lnTo>
                <a:lnTo>
                  <a:pt x="219530" y="32144"/>
                </a:lnTo>
                <a:lnTo>
                  <a:pt x="217788" y="32144"/>
                </a:lnTo>
                <a:lnTo>
                  <a:pt x="217788" y="17101"/>
                </a:lnTo>
                <a:lnTo>
                  <a:pt x="220575" y="17101"/>
                </a:lnTo>
                <a:lnTo>
                  <a:pt x="221018" y="22200"/>
                </a:lnTo>
                <a:lnTo>
                  <a:pt x="221430" y="17101"/>
                </a:lnTo>
                <a:close/>
                <a:moveTo>
                  <a:pt x="231691" y="17101"/>
                </a:moveTo>
                <a:lnTo>
                  <a:pt x="231691" y="32144"/>
                </a:lnTo>
                <a:lnTo>
                  <a:pt x="229981" y="32144"/>
                </a:lnTo>
                <a:lnTo>
                  <a:pt x="229981" y="25715"/>
                </a:lnTo>
                <a:lnTo>
                  <a:pt x="229442" y="32144"/>
                </a:lnTo>
                <a:lnTo>
                  <a:pt x="227542" y="32144"/>
                </a:lnTo>
                <a:lnTo>
                  <a:pt x="227004" y="25715"/>
                </a:lnTo>
                <a:lnTo>
                  <a:pt x="227004" y="32144"/>
                </a:lnTo>
                <a:lnTo>
                  <a:pt x="225262" y="32144"/>
                </a:lnTo>
                <a:lnTo>
                  <a:pt x="225262" y="17101"/>
                </a:lnTo>
                <a:lnTo>
                  <a:pt x="228049" y="17101"/>
                </a:lnTo>
                <a:lnTo>
                  <a:pt x="228492" y="22200"/>
                </a:lnTo>
                <a:lnTo>
                  <a:pt x="228904" y="17101"/>
                </a:lnTo>
                <a:close/>
                <a:moveTo>
                  <a:pt x="239165" y="17101"/>
                </a:moveTo>
                <a:lnTo>
                  <a:pt x="239165" y="32144"/>
                </a:lnTo>
                <a:lnTo>
                  <a:pt x="237455" y="32144"/>
                </a:lnTo>
                <a:lnTo>
                  <a:pt x="237455" y="25715"/>
                </a:lnTo>
                <a:lnTo>
                  <a:pt x="236916" y="32144"/>
                </a:lnTo>
                <a:lnTo>
                  <a:pt x="235016" y="32144"/>
                </a:lnTo>
                <a:lnTo>
                  <a:pt x="234478" y="25715"/>
                </a:lnTo>
                <a:lnTo>
                  <a:pt x="234478" y="32144"/>
                </a:lnTo>
                <a:lnTo>
                  <a:pt x="232736" y="32144"/>
                </a:lnTo>
                <a:lnTo>
                  <a:pt x="232736" y="17101"/>
                </a:lnTo>
                <a:lnTo>
                  <a:pt x="235555" y="17101"/>
                </a:lnTo>
                <a:lnTo>
                  <a:pt x="235966" y="22200"/>
                </a:lnTo>
                <a:lnTo>
                  <a:pt x="236378" y="17101"/>
                </a:lnTo>
                <a:close/>
                <a:moveTo>
                  <a:pt x="246670" y="17101"/>
                </a:moveTo>
                <a:lnTo>
                  <a:pt x="246670" y="32144"/>
                </a:lnTo>
                <a:lnTo>
                  <a:pt x="244929" y="32144"/>
                </a:lnTo>
                <a:lnTo>
                  <a:pt x="244929" y="25715"/>
                </a:lnTo>
                <a:lnTo>
                  <a:pt x="244390" y="32144"/>
                </a:lnTo>
                <a:lnTo>
                  <a:pt x="242490" y="32144"/>
                </a:lnTo>
                <a:lnTo>
                  <a:pt x="241952" y="25715"/>
                </a:lnTo>
                <a:lnTo>
                  <a:pt x="241952" y="32144"/>
                </a:lnTo>
                <a:lnTo>
                  <a:pt x="240242" y="32144"/>
                </a:lnTo>
                <a:lnTo>
                  <a:pt x="240242" y="17101"/>
                </a:lnTo>
                <a:lnTo>
                  <a:pt x="243028" y="17101"/>
                </a:lnTo>
                <a:lnTo>
                  <a:pt x="243440" y="22200"/>
                </a:lnTo>
                <a:lnTo>
                  <a:pt x="243852" y="17101"/>
                </a:lnTo>
                <a:close/>
                <a:moveTo>
                  <a:pt x="254144" y="17101"/>
                </a:moveTo>
                <a:lnTo>
                  <a:pt x="254144" y="32144"/>
                </a:lnTo>
                <a:lnTo>
                  <a:pt x="252402" y="32144"/>
                </a:lnTo>
                <a:lnTo>
                  <a:pt x="252402" y="25715"/>
                </a:lnTo>
                <a:lnTo>
                  <a:pt x="251864" y="32144"/>
                </a:lnTo>
                <a:lnTo>
                  <a:pt x="249964" y="32144"/>
                </a:lnTo>
                <a:lnTo>
                  <a:pt x="249426" y="25715"/>
                </a:lnTo>
                <a:lnTo>
                  <a:pt x="249426" y="32144"/>
                </a:lnTo>
                <a:lnTo>
                  <a:pt x="247715" y="32144"/>
                </a:lnTo>
                <a:lnTo>
                  <a:pt x="247715" y="17101"/>
                </a:lnTo>
                <a:lnTo>
                  <a:pt x="250502" y="17101"/>
                </a:lnTo>
                <a:lnTo>
                  <a:pt x="250914" y="22200"/>
                </a:lnTo>
                <a:lnTo>
                  <a:pt x="251326" y="17101"/>
                </a:lnTo>
                <a:close/>
                <a:moveTo>
                  <a:pt x="261618" y="17101"/>
                </a:moveTo>
                <a:lnTo>
                  <a:pt x="261618" y="32144"/>
                </a:lnTo>
                <a:lnTo>
                  <a:pt x="259876" y="32144"/>
                </a:lnTo>
                <a:lnTo>
                  <a:pt x="259876" y="25715"/>
                </a:lnTo>
                <a:lnTo>
                  <a:pt x="259338" y="32144"/>
                </a:lnTo>
                <a:lnTo>
                  <a:pt x="257438" y="32144"/>
                </a:lnTo>
                <a:lnTo>
                  <a:pt x="256899" y="25715"/>
                </a:lnTo>
                <a:lnTo>
                  <a:pt x="256899" y="32144"/>
                </a:lnTo>
                <a:lnTo>
                  <a:pt x="255189" y="32144"/>
                </a:lnTo>
                <a:lnTo>
                  <a:pt x="255189" y="17101"/>
                </a:lnTo>
                <a:lnTo>
                  <a:pt x="257976" y="17101"/>
                </a:lnTo>
                <a:lnTo>
                  <a:pt x="258388" y="22200"/>
                </a:lnTo>
                <a:lnTo>
                  <a:pt x="258831" y="17101"/>
                </a:lnTo>
                <a:close/>
                <a:moveTo>
                  <a:pt x="269092" y="17101"/>
                </a:moveTo>
                <a:lnTo>
                  <a:pt x="269092" y="32144"/>
                </a:lnTo>
                <a:lnTo>
                  <a:pt x="267350" y="32144"/>
                </a:lnTo>
                <a:lnTo>
                  <a:pt x="267350" y="25715"/>
                </a:lnTo>
                <a:lnTo>
                  <a:pt x="266844" y="32144"/>
                </a:lnTo>
                <a:lnTo>
                  <a:pt x="264912" y="32144"/>
                </a:lnTo>
                <a:lnTo>
                  <a:pt x="264405" y="25715"/>
                </a:lnTo>
                <a:lnTo>
                  <a:pt x="264405" y="32144"/>
                </a:lnTo>
                <a:lnTo>
                  <a:pt x="262663" y="32144"/>
                </a:lnTo>
                <a:lnTo>
                  <a:pt x="262663" y="17101"/>
                </a:lnTo>
                <a:lnTo>
                  <a:pt x="265450" y="17101"/>
                </a:lnTo>
                <a:lnTo>
                  <a:pt x="265862" y="22200"/>
                </a:lnTo>
                <a:lnTo>
                  <a:pt x="266305" y="17101"/>
                </a:lnTo>
                <a:close/>
                <a:moveTo>
                  <a:pt x="276566" y="17101"/>
                </a:moveTo>
                <a:lnTo>
                  <a:pt x="276566" y="32144"/>
                </a:lnTo>
                <a:lnTo>
                  <a:pt x="274824" y="32144"/>
                </a:lnTo>
                <a:lnTo>
                  <a:pt x="274824" y="25715"/>
                </a:lnTo>
                <a:lnTo>
                  <a:pt x="274317" y="32144"/>
                </a:lnTo>
                <a:lnTo>
                  <a:pt x="272386" y="32144"/>
                </a:lnTo>
                <a:lnTo>
                  <a:pt x="271879" y="25715"/>
                </a:lnTo>
                <a:lnTo>
                  <a:pt x="271879" y="32144"/>
                </a:lnTo>
                <a:lnTo>
                  <a:pt x="270137" y="32144"/>
                </a:lnTo>
                <a:lnTo>
                  <a:pt x="270137" y="17101"/>
                </a:lnTo>
                <a:lnTo>
                  <a:pt x="272924" y="17101"/>
                </a:lnTo>
                <a:lnTo>
                  <a:pt x="273367" y="22200"/>
                </a:lnTo>
                <a:lnTo>
                  <a:pt x="273779" y="17101"/>
                </a:lnTo>
                <a:close/>
                <a:moveTo>
                  <a:pt x="284040" y="17101"/>
                </a:moveTo>
                <a:lnTo>
                  <a:pt x="284040" y="32144"/>
                </a:lnTo>
                <a:lnTo>
                  <a:pt x="282298" y="32144"/>
                </a:lnTo>
                <a:lnTo>
                  <a:pt x="282298" y="25715"/>
                </a:lnTo>
                <a:lnTo>
                  <a:pt x="281791" y="32144"/>
                </a:lnTo>
                <a:lnTo>
                  <a:pt x="279860" y="32144"/>
                </a:lnTo>
                <a:lnTo>
                  <a:pt x="279353" y="25715"/>
                </a:lnTo>
                <a:lnTo>
                  <a:pt x="279353" y="32144"/>
                </a:lnTo>
                <a:lnTo>
                  <a:pt x="277611" y="32144"/>
                </a:lnTo>
                <a:lnTo>
                  <a:pt x="277611" y="17101"/>
                </a:lnTo>
                <a:lnTo>
                  <a:pt x="280430" y="17101"/>
                </a:lnTo>
                <a:lnTo>
                  <a:pt x="280841" y="22200"/>
                </a:lnTo>
                <a:lnTo>
                  <a:pt x="281253" y="17101"/>
                </a:lnTo>
                <a:close/>
                <a:moveTo>
                  <a:pt x="7347" y="32967"/>
                </a:moveTo>
                <a:lnTo>
                  <a:pt x="7347" y="48010"/>
                </a:lnTo>
                <a:lnTo>
                  <a:pt x="5605" y="48010"/>
                </a:lnTo>
                <a:lnTo>
                  <a:pt x="5605" y="41581"/>
                </a:lnTo>
                <a:lnTo>
                  <a:pt x="5099" y="48010"/>
                </a:lnTo>
                <a:lnTo>
                  <a:pt x="3167" y="48010"/>
                </a:lnTo>
                <a:lnTo>
                  <a:pt x="2629" y="41581"/>
                </a:lnTo>
                <a:lnTo>
                  <a:pt x="2629" y="48010"/>
                </a:lnTo>
                <a:lnTo>
                  <a:pt x="918" y="48010"/>
                </a:lnTo>
                <a:lnTo>
                  <a:pt x="918" y="32967"/>
                </a:lnTo>
                <a:lnTo>
                  <a:pt x="3705" y="32967"/>
                </a:lnTo>
                <a:lnTo>
                  <a:pt x="4117" y="38098"/>
                </a:lnTo>
                <a:lnTo>
                  <a:pt x="4529" y="32967"/>
                </a:lnTo>
                <a:close/>
                <a:moveTo>
                  <a:pt x="14821" y="32967"/>
                </a:moveTo>
                <a:lnTo>
                  <a:pt x="14821" y="48010"/>
                </a:lnTo>
                <a:lnTo>
                  <a:pt x="13079" y="48010"/>
                </a:lnTo>
                <a:lnTo>
                  <a:pt x="13079" y="41581"/>
                </a:lnTo>
                <a:lnTo>
                  <a:pt x="12573" y="48010"/>
                </a:lnTo>
                <a:lnTo>
                  <a:pt x="10641" y="48010"/>
                </a:lnTo>
                <a:lnTo>
                  <a:pt x="10134" y="41581"/>
                </a:lnTo>
                <a:lnTo>
                  <a:pt x="10134" y="48010"/>
                </a:lnTo>
                <a:lnTo>
                  <a:pt x="8392" y="48010"/>
                </a:lnTo>
                <a:lnTo>
                  <a:pt x="8392" y="32967"/>
                </a:lnTo>
                <a:lnTo>
                  <a:pt x="11179" y="32967"/>
                </a:lnTo>
                <a:lnTo>
                  <a:pt x="11591" y="38098"/>
                </a:lnTo>
                <a:lnTo>
                  <a:pt x="12034" y="32967"/>
                </a:lnTo>
                <a:close/>
                <a:moveTo>
                  <a:pt x="22295" y="32967"/>
                </a:moveTo>
                <a:lnTo>
                  <a:pt x="22295" y="48010"/>
                </a:lnTo>
                <a:lnTo>
                  <a:pt x="20553" y="48010"/>
                </a:lnTo>
                <a:lnTo>
                  <a:pt x="20553" y="41581"/>
                </a:lnTo>
                <a:lnTo>
                  <a:pt x="20047" y="48010"/>
                </a:lnTo>
                <a:lnTo>
                  <a:pt x="18115" y="48010"/>
                </a:lnTo>
                <a:lnTo>
                  <a:pt x="17608" y="41581"/>
                </a:lnTo>
                <a:lnTo>
                  <a:pt x="17608" y="48010"/>
                </a:lnTo>
                <a:lnTo>
                  <a:pt x="15866" y="48010"/>
                </a:lnTo>
                <a:lnTo>
                  <a:pt x="15866" y="32967"/>
                </a:lnTo>
                <a:lnTo>
                  <a:pt x="18653" y="32967"/>
                </a:lnTo>
                <a:lnTo>
                  <a:pt x="19096" y="38098"/>
                </a:lnTo>
                <a:lnTo>
                  <a:pt x="19508" y="32967"/>
                </a:lnTo>
                <a:close/>
                <a:moveTo>
                  <a:pt x="29769" y="32967"/>
                </a:moveTo>
                <a:lnTo>
                  <a:pt x="29769" y="48010"/>
                </a:lnTo>
                <a:lnTo>
                  <a:pt x="28059" y="48010"/>
                </a:lnTo>
                <a:lnTo>
                  <a:pt x="28059" y="41581"/>
                </a:lnTo>
                <a:lnTo>
                  <a:pt x="27520" y="48010"/>
                </a:lnTo>
                <a:lnTo>
                  <a:pt x="25589" y="48010"/>
                </a:lnTo>
                <a:lnTo>
                  <a:pt x="25082" y="41581"/>
                </a:lnTo>
                <a:lnTo>
                  <a:pt x="25082" y="48010"/>
                </a:lnTo>
                <a:lnTo>
                  <a:pt x="23340" y="48010"/>
                </a:lnTo>
                <a:lnTo>
                  <a:pt x="23340" y="32967"/>
                </a:lnTo>
                <a:lnTo>
                  <a:pt x="26159" y="32967"/>
                </a:lnTo>
                <a:lnTo>
                  <a:pt x="26570" y="38098"/>
                </a:lnTo>
                <a:lnTo>
                  <a:pt x="26982" y="32967"/>
                </a:lnTo>
                <a:close/>
                <a:moveTo>
                  <a:pt x="37243" y="32967"/>
                </a:moveTo>
                <a:lnTo>
                  <a:pt x="37243" y="48010"/>
                </a:lnTo>
                <a:lnTo>
                  <a:pt x="35533" y="48010"/>
                </a:lnTo>
                <a:lnTo>
                  <a:pt x="35533" y="41581"/>
                </a:lnTo>
                <a:lnTo>
                  <a:pt x="34994" y="48010"/>
                </a:lnTo>
                <a:lnTo>
                  <a:pt x="33094" y="48010"/>
                </a:lnTo>
                <a:lnTo>
                  <a:pt x="32556" y="41581"/>
                </a:lnTo>
                <a:lnTo>
                  <a:pt x="32556" y="48010"/>
                </a:lnTo>
                <a:lnTo>
                  <a:pt x="30814" y="48010"/>
                </a:lnTo>
                <a:lnTo>
                  <a:pt x="30814" y="32967"/>
                </a:lnTo>
                <a:lnTo>
                  <a:pt x="33633" y="32967"/>
                </a:lnTo>
                <a:lnTo>
                  <a:pt x="34044" y="38098"/>
                </a:lnTo>
                <a:lnTo>
                  <a:pt x="34456" y="32967"/>
                </a:lnTo>
                <a:close/>
                <a:moveTo>
                  <a:pt x="44748" y="32967"/>
                </a:moveTo>
                <a:lnTo>
                  <a:pt x="44748" y="48010"/>
                </a:lnTo>
                <a:lnTo>
                  <a:pt x="43007" y="48010"/>
                </a:lnTo>
                <a:lnTo>
                  <a:pt x="43007" y="41581"/>
                </a:lnTo>
                <a:lnTo>
                  <a:pt x="42468" y="48010"/>
                </a:lnTo>
                <a:lnTo>
                  <a:pt x="40568" y="48010"/>
                </a:lnTo>
                <a:lnTo>
                  <a:pt x="40030" y="41581"/>
                </a:lnTo>
                <a:lnTo>
                  <a:pt x="40030" y="48010"/>
                </a:lnTo>
                <a:lnTo>
                  <a:pt x="38320" y="48010"/>
                </a:lnTo>
                <a:lnTo>
                  <a:pt x="38320" y="32967"/>
                </a:lnTo>
                <a:lnTo>
                  <a:pt x="41106" y="32967"/>
                </a:lnTo>
                <a:lnTo>
                  <a:pt x="41518" y="38098"/>
                </a:lnTo>
                <a:lnTo>
                  <a:pt x="41930" y="32967"/>
                </a:lnTo>
                <a:close/>
                <a:moveTo>
                  <a:pt x="52222" y="32967"/>
                </a:moveTo>
                <a:lnTo>
                  <a:pt x="52222" y="48010"/>
                </a:lnTo>
                <a:lnTo>
                  <a:pt x="50480" y="48010"/>
                </a:lnTo>
                <a:lnTo>
                  <a:pt x="50480" y="41581"/>
                </a:lnTo>
                <a:lnTo>
                  <a:pt x="49942" y="48010"/>
                </a:lnTo>
                <a:lnTo>
                  <a:pt x="48042" y="48010"/>
                </a:lnTo>
                <a:lnTo>
                  <a:pt x="47504" y="41581"/>
                </a:lnTo>
                <a:lnTo>
                  <a:pt x="47504" y="48010"/>
                </a:lnTo>
                <a:lnTo>
                  <a:pt x="45793" y="48010"/>
                </a:lnTo>
                <a:lnTo>
                  <a:pt x="45793" y="32967"/>
                </a:lnTo>
                <a:lnTo>
                  <a:pt x="48580" y="32967"/>
                </a:lnTo>
                <a:lnTo>
                  <a:pt x="48992" y="38098"/>
                </a:lnTo>
                <a:lnTo>
                  <a:pt x="49404" y="32967"/>
                </a:lnTo>
                <a:close/>
                <a:moveTo>
                  <a:pt x="59696" y="32967"/>
                </a:moveTo>
                <a:lnTo>
                  <a:pt x="59696" y="48010"/>
                </a:lnTo>
                <a:lnTo>
                  <a:pt x="57954" y="48010"/>
                </a:lnTo>
                <a:lnTo>
                  <a:pt x="57954" y="41581"/>
                </a:lnTo>
                <a:lnTo>
                  <a:pt x="57448" y="48010"/>
                </a:lnTo>
                <a:lnTo>
                  <a:pt x="55516" y="48010"/>
                </a:lnTo>
                <a:lnTo>
                  <a:pt x="54978" y="41581"/>
                </a:lnTo>
                <a:lnTo>
                  <a:pt x="54978" y="48010"/>
                </a:lnTo>
                <a:lnTo>
                  <a:pt x="53267" y="48010"/>
                </a:lnTo>
                <a:lnTo>
                  <a:pt x="53267" y="32967"/>
                </a:lnTo>
                <a:lnTo>
                  <a:pt x="56054" y="32967"/>
                </a:lnTo>
                <a:lnTo>
                  <a:pt x="56466" y="38098"/>
                </a:lnTo>
                <a:lnTo>
                  <a:pt x="56878" y="32967"/>
                </a:lnTo>
                <a:close/>
                <a:moveTo>
                  <a:pt x="67170" y="32967"/>
                </a:moveTo>
                <a:lnTo>
                  <a:pt x="67170" y="48010"/>
                </a:lnTo>
                <a:lnTo>
                  <a:pt x="65428" y="48010"/>
                </a:lnTo>
                <a:lnTo>
                  <a:pt x="65428" y="41581"/>
                </a:lnTo>
                <a:lnTo>
                  <a:pt x="64922" y="48010"/>
                </a:lnTo>
                <a:lnTo>
                  <a:pt x="62990" y="48010"/>
                </a:lnTo>
                <a:lnTo>
                  <a:pt x="62483" y="41581"/>
                </a:lnTo>
                <a:lnTo>
                  <a:pt x="62483" y="48010"/>
                </a:lnTo>
                <a:lnTo>
                  <a:pt x="60741" y="48010"/>
                </a:lnTo>
                <a:lnTo>
                  <a:pt x="60741" y="32967"/>
                </a:lnTo>
                <a:lnTo>
                  <a:pt x="63528" y="32967"/>
                </a:lnTo>
                <a:lnTo>
                  <a:pt x="63940" y="38098"/>
                </a:lnTo>
                <a:lnTo>
                  <a:pt x="64383" y="32967"/>
                </a:lnTo>
                <a:close/>
                <a:moveTo>
                  <a:pt x="74644" y="32967"/>
                </a:moveTo>
                <a:lnTo>
                  <a:pt x="74644" y="48010"/>
                </a:lnTo>
                <a:lnTo>
                  <a:pt x="72902" y="48010"/>
                </a:lnTo>
                <a:lnTo>
                  <a:pt x="72902" y="41581"/>
                </a:lnTo>
                <a:lnTo>
                  <a:pt x="72395" y="48010"/>
                </a:lnTo>
                <a:lnTo>
                  <a:pt x="70464" y="48010"/>
                </a:lnTo>
                <a:lnTo>
                  <a:pt x="69957" y="41581"/>
                </a:lnTo>
                <a:lnTo>
                  <a:pt x="69957" y="48010"/>
                </a:lnTo>
                <a:lnTo>
                  <a:pt x="68215" y="48010"/>
                </a:lnTo>
                <a:lnTo>
                  <a:pt x="68215" y="32967"/>
                </a:lnTo>
                <a:lnTo>
                  <a:pt x="71002" y="32967"/>
                </a:lnTo>
                <a:lnTo>
                  <a:pt x="71445" y="38098"/>
                </a:lnTo>
                <a:lnTo>
                  <a:pt x="71857" y="32967"/>
                </a:lnTo>
                <a:close/>
                <a:moveTo>
                  <a:pt x="82118" y="32967"/>
                </a:moveTo>
                <a:lnTo>
                  <a:pt x="82118" y="48010"/>
                </a:lnTo>
                <a:lnTo>
                  <a:pt x="80376" y="48010"/>
                </a:lnTo>
                <a:lnTo>
                  <a:pt x="80376" y="41581"/>
                </a:lnTo>
                <a:lnTo>
                  <a:pt x="79869" y="48010"/>
                </a:lnTo>
                <a:lnTo>
                  <a:pt x="77969" y="48010"/>
                </a:lnTo>
                <a:lnTo>
                  <a:pt x="77431" y="41581"/>
                </a:lnTo>
                <a:lnTo>
                  <a:pt x="77431" y="48010"/>
                </a:lnTo>
                <a:lnTo>
                  <a:pt x="75689" y="48010"/>
                </a:lnTo>
                <a:lnTo>
                  <a:pt x="75689" y="32967"/>
                </a:lnTo>
                <a:lnTo>
                  <a:pt x="78508" y="32967"/>
                </a:lnTo>
                <a:lnTo>
                  <a:pt x="78919" y="38098"/>
                </a:lnTo>
                <a:lnTo>
                  <a:pt x="79331" y="32967"/>
                </a:lnTo>
                <a:close/>
                <a:moveTo>
                  <a:pt x="89623" y="32967"/>
                </a:moveTo>
                <a:lnTo>
                  <a:pt x="89623" y="48010"/>
                </a:lnTo>
                <a:lnTo>
                  <a:pt x="87882" y="48010"/>
                </a:lnTo>
                <a:lnTo>
                  <a:pt x="87882" y="41581"/>
                </a:lnTo>
                <a:lnTo>
                  <a:pt x="87343" y="48010"/>
                </a:lnTo>
                <a:lnTo>
                  <a:pt x="85443" y="48010"/>
                </a:lnTo>
                <a:lnTo>
                  <a:pt x="84905" y="41581"/>
                </a:lnTo>
                <a:lnTo>
                  <a:pt x="84905" y="48010"/>
                </a:lnTo>
                <a:lnTo>
                  <a:pt x="83163" y="48010"/>
                </a:lnTo>
                <a:lnTo>
                  <a:pt x="83163" y="32967"/>
                </a:lnTo>
                <a:lnTo>
                  <a:pt x="85982" y="32967"/>
                </a:lnTo>
                <a:lnTo>
                  <a:pt x="86393" y="38098"/>
                </a:lnTo>
                <a:lnTo>
                  <a:pt x="86805" y="32967"/>
                </a:lnTo>
                <a:close/>
                <a:moveTo>
                  <a:pt x="97097" y="32967"/>
                </a:moveTo>
                <a:lnTo>
                  <a:pt x="97097" y="48010"/>
                </a:lnTo>
                <a:lnTo>
                  <a:pt x="95356" y="48010"/>
                </a:lnTo>
                <a:lnTo>
                  <a:pt x="95356" y="41581"/>
                </a:lnTo>
                <a:lnTo>
                  <a:pt x="94817" y="48010"/>
                </a:lnTo>
                <a:lnTo>
                  <a:pt x="92917" y="48010"/>
                </a:lnTo>
                <a:lnTo>
                  <a:pt x="92379" y="41581"/>
                </a:lnTo>
                <a:lnTo>
                  <a:pt x="92379" y="48010"/>
                </a:lnTo>
                <a:lnTo>
                  <a:pt x="90637" y="48010"/>
                </a:lnTo>
                <a:lnTo>
                  <a:pt x="90637" y="32967"/>
                </a:lnTo>
                <a:lnTo>
                  <a:pt x="93455" y="32967"/>
                </a:lnTo>
                <a:lnTo>
                  <a:pt x="93867" y="38098"/>
                </a:lnTo>
                <a:lnTo>
                  <a:pt x="94279" y="32967"/>
                </a:lnTo>
                <a:close/>
                <a:moveTo>
                  <a:pt x="104571" y="32967"/>
                </a:moveTo>
                <a:lnTo>
                  <a:pt x="104571" y="48010"/>
                </a:lnTo>
                <a:lnTo>
                  <a:pt x="102829" y="48010"/>
                </a:lnTo>
                <a:lnTo>
                  <a:pt x="102829" y="41581"/>
                </a:lnTo>
                <a:lnTo>
                  <a:pt x="102323" y="48010"/>
                </a:lnTo>
                <a:lnTo>
                  <a:pt x="100391" y="48010"/>
                </a:lnTo>
                <a:lnTo>
                  <a:pt x="99853" y="41581"/>
                </a:lnTo>
                <a:lnTo>
                  <a:pt x="99853" y="48010"/>
                </a:lnTo>
                <a:lnTo>
                  <a:pt x="98142" y="48010"/>
                </a:lnTo>
                <a:lnTo>
                  <a:pt x="98142" y="32967"/>
                </a:lnTo>
                <a:lnTo>
                  <a:pt x="100929" y="32967"/>
                </a:lnTo>
                <a:lnTo>
                  <a:pt x="101341" y="38098"/>
                </a:lnTo>
                <a:lnTo>
                  <a:pt x="101753" y="32967"/>
                </a:lnTo>
                <a:close/>
                <a:moveTo>
                  <a:pt x="112045" y="32967"/>
                </a:moveTo>
                <a:lnTo>
                  <a:pt x="112045" y="48010"/>
                </a:lnTo>
                <a:lnTo>
                  <a:pt x="110303" y="48010"/>
                </a:lnTo>
                <a:lnTo>
                  <a:pt x="110303" y="41581"/>
                </a:lnTo>
                <a:lnTo>
                  <a:pt x="109797" y="48010"/>
                </a:lnTo>
                <a:lnTo>
                  <a:pt x="107865" y="48010"/>
                </a:lnTo>
                <a:lnTo>
                  <a:pt x="107358" y="41581"/>
                </a:lnTo>
                <a:lnTo>
                  <a:pt x="107358" y="48010"/>
                </a:lnTo>
                <a:lnTo>
                  <a:pt x="105616" y="48010"/>
                </a:lnTo>
                <a:lnTo>
                  <a:pt x="105616" y="32967"/>
                </a:lnTo>
                <a:lnTo>
                  <a:pt x="108403" y="32967"/>
                </a:lnTo>
                <a:lnTo>
                  <a:pt x="108815" y="38098"/>
                </a:lnTo>
                <a:lnTo>
                  <a:pt x="109258" y="32967"/>
                </a:lnTo>
                <a:close/>
                <a:moveTo>
                  <a:pt x="119519" y="32967"/>
                </a:moveTo>
                <a:lnTo>
                  <a:pt x="119519" y="48010"/>
                </a:lnTo>
                <a:lnTo>
                  <a:pt x="117777" y="48010"/>
                </a:lnTo>
                <a:lnTo>
                  <a:pt x="117777" y="41581"/>
                </a:lnTo>
                <a:lnTo>
                  <a:pt x="117271" y="48010"/>
                </a:lnTo>
                <a:lnTo>
                  <a:pt x="115339" y="48010"/>
                </a:lnTo>
                <a:lnTo>
                  <a:pt x="114832" y="41581"/>
                </a:lnTo>
                <a:lnTo>
                  <a:pt x="114832" y="48010"/>
                </a:lnTo>
                <a:lnTo>
                  <a:pt x="113090" y="48010"/>
                </a:lnTo>
                <a:lnTo>
                  <a:pt x="113090" y="32967"/>
                </a:lnTo>
                <a:lnTo>
                  <a:pt x="115877" y="32967"/>
                </a:lnTo>
                <a:lnTo>
                  <a:pt x="116320" y="38098"/>
                </a:lnTo>
                <a:lnTo>
                  <a:pt x="116732" y="32967"/>
                </a:lnTo>
                <a:close/>
                <a:moveTo>
                  <a:pt x="126993" y="32967"/>
                </a:moveTo>
                <a:lnTo>
                  <a:pt x="126993" y="48010"/>
                </a:lnTo>
                <a:lnTo>
                  <a:pt x="125283" y="48010"/>
                </a:lnTo>
                <a:lnTo>
                  <a:pt x="125283" y="41581"/>
                </a:lnTo>
                <a:lnTo>
                  <a:pt x="124744" y="48010"/>
                </a:lnTo>
                <a:lnTo>
                  <a:pt x="122813" y="48010"/>
                </a:lnTo>
                <a:lnTo>
                  <a:pt x="122306" y="41581"/>
                </a:lnTo>
                <a:lnTo>
                  <a:pt x="122306" y="48010"/>
                </a:lnTo>
                <a:lnTo>
                  <a:pt x="120564" y="48010"/>
                </a:lnTo>
                <a:lnTo>
                  <a:pt x="120564" y="32967"/>
                </a:lnTo>
                <a:lnTo>
                  <a:pt x="123351" y="32967"/>
                </a:lnTo>
                <a:lnTo>
                  <a:pt x="123794" y="38098"/>
                </a:lnTo>
                <a:lnTo>
                  <a:pt x="124206" y="32967"/>
                </a:lnTo>
                <a:close/>
                <a:moveTo>
                  <a:pt x="134467" y="32967"/>
                </a:moveTo>
                <a:lnTo>
                  <a:pt x="134467" y="48010"/>
                </a:lnTo>
                <a:lnTo>
                  <a:pt x="132757" y="48010"/>
                </a:lnTo>
                <a:lnTo>
                  <a:pt x="132757" y="41581"/>
                </a:lnTo>
                <a:lnTo>
                  <a:pt x="132218" y="48010"/>
                </a:lnTo>
                <a:lnTo>
                  <a:pt x="130318" y="48010"/>
                </a:lnTo>
                <a:lnTo>
                  <a:pt x="129780" y="41581"/>
                </a:lnTo>
                <a:lnTo>
                  <a:pt x="129780" y="48010"/>
                </a:lnTo>
                <a:lnTo>
                  <a:pt x="128038" y="48010"/>
                </a:lnTo>
                <a:lnTo>
                  <a:pt x="128038" y="32967"/>
                </a:lnTo>
                <a:lnTo>
                  <a:pt x="130857" y="32967"/>
                </a:lnTo>
                <a:lnTo>
                  <a:pt x="131268" y="38098"/>
                </a:lnTo>
                <a:lnTo>
                  <a:pt x="131680" y="32967"/>
                </a:lnTo>
                <a:close/>
                <a:moveTo>
                  <a:pt x="141941" y="32967"/>
                </a:moveTo>
                <a:lnTo>
                  <a:pt x="141941" y="48010"/>
                </a:lnTo>
                <a:lnTo>
                  <a:pt x="140231" y="48010"/>
                </a:lnTo>
                <a:lnTo>
                  <a:pt x="140231" y="41581"/>
                </a:lnTo>
                <a:lnTo>
                  <a:pt x="139692" y="48010"/>
                </a:lnTo>
                <a:lnTo>
                  <a:pt x="137792" y="48010"/>
                </a:lnTo>
                <a:lnTo>
                  <a:pt x="137254" y="41581"/>
                </a:lnTo>
                <a:lnTo>
                  <a:pt x="137254" y="48010"/>
                </a:lnTo>
                <a:lnTo>
                  <a:pt x="135512" y="48010"/>
                </a:lnTo>
                <a:lnTo>
                  <a:pt x="135512" y="32967"/>
                </a:lnTo>
                <a:lnTo>
                  <a:pt x="138330" y="32967"/>
                </a:lnTo>
                <a:lnTo>
                  <a:pt x="138742" y="38098"/>
                </a:lnTo>
                <a:lnTo>
                  <a:pt x="139154" y="32967"/>
                </a:lnTo>
                <a:close/>
                <a:moveTo>
                  <a:pt x="149446" y="32967"/>
                </a:moveTo>
                <a:lnTo>
                  <a:pt x="149446" y="48010"/>
                </a:lnTo>
                <a:lnTo>
                  <a:pt x="147705" y="48010"/>
                </a:lnTo>
                <a:lnTo>
                  <a:pt x="147705" y="41581"/>
                </a:lnTo>
                <a:lnTo>
                  <a:pt x="147166" y="48010"/>
                </a:lnTo>
                <a:lnTo>
                  <a:pt x="145266" y="48010"/>
                </a:lnTo>
                <a:lnTo>
                  <a:pt x="144728" y="41581"/>
                </a:lnTo>
                <a:lnTo>
                  <a:pt x="144728" y="48010"/>
                </a:lnTo>
                <a:lnTo>
                  <a:pt x="142986" y="48010"/>
                </a:lnTo>
                <a:lnTo>
                  <a:pt x="142986" y="32967"/>
                </a:lnTo>
                <a:lnTo>
                  <a:pt x="145804" y="32967"/>
                </a:lnTo>
                <a:lnTo>
                  <a:pt x="146216" y="38098"/>
                </a:lnTo>
                <a:lnTo>
                  <a:pt x="146628" y="32967"/>
                </a:lnTo>
                <a:close/>
                <a:moveTo>
                  <a:pt x="156920" y="32967"/>
                </a:moveTo>
                <a:lnTo>
                  <a:pt x="156920" y="48010"/>
                </a:lnTo>
                <a:lnTo>
                  <a:pt x="155178" y="48010"/>
                </a:lnTo>
                <a:lnTo>
                  <a:pt x="155178" y="41581"/>
                </a:lnTo>
                <a:lnTo>
                  <a:pt x="154640" y="48010"/>
                </a:lnTo>
                <a:lnTo>
                  <a:pt x="152740" y="48010"/>
                </a:lnTo>
                <a:lnTo>
                  <a:pt x="152233" y="41581"/>
                </a:lnTo>
                <a:lnTo>
                  <a:pt x="152233" y="48010"/>
                </a:lnTo>
                <a:lnTo>
                  <a:pt x="150491" y="48010"/>
                </a:lnTo>
                <a:lnTo>
                  <a:pt x="150491" y="32967"/>
                </a:lnTo>
                <a:lnTo>
                  <a:pt x="153278" y="32967"/>
                </a:lnTo>
                <a:lnTo>
                  <a:pt x="153690" y="38098"/>
                </a:lnTo>
                <a:lnTo>
                  <a:pt x="154133" y="32967"/>
                </a:lnTo>
                <a:close/>
                <a:moveTo>
                  <a:pt x="164394" y="32967"/>
                </a:moveTo>
                <a:lnTo>
                  <a:pt x="164394" y="48010"/>
                </a:lnTo>
                <a:lnTo>
                  <a:pt x="162652" y="48010"/>
                </a:lnTo>
                <a:lnTo>
                  <a:pt x="162652" y="41581"/>
                </a:lnTo>
                <a:lnTo>
                  <a:pt x="162146" y="48010"/>
                </a:lnTo>
                <a:lnTo>
                  <a:pt x="160214" y="48010"/>
                </a:lnTo>
                <a:lnTo>
                  <a:pt x="159707" y="41581"/>
                </a:lnTo>
                <a:lnTo>
                  <a:pt x="159707" y="48010"/>
                </a:lnTo>
                <a:lnTo>
                  <a:pt x="157965" y="48010"/>
                </a:lnTo>
                <a:lnTo>
                  <a:pt x="157965" y="32967"/>
                </a:lnTo>
                <a:lnTo>
                  <a:pt x="160752" y="32967"/>
                </a:lnTo>
                <a:lnTo>
                  <a:pt x="161164" y="38098"/>
                </a:lnTo>
                <a:lnTo>
                  <a:pt x="161607" y="32967"/>
                </a:lnTo>
                <a:close/>
                <a:moveTo>
                  <a:pt x="171868" y="32967"/>
                </a:moveTo>
                <a:lnTo>
                  <a:pt x="171868" y="48010"/>
                </a:lnTo>
                <a:lnTo>
                  <a:pt x="170126" y="48010"/>
                </a:lnTo>
                <a:lnTo>
                  <a:pt x="170126" y="41581"/>
                </a:lnTo>
                <a:lnTo>
                  <a:pt x="169620" y="48010"/>
                </a:lnTo>
                <a:lnTo>
                  <a:pt x="167688" y="48010"/>
                </a:lnTo>
                <a:lnTo>
                  <a:pt x="167181" y="41581"/>
                </a:lnTo>
                <a:lnTo>
                  <a:pt x="167181" y="48010"/>
                </a:lnTo>
                <a:lnTo>
                  <a:pt x="165439" y="48010"/>
                </a:lnTo>
                <a:lnTo>
                  <a:pt x="165439" y="32967"/>
                </a:lnTo>
                <a:lnTo>
                  <a:pt x="168226" y="32967"/>
                </a:lnTo>
                <a:lnTo>
                  <a:pt x="168638" y="38098"/>
                </a:lnTo>
                <a:lnTo>
                  <a:pt x="169081" y="32967"/>
                </a:lnTo>
                <a:close/>
                <a:moveTo>
                  <a:pt x="179342" y="32967"/>
                </a:moveTo>
                <a:lnTo>
                  <a:pt x="179342" y="48010"/>
                </a:lnTo>
                <a:lnTo>
                  <a:pt x="177600" y="48010"/>
                </a:lnTo>
                <a:lnTo>
                  <a:pt x="177600" y="41581"/>
                </a:lnTo>
                <a:lnTo>
                  <a:pt x="177093" y="48010"/>
                </a:lnTo>
                <a:lnTo>
                  <a:pt x="175193" y="48010"/>
                </a:lnTo>
                <a:lnTo>
                  <a:pt x="174655" y="41581"/>
                </a:lnTo>
                <a:lnTo>
                  <a:pt x="174655" y="48010"/>
                </a:lnTo>
                <a:lnTo>
                  <a:pt x="172913" y="48010"/>
                </a:lnTo>
                <a:lnTo>
                  <a:pt x="172913" y="32967"/>
                </a:lnTo>
                <a:lnTo>
                  <a:pt x="175732" y="32967"/>
                </a:lnTo>
                <a:lnTo>
                  <a:pt x="176143" y="38098"/>
                </a:lnTo>
                <a:lnTo>
                  <a:pt x="176555" y="32967"/>
                </a:lnTo>
                <a:close/>
                <a:moveTo>
                  <a:pt x="186816" y="32967"/>
                </a:moveTo>
                <a:lnTo>
                  <a:pt x="186816" y="48010"/>
                </a:lnTo>
                <a:lnTo>
                  <a:pt x="185106" y="48010"/>
                </a:lnTo>
                <a:lnTo>
                  <a:pt x="185106" y="41581"/>
                </a:lnTo>
                <a:lnTo>
                  <a:pt x="184567" y="48010"/>
                </a:lnTo>
                <a:lnTo>
                  <a:pt x="182667" y="48010"/>
                </a:lnTo>
                <a:lnTo>
                  <a:pt x="182129" y="41581"/>
                </a:lnTo>
                <a:lnTo>
                  <a:pt x="182129" y="48010"/>
                </a:lnTo>
                <a:lnTo>
                  <a:pt x="180387" y="48010"/>
                </a:lnTo>
                <a:lnTo>
                  <a:pt x="180387" y="32967"/>
                </a:lnTo>
                <a:lnTo>
                  <a:pt x="183206" y="32967"/>
                </a:lnTo>
                <a:lnTo>
                  <a:pt x="183617" y="38098"/>
                </a:lnTo>
                <a:lnTo>
                  <a:pt x="184029" y="32967"/>
                </a:lnTo>
                <a:close/>
                <a:moveTo>
                  <a:pt x="194321" y="32967"/>
                </a:moveTo>
                <a:lnTo>
                  <a:pt x="194321" y="48010"/>
                </a:lnTo>
                <a:lnTo>
                  <a:pt x="192580" y="48010"/>
                </a:lnTo>
                <a:lnTo>
                  <a:pt x="192580" y="41581"/>
                </a:lnTo>
                <a:lnTo>
                  <a:pt x="192041" y="48010"/>
                </a:lnTo>
                <a:lnTo>
                  <a:pt x="190141" y="48010"/>
                </a:lnTo>
                <a:lnTo>
                  <a:pt x="189603" y="41581"/>
                </a:lnTo>
                <a:lnTo>
                  <a:pt x="189603" y="48010"/>
                </a:lnTo>
                <a:lnTo>
                  <a:pt x="187861" y="48010"/>
                </a:lnTo>
                <a:lnTo>
                  <a:pt x="187861" y="32967"/>
                </a:lnTo>
                <a:lnTo>
                  <a:pt x="190679" y="32967"/>
                </a:lnTo>
                <a:lnTo>
                  <a:pt x="191091" y="38098"/>
                </a:lnTo>
                <a:lnTo>
                  <a:pt x="191503" y="32967"/>
                </a:lnTo>
                <a:close/>
                <a:moveTo>
                  <a:pt x="201795" y="32967"/>
                </a:moveTo>
                <a:lnTo>
                  <a:pt x="201795" y="48010"/>
                </a:lnTo>
                <a:lnTo>
                  <a:pt x="200054" y="48010"/>
                </a:lnTo>
                <a:lnTo>
                  <a:pt x="200054" y="41581"/>
                </a:lnTo>
                <a:lnTo>
                  <a:pt x="199515" y="48010"/>
                </a:lnTo>
                <a:lnTo>
                  <a:pt x="197615" y="48010"/>
                </a:lnTo>
                <a:lnTo>
                  <a:pt x="197077" y="41581"/>
                </a:lnTo>
                <a:lnTo>
                  <a:pt x="197077" y="48010"/>
                </a:lnTo>
                <a:lnTo>
                  <a:pt x="195366" y="48010"/>
                </a:lnTo>
                <a:lnTo>
                  <a:pt x="195366" y="32967"/>
                </a:lnTo>
                <a:lnTo>
                  <a:pt x="198153" y="32967"/>
                </a:lnTo>
                <a:lnTo>
                  <a:pt x="198565" y="38098"/>
                </a:lnTo>
                <a:lnTo>
                  <a:pt x="198977" y="32967"/>
                </a:lnTo>
                <a:close/>
                <a:moveTo>
                  <a:pt x="209269" y="32967"/>
                </a:moveTo>
                <a:lnTo>
                  <a:pt x="209269" y="48010"/>
                </a:lnTo>
                <a:lnTo>
                  <a:pt x="207527" y="48010"/>
                </a:lnTo>
                <a:lnTo>
                  <a:pt x="207527" y="41581"/>
                </a:lnTo>
                <a:lnTo>
                  <a:pt x="207021" y="48010"/>
                </a:lnTo>
                <a:lnTo>
                  <a:pt x="205089" y="48010"/>
                </a:lnTo>
                <a:lnTo>
                  <a:pt x="204582" y="41581"/>
                </a:lnTo>
                <a:lnTo>
                  <a:pt x="204582" y="48010"/>
                </a:lnTo>
                <a:lnTo>
                  <a:pt x="202840" y="48010"/>
                </a:lnTo>
                <a:lnTo>
                  <a:pt x="202840" y="32967"/>
                </a:lnTo>
                <a:lnTo>
                  <a:pt x="205627" y="32967"/>
                </a:lnTo>
                <a:lnTo>
                  <a:pt x="206039" y="38098"/>
                </a:lnTo>
                <a:lnTo>
                  <a:pt x="206451" y="32967"/>
                </a:lnTo>
                <a:close/>
                <a:moveTo>
                  <a:pt x="216743" y="32967"/>
                </a:moveTo>
                <a:lnTo>
                  <a:pt x="216743" y="48010"/>
                </a:lnTo>
                <a:lnTo>
                  <a:pt x="215001" y="48010"/>
                </a:lnTo>
                <a:lnTo>
                  <a:pt x="215001" y="41581"/>
                </a:lnTo>
                <a:lnTo>
                  <a:pt x="214495" y="48010"/>
                </a:lnTo>
                <a:lnTo>
                  <a:pt x="212563" y="48010"/>
                </a:lnTo>
                <a:lnTo>
                  <a:pt x="212056" y="41581"/>
                </a:lnTo>
                <a:lnTo>
                  <a:pt x="212056" y="48010"/>
                </a:lnTo>
                <a:lnTo>
                  <a:pt x="210314" y="48010"/>
                </a:lnTo>
                <a:lnTo>
                  <a:pt x="210314" y="32967"/>
                </a:lnTo>
                <a:lnTo>
                  <a:pt x="213101" y="32967"/>
                </a:lnTo>
                <a:lnTo>
                  <a:pt x="213513" y="38098"/>
                </a:lnTo>
                <a:lnTo>
                  <a:pt x="213956" y="32967"/>
                </a:lnTo>
                <a:close/>
                <a:moveTo>
                  <a:pt x="224217" y="32967"/>
                </a:moveTo>
                <a:lnTo>
                  <a:pt x="224217" y="48010"/>
                </a:lnTo>
                <a:lnTo>
                  <a:pt x="222475" y="48010"/>
                </a:lnTo>
                <a:lnTo>
                  <a:pt x="222475" y="41581"/>
                </a:lnTo>
                <a:lnTo>
                  <a:pt x="221969" y="48010"/>
                </a:lnTo>
                <a:lnTo>
                  <a:pt x="220037" y="48010"/>
                </a:lnTo>
                <a:lnTo>
                  <a:pt x="219530" y="41581"/>
                </a:lnTo>
                <a:lnTo>
                  <a:pt x="219530" y="48010"/>
                </a:lnTo>
                <a:lnTo>
                  <a:pt x="217788" y="48010"/>
                </a:lnTo>
                <a:lnTo>
                  <a:pt x="217788" y="32967"/>
                </a:lnTo>
                <a:lnTo>
                  <a:pt x="220575" y="32967"/>
                </a:lnTo>
                <a:lnTo>
                  <a:pt x="221018" y="38098"/>
                </a:lnTo>
                <a:lnTo>
                  <a:pt x="221430" y="32967"/>
                </a:lnTo>
                <a:close/>
                <a:moveTo>
                  <a:pt x="231691" y="32967"/>
                </a:moveTo>
                <a:lnTo>
                  <a:pt x="231691" y="48010"/>
                </a:lnTo>
                <a:lnTo>
                  <a:pt x="229981" y="48010"/>
                </a:lnTo>
                <a:lnTo>
                  <a:pt x="229981" y="41581"/>
                </a:lnTo>
                <a:lnTo>
                  <a:pt x="229442" y="48010"/>
                </a:lnTo>
                <a:lnTo>
                  <a:pt x="227542" y="48010"/>
                </a:lnTo>
                <a:lnTo>
                  <a:pt x="227004" y="41581"/>
                </a:lnTo>
                <a:lnTo>
                  <a:pt x="227004" y="48010"/>
                </a:lnTo>
                <a:lnTo>
                  <a:pt x="225262" y="48010"/>
                </a:lnTo>
                <a:lnTo>
                  <a:pt x="225262" y="32967"/>
                </a:lnTo>
                <a:lnTo>
                  <a:pt x="228049" y="32967"/>
                </a:lnTo>
                <a:lnTo>
                  <a:pt x="228492" y="38098"/>
                </a:lnTo>
                <a:lnTo>
                  <a:pt x="228904" y="32967"/>
                </a:lnTo>
                <a:close/>
                <a:moveTo>
                  <a:pt x="239165" y="32967"/>
                </a:moveTo>
                <a:lnTo>
                  <a:pt x="239165" y="48010"/>
                </a:lnTo>
                <a:lnTo>
                  <a:pt x="237455" y="48010"/>
                </a:lnTo>
                <a:lnTo>
                  <a:pt x="237455" y="41581"/>
                </a:lnTo>
                <a:lnTo>
                  <a:pt x="236916" y="48010"/>
                </a:lnTo>
                <a:lnTo>
                  <a:pt x="235016" y="48010"/>
                </a:lnTo>
                <a:lnTo>
                  <a:pt x="234478" y="41581"/>
                </a:lnTo>
                <a:lnTo>
                  <a:pt x="234478" y="48010"/>
                </a:lnTo>
                <a:lnTo>
                  <a:pt x="232736" y="48010"/>
                </a:lnTo>
                <a:lnTo>
                  <a:pt x="232736" y="32967"/>
                </a:lnTo>
                <a:lnTo>
                  <a:pt x="235555" y="32967"/>
                </a:lnTo>
                <a:lnTo>
                  <a:pt x="235966" y="38098"/>
                </a:lnTo>
                <a:lnTo>
                  <a:pt x="236378" y="32967"/>
                </a:lnTo>
                <a:close/>
                <a:moveTo>
                  <a:pt x="246670" y="32967"/>
                </a:moveTo>
                <a:lnTo>
                  <a:pt x="246670" y="48010"/>
                </a:lnTo>
                <a:lnTo>
                  <a:pt x="244929" y="48010"/>
                </a:lnTo>
                <a:lnTo>
                  <a:pt x="244929" y="41581"/>
                </a:lnTo>
                <a:lnTo>
                  <a:pt x="244390" y="48010"/>
                </a:lnTo>
                <a:lnTo>
                  <a:pt x="242490" y="48010"/>
                </a:lnTo>
                <a:lnTo>
                  <a:pt x="241952" y="41581"/>
                </a:lnTo>
                <a:lnTo>
                  <a:pt x="241952" y="48010"/>
                </a:lnTo>
                <a:lnTo>
                  <a:pt x="240242" y="48010"/>
                </a:lnTo>
                <a:lnTo>
                  <a:pt x="240242" y="32967"/>
                </a:lnTo>
                <a:lnTo>
                  <a:pt x="243028" y="32967"/>
                </a:lnTo>
                <a:lnTo>
                  <a:pt x="243440" y="38098"/>
                </a:lnTo>
                <a:lnTo>
                  <a:pt x="243852" y="32967"/>
                </a:lnTo>
                <a:close/>
                <a:moveTo>
                  <a:pt x="254144" y="32967"/>
                </a:moveTo>
                <a:lnTo>
                  <a:pt x="254144" y="48010"/>
                </a:lnTo>
                <a:lnTo>
                  <a:pt x="252402" y="48010"/>
                </a:lnTo>
                <a:lnTo>
                  <a:pt x="252402" y="41581"/>
                </a:lnTo>
                <a:lnTo>
                  <a:pt x="251864" y="48010"/>
                </a:lnTo>
                <a:lnTo>
                  <a:pt x="249964" y="48010"/>
                </a:lnTo>
                <a:lnTo>
                  <a:pt x="249426" y="41581"/>
                </a:lnTo>
                <a:lnTo>
                  <a:pt x="249426" y="48010"/>
                </a:lnTo>
                <a:lnTo>
                  <a:pt x="247715" y="48010"/>
                </a:lnTo>
                <a:lnTo>
                  <a:pt x="247715" y="32967"/>
                </a:lnTo>
                <a:lnTo>
                  <a:pt x="250502" y="32967"/>
                </a:lnTo>
                <a:lnTo>
                  <a:pt x="250914" y="38098"/>
                </a:lnTo>
                <a:lnTo>
                  <a:pt x="251326" y="32967"/>
                </a:lnTo>
                <a:close/>
                <a:moveTo>
                  <a:pt x="261618" y="32967"/>
                </a:moveTo>
                <a:lnTo>
                  <a:pt x="261618" y="48010"/>
                </a:lnTo>
                <a:lnTo>
                  <a:pt x="259876" y="48010"/>
                </a:lnTo>
                <a:lnTo>
                  <a:pt x="259876" y="41581"/>
                </a:lnTo>
                <a:lnTo>
                  <a:pt x="259338" y="48010"/>
                </a:lnTo>
                <a:lnTo>
                  <a:pt x="257438" y="48010"/>
                </a:lnTo>
                <a:lnTo>
                  <a:pt x="256899" y="41581"/>
                </a:lnTo>
                <a:lnTo>
                  <a:pt x="256899" y="48010"/>
                </a:lnTo>
                <a:lnTo>
                  <a:pt x="255189" y="48010"/>
                </a:lnTo>
                <a:lnTo>
                  <a:pt x="255189" y="32967"/>
                </a:lnTo>
                <a:lnTo>
                  <a:pt x="257976" y="32967"/>
                </a:lnTo>
                <a:lnTo>
                  <a:pt x="258388" y="38098"/>
                </a:lnTo>
                <a:lnTo>
                  <a:pt x="258831" y="32967"/>
                </a:lnTo>
                <a:close/>
                <a:moveTo>
                  <a:pt x="269092" y="32967"/>
                </a:moveTo>
                <a:lnTo>
                  <a:pt x="269092" y="48010"/>
                </a:lnTo>
                <a:lnTo>
                  <a:pt x="267350" y="48010"/>
                </a:lnTo>
                <a:lnTo>
                  <a:pt x="267350" y="41581"/>
                </a:lnTo>
                <a:lnTo>
                  <a:pt x="266844" y="48010"/>
                </a:lnTo>
                <a:lnTo>
                  <a:pt x="264912" y="48010"/>
                </a:lnTo>
                <a:lnTo>
                  <a:pt x="264405" y="41581"/>
                </a:lnTo>
                <a:lnTo>
                  <a:pt x="264405" y="48010"/>
                </a:lnTo>
                <a:lnTo>
                  <a:pt x="262663" y="48010"/>
                </a:lnTo>
                <a:lnTo>
                  <a:pt x="262663" y="32967"/>
                </a:lnTo>
                <a:lnTo>
                  <a:pt x="265450" y="32967"/>
                </a:lnTo>
                <a:lnTo>
                  <a:pt x="265862" y="38098"/>
                </a:lnTo>
                <a:lnTo>
                  <a:pt x="266305" y="32967"/>
                </a:lnTo>
                <a:close/>
                <a:moveTo>
                  <a:pt x="276566" y="32967"/>
                </a:moveTo>
                <a:lnTo>
                  <a:pt x="276566" y="48010"/>
                </a:lnTo>
                <a:lnTo>
                  <a:pt x="274824" y="48010"/>
                </a:lnTo>
                <a:lnTo>
                  <a:pt x="274824" y="41581"/>
                </a:lnTo>
                <a:lnTo>
                  <a:pt x="274317" y="48010"/>
                </a:lnTo>
                <a:lnTo>
                  <a:pt x="272386" y="48010"/>
                </a:lnTo>
                <a:lnTo>
                  <a:pt x="271879" y="41581"/>
                </a:lnTo>
                <a:lnTo>
                  <a:pt x="271879" y="48010"/>
                </a:lnTo>
                <a:lnTo>
                  <a:pt x="270137" y="48010"/>
                </a:lnTo>
                <a:lnTo>
                  <a:pt x="270137" y="32967"/>
                </a:lnTo>
                <a:lnTo>
                  <a:pt x="272924" y="32967"/>
                </a:lnTo>
                <a:lnTo>
                  <a:pt x="273367" y="38098"/>
                </a:lnTo>
                <a:lnTo>
                  <a:pt x="273779" y="32967"/>
                </a:lnTo>
                <a:close/>
                <a:moveTo>
                  <a:pt x="284040" y="32967"/>
                </a:moveTo>
                <a:lnTo>
                  <a:pt x="284040" y="48010"/>
                </a:lnTo>
                <a:lnTo>
                  <a:pt x="282298" y="48010"/>
                </a:lnTo>
                <a:lnTo>
                  <a:pt x="282298" y="41581"/>
                </a:lnTo>
                <a:lnTo>
                  <a:pt x="281791" y="48010"/>
                </a:lnTo>
                <a:lnTo>
                  <a:pt x="279860" y="48010"/>
                </a:lnTo>
                <a:lnTo>
                  <a:pt x="279353" y="41581"/>
                </a:lnTo>
                <a:lnTo>
                  <a:pt x="279353" y="48010"/>
                </a:lnTo>
                <a:lnTo>
                  <a:pt x="277611" y="48010"/>
                </a:lnTo>
                <a:lnTo>
                  <a:pt x="277611" y="32967"/>
                </a:lnTo>
                <a:lnTo>
                  <a:pt x="280430" y="32967"/>
                </a:lnTo>
                <a:lnTo>
                  <a:pt x="280841" y="38098"/>
                </a:lnTo>
                <a:lnTo>
                  <a:pt x="281253" y="32967"/>
                </a:lnTo>
                <a:close/>
                <a:moveTo>
                  <a:pt x="7347" y="48833"/>
                </a:moveTo>
                <a:lnTo>
                  <a:pt x="7347" y="63876"/>
                </a:lnTo>
                <a:lnTo>
                  <a:pt x="5605" y="63876"/>
                </a:lnTo>
                <a:lnTo>
                  <a:pt x="5605" y="57479"/>
                </a:lnTo>
                <a:lnTo>
                  <a:pt x="5099" y="63876"/>
                </a:lnTo>
                <a:lnTo>
                  <a:pt x="3167" y="63876"/>
                </a:lnTo>
                <a:lnTo>
                  <a:pt x="2629" y="57479"/>
                </a:lnTo>
                <a:lnTo>
                  <a:pt x="2629" y="63876"/>
                </a:lnTo>
                <a:lnTo>
                  <a:pt x="918" y="63876"/>
                </a:lnTo>
                <a:lnTo>
                  <a:pt x="918" y="48833"/>
                </a:lnTo>
                <a:lnTo>
                  <a:pt x="3705" y="48833"/>
                </a:lnTo>
                <a:lnTo>
                  <a:pt x="4117" y="53964"/>
                </a:lnTo>
                <a:lnTo>
                  <a:pt x="4529" y="48833"/>
                </a:lnTo>
                <a:close/>
                <a:moveTo>
                  <a:pt x="14821" y="48833"/>
                </a:moveTo>
                <a:lnTo>
                  <a:pt x="14821" y="63876"/>
                </a:lnTo>
                <a:lnTo>
                  <a:pt x="13079" y="63876"/>
                </a:lnTo>
                <a:lnTo>
                  <a:pt x="13079" y="57479"/>
                </a:lnTo>
                <a:lnTo>
                  <a:pt x="12573" y="63876"/>
                </a:lnTo>
                <a:lnTo>
                  <a:pt x="10641" y="63876"/>
                </a:lnTo>
                <a:lnTo>
                  <a:pt x="10134" y="57479"/>
                </a:lnTo>
                <a:lnTo>
                  <a:pt x="10134" y="63876"/>
                </a:lnTo>
                <a:lnTo>
                  <a:pt x="8392" y="63876"/>
                </a:lnTo>
                <a:lnTo>
                  <a:pt x="8392" y="48833"/>
                </a:lnTo>
                <a:lnTo>
                  <a:pt x="11179" y="48833"/>
                </a:lnTo>
                <a:lnTo>
                  <a:pt x="11591" y="53964"/>
                </a:lnTo>
                <a:lnTo>
                  <a:pt x="12034" y="48833"/>
                </a:lnTo>
                <a:close/>
                <a:moveTo>
                  <a:pt x="22295" y="48833"/>
                </a:moveTo>
                <a:lnTo>
                  <a:pt x="22295" y="63876"/>
                </a:lnTo>
                <a:lnTo>
                  <a:pt x="20553" y="63876"/>
                </a:lnTo>
                <a:lnTo>
                  <a:pt x="20553" y="57479"/>
                </a:lnTo>
                <a:lnTo>
                  <a:pt x="20047" y="63876"/>
                </a:lnTo>
                <a:lnTo>
                  <a:pt x="18115" y="63876"/>
                </a:lnTo>
                <a:lnTo>
                  <a:pt x="17608" y="57479"/>
                </a:lnTo>
                <a:lnTo>
                  <a:pt x="17608" y="63876"/>
                </a:lnTo>
                <a:lnTo>
                  <a:pt x="15866" y="63876"/>
                </a:lnTo>
                <a:lnTo>
                  <a:pt x="15866" y="48833"/>
                </a:lnTo>
                <a:lnTo>
                  <a:pt x="18653" y="48833"/>
                </a:lnTo>
                <a:lnTo>
                  <a:pt x="19096" y="53964"/>
                </a:lnTo>
                <a:lnTo>
                  <a:pt x="19508" y="48833"/>
                </a:lnTo>
                <a:close/>
                <a:moveTo>
                  <a:pt x="29769" y="48833"/>
                </a:moveTo>
                <a:lnTo>
                  <a:pt x="29769" y="63876"/>
                </a:lnTo>
                <a:lnTo>
                  <a:pt x="28059" y="63876"/>
                </a:lnTo>
                <a:lnTo>
                  <a:pt x="28059" y="57479"/>
                </a:lnTo>
                <a:lnTo>
                  <a:pt x="27520" y="63876"/>
                </a:lnTo>
                <a:lnTo>
                  <a:pt x="25589" y="63876"/>
                </a:lnTo>
                <a:lnTo>
                  <a:pt x="25082" y="57479"/>
                </a:lnTo>
                <a:lnTo>
                  <a:pt x="25082" y="63876"/>
                </a:lnTo>
                <a:lnTo>
                  <a:pt x="23340" y="63876"/>
                </a:lnTo>
                <a:lnTo>
                  <a:pt x="23340" y="48833"/>
                </a:lnTo>
                <a:lnTo>
                  <a:pt x="26159" y="48833"/>
                </a:lnTo>
                <a:lnTo>
                  <a:pt x="26570" y="53964"/>
                </a:lnTo>
                <a:lnTo>
                  <a:pt x="26982" y="48833"/>
                </a:lnTo>
                <a:close/>
                <a:moveTo>
                  <a:pt x="37243" y="48833"/>
                </a:moveTo>
                <a:lnTo>
                  <a:pt x="37243" y="63876"/>
                </a:lnTo>
                <a:lnTo>
                  <a:pt x="35533" y="63876"/>
                </a:lnTo>
                <a:lnTo>
                  <a:pt x="35533" y="57479"/>
                </a:lnTo>
                <a:lnTo>
                  <a:pt x="34994" y="63876"/>
                </a:lnTo>
                <a:lnTo>
                  <a:pt x="33094" y="63876"/>
                </a:lnTo>
                <a:lnTo>
                  <a:pt x="32556" y="57479"/>
                </a:lnTo>
                <a:lnTo>
                  <a:pt x="32556" y="63876"/>
                </a:lnTo>
                <a:lnTo>
                  <a:pt x="30814" y="63876"/>
                </a:lnTo>
                <a:lnTo>
                  <a:pt x="30814" y="48833"/>
                </a:lnTo>
                <a:lnTo>
                  <a:pt x="33633" y="48833"/>
                </a:lnTo>
                <a:lnTo>
                  <a:pt x="34044" y="53964"/>
                </a:lnTo>
                <a:lnTo>
                  <a:pt x="34456" y="48833"/>
                </a:lnTo>
                <a:close/>
                <a:moveTo>
                  <a:pt x="44748" y="48833"/>
                </a:moveTo>
                <a:lnTo>
                  <a:pt x="44748" y="63876"/>
                </a:lnTo>
                <a:lnTo>
                  <a:pt x="43007" y="63876"/>
                </a:lnTo>
                <a:lnTo>
                  <a:pt x="43007" y="57479"/>
                </a:lnTo>
                <a:lnTo>
                  <a:pt x="42468" y="63876"/>
                </a:lnTo>
                <a:lnTo>
                  <a:pt x="40568" y="63876"/>
                </a:lnTo>
                <a:lnTo>
                  <a:pt x="40030" y="57479"/>
                </a:lnTo>
                <a:lnTo>
                  <a:pt x="40030" y="63876"/>
                </a:lnTo>
                <a:lnTo>
                  <a:pt x="38320" y="63876"/>
                </a:lnTo>
                <a:lnTo>
                  <a:pt x="38320" y="48833"/>
                </a:lnTo>
                <a:lnTo>
                  <a:pt x="41106" y="48833"/>
                </a:lnTo>
                <a:lnTo>
                  <a:pt x="41518" y="53964"/>
                </a:lnTo>
                <a:lnTo>
                  <a:pt x="41930" y="48833"/>
                </a:lnTo>
                <a:close/>
                <a:moveTo>
                  <a:pt x="52222" y="48833"/>
                </a:moveTo>
                <a:lnTo>
                  <a:pt x="52222" y="63876"/>
                </a:lnTo>
                <a:lnTo>
                  <a:pt x="50480" y="63876"/>
                </a:lnTo>
                <a:lnTo>
                  <a:pt x="50480" y="57479"/>
                </a:lnTo>
                <a:lnTo>
                  <a:pt x="49942" y="63876"/>
                </a:lnTo>
                <a:lnTo>
                  <a:pt x="48042" y="63876"/>
                </a:lnTo>
                <a:lnTo>
                  <a:pt x="47504" y="57479"/>
                </a:lnTo>
                <a:lnTo>
                  <a:pt x="47504" y="63876"/>
                </a:lnTo>
                <a:lnTo>
                  <a:pt x="45793" y="63876"/>
                </a:lnTo>
                <a:lnTo>
                  <a:pt x="45793" y="48833"/>
                </a:lnTo>
                <a:lnTo>
                  <a:pt x="48580" y="48833"/>
                </a:lnTo>
                <a:lnTo>
                  <a:pt x="48992" y="53964"/>
                </a:lnTo>
                <a:lnTo>
                  <a:pt x="49404" y="48833"/>
                </a:lnTo>
                <a:close/>
                <a:moveTo>
                  <a:pt x="59696" y="48833"/>
                </a:moveTo>
                <a:lnTo>
                  <a:pt x="59696" y="63876"/>
                </a:lnTo>
                <a:lnTo>
                  <a:pt x="57954" y="63876"/>
                </a:lnTo>
                <a:lnTo>
                  <a:pt x="57954" y="57479"/>
                </a:lnTo>
                <a:lnTo>
                  <a:pt x="57448" y="63876"/>
                </a:lnTo>
                <a:lnTo>
                  <a:pt x="55516" y="63876"/>
                </a:lnTo>
                <a:lnTo>
                  <a:pt x="54978" y="57479"/>
                </a:lnTo>
                <a:lnTo>
                  <a:pt x="54978" y="63876"/>
                </a:lnTo>
                <a:lnTo>
                  <a:pt x="53267" y="63876"/>
                </a:lnTo>
                <a:lnTo>
                  <a:pt x="53267" y="48833"/>
                </a:lnTo>
                <a:lnTo>
                  <a:pt x="56054" y="48833"/>
                </a:lnTo>
                <a:lnTo>
                  <a:pt x="56466" y="53964"/>
                </a:lnTo>
                <a:lnTo>
                  <a:pt x="56878" y="48833"/>
                </a:lnTo>
                <a:close/>
                <a:moveTo>
                  <a:pt x="67170" y="48833"/>
                </a:moveTo>
                <a:lnTo>
                  <a:pt x="67170" y="63876"/>
                </a:lnTo>
                <a:lnTo>
                  <a:pt x="65428" y="63876"/>
                </a:lnTo>
                <a:lnTo>
                  <a:pt x="65428" y="57479"/>
                </a:lnTo>
                <a:lnTo>
                  <a:pt x="64922" y="63876"/>
                </a:lnTo>
                <a:lnTo>
                  <a:pt x="62990" y="63876"/>
                </a:lnTo>
                <a:lnTo>
                  <a:pt x="62483" y="57479"/>
                </a:lnTo>
                <a:lnTo>
                  <a:pt x="62483" y="63876"/>
                </a:lnTo>
                <a:lnTo>
                  <a:pt x="60741" y="63876"/>
                </a:lnTo>
                <a:lnTo>
                  <a:pt x="60741" y="48833"/>
                </a:lnTo>
                <a:lnTo>
                  <a:pt x="63528" y="48833"/>
                </a:lnTo>
                <a:lnTo>
                  <a:pt x="63940" y="53964"/>
                </a:lnTo>
                <a:lnTo>
                  <a:pt x="64383" y="48833"/>
                </a:lnTo>
                <a:close/>
                <a:moveTo>
                  <a:pt x="74644" y="48833"/>
                </a:moveTo>
                <a:lnTo>
                  <a:pt x="74644" y="63876"/>
                </a:lnTo>
                <a:lnTo>
                  <a:pt x="72902" y="63876"/>
                </a:lnTo>
                <a:lnTo>
                  <a:pt x="72902" y="57479"/>
                </a:lnTo>
                <a:lnTo>
                  <a:pt x="72395" y="63876"/>
                </a:lnTo>
                <a:lnTo>
                  <a:pt x="70464" y="63876"/>
                </a:lnTo>
                <a:lnTo>
                  <a:pt x="69957" y="57479"/>
                </a:lnTo>
                <a:lnTo>
                  <a:pt x="69957" y="63876"/>
                </a:lnTo>
                <a:lnTo>
                  <a:pt x="68215" y="63876"/>
                </a:lnTo>
                <a:lnTo>
                  <a:pt x="68215" y="48833"/>
                </a:lnTo>
                <a:lnTo>
                  <a:pt x="71002" y="48833"/>
                </a:lnTo>
                <a:lnTo>
                  <a:pt x="71445" y="53964"/>
                </a:lnTo>
                <a:lnTo>
                  <a:pt x="71857" y="48833"/>
                </a:lnTo>
                <a:close/>
                <a:moveTo>
                  <a:pt x="82118" y="48833"/>
                </a:moveTo>
                <a:lnTo>
                  <a:pt x="82118" y="63876"/>
                </a:lnTo>
                <a:lnTo>
                  <a:pt x="80376" y="63876"/>
                </a:lnTo>
                <a:lnTo>
                  <a:pt x="80376" y="57479"/>
                </a:lnTo>
                <a:lnTo>
                  <a:pt x="79869" y="63876"/>
                </a:lnTo>
                <a:lnTo>
                  <a:pt x="77969" y="63876"/>
                </a:lnTo>
                <a:lnTo>
                  <a:pt x="77431" y="57479"/>
                </a:lnTo>
                <a:lnTo>
                  <a:pt x="77431" y="63876"/>
                </a:lnTo>
                <a:lnTo>
                  <a:pt x="75689" y="63876"/>
                </a:lnTo>
                <a:lnTo>
                  <a:pt x="75689" y="48833"/>
                </a:lnTo>
                <a:lnTo>
                  <a:pt x="78508" y="48833"/>
                </a:lnTo>
                <a:lnTo>
                  <a:pt x="78919" y="53964"/>
                </a:lnTo>
                <a:lnTo>
                  <a:pt x="79331" y="48833"/>
                </a:lnTo>
                <a:close/>
                <a:moveTo>
                  <a:pt x="89623" y="48833"/>
                </a:moveTo>
                <a:lnTo>
                  <a:pt x="89623" y="63876"/>
                </a:lnTo>
                <a:lnTo>
                  <a:pt x="87882" y="63876"/>
                </a:lnTo>
                <a:lnTo>
                  <a:pt x="87882" y="57479"/>
                </a:lnTo>
                <a:lnTo>
                  <a:pt x="87343" y="63876"/>
                </a:lnTo>
                <a:lnTo>
                  <a:pt x="85443" y="63876"/>
                </a:lnTo>
                <a:lnTo>
                  <a:pt x="84905" y="57479"/>
                </a:lnTo>
                <a:lnTo>
                  <a:pt x="84905" y="63876"/>
                </a:lnTo>
                <a:lnTo>
                  <a:pt x="83163" y="63876"/>
                </a:lnTo>
                <a:lnTo>
                  <a:pt x="83163" y="48833"/>
                </a:lnTo>
                <a:lnTo>
                  <a:pt x="85982" y="48833"/>
                </a:lnTo>
                <a:lnTo>
                  <a:pt x="86393" y="53964"/>
                </a:lnTo>
                <a:lnTo>
                  <a:pt x="86805" y="48833"/>
                </a:lnTo>
                <a:close/>
                <a:moveTo>
                  <a:pt x="97097" y="48833"/>
                </a:moveTo>
                <a:lnTo>
                  <a:pt x="97097" y="63876"/>
                </a:lnTo>
                <a:lnTo>
                  <a:pt x="95356" y="63876"/>
                </a:lnTo>
                <a:lnTo>
                  <a:pt x="95356" y="57479"/>
                </a:lnTo>
                <a:lnTo>
                  <a:pt x="94817" y="63876"/>
                </a:lnTo>
                <a:lnTo>
                  <a:pt x="92917" y="63876"/>
                </a:lnTo>
                <a:lnTo>
                  <a:pt x="92379" y="57479"/>
                </a:lnTo>
                <a:lnTo>
                  <a:pt x="92379" y="63876"/>
                </a:lnTo>
                <a:lnTo>
                  <a:pt x="90637" y="63876"/>
                </a:lnTo>
                <a:lnTo>
                  <a:pt x="90637" y="48833"/>
                </a:lnTo>
                <a:lnTo>
                  <a:pt x="93455" y="48833"/>
                </a:lnTo>
                <a:lnTo>
                  <a:pt x="93867" y="53964"/>
                </a:lnTo>
                <a:lnTo>
                  <a:pt x="94279" y="48833"/>
                </a:lnTo>
                <a:close/>
                <a:moveTo>
                  <a:pt x="104571" y="48833"/>
                </a:moveTo>
                <a:lnTo>
                  <a:pt x="104571" y="63876"/>
                </a:lnTo>
                <a:lnTo>
                  <a:pt x="102829" y="63876"/>
                </a:lnTo>
                <a:lnTo>
                  <a:pt x="102829" y="57479"/>
                </a:lnTo>
                <a:lnTo>
                  <a:pt x="102323" y="63876"/>
                </a:lnTo>
                <a:lnTo>
                  <a:pt x="100391" y="63876"/>
                </a:lnTo>
                <a:lnTo>
                  <a:pt x="99853" y="57479"/>
                </a:lnTo>
                <a:lnTo>
                  <a:pt x="99853" y="63876"/>
                </a:lnTo>
                <a:lnTo>
                  <a:pt x="98142" y="63876"/>
                </a:lnTo>
                <a:lnTo>
                  <a:pt x="98142" y="48833"/>
                </a:lnTo>
                <a:lnTo>
                  <a:pt x="100929" y="48833"/>
                </a:lnTo>
                <a:lnTo>
                  <a:pt x="101341" y="53964"/>
                </a:lnTo>
                <a:lnTo>
                  <a:pt x="101753" y="48833"/>
                </a:lnTo>
                <a:close/>
                <a:moveTo>
                  <a:pt x="112045" y="48833"/>
                </a:moveTo>
                <a:lnTo>
                  <a:pt x="112045" y="63876"/>
                </a:lnTo>
                <a:lnTo>
                  <a:pt x="110303" y="63876"/>
                </a:lnTo>
                <a:lnTo>
                  <a:pt x="110303" y="57479"/>
                </a:lnTo>
                <a:lnTo>
                  <a:pt x="109797" y="63876"/>
                </a:lnTo>
                <a:lnTo>
                  <a:pt x="107865" y="63876"/>
                </a:lnTo>
                <a:lnTo>
                  <a:pt x="107358" y="57479"/>
                </a:lnTo>
                <a:lnTo>
                  <a:pt x="107358" y="63876"/>
                </a:lnTo>
                <a:lnTo>
                  <a:pt x="105616" y="63876"/>
                </a:lnTo>
                <a:lnTo>
                  <a:pt x="105616" y="48833"/>
                </a:lnTo>
                <a:lnTo>
                  <a:pt x="108403" y="48833"/>
                </a:lnTo>
                <a:lnTo>
                  <a:pt x="108815" y="53964"/>
                </a:lnTo>
                <a:lnTo>
                  <a:pt x="109258" y="48833"/>
                </a:lnTo>
                <a:close/>
                <a:moveTo>
                  <a:pt x="119519" y="48833"/>
                </a:moveTo>
                <a:lnTo>
                  <a:pt x="119519" y="63876"/>
                </a:lnTo>
                <a:lnTo>
                  <a:pt x="117777" y="63876"/>
                </a:lnTo>
                <a:lnTo>
                  <a:pt x="117777" y="57479"/>
                </a:lnTo>
                <a:lnTo>
                  <a:pt x="117271" y="63876"/>
                </a:lnTo>
                <a:lnTo>
                  <a:pt x="115339" y="63876"/>
                </a:lnTo>
                <a:lnTo>
                  <a:pt x="114832" y="57479"/>
                </a:lnTo>
                <a:lnTo>
                  <a:pt x="114832" y="63876"/>
                </a:lnTo>
                <a:lnTo>
                  <a:pt x="113090" y="63876"/>
                </a:lnTo>
                <a:lnTo>
                  <a:pt x="113090" y="48833"/>
                </a:lnTo>
                <a:lnTo>
                  <a:pt x="115877" y="48833"/>
                </a:lnTo>
                <a:lnTo>
                  <a:pt x="116320" y="53964"/>
                </a:lnTo>
                <a:lnTo>
                  <a:pt x="116732" y="48833"/>
                </a:lnTo>
                <a:close/>
                <a:moveTo>
                  <a:pt x="126993" y="48833"/>
                </a:moveTo>
                <a:lnTo>
                  <a:pt x="126993" y="63876"/>
                </a:lnTo>
                <a:lnTo>
                  <a:pt x="125283" y="63876"/>
                </a:lnTo>
                <a:lnTo>
                  <a:pt x="125283" y="57479"/>
                </a:lnTo>
                <a:lnTo>
                  <a:pt x="124744" y="63876"/>
                </a:lnTo>
                <a:lnTo>
                  <a:pt x="122813" y="63876"/>
                </a:lnTo>
                <a:lnTo>
                  <a:pt x="122306" y="57479"/>
                </a:lnTo>
                <a:lnTo>
                  <a:pt x="122306" y="63876"/>
                </a:lnTo>
                <a:lnTo>
                  <a:pt x="120564" y="63876"/>
                </a:lnTo>
                <a:lnTo>
                  <a:pt x="120564" y="48833"/>
                </a:lnTo>
                <a:lnTo>
                  <a:pt x="123351" y="48833"/>
                </a:lnTo>
                <a:lnTo>
                  <a:pt x="123794" y="53964"/>
                </a:lnTo>
                <a:lnTo>
                  <a:pt x="124206" y="48833"/>
                </a:lnTo>
                <a:close/>
                <a:moveTo>
                  <a:pt x="134467" y="48833"/>
                </a:moveTo>
                <a:lnTo>
                  <a:pt x="134467" y="63876"/>
                </a:lnTo>
                <a:lnTo>
                  <a:pt x="132757" y="63876"/>
                </a:lnTo>
                <a:lnTo>
                  <a:pt x="132757" y="57479"/>
                </a:lnTo>
                <a:lnTo>
                  <a:pt x="132218" y="63876"/>
                </a:lnTo>
                <a:lnTo>
                  <a:pt x="130318" y="63876"/>
                </a:lnTo>
                <a:lnTo>
                  <a:pt x="129780" y="57479"/>
                </a:lnTo>
                <a:lnTo>
                  <a:pt x="129780" y="63876"/>
                </a:lnTo>
                <a:lnTo>
                  <a:pt x="128038" y="63876"/>
                </a:lnTo>
                <a:lnTo>
                  <a:pt x="128038" y="48833"/>
                </a:lnTo>
                <a:lnTo>
                  <a:pt x="130857" y="48833"/>
                </a:lnTo>
                <a:lnTo>
                  <a:pt x="131268" y="53964"/>
                </a:lnTo>
                <a:lnTo>
                  <a:pt x="131680" y="48833"/>
                </a:lnTo>
                <a:close/>
                <a:moveTo>
                  <a:pt x="141941" y="48833"/>
                </a:moveTo>
                <a:lnTo>
                  <a:pt x="141941" y="63876"/>
                </a:lnTo>
                <a:lnTo>
                  <a:pt x="140231" y="63876"/>
                </a:lnTo>
                <a:lnTo>
                  <a:pt x="140231" y="57479"/>
                </a:lnTo>
                <a:lnTo>
                  <a:pt x="139692" y="63876"/>
                </a:lnTo>
                <a:lnTo>
                  <a:pt x="137792" y="63876"/>
                </a:lnTo>
                <a:lnTo>
                  <a:pt x="137254" y="57479"/>
                </a:lnTo>
                <a:lnTo>
                  <a:pt x="137254" y="63876"/>
                </a:lnTo>
                <a:lnTo>
                  <a:pt x="135512" y="63876"/>
                </a:lnTo>
                <a:lnTo>
                  <a:pt x="135512" y="48833"/>
                </a:lnTo>
                <a:lnTo>
                  <a:pt x="138330" y="48833"/>
                </a:lnTo>
                <a:lnTo>
                  <a:pt x="138742" y="53964"/>
                </a:lnTo>
                <a:lnTo>
                  <a:pt x="139154" y="48833"/>
                </a:lnTo>
                <a:close/>
                <a:moveTo>
                  <a:pt x="149446" y="48833"/>
                </a:moveTo>
                <a:lnTo>
                  <a:pt x="149446" y="63876"/>
                </a:lnTo>
                <a:lnTo>
                  <a:pt x="147705" y="63876"/>
                </a:lnTo>
                <a:lnTo>
                  <a:pt x="147705" y="57479"/>
                </a:lnTo>
                <a:lnTo>
                  <a:pt x="147166" y="63876"/>
                </a:lnTo>
                <a:lnTo>
                  <a:pt x="145266" y="63876"/>
                </a:lnTo>
                <a:lnTo>
                  <a:pt x="144728" y="57479"/>
                </a:lnTo>
                <a:lnTo>
                  <a:pt x="144728" y="63876"/>
                </a:lnTo>
                <a:lnTo>
                  <a:pt x="142986" y="63876"/>
                </a:lnTo>
                <a:lnTo>
                  <a:pt x="142986" y="48833"/>
                </a:lnTo>
                <a:lnTo>
                  <a:pt x="145804" y="48833"/>
                </a:lnTo>
                <a:lnTo>
                  <a:pt x="146216" y="53964"/>
                </a:lnTo>
                <a:lnTo>
                  <a:pt x="146628" y="48833"/>
                </a:lnTo>
                <a:close/>
                <a:moveTo>
                  <a:pt x="156920" y="48833"/>
                </a:moveTo>
                <a:lnTo>
                  <a:pt x="156920" y="63876"/>
                </a:lnTo>
                <a:lnTo>
                  <a:pt x="155178" y="63876"/>
                </a:lnTo>
                <a:lnTo>
                  <a:pt x="155178" y="57479"/>
                </a:lnTo>
                <a:lnTo>
                  <a:pt x="154640" y="63876"/>
                </a:lnTo>
                <a:lnTo>
                  <a:pt x="152740" y="63876"/>
                </a:lnTo>
                <a:lnTo>
                  <a:pt x="152233" y="57479"/>
                </a:lnTo>
                <a:lnTo>
                  <a:pt x="152233" y="63876"/>
                </a:lnTo>
                <a:lnTo>
                  <a:pt x="150491" y="63876"/>
                </a:lnTo>
                <a:lnTo>
                  <a:pt x="150491" y="48833"/>
                </a:lnTo>
                <a:lnTo>
                  <a:pt x="153278" y="48833"/>
                </a:lnTo>
                <a:lnTo>
                  <a:pt x="153690" y="53964"/>
                </a:lnTo>
                <a:lnTo>
                  <a:pt x="154133" y="48833"/>
                </a:lnTo>
                <a:close/>
                <a:moveTo>
                  <a:pt x="164394" y="48833"/>
                </a:moveTo>
                <a:lnTo>
                  <a:pt x="164394" y="63876"/>
                </a:lnTo>
                <a:lnTo>
                  <a:pt x="162652" y="63876"/>
                </a:lnTo>
                <a:lnTo>
                  <a:pt x="162652" y="57479"/>
                </a:lnTo>
                <a:lnTo>
                  <a:pt x="162146" y="63876"/>
                </a:lnTo>
                <a:lnTo>
                  <a:pt x="160214" y="63876"/>
                </a:lnTo>
                <a:lnTo>
                  <a:pt x="159707" y="57479"/>
                </a:lnTo>
                <a:lnTo>
                  <a:pt x="159707" y="63876"/>
                </a:lnTo>
                <a:lnTo>
                  <a:pt x="157965" y="63876"/>
                </a:lnTo>
                <a:lnTo>
                  <a:pt x="157965" y="48833"/>
                </a:lnTo>
                <a:lnTo>
                  <a:pt x="160752" y="48833"/>
                </a:lnTo>
                <a:lnTo>
                  <a:pt x="161164" y="53964"/>
                </a:lnTo>
                <a:lnTo>
                  <a:pt x="161607" y="48833"/>
                </a:lnTo>
                <a:close/>
                <a:moveTo>
                  <a:pt x="171868" y="48833"/>
                </a:moveTo>
                <a:lnTo>
                  <a:pt x="171868" y="63876"/>
                </a:lnTo>
                <a:lnTo>
                  <a:pt x="170126" y="63876"/>
                </a:lnTo>
                <a:lnTo>
                  <a:pt x="170126" y="57479"/>
                </a:lnTo>
                <a:lnTo>
                  <a:pt x="169620" y="63876"/>
                </a:lnTo>
                <a:lnTo>
                  <a:pt x="167688" y="63876"/>
                </a:lnTo>
                <a:lnTo>
                  <a:pt x="167181" y="57479"/>
                </a:lnTo>
                <a:lnTo>
                  <a:pt x="167181" y="63876"/>
                </a:lnTo>
                <a:lnTo>
                  <a:pt x="165439" y="63876"/>
                </a:lnTo>
                <a:lnTo>
                  <a:pt x="165439" y="48833"/>
                </a:lnTo>
                <a:lnTo>
                  <a:pt x="168226" y="48833"/>
                </a:lnTo>
                <a:lnTo>
                  <a:pt x="168638" y="53964"/>
                </a:lnTo>
                <a:lnTo>
                  <a:pt x="169081" y="48833"/>
                </a:lnTo>
                <a:close/>
                <a:moveTo>
                  <a:pt x="179342" y="48833"/>
                </a:moveTo>
                <a:lnTo>
                  <a:pt x="179342" y="63876"/>
                </a:lnTo>
                <a:lnTo>
                  <a:pt x="177600" y="63876"/>
                </a:lnTo>
                <a:lnTo>
                  <a:pt x="177600" y="57479"/>
                </a:lnTo>
                <a:lnTo>
                  <a:pt x="177093" y="63876"/>
                </a:lnTo>
                <a:lnTo>
                  <a:pt x="175193" y="63876"/>
                </a:lnTo>
                <a:lnTo>
                  <a:pt x="174655" y="57479"/>
                </a:lnTo>
                <a:lnTo>
                  <a:pt x="174655" y="63876"/>
                </a:lnTo>
                <a:lnTo>
                  <a:pt x="172913" y="63876"/>
                </a:lnTo>
                <a:lnTo>
                  <a:pt x="172913" y="48833"/>
                </a:lnTo>
                <a:lnTo>
                  <a:pt x="175732" y="48833"/>
                </a:lnTo>
                <a:lnTo>
                  <a:pt x="176143" y="53964"/>
                </a:lnTo>
                <a:lnTo>
                  <a:pt x="176555" y="48833"/>
                </a:lnTo>
                <a:close/>
                <a:moveTo>
                  <a:pt x="186816" y="48833"/>
                </a:moveTo>
                <a:lnTo>
                  <a:pt x="186816" y="63876"/>
                </a:lnTo>
                <a:lnTo>
                  <a:pt x="185106" y="63876"/>
                </a:lnTo>
                <a:lnTo>
                  <a:pt x="185106" y="57479"/>
                </a:lnTo>
                <a:lnTo>
                  <a:pt x="184567" y="63876"/>
                </a:lnTo>
                <a:lnTo>
                  <a:pt x="182667" y="63876"/>
                </a:lnTo>
                <a:lnTo>
                  <a:pt x="182129" y="57479"/>
                </a:lnTo>
                <a:lnTo>
                  <a:pt x="182129" y="63876"/>
                </a:lnTo>
                <a:lnTo>
                  <a:pt x="180387" y="63876"/>
                </a:lnTo>
                <a:lnTo>
                  <a:pt x="180387" y="48833"/>
                </a:lnTo>
                <a:lnTo>
                  <a:pt x="183206" y="48833"/>
                </a:lnTo>
                <a:lnTo>
                  <a:pt x="183617" y="53964"/>
                </a:lnTo>
                <a:lnTo>
                  <a:pt x="184029" y="48833"/>
                </a:lnTo>
                <a:close/>
                <a:moveTo>
                  <a:pt x="194321" y="48833"/>
                </a:moveTo>
                <a:lnTo>
                  <a:pt x="194321" y="63876"/>
                </a:lnTo>
                <a:lnTo>
                  <a:pt x="192580" y="63876"/>
                </a:lnTo>
                <a:lnTo>
                  <a:pt x="192580" y="57479"/>
                </a:lnTo>
                <a:lnTo>
                  <a:pt x="192041" y="63876"/>
                </a:lnTo>
                <a:lnTo>
                  <a:pt x="190141" y="63876"/>
                </a:lnTo>
                <a:lnTo>
                  <a:pt x="189603" y="57479"/>
                </a:lnTo>
                <a:lnTo>
                  <a:pt x="189603" y="63876"/>
                </a:lnTo>
                <a:lnTo>
                  <a:pt x="187861" y="63876"/>
                </a:lnTo>
                <a:lnTo>
                  <a:pt x="187861" y="48833"/>
                </a:lnTo>
                <a:lnTo>
                  <a:pt x="190679" y="48833"/>
                </a:lnTo>
                <a:lnTo>
                  <a:pt x="191091" y="53964"/>
                </a:lnTo>
                <a:lnTo>
                  <a:pt x="191503" y="48833"/>
                </a:lnTo>
                <a:close/>
                <a:moveTo>
                  <a:pt x="201795" y="48833"/>
                </a:moveTo>
                <a:lnTo>
                  <a:pt x="201795" y="63876"/>
                </a:lnTo>
                <a:lnTo>
                  <a:pt x="200054" y="63876"/>
                </a:lnTo>
                <a:lnTo>
                  <a:pt x="200054" y="57479"/>
                </a:lnTo>
                <a:lnTo>
                  <a:pt x="199515" y="63876"/>
                </a:lnTo>
                <a:lnTo>
                  <a:pt x="197615" y="63876"/>
                </a:lnTo>
                <a:lnTo>
                  <a:pt x="197077" y="57479"/>
                </a:lnTo>
                <a:lnTo>
                  <a:pt x="197077" y="63876"/>
                </a:lnTo>
                <a:lnTo>
                  <a:pt x="195366" y="63876"/>
                </a:lnTo>
                <a:lnTo>
                  <a:pt x="195366" y="48833"/>
                </a:lnTo>
                <a:lnTo>
                  <a:pt x="198153" y="48833"/>
                </a:lnTo>
                <a:lnTo>
                  <a:pt x="198565" y="53964"/>
                </a:lnTo>
                <a:lnTo>
                  <a:pt x="198977" y="48833"/>
                </a:lnTo>
                <a:close/>
                <a:moveTo>
                  <a:pt x="209269" y="48833"/>
                </a:moveTo>
                <a:lnTo>
                  <a:pt x="209269" y="63876"/>
                </a:lnTo>
                <a:lnTo>
                  <a:pt x="207527" y="63876"/>
                </a:lnTo>
                <a:lnTo>
                  <a:pt x="207527" y="57479"/>
                </a:lnTo>
                <a:lnTo>
                  <a:pt x="207021" y="63876"/>
                </a:lnTo>
                <a:lnTo>
                  <a:pt x="205089" y="63876"/>
                </a:lnTo>
                <a:lnTo>
                  <a:pt x="204582" y="57479"/>
                </a:lnTo>
                <a:lnTo>
                  <a:pt x="204582" y="63876"/>
                </a:lnTo>
                <a:lnTo>
                  <a:pt x="202840" y="63876"/>
                </a:lnTo>
                <a:lnTo>
                  <a:pt x="202840" y="48833"/>
                </a:lnTo>
                <a:lnTo>
                  <a:pt x="205627" y="48833"/>
                </a:lnTo>
                <a:lnTo>
                  <a:pt x="206039" y="53964"/>
                </a:lnTo>
                <a:lnTo>
                  <a:pt x="206451" y="48833"/>
                </a:lnTo>
                <a:close/>
                <a:moveTo>
                  <a:pt x="216743" y="48833"/>
                </a:moveTo>
                <a:lnTo>
                  <a:pt x="216743" y="63876"/>
                </a:lnTo>
                <a:lnTo>
                  <a:pt x="215001" y="63876"/>
                </a:lnTo>
                <a:lnTo>
                  <a:pt x="215001" y="57479"/>
                </a:lnTo>
                <a:lnTo>
                  <a:pt x="214495" y="63876"/>
                </a:lnTo>
                <a:lnTo>
                  <a:pt x="212563" y="63876"/>
                </a:lnTo>
                <a:lnTo>
                  <a:pt x="212056" y="57479"/>
                </a:lnTo>
                <a:lnTo>
                  <a:pt x="212056" y="63876"/>
                </a:lnTo>
                <a:lnTo>
                  <a:pt x="210314" y="63876"/>
                </a:lnTo>
                <a:lnTo>
                  <a:pt x="210314" y="48833"/>
                </a:lnTo>
                <a:lnTo>
                  <a:pt x="213101" y="48833"/>
                </a:lnTo>
                <a:lnTo>
                  <a:pt x="213513" y="53964"/>
                </a:lnTo>
                <a:lnTo>
                  <a:pt x="213956" y="48833"/>
                </a:lnTo>
                <a:close/>
                <a:moveTo>
                  <a:pt x="224217" y="48833"/>
                </a:moveTo>
                <a:lnTo>
                  <a:pt x="224217" y="63876"/>
                </a:lnTo>
                <a:lnTo>
                  <a:pt x="222475" y="63876"/>
                </a:lnTo>
                <a:lnTo>
                  <a:pt x="222475" y="57479"/>
                </a:lnTo>
                <a:lnTo>
                  <a:pt x="221969" y="63876"/>
                </a:lnTo>
                <a:lnTo>
                  <a:pt x="220037" y="63876"/>
                </a:lnTo>
                <a:lnTo>
                  <a:pt x="219530" y="57479"/>
                </a:lnTo>
                <a:lnTo>
                  <a:pt x="219530" y="63876"/>
                </a:lnTo>
                <a:lnTo>
                  <a:pt x="217788" y="63876"/>
                </a:lnTo>
                <a:lnTo>
                  <a:pt x="217788" y="48833"/>
                </a:lnTo>
                <a:lnTo>
                  <a:pt x="220575" y="48833"/>
                </a:lnTo>
                <a:lnTo>
                  <a:pt x="221018" y="53964"/>
                </a:lnTo>
                <a:lnTo>
                  <a:pt x="221430" y="48833"/>
                </a:lnTo>
                <a:close/>
                <a:moveTo>
                  <a:pt x="231691" y="48833"/>
                </a:moveTo>
                <a:lnTo>
                  <a:pt x="231691" y="63876"/>
                </a:lnTo>
                <a:lnTo>
                  <a:pt x="229981" y="63876"/>
                </a:lnTo>
                <a:lnTo>
                  <a:pt x="229981" y="57479"/>
                </a:lnTo>
                <a:lnTo>
                  <a:pt x="229442" y="63876"/>
                </a:lnTo>
                <a:lnTo>
                  <a:pt x="227542" y="63876"/>
                </a:lnTo>
                <a:lnTo>
                  <a:pt x="227004" y="57479"/>
                </a:lnTo>
                <a:lnTo>
                  <a:pt x="227004" y="63876"/>
                </a:lnTo>
                <a:lnTo>
                  <a:pt x="225262" y="63876"/>
                </a:lnTo>
                <a:lnTo>
                  <a:pt x="225262" y="48833"/>
                </a:lnTo>
                <a:lnTo>
                  <a:pt x="228049" y="48833"/>
                </a:lnTo>
                <a:lnTo>
                  <a:pt x="228492" y="53964"/>
                </a:lnTo>
                <a:lnTo>
                  <a:pt x="228904" y="48833"/>
                </a:lnTo>
                <a:close/>
                <a:moveTo>
                  <a:pt x="239165" y="48833"/>
                </a:moveTo>
                <a:lnTo>
                  <a:pt x="239165" y="63876"/>
                </a:lnTo>
                <a:lnTo>
                  <a:pt x="237455" y="63876"/>
                </a:lnTo>
                <a:lnTo>
                  <a:pt x="237455" y="57479"/>
                </a:lnTo>
                <a:lnTo>
                  <a:pt x="236916" y="63876"/>
                </a:lnTo>
                <a:lnTo>
                  <a:pt x="235016" y="63876"/>
                </a:lnTo>
                <a:lnTo>
                  <a:pt x="234478" y="57479"/>
                </a:lnTo>
                <a:lnTo>
                  <a:pt x="234478" y="63876"/>
                </a:lnTo>
                <a:lnTo>
                  <a:pt x="232736" y="63876"/>
                </a:lnTo>
                <a:lnTo>
                  <a:pt x="232736" y="48833"/>
                </a:lnTo>
                <a:lnTo>
                  <a:pt x="235555" y="48833"/>
                </a:lnTo>
                <a:lnTo>
                  <a:pt x="235966" y="53964"/>
                </a:lnTo>
                <a:lnTo>
                  <a:pt x="236378" y="48833"/>
                </a:lnTo>
                <a:close/>
                <a:moveTo>
                  <a:pt x="246670" y="48833"/>
                </a:moveTo>
                <a:lnTo>
                  <a:pt x="246670" y="63876"/>
                </a:lnTo>
                <a:lnTo>
                  <a:pt x="244929" y="63876"/>
                </a:lnTo>
                <a:lnTo>
                  <a:pt x="244929" y="57479"/>
                </a:lnTo>
                <a:lnTo>
                  <a:pt x="244390" y="63876"/>
                </a:lnTo>
                <a:lnTo>
                  <a:pt x="242490" y="63876"/>
                </a:lnTo>
                <a:lnTo>
                  <a:pt x="241952" y="57479"/>
                </a:lnTo>
                <a:lnTo>
                  <a:pt x="241952" y="63876"/>
                </a:lnTo>
                <a:lnTo>
                  <a:pt x="240242" y="63876"/>
                </a:lnTo>
                <a:lnTo>
                  <a:pt x="240242" y="48833"/>
                </a:lnTo>
                <a:lnTo>
                  <a:pt x="243028" y="48833"/>
                </a:lnTo>
                <a:lnTo>
                  <a:pt x="243440" y="53964"/>
                </a:lnTo>
                <a:lnTo>
                  <a:pt x="243852" y="48833"/>
                </a:lnTo>
                <a:close/>
                <a:moveTo>
                  <a:pt x="254144" y="48833"/>
                </a:moveTo>
                <a:lnTo>
                  <a:pt x="254144" y="63876"/>
                </a:lnTo>
                <a:lnTo>
                  <a:pt x="252402" y="63876"/>
                </a:lnTo>
                <a:lnTo>
                  <a:pt x="252402" y="57479"/>
                </a:lnTo>
                <a:lnTo>
                  <a:pt x="251864" y="63876"/>
                </a:lnTo>
                <a:lnTo>
                  <a:pt x="249964" y="63876"/>
                </a:lnTo>
                <a:lnTo>
                  <a:pt x="249426" y="57479"/>
                </a:lnTo>
                <a:lnTo>
                  <a:pt x="249426" y="63876"/>
                </a:lnTo>
                <a:lnTo>
                  <a:pt x="247715" y="63876"/>
                </a:lnTo>
                <a:lnTo>
                  <a:pt x="247715" y="48833"/>
                </a:lnTo>
                <a:lnTo>
                  <a:pt x="250502" y="48833"/>
                </a:lnTo>
                <a:lnTo>
                  <a:pt x="250914" y="53964"/>
                </a:lnTo>
                <a:lnTo>
                  <a:pt x="251326" y="48833"/>
                </a:lnTo>
                <a:close/>
                <a:moveTo>
                  <a:pt x="261618" y="48833"/>
                </a:moveTo>
                <a:lnTo>
                  <a:pt x="261618" y="63876"/>
                </a:lnTo>
                <a:lnTo>
                  <a:pt x="259876" y="63876"/>
                </a:lnTo>
                <a:lnTo>
                  <a:pt x="259876" y="57479"/>
                </a:lnTo>
                <a:lnTo>
                  <a:pt x="259338" y="63876"/>
                </a:lnTo>
                <a:lnTo>
                  <a:pt x="257438" y="63876"/>
                </a:lnTo>
                <a:lnTo>
                  <a:pt x="256899" y="57479"/>
                </a:lnTo>
                <a:lnTo>
                  <a:pt x="256899" y="63876"/>
                </a:lnTo>
                <a:lnTo>
                  <a:pt x="255189" y="63876"/>
                </a:lnTo>
                <a:lnTo>
                  <a:pt x="255189" y="48833"/>
                </a:lnTo>
                <a:lnTo>
                  <a:pt x="257976" y="48833"/>
                </a:lnTo>
                <a:lnTo>
                  <a:pt x="258388" y="53964"/>
                </a:lnTo>
                <a:lnTo>
                  <a:pt x="258831" y="48833"/>
                </a:lnTo>
                <a:close/>
                <a:moveTo>
                  <a:pt x="269092" y="48833"/>
                </a:moveTo>
                <a:lnTo>
                  <a:pt x="269092" y="63876"/>
                </a:lnTo>
                <a:lnTo>
                  <a:pt x="267350" y="63876"/>
                </a:lnTo>
                <a:lnTo>
                  <a:pt x="267350" y="57479"/>
                </a:lnTo>
                <a:lnTo>
                  <a:pt x="266844" y="63876"/>
                </a:lnTo>
                <a:lnTo>
                  <a:pt x="264912" y="63876"/>
                </a:lnTo>
                <a:lnTo>
                  <a:pt x="264405" y="57479"/>
                </a:lnTo>
                <a:lnTo>
                  <a:pt x="264405" y="63876"/>
                </a:lnTo>
                <a:lnTo>
                  <a:pt x="262663" y="63876"/>
                </a:lnTo>
                <a:lnTo>
                  <a:pt x="262663" y="48833"/>
                </a:lnTo>
                <a:lnTo>
                  <a:pt x="265450" y="48833"/>
                </a:lnTo>
                <a:lnTo>
                  <a:pt x="265862" y="53964"/>
                </a:lnTo>
                <a:lnTo>
                  <a:pt x="266305" y="48833"/>
                </a:lnTo>
                <a:close/>
                <a:moveTo>
                  <a:pt x="276566" y="48833"/>
                </a:moveTo>
                <a:lnTo>
                  <a:pt x="276566" y="63876"/>
                </a:lnTo>
                <a:lnTo>
                  <a:pt x="274824" y="63876"/>
                </a:lnTo>
                <a:lnTo>
                  <a:pt x="274824" y="57479"/>
                </a:lnTo>
                <a:lnTo>
                  <a:pt x="274317" y="63876"/>
                </a:lnTo>
                <a:lnTo>
                  <a:pt x="272386" y="63876"/>
                </a:lnTo>
                <a:lnTo>
                  <a:pt x="271879" y="57479"/>
                </a:lnTo>
                <a:lnTo>
                  <a:pt x="271879" y="63876"/>
                </a:lnTo>
                <a:lnTo>
                  <a:pt x="270137" y="63876"/>
                </a:lnTo>
                <a:lnTo>
                  <a:pt x="270137" y="48833"/>
                </a:lnTo>
                <a:lnTo>
                  <a:pt x="272924" y="48833"/>
                </a:lnTo>
                <a:lnTo>
                  <a:pt x="273367" y="53964"/>
                </a:lnTo>
                <a:lnTo>
                  <a:pt x="273779" y="48833"/>
                </a:lnTo>
                <a:close/>
                <a:moveTo>
                  <a:pt x="284040" y="48833"/>
                </a:moveTo>
                <a:lnTo>
                  <a:pt x="284040" y="63876"/>
                </a:lnTo>
                <a:lnTo>
                  <a:pt x="282298" y="63876"/>
                </a:lnTo>
                <a:lnTo>
                  <a:pt x="282298" y="57479"/>
                </a:lnTo>
                <a:lnTo>
                  <a:pt x="281791" y="63876"/>
                </a:lnTo>
                <a:lnTo>
                  <a:pt x="279860" y="63876"/>
                </a:lnTo>
                <a:lnTo>
                  <a:pt x="279353" y="57479"/>
                </a:lnTo>
                <a:lnTo>
                  <a:pt x="279353" y="63876"/>
                </a:lnTo>
                <a:lnTo>
                  <a:pt x="277611" y="63876"/>
                </a:lnTo>
                <a:lnTo>
                  <a:pt x="277611" y="48833"/>
                </a:lnTo>
                <a:lnTo>
                  <a:pt x="280430" y="48833"/>
                </a:lnTo>
                <a:lnTo>
                  <a:pt x="280841" y="53964"/>
                </a:lnTo>
                <a:lnTo>
                  <a:pt x="281253" y="48833"/>
                </a:lnTo>
                <a:close/>
                <a:moveTo>
                  <a:pt x="7347" y="64700"/>
                </a:moveTo>
                <a:lnTo>
                  <a:pt x="7347" y="79742"/>
                </a:lnTo>
                <a:lnTo>
                  <a:pt x="5605" y="79742"/>
                </a:lnTo>
                <a:lnTo>
                  <a:pt x="5605" y="73345"/>
                </a:lnTo>
                <a:lnTo>
                  <a:pt x="5099" y="79742"/>
                </a:lnTo>
                <a:lnTo>
                  <a:pt x="3167" y="79742"/>
                </a:lnTo>
                <a:lnTo>
                  <a:pt x="2629" y="73345"/>
                </a:lnTo>
                <a:lnTo>
                  <a:pt x="2629" y="79742"/>
                </a:lnTo>
                <a:lnTo>
                  <a:pt x="918" y="79742"/>
                </a:lnTo>
                <a:lnTo>
                  <a:pt x="918" y="64700"/>
                </a:lnTo>
                <a:lnTo>
                  <a:pt x="3705" y="64700"/>
                </a:lnTo>
                <a:lnTo>
                  <a:pt x="4117" y="69830"/>
                </a:lnTo>
                <a:lnTo>
                  <a:pt x="4529" y="64700"/>
                </a:lnTo>
                <a:close/>
                <a:moveTo>
                  <a:pt x="14821" y="64700"/>
                </a:moveTo>
                <a:lnTo>
                  <a:pt x="14821" y="79742"/>
                </a:lnTo>
                <a:lnTo>
                  <a:pt x="13079" y="79742"/>
                </a:lnTo>
                <a:lnTo>
                  <a:pt x="13079" y="73345"/>
                </a:lnTo>
                <a:lnTo>
                  <a:pt x="12573" y="79742"/>
                </a:lnTo>
                <a:lnTo>
                  <a:pt x="10641" y="79742"/>
                </a:lnTo>
                <a:lnTo>
                  <a:pt x="10134" y="73345"/>
                </a:lnTo>
                <a:lnTo>
                  <a:pt x="10134" y="79742"/>
                </a:lnTo>
                <a:lnTo>
                  <a:pt x="8392" y="79742"/>
                </a:lnTo>
                <a:lnTo>
                  <a:pt x="8392" y="64700"/>
                </a:lnTo>
                <a:lnTo>
                  <a:pt x="11179" y="64700"/>
                </a:lnTo>
                <a:lnTo>
                  <a:pt x="11591" y="69830"/>
                </a:lnTo>
                <a:lnTo>
                  <a:pt x="12034" y="64700"/>
                </a:lnTo>
                <a:close/>
                <a:moveTo>
                  <a:pt x="22295" y="64700"/>
                </a:moveTo>
                <a:lnTo>
                  <a:pt x="22295" y="79742"/>
                </a:lnTo>
                <a:lnTo>
                  <a:pt x="20553" y="79742"/>
                </a:lnTo>
                <a:lnTo>
                  <a:pt x="20553" y="73345"/>
                </a:lnTo>
                <a:lnTo>
                  <a:pt x="20047" y="79742"/>
                </a:lnTo>
                <a:lnTo>
                  <a:pt x="18115" y="79742"/>
                </a:lnTo>
                <a:lnTo>
                  <a:pt x="17608" y="73345"/>
                </a:lnTo>
                <a:lnTo>
                  <a:pt x="17608" y="79742"/>
                </a:lnTo>
                <a:lnTo>
                  <a:pt x="15866" y="79742"/>
                </a:lnTo>
                <a:lnTo>
                  <a:pt x="15866" y="64700"/>
                </a:lnTo>
                <a:lnTo>
                  <a:pt x="18653" y="64700"/>
                </a:lnTo>
                <a:lnTo>
                  <a:pt x="19096" y="69830"/>
                </a:lnTo>
                <a:lnTo>
                  <a:pt x="19508" y="64700"/>
                </a:lnTo>
                <a:close/>
                <a:moveTo>
                  <a:pt x="29769" y="64700"/>
                </a:moveTo>
                <a:lnTo>
                  <a:pt x="29769" y="79742"/>
                </a:lnTo>
                <a:lnTo>
                  <a:pt x="28059" y="79742"/>
                </a:lnTo>
                <a:lnTo>
                  <a:pt x="28059" y="73345"/>
                </a:lnTo>
                <a:lnTo>
                  <a:pt x="27520" y="79742"/>
                </a:lnTo>
                <a:lnTo>
                  <a:pt x="25589" y="79742"/>
                </a:lnTo>
                <a:lnTo>
                  <a:pt x="25082" y="73345"/>
                </a:lnTo>
                <a:lnTo>
                  <a:pt x="25082" y="79742"/>
                </a:lnTo>
                <a:lnTo>
                  <a:pt x="23340" y="79742"/>
                </a:lnTo>
                <a:lnTo>
                  <a:pt x="23340" y="64700"/>
                </a:lnTo>
                <a:lnTo>
                  <a:pt x="26159" y="64700"/>
                </a:lnTo>
                <a:lnTo>
                  <a:pt x="26570" y="69830"/>
                </a:lnTo>
                <a:lnTo>
                  <a:pt x="26982" y="64700"/>
                </a:lnTo>
                <a:close/>
                <a:moveTo>
                  <a:pt x="37243" y="64700"/>
                </a:moveTo>
                <a:lnTo>
                  <a:pt x="37243" y="79742"/>
                </a:lnTo>
                <a:lnTo>
                  <a:pt x="35533" y="79742"/>
                </a:lnTo>
                <a:lnTo>
                  <a:pt x="35533" y="73345"/>
                </a:lnTo>
                <a:lnTo>
                  <a:pt x="34994" y="79742"/>
                </a:lnTo>
                <a:lnTo>
                  <a:pt x="33094" y="79742"/>
                </a:lnTo>
                <a:lnTo>
                  <a:pt x="32556" y="73345"/>
                </a:lnTo>
                <a:lnTo>
                  <a:pt x="32556" y="79742"/>
                </a:lnTo>
                <a:lnTo>
                  <a:pt x="30814" y="79742"/>
                </a:lnTo>
                <a:lnTo>
                  <a:pt x="30814" y="64700"/>
                </a:lnTo>
                <a:lnTo>
                  <a:pt x="33633" y="64700"/>
                </a:lnTo>
                <a:lnTo>
                  <a:pt x="34044" y="69830"/>
                </a:lnTo>
                <a:lnTo>
                  <a:pt x="34456" y="64700"/>
                </a:lnTo>
                <a:close/>
                <a:moveTo>
                  <a:pt x="44748" y="64700"/>
                </a:moveTo>
                <a:lnTo>
                  <a:pt x="44748" y="79742"/>
                </a:lnTo>
                <a:lnTo>
                  <a:pt x="43007" y="79742"/>
                </a:lnTo>
                <a:lnTo>
                  <a:pt x="43007" y="73345"/>
                </a:lnTo>
                <a:lnTo>
                  <a:pt x="42468" y="79742"/>
                </a:lnTo>
                <a:lnTo>
                  <a:pt x="40568" y="79742"/>
                </a:lnTo>
                <a:lnTo>
                  <a:pt x="40030" y="73345"/>
                </a:lnTo>
                <a:lnTo>
                  <a:pt x="40030" y="79742"/>
                </a:lnTo>
                <a:lnTo>
                  <a:pt x="38320" y="79742"/>
                </a:lnTo>
                <a:lnTo>
                  <a:pt x="38320" y="64700"/>
                </a:lnTo>
                <a:lnTo>
                  <a:pt x="41106" y="64700"/>
                </a:lnTo>
                <a:lnTo>
                  <a:pt x="41518" y="69830"/>
                </a:lnTo>
                <a:lnTo>
                  <a:pt x="41930" y="64700"/>
                </a:lnTo>
                <a:close/>
                <a:moveTo>
                  <a:pt x="52222" y="64700"/>
                </a:moveTo>
                <a:lnTo>
                  <a:pt x="52222" y="79742"/>
                </a:lnTo>
                <a:lnTo>
                  <a:pt x="50480" y="79742"/>
                </a:lnTo>
                <a:lnTo>
                  <a:pt x="50480" y="73345"/>
                </a:lnTo>
                <a:lnTo>
                  <a:pt x="49942" y="79742"/>
                </a:lnTo>
                <a:lnTo>
                  <a:pt x="48042" y="79742"/>
                </a:lnTo>
                <a:lnTo>
                  <a:pt x="47504" y="73345"/>
                </a:lnTo>
                <a:lnTo>
                  <a:pt x="47504" y="79742"/>
                </a:lnTo>
                <a:lnTo>
                  <a:pt x="45793" y="79742"/>
                </a:lnTo>
                <a:lnTo>
                  <a:pt x="45793" y="64700"/>
                </a:lnTo>
                <a:lnTo>
                  <a:pt x="48580" y="64700"/>
                </a:lnTo>
                <a:lnTo>
                  <a:pt x="48992" y="69830"/>
                </a:lnTo>
                <a:lnTo>
                  <a:pt x="49404" y="64700"/>
                </a:lnTo>
                <a:close/>
                <a:moveTo>
                  <a:pt x="59696" y="64700"/>
                </a:moveTo>
                <a:lnTo>
                  <a:pt x="59696" y="79742"/>
                </a:lnTo>
                <a:lnTo>
                  <a:pt x="57954" y="79742"/>
                </a:lnTo>
                <a:lnTo>
                  <a:pt x="57954" y="73345"/>
                </a:lnTo>
                <a:lnTo>
                  <a:pt x="57448" y="79742"/>
                </a:lnTo>
                <a:lnTo>
                  <a:pt x="55516" y="79742"/>
                </a:lnTo>
                <a:lnTo>
                  <a:pt x="54978" y="73345"/>
                </a:lnTo>
                <a:lnTo>
                  <a:pt x="54978" y="79742"/>
                </a:lnTo>
                <a:lnTo>
                  <a:pt x="53267" y="79742"/>
                </a:lnTo>
                <a:lnTo>
                  <a:pt x="53267" y="64700"/>
                </a:lnTo>
                <a:lnTo>
                  <a:pt x="56054" y="64700"/>
                </a:lnTo>
                <a:lnTo>
                  <a:pt x="56466" y="69830"/>
                </a:lnTo>
                <a:lnTo>
                  <a:pt x="56878" y="64700"/>
                </a:lnTo>
                <a:close/>
                <a:moveTo>
                  <a:pt x="67170" y="64700"/>
                </a:moveTo>
                <a:lnTo>
                  <a:pt x="67170" y="79742"/>
                </a:lnTo>
                <a:lnTo>
                  <a:pt x="65428" y="79742"/>
                </a:lnTo>
                <a:lnTo>
                  <a:pt x="65428" y="73345"/>
                </a:lnTo>
                <a:lnTo>
                  <a:pt x="64922" y="79742"/>
                </a:lnTo>
                <a:lnTo>
                  <a:pt x="62990" y="79742"/>
                </a:lnTo>
                <a:lnTo>
                  <a:pt x="62483" y="73345"/>
                </a:lnTo>
                <a:lnTo>
                  <a:pt x="62483" y="79742"/>
                </a:lnTo>
                <a:lnTo>
                  <a:pt x="60741" y="79742"/>
                </a:lnTo>
                <a:lnTo>
                  <a:pt x="60741" y="64700"/>
                </a:lnTo>
                <a:lnTo>
                  <a:pt x="63528" y="64700"/>
                </a:lnTo>
                <a:lnTo>
                  <a:pt x="63940" y="69830"/>
                </a:lnTo>
                <a:lnTo>
                  <a:pt x="64383" y="64700"/>
                </a:lnTo>
                <a:close/>
                <a:moveTo>
                  <a:pt x="74644" y="64700"/>
                </a:moveTo>
                <a:lnTo>
                  <a:pt x="74644" y="79742"/>
                </a:lnTo>
                <a:lnTo>
                  <a:pt x="72902" y="79742"/>
                </a:lnTo>
                <a:lnTo>
                  <a:pt x="72902" y="73345"/>
                </a:lnTo>
                <a:lnTo>
                  <a:pt x="72395" y="79742"/>
                </a:lnTo>
                <a:lnTo>
                  <a:pt x="70464" y="79742"/>
                </a:lnTo>
                <a:lnTo>
                  <a:pt x="69957" y="73345"/>
                </a:lnTo>
                <a:lnTo>
                  <a:pt x="69957" y="79742"/>
                </a:lnTo>
                <a:lnTo>
                  <a:pt x="68215" y="79742"/>
                </a:lnTo>
                <a:lnTo>
                  <a:pt x="68215" y="64700"/>
                </a:lnTo>
                <a:lnTo>
                  <a:pt x="71002" y="64700"/>
                </a:lnTo>
                <a:lnTo>
                  <a:pt x="71445" y="69830"/>
                </a:lnTo>
                <a:lnTo>
                  <a:pt x="71857" y="64700"/>
                </a:lnTo>
                <a:close/>
                <a:moveTo>
                  <a:pt x="82118" y="64700"/>
                </a:moveTo>
                <a:lnTo>
                  <a:pt x="82118" y="79742"/>
                </a:lnTo>
                <a:lnTo>
                  <a:pt x="80376" y="79742"/>
                </a:lnTo>
                <a:lnTo>
                  <a:pt x="80376" y="73345"/>
                </a:lnTo>
                <a:lnTo>
                  <a:pt x="79869" y="79742"/>
                </a:lnTo>
                <a:lnTo>
                  <a:pt x="77969" y="79742"/>
                </a:lnTo>
                <a:lnTo>
                  <a:pt x="77431" y="73345"/>
                </a:lnTo>
                <a:lnTo>
                  <a:pt x="77431" y="79742"/>
                </a:lnTo>
                <a:lnTo>
                  <a:pt x="75689" y="79742"/>
                </a:lnTo>
                <a:lnTo>
                  <a:pt x="75689" y="64700"/>
                </a:lnTo>
                <a:lnTo>
                  <a:pt x="78508" y="64700"/>
                </a:lnTo>
                <a:lnTo>
                  <a:pt x="78919" y="69830"/>
                </a:lnTo>
                <a:lnTo>
                  <a:pt x="79331" y="64700"/>
                </a:lnTo>
                <a:close/>
                <a:moveTo>
                  <a:pt x="89623" y="64700"/>
                </a:moveTo>
                <a:lnTo>
                  <a:pt x="89623" y="79742"/>
                </a:lnTo>
                <a:lnTo>
                  <a:pt x="87882" y="79742"/>
                </a:lnTo>
                <a:lnTo>
                  <a:pt x="87882" y="73345"/>
                </a:lnTo>
                <a:lnTo>
                  <a:pt x="87343" y="79742"/>
                </a:lnTo>
                <a:lnTo>
                  <a:pt x="85443" y="79742"/>
                </a:lnTo>
                <a:lnTo>
                  <a:pt x="84905" y="73345"/>
                </a:lnTo>
                <a:lnTo>
                  <a:pt x="84905" y="79742"/>
                </a:lnTo>
                <a:lnTo>
                  <a:pt x="83163" y="79742"/>
                </a:lnTo>
                <a:lnTo>
                  <a:pt x="83163" y="64700"/>
                </a:lnTo>
                <a:lnTo>
                  <a:pt x="85982" y="64700"/>
                </a:lnTo>
                <a:lnTo>
                  <a:pt x="86393" y="69830"/>
                </a:lnTo>
                <a:lnTo>
                  <a:pt x="86805" y="64700"/>
                </a:lnTo>
                <a:close/>
                <a:moveTo>
                  <a:pt x="97097" y="64700"/>
                </a:moveTo>
                <a:lnTo>
                  <a:pt x="97097" y="79742"/>
                </a:lnTo>
                <a:lnTo>
                  <a:pt x="95356" y="79742"/>
                </a:lnTo>
                <a:lnTo>
                  <a:pt x="95356" y="73345"/>
                </a:lnTo>
                <a:lnTo>
                  <a:pt x="94817" y="79742"/>
                </a:lnTo>
                <a:lnTo>
                  <a:pt x="92917" y="79742"/>
                </a:lnTo>
                <a:lnTo>
                  <a:pt x="92379" y="73345"/>
                </a:lnTo>
                <a:lnTo>
                  <a:pt x="92379" y="79742"/>
                </a:lnTo>
                <a:lnTo>
                  <a:pt x="90637" y="79742"/>
                </a:lnTo>
                <a:lnTo>
                  <a:pt x="90637" y="64700"/>
                </a:lnTo>
                <a:lnTo>
                  <a:pt x="93455" y="64700"/>
                </a:lnTo>
                <a:lnTo>
                  <a:pt x="93867" y="69830"/>
                </a:lnTo>
                <a:lnTo>
                  <a:pt x="94279" y="64700"/>
                </a:lnTo>
                <a:close/>
                <a:moveTo>
                  <a:pt x="104571" y="64700"/>
                </a:moveTo>
                <a:lnTo>
                  <a:pt x="104571" y="79742"/>
                </a:lnTo>
                <a:lnTo>
                  <a:pt x="102829" y="79742"/>
                </a:lnTo>
                <a:lnTo>
                  <a:pt x="102829" y="73345"/>
                </a:lnTo>
                <a:lnTo>
                  <a:pt x="102323" y="79742"/>
                </a:lnTo>
                <a:lnTo>
                  <a:pt x="100391" y="79742"/>
                </a:lnTo>
                <a:lnTo>
                  <a:pt x="99853" y="73345"/>
                </a:lnTo>
                <a:lnTo>
                  <a:pt x="99853" y="79742"/>
                </a:lnTo>
                <a:lnTo>
                  <a:pt x="98142" y="79742"/>
                </a:lnTo>
                <a:lnTo>
                  <a:pt x="98142" y="64700"/>
                </a:lnTo>
                <a:lnTo>
                  <a:pt x="100929" y="64700"/>
                </a:lnTo>
                <a:lnTo>
                  <a:pt x="101341" y="69830"/>
                </a:lnTo>
                <a:lnTo>
                  <a:pt x="101753" y="64700"/>
                </a:lnTo>
                <a:close/>
                <a:moveTo>
                  <a:pt x="112045" y="64700"/>
                </a:moveTo>
                <a:lnTo>
                  <a:pt x="112045" y="79742"/>
                </a:lnTo>
                <a:lnTo>
                  <a:pt x="110303" y="79742"/>
                </a:lnTo>
                <a:lnTo>
                  <a:pt x="110303" y="73345"/>
                </a:lnTo>
                <a:lnTo>
                  <a:pt x="109797" y="79742"/>
                </a:lnTo>
                <a:lnTo>
                  <a:pt x="107865" y="79742"/>
                </a:lnTo>
                <a:lnTo>
                  <a:pt x="107358" y="73345"/>
                </a:lnTo>
                <a:lnTo>
                  <a:pt x="107358" y="79742"/>
                </a:lnTo>
                <a:lnTo>
                  <a:pt x="105616" y="79742"/>
                </a:lnTo>
                <a:lnTo>
                  <a:pt x="105616" y="64700"/>
                </a:lnTo>
                <a:lnTo>
                  <a:pt x="108403" y="64700"/>
                </a:lnTo>
                <a:lnTo>
                  <a:pt x="108815" y="69830"/>
                </a:lnTo>
                <a:lnTo>
                  <a:pt x="109258" y="64700"/>
                </a:lnTo>
                <a:close/>
                <a:moveTo>
                  <a:pt x="119519" y="64700"/>
                </a:moveTo>
                <a:lnTo>
                  <a:pt x="119519" y="79742"/>
                </a:lnTo>
                <a:lnTo>
                  <a:pt x="117777" y="79742"/>
                </a:lnTo>
                <a:lnTo>
                  <a:pt x="117777" y="73345"/>
                </a:lnTo>
                <a:lnTo>
                  <a:pt x="117271" y="79742"/>
                </a:lnTo>
                <a:lnTo>
                  <a:pt x="115339" y="79742"/>
                </a:lnTo>
                <a:lnTo>
                  <a:pt x="114832" y="73345"/>
                </a:lnTo>
                <a:lnTo>
                  <a:pt x="114832" y="79742"/>
                </a:lnTo>
                <a:lnTo>
                  <a:pt x="113090" y="79742"/>
                </a:lnTo>
                <a:lnTo>
                  <a:pt x="113090" y="64700"/>
                </a:lnTo>
                <a:lnTo>
                  <a:pt x="115877" y="64700"/>
                </a:lnTo>
                <a:lnTo>
                  <a:pt x="116320" y="69830"/>
                </a:lnTo>
                <a:lnTo>
                  <a:pt x="116732" y="64700"/>
                </a:lnTo>
                <a:close/>
                <a:moveTo>
                  <a:pt x="126993" y="64700"/>
                </a:moveTo>
                <a:lnTo>
                  <a:pt x="126993" y="79742"/>
                </a:lnTo>
                <a:lnTo>
                  <a:pt x="125283" y="79742"/>
                </a:lnTo>
                <a:lnTo>
                  <a:pt x="125283" y="73345"/>
                </a:lnTo>
                <a:lnTo>
                  <a:pt x="124744" y="79742"/>
                </a:lnTo>
                <a:lnTo>
                  <a:pt x="122813" y="79742"/>
                </a:lnTo>
                <a:lnTo>
                  <a:pt x="122306" y="73345"/>
                </a:lnTo>
                <a:lnTo>
                  <a:pt x="122306" y="79742"/>
                </a:lnTo>
                <a:lnTo>
                  <a:pt x="120564" y="79742"/>
                </a:lnTo>
                <a:lnTo>
                  <a:pt x="120564" y="64700"/>
                </a:lnTo>
                <a:lnTo>
                  <a:pt x="123351" y="64700"/>
                </a:lnTo>
                <a:lnTo>
                  <a:pt x="123794" y="69830"/>
                </a:lnTo>
                <a:lnTo>
                  <a:pt x="124206" y="64700"/>
                </a:lnTo>
                <a:close/>
                <a:moveTo>
                  <a:pt x="134467" y="64700"/>
                </a:moveTo>
                <a:lnTo>
                  <a:pt x="134467" y="79742"/>
                </a:lnTo>
                <a:lnTo>
                  <a:pt x="132757" y="79742"/>
                </a:lnTo>
                <a:lnTo>
                  <a:pt x="132757" y="73345"/>
                </a:lnTo>
                <a:lnTo>
                  <a:pt x="132218" y="79742"/>
                </a:lnTo>
                <a:lnTo>
                  <a:pt x="130318" y="79742"/>
                </a:lnTo>
                <a:lnTo>
                  <a:pt x="129780" y="73345"/>
                </a:lnTo>
                <a:lnTo>
                  <a:pt x="129780" y="79742"/>
                </a:lnTo>
                <a:lnTo>
                  <a:pt x="128038" y="79742"/>
                </a:lnTo>
                <a:lnTo>
                  <a:pt x="128038" y="64700"/>
                </a:lnTo>
                <a:lnTo>
                  <a:pt x="130857" y="64700"/>
                </a:lnTo>
                <a:lnTo>
                  <a:pt x="131268" y="69830"/>
                </a:lnTo>
                <a:lnTo>
                  <a:pt x="131680" y="64700"/>
                </a:lnTo>
                <a:close/>
                <a:moveTo>
                  <a:pt x="141941" y="64700"/>
                </a:moveTo>
                <a:lnTo>
                  <a:pt x="141941" y="79742"/>
                </a:lnTo>
                <a:lnTo>
                  <a:pt x="140231" y="79742"/>
                </a:lnTo>
                <a:lnTo>
                  <a:pt x="140231" y="73345"/>
                </a:lnTo>
                <a:lnTo>
                  <a:pt x="139692" y="79742"/>
                </a:lnTo>
                <a:lnTo>
                  <a:pt x="137792" y="79742"/>
                </a:lnTo>
                <a:lnTo>
                  <a:pt x="137254" y="73345"/>
                </a:lnTo>
                <a:lnTo>
                  <a:pt x="137254" y="79742"/>
                </a:lnTo>
                <a:lnTo>
                  <a:pt x="135512" y="79742"/>
                </a:lnTo>
                <a:lnTo>
                  <a:pt x="135512" y="64700"/>
                </a:lnTo>
                <a:lnTo>
                  <a:pt x="138330" y="64700"/>
                </a:lnTo>
                <a:lnTo>
                  <a:pt x="138742" y="69830"/>
                </a:lnTo>
                <a:lnTo>
                  <a:pt x="139154" y="64700"/>
                </a:lnTo>
                <a:close/>
                <a:moveTo>
                  <a:pt x="149446" y="64700"/>
                </a:moveTo>
                <a:lnTo>
                  <a:pt x="149446" y="79742"/>
                </a:lnTo>
                <a:lnTo>
                  <a:pt x="147705" y="79742"/>
                </a:lnTo>
                <a:lnTo>
                  <a:pt x="147705" y="73345"/>
                </a:lnTo>
                <a:lnTo>
                  <a:pt x="147166" y="79742"/>
                </a:lnTo>
                <a:lnTo>
                  <a:pt x="145266" y="79742"/>
                </a:lnTo>
                <a:lnTo>
                  <a:pt x="144728" y="73345"/>
                </a:lnTo>
                <a:lnTo>
                  <a:pt x="144728" y="79742"/>
                </a:lnTo>
                <a:lnTo>
                  <a:pt x="142986" y="79742"/>
                </a:lnTo>
                <a:lnTo>
                  <a:pt x="142986" y="64700"/>
                </a:lnTo>
                <a:lnTo>
                  <a:pt x="145804" y="64700"/>
                </a:lnTo>
                <a:lnTo>
                  <a:pt x="146216" y="69830"/>
                </a:lnTo>
                <a:lnTo>
                  <a:pt x="146628" y="64700"/>
                </a:lnTo>
                <a:close/>
                <a:moveTo>
                  <a:pt x="156920" y="64700"/>
                </a:moveTo>
                <a:lnTo>
                  <a:pt x="156920" y="79742"/>
                </a:lnTo>
                <a:lnTo>
                  <a:pt x="155178" y="79742"/>
                </a:lnTo>
                <a:lnTo>
                  <a:pt x="155178" y="73345"/>
                </a:lnTo>
                <a:lnTo>
                  <a:pt x="154640" y="79742"/>
                </a:lnTo>
                <a:lnTo>
                  <a:pt x="152740" y="79742"/>
                </a:lnTo>
                <a:lnTo>
                  <a:pt x="152233" y="73345"/>
                </a:lnTo>
                <a:lnTo>
                  <a:pt x="152233" y="79742"/>
                </a:lnTo>
                <a:lnTo>
                  <a:pt x="150491" y="79742"/>
                </a:lnTo>
                <a:lnTo>
                  <a:pt x="150491" y="64700"/>
                </a:lnTo>
                <a:lnTo>
                  <a:pt x="153278" y="64700"/>
                </a:lnTo>
                <a:lnTo>
                  <a:pt x="153690" y="69830"/>
                </a:lnTo>
                <a:lnTo>
                  <a:pt x="154133" y="64700"/>
                </a:lnTo>
                <a:close/>
                <a:moveTo>
                  <a:pt x="164394" y="64700"/>
                </a:moveTo>
                <a:lnTo>
                  <a:pt x="164394" y="79742"/>
                </a:lnTo>
                <a:lnTo>
                  <a:pt x="162652" y="79742"/>
                </a:lnTo>
                <a:lnTo>
                  <a:pt x="162652" y="73345"/>
                </a:lnTo>
                <a:lnTo>
                  <a:pt x="162146" y="79742"/>
                </a:lnTo>
                <a:lnTo>
                  <a:pt x="160214" y="79742"/>
                </a:lnTo>
                <a:lnTo>
                  <a:pt x="159707" y="73345"/>
                </a:lnTo>
                <a:lnTo>
                  <a:pt x="159707" y="79742"/>
                </a:lnTo>
                <a:lnTo>
                  <a:pt x="157965" y="79742"/>
                </a:lnTo>
                <a:lnTo>
                  <a:pt x="157965" y="64700"/>
                </a:lnTo>
                <a:lnTo>
                  <a:pt x="160752" y="64700"/>
                </a:lnTo>
                <a:lnTo>
                  <a:pt x="161164" y="69830"/>
                </a:lnTo>
                <a:lnTo>
                  <a:pt x="161607" y="64700"/>
                </a:lnTo>
                <a:close/>
                <a:moveTo>
                  <a:pt x="171868" y="64700"/>
                </a:moveTo>
                <a:lnTo>
                  <a:pt x="171868" y="79742"/>
                </a:lnTo>
                <a:lnTo>
                  <a:pt x="170126" y="79742"/>
                </a:lnTo>
                <a:lnTo>
                  <a:pt x="170126" y="73345"/>
                </a:lnTo>
                <a:lnTo>
                  <a:pt x="169620" y="79742"/>
                </a:lnTo>
                <a:lnTo>
                  <a:pt x="167688" y="79742"/>
                </a:lnTo>
                <a:lnTo>
                  <a:pt x="167181" y="73345"/>
                </a:lnTo>
                <a:lnTo>
                  <a:pt x="167181" y="79742"/>
                </a:lnTo>
                <a:lnTo>
                  <a:pt x="165439" y="79742"/>
                </a:lnTo>
                <a:lnTo>
                  <a:pt x="165439" y="64700"/>
                </a:lnTo>
                <a:lnTo>
                  <a:pt x="168226" y="64700"/>
                </a:lnTo>
                <a:lnTo>
                  <a:pt x="168638" y="69830"/>
                </a:lnTo>
                <a:lnTo>
                  <a:pt x="169081" y="64700"/>
                </a:lnTo>
                <a:close/>
                <a:moveTo>
                  <a:pt x="179342" y="64700"/>
                </a:moveTo>
                <a:lnTo>
                  <a:pt x="179342" y="79742"/>
                </a:lnTo>
                <a:lnTo>
                  <a:pt x="177600" y="79742"/>
                </a:lnTo>
                <a:lnTo>
                  <a:pt x="177600" y="73345"/>
                </a:lnTo>
                <a:lnTo>
                  <a:pt x="177093" y="79742"/>
                </a:lnTo>
                <a:lnTo>
                  <a:pt x="175193" y="79742"/>
                </a:lnTo>
                <a:lnTo>
                  <a:pt x="174655" y="73345"/>
                </a:lnTo>
                <a:lnTo>
                  <a:pt x="174655" y="79742"/>
                </a:lnTo>
                <a:lnTo>
                  <a:pt x="172913" y="79742"/>
                </a:lnTo>
                <a:lnTo>
                  <a:pt x="172913" y="64700"/>
                </a:lnTo>
                <a:lnTo>
                  <a:pt x="175732" y="64700"/>
                </a:lnTo>
                <a:lnTo>
                  <a:pt x="176143" y="69830"/>
                </a:lnTo>
                <a:lnTo>
                  <a:pt x="176555" y="64700"/>
                </a:lnTo>
                <a:close/>
                <a:moveTo>
                  <a:pt x="186816" y="64700"/>
                </a:moveTo>
                <a:lnTo>
                  <a:pt x="186816" y="79742"/>
                </a:lnTo>
                <a:lnTo>
                  <a:pt x="185106" y="79742"/>
                </a:lnTo>
                <a:lnTo>
                  <a:pt x="185106" y="73345"/>
                </a:lnTo>
                <a:lnTo>
                  <a:pt x="184567" y="79742"/>
                </a:lnTo>
                <a:lnTo>
                  <a:pt x="182667" y="79742"/>
                </a:lnTo>
                <a:lnTo>
                  <a:pt x="182129" y="73345"/>
                </a:lnTo>
                <a:lnTo>
                  <a:pt x="182129" y="79742"/>
                </a:lnTo>
                <a:lnTo>
                  <a:pt x="180387" y="79742"/>
                </a:lnTo>
                <a:lnTo>
                  <a:pt x="180387" y="64700"/>
                </a:lnTo>
                <a:lnTo>
                  <a:pt x="183206" y="64700"/>
                </a:lnTo>
                <a:lnTo>
                  <a:pt x="183617" y="69830"/>
                </a:lnTo>
                <a:lnTo>
                  <a:pt x="184029" y="64700"/>
                </a:lnTo>
                <a:close/>
                <a:moveTo>
                  <a:pt x="194321" y="64700"/>
                </a:moveTo>
                <a:lnTo>
                  <a:pt x="194321" y="79742"/>
                </a:lnTo>
                <a:lnTo>
                  <a:pt x="192580" y="79742"/>
                </a:lnTo>
                <a:lnTo>
                  <a:pt x="192580" y="73345"/>
                </a:lnTo>
                <a:lnTo>
                  <a:pt x="192041" y="79742"/>
                </a:lnTo>
                <a:lnTo>
                  <a:pt x="190141" y="79742"/>
                </a:lnTo>
                <a:lnTo>
                  <a:pt x="189603" y="73345"/>
                </a:lnTo>
                <a:lnTo>
                  <a:pt x="189603" y="79742"/>
                </a:lnTo>
                <a:lnTo>
                  <a:pt x="187861" y="79742"/>
                </a:lnTo>
                <a:lnTo>
                  <a:pt x="187861" y="64700"/>
                </a:lnTo>
                <a:lnTo>
                  <a:pt x="190679" y="64700"/>
                </a:lnTo>
                <a:lnTo>
                  <a:pt x="191091" y="69830"/>
                </a:lnTo>
                <a:lnTo>
                  <a:pt x="191503" y="64700"/>
                </a:lnTo>
                <a:close/>
                <a:moveTo>
                  <a:pt x="201795" y="64700"/>
                </a:moveTo>
                <a:lnTo>
                  <a:pt x="201795" y="79742"/>
                </a:lnTo>
                <a:lnTo>
                  <a:pt x="200054" y="79742"/>
                </a:lnTo>
                <a:lnTo>
                  <a:pt x="200054" y="73345"/>
                </a:lnTo>
                <a:lnTo>
                  <a:pt x="199515" y="79742"/>
                </a:lnTo>
                <a:lnTo>
                  <a:pt x="197615" y="79742"/>
                </a:lnTo>
                <a:lnTo>
                  <a:pt x="197077" y="73345"/>
                </a:lnTo>
                <a:lnTo>
                  <a:pt x="197077" y="79742"/>
                </a:lnTo>
                <a:lnTo>
                  <a:pt x="195366" y="79742"/>
                </a:lnTo>
                <a:lnTo>
                  <a:pt x="195366" y="64700"/>
                </a:lnTo>
                <a:lnTo>
                  <a:pt x="198153" y="64700"/>
                </a:lnTo>
                <a:lnTo>
                  <a:pt x="198565" y="69830"/>
                </a:lnTo>
                <a:lnTo>
                  <a:pt x="198977" y="64700"/>
                </a:lnTo>
                <a:close/>
                <a:moveTo>
                  <a:pt x="209269" y="64700"/>
                </a:moveTo>
                <a:lnTo>
                  <a:pt x="209269" y="79742"/>
                </a:lnTo>
                <a:lnTo>
                  <a:pt x="207527" y="79742"/>
                </a:lnTo>
                <a:lnTo>
                  <a:pt x="207527" y="73345"/>
                </a:lnTo>
                <a:lnTo>
                  <a:pt x="207021" y="79742"/>
                </a:lnTo>
                <a:lnTo>
                  <a:pt x="205089" y="79742"/>
                </a:lnTo>
                <a:lnTo>
                  <a:pt x="204582" y="73345"/>
                </a:lnTo>
                <a:lnTo>
                  <a:pt x="204582" y="79742"/>
                </a:lnTo>
                <a:lnTo>
                  <a:pt x="202840" y="79742"/>
                </a:lnTo>
                <a:lnTo>
                  <a:pt x="202840" y="64700"/>
                </a:lnTo>
                <a:lnTo>
                  <a:pt x="205627" y="64700"/>
                </a:lnTo>
                <a:lnTo>
                  <a:pt x="206039" y="69830"/>
                </a:lnTo>
                <a:lnTo>
                  <a:pt x="206451" y="64700"/>
                </a:lnTo>
                <a:close/>
                <a:moveTo>
                  <a:pt x="216743" y="64700"/>
                </a:moveTo>
                <a:lnTo>
                  <a:pt x="216743" y="79742"/>
                </a:lnTo>
                <a:lnTo>
                  <a:pt x="215001" y="79742"/>
                </a:lnTo>
                <a:lnTo>
                  <a:pt x="215001" y="73345"/>
                </a:lnTo>
                <a:lnTo>
                  <a:pt x="214495" y="79742"/>
                </a:lnTo>
                <a:lnTo>
                  <a:pt x="212563" y="79742"/>
                </a:lnTo>
                <a:lnTo>
                  <a:pt x="212056" y="73345"/>
                </a:lnTo>
                <a:lnTo>
                  <a:pt x="212056" y="79742"/>
                </a:lnTo>
                <a:lnTo>
                  <a:pt x="210314" y="79742"/>
                </a:lnTo>
                <a:lnTo>
                  <a:pt x="210314" y="64700"/>
                </a:lnTo>
                <a:lnTo>
                  <a:pt x="213101" y="64700"/>
                </a:lnTo>
                <a:lnTo>
                  <a:pt x="213513" y="69830"/>
                </a:lnTo>
                <a:lnTo>
                  <a:pt x="213956" y="64700"/>
                </a:lnTo>
                <a:close/>
                <a:moveTo>
                  <a:pt x="224217" y="64700"/>
                </a:moveTo>
                <a:lnTo>
                  <a:pt x="224217" y="79742"/>
                </a:lnTo>
                <a:lnTo>
                  <a:pt x="222475" y="79742"/>
                </a:lnTo>
                <a:lnTo>
                  <a:pt x="222475" y="73345"/>
                </a:lnTo>
                <a:lnTo>
                  <a:pt x="221969" y="79742"/>
                </a:lnTo>
                <a:lnTo>
                  <a:pt x="220037" y="79742"/>
                </a:lnTo>
                <a:lnTo>
                  <a:pt x="219530" y="73345"/>
                </a:lnTo>
                <a:lnTo>
                  <a:pt x="219530" y="79742"/>
                </a:lnTo>
                <a:lnTo>
                  <a:pt x="217788" y="79742"/>
                </a:lnTo>
                <a:lnTo>
                  <a:pt x="217788" y="64700"/>
                </a:lnTo>
                <a:lnTo>
                  <a:pt x="220575" y="64700"/>
                </a:lnTo>
                <a:lnTo>
                  <a:pt x="221018" y="69830"/>
                </a:lnTo>
                <a:lnTo>
                  <a:pt x="221430" y="64700"/>
                </a:lnTo>
                <a:close/>
                <a:moveTo>
                  <a:pt x="231691" y="64700"/>
                </a:moveTo>
                <a:lnTo>
                  <a:pt x="231691" y="79742"/>
                </a:lnTo>
                <a:lnTo>
                  <a:pt x="229981" y="79742"/>
                </a:lnTo>
                <a:lnTo>
                  <a:pt x="229981" y="73345"/>
                </a:lnTo>
                <a:lnTo>
                  <a:pt x="229442" y="79742"/>
                </a:lnTo>
                <a:lnTo>
                  <a:pt x="227542" y="79742"/>
                </a:lnTo>
                <a:lnTo>
                  <a:pt x="227004" y="73345"/>
                </a:lnTo>
                <a:lnTo>
                  <a:pt x="227004" y="79742"/>
                </a:lnTo>
                <a:lnTo>
                  <a:pt x="225262" y="79742"/>
                </a:lnTo>
                <a:lnTo>
                  <a:pt x="225262" y="64700"/>
                </a:lnTo>
                <a:lnTo>
                  <a:pt x="228049" y="64700"/>
                </a:lnTo>
                <a:lnTo>
                  <a:pt x="228492" y="69830"/>
                </a:lnTo>
                <a:lnTo>
                  <a:pt x="228904" y="64700"/>
                </a:lnTo>
                <a:close/>
                <a:moveTo>
                  <a:pt x="239165" y="64700"/>
                </a:moveTo>
                <a:lnTo>
                  <a:pt x="239165" y="79742"/>
                </a:lnTo>
                <a:lnTo>
                  <a:pt x="237455" y="79742"/>
                </a:lnTo>
                <a:lnTo>
                  <a:pt x="237455" y="73345"/>
                </a:lnTo>
                <a:lnTo>
                  <a:pt x="236916" y="79742"/>
                </a:lnTo>
                <a:lnTo>
                  <a:pt x="235016" y="79742"/>
                </a:lnTo>
                <a:lnTo>
                  <a:pt x="234478" y="73345"/>
                </a:lnTo>
                <a:lnTo>
                  <a:pt x="234478" y="79742"/>
                </a:lnTo>
                <a:lnTo>
                  <a:pt x="232736" y="79742"/>
                </a:lnTo>
                <a:lnTo>
                  <a:pt x="232736" y="64700"/>
                </a:lnTo>
                <a:lnTo>
                  <a:pt x="235555" y="64700"/>
                </a:lnTo>
                <a:lnTo>
                  <a:pt x="235966" y="69830"/>
                </a:lnTo>
                <a:lnTo>
                  <a:pt x="236378" y="64700"/>
                </a:lnTo>
                <a:close/>
                <a:moveTo>
                  <a:pt x="246670" y="64700"/>
                </a:moveTo>
                <a:lnTo>
                  <a:pt x="246670" y="79742"/>
                </a:lnTo>
                <a:lnTo>
                  <a:pt x="244929" y="79742"/>
                </a:lnTo>
                <a:lnTo>
                  <a:pt x="244929" y="73345"/>
                </a:lnTo>
                <a:lnTo>
                  <a:pt x="244390" y="79742"/>
                </a:lnTo>
                <a:lnTo>
                  <a:pt x="242490" y="79742"/>
                </a:lnTo>
                <a:lnTo>
                  <a:pt x="241952" y="73345"/>
                </a:lnTo>
                <a:lnTo>
                  <a:pt x="241952" y="79742"/>
                </a:lnTo>
                <a:lnTo>
                  <a:pt x="240242" y="79742"/>
                </a:lnTo>
                <a:lnTo>
                  <a:pt x="240242" y="64700"/>
                </a:lnTo>
                <a:lnTo>
                  <a:pt x="243028" y="64700"/>
                </a:lnTo>
                <a:lnTo>
                  <a:pt x="243440" y="69830"/>
                </a:lnTo>
                <a:lnTo>
                  <a:pt x="243852" y="64700"/>
                </a:lnTo>
                <a:close/>
                <a:moveTo>
                  <a:pt x="254144" y="64700"/>
                </a:moveTo>
                <a:lnTo>
                  <a:pt x="254144" y="79742"/>
                </a:lnTo>
                <a:lnTo>
                  <a:pt x="252402" y="79742"/>
                </a:lnTo>
                <a:lnTo>
                  <a:pt x="252402" y="73345"/>
                </a:lnTo>
                <a:lnTo>
                  <a:pt x="251864" y="79742"/>
                </a:lnTo>
                <a:lnTo>
                  <a:pt x="249964" y="79742"/>
                </a:lnTo>
                <a:lnTo>
                  <a:pt x="249426" y="73345"/>
                </a:lnTo>
                <a:lnTo>
                  <a:pt x="249426" y="79742"/>
                </a:lnTo>
                <a:lnTo>
                  <a:pt x="247715" y="79742"/>
                </a:lnTo>
                <a:lnTo>
                  <a:pt x="247715" y="64700"/>
                </a:lnTo>
                <a:lnTo>
                  <a:pt x="250502" y="64700"/>
                </a:lnTo>
                <a:lnTo>
                  <a:pt x="250914" y="69830"/>
                </a:lnTo>
                <a:lnTo>
                  <a:pt x="251326" y="64700"/>
                </a:lnTo>
                <a:close/>
                <a:moveTo>
                  <a:pt x="261618" y="64700"/>
                </a:moveTo>
                <a:lnTo>
                  <a:pt x="261618" y="79742"/>
                </a:lnTo>
                <a:lnTo>
                  <a:pt x="259876" y="79742"/>
                </a:lnTo>
                <a:lnTo>
                  <a:pt x="259876" y="73345"/>
                </a:lnTo>
                <a:lnTo>
                  <a:pt x="259338" y="79742"/>
                </a:lnTo>
                <a:lnTo>
                  <a:pt x="257438" y="79742"/>
                </a:lnTo>
                <a:lnTo>
                  <a:pt x="256899" y="73345"/>
                </a:lnTo>
                <a:lnTo>
                  <a:pt x="256899" y="79742"/>
                </a:lnTo>
                <a:lnTo>
                  <a:pt x="255189" y="79742"/>
                </a:lnTo>
                <a:lnTo>
                  <a:pt x="255189" y="64700"/>
                </a:lnTo>
                <a:lnTo>
                  <a:pt x="257976" y="64700"/>
                </a:lnTo>
                <a:lnTo>
                  <a:pt x="258388" y="69830"/>
                </a:lnTo>
                <a:lnTo>
                  <a:pt x="258831" y="64700"/>
                </a:lnTo>
                <a:close/>
                <a:moveTo>
                  <a:pt x="269092" y="64700"/>
                </a:moveTo>
                <a:lnTo>
                  <a:pt x="269092" y="79742"/>
                </a:lnTo>
                <a:lnTo>
                  <a:pt x="267350" y="79742"/>
                </a:lnTo>
                <a:lnTo>
                  <a:pt x="267350" y="73345"/>
                </a:lnTo>
                <a:lnTo>
                  <a:pt x="266844" y="79742"/>
                </a:lnTo>
                <a:lnTo>
                  <a:pt x="264912" y="79742"/>
                </a:lnTo>
                <a:lnTo>
                  <a:pt x="264405" y="73345"/>
                </a:lnTo>
                <a:lnTo>
                  <a:pt x="264405" y="79742"/>
                </a:lnTo>
                <a:lnTo>
                  <a:pt x="262663" y="79742"/>
                </a:lnTo>
                <a:lnTo>
                  <a:pt x="262663" y="64700"/>
                </a:lnTo>
                <a:lnTo>
                  <a:pt x="265450" y="64700"/>
                </a:lnTo>
                <a:lnTo>
                  <a:pt x="265862" y="69830"/>
                </a:lnTo>
                <a:lnTo>
                  <a:pt x="266305" y="64700"/>
                </a:lnTo>
                <a:close/>
                <a:moveTo>
                  <a:pt x="276566" y="64700"/>
                </a:moveTo>
                <a:lnTo>
                  <a:pt x="276566" y="79742"/>
                </a:lnTo>
                <a:lnTo>
                  <a:pt x="274824" y="79742"/>
                </a:lnTo>
                <a:lnTo>
                  <a:pt x="274824" y="73345"/>
                </a:lnTo>
                <a:lnTo>
                  <a:pt x="274317" y="79742"/>
                </a:lnTo>
                <a:lnTo>
                  <a:pt x="272386" y="79742"/>
                </a:lnTo>
                <a:lnTo>
                  <a:pt x="271879" y="73345"/>
                </a:lnTo>
                <a:lnTo>
                  <a:pt x="271879" y="79742"/>
                </a:lnTo>
                <a:lnTo>
                  <a:pt x="270137" y="79742"/>
                </a:lnTo>
                <a:lnTo>
                  <a:pt x="270137" y="64700"/>
                </a:lnTo>
                <a:lnTo>
                  <a:pt x="272924" y="64700"/>
                </a:lnTo>
                <a:lnTo>
                  <a:pt x="273367" y="69830"/>
                </a:lnTo>
                <a:lnTo>
                  <a:pt x="273779" y="64700"/>
                </a:lnTo>
                <a:close/>
                <a:moveTo>
                  <a:pt x="284040" y="64700"/>
                </a:moveTo>
                <a:lnTo>
                  <a:pt x="284040" y="79742"/>
                </a:lnTo>
                <a:lnTo>
                  <a:pt x="282298" y="79742"/>
                </a:lnTo>
                <a:lnTo>
                  <a:pt x="282298" y="73345"/>
                </a:lnTo>
                <a:lnTo>
                  <a:pt x="281791" y="79742"/>
                </a:lnTo>
                <a:lnTo>
                  <a:pt x="279860" y="79742"/>
                </a:lnTo>
                <a:lnTo>
                  <a:pt x="279353" y="73345"/>
                </a:lnTo>
                <a:lnTo>
                  <a:pt x="279353" y="79742"/>
                </a:lnTo>
                <a:lnTo>
                  <a:pt x="277611" y="79742"/>
                </a:lnTo>
                <a:lnTo>
                  <a:pt x="277611" y="64700"/>
                </a:lnTo>
                <a:lnTo>
                  <a:pt x="280430" y="64700"/>
                </a:lnTo>
                <a:lnTo>
                  <a:pt x="280841" y="69830"/>
                </a:lnTo>
                <a:lnTo>
                  <a:pt x="281253" y="64700"/>
                </a:lnTo>
                <a:close/>
                <a:moveTo>
                  <a:pt x="7347" y="80566"/>
                </a:moveTo>
                <a:lnTo>
                  <a:pt x="7347" y="95608"/>
                </a:lnTo>
                <a:lnTo>
                  <a:pt x="5605" y="95608"/>
                </a:lnTo>
                <a:lnTo>
                  <a:pt x="5605" y="89211"/>
                </a:lnTo>
                <a:lnTo>
                  <a:pt x="5099" y="95608"/>
                </a:lnTo>
                <a:lnTo>
                  <a:pt x="3167" y="95608"/>
                </a:lnTo>
                <a:lnTo>
                  <a:pt x="2629" y="89211"/>
                </a:lnTo>
                <a:lnTo>
                  <a:pt x="2629" y="95608"/>
                </a:lnTo>
                <a:lnTo>
                  <a:pt x="918" y="95608"/>
                </a:lnTo>
                <a:lnTo>
                  <a:pt x="918" y="80566"/>
                </a:lnTo>
                <a:lnTo>
                  <a:pt x="3705" y="80566"/>
                </a:lnTo>
                <a:lnTo>
                  <a:pt x="4117" y="85696"/>
                </a:lnTo>
                <a:lnTo>
                  <a:pt x="4529" y="80566"/>
                </a:lnTo>
                <a:close/>
                <a:moveTo>
                  <a:pt x="14821" y="80566"/>
                </a:moveTo>
                <a:lnTo>
                  <a:pt x="14821" y="95608"/>
                </a:lnTo>
                <a:lnTo>
                  <a:pt x="13079" y="95608"/>
                </a:lnTo>
                <a:lnTo>
                  <a:pt x="13079" y="89211"/>
                </a:lnTo>
                <a:lnTo>
                  <a:pt x="12573" y="95608"/>
                </a:lnTo>
                <a:lnTo>
                  <a:pt x="10641" y="95608"/>
                </a:lnTo>
                <a:lnTo>
                  <a:pt x="10134" y="89211"/>
                </a:lnTo>
                <a:lnTo>
                  <a:pt x="10134" y="95608"/>
                </a:lnTo>
                <a:lnTo>
                  <a:pt x="8392" y="95608"/>
                </a:lnTo>
                <a:lnTo>
                  <a:pt x="8392" y="80566"/>
                </a:lnTo>
                <a:lnTo>
                  <a:pt x="11179" y="80566"/>
                </a:lnTo>
                <a:lnTo>
                  <a:pt x="11591" y="85696"/>
                </a:lnTo>
                <a:lnTo>
                  <a:pt x="12034" y="80566"/>
                </a:lnTo>
                <a:close/>
                <a:moveTo>
                  <a:pt x="22295" y="80566"/>
                </a:moveTo>
                <a:lnTo>
                  <a:pt x="22295" y="95608"/>
                </a:lnTo>
                <a:lnTo>
                  <a:pt x="20553" y="95608"/>
                </a:lnTo>
                <a:lnTo>
                  <a:pt x="20553" y="89211"/>
                </a:lnTo>
                <a:lnTo>
                  <a:pt x="20047" y="95608"/>
                </a:lnTo>
                <a:lnTo>
                  <a:pt x="18115" y="95608"/>
                </a:lnTo>
                <a:lnTo>
                  <a:pt x="17608" y="89211"/>
                </a:lnTo>
                <a:lnTo>
                  <a:pt x="17608" y="95608"/>
                </a:lnTo>
                <a:lnTo>
                  <a:pt x="15866" y="95608"/>
                </a:lnTo>
                <a:lnTo>
                  <a:pt x="15866" y="80566"/>
                </a:lnTo>
                <a:lnTo>
                  <a:pt x="18653" y="80566"/>
                </a:lnTo>
                <a:lnTo>
                  <a:pt x="19096" y="85696"/>
                </a:lnTo>
                <a:lnTo>
                  <a:pt x="19508" y="80566"/>
                </a:lnTo>
                <a:close/>
                <a:moveTo>
                  <a:pt x="29769" y="80566"/>
                </a:moveTo>
                <a:lnTo>
                  <a:pt x="29769" y="95608"/>
                </a:lnTo>
                <a:lnTo>
                  <a:pt x="28059" y="95608"/>
                </a:lnTo>
                <a:lnTo>
                  <a:pt x="28059" y="89211"/>
                </a:lnTo>
                <a:lnTo>
                  <a:pt x="27520" y="95608"/>
                </a:lnTo>
                <a:lnTo>
                  <a:pt x="25589" y="95608"/>
                </a:lnTo>
                <a:lnTo>
                  <a:pt x="25082" y="89211"/>
                </a:lnTo>
                <a:lnTo>
                  <a:pt x="25082" y="95608"/>
                </a:lnTo>
                <a:lnTo>
                  <a:pt x="23340" y="95608"/>
                </a:lnTo>
                <a:lnTo>
                  <a:pt x="23340" y="80566"/>
                </a:lnTo>
                <a:lnTo>
                  <a:pt x="26159" y="80566"/>
                </a:lnTo>
                <a:lnTo>
                  <a:pt x="26570" y="85696"/>
                </a:lnTo>
                <a:lnTo>
                  <a:pt x="26982" y="80566"/>
                </a:lnTo>
                <a:close/>
                <a:moveTo>
                  <a:pt x="37243" y="80566"/>
                </a:moveTo>
                <a:lnTo>
                  <a:pt x="37243" y="95608"/>
                </a:lnTo>
                <a:lnTo>
                  <a:pt x="35533" y="95608"/>
                </a:lnTo>
                <a:lnTo>
                  <a:pt x="35533" y="89211"/>
                </a:lnTo>
                <a:lnTo>
                  <a:pt x="34994" y="95608"/>
                </a:lnTo>
                <a:lnTo>
                  <a:pt x="33094" y="95608"/>
                </a:lnTo>
                <a:lnTo>
                  <a:pt x="32556" y="89211"/>
                </a:lnTo>
                <a:lnTo>
                  <a:pt x="32556" y="95608"/>
                </a:lnTo>
                <a:lnTo>
                  <a:pt x="30814" y="95608"/>
                </a:lnTo>
                <a:lnTo>
                  <a:pt x="30814" y="80566"/>
                </a:lnTo>
                <a:lnTo>
                  <a:pt x="33633" y="80566"/>
                </a:lnTo>
                <a:lnTo>
                  <a:pt x="34044" y="85696"/>
                </a:lnTo>
                <a:lnTo>
                  <a:pt x="34456" y="80566"/>
                </a:lnTo>
                <a:close/>
                <a:moveTo>
                  <a:pt x="44748" y="80566"/>
                </a:moveTo>
                <a:lnTo>
                  <a:pt x="44748" y="95608"/>
                </a:lnTo>
                <a:lnTo>
                  <a:pt x="43007" y="95608"/>
                </a:lnTo>
                <a:lnTo>
                  <a:pt x="43007" y="89211"/>
                </a:lnTo>
                <a:lnTo>
                  <a:pt x="42468" y="95608"/>
                </a:lnTo>
                <a:lnTo>
                  <a:pt x="40568" y="95608"/>
                </a:lnTo>
                <a:lnTo>
                  <a:pt x="40030" y="89211"/>
                </a:lnTo>
                <a:lnTo>
                  <a:pt x="40030" y="95608"/>
                </a:lnTo>
                <a:lnTo>
                  <a:pt x="38320" y="95608"/>
                </a:lnTo>
                <a:lnTo>
                  <a:pt x="38320" y="80566"/>
                </a:lnTo>
                <a:lnTo>
                  <a:pt x="41106" y="80566"/>
                </a:lnTo>
                <a:lnTo>
                  <a:pt x="41518" y="85696"/>
                </a:lnTo>
                <a:lnTo>
                  <a:pt x="41930" y="80566"/>
                </a:lnTo>
                <a:close/>
                <a:moveTo>
                  <a:pt x="52222" y="80566"/>
                </a:moveTo>
                <a:lnTo>
                  <a:pt x="52222" y="95608"/>
                </a:lnTo>
                <a:lnTo>
                  <a:pt x="50480" y="95608"/>
                </a:lnTo>
                <a:lnTo>
                  <a:pt x="50480" y="89211"/>
                </a:lnTo>
                <a:lnTo>
                  <a:pt x="49942" y="95608"/>
                </a:lnTo>
                <a:lnTo>
                  <a:pt x="48042" y="95608"/>
                </a:lnTo>
                <a:lnTo>
                  <a:pt x="47504" y="89211"/>
                </a:lnTo>
                <a:lnTo>
                  <a:pt x="47504" y="95608"/>
                </a:lnTo>
                <a:lnTo>
                  <a:pt x="45793" y="95608"/>
                </a:lnTo>
                <a:lnTo>
                  <a:pt x="45793" y="80566"/>
                </a:lnTo>
                <a:lnTo>
                  <a:pt x="48580" y="80566"/>
                </a:lnTo>
                <a:lnTo>
                  <a:pt x="48992" y="85696"/>
                </a:lnTo>
                <a:lnTo>
                  <a:pt x="49404" y="80566"/>
                </a:lnTo>
                <a:close/>
                <a:moveTo>
                  <a:pt x="59696" y="80566"/>
                </a:moveTo>
                <a:lnTo>
                  <a:pt x="59696" y="95608"/>
                </a:lnTo>
                <a:lnTo>
                  <a:pt x="57954" y="95608"/>
                </a:lnTo>
                <a:lnTo>
                  <a:pt x="57954" y="89211"/>
                </a:lnTo>
                <a:lnTo>
                  <a:pt x="57448" y="95608"/>
                </a:lnTo>
                <a:lnTo>
                  <a:pt x="55516" y="95608"/>
                </a:lnTo>
                <a:lnTo>
                  <a:pt x="54978" y="89211"/>
                </a:lnTo>
                <a:lnTo>
                  <a:pt x="54978" y="95608"/>
                </a:lnTo>
                <a:lnTo>
                  <a:pt x="53267" y="95608"/>
                </a:lnTo>
                <a:lnTo>
                  <a:pt x="53267" y="80566"/>
                </a:lnTo>
                <a:lnTo>
                  <a:pt x="56054" y="80566"/>
                </a:lnTo>
                <a:lnTo>
                  <a:pt x="56466" y="85696"/>
                </a:lnTo>
                <a:lnTo>
                  <a:pt x="56878" y="80566"/>
                </a:lnTo>
                <a:close/>
                <a:moveTo>
                  <a:pt x="67170" y="80566"/>
                </a:moveTo>
                <a:lnTo>
                  <a:pt x="67170" y="95608"/>
                </a:lnTo>
                <a:lnTo>
                  <a:pt x="65428" y="95608"/>
                </a:lnTo>
                <a:lnTo>
                  <a:pt x="65428" y="89211"/>
                </a:lnTo>
                <a:lnTo>
                  <a:pt x="64922" y="95608"/>
                </a:lnTo>
                <a:lnTo>
                  <a:pt x="62990" y="95608"/>
                </a:lnTo>
                <a:lnTo>
                  <a:pt x="62483" y="89211"/>
                </a:lnTo>
                <a:lnTo>
                  <a:pt x="62483" y="95608"/>
                </a:lnTo>
                <a:lnTo>
                  <a:pt x="60741" y="95608"/>
                </a:lnTo>
                <a:lnTo>
                  <a:pt x="60741" y="80566"/>
                </a:lnTo>
                <a:lnTo>
                  <a:pt x="63528" y="80566"/>
                </a:lnTo>
                <a:lnTo>
                  <a:pt x="63940" y="85696"/>
                </a:lnTo>
                <a:lnTo>
                  <a:pt x="64383" y="80566"/>
                </a:lnTo>
                <a:close/>
                <a:moveTo>
                  <a:pt x="74644" y="80566"/>
                </a:moveTo>
                <a:lnTo>
                  <a:pt x="74644" y="95608"/>
                </a:lnTo>
                <a:lnTo>
                  <a:pt x="72902" y="95608"/>
                </a:lnTo>
                <a:lnTo>
                  <a:pt x="72902" y="89211"/>
                </a:lnTo>
                <a:lnTo>
                  <a:pt x="72395" y="95608"/>
                </a:lnTo>
                <a:lnTo>
                  <a:pt x="70464" y="95608"/>
                </a:lnTo>
                <a:lnTo>
                  <a:pt x="69957" y="89211"/>
                </a:lnTo>
                <a:lnTo>
                  <a:pt x="69957" y="95608"/>
                </a:lnTo>
                <a:lnTo>
                  <a:pt x="68215" y="95608"/>
                </a:lnTo>
                <a:lnTo>
                  <a:pt x="68215" y="80566"/>
                </a:lnTo>
                <a:lnTo>
                  <a:pt x="71002" y="80566"/>
                </a:lnTo>
                <a:lnTo>
                  <a:pt x="71445" y="85696"/>
                </a:lnTo>
                <a:lnTo>
                  <a:pt x="71857" y="80566"/>
                </a:lnTo>
                <a:close/>
                <a:moveTo>
                  <a:pt x="82118" y="80566"/>
                </a:moveTo>
                <a:lnTo>
                  <a:pt x="82118" y="95608"/>
                </a:lnTo>
                <a:lnTo>
                  <a:pt x="80376" y="95608"/>
                </a:lnTo>
                <a:lnTo>
                  <a:pt x="80376" y="89211"/>
                </a:lnTo>
                <a:lnTo>
                  <a:pt x="79869" y="95608"/>
                </a:lnTo>
                <a:lnTo>
                  <a:pt x="77969" y="95608"/>
                </a:lnTo>
                <a:lnTo>
                  <a:pt x="77431" y="89211"/>
                </a:lnTo>
                <a:lnTo>
                  <a:pt x="77431" y="95608"/>
                </a:lnTo>
                <a:lnTo>
                  <a:pt x="75689" y="95608"/>
                </a:lnTo>
                <a:lnTo>
                  <a:pt x="75689" y="80566"/>
                </a:lnTo>
                <a:lnTo>
                  <a:pt x="78508" y="80566"/>
                </a:lnTo>
                <a:lnTo>
                  <a:pt x="78919" y="85696"/>
                </a:lnTo>
                <a:lnTo>
                  <a:pt x="79331" y="80566"/>
                </a:lnTo>
                <a:close/>
                <a:moveTo>
                  <a:pt x="89623" y="80566"/>
                </a:moveTo>
                <a:lnTo>
                  <a:pt x="89623" y="95608"/>
                </a:lnTo>
                <a:lnTo>
                  <a:pt x="87882" y="95608"/>
                </a:lnTo>
                <a:lnTo>
                  <a:pt x="87882" y="89211"/>
                </a:lnTo>
                <a:lnTo>
                  <a:pt x="87343" y="95608"/>
                </a:lnTo>
                <a:lnTo>
                  <a:pt x="85443" y="95608"/>
                </a:lnTo>
                <a:lnTo>
                  <a:pt x="84905" y="89211"/>
                </a:lnTo>
                <a:lnTo>
                  <a:pt x="84905" y="95608"/>
                </a:lnTo>
                <a:lnTo>
                  <a:pt x="83163" y="95608"/>
                </a:lnTo>
                <a:lnTo>
                  <a:pt x="83163" y="80566"/>
                </a:lnTo>
                <a:lnTo>
                  <a:pt x="85982" y="80566"/>
                </a:lnTo>
                <a:lnTo>
                  <a:pt x="86393" y="85696"/>
                </a:lnTo>
                <a:lnTo>
                  <a:pt x="86805" y="80566"/>
                </a:lnTo>
                <a:close/>
                <a:moveTo>
                  <a:pt x="97097" y="80566"/>
                </a:moveTo>
                <a:lnTo>
                  <a:pt x="97097" y="95608"/>
                </a:lnTo>
                <a:lnTo>
                  <a:pt x="95356" y="95608"/>
                </a:lnTo>
                <a:lnTo>
                  <a:pt x="95356" y="89211"/>
                </a:lnTo>
                <a:lnTo>
                  <a:pt x="94817" y="95608"/>
                </a:lnTo>
                <a:lnTo>
                  <a:pt x="92917" y="95608"/>
                </a:lnTo>
                <a:lnTo>
                  <a:pt x="92379" y="89211"/>
                </a:lnTo>
                <a:lnTo>
                  <a:pt x="92379" y="95608"/>
                </a:lnTo>
                <a:lnTo>
                  <a:pt x="90637" y="95608"/>
                </a:lnTo>
                <a:lnTo>
                  <a:pt x="90637" y="80566"/>
                </a:lnTo>
                <a:lnTo>
                  <a:pt x="93455" y="80566"/>
                </a:lnTo>
                <a:lnTo>
                  <a:pt x="93867" y="85696"/>
                </a:lnTo>
                <a:lnTo>
                  <a:pt x="94279" y="80566"/>
                </a:lnTo>
                <a:close/>
                <a:moveTo>
                  <a:pt x="104571" y="80566"/>
                </a:moveTo>
                <a:lnTo>
                  <a:pt x="104571" y="95608"/>
                </a:lnTo>
                <a:lnTo>
                  <a:pt x="102829" y="95608"/>
                </a:lnTo>
                <a:lnTo>
                  <a:pt x="102829" y="89211"/>
                </a:lnTo>
                <a:lnTo>
                  <a:pt x="102323" y="95608"/>
                </a:lnTo>
                <a:lnTo>
                  <a:pt x="100391" y="95608"/>
                </a:lnTo>
                <a:lnTo>
                  <a:pt x="99853" y="89211"/>
                </a:lnTo>
                <a:lnTo>
                  <a:pt x="99853" y="95608"/>
                </a:lnTo>
                <a:lnTo>
                  <a:pt x="98142" y="95608"/>
                </a:lnTo>
                <a:lnTo>
                  <a:pt x="98142" y="80566"/>
                </a:lnTo>
                <a:lnTo>
                  <a:pt x="100929" y="80566"/>
                </a:lnTo>
                <a:lnTo>
                  <a:pt x="101341" y="85696"/>
                </a:lnTo>
                <a:lnTo>
                  <a:pt x="101753" y="80566"/>
                </a:lnTo>
                <a:close/>
                <a:moveTo>
                  <a:pt x="112045" y="80566"/>
                </a:moveTo>
                <a:lnTo>
                  <a:pt x="112045" y="95608"/>
                </a:lnTo>
                <a:lnTo>
                  <a:pt x="110303" y="95608"/>
                </a:lnTo>
                <a:lnTo>
                  <a:pt x="110303" y="89211"/>
                </a:lnTo>
                <a:lnTo>
                  <a:pt x="109797" y="95608"/>
                </a:lnTo>
                <a:lnTo>
                  <a:pt x="107865" y="95608"/>
                </a:lnTo>
                <a:lnTo>
                  <a:pt x="107358" y="89211"/>
                </a:lnTo>
                <a:lnTo>
                  <a:pt x="107358" y="95608"/>
                </a:lnTo>
                <a:lnTo>
                  <a:pt x="105616" y="95608"/>
                </a:lnTo>
                <a:lnTo>
                  <a:pt x="105616" y="80566"/>
                </a:lnTo>
                <a:lnTo>
                  <a:pt x="108403" y="80566"/>
                </a:lnTo>
                <a:lnTo>
                  <a:pt x="108815" y="85696"/>
                </a:lnTo>
                <a:lnTo>
                  <a:pt x="109258" y="80566"/>
                </a:lnTo>
                <a:close/>
                <a:moveTo>
                  <a:pt x="119519" y="80566"/>
                </a:moveTo>
                <a:lnTo>
                  <a:pt x="119519" y="95608"/>
                </a:lnTo>
                <a:lnTo>
                  <a:pt x="117777" y="95608"/>
                </a:lnTo>
                <a:lnTo>
                  <a:pt x="117777" y="89211"/>
                </a:lnTo>
                <a:lnTo>
                  <a:pt x="117271" y="95608"/>
                </a:lnTo>
                <a:lnTo>
                  <a:pt x="115339" y="95608"/>
                </a:lnTo>
                <a:lnTo>
                  <a:pt x="114832" y="89211"/>
                </a:lnTo>
                <a:lnTo>
                  <a:pt x="114832" y="95608"/>
                </a:lnTo>
                <a:lnTo>
                  <a:pt x="113090" y="95608"/>
                </a:lnTo>
                <a:lnTo>
                  <a:pt x="113090" y="80566"/>
                </a:lnTo>
                <a:lnTo>
                  <a:pt x="115877" y="80566"/>
                </a:lnTo>
                <a:lnTo>
                  <a:pt x="116320" y="85696"/>
                </a:lnTo>
                <a:lnTo>
                  <a:pt x="116732" y="80566"/>
                </a:lnTo>
                <a:close/>
                <a:moveTo>
                  <a:pt x="126993" y="80566"/>
                </a:moveTo>
                <a:lnTo>
                  <a:pt x="126993" y="95608"/>
                </a:lnTo>
                <a:lnTo>
                  <a:pt x="125283" y="95608"/>
                </a:lnTo>
                <a:lnTo>
                  <a:pt x="125283" y="89211"/>
                </a:lnTo>
                <a:lnTo>
                  <a:pt x="124744" y="95608"/>
                </a:lnTo>
                <a:lnTo>
                  <a:pt x="122813" y="95608"/>
                </a:lnTo>
                <a:lnTo>
                  <a:pt x="122306" y="89211"/>
                </a:lnTo>
                <a:lnTo>
                  <a:pt x="122306" y="95608"/>
                </a:lnTo>
                <a:lnTo>
                  <a:pt x="120564" y="95608"/>
                </a:lnTo>
                <a:lnTo>
                  <a:pt x="120564" y="80566"/>
                </a:lnTo>
                <a:lnTo>
                  <a:pt x="123351" y="80566"/>
                </a:lnTo>
                <a:lnTo>
                  <a:pt x="123794" y="85696"/>
                </a:lnTo>
                <a:lnTo>
                  <a:pt x="124206" y="80566"/>
                </a:lnTo>
                <a:close/>
                <a:moveTo>
                  <a:pt x="134467" y="80566"/>
                </a:moveTo>
                <a:lnTo>
                  <a:pt x="134467" y="95608"/>
                </a:lnTo>
                <a:lnTo>
                  <a:pt x="132757" y="95608"/>
                </a:lnTo>
                <a:lnTo>
                  <a:pt x="132757" y="89211"/>
                </a:lnTo>
                <a:lnTo>
                  <a:pt x="132218" y="95608"/>
                </a:lnTo>
                <a:lnTo>
                  <a:pt x="130318" y="95608"/>
                </a:lnTo>
                <a:lnTo>
                  <a:pt x="129780" y="89211"/>
                </a:lnTo>
                <a:lnTo>
                  <a:pt x="129780" y="95608"/>
                </a:lnTo>
                <a:lnTo>
                  <a:pt x="128038" y="95608"/>
                </a:lnTo>
                <a:lnTo>
                  <a:pt x="128038" y="80566"/>
                </a:lnTo>
                <a:lnTo>
                  <a:pt x="130857" y="80566"/>
                </a:lnTo>
                <a:lnTo>
                  <a:pt x="131268" y="85696"/>
                </a:lnTo>
                <a:lnTo>
                  <a:pt x="131680" y="80566"/>
                </a:lnTo>
                <a:close/>
                <a:moveTo>
                  <a:pt x="141941" y="80566"/>
                </a:moveTo>
                <a:lnTo>
                  <a:pt x="141941" y="95608"/>
                </a:lnTo>
                <a:lnTo>
                  <a:pt x="140231" y="95608"/>
                </a:lnTo>
                <a:lnTo>
                  <a:pt x="140231" y="89211"/>
                </a:lnTo>
                <a:lnTo>
                  <a:pt x="139692" y="95608"/>
                </a:lnTo>
                <a:lnTo>
                  <a:pt x="137792" y="95608"/>
                </a:lnTo>
                <a:lnTo>
                  <a:pt x="137254" y="89211"/>
                </a:lnTo>
                <a:lnTo>
                  <a:pt x="137254" y="95608"/>
                </a:lnTo>
                <a:lnTo>
                  <a:pt x="135512" y="95608"/>
                </a:lnTo>
                <a:lnTo>
                  <a:pt x="135512" y="80566"/>
                </a:lnTo>
                <a:lnTo>
                  <a:pt x="138330" y="80566"/>
                </a:lnTo>
                <a:lnTo>
                  <a:pt x="138742" y="85696"/>
                </a:lnTo>
                <a:lnTo>
                  <a:pt x="139154" y="80566"/>
                </a:lnTo>
                <a:close/>
                <a:moveTo>
                  <a:pt x="149446" y="80566"/>
                </a:moveTo>
                <a:lnTo>
                  <a:pt x="149446" y="95608"/>
                </a:lnTo>
                <a:lnTo>
                  <a:pt x="147705" y="95608"/>
                </a:lnTo>
                <a:lnTo>
                  <a:pt x="147705" y="89211"/>
                </a:lnTo>
                <a:lnTo>
                  <a:pt x="147166" y="95608"/>
                </a:lnTo>
                <a:lnTo>
                  <a:pt x="145266" y="95608"/>
                </a:lnTo>
                <a:lnTo>
                  <a:pt x="144728" y="89211"/>
                </a:lnTo>
                <a:lnTo>
                  <a:pt x="144728" y="95608"/>
                </a:lnTo>
                <a:lnTo>
                  <a:pt x="142986" y="95608"/>
                </a:lnTo>
                <a:lnTo>
                  <a:pt x="142986" y="80566"/>
                </a:lnTo>
                <a:lnTo>
                  <a:pt x="145804" y="80566"/>
                </a:lnTo>
                <a:lnTo>
                  <a:pt x="146216" y="85696"/>
                </a:lnTo>
                <a:lnTo>
                  <a:pt x="146628" y="80566"/>
                </a:lnTo>
                <a:close/>
                <a:moveTo>
                  <a:pt x="156920" y="80566"/>
                </a:moveTo>
                <a:lnTo>
                  <a:pt x="156920" y="95608"/>
                </a:lnTo>
                <a:lnTo>
                  <a:pt x="155178" y="95608"/>
                </a:lnTo>
                <a:lnTo>
                  <a:pt x="155178" y="89211"/>
                </a:lnTo>
                <a:lnTo>
                  <a:pt x="154640" y="95608"/>
                </a:lnTo>
                <a:lnTo>
                  <a:pt x="152740" y="95608"/>
                </a:lnTo>
                <a:lnTo>
                  <a:pt x="152233" y="89211"/>
                </a:lnTo>
                <a:lnTo>
                  <a:pt x="152233" y="95608"/>
                </a:lnTo>
                <a:lnTo>
                  <a:pt x="150491" y="95608"/>
                </a:lnTo>
                <a:lnTo>
                  <a:pt x="150491" y="80566"/>
                </a:lnTo>
                <a:lnTo>
                  <a:pt x="153278" y="80566"/>
                </a:lnTo>
                <a:lnTo>
                  <a:pt x="153690" y="85696"/>
                </a:lnTo>
                <a:lnTo>
                  <a:pt x="154133" y="80566"/>
                </a:lnTo>
                <a:close/>
                <a:moveTo>
                  <a:pt x="164394" y="80566"/>
                </a:moveTo>
                <a:lnTo>
                  <a:pt x="164394" y="95608"/>
                </a:lnTo>
                <a:lnTo>
                  <a:pt x="162652" y="95608"/>
                </a:lnTo>
                <a:lnTo>
                  <a:pt x="162652" y="89211"/>
                </a:lnTo>
                <a:lnTo>
                  <a:pt x="162146" y="95608"/>
                </a:lnTo>
                <a:lnTo>
                  <a:pt x="160214" y="95608"/>
                </a:lnTo>
                <a:lnTo>
                  <a:pt x="159707" y="89211"/>
                </a:lnTo>
                <a:lnTo>
                  <a:pt x="159707" y="95608"/>
                </a:lnTo>
                <a:lnTo>
                  <a:pt x="157965" y="95608"/>
                </a:lnTo>
                <a:lnTo>
                  <a:pt x="157965" y="80566"/>
                </a:lnTo>
                <a:lnTo>
                  <a:pt x="160752" y="80566"/>
                </a:lnTo>
                <a:lnTo>
                  <a:pt x="161164" y="85696"/>
                </a:lnTo>
                <a:lnTo>
                  <a:pt x="161607" y="80566"/>
                </a:lnTo>
                <a:close/>
                <a:moveTo>
                  <a:pt x="171868" y="80566"/>
                </a:moveTo>
                <a:lnTo>
                  <a:pt x="171868" y="95608"/>
                </a:lnTo>
                <a:lnTo>
                  <a:pt x="170126" y="95608"/>
                </a:lnTo>
                <a:lnTo>
                  <a:pt x="170126" y="89211"/>
                </a:lnTo>
                <a:lnTo>
                  <a:pt x="169620" y="95608"/>
                </a:lnTo>
                <a:lnTo>
                  <a:pt x="167688" y="95608"/>
                </a:lnTo>
                <a:lnTo>
                  <a:pt x="167181" y="89211"/>
                </a:lnTo>
                <a:lnTo>
                  <a:pt x="167181" y="95608"/>
                </a:lnTo>
                <a:lnTo>
                  <a:pt x="165439" y="95608"/>
                </a:lnTo>
                <a:lnTo>
                  <a:pt x="165439" y="80566"/>
                </a:lnTo>
                <a:lnTo>
                  <a:pt x="168226" y="80566"/>
                </a:lnTo>
                <a:lnTo>
                  <a:pt x="168638" y="85696"/>
                </a:lnTo>
                <a:lnTo>
                  <a:pt x="169081" y="80566"/>
                </a:lnTo>
                <a:close/>
                <a:moveTo>
                  <a:pt x="179342" y="80566"/>
                </a:moveTo>
                <a:lnTo>
                  <a:pt x="179342" y="95608"/>
                </a:lnTo>
                <a:lnTo>
                  <a:pt x="177600" y="95608"/>
                </a:lnTo>
                <a:lnTo>
                  <a:pt x="177600" y="89211"/>
                </a:lnTo>
                <a:lnTo>
                  <a:pt x="177093" y="95608"/>
                </a:lnTo>
                <a:lnTo>
                  <a:pt x="175193" y="95608"/>
                </a:lnTo>
                <a:lnTo>
                  <a:pt x="174655" y="89211"/>
                </a:lnTo>
                <a:lnTo>
                  <a:pt x="174655" y="95608"/>
                </a:lnTo>
                <a:lnTo>
                  <a:pt x="172913" y="95608"/>
                </a:lnTo>
                <a:lnTo>
                  <a:pt x="172913" y="80566"/>
                </a:lnTo>
                <a:lnTo>
                  <a:pt x="175732" y="80566"/>
                </a:lnTo>
                <a:lnTo>
                  <a:pt x="176143" y="85696"/>
                </a:lnTo>
                <a:lnTo>
                  <a:pt x="176555" y="80566"/>
                </a:lnTo>
                <a:close/>
                <a:moveTo>
                  <a:pt x="186816" y="80566"/>
                </a:moveTo>
                <a:lnTo>
                  <a:pt x="186816" y="95608"/>
                </a:lnTo>
                <a:lnTo>
                  <a:pt x="185106" y="95608"/>
                </a:lnTo>
                <a:lnTo>
                  <a:pt x="185106" y="89211"/>
                </a:lnTo>
                <a:lnTo>
                  <a:pt x="184567" y="95608"/>
                </a:lnTo>
                <a:lnTo>
                  <a:pt x="182667" y="95608"/>
                </a:lnTo>
                <a:lnTo>
                  <a:pt x="182129" y="89211"/>
                </a:lnTo>
                <a:lnTo>
                  <a:pt x="182129" y="95608"/>
                </a:lnTo>
                <a:lnTo>
                  <a:pt x="180387" y="95608"/>
                </a:lnTo>
                <a:lnTo>
                  <a:pt x="180387" y="80566"/>
                </a:lnTo>
                <a:lnTo>
                  <a:pt x="183206" y="80566"/>
                </a:lnTo>
                <a:lnTo>
                  <a:pt x="183617" y="85696"/>
                </a:lnTo>
                <a:lnTo>
                  <a:pt x="184029" y="80566"/>
                </a:lnTo>
                <a:close/>
                <a:moveTo>
                  <a:pt x="194321" y="80566"/>
                </a:moveTo>
                <a:lnTo>
                  <a:pt x="194321" y="95608"/>
                </a:lnTo>
                <a:lnTo>
                  <a:pt x="192580" y="95608"/>
                </a:lnTo>
                <a:lnTo>
                  <a:pt x="192580" y="89211"/>
                </a:lnTo>
                <a:lnTo>
                  <a:pt x="192041" y="95608"/>
                </a:lnTo>
                <a:lnTo>
                  <a:pt x="190141" y="95608"/>
                </a:lnTo>
                <a:lnTo>
                  <a:pt x="189603" y="89211"/>
                </a:lnTo>
                <a:lnTo>
                  <a:pt x="189603" y="95608"/>
                </a:lnTo>
                <a:lnTo>
                  <a:pt x="187861" y="95608"/>
                </a:lnTo>
                <a:lnTo>
                  <a:pt x="187861" y="80566"/>
                </a:lnTo>
                <a:lnTo>
                  <a:pt x="190679" y="80566"/>
                </a:lnTo>
                <a:lnTo>
                  <a:pt x="191091" y="85696"/>
                </a:lnTo>
                <a:lnTo>
                  <a:pt x="191503" y="80566"/>
                </a:lnTo>
                <a:close/>
                <a:moveTo>
                  <a:pt x="201795" y="80566"/>
                </a:moveTo>
                <a:lnTo>
                  <a:pt x="201795" y="95608"/>
                </a:lnTo>
                <a:lnTo>
                  <a:pt x="200054" y="95608"/>
                </a:lnTo>
                <a:lnTo>
                  <a:pt x="200054" y="89211"/>
                </a:lnTo>
                <a:lnTo>
                  <a:pt x="199515" y="95608"/>
                </a:lnTo>
                <a:lnTo>
                  <a:pt x="197615" y="95608"/>
                </a:lnTo>
                <a:lnTo>
                  <a:pt x="197077" y="89211"/>
                </a:lnTo>
                <a:lnTo>
                  <a:pt x="197077" y="95608"/>
                </a:lnTo>
                <a:lnTo>
                  <a:pt x="195366" y="95608"/>
                </a:lnTo>
                <a:lnTo>
                  <a:pt x="195366" y="80566"/>
                </a:lnTo>
                <a:lnTo>
                  <a:pt x="198153" y="80566"/>
                </a:lnTo>
                <a:lnTo>
                  <a:pt x="198565" y="85696"/>
                </a:lnTo>
                <a:lnTo>
                  <a:pt x="198977" y="80566"/>
                </a:lnTo>
                <a:close/>
                <a:moveTo>
                  <a:pt x="209269" y="80566"/>
                </a:moveTo>
                <a:lnTo>
                  <a:pt x="209269" y="95608"/>
                </a:lnTo>
                <a:lnTo>
                  <a:pt x="207527" y="95608"/>
                </a:lnTo>
                <a:lnTo>
                  <a:pt x="207527" y="89211"/>
                </a:lnTo>
                <a:lnTo>
                  <a:pt x="207021" y="95608"/>
                </a:lnTo>
                <a:lnTo>
                  <a:pt x="205089" y="95608"/>
                </a:lnTo>
                <a:lnTo>
                  <a:pt x="204582" y="89211"/>
                </a:lnTo>
                <a:lnTo>
                  <a:pt x="204582" y="95608"/>
                </a:lnTo>
                <a:lnTo>
                  <a:pt x="202840" y="95608"/>
                </a:lnTo>
                <a:lnTo>
                  <a:pt x="202840" y="80566"/>
                </a:lnTo>
                <a:lnTo>
                  <a:pt x="205627" y="80566"/>
                </a:lnTo>
                <a:lnTo>
                  <a:pt x="206039" y="85696"/>
                </a:lnTo>
                <a:lnTo>
                  <a:pt x="206451" y="80566"/>
                </a:lnTo>
                <a:close/>
                <a:moveTo>
                  <a:pt x="216743" y="80566"/>
                </a:moveTo>
                <a:lnTo>
                  <a:pt x="216743" y="95608"/>
                </a:lnTo>
                <a:lnTo>
                  <a:pt x="215001" y="95608"/>
                </a:lnTo>
                <a:lnTo>
                  <a:pt x="215001" y="89211"/>
                </a:lnTo>
                <a:lnTo>
                  <a:pt x="214495" y="95608"/>
                </a:lnTo>
                <a:lnTo>
                  <a:pt x="212563" y="95608"/>
                </a:lnTo>
                <a:lnTo>
                  <a:pt x="212056" y="89211"/>
                </a:lnTo>
                <a:lnTo>
                  <a:pt x="212056" y="95608"/>
                </a:lnTo>
                <a:lnTo>
                  <a:pt x="210314" y="95608"/>
                </a:lnTo>
                <a:lnTo>
                  <a:pt x="210314" y="80566"/>
                </a:lnTo>
                <a:lnTo>
                  <a:pt x="213101" y="80566"/>
                </a:lnTo>
                <a:lnTo>
                  <a:pt x="213513" y="85696"/>
                </a:lnTo>
                <a:lnTo>
                  <a:pt x="213956" y="80566"/>
                </a:lnTo>
                <a:close/>
                <a:moveTo>
                  <a:pt x="224217" y="80566"/>
                </a:moveTo>
                <a:lnTo>
                  <a:pt x="224217" y="95608"/>
                </a:lnTo>
                <a:lnTo>
                  <a:pt x="222475" y="95608"/>
                </a:lnTo>
                <a:lnTo>
                  <a:pt x="222475" y="89211"/>
                </a:lnTo>
                <a:lnTo>
                  <a:pt x="221969" y="95608"/>
                </a:lnTo>
                <a:lnTo>
                  <a:pt x="220037" y="95608"/>
                </a:lnTo>
                <a:lnTo>
                  <a:pt x="219530" y="89211"/>
                </a:lnTo>
                <a:lnTo>
                  <a:pt x="219530" y="95608"/>
                </a:lnTo>
                <a:lnTo>
                  <a:pt x="217788" y="95608"/>
                </a:lnTo>
                <a:lnTo>
                  <a:pt x="217788" y="80566"/>
                </a:lnTo>
                <a:lnTo>
                  <a:pt x="220575" y="80566"/>
                </a:lnTo>
                <a:lnTo>
                  <a:pt x="221018" y="85696"/>
                </a:lnTo>
                <a:lnTo>
                  <a:pt x="221430" y="80566"/>
                </a:lnTo>
                <a:close/>
                <a:moveTo>
                  <a:pt x="231691" y="80566"/>
                </a:moveTo>
                <a:lnTo>
                  <a:pt x="231691" y="95608"/>
                </a:lnTo>
                <a:lnTo>
                  <a:pt x="229981" y="95608"/>
                </a:lnTo>
                <a:lnTo>
                  <a:pt x="229981" y="89211"/>
                </a:lnTo>
                <a:lnTo>
                  <a:pt x="229442" y="95608"/>
                </a:lnTo>
                <a:lnTo>
                  <a:pt x="227542" y="95608"/>
                </a:lnTo>
                <a:lnTo>
                  <a:pt x="227004" y="89211"/>
                </a:lnTo>
                <a:lnTo>
                  <a:pt x="227004" y="95608"/>
                </a:lnTo>
                <a:lnTo>
                  <a:pt x="225262" y="95608"/>
                </a:lnTo>
                <a:lnTo>
                  <a:pt x="225262" y="80566"/>
                </a:lnTo>
                <a:lnTo>
                  <a:pt x="228049" y="80566"/>
                </a:lnTo>
                <a:lnTo>
                  <a:pt x="228492" y="85696"/>
                </a:lnTo>
                <a:lnTo>
                  <a:pt x="228904" y="80566"/>
                </a:lnTo>
                <a:close/>
                <a:moveTo>
                  <a:pt x="239165" y="80566"/>
                </a:moveTo>
                <a:lnTo>
                  <a:pt x="239165" y="95608"/>
                </a:lnTo>
                <a:lnTo>
                  <a:pt x="237455" y="95608"/>
                </a:lnTo>
                <a:lnTo>
                  <a:pt x="237455" y="89211"/>
                </a:lnTo>
                <a:lnTo>
                  <a:pt x="236916" y="95608"/>
                </a:lnTo>
                <a:lnTo>
                  <a:pt x="235016" y="95608"/>
                </a:lnTo>
                <a:lnTo>
                  <a:pt x="234478" y="89211"/>
                </a:lnTo>
                <a:lnTo>
                  <a:pt x="234478" y="95608"/>
                </a:lnTo>
                <a:lnTo>
                  <a:pt x="232736" y="95608"/>
                </a:lnTo>
                <a:lnTo>
                  <a:pt x="232736" y="80566"/>
                </a:lnTo>
                <a:lnTo>
                  <a:pt x="235555" y="80566"/>
                </a:lnTo>
                <a:lnTo>
                  <a:pt x="235966" y="85696"/>
                </a:lnTo>
                <a:lnTo>
                  <a:pt x="236378" y="80566"/>
                </a:lnTo>
                <a:close/>
                <a:moveTo>
                  <a:pt x="246670" y="80566"/>
                </a:moveTo>
                <a:lnTo>
                  <a:pt x="246670" y="95608"/>
                </a:lnTo>
                <a:lnTo>
                  <a:pt x="244929" y="95608"/>
                </a:lnTo>
                <a:lnTo>
                  <a:pt x="244929" y="89211"/>
                </a:lnTo>
                <a:lnTo>
                  <a:pt x="244390" y="95608"/>
                </a:lnTo>
                <a:lnTo>
                  <a:pt x="242490" y="95608"/>
                </a:lnTo>
                <a:lnTo>
                  <a:pt x="241952" y="89211"/>
                </a:lnTo>
                <a:lnTo>
                  <a:pt x="241952" y="95608"/>
                </a:lnTo>
                <a:lnTo>
                  <a:pt x="240242" y="95608"/>
                </a:lnTo>
                <a:lnTo>
                  <a:pt x="240242" y="80566"/>
                </a:lnTo>
                <a:lnTo>
                  <a:pt x="243028" y="80566"/>
                </a:lnTo>
                <a:lnTo>
                  <a:pt x="243440" y="85696"/>
                </a:lnTo>
                <a:lnTo>
                  <a:pt x="243852" y="80566"/>
                </a:lnTo>
                <a:close/>
                <a:moveTo>
                  <a:pt x="254144" y="80566"/>
                </a:moveTo>
                <a:lnTo>
                  <a:pt x="254144" y="95608"/>
                </a:lnTo>
                <a:lnTo>
                  <a:pt x="252402" y="95608"/>
                </a:lnTo>
                <a:lnTo>
                  <a:pt x="252402" y="89211"/>
                </a:lnTo>
                <a:lnTo>
                  <a:pt x="251864" y="95608"/>
                </a:lnTo>
                <a:lnTo>
                  <a:pt x="249964" y="95608"/>
                </a:lnTo>
                <a:lnTo>
                  <a:pt x="249426" y="89211"/>
                </a:lnTo>
                <a:lnTo>
                  <a:pt x="249426" y="95608"/>
                </a:lnTo>
                <a:lnTo>
                  <a:pt x="247715" y="95608"/>
                </a:lnTo>
                <a:lnTo>
                  <a:pt x="247715" y="80566"/>
                </a:lnTo>
                <a:lnTo>
                  <a:pt x="250502" y="80566"/>
                </a:lnTo>
                <a:lnTo>
                  <a:pt x="250914" y="85696"/>
                </a:lnTo>
                <a:lnTo>
                  <a:pt x="251326" y="80566"/>
                </a:lnTo>
                <a:close/>
                <a:moveTo>
                  <a:pt x="261618" y="80566"/>
                </a:moveTo>
                <a:lnTo>
                  <a:pt x="261618" y="95608"/>
                </a:lnTo>
                <a:lnTo>
                  <a:pt x="259876" y="95608"/>
                </a:lnTo>
                <a:lnTo>
                  <a:pt x="259876" y="89211"/>
                </a:lnTo>
                <a:lnTo>
                  <a:pt x="259338" y="95608"/>
                </a:lnTo>
                <a:lnTo>
                  <a:pt x="257438" y="95608"/>
                </a:lnTo>
                <a:lnTo>
                  <a:pt x="256899" y="89211"/>
                </a:lnTo>
                <a:lnTo>
                  <a:pt x="256899" y="95608"/>
                </a:lnTo>
                <a:lnTo>
                  <a:pt x="255189" y="95608"/>
                </a:lnTo>
                <a:lnTo>
                  <a:pt x="255189" y="80566"/>
                </a:lnTo>
                <a:lnTo>
                  <a:pt x="257976" y="80566"/>
                </a:lnTo>
                <a:lnTo>
                  <a:pt x="258388" y="85696"/>
                </a:lnTo>
                <a:lnTo>
                  <a:pt x="258831" y="80566"/>
                </a:lnTo>
                <a:close/>
                <a:moveTo>
                  <a:pt x="269092" y="80566"/>
                </a:moveTo>
                <a:lnTo>
                  <a:pt x="269092" y="95608"/>
                </a:lnTo>
                <a:lnTo>
                  <a:pt x="267350" y="95608"/>
                </a:lnTo>
                <a:lnTo>
                  <a:pt x="267350" y="89211"/>
                </a:lnTo>
                <a:lnTo>
                  <a:pt x="266844" y="95608"/>
                </a:lnTo>
                <a:lnTo>
                  <a:pt x="264912" y="95608"/>
                </a:lnTo>
                <a:lnTo>
                  <a:pt x="264405" y="89211"/>
                </a:lnTo>
                <a:lnTo>
                  <a:pt x="264405" y="95608"/>
                </a:lnTo>
                <a:lnTo>
                  <a:pt x="262663" y="95608"/>
                </a:lnTo>
                <a:lnTo>
                  <a:pt x="262663" y="80566"/>
                </a:lnTo>
                <a:lnTo>
                  <a:pt x="265450" y="80566"/>
                </a:lnTo>
                <a:lnTo>
                  <a:pt x="265862" y="85696"/>
                </a:lnTo>
                <a:lnTo>
                  <a:pt x="266305" y="80566"/>
                </a:lnTo>
                <a:close/>
                <a:moveTo>
                  <a:pt x="276566" y="80566"/>
                </a:moveTo>
                <a:lnTo>
                  <a:pt x="276566" y="95608"/>
                </a:lnTo>
                <a:lnTo>
                  <a:pt x="274824" y="95608"/>
                </a:lnTo>
                <a:lnTo>
                  <a:pt x="274824" y="89211"/>
                </a:lnTo>
                <a:lnTo>
                  <a:pt x="274317" y="95608"/>
                </a:lnTo>
                <a:lnTo>
                  <a:pt x="272386" y="95608"/>
                </a:lnTo>
                <a:lnTo>
                  <a:pt x="271879" y="89211"/>
                </a:lnTo>
                <a:lnTo>
                  <a:pt x="271879" y="95608"/>
                </a:lnTo>
                <a:lnTo>
                  <a:pt x="270137" y="95608"/>
                </a:lnTo>
                <a:lnTo>
                  <a:pt x="270137" y="80566"/>
                </a:lnTo>
                <a:lnTo>
                  <a:pt x="272924" y="80566"/>
                </a:lnTo>
                <a:lnTo>
                  <a:pt x="273367" y="85696"/>
                </a:lnTo>
                <a:lnTo>
                  <a:pt x="273779" y="80566"/>
                </a:lnTo>
                <a:close/>
                <a:moveTo>
                  <a:pt x="284040" y="80566"/>
                </a:moveTo>
                <a:lnTo>
                  <a:pt x="284040" y="95608"/>
                </a:lnTo>
                <a:lnTo>
                  <a:pt x="282298" y="95608"/>
                </a:lnTo>
                <a:lnTo>
                  <a:pt x="282298" y="89211"/>
                </a:lnTo>
                <a:lnTo>
                  <a:pt x="281791" y="95608"/>
                </a:lnTo>
                <a:lnTo>
                  <a:pt x="279860" y="95608"/>
                </a:lnTo>
                <a:lnTo>
                  <a:pt x="279353" y="89211"/>
                </a:lnTo>
                <a:lnTo>
                  <a:pt x="279353" y="95608"/>
                </a:lnTo>
                <a:lnTo>
                  <a:pt x="277611" y="95608"/>
                </a:lnTo>
                <a:lnTo>
                  <a:pt x="277611" y="80566"/>
                </a:lnTo>
                <a:lnTo>
                  <a:pt x="280430" y="80566"/>
                </a:lnTo>
                <a:lnTo>
                  <a:pt x="280841" y="85696"/>
                </a:lnTo>
                <a:lnTo>
                  <a:pt x="281253" y="80566"/>
                </a:lnTo>
                <a:close/>
                <a:moveTo>
                  <a:pt x="7347" y="96463"/>
                </a:moveTo>
                <a:lnTo>
                  <a:pt x="7347" y="111474"/>
                </a:lnTo>
                <a:lnTo>
                  <a:pt x="5605" y="111474"/>
                </a:lnTo>
                <a:lnTo>
                  <a:pt x="5605" y="105077"/>
                </a:lnTo>
                <a:lnTo>
                  <a:pt x="5099" y="111474"/>
                </a:lnTo>
                <a:lnTo>
                  <a:pt x="3167" y="111474"/>
                </a:lnTo>
                <a:lnTo>
                  <a:pt x="2629" y="105077"/>
                </a:lnTo>
                <a:lnTo>
                  <a:pt x="2629" y="111474"/>
                </a:lnTo>
                <a:lnTo>
                  <a:pt x="918" y="111474"/>
                </a:lnTo>
                <a:lnTo>
                  <a:pt x="918" y="96463"/>
                </a:lnTo>
                <a:lnTo>
                  <a:pt x="3705" y="96463"/>
                </a:lnTo>
                <a:lnTo>
                  <a:pt x="4117" y="101562"/>
                </a:lnTo>
                <a:lnTo>
                  <a:pt x="4529" y="96463"/>
                </a:lnTo>
                <a:close/>
                <a:moveTo>
                  <a:pt x="14821" y="96463"/>
                </a:moveTo>
                <a:lnTo>
                  <a:pt x="14821" y="111474"/>
                </a:lnTo>
                <a:lnTo>
                  <a:pt x="13079" y="111474"/>
                </a:lnTo>
                <a:lnTo>
                  <a:pt x="13079" y="105077"/>
                </a:lnTo>
                <a:lnTo>
                  <a:pt x="12573" y="111474"/>
                </a:lnTo>
                <a:lnTo>
                  <a:pt x="10641" y="111474"/>
                </a:lnTo>
                <a:lnTo>
                  <a:pt x="10134" y="105077"/>
                </a:lnTo>
                <a:lnTo>
                  <a:pt x="10134" y="111474"/>
                </a:lnTo>
                <a:lnTo>
                  <a:pt x="8392" y="111474"/>
                </a:lnTo>
                <a:lnTo>
                  <a:pt x="8392" y="96463"/>
                </a:lnTo>
                <a:lnTo>
                  <a:pt x="11179" y="96463"/>
                </a:lnTo>
                <a:lnTo>
                  <a:pt x="11591" y="101562"/>
                </a:lnTo>
                <a:lnTo>
                  <a:pt x="12034" y="96463"/>
                </a:lnTo>
                <a:close/>
                <a:moveTo>
                  <a:pt x="22295" y="96463"/>
                </a:moveTo>
                <a:lnTo>
                  <a:pt x="22295" y="111474"/>
                </a:lnTo>
                <a:lnTo>
                  <a:pt x="20553" y="111474"/>
                </a:lnTo>
                <a:lnTo>
                  <a:pt x="20553" y="105077"/>
                </a:lnTo>
                <a:lnTo>
                  <a:pt x="20047" y="111474"/>
                </a:lnTo>
                <a:lnTo>
                  <a:pt x="18115" y="111474"/>
                </a:lnTo>
                <a:lnTo>
                  <a:pt x="17608" y="105077"/>
                </a:lnTo>
                <a:lnTo>
                  <a:pt x="17608" y="111474"/>
                </a:lnTo>
                <a:lnTo>
                  <a:pt x="15866" y="111474"/>
                </a:lnTo>
                <a:lnTo>
                  <a:pt x="15866" y="96463"/>
                </a:lnTo>
                <a:lnTo>
                  <a:pt x="18653" y="96463"/>
                </a:lnTo>
                <a:lnTo>
                  <a:pt x="19096" y="101562"/>
                </a:lnTo>
                <a:lnTo>
                  <a:pt x="19508" y="96463"/>
                </a:lnTo>
                <a:close/>
                <a:moveTo>
                  <a:pt x="29769" y="96463"/>
                </a:moveTo>
                <a:lnTo>
                  <a:pt x="29769" y="111474"/>
                </a:lnTo>
                <a:lnTo>
                  <a:pt x="28059" y="111474"/>
                </a:lnTo>
                <a:lnTo>
                  <a:pt x="28059" y="105077"/>
                </a:lnTo>
                <a:lnTo>
                  <a:pt x="27520" y="111474"/>
                </a:lnTo>
                <a:lnTo>
                  <a:pt x="25589" y="111474"/>
                </a:lnTo>
                <a:lnTo>
                  <a:pt x="25082" y="105077"/>
                </a:lnTo>
                <a:lnTo>
                  <a:pt x="25082" y="111474"/>
                </a:lnTo>
                <a:lnTo>
                  <a:pt x="23340" y="111474"/>
                </a:lnTo>
                <a:lnTo>
                  <a:pt x="23340" y="96463"/>
                </a:lnTo>
                <a:lnTo>
                  <a:pt x="26159" y="96463"/>
                </a:lnTo>
                <a:lnTo>
                  <a:pt x="26570" y="101562"/>
                </a:lnTo>
                <a:lnTo>
                  <a:pt x="26982" y="96463"/>
                </a:lnTo>
                <a:close/>
                <a:moveTo>
                  <a:pt x="37243" y="96463"/>
                </a:moveTo>
                <a:lnTo>
                  <a:pt x="37243" y="111474"/>
                </a:lnTo>
                <a:lnTo>
                  <a:pt x="35533" y="111474"/>
                </a:lnTo>
                <a:lnTo>
                  <a:pt x="35533" y="105077"/>
                </a:lnTo>
                <a:lnTo>
                  <a:pt x="34994" y="111474"/>
                </a:lnTo>
                <a:lnTo>
                  <a:pt x="33094" y="111474"/>
                </a:lnTo>
                <a:lnTo>
                  <a:pt x="32556" y="105077"/>
                </a:lnTo>
                <a:lnTo>
                  <a:pt x="32556" y="111474"/>
                </a:lnTo>
                <a:lnTo>
                  <a:pt x="30814" y="111474"/>
                </a:lnTo>
                <a:lnTo>
                  <a:pt x="30814" y="96463"/>
                </a:lnTo>
                <a:lnTo>
                  <a:pt x="33633" y="96463"/>
                </a:lnTo>
                <a:lnTo>
                  <a:pt x="34044" y="101562"/>
                </a:lnTo>
                <a:lnTo>
                  <a:pt x="34456" y="96463"/>
                </a:lnTo>
                <a:close/>
                <a:moveTo>
                  <a:pt x="44748" y="96463"/>
                </a:moveTo>
                <a:lnTo>
                  <a:pt x="44748" y="111474"/>
                </a:lnTo>
                <a:lnTo>
                  <a:pt x="43007" y="111474"/>
                </a:lnTo>
                <a:lnTo>
                  <a:pt x="43007" y="105077"/>
                </a:lnTo>
                <a:lnTo>
                  <a:pt x="42468" y="111474"/>
                </a:lnTo>
                <a:lnTo>
                  <a:pt x="40568" y="111474"/>
                </a:lnTo>
                <a:lnTo>
                  <a:pt x="40030" y="105077"/>
                </a:lnTo>
                <a:lnTo>
                  <a:pt x="40030" y="111474"/>
                </a:lnTo>
                <a:lnTo>
                  <a:pt x="38320" y="111474"/>
                </a:lnTo>
                <a:lnTo>
                  <a:pt x="38320" y="96463"/>
                </a:lnTo>
                <a:lnTo>
                  <a:pt x="41106" y="96463"/>
                </a:lnTo>
                <a:lnTo>
                  <a:pt x="41518" y="101562"/>
                </a:lnTo>
                <a:lnTo>
                  <a:pt x="41930" y="96463"/>
                </a:lnTo>
                <a:close/>
                <a:moveTo>
                  <a:pt x="52222" y="96463"/>
                </a:moveTo>
                <a:lnTo>
                  <a:pt x="52222" y="111474"/>
                </a:lnTo>
                <a:lnTo>
                  <a:pt x="50480" y="111474"/>
                </a:lnTo>
                <a:lnTo>
                  <a:pt x="50480" y="105077"/>
                </a:lnTo>
                <a:lnTo>
                  <a:pt x="49942" y="111474"/>
                </a:lnTo>
                <a:lnTo>
                  <a:pt x="48042" y="111474"/>
                </a:lnTo>
                <a:lnTo>
                  <a:pt x="47504" y="105077"/>
                </a:lnTo>
                <a:lnTo>
                  <a:pt x="47504" y="111474"/>
                </a:lnTo>
                <a:lnTo>
                  <a:pt x="45793" y="111474"/>
                </a:lnTo>
                <a:lnTo>
                  <a:pt x="45793" y="96463"/>
                </a:lnTo>
                <a:lnTo>
                  <a:pt x="48580" y="96463"/>
                </a:lnTo>
                <a:lnTo>
                  <a:pt x="48992" y="101562"/>
                </a:lnTo>
                <a:lnTo>
                  <a:pt x="49404" y="96463"/>
                </a:lnTo>
                <a:close/>
                <a:moveTo>
                  <a:pt x="59696" y="96463"/>
                </a:moveTo>
                <a:lnTo>
                  <a:pt x="59696" y="111474"/>
                </a:lnTo>
                <a:lnTo>
                  <a:pt x="57954" y="111474"/>
                </a:lnTo>
                <a:lnTo>
                  <a:pt x="57954" y="105077"/>
                </a:lnTo>
                <a:lnTo>
                  <a:pt x="57448" y="111474"/>
                </a:lnTo>
                <a:lnTo>
                  <a:pt x="55516" y="111474"/>
                </a:lnTo>
                <a:lnTo>
                  <a:pt x="54978" y="105077"/>
                </a:lnTo>
                <a:lnTo>
                  <a:pt x="54978" y="111474"/>
                </a:lnTo>
                <a:lnTo>
                  <a:pt x="53267" y="111474"/>
                </a:lnTo>
                <a:lnTo>
                  <a:pt x="53267" y="96463"/>
                </a:lnTo>
                <a:lnTo>
                  <a:pt x="56054" y="96463"/>
                </a:lnTo>
                <a:lnTo>
                  <a:pt x="56466" y="101562"/>
                </a:lnTo>
                <a:lnTo>
                  <a:pt x="56878" y="96463"/>
                </a:lnTo>
                <a:close/>
                <a:moveTo>
                  <a:pt x="67170" y="96463"/>
                </a:moveTo>
                <a:lnTo>
                  <a:pt x="67170" y="111474"/>
                </a:lnTo>
                <a:lnTo>
                  <a:pt x="65428" y="111474"/>
                </a:lnTo>
                <a:lnTo>
                  <a:pt x="65428" y="105077"/>
                </a:lnTo>
                <a:lnTo>
                  <a:pt x="64922" y="111474"/>
                </a:lnTo>
                <a:lnTo>
                  <a:pt x="62990" y="111474"/>
                </a:lnTo>
                <a:lnTo>
                  <a:pt x="62483" y="105077"/>
                </a:lnTo>
                <a:lnTo>
                  <a:pt x="62483" y="111474"/>
                </a:lnTo>
                <a:lnTo>
                  <a:pt x="60741" y="111474"/>
                </a:lnTo>
                <a:lnTo>
                  <a:pt x="60741" y="96463"/>
                </a:lnTo>
                <a:lnTo>
                  <a:pt x="63528" y="96463"/>
                </a:lnTo>
                <a:lnTo>
                  <a:pt x="63940" y="101562"/>
                </a:lnTo>
                <a:lnTo>
                  <a:pt x="64383" y="96463"/>
                </a:lnTo>
                <a:close/>
                <a:moveTo>
                  <a:pt x="74644" y="96463"/>
                </a:moveTo>
                <a:lnTo>
                  <a:pt x="74644" y="111474"/>
                </a:lnTo>
                <a:lnTo>
                  <a:pt x="72902" y="111474"/>
                </a:lnTo>
                <a:lnTo>
                  <a:pt x="72902" y="105077"/>
                </a:lnTo>
                <a:lnTo>
                  <a:pt x="72395" y="111474"/>
                </a:lnTo>
                <a:lnTo>
                  <a:pt x="70464" y="111474"/>
                </a:lnTo>
                <a:lnTo>
                  <a:pt x="69957" y="105077"/>
                </a:lnTo>
                <a:lnTo>
                  <a:pt x="69957" y="111474"/>
                </a:lnTo>
                <a:lnTo>
                  <a:pt x="68215" y="111474"/>
                </a:lnTo>
                <a:lnTo>
                  <a:pt x="68215" y="96463"/>
                </a:lnTo>
                <a:lnTo>
                  <a:pt x="71002" y="96463"/>
                </a:lnTo>
                <a:lnTo>
                  <a:pt x="71445" y="101562"/>
                </a:lnTo>
                <a:lnTo>
                  <a:pt x="71857" y="96463"/>
                </a:lnTo>
                <a:close/>
                <a:moveTo>
                  <a:pt x="82118" y="96463"/>
                </a:moveTo>
                <a:lnTo>
                  <a:pt x="82118" y="111474"/>
                </a:lnTo>
                <a:lnTo>
                  <a:pt x="80376" y="111474"/>
                </a:lnTo>
                <a:lnTo>
                  <a:pt x="80376" y="105077"/>
                </a:lnTo>
                <a:lnTo>
                  <a:pt x="79869" y="111474"/>
                </a:lnTo>
                <a:lnTo>
                  <a:pt x="77969" y="111474"/>
                </a:lnTo>
                <a:lnTo>
                  <a:pt x="77431" y="105077"/>
                </a:lnTo>
                <a:lnTo>
                  <a:pt x="77431" y="111474"/>
                </a:lnTo>
                <a:lnTo>
                  <a:pt x="75689" y="111474"/>
                </a:lnTo>
                <a:lnTo>
                  <a:pt x="75689" y="96463"/>
                </a:lnTo>
                <a:lnTo>
                  <a:pt x="78508" y="96463"/>
                </a:lnTo>
                <a:lnTo>
                  <a:pt x="78919" y="101562"/>
                </a:lnTo>
                <a:lnTo>
                  <a:pt x="79331" y="96463"/>
                </a:lnTo>
                <a:close/>
                <a:moveTo>
                  <a:pt x="89623" y="96463"/>
                </a:moveTo>
                <a:lnTo>
                  <a:pt x="89623" y="111474"/>
                </a:lnTo>
                <a:lnTo>
                  <a:pt x="87882" y="111474"/>
                </a:lnTo>
                <a:lnTo>
                  <a:pt x="87882" y="105077"/>
                </a:lnTo>
                <a:lnTo>
                  <a:pt x="87343" y="111474"/>
                </a:lnTo>
                <a:lnTo>
                  <a:pt x="85443" y="111474"/>
                </a:lnTo>
                <a:lnTo>
                  <a:pt x="84905" y="105077"/>
                </a:lnTo>
                <a:lnTo>
                  <a:pt x="84905" y="111474"/>
                </a:lnTo>
                <a:lnTo>
                  <a:pt x="83163" y="111474"/>
                </a:lnTo>
                <a:lnTo>
                  <a:pt x="83163" y="96463"/>
                </a:lnTo>
                <a:lnTo>
                  <a:pt x="85982" y="96463"/>
                </a:lnTo>
                <a:lnTo>
                  <a:pt x="86393" y="101562"/>
                </a:lnTo>
                <a:lnTo>
                  <a:pt x="86805" y="96463"/>
                </a:lnTo>
                <a:close/>
                <a:moveTo>
                  <a:pt x="97097" y="96463"/>
                </a:moveTo>
                <a:lnTo>
                  <a:pt x="97097" y="111474"/>
                </a:lnTo>
                <a:lnTo>
                  <a:pt x="95356" y="111474"/>
                </a:lnTo>
                <a:lnTo>
                  <a:pt x="95356" y="105077"/>
                </a:lnTo>
                <a:lnTo>
                  <a:pt x="94817" y="111474"/>
                </a:lnTo>
                <a:lnTo>
                  <a:pt x="92917" y="111474"/>
                </a:lnTo>
                <a:lnTo>
                  <a:pt x="92379" y="105077"/>
                </a:lnTo>
                <a:lnTo>
                  <a:pt x="92379" y="111474"/>
                </a:lnTo>
                <a:lnTo>
                  <a:pt x="90637" y="111474"/>
                </a:lnTo>
                <a:lnTo>
                  <a:pt x="90637" y="96463"/>
                </a:lnTo>
                <a:lnTo>
                  <a:pt x="93455" y="96463"/>
                </a:lnTo>
                <a:lnTo>
                  <a:pt x="93867" y="101562"/>
                </a:lnTo>
                <a:lnTo>
                  <a:pt x="94279" y="96463"/>
                </a:lnTo>
                <a:close/>
                <a:moveTo>
                  <a:pt x="104571" y="96463"/>
                </a:moveTo>
                <a:lnTo>
                  <a:pt x="104571" y="111474"/>
                </a:lnTo>
                <a:lnTo>
                  <a:pt x="102829" y="111474"/>
                </a:lnTo>
                <a:lnTo>
                  <a:pt x="102829" y="105077"/>
                </a:lnTo>
                <a:lnTo>
                  <a:pt x="102323" y="111474"/>
                </a:lnTo>
                <a:lnTo>
                  <a:pt x="100391" y="111474"/>
                </a:lnTo>
                <a:lnTo>
                  <a:pt x="99853" y="105077"/>
                </a:lnTo>
                <a:lnTo>
                  <a:pt x="99853" y="111474"/>
                </a:lnTo>
                <a:lnTo>
                  <a:pt x="98142" y="111474"/>
                </a:lnTo>
                <a:lnTo>
                  <a:pt x="98142" y="96463"/>
                </a:lnTo>
                <a:lnTo>
                  <a:pt x="100929" y="96463"/>
                </a:lnTo>
                <a:lnTo>
                  <a:pt x="101341" y="101562"/>
                </a:lnTo>
                <a:lnTo>
                  <a:pt x="101753" y="96463"/>
                </a:lnTo>
                <a:close/>
                <a:moveTo>
                  <a:pt x="112045" y="96463"/>
                </a:moveTo>
                <a:lnTo>
                  <a:pt x="112045" y="111474"/>
                </a:lnTo>
                <a:lnTo>
                  <a:pt x="110303" y="111474"/>
                </a:lnTo>
                <a:lnTo>
                  <a:pt x="110303" y="105077"/>
                </a:lnTo>
                <a:lnTo>
                  <a:pt x="109797" y="111474"/>
                </a:lnTo>
                <a:lnTo>
                  <a:pt x="107865" y="111474"/>
                </a:lnTo>
                <a:lnTo>
                  <a:pt x="107358" y="105077"/>
                </a:lnTo>
                <a:lnTo>
                  <a:pt x="107358" y="111474"/>
                </a:lnTo>
                <a:lnTo>
                  <a:pt x="105616" y="111474"/>
                </a:lnTo>
                <a:lnTo>
                  <a:pt x="105616" y="96463"/>
                </a:lnTo>
                <a:lnTo>
                  <a:pt x="108403" y="96463"/>
                </a:lnTo>
                <a:lnTo>
                  <a:pt x="108815" y="101562"/>
                </a:lnTo>
                <a:lnTo>
                  <a:pt x="109258" y="96463"/>
                </a:lnTo>
                <a:close/>
                <a:moveTo>
                  <a:pt x="119519" y="96463"/>
                </a:moveTo>
                <a:lnTo>
                  <a:pt x="119519" y="111474"/>
                </a:lnTo>
                <a:lnTo>
                  <a:pt x="117777" y="111474"/>
                </a:lnTo>
                <a:lnTo>
                  <a:pt x="117777" y="105077"/>
                </a:lnTo>
                <a:lnTo>
                  <a:pt x="117271" y="111474"/>
                </a:lnTo>
                <a:lnTo>
                  <a:pt x="115339" y="111474"/>
                </a:lnTo>
                <a:lnTo>
                  <a:pt x="114832" y="105077"/>
                </a:lnTo>
                <a:lnTo>
                  <a:pt x="114832" y="111474"/>
                </a:lnTo>
                <a:lnTo>
                  <a:pt x="113090" y="111474"/>
                </a:lnTo>
                <a:lnTo>
                  <a:pt x="113090" y="96463"/>
                </a:lnTo>
                <a:lnTo>
                  <a:pt x="115877" y="96463"/>
                </a:lnTo>
                <a:lnTo>
                  <a:pt x="116320" y="101562"/>
                </a:lnTo>
                <a:lnTo>
                  <a:pt x="116732" y="96463"/>
                </a:lnTo>
                <a:close/>
                <a:moveTo>
                  <a:pt x="126993" y="96463"/>
                </a:moveTo>
                <a:lnTo>
                  <a:pt x="126993" y="111474"/>
                </a:lnTo>
                <a:lnTo>
                  <a:pt x="125283" y="111474"/>
                </a:lnTo>
                <a:lnTo>
                  <a:pt x="125283" y="105077"/>
                </a:lnTo>
                <a:lnTo>
                  <a:pt x="124744" y="111474"/>
                </a:lnTo>
                <a:lnTo>
                  <a:pt x="122813" y="111474"/>
                </a:lnTo>
                <a:lnTo>
                  <a:pt x="122306" y="105077"/>
                </a:lnTo>
                <a:lnTo>
                  <a:pt x="122306" y="111474"/>
                </a:lnTo>
                <a:lnTo>
                  <a:pt x="120564" y="111474"/>
                </a:lnTo>
                <a:lnTo>
                  <a:pt x="120564" y="96463"/>
                </a:lnTo>
                <a:lnTo>
                  <a:pt x="123351" y="96463"/>
                </a:lnTo>
                <a:lnTo>
                  <a:pt x="123794" y="101562"/>
                </a:lnTo>
                <a:lnTo>
                  <a:pt x="124206" y="96463"/>
                </a:lnTo>
                <a:close/>
                <a:moveTo>
                  <a:pt x="134467" y="96463"/>
                </a:moveTo>
                <a:lnTo>
                  <a:pt x="134467" y="111474"/>
                </a:lnTo>
                <a:lnTo>
                  <a:pt x="132757" y="111474"/>
                </a:lnTo>
                <a:lnTo>
                  <a:pt x="132757" y="105077"/>
                </a:lnTo>
                <a:lnTo>
                  <a:pt x="132218" y="111474"/>
                </a:lnTo>
                <a:lnTo>
                  <a:pt x="130318" y="111474"/>
                </a:lnTo>
                <a:lnTo>
                  <a:pt x="129780" y="105077"/>
                </a:lnTo>
                <a:lnTo>
                  <a:pt x="129780" y="111474"/>
                </a:lnTo>
                <a:lnTo>
                  <a:pt x="128038" y="111474"/>
                </a:lnTo>
                <a:lnTo>
                  <a:pt x="128038" y="96463"/>
                </a:lnTo>
                <a:lnTo>
                  <a:pt x="130857" y="96463"/>
                </a:lnTo>
                <a:lnTo>
                  <a:pt x="131268" y="101562"/>
                </a:lnTo>
                <a:lnTo>
                  <a:pt x="131680" y="96463"/>
                </a:lnTo>
                <a:close/>
                <a:moveTo>
                  <a:pt x="141941" y="96463"/>
                </a:moveTo>
                <a:lnTo>
                  <a:pt x="141941" y="111474"/>
                </a:lnTo>
                <a:lnTo>
                  <a:pt x="140231" y="111474"/>
                </a:lnTo>
                <a:lnTo>
                  <a:pt x="140231" y="105077"/>
                </a:lnTo>
                <a:lnTo>
                  <a:pt x="139692" y="111474"/>
                </a:lnTo>
                <a:lnTo>
                  <a:pt x="137792" y="111474"/>
                </a:lnTo>
                <a:lnTo>
                  <a:pt x="137254" y="105077"/>
                </a:lnTo>
                <a:lnTo>
                  <a:pt x="137254" y="111474"/>
                </a:lnTo>
                <a:lnTo>
                  <a:pt x="135512" y="111474"/>
                </a:lnTo>
                <a:lnTo>
                  <a:pt x="135512" y="96463"/>
                </a:lnTo>
                <a:lnTo>
                  <a:pt x="138330" y="96463"/>
                </a:lnTo>
                <a:lnTo>
                  <a:pt x="138742" y="101562"/>
                </a:lnTo>
                <a:lnTo>
                  <a:pt x="139154" y="96463"/>
                </a:lnTo>
                <a:close/>
                <a:moveTo>
                  <a:pt x="149446" y="96463"/>
                </a:moveTo>
                <a:lnTo>
                  <a:pt x="149446" y="111474"/>
                </a:lnTo>
                <a:lnTo>
                  <a:pt x="147705" y="111474"/>
                </a:lnTo>
                <a:lnTo>
                  <a:pt x="147705" y="105077"/>
                </a:lnTo>
                <a:lnTo>
                  <a:pt x="147166" y="111474"/>
                </a:lnTo>
                <a:lnTo>
                  <a:pt x="145266" y="111474"/>
                </a:lnTo>
                <a:lnTo>
                  <a:pt x="144728" y="105077"/>
                </a:lnTo>
                <a:lnTo>
                  <a:pt x="144728" y="111474"/>
                </a:lnTo>
                <a:lnTo>
                  <a:pt x="142986" y="111474"/>
                </a:lnTo>
                <a:lnTo>
                  <a:pt x="142986" y="96463"/>
                </a:lnTo>
                <a:lnTo>
                  <a:pt x="145804" y="96463"/>
                </a:lnTo>
                <a:lnTo>
                  <a:pt x="146216" y="101562"/>
                </a:lnTo>
                <a:lnTo>
                  <a:pt x="146628" y="96463"/>
                </a:lnTo>
                <a:close/>
                <a:moveTo>
                  <a:pt x="156920" y="96463"/>
                </a:moveTo>
                <a:lnTo>
                  <a:pt x="156920" y="111474"/>
                </a:lnTo>
                <a:lnTo>
                  <a:pt x="155178" y="111474"/>
                </a:lnTo>
                <a:lnTo>
                  <a:pt x="155178" y="105077"/>
                </a:lnTo>
                <a:lnTo>
                  <a:pt x="154640" y="111474"/>
                </a:lnTo>
                <a:lnTo>
                  <a:pt x="152740" y="111474"/>
                </a:lnTo>
                <a:lnTo>
                  <a:pt x="152233" y="105077"/>
                </a:lnTo>
                <a:lnTo>
                  <a:pt x="152233" y="111474"/>
                </a:lnTo>
                <a:lnTo>
                  <a:pt x="150491" y="111474"/>
                </a:lnTo>
                <a:lnTo>
                  <a:pt x="150491" y="96463"/>
                </a:lnTo>
                <a:lnTo>
                  <a:pt x="153278" y="96463"/>
                </a:lnTo>
                <a:lnTo>
                  <a:pt x="153690" y="101562"/>
                </a:lnTo>
                <a:lnTo>
                  <a:pt x="154133" y="96463"/>
                </a:lnTo>
                <a:close/>
                <a:moveTo>
                  <a:pt x="164394" y="96463"/>
                </a:moveTo>
                <a:lnTo>
                  <a:pt x="164394" y="111474"/>
                </a:lnTo>
                <a:lnTo>
                  <a:pt x="162652" y="111474"/>
                </a:lnTo>
                <a:lnTo>
                  <a:pt x="162652" y="105077"/>
                </a:lnTo>
                <a:lnTo>
                  <a:pt x="162146" y="111474"/>
                </a:lnTo>
                <a:lnTo>
                  <a:pt x="160214" y="111474"/>
                </a:lnTo>
                <a:lnTo>
                  <a:pt x="159707" y="105077"/>
                </a:lnTo>
                <a:lnTo>
                  <a:pt x="159707" y="111474"/>
                </a:lnTo>
                <a:lnTo>
                  <a:pt x="157965" y="111474"/>
                </a:lnTo>
                <a:lnTo>
                  <a:pt x="157965" y="96463"/>
                </a:lnTo>
                <a:lnTo>
                  <a:pt x="160752" y="96463"/>
                </a:lnTo>
                <a:lnTo>
                  <a:pt x="161164" y="101562"/>
                </a:lnTo>
                <a:lnTo>
                  <a:pt x="161607" y="96463"/>
                </a:lnTo>
                <a:close/>
                <a:moveTo>
                  <a:pt x="171868" y="96463"/>
                </a:moveTo>
                <a:lnTo>
                  <a:pt x="171868" y="111474"/>
                </a:lnTo>
                <a:lnTo>
                  <a:pt x="170126" y="111474"/>
                </a:lnTo>
                <a:lnTo>
                  <a:pt x="170126" y="105077"/>
                </a:lnTo>
                <a:lnTo>
                  <a:pt x="169620" y="111474"/>
                </a:lnTo>
                <a:lnTo>
                  <a:pt x="167688" y="111474"/>
                </a:lnTo>
                <a:lnTo>
                  <a:pt x="167181" y="105077"/>
                </a:lnTo>
                <a:lnTo>
                  <a:pt x="167181" y="111474"/>
                </a:lnTo>
                <a:lnTo>
                  <a:pt x="165439" y="111474"/>
                </a:lnTo>
                <a:lnTo>
                  <a:pt x="165439" y="96463"/>
                </a:lnTo>
                <a:lnTo>
                  <a:pt x="168226" y="96463"/>
                </a:lnTo>
                <a:lnTo>
                  <a:pt x="168638" y="101562"/>
                </a:lnTo>
                <a:lnTo>
                  <a:pt x="169081" y="96463"/>
                </a:lnTo>
                <a:close/>
                <a:moveTo>
                  <a:pt x="179342" y="96463"/>
                </a:moveTo>
                <a:lnTo>
                  <a:pt x="179342" y="111474"/>
                </a:lnTo>
                <a:lnTo>
                  <a:pt x="177600" y="111474"/>
                </a:lnTo>
                <a:lnTo>
                  <a:pt x="177600" y="105077"/>
                </a:lnTo>
                <a:lnTo>
                  <a:pt x="177093" y="111474"/>
                </a:lnTo>
                <a:lnTo>
                  <a:pt x="175193" y="111474"/>
                </a:lnTo>
                <a:lnTo>
                  <a:pt x="174655" y="105077"/>
                </a:lnTo>
                <a:lnTo>
                  <a:pt x="174655" y="111474"/>
                </a:lnTo>
                <a:lnTo>
                  <a:pt x="172913" y="111474"/>
                </a:lnTo>
                <a:lnTo>
                  <a:pt x="172913" y="96463"/>
                </a:lnTo>
                <a:lnTo>
                  <a:pt x="175732" y="96463"/>
                </a:lnTo>
                <a:lnTo>
                  <a:pt x="176143" y="101562"/>
                </a:lnTo>
                <a:lnTo>
                  <a:pt x="176555" y="96463"/>
                </a:lnTo>
                <a:close/>
                <a:moveTo>
                  <a:pt x="186816" y="96463"/>
                </a:moveTo>
                <a:lnTo>
                  <a:pt x="186816" y="111474"/>
                </a:lnTo>
                <a:lnTo>
                  <a:pt x="185106" y="111474"/>
                </a:lnTo>
                <a:lnTo>
                  <a:pt x="185106" y="105077"/>
                </a:lnTo>
                <a:lnTo>
                  <a:pt x="184567" y="111474"/>
                </a:lnTo>
                <a:lnTo>
                  <a:pt x="182667" y="111474"/>
                </a:lnTo>
                <a:lnTo>
                  <a:pt x="182129" y="105077"/>
                </a:lnTo>
                <a:lnTo>
                  <a:pt x="182129" y="111474"/>
                </a:lnTo>
                <a:lnTo>
                  <a:pt x="180387" y="111474"/>
                </a:lnTo>
                <a:lnTo>
                  <a:pt x="180387" y="96463"/>
                </a:lnTo>
                <a:lnTo>
                  <a:pt x="183206" y="96463"/>
                </a:lnTo>
                <a:lnTo>
                  <a:pt x="183617" y="101562"/>
                </a:lnTo>
                <a:lnTo>
                  <a:pt x="184029" y="96463"/>
                </a:lnTo>
                <a:close/>
                <a:moveTo>
                  <a:pt x="194321" y="96463"/>
                </a:moveTo>
                <a:lnTo>
                  <a:pt x="194321" y="111474"/>
                </a:lnTo>
                <a:lnTo>
                  <a:pt x="192580" y="111474"/>
                </a:lnTo>
                <a:lnTo>
                  <a:pt x="192580" y="105077"/>
                </a:lnTo>
                <a:lnTo>
                  <a:pt x="192041" y="111474"/>
                </a:lnTo>
                <a:lnTo>
                  <a:pt x="190141" y="111474"/>
                </a:lnTo>
                <a:lnTo>
                  <a:pt x="189603" y="105077"/>
                </a:lnTo>
                <a:lnTo>
                  <a:pt x="189603" y="111474"/>
                </a:lnTo>
                <a:lnTo>
                  <a:pt x="187861" y="111474"/>
                </a:lnTo>
                <a:lnTo>
                  <a:pt x="187861" y="96463"/>
                </a:lnTo>
                <a:lnTo>
                  <a:pt x="190679" y="96463"/>
                </a:lnTo>
                <a:lnTo>
                  <a:pt x="191091" y="101562"/>
                </a:lnTo>
                <a:lnTo>
                  <a:pt x="191503" y="96463"/>
                </a:lnTo>
                <a:close/>
                <a:moveTo>
                  <a:pt x="201795" y="96463"/>
                </a:moveTo>
                <a:lnTo>
                  <a:pt x="201795" y="111474"/>
                </a:lnTo>
                <a:lnTo>
                  <a:pt x="200054" y="111474"/>
                </a:lnTo>
                <a:lnTo>
                  <a:pt x="200054" y="105077"/>
                </a:lnTo>
                <a:lnTo>
                  <a:pt x="199515" y="111474"/>
                </a:lnTo>
                <a:lnTo>
                  <a:pt x="197615" y="111474"/>
                </a:lnTo>
                <a:lnTo>
                  <a:pt x="197077" y="105077"/>
                </a:lnTo>
                <a:lnTo>
                  <a:pt x="197077" y="111474"/>
                </a:lnTo>
                <a:lnTo>
                  <a:pt x="195366" y="111474"/>
                </a:lnTo>
                <a:lnTo>
                  <a:pt x="195366" y="96463"/>
                </a:lnTo>
                <a:lnTo>
                  <a:pt x="198153" y="96463"/>
                </a:lnTo>
                <a:lnTo>
                  <a:pt x="198565" y="101562"/>
                </a:lnTo>
                <a:lnTo>
                  <a:pt x="198977" y="96463"/>
                </a:lnTo>
                <a:close/>
                <a:moveTo>
                  <a:pt x="209269" y="96463"/>
                </a:moveTo>
                <a:lnTo>
                  <a:pt x="209269" y="111474"/>
                </a:lnTo>
                <a:lnTo>
                  <a:pt x="207527" y="111474"/>
                </a:lnTo>
                <a:lnTo>
                  <a:pt x="207527" y="105077"/>
                </a:lnTo>
                <a:lnTo>
                  <a:pt x="207021" y="111474"/>
                </a:lnTo>
                <a:lnTo>
                  <a:pt x="205089" y="111474"/>
                </a:lnTo>
                <a:lnTo>
                  <a:pt x="204582" y="105077"/>
                </a:lnTo>
                <a:lnTo>
                  <a:pt x="204582" y="111474"/>
                </a:lnTo>
                <a:lnTo>
                  <a:pt x="202840" y="111474"/>
                </a:lnTo>
                <a:lnTo>
                  <a:pt x="202840" y="96463"/>
                </a:lnTo>
                <a:lnTo>
                  <a:pt x="205627" y="96463"/>
                </a:lnTo>
                <a:lnTo>
                  <a:pt x="206039" y="101562"/>
                </a:lnTo>
                <a:lnTo>
                  <a:pt x="206451" y="96463"/>
                </a:lnTo>
                <a:close/>
                <a:moveTo>
                  <a:pt x="216743" y="96463"/>
                </a:moveTo>
                <a:lnTo>
                  <a:pt x="216743" y="111474"/>
                </a:lnTo>
                <a:lnTo>
                  <a:pt x="215001" y="111474"/>
                </a:lnTo>
                <a:lnTo>
                  <a:pt x="215001" y="105077"/>
                </a:lnTo>
                <a:lnTo>
                  <a:pt x="214495" y="111474"/>
                </a:lnTo>
                <a:lnTo>
                  <a:pt x="212563" y="111474"/>
                </a:lnTo>
                <a:lnTo>
                  <a:pt x="212056" y="105077"/>
                </a:lnTo>
                <a:lnTo>
                  <a:pt x="212056" y="111474"/>
                </a:lnTo>
                <a:lnTo>
                  <a:pt x="210314" y="111474"/>
                </a:lnTo>
                <a:lnTo>
                  <a:pt x="210314" y="96463"/>
                </a:lnTo>
                <a:lnTo>
                  <a:pt x="213101" y="96463"/>
                </a:lnTo>
                <a:lnTo>
                  <a:pt x="213513" y="101562"/>
                </a:lnTo>
                <a:lnTo>
                  <a:pt x="213956" y="96463"/>
                </a:lnTo>
                <a:close/>
                <a:moveTo>
                  <a:pt x="224217" y="96463"/>
                </a:moveTo>
                <a:lnTo>
                  <a:pt x="224217" y="111474"/>
                </a:lnTo>
                <a:lnTo>
                  <a:pt x="222475" y="111474"/>
                </a:lnTo>
                <a:lnTo>
                  <a:pt x="222475" y="105077"/>
                </a:lnTo>
                <a:lnTo>
                  <a:pt x="221969" y="111474"/>
                </a:lnTo>
                <a:lnTo>
                  <a:pt x="220037" y="111474"/>
                </a:lnTo>
                <a:lnTo>
                  <a:pt x="219530" y="105077"/>
                </a:lnTo>
                <a:lnTo>
                  <a:pt x="219530" y="111474"/>
                </a:lnTo>
                <a:lnTo>
                  <a:pt x="217788" y="111474"/>
                </a:lnTo>
                <a:lnTo>
                  <a:pt x="217788" y="96463"/>
                </a:lnTo>
                <a:lnTo>
                  <a:pt x="220575" y="96463"/>
                </a:lnTo>
                <a:lnTo>
                  <a:pt x="221018" y="101562"/>
                </a:lnTo>
                <a:lnTo>
                  <a:pt x="221430" y="96463"/>
                </a:lnTo>
                <a:close/>
                <a:moveTo>
                  <a:pt x="231691" y="96463"/>
                </a:moveTo>
                <a:lnTo>
                  <a:pt x="231691" y="111474"/>
                </a:lnTo>
                <a:lnTo>
                  <a:pt x="229981" y="111474"/>
                </a:lnTo>
                <a:lnTo>
                  <a:pt x="229981" y="105077"/>
                </a:lnTo>
                <a:lnTo>
                  <a:pt x="229442" y="111474"/>
                </a:lnTo>
                <a:lnTo>
                  <a:pt x="227542" y="111474"/>
                </a:lnTo>
                <a:lnTo>
                  <a:pt x="227004" y="105077"/>
                </a:lnTo>
                <a:lnTo>
                  <a:pt x="227004" y="111474"/>
                </a:lnTo>
                <a:lnTo>
                  <a:pt x="225262" y="111474"/>
                </a:lnTo>
                <a:lnTo>
                  <a:pt x="225262" y="96463"/>
                </a:lnTo>
                <a:lnTo>
                  <a:pt x="228049" y="96463"/>
                </a:lnTo>
                <a:lnTo>
                  <a:pt x="228492" y="101562"/>
                </a:lnTo>
                <a:lnTo>
                  <a:pt x="228904" y="96463"/>
                </a:lnTo>
                <a:close/>
                <a:moveTo>
                  <a:pt x="239165" y="96463"/>
                </a:moveTo>
                <a:lnTo>
                  <a:pt x="239165" y="111474"/>
                </a:lnTo>
                <a:lnTo>
                  <a:pt x="237455" y="111474"/>
                </a:lnTo>
                <a:lnTo>
                  <a:pt x="237455" y="105077"/>
                </a:lnTo>
                <a:lnTo>
                  <a:pt x="236916" y="111474"/>
                </a:lnTo>
                <a:lnTo>
                  <a:pt x="235016" y="111474"/>
                </a:lnTo>
                <a:lnTo>
                  <a:pt x="234478" y="105077"/>
                </a:lnTo>
                <a:lnTo>
                  <a:pt x="234478" y="111474"/>
                </a:lnTo>
                <a:lnTo>
                  <a:pt x="232736" y="111474"/>
                </a:lnTo>
                <a:lnTo>
                  <a:pt x="232736" y="96463"/>
                </a:lnTo>
                <a:lnTo>
                  <a:pt x="235555" y="96463"/>
                </a:lnTo>
                <a:lnTo>
                  <a:pt x="235966" y="101562"/>
                </a:lnTo>
                <a:lnTo>
                  <a:pt x="236378" y="96463"/>
                </a:lnTo>
                <a:close/>
                <a:moveTo>
                  <a:pt x="246670" y="96463"/>
                </a:moveTo>
                <a:lnTo>
                  <a:pt x="246670" y="111474"/>
                </a:lnTo>
                <a:lnTo>
                  <a:pt x="244929" y="111474"/>
                </a:lnTo>
                <a:lnTo>
                  <a:pt x="244929" y="105077"/>
                </a:lnTo>
                <a:lnTo>
                  <a:pt x="244390" y="111474"/>
                </a:lnTo>
                <a:lnTo>
                  <a:pt x="242490" y="111474"/>
                </a:lnTo>
                <a:lnTo>
                  <a:pt x="241952" y="105077"/>
                </a:lnTo>
                <a:lnTo>
                  <a:pt x="241952" y="111474"/>
                </a:lnTo>
                <a:lnTo>
                  <a:pt x="240242" y="111474"/>
                </a:lnTo>
                <a:lnTo>
                  <a:pt x="240242" y="96463"/>
                </a:lnTo>
                <a:lnTo>
                  <a:pt x="243028" y="96463"/>
                </a:lnTo>
                <a:lnTo>
                  <a:pt x="243440" y="101562"/>
                </a:lnTo>
                <a:lnTo>
                  <a:pt x="243852" y="96463"/>
                </a:lnTo>
                <a:close/>
                <a:moveTo>
                  <a:pt x="254144" y="96463"/>
                </a:moveTo>
                <a:lnTo>
                  <a:pt x="254144" y="111474"/>
                </a:lnTo>
                <a:lnTo>
                  <a:pt x="252402" y="111474"/>
                </a:lnTo>
                <a:lnTo>
                  <a:pt x="252402" y="105077"/>
                </a:lnTo>
                <a:lnTo>
                  <a:pt x="251864" y="111474"/>
                </a:lnTo>
                <a:lnTo>
                  <a:pt x="249964" y="111474"/>
                </a:lnTo>
                <a:lnTo>
                  <a:pt x="249426" y="105077"/>
                </a:lnTo>
                <a:lnTo>
                  <a:pt x="249426" y="111474"/>
                </a:lnTo>
                <a:lnTo>
                  <a:pt x="247715" y="111474"/>
                </a:lnTo>
                <a:lnTo>
                  <a:pt x="247715" y="96463"/>
                </a:lnTo>
                <a:lnTo>
                  <a:pt x="250502" y="96463"/>
                </a:lnTo>
                <a:lnTo>
                  <a:pt x="250914" y="101562"/>
                </a:lnTo>
                <a:lnTo>
                  <a:pt x="251326" y="96463"/>
                </a:lnTo>
                <a:close/>
                <a:moveTo>
                  <a:pt x="261618" y="96463"/>
                </a:moveTo>
                <a:lnTo>
                  <a:pt x="261618" y="111474"/>
                </a:lnTo>
                <a:lnTo>
                  <a:pt x="259876" y="111474"/>
                </a:lnTo>
                <a:lnTo>
                  <a:pt x="259876" y="105077"/>
                </a:lnTo>
                <a:lnTo>
                  <a:pt x="259338" y="111474"/>
                </a:lnTo>
                <a:lnTo>
                  <a:pt x="257438" y="111474"/>
                </a:lnTo>
                <a:lnTo>
                  <a:pt x="256899" y="105077"/>
                </a:lnTo>
                <a:lnTo>
                  <a:pt x="256899" y="111474"/>
                </a:lnTo>
                <a:lnTo>
                  <a:pt x="255189" y="111474"/>
                </a:lnTo>
                <a:lnTo>
                  <a:pt x="255189" y="96463"/>
                </a:lnTo>
                <a:lnTo>
                  <a:pt x="257976" y="96463"/>
                </a:lnTo>
                <a:lnTo>
                  <a:pt x="258388" y="101562"/>
                </a:lnTo>
                <a:lnTo>
                  <a:pt x="258831" y="96463"/>
                </a:lnTo>
                <a:close/>
                <a:moveTo>
                  <a:pt x="269092" y="96463"/>
                </a:moveTo>
                <a:lnTo>
                  <a:pt x="269092" y="111474"/>
                </a:lnTo>
                <a:lnTo>
                  <a:pt x="267350" y="111474"/>
                </a:lnTo>
                <a:lnTo>
                  <a:pt x="267350" y="105077"/>
                </a:lnTo>
                <a:lnTo>
                  <a:pt x="266844" y="111474"/>
                </a:lnTo>
                <a:lnTo>
                  <a:pt x="264912" y="111474"/>
                </a:lnTo>
                <a:lnTo>
                  <a:pt x="264405" y="105077"/>
                </a:lnTo>
                <a:lnTo>
                  <a:pt x="264405" y="111474"/>
                </a:lnTo>
                <a:lnTo>
                  <a:pt x="262663" y="111474"/>
                </a:lnTo>
                <a:lnTo>
                  <a:pt x="262663" y="96463"/>
                </a:lnTo>
                <a:lnTo>
                  <a:pt x="265450" y="96463"/>
                </a:lnTo>
                <a:lnTo>
                  <a:pt x="265862" y="101562"/>
                </a:lnTo>
                <a:lnTo>
                  <a:pt x="266305" y="96463"/>
                </a:lnTo>
                <a:close/>
                <a:moveTo>
                  <a:pt x="276566" y="96463"/>
                </a:moveTo>
                <a:lnTo>
                  <a:pt x="276566" y="111474"/>
                </a:lnTo>
                <a:lnTo>
                  <a:pt x="274824" y="111474"/>
                </a:lnTo>
                <a:lnTo>
                  <a:pt x="274824" y="105077"/>
                </a:lnTo>
                <a:lnTo>
                  <a:pt x="274317" y="111474"/>
                </a:lnTo>
                <a:lnTo>
                  <a:pt x="272386" y="111474"/>
                </a:lnTo>
                <a:lnTo>
                  <a:pt x="271879" y="105077"/>
                </a:lnTo>
                <a:lnTo>
                  <a:pt x="271879" y="111474"/>
                </a:lnTo>
                <a:lnTo>
                  <a:pt x="270137" y="111474"/>
                </a:lnTo>
                <a:lnTo>
                  <a:pt x="270137" y="96463"/>
                </a:lnTo>
                <a:lnTo>
                  <a:pt x="272924" y="96463"/>
                </a:lnTo>
                <a:lnTo>
                  <a:pt x="273367" y="101562"/>
                </a:lnTo>
                <a:lnTo>
                  <a:pt x="273779" y="96463"/>
                </a:lnTo>
                <a:close/>
                <a:moveTo>
                  <a:pt x="284040" y="96463"/>
                </a:moveTo>
                <a:lnTo>
                  <a:pt x="284040" y="111474"/>
                </a:lnTo>
                <a:lnTo>
                  <a:pt x="282298" y="111474"/>
                </a:lnTo>
                <a:lnTo>
                  <a:pt x="282298" y="105077"/>
                </a:lnTo>
                <a:lnTo>
                  <a:pt x="281791" y="111474"/>
                </a:lnTo>
                <a:lnTo>
                  <a:pt x="279860" y="111474"/>
                </a:lnTo>
                <a:lnTo>
                  <a:pt x="279353" y="105077"/>
                </a:lnTo>
                <a:lnTo>
                  <a:pt x="279353" y="111474"/>
                </a:lnTo>
                <a:lnTo>
                  <a:pt x="277611" y="111474"/>
                </a:lnTo>
                <a:lnTo>
                  <a:pt x="277611" y="96463"/>
                </a:lnTo>
                <a:lnTo>
                  <a:pt x="280430" y="96463"/>
                </a:lnTo>
                <a:lnTo>
                  <a:pt x="280841" y="101562"/>
                </a:lnTo>
                <a:lnTo>
                  <a:pt x="281253" y="96463"/>
                </a:lnTo>
                <a:close/>
                <a:moveTo>
                  <a:pt x="7347" y="112330"/>
                </a:moveTo>
                <a:lnTo>
                  <a:pt x="7347" y="127341"/>
                </a:lnTo>
                <a:lnTo>
                  <a:pt x="5605" y="127341"/>
                </a:lnTo>
                <a:lnTo>
                  <a:pt x="5605" y="120943"/>
                </a:lnTo>
                <a:lnTo>
                  <a:pt x="5099" y="127341"/>
                </a:lnTo>
                <a:lnTo>
                  <a:pt x="3167" y="127341"/>
                </a:lnTo>
                <a:lnTo>
                  <a:pt x="2629" y="120943"/>
                </a:lnTo>
                <a:lnTo>
                  <a:pt x="2629" y="127341"/>
                </a:lnTo>
                <a:lnTo>
                  <a:pt x="918" y="127341"/>
                </a:lnTo>
                <a:lnTo>
                  <a:pt x="918" y="112330"/>
                </a:lnTo>
                <a:lnTo>
                  <a:pt x="3705" y="112330"/>
                </a:lnTo>
                <a:lnTo>
                  <a:pt x="4117" y="117428"/>
                </a:lnTo>
                <a:lnTo>
                  <a:pt x="4529" y="112330"/>
                </a:lnTo>
                <a:close/>
                <a:moveTo>
                  <a:pt x="14821" y="112330"/>
                </a:moveTo>
                <a:lnTo>
                  <a:pt x="14821" y="127341"/>
                </a:lnTo>
                <a:lnTo>
                  <a:pt x="13079" y="127341"/>
                </a:lnTo>
                <a:lnTo>
                  <a:pt x="13079" y="120943"/>
                </a:lnTo>
                <a:lnTo>
                  <a:pt x="12573" y="127341"/>
                </a:lnTo>
                <a:lnTo>
                  <a:pt x="10641" y="127341"/>
                </a:lnTo>
                <a:lnTo>
                  <a:pt x="10134" y="120943"/>
                </a:lnTo>
                <a:lnTo>
                  <a:pt x="10134" y="127341"/>
                </a:lnTo>
                <a:lnTo>
                  <a:pt x="8392" y="127341"/>
                </a:lnTo>
                <a:lnTo>
                  <a:pt x="8392" y="112330"/>
                </a:lnTo>
                <a:lnTo>
                  <a:pt x="11179" y="112330"/>
                </a:lnTo>
                <a:lnTo>
                  <a:pt x="11591" y="117428"/>
                </a:lnTo>
                <a:lnTo>
                  <a:pt x="12034" y="112330"/>
                </a:lnTo>
                <a:close/>
                <a:moveTo>
                  <a:pt x="22295" y="112330"/>
                </a:moveTo>
                <a:lnTo>
                  <a:pt x="22295" y="127341"/>
                </a:lnTo>
                <a:lnTo>
                  <a:pt x="20553" y="127341"/>
                </a:lnTo>
                <a:lnTo>
                  <a:pt x="20553" y="120943"/>
                </a:lnTo>
                <a:lnTo>
                  <a:pt x="20047" y="127341"/>
                </a:lnTo>
                <a:lnTo>
                  <a:pt x="18115" y="127341"/>
                </a:lnTo>
                <a:lnTo>
                  <a:pt x="17608" y="120943"/>
                </a:lnTo>
                <a:lnTo>
                  <a:pt x="17608" y="127341"/>
                </a:lnTo>
                <a:lnTo>
                  <a:pt x="15866" y="127341"/>
                </a:lnTo>
                <a:lnTo>
                  <a:pt x="15866" y="112330"/>
                </a:lnTo>
                <a:lnTo>
                  <a:pt x="18653" y="112330"/>
                </a:lnTo>
                <a:lnTo>
                  <a:pt x="19096" y="117428"/>
                </a:lnTo>
                <a:lnTo>
                  <a:pt x="19508" y="112330"/>
                </a:lnTo>
                <a:close/>
                <a:moveTo>
                  <a:pt x="29769" y="112330"/>
                </a:moveTo>
                <a:lnTo>
                  <a:pt x="29769" y="127341"/>
                </a:lnTo>
                <a:lnTo>
                  <a:pt x="28059" y="127341"/>
                </a:lnTo>
                <a:lnTo>
                  <a:pt x="28059" y="120943"/>
                </a:lnTo>
                <a:lnTo>
                  <a:pt x="27520" y="127341"/>
                </a:lnTo>
                <a:lnTo>
                  <a:pt x="25589" y="127341"/>
                </a:lnTo>
                <a:lnTo>
                  <a:pt x="25082" y="120943"/>
                </a:lnTo>
                <a:lnTo>
                  <a:pt x="25082" y="127341"/>
                </a:lnTo>
                <a:lnTo>
                  <a:pt x="23340" y="127341"/>
                </a:lnTo>
                <a:lnTo>
                  <a:pt x="23340" y="112330"/>
                </a:lnTo>
                <a:lnTo>
                  <a:pt x="26159" y="112330"/>
                </a:lnTo>
                <a:lnTo>
                  <a:pt x="26570" y="117428"/>
                </a:lnTo>
                <a:lnTo>
                  <a:pt x="26982" y="112330"/>
                </a:lnTo>
                <a:close/>
                <a:moveTo>
                  <a:pt x="37243" y="112330"/>
                </a:moveTo>
                <a:lnTo>
                  <a:pt x="37243" y="127341"/>
                </a:lnTo>
                <a:lnTo>
                  <a:pt x="35533" y="127341"/>
                </a:lnTo>
                <a:lnTo>
                  <a:pt x="35533" y="120943"/>
                </a:lnTo>
                <a:lnTo>
                  <a:pt x="34994" y="127341"/>
                </a:lnTo>
                <a:lnTo>
                  <a:pt x="33094" y="127341"/>
                </a:lnTo>
                <a:lnTo>
                  <a:pt x="32556" y="120943"/>
                </a:lnTo>
                <a:lnTo>
                  <a:pt x="32556" y="127341"/>
                </a:lnTo>
                <a:lnTo>
                  <a:pt x="30814" y="127341"/>
                </a:lnTo>
                <a:lnTo>
                  <a:pt x="30814" y="112330"/>
                </a:lnTo>
                <a:lnTo>
                  <a:pt x="33633" y="112330"/>
                </a:lnTo>
                <a:lnTo>
                  <a:pt x="34044" y="117428"/>
                </a:lnTo>
                <a:lnTo>
                  <a:pt x="34456" y="112330"/>
                </a:lnTo>
                <a:close/>
                <a:moveTo>
                  <a:pt x="44748" y="112330"/>
                </a:moveTo>
                <a:lnTo>
                  <a:pt x="44748" y="127341"/>
                </a:lnTo>
                <a:lnTo>
                  <a:pt x="43007" y="127341"/>
                </a:lnTo>
                <a:lnTo>
                  <a:pt x="43007" y="120943"/>
                </a:lnTo>
                <a:lnTo>
                  <a:pt x="42468" y="127341"/>
                </a:lnTo>
                <a:lnTo>
                  <a:pt x="40568" y="127341"/>
                </a:lnTo>
                <a:lnTo>
                  <a:pt x="40030" y="120943"/>
                </a:lnTo>
                <a:lnTo>
                  <a:pt x="40030" y="127341"/>
                </a:lnTo>
                <a:lnTo>
                  <a:pt x="38320" y="127341"/>
                </a:lnTo>
                <a:lnTo>
                  <a:pt x="38320" y="112330"/>
                </a:lnTo>
                <a:lnTo>
                  <a:pt x="41106" y="112330"/>
                </a:lnTo>
                <a:lnTo>
                  <a:pt x="41518" y="117428"/>
                </a:lnTo>
                <a:lnTo>
                  <a:pt x="41930" y="112330"/>
                </a:lnTo>
                <a:close/>
                <a:moveTo>
                  <a:pt x="52222" y="112330"/>
                </a:moveTo>
                <a:lnTo>
                  <a:pt x="52222" y="127341"/>
                </a:lnTo>
                <a:lnTo>
                  <a:pt x="50480" y="127341"/>
                </a:lnTo>
                <a:lnTo>
                  <a:pt x="50480" y="120943"/>
                </a:lnTo>
                <a:lnTo>
                  <a:pt x="49942" y="127341"/>
                </a:lnTo>
                <a:lnTo>
                  <a:pt x="48042" y="127341"/>
                </a:lnTo>
                <a:lnTo>
                  <a:pt x="47504" y="120943"/>
                </a:lnTo>
                <a:lnTo>
                  <a:pt x="47504" y="127341"/>
                </a:lnTo>
                <a:lnTo>
                  <a:pt x="45793" y="127341"/>
                </a:lnTo>
                <a:lnTo>
                  <a:pt x="45793" y="112330"/>
                </a:lnTo>
                <a:lnTo>
                  <a:pt x="48580" y="112330"/>
                </a:lnTo>
                <a:lnTo>
                  <a:pt x="48992" y="117428"/>
                </a:lnTo>
                <a:lnTo>
                  <a:pt x="49404" y="112330"/>
                </a:lnTo>
                <a:close/>
                <a:moveTo>
                  <a:pt x="59696" y="112330"/>
                </a:moveTo>
                <a:lnTo>
                  <a:pt x="59696" y="127341"/>
                </a:lnTo>
                <a:lnTo>
                  <a:pt x="57954" y="127341"/>
                </a:lnTo>
                <a:lnTo>
                  <a:pt x="57954" y="120943"/>
                </a:lnTo>
                <a:lnTo>
                  <a:pt x="57448" y="127341"/>
                </a:lnTo>
                <a:lnTo>
                  <a:pt x="55516" y="127341"/>
                </a:lnTo>
                <a:lnTo>
                  <a:pt x="54978" y="120943"/>
                </a:lnTo>
                <a:lnTo>
                  <a:pt x="54978" y="127341"/>
                </a:lnTo>
                <a:lnTo>
                  <a:pt x="53267" y="127341"/>
                </a:lnTo>
                <a:lnTo>
                  <a:pt x="53267" y="112330"/>
                </a:lnTo>
                <a:lnTo>
                  <a:pt x="56054" y="112330"/>
                </a:lnTo>
                <a:lnTo>
                  <a:pt x="56466" y="117428"/>
                </a:lnTo>
                <a:lnTo>
                  <a:pt x="56878" y="112330"/>
                </a:lnTo>
                <a:close/>
                <a:moveTo>
                  <a:pt x="67170" y="112330"/>
                </a:moveTo>
                <a:lnTo>
                  <a:pt x="67170" y="127341"/>
                </a:lnTo>
                <a:lnTo>
                  <a:pt x="65428" y="127341"/>
                </a:lnTo>
                <a:lnTo>
                  <a:pt x="65428" y="120943"/>
                </a:lnTo>
                <a:lnTo>
                  <a:pt x="64922" y="127341"/>
                </a:lnTo>
                <a:lnTo>
                  <a:pt x="62990" y="127341"/>
                </a:lnTo>
                <a:lnTo>
                  <a:pt x="62483" y="120943"/>
                </a:lnTo>
                <a:lnTo>
                  <a:pt x="62483" y="127341"/>
                </a:lnTo>
                <a:lnTo>
                  <a:pt x="60741" y="127341"/>
                </a:lnTo>
                <a:lnTo>
                  <a:pt x="60741" y="112330"/>
                </a:lnTo>
                <a:lnTo>
                  <a:pt x="63528" y="112330"/>
                </a:lnTo>
                <a:lnTo>
                  <a:pt x="63940" y="117428"/>
                </a:lnTo>
                <a:lnTo>
                  <a:pt x="64383" y="112330"/>
                </a:lnTo>
                <a:close/>
                <a:moveTo>
                  <a:pt x="74644" y="112330"/>
                </a:moveTo>
                <a:lnTo>
                  <a:pt x="74644" y="127341"/>
                </a:lnTo>
                <a:lnTo>
                  <a:pt x="72902" y="127341"/>
                </a:lnTo>
                <a:lnTo>
                  <a:pt x="72902" y="120943"/>
                </a:lnTo>
                <a:lnTo>
                  <a:pt x="72395" y="127341"/>
                </a:lnTo>
                <a:lnTo>
                  <a:pt x="70464" y="127341"/>
                </a:lnTo>
                <a:lnTo>
                  <a:pt x="69957" y="120943"/>
                </a:lnTo>
                <a:lnTo>
                  <a:pt x="69957" y="127341"/>
                </a:lnTo>
                <a:lnTo>
                  <a:pt x="68215" y="127341"/>
                </a:lnTo>
                <a:lnTo>
                  <a:pt x="68215" y="112330"/>
                </a:lnTo>
                <a:lnTo>
                  <a:pt x="71002" y="112330"/>
                </a:lnTo>
                <a:lnTo>
                  <a:pt x="71445" y="117428"/>
                </a:lnTo>
                <a:lnTo>
                  <a:pt x="71857" y="112330"/>
                </a:lnTo>
                <a:close/>
                <a:moveTo>
                  <a:pt x="82118" y="112330"/>
                </a:moveTo>
                <a:lnTo>
                  <a:pt x="82118" y="127341"/>
                </a:lnTo>
                <a:lnTo>
                  <a:pt x="80376" y="127341"/>
                </a:lnTo>
                <a:lnTo>
                  <a:pt x="80376" y="120943"/>
                </a:lnTo>
                <a:lnTo>
                  <a:pt x="79869" y="127341"/>
                </a:lnTo>
                <a:lnTo>
                  <a:pt x="77969" y="127341"/>
                </a:lnTo>
                <a:lnTo>
                  <a:pt x="77431" y="120943"/>
                </a:lnTo>
                <a:lnTo>
                  <a:pt x="77431" y="127341"/>
                </a:lnTo>
                <a:lnTo>
                  <a:pt x="75689" y="127341"/>
                </a:lnTo>
                <a:lnTo>
                  <a:pt x="75689" y="112330"/>
                </a:lnTo>
                <a:lnTo>
                  <a:pt x="78508" y="112330"/>
                </a:lnTo>
                <a:lnTo>
                  <a:pt x="78919" y="117428"/>
                </a:lnTo>
                <a:lnTo>
                  <a:pt x="79331" y="112330"/>
                </a:lnTo>
                <a:close/>
                <a:moveTo>
                  <a:pt x="89623" y="112330"/>
                </a:moveTo>
                <a:lnTo>
                  <a:pt x="89623" y="127341"/>
                </a:lnTo>
                <a:lnTo>
                  <a:pt x="87882" y="127341"/>
                </a:lnTo>
                <a:lnTo>
                  <a:pt x="87882" y="120943"/>
                </a:lnTo>
                <a:lnTo>
                  <a:pt x="87343" y="127341"/>
                </a:lnTo>
                <a:lnTo>
                  <a:pt x="85443" y="127341"/>
                </a:lnTo>
                <a:lnTo>
                  <a:pt x="84905" y="120943"/>
                </a:lnTo>
                <a:lnTo>
                  <a:pt x="84905" y="127341"/>
                </a:lnTo>
                <a:lnTo>
                  <a:pt x="83163" y="127341"/>
                </a:lnTo>
                <a:lnTo>
                  <a:pt x="83163" y="112330"/>
                </a:lnTo>
                <a:lnTo>
                  <a:pt x="85982" y="112330"/>
                </a:lnTo>
                <a:lnTo>
                  <a:pt x="86393" y="117428"/>
                </a:lnTo>
                <a:lnTo>
                  <a:pt x="86805" y="112330"/>
                </a:lnTo>
                <a:close/>
                <a:moveTo>
                  <a:pt x="97097" y="112330"/>
                </a:moveTo>
                <a:lnTo>
                  <a:pt x="97097" y="127341"/>
                </a:lnTo>
                <a:lnTo>
                  <a:pt x="95356" y="127341"/>
                </a:lnTo>
                <a:lnTo>
                  <a:pt x="95356" y="120943"/>
                </a:lnTo>
                <a:lnTo>
                  <a:pt x="94817" y="127341"/>
                </a:lnTo>
                <a:lnTo>
                  <a:pt x="92917" y="127341"/>
                </a:lnTo>
                <a:lnTo>
                  <a:pt x="92379" y="120943"/>
                </a:lnTo>
                <a:lnTo>
                  <a:pt x="92379" y="127341"/>
                </a:lnTo>
                <a:lnTo>
                  <a:pt x="90637" y="127341"/>
                </a:lnTo>
                <a:lnTo>
                  <a:pt x="90637" y="112330"/>
                </a:lnTo>
                <a:lnTo>
                  <a:pt x="93455" y="112330"/>
                </a:lnTo>
                <a:lnTo>
                  <a:pt x="93867" y="117428"/>
                </a:lnTo>
                <a:lnTo>
                  <a:pt x="94279" y="112330"/>
                </a:lnTo>
                <a:close/>
                <a:moveTo>
                  <a:pt x="104571" y="112330"/>
                </a:moveTo>
                <a:lnTo>
                  <a:pt x="104571" y="127341"/>
                </a:lnTo>
                <a:lnTo>
                  <a:pt x="102829" y="127341"/>
                </a:lnTo>
                <a:lnTo>
                  <a:pt x="102829" y="120943"/>
                </a:lnTo>
                <a:lnTo>
                  <a:pt x="102323" y="127341"/>
                </a:lnTo>
                <a:lnTo>
                  <a:pt x="100391" y="127341"/>
                </a:lnTo>
                <a:lnTo>
                  <a:pt x="99853" y="120943"/>
                </a:lnTo>
                <a:lnTo>
                  <a:pt x="99853" y="127341"/>
                </a:lnTo>
                <a:lnTo>
                  <a:pt x="98142" y="127341"/>
                </a:lnTo>
                <a:lnTo>
                  <a:pt x="98142" y="112330"/>
                </a:lnTo>
                <a:lnTo>
                  <a:pt x="100929" y="112330"/>
                </a:lnTo>
                <a:lnTo>
                  <a:pt x="101341" y="117428"/>
                </a:lnTo>
                <a:lnTo>
                  <a:pt x="101753" y="112330"/>
                </a:lnTo>
                <a:close/>
                <a:moveTo>
                  <a:pt x="112045" y="112330"/>
                </a:moveTo>
                <a:lnTo>
                  <a:pt x="112045" y="127341"/>
                </a:lnTo>
                <a:lnTo>
                  <a:pt x="110303" y="127341"/>
                </a:lnTo>
                <a:lnTo>
                  <a:pt x="110303" y="120943"/>
                </a:lnTo>
                <a:lnTo>
                  <a:pt x="109797" y="127341"/>
                </a:lnTo>
                <a:lnTo>
                  <a:pt x="107865" y="127341"/>
                </a:lnTo>
                <a:lnTo>
                  <a:pt x="107358" y="120943"/>
                </a:lnTo>
                <a:lnTo>
                  <a:pt x="107358" y="127341"/>
                </a:lnTo>
                <a:lnTo>
                  <a:pt x="105616" y="127341"/>
                </a:lnTo>
                <a:lnTo>
                  <a:pt x="105616" y="112330"/>
                </a:lnTo>
                <a:lnTo>
                  <a:pt x="108403" y="112330"/>
                </a:lnTo>
                <a:lnTo>
                  <a:pt x="108815" y="117428"/>
                </a:lnTo>
                <a:lnTo>
                  <a:pt x="109258" y="112330"/>
                </a:lnTo>
                <a:close/>
                <a:moveTo>
                  <a:pt x="119519" y="112330"/>
                </a:moveTo>
                <a:lnTo>
                  <a:pt x="119519" y="127341"/>
                </a:lnTo>
                <a:lnTo>
                  <a:pt x="117777" y="127341"/>
                </a:lnTo>
                <a:lnTo>
                  <a:pt x="117777" y="120943"/>
                </a:lnTo>
                <a:lnTo>
                  <a:pt x="117271" y="127341"/>
                </a:lnTo>
                <a:lnTo>
                  <a:pt x="115339" y="127341"/>
                </a:lnTo>
                <a:lnTo>
                  <a:pt x="114832" y="120943"/>
                </a:lnTo>
                <a:lnTo>
                  <a:pt x="114832" y="127341"/>
                </a:lnTo>
                <a:lnTo>
                  <a:pt x="113090" y="127341"/>
                </a:lnTo>
                <a:lnTo>
                  <a:pt x="113090" y="112330"/>
                </a:lnTo>
                <a:lnTo>
                  <a:pt x="115877" y="112330"/>
                </a:lnTo>
                <a:lnTo>
                  <a:pt x="116320" y="117428"/>
                </a:lnTo>
                <a:lnTo>
                  <a:pt x="116732" y="112330"/>
                </a:lnTo>
                <a:close/>
                <a:moveTo>
                  <a:pt x="126993" y="112330"/>
                </a:moveTo>
                <a:lnTo>
                  <a:pt x="126993" y="127341"/>
                </a:lnTo>
                <a:lnTo>
                  <a:pt x="125283" y="127341"/>
                </a:lnTo>
                <a:lnTo>
                  <a:pt x="125283" y="120943"/>
                </a:lnTo>
                <a:lnTo>
                  <a:pt x="124744" y="127341"/>
                </a:lnTo>
                <a:lnTo>
                  <a:pt x="122813" y="127341"/>
                </a:lnTo>
                <a:lnTo>
                  <a:pt x="122306" y="120943"/>
                </a:lnTo>
                <a:lnTo>
                  <a:pt x="122306" y="127341"/>
                </a:lnTo>
                <a:lnTo>
                  <a:pt x="120564" y="127341"/>
                </a:lnTo>
                <a:lnTo>
                  <a:pt x="120564" y="112330"/>
                </a:lnTo>
                <a:lnTo>
                  <a:pt x="123351" y="112330"/>
                </a:lnTo>
                <a:lnTo>
                  <a:pt x="123794" y="117428"/>
                </a:lnTo>
                <a:lnTo>
                  <a:pt x="124206" y="112330"/>
                </a:lnTo>
                <a:close/>
                <a:moveTo>
                  <a:pt x="134467" y="112330"/>
                </a:moveTo>
                <a:lnTo>
                  <a:pt x="134467" y="127341"/>
                </a:lnTo>
                <a:lnTo>
                  <a:pt x="132757" y="127341"/>
                </a:lnTo>
                <a:lnTo>
                  <a:pt x="132757" y="120943"/>
                </a:lnTo>
                <a:lnTo>
                  <a:pt x="132218" y="127341"/>
                </a:lnTo>
                <a:lnTo>
                  <a:pt x="130318" y="127341"/>
                </a:lnTo>
                <a:lnTo>
                  <a:pt x="129780" y="120943"/>
                </a:lnTo>
                <a:lnTo>
                  <a:pt x="129780" y="127341"/>
                </a:lnTo>
                <a:lnTo>
                  <a:pt x="128038" y="127341"/>
                </a:lnTo>
                <a:lnTo>
                  <a:pt x="128038" y="112330"/>
                </a:lnTo>
                <a:lnTo>
                  <a:pt x="130857" y="112330"/>
                </a:lnTo>
                <a:lnTo>
                  <a:pt x="131268" y="117428"/>
                </a:lnTo>
                <a:lnTo>
                  <a:pt x="131680" y="112330"/>
                </a:lnTo>
                <a:close/>
                <a:moveTo>
                  <a:pt x="141941" y="112330"/>
                </a:moveTo>
                <a:lnTo>
                  <a:pt x="141941" y="127341"/>
                </a:lnTo>
                <a:lnTo>
                  <a:pt x="140231" y="127341"/>
                </a:lnTo>
                <a:lnTo>
                  <a:pt x="140231" y="120943"/>
                </a:lnTo>
                <a:lnTo>
                  <a:pt x="139692" y="127341"/>
                </a:lnTo>
                <a:lnTo>
                  <a:pt x="137792" y="127341"/>
                </a:lnTo>
                <a:lnTo>
                  <a:pt x="137254" y="120943"/>
                </a:lnTo>
                <a:lnTo>
                  <a:pt x="137254" y="127341"/>
                </a:lnTo>
                <a:lnTo>
                  <a:pt x="135512" y="127341"/>
                </a:lnTo>
                <a:lnTo>
                  <a:pt x="135512" y="112330"/>
                </a:lnTo>
                <a:lnTo>
                  <a:pt x="138330" y="112330"/>
                </a:lnTo>
                <a:lnTo>
                  <a:pt x="138742" y="117428"/>
                </a:lnTo>
                <a:lnTo>
                  <a:pt x="139154" y="112330"/>
                </a:lnTo>
                <a:close/>
                <a:moveTo>
                  <a:pt x="149446" y="112330"/>
                </a:moveTo>
                <a:lnTo>
                  <a:pt x="149446" y="127341"/>
                </a:lnTo>
                <a:lnTo>
                  <a:pt x="147705" y="127341"/>
                </a:lnTo>
                <a:lnTo>
                  <a:pt x="147705" y="120943"/>
                </a:lnTo>
                <a:lnTo>
                  <a:pt x="147166" y="127341"/>
                </a:lnTo>
                <a:lnTo>
                  <a:pt x="145266" y="127341"/>
                </a:lnTo>
                <a:lnTo>
                  <a:pt x="144728" y="120943"/>
                </a:lnTo>
                <a:lnTo>
                  <a:pt x="144728" y="127341"/>
                </a:lnTo>
                <a:lnTo>
                  <a:pt x="142986" y="127341"/>
                </a:lnTo>
                <a:lnTo>
                  <a:pt x="142986" y="112330"/>
                </a:lnTo>
                <a:lnTo>
                  <a:pt x="145804" y="112330"/>
                </a:lnTo>
                <a:lnTo>
                  <a:pt x="146216" y="117428"/>
                </a:lnTo>
                <a:lnTo>
                  <a:pt x="146628" y="112330"/>
                </a:lnTo>
                <a:close/>
                <a:moveTo>
                  <a:pt x="156920" y="112330"/>
                </a:moveTo>
                <a:lnTo>
                  <a:pt x="156920" y="127341"/>
                </a:lnTo>
                <a:lnTo>
                  <a:pt x="155178" y="127341"/>
                </a:lnTo>
                <a:lnTo>
                  <a:pt x="155178" y="120943"/>
                </a:lnTo>
                <a:lnTo>
                  <a:pt x="154640" y="127341"/>
                </a:lnTo>
                <a:lnTo>
                  <a:pt x="152740" y="127341"/>
                </a:lnTo>
                <a:lnTo>
                  <a:pt x="152233" y="120943"/>
                </a:lnTo>
                <a:lnTo>
                  <a:pt x="152233" y="127341"/>
                </a:lnTo>
                <a:lnTo>
                  <a:pt x="150491" y="127341"/>
                </a:lnTo>
                <a:lnTo>
                  <a:pt x="150491" y="112330"/>
                </a:lnTo>
                <a:lnTo>
                  <a:pt x="153278" y="112330"/>
                </a:lnTo>
                <a:lnTo>
                  <a:pt x="153690" y="117428"/>
                </a:lnTo>
                <a:lnTo>
                  <a:pt x="154133" y="112330"/>
                </a:lnTo>
                <a:close/>
                <a:moveTo>
                  <a:pt x="164394" y="112330"/>
                </a:moveTo>
                <a:lnTo>
                  <a:pt x="164394" y="127341"/>
                </a:lnTo>
                <a:lnTo>
                  <a:pt x="162652" y="127341"/>
                </a:lnTo>
                <a:lnTo>
                  <a:pt x="162652" y="120943"/>
                </a:lnTo>
                <a:lnTo>
                  <a:pt x="162146" y="127341"/>
                </a:lnTo>
                <a:lnTo>
                  <a:pt x="160214" y="127341"/>
                </a:lnTo>
                <a:lnTo>
                  <a:pt x="159707" y="120943"/>
                </a:lnTo>
                <a:lnTo>
                  <a:pt x="159707" y="127341"/>
                </a:lnTo>
                <a:lnTo>
                  <a:pt x="157965" y="127341"/>
                </a:lnTo>
                <a:lnTo>
                  <a:pt x="157965" y="112330"/>
                </a:lnTo>
                <a:lnTo>
                  <a:pt x="160752" y="112330"/>
                </a:lnTo>
                <a:lnTo>
                  <a:pt x="161164" y="117428"/>
                </a:lnTo>
                <a:lnTo>
                  <a:pt x="161607" y="112330"/>
                </a:lnTo>
                <a:close/>
                <a:moveTo>
                  <a:pt x="171868" y="112330"/>
                </a:moveTo>
                <a:lnTo>
                  <a:pt x="171868" y="127341"/>
                </a:lnTo>
                <a:lnTo>
                  <a:pt x="170126" y="127341"/>
                </a:lnTo>
                <a:lnTo>
                  <a:pt x="170126" y="120943"/>
                </a:lnTo>
                <a:lnTo>
                  <a:pt x="169620" y="127341"/>
                </a:lnTo>
                <a:lnTo>
                  <a:pt x="167688" y="127341"/>
                </a:lnTo>
                <a:lnTo>
                  <a:pt x="167181" y="120943"/>
                </a:lnTo>
                <a:lnTo>
                  <a:pt x="167181" y="127341"/>
                </a:lnTo>
                <a:lnTo>
                  <a:pt x="165439" y="127341"/>
                </a:lnTo>
                <a:lnTo>
                  <a:pt x="165439" y="112330"/>
                </a:lnTo>
                <a:lnTo>
                  <a:pt x="168226" y="112330"/>
                </a:lnTo>
                <a:lnTo>
                  <a:pt x="168638" y="117428"/>
                </a:lnTo>
                <a:lnTo>
                  <a:pt x="169081" y="112330"/>
                </a:lnTo>
                <a:close/>
                <a:moveTo>
                  <a:pt x="179342" y="112330"/>
                </a:moveTo>
                <a:lnTo>
                  <a:pt x="179342" y="127341"/>
                </a:lnTo>
                <a:lnTo>
                  <a:pt x="177600" y="127341"/>
                </a:lnTo>
                <a:lnTo>
                  <a:pt x="177600" y="120943"/>
                </a:lnTo>
                <a:lnTo>
                  <a:pt x="177093" y="127341"/>
                </a:lnTo>
                <a:lnTo>
                  <a:pt x="175193" y="127341"/>
                </a:lnTo>
                <a:lnTo>
                  <a:pt x="174655" y="120943"/>
                </a:lnTo>
                <a:lnTo>
                  <a:pt x="174655" y="127341"/>
                </a:lnTo>
                <a:lnTo>
                  <a:pt x="172913" y="127341"/>
                </a:lnTo>
                <a:lnTo>
                  <a:pt x="172913" y="112330"/>
                </a:lnTo>
                <a:lnTo>
                  <a:pt x="175732" y="112330"/>
                </a:lnTo>
                <a:lnTo>
                  <a:pt x="176143" y="117428"/>
                </a:lnTo>
                <a:lnTo>
                  <a:pt x="176555" y="112330"/>
                </a:lnTo>
                <a:close/>
                <a:moveTo>
                  <a:pt x="186816" y="112330"/>
                </a:moveTo>
                <a:lnTo>
                  <a:pt x="186816" y="127341"/>
                </a:lnTo>
                <a:lnTo>
                  <a:pt x="185106" y="127341"/>
                </a:lnTo>
                <a:lnTo>
                  <a:pt x="185106" y="120943"/>
                </a:lnTo>
                <a:lnTo>
                  <a:pt x="184567" y="127341"/>
                </a:lnTo>
                <a:lnTo>
                  <a:pt x="182667" y="127341"/>
                </a:lnTo>
                <a:lnTo>
                  <a:pt x="182129" y="120943"/>
                </a:lnTo>
                <a:lnTo>
                  <a:pt x="182129" y="127341"/>
                </a:lnTo>
                <a:lnTo>
                  <a:pt x="180387" y="127341"/>
                </a:lnTo>
                <a:lnTo>
                  <a:pt x="180387" y="112330"/>
                </a:lnTo>
                <a:lnTo>
                  <a:pt x="183206" y="112330"/>
                </a:lnTo>
                <a:lnTo>
                  <a:pt x="183617" y="117428"/>
                </a:lnTo>
                <a:lnTo>
                  <a:pt x="184029" y="112330"/>
                </a:lnTo>
                <a:close/>
                <a:moveTo>
                  <a:pt x="194321" y="112330"/>
                </a:moveTo>
                <a:lnTo>
                  <a:pt x="194321" y="127341"/>
                </a:lnTo>
                <a:lnTo>
                  <a:pt x="192580" y="127341"/>
                </a:lnTo>
                <a:lnTo>
                  <a:pt x="192580" y="120943"/>
                </a:lnTo>
                <a:lnTo>
                  <a:pt x="192041" y="127341"/>
                </a:lnTo>
                <a:lnTo>
                  <a:pt x="190141" y="127341"/>
                </a:lnTo>
                <a:lnTo>
                  <a:pt x="189603" y="120943"/>
                </a:lnTo>
                <a:lnTo>
                  <a:pt x="189603" y="127341"/>
                </a:lnTo>
                <a:lnTo>
                  <a:pt x="187861" y="127341"/>
                </a:lnTo>
                <a:lnTo>
                  <a:pt x="187861" y="112330"/>
                </a:lnTo>
                <a:lnTo>
                  <a:pt x="190679" y="112330"/>
                </a:lnTo>
                <a:lnTo>
                  <a:pt x="191091" y="117428"/>
                </a:lnTo>
                <a:lnTo>
                  <a:pt x="191503" y="112330"/>
                </a:lnTo>
                <a:close/>
                <a:moveTo>
                  <a:pt x="201795" y="112330"/>
                </a:moveTo>
                <a:lnTo>
                  <a:pt x="201795" y="127341"/>
                </a:lnTo>
                <a:lnTo>
                  <a:pt x="200054" y="127341"/>
                </a:lnTo>
                <a:lnTo>
                  <a:pt x="200054" y="120943"/>
                </a:lnTo>
                <a:lnTo>
                  <a:pt x="199515" y="127341"/>
                </a:lnTo>
                <a:lnTo>
                  <a:pt x="197615" y="127341"/>
                </a:lnTo>
                <a:lnTo>
                  <a:pt x="197077" y="120943"/>
                </a:lnTo>
                <a:lnTo>
                  <a:pt x="197077" y="127341"/>
                </a:lnTo>
                <a:lnTo>
                  <a:pt x="195366" y="127341"/>
                </a:lnTo>
                <a:lnTo>
                  <a:pt x="195366" y="112330"/>
                </a:lnTo>
                <a:lnTo>
                  <a:pt x="198153" y="112330"/>
                </a:lnTo>
                <a:lnTo>
                  <a:pt x="198565" y="117428"/>
                </a:lnTo>
                <a:lnTo>
                  <a:pt x="198977" y="112330"/>
                </a:lnTo>
                <a:close/>
                <a:moveTo>
                  <a:pt x="209269" y="112330"/>
                </a:moveTo>
                <a:lnTo>
                  <a:pt x="209269" y="127341"/>
                </a:lnTo>
                <a:lnTo>
                  <a:pt x="207527" y="127341"/>
                </a:lnTo>
                <a:lnTo>
                  <a:pt x="207527" y="120943"/>
                </a:lnTo>
                <a:lnTo>
                  <a:pt x="207021" y="127341"/>
                </a:lnTo>
                <a:lnTo>
                  <a:pt x="205089" y="127341"/>
                </a:lnTo>
                <a:lnTo>
                  <a:pt x="204582" y="120943"/>
                </a:lnTo>
                <a:lnTo>
                  <a:pt x="204582" y="127341"/>
                </a:lnTo>
                <a:lnTo>
                  <a:pt x="202840" y="127341"/>
                </a:lnTo>
                <a:lnTo>
                  <a:pt x="202840" y="112330"/>
                </a:lnTo>
                <a:lnTo>
                  <a:pt x="205627" y="112330"/>
                </a:lnTo>
                <a:lnTo>
                  <a:pt x="206039" y="117428"/>
                </a:lnTo>
                <a:lnTo>
                  <a:pt x="206451" y="112330"/>
                </a:lnTo>
                <a:close/>
                <a:moveTo>
                  <a:pt x="216743" y="112330"/>
                </a:moveTo>
                <a:lnTo>
                  <a:pt x="216743" y="127341"/>
                </a:lnTo>
                <a:lnTo>
                  <a:pt x="215001" y="127341"/>
                </a:lnTo>
                <a:lnTo>
                  <a:pt x="215001" y="120943"/>
                </a:lnTo>
                <a:lnTo>
                  <a:pt x="214495" y="127341"/>
                </a:lnTo>
                <a:lnTo>
                  <a:pt x="212563" y="127341"/>
                </a:lnTo>
                <a:lnTo>
                  <a:pt x="212056" y="120943"/>
                </a:lnTo>
                <a:lnTo>
                  <a:pt x="212056" y="127341"/>
                </a:lnTo>
                <a:lnTo>
                  <a:pt x="210314" y="127341"/>
                </a:lnTo>
                <a:lnTo>
                  <a:pt x="210314" y="112330"/>
                </a:lnTo>
                <a:lnTo>
                  <a:pt x="213101" y="112330"/>
                </a:lnTo>
                <a:lnTo>
                  <a:pt x="213513" y="117428"/>
                </a:lnTo>
                <a:lnTo>
                  <a:pt x="213956" y="112330"/>
                </a:lnTo>
                <a:close/>
                <a:moveTo>
                  <a:pt x="224217" y="112330"/>
                </a:moveTo>
                <a:lnTo>
                  <a:pt x="224217" y="127341"/>
                </a:lnTo>
                <a:lnTo>
                  <a:pt x="222475" y="127341"/>
                </a:lnTo>
                <a:lnTo>
                  <a:pt x="222475" y="120943"/>
                </a:lnTo>
                <a:lnTo>
                  <a:pt x="221969" y="127341"/>
                </a:lnTo>
                <a:lnTo>
                  <a:pt x="220037" y="127341"/>
                </a:lnTo>
                <a:lnTo>
                  <a:pt x="219530" y="120943"/>
                </a:lnTo>
                <a:lnTo>
                  <a:pt x="219530" y="127341"/>
                </a:lnTo>
                <a:lnTo>
                  <a:pt x="217788" y="127341"/>
                </a:lnTo>
                <a:lnTo>
                  <a:pt x="217788" y="112330"/>
                </a:lnTo>
                <a:lnTo>
                  <a:pt x="220575" y="112330"/>
                </a:lnTo>
                <a:lnTo>
                  <a:pt x="221018" y="117428"/>
                </a:lnTo>
                <a:lnTo>
                  <a:pt x="221430" y="112330"/>
                </a:lnTo>
                <a:close/>
                <a:moveTo>
                  <a:pt x="231691" y="112330"/>
                </a:moveTo>
                <a:lnTo>
                  <a:pt x="231691" y="127341"/>
                </a:lnTo>
                <a:lnTo>
                  <a:pt x="229981" y="127341"/>
                </a:lnTo>
                <a:lnTo>
                  <a:pt x="229981" y="120943"/>
                </a:lnTo>
                <a:lnTo>
                  <a:pt x="229442" y="127341"/>
                </a:lnTo>
                <a:lnTo>
                  <a:pt x="227542" y="127341"/>
                </a:lnTo>
                <a:lnTo>
                  <a:pt x="227004" y="120943"/>
                </a:lnTo>
                <a:lnTo>
                  <a:pt x="227004" y="127341"/>
                </a:lnTo>
                <a:lnTo>
                  <a:pt x="225262" y="127341"/>
                </a:lnTo>
                <a:lnTo>
                  <a:pt x="225262" y="112330"/>
                </a:lnTo>
                <a:lnTo>
                  <a:pt x="228049" y="112330"/>
                </a:lnTo>
                <a:lnTo>
                  <a:pt x="228492" y="117428"/>
                </a:lnTo>
                <a:lnTo>
                  <a:pt x="228904" y="112330"/>
                </a:lnTo>
                <a:close/>
                <a:moveTo>
                  <a:pt x="239165" y="112330"/>
                </a:moveTo>
                <a:lnTo>
                  <a:pt x="239165" y="127341"/>
                </a:lnTo>
                <a:lnTo>
                  <a:pt x="237455" y="127341"/>
                </a:lnTo>
                <a:lnTo>
                  <a:pt x="237455" y="120943"/>
                </a:lnTo>
                <a:lnTo>
                  <a:pt x="236916" y="127341"/>
                </a:lnTo>
                <a:lnTo>
                  <a:pt x="235016" y="127341"/>
                </a:lnTo>
                <a:lnTo>
                  <a:pt x="234478" y="120943"/>
                </a:lnTo>
                <a:lnTo>
                  <a:pt x="234478" y="127341"/>
                </a:lnTo>
                <a:lnTo>
                  <a:pt x="232736" y="127341"/>
                </a:lnTo>
                <a:lnTo>
                  <a:pt x="232736" y="112330"/>
                </a:lnTo>
                <a:lnTo>
                  <a:pt x="235555" y="112330"/>
                </a:lnTo>
                <a:lnTo>
                  <a:pt x="235966" y="117428"/>
                </a:lnTo>
                <a:lnTo>
                  <a:pt x="236378" y="112330"/>
                </a:lnTo>
                <a:close/>
                <a:moveTo>
                  <a:pt x="246670" y="112330"/>
                </a:moveTo>
                <a:lnTo>
                  <a:pt x="246670" y="127341"/>
                </a:lnTo>
                <a:lnTo>
                  <a:pt x="244929" y="127341"/>
                </a:lnTo>
                <a:lnTo>
                  <a:pt x="244929" y="120943"/>
                </a:lnTo>
                <a:lnTo>
                  <a:pt x="244390" y="127341"/>
                </a:lnTo>
                <a:lnTo>
                  <a:pt x="242490" y="127341"/>
                </a:lnTo>
                <a:lnTo>
                  <a:pt x="241952" y="120943"/>
                </a:lnTo>
                <a:lnTo>
                  <a:pt x="241952" y="127341"/>
                </a:lnTo>
                <a:lnTo>
                  <a:pt x="240242" y="127341"/>
                </a:lnTo>
                <a:lnTo>
                  <a:pt x="240242" y="112330"/>
                </a:lnTo>
                <a:lnTo>
                  <a:pt x="243028" y="112330"/>
                </a:lnTo>
                <a:lnTo>
                  <a:pt x="243440" y="117428"/>
                </a:lnTo>
                <a:lnTo>
                  <a:pt x="243852" y="112330"/>
                </a:lnTo>
                <a:close/>
                <a:moveTo>
                  <a:pt x="254144" y="112330"/>
                </a:moveTo>
                <a:lnTo>
                  <a:pt x="254144" y="127341"/>
                </a:lnTo>
                <a:lnTo>
                  <a:pt x="252402" y="127341"/>
                </a:lnTo>
                <a:lnTo>
                  <a:pt x="252402" y="120943"/>
                </a:lnTo>
                <a:lnTo>
                  <a:pt x="251864" y="127341"/>
                </a:lnTo>
                <a:lnTo>
                  <a:pt x="249964" y="127341"/>
                </a:lnTo>
                <a:lnTo>
                  <a:pt x="249426" y="120943"/>
                </a:lnTo>
                <a:lnTo>
                  <a:pt x="249426" y="127341"/>
                </a:lnTo>
                <a:lnTo>
                  <a:pt x="247715" y="127341"/>
                </a:lnTo>
                <a:lnTo>
                  <a:pt x="247715" y="112330"/>
                </a:lnTo>
                <a:lnTo>
                  <a:pt x="250502" y="112330"/>
                </a:lnTo>
                <a:lnTo>
                  <a:pt x="250914" y="117428"/>
                </a:lnTo>
                <a:lnTo>
                  <a:pt x="251326" y="112330"/>
                </a:lnTo>
                <a:close/>
                <a:moveTo>
                  <a:pt x="261618" y="112330"/>
                </a:moveTo>
                <a:lnTo>
                  <a:pt x="261618" y="127341"/>
                </a:lnTo>
                <a:lnTo>
                  <a:pt x="259876" y="127341"/>
                </a:lnTo>
                <a:lnTo>
                  <a:pt x="259876" y="120943"/>
                </a:lnTo>
                <a:lnTo>
                  <a:pt x="259338" y="127341"/>
                </a:lnTo>
                <a:lnTo>
                  <a:pt x="257438" y="127341"/>
                </a:lnTo>
                <a:lnTo>
                  <a:pt x="256899" y="120943"/>
                </a:lnTo>
                <a:lnTo>
                  <a:pt x="256899" y="127341"/>
                </a:lnTo>
                <a:lnTo>
                  <a:pt x="255189" y="127341"/>
                </a:lnTo>
                <a:lnTo>
                  <a:pt x="255189" y="112330"/>
                </a:lnTo>
                <a:lnTo>
                  <a:pt x="257976" y="112330"/>
                </a:lnTo>
                <a:lnTo>
                  <a:pt x="258388" y="117428"/>
                </a:lnTo>
                <a:lnTo>
                  <a:pt x="258831" y="112330"/>
                </a:lnTo>
                <a:close/>
                <a:moveTo>
                  <a:pt x="269092" y="112330"/>
                </a:moveTo>
                <a:lnTo>
                  <a:pt x="269092" y="127341"/>
                </a:lnTo>
                <a:lnTo>
                  <a:pt x="267350" y="127341"/>
                </a:lnTo>
                <a:lnTo>
                  <a:pt x="267350" y="120943"/>
                </a:lnTo>
                <a:lnTo>
                  <a:pt x="266844" y="127341"/>
                </a:lnTo>
                <a:lnTo>
                  <a:pt x="264912" y="127341"/>
                </a:lnTo>
                <a:lnTo>
                  <a:pt x="264405" y="120943"/>
                </a:lnTo>
                <a:lnTo>
                  <a:pt x="264405" y="127341"/>
                </a:lnTo>
                <a:lnTo>
                  <a:pt x="262663" y="127341"/>
                </a:lnTo>
                <a:lnTo>
                  <a:pt x="262663" y="112330"/>
                </a:lnTo>
                <a:lnTo>
                  <a:pt x="265450" y="112330"/>
                </a:lnTo>
                <a:lnTo>
                  <a:pt x="265862" y="117428"/>
                </a:lnTo>
                <a:lnTo>
                  <a:pt x="266305" y="112330"/>
                </a:lnTo>
                <a:close/>
                <a:moveTo>
                  <a:pt x="276566" y="112330"/>
                </a:moveTo>
                <a:lnTo>
                  <a:pt x="276566" y="127341"/>
                </a:lnTo>
                <a:lnTo>
                  <a:pt x="274824" y="127341"/>
                </a:lnTo>
                <a:lnTo>
                  <a:pt x="274824" y="120943"/>
                </a:lnTo>
                <a:lnTo>
                  <a:pt x="274317" y="127341"/>
                </a:lnTo>
                <a:lnTo>
                  <a:pt x="272386" y="127341"/>
                </a:lnTo>
                <a:lnTo>
                  <a:pt x="271879" y="120943"/>
                </a:lnTo>
                <a:lnTo>
                  <a:pt x="271879" y="127341"/>
                </a:lnTo>
                <a:lnTo>
                  <a:pt x="270137" y="127341"/>
                </a:lnTo>
                <a:lnTo>
                  <a:pt x="270137" y="112330"/>
                </a:lnTo>
                <a:lnTo>
                  <a:pt x="272924" y="112330"/>
                </a:lnTo>
                <a:lnTo>
                  <a:pt x="273367" y="117428"/>
                </a:lnTo>
                <a:lnTo>
                  <a:pt x="273779" y="112330"/>
                </a:lnTo>
                <a:close/>
                <a:moveTo>
                  <a:pt x="284040" y="112330"/>
                </a:moveTo>
                <a:lnTo>
                  <a:pt x="284040" y="127341"/>
                </a:lnTo>
                <a:lnTo>
                  <a:pt x="282298" y="127341"/>
                </a:lnTo>
                <a:lnTo>
                  <a:pt x="282298" y="120943"/>
                </a:lnTo>
                <a:lnTo>
                  <a:pt x="281791" y="127341"/>
                </a:lnTo>
                <a:lnTo>
                  <a:pt x="279860" y="127341"/>
                </a:lnTo>
                <a:lnTo>
                  <a:pt x="279353" y="120943"/>
                </a:lnTo>
                <a:lnTo>
                  <a:pt x="279353" y="127341"/>
                </a:lnTo>
                <a:lnTo>
                  <a:pt x="277611" y="127341"/>
                </a:lnTo>
                <a:lnTo>
                  <a:pt x="277611" y="112330"/>
                </a:lnTo>
                <a:lnTo>
                  <a:pt x="280430" y="112330"/>
                </a:lnTo>
                <a:lnTo>
                  <a:pt x="280841" y="117428"/>
                </a:lnTo>
                <a:lnTo>
                  <a:pt x="281253" y="112330"/>
                </a:lnTo>
                <a:close/>
                <a:moveTo>
                  <a:pt x="7347" y="128196"/>
                </a:moveTo>
                <a:lnTo>
                  <a:pt x="7347" y="143238"/>
                </a:lnTo>
                <a:lnTo>
                  <a:pt x="5605" y="143238"/>
                </a:lnTo>
                <a:lnTo>
                  <a:pt x="5605" y="136810"/>
                </a:lnTo>
                <a:lnTo>
                  <a:pt x="5099" y="143238"/>
                </a:lnTo>
                <a:lnTo>
                  <a:pt x="3167" y="143238"/>
                </a:lnTo>
                <a:lnTo>
                  <a:pt x="2629" y="136810"/>
                </a:lnTo>
                <a:lnTo>
                  <a:pt x="2629" y="143238"/>
                </a:lnTo>
                <a:lnTo>
                  <a:pt x="918" y="143238"/>
                </a:lnTo>
                <a:lnTo>
                  <a:pt x="918" y="128196"/>
                </a:lnTo>
                <a:lnTo>
                  <a:pt x="3705" y="128196"/>
                </a:lnTo>
                <a:lnTo>
                  <a:pt x="4117" y="133294"/>
                </a:lnTo>
                <a:lnTo>
                  <a:pt x="4529" y="128196"/>
                </a:lnTo>
                <a:close/>
                <a:moveTo>
                  <a:pt x="14821" y="128196"/>
                </a:moveTo>
                <a:lnTo>
                  <a:pt x="14821" y="143238"/>
                </a:lnTo>
                <a:lnTo>
                  <a:pt x="13079" y="143238"/>
                </a:lnTo>
                <a:lnTo>
                  <a:pt x="13079" y="136810"/>
                </a:lnTo>
                <a:lnTo>
                  <a:pt x="12573" y="143238"/>
                </a:lnTo>
                <a:lnTo>
                  <a:pt x="10641" y="143238"/>
                </a:lnTo>
                <a:lnTo>
                  <a:pt x="10134" y="136810"/>
                </a:lnTo>
                <a:lnTo>
                  <a:pt x="10134" y="143238"/>
                </a:lnTo>
                <a:lnTo>
                  <a:pt x="8392" y="143238"/>
                </a:lnTo>
                <a:lnTo>
                  <a:pt x="8392" y="128196"/>
                </a:lnTo>
                <a:lnTo>
                  <a:pt x="11179" y="128196"/>
                </a:lnTo>
                <a:lnTo>
                  <a:pt x="11591" y="133294"/>
                </a:lnTo>
                <a:lnTo>
                  <a:pt x="12034" y="128196"/>
                </a:lnTo>
                <a:close/>
                <a:moveTo>
                  <a:pt x="22295" y="128196"/>
                </a:moveTo>
                <a:lnTo>
                  <a:pt x="22295" y="143238"/>
                </a:lnTo>
                <a:lnTo>
                  <a:pt x="20553" y="143238"/>
                </a:lnTo>
                <a:lnTo>
                  <a:pt x="20553" y="136810"/>
                </a:lnTo>
                <a:lnTo>
                  <a:pt x="20047" y="143238"/>
                </a:lnTo>
                <a:lnTo>
                  <a:pt x="18115" y="143238"/>
                </a:lnTo>
                <a:lnTo>
                  <a:pt x="17608" y="136810"/>
                </a:lnTo>
                <a:lnTo>
                  <a:pt x="17608" y="143238"/>
                </a:lnTo>
                <a:lnTo>
                  <a:pt x="15866" y="143238"/>
                </a:lnTo>
                <a:lnTo>
                  <a:pt x="15866" y="128196"/>
                </a:lnTo>
                <a:lnTo>
                  <a:pt x="18653" y="128196"/>
                </a:lnTo>
                <a:lnTo>
                  <a:pt x="19096" y="133294"/>
                </a:lnTo>
                <a:lnTo>
                  <a:pt x="19508" y="128196"/>
                </a:lnTo>
                <a:close/>
                <a:moveTo>
                  <a:pt x="29769" y="128196"/>
                </a:moveTo>
                <a:lnTo>
                  <a:pt x="29769" y="143238"/>
                </a:lnTo>
                <a:lnTo>
                  <a:pt x="28059" y="143238"/>
                </a:lnTo>
                <a:lnTo>
                  <a:pt x="28059" y="136810"/>
                </a:lnTo>
                <a:lnTo>
                  <a:pt x="27520" y="143238"/>
                </a:lnTo>
                <a:lnTo>
                  <a:pt x="25589" y="143238"/>
                </a:lnTo>
                <a:lnTo>
                  <a:pt x="25082" y="136810"/>
                </a:lnTo>
                <a:lnTo>
                  <a:pt x="25082" y="143238"/>
                </a:lnTo>
                <a:lnTo>
                  <a:pt x="23340" y="143238"/>
                </a:lnTo>
                <a:lnTo>
                  <a:pt x="23340" y="128196"/>
                </a:lnTo>
                <a:lnTo>
                  <a:pt x="26159" y="128196"/>
                </a:lnTo>
                <a:lnTo>
                  <a:pt x="26570" y="133294"/>
                </a:lnTo>
                <a:lnTo>
                  <a:pt x="26982" y="128196"/>
                </a:lnTo>
                <a:close/>
                <a:moveTo>
                  <a:pt x="37243" y="128196"/>
                </a:moveTo>
                <a:lnTo>
                  <a:pt x="37243" y="143238"/>
                </a:lnTo>
                <a:lnTo>
                  <a:pt x="35533" y="143238"/>
                </a:lnTo>
                <a:lnTo>
                  <a:pt x="35533" y="136810"/>
                </a:lnTo>
                <a:lnTo>
                  <a:pt x="34994" y="143238"/>
                </a:lnTo>
                <a:lnTo>
                  <a:pt x="33094" y="143238"/>
                </a:lnTo>
                <a:lnTo>
                  <a:pt x="32556" y="136810"/>
                </a:lnTo>
                <a:lnTo>
                  <a:pt x="32556" y="143238"/>
                </a:lnTo>
                <a:lnTo>
                  <a:pt x="30814" y="143238"/>
                </a:lnTo>
                <a:lnTo>
                  <a:pt x="30814" y="128196"/>
                </a:lnTo>
                <a:lnTo>
                  <a:pt x="33633" y="128196"/>
                </a:lnTo>
                <a:lnTo>
                  <a:pt x="34044" y="133294"/>
                </a:lnTo>
                <a:lnTo>
                  <a:pt x="34456" y="128196"/>
                </a:lnTo>
                <a:close/>
                <a:moveTo>
                  <a:pt x="44748" y="128196"/>
                </a:moveTo>
                <a:lnTo>
                  <a:pt x="44748" y="143238"/>
                </a:lnTo>
                <a:lnTo>
                  <a:pt x="43007" y="143238"/>
                </a:lnTo>
                <a:lnTo>
                  <a:pt x="43007" y="136810"/>
                </a:lnTo>
                <a:lnTo>
                  <a:pt x="42468" y="143238"/>
                </a:lnTo>
                <a:lnTo>
                  <a:pt x="40568" y="143238"/>
                </a:lnTo>
                <a:lnTo>
                  <a:pt x="40030" y="136810"/>
                </a:lnTo>
                <a:lnTo>
                  <a:pt x="40030" y="143238"/>
                </a:lnTo>
                <a:lnTo>
                  <a:pt x="38320" y="143238"/>
                </a:lnTo>
                <a:lnTo>
                  <a:pt x="38320" y="128196"/>
                </a:lnTo>
                <a:lnTo>
                  <a:pt x="41106" y="128196"/>
                </a:lnTo>
                <a:lnTo>
                  <a:pt x="41518" y="133294"/>
                </a:lnTo>
                <a:lnTo>
                  <a:pt x="41930" y="128196"/>
                </a:lnTo>
                <a:close/>
                <a:moveTo>
                  <a:pt x="52222" y="128196"/>
                </a:moveTo>
                <a:lnTo>
                  <a:pt x="52222" y="143238"/>
                </a:lnTo>
                <a:lnTo>
                  <a:pt x="50480" y="143238"/>
                </a:lnTo>
                <a:lnTo>
                  <a:pt x="50480" y="136810"/>
                </a:lnTo>
                <a:lnTo>
                  <a:pt x="49942" y="143238"/>
                </a:lnTo>
                <a:lnTo>
                  <a:pt x="48042" y="143238"/>
                </a:lnTo>
                <a:lnTo>
                  <a:pt x="47504" y="136810"/>
                </a:lnTo>
                <a:lnTo>
                  <a:pt x="47504" y="143238"/>
                </a:lnTo>
                <a:lnTo>
                  <a:pt x="45793" y="143238"/>
                </a:lnTo>
                <a:lnTo>
                  <a:pt x="45793" y="128196"/>
                </a:lnTo>
                <a:lnTo>
                  <a:pt x="48580" y="128196"/>
                </a:lnTo>
                <a:lnTo>
                  <a:pt x="48992" y="133294"/>
                </a:lnTo>
                <a:lnTo>
                  <a:pt x="49404" y="128196"/>
                </a:lnTo>
                <a:close/>
                <a:moveTo>
                  <a:pt x="59696" y="128196"/>
                </a:moveTo>
                <a:lnTo>
                  <a:pt x="59696" y="143238"/>
                </a:lnTo>
                <a:lnTo>
                  <a:pt x="57954" y="143238"/>
                </a:lnTo>
                <a:lnTo>
                  <a:pt x="57954" y="136810"/>
                </a:lnTo>
                <a:lnTo>
                  <a:pt x="57448" y="143238"/>
                </a:lnTo>
                <a:lnTo>
                  <a:pt x="55516" y="143238"/>
                </a:lnTo>
                <a:lnTo>
                  <a:pt x="54978" y="136810"/>
                </a:lnTo>
                <a:lnTo>
                  <a:pt x="54978" y="143238"/>
                </a:lnTo>
                <a:lnTo>
                  <a:pt x="53267" y="143238"/>
                </a:lnTo>
                <a:lnTo>
                  <a:pt x="53267" y="128196"/>
                </a:lnTo>
                <a:lnTo>
                  <a:pt x="56054" y="128196"/>
                </a:lnTo>
                <a:lnTo>
                  <a:pt x="56466" y="133294"/>
                </a:lnTo>
                <a:lnTo>
                  <a:pt x="56878" y="128196"/>
                </a:lnTo>
                <a:close/>
                <a:moveTo>
                  <a:pt x="67170" y="128196"/>
                </a:moveTo>
                <a:lnTo>
                  <a:pt x="67170" y="143238"/>
                </a:lnTo>
                <a:lnTo>
                  <a:pt x="65428" y="143238"/>
                </a:lnTo>
                <a:lnTo>
                  <a:pt x="65428" y="136810"/>
                </a:lnTo>
                <a:lnTo>
                  <a:pt x="64922" y="143238"/>
                </a:lnTo>
                <a:lnTo>
                  <a:pt x="62990" y="143238"/>
                </a:lnTo>
                <a:lnTo>
                  <a:pt x="62483" y="136810"/>
                </a:lnTo>
                <a:lnTo>
                  <a:pt x="62483" y="143238"/>
                </a:lnTo>
                <a:lnTo>
                  <a:pt x="60741" y="143238"/>
                </a:lnTo>
                <a:lnTo>
                  <a:pt x="60741" y="128196"/>
                </a:lnTo>
                <a:lnTo>
                  <a:pt x="63528" y="128196"/>
                </a:lnTo>
                <a:lnTo>
                  <a:pt x="63940" y="133294"/>
                </a:lnTo>
                <a:lnTo>
                  <a:pt x="64383" y="128196"/>
                </a:lnTo>
                <a:close/>
                <a:moveTo>
                  <a:pt x="74644" y="128196"/>
                </a:moveTo>
                <a:lnTo>
                  <a:pt x="74644" y="143238"/>
                </a:lnTo>
                <a:lnTo>
                  <a:pt x="72902" y="143238"/>
                </a:lnTo>
                <a:lnTo>
                  <a:pt x="72902" y="136810"/>
                </a:lnTo>
                <a:lnTo>
                  <a:pt x="72395" y="143238"/>
                </a:lnTo>
                <a:lnTo>
                  <a:pt x="70464" y="143238"/>
                </a:lnTo>
                <a:lnTo>
                  <a:pt x="69957" y="136810"/>
                </a:lnTo>
                <a:lnTo>
                  <a:pt x="69957" y="143238"/>
                </a:lnTo>
                <a:lnTo>
                  <a:pt x="68215" y="143238"/>
                </a:lnTo>
                <a:lnTo>
                  <a:pt x="68215" y="128196"/>
                </a:lnTo>
                <a:lnTo>
                  <a:pt x="71002" y="128196"/>
                </a:lnTo>
                <a:lnTo>
                  <a:pt x="71445" y="133294"/>
                </a:lnTo>
                <a:lnTo>
                  <a:pt x="71857" y="128196"/>
                </a:lnTo>
                <a:close/>
                <a:moveTo>
                  <a:pt x="82118" y="128196"/>
                </a:moveTo>
                <a:lnTo>
                  <a:pt x="82118" y="143238"/>
                </a:lnTo>
                <a:lnTo>
                  <a:pt x="80376" y="143238"/>
                </a:lnTo>
                <a:lnTo>
                  <a:pt x="80376" y="136810"/>
                </a:lnTo>
                <a:lnTo>
                  <a:pt x="79869" y="143238"/>
                </a:lnTo>
                <a:lnTo>
                  <a:pt x="77969" y="143238"/>
                </a:lnTo>
                <a:lnTo>
                  <a:pt x="77431" y="136810"/>
                </a:lnTo>
                <a:lnTo>
                  <a:pt x="77431" y="143238"/>
                </a:lnTo>
                <a:lnTo>
                  <a:pt x="75689" y="143238"/>
                </a:lnTo>
                <a:lnTo>
                  <a:pt x="75689" y="128196"/>
                </a:lnTo>
                <a:lnTo>
                  <a:pt x="78508" y="128196"/>
                </a:lnTo>
                <a:lnTo>
                  <a:pt x="78919" y="133294"/>
                </a:lnTo>
                <a:lnTo>
                  <a:pt x="79331" y="128196"/>
                </a:lnTo>
                <a:close/>
                <a:moveTo>
                  <a:pt x="89623" y="128196"/>
                </a:moveTo>
                <a:lnTo>
                  <a:pt x="89623" y="143238"/>
                </a:lnTo>
                <a:lnTo>
                  <a:pt x="87882" y="143238"/>
                </a:lnTo>
                <a:lnTo>
                  <a:pt x="87882" y="136810"/>
                </a:lnTo>
                <a:lnTo>
                  <a:pt x="87343" y="143238"/>
                </a:lnTo>
                <a:lnTo>
                  <a:pt x="85443" y="143238"/>
                </a:lnTo>
                <a:lnTo>
                  <a:pt x="84905" y="136810"/>
                </a:lnTo>
                <a:lnTo>
                  <a:pt x="84905" y="143238"/>
                </a:lnTo>
                <a:lnTo>
                  <a:pt x="83163" y="143238"/>
                </a:lnTo>
                <a:lnTo>
                  <a:pt x="83163" y="128196"/>
                </a:lnTo>
                <a:lnTo>
                  <a:pt x="85982" y="128196"/>
                </a:lnTo>
                <a:lnTo>
                  <a:pt x="86393" y="133294"/>
                </a:lnTo>
                <a:lnTo>
                  <a:pt x="86805" y="128196"/>
                </a:lnTo>
                <a:close/>
                <a:moveTo>
                  <a:pt x="97097" y="128196"/>
                </a:moveTo>
                <a:lnTo>
                  <a:pt x="97097" y="143238"/>
                </a:lnTo>
                <a:lnTo>
                  <a:pt x="95356" y="143238"/>
                </a:lnTo>
                <a:lnTo>
                  <a:pt x="95356" y="136810"/>
                </a:lnTo>
                <a:lnTo>
                  <a:pt x="94817" y="143238"/>
                </a:lnTo>
                <a:lnTo>
                  <a:pt x="92917" y="143238"/>
                </a:lnTo>
                <a:lnTo>
                  <a:pt x="92379" y="136810"/>
                </a:lnTo>
                <a:lnTo>
                  <a:pt x="92379" y="143238"/>
                </a:lnTo>
                <a:lnTo>
                  <a:pt x="90637" y="143238"/>
                </a:lnTo>
                <a:lnTo>
                  <a:pt x="90637" y="128196"/>
                </a:lnTo>
                <a:lnTo>
                  <a:pt x="93455" y="128196"/>
                </a:lnTo>
                <a:lnTo>
                  <a:pt x="93867" y="133294"/>
                </a:lnTo>
                <a:lnTo>
                  <a:pt x="94279" y="128196"/>
                </a:lnTo>
                <a:close/>
                <a:moveTo>
                  <a:pt x="104571" y="128196"/>
                </a:moveTo>
                <a:lnTo>
                  <a:pt x="104571" y="143238"/>
                </a:lnTo>
                <a:lnTo>
                  <a:pt x="102829" y="143238"/>
                </a:lnTo>
                <a:lnTo>
                  <a:pt x="102829" y="136810"/>
                </a:lnTo>
                <a:lnTo>
                  <a:pt x="102323" y="143238"/>
                </a:lnTo>
                <a:lnTo>
                  <a:pt x="100391" y="143238"/>
                </a:lnTo>
                <a:lnTo>
                  <a:pt x="99853" y="136810"/>
                </a:lnTo>
                <a:lnTo>
                  <a:pt x="99853" y="143238"/>
                </a:lnTo>
                <a:lnTo>
                  <a:pt x="98142" y="143238"/>
                </a:lnTo>
                <a:lnTo>
                  <a:pt x="98142" y="128196"/>
                </a:lnTo>
                <a:lnTo>
                  <a:pt x="100929" y="128196"/>
                </a:lnTo>
                <a:lnTo>
                  <a:pt x="101341" y="133294"/>
                </a:lnTo>
                <a:lnTo>
                  <a:pt x="101753" y="128196"/>
                </a:lnTo>
                <a:close/>
                <a:moveTo>
                  <a:pt x="112045" y="128196"/>
                </a:moveTo>
                <a:lnTo>
                  <a:pt x="112045" y="143238"/>
                </a:lnTo>
                <a:lnTo>
                  <a:pt x="110303" y="143238"/>
                </a:lnTo>
                <a:lnTo>
                  <a:pt x="110303" y="136810"/>
                </a:lnTo>
                <a:lnTo>
                  <a:pt x="109797" y="143238"/>
                </a:lnTo>
                <a:lnTo>
                  <a:pt x="107865" y="143238"/>
                </a:lnTo>
                <a:lnTo>
                  <a:pt x="107358" y="136810"/>
                </a:lnTo>
                <a:lnTo>
                  <a:pt x="107358" y="143238"/>
                </a:lnTo>
                <a:lnTo>
                  <a:pt x="105616" y="143238"/>
                </a:lnTo>
                <a:lnTo>
                  <a:pt x="105616" y="128196"/>
                </a:lnTo>
                <a:lnTo>
                  <a:pt x="108403" y="128196"/>
                </a:lnTo>
                <a:lnTo>
                  <a:pt x="108815" y="133294"/>
                </a:lnTo>
                <a:lnTo>
                  <a:pt x="109258" y="128196"/>
                </a:lnTo>
                <a:close/>
                <a:moveTo>
                  <a:pt x="119519" y="128196"/>
                </a:moveTo>
                <a:lnTo>
                  <a:pt x="119519" y="143238"/>
                </a:lnTo>
                <a:lnTo>
                  <a:pt x="117777" y="143238"/>
                </a:lnTo>
                <a:lnTo>
                  <a:pt x="117777" y="136810"/>
                </a:lnTo>
                <a:lnTo>
                  <a:pt x="117271" y="143238"/>
                </a:lnTo>
                <a:lnTo>
                  <a:pt x="115339" y="143238"/>
                </a:lnTo>
                <a:lnTo>
                  <a:pt x="114832" y="136810"/>
                </a:lnTo>
                <a:lnTo>
                  <a:pt x="114832" y="143238"/>
                </a:lnTo>
                <a:lnTo>
                  <a:pt x="113090" y="143238"/>
                </a:lnTo>
                <a:lnTo>
                  <a:pt x="113090" y="128196"/>
                </a:lnTo>
                <a:lnTo>
                  <a:pt x="115877" y="128196"/>
                </a:lnTo>
                <a:lnTo>
                  <a:pt x="116320" y="133294"/>
                </a:lnTo>
                <a:lnTo>
                  <a:pt x="116732" y="128196"/>
                </a:lnTo>
                <a:close/>
                <a:moveTo>
                  <a:pt x="126993" y="128196"/>
                </a:moveTo>
                <a:lnTo>
                  <a:pt x="126993" y="143238"/>
                </a:lnTo>
                <a:lnTo>
                  <a:pt x="125283" y="143238"/>
                </a:lnTo>
                <a:lnTo>
                  <a:pt x="125283" y="136810"/>
                </a:lnTo>
                <a:lnTo>
                  <a:pt x="124744" y="143238"/>
                </a:lnTo>
                <a:lnTo>
                  <a:pt x="122813" y="143238"/>
                </a:lnTo>
                <a:lnTo>
                  <a:pt x="122306" y="136810"/>
                </a:lnTo>
                <a:lnTo>
                  <a:pt x="122306" y="143238"/>
                </a:lnTo>
                <a:lnTo>
                  <a:pt x="120564" y="143238"/>
                </a:lnTo>
                <a:lnTo>
                  <a:pt x="120564" y="128196"/>
                </a:lnTo>
                <a:lnTo>
                  <a:pt x="123351" y="128196"/>
                </a:lnTo>
                <a:lnTo>
                  <a:pt x="123794" y="133294"/>
                </a:lnTo>
                <a:lnTo>
                  <a:pt x="124206" y="128196"/>
                </a:lnTo>
                <a:close/>
                <a:moveTo>
                  <a:pt x="134467" y="128196"/>
                </a:moveTo>
                <a:lnTo>
                  <a:pt x="134467" y="143238"/>
                </a:lnTo>
                <a:lnTo>
                  <a:pt x="132757" y="143238"/>
                </a:lnTo>
                <a:lnTo>
                  <a:pt x="132757" y="136810"/>
                </a:lnTo>
                <a:lnTo>
                  <a:pt x="132218" y="143238"/>
                </a:lnTo>
                <a:lnTo>
                  <a:pt x="130318" y="143238"/>
                </a:lnTo>
                <a:lnTo>
                  <a:pt x="129780" y="136810"/>
                </a:lnTo>
                <a:lnTo>
                  <a:pt x="129780" y="143238"/>
                </a:lnTo>
                <a:lnTo>
                  <a:pt x="128038" y="143238"/>
                </a:lnTo>
                <a:lnTo>
                  <a:pt x="128038" y="128196"/>
                </a:lnTo>
                <a:lnTo>
                  <a:pt x="130857" y="128196"/>
                </a:lnTo>
                <a:lnTo>
                  <a:pt x="131268" y="133294"/>
                </a:lnTo>
                <a:lnTo>
                  <a:pt x="131680" y="128196"/>
                </a:lnTo>
                <a:close/>
                <a:moveTo>
                  <a:pt x="141941" y="128196"/>
                </a:moveTo>
                <a:lnTo>
                  <a:pt x="141941" y="143238"/>
                </a:lnTo>
                <a:lnTo>
                  <a:pt x="140231" y="143238"/>
                </a:lnTo>
                <a:lnTo>
                  <a:pt x="140231" y="136810"/>
                </a:lnTo>
                <a:lnTo>
                  <a:pt x="139692" y="143238"/>
                </a:lnTo>
                <a:lnTo>
                  <a:pt x="137792" y="143238"/>
                </a:lnTo>
                <a:lnTo>
                  <a:pt x="137254" y="136810"/>
                </a:lnTo>
                <a:lnTo>
                  <a:pt x="137254" y="143238"/>
                </a:lnTo>
                <a:lnTo>
                  <a:pt x="135512" y="143238"/>
                </a:lnTo>
                <a:lnTo>
                  <a:pt x="135512" y="128196"/>
                </a:lnTo>
                <a:lnTo>
                  <a:pt x="138330" y="128196"/>
                </a:lnTo>
                <a:lnTo>
                  <a:pt x="138742" y="133294"/>
                </a:lnTo>
                <a:lnTo>
                  <a:pt x="139154" y="128196"/>
                </a:lnTo>
                <a:close/>
                <a:moveTo>
                  <a:pt x="149446" y="128196"/>
                </a:moveTo>
                <a:lnTo>
                  <a:pt x="149446" y="143238"/>
                </a:lnTo>
                <a:lnTo>
                  <a:pt x="147705" y="143238"/>
                </a:lnTo>
                <a:lnTo>
                  <a:pt x="147705" y="136810"/>
                </a:lnTo>
                <a:lnTo>
                  <a:pt x="147166" y="143238"/>
                </a:lnTo>
                <a:lnTo>
                  <a:pt x="145266" y="143238"/>
                </a:lnTo>
                <a:lnTo>
                  <a:pt x="144728" y="136810"/>
                </a:lnTo>
                <a:lnTo>
                  <a:pt x="144728" y="143238"/>
                </a:lnTo>
                <a:lnTo>
                  <a:pt x="142986" y="143238"/>
                </a:lnTo>
                <a:lnTo>
                  <a:pt x="142986" y="128196"/>
                </a:lnTo>
                <a:lnTo>
                  <a:pt x="145804" y="128196"/>
                </a:lnTo>
                <a:lnTo>
                  <a:pt x="146216" y="133294"/>
                </a:lnTo>
                <a:lnTo>
                  <a:pt x="146628" y="128196"/>
                </a:lnTo>
                <a:close/>
                <a:moveTo>
                  <a:pt x="156920" y="128196"/>
                </a:moveTo>
                <a:lnTo>
                  <a:pt x="156920" y="143238"/>
                </a:lnTo>
                <a:lnTo>
                  <a:pt x="155178" y="143238"/>
                </a:lnTo>
                <a:lnTo>
                  <a:pt x="155178" y="136810"/>
                </a:lnTo>
                <a:lnTo>
                  <a:pt x="154640" y="143238"/>
                </a:lnTo>
                <a:lnTo>
                  <a:pt x="152740" y="143238"/>
                </a:lnTo>
                <a:lnTo>
                  <a:pt x="152233" y="136810"/>
                </a:lnTo>
                <a:lnTo>
                  <a:pt x="152233" y="143238"/>
                </a:lnTo>
                <a:lnTo>
                  <a:pt x="150491" y="143238"/>
                </a:lnTo>
                <a:lnTo>
                  <a:pt x="150491" y="128196"/>
                </a:lnTo>
                <a:lnTo>
                  <a:pt x="153278" y="128196"/>
                </a:lnTo>
                <a:lnTo>
                  <a:pt x="153690" y="133294"/>
                </a:lnTo>
                <a:lnTo>
                  <a:pt x="154133" y="128196"/>
                </a:lnTo>
                <a:close/>
                <a:moveTo>
                  <a:pt x="164394" y="128196"/>
                </a:moveTo>
                <a:lnTo>
                  <a:pt x="164394" y="143238"/>
                </a:lnTo>
                <a:lnTo>
                  <a:pt x="162652" y="143238"/>
                </a:lnTo>
                <a:lnTo>
                  <a:pt x="162652" y="136810"/>
                </a:lnTo>
                <a:lnTo>
                  <a:pt x="162146" y="143238"/>
                </a:lnTo>
                <a:lnTo>
                  <a:pt x="160214" y="143238"/>
                </a:lnTo>
                <a:lnTo>
                  <a:pt x="159707" y="136810"/>
                </a:lnTo>
                <a:lnTo>
                  <a:pt x="159707" y="143238"/>
                </a:lnTo>
                <a:lnTo>
                  <a:pt x="157965" y="143238"/>
                </a:lnTo>
                <a:lnTo>
                  <a:pt x="157965" y="128196"/>
                </a:lnTo>
                <a:lnTo>
                  <a:pt x="160752" y="128196"/>
                </a:lnTo>
                <a:lnTo>
                  <a:pt x="161164" y="133294"/>
                </a:lnTo>
                <a:lnTo>
                  <a:pt x="161607" y="128196"/>
                </a:lnTo>
                <a:close/>
                <a:moveTo>
                  <a:pt x="171868" y="128196"/>
                </a:moveTo>
                <a:lnTo>
                  <a:pt x="171868" y="143238"/>
                </a:lnTo>
                <a:lnTo>
                  <a:pt x="170126" y="143238"/>
                </a:lnTo>
                <a:lnTo>
                  <a:pt x="170126" y="136810"/>
                </a:lnTo>
                <a:lnTo>
                  <a:pt x="169620" y="143238"/>
                </a:lnTo>
                <a:lnTo>
                  <a:pt x="167688" y="143238"/>
                </a:lnTo>
                <a:lnTo>
                  <a:pt x="167181" y="136810"/>
                </a:lnTo>
                <a:lnTo>
                  <a:pt x="167181" y="143238"/>
                </a:lnTo>
                <a:lnTo>
                  <a:pt x="165439" y="143238"/>
                </a:lnTo>
                <a:lnTo>
                  <a:pt x="165439" y="128196"/>
                </a:lnTo>
                <a:lnTo>
                  <a:pt x="168226" y="128196"/>
                </a:lnTo>
                <a:lnTo>
                  <a:pt x="168638" y="133294"/>
                </a:lnTo>
                <a:lnTo>
                  <a:pt x="169081" y="128196"/>
                </a:lnTo>
                <a:close/>
                <a:moveTo>
                  <a:pt x="179342" y="128196"/>
                </a:moveTo>
                <a:lnTo>
                  <a:pt x="179342" y="143238"/>
                </a:lnTo>
                <a:lnTo>
                  <a:pt x="177600" y="143238"/>
                </a:lnTo>
                <a:lnTo>
                  <a:pt x="177600" y="136810"/>
                </a:lnTo>
                <a:lnTo>
                  <a:pt x="177093" y="143238"/>
                </a:lnTo>
                <a:lnTo>
                  <a:pt x="175193" y="143238"/>
                </a:lnTo>
                <a:lnTo>
                  <a:pt x="174655" y="136810"/>
                </a:lnTo>
                <a:lnTo>
                  <a:pt x="174655" y="143238"/>
                </a:lnTo>
                <a:lnTo>
                  <a:pt x="172913" y="143238"/>
                </a:lnTo>
                <a:lnTo>
                  <a:pt x="172913" y="128196"/>
                </a:lnTo>
                <a:lnTo>
                  <a:pt x="175732" y="128196"/>
                </a:lnTo>
                <a:lnTo>
                  <a:pt x="176143" y="133294"/>
                </a:lnTo>
                <a:lnTo>
                  <a:pt x="176555" y="128196"/>
                </a:lnTo>
                <a:close/>
                <a:moveTo>
                  <a:pt x="186816" y="128196"/>
                </a:moveTo>
                <a:lnTo>
                  <a:pt x="186816" y="143238"/>
                </a:lnTo>
                <a:lnTo>
                  <a:pt x="185106" y="143238"/>
                </a:lnTo>
                <a:lnTo>
                  <a:pt x="185106" y="136810"/>
                </a:lnTo>
                <a:lnTo>
                  <a:pt x="184567" y="143238"/>
                </a:lnTo>
                <a:lnTo>
                  <a:pt x="182667" y="143238"/>
                </a:lnTo>
                <a:lnTo>
                  <a:pt x="182129" y="136810"/>
                </a:lnTo>
                <a:lnTo>
                  <a:pt x="182129" y="143238"/>
                </a:lnTo>
                <a:lnTo>
                  <a:pt x="180387" y="143238"/>
                </a:lnTo>
                <a:lnTo>
                  <a:pt x="180387" y="128196"/>
                </a:lnTo>
                <a:lnTo>
                  <a:pt x="183206" y="128196"/>
                </a:lnTo>
                <a:lnTo>
                  <a:pt x="183617" y="133294"/>
                </a:lnTo>
                <a:lnTo>
                  <a:pt x="184029" y="128196"/>
                </a:lnTo>
                <a:close/>
                <a:moveTo>
                  <a:pt x="194321" y="128196"/>
                </a:moveTo>
                <a:lnTo>
                  <a:pt x="194321" y="143238"/>
                </a:lnTo>
                <a:lnTo>
                  <a:pt x="192580" y="143238"/>
                </a:lnTo>
                <a:lnTo>
                  <a:pt x="192580" y="136810"/>
                </a:lnTo>
                <a:lnTo>
                  <a:pt x="192041" y="143238"/>
                </a:lnTo>
                <a:lnTo>
                  <a:pt x="190141" y="143238"/>
                </a:lnTo>
                <a:lnTo>
                  <a:pt x="189603" y="136810"/>
                </a:lnTo>
                <a:lnTo>
                  <a:pt x="189603" y="143238"/>
                </a:lnTo>
                <a:lnTo>
                  <a:pt x="187861" y="143238"/>
                </a:lnTo>
                <a:lnTo>
                  <a:pt x="187861" y="128196"/>
                </a:lnTo>
                <a:lnTo>
                  <a:pt x="190679" y="128196"/>
                </a:lnTo>
                <a:lnTo>
                  <a:pt x="191091" y="133294"/>
                </a:lnTo>
                <a:lnTo>
                  <a:pt x="191503" y="128196"/>
                </a:lnTo>
                <a:close/>
                <a:moveTo>
                  <a:pt x="201795" y="128196"/>
                </a:moveTo>
                <a:lnTo>
                  <a:pt x="201795" y="143238"/>
                </a:lnTo>
                <a:lnTo>
                  <a:pt x="200054" y="143238"/>
                </a:lnTo>
                <a:lnTo>
                  <a:pt x="200054" y="136810"/>
                </a:lnTo>
                <a:lnTo>
                  <a:pt x="199515" y="143238"/>
                </a:lnTo>
                <a:lnTo>
                  <a:pt x="197615" y="143238"/>
                </a:lnTo>
                <a:lnTo>
                  <a:pt x="197077" y="136810"/>
                </a:lnTo>
                <a:lnTo>
                  <a:pt x="197077" y="143238"/>
                </a:lnTo>
                <a:lnTo>
                  <a:pt x="195366" y="143238"/>
                </a:lnTo>
                <a:lnTo>
                  <a:pt x="195366" y="128196"/>
                </a:lnTo>
                <a:lnTo>
                  <a:pt x="198153" y="128196"/>
                </a:lnTo>
                <a:lnTo>
                  <a:pt x="198565" y="133294"/>
                </a:lnTo>
                <a:lnTo>
                  <a:pt x="198977" y="128196"/>
                </a:lnTo>
                <a:close/>
                <a:moveTo>
                  <a:pt x="209269" y="128196"/>
                </a:moveTo>
                <a:lnTo>
                  <a:pt x="209269" y="143238"/>
                </a:lnTo>
                <a:lnTo>
                  <a:pt x="207527" y="143238"/>
                </a:lnTo>
                <a:lnTo>
                  <a:pt x="207527" y="136810"/>
                </a:lnTo>
                <a:lnTo>
                  <a:pt x="207021" y="143238"/>
                </a:lnTo>
                <a:lnTo>
                  <a:pt x="205089" y="143238"/>
                </a:lnTo>
                <a:lnTo>
                  <a:pt x="204582" y="136810"/>
                </a:lnTo>
                <a:lnTo>
                  <a:pt x="204582" y="143238"/>
                </a:lnTo>
                <a:lnTo>
                  <a:pt x="202840" y="143238"/>
                </a:lnTo>
                <a:lnTo>
                  <a:pt x="202840" y="128196"/>
                </a:lnTo>
                <a:lnTo>
                  <a:pt x="205627" y="128196"/>
                </a:lnTo>
                <a:lnTo>
                  <a:pt x="206039" y="133294"/>
                </a:lnTo>
                <a:lnTo>
                  <a:pt x="206451" y="128196"/>
                </a:lnTo>
                <a:close/>
                <a:moveTo>
                  <a:pt x="216743" y="128196"/>
                </a:moveTo>
                <a:lnTo>
                  <a:pt x="216743" y="143238"/>
                </a:lnTo>
                <a:lnTo>
                  <a:pt x="215001" y="143238"/>
                </a:lnTo>
                <a:lnTo>
                  <a:pt x="215001" y="136810"/>
                </a:lnTo>
                <a:lnTo>
                  <a:pt x="214495" y="143238"/>
                </a:lnTo>
                <a:lnTo>
                  <a:pt x="212563" y="143238"/>
                </a:lnTo>
                <a:lnTo>
                  <a:pt x="212056" y="136810"/>
                </a:lnTo>
                <a:lnTo>
                  <a:pt x="212056" y="143238"/>
                </a:lnTo>
                <a:lnTo>
                  <a:pt x="210314" y="143238"/>
                </a:lnTo>
                <a:lnTo>
                  <a:pt x="210314" y="128196"/>
                </a:lnTo>
                <a:lnTo>
                  <a:pt x="213101" y="128196"/>
                </a:lnTo>
                <a:lnTo>
                  <a:pt x="213513" y="133294"/>
                </a:lnTo>
                <a:lnTo>
                  <a:pt x="213956" y="128196"/>
                </a:lnTo>
                <a:close/>
                <a:moveTo>
                  <a:pt x="224217" y="128196"/>
                </a:moveTo>
                <a:lnTo>
                  <a:pt x="224217" y="143238"/>
                </a:lnTo>
                <a:lnTo>
                  <a:pt x="222475" y="143238"/>
                </a:lnTo>
                <a:lnTo>
                  <a:pt x="222475" y="136810"/>
                </a:lnTo>
                <a:lnTo>
                  <a:pt x="221969" y="143238"/>
                </a:lnTo>
                <a:lnTo>
                  <a:pt x="220037" y="143238"/>
                </a:lnTo>
                <a:lnTo>
                  <a:pt x="219530" y="136810"/>
                </a:lnTo>
                <a:lnTo>
                  <a:pt x="219530" y="143238"/>
                </a:lnTo>
                <a:lnTo>
                  <a:pt x="217788" y="143238"/>
                </a:lnTo>
                <a:lnTo>
                  <a:pt x="217788" y="128196"/>
                </a:lnTo>
                <a:lnTo>
                  <a:pt x="220575" y="128196"/>
                </a:lnTo>
                <a:lnTo>
                  <a:pt x="221018" y="133294"/>
                </a:lnTo>
                <a:lnTo>
                  <a:pt x="221430" y="128196"/>
                </a:lnTo>
                <a:close/>
                <a:moveTo>
                  <a:pt x="231691" y="128196"/>
                </a:moveTo>
                <a:lnTo>
                  <a:pt x="231691" y="143238"/>
                </a:lnTo>
                <a:lnTo>
                  <a:pt x="229981" y="143238"/>
                </a:lnTo>
                <a:lnTo>
                  <a:pt x="229981" y="136810"/>
                </a:lnTo>
                <a:lnTo>
                  <a:pt x="229442" y="143238"/>
                </a:lnTo>
                <a:lnTo>
                  <a:pt x="227542" y="143238"/>
                </a:lnTo>
                <a:lnTo>
                  <a:pt x="227004" y="136810"/>
                </a:lnTo>
                <a:lnTo>
                  <a:pt x="227004" y="143238"/>
                </a:lnTo>
                <a:lnTo>
                  <a:pt x="225262" y="143238"/>
                </a:lnTo>
                <a:lnTo>
                  <a:pt x="225262" y="128196"/>
                </a:lnTo>
                <a:lnTo>
                  <a:pt x="228049" y="128196"/>
                </a:lnTo>
                <a:lnTo>
                  <a:pt x="228492" y="133294"/>
                </a:lnTo>
                <a:lnTo>
                  <a:pt x="228904" y="128196"/>
                </a:lnTo>
                <a:close/>
                <a:moveTo>
                  <a:pt x="239165" y="128196"/>
                </a:moveTo>
                <a:lnTo>
                  <a:pt x="239165" y="143238"/>
                </a:lnTo>
                <a:lnTo>
                  <a:pt x="237455" y="143238"/>
                </a:lnTo>
                <a:lnTo>
                  <a:pt x="237455" y="136810"/>
                </a:lnTo>
                <a:lnTo>
                  <a:pt x="236916" y="143238"/>
                </a:lnTo>
                <a:lnTo>
                  <a:pt x="235016" y="143238"/>
                </a:lnTo>
                <a:lnTo>
                  <a:pt x="234478" y="136810"/>
                </a:lnTo>
                <a:lnTo>
                  <a:pt x="234478" y="143238"/>
                </a:lnTo>
                <a:lnTo>
                  <a:pt x="232736" y="143238"/>
                </a:lnTo>
                <a:lnTo>
                  <a:pt x="232736" y="128196"/>
                </a:lnTo>
                <a:lnTo>
                  <a:pt x="235555" y="128196"/>
                </a:lnTo>
                <a:lnTo>
                  <a:pt x="235966" y="133294"/>
                </a:lnTo>
                <a:lnTo>
                  <a:pt x="236378" y="128196"/>
                </a:lnTo>
                <a:close/>
                <a:moveTo>
                  <a:pt x="246670" y="128196"/>
                </a:moveTo>
                <a:lnTo>
                  <a:pt x="246670" y="143238"/>
                </a:lnTo>
                <a:lnTo>
                  <a:pt x="244929" y="143238"/>
                </a:lnTo>
                <a:lnTo>
                  <a:pt x="244929" y="136810"/>
                </a:lnTo>
                <a:lnTo>
                  <a:pt x="244390" y="143238"/>
                </a:lnTo>
                <a:lnTo>
                  <a:pt x="242490" y="143238"/>
                </a:lnTo>
                <a:lnTo>
                  <a:pt x="241952" y="136810"/>
                </a:lnTo>
                <a:lnTo>
                  <a:pt x="241952" y="143238"/>
                </a:lnTo>
                <a:lnTo>
                  <a:pt x="240242" y="143238"/>
                </a:lnTo>
                <a:lnTo>
                  <a:pt x="240242" y="128196"/>
                </a:lnTo>
                <a:lnTo>
                  <a:pt x="243028" y="128196"/>
                </a:lnTo>
                <a:lnTo>
                  <a:pt x="243440" y="133294"/>
                </a:lnTo>
                <a:lnTo>
                  <a:pt x="243852" y="128196"/>
                </a:lnTo>
                <a:close/>
                <a:moveTo>
                  <a:pt x="254144" y="128196"/>
                </a:moveTo>
                <a:lnTo>
                  <a:pt x="254144" y="143238"/>
                </a:lnTo>
                <a:lnTo>
                  <a:pt x="252402" y="143238"/>
                </a:lnTo>
                <a:lnTo>
                  <a:pt x="252402" y="136810"/>
                </a:lnTo>
                <a:lnTo>
                  <a:pt x="251864" y="143238"/>
                </a:lnTo>
                <a:lnTo>
                  <a:pt x="249964" y="143238"/>
                </a:lnTo>
                <a:lnTo>
                  <a:pt x="249426" y="136810"/>
                </a:lnTo>
                <a:lnTo>
                  <a:pt x="249426" y="143238"/>
                </a:lnTo>
                <a:lnTo>
                  <a:pt x="247715" y="143238"/>
                </a:lnTo>
                <a:lnTo>
                  <a:pt x="247715" y="128196"/>
                </a:lnTo>
                <a:lnTo>
                  <a:pt x="250502" y="128196"/>
                </a:lnTo>
                <a:lnTo>
                  <a:pt x="250914" y="133294"/>
                </a:lnTo>
                <a:lnTo>
                  <a:pt x="251326" y="128196"/>
                </a:lnTo>
                <a:close/>
                <a:moveTo>
                  <a:pt x="261618" y="128196"/>
                </a:moveTo>
                <a:lnTo>
                  <a:pt x="261618" y="143238"/>
                </a:lnTo>
                <a:lnTo>
                  <a:pt x="259876" y="143238"/>
                </a:lnTo>
                <a:lnTo>
                  <a:pt x="259876" y="136810"/>
                </a:lnTo>
                <a:lnTo>
                  <a:pt x="259338" y="143238"/>
                </a:lnTo>
                <a:lnTo>
                  <a:pt x="257438" y="143238"/>
                </a:lnTo>
                <a:lnTo>
                  <a:pt x="256899" y="136810"/>
                </a:lnTo>
                <a:lnTo>
                  <a:pt x="256899" y="143238"/>
                </a:lnTo>
                <a:lnTo>
                  <a:pt x="255189" y="143238"/>
                </a:lnTo>
                <a:lnTo>
                  <a:pt x="255189" y="128196"/>
                </a:lnTo>
                <a:lnTo>
                  <a:pt x="257976" y="128196"/>
                </a:lnTo>
                <a:lnTo>
                  <a:pt x="258388" y="133294"/>
                </a:lnTo>
                <a:lnTo>
                  <a:pt x="258831" y="128196"/>
                </a:lnTo>
                <a:close/>
                <a:moveTo>
                  <a:pt x="269092" y="128196"/>
                </a:moveTo>
                <a:lnTo>
                  <a:pt x="269092" y="143238"/>
                </a:lnTo>
                <a:lnTo>
                  <a:pt x="267350" y="143238"/>
                </a:lnTo>
                <a:lnTo>
                  <a:pt x="267350" y="136810"/>
                </a:lnTo>
                <a:lnTo>
                  <a:pt x="266844" y="143238"/>
                </a:lnTo>
                <a:lnTo>
                  <a:pt x="264912" y="143238"/>
                </a:lnTo>
                <a:lnTo>
                  <a:pt x="264405" y="136810"/>
                </a:lnTo>
                <a:lnTo>
                  <a:pt x="264405" y="143238"/>
                </a:lnTo>
                <a:lnTo>
                  <a:pt x="262663" y="143238"/>
                </a:lnTo>
                <a:lnTo>
                  <a:pt x="262663" y="128196"/>
                </a:lnTo>
                <a:lnTo>
                  <a:pt x="265450" y="128196"/>
                </a:lnTo>
                <a:lnTo>
                  <a:pt x="265862" y="133294"/>
                </a:lnTo>
                <a:lnTo>
                  <a:pt x="266305" y="128196"/>
                </a:lnTo>
                <a:close/>
                <a:moveTo>
                  <a:pt x="276566" y="128196"/>
                </a:moveTo>
                <a:lnTo>
                  <a:pt x="276566" y="143238"/>
                </a:lnTo>
                <a:lnTo>
                  <a:pt x="274824" y="143238"/>
                </a:lnTo>
                <a:lnTo>
                  <a:pt x="274824" y="136810"/>
                </a:lnTo>
                <a:lnTo>
                  <a:pt x="274317" y="143238"/>
                </a:lnTo>
                <a:lnTo>
                  <a:pt x="272386" y="143238"/>
                </a:lnTo>
                <a:lnTo>
                  <a:pt x="271879" y="136810"/>
                </a:lnTo>
                <a:lnTo>
                  <a:pt x="271879" y="143238"/>
                </a:lnTo>
                <a:lnTo>
                  <a:pt x="270137" y="143238"/>
                </a:lnTo>
                <a:lnTo>
                  <a:pt x="270137" y="128196"/>
                </a:lnTo>
                <a:lnTo>
                  <a:pt x="272924" y="128196"/>
                </a:lnTo>
                <a:lnTo>
                  <a:pt x="273367" y="133294"/>
                </a:lnTo>
                <a:lnTo>
                  <a:pt x="273779" y="128196"/>
                </a:lnTo>
                <a:close/>
                <a:moveTo>
                  <a:pt x="284040" y="128196"/>
                </a:moveTo>
                <a:lnTo>
                  <a:pt x="284040" y="143238"/>
                </a:lnTo>
                <a:lnTo>
                  <a:pt x="282298" y="143238"/>
                </a:lnTo>
                <a:lnTo>
                  <a:pt x="282298" y="136810"/>
                </a:lnTo>
                <a:lnTo>
                  <a:pt x="281791" y="143238"/>
                </a:lnTo>
                <a:lnTo>
                  <a:pt x="279860" y="143238"/>
                </a:lnTo>
                <a:lnTo>
                  <a:pt x="279353" y="136810"/>
                </a:lnTo>
                <a:lnTo>
                  <a:pt x="279353" y="143238"/>
                </a:lnTo>
                <a:lnTo>
                  <a:pt x="277611" y="143238"/>
                </a:lnTo>
                <a:lnTo>
                  <a:pt x="277611" y="128196"/>
                </a:lnTo>
                <a:lnTo>
                  <a:pt x="280430" y="128196"/>
                </a:lnTo>
                <a:lnTo>
                  <a:pt x="280841" y="133294"/>
                </a:lnTo>
                <a:lnTo>
                  <a:pt x="281253" y="128196"/>
                </a:lnTo>
                <a:close/>
                <a:moveTo>
                  <a:pt x="7347" y="144062"/>
                </a:moveTo>
                <a:lnTo>
                  <a:pt x="7347" y="159105"/>
                </a:lnTo>
                <a:lnTo>
                  <a:pt x="5605" y="159105"/>
                </a:lnTo>
                <a:lnTo>
                  <a:pt x="5605" y="152676"/>
                </a:lnTo>
                <a:lnTo>
                  <a:pt x="5099" y="159105"/>
                </a:lnTo>
                <a:lnTo>
                  <a:pt x="3167" y="159105"/>
                </a:lnTo>
                <a:lnTo>
                  <a:pt x="2629" y="152676"/>
                </a:lnTo>
                <a:lnTo>
                  <a:pt x="2629" y="159105"/>
                </a:lnTo>
                <a:lnTo>
                  <a:pt x="918" y="159105"/>
                </a:lnTo>
                <a:lnTo>
                  <a:pt x="918" y="144062"/>
                </a:lnTo>
                <a:lnTo>
                  <a:pt x="3705" y="144062"/>
                </a:lnTo>
                <a:lnTo>
                  <a:pt x="4117" y="149160"/>
                </a:lnTo>
                <a:lnTo>
                  <a:pt x="4529" y="144062"/>
                </a:lnTo>
                <a:close/>
                <a:moveTo>
                  <a:pt x="14821" y="144062"/>
                </a:moveTo>
                <a:lnTo>
                  <a:pt x="14821" y="159105"/>
                </a:lnTo>
                <a:lnTo>
                  <a:pt x="13079" y="159105"/>
                </a:lnTo>
                <a:lnTo>
                  <a:pt x="13079" y="152676"/>
                </a:lnTo>
                <a:lnTo>
                  <a:pt x="12573" y="159105"/>
                </a:lnTo>
                <a:lnTo>
                  <a:pt x="10641" y="159105"/>
                </a:lnTo>
                <a:lnTo>
                  <a:pt x="10134" y="152676"/>
                </a:lnTo>
                <a:lnTo>
                  <a:pt x="10134" y="159105"/>
                </a:lnTo>
                <a:lnTo>
                  <a:pt x="8392" y="159105"/>
                </a:lnTo>
                <a:lnTo>
                  <a:pt x="8392" y="144062"/>
                </a:lnTo>
                <a:lnTo>
                  <a:pt x="11179" y="144062"/>
                </a:lnTo>
                <a:lnTo>
                  <a:pt x="11591" y="149160"/>
                </a:lnTo>
                <a:lnTo>
                  <a:pt x="12034" y="144062"/>
                </a:lnTo>
                <a:close/>
                <a:moveTo>
                  <a:pt x="22295" y="144062"/>
                </a:moveTo>
                <a:lnTo>
                  <a:pt x="22295" y="159105"/>
                </a:lnTo>
                <a:lnTo>
                  <a:pt x="20553" y="159105"/>
                </a:lnTo>
                <a:lnTo>
                  <a:pt x="20553" y="152676"/>
                </a:lnTo>
                <a:lnTo>
                  <a:pt x="20047" y="159105"/>
                </a:lnTo>
                <a:lnTo>
                  <a:pt x="18115" y="159105"/>
                </a:lnTo>
                <a:lnTo>
                  <a:pt x="17608" y="152676"/>
                </a:lnTo>
                <a:lnTo>
                  <a:pt x="17608" y="159105"/>
                </a:lnTo>
                <a:lnTo>
                  <a:pt x="15866" y="159105"/>
                </a:lnTo>
                <a:lnTo>
                  <a:pt x="15866" y="144062"/>
                </a:lnTo>
                <a:lnTo>
                  <a:pt x="18653" y="144062"/>
                </a:lnTo>
                <a:lnTo>
                  <a:pt x="19096" y="149160"/>
                </a:lnTo>
                <a:lnTo>
                  <a:pt x="19508" y="144062"/>
                </a:lnTo>
                <a:close/>
                <a:moveTo>
                  <a:pt x="29769" y="144062"/>
                </a:moveTo>
                <a:lnTo>
                  <a:pt x="29769" y="159105"/>
                </a:lnTo>
                <a:lnTo>
                  <a:pt x="28059" y="159105"/>
                </a:lnTo>
                <a:lnTo>
                  <a:pt x="28059" y="152676"/>
                </a:lnTo>
                <a:lnTo>
                  <a:pt x="27520" y="159105"/>
                </a:lnTo>
                <a:lnTo>
                  <a:pt x="25589" y="159105"/>
                </a:lnTo>
                <a:lnTo>
                  <a:pt x="25082" y="152676"/>
                </a:lnTo>
                <a:lnTo>
                  <a:pt x="25082" y="159105"/>
                </a:lnTo>
                <a:lnTo>
                  <a:pt x="23340" y="159105"/>
                </a:lnTo>
                <a:lnTo>
                  <a:pt x="23340" y="144062"/>
                </a:lnTo>
                <a:lnTo>
                  <a:pt x="26159" y="144062"/>
                </a:lnTo>
                <a:lnTo>
                  <a:pt x="26570" y="149160"/>
                </a:lnTo>
                <a:lnTo>
                  <a:pt x="26982" y="144062"/>
                </a:lnTo>
                <a:close/>
                <a:moveTo>
                  <a:pt x="37243" y="144062"/>
                </a:moveTo>
                <a:lnTo>
                  <a:pt x="37243" y="159105"/>
                </a:lnTo>
                <a:lnTo>
                  <a:pt x="35533" y="159105"/>
                </a:lnTo>
                <a:lnTo>
                  <a:pt x="35533" y="152676"/>
                </a:lnTo>
                <a:lnTo>
                  <a:pt x="34994" y="159105"/>
                </a:lnTo>
                <a:lnTo>
                  <a:pt x="33094" y="159105"/>
                </a:lnTo>
                <a:lnTo>
                  <a:pt x="32556" y="152676"/>
                </a:lnTo>
                <a:lnTo>
                  <a:pt x="32556" y="159105"/>
                </a:lnTo>
                <a:lnTo>
                  <a:pt x="30814" y="159105"/>
                </a:lnTo>
                <a:lnTo>
                  <a:pt x="30814" y="144062"/>
                </a:lnTo>
                <a:lnTo>
                  <a:pt x="33633" y="144062"/>
                </a:lnTo>
                <a:lnTo>
                  <a:pt x="34044" y="149160"/>
                </a:lnTo>
                <a:lnTo>
                  <a:pt x="34456" y="144062"/>
                </a:lnTo>
                <a:close/>
                <a:moveTo>
                  <a:pt x="44748" y="144062"/>
                </a:moveTo>
                <a:lnTo>
                  <a:pt x="44748" y="159105"/>
                </a:lnTo>
                <a:lnTo>
                  <a:pt x="43007" y="159105"/>
                </a:lnTo>
                <a:lnTo>
                  <a:pt x="43007" y="152676"/>
                </a:lnTo>
                <a:lnTo>
                  <a:pt x="42468" y="159105"/>
                </a:lnTo>
                <a:lnTo>
                  <a:pt x="40568" y="159105"/>
                </a:lnTo>
                <a:lnTo>
                  <a:pt x="40030" y="152676"/>
                </a:lnTo>
                <a:lnTo>
                  <a:pt x="40030" y="159105"/>
                </a:lnTo>
                <a:lnTo>
                  <a:pt x="38320" y="159105"/>
                </a:lnTo>
                <a:lnTo>
                  <a:pt x="38320" y="144062"/>
                </a:lnTo>
                <a:lnTo>
                  <a:pt x="41106" y="144062"/>
                </a:lnTo>
                <a:lnTo>
                  <a:pt x="41518" y="149160"/>
                </a:lnTo>
                <a:lnTo>
                  <a:pt x="41930" y="144062"/>
                </a:lnTo>
                <a:close/>
                <a:moveTo>
                  <a:pt x="52222" y="144062"/>
                </a:moveTo>
                <a:lnTo>
                  <a:pt x="52222" y="159105"/>
                </a:lnTo>
                <a:lnTo>
                  <a:pt x="50480" y="159105"/>
                </a:lnTo>
                <a:lnTo>
                  <a:pt x="50480" y="152676"/>
                </a:lnTo>
                <a:lnTo>
                  <a:pt x="49942" y="159105"/>
                </a:lnTo>
                <a:lnTo>
                  <a:pt x="48042" y="159105"/>
                </a:lnTo>
                <a:lnTo>
                  <a:pt x="47504" y="152676"/>
                </a:lnTo>
                <a:lnTo>
                  <a:pt x="47504" y="159105"/>
                </a:lnTo>
                <a:lnTo>
                  <a:pt x="45793" y="159105"/>
                </a:lnTo>
                <a:lnTo>
                  <a:pt x="45793" y="144062"/>
                </a:lnTo>
                <a:lnTo>
                  <a:pt x="48580" y="144062"/>
                </a:lnTo>
                <a:lnTo>
                  <a:pt x="48992" y="149160"/>
                </a:lnTo>
                <a:lnTo>
                  <a:pt x="49404" y="144062"/>
                </a:lnTo>
                <a:close/>
                <a:moveTo>
                  <a:pt x="59696" y="144062"/>
                </a:moveTo>
                <a:lnTo>
                  <a:pt x="59696" y="159105"/>
                </a:lnTo>
                <a:lnTo>
                  <a:pt x="57954" y="159105"/>
                </a:lnTo>
                <a:lnTo>
                  <a:pt x="57954" y="152676"/>
                </a:lnTo>
                <a:lnTo>
                  <a:pt x="57448" y="159105"/>
                </a:lnTo>
                <a:lnTo>
                  <a:pt x="55516" y="159105"/>
                </a:lnTo>
                <a:lnTo>
                  <a:pt x="54978" y="152676"/>
                </a:lnTo>
                <a:lnTo>
                  <a:pt x="54978" y="159105"/>
                </a:lnTo>
                <a:lnTo>
                  <a:pt x="53267" y="159105"/>
                </a:lnTo>
                <a:lnTo>
                  <a:pt x="53267" y="144062"/>
                </a:lnTo>
                <a:lnTo>
                  <a:pt x="56054" y="144062"/>
                </a:lnTo>
                <a:lnTo>
                  <a:pt x="56466" y="149160"/>
                </a:lnTo>
                <a:lnTo>
                  <a:pt x="56878" y="144062"/>
                </a:lnTo>
                <a:close/>
                <a:moveTo>
                  <a:pt x="67170" y="144062"/>
                </a:moveTo>
                <a:lnTo>
                  <a:pt x="67170" y="159105"/>
                </a:lnTo>
                <a:lnTo>
                  <a:pt x="65428" y="159105"/>
                </a:lnTo>
                <a:lnTo>
                  <a:pt x="65428" y="152676"/>
                </a:lnTo>
                <a:lnTo>
                  <a:pt x="64922" y="159105"/>
                </a:lnTo>
                <a:lnTo>
                  <a:pt x="62990" y="159105"/>
                </a:lnTo>
                <a:lnTo>
                  <a:pt x="62483" y="152676"/>
                </a:lnTo>
                <a:lnTo>
                  <a:pt x="62483" y="159105"/>
                </a:lnTo>
                <a:lnTo>
                  <a:pt x="60741" y="159105"/>
                </a:lnTo>
                <a:lnTo>
                  <a:pt x="60741" y="144062"/>
                </a:lnTo>
                <a:lnTo>
                  <a:pt x="63528" y="144062"/>
                </a:lnTo>
                <a:lnTo>
                  <a:pt x="63940" y="149160"/>
                </a:lnTo>
                <a:lnTo>
                  <a:pt x="64383" y="144062"/>
                </a:lnTo>
                <a:close/>
                <a:moveTo>
                  <a:pt x="74644" y="144062"/>
                </a:moveTo>
                <a:lnTo>
                  <a:pt x="74644" y="159105"/>
                </a:lnTo>
                <a:lnTo>
                  <a:pt x="72902" y="159105"/>
                </a:lnTo>
                <a:lnTo>
                  <a:pt x="72902" y="152676"/>
                </a:lnTo>
                <a:lnTo>
                  <a:pt x="72395" y="159105"/>
                </a:lnTo>
                <a:lnTo>
                  <a:pt x="70464" y="159105"/>
                </a:lnTo>
                <a:lnTo>
                  <a:pt x="69957" y="152676"/>
                </a:lnTo>
                <a:lnTo>
                  <a:pt x="69957" y="159105"/>
                </a:lnTo>
                <a:lnTo>
                  <a:pt x="68215" y="159105"/>
                </a:lnTo>
                <a:lnTo>
                  <a:pt x="68215" y="144062"/>
                </a:lnTo>
                <a:lnTo>
                  <a:pt x="71002" y="144062"/>
                </a:lnTo>
                <a:lnTo>
                  <a:pt x="71445" y="149160"/>
                </a:lnTo>
                <a:lnTo>
                  <a:pt x="71857" y="144062"/>
                </a:lnTo>
                <a:close/>
                <a:moveTo>
                  <a:pt x="82118" y="144062"/>
                </a:moveTo>
                <a:lnTo>
                  <a:pt x="82118" y="159105"/>
                </a:lnTo>
                <a:lnTo>
                  <a:pt x="80376" y="159105"/>
                </a:lnTo>
                <a:lnTo>
                  <a:pt x="80376" y="152676"/>
                </a:lnTo>
                <a:lnTo>
                  <a:pt x="79869" y="159105"/>
                </a:lnTo>
                <a:lnTo>
                  <a:pt x="77969" y="159105"/>
                </a:lnTo>
                <a:lnTo>
                  <a:pt x="77431" y="152676"/>
                </a:lnTo>
                <a:lnTo>
                  <a:pt x="77431" y="159105"/>
                </a:lnTo>
                <a:lnTo>
                  <a:pt x="75689" y="159105"/>
                </a:lnTo>
                <a:lnTo>
                  <a:pt x="75689" y="144062"/>
                </a:lnTo>
                <a:lnTo>
                  <a:pt x="78508" y="144062"/>
                </a:lnTo>
                <a:lnTo>
                  <a:pt x="78919" y="149160"/>
                </a:lnTo>
                <a:lnTo>
                  <a:pt x="79331" y="144062"/>
                </a:lnTo>
                <a:close/>
                <a:moveTo>
                  <a:pt x="89623" y="144062"/>
                </a:moveTo>
                <a:lnTo>
                  <a:pt x="89623" y="159105"/>
                </a:lnTo>
                <a:lnTo>
                  <a:pt x="87882" y="159105"/>
                </a:lnTo>
                <a:lnTo>
                  <a:pt x="87882" y="152676"/>
                </a:lnTo>
                <a:lnTo>
                  <a:pt x="87343" y="159105"/>
                </a:lnTo>
                <a:lnTo>
                  <a:pt x="85443" y="159105"/>
                </a:lnTo>
                <a:lnTo>
                  <a:pt x="84905" y="152676"/>
                </a:lnTo>
                <a:lnTo>
                  <a:pt x="84905" y="159105"/>
                </a:lnTo>
                <a:lnTo>
                  <a:pt x="83163" y="159105"/>
                </a:lnTo>
                <a:lnTo>
                  <a:pt x="83163" y="144062"/>
                </a:lnTo>
                <a:lnTo>
                  <a:pt x="85982" y="144062"/>
                </a:lnTo>
                <a:lnTo>
                  <a:pt x="86393" y="149160"/>
                </a:lnTo>
                <a:lnTo>
                  <a:pt x="86805" y="144062"/>
                </a:lnTo>
                <a:close/>
                <a:moveTo>
                  <a:pt x="97097" y="144062"/>
                </a:moveTo>
                <a:lnTo>
                  <a:pt x="97097" y="159105"/>
                </a:lnTo>
                <a:lnTo>
                  <a:pt x="95356" y="159105"/>
                </a:lnTo>
                <a:lnTo>
                  <a:pt x="95356" y="152676"/>
                </a:lnTo>
                <a:lnTo>
                  <a:pt x="94817" y="159105"/>
                </a:lnTo>
                <a:lnTo>
                  <a:pt x="92917" y="159105"/>
                </a:lnTo>
                <a:lnTo>
                  <a:pt x="92379" y="152676"/>
                </a:lnTo>
                <a:lnTo>
                  <a:pt x="92379" y="159105"/>
                </a:lnTo>
                <a:lnTo>
                  <a:pt x="90637" y="159105"/>
                </a:lnTo>
                <a:lnTo>
                  <a:pt x="90637" y="144062"/>
                </a:lnTo>
                <a:lnTo>
                  <a:pt x="93455" y="144062"/>
                </a:lnTo>
                <a:lnTo>
                  <a:pt x="93867" y="149160"/>
                </a:lnTo>
                <a:lnTo>
                  <a:pt x="94279" y="144062"/>
                </a:lnTo>
                <a:close/>
                <a:moveTo>
                  <a:pt x="104571" y="144062"/>
                </a:moveTo>
                <a:lnTo>
                  <a:pt x="104571" y="159105"/>
                </a:lnTo>
                <a:lnTo>
                  <a:pt x="102829" y="159105"/>
                </a:lnTo>
                <a:lnTo>
                  <a:pt x="102829" y="152676"/>
                </a:lnTo>
                <a:lnTo>
                  <a:pt x="102323" y="159105"/>
                </a:lnTo>
                <a:lnTo>
                  <a:pt x="100391" y="159105"/>
                </a:lnTo>
                <a:lnTo>
                  <a:pt x="99853" y="152676"/>
                </a:lnTo>
                <a:lnTo>
                  <a:pt x="99853" y="159105"/>
                </a:lnTo>
                <a:lnTo>
                  <a:pt x="98142" y="159105"/>
                </a:lnTo>
                <a:lnTo>
                  <a:pt x="98142" y="144062"/>
                </a:lnTo>
                <a:lnTo>
                  <a:pt x="100929" y="144062"/>
                </a:lnTo>
                <a:lnTo>
                  <a:pt x="101341" y="149160"/>
                </a:lnTo>
                <a:lnTo>
                  <a:pt x="101753" y="144062"/>
                </a:lnTo>
                <a:close/>
                <a:moveTo>
                  <a:pt x="112045" y="144062"/>
                </a:moveTo>
                <a:lnTo>
                  <a:pt x="112045" y="159105"/>
                </a:lnTo>
                <a:lnTo>
                  <a:pt x="110303" y="159105"/>
                </a:lnTo>
                <a:lnTo>
                  <a:pt x="110303" y="152676"/>
                </a:lnTo>
                <a:lnTo>
                  <a:pt x="109797" y="159105"/>
                </a:lnTo>
                <a:lnTo>
                  <a:pt x="107865" y="159105"/>
                </a:lnTo>
                <a:lnTo>
                  <a:pt x="107358" y="152676"/>
                </a:lnTo>
                <a:lnTo>
                  <a:pt x="107358" y="159105"/>
                </a:lnTo>
                <a:lnTo>
                  <a:pt x="105616" y="159105"/>
                </a:lnTo>
                <a:lnTo>
                  <a:pt x="105616" y="144062"/>
                </a:lnTo>
                <a:lnTo>
                  <a:pt x="108403" y="144062"/>
                </a:lnTo>
                <a:lnTo>
                  <a:pt x="108815" y="149160"/>
                </a:lnTo>
                <a:lnTo>
                  <a:pt x="109258" y="144062"/>
                </a:lnTo>
                <a:close/>
                <a:moveTo>
                  <a:pt x="119519" y="144062"/>
                </a:moveTo>
                <a:lnTo>
                  <a:pt x="119519" y="159105"/>
                </a:lnTo>
                <a:lnTo>
                  <a:pt x="117777" y="159105"/>
                </a:lnTo>
                <a:lnTo>
                  <a:pt x="117777" y="152676"/>
                </a:lnTo>
                <a:lnTo>
                  <a:pt x="117271" y="159105"/>
                </a:lnTo>
                <a:lnTo>
                  <a:pt x="115339" y="159105"/>
                </a:lnTo>
                <a:lnTo>
                  <a:pt x="114832" y="152676"/>
                </a:lnTo>
                <a:lnTo>
                  <a:pt x="114832" y="159105"/>
                </a:lnTo>
                <a:lnTo>
                  <a:pt x="113090" y="159105"/>
                </a:lnTo>
                <a:lnTo>
                  <a:pt x="113090" y="144062"/>
                </a:lnTo>
                <a:lnTo>
                  <a:pt x="115877" y="144062"/>
                </a:lnTo>
                <a:lnTo>
                  <a:pt x="116320" y="149160"/>
                </a:lnTo>
                <a:lnTo>
                  <a:pt x="116732" y="144062"/>
                </a:lnTo>
                <a:close/>
                <a:moveTo>
                  <a:pt x="126993" y="144062"/>
                </a:moveTo>
                <a:lnTo>
                  <a:pt x="126993" y="159105"/>
                </a:lnTo>
                <a:lnTo>
                  <a:pt x="125283" y="159105"/>
                </a:lnTo>
                <a:lnTo>
                  <a:pt x="125283" y="152676"/>
                </a:lnTo>
                <a:lnTo>
                  <a:pt x="124744" y="159105"/>
                </a:lnTo>
                <a:lnTo>
                  <a:pt x="122813" y="159105"/>
                </a:lnTo>
                <a:lnTo>
                  <a:pt x="122306" y="152676"/>
                </a:lnTo>
                <a:lnTo>
                  <a:pt x="122306" y="159105"/>
                </a:lnTo>
                <a:lnTo>
                  <a:pt x="120564" y="159105"/>
                </a:lnTo>
                <a:lnTo>
                  <a:pt x="120564" y="144062"/>
                </a:lnTo>
                <a:lnTo>
                  <a:pt x="123351" y="144062"/>
                </a:lnTo>
                <a:lnTo>
                  <a:pt x="123794" y="149160"/>
                </a:lnTo>
                <a:lnTo>
                  <a:pt x="124206" y="144062"/>
                </a:lnTo>
                <a:close/>
                <a:moveTo>
                  <a:pt x="134467" y="144062"/>
                </a:moveTo>
                <a:lnTo>
                  <a:pt x="134467" y="159105"/>
                </a:lnTo>
                <a:lnTo>
                  <a:pt x="132757" y="159105"/>
                </a:lnTo>
                <a:lnTo>
                  <a:pt x="132757" y="152676"/>
                </a:lnTo>
                <a:lnTo>
                  <a:pt x="132218" y="159105"/>
                </a:lnTo>
                <a:lnTo>
                  <a:pt x="130318" y="159105"/>
                </a:lnTo>
                <a:lnTo>
                  <a:pt x="129780" y="152676"/>
                </a:lnTo>
                <a:lnTo>
                  <a:pt x="129780" y="159105"/>
                </a:lnTo>
                <a:lnTo>
                  <a:pt x="128038" y="159105"/>
                </a:lnTo>
                <a:lnTo>
                  <a:pt x="128038" y="144062"/>
                </a:lnTo>
                <a:lnTo>
                  <a:pt x="130857" y="144062"/>
                </a:lnTo>
                <a:lnTo>
                  <a:pt x="131268" y="149160"/>
                </a:lnTo>
                <a:lnTo>
                  <a:pt x="131680" y="144062"/>
                </a:lnTo>
                <a:close/>
                <a:moveTo>
                  <a:pt x="141941" y="144062"/>
                </a:moveTo>
                <a:lnTo>
                  <a:pt x="141941" y="159105"/>
                </a:lnTo>
                <a:lnTo>
                  <a:pt x="140231" y="159105"/>
                </a:lnTo>
                <a:lnTo>
                  <a:pt x="140231" y="152676"/>
                </a:lnTo>
                <a:lnTo>
                  <a:pt x="139692" y="159105"/>
                </a:lnTo>
                <a:lnTo>
                  <a:pt x="137792" y="159105"/>
                </a:lnTo>
                <a:lnTo>
                  <a:pt x="137254" y="152676"/>
                </a:lnTo>
                <a:lnTo>
                  <a:pt x="137254" y="159105"/>
                </a:lnTo>
                <a:lnTo>
                  <a:pt x="135512" y="159105"/>
                </a:lnTo>
                <a:lnTo>
                  <a:pt x="135512" y="144062"/>
                </a:lnTo>
                <a:lnTo>
                  <a:pt x="138330" y="144062"/>
                </a:lnTo>
                <a:lnTo>
                  <a:pt x="138742" y="149160"/>
                </a:lnTo>
                <a:lnTo>
                  <a:pt x="139154" y="144062"/>
                </a:lnTo>
                <a:close/>
                <a:moveTo>
                  <a:pt x="149446" y="144062"/>
                </a:moveTo>
                <a:lnTo>
                  <a:pt x="149446" y="159105"/>
                </a:lnTo>
                <a:lnTo>
                  <a:pt x="147705" y="159105"/>
                </a:lnTo>
                <a:lnTo>
                  <a:pt x="147705" y="152676"/>
                </a:lnTo>
                <a:lnTo>
                  <a:pt x="147166" y="159105"/>
                </a:lnTo>
                <a:lnTo>
                  <a:pt x="145266" y="159105"/>
                </a:lnTo>
                <a:lnTo>
                  <a:pt x="144728" y="152676"/>
                </a:lnTo>
                <a:lnTo>
                  <a:pt x="144728" y="159105"/>
                </a:lnTo>
                <a:lnTo>
                  <a:pt x="142986" y="159105"/>
                </a:lnTo>
                <a:lnTo>
                  <a:pt x="142986" y="144062"/>
                </a:lnTo>
                <a:lnTo>
                  <a:pt x="145804" y="144062"/>
                </a:lnTo>
                <a:lnTo>
                  <a:pt x="146216" y="149160"/>
                </a:lnTo>
                <a:lnTo>
                  <a:pt x="146628" y="144062"/>
                </a:lnTo>
                <a:close/>
                <a:moveTo>
                  <a:pt x="156920" y="144062"/>
                </a:moveTo>
                <a:lnTo>
                  <a:pt x="156920" y="159105"/>
                </a:lnTo>
                <a:lnTo>
                  <a:pt x="155178" y="159105"/>
                </a:lnTo>
                <a:lnTo>
                  <a:pt x="155178" y="152676"/>
                </a:lnTo>
                <a:lnTo>
                  <a:pt x="154640" y="159105"/>
                </a:lnTo>
                <a:lnTo>
                  <a:pt x="152740" y="159105"/>
                </a:lnTo>
                <a:lnTo>
                  <a:pt x="152233" y="152676"/>
                </a:lnTo>
                <a:lnTo>
                  <a:pt x="152233" y="159105"/>
                </a:lnTo>
                <a:lnTo>
                  <a:pt x="150491" y="159105"/>
                </a:lnTo>
                <a:lnTo>
                  <a:pt x="150491" y="144062"/>
                </a:lnTo>
                <a:lnTo>
                  <a:pt x="153278" y="144062"/>
                </a:lnTo>
                <a:lnTo>
                  <a:pt x="153690" y="149160"/>
                </a:lnTo>
                <a:lnTo>
                  <a:pt x="154133" y="144062"/>
                </a:lnTo>
                <a:close/>
                <a:moveTo>
                  <a:pt x="164394" y="144062"/>
                </a:moveTo>
                <a:lnTo>
                  <a:pt x="164394" y="159105"/>
                </a:lnTo>
                <a:lnTo>
                  <a:pt x="162652" y="159105"/>
                </a:lnTo>
                <a:lnTo>
                  <a:pt x="162652" y="152676"/>
                </a:lnTo>
                <a:lnTo>
                  <a:pt x="162146" y="159105"/>
                </a:lnTo>
                <a:lnTo>
                  <a:pt x="160214" y="159105"/>
                </a:lnTo>
                <a:lnTo>
                  <a:pt x="159707" y="152676"/>
                </a:lnTo>
                <a:lnTo>
                  <a:pt x="159707" y="159105"/>
                </a:lnTo>
                <a:lnTo>
                  <a:pt x="157965" y="159105"/>
                </a:lnTo>
                <a:lnTo>
                  <a:pt x="157965" y="144062"/>
                </a:lnTo>
                <a:lnTo>
                  <a:pt x="160752" y="144062"/>
                </a:lnTo>
                <a:lnTo>
                  <a:pt x="161164" y="149160"/>
                </a:lnTo>
                <a:lnTo>
                  <a:pt x="161607" y="144062"/>
                </a:lnTo>
                <a:close/>
                <a:moveTo>
                  <a:pt x="171868" y="144062"/>
                </a:moveTo>
                <a:lnTo>
                  <a:pt x="171868" y="159105"/>
                </a:lnTo>
                <a:lnTo>
                  <a:pt x="170126" y="159105"/>
                </a:lnTo>
                <a:lnTo>
                  <a:pt x="170126" y="152676"/>
                </a:lnTo>
                <a:lnTo>
                  <a:pt x="169620" y="159105"/>
                </a:lnTo>
                <a:lnTo>
                  <a:pt x="167688" y="159105"/>
                </a:lnTo>
                <a:lnTo>
                  <a:pt x="167181" y="152676"/>
                </a:lnTo>
                <a:lnTo>
                  <a:pt x="167181" y="159105"/>
                </a:lnTo>
                <a:lnTo>
                  <a:pt x="165439" y="159105"/>
                </a:lnTo>
                <a:lnTo>
                  <a:pt x="165439" y="144062"/>
                </a:lnTo>
                <a:lnTo>
                  <a:pt x="168226" y="144062"/>
                </a:lnTo>
                <a:lnTo>
                  <a:pt x="168638" y="149160"/>
                </a:lnTo>
                <a:lnTo>
                  <a:pt x="169081" y="144062"/>
                </a:lnTo>
                <a:close/>
                <a:moveTo>
                  <a:pt x="179342" y="144062"/>
                </a:moveTo>
                <a:lnTo>
                  <a:pt x="179342" y="159105"/>
                </a:lnTo>
                <a:lnTo>
                  <a:pt x="177600" y="159105"/>
                </a:lnTo>
                <a:lnTo>
                  <a:pt x="177600" y="152676"/>
                </a:lnTo>
                <a:lnTo>
                  <a:pt x="177093" y="159105"/>
                </a:lnTo>
                <a:lnTo>
                  <a:pt x="175193" y="159105"/>
                </a:lnTo>
                <a:lnTo>
                  <a:pt x="174655" y="152676"/>
                </a:lnTo>
                <a:lnTo>
                  <a:pt x="174655" y="159105"/>
                </a:lnTo>
                <a:lnTo>
                  <a:pt x="172913" y="159105"/>
                </a:lnTo>
                <a:lnTo>
                  <a:pt x="172913" y="144062"/>
                </a:lnTo>
                <a:lnTo>
                  <a:pt x="175732" y="144062"/>
                </a:lnTo>
                <a:lnTo>
                  <a:pt x="176143" y="149160"/>
                </a:lnTo>
                <a:lnTo>
                  <a:pt x="176555" y="144062"/>
                </a:lnTo>
                <a:close/>
                <a:moveTo>
                  <a:pt x="186816" y="144062"/>
                </a:moveTo>
                <a:lnTo>
                  <a:pt x="186816" y="159105"/>
                </a:lnTo>
                <a:lnTo>
                  <a:pt x="185106" y="159105"/>
                </a:lnTo>
                <a:lnTo>
                  <a:pt x="185106" y="152676"/>
                </a:lnTo>
                <a:lnTo>
                  <a:pt x="184567" y="159105"/>
                </a:lnTo>
                <a:lnTo>
                  <a:pt x="182667" y="159105"/>
                </a:lnTo>
                <a:lnTo>
                  <a:pt x="182129" y="152676"/>
                </a:lnTo>
                <a:lnTo>
                  <a:pt x="182129" y="159105"/>
                </a:lnTo>
                <a:lnTo>
                  <a:pt x="180387" y="159105"/>
                </a:lnTo>
                <a:lnTo>
                  <a:pt x="180387" y="144062"/>
                </a:lnTo>
                <a:lnTo>
                  <a:pt x="183206" y="144062"/>
                </a:lnTo>
                <a:lnTo>
                  <a:pt x="183617" y="149160"/>
                </a:lnTo>
                <a:lnTo>
                  <a:pt x="184029" y="144062"/>
                </a:lnTo>
                <a:close/>
                <a:moveTo>
                  <a:pt x="194321" y="144062"/>
                </a:moveTo>
                <a:lnTo>
                  <a:pt x="194321" y="159105"/>
                </a:lnTo>
                <a:lnTo>
                  <a:pt x="192580" y="159105"/>
                </a:lnTo>
                <a:lnTo>
                  <a:pt x="192580" y="152676"/>
                </a:lnTo>
                <a:lnTo>
                  <a:pt x="192041" y="159105"/>
                </a:lnTo>
                <a:lnTo>
                  <a:pt x="190141" y="159105"/>
                </a:lnTo>
                <a:lnTo>
                  <a:pt x="189603" y="152676"/>
                </a:lnTo>
                <a:lnTo>
                  <a:pt x="189603" y="159105"/>
                </a:lnTo>
                <a:lnTo>
                  <a:pt x="187861" y="159105"/>
                </a:lnTo>
                <a:lnTo>
                  <a:pt x="187861" y="144062"/>
                </a:lnTo>
                <a:lnTo>
                  <a:pt x="190679" y="144062"/>
                </a:lnTo>
                <a:lnTo>
                  <a:pt x="191091" y="149160"/>
                </a:lnTo>
                <a:lnTo>
                  <a:pt x="191503" y="144062"/>
                </a:lnTo>
                <a:close/>
                <a:moveTo>
                  <a:pt x="201795" y="144062"/>
                </a:moveTo>
                <a:lnTo>
                  <a:pt x="201795" y="159105"/>
                </a:lnTo>
                <a:lnTo>
                  <a:pt x="200054" y="159105"/>
                </a:lnTo>
                <a:lnTo>
                  <a:pt x="200054" y="152676"/>
                </a:lnTo>
                <a:lnTo>
                  <a:pt x="199515" y="159105"/>
                </a:lnTo>
                <a:lnTo>
                  <a:pt x="197615" y="159105"/>
                </a:lnTo>
                <a:lnTo>
                  <a:pt x="197077" y="152676"/>
                </a:lnTo>
                <a:lnTo>
                  <a:pt x="197077" y="159105"/>
                </a:lnTo>
                <a:lnTo>
                  <a:pt x="195366" y="159105"/>
                </a:lnTo>
                <a:lnTo>
                  <a:pt x="195366" y="144062"/>
                </a:lnTo>
                <a:lnTo>
                  <a:pt x="198153" y="144062"/>
                </a:lnTo>
                <a:lnTo>
                  <a:pt x="198565" y="149160"/>
                </a:lnTo>
                <a:lnTo>
                  <a:pt x="198977" y="144062"/>
                </a:lnTo>
                <a:close/>
                <a:moveTo>
                  <a:pt x="209269" y="144062"/>
                </a:moveTo>
                <a:lnTo>
                  <a:pt x="209269" y="159105"/>
                </a:lnTo>
                <a:lnTo>
                  <a:pt x="207527" y="159105"/>
                </a:lnTo>
                <a:lnTo>
                  <a:pt x="207527" y="152676"/>
                </a:lnTo>
                <a:lnTo>
                  <a:pt x="207021" y="159105"/>
                </a:lnTo>
                <a:lnTo>
                  <a:pt x="205089" y="159105"/>
                </a:lnTo>
                <a:lnTo>
                  <a:pt x="204582" y="152676"/>
                </a:lnTo>
                <a:lnTo>
                  <a:pt x="204582" y="159105"/>
                </a:lnTo>
                <a:lnTo>
                  <a:pt x="202840" y="159105"/>
                </a:lnTo>
                <a:lnTo>
                  <a:pt x="202840" y="144062"/>
                </a:lnTo>
                <a:lnTo>
                  <a:pt x="205627" y="144062"/>
                </a:lnTo>
                <a:lnTo>
                  <a:pt x="206039" y="149160"/>
                </a:lnTo>
                <a:lnTo>
                  <a:pt x="206451" y="144062"/>
                </a:lnTo>
                <a:close/>
                <a:moveTo>
                  <a:pt x="216743" y="144062"/>
                </a:moveTo>
                <a:lnTo>
                  <a:pt x="216743" y="159105"/>
                </a:lnTo>
                <a:lnTo>
                  <a:pt x="215001" y="159105"/>
                </a:lnTo>
                <a:lnTo>
                  <a:pt x="215001" y="152676"/>
                </a:lnTo>
                <a:lnTo>
                  <a:pt x="214495" y="159105"/>
                </a:lnTo>
                <a:lnTo>
                  <a:pt x="212563" y="159105"/>
                </a:lnTo>
                <a:lnTo>
                  <a:pt x="212056" y="152676"/>
                </a:lnTo>
                <a:lnTo>
                  <a:pt x="212056" y="159105"/>
                </a:lnTo>
                <a:lnTo>
                  <a:pt x="210314" y="159105"/>
                </a:lnTo>
                <a:lnTo>
                  <a:pt x="210314" y="144062"/>
                </a:lnTo>
                <a:lnTo>
                  <a:pt x="213101" y="144062"/>
                </a:lnTo>
                <a:lnTo>
                  <a:pt x="213513" y="149160"/>
                </a:lnTo>
                <a:lnTo>
                  <a:pt x="213956" y="144062"/>
                </a:lnTo>
                <a:close/>
                <a:moveTo>
                  <a:pt x="224217" y="144062"/>
                </a:moveTo>
                <a:lnTo>
                  <a:pt x="224217" y="159105"/>
                </a:lnTo>
                <a:lnTo>
                  <a:pt x="222475" y="159105"/>
                </a:lnTo>
                <a:lnTo>
                  <a:pt x="222475" y="152676"/>
                </a:lnTo>
                <a:lnTo>
                  <a:pt x="221969" y="159105"/>
                </a:lnTo>
                <a:lnTo>
                  <a:pt x="220037" y="159105"/>
                </a:lnTo>
                <a:lnTo>
                  <a:pt x="219530" y="152676"/>
                </a:lnTo>
                <a:lnTo>
                  <a:pt x="219530" y="159105"/>
                </a:lnTo>
                <a:lnTo>
                  <a:pt x="217788" y="159105"/>
                </a:lnTo>
                <a:lnTo>
                  <a:pt x="217788" y="144062"/>
                </a:lnTo>
                <a:lnTo>
                  <a:pt x="220575" y="144062"/>
                </a:lnTo>
                <a:lnTo>
                  <a:pt x="221018" y="149160"/>
                </a:lnTo>
                <a:lnTo>
                  <a:pt x="221430" y="144062"/>
                </a:lnTo>
                <a:close/>
                <a:moveTo>
                  <a:pt x="231691" y="144062"/>
                </a:moveTo>
                <a:lnTo>
                  <a:pt x="231691" y="159105"/>
                </a:lnTo>
                <a:lnTo>
                  <a:pt x="229981" y="159105"/>
                </a:lnTo>
                <a:lnTo>
                  <a:pt x="229981" y="152676"/>
                </a:lnTo>
                <a:lnTo>
                  <a:pt x="229442" y="159105"/>
                </a:lnTo>
                <a:lnTo>
                  <a:pt x="227542" y="159105"/>
                </a:lnTo>
                <a:lnTo>
                  <a:pt x="227004" y="152676"/>
                </a:lnTo>
                <a:lnTo>
                  <a:pt x="227004" y="159105"/>
                </a:lnTo>
                <a:lnTo>
                  <a:pt x="225262" y="159105"/>
                </a:lnTo>
                <a:lnTo>
                  <a:pt x="225262" y="144062"/>
                </a:lnTo>
                <a:lnTo>
                  <a:pt x="228049" y="144062"/>
                </a:lnTo>
                <a:lnTo>
                  <a:pt x="228492" y="149160"/>
                </a:lnTo>
                <a:lnTo>
                  <a:pt x="228904" y="144062"/>
                </a:lnTo>
                <a:close/>
                <a:moveTo>
                  <a:pt x="239165" y="144062"/>
                </a:moveTo>
                <a:lnTo>
                  <a:pt x="239165" y="159105"/>
                </a:lnTo>
                <a:lnTo>
                  <a:pt x="237455" y="159105"/>
                </a:lnTo>
                <a:lnTo>
                  <a:pt x="237455" y="152676"/>
                </a:lnTo>
                <a:lnTo>
                  <a:pt x="236916" y="159105"/>
                </a:lnTo>
                <a:lnTo>
                  <a:pt x="235016" y="159105"/>
                </a:lnTo>
                <a:lnTo>
                  <a:pt x="234478" y="152676"/>
                </a:lnTo>
                <a:lnTo>
                  <a:pt x="234478" y="159105"/>
                </a:lnTo>
                <a:lnTo>
                  <a:pt x="232736" y="159105"/>
                </a:lnTo>
                <a:lnTo>
                  <a:pt x="232736" y="144062"/>
                </a:lnTo>
                <a:lnTo>
                  <a:pt x="235555" y="144062"/>
                </a:lnTo>
                <a:lnTo>
                  <a:pt x="235966" y="149160"/>
                </a:lnTo>
                <a:lnTo>
                  <a:pt x="236378" y="144062"/>
                </a:lnTo>
                <a:close/>
                <a:moveTo>
                  <a:pt x="246670" y="144062"/>
                </a:moveTo>
                <a:lnTo>
                  <a:pt x="246670" y="159105"/>
                </a:lnTo>
                <a:lnTo>
                  <a:pt x="244929" y="159105"/>
                </a:lnTo>
                <a:lnTo>
                  <a:pt x="244929" y="152676"/>
                </a:lnTo>
                <a:lnTo>
                  <a:pt x="244390" y="159105"/>
                </a:lnTo>
                <a:lnTo>
                  <a:pt x="242490" y="159105"/>
                </a:lnTo>
                <a:lnTo>
                  <a:pt x="241952" y="152676"/>
                </a:lnTo>
                <a:lnTo>
                  <a:pt x="241952" y="159105"/>
                </a:lnTo>
                <a:lnTo>
                  <a:pt x="240242" y="159105"/>
                </a:lnTo>
                <a:lnTo>
                  <a:pt x="240242" y="144062"/>
                </a:lnTo>
                <a:lnTo>
                  <a:pt x="243028" y="144062"/>
                </a:lnTo>
                <a:lnTo>
                  <a:pt x="243440" y="149160"/>
                </a:lnTo>
                <a:lnTo>
                  <a:pt x="243852" y="144062"/>
                </a:lnTo>
                <a:close/>
                <a:moveTo>
                  <a:pt x="254144" y="144062"/>
                </a:moveTo>
                <a:lnTo>
                  <a:pt x="254144" y="159105"/>
                </a:lnTo>
                <a:lnTo>
                  <a:pt x="252402" y="159105"/>
                </a:lnTo>
                <a:lnTo>
                  <a:pt x="252402" y="152676"/>
                </a:lnTo>
                <a:lnTo>
                  <a:pt x="251864" y="159105"/>
                </a:lnTo>
                <a:lnTo>
                  <a:pt x="249964" y="159105"/>
                </a:lnTo>
                <a:lnTo>
                  <a:pt x="249426" y="152676"/>
                </a:lnTo>
                <a:lnTo>
                  <a:pt x="249426" y="159105"/>
                </a:lnTo>
                <a:lnTo>
                  <a:pt x="247715" y="159105"/>
                </a:lnTo>
                <a:lnTo>
                  <a:pt x="247715" y="144062"/>
                </a:lnTo>
                <a:lnTo>
                  <a:pt x="250502" y="144062"/>
                </a:lnTo>
                <a:lnTo>
                  <a:pt x="250914" y="149160"/>
                </a:lnTo>
                <a:lnTo>
                  <a:pt x="251326" y="144062"/>
                </a:lnTo>
                <a:close/>
                <a:moveTo>
                  <a:pt x="261618" y="144062"/>
                </a:moveTo>
                <a:lnTo>
                  <a:pt x="261618" y="159105"/>
                </a:lnTo>
                <a:lnTo>
                  <a:pt x="259876" y="159105"/>
                </a:lnTo>
                <a:lnTo>
                  <a:pt x="259876" y="152676"/>
                </a:lnTo>
                <a:lnTo>
                  <a:pt x="259338" y="159105"/>
                </a:lnTo>
                <a:lnTo>
                  <a:pt x="257438" y="159105"/>
                </a:lnTo>
                <a:lnTo>
                  <a:pt x="256899" y="152676"/>
                </a:lnTo>
                <a:lnTo>
                  <a:pt x="256899" y="159105"/>
                </a:lnTo>
                <a:lnTo>
                  <a:pt x="255189" y="159105"/>
                </a:lnTo>
                <a:lnTo>
                  <a:pt x="255189" y="144062"/>
                </a:lnTo>
                <a:lnTo>
                  <a:pt x="257976" y="144062"/>
                </a:lnTo>
                <a:lnTo>
                  <a:pt x="258388" y="149160"/>
                </a:lnTo>
                <a:lnTo>
                  <a:pt x="258831" y="144062"/>
                </a:lnTo>
                <a:close/>
                <a:moveTo>
                  <a:pt x="269092" y="144062"/>
                </a:moveTo>
                <a:lnTo>
                  <a:pt x="269092" y="159105"/>
                </a:lnTo>
                <a:lnTo>
                  <a:pt x="267350" y="159105"/>
                </a:lnTo>
                <a:lnTo>
                  <a:pt x="267350" y="152676"/>
                </a:lnTo>
                <a:lnTo>
                  <a:pt x="266844" y="159105"/>
                </a:lnTo>
                <a:lnTo>
                  <a:pt x="264912" y="159105"/>
                </a:lnTo>
                <a:lnTo>
                  <a:pt x="264405" y="152676"/>
                </a:lnTo>
                <a:lnTo>
                  <a:pt x="264405" y="159105"/>
                </a:lnTo>
                <a:lnTo>
                  <a:pt x="262663" y="159105"/>
                </a:lnTo>
                <a:lnTo>
                  <a:pt x="262663" y="144062"/>
                </a:lnTo>
                <a:lnTo>
                  <a:pt x="265450" y="144062"/>
                </a:lnTo>
                <a:lnTo>
                  <a:pt x="265862" y="149160"/>
                </a:lnTo>
                <a:lnTo>
                  <a:pt x="266305" y="144062"/>
                </a:lnTo>
                <a:close/>
                <a:moveTo>
                  <a:pt x="276566" y="144062"/>
                </a:moveTo>
                <a:lnTo>
                  <a:pt x="276566" y="159105"/>
                </a:lnTo>
                <a:lnTo>
                  <a:pt x="274824" y="159105"/>
                </a:lnTo>
                <a:lnTo>
                  <a:pt x="274824" y="152676"/>
                </a:lnTo>
                <a:lnTo>
                  <a:pt x="274317" y="159105"/>
                </a:lnTo>
                <a:lnTo>
                  <a:pt x="272386" y="159105"/>
                </a:lnTo>
                <a:lnTo>
                  <a:pt x="271879" y="152676"/>
                </a:lnTo>
                <a:lnTo>
                  <a:pt x="271879" y="159105"/>
                </a:lnTo>
                <a:lnTo>
                  <a:pt x="270137" y="159105"/>
                </a:lnTo>
                <a:lnTo>
                  <a:pt x="270137" y="144062"/>
                </a:lnTo>
                <a:lnTo>
                  <a:pt x="272924" y="144062"/>
                </a:lnTo>
                <a:lnTo>
                  <a:pt x="273367" y="149160"/>
                </a:lnTo>
                <a:lnTo>
                  <a:pt x="273779" y="144062"/>
                </a:lnTo>
                <a:close/>
                <a:moveTo>
                  <a:pt x="284040" y="144062"/>
                </a:moveTo>
                <a:lnTo>
                  <a:pt x="284040" y="159105"/>
                </a:lnTo>
                <a:lnTo>
                  <a:pt x="282298" y="159105"/>
                </a:lnTo>
                <a:lnTo>
                  <a:pt x="282298" y="152676"/>
                </a:lnTo>
                <a:lnTo>
                  <a:pt x="281791" y="159105"/>
                </a:lnTo>
                <a:lnTo>
                  <a:pt x="279860" y="159105"/>
                </a:lnTo>
                <a:lnTo>
                  <a:pt x="279353" y="152676"/>
                </a:lnTo>
                <a:lnTo>
                  <a:pt x="279353" y="159105"/>
                </a:lnTo>
                <a:lnTo>
                  <a:pt x="277611" y="159105"/>
                </a:lnTo>
                <a:lnTo>
                  <a:pt x="277611" y="144062"/>
                </a:lnTo>
                <a:lnTo>
                  <a:pt x="280430" y="144062"/>
                </a:lnTo>
                <a:lnTo>
                  <a:pt x="280841" y="149160"/>
                </a:lnTo>
                <a:lnTo>
                  <a:pt x="281253" y="144062"/>
                </a:lnTo>
                <a:close/>
                <a:moveTo>
                  <a:pt x="0" y="0"/>
                </a:moveTo>
                <a:lnTo>
                  <a:pt x="0" y="160340"/>
                </a:lnTo>
                <a:lnTo>
                  <a:pt x="285022" y="160340"/>
                </a:lnTo>
                <a:lnTo>
                  <a:pt x="285022" y="0"/>
                </a:lnTo>
                <a:close/>
              </a:path>
            </a:pathLst>
          </a:custGeom>
          <a:gradFill>
            <a:gsLst>
              <a:gs pos="0">
                <a:srgbClr val="191919"/>
              </a:gs>
              <a:gs pos="50000">
                <a:srgbClr val="232323"/>
              </a:gs>
              <a:gs pos="100000">
                <a:srgbClr val="191919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2" name="Google Shape;452;p22"/>
          <p:cNvGrpSpPr/>
          <p:nvPr/>
        </p:nvGrpSpPr>
        <p:grpSpPr>
          <a:xfrm>
            <a:off x="346918" y="358117"/>
            <a:ext cx="1148466" cy="333102"/>
            <a:chOff x="238125" y="1804750"/>
            <a:chExt cx="7128900" cy="2067675"/>
          </a:xfrm>
        </p:grpSpPr>
        <p:sp>
          <p:nvSpPr>
            <p:cNvPr id="453" name="Google Shape;453;p22"/>
            <p:cNvSpPr/>
            <p:nvPr/>
          </p:nvSpPr>
          <p:spPr>
            <a:xfrm>
              <a:off x="2420050" y="2814650"/>
              <a:ext cx="646925" cy="862825"/>
            </a:xfrm>
            <a:custGeom>
              <a:avLst/>
              <a:gdLst/>
              <a:ahLst/>
              <a:cxnLst/>
              <a:rect l="l" t="t" r="r" b="b"/>
              <a:pathLst>
                <a:path w="25877" h="34513" extrusionOk="0">
                  <a:moveTo>
                    <a:pt x="1" y="1"/>
                  </a:moveTo>
                  <a:lnTo>
                    <a:pt x="1" y="20176"/>
                  </a:lnTo>
                  <a:cubicBezTo>
                    <a:pt x="1" y="29687"/>
                    <a:pt x="4267" y="34513"/>
                    <a:pt x="12694" y="34513"/>
                  </a:cubicBezTo>
                  <a:cubicBezTo>
                    <a:pt x="21156" y="34513"/>
                    <a:pt x="25876" y="29687"/>
                    <a:pt x="25876" y="20176"/>
                  </a:cubicBezTo>
                  <a:lnTo>
                    <a:pt x="25876" y="1"/>
                  </a:lnTo>
                  <a:lnTo>
                    <a:pt x="23428" y="1"/>
                  </a:lnTo>
                  <a:lnTo>
                    <a:pt x="23428" y="20176"/>
                  </a:lnTo>
                  <a:cubicBezTo>
                    <a:pt x="23428" y="28464"/>
                    <a:pt x="20002" y="32310"/>
                    <a:pt x="12694" y="32310"/>
                  </a:cubicBezTo>
                  <a:cubicBezTo>
                    <a:pt x="4232" y="32310"/>
                    <a:pt x="2448" y="25701"/>
                    <a:pt x="2448" y="20176"/>
                  </a:cubicBezTo>
                  <a:lnTo>
                    <a:pt x="2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2"/>
            <p:cNvSpPr/>
            <p:nvPr/>
          </p:nvSpPr>
          <p:spPr>
            <a:xfrm>
              <a:off x="3200700" y="3033200"/>
              <a:ext cx="485175" cy="624175"/>
            </a:xfrm>
            <a:custGeom>
              <a:avLst/>
              <a:gdLst/>
              <a:ahLst/>
              <a:cxnLst/>
              <a:rect l="l" t="t" r="r" b="b"/>
              <a:pathLst>
                <a:path w="19407" h="24967" extrusionOk="0">
                  <a:moveTo>
                    <a:pt x="10665" y="0"/>
                  </a:moveTo>
                  <a:cubicBezTo>
                    <a:pt x="6854" y="0"/>
                    <a:pt x="3567" y="2063"/>
                    <a:pt x="2168" y="5140"/>
                  </a:cubicBezTo>
                  <a:lnTo>
                    <a:pt x="2168" y="560"/>
                  </a:lnTo>
                  <a:lnTo>
                    <a:pt x="0" y="560"/>
                  </a:lnTo>
                  <a:lnTo>
                    <a:pt x="0" y="24967"/>
                  </a:lnTo>
                  <a:lnTo>
                    <a:pt x="2168" y="24967"/>
                  </a:lnTo>
                  <a:lnTo>
                    <a:pt x="2168" y="11784"/>
                  </a:lnTo>
                  <a:cubicBezTo>
                    <a:pt x="2168" y="5840"/>
                    <a:pt x="5490" y="1958"/>
                    <a:pt x="10595" y="1958"/>
                  </a:cubicBezTo>
                  <a:cubicBezTo>
                    <a:pt x="17204" y="1958"/>
                    <a:pt x="17204" y="7728"/>
                    <a:pt x="17204" y="9616"/>
                  </a:cubicBezTo>
                  <a:lnTo>
                    <a:pt x="17204" y="24967"/>
                  </a:lnTo>
                  <a:lnTo>
                    <a:pt x="19407" y="24967"/>
                  </a:lnTo>
                  <a:lnTo>
                    <a:pt x="19407" y="9931"/>
                  </a:lnTo>
                  <a:cubicBezTo>
                    <a:pt x="19407" y="7203"/>
                    <a:pt x="19407" y="0"/>
                    <a:pt x="10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3821350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1" y="1"/>
                  </a:moveTo>
                  <a:lnTo>
                    <a:pt x="1" y="24408"/>
                  </a:lnTo>
                  <a:lnTo>
                    <a:pt x="2169" y="2440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2"/>
            <p:cNvSpPr/>
            <p:nvPr/>
          </p:nvSpPr>
          <p:spPr>
            <a:xfrm>
              <a:off x="3821350" y="2860975"/>
              <a:ext cx="54225" cy="82200"/>
            </a:xfrm>
            <a:custGeom>
              <a:avLst/>
              <a:gdLst/>
              <a:ahLst/>
              <a:cxnLst/>
              <a:rect l="l" t="t" r="r" b="b"/>
              <a:pathLst>
                <a:path w="2169" h="3288" extrusionOk="0">
                  <a:moveTo>
                    <a:pt x="1" y="1"/>
                  </a:moveTo>
                  <a:lnTo>
                    <a:pt x="1" y="3288"/>
                  </a:lnTo>
                  <a:lnTo>
                    <a:pt x="2169" y="328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2"/>
            <p:cNvSpPr/>
            <p:nvPr/>
          </p:nvSpPr>
          <p:spPr>
            <a:xfrm>
              <a:off x="3941125" y="3047175"/>
              <a:ext cx="537625" cy="610200"/>
            </a:xfrm>
            <a:custGeom>
              <a:avLst/>
              <a:gdLst/>
              <a:ahLst/>
              <a:cxnLst/>
              <a:rect l="l" t="t" r="r" b="b"/>
              <a:pathLst>
                <a:path w="21505" h="24408" extrusionOk="0">
                  <a:moveTo>
                    <a:pt x="0" y="1"/>
                  </a:moveTo>
                  <a:lnTo>
                    <a:pt x="9826" y="24408"/>
                  </a:lnTo>
                  <a:lnTo>
                    <a:pt x="12308" y="24408"/>
                  </a:lnTo>
                  <a:lnTo>
                    <a:pt x="21505" y="1"/>
                  </a:lnTo>
                  <a:lnTo>
                    <a:pt x="19092" y="1"/>
                  </a:lnTo>
                  <a:cubicBezTo>
                    <a:pt x="19092" y="1"/>
                    <a:pt x="11364" y="20946"/>
                    <a:pt x="11085" y="21715"/>
                  </a:cubicBezTo>
                  <a:cubicBezTo>
                    <a:pt x="10770" y="20946"/>
                    <a:pt x="251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2"/>
            <p:cNvSpPr/>
            <p:nvPr/>
          </p:nvSpPr>
          <p:spPr>
            <a:xfrm>
              <a:off x="4505825" y="3033200"/>
              <a:ext cx="541150" cy="638175"/>
            </a:xfrm>
            <a:custGeom>
              <a:avLst/>
              <a:gdLst/>
              <a:ahLst/>
              <a:cxnLst/>
              <a:rect l="l" t="t" r="r" b="b"/>
              <a:pathLst>
                <a:path w="21646" h="25527" extrusionOk="0">
                  <a:moveTo>
                    <a:pt x="10840" y="1958"/>
                  </a:moveTo>
                  <a:cubicBezTo>
                    <a:pt x="16260" y="1958"/>
                    <a:pt x="19233" y="6609"/>
                    <a:pt x="19407" y="11260"/>
                  </a:cubicBezTo>
                  <a:lnTo>
                    <a:pt x="2274" y="11260"/>
                  </a:lnTo>
                  <a:cubicBezTo>
                    <a:pt x="2728" y="6609"/>
                    <a:pt x="5770" y="1958"/>
                    <a:pt x="10840" y="1958"/>
                  </a:cubicBezTo>
                  <a:close/>
                  <a:moveTo>
                    <a:pt x="10840" y="0"/>
                  </a:moveTo>
                  <a:cubicBezTo>
                    <a:pt x="8008" y="0"/>
                    <a:pt x="5525" y="1014"/>
                    <a:pt x="3672" y="2903"/>
                  </a:cubicBezTo>
                  <a:cubicBezTo>
                    <a:pt x="1329" y="5280"/>
                    <a:pt x="1" y="9022"/>
                    <a:pt x="36" y="13183"/>
                  </a:cubicBezTo>
                  <a:cubicBezTo>
                    <a:pt x="1" y="17029"/>
                    <a:pt x="1190" y="20351"/>
                    <a:pt x="3393" y="22589"/>
                  </a:cubicBezTo>
                  <a:cubicBezTo>
                    <a:pt x="5281" y="24512"/>
                    <a:pt x="7868" y="25526"/>
                    <a:pt x="10840" y="25526"/>
                  </a:cubicBezTo>
                  <a:cubicBezTo>
                    <a:pt x="16715" y="25526"/>
                    <a:pt x="20456" y="22379"/>
                    <a:pt x="21400" y="16679"/>
                  </a:cubicBezTo>
                  <a:lnTo>
                    <a:pt x="21470" y="16435"/>
                  </a:lnTo>
                  <a:lnTo>
                    <a:pt x="19268" y="16435"/>
                  </a:lnTo>
                  <a:lnTo>
                    <a:pt x="19233" y="16610"/>
                  </a:lnTo>
                  <a:cubicBezTo>
                    <a:pt x="18428" y="20980"/>
                    <a:pt x="15281" y="23568"/>
                    <a:pt x="10840" y="23568"/>
                  </a:cubicBezTo>
                  <a:cubicBezTo>
                    <a:pt x="8533" y="23568"/>
                    <a:pt x="6609" y="22799"/>
                    <a:pt x="5106" y="21260"/>
                  </a:cubicBezTo>
                  <a:cubicBezTo>
                    <a:pt x="3288" y="19407"/>
                    <a:pt x="2239" y="16505"/>
                    <a:pt x="2239" y="13253"/>
                  </a:cubicBezTo>
                  <a:lnTo>
                    <a:pt x="2239" y="13218"/>
                  </a:lnTo>
                  <a:lnTo>
                    <a:pt x="21610" y="13218"/>
                  </a:lnTo>
                  <a:lnTo>
                    <a:pt x="21610" y="13008"/>
                  </a:lnTo>
                  <a:cubicBezTo>
                    <a:pt x="21610" y="12693"/>
                    <a:pt x="21645" y="12414"/>
                    <a:pt x="21645" y="12099"/>
                  </a:cubicBezTo>
                  <a:cubicBezTo>
                    <a:pt x="21645" y="8357"/>
                    <a:pt x="20526" y="5140"/>
                    <a:pt x="18463" y="3007"/>
                  </a:cubicBezTo>
                  <a:cubicBezTo>
                    <a:pt x="16575" y="1014"/>
                    <a:pt x="14022" y="0"/>
                    <a:pt x="10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2"/>
            <p:cNvSpPr/>
            <p:nvPr/>
          </p:nvSpPr>
          <p:spPr>
            <a:xfrm>
              <a:off x="5143975" y="3043450"/>
              <a:ext cx="288500" cy="613925"/>
            </a:xfrm>
            <a:custGeom>
              <a:avLst/>
              <a:gdLst/>
              <a:ahLst/>
              <a:cxnLst/>
              <a:rect l="l" t="t" r="r" b="b"/>
              <a:pathLst>
                <a:path w="11540" h="24557" extrusionOk="0">
                  <a:moveTo>
                    <a:pt x="10879" y="0"/>
                  </a:moveTo>
                  <a:cubicBezTo>
                    <a:pt x="7057" y="0"/>
                    <a:pt x="3448" y="2117"/>
                    <a:pt x="2204" y="5010"/>
                  </a:cubicBezTo>
                  <a:lnTo>
                    <a:pt x="2204" y="150"/>
                  </a:lnTo>
                  <a:lnTo>
                    <a:pt x="1" y="150"/>
                  </a:lnTo>
                  <a:lnTo>
                    <a:pt x="1" y="24557"/>
                  </a:lnTo>
                  <a:lnTo>
                    <a:pt x="2204" y="24557"/>
                  </a:lnTo>
                  <a:lnTo>
                    <a:pt x="2204" y="11234"/>
                  </a:lnTo>
                  <a:cubicBezTo>
                    <a:pt x="2378" y="7598"/>
                    <a:pt x="3183" y="6199"/>
                    <a:pt x="4826" y="4486"/>
                  </a:cubicBezTo>
                  <a:cubicBezTo>
                    <a:pt x="6868" y="2499"/>
                    <a:pt x="9172" y="2167"/>
                    <a:pt x="10482" y="2167"/>
                  </a:cubicBezTo>
                  <a:cubicBezTo>
                    <a:pt x="10832" y="2167"/>
                    <a:pt x="11111" y="2191"/>
                    <a:pt x="11295" y="2213"/>
                  </a:cubicBezTo>
                  <a:lnTo>
                    <a:pt x="11540" y="2248"/>
                  </a:lnTo>
                  <a:lnTo>
                    <a:pt x="11540" y="45"/>
                  </a:lnTo>
                  <a:lnTo>
                    <a:pt x="11330" y="10"/>
                  </a:lnTo>
                  <a:cubicBezTo>
                    <a:pt x="11179" y="3"/>
                    <a:pt x="11029" y="0"/>
                    <a:pt x="10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5449950" y="3033200"/>
              <a:ext cx="487800" cy="638175"/>
            </a:xfrm>
            <a:custGeom>
              <a:avLst/>
              <a:gdLst/>
              <a:ahLst/>
              <a:cxnLst/>
              <a:rect l="l" t="t" r="r" b="b"/>
              <a:pathLst>
                <a:path w="19512" h="25527" extrusionOk="0">
                  <a:moveTo>
                    <a:pt x="9721" y="0"/>
                  </a:moveTo>
                  <a:cubicBezTo>
                    <a:pt x="7623" y="0"/>
                    <a:pt x="839" y="455"/>
                    <a:pt x="839" y="6364"/>
                  </a:cubicBezTo>
                  <a:cubicBezTo>
                    <a:pt x="839" y="11679"/>
                    <a:pt x="5700" y="12658"/>
                    <a:pt x="9266" y="13393"/>
                  </a:cubicBezTo>
                  <a:lnTo>
                    <a:pt x="9896" y="13532"/>
                  </a:lnTo>
                  <a:cubicBezTo>
                    <a:pt x="13707" y="14302"/>
                    <a:pt x="17309" y="15001"/>
                    <a:pt x="17309" y="18708"/>
                  </a:cubicBezTo>
                  <a:cubicBezTo>
                    <a:pt x="17309" y="23113"/>
                    <a:pt x="12134" y="23568"/>
                    <a:pt x="9896" y="23568"/>
                  </a:cubicBezTo>
                  <a:cubicBezTo>
                    <a:pt x="5490" y="23568"/>
                    <a:pt x="2448" y="20910"/>
                    <a:pt x="2168" y="16784"/>
                  </a:cubicBezTo>
                  <a:lnTo>
                    <a:pt x="2168" y="16575"/>
                  </a:lnTo>
                  <a:lnTo>
                    <a:pt x="0" y="16575"/>
                  </a:lnTo>
                  <a:lnTo>
                    <a:pt x="0" y="16784"/>
                  </a:lnTo>
                  <a:cubicBezTo>
                    <a:pt x="140" y="22204"/>
                    <a:pt x="3916" y="25526"/>
                    <a:pt x="9896" y="25526"/>
                  </a:cubicBezTo>
                  <a:cubicBezTo>
                    <a:pt x="12169" y="25526"/>
                    <a:pt x="19512" y="25037"/>
                    <a:pt x="19512" y="18708"/>
                  </a:cubicBezTo>
                  <a:cubicBezTo>
                    <a:pt x="19512" y="13498"/>
                    <a:pt x="15560" y="12344"/>
                    <a:pt x="10840" y="11434"/>
                  </a:cubicBezTo>
                  <a:lnTo>
                    <a:pt x="10105" y="11295"/>
                  </a:lnTo>
                  <a:cubicBezTo>
                    <a:pt x="6469" y="10525"/>
                    <a:pt x="3007" y="9791"/>
                    <a:pt x="3007" y="6364"/>
                  </a:cubicBezTo>
                  <a:cubicBezTo>
                    <a:pt x="3007" y="2973"/>
                    <a:pt x="6469" y="1958"/>
                    <a:pt x="9721" y="1958"/>
                  </a:cubicBezTo>
                  <a:cubicBezTo>
                    <a:pt x="12273" y="1958"/>
                    <a:pt x="16539" y="2728"/>
                    <a:pt x="16609" y="7868"/>
                  </a:cubicBezTo>
                  <a:lnTo>
                    <a:pt x="16609" y="8078"/>
                  </a:lnTo>
                  <a:lnTo>
                    <a:pt x="18777" y="8078"/>
                  </a:lnTo>
                  <a:lnTo>
                    <a:pt x="18777" y="7868"/>
                  </a:lnTo>
                  <a:cubicBezTo>
                    <a:pt x="18777" y="2798"/>
                    <a:pt x="15560" y="0"/>
                    <a:pt x="9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6049625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0" y="1"/>
                  </a:moveTo>
                  <a:lnTo>
                    <a:pt x="0" y="24408"/>
                  </a:lnTo>
                  <a:lnTo>
                    <a:pt x="2168" y="24408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6173750" y="2860975"/>
              <a:ext cx="843600" cy="1011450"/>
            </a:xfrm>
            <a:custGeom>
              <a:avLst/>
              <a:gdLst/>
              <a:ahLst/>
              <a:cxnLst/>
              <a:rect l="l" t="t" r="r" b="b"/>
              <a:pathLst>
                <a:path w="33744" h="40458" extrusionOk="0">
                  <a:moveTo>
                    <a:pt x="4441" y="1"/>
                  </a:moveTo>
                  <a:lnTo>
                    <a:pt x="4441" y="7449"/>
                  </a:lnTo>
                  <a:lnTo>
                    <a:pt x="1" y="7449"/>
                  </a:lnTo>
                  <a:lnTo>
                    <a:pt x="1" y="9407"/>
                  </a:lnTo>
                  <a:lnTo>
                    <a:pt x="4441" y="9407"/>
                  </a:lnTo>
                  <a:lnTo>
                    <a:pt x="4441" y="25981"/>
                  </a:lnTo>
                  <a:cubicBezTo>
                    <a:pt x="4441" y="26086"/>
                    <a:pt x="4441" y="26226"/>
                    <a:pt x="4441" y="26366"/>
                  </a:cubicBezTo>
                  <a:cubicBezTo>
                    <a:pt x="4441" y="28254"/>
                    <a:pt x="4896" y="29618"/>
                    <a:pt x="5840" y="30527"/>
                  </a:cubicBezTo>
                  <a:cubicBezTo>
                    <a:pt x="6980" y="31639"/>
                    <a:pt x="8666" y="31910"/>
                    <a:pt x="10263" y="31910"/>
                  </a:cubicBezTo>
                  <a:cubicBezTo>
                    <a:pt x="10725" y="31910"/>
                    <a:pt x="11179" y="31887"/>
                    <a:pt x="11610" y="31856"/>
                  </a:cubicBezTo>
                  <a:lnTo>
                    <a:pt x="11820" y="31856"/>
                  </a:lnTo>
                  <a:lnTo>
                    <a:pt x="11820" y="29897"/>
                  </a:lnTo>
                  <a:lnTo>
                    <a:pt x="11610" y="29897"/>
                  </a:lnTo>
                  <a:cubicBezTo>
                    <a:pt x="11285" y="29909"/>
                    <a:pt x="10979" y="29916"/>
                    <a:pt x="10691" y="29916"/>
                  </a:cubicBezTo>
                  <a:cubicBezTo>
                    <a:pt x="9208" y="29916"/>
                    <a:pt x="8192" y="29737"/>
                    <a:pt x="7519" y="29093"/>
                  </a:cubicBezTo>
                  <a:cubicBezTo>
                    <a:pt x="6924" y="28499"/>
                    <a:pt x="6644" y="27485"/>
                    <a:pt x="6644" y="25946"/>
                  </a:cubicBezTo>
                  <a:lnTo>
                    <a:pt x="6644" y="9407"/>
                  </a:lnTo>
                  <a:lnTo>
                    <a:pt x="12729" y="9407"/>
                  </a:lnTo>
                  <a:cubicBezTo>
                    <a:pt x="15106" y="15107"/>
                    <a:pt x="21960" y="31401"/>
                    <a:pt x="22030" y="31506"/>
                  </a:cubicBezTo>
                  <a:cubicBezTo>
                    <a:pt x="20946" y="34583"/>
                    <a:pt x="20282" y="36331"/>
                    <a:pt x="19617" y="36996"/>
                  </a:cubicBezTo>
                  <a:cubicBezTo>
                    <a:pt x="18498" y="38150"/>
                    <a:pt x="17344" y="38499"/>
                    <a:pt x="14792" y="38499"/>
                  </a:cubicBezTo>
                  <a:lnTo>
                    <a:pt x="14582" y="38499"/>
                  </a:lnTo>
                  <a:lnTo>
                    <a:pt x="14582" y="40457"/>
                  </a:lnTo>
                  <a:lnTo>
                    <a:pt x="14792" y="40457"/>
                  </a:lnTo>
                  <a:cubicBezTo>
                    <a:pt x="17449" y="40457"/>
                    <a:pt x="19163" y="40388"/>
                    <a:pt x="20491" y="39338"/>
                  </a:cubicBezTo>
                  <a:cubicBezTo>
                    <a:pt x="21540" y="38534"/>
                    <a:pt x="22310" y="36821"/>
                    <a:pt x="23359" y="34303"/>
                  </a:cubicBezTo>
                  <a:cubicBezTo>
                    <a:pt x="23359" y="34303"/>
                    <a:pt x="33744" y="7449"/>
                    <a:pt x="33744" y="7449"/>
                  </a:cubicBezTo>
                  <a:lnTo>
                    <a:pt x="31296" y="7449"/>
                  </a:lnTo>
                  <a:cubicBezTo>
                    <a:pt x="31296" y="7449"/>
                    <a:pt x="23568" y="28044"/>
                    <a:pt x="23219" y="28988"/>
                  </a:cubicBezTo>
                  <a:cubicBezTo>
                    <a:pt x="22834" y="28044"/>
                    <a:pt x="14442" y="7449"/>
                    <a:pt x="14442" y="7449"/>
                  </a:cubicBezTo>
                  <a:lnTo>
                    <a:pt x="6644" y="7449"/>
                  </a:lnTo>
                  <a:lnTo>
                    <a:pt x="66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6048750" y="2860975"/>
              <a:ext cx="55100" cy="82200"/>
            </a:xfrm>
            <a:custGeom>
              <a:avLst/>
              <a:gdLst/>
              <a:ahLst/>
              <a:cxnLst/>
              <a:rect l="l" t="t" r="r" b="b"/>
              <a:pathLst>
                <a:path w="2204" h="3288" extrusionOk="0">
                  <a:moveTo>
                    <a:pt x="0" y="1"/>
                  </a:moveTo>
                  <a:lnTo>
                    <a:pt x="0" y="3288"/>
                  </a:lnTo>
                  <a:lnTo>
                    <a:pt x="2203" y="3288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3358050" y="1804750"/>
              <a:ext cx="909150" cy="872875"/>
            </a:xfrm>
            <a:custGeom>
              <a:avLst/>
              <a:gdLst/>
              <a:ahLst/>
              <a:cxnLst/>
              <a:rect l="l" t="t" r="r" b="b"/>
              <a:pathLst>
                <a:path w="36366" h="34915" extrusionOk="0">
                  <a:moveTo>
                    <a:pt x="18218" y="2108"/>
                  </a:moveTo>
                  <a:cubicBezTo>
                    <a:pt x="25701" y="2108"/>
                    <a:pt x="30701" y="8262"/>
                    <a:pt x="30631" y="17913"/>
                  </a:cubicBezTo>
                  <a:cubicBezTo>
                    <a:pt x="30631" y="26899"/>
                    <a:pt x="25701" y="32599"/>
                    <a:pt x="18323" y="32599"/>
                  </a:cubicBezTo>
                  <a:cubicBezTo>
                    <a:pt x="12169" y="32599"/>
                    <a:pt x="5665" y="27669"/>
                    <a:pt x="5665" y="16724"/>
                  </a:cubicBezTo>
                  <a:cubicBezTo>
                    <a:pt x="5665" y="7563"/>
                    <a:pt x="10805" y="2108"/>
                    <a:pt x="18218" y="2108"/>
                  </a:cubicBezTo>
                  <a:close/>
                  <a:moveTo>
                    <a:pt x="18197" y="0"/>
                  </a:moveTo>
                  <a:cubicBezTo>
                    <a:pt x="6790" y="0"/>
                    <a:pt x="520" y="9007"/>
                    <a:pt x="280" y="16969"/>
                  </a:cubicBezTo>
                  <a:cubicBezTo>
                    <a:pt x="0" y="27249"/>
                    <a:pt x="8182" y="34697"/>
                    <a:pt x="17868" y="34907"/>
                  </a:cubicBezTo>
                  <a:cubicBezTo>
                    <a:pt x="18031" y="34912"/>
                    <a:pt x="18195" y="34914"/>
                    <a:pt x="18359" y="34914"/>
                  </a:cubicBezTo>
                  <a:cubicBezTo>
                    <a:pt x="26566" y="34914"/>
                    <a:pt x="35881" y="28914"/>
                    <a:pt x="36121" y="17738"/>
                  </a:cubicBezTo>
                  <a:cubicBezTo>
                    <a:pt x="36366" y="6374"/>
                    <a:pt x="27099" y="185"/>
                    <a:pt x="18847" y="10"/>
                  </a:cubicBezTo>
                  <a:cubicBezTo>
                    <a:pt x="18629" y="4"/>
                    <a:pt x="18412" y="0"/>
                    <a:pt x="18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2"/>
            <p:cNvSpPr/>
            <p:nvPr/>
          </p:nvSpPr>
          <p:spPr>
            <a:xfrm>
              <a:off x="6569750" y="1816350"/>
              <a:ext cx="797275" cy="849725"/>
            </a:xfrm>
            <a:custGeom>
              <a:avLst/>
              <a:gdLst/>
              <a:ahLst/>
              <a:cxnLst/>
              <a:rect l="l" t="t" r="r" b="b"/>
              <a:pathLst>
                <a:path w="31891" h="33989" extrusionOk="0">
                  <a:moveTo>
                    <a:pt x="1" y="1"/>
                  </a:moveTo>
                  <a:lnTo>
                    <a:pt x="1" y="490"/>
                  </a:lnTo>
                  <a:cubicBezTo>
                    <a:pt x="1924" y="595"/>
                    <a:pt x="2448" y="980"/>
                    <a:pt x="2448" y="3707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9722" y="33988"/>
                  </a:lnTo>
                  <a:lnTo>
                    <a:pt x="9722" y="33499"/>
                  </a:lnTo>
                  <a:cubicBezTo>
                    <a:pt x="7798" y="33394"/>
                    <a:pt x="7274" y="33009"/>
                    <a:pt x="7274" y="30282"/>
                  </a:cubicBezTo>
                  <a:lnTo>
                    <a:pt x="7274" y="17589"/>
                  </a:lnTo>
                  <a:lnTo>
                    <a:pt x="24652" y="17589"/>
                  </a:lnTo>
                  <a:lnTo>
                    <a:pt x="24652" y="30282"/>
                  </a:lnTo>
                  <a:cubicBezTo>
                    <a:pt x="24652" y="33009"/>
                    <a:pt x="24128" y="33394"/>
                    <a:pt x="22205" y="33499"/>
                  </a:cubicBezTo>
                  <a:lnTo>
                    <a:pt x="22205" y="33988"/>
                  </a:lnTo>
                  <a:lnTo>
                    <a:pt x="31891" y="33988"/>
                  </a:lnTo>
                  <a:lnTo>
                    <a:pt x="31891" y="33499"/>
                  </a:lnTo>
                  <a:cubicBezTo>
                    <a:pt x="29967" y="33394"/>
                    <a:pt x="29443" y="33009"/>
                    <a:pt x="29443" y="30282"/>
                  </a:cubicBezTo>
                  <a:lnTo>
                    <a:pt x="29443" y="3707"/>
                  </a:lnTo>
                  <a:cubicBezTo>
                    <a:pt x="29443" y="980"/>
                    <a:pt x="29967" y="595"/>
                    <a:pt x="31891" y="490"/>
                  </a:cubicBezTo>
                  <a:lnTo>
                    <a:pt x="31891" y="1"/>
                  </a:lnTo>
                  <a:lnTo>
                    <a:pt x="22205" y="1"/>
                  </a:lnTo>
                  <a:lnTo>
                    <a:pt x="22205" y="490"/>
                  </a:lnTo>
                  <a:cubicBezTo>
                    <a:pt x="24128" y="595"/>
                    <a:pt x="24652" y="980"/>
                    <a:pt x="24652" y="3707"/>
                  </a:cubicBezTo>
                  <a:lnTo>
                    <a:pt x="24652" y="15526"/>
                  </a:lnTo>
                  <a:lnTo>
                    <a:pt x="7274" y="15526"/>
                  </a:lnTo>
                  <a:lnTo>
                    <a:pt x="7274" y="3707"/>
                  </a:lnTo>
                  <a:cubicBezTo>
                    <a:pt x="7274" y="980"/>
                    <a:pt x="7798" y="595"/>
                    <a:pt x="9722" y="490"/>
                  </a:cubicBezTo>
                  <a:lnTo>
                    <a:pt x="97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2"/>
            <p:cNvSpPr/>
            <p:nvPr/>
          </p:nvSpPr>
          <p:spPr>
            <a:xfrm>
              <a:off x="4324000" y="1816350"/>
              <a:ext cx="776300" cy="849725"/>
            </a:xfrm>
            <a:custGeom>
              <a:avLst/>
              <a:gdLst/>
              <a:ahLst/>
              <a:cxnLst/>
              <a:rect l="l" t="t" r="r" b="b"/>
              <a:pathLst>
                <a:path w="31052" h="33989" extrusionOk="0">
                  <a:moveTo>
                    <a:pt x="36" y="1"/>
                  </a:moveTo>
                  <a:lnTo>
                    <a:pt x="36" y="490"/>
                  </a:lnTo>
                  <a:cubicBezTo>
                    <a:pt x="1924" y="595"/>
                    <a:pt x="2448" y="805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7309" y="33988"/>
                  </a:lnTo>
                  <a:lnTo>
                    <a:pt x="7309" y="33499"/>
                  </a:lnTo>
                  <a:cubicBezTo>
                    <a:pt x="5385" y="33394"/>
                    <a:pt x="4861" y="33009"/>
                    <a:pt x="4861" y="30282"/>
                  </a:cubicBezTo>
                  <a:lnTo>
                    <a:pt x="4861" y="5560"/>
                  </a:lnTo>
                  <a:cubicBezTo>
                    <a:pt x="4861" y="6015"/>
                    <a:pt x="23778" y="29023"/>
                    <a:pt x="27869" y="33988"/>
                  </a:cubicBezTo>
                  <a:lnTo>
                    <a:pt x="28639" y="33988"/>
                  </a:lnTo>
                  <a:lnTo>
                    <a:pt x="28639" y="2763"/>
                  </a:lnTo>
                  <a:cubicBezTo>
                    <a:pt x="28639" y="805"/>
                    <a:pt x="29163" y="595"/>
                    <a:pt x="31051" y="490"/>
                  </a:cubicBezTo>
                  <a:lnTo>
                    <a:pt x="31051" y="1"/>
                  </a:lnTo>
                  <a:lnTo>
                    <a:pt x="23848" y="1"/>
                  </a:lnTo>
                  <a:lnTo>
                    <a:pt x="23848" y="490"/>
                  </a:lnTo>
                  <a:cubicBezTo>
                    <a:pt x="25701" y="595"/>
                    <a:pt x="26261" y="805"/>
                    <a:pt x="26261" y="2763"/>
                  </a:cubicBezTo>
                  <a:lnTo>
                    <a:pt x="26261" y="24337"/>
                  </a:lnTo>
                  <a:lnTo>
                    <a:pt x="6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2"/>
            <p:cNvSpPr/>
            <p:nvPr/>
          </p:nvSpPr>
          <p:spPr>
            <a:xfrm>
              <a:off x="5110750" y="1816350"/>
              <a:ext cx="794650" cy="849725"/>
            </a:xfrm>
            <a:custGeom>
              <a:avLst/>
              <a:gdLst/>
              <a:ahLst/>
              <a:cxnLst/>
              <a:rect l="l" t="t" r="r" b="b"/>
              <a:pathLst>
                <a:path w="31786" h="33989" extrusionOk="0">
                  <a:moveTo>
                    <a:pt x="14547" y="7728"/>
                  </a:moveTo>
                  <a:cubicBezTo>
                    <a:pt x="14547" y="7728"/>
                    <a:pt x="17589" y="15456"/>
                    <a:pt x="20212" y="21750"/>
                  </a:cubicBezTo>
                  <a:lnTo>
                    <a:pt x="8952" y="21750"/>
                  </a:lnTo>
                  <a:cubicBezTo>
                    <a:pt x="11155" y="16330"/>
                    <a:pt x="14547" y="7728"/>
                    <a:pt x="14547" y="7728"/>
                  </a:cubicBezTo>
                  <a:close/>
                  <a:moveTo>
                    <a:pt x="15561" y="1"/>
                  </a:moveTo>
                  <a:cubicBezTo>
                    <a:pt x="13848" y="4092"/>
                    <a:pt x="5910" y="22904"/>
                    <a:pt x="3113" y="29408"/>
                  </a:cubicBezTo>
                  <a:cubicBezTo>
                    <a:pt x="2658" y="30527"/>
                    <a:pt x="1889" y="32310"/>
                    <a:pt x="1295" y="32939"/>
                  </a:cubicBezTo>
                  <a:cubicBezTo>
                    <a:pt x="840" y="33429"/>
                    <a:pt x="420" y="33499"/>
                    <a:pt x="1" y="33499"/>
                  </a:cubicBezTo>
                  <a:lnTo>
                    <a:pt x="1" y="33988"/>
                  </a:lnTo>
                  <a:lnTo>
                    <a:pt x="6470" y="33988"/>
                  </a:lnTo>
                  <a:lnTo>
                    <a:pt x="6470" y="33499"/>
                  </a:lnTo>
                  <a:cubicBezTo>
                    <a:pt x="5945" y="33499"/>
                    <a:pt x="4861" y="33499"/>
                    <a:pt x="4791" y="32555"/>
                  </a:cubicBezTo>
                  <a:cubicBezTo>
                    <a:pt x="4756" y="32240"/>
                    <a:pt x="4826" y="31925"/>
                    <a:pt x="4966" y="31541"/>
                  </a:cubicBezTo>
                  <a:cubicBezTo>
                    <a:pt x="5176" y="30946"/>
                    <a:pt x="6470" y="27624"/>
                    <a:pt x="8113" y="23883"/>
                  </a:cubicBezTo>
                  <a:lnTo>
                    <a:pt x="21051" y="23883"/>
                  </a:lnTo>
                  <a:cubicBezTo>
                    <a:pt x="22310" y="27065"/>
                    <a:pt x="23499" y="29757"/>
                    <a:pt x="24023" y="30946"/>
                  </a:cubicBezTo>
                  <a:cubicBezTo>
                    <a:pt x="24198" y="31296"/>
                    <a:pt x="24513" y="32135"/>
                    <a:pt x="24513" y="32520"/>
                  </a:cubicBezTo>
                  <a:cubicBezTo>
                    <a:pt x="24513" y="33464"/>
                    <a:pt x="23673" y="33499"/>
                    <a:pt x="22729" y="33499"/>
                  </a:cubicBezTo>
                  <a:lnTo>
                    <a:pt x="22729" y="33988"/>
                  </a:lnTo>
                  <a:lnTo>
                    <a:pt x="31786" y="33988"/>
                  </a:lnTo>
                  <a:lnTo>
                    <a:pt x="31786" y="33499"/>
                  </a:lnTo>
                  <a:cubicBezTo>
                    <a:pt x="30667" y="33429"/>
                    <a:pt x="30317" y="33149"/>
                    <a:pt x="29513" y="31296"/>
                  </a:cubicBezTo>
                  <a:lnTo>
                    <a:pt x="16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2"/>
            <p:cNvSpPr/>
            <p:nvPr/>
          </p:nvSpPr>
          <p:spPr>
            <a:xfrm>
              <a:off x="2374600" y="1816350"/>
              <a:ext cx="927525" cy="849725"/>
            </a:xfrm>
            <a:custGeom>
              <a:avLst/>
              <a:gdLst/>
              <a:ahLst/>
              <a:cxnLst/>
              <a:rect l="l" t="t" r="r" b="b"/>
              <a:pathLst>
                <a:path w="37101" h="33989" extrusionOk="0">
                  <a:moveTo>
                    <a:pt x="70" y="1"/>
                  </a:moveTo>
                  <a:lnTo>
                    <a:pt x="70" y="490"/>
                  </a:lnTo>
                  <a:cubicBezTo>
                    <a:pt x="1119" y="525"/>
                    <a:pt x="1714" y="630"/>
                    <a:pt x="2063" y="1050"/>
                  </a:cubicBezTo>
                  <a:cubicBezTo>
                    <a:pt x="2168" y="1224"/>
                    <a:pt x="2273" y="1364"/>
                    <a:pt x="2343" y="1539"/>
                  </a:cubicBezTo>
                  <a:cubicBezTo>
                    <a:pt x="2413" y="1714"/>
                    <a:pt x="2413" y="1924"/>
                    <a:pt x="2448" y="2099"/>
                  </a:cubicBezTo>
                  <a:cubicBezTo>
                    <a:pt x="2448" y="2308"/>
                    <a:pt x="2448" y="2518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3" y="33394"/>
                    <a:pt x="0" y="33499"/>
                  </a:cubicBezTo>
                  <a:lnTo>
                    <a:pt x="0" y="33988"/>
                  </a:lnTo>
                  <a:lnTo>
                    <a:pt x="7273" y="33988"/>
                  </a:lnTo>
                  <a:lnTo>
                    <a:pt x="7273" y="33499"/>
                  </a:lnTo>
                  <a:cubicBezTo>
                    <a:pt x="5350" y="33394"/>
                    <a:pt x="4826" y="33009"/>
                    <a:pt x="4826" y="30282"/>
                  </a:cubicBezTo>
                  <a:lnTo>
                    <a:pt x="4826" y="6714"/>
                  </a:lnTo>
                  <a:cubicBezTo>
                    <a:pt x="4826" y="6260"/>
                    <a:pt x="4721" y="5386"/>
                    <a:pt x="4721" y="5385"/>
                  </a:cubicBezTo>
                  <a:lnTo>
                    <a:pt x="4721" y="5385"/>
                  </a:lnTo>
                  <a:lnTo>
                    <a:pt x="5175" y="6714"/>
                  </a:lnTo>
                  <a:lnTo>
                    <a:pt x="16889" y="33848"/>
                  </a:lnTo>
                  <a:lnTo>
                    <a:pt x="17624" y="33848"/>
                  </a:lnTo>
                  <a:lnTo>
                    <a:pt x="29582" y="5875"/>
                  </a:lnTo>
                  <a:lnTo>
                    <a:pt x="29932" y="4756"/>
                  </a:lnTo>
                  <a:lnTo>
                    <a:pt x="29932" y="4756"/>
                  </a:lnTo>
                  <a:cubicBezTo>
                    <a:pt x="29932" y="4756"/>
                    <a:pt x="29827" y="5281"/>
                    <a:pt x="29827" y="5805"/>
                  </a:cubicBezTo>
                  <a:lnTo>
                    <a:pt x="29827" y="30247"/>
                  </a:lnTo>
                  <a:cubicBezTo>
                    <a:pt x="29827" y="32974"/>
                    <a:pt x="29303" y="33359"/>
                    <a:pt x="27414" y="33499"/>
                  </a:cubicBezTo>
                  <a:lnTo>
                    <a:pt x="27414" y="33988"/>
                  </a:lnTo>
                  <a:lnTo>
                    <a:pt x="37100" y="33988"/>
                  </a:lnTo>
                  <a:lnTo>
                    <a:pt x="37100" y="33499"/>
                  </a:lnTo>
                  <a:cubicBezTo>
                    <a:pt x="35177" y="33359"/>
                    <a:pt x="34653" y="33009"/>
                    <a:pt x="34653" y="30247"/>
                  </a:cubicBezTo>
                  <a:lnTo>
                    <a:pt x="34653" y="2763"/>
                  </a:lnTo>
                  <a:cubicBezTo>
                    <a:pt x="34653" y="805"/>
                    <a:pt x="35177" y="595"/>
                    <a:pt x="37030" y="490"/>
                  </a:cubicBezTo>
                  <a:lnTo>
                    <a:pt x="37030" y="1"/>
                  </a:lnTo>
                  <a:lnTo>
                    <a:pt x="29512" y="1"/>
                  </a:lnTo>
                  <a:lnTo>
                    <a:pt x="18638" y="25631"/>
                  </a:lnTo>
                  <a:lnTo>
                    <a:pt x="76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2"/>
            <p:cNvSpPr/>
            <p:nvPr/>
          </p:nvSpPr>
          <p:spPr>
            <a:xfrm>
              <a:off x="5943850" y="1806725"/>
              <a:ext cx="512275" cy="871600"/>
            </a:xfrm>
            <a:custGeom>
              <a:avLst/>
              <a:gdLst/>
              <a:ahLst/>
              <a:cxnLst/>
              <a:rect l="l" t="t" r="r" b="b"/>
              <a:pathLst>
                <a:path w="20491" h="34864" extrusionOk="0">
                  <a:moveTo>
                    <a:pt x="10490" y="1"/>
                  </a:moveTo>
                  <a:cubicBezTo>
                    <a:pt x="5735" y="1"/>
                    <a:pt x="140" y="2868"/>
                    <a:pt x="140" y="8848"/>
                  </a:cubicBezTo>
                  <a:cubicBezTo>
                    <a:pt x="140" y="12939"/>
                    <a:pt x="2588" y="15491"/>
                    <a:pt x="7448" y="17904"/>
                  </a:cubicBezTo>
                  <a:cubicBezTo>
                    <a:pt x="12239" y="20352"/>
                    <a:pt x="15910" y="21296"/>
                    <a:pt x="15910" y="26086"/>
                  </a:cubicBezTo>
                  <a:cubicBezTo>
                    <a:pt x="15910" y="28534"/>
                    <a:pt x="14512" y="32800"/>
                    <a:pt x="9092" y="32800"/>
                  </a:cubicBezTo>
                  <a:cubicBezTo>
                    <a:pt x="6959" y="32800"/>
                    <a:pt x="5245" y="32031"/>
                    <a:pt x="3882" y="30912"/>
                  </a:cubicBezTo>
                  <a:cubicBezTo>
                    <a:pt x="665" y="27869"/>
                    <a:pt x="735" y="25492"/>
                    <a:pt x="490" y="24583"/>
                  </a:cubicBezTo>
                  <a:lnTo>
                    <a:pt x="0" y="24583"/>
                  </a:lnTo>
                  <a:lnTo>
                    <a:pt x="140" y="32100"/>
                  </a:lnTo>
                  <a:lnTo>
                    <a:pt x="140" y="32065"/>
                  </a:lnTo>
                  <a:cubicBezTo>
                    <a:pt x="2420" y="33447"/>
                    <a:pt x="5725" y="34863"/>
                    <a:pt x="9277" y="34863"/>
                  </a:cubicBezTo>
                  <a:cubicBezTo>
                    <a:pt x="9320" y="34863"/>
                    <a:pt x="9363" y="34863"/>
                    <a:pt x="9406" y="34863"/>
                  </a:cubicBezTo>
                  <a:lnTo>
                    <a:pt x="9616" y="34863"/>
                  </a:lnTo>
                  <a:cubicBezTo>
                    <a:pt x="14896" y="34793"/>
                    <a:pt x="20491" y="30877"/>
                    <a:pt x="20491" y="24687"/>
                  </a:cubicBezTo>
                  <a:cubicBezTo>
                    <a:pt x="20491" y="18009"/>
                    <a:pt x="15805" y="16435"/>
                    <a:pt x="11050" y="13988"/>
                  </a:cubicBezTo>
                  <a:cubicBezTo>
                    <a:pt x="6259" y="11645"/>
                    <a:pt x="4266" y="10456"/>
                    <a:pt x="4266" y="7309"/>
                  </a:cubicBezTo>
                  <a:cubicBezTo>
                    <a:pt x="4266" y="5141"/>
                    <a:pt x="5560" y="1994"/>
                    <a:pt x="9791" y="1994"/>
                  </a:cubicBezTo>
                  <a:cubicBezTo>
                    <a:pt x="11155" y="1994"/>
                    <a:pt x="12344" y="2344"/>
                    <a:pt x="13358" y="2903"/>
                  </a:cubicBezTo>
                  <a:cubicBezTo>
                    <a:pt x="16819" y="4791"/>
                    <a:pt x="16959" y="7519"/>
                    <a:pt x="17414" y="9232"/>
                  </a:cubicBezTo>
                  <a:lnTo>
                    <a:pt x="17938" y="9232"/>
                  </a:lnTo>
                  <a:lnTo>
                    <a:pt x="17624" y="1644"/>
                  </a:lnTo>
                  <a:cubicBezTo>
                    <a:pt x="15456" y="735"/>
                    <a:pt x="13707" y="316"/>
                    <a:pt x="12484" y="141"/>
                  </a:cubicBezTo>
                  <a:cubicBezTo>
                    <a:pt x="11749" y="36"/>
                    <a:pt x="11085" y="1"/>
                    <a:pt x="10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2"/>
            <p:cNvSpPr/>
            <p:nvPr/>
          </p:nvSpPr>
          <p:spPr>
            <a:xfrm>
              <a:off x="238125" y="2773575"/>
              <a:ext cx="1727375" cy="914400"/>
            </a:xfrm>
            <a:custGeom>
              <a:avLst/>
              <a:gdLst/>
              <a:ahLst/>
              <a:cxnLst/>
              <a:rect l="l" t="t" r="r" b="b"/>
              <a:pathLst>
                <a:path w="69095" h="36576" extrusionOk="0">
                  <a:moveTo>
                    <a:pt x="63500" y="1923"/>
                  </a:moveTo>
                  <a:cubicBezTo>
                    <a:pt x="64374" y="2728"/>
                    <a:pt x="67416" y="5455"/>
                    <a:pt x="67836" y="5840"/>
                  </a:cubicBezTo>
                  <a:cubicBezTo>
                    <a:pt x="66929" y="8596"/>
                    <a:pt x="65743" y="11317"/>
                    <a:pt x="64592" y="13621"/>
                  </a:cubicBezTo>
                  <a:lnTo>
                    <a:pt x="64592" y="13621"/>
                  </a:lnTo>
                  <a:lnTo>
                    <a:pt x="65598" y="7203"/>
                  </a:lnTo>
                  <a:lnTo>
                    <a:pt x="62626" y="4511"/>
                  </a:lnTo>
                  <a:cubicBezTo>
                    <a:pt x="62906" y="3672"/>
                    <a:pt x="63220" y="2833"/>
                    <a:pt x="63500" y="1923"/>
                  </a:cubicBezTo>
                  <a:close/>
                  <a:moveTo>
                    <a:pt x="5595" y="1923"/>
                  </a:moveTo>
                  <a:cubicBezTo>
                    <a:pt x="5874" y="2833"/>
                    <a:pt x="6189" y="3672"/>
                    <a:pt x="6504" y="4511"/>
                  </a:cubicBezTo>
                  <a:lnTo>
                    <a:pt x="3497" y="7203"/>
                  </a:lnTo>
                  <a:lnTo>
                    <a:pt x="4511" y="13637"/>
                  </a:lnTo>
                  <a:cubicBezTo>
                    <a:pt x="3357" y="11294"/>
                    <a:pt x="2133" y="8567"/>
                    <a:pt x="1259" y="5840"/>
                  </a:cubicBezTo>
                  <a:cubicBezTo>
                    <a:pt x="1713" y="5455"/>
                    <a:pt x="4721" y="2728"/>
                    <a:pt x="5595" y="1923"/>
                  </a:cubicBezTo>
                  <a:close/>
                  <a:moveTo>
                    <a:pt x="5245" y="11155"/>
                  </a:moveTo>
                  <a:lnTo>
                    <a:pt x="5245" y="11155"/>
                  </a:lnTo>
                  <a:cubicBezTo>
                    <a:pt x="5839" y="12378"/>
                    <a:pt x="6469" y="13567"/>
                    <a:pt x="7168" y="14756"/>
                  </a:cubicBezTo>
                  <a:cubicBezTo>
                    <a:pt x="6714" y="15176"/>
                    <a:pt x="6294" y="15560"/>
                    <a:pt x="5979" y="15805"/>
                  </a:cubicBezTo>
                  <a:lnTo>
                    <a:pt x="5245" y="11155"/>
                  </a:lnTo>
                  <a:close/>
                  <a:moveTo>
                    <a:pt x="63850" y="11155"/>
                  </a:moveTo>
                  <a:lnTo>
                    <a:pt x="63115" y="15805"/>
                  </a:lnTo>
                  <a:cubicBezTo>
                    <a:pt x="62801" y="15560"/>
                    <a:pt x="62416" y="15176"/>
                    <a:pt x="61926" y="14756"/>
                  </a:cubicBezTo>
                  <a:cubicBezTo>
                    <a:pt x="61926" y="14756"/>
                    <a:pt x="61961" y="14721"/>
                    <a:pt x="61961" y="14721"/>
                  </a:cubicBezTo>
                  <a:cubicBezTo>
                    <a:pt x="62626" y="13567"/>
                    <a:pt x="63255" y="12378"/>
                    <a:pt x="63850" y="11155"/>
                  </a:cubicBezTo>
                  <a:close/>
                  <a:moveTo>
                    <a:pt x="60038" y="3672"/>
                  </a:moveTo>
                  <a:cubicBezTo>
                    <a:pt x="60912" y="4441"/>
                    <a:pt x="63780" y="7029"/>
                    <a:pt x="64269" y="7448"/>
                  </a:cubicBezTo>
                  <a:cubicBezTo>
                    <a:pt x="63115" y="10350"/>
                    <a:pt x="61752" y="13078"/>
                    <a:pt x="60178" y="15595"/>
                  </a:cubicBezTo>
                  <a:lnTo>
                    <a:pt x="60178" y="15630"/>
                  </a:lnTo>
                  <a:cubicBezTo>
                    <a:pt x="54653" y="24442"/>
                    <a:pt x="46821" y="30911"/>
                    <a:pt x="37555" y="34303"/>
                  </a:cubicBezTo>
                  <a:cubicBezTo>
                    <a:pt x="37555" y="34303"/>
                    <a:pt x="34897" y="35282"/>
                    <a:pt x="34547" y="35422"/>
                  </a:cubicBezTo>
                  <a:cubicBezTo>
                    <a:pt x="34233" y="35282"/>
                    <a:pt x="31540" y="34303"/>
                    <a:pt x="31540" y="34303"/>
                  </a:cubicBezTo>
                  <a:cubicBezTo>
                    <a:pt x="22274" y="30911"/>
                    <a:pt x="14441" y="24442"/>
                    <a:pt x="8917" y="15595"/>
                  </a:cubicBezTo>
                  <a:cubicBezTo>
                    <a:pt x="7308" y="13043"/>
                    <a:pt x="5944" y="10315"/>
                    <a:pt x="4825" y="7448"/>
                  </a:cubicBezTo>
                  <a:cubicBezTo>
                    <a:pt x="5315" y="7029"/>
                    <a:pt x="8217" y="4441"/>
                    <a:pt x="9056" y="3672"/>
                  </a:cubicBezTo>
                  <a:cubicBezTo>
                    <a:pt x="10210" y="6924"/>
                    <a:pt x="11644" y="10001"/>
                    <a:pt x="13392" y="12798"/>
                  </a:cubicBezTo>
                  <a:cubicBezTo>
                    <a:pt x="18288" y="20631"/>
                    <a:pt x="25211" y="26365"/>
                    <a:pt x="33358" y="29337"/>
                  </a:cubicBezTo>
                  <a:lnTo>
                    <a:pt x="34547" y="29757"/>
                  </a:lnTo>
                  <a:lnTo>
                    <a:pt x="35736" y="29337"/>
                  </a:lnTo>
                  <a:cubicBezTo>
                    <a:pt x="43884" y="26365"/>
                    <a:pt x="50807" y="20631"/>
                    <a:pt x="55702" y="12798"/>
                  </a:cubicBezTo>
                  <a:cubicBezTo>
                    <a:pt x="57451" y="10001"/>
                    <a:pt x="58884" y="6924"/>
                    <a:pt x="60038" y="3672"/>
                  </a:cubicBezTo>
                  <a:close/>
                  <a:moveTo>
                    <a:pt x="6119" y="0"/>
                  </a:moveTo>
                  <a:lnTo>
                    <a:pt x="5490" y="560"/>
                  </a:lnTo>
                  <a:lnTo>
                    <a:pt x="0" y="5525"/>
                  </a:lnTo>
                  <a:lnTo>
                    <a:pt x="105" y="5840"/>
                  </a:lnTo>
                  <a:cubicBezTo>
                    <a:pt x="1399" y="10036"/>
                    <a:pt x="3567" y="14302"/>
                    <a:pt x="5140" y="17169"/>
                  </a:cubicBezTo>
                  <a:lnTo>
                    <a:pt x="5455" y="17763"/>
                  </a:lnTo>
                  <a:lnTo>
                    <a:pt x="7728" y="15735"/>
                  </a:lnTo>
                  <a:cubicBezTo>
                    <a:pt x="7798" y="15875"/>
                    <a:pt x="7868" y="16050"/>
                    <a:pt x="7972" y="16190"/>
                  </a:cubicBezTo>
                  <a:cubicBezTo>
                    <a:pt x="13672" y="25246"/>
                    <a:pt x="21680" y="31855"/>
                    <a:pt x="31156" y="35352"/>
                  </a:cubicBezTo>
                  <a:lnTo>
                    <a:pt x="34547" y="36575"/>
                  </a:lnTo>
                  <a:lnTo>
                    <a:pt x="37939" y="35352"/>
                  </a:lnTo>
                  <a:cubicBezTo>
                    <a:pt x="47415" y="31855"/>
                    <a:pt x="55458" y="25246"/>
                    <a:pt x="61122" y="16190"/>
                  </a:cubicBezTo>
                  <a:cubicBezTo>
                    <a:pt x="61227" y="16050"/>
                    <a:pt x="61297" y="15875"/>
                    <a:pt x="61402" y="15735"/>
                  </a:cubicBezTo>
                  <a:lnTo>
                    <a:pt x="63640" y="17763"/>
                  </a:lnTo>
                  <a:lnTo>
                    <a:pt x="63955" y="17169"/>
                  </a:lnTo>
                  <a:cubicBezTo>
                    <a:pt x="65528" y="14337"/>
                    <a:pt x="67661" y="10071"/>
                    <a:pt x="68990" y="5840"/>
                  </a:cubicBezTo>
                  <a:lnTo>
                    <a:pt x="69095" y="5525"/>
                  </a:lnTo>
                  <a:lnTo>
                    <a:pt x="62975" y="0"/>
                  </a:lnTo>
                  <a:lnTo>
                    <a:pt x="62731" y="839"/>
                  </a:lnTo>
                  <a:cubicBezTo>
                    <a:pt x="62416" y="1818"/>
                    <a:pt x="62101" y="2798"/>
                    <a:pt x="61752" y="3742"/>
                  </a:cubicBezTo>
                  <a:lnTo>
                    <a:pt x="59584" y="1783"/>
                  </a:lnTo>
                  <a:lnTo>
                    <a:pt x="59304" y="2553"/>
                  </a:lnTo>
                  <a:cubicBezTo>
                    <a:pt x="58150" y="6014"/>
                    <a:pt x="56612" y="9266"/>
                    <a:pt x="54758" y="12204"/>
                  </a:cubicBezTo>
                  <a:cubicBezTo>
                    <a:pt x="50003" y="19826"/>
                    <a:pt x="43289" y="25421"/>
                    <a:pt x="35352" y="28323"/>
                  </a:cubicBezTo>
                  <a:cubicBezTo>
                    <a:pt x="35352" y="28323"/>
                    <a:pt x="34792" y="28533"/>
                    <a:pt x="34547" y="28603"/>
                  </a:cubicBezTo>
                  <a:cubicBezTo>
                    <a:pt x="34303" y="28533"/>
                    <a:pt x="33743" y="28323"/>
                    <a:pt x="33743" y="28323"/>
                  </a:cubicBezTo>
                  <a:cubicBezTo>
                    <a:pt x="25806" y="25421"/>
                    <a:pt x="19092" y="19826"/>
                    <a:pt x="14301" y="12204"/>
                  </a:cubicBezTo>
                  <a:cubicBezTo>
                    <a:pt x="12483" y="9301"/>
                    <a:pt x="10945" y="6049"/>
                    <a:pt x="9791" y="2553"/>
                  </a:cubicBezTo>
                  <a:lnTo>
                    <a:pt x="9511" y="1749"/>
                  </a:lnTo>
                  <a:lnTo>
                    <a:pt x="8917" y="2308"/>
                  </a:lnTo>
                  <a:lnTo>
                    <a:pt x="7343" y="3707"/>
                  </a:lnTo>
                  <a:cubicBezTo>
                    <a:pt x="6993" y="2798"/>
                    <a:pt x="6679" y="1818"/>
                    <a:pt x="6364" y="839"/>
                  </a:cubicBezTo>
                  <a:lnTo>
                    <a:pt x="6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2"/>
            <p:cNvSpPr/>
            <p:nvPr/>
          </p:nvSpPr>
          <p:spPr>
            <a:xfrm>
              <a:off x="428675" y="3047175"/>
              <a:ext cx="98825" cy="87450"/>
            </a:xfrm>
            <a:custGeom>
              <a:avLst/>
              <a:gdLst/>
              <a:ahLst/>
              <a:cxnLst/>
              <a:rect l="l" t="t" r="r" b="b"/>
              <a:pathLst>
                <a:path w="3953" h="3498" extrusionOk="0">
                  <a:moveTo>
                    <a:pt x="3218" y="420"/>
                  </a:moveTo>
                  <a:lnTo>
                    <a:pt x="2379" y="1330"/>
                  </a:lnTo>
                  <a:lnTo>
                    <a:pt x="1994" y="665"/>
                  </a:lnTo>
                  <a:lnTo>
                    <a:pt x="3218" y="420"/>
                  </a:lnTo>
                  <a:close/>
                  <a:moveTo>
                    <a:pt x="3393" y="1"/>
                  </a:moveTo>
                  <a:cubicBezTo>
                    <a:pt x="2448" y="141"/>
                    <a:pt x="1015" y="385"/>
                    <a:pt x="385" y="420"/>
                  </a:cubicBezTo>
                  <a:lnTo>
                    <a:pt x="211" y="211"/>
                  </a:lnTo>
                  <a:lnTo>
                    <a:pt x="1" y="315"/>
                  </a:lnTo>
                  <a:cubicBezTo>
                    <a:pt x="106" y="455"/>
                    <a:pt x="211" y="595"/>
                    <a:pt x="281" y="770"/>
                  </a:cubicBezTo>
                  <a:cubicBezTo>
                    <a:pt x="385" y="945"/>
                    <a:pt x="455" y="1120"/>
                    <a:pt x="560" y="1295"/>
                  </a:cubicBezTo>
                  <a:lnTo>
                    <a:pt x="735" y="1190"/>
                  </a:lnTo>
                  <a:lnTo>
                    <a:pt x="665" y="945"/>
                  </a:lnTo>
                  <a:lnTo>
                    <a:pt x="1609" y="735"/>
                  </a:lnTo>
                  <a:lnTo>
                    <a:pt x="2099" y="1609"/>
                  </a:lnTo>
                  <a:cubicBezTo>
                    <a:pt x="1924" y="1854"/>
                    <a:pt x="1609" y="2134"/>
                    <a:pt x="1434" y="2309"/>
                  </a:cubicBezTo>
                  <a:lnTo>
                    <a:pt x="1260" y="2134"/>
                  </a:lnTo>
                  <a:lnTo>
                    <a:pt x="1085" y="2204"/>
                  </a:lnTo>
                  <a:cubicBezTo>
                    <a:pt x="1190" y="2448"/>
                    <a:pt x="1330" y="2658"/>
                    <a:pt x="1434" y="2868"/>
                  </a:cubicBezTo>
                  <a:cubicBezTo>
                    <a:pt x="1574" y="3078"/>
                    <a:pt x="1679" y="3288"/>
                    <a:pt x="1784" y="3497"/>
                  </a:cubicBezTo>
                  <a:lnTo>
                    <a:pt x="1959" y="3393"/>
                  </a:lnTo>
                  <a:lnTo>
                    <a:pt x="1889" y="3148"/>
                  </a:lnTo>
                  <a:cubicBezTo>
                    <a:pt x="2064" y="2903"/>
                    <a:pt x="2623" y="2239"/>
                    <a:pt x="3043" y="1749"/>
                  </a:cubicBezTo>
                  <a:lnTo>
                    <a:pt x="3952" y="770"/>
                  </a:lnTo>
                  <a:lnTo>
                    <a:pt x="3847" y="490"/>
                  </a:lnTo>
                  <a:cubicBezTo>
                    <a:pt x="3707" y="315"/>
                    <a:pt x="3532" y="176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2"/>
            <p:cNvSpPr/>
            <p:nvPr/>
          </p:nvSpPr>
          <p:spPr>
            <a:xfrm>
              <a:off x="502975" y="3133725"/>
              <a:ext cx="114550" cy="110175"/>
            </a:xfrm>
            <a:custGeom>
              <a:avLst/>
              <a:gdLst/>
              <a:ahLst/>
              <a:cxnLst/>
              <a:rect l="l" t="t" r="r" b="b"/>
              <a:pathLst>
                <a:path w="4582" h="4407" extrusionOk="0">
                  <a:moveTo>
                    <a:pt x="2589" y="1"/>
                  </a:moveTo>
                  <a:lnTo>
                    <a:pt x="2414" y="105"/>
                  </a:lnTo>
                  <a:lnTo>
                    <a:pt x="2554" y="385"/>
                  </a:lnTo>
                  <a:cubicBezTo>
                    <a:pt x="2344" y="560"/>
                    <a:pt x="2134" y="735"/>
                    <a:pt x="1854" y="945"/>
                  </a:cubicBezTo>
                  <a:lnTo>
                    <a:pt x="1120" y="1469"/>
                  </a:lnTo>
                  <a:cubicBezTo>
                    <a:pt x="840" y="1679"/>
                    <a:pt x="595" y="1819"/>
                    <a:pt x="386" y="1959"/>
                  </a:cubicBezTo>
                  <a:lnTo>
                    <a:pt x="141" y="1749"/>
                  </a:lnTo>
                  <a:lnTo>
                    <a:pt x="1" y="1889"/>
                  </a:lnTo>
                  <a:cubicBezTo>
                    <a:pt x="106" y="2029"/>
                    <a:pt x="211" y="2168"/>
                    <a:pt x="316" y="2343"/>
                  </a:cubicBezTo>
                  <a:cubicBezTo>
                    <a:pt x="456" y="2483"/>
                    <a:pt x="525" y="2623"/>
                    <a:pt x="665" y="2798"/>
                  </a:cubicBezTo>
                  <a:lnTo>
                    <a:pt x="805" y="2658"/>
                  </a:lnTo>
                  <a:lnTo>
                    <a:pt x="700" y="2413"/>
                  </a:lnTo>
                  <a:cubicBezTo>
                    <a:pt x="1120" y="2064"/>
                    <a:pt x="1784" y="1574"/>
                    <a:pt x="2274" y="1189"/>
                  </a:cubicBezTo>
                  <a:lnTo>
                    <a:pt x="2309" y="1189"/>
                  </a:lnTo>
                  <a:cubicBezTo>
                    <a:pt x="1959" y="2029"/>
                    <a:pt x="1679" y="2938"/>
                    <a:pt x="1330" y="3812"/>
                  </a:cubicBezTo>
                  <a:cubicBezTo>
                    <a:pt x="1400" y="3917"/>
                    <a:pt x="1470" y="4022"/>
                    <a:pt x="1540" y="4127"/>
                  </a:cubicBezTo>
                  <a:cubicBezTo>
                    <a:pt x="1644" y="4197"/>
                    <a:pt x="1679" y="4301"/>
                    <a:pt x="1749" y="4406"/>
                  </a:cubicBezTo>
                  <a:cubicBezTo>
                    <a:pt x="1994" y="4197"/>
                    <a:pt x="2309" y="3952"/>
                    <a:pt x="2693" y="3672"/>
                  </a:cubicBezTo>
                  <a:lnTo>
                    <a:pt x="3428" y="3148"/>
                  </a:lnTo>
                  <a:cubicBezTo>
                    <a:pt x="3707" y="2938"/>
                    <a:pt x="3952" y="2798"/>
                    <a:pt x="4162" y="2658"/>
                  </a:cubicBezTo>
                  <a:lnTo>
                    <a:pt x="4407" y="2868"/>
                  </a:lnTo>
                  <a:lnTo>
                    <a:pt x="4582" y="2728"/>
                  </a:lnTo>
                  <a:cubicBezTo>
                    <a:pt x="4442" y="2588"/>
                    <a:pt x="4337" y="2448"/>
                    <a:pt x="4232" y="2273"/>
                  </a:cubicBezTo>
                  <a:cubicBezTo>
                    <a:pt x="4127" y="2133"/>
                    <a:pt x="4022" y="1959"/>
                    <a:pt x="3917" y="1819"/>
                  </a:cubicBezTo>
                  <a:lnTo>
                    <a:pt x="3742" y="1924"/>
                  </a:lnTo>
                  <a:lnTo>
                    <a:pt x="3847" y="2203"/>
                  </a:lnTo>
                  <a:cubicBezTo>
                    <a:pt x="3428" y="2553"/>
                    <a:pt x="2274" y="3427"/>
                    <a:pt x="2274" y="3427"/>
                  </a:cubicBezTo>
                  <a:cubicBezTo>
                    <a:pt x="2554" y="2623"/>
                    <a:pt x="2903" y="1679"/>
                    <a:pt x="3218" y="840"/>
                  </a:cubicBezTo>
                  <a:cubicBezTo>
                    <a:pt x="3113" y="700"/>
                    <a:pt x="3008" y="560"/>
                    <a:pt x="2903" y="420"/>
                  </a:cubicBezTo>
                  <a:cubicBezTo>
                    <a:pt x="2798" y="280"/>
                    <a:pt x="2693" y="140"/>
                    <a:pt x="2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2"/>
            <p:cNvSpPr/>
            <p:nvPr/>
          </p:nvSpPr>
          <p:spPr>
            <a:xfrm>
              <a:off x="600025" y="3257425"/>
              <a:ext cx="98800" cy="87875"/>
            </a:xfrm>
            <a:custGeom>
              <a:avLst/>
              <a:gdLst/>
              <a:ahLst/>
              <a:cxnLst/>
              <a:rect l="l" t="t" r="r" b="b"/>
              <a:pathLst>
                <a:path w="3952" h="3515" extrusionOk="0">
                  <a:moveTo>
                    <a:pt x="1810" y="1"/>
                  </a:moveTo>
                  <a:cubicBezTo>
                    <a:pt x="1423" y="1"/>
                    <a:pt x="1047" y="140"/>
                    <a:pt x="735" y="437"/>
                  </a:cubicBezTo>
                  <a:cubicBezTo>
                    <a:pt x="0" y="1102"/>
                    <a:pt x="70" y="2116"/>
                    <a:pt x="665" y="2745"/>
                  </a:cubicBezTo>
                  <a:cubicBezTo>
                    <a:pt x="1049" y="3200"/>
                    <a:pt x="1504" y="3445"/>
                    <a:pt x="2238" y="3514"/>
                  </a:cubicBezTo>
                  <a:lnTo>
                    <a:pt x="2308" y="3130"/>
                  </a:lnTo>
                  <a:cubicBezTo>
                    <a:pt x="1854" y="3060"/>
                    <a:pt x="1574" y="2885"/>
                    <a:pt x="1364" y="2675"/>
                  </a:cubicBezTo>
                  <a:cubicBezTo>
                    <a:pt x="909" y="2186"/>
                    <a:pt x="874" y="1486"/>
                    <a:pt x="1434" y="962"/>
                  </a:cubicBezTo>
                  <a:cubicBezTo>
                    <a:pt x="1682" y="729"/>
                    <a:pt x="1938" y="634"/>
                    <a:pt x="2175" y="634"/>
                  </a:cubicBezTo>
                  <a:cubicBezTo>
                    <a:pt x="2473" y="634"/>
                    <a:pt x="2743" y="783"/>
                    <a:pt x="2938" y="997"/>
                  </a:cubicBezTo>
                  <a:cubicBezTo>
                    <a:pt x="3112" y="1207"/>
                    <a:pt x="3252" y="1486"/>
                    <a:pt x="3287" y="1731"/>
                  </a:cubicBezTo>
                  <a:lnTo>
                    <a:pt x="3112" y="1941"/>
                  </a:lnTo>
                  <a:lnTo>
                    <a:pt x="3287" y="2116"/>
                  </a:lnTo>
                  <a:cubicBezTo>
                    <a:pt x="3462" y="1941"/>
                    <a:pt x="3742" y="1801"/>
                    <a:pt x="3952" y="1696"/>
                  </a:cubicBezTo>
                  <a:cubicBezTo>
                    <a:pt x="3812" y="1312"/>
                    <a:pt x="3602" y="1032"/>
                    <a:pt x="3322" y="717"/>
                  </a:cubicBezTo>
                  <a:cubicBezTo>
                    <a:pt x="2880" y="255"/>
                    <a:pt x="2334" y="1"/>
                    <a:pt x="1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2"/>
            <p:cNvSpPr/>
            <p:nvPr/>
          </p:nvSpPr>
          <p:spPr>
            <a:xfrm>
              <a:off x="694425" y="3348925"/>
              <a:ext cx="105800" cy="89325"/>
            </a:xfrm>
            <a:custGeom>
              <a:avLst/>
              <a:gdLst/>
              <a:ahLst/>
              <a:cxnLst/>
              <a:rect l="l" t="t" r="r" b="b"/>
              <a:pathLst>
                <a:path w="4232" h="3573" extrusionOk="0">
                  <a:moveTo>
                    <a:pt x="2345" y="626"/>
                  </a:moveTo>
                  <a:cubicBezTo>
                    <a:pt x="2543" y="626"/>
                    <a:pt x="2735" y="691"/>
                    <a:pt x="2903" y="834"/>
                  </a:cubicBezTo>
                  <a:cubicBezTo>
                    <a:pt x="3358" y="1218"/>
                    <a:pt x="3323" y="1883"/>
                    <a:pt x="2868" y="2407"/>
                  </a:cubicBezTo>
                  <a:cubicBezTo>
                    <a:pt x="2581" y="2738"/>
                    <a:pt x="2239" y="2930"/>
                    <a:pt x="1902" y="2930"/>
                  </a:cubicBezTo>
                  <a:cubicBezTo>
                    <a:pt x="1705" y="2930"/>
                    <a:pt x="1510" y="2864"/>
                    <a:pt x="1329" y="2722"/>
                  </a:cubicBezTo>
                  <a:cubicBezTo>
                    <a:pt x="875" y="2337"/>
                    <a:pt x="910" y="1673"/>
                    <a:pt x="1364" y="1148"/>
                  </a:cubicBezTo>
                  <a:cubicBezTo>
                    <a:pt x="1651" y="817"/>
                    <a:pt x="2007" y="626"/>
                    <a:pt x="2345" y="626"/>
                  </a:cubicBezTo>
                  <a:close/>
                  <a:moveTo>
                    <a:pt x="1930" y="0"/>
                  </a:moveTo>
                  <a:cubicBezTo>
                    <a:pt x="1457" y="0"/>
                    <a:pt x="1018" y="214"/>
                    <a:pt x="700" y="589"/>
                  </a:cubicBezTo>
                  <a:cubicBezTo>
                    <a:pt x="1" y="1393"/>
                    <a:pt x="176" y="2337"/>
                    <a:pt x="1050" y="3071"/>
                  </a:cubicBezTo>
                  <a:cubicBezTo>
                    <a:pt x="1472" y="3412"/>
                    <a:pt x="1917" y="3572"/>
                    <a:pt x="2328" y="3572"/>
                  </a:cubicBezTo>
                  <a:cubicBezTo>
                    <a:pt x="2803" y="3572"/>
                    <a:pt x="3233" y="3360"/>
                    <a:pt x="3532" y="2967"/>
                  </a:cubicBezTo>
                  <a:cubicBezTo>
                    <a:pt x="4232" y="2162"/>
                    <a:pt x="4057" y="1253"/>
                    <a:pt x="3183" y="519"/>
                  </a:cubicBezTo>
                  <a:cubicBezTo>
                    <a:pt x="2777" y="161"/>
                    <a:pt x="2340" y="0"/>
                    <a:pt x="19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805450" y="3420450"/>
              <a:ext cx="102300" cy="114550"/>
            </a:xfrm>
            <a:custGeom>
              <a:avLst/>
              <a:gdLst/>
              <a:ahLst/>
              <a:cxnLst/>
              <a:rect l="l" t="t" r="r" b="b"/>
              <a:pathLst>
                <a:path w="4092" h="4582" extrusionOk="0">
                  <a:moveTo>
                    <a:pt x="2483" y="1015"/>
                  </a:moveTo>
                  <a:cubicBezTo>
                    <a:pt x="2588" y="1050"/>
                    <a:pt x="2693" y="1085"/>
                    <a:pt x="2868" y="1224"/>
                  </a:cubicBezTo>
                  <a:cubicBezTo>
                    <a:pt x="3183" y="1399"/>
                    <a:pt x="3252" y="1644"/>
                    <a:pt x="3113" y="1889"/>
                  </a:cubicBezTo>
                  <a:cubicBezTo>
                    <a:pt x="3008" y="2046"/>
                    <a:pt x="2877" y="2116"/>
                    <a:pt x="2724" y="2116"/>
                  </a:cubicBezTo>
                  <a:cubicBezTo>
                    <a:pt x="2571" y="2116"/>
                    <a:pt x="2396" y="2046"/>
                    <a:pt x="2203" y="1924"/>
                  </a:cubicBezTo>
                  <a:cubicBezTo>
                    <a:pt x="2134" y="1889"/>
                    <a:pt x="2029" y="1819"/>
                    <a:pt x="1959" y="1784"/>
                  </a:cubicBezTo>
                  <a:lnTo>
                    <a:pt x="2099" y="1539"/>
                  </a:lnTo>
                  <a:cubicBezTo>
                    <a:pt x="2238" y="1329"/>
                    <a:pt x="2378" y="1120"/>
                    <a:pt x="2483" y="1015"/>
                  </a:cubicBezTo>
                  <a:close/>
                  <a:moveTo>
                    <a:pt x="1714" y="1"/>
                  </a:moveTo>
                  <a:lnTo>
                    <a:pt x="1609" y="175"/>
                  </a:lnTo>
                  <a:lnTo>
                    <a:pt x="1819" y="385"/>
                  </a:lnTo>
                  <a:cubicBezTo>
                    <a:pt x="1679" y="630"/>
                    <a:pt x="1574" y="875"/>
                    <a:pt x="1364" y="1155"/>
                  </a:cubicBezTo>
                  <a:lnTo>
                    <a:pt x="910" y="1959"/>
                  </a:lnTo>
                  <a:cubicBezTo>
                    <a:pt x="700" y="2204"/>
                    <a:pt x="560" y="2448"/>
                    <a:pt x="385" y="2658"/>
                  </a:cubicBezTo>
                  <a:lnTo>
                    <a:pt x="105" y="2553"/>
                  </a:lnTo>
                  <a:lnTo>
                    <a:pt x="1" y="2728"/>
                  </a:lnTo>
                  <a:cubicBezTo>
                    <a:pt x="210" y="2868"/>
                    <a:pt x="420" y="2973"/>
                    <a:pt x="630" y="3113"/>
                  </a:cubicBezTo>
                  <a:cubicBezTo>
                    <a:pt x="840" y="3253"/>
                    <a:pt x="1050" y="3392"/>
                    <a:pt x="1259" y="3532"/>
                  </a:cubicBezTo>
                  <a:lnTo>
                    <a:pt x="1364" y="3357"/>
                  </a:lnTo>
                  <a:lnTo>
                    <a:pt x="1154" y="3148"/>
                  </a:lnTo>
                  <a:cubicBezTo>
                    <a:pt x="1259" y="2903"/>
                    <a:pt x="1399" y="2658"/>
                    <a:pt x="1574" y="2378"/>
                  </a:cubicBezTo>
                  <a:lnTo>
                    <a:pt x="1749" y="2134"/>
                  </a:lnTo>
                  <a:lnTo>
                    <a:pt x="1959" y="2273"/>
                  </a:lnTo>
                  <a:cubicBezTo>
                    <a:pt x="1994" y="2728"/>
                    <a:pt x="2029" y="3532"/>
                    <a:pt x="2099" y="4127"/>
                  </a:cubicBezTo>
                  <a:cubicBezTo>
                    <a:pt x="2378" y="4267"/>
                    <a:pt x="2658" y="4406"/>
                    <a:pt x="2938" y="4581"/>
                  </a:cubicBezTo>
                  <a:lnTo>
                    <a:pt x="3043" y="4406"/>
                  </a:lnTo>
                  <a:lnTo>
                    <a:pt x="2973" y="4267"/>
                  </a:lnTo>
                  <a:cubicBezTo>
                    <a:pt x="2903" y="4057"/>
                    <a:pt x="2763" y="2903"/>
                    <a:pt x="2728" y="2588"/>
                  </a:cubicBezTo>
                  <a:lnTo>
                    <a:pt x="2728" y="2588"/>
                  </a:lnTo>
                  <a:cubicBezTo>
                    <a:pt x="2871" y="2659"/>
                    <a:pt x="3017" y="2694"/>
                    <a:pt x="3158" y="2694"/>
                  </a:cubicBezTo>
                  <a:cubicBezTo>
                    <a:pt x="3432" y="2694"/>
                    <a:pt x="3685" y="2562"/>
                    <a:pt x="3847" y="2308"/>
                  </a:cubicBezTo>
                  <a:cubicBezTo>
                    <a:pt x="4092" y="1959"/>
                    <a:pt x="4092" y="1504"/>
                    <a:pt x="3322" y="1015"/>
                  </a:cubicBezTo>
                  <a:cubicBezTo>
                    <a:pt x="3148" y="875"/>
                    <a:pt x="2938" y="770"/>
                    <a:pt x="2763" y="665"/>
                  </a:cubicBezTo>
                  <a:cubicBezTo>
                    <a:pt x="2553" y="560"/>
                    <a:pt x="2378" y="455"/>
                    <a:pt x="2203" y="315"/>
                  </a:cubicBezTo>
                  <a:cubicBezTo>
                    <a:pt x="2029" y="210"/>
                    <a:pt x="1854" y="10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2"/>
            <p:cNvSpPr/>
            <p:nvPr/>
          </p:nvSpPr>
          <p:spPr>
            <a:xfrm>
              <a:off x="921725" y="3500875"/>
              <a:ext cx="85675" cy="94425"/>
            </a:xfrm>
            <a:custGeom>
              <a:avLst/>
              <a:gdLst/>
              <a:ahLst/>
              <a:cxnLst/>
              <a:rect l="l" t="t" r="r" b="b"/>
              <a:pathLst>
                <a:path w="3427" h="3777" extrusionOk="0">
                  <a:moveTo>
                    <a:pt x="2623" y="420"/>
                  </a:moveTo>
                  <a:lnTo>
                    <a:pt x="2483" y="1679"/>
                  </a:lnTo>
                  <a:lnTo>
                    <a:pt x="1783" y="1364"/>
                  </a:lnTo>
                  <a:lnTo>
                    <a:pt x="2623" y="420"/>
                  </a:lnTo>
                  <a:close/>
                  <a:moveTo>
                    <a:pt x="2483" y="1"/>
                  </a:moveTo>
                  <a:cubicBezTo>
                    <a:pt x="1853" y="700"/>
                    <a:pt x="839" y="1714"/>
                    <a:pt x="315" y="2134"/>
                  </a:cubicBezTo>
                  <a:lnTo>
                    <a:pt x="70" y="2064"/>
                  </a:lnTo>
                  <a:lnTo>
                    <a:pt x="0" y="2273"/>
                  </a:lnTo>
                  <a:cubicBezTo>
                    <a:pt x="140" y="2343"/>
                    <a:pt x="315" y="2413"/>
                    <a:pt x="455" y="2483"/>
                  </a:cubicBezTo>
                  <a:cubicBezTo>
                    <a:pt x="630" y="2553"/>
                    <a:pt x="839" y="2658"/>
                    <a:pt x="1014" y="2728"/>
                  </a:cubicBezTo>
                  <a:lnTo>
                    <a:pt x="1119" y="2553"/>
                  </a:lnTo>
                  <a:lnTo>
                    <a:pt x="874" y="2378"/>
                  </a:lnTo>
                  <a:lnTo>
                    <a:pt x="1504" y="1644"/>
                  </a:lnTo>
                  <a:lnTo>
                    <a:pt x="2448" y="2064"/>
                  </a:lnTo>
                  <a:cubicBezTo>
                    <a:pt x="2448" y="2343"/>
                    <a:pt x="2378" y="2763"/>
                    <a:pt x="2308" y="3043"/>
                  </a:cubicBezTo>
                  <a:lnTo>
                    <a:pt x="2063" y="2973"/>
                  </a:lnTo>
                  <a:lnTo>
                    <a:pt x="1958" y="3148"/>
                  </a:lnTo>
                  <a:cubicBezTo>
                    <a:pt x="2203" y="3252"/>
                    <a:pt x="2448" y="3357"/>
                    <a:pt x="2658" y="3462"/>
                  </a:cubicBezTo>
                  <a:cubicBezTo>
                    <a:pt x="2867" y="3567"/>
                    <a:pt x="3112" y="3672"/>
                    <a:pt x="3322" y="3777"/>
                  </a:cubicBezTo>
                  <a:lnTo>
                    <a:pt x="3392" y="3602"/>
                  </a:lnTo>
                  <a:lnTo>
                    <a:pt x="3182" y="3427"/>
                  </a:lnTo>
                  <a:cubicBezTo>
                    <a:pt x="3182" y="3148"/>
                    <a:pt x="3217" y="2273"/>
                    <a:pt x="3287" y="1609"/>
                  </a:cubicBezTo>
                  <a:lnTo>
                    <a:pt x="3427" y="315"/>
                  </a:lnTo>
                  <a:lnTo>
                    <a:pt x="3182" y="105"/>
                  </a:lnTo>
                  <a:cubicBezTo>
                    <a:pt x="2972" y="70"/>
                    <a:pt x="2728" y="70"/>
                    <a:pt x="2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2"/>
            <p:cNvSpPr/>
            <p:nvPr/>
          </p:nvSpPr>
          <p:spPr>
            <a:xfrm>
              <a:off x="1180475" y="3500000"/>
              <a:ext cx="66450" cy="89200"/>
            </a:xfrm>
            <a:custGeom>
              <a:avLst/>
              <a:gdLst/>
              <a:ahLst/>
              <a:cxnLst/>
              <a:rect l="l" t="t" r="r" b="b"/>
              <a:pathLst>
                <a:path w="2658" h="3568" extrusionOk="0">
                  <a:moveTo>
                    <a:pt x="1364" y="1"/>
                  </a:moveTo>
                  <a:cubicBezTo>
                    <a:pt x="1119" y="105"/>
                    <a:pt x="910" y="210"/>
                    <a:pt x="665" y="315"/>
                  </a:cubicBezTo>
                  <a:cubicBezTo>
                    <a:pt x="455" y="420"/>
                    <a:pt x="210" y="525"/>
                    <a:pt x="0" y="630"/>
                  </a:cubicBezTo>
                  <a:lnTo>
                    <a:pt x="70" y="805"/>
                  </a:lnTo>
                  <a:lnTo>
                    <a:pt x="350" y="735"/>
                  </a:lnTo>
                  <a:cubicBezTo>
                    <a:pt x="490" y="980"/>
                    <a:pt x="630" y="1224"/>
                    <a:pt x="735" y="1539"/>
                  </a:cubicBezTo>
                  <a:lnTo>
                    <a:pt x="1119" y="2378"/>
                  </a:lnTo>
                  <a:cubicBezTo>
                    <a:pt x="1259" y="2693"/>
                    <a:pt x="1364" y="2938"/>
                    <a:pt x="1434" y="3183"/>
                  </a:cubicBezTo>
                  <a:lnTo>
                    <a:pt x="1189" y="3357"/>
                  </a:lnTo>
                  <a:lnTo>
                    <a:pt x="1294" y="3567"/>
                  </a:lnTo>
                  <a:cubicBezTo>
                    <a:pt x="1504" y="3427"/>
                    <a:pt x="1714" y="3322"/>
                    <a:pt x="1959" y="3252"/>
                  </a:cubicBezTo>
                  <a:cubicBezTo>
                    <a:pt x="2168" y="3148"/>
                    <a:pt x="2413" y="3043"/>
                    <a:pt x="2658" y="2938"/>
                  </a:cubicBezTo>
                  <a:lnTo>
                    <a:pt x="2553" y="2763"/>
                  </a:lnTo>
                  <a:lnTo>
                    <a:pt x="2273" y="2833"/>
                  </a:lnTo>
                  <a:cubicBezTo>
                    <a:pt x="2133" y="2588"/>
                    <a:pt x="2028" y="2343"/>
                    <a:pt x="1889" y="2029"/>
                  </a:cubicBezTo>
                  <a:lnTo>
                    <a:pt x="1504" y="1189"/>
                  </a:lnTo>
                  <a:cubicBezTo>
                    <a:pt x="1364" y="875"/>
                    <a:pt x="1259" y="630"/>
                    <a:pt x="1189" y="385"/>
                  </a:cubicBezTo>
                  <a:lnTo>
                    <a:pt x="1434" y="210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1260025" y="3424825"/>
              <a:ext cx="132025" cy="124150"/>
            </a:xfrm>
            <a:custGeom>
              <a:avLst/>
              <a:gdLst/>
              <a:ahLst/>
              <a:cxnLst/>
              <a:rect l="l" t="t" r="r" b="b"/>
              <a:pathLst>
                <a:path w="5281" h="4966" extrusionOk="0">
                  <a:moveTo>
                    <a:pt x="3602" y="0"/>
                  </a:moveTo>
                  <a:cubicBezTo>
                    <a:pt x="3427" y="105"/>
                    <a:pt x="3252" y="245"/>
                    <a:pt x="3043" y="350"/>
                  </a:cubicBezTo>
                  <a:cubicBezTo>
                    <a:pt x="2868" y="455"/>
                    <a:pt x="2658" y="560"/>
                    <a:pt x="2448" y="700"/>
                  </a:cubicBezTo>
                  <a:cubicBezTo>
                    <a:pt x="2588" y="1084"/>
                    <a:pt x="2903" y="2693"/>
                    <a:pt x="2973" y="3008"/>
                  </a:cubicBezTo>
                  <a:cubicBezTo>
                    <a:pt x="2588" y="2798"/>
                    <a:pt x="1434" y="1784"/>
                    <a:pt x="1119" y="1504"/>
                  </a:cubicBezTo>
                  <a:cubicBezTo>
                    <a:pt x="944" y="1609"/>
                    <a:pt x="735" y="1714"/>
                    <a:pt x="560" y="1854"/>
                  </a:cubicBezTo>
                  <a:cubicBezTo>
                    <a:pt x="385" y="1959"/>
                    <a:pt x="175" y="2063"/>
                    <a:pt x="0" y="2168"/>
                  </a:cubicBezTo>
                  <a:lnTo>
                    <a:pt x="105" y="2343"/>
                  </a:lnTo>
                  <a:lnTo>
                    <a:pt x="350" y="2238"/>
                  </a:lnTo>
                  <a:lnTo>
                    <a:pt x="595" y="2623"/>
                  </a:lnTo>
                  <a:cubicBezTo>
                    <a:pt x="805" y="3008"/>
                    <a:pt x="1539" y="4231"/>
                    <a:pt x="1679" y="4581"/>
                  </a:cubicBezTo>
                  <a:lnTo>
                    <a:pt x="1469" y="4791"/>
                  </a:lnTo>
                  <a:lnTo>
                    <a:pt x="1574" y="4966"/>
                  </a:lnTo>
                  <a:cubicBezTo>
                    <a:pt x="1749" y="4861"/>
                    <a:pt x="1889" y="4756"/>
                    <a:pt x="2063" y="4651"/>
                  </a:cubicBezTo>
                  <a:cubicBezTo>
                    <a:pt x="2203" y="4581"/>
                    <a:pt x="2378" y="4476"/>
                    <a:pt x="2553" y="4371"/>
                  </a:cubicBezTo>
                  <a:lnTo>
                    <a:pt x="2448" y="4196"/>
                  </a:lnTo>
                  <a:lnTo>
                    <a:pt x="2168" y="4301"/>
                  </a:lnTo>
                  <a:cubicBezTo>
                    <a:pt x="1993" y="4092"/>
                    <a:pt x="1854" y="3847"/>
                    <a:pt x="1679" y="3567"/>
                  </a:cubicBezTo>
                  <a:lnTo>
                    <a:pt x="1399" y="3112"/>
                  </a:lnTo>
                  <a:cubicBezTo>
                    <a:pt x="1154" y="2728"/>
                    <a:pt x="1014" y="2448"/>
                    <a:pt x="944" y="2308"/>
                  </a:cubicBezTo>
                  <a:lnTo>
                    <a:pt x="944" y="2273"/>
                  </a:lnTo>
                  <a:cubicBezTo>
                    <a:pt x="2133" y="3287"/>
                    <a:pt x="2763" y="3777"/>
                    <a:pt x="3077" y="4057"/>
                  </a:cubicBezTo>
                  <a:lnTo>
                    <a:pt x="3497" y="3812"/>
                  </a:lnTo>
                  <a:lnTo>
                    <a:pt x="2938" y="1084"/>
                  </a:lnTo>
                  <a:lnTo>
                    <a:pt x="2938" y="1084"/>
                  </a:lnTo>
                  <a:cubicBezTo>
                    <a:pt x="3043" y="1224"/>
                    <a:pt x="3217" y="1504"/>
                    <a:pt x="3427" y="1889"/>
                  </a:cubicBezTo>
                  <a:lnTo>
                    <a:pt x="3707" y="2343"/>
                  </a:lnTo>
                  <a:cubicBezTo>
                    <a:pt x="3882" y="2623"/>
                    <a:pt x="4022" y="2868"/>
                    <a:pt x="4126" y="3112"/>
                  </a:cubicBezTo>
                  <a:lnTo>
                    <a:pt x="3917" y="3322"/>
                  </a:lnTo>
                  <a:lnTo>
                    <a:pt x="4022" y="3497"/>
                  </a:lnTo>
                  <a:cubicBezTo>
                    <a:pt x="4231" y="3357"/>
                    <a:pt x="4441" y="3217"/>
                    <a:pt x="4651" y="3112"/>
                  </a:cubicBezTo>
                  <a:cubicBezTo>
                    <a:pt x="4861" y="2973"/>
                    <a:pt x="5071" y="2833"/>
                    <a:pt x="5280" y="2728"/>
                  </a:cubicBezTo>
                  <a:lnTo>
                    <a:pt x="5210" y="2553"/>
                  </a:lnTo>
                  <a:lnTo>
                    <a:pt x="4861" y="2693"/>
                  </a:lnTo>
                  <a:cubicBezTo>
                    <a:pt x="4721" y="2483"/>
                    <a:pt x="4546" y="2238"/>
                    <a:pt x="4371" y="1959"/>
                  </a:cubicBezTo>
                  <a:lnTo>
                    <a:pt x="3917" y="1154"/>
                  </a:lnTo>
                  <a:cubicBezTo>
                    <a:pt x="3742" y="875"/>
                    <a:pt x="3602" y="630"/>
                    <a:pt x="3497" y="385"/>
                  </a:cubicBezTo>
                  <a:lnTo>
                    <a:pt x="3707" y="175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1390275" y="3355975"/>
              <a:ext cx="83075" cy="102100"/>
            </a:xfrm>
            <a:custGeom>
              <a:avLst/>
              <a:gdLst/>
              <a:ahLst/>
              <a:cxnLst/>
              <a:rect l="l" t="t" r="r" b="b"/>
              <a:pathLst>
                <a:path w="3323" h="4084" extrusionOk="0">
                  <a:moveTo>
                    <a:pt x="2290" y="0"/>
                  </a:moveTo>
                  <a:cubicBezTo>
                    <a:pt x="2061" y="0"/>
                    <a:pt x="1808" y="106"/>
                    <a:pt x="1539" y="342"/>
                  </a:cubicBezTo>
                  <a:cubicBezTo>
                    <a:pt x="1399" y="447"/>
                    <a:pt x="1224" y="587"/>
                    <a:pt x="1049" y="726"/>
                  </a:cubicBezTo>
                  <a:cubicBezTo>
                    <a:pt x="840" y="901"/>
                    <a:pt x="665" y="1076"/>
                    <a:pt x="525" y="1181"/>
                  </a:cubicBezTo>
                  <a:cubicBezTo>
                    <a:pt x="350" y="1286"/>
                    <a:pt x="175" y="1426"/>
                    <a:pt x="0" y="1601"/>
                  </a:cubicBezTo>
                  <a:lnTo>
                    <a:pt x="105" y="1740"/>
                  </a:lnTo>
                  <a:lnTo>
                    <a:pt x="385" y="1601"/>
                  </a:lnTo>
                  <a:cubicBezTo>
                    <a:pt x="560" y="1810"/>
                    <a:pt x="735" y="2020"/>
                    <a:pt x="980" y="2265"/>
                  </a:cubicBezTo>
                  <a:lnTo>
                    <a:pt x="1539" y="2999"/>
                  </a:lnTo>
                  <a:cubicBezTo>
                    <a:pt x="1749" y="3244"/>
                    <a:pt x="1924" y="3454"/>
                    <a:pt x="2064" y="3699"/>
                  </a:cubicBezTo>
                  <a:lnTo>
                    <a:pt x="1889" y="3943"/>
                  </a:lnTo>
                  <a:lnTo>
                    <a:pt x="1994" y="4083"/>
                  </a:lnTo>
                  <a:cubicBezTo>
                    <a:pt x="2203" y="3908"/>
                    <a:pt x="2378" y="3768"/>
                    <a:pt x="2588" y="3594"/>
                  </a:cubicBezTo>
                  <a:cubicBezTo>
                    <a:pt x="2763" y="3454"/>
                    <a:pt x="2973" y="3314"/>
                    <a:pt x="3252" y="3069"/>
                  </a:cubicBezTo>
                  <a:lnTo>
                    <a:pt x="3147" y="2894"/>
                  </a:lnTo>
                  <a:lnTo>
                    <a:pt x="2763" y="3139"/>
                  </a:lnTo>
                  <a:cubicBezTo>
                    <a:pt x="2588" y="2929"/>
                    <a:pt x="2413" y="2719"/>
                    <a:pt x="2203" y="2475"/>
                  </a:cubicBezTo>
                  <a:lnTo>
                    <a:pt x="1784" y="1950"/>
                  </a:lnTo>
                  <a:cubicBezTo>
                    <a:pt x="1609" y="1740"/>
                    <a:pt x="1364" y="1426"/>
                    <a:pt x="1189" y="1216"/>
                  </a:cubicBezTo>
                  <a:cubicBezTo>
                    <a:pt x="1259" y="1111"/>
                    <a:pt x="1364" y="1006"/>
                    <a:pt x="1469" y="936"/>
                  </a:cubicBezTo>
                  <a:cubicBezTo>
                    <a:pt x="1617" y="805"/>
                    <a:pt x="1764" y="743"/>
                    <a:pt x="1901" y="743"/>
                  </a:cubicBezTo>
                  <a:cubicBezTo>
                    <a:pt x="2056" y="743"/>
                    <a:pt x="2197" y="823"/>
                    <a:pt x="2308" y="971"/>
                  </a:cubicBezTo>
                  <a:cubicBezTo>
                    <a:pt x="2518" y="1216"/>
                    <a:pt x="2588" y="1531"/>
                    <a:pt x="2273" y="1810"/>
                  </a:cubicBezTo>
                  <a:cubicBezTo>
                    <a:pt x="2203" y="1845"/>
                    <a:pt x="2133" y="1880"/>
                    <a:pt x="2064" y="1915"/>
                  </a:cubicBezTo>
                  <a:lnTo>
                    <a:pt x="2203" y="2335"/>
                  </a:lnTo>
                  <a:cubicBezTo>
                    <a:pt x="2343" y="2265"/>
                    <a:pt x="2483" y="2160"/>
                    <a:pt x="2623" y="2055"/>
                  </a:cubicBezTo>
                  <a:cubicBezTo>
                    <a:pt x="3287" y="1496"/>
                    <a:pt x="3322" y="796"/>
                    <a:pt x="2938" y="342"/>
                  </a:cubicBezTo>
                  <a:cubicBezTo>
                    <a:pt x="2756" y="124"/>
                    <a:pt x="2537" y="0"/>
                    <a:pt x="2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2"/>
            <p:cNvSpPr/>
            <p:nvPr/>
          </p:nvSpPr>
          <p:spPr>
            <a:xfrm>
              <a:off x="1501300" y="3283200"/>
              <a:ext cx="95300" cy="97075"/>
            </a:xfrm>
            <a:custGeom>
              <a:avLst/>
              <a:gdLst/>
              <a:ahLst/>
              <a:cxnLst/>
              <a:rect l="l" t="t" r="r" b="b"/>
              <a:pathLst>
                <a:path w="3812" h="3883" extrusionOk="0">
                  <a:moveTo>
                    <a:pt x="420" y="770"/>
                  </a:moveTo>
                  <a:lnTo>
                    <a:pt x="1574" y="1330"/>
                  </a:lnTo>
                  <a:lnTo>
                    <a:pt x="1014" y="1889"/>
                  </a:lnTo>
                  <a:lnTo>
                    <a:pt x="420" y="805"/>
                  </a:lnTo>
                  <a:lnTo>
                    <a:pt x="420" y="770"/>
                  </a:lnTo>
                  <a:close/>
                  <a:moveTo>
                    <a:pt x="595" y="1"/>
                  </a:moveTo>
                  <a:lnTo>
                    <a:pt x="350" y="141"/>
                  </a:lnTo>
                  <a:cubicBezTo>
                    <a:pt x="245" y="350"/>
                    <a:pt x="140" y="560"/>
                    <a:pt x="0" y="770"/>
                  </a:cubicBezTo>
                  <a:cubicBezTo>
                    <a:pt x="420" y="1609"/>
                    <a:pt x="1049" y="2903"/>
                    <a:pt x="1259" y="3532"/>
                  </a:cubicBezTo>
                  <a:lnTo>
                    <a:pt x="1119" y="3742"/>
                  </a:lnTo>
                  <a:lnTo>
                    <a:pt x="1259" y="3882"/>
                  </a:lnTo>
                  <a:cubicBezTo>
                    <a:pt x="1399" y="3742"/>
                    <a:pt x="1504" y="3637"/>
                    <a:pt x="1609" y="3498"/>
                  </a:cubicBezTo>
                  <a:cubicBezTo>
                    <a:pt x="1749" y="3358"/>
                    <a:pt x="1923" y="3218"/>
                    <a:pt x="2063" y="3078"/>
                  </a:cubicBezTo>
                  <a:lnTo>
                    <a:pt x="1923" y="2938"/>
                  </a:lnTo>
                  <a:lnTo>
                    <a:pt x="1679" y="3078"/>
                  </a:lnTo>
                  <a:lnTo>
                    <a:pt x="1189" y="2239"/>
                  </a:lnTo>
                  <a:lnTo>
                    <a:pt x="1923" y="1504"/>
                  </a:lnTo>
                  <a:cubicBezTo>
                    <a:pt x="2168" y="1609"/>
                    <a:pt x="2553" y="1819"/>
                    <a:pt x="2798" y="1959"/>
                  </a:cubicBezTo>
                  <a:lnTo>
                    <a:pt x="2623" y="2169"/>
                  </a:lnTo>
                  <a:lnTo>
                    <a:pt x="2798" y="2309"/>
                  </a:lnTo>
                  <a:cubicBezTo>
                    <a:pt x="2972" y="2134"/>
                    <a:pt x="3147" y="1959"/>
                    <a:pt x="3322" y="1749"/>
                  </a:cubicBezTo>
                  <a:cubicBezTo>
                    <a:pt x="3462" y="1574"/>
                    <a:pt x="3672" y="1434"/>
                    <a:pt x="3812" y="1260"/>
                  </a:cubicBezTo>
                  <a:lnTo>
                    <a:pt x="3672" y="1120"/>
                  </a:lnTo>
                  <a:lnTo>
                    <a:pt x="3462" y="1260"/>
                  </a:lnTo>
                  <a:cubicBezTo>
                    <a:pt x="3147" y="1190"/>
                    <a:pt x="2378" y="840"/>
                    <a:pt x="1784" y="560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1567725" y="3172750"/>
              <a:ext cx="116300" cy="101750"/>
            </a:xfrm>
            <a:custGeom>
              <a:avLst/>
              <a:gdLst/>
              <a:ahLst/>
              <a:cxnLst/>
              <a:rect l="l" t="t" r="r" b="b"/>
              <a:pathLst>
                <a:path w="4652" h="4070" extrusionOk="0">
                  <a:moveTo>
                    <a:pt x="1735" y="792"/>
                  </a:moveTo>
                  <a:cubicBezTo>
                    <a:pt x="1819" y="792"/>
                    <a:pt x="1904" y="823"/>
                    <a:pt x="1994" y="887"/>
                  </a:cubicBezTo>
                  <a:cubicBezTo>
                    <a:pt x="2274" y="1132"/>
                    <a:pt x="2239" y="1447"/>
                    <a:pt x="1959" y="1796"/>
                  </a:cubicBezTo>
                  <a:cubicBezTo>
                    <a:pt x="1889" y="1866"/>
                    <a:pt x="1819" y="1936"/>
                    <a:pt x="1784" y="2006"/>
                  </a:cubicBezTo>
                  <a:lnTo>
                    <a:pt x="1574" y="1866"/>
                  </a:lnTo>
                  <a:cubicBezTo>
                    <a:pt x="1364" y="1691"/>
                    <a:pt x="1155" y="1552"/>
                    <a:pt x="1050" y="1447"/>
                  </a:cubicBezTo>
                  <a:cubicBezTo>
                    <a:pt x="1120" y="1307"/>
                    <a:pt x="1190" y="1237"/>
                    <a:pt x="1295" y="1062"/>
                  </a:cubicBezTo>
                  <a:cubicBezTo>
                    <a:pt x="1450" y="885"/>
                    <a:pt x="1591" y="792"/>
                    <a:pt x="1735" y="792"/>
                  </a:cubicBezTo>
                  <a:close/>
                  <a:moveTo>
                    <a:pt x="2023" y="1"/>
                  </a:moveTo>
                  <a:cubicBezTo>
                    <a:pt x="1765" y="1"/>
                    <a:pt x="1466" y="157"/>
                    <a:pt x="1155" y="572"/>
                  </a:cubicBezTo>
                  <a:cubicBezTo>
                    <a:pt x="1015" y="747"/>
                    <a:pt x="875" y="957"/>
                    <a:pt x="735" y="1132"/>
                  </a:cubicBezTo>
                  <a:cubicBezTo>
                    <a:pt x="595" y="1307"/>
                    <a:pt x="490" y="1482"/>
                    <a:pt x="350" y="1656"/>
                  </a:cubicBezTo>
                  <a:cubicBezTo>
                    <a:pt x="246" y="1831"/>
                    <a:pt x="106" y="1971"/>
                    <a:pt x="1" y="2111"/>
                  </a:cubicBezTo>
                  <a:lnTo>
                    <a:pt x="141" y="2251"/>
                  </a:lnTo>
                  <a:lnTo>
                    <a:pt x="385" y="2041"/>
                  </a:lnTo>
                  <a:cubicBezTo>
                    <a:pt x="630" y="2181"/>
                    <a:pt x="840" y="2321"/>
                    <a:pt x="1120" y="2531"/>
                  </a:cubicBezTo>
                  <a:lnTo>
                    <a:pt x="1819" y="3090"/>
                  </a:lnTo>
                  <a:cubicBezTo>
                    <a:pt x="2099" y="3300"/>
                    <a:pt x="2309" y="3475"/>
                    <a:pt x="2518" y="3650"/>
                  </a:cubicBezTo>
                  <a:lnTo>
                    <a:pt x="2379" y="3929"/>
                  </a:lnTo>
                  <a:lnTo>
                    <a:pt x="2553" y="4069"/>
                  </a:lnTo>
                  <a:cubicBezTo>
                    <a:pt x="2693" y="3859"/>
                    <a:pt x="2833" y="3650"/>
                    <a:pt x="2973" y="3440"/>
                  </a:cubicBezTo>
                  <a:cubicBezTo>
                    <a:pt x="3148" y="3265"/>
                    <a:pt x="3288" y="3055"/>
                    <a:pt x="3462" y="2880"/>
                  </a:cubicBezTo>
                  <a:lnTo>
                    <a:pt x="3288" y="2740"/>
                  </a:lnTo>
                  <a:lnTo>
                    <a:pt x="3078" y="2950"/>
                  </a:lnTo>
                  <a:cubicBezTo>
                    <a:pt x="2833" y="2810"/>
                    <a:pt x="2588" y="2636"/>
                    <a:pt x="2344" y="2426"/>
                  </a:cubicBezTo>
                  <a:lnTo>
                    <a:pt x="2099" y="2251"/>
                  </a:lnTo>
                  <a:lnTo>
                    <a:pt x="2239" y="2076"/>
                  </a:lnTo>
                  <a:cubicBezTo>
                    <a:pt x="2382" y="2066"/>
                    <a:pt x="2552" y="2062"/>
                    <a:pt x="2737" y="2062"/>
                  </a:cubicBezTo>
                  <a:cubicBezTo>
                    <a:pt x="3181" y="2062"/>
                    <a:pt x="3707" y="2086"/>
                    <a:pt x="4127" y="2111"/>
                  </a:cubicBezTo>
                  <a:cubicBezTo>
                    <a:pt x="4267" y="1831"/>
                    <a:pt x="4442" y="1552"/>
                    <a:pt x="4651" y="1272"/>
                  </a:cubicBezTo>
                  <a:lnTo>
                    <a:pt x="4477" y="1167"/>
                  </a:lnTo>
                  <a:lnTo>
                    <a:pt x="4372" y="1237"/>
                  </a:lnTo>
                  <a:cubicBezTo>
                    <a:pt x="4162" y="1272"/>
                    <a:pt x="2973" y="1307"/>
                    <a:pt x="2658" y="1342"/>
                  </a:cubicBezTo>
                  <a:cubicBezTo>
                    <a:pt x="2903" y="922"/>
                    <a:pt x="2868" y="468"/>
                    <a:pt x="2483" y="188"/>
                  </a:cubicBezTo>
                  <a:cubicBezTo>
                    <a:pt x="2356" y="74"/>
                    <a:pt x="2199" y="1"/>
                    <a:pt x="2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2"/>
            <p:cNvSpPr/>
            <p:nvPr/>
          </p:nvSpPr>
          <p:spPr>
            <a:xfrm>
              <a:off x="1651650" y="3055175"/>
              <a:ext cx="101425" cy="93800"/>
            </a:xfrm>
            <a:custGeom>
              <a:avLst/>
              <a:gdLst/>
              <a:ahLst/>
              <a:cxnLst/>
              <a:rect l="l" t="t" r="r" b="b"/>
              <a:pathLst>
                <a:path w="4057" h="3752" extrusionOk="0">
                  <a:moveTo>
                    <a:pt x="1761" y="800"/>
                  </a:moveTo>
                  <a:cubicBezTo>
                    <a:pt x="2003" y="800"/>
                    <a:pt x="2267" y="882"/>
                    <a:pt x="2518" y="1044"/>
                  </a:cubicBezTo>
                  <a:cubicBezTo>
                    <a:pt x="3113" y="1394"/>
                    <a:pt x="3392" y="1989"/>
                    <a:pt x="3078" y="2478"/>
                  </a:cubicBezTo>
                  <a:lnTo>
                    <a:pt x="3078" y="2513"/>
                  </a:lnTo>
                  <a:cubicBezTo>
                    <a:pt x="2898" y="2812"/>
                    <a:pt x="2616" y="2952"/>
                    <a:pt x="2290" y="2952"/>
                  </a:cubicBezTo>
                  <a:cubicBezTo>
                    <a:pt x="2045" y="2952"/>
                    <a:pt x="1774" y="2873"/>
                    <a:pt x="1504" y="2723"/>
                  </a:cubicBezTo>
                  <a:cubicBezTo>
                    <a:pt x="910" y="2373"/>
                    <a:pt x="665" y="1779"/>
                    <a:pt x="980" y="1254"/>
                  </a:cubicBezTo>
                  <a:cubicBezTo>
                    <a:pt x="1141" y="952"/>
                    <a:pt x="1430" y="800"/>
                    <a:pt x="1761" y="800"/>
                  </a:cubicBezTo>
                  <a:close/>
                  <a:moveTo>
                    <a:pt x="2067" y="1"/>
                  </a:moveTo>
                  <a:cubicBezTo>
                    <a:pt x="1485" y="1"/>
                    <a:pt x="969" y="366"/>
                    <a:pt x="595" y="1044"/>
                  </a:cubicBezTo>
                  <a:cubicBezTo>
                    <a:pt x="1" y="2024"/>
                    <a:pt x="280" y="3003"/>
                    <a:pt x="1085" y="3492"/>
                  </a:cubicBezTo>
                  <a:cubicBezTo>
                    <a:pt x="1385" y="3666"/>
                    <a:pt x="1682" y="3751"/>
                    <a:pt x="1967" y="3751"/>
                  </a:cubicBezTo>
                  <a:cubicBezTo>
                    <a:pt x="2542" y="3751"/>
                    <a:pt x="3065" y="3401"/>
                    <a:pt x="3462" y="2723"/>
                  </a:cubicBezTo>
                  <a:cubicBezTo>
                    <a:pt x="4057" y="1709"/>
                    <a:pt x="3777" y="730"/>
                    <a:pt x="2973" y="275"/>
                  </a:cubicBezTo>
                  <a:cubicBezTo>
                    <a:pt x="2660" y="90"/>
                    <a:pt x="2356" y="1"/>
                    <a:pt x="2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2"/>
            <p:cNvSpPr/>
            <p:nvPr/>
          </p:nvSpPr>
          <p:spPr>
            <a:xfrm>
              <a:off x="1084325" y="3560325"/>
              <a:ext cx="35850" cy="35850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699" y="0"/>
                  </a:moveTo>
                  <a:cubicBezTo>
                    <a:pt x="315" y="0"/>
                    <a:pt x="0" y="350"/>
                    <a:pt x="0" y="735"/>
                  </a:cubicBezTo>
                  <a:cubicBezTo>
                    <a:pt x="0" y="1119"/>
                    <a:pt x="315" y="1434"/>
                    <a:pt x="699" y="1434"/>
                  </a:cubicBezTo>
                  <a:cubicBezTo>
                    <a:pt x="1084" y="1434"/>
                    <a:pt x="1434" y="1119"/>
                    <a:pt x="1434" y="735"/>
                  </a:cubicBezTo>
                  <a:cubicBezTo>
                    <a:pt x="1434" y="315"/>
                    <a:pt x="1084" y="0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424300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35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35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1746925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00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00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467150" y="1816350"/>
              <a:ext cx="1269325" cy="1624225"/>
            </a:xfrm>
            <a:custGeom>
              <a:avLst/>
              <a:gdLst/>
              <a:ahLst/>
              <a:cxnLst/>
              <a:rect l="l" t="t" r="r" b="b"/>
              <a:pathLst>
                <a:path w="50773" h="64969" extrusionOk="0">
                  <a:moveTo>
                    <a:pt x="49688" y="1085"/>
                  </a:moveTo>
                  <a:lnTo>
                    <a:pt x="49688" y="26051"/>
                  </a:lnTo>
                  <a:cubicBezTo>
                    <a:pt x="49688" y="30142"/>
                    <a:pt x="49094" y="34338"/>
                    <a:pt x="47905" y="38429"/>
                  </a:cubicBezTo>
                  <a:cubicBezTo>
                    <a:pt x="47905" y="38429"/>
                    <a:pt x="47800" y="38744"/>
                    <a:pt x="47800" y="38779"/>
                  </a:cubicBezTo>
                  <a:cubicBezTo>
                    <a:pt x="47800" y="38779"/>
                    <a:pt x="47730" y="38954"/>
                    <a:pt x="47695" y="39128"/>
                  </a:cubicBezTo>
                  <a:cubicBezTo>
                    <a:pt x="45038" y="36751"/>
                    <a:pt x="26051" y="19652"/>
                    <a:pt x="25386" y="19057"/>
                  </a:cubicBezTo>
                  <a:cubicBezTo>
                    <a:pt x="25351" y="19092"/>
                    <a:pt x="25246" y="19197"/>
                    <a:pt x="25072" y="19337"/>
                  </a:cubicBezTo>
                  <a:cubicBezTo>
                    <a:pt x="25002" y="19372"/>
                    <a:pt x="24932" y="19442"/>
                    <a:pt x="24862" y="19512"/>
                  </a:cubicBezTo>
                  <a:cubicBezTo>
                    <a:pt x="21925" y="22135"/>
                    <a:pt x="7343" y="35282"/>
                    <a:pt x="3077" y="39128"/>
                  </a:cubicBezTo>
                  <a:cubicBezTo>
                    <a:pt x="3008" y="38954"/>
                    <a:pt x="2973" y="38779"/>
                    <a:pt x="2973" y="38779"/>
                  </a:cubicBezTo>
                  <a:cubicBezTo>
                    <a:pt x="2973" y="38779"/>
                    <a:pt x="2868" y="38464"/>
                    <a:pt x="2868" y="38429"/>
                  </a:cubicBezTo>
                  <a:cubicBezTo>
                    <a:pt x="1679" y="34338"/>
                    <a:pt x="1049" y="30177"/>
                    <a:pt x="1049" y="26051"/>
                  </a:cubicBezTo>
                  <a:lnTo>
                    <a:pt x="1049" y="1085"/>
                  </a:lnTo>
                  <a:close/>
                  <a:moveTo>
                    <a:pt x="25386" y="28708"/>
                  </a:moveTo>
                  <a:lnTo>
                    <a:pt x="44758" y="46157"/>
                  </a:lnTo>
                  <a:cubicBezTo>
                    <a:pt x="44723" y="46227"/>
                    <a:pt x="44688" y="46297"/>
                    <a:pt x="44653" y="46367"/>
                  </a:cubicBezTo>
                  <a:cubicBezTo>
                    <a:pt x="44653" y="46367"/>
                    <a:pt x="44443" y="46751"/>
                    <a:pt x="44443" y="46751"/>
                  </a:cubicBezTo>
                  <a:cubicBezTo>
                    <a:pt x="44443" y="46751"/>
                    <a:pt x="44146" y="47312"/>
                    <a:pt x="44097" y="47312"/>
                  </a:cubicBezTo>
                  <a:cubicBezTo>
                    <a:pt x="44096" y="47312"/>
                    <a:pt x="44095" y="47312"/>
                    <a:pt x="44094" y="47311"/>
                  </a:cubicBezTo>
                  <a:cubicBezTo>
                    <a:pt x="39723" y="55108"/>
                    <a:pt x="33079" y="60948"/>
                    <a:pt x="25386" y="63815"/>
                  </a:cubicBezTo>
                  <a:cubicBezTo>
                    <a:pt x="17694" y="60948"/>
                    <a:pt x="11050" y="55108"/>
                    <a:pt x="6644" y="47346"/>
                  </a:cubicBezTo>
                  <a:cubicBezTo>
                    <a:pt x="6644" y="47346"/>
                    <a:pt x="6329" y="46751"/>
                    <a:pt x="6329" y="46751"/>
                  </a:cubicBezTo>
                  <a:cubicBezTo>
                    <a:pt x="6329" y="46751"/>
                    <a:pt x="6120" y="46401"/>
                    <a:pt x="6120" y="46367"/>
                  </a:cubicBezTo>
                  <a:cubicBezTo>
                    <a:pt x="6085" y="46297"/>
                    <a:pt x="6050" y="46192"/>
                    <a:pt x="6015" y="46122"/>
                  </a:cubicBezTo>
                  <a:lnTo>
                    <a:pt x="21155" y="32520"/>
                  </a:lnTo>
                  <a:cubicBezTo>
                    <a:pt x="23603" y="30282"/>
                    <a:pt x="25386" y="28708"/>
                    <a:pt x="25386" y="28708"/>
                  </a:cubicBezTo>
                  <a:close/>
                  <a:moveTo>
                    <a:pt x="0" y="1"/>
                  </a:moveTo>
                  <a:lnTo>
                    <a:pt x="0" y="560"/>
                  </a:lnTo>
                  <a:lnTo>
                    <a:pt x="0" y="26051"/>
                  </a:lnTo>
                  <a:cubicBezTo>
                    <a:pt x="0" y="30317"/>
                    <a:pt x="630" y="34583"/>
                    <a:pt x="1854" y="38709"/>
                  </a:cubicBezTo>
                  <a:lnTo>
                    <a:pt x="1854" y="38744"/>
                  </a:lnTo>
                  <a:lnTo>
                    <a:pt x="1958" y="39058"/>
                  </a:lnTo>
                  <a:lnTo>
                    <a:pt x="2203" y="39898"/>
                  </a:lnTo>
                  <a:cubicBezTo>
                    <a:pt x="2203" y="39898"/>
                    <a:pt x="2203" y="39863"/>
                    <a:pt x="2238" y="39863"/>
                  </a:cubicBezTo>
                  <a:cubicBezTo>
                    <a:pt x="3008" y="42275"/>
                    <a:pt x="3987" y="44653"/>
                    <a:pt x="5175" y="46856"/>
                  </a:cubicBezTo>
                  <a:lnTo>
                    <a:pt x="5175" y="46891"/>
                  </a:lnTo>
                  <a:lnTo>
                    <a:pt x="5350" y="47276"/>
                  </a:lnTo>
                  <a:lnTo>
                    <a:pt x="5700" y="47870"/>
                  </a:lnTo>
                  <a:cubicBezTo>
                    <a:pt x="10281" y="55912"/>
                    <a:pt x="17134" y="61962"/>
                    <a:pt x="25177" y="64899"/>
                  </a:cubicBezTo>
                  <a:lnTo>
                    <a:pt x="25386" y="64969"/>
                  </a:lnTo>
                  <a:lnTo>
                    <a:pt x="25561" y="64899"/>
                  </a:lnTo>
                  <a:cubicBezTo>
                    <a:pt x="33639" y="61962"/>
                    <a:pt x="40492" y="55912"/>
                    <a:pt x="45038" y="47870"/>
                  </a:cubicBezTo>
                  <a:lnTo>
                    <a:pt x="45073" y="47870"/>
                  </a:lnTo>
                  <a:lnTo>
                    <a:pt x="45387" y="47276"/>
                  </a:lnTo>
                  <a:lnTo>
                    <a:pt x="45597" y="46891"/>
                  </a:lnTo>
                  <a:lnTo>
                    <a:pt x="45597" y="46856"/>
                  </a:lnTo>
                  <a:cubicBezTo>
                    <a:pt x="46751" y="44653"/>
                    <a:pt x="47730" y="42275"/>
                    <a:pt x="48534" y="39863"/>
                  </a:cubicBezTo>
                  <a:cubicBezTo>
                    <a:pt x="48569" y="39863"/>
                    <a:pt x="48569" y="39898"/>
                    <a:pt x="48569" y="39898"/>
                  </a:cubicBezTo>
                  <a:lnTo>
                    <a:pt x="48814" y="39058"/>
                  </a:lnTo>
                  <a:lnTo>
                    <a:pt x="48919" y="38744"/>
                  </a:lnTo>
                  <a:lnTo>
                    <a:pt x="48919" y="38709"/>
                  </a:lnTo>
                  <a:cubicBezTo>
                    <a:pt x="50143" y="34548"/>
                    <a:pt x="50772" y="30282"/>
                    <a:pt x="50772" y="26051"/>
                  </a:cubicBezTo>
                  <a:lnTo>
                    <a:pt x="50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812450" y="2695775"/>
              <a:ext cx="538500" cy="645150"/>
            </a:xfrm>
            <a:custGeom>
              <a:avLst/>
              <a:gdLst/>
              <a:ahLst/>
              <a:cxnLst/>
              <a:rect l="l" t="t" r="r" b="b"/>
              <a:pathLst>
                <a:path w="21540" h="25806" extrusionOk="0">
                  <a:moveTo>
                    <a:pt x="11574" y="0"/>
                  </a:moveTo>
                  <a:lnTo>
                    <a:pt x="10770" y="1574"/>
                  </a:lnTo>
                  <a:lnTo>
                    <a:pt x="9057" y="1224"/>
                  </a:lnTo>
                  <a:lnTo>
                    <a:pt x="9791" y="2832"/>
                  </a:lnTo>
                  <a:lnTo>
                    <a:pt x="8427" y="3951"/>
                  </a:lnTo>
                  <a:lnTo>
                    <a:pt x="10141" y="4371"/>
                  </a:lnTo>
                  <a:lnTo>
                    <a:pt x="10176" y="6119"/>
                  </a:lnTo>
                  <a:lnTo>
                    <a:pt x="11574" y="5035"/>
                  </a:lnTo>
                  <a:lnTo>
                    <a:pt x="12973" y="6119"/>
                  </a:lnTo>
                  <a:lnTo>
                    <a:pt x="13008" y="4371"/>
                  </a:lnTo>
                  <a:lnTo>
                    <a:pt x="14721" y="3951"/>
                  </a:lnTo>
                  <a:lnTo>
                    <a:pt x="13358" y="2832"/>
                  </a:lnTo>
                  <a:lnTo>
                    <a:pt x="14092" y="1224"/>
                  </a:lnTo>
                  <a:lnTo>
                    <a:pt x="12379" y="1574"/>
                  </a:lnTo>
                  <a:lnTo>
                    <a:pt x="11574" y="0"/>
                  </a:lnTo>
                  <a:close/>
                  <a:moveTo>
                    <a:pt x="19232" y="5945"/>
                  </a:moveTo>
                  <a:lnTo>
                    <a:pt x="18498" y="7273"/>
                  </a:lnTo>
                  <a:lnTo>
                    <a:pt x="16959" y="7238"/>
                  </a:lnTo>
                  <a:lnTo>
                    <a:pt x="17729" y="8602"/>
                  </a:lnTo>
                  <a:lnTo>
                    <a:pt x="16959" y="9896"/>
                  </a:lnTo>
                  <a:lnTo>
                    <a:pt x="18498" y="9896"/>
                  </a:lnTo>
                  <a:lnTo>
                    <a:pt x="19232" y="11224"/>
                  </a:lnTo>
                  <a:lnTo>
                    <a:pt x="20001" y="9896"/>
                  </a:lnTo>
                  <a:lnTo>
                    <a:pt x="21540" y="9896"/>
                  </a:lnTo>
                  <a:lnTo>
                    <a:pt x="20736" y="8602"/>
                  </a:lnTo>
                  <a:lnTo>
                    <a:pt x="21540" y="7238"/>
                  </a:lnTo>
                  <a:lnTo>
                    <a:pt x="20001" y="7273"/>
                  </a:lnTo>
                  <a:lnTo>
                    <a:pt x="19232" y="5945"/>
                  </a:lnTo>
                  <a:close/>
                  <a:moveTo>
                    <a:pt x="3112" y="8008"/>
                  </a:moveTo>
                  <a:lnTo>
                    <a:pt x="2343" y="9581"/>
                  </a:lnTo>
                  <a:lnTo>
                    <a:pt x="630" y="9231"/>
                  </a:lnTo>
                  <a:lnTo>
                    <a:pt x="630" y="9231"/>
                  </a:lnTo>
                  <a:lnTo>
                    <a:pt x="1364" y="10840"/>
                  </a:lnTo>
                  <a:lnTo>
                    <a:pt x="0" y="11959"/>
                  </a:lnTo>
                  <a:lnTo>
                    <a:pt x="1714" y="12378"/>
                  </a:lnTo>
                  <a:lnTo>
                    <a:pt x="1714" y="14127"/>
                  </a:lnTo>
                  <a:lnTo>
                    <a:pt x="3112" y="13078"/>
                  </a:lnTo>
                  <a:lnTo>
                    <a:pt x="4511" y="14127"/>
                  </a:lnTo>
                  <a:lnTo>
                    <a:pt x="4546" y="12378"/>
                  </a:lnTo>
                  <a:lnTo>
                    <a:pt x="6259" y="11959"/>
                  </a:lnTo>
                  <a:lnTo>
                    <a:pt x="4896" y="10840"/>
                  </a:lnTo>
                  <a:lnTo>
                    <a:pt x="5630" y="9231"/>
                  </a:lnTo>
                  <a:lnTo>
                    <a:pt x="3917" y="9581"/>
                  </a:lnTo>
                  <a:lnTo>
                    <a:pt x="3112" y="8008"/>
                  </a:lnTo>
                  <a:close/>
                  <a:moveTo>
                    <a:pt x="14651" y="11294"/>
                  </a:moveTo>
                  <a:lnTo>
                    <a:pt x="13952" y="12623"/>
                  </a:lnTo>
                  <a:lnTo>
                    <a:pt x="12483" y="12868"/>
                  </a:lnTo>
                  <a:lnTo>
                    <a:pt x="13533" y="13917"/>
                  </a:lnTo>
                  <a:lnTo>
                    <a:pt x="13288" y="15420"/>
                  </a:lnTo>
                  <a:lnTo>
                    <a:pt x="14651" y="14756"/>
                  </a:lnTo>
                  <a:lnTo>
                    <a:pt x="16015" y="15420"/>
                  </a:lnTo>
                  <a:lnTo>
                    <a:pt x="15770" y="13917"/>
                  </a:lnTo>
                  <a:lnTo>
                    <a:pt x="16819" y="12868"/>
                  </a:lnTo>
                  <a:lnTo>
                    <a:pt x="15351" y="12623"/>
                  </a:lnTo>
                  <a:lnTo>
                    <a:pt x="14651" y="11294"/>
                  </a:lnTo>
                  <a:close/>
                  <a:moveTo>
                    <a:pt x="11609" y="18602"/>
                  </a:moveTo>
                  <a:lnTo>
                    <a:pt x="10840" y="20316"/>
                  </a:lnTo>
                  <a:lnTo>
                    <a:pt x="9092" y="19651"/>
                  </a:lnTo>
                  <a:lnTo>
                    <a:pt x="9092" y="19651"/>
                  </a:lnTo>
                  <a:lnTo>
                    <a:pt x="9756" y="21435"/>
                  </a:lnTo>
                  <a:lnTo>
                    <a:pt x="8043" y="22204"/>
                  </a:lnTo>
                  <a:lnTo>
                    <a:pt x="9756" y="22973"/>
                  </a:lnTo>
                  <a:lnTo>
                    <a:pt x="9092" y="24757"/>
                  </a:lnTo>
                  <a:lnTo>
                    <a:pt x="10840" y="24092"/>
                  </a:lnTo>
                  <a:lnTo>
                    <a:pt x="11609" y="25806"/>
                  </a:lnTo>
                  <a:lnTo>
                    <a:pt x="12379" y="24092"/>
                  </a:lnTo>
                  <a:lnTo>
                    <a:pt x="14127" y="24757"/>
                  </a:lnTo>
                  <a:lnTo>
                    <a:pt x="13498" y="22973"/>
                  </a:lnTo>
                  <a:lnTo>
                    <a:pt x="15176" y="22204"/>
                  </a:lnTo>
                  <a:lnTo>
                    <a:pt x="13498" y="21435"/>
                  </a:lnTo>
                  <a:lnTo>
                    <a:pt x="14127" y="19651"/>
                  </a:lnTo>
                  <a:lnTo>
                    <a:pt x="14127" y="19651"/>
                  </a:lnTo>
                  <a:lnTo>
                    <a:pt x="12379" y="20316"/>
                  </a:lnTo>
                  <a:lnTo>
                    <a:pt x="11609" y="186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544950" y="1950975"/>
              <a:ext cx="460700" cy="354050"/>
            </a:xfrm>
            <a:custGeom>
              <a:avLst/>
              <a:gdLst/>
              <a:ahLst/>
              <a:cxnLst/>
              <a:rect l="l" t="t" r="r" b="b"/>
              <a:pathLst>
                <a:path w="18428" h="14162" extrusionOk="0">
                  <a:moveTo>
                    <a:pt x="0" y="0"/>
                  </a:moveTo>
                  <a:lnTo>
                    <a:pt x="0" y="13568"/>
                  </a:lnTo>
                  <a:lnTo>
                    <a:pt x="8183" y="13568"/>
                  </a:lnTo>
                  <a:cubicBezTo>
                    <a:pt x="8358" y="13917"/>
                    <a:pt x="8707" y="14162"/>
                    <a:pt x="9232" y="14162"/>
                  </a:cubicBezTo>
                  <a:cubicBezTo>
                    <a:pt x="9721" y="14162"/>
                    <a:pt x="10071" y="13917"/>
                    <a:pt x="10246" y="13568"/>
                  </a:cubicBezTo>
                  <a:lnTo>
                    <a:pt x="18428" y="13568"/>
                  </a:lnTo>
                  <a:lnTo>
                    <a:pt x="18428" y="0"/>
                  </a:lnTo>
                  <a:lnTo>
                    <a:pt x="17414" y="0"/>
                  </a:lnTo>
                  <a:lnTo>
                    <a:pt x="17449" y="280"/>
                  </a:lnTo>
                  <a:cubicBezTo>
                    <a:pt x="17449" y="280"/>
                    <a:pt x="17484" y="315"/>
                    <a:pt x="17484" y="350"/>
                  </a:cubicBezTo>
                  <a:lnTo>
                    <a:pt x="17484" y="12623"/>
                  </a:lnTo>
                  <a:lnTo>
                    <a:pt x="9861" y="12623"/>
                  </a:lnTo>
                  <a:cubicBezTo>
                    <a:pt x="9721" y="12868"/>
                    <a:pt x="9546" y="12903"/>
                    <a:pt x="9232" y="12903"/>
                  </a:cubicBezTo>
                  <a:cubicBezTo>
                    <a:pt x="8882" y="12903"/>
                    <a:pt x="8707" y="12833"/>
                    <a:pt x="8602" y="12623"/>
                  </a:cubicBezTo>
                  <a:lnTo>
                    <a:pt x="945" y="12623"/>
                  </a:lnTo>
                  <a:lnTo>
                    <a:pt x="945" y="350"/>
                  </a:lnTo>
                  <a:cubicBezTo>
                    <a:pt x="945" y="315"/>
                    <a:pt x="945" y="280"/>
                    <a:pt x="945" y="280"/>
                  </a:cubicBezTo>
                  <a:lnTo>
                    <a:pt x="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589525" y="1924650"/>
              <a:ext cx="179225" cy="318650"/>
            </a:xfrm>
            <a:custGeom>
              <a:avLst/>
              <a:gdLst/>
              <a:ahLst/>
              <a:cxnLst/>
              <a:rect l="l" t="t" r="r" b="b"/>
              <a:pathLst>
                <a:path w="7169" h="12746" extrusionOk="0">
                  <a:moveTo>
                    <a:pt x="5137" y="1504"/>
                  </a:moveTo>
                  <a:cubicBezTo>
                    <a:pt x="5196" y="1504"/>
                    <a:pt x="5256" y="1505"/>
                    <a:pt x="5316" y="1508"/>
                  </a:cubicBezTo>
                  <a:cubicBezTo>
                    <a:pt x="5770" y="1508"/>
                    <a:pt x="6120" y="1578"/>
                    <a:pt x="6470" y="1683"/>
                  </a:cubicBezTo>
                  <a:lnTo>
                    <a:pt x="6470" y="2277"/>
                  </a:lnTo>
                  <a:cubicBezTo>
                    <a:pt x="6155" y="2172"/>
                    <a:pt x="5805" y="2102"/>
                    <a:pt x="5316" y="2067"/>
                  </a:cubicBezTo>
                  <a:cubicBezTo>
                    <a:pt x="4581" y="2067"/>
                    <a:pt x="3812" y="2242"/>
                    <a:pt x="2973" y="2452"/>
                  </a:cubicBezTo>
                  <a:cubicBezTo>
                    <a:pt x="2239" y="2662"/>
                    <a:pt x="1504" y="2837"/>
                    <a:pt x="735" y="2872"/>
                  </a:cubicBezTo>
                  <a:lnTo>
                    <a:pt x="735" y="2312"/>
                  </a:lnTo>
                  <a:cubicBezTo>
                    <a:pt x="1434" y="2277"/>
                    <a:pt x="2134" y="2067"/>
                    <a:pt x="2833" y="1893"/>
                  </a:cubicBezTo>
                  <a:cubicBezTo>
                    <a:pt x="3642" y="1698"/>
                    <a:pt x="4392" y="1504"/>
                    <a:pt x="5137" y="1504"/>
                  </a:cubicBezTo>
                  <a:close/>
                  <a:moveTo>
                    <a:pt x="5137" y="2903"/>
                  </a:moveTo>
                  <a:cubicBezTo>
                    <a:pt x="5196" y="2903"/>
                    <a:pt x="5256" y="2904"/>
                    <a:pt x="5316" y="2907"/>
                  </a:cubicBezTo>
                  <a:cubicBezTo>
                    <a:pt x="5735" y="2907"/>
                    <a:pt x="6120" y="2977"/>
                    <a:pt x="6470" y="3082"/>
                  </a:cubicBezTo>
                  <a:lnTo>
                    <a:pt x="6470" y="3676"/>
                  </a:lnTo>
                  <a:cubicBezTo>
                    <a:pt x="6155" y="3571"/>
                    <a:pt x="5805" y="3466"/>
                    <a:pt x="5316" y="3466"/>
                  </a:cubicBezTo>
                  <a:cubicBezTo>
                    <a:pt x="5261" y="3464"/>
                    <a:pt x="5207" y="3462"/>
                    <a:pt x="5152" y="3462"/>
                  </a:cubicBezTo>
                  <a:cubicBezTo>
                    <a:pt x="4467" y="3462"/>
                    <a:pt x="3750" y="3657"/>
                    <a:pt x="2973" y="3851"/>
                  </a:cubicBezTo>
                  <a:cubicBezTo>
                    <a:pt x="2239" y="4026"/>
                    <a:pt x="1504" y="4235"/>
                    <a:pt x="735" y="4270"/>
                  </a:cubicBezTo>
                  <a:lnTo>
                    <a:pt x="735" y="3711"/>
                  </a:lnTo>
                  <a:cubicBezTo>
                    <a:pt x="1434" y="3641"/>
                    <a:pt x="2134" y="3466"/>
                    <a:pt x="2833" y="3291"/>
                  </a:cubicBezTo>
                  <a:cubicBezTo>
                    <a:pt x="3642" y="3097"/>
                    <a:pt x="4392" y="2903"/>
                    <a:pt x="5137" y="2903"/>
                  </a:cubicBezTo>
                  <a:close/>
                  <a:moveTo>
                    <a:pt x="5138" y="4267"/>
                  </a:moveTo>
                  <a:cubicBezTo>
                    <a:pt x="5197" y="4267"/>
                    <a:pt x="5256" y="4268"/>
                    <a:pt x="5316" y="4270"/>
                  </a:cubicBezTo>
                  <a:cubicBezTo>
                    <a:pt x="5735" y="4305"/>
                    <a:pt x="6120" y="4340"/>
                    <a:pt x="6470" y="4445"/>
                  </a:cubicBezTo>
                  <a:lnTo>
                    <a:pt x="6470" y="5040"/>
                  </a:lnTo>
                  <a:cubicBezTo>
                    <a:pt x="6155" y="4935"/>
                    <a:pt x="5805" y="4865"/>
                    <a:pt x="5316" y="4830"/>
                  </a:cubicBezTo>
                  <a:cubicBezTo>
                    <a:pt x="4581" y="4830"/>
                    <a:pt x="3812" y="5005"/>
                    <a:pt x="2973" y="5215"/>
                  </a:cubicBezTo>
                  <a:cubicBezTo>
                    <a:pt x="2274" y="5424"/>
                    <a:pt x="1504" y="5599"/>
                    <a:pt x="735" y="5669"/>
                  </a:cubicBezTo>
                  <a:lnTo>
                    <a:pt x="735" y="5075"/>
                  </a:lnTo>
                  <a:cubicBezTo>
                    <a:pt x="1434" y="5040"/>
                    <a:pt x="2134" y="4865"/>
                    <a:pt x="2833" y="4690"/>
                  </a:cubicBezTo>
                  <a:cubicBezTo>
                    <a:pt x="3643" y="4463"/>
                    <a:pt x="4392" y="4267"/>
                    <a:pt x="5138" y="4267"/>
                  </a:cubicBezTo>
                  <a:close/>
                  <a:moveTo>
                    <a:pt x="5137" y="5665"/>
                  </a:moveTo>
                  <a:cubicBezTo>
                    <a:pt x="5196" y="5665"/>
                    <a:pt x="5256" y="5666"/>
                    <a:pt x="5316" y="5669"/>
                  </a:cubicBezTo>
                  <a:cubicBezTo>
                    <a:pt x="5735" y="5669"/>
                    <a:pt x="6120" y="5739"/>
                    <a:pt x="6470" y="5844"/>
                  </a:cubicBezTo>
                  <a:lnTo>
                    <a:pt x="6470" y="6438"/>
                  </a:lnTo>
                  <a:cubicBezTo>
                    <a:pt x="6155" y="6333"/>
                    <a:pt x="5805" y="6264"/>
                    <a:pt x="5316" y="6229"/>
                  </a:cubicBezTo>
                  <a:cubicBezTo>
                    <a:pt x="5261" y="6226"/>
                    <a:pt x="5207" y="6225"/>
                    <a:pt x="5152" y="6225"/>
                  </a:cubicBezTo>
                  <a:cubicBezTo>
                    <a:pt x="4467" y="6225"/>
                    <a:pt x="3750" y="6419"/>
                    <a:pt x="2973" y="6613"/>
                  </a:cubicBezTo>
                  <a:cubicBezTo>
                    <a:pt x="2239" y="6788"/>
                    <a:pt x="1504" y="6998"/>
                    <a:pt x="735" y="7033"/>
                  </a:cubicBezTo>
                  <a:lnTo>
                    <a:pt x="735" y="6473"/>
                  </a:lnTo>
                  <a:cubicBezTo>
                    <a:pt x="1434" y="6403"/>
                    <a:pt x="2134" y="6229"/>
                    <a:pt x="2833" y="6054"/>
                  </a:cubicBezTo>
                  <a:cubicBezTo>
                    <a:pt x="3642" y="5859"/>
                    <a:pt x="4392" y="5665"/>
                    <a:pt x="5137" y="5665"/>
                  </a:cubicBezTo>
                  <a:close/>
                  <a:moveTo>
                    <a:pt x="5316" y="7033"/>
                  </a:moveTo>
                  <a:cubicBezTo>
                    <a:pt x="5735" y="7068"/>
                    <a:pt x="6120" y="7103"/>
                    <a:pt x="6435" y="7208"/>
                  </a:cubicBezTo>
                  <a:lnTo>
                    <a:pt x="6435" y="7791"/>
                  </a:lnTo>
                  <a:lnTo>
                    <a:pt x="6435" y="7791"/>
                  </a:lnTo>
                  <a:cubicBezTo>
                    <a:pt x="6129" y="7692"/>
                    <a:pt x="5787" y="7627"/>
                    <a:pt x="5316" y="7627"/>
                  </a:cubicBezTo>
                  <a:cubicBezTo>
                    <a:pt x="5261" y="7625"/>
                    <a:pt x="5207" y="7623"/>
                    <a:pt x="5152" y="7623"/>
                  </a:cubicBezTo>
                  <a:cubicBezTo>
                    <a:pt x="4467" y="7623"/>
                    <a:pt x="3750" y="7818"/>
                    <a:pt x="2973" y="8012"/>
                  </a:cubicBezTo>
                  <a:cubicBezTo>
                    <a:pt x="2274" y="8187"/>
                    <a:pt x="1504" y="8362"/>
                    <a:pt x="735" y="8431"/>
                  </a:cubicBezTo>
                  <a:lnTo>
                    <a:pt x="735" y="7837"/>
                  </a:lnTo>
                  <a:cubicBezTo>
                    <a:pt x="1434" y="7802"/>
                    <a:pt x="2134" y="7627"/>
                    <a:pt x="2833" y="7452"/>
                  </a:cubicBezTo>
                  <a:cubicBezTo>
                    <a:pt x="3707" y="7243"/>
                    <a:pt x="4511" y="7033"/>
                    <a:pt x="5316" y="7033"/>
                  </a:cubicBezTo>
                  <a:close/>
                  <a:moveTo>
                    <a:pt x="5137" y="8428"/>
                  </a:moveTo>
                  <a:cubicBezTo>
                    <a:pt x="5196" y="8428"/>
                    <a:pt x="5256" y="8429"/>
                    <a:pt x="5316" y="8431"/>
                  </a:cubicBezTo>
                  <a:cubicBezTo>
                    <a:pt x="5735" y="8431"/>
                    <a:pt x="6120" y="8501"/>
                    <a:pt x="6470" y="8606"/>
                  </a:cubicBezTo>
                  <a:lnTo>
                    <a:pt x="6470" y="9201"/>
                  </a:lnTo>
                  <a:cubicBezTo>
                    <a:pt x="6155" y="9096"/>
                    <a:pt x="5805" y="8991"/>
                    <a:pt x="5316" y="8991"/>
                  </a:cubicBezTo>
                  <a:cubicBezTo>
                    <a:pt x="5261" y="8988"/>
                    <a:pt x="5207" y="8987"/>
                    <a:pt x="5152" y="8987"/>
                  </a:cubicBezTo>
                  <a:cubicBezTo>
                    <a:pt x="4467" y="8987"/>
                    <a:pt x="3750" y="9181"/>
                    <a:pt x="2973" y="9376"/>
                  </a:cubicBezTo>
                  <a:cubicBezTo>
                    <a:pt x="2239" y="9550"/>
                    <a:pt x="1504" y="9760"/>
                    <a:pt x="735" y="9795"/>
                  </a:cubicBezTo>
                  <a:lnTo>
                    <a:pt x="735" y="9236"/>
                  </a:lnTo>
                  <a:cubicBezTo>
                    <a:pt x="1434" y="9166"/>
                    <a:pt x="2134" y="8991"/>
                    <a:pt x="2833" y="8816"/>
                  </a:cubicBezTo>
                  <a:cubicBezTo>
                    <a:pt x="3642" y="8622"/>
                    <a:pt x="4392" y="8428"/>
                    <a:pt x="5137" y="8428"/>
                  </a:cubicBezTo>
                  <a:close/>
                  <a:moveTo>
                    <a:pt x="5138" y="9791"/>
                  </a:moveTo>
                  <a:cubicBezTo>
                    <a:pt x="5197" y="9791"/>
                    <a:pt x="5256" y="9793"/>
                    <a:pt x="5316" y="9795"/>
                  </a:cubicBezTo>
                  <a:cubicBezTo>
                    <a:pt x="5735" y="9830"/>
                    <a:pt x="6120" y="9865"/>
                    <a:pt x="6470" y="9970"/>
                  </a:cubicBezTo>
                  <a:lnTo>
                    <a:pt x="6470" y="10599"/>
                  </a:lnTo>
                  <a:cubicBezTo>
                    <a:pt x="6155" y="10460"/>
                    <a:pt x="5805" y="10390"/>
                    <a:pt x="5316" y="10390"/>
                  </a:cubicBezTo>
                  <a:cubicBezTo>
                    <a:pt x="5261" y="10387"/>
                    <a:pt x="5207" y="10386"/>
                    <a:pt x="5152" y="10386"/>
                  </a:cubicBezTo>
                  <a:cubicBezTo>
                    <a:pt x="4467" y="10386"/>
                    <a:pt x="3750" y="10580"/>
                    <a:pt x="2973" y="10774"/>
                  </a:cubicBezTo>
                  <a:cubicBezTo>
                    <a:pt x="2239" y="10949"/>
                    <a:pt x="1504" y="11124"/>
                    <a:pt x="735" y="11194"/>
                  </a:cubicBezTo>
                  <a:lnTo>
                    <a:pt x="735" y="10599"/>
                  </a:lnTo>
                  <a:cubicBezTo>
                    <a:pt x="1434" y="10564"/>
                    <a:pt x="2169" y="10390"/>
                    <a:pt x="2833" y="10215"/>
                  </a:cubicBezTo>
                  <a:cubicBezTo>
                    <a:pt x="3643" y="9988"/>
                    <a:pt x="4392" y="9791"/>
                    <a:pt x="5138" y="9791"/>
                  </a:cubicBezTo>
                  <a:close/>
                  <a:moveTo>
                    <a:pt x="5151" y="1"/>
                  </a:moveTo>
                  <a:cubicBezTo>
                    <a:pt x="4462" y="1"/>
                    <a:pt x="3717" y="195"/>
                    <a:pt x="2973" y="389"/>
                  </a:cubicBezTo>
                  <a:cubicBezTo>
                    <a:pt x="2140" y="605"/>
                    <a:pt x="1253" y="821"/>
                    <a:pt x="360" y="821"/>
                  </a:cubicBezTo>
                  <a:cubicBezTo>
                    <a:pt x="240" y="821"/>
                    <a:pt x="120" y="817"/>
                    <a:pt x="1" y="809"/>
                  </a:cubicBezTo>
                  <a:lnTo>
                    <a:pt x="1" y="12732"/>
                  </a:lnTo>
                  <a:cubicBezTo>
                    <a:pt x="126" y="12742"/>
                    <a:pt x="251" y="12746"/>
                    <a:pt x="377" y="12746"/>
                  </a:cubicBezTo>
                  <a:cubicBezTo>
                    <a:pt x="1195" y="12746"/>
                    <a:pt x="2014" y="12560"/>
                    <a:pt x="2833" y="12348"/>
                  </a:cubicBezTo>
                  <a:cubicBezTo>
                    <a:pt x="3643" y="12121"/>
                    <a:pt x="4392" y="11924"/>
                    <a:pt x="5138" y="11924"/>
                  </a:cubicBezTo>
                  <a:cubicBezTo>
                    <a:pt x="5197" y="11924"/>
                    <a:pt x="5256" y="11926"/>
                    <a:pt x="5316" y="11928"/>
                  </a:cubicBezTo>
                  <a:cubicBezTo>
                    <a:pt x="6085" y="11963"/>
                    <a:pt x="6644" y="12138"/>
                    <a:pt x="7169" y="12453"/>
                  </a:cubicBezTo>
                  <a:lnTo>
                    <a:pt x="7169" y="634"/>
                  </a:lnTo>
                  <a:cubicBezTo>
                    <a:pt x="6784" y="319"/>
                    <a:pt x="6295" y="39"/>
                    <a:pt x="5316" y="4"/>
                  </a:cubicBezTo>
                  <a:cubicBezTo>
                    <a:pt x="5261" y="2"/>
                    <a:pt x="5206" y="1"/>
                    <a:pt x="5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782725" y="1924650"/>
              <a:ext cx="178350" cy="318625"/>
            </a:xfrm>
            <a:custGeom>
              <a:avLst/>
              <a:gdLst/>
              <a:ahLst/>
              <a:cxnLst/>
              <a:rect l="l" t="t" r="r" b="b"/>
              <a:pathLst>
                <a:path w="7134" h="12745" extrusionOk="0">
                  <a:moveTo>
                    <a:pt x="1998" y="1504"/>
                  </a:moveTo>
                  <a:cubicBezTo>
                    <a:pt x="2747" y="1504"/>
                    <a:pt x="3524" y="1698"/>
                    <a:pt x="4301" y="1893"/>
                  </a:cubicBezTo>
                  <a:cubicBezTo>
                    <a:pt x="5001" y="2067"/>
                    <a:pt x="5700" y="2277"/>
                    <a:pt x="6399" y="2312"/>
                  </a:cubicBezTo>
                  <a:lnTo>
                    <a:pt x="6399" y="2872"/>
                  </a:lnTo>
                  <a:cubicBezTo>
                    <a:pt x="5630" y="2837"/>
                    <a:pt x="4896" y="2627"/>
                    <a:pt x="4161" y="2452"/>
                  </a:cubicBezTo>
                  <a:cubicBezTo>
                    <a:pt x="3417" y="2258"/>
                    <a:pt x="2672" y="2064"/>
                    <a:pt x="2011" y="2064"/>
                  </a:cubicBezTo>
                  <a:cubicBezTo>
                    <a:pt x="1958" y="2064"/>
                    <a:pt x="1906" y="2065"/>
                    <a:pt x="1854" y="2067"/>
                  </a:cubicBezTo>
                  <a:cubicBezTo>
                    <a:pt x="1364" y="2102"/>
                    <a:pt x="979" y="2172"/>
                    <a:pt x="700" y="2277"/>
                  </a:cubicBezTo>
                  <a:lnTo>
                    <a:pt x="700" y="1683"/>
                  </a:lnTo>
                  <a:cubicBezTo>
                    <a:pt x="1014" y="1578"/>
                    <a:pt x="1399" y="1508"/>
                    <a:pt x="1819" y="1508"/>
                  </a:cubicBezTo>
                  <a:cubicBezTo>
                    <a:pt x="1878" y="1505"/>
                    <a:pt x="1938" y="1504"/>
                    <a:pt x="1998" y="1504"/>
                  </a:cubicBezTo>
                  <a:close/>
                  <a:moveTo>
                    <a:pt x="1819" y="2872"/>
                  </a:moveTo>
                  <a:cubicBezTo>
                    <a:pt x="2623" y="2872"/>
                    <a:pt x="3462" y="3082"/>
                    <a:pt x="4301" y="3291"/>
                  </a:cubicBezTo>
                  <a:cubicBezTo>
                    <a:pt x="5001" y="3466"/>
                    <a:pt x="5700" y="3641"/>
                    <a:pt x="6399" y="3711"/>
                  </a:cubicBezTo>
                  <a:lnTo>
                    <a:pt x="6399" y="4270"/>
                  </a:lnTo>
                  <a:cubicBezTo>
                    <a:pt x="5630" y="4200"/>
                    <a:pt x="4896" y="4026"/>
                    <a:pt x="4161" y="3851"/>
                  </a:cubicBezTo>
                  <a:cubicBezTo>
                    <a:pt x="3417" y="3657"/>
                    <a:pt x="2672" y="3462"/>
                    <a:pt x="2011" y="3462"/>
                  </a:cubicBezTo>
                  <a:cubicBezTo>
                    <a:pt x="1958" y="3462"/>
                    <a:pt x="1906" y="3464"/>
                    <a:pt x="1854" y="3466"/>
                  </a:cubicBezTo>
                  <a:cubicBezTo>
                    <a:pt x="1364" y="3466"/>
                    <a:pt x="979" y="3571"/>
                    <a:pt x="700" y="3676"/>
                  </a:cubicBezTo>
                  <a:lnTo>
                    <a:pt x="700" y="3082"/>
                  </a:lnTo>
                  <a:cubicBezTo>
                    <a:pt x="1014" y="2977"/>
                    <a:pt x="1399" y="2907"/>
                    <a:pt x="1819" y="2872"/>
                  </a:cubicBezTo>
                  <a:close/>
                  <a:moveTo>
                    <a:pt x="1998" y="4267"/>
                  </a:moveTo>
                  <a:cubicBezTo>
                    <a:pt x="2743" y="4267"/>
                    <a:pt x="3492" y="4461"/>
                    <a:pt x="4301" y="4655"/>
                  </a:cubicBezTo>
                  <a:cubicBezTo>
                    <a:pt x="5001" y="4830"/>
                    <a:pt x="5700" y="5005"/>
                    <a:pt x="6399" y="5075"/>
                  </a:cubicBezTo>
                  <a:lnTo>
                    <a:pt x="6399" y="5634"/>
                  </a:lnTo>
                  <a:cubicBezTo>
                    <a:pt x="5630" y="5599"/>
                    <a:pt x="4896" y="5424"/>
                    <a:pt x="4161" y="5215"/>
                  </a:cubicBezTo>
                  <a:cubicBezTo>
                    <a:pt x="3385" y="5020"/>
                    <a:pt x="2668" y="4826"/>
                    <a:pt x="2010" y="4826"/>
                  </a:cubicBezTo>
                  <a:cubicBezTo>
                    <a:pt x="1958" y="4826"/>
                    <a:pt x="1906" y="4827"/>
                    <a:pt x="1854" y="4830"/>
                  </a:cubicBezTo>
                  <a:cubicBezTo>
                    <a:pt x="1364" y="4865"/>
                    <a:pt x="979" y="4935"/>
                    <a:pt x="700" y="5040"/>
                  </a:cubicBezTo>
                  <a:lnTo>
                    <a:pt x="700" y="4445"/>
                  </a:lnTo>
                  <a:cubicBezTo>
                    <a:pt x="1014" y="4340"/>
                    <a:pt x="1399" y="4270"/>
                    <a:pt x="1819" y="4270"/>
                  </a:cubicBezTo>
                  <a:cubicBezTo>
                    <a:pt x="1878" y="4268"/>
                    <a:pt x="1938" y="4267"/>
                    <a:pt x="1998" y="4267"/>
                  </a:cubicBezTo>
                  <a:close/>
                  <a:moveTo>
                    <a:pt x="1998" y="5665"/>
                  </a:moveTo>
                  <a:cubicBezTo>
                    <a:pt x="2743" y="5665"/>
                    <a:pt x="3492" y="5859"/>
                    <a:pt x="4301" y="6054"/>
                  </a:cubicBezTo>
                  <a:cubicBezTo>
                    <a:pt x="5001" y="6229"/>
                    <a:pt x="5700" y="6403"/>
                    <a:pt x="6399" y="6473"/>
                  </a:cubicBezTo>
                  <a:lnTo>
                    <a:pt x="6399" y="7033"/>
                  </a:lnTo>
                  <a:cubicBezTo>
                    <a:pt x="5630" y="6963"/>
                    <a:pt x="4896" y="6788"/>
                    <a:pt x="4161" y="6613"/>
                  </a:cubicBezTo>
                  <a:cubicBezTo>
                    <a:pt x="3417" y="6419"/>
                    <a:pt x="2672" y="6225"/>
                    <a:pt x="2011" y="6225"/>
                  </a:cubicBezTo>
                  <a:cubicBezTo>
                    <a:pt x="1958" y="6225"/>
                    <a:pt x="1906" y="6226"/>
                    <a:pt x="1854" y="6229"/>
                  </a:cubicBezTo>
                  <a:cubicBezTo>
                    <a:pt x="1364" y="6264"/>
                    <a:pt x="979" y="6333"/>
                    <a:pt x="700" y="6438"/>
                  </a:cubicBezTo>
                  <a:lnTo>
                    <a:pt x="700" y="5844"/>
                  </a:lnTo>
                  <a:cubicBezTo>
                    <a:pt x="1014" y="5739"/>
                    <a:pt x="1399" y="5669"/>
                    <a:pt x="1819" y="5669"/>
                  </a:cubicBezTo>
                  <a:cubicBezTo>
                    <a:pt x="1878" y="5666"/>
                    <a:pt x="1938" y="5665"/>
                    <a:pt x="1998" y="5665"/>
                  </a:cubicBezTo>
                  <a:close/>
                  <a:moveTo>
                    <a:pt x="1975" y="7029"/>
                  </a:moveTo>
                  <a:cubicBezTo>
                    <a:pt x="2728" y="7029"/>
                    <a:pt x="3484" y="7256"/>
                    <a:pt x="4301" y="7452"/>
                  </a:cubicBezTo>
                  <a:cubicBezTo>
                    <a:pt x="5001" y="7627"/>
                    <a:pt x="5700" y="7802"/>
                    <a:pt x="6399" y="7837"/>
                  </a:cubicBezTo>
                  <a:lnTo>
                    <a:pt x="6399" y="8431"/>
                  </a:lnTo>
                  <a:cubicBezTo>
                    <a:pt x="5630" y="8362"/>
                    <a:pt x="4896" y="8187"/>
                    <a:pt x="4161" y="7977"/>
                  </a:cubicBezTo>
                  <a:cubicBezTo>
                    <a:pt x="3427" y="7785"/>
                    <a:pt x="2692" y="7623"/>
                    <a:pt x="2037" y="7623"/>
                  </a:cubicBezTo>
                  <a:cubicBezTo>
                    <a:pt x="1975" y="7623"/>
                    <a:pt x="1914" y="7624"/>
                    <a:pt x="1854" y="7627"/>
                  </a:cubicBezTo>
                  <a:cubicBezTo>
                    <a:pt x="1364" y="7627"/>
                    <a:pt x="979" y="7697"/>
                    <a:pt x="700" y="7802"/>
                  </a:cubicBezTo>
                  <a:lnTo>
                    <a:pt x="700" y="7208"/>
                  </a:lnTo>
                  <a:cubicBezTo>
                    <a:pt x="1014" y="7103"/>
                    <a:pt x="1399" y="7068"/>
                    <a:pt x="1819" y="7033"/>
                  </a:cubicBezTo>
                  <a:cubicBezTo>
                    <a:pt x="1871" y="7031"/>
                    <a:pt x="1923" y="7029"/>
                    <a:pt x="1975" y="7029"/>
                  </a:cubicBezTo>
                  <a:close/>
                  <a:moveTo>
                    <a:pt x="1998" y="8428"/>
                  </a:moveTo>
                  <a:cubicBezTo>
                    <a:pt x="2747" y="8428"/>
                    <a:pt x="3524" y="8622"/>
                    <a:pt x="4301" y="8816"/>
                  </a:cubicBezTo>
                  <a:cubicBezTo>
                    <a:pt x="5001" y="8991"/>
                    <a:pt x="5700" y="9166"/>
                    <a:pt x="6399" y="9236"/>
                  </a:cubicBezTo>
                  <a:lnTo>
                    <a:pt x="6399" y="9795"/>
                  </a:lnTo>
                  <a:cubicBezTo>
                    <a:pt x="5630" y="9725"/>
                    <a:pt x="4896" y="9550"/>
                    <a:pt x="4161" y="9376"/>
                  </a:cubicBezTo>
                  <a:cubicBezTo>
                    <a:pt x="3417" y="9181"/>
                    <a:pt x="2672" y="8987"/>
                    <a:pt x="2011" y="8987"/>
                  </a:cubicBezTo>
                  <a:cubicBezTo>
                    <a:pt x="1958" y="8987"/>
                    <a:pt x="1906" y="8988"/>
                    <a:pt x="1854" y="8991"/>
                  </a:cubicBezTo>
                  <a:cubicBezTo>
                    <a:pt x="1364" y="8991"/>
                    <a:pt x="979" y="9061"/>
                    <a:pt x="700" y="9201"/>
                  </a:cubicBezTo>
                  <a:lnTo>
                    <a:pt x="700" y="8606"/>
                  </a:lnTo>
                  <a:cubicBezTo>
                    <a:pt x="1014" y="8501"/>
                    <a:pt x="1399" y="8431"/>
                    <a:pt x="1819" y="8431"/>
                  </a:cubicBezTo>
                  <a:cubicBezTo>
                    <a:pt x="1878" y="8429"/>
                    <a:pt x="1938" y="8428"/>
                    <a:pt x="1998" y="8428"/>
                  </a:cubicBezTo>
                  <a:close/>
                  <a:moveTo>
                    <a:pt x="1997" y="9791"/>
                  </a:moveTo>
                  <a:cubicBezTo>
                    <a:pt x="2742" y="9791"/>
                    <a:pt x="3492" y="9988"/>
                    <a:pt x="4301" y="10215"/>
                  </a:cubicBezTo>
                  <a:cubicBezTo>
                    <a:pt x="5001" y="10390"/>
                    <a:pt x="5700" y="10564"/>
                    <a:pt x="6399" y="10599"/>
                  </a:cubicBezTo>
                  <a:lnTo>
                    <a:pt x="6399" y="11194"/>
                  </a:lnTo>
                  <a:cubicBezTo>
                    <a:pt x="5630" y="11124"/>
                    <a:pt x="4896" y="10949"/>
                    <a:pt x="4161" y="10774"/>
                  </a:cubicBezTo>
                  <a:cubicBezTo>
                    <a:pt x="3417" y="10580"/>
                    <a:pt x="2702" y="10386"/>
                    <a:pt x="2018" y="10386"/>
                  </a:cubicBezTo>
                  <a:cubicBezTo>
                    <a:pt x="1963" y="10386"/>
                    <a:pt x="1908" y="10387"/>
                    <a:pt x="1854" y="10390"/>
                  </a:cubicBezTo>
                  <a:cubicBezTo>
                    <a:pt x="1364" y="10390"/>
                    <a:pt x="979" y="10460"/>
                    <a:pt x="700" y="10599"/>
                  </a:cubicBezTo>
                  <a:lnTo>
                    <a:pt x="700" y="9970"/>
                  </a:lnTo>
                  <a:cubicBezTo>
                    <a:pt x="1014" y="9865"/>
                    <a:pt x="1399" y="9830"/>
                    <a:pt x="1819" y="9795"/>
                  </a:cubicBezTo>
                  <a:cubicBezTo>
                    <a:pt x="1878" y="9793"/>
                    <a:pt x="1937" y="9791"/>
                    <a:pt x="1997" y="9791"/>
                  </a:cubicBezTo>
                  <a:close/>
                  <a:moveTo>
                    <a:pt x="2018" y="1"/>
                  </a:moveTo>
                  <a:cubicBezTo>
                    <a:pt x="1963" y="1"/>
                    <a:pt x="1908" y="2"/>
                    <a:pt x="1854" y="4"/>
                  </a:cubicBezTo>
                  <a:cubicBezTo>
                    <a:pt x="875" y="39"/>
                    <a:pt x="350" y="319"/>
                    <a:pt x="0" y="634"/>
                  </a:cubicBezTo>
                  <a:lnTo>
                    <a:pt x="0" y="12453"/>
                  </a:lnTo>
                  <a:cubicBezTo>
                    <a:pt x="490" y="12138"/>
                    <a:pt x="1084" y="11963"/>
                    <a:pt x="1819" y="11928"/>
                  </a:cubicBezTo>
                  <a:cubicBezTo>
                    <a:pt x="1878" y="11926"/>
                    <a:pt x="1938" y="11924"/>
                    <a:pt x="1997" y="11924"/>
                  </a:cubicBezTo>
                  <a:cubicBezTo>
                    <a:pt x="2747" y="11924"/>
                    <a:pt x="3527" y="12121"/>
                    <a:pt x="4336" y="12348"/>
                  </a:cubicBezTo>
                  <a:cubicBezTo>
                    <a:pt x="5137" y="12533"/>
                    <a:pt x="5965" y="12745"/>
                    <a:pt x="6797" y="12745"/>
                  </a:cubicBezTo>
                  <a:cubicBezTo>
                    <a:pt x="6909" y="12745"/>
                    <a:pt x="7021" y="12741"/>
                    <a:pt x="7134" y="12732"/>
                  </a:cubicBezTo>
                  <a:lnTo>
                    <a:pt x="7134" y="809"/>
                  </a:lnTo>
                  <a:cubicBezTo>
                    <a:pt x="7014" y="817"/>
                    <a:pt x="6895" y="821"/>
                    <a:pt x="6776" y="821"/>
                  </a:cubicBezTo>
                  <a:cubicBezTo>
                    <a:pt x="5889" y="821"/>
                    <a:pt x="5029" y="605"/>
                    <a:pt x="4196" y="389"/>
                  </a:cubicBezTo>
                  <a:cubicBezTo>
                    <a:pt x="3419" y="195"/>
                    <a:pt x="2702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15992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1189" y="1"/>
                  </a:moveTo>
                  <a:cubicBezTo>
                    <a:pt x="770" y="211"/>
                    <a:pt x="455" y="525"/>
                    <a:pt x="245" y="910"/>
                  </a:cubicBezTo>
                  <a:cubicBezTo>
                    <a:pt x="70" y="1225"/>
                    <a:pt x="1" y="1574"/>
                    <a:pt x="1" y="1924"/>
                  </a:cubicBezTo>
                  <a:cubicBezTo>
                    <a:pt x="1" y="1994"/>
                    <a:pt x="1" y="2099"/>
                    <a:pt x="1" y="2169"/>
                  </a:cubicBezTo>
                  <a:cubicBezTo>
                    <a:pt x="210" y="2029"/>
                    <a:pt x="385" y="1924"/>
                    <a:pt x="630" y="1819"/>
                  </a:cubicBezTo>
                  <a:cubicBezTo>
                    <a:pt x="770" y="1679"/>
                    <a:pt x="910" y="1505"/>
                    <a:pt x="1015" y="1330"/>
                  </a:cubicBezTo>
                  <a:cubicBezTo>
                    <a:pt x="1154" y="1015"/>
                    <a:pt x="1259" y="665"/>
                    <a:pt x="1259" y="316"/>
                  </a:cubicBezTo>
                  <a:lnTo>
                    <a:pt x="1259" y="281"/>
                  </a:lnTo>
                  <a:cubicBezTo>
                    <a:pt x="1259" y="211"/>
                    <a:pt x="1224" y="106"/>
                    <a:pt x="1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2"/>
            <p:cNvSpPr/>
            <p:nvPr/>
          </p:nvSpPr>
          <p:spPr>
            <a:xfrm>
              <a:off x="1496925" y="2273875"/>
              <a:ext cx="62975" cy="22950"/>
            </a:xfrm>
            <a:custGeom>
              <a:avLst/>
              <a:gdLst/>
              <a:ahLst/>
              <a:cxnLst/>
              <a:rect l="l" t="t" r="r" b="b"/>
              <a:pathLst>
                <a:path w="2519" h="918" extrusionOk="0">
                  <a:moveTo>
                    <a:pt x="1474" y="1"/>
                  </a:moveTo>
                  <a:cubicBezTo>
                    <a:pt x="1379" y="1"/>
                    <a:pt x="1284" y="8"/>
                    <a:pt x="1189" y="22"/>
                  </a:cubicBezTo>
                  <a:cubicBezTo>
                    <a:pt x="770" y="92"/>
                    <a:pt x="350" y="337"/>
                    <a:pt x="0" y="652"/>
                  </a:cubicBezTo>
                  <a:cubicBezTo>
                    <a:pt x="332" y="818"/>
                    <a:pt x="686" y="918"/>
                    <a:pt x="1045" y="918"/>
                  </a:cubicBezTo>
                  <a:cubicBezTo>
                    <a:pt x="1139" y="918"/>
                    <a:pt x="1234" y="911"/>
                    <a:pt x="1329" y="896"/>
                  </a:cubicBezTo>
                  <a:cubicBezTo>
                    <a:pt x="1784" y="826"/>
                    <a:pt x="2168" y="582"/>
                    <a:pt x="2518" y="267"/>
                  </a:cubicBezTo>
                  <a:cubicBezTo>
                    <a:pt x="2186" y="101"/>
                    <a:pt x="1832" y="1"/>
                    <a:pt x="1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1471575" y="2240325"/>
              <a:ext cx="34125" cy="51600"/>
            </a:xfrm>
            <a:custGeom>
              <a:avLst/>
              <a:gdLst/>
              <a:ahLst/>
              <a:cxnLst/>
              <a:rect l="l" t="t" r="r" b="b"/>
              <a:pathLst>
                <a:path w="1365" h="2064" extrusionOk="0">
                  <a:moveTo>
                    <a:pt x="1329" y="0"/>
                  </a:moveTo>
                  <a:cubicBezTo>
                    <a:pt x="910" y="175"/>
                    <a:pt x="560" y="420"/>
                    <a:pt x="350" y="805"/>
                  </a:cubicBezTo>
                  <a:cubicBezTo>
                    <a:pt x="140" y="1154"/>
                    <a:pt x="0" y="1539"/>
                    <a:pt x="0" y="1959"/>
                  </a:cubicBezTo>
                  <a:cubicBezTo>
                    <a:pt x="0" y="1994"/>
                    <a:pt x="35" y="2029"/>
                    <a:pt x="35" y="2063"/>
                  </a:cubicBezTo>
                  <a:cubicBezTo>
                    <a:pt x="455" y="1889"/>
                    <a:pt x="805" y="1609"/>
                    <a:pt x="1049" y="1259"/>
                  </a:cubicBezTo>
                  <a:cubicBezTo>
                    <a:pt x="1259" y="910"/>
                    <a:pt x="1364" y="525"/>
                    <a:pt x="1364" y="105"/>
                  </a:cubicBezTo>
                  <a:cubicBezTo>
                    <a:pt x="1364" y="70"/>
                    <a:pt x="1329" y="35"/>
                    <a:pt x="1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1510025" y="2214975"/>
              <a:ext cx="23650" cy="54225"/>
            </a:xfrm>
            <a:custGeom>
              <a:avLst/>
              <a:gdLst/>
              <a:ahLst/>
              <a:cxnLst/>
              <a:rect l="l" t="t" r="r" b="b"/>
              <a:pathLst>
                <a:path w="946" h="2169" extrusionOk="0">
                  <a:moveTo>
                    <a:pt x="805" y="0"/>
                  </a:moveTo>
                  <a:cubicBezTo>
                    <a:pt x="560" y="210"/>
                    <a:pt x="316" y="455"/>
                    <a:pt x="176" y="700"/>
                  </a:cubicBezTo>
                  <a:cubicBezTo>
                    <a:pt x="246" y="1224"/>
                    <a:pt x="176" y="1679"/>
                    <a:pt x="1" y="2098"/>
                  </a:cubicBezTo>
                  <a:cubicBezTo>
                    <a:pt x="1" y="2133"/>
                    <a:pt x="1" y="2168"/>
                    <a:pt x="36" y="2168"/>
                  </a:cubicBezTo>
                  <a:cubicBezTo>
                    <a:pt x="106" y="2133"/>
                    <a:pt x="211" y="2098"/>
                    <a:pt x="281" y="2063"/>
                  </a:cubicBezTo>
                  <a:cubicBezTo>
                    <a:pt x="525" y="1854"/>
                    <a:pt x="735" y="1574"/>
                    <a:pt x="840" y="1294"/>
                  </a:cubicBezTo>
                  <a:cubicBezTo>
                    <a:pt x="875" y="1084"/>
                    <a:pt x="945" y="840"/>
                    <a:pt x="945" y="630"/>
                  </a:cubicBezTo>
                  <a:cubicBezTo>
                    <a:pt x="945" y="420"/>
                    <a:pt x="875" y="210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2"/>
            <p:cNvSpPr/>
            <p:nvPr/>
          </p:nvSpPr>
          <p:spPr>
            <a:xfrm>
              <a:off x="1538000" y="2185250"/>
              <a:ext cx="19275" cy="57725"/>
            </a:xfrm>
            <a:custGeom>
              <a:avLst/>
              <a:gdLst/>
              <a:ahLst/>
              <a:cxnLst/>
              <a:rect l="l" t="t" r="r" b="b"/>
              <a:pathLst>
                <a:path w="771" h="2309" extrusionOk="0">
                  <a:moveTo>
                    <a:pt x="455" y="1"/>
                  </a:moveTo>
                  <a:cubicBezTo>
                    <a:pt x="246" y="245"/>
                    <a:pt x="106" y="525"/>
                    <a:pt x="1" y="840"/>
                  </a:cubicBezTo>
                  <a:cubicBezTo>
                    <a:pt x="176" y="1294"/>
                    <a:pt x="246" y="1784"/>
                    <a:pt x="141" y="2238"/>
                  </a:cubicBezTo>
                  <a:lnTo>
                    <a:pt x="176" y="2308"/>
                  </a:lnTo>
                  <a:cubicBezTo>
                    <a:pt x="246" y="2238"/>
                    <a:pt x="351" y="2168"/>
                    <a:pt x="455" y="2134"/>
                  </a:cubicBezTo>
                  <a:cubicBezTo>
                    <a:pt x="630" y="1854"/>
                    <a:pt x="735" y="1539"/>
                    <a:pt x="770" y="1224"/>
                  </a:cubicBezTo>
                  <a:cubicBezTo>
                    <a:pt x="770" y="1154"/>
                    <a:pt x="770" y="1119"/>
                    <a:pt x="770" y="1050"/>
                  </a:cubicBezTo>
                  <a:cubicBezTo>
                    <a:pt x="770" y="700"/>
                    <a:pt x="665" y="31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1554625" y="2150275"/>
              <a:ext cx="21875" cy="57725"/>
            </a:xfrm>
            <a:custGeom>
              <a:avLst/>
              <a:gdLst/>
              <a:ahLst/>
              <a:cxnLst/>
              <a:rect l="l" t="t" r="r" b="b"/>
              <a:pathLst>
                <a:path w="875" h="2309" extrusionOk="0">
                  <a:moveTo>
                    <a:pt x="245" y="1"/>
                  </a:moveTo>
                  <a:cubicBezTo>
                    <a:pt x="105" y="316"/>
                    <a:pt x="0" y="630"/>
                    <a:pt x="0" y="945"/>
                  </a:cubicBezTo>
                  <a:cubicBezTo>
                    <a:pt x="280" y="1365"/>
                    <a:pt x="455" y="1819"/>
                    <a:pt x="490" y="2274"/>
                  </a:cubicBezTo>
                  <a:cubicBezTo>
                    <a:pt x="490" y="2274"/>
                    <a:pt x="525" y="2309"/>
                    <a:pt x="525" y="2309"/>
                  </a:cubicBezTo>
                  <a:cubicBezTo>
                    <a:pt x="595" y="2239"/>
                    <a:pt x="665" y="2169"/>
                    <a:pt x="735" y="2099"/>
                  </a:cubicBezTo>
                  <a:cubicBezTo>
                    <a:pt x="804" y="1889"/>
                    <a:pt x="874" y="1679"/>
                    <a:pt x="874" y="1435"/>
                  </a:cubicBezTo>
                  <a:cubicBezTo>
                    <a:pt x="874" y="1365"/>
                    <a:pt x="874" y="1260"/>
                    <a:pt x="839" y="1155"/>
                  </a:cubicBezTo>
                  <a:cubicBezTo>
                    <a:pt x="770" y="735"/>
                    <a:pt x="560" y="35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2"/>
            <p:cNvSpPr/>
            <p:nvPr/>
          </p:nvSpPr>
          <p:spPr>
            <a:xfrm>
              <a:off x="15624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71" y="0"/>
                  </a:moveTo>
                  <a:cubicBezTo>
                    <a:pt x="36" y="175"/>
                    <a:pt x="1" y="350"/>
                    <a:pt x="1" y="490"/>
                  </a:cubicBezTo>
                  <a:cubicBezTo>
                    <a:pt x="1" y="665"/>
                    <a:pt x="1" y="804"/>
                    <a:pt x="36" y="944"/>
                  </a:cubicBezTo>
                  <a:cubicBezTo>
                    <a:pt x="421" y="1294"/>
                    <a:pt x="700" y="1679"/>
                    <a:pt x="840" y="2133"/>
                  </a:cubicBezTo>
                  <a:cubicBezTo>
                    <a:pt x="840" y="2133"/>
                    <a:pt x="875" y="2168"/>
                    <a:pt x="875" y="2168"/>
                  </a:cubicBezTo>
                  <a:cubicBezTo>
                    <a:pt x="910" y="2063"/>
                    <a:pt x="980" y="1993"/>
                    <a:pt x="1050" y="1888"/>
                  </a:cubicBezTo>
                  <a:cubicBezTo>
                    <a:pt x="1050" y="1853"/>
                    <a:pt x="1050" y="1818"/>
                    <a:pt x="1050" y="1749"/>
                  </a:cubicBezTo>
                  <a:cubicBezTo>
                    <a:pt x="1050" y="1469"/>
                    <a:pt x="1015" y="1224"/>
                    <a:pt x="910" y="979"/>
                  </a:cubicBezTo>
                  <a:cubicBezTo>
                    <a:pt x="770" y="595"/>
                    <a:pt x="456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2"/>
            <p:cNvSpPr/>
            <p:nvPr/>
          </p:nvSpPr>
          <p:spPr>
            <a:xfrm>
              <a:off x="1558125" y="2079475"/>
              <a:ext cx="35850" cy="48975"/>
            </a:xfrm>
            <a:custGeom>
              <a:avLst/>
              <a:gdLst/>
              <a:ahLst/>
              <a:cxnLst/>
              <a:rect l="l" t="t" r="r" b="b"/>
              <a:pathLst>
                <a:path w="1434" h="1959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350"/>
                    <a:pt x="105" y="665"/>
                    <a:pt x="245" y="945"/>
                  </a:cubicBezTo>
                  <a:cubicBezTo>
                    <a:pt x="664" y="1189"/>
                    <a:pt x="1049" y="1504"/>
                    <a:pt x="1259" y="1924"/>
                  </a:cubicBezTo>
                  <a:cubicBezTo>
                    <a:pt x="1294" y="1924"/>
                    <a:pt x="1294" y="1924"/>
                    <a:pt x="1329" y="1959"/>
                  </a:cubicBezTo>
                  <a:cubicBezTo>
                    <a:pt x="1364" y="1819"/>
                    <a:pt x="1399" y="1714"/>
                    <a:pt x="1434" y="1609"/>
                  </a:cubicBezTo>
                  <a:cubicBezTo>
                    <a:pt x="1364" y="1294"/>
                    <a:pt x="1259" y="1015"/>
                    <a:pt x="1084" y="770"/>
                  </a:cubicBezTo>
                  <a:cubicBezTo>
                    <a:pt x="839" y="420"/>
                    <a:pt x="455" y="17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1545875" y="2046250"/>
              <a:ext cx="42850" cy="39375"/>
            </a:xfrm>
            <a:custGeom>
              <a:avLst/>
              <a:gdLst/>
              <a:ahLst/>
              <a:cxnLst/>
              <a:rect l="l" t="t" r="r" b="b"/>
              <a:pathLst>
                <a:path w="1714" h="1575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51"/>
                    <a:pt x="210" y="630"/>
                    <a:pt x="420" y="875"/>
                  </a:cubicBezTo>
                  <a:cubicBezTo>
                    <a:pt x="875" y="1015"/>
                    <a:pt x="1294" y="1260"/>
                    <a:pt x="1609" y="1574"/>
                  </a:cubicBezTo>
                  <a:lnTo>
                    <a:pt x="1714" y="1574"/>
                  </a:lnTo>
                  <a:cubicBezTo>
                    <a:pt x="1714" y="1469"/>
                    <a:pt x="1714" y="1400"/>
                    <a:pt x="1714" y="1295"/>
                  </a:cubicBezTo>
                  <a:cubicBezTo>
                    <a:pt x="1609" y="980"/>
                    <a:pt x="1434" y="700"/>
                    <a:pt x="1189" y="490"/>
                  </a:cubicBezTo>
                  <a:cubicBezTo>
                    <a:pt x="875" y="211"/>
                    <a:pt x="455" y="7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2"/>
            <p:cNvSpPr/>
            <p:nvPr/>
          </p:nvSpPr>
          <p:spPr>
            <a:xfrm>
              <a:off x="1524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340" y="1"/>
                  </a:moveTo>
                  <a:cubicBezTo>
                    <a:pt x="228" y="1"/>
                    <a:pt x="114" y="9"/>
                    <a:pt x="0" y="27"/>
                  </a:cubicBezTo>
                  <a:cubicBezTo>
                    <a:pt x="175" y="307"/>
                    <a:pt x="385" y="586"/>
                    <a:pt x="630" y="761"/>
                  </a:cubicBezTo>
                  <a:cubicBezTo>
                    <a:pt x="1154" y="796"/>
                    <a:pt x="1609" y="936"/>
                    <a:pt x="1993" y="1181"/>
                  </a:cubicBezTo>
                  <a:lnTo>
                    <a:pt x="2028" y="1181"/>
                  </a:lnTo>
                  <a:cubicBezTo>
                    <a:pt x="1993" y="1076"/>
                    <a:pt x="1993" y="971"/>
                    <a:pt x="1993" y="866"/>
                  </a:cubicBezTo>
                  <a:cubicBezTo>
                    <a:pt x="1784" y="586"/>
                    <a:pt x="1574" y="377"/>
                    <a:pt x="1294" y="237"/>
                  </a:cubicBezTo>
                  <a:cubicBezTo>
                    <a:pt x="1006" y="79"/>
                    <a:pt x="678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2"/>
            <p:cNvSpPr/>
            <p:nvPr/>
          </p:nvSpPr>
          <p:spPr>
            <a:xfrm>
              <a:off x="1535375" y="2240275"/>
              <a:ext cx="57725" cy="27175"/>
            </a:xfrm>
            <a:custGeom>
              <a:avLst/>
              <a:gdLst/>
              <a:ahLst/>
              <a:cxnLst/>
              <a:rect l="l" t="t" r="r" b="b"/>
              <a:pathLst>
                <a:path w="2309" h="1087" extrusionOk="0">
                  <a:moveTo>
                    <a:pt x="1702" y="1"/>
                  </a:moveTo>
                  <a:cubicBezTo>
                    <a:pt x="1453" y="1"/>
                    <a:pt x="1216" y="44"/>
                    <a:pt x="980" y="142"/>
                  </a:cubicBezTo>
                  <a:cubicBezTo>
                    <a:pt x="560" y="282"/>
                    <a:pt x="246" y="597"/>
                    <a:pt x="1" y="982"/>
                  </a:cubicBezTo>
                  <a:cubicBezTo>
                    <a:pt x="246" y="982"/>
                    <a:pt x="456" y="1016"/>
                    <a:pt x="665" y="1086"/>
                  </a:cubicBezTo>
                  <a:cubicBezTo>
                    <a:pt x="875" y="1051"/>
                    <a:pt x="1085" y="1016"/>
                    <a:pt x="1295" y="947"/>
                  </a:cubicBezTo>
                  <a:cubicBezTo>
                    <a:pt x="1714" y="772"/>
                    <a:pt x="2029" y="457"/>
                    <a:pt x="2309" y="72"/>
                  </a:cubicBezTo>
                  <a:cubicBezTo>
                    <a:pt x="2095" y="27"/>
                    <a:pt x="1895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1565975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2029" y="0"/>
                  </a:moveTo>
                  <a:cubicBezTo>
                    <a:pt x="1539" y="0"/>
                    <a:pt x="1120" y="140"/>
                    <a:pt x="735" y="420"/>
                  </a:cubicBezTo>
                  <a:cubicBezTo>
                    <a:pt x="420" y="665"/>
                    <a:pt x="176" y="1014"/>
                    <a:pt x="1" y="1434"/>
                  </a:cubicBezTo>
                  <a:cubicBezTo>
                    <a:pt x="149" y="1409"/>
                    <a:pt x="315" y="1384"/>
                    <a:pt x="486" y="1384"/>
                  </a:cubicBezTo>
                  <a:cubicBezTo>
                    <a:pt x="557" y="1384"/>
                    <a:pt x="628" y="1389"/>
                    <a:pt x="700" y="1399"/>
                  </a:cubicBezTo>
                  <a:cubicBezTo>
                    <a:pt x="910" y="1329"/>
                    <a:pt x="1085" y="1224"/>
                    <a:pt x="1260" y="1119"/>
                  </a:cubicBezTo>
                  <a:cubicBezTo>
                    <a:pt x="1609" y="839"/>
                    <a:pt x="1854" y="455"/>
                    <a:pt x="2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1587825" y="2145925"/>
              <a:ext cx="41125" cy="47225"/>
            </a:xfrm>
            <a:custGeom>
              <a:avLst/>
              <a:gdLst/>
              <a:ahLst/>
              <a:cxnLst/>
              <a:rect l="l" t="t" r="r" b="b"/>
              <a:pathLst>
                <a:path w="1645" h="1889" extrusionOk="0">
                  <a:moveTo>
                    <a:pt x="1644" y="0"/>
                  </a:moveTo>
                  <a:cubicBezTo>
                    <a:pt x="1190" y="140"/>
                    <a:pt x="770" y="350"/>
                    <a:pt x="491" y="699"/>
                  </a:cubicBezTo>
                  <a:cubicBezTo>
                    <a:pt x="211" y="1014"/>
                    <a:pt x="71" y="1434"/>
                    <a:pt x="1" y="1888"/>
                  </a:cubicBezTo>
                  <a:cubicBezTo>
                    <a:pt x="211" y="1783"/>
                    <a:pt x="421" y="1713"/>
                    <a:pt x="630" y="1643"/>
                  </a:cubicBezTo>
                  <a:cubicBezTo>
                    <a:pt x="840" y="1539"/>
                    <a:pt x="1015" y="1434"/>
                    <a:pt x="1155" y="1259"/>
                  </a:cubicBezTo>
                  <a:lnTo>
                    <a:pt x="1120" y="1259"/>
                  </a:lnTo>
                  <a:cubicBezTo>
                    <a:pt x="1435" y="909"/>
                    <a:pt x="1575" y="490"/>
                    <a:pt x="1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1597450" y="2044500"/>
              <a:ext cx="24500" cy="61225"/>
            </a:xfrm>
            <a:custGeom>
              <a:avLst/>
              <a:gdLst/>
              <a:ahLst/>
              <a:cxnLst/>
              <a:rect l="l" t="t" r="r" b="b"/>
              <a:pathLst>
                <a:path w="980" h="2449" extrusionOk="0">
                  <a:moveTo>
                    <a:pt x="805" y="1"/>
                  </a:moveTo>
                  <a:cubicBezTo>
                    <a:pt x="455" y="316"/>
                    <a:pt x="175" y="700"/>
                    <a:pt x="71" y="1155"/>
                  </a:cubicBezTo>
                  <a:cubicBezTo>
                    <a:pt x="36" y="1295"/>
                    <a:pt x="1" y="1470"/>
                    <a:pt x="1" y="1644"/>
                  </a:cubicBezTo>
                  <a:cubicBezTo>
                    <a:pt x="1" y="1924"/>
                    <a:pt x="71" y="2169"/>
                    <a:pt x="175" y="2449"/>
                  </a:cubicBezTo>
                  <a:cubicBezTo>
                    <a:pt x="315" y="2239"/>
                    <a:pt x="490" y="2064"/>
                    <a:pt x="665" y="1924"/>
                  </a:cubicBezTo>
                  <a:cubicBezTo>
                    <a:pt x="770" y="1749"/>
                    <a:pt x="875" y="1574"/>
                    <a:pt x="910" y="1365"/>
                  </a:cubicBezTo>
                  <a:cubicBezTo>
                    <a:pt x="980" y="1190"/>
                    <a:pt x="980" y="1015"/>
                    <a:pt x="980" y="840"/>
                  </a:cubicBezTo>
                  <a:cubicBezTo>
                    <a:pt x="980" y="560"/>
                    <a:pt x="910" y="28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1583475" y="1999050"/>
              <a:ext cx="21875" cy="62100"/>
            </a:xfrm>
            <a:custGeom>
              <a:avLst/>
              <a:gdLst/>
              <a:ahLst/>
              <a:cxnLst/>
              <a:rect l="l" t="t" r="r" b="b"/>
              <a:pathLst>
                <a:path w="875" h="2484" extrusionOk="0">
                  <a:moveTo>
                    <a:pt x="455" y="1"/>
                  </a:moveTo>
                  <a:cubicBezTo>
                    <a:pt x="175" y="420"/>
                    <a:pt x="0" y="840"/>
                    <a:pt x="0" y="1259"/>
                  </a:cubicBezTo>
                  <a:lnTo>
                    <a:pt x="0" y="1294"/>
                  </a:lnTo>
                  <a:cubicBezTo>
                    <a:pt x="0" y="1714"/>
                    <a:pt x="175" y="2099"/>
                    <a:pt x="385" y="2483"/>
                  </a:cubicBezTo>
                  <a:cubicBezTo>
                    <a:pt x="490" y="2273"/>
                    <a:pt x="595" y="2064"/>
                    <a:pt x="769" y="1889"/>
                  </a:cubicBezTo>
                  <a:cubicBezTo>
                    <a:pt x="839" y="1679"/>
                    <a:pt x="874" y="1504"/>
                    <a:pt x="874" y="1259"/>
                  </a:cubicBezTo>
                  <a:cubicBezTo>
                    <a:pt x="874" y="805"/>
                    <a:pt x="699" y="38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15572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175" y="0"/>
                  </a:moveTo>
                  <a:cubicBezTo>
                    <a:pt x="70" y="280"/>
                    <a:pt x="0" y="560"/>
                    <a:pt x="0" y="839"/>
                  </a:cubicBezTo>
                  <a:cubicBezTo>
                    <a:pt x="0" y="1014"/>
                    <a:pt x="0" y="1189"/>
                    <a:pt x="35" y="1329"/>
                  </a:cubicBezTo>
                  <a:cubicBezTo>
                    <a:pt x="140" y="1748"/>
                    <a:pt x="385" y="2098"/>
                    <a:pt x="699" y="2413"/>
                  </a:cubicBezTo>
                  <a:cubicBezTo>
                    <a:pt x="734" y="2203"/>
                    <a:pt x="839" y="1958"/>
                    <a:pt x="944" y="1748"/>
                  </a:cubicBezTo>
                  <a:cubicBezTo>
                    <a:pt x="944" y="1679"/>
                    <a:pt x="944" y="1644"/>
                    <a:pt x="944" y="1609"/>
                  </a:cubicBezTo>
                  <a:cubicBezTo>
                    <a:pt x="944" y="1434"/>
                    <a:pt x="909" y="1294"/>
                    <a:pt x="874" y="1119"/>
                  </a:cubicBezTo>
                  <a:cubicBezTo>
                    <a:pt x="769" y="699"/>
                    <a:pt x="525" y="315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1497800" y="1989650"/>
              <a:ext cx="56850" cy="20800"/>
            </a:xfrm>
            <a:custGeom>
              <a:avLst/>
              <a:gdLst/>
              <a:ahLst/>
              <a:cxnLst/>
              <a:rect l="l" t="t" r="r" b="b"/>
              <a:pathLst>
                <a:path w="2274" h="832" extrusionOk="0">
                  <a:moveTo>
                    <a:pt x="811" y="1"/>
                  </a:moveTo>
                  <a:cubicBezTo>
                    <a:pt x="551" y="1"/>
                    <a:pt x="276" y="47"/>
                    <a:pt x="0" y="132"/>
                  </a:cubicBezTo>
                  <a:cubicBezTo>
                    <a:pt x="245" y="412"/>
                    <a:pt x="490" y="621"/>
                    <a:pt x="770" y="726"/>
                  </a:cubicBezTo>
                  <a:cubicBezTo>
                    <a:pt x="933" y="703"/>
                    <a:pt x="1096" y="691"/>
                    <a:pt x="1258" y="691"/>
                  </a:cubicBezTo>
                  <a:cubicBezTo>
                    <a:pt x="1582" y="691"/>
                    <a:pt x="1900" y="738"/>
                    <a:pt x="2203" y="831"/>
                  </a:cubicBezTo>
                  <a:cubicBezTo>
                    <a:pt x="2203" y="831"/>
                    <a:pt x="2273" y="796"/>
                    <a:pt x="2273" y="796"/>
                  </a:cubicBezTo>
                  <a:lnTo>
                    <a:pt x="2238" y="796"/>
                  </a:lnTo>
                  <a:cubicBezTo>
                    <a:pt x="2203" y="726"/>
                    <a:pt x="2168" y="621"/>
                    <a:pt x="2133" y="516"/>
                  </a:cubicBezTo>
                  <a:cubicBezTo>
                    <a:pt x="1889" y="307"/>
                    <a:pt x="1609" y="132"/>
                    <a:pt x="1294" y="62"/>
                  </a:cubicBezTo>
                  <a:cubicBezTo>
                    <a:pt x="1142" y="21"/>
                    <a:pt x="980" y="1"/>
                    <a:pt x="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1518775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36" y="0"/>
                  </a:moveTo>
                  <a:cubicBezTo>
                    <a:pt x="36" y="140"/>
                    <a:pt x="1" y="245"/>
                    <a:pt x="1" y="350"/>
                  </a:cubicBezTo>
                  <a:cubicBezTo>
                    <a:pt x="1" y="700"/>
                    <a:pt x="71" y="1049"/>
                    <a:pt x="245" y="1329"/>
                  </a:cubicBezTo>
                  <a:cubicBezTo>
                    <a:pt x="420" y="1714"/>
                    <a:pt x="735" y="2028"/>
                    <a:pt x="1155" y="2238"/>
                  </a:cubicBezTo>
                  <a:cubicBezTo>
                    <a:pt x="1120" y="1993"/>
                    <a:pt x="1155" y="1749"/>
                    <a:pt x="1189" y="1539"/>
                  </a:cubicBezTo>
                  <a:cubicBezTo>
                    <a:pt x="1155" y="1329"/>
                    <a:pt x="1085" y="1119"/>
                    <a:pt x="1015" y="944"/>
                  </a:cubicBezTo>
                  <a:cubicBezTo>
                    <a:pt x="805" y="525"/>
                    <a:pt x="455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1475950" y="1941350"/>
              <a:ext cx="47225" cy="36750"/>
            </a:xfrm>
            <a:custGeom>
              <a:avLst/>
              <a:gdLst/>
              <a:ahLst/>
              <a:cxnLst/>
              <a:rect l="l" t="t" r="r" b="b"/>
              <a:pathLst>
                <a:path w="1889" h="1470" extrusionOk="0">
                  <a:moveTo>
                    <a:pt x="0" y="1"/>
                  </a:moveTo>
                  <a:cubicBezTo>
                    <a:pt x="140" y="455"/>
                    <a:pt x="385" y="840"/>
                    <a:pt x="769" y="1085"/>
                  </a:cubicBezTo>
                  <a:cubicBezTo>
                    <a:pt x="1084" y="1330"/>
                    <a:pt x="1504" y="1469"/>
                    <a:pt x="1888" y="1469"/>
                  </a:cubicBezTo>
                  <a:cubicBezTo>
                    <a:pt x="1784" y="1330"/>
                    <a:pt x="1679" y="1190"/>
                    <a:pt x="1609" y="1015"/>
                  </a:cubicBezTo>
                  <a:cubicBezTo>
                    <a:pt x="1504" y="840"/>
                    <a:pt x="1469" y="700"/>
                    <a:pt x="1434" y="490"/>
                  </a:cubicBezTo>
                  <a:cubicBezTo>
                    <a:pt x="1364" y="455"/>
                    <a:pt x="1329" y="420"/>
                    <a:pt x="1294" y="385"/>
                  </a:cubicBezTo>
                  <a:lnTo>
                    <a:pt x="1259" y="385"/>
                  </a:lnTo>
                  <a:cubicBezTo>
                    <a:pt x="909" y="141"/>
                    <a:pt x="455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1289750" y="2214975"/>
              <a:ext cx="23625" cy="54225"/>
            </a:xfrm>
            <a:custGeom>
              <a:avLst/>
              <a:gdLst/>
              <a:ahLst/>
              <a:cxnLst/>
              <a:rect l="l" t="t" r="r" b="b"/>
              <a:pathLst>
                <a:path w="945" h="2169" extrusionOk="0">
                  <a:moveTo>
                    <a:pt x="140" y="0"/>
                  </a:moveTo>
                  <a:cubicBezTo>
                    <a:pt x="70" y="210"/>
                    <a:pt x="0" y="420"/>
                    <a:pt x="0" y="630"/>
                  </a:cubicBezTo>
                  <a:cubicBezTo>
                    <a:pt x="0" y="840"/>
                    <a:pt x="35" y="1084"/>
                    <a:pt x="105" y="1294"/>
                  </a:cubicBezTo>
                  <a:cubicBezTo>
                    <a:pt x="210" y="1574"/>
                    <a:pt x="420" y="1854"/>
                    <a:pt x="630" y="2098"/>
                  </a:cubicBezTo>
                  <a:cubicBezTo>
                    <a:pt x="735" y="2098"/>
                    <a:pt x="839" y="2133"/>
                    <a:pt x="909" y="2168"/>
                  </a:cubicBezTo>
                  <a:cubicBezTo>
                    <a:pt x="909" y="2168"/>
                    <a:pt x="944" y="2133"/>
                    <a:pt x="944" y="2133"/>
                  </a:cubicBezTo>
                  <a:cubicBezTo>
                    <a:pt x="770" y="1679"/>
                    <a:pt x="700" y="1224"/>
                    <a:pt x="770" y="735"/>
                  </a:cubicBezTo>
                  <a:cubicBezTo>
                    <a:pt x="595" y="455"/>
                    <a:pt x="385" y="21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1246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1695" y="1"/>
                  </a:moveTo>
                  <a:cubicBezTo>
                    <a:pt x="1367" y="1"/>
                    <a:pt x="1059" y="79"/>
                    <a:pt x="770" y="237"/>
                  </a:cubicBezTo>
                  <a:cubicBezTo>
                    <a:pt x="490" y="377"/>
                    <a:pt x="246" y="586"/>
                    <a:pt x="71" y="866"/>
                  </a:cubicBezTo>
                  <a:cubicBezTo>
                    <a:pt x="71" y="971"/>
                    <a:pt x="36" y="1076"/>
                    <a:pt x="1" y="1181"/>
                  </a:cubicBezTo>
                  <a:lnTo>
                    <a:pt x="71" y="1181"/>
                  </a:lnTo>
                  <a:cubicBezTo>
                    <a:pt x="455" y="936"/>
                    <a:pt x="910" y="796"/>
                    <a:pt x="1435" y="761"/>
                  </a:cubicBezTo>
                  <a:cubicBezTo>
                    <a:pt x="1679" y="586"/>
                    <a:pt x="1889" y="307"/>
                    <a:pt x="2029" y="27"/>
                  </a:cubicBezTo>
                  <a:cubicBezTo>
                    <a:pt x="1915" y="9"/>
                    <a:pt x="1804" y="1"/>
                    <a:pt x="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2"/>
            <p:cNvSpPr/>
            <p:nvPr/>
          </p:nvSpPr>
          <p:spPr>
            <a:xfrm>
              <a:off x="1266150" y="2184375"/>
              <a:ext cx="19250" cy="58600"/>
            </a:xfrm>
            <a:custGeom>
              <a:avLst/>
              <a:gdLst/>
              <a:ahLst/>
              <a:cxnLst/>
              <a:rect l="l" t="t" r="r" b="b"/>
              <a:pathLst>
                <a:path w="770" h="2344" extrusionOk="0">
                  <a:moveTo>
                    <a:pt x="315" y="1"/>
                  </a:moveTo>
                  <a:cubicBezTo>
                    <a:pt x="105" y="350"/>
                    <a:pt x="0" y="735"/>
                    <a:pt x="0" y="1085"/>
                  </a:cubicBezTo>
                  <a:cubicBezTo>
                    <a:pt x="0" y="1154"/>
                    <a:pt x="0" y="1189"/>
                    <a:pt x="0" y="1259"/>
                  </a:cubicBezTo>
                  <a:cubicBezTo>
                    <a:pt x="35" y="1574"/>
                    <a:pt x="140" y="1889"/>
                    <a:pt x="315" y="2169"/>
                  </a:cubicBezTo>
                  <a:cubicBezTo>
                    <a:pt x="420" y="2203"/>
                    <a:pt x="490" y="2273"/>
                    <a:pt x="595" y="2343"/>
                  </a:cubicBezTo>
                  <a:cubicBezTo>
                    <a:pt x="595" y="2308"/>
                    <a:pt x="595" y="2273"/>
                    <a:pt x="595" y="2273"/>
                  </a:cubicBezTo>
                  <a:cubicBezTo>
                    <a:pt x="525" y="1819"/>
                    <a:pt x="560" y="1329"/>
                    <a:pt x="769" y="840"/>
                  </a:cubicBezTo>
                  <a:cubicBezTo>
                    <a:pt x="665" y="560"/>
                    <a:pt x="525" y="280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2"/>
            <p:cNvSpPr/>
            <p:nvPr/>
          </p:nvSpPr>
          <p:spPr>
            <a:xfrm>
              <a:off x="1246900" y="2150275"/>
              <a:ext cx="21900" cy="58600"/>
            </a:xfrm>
            <a:custGeom>
              <a:avLst/>
              <a:gdLst/>
              <a:ahLst/>
              <a:cxnLst/>
              <a:rect l="l" t="t" r="r" b="b"/>
              <a:pathLst>
                <a:path w="876" h="2344" extrusionOk="0">
                  <a:moveTo>
                    <a:pt x="630" y="1"/>
                  </a:moveTo>
                  <a:cubicBezTo>
                    <a:pt x="316" y="351"/>
                    <a:pt x="106" y="735"/>
                    <a:pt x="36" y="1155"/>
                  </a:cubicBezTo>
                  <a:cubicBezTo>
                    <a:pt x="1" y="1260"/>
                    <a:pt x="1" y="1365"/>
                    <a:pt x="1" y="1469"/>
                  </a:cubicBezTo>
                  <a:cubicBezTo>
                    <a:pt x="1" y="1679"/>
                    <a:pt x="71" y="1889"/>
                    <a:pt x="141" y="2099"/>
                  </a:cubicBezTo>
                  <a:cubicBezTo>
                    <a:pt x="211" y="2169"/>
                    <a:pt x="281" y="2239"/>
                    <a:pt x="351" y="2344"/>
                  </a:cubicBezTo>
                  <a:cubicBezTo>
                    <a:pt x="351" y="2309"/>
                    <a:pt x="386" y="2309"/>
                    <a:pt x="386" y="2274"/>
                  </a:cubicBezTo>
                  <a:cubicBezTo>
                    <a:pt x="420" y="1819"/>
                    <a:pt x="595" y="1365"/>
                    <a:pt x="875" y="945"/>
                  </a:cubicBezTo>
                  <a:cubicBezTo>
                    <a:pt x="875" y="630"/>
                    <a:pt x="770" y="316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12346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979" y="0"/>
                  </a:moveTo>
                  <a:cubicBezTo>
                    <a:pt x="595" y="245"/>
                    <a:pt x="280" y="595"/>
                    <a:pt x="140" y="979"/>
                  </a:cubicBezTo>
                  <a:cubicBezTo>
                    <a:pt x="35" y="1224"/>
                    <a:pt x="0" y="1469"/>
                    <a:pt x="0" y="1749"/>
                  </a:cubicBezTo>
                  <a:cubicBezTo>
                    <a:pt x="0" y="1818"/>
                    <a:pt x="0" y="1853"/>
                    <a:pt x="0" y="1888"/>
                  </a:cubicBezTo>
                  <a:cubicBezTo>
                    <a:pt x="70" y="1993"/>
                    <a:pt x="105" y="2063"/>
                    <a:pt x="175" y="2168"/>
                  </a:cubicBezTo>
                  <a:cubicBezTo>
                    <a:pt x="175" y="2168"/>
                    <a:pt x="210" y="2133"/>
                    <a:pt x="210" y="2133"/>
                  </a:cubicBezTo>
                  <a:cubicBezTo>
                    <a:pt x="385" y="1679"/>
                    <a:pt x="630" y="1259"/>
                    <a:pt x="1014" y="944"/>
                  </a:cubicBezTo>
                  <a:cubicBezTo>
                    <a:pt x="1049" y="804"/>
                    <a:pt x="1049" y="665"/>
                    <a:pt x="1049" y="490"/>
                  </a:cubicBezTo>
                  <a:cubicBezTo>
                    <a:pt x="1049" y="350"/>
                    <a:pt x="1014" y="175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2"/>
            <p:cNvSpPr/>
            <p:nvPr/>
          </p:nvSpPr>
          <p:spPr>
            <a:xfrm>
              <a:off x="1234675" y="2047125"/>
              <a:ext cx="42850" cy="38500"/>
            </a:xfrm>
            <a:custGeom>
              <a:avLst/>
              <a:gdLst/>
              <a:ahLst/>
              <a:cxnLst/>
              <a:rect l="l" t="t" r="r" b="b"/>
              <a:pathLst>
                <a:path w="1714" h="1540" extrusionOk="0">
                  <a:moveTo>
                    <a:pt x="1714" y="1"/>
                  </a:moveTo>
                  <a:lnTo>
                    <a:pt x="1714" y="1"/>
                  </a:lnTo>
                  <a:cubicBezTo>
                    <a:pt x="1259" y="36"/>
                    <a:pt x="840" y="176"/>
                    <a:pt x="525" y="455"/>
                  </a:cubicBezTo>
                  <a:cubicBezTo>
                    <a:pt x="280" y="665"/>
                    <a:pt x="105" y="945"/>
                    <a:pt x="0" y="1260"/>
                  </a:cubicBezTo>
                  <a:cubicBezTo>
                    <a:pt x="0" y="1365"/>
                    <a:pt x="0" y="1469"/>
                    <a:pt x="0" y="1539"/>
                  </a:cubicBezTo>
                  <a:lnTo>
                    <a:pt x="70" y="1539"/>
                  </a:lnTo>
                  <a:cubicBezTo>
                    <a:pt x="385" y="1225"/>
                    <a:pt x="805" y="980"/>
                    <a:pt x="1294" y="840"/>
                  </a:cubicBezTo>
                  <a:cubicBezTo>
                    <a:pt x="1469" y="595"/>
                    <a:pt x="1609" y="31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2"/>
            <p:cNvSpPr/>
            <p:nvPr/>
          </p:nvSpPr>
          <p:spPr>
            <a:xfrm>
              <a:off x="1229425" y="2079475"/>
              <a:ext cx="35000" cy="48975"/>
            </a:xfrm>
            <a:custGeom>
              <a:avLst/>
              <a:gdLst/>
              <a:ahLst/>
              <a:cxnLst/>
              <a:rect l="l" t="t" r="r" b="b"/>
              <a:pathLst>
                <a:path w="1400" h="1959" extrusionOk="0">
                  <a:moveTo>
                    <a:pt x="1399" y="1"/>
                  </a:moveTo>
                  <a:lnTo>
                    <a:pt x="1399" y="1"/>
                  </a:lnTo>
                  <a:cubicBezTo>
                    <a:pt x="980" y="175"/>
                    <a:pt x="595" y="420"/>
                    <a:pt x="350" y="770"/>
                  </a:cubicBezTo>
                  <a:cubicBezTo>
                    <a:pt x="175" y="1015"/>
                    <a:pt x="70" y="1294"/>
                    <a:pt x="1" y="1609"/>
                  </a:cubicBezTo>
                  <a:cubicBezTo>
                    <a:pt x="36" y="1714"/>
                    <a:pt x="70" y="1819"/>
                    <a:pt x="105" y="1959"/>
                  </a:cubicBezTo>
                  <a:cubicBezTo>
                    <a:pt x="105" y="1924"/>
                    <a:pt x="140" y="1924"/>
                    <a:pt x="175" y="1924"/>
                  </a:cubicBezTo>
                  <a:cubicBezTo>
                    <a:pt x="385" y="1504"/>
                    <a:pt x="770" y="1189"/>
                    <a:pt x="1189" y="945"/>
                  </a:cubicBezTo>
                  <a:cubicBezTo>
                    <a:pt x="1329" y="665"/>
                    <a:pt x="1399" y="350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2"/>
            <p:cNvSpPr/>
            <p:nvPr/>
          </p:nvSpPr>
          <p:spPr>
            <a:xfrm>
              <a:off x="1194450" y="2145925"/>
              <a:ext cx="41125" cy="46350"/>
            </a:xfrm>
            <a:custGeom>
              <a:avLst/>
              <a:gdLst/>
              <a:ahLst/>
              <a:cxnLst/>
              <a:rect l="l" t="t" r="r" b="b"/>
              <a:pathLst>
                <a:path w="1645" h="1854" extrusionOk="0">
                  <a:moveTo>
                    <a:pt x="1" y="0"/>
                  </a:moveTo>
                  <a:cubicBezTo>
                    <a:pt x="71" y="490"/>
                    <a:pt x="211" y="909"/>
                    <a:pt x="490" y="1259"/>
                  </a:cubicBezTo>
                  <a:cubicBezTo>
                    <a:pt x="630" y="1434"/>
                    <a:pt x="805" y="1539"/>
                    <a:pt x="1015" y="1643"/>
                  </a:cubicBezTo>
                  <a:cubicBezTo>
                    <a:pt x="1225" y="1713"/>
                    <a:pt x="1435" y="1783"/>
                    <a:pt x="1644" y="1853"/>
                  </a:cubicBezTo>
                  <a:cubicBezTo>
                    <a:pt x="1574" y="1434"/>
                    <a:pt x="1435" y="1014"/>
                    <a:pt x="1155" y="699"/>
                  </a:cubicBezTo>
                  <a:cubicBezTo>
                    <a:pt x="875" y="350"/>
                    <a:pt x="455" y="14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2"/>
            <p:cNvSpPr/>
            <p:nvPr/>
          </p:nvSpPr>
          <p:spPr>
            <a:xfrm>
              <a:off x="1206700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0" y="0"/>
                  </a:moveTo>
                  <a:cubicBezTo>
                    <a:pt x="140" y="455"/>
                    <a:pt x="385" y="839"/>
                    <a:pt x="770" y="1084"/>
                  </a:cubicBezTo>
                  <a:cubicBezTo>
                    <a:pt x="945" y="1224"/>
                    <a:pt x="1119" y="1329"/>
                    <a:pt x="1329" y="1364"/>
                  </a:cubicBezTo>
                  <a:cubicBezTo>
                    <a:pt x="1574" y="1364"/>
                    <a:pt x="1784" y="1399"/>
                    <a:pt x="2028" y="1434"/>
                  </a:cubicBezTo>
                  <a:cubicBezTo>
                    <a:pt x="1854" y="1014"/>
                    <a:pt x="1609" y="665"/>
                    <a:pt x="1259" y="420"/>
                  </a:cubicBezTo>
                  <a:lnTo>
                    <a:pt x="1259" y="385"/>
                  </a:lnTo>
                  <a:cubicBezTo>
                    <a:pt x="910" y="140"/>
                    <a:pt x="455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2"/>
            <p:cNvSpPr/>
            <p:nvPr/>
          </p:nvSpPr>
          <p:spPr>
            <a:xfrm>
              <a:off x="1230300" y="2240100"/>
              <a:ext cx="57725" cy="26475"/>
            </a:xfrm>
            <a:custGeom>
              <a:avLst/>
              <a:gdLst/>
              <a:ahLst/>
              <a:cxnLst/>
              <a:rect l="l" t="t" r="r" b="b"/>
              <a:pathLst>
                <a:path w="2309" h="1059" extrusionOk="0">
                  <a:moveTo>
                    <a:pt x="527" y="1"/>
                  </a:moveTo>
                  <a:cubicBezTo>
                    <a:pt x="353" y="1"/>
                    <a:pt x="177" y="17"/>
                    <a:pt x="1" y="44"/>
                  </a:cubicBezTo>
                  <a:cubicBezTo>
                    <a:pt x="280" y="464"/>
                    <a:pt x="595" y="779"/>
                    <a:pt x="1015" y="919"/>
                  </a:cubicBezTo>
                  <a:cubicBezTo>
                    <a:pt x="1189" y="1023"/>
                    <a:pt x="1399" y="1058"/>
                    <a:pt x="1644" y="1058"/>
                  </a:cubicBezTo>
                  <a:cubicBezTo>
                    <a:pt x="1854" y="1023"/>
                    <a:pt x="2064" y="989"/>
                    <a:pt x="2308" y="989"/>
                  </a:cubicBezTo>
                  <a:cubicBezTo>
                    <a:pt x="2029" y="604"/>
                    <a:pt x="1714" y="289"/>
                    <a:pt x="1329" y="149"/>
                  </a:cubicBezTo>
                  <a:cubicBezTo>
                    <a:pt x="1072" y="42"/>
                    <a:pt x="802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2"/>
            <p:cNvSpPr/>
            <p:nvPr/>
          </p:nvSpPr>
          <p:spPr>
            <a:xfrm>
              <a:off x="1263525" y="2273875"/>
              <a:ext cx="62950" cy="22950"/>
            </a:xfrm>
            <a:custGeom>
              <a:avLst/>
              <a:gdLst/>
              <a:ahLst/>
              <a:cxnLst/>
              <a:rect l="l" t="t" r="r" b="b"/>
              <a:pathLst>
                <a:path w="2518" h="918" extrusionOk="0">
                  <a:moveTo>
                    <a:pt x="1045" y="1"/>
                  </a:moveTo>
                  <a:cubicBezTo>
                    <a:pt x="686" y="1"/>
                    <a:pt x="332" y="101"/>
                    <a:pt x="0" y="267"/>
                  </a:cubicBezTo>
                  <a:cubicBezTo>
                    <a:pt x="350" y="582"/>
                    <a:pt x="735" y="826"/>
                    <a:pt x="1189" y="896"/>
                  </a:cubicBezTo>
                  <a:cubicBezTo>
                    <a:pt x="1277" y="911"/>
                    <a:pt x="1366" y="918"/>
                    <a:pt x="1456" y="918"/>
                  </a:cubicBezTo>
                  <a:cubicBezTo>
                    <a:pt x="1798" y="918"/>
                    <a:pt x="2158" y="818"/>
                    <a:pt x="2518" y="652"/>
                  </a:cubicBezTo>
                  <a:cubicBezTo>
                    <a:pt x="2168" y="337"/>
                    <a:pt x="1749" y="92"/>
                    <a:pt x="1329" y="22"/>
                  </a:cubicBezTo>
                  <a:cubicBezTo>
                    <a:pt x="1234" y="8"/>
                    <a:pt x="1139" y="1"/>
                    <a:pt x="1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2"/>
            <p:cNvSpPr/>
            <p:nvPr/>
          </p:nvSpPr>
          <p:spPr>
            <a:xfrm>
              <a:off x="1317725" y="2240325"/>
              <a:ext cx="34100" cy="51600"/>
            </a:xfrm>
            <a:custGeom>
              <a:avLst/>
              <a:gdLst/>
              <a:ahLst/>
              <a:cxnLst/>
              <a:rect l="l" t="t" r="r" b="b"/>
              <a:pathLst>
                <a:path w="1364" h="2064" extrusionOk="0">
                  <a:moveTo>
                    <a:pt x="0" y="0"/>
                  </a:moveTo>
                  <a:cubicBezTo>
                    <a:pt x="0" y="35"/>
                    <a:pt x="0" y="70"/>
                    <a:pt x="0" y="105"/>
                  </a:cubicBezTo>
                  <a:cubicBezTo>
                    <a:pt x="0" y="525"/>
                    <a:pt x="105" y="910"/>
                    <a:pt x="315" y="1224"/>
                  </a:cubicBezTo>
                  <a:cubicBezTo>
                    <a:pt x="560" y="1609"/>
                    <a:pt x="909" y="1889"/>
                    <a:pt x="1329" y="2063"/>
                  </a:cubicBezTo>
                  <a:cubicBezTo>
                    <a:pt x="1329" y="2029"/>
                    <a:pt x="1364" y="1994"/>
                    <a:pt x="1364" y="1959"/>
                  </a:cubicBezTo>
                  <a:cubicBezTo>
                    <a:pt x="1364" y="1539"/>
                    <a:pt x="1224" y="1154"/>
                    <a:pt x="1014" y="805"/>
                  </a:cubicBezTo>
                  <a:cubicBezTo>
                    <a:pt x="804" y="420"/>
                    <a:pt x="420" y="1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2"/>
            <p:cNvSpPr/>
            <p:nvPr/>
          </p:nvSpPr>
          <p:spPr>
            <a:xfrm>
              <a:off x="1299350" y="1941350"/>
              <a:ext cx="48125" cy="36750"/>
            </a:xfrm>
            <a:custGeom>
              <a:avLst/>
              <a:gdLst/>
              <a:ahLst/>
              <a:cxnLst/>
              <a:rect l="l" t="t" r="r" b="b"/>
              <a:pathLst>
                <a:path w="1925" h="1470" extrusionOk="0">
                  <a:moveTo>
                    <a:pt x="1924" y="1"/>
                  </a:moveTo>
                  <a:cubicBezTo>
                    <a:pt x="1435" y="1"/>
                    <a:pt x="1015" y="141"/>
                    <a:pt x="630" y="385"/>
                  </a:cubicBezTo>
                  <a:cubicBezTo>
                    <a:pt x="595" y="420"/>
                    <a:pt x="560" y="455"/>
                    <a:pt x="490" y="525"/>
                  </a:cubicBezTo>
                  <a:cubicBezTo>
                    <a:pt x="455" y="700"/>
                    <a:pt x="386" y="840"/>
                    <a:pt x="316" y="1015"/>
                  </a:cubicBezTo>
                  <a:cubicBezTo>
                    <a:pt x="246" y="1190"/>
                    <a:pt x="106" y="1330"/>
                    <a:pt x="1" y="1469"/>
                  </a:cubicBezTo>
                  <a:cubicBezTo>
                    <a:pt x="420" y="1469"/>
                    <a:pt x="805" y="1330"/>
                    <a:pt x="1120" y="1085"/>
                  </a:cubicBezTo>
                  <a:cubicBezTo>
                    <a:pt x="1504" y="840"/>
                    <a:pt x="1749" y="455"/>
                    <a:pt x="1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2"/>
            <p:cNvSpPr/>
            <p:nvPr/>
          </p:nvSpPr>
          <p:spPr>
            <a:xfrm>
              <a:off x="1274000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1155" y="0"/>
                  </a:moveTo>
                  <a:cubicBezTo>
                    <a:pt x="735" y="245"/>
                    <a:pt x="420" y="525"/>
                    <a:pt x="211" y="944"/>
                  </a:cubicBezTo>
                  <a:cubicBezTo>
                    <a:pt x="106" y="1119"/>
                    <a:pt x="36" y="1329"/>
                    <a:pt x="1" y="1539"/>
                  </a:cubicBezTo>
                  <a:cubicBezTo>
                    <a:pt x="71" y="1749"/>
                    <a:pt x="106" y="1993"/>
                    <a:pt x="71" y="2238"/>
                  </a:cubicBezTo>
                  <a:cubicBezTo>
                    <a:pt x="455" y="2028"/>
                    <a:pt x="805" y="1714"/>
                    <a:pt x="980" y="1329"/>
                  </a:cubicBezTo>
                  <a:cubicBezTo>
                    <a:pt x="1120" y="1049"/>
                    <a:pt x="1190" y="700"/>
                    <a:pt x="1190" y="350"/>
                  </a:cubicBezTo>
                  <a:cubicBezTo>
                    <a:pt x="1190" y="245"/>
                    <a:pt x="1190" y="14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2"/>
            <p:cNvSpPr/>
            <p:nvPr/>
          </p:nvSpPr>
          <p:spPr>
            <a:xfrm>
              <a:off x="1268775" y="1989650"/>
              <a:ext cx="55950" cy="20800"/>
            </a:xfrm>
            <a:custGeom>
              <a:avLst/>
              <a:gdLst/>
              <a:ahLst/>
              <a:cxnLst/>
              <a:rect l="l" t="t" r="r" b="b"/>
              <a:pathLst>
                <a:path w="2238" h="832" extrusionOk="0">
                  <a:moveTo>
                    <a:pt x="1453" y="1"/>
                  </a:moveTo>
                  <a:cubicBezTo>
                    <a:pt x="1281" y="1"/>
                    <a:pt x="1110" y="21"/>
                    <a:pt x="944" y="62"/>
                  </a:cubicBezTo>
                  <a:cubicBezTo>
                    <a:pt x="664" y="132"/>
                    <a:pt x="385" y="307"/>
                    <a:pt x="140" y="516"/>
                  </a:cubicBezTo>
                  <a:cubicBezTo>
                    <a:pt x="105" y="621"/>
                    <a:pt x="70" y="726"/>
                    <a:pt x="0" y="796"/>
                  </a:cubicBezTo>
                  <a:cubicBezTo>
                    <a:pt x="35" y="796"/>
                    <a:pt x="35" y="831"/>
                    <a:pt x="70" y="831"/>
                  </a:cubicBezTo>
                  <a:cubicBezTo>
                    <a:pt x="348" y="724"/>
                    <a:pt x="640" y="683"/>
                    <a:pt x="937" y="683"/>
                  </a:cubicBezTo>
                  <a:cubicBezTo>
                    <a:pt x="1124" y="683"/>
                    <a:pt x="1314" y="699"/>
                    <a:pt x="1504" y="726"/>
                  </a:cubicBezTo>
                  <a:cubicBezTo>
                    <a:pt x="1783" y="621"/>
                    <a:pt x="2028" y="412"/>
                    <a:pt x="2238" y="132"/>
                  </a:cubicBezTo>
                  <a:cubicBezTo>
                    <a:pt x="1984" y="47"/>
                    <a:pt x="1717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2"/>
            <p:cNvSpPr/>
            <p:nvPr/>
          </p:nvSpPr>
          <p:spPr>
            <a:xfrm>
              <a:off x="12425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769" y="0"/>
                  </a:moveTo>
                  <a:cubicBezTo>
                    <a:pt x="420" y="315"/>
                    <a:pt x="175" y="699"/>
                    <a:pt x="70" y="1119"/>
                  </a:cubicBezTo>
                  <a:cubicBezTo>
                    <a:pt x="35" y="1294"/>
                    <a:pt x="0" y="1434"/>
                    <a:pt x="0" y="1609"/>
                  </a:cubicBezTo>
                  <a:cubicBezTo>
                    <a:pt x="0" y="1644"/>
                    <a:pt x="0" y="1713"/>
                    <a:pt x="0" y="1748"/>
                  </a:cubicBezTo>
                  <a:cubicBezTo>
                    <a:pt x="105" y="1958"/>
                    <a:pt x="210" y="2203"/>
                    <a:pt x="245" y="2413"/>
                  </a:cubicBezTo>
                  <a:cubicBezTo>
                    <a:pt x="560" y="2098"/>
                    <a:pt x="804" y="1748"/>
                    <a:pt x="909" y="1329"/>
                  </a:cubicBezTo>
                  <a:cubicBezTo>
                    <a:pt x="944" y="1189"/>
                    <a:pt x="944" y="1014"/>
                    <a:pt x="944" y="874"/>
                  </a:cubicBezTo>
                  <a:cubicBezTo>
                    <a:pt x="944" y="560"/>
                    <a:pt x="874" y="28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1218050" y="1999050"/>
              <a:ext cx="21900" cy="62100"/>
            </a:xfrm>
            <a:custGeom>
              <a:avLst/>
              <a:gdLst/>
              <a:ahLst/>
              <a:cxnLst/>
              <a:rect l="l" t="t" r="r" b="b"/>
              <a:pathLst>
                <a:path w="876" h="2484" extrusionOk="0">
                  <a:moveTo>
                    <a:pt x="421" y="1"/>
                  </a:moveTo>
                  <a:cubicBezTo>
                    <a:pt x="176" y="385"/>
                    <a:pt x="1" y="805"/>
                    <a:pt x="1" y="1259"/>
                  </a:cubicBezTo>
                  <a:lnTo>
                    <a:pt x="1" y="1294"/>
                  </a:lnTo>
                  <a:cubicBezTo>
                    <a:pt x="1" y="1504"/>
                    <a:pt x="36" y="1679"/>
                    <a:pt x="106" y="1889"/>
                  </a:cubicBezTo>
                  <a:cubicBezTo>
                    <a:pt x="246" y="2064"/>
                    <a:pt x="386" y="2273"/>
                    <a:pt x="456" y="2483"/>
                  </a:cubicBezTo>
                  <a:cubicBezTo>
                    <a:pt x="700" y="2099"/>
                    <a:pt x="875" y="1714"/>
                    <a:pt x="875" y="1294"/>
                  </a:cubicBezTo>
                  <a:lnTo>
                    <a:pt x="875" y="1259"/>
                  </a:lnTo>
                  <a:cubicBezTo>
                    <a:pt x="875" y="805"/>
                    <a:pt x="700" y="420"/>
                    <a:pt x="4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1201450" y="2044500"/>
              <a:ext cx="23625" cy="61225"/>
            </a:xfrm>
            <a:custGeom>
              <a:avLst/>
              <a:gdLst/>
              <a:ahLst/>
              <a:cxnLst/>
              <a:rect l="l" t="t" r="r" b="b"/>
              <a:pathLst>
                <a:path w="945" h="2449" extrusionOk="0">
                  <a:moveTo>
                    <a:pt x="175" y="1"/>
                  </a:moveTo>
                  <a:cubicBezTo>
                    <a:pt x="71" y="281"/>
                    <a:pt x="1" y="595"/>
                    <a:pt x="1" y="875"/>
                  </a:cubicBezTo>
                  <a:cubicBezTo>
                    <a:pt x="1" y="1015"/>
                    <a:pt x="1" y="1190"/>
                    <a:pt x="36" y="1365"/>
                  </a:cubicBezTo>
                  <a:cubicBezTo>
                    <a:pt x="105" y="1574"/>
                    <a:pt x="210" y="1749"/>
                    <a:pt x="315" y="1924"/>
                  </a:cubicBezTo>
                  <a:cubicBezTo>
                    <a:pt x="490" y="2064"/>
                    <a:pt x="665" y="2239"/>
                    <a:pt x="805" y="2449"/>
                  </a:cubicBezTo>
                  <a:cubicBezTo>
                    <a:pt x="910" y="2169"/>
                    <a:pt x="945" y="1924"/>
                    <a:pt x="945" y="1644"/>
                  </a:cubicBezTo>
                  <a:cubicBezTo>
                    <a:pt x="945" y="1470"/>
                    <a:pt x="945" y="1295"/>
                    <a:pt x="910" y="1155"/>
                  </a:cubicBezTo>
                  <a:cubicBezTo>
                    <a:pt x="805" y="700"/>
                    <a:pt x="525" y="35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11927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36" y="1"/>
                  </a:moveTo>
                  <a:cubicBezTo>
                    <a:pt x="36" y="106"/>
                    <a:pt x="1" y="211"/>
                    <a:pt x="1" y="316"/>
                  </a:cubicBezTo>
                  <a:cubicBezTo>
                    <a:pt x="1" y="665"/>
                    <a:pt x="106" y="1015"/>
                    <a:pt x="246" y="1330"/>
                  </a:cubicBezTo>
                  <a:cubicBezTo>
                    <a:pt x="351" y="1505"/>
                    <a:pt x="490" y="1679"/>
                    <a:pt x="630" y="1819"/>
                  </a:cubicBezTo>
                  <a:cubicBezTo>
                    <a:pt x="840" y="1924"/>
                    <a:pt x="1050" y="2029"/>
                    <a:pt x="1225" y="2169"/>
                  </a:cubicBezTo>
                  <a:cubicBezTo>
                    <a:pt x="1260" y="2099"/>
                    <a:pt x="1260" y="2029"/>
                    <a:pt x="1260" y="1924"/>
                  </a:cubicBezTo>
                  <a:cubicBezTo>
                    <a:pt x="1260" y="1574"/>
                    <a:pt x="1190" y="1225"/>
                    <a:pt x="1015" y="910"/>
                  </a:cubicBezTo>
                  <a:cubicBezTo>
                    <a:pt x="805" y="525"/>
                    <a:pt x="455" y="21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1339575" y="1892400"/>
              <a:ext cx="142500" cy="451975"/>
            </a:xfrm>
            <a:custGeom>
              <a:avLst/>
              <a:gdLst/>
              <a:ahLst/>
              <a:cxnLst/>
              <a:rect l="l" t="t" r="r" b="b"/>
              <a:pathLst>
                <a:path w="5700" h="18079" extrusionOk="0">
                  <a:moveTo>
                    <a:pt x="2868" y="1085"/>
                  </a:moveTo>
                  <a:cubicBezTo>
                    <a:pt x="3322" y="2204"/>
                    <a:pt x="3392" y="3357"/>
                    <a:pt x="3392" y="4337"/>
                  </a:cubicBezTo>
                  <a:lnTo>
                    <a:pt x="3392" y="12449"/>
                  </a:lnTo>
                  <a:lnTo>
                    <a:pt x="2868" y="12449"/>
                  </a:lnTo>
                  <a:lnTo>
                    <a:pt x="2868" y="1085"/>
                  </a:lnTo>
                  <a:close/>
                  <a:moveTo>
                    <a:pt x="2868" y="1"/>
                  </a:moveTo>
                  <a:lnTo>
                    <a:pt x="2693" y="385"/>
                  </a:lnTo>
                  <a:cubicBezTo>
                    <a:pt x="2028" y="1749"/>
                    <a:pt x="1924" y="3148"/>
                    <a:pt x="1924" y="4337"/>
                  </a:cubicBezTo>
                  <a:lnTo>
                    <a:pt x="1924" y="12938"/>
                  </a:lnTo>
                  <a:lnTo>
                    <a:pt x="1259" y="12938"/>
                  </a:lnTo>
                  <a:cubicBezTo>
                    <a:pt x="1084" y="12938"/>
                    <a:pt x="1084" y="12868"/>
                    <a:pt x="1154" y="12764"/>
                  </a:cubicBezTo>
                  <a:cubicBezTo>
                    <a:pt x="1154" y="12729"/>
                    <a:pt x="1189" y="12659"/>
                    <a:pt x="1189" y="12554"/>
                  </a:cubicBezTo>
                  <a:cubicBezTo>
                    <a:pt x="1189" y="12274"/>
                    <a:pt x="979" y="12064"/>
                    <a:pt x="700" y="12064"/>
                  </a:cubicBezTo>
                  <a:cubicBezTo>
                    <a:pt x="420" y="12064"/>
                    <a:pt x="175" y="12309"/>
                    <a:pt x="175" y="12589"/>
                  </a:cubicBezTo>
                  <a:cubicBezTo>
                    <a:pt x="175" y="12938"/>
                    <a:pt x="455" y="13288"/>
                    <a:pt x="1084" y="13288"/>
                  </a:cubicBezTo>
                  <a:lnTo>
                    <a:pt x="2203" y="13288"/>
                  </a:lnTo>
                  <a:cubicBezTo>
                    <a:pt x="2028" y="13743"/>
                    <a:pt x="1924" y="14302"/>
                    <a:pt x="1924" y="14931"/>
                  </a:cubicBezTo>
                  <a:cubicBezTo>
                    <a:pt x="1924" y="15736"/>
                    <a:pt x="2098" y="16470"/>
                    <a:pt x="2343" y="16890"/>
                  </a:cubicBezTo>
                  <a:cubicBezTo>
                    <a:pt x="1469" y="16750"/>
                    <a:pt x="805" y="16575"/>
                    <a:pt x="210" y="16225"/>
                  </a:cubicBezTo>
                  <a:lnTo>
                    <a:pt x="175" y="16190"/>
                  </a:lnTo>
                  <a:lnTo>
                    <a:pt x="0" y="16575"/>
                  </a:lnTo>
                  <a:lnTo>
                    <a:pt x="35" y="16575"/>
                  </a:lnTo>
                  <a:cubicBezTo>
                    <a:pt x="560" y="16890"/>
                    <a:pt x="1084" y="16995"/>
                    <a:pt x="1714" y="17134"/>
                  </a:cubicBezTo>
                  <a:cubicBezTo>
                    <a:pt x="1714" y="17134"/>
                    <a:pt x="2203" y="17239"/>
                    <a:pt x="2518" y="17309"/>
                  </a:cubicBezTo>
                  <a:cubicBezTo>
                    <a:pt x="2448" y="17379"/>
                    <a:pt x="2378" y="17519"/>
                    <a:pt x="2378" y="17659"/>
                  </a:cubicBezTo>
                  <a:cubicBezTo>
                    <a:pt x="2378" y="17904"/>
                    <a:pt x="2588" y="18079"/>
                    <a:pt x="2868" y="18079"/>
                  </a:cubicBezTo>
                  <a:cubicBezTo>
                    <a:pt x="3112" y="18079"/>
                    <a:pt x="3322" y="17904"/>
                    <a:pt x="3322" y="17659"/>
                  </a:cubicBezTo>
                  <a:cubicBezTo>
                    <a:pt x="3322" y="17519"/>
                    <a:pt x="3287" y="17379"/>
                    <a:pt x="3182" y="17309"/>
                  </a:cubicBezTo>
                  <a:cubicBezTo>
                    <a:pt x="3532" y="17239"/>
                    <a:pt x="3987" y="17169"/>
                    <a:pt x="3987" y="17169"/>
                  </a:cubicBezTo>
                  <a:cubicBezTo>
                    <a:pt x="4616" y="16995"/>
                    <a:pt x="5141" y="16890"/>
                    <a:pt x="5665" y="16575"/>
                  </a:cubicBezTo>
                  <a:lnTo>
                    <a:pt x="5700" y="16575"/>
                  </a:lnTo>
                  <a:lnTo>
                    <a:pt x="5560" y="16190"/>
                  </a:lnTo>
                  <a:lnTo>
                    <a:pt x="5490" y="16225"/>
                  </a:lnTo>
                  <a:cubicBezTo>
                    <a:pt x="4931" y="16540"/>
                    <a:pt x="4266" y="16750"/>
                    <a:pt x="3427" y="16890"/>
                  </a:cubicBezTo>
                  <a:cubicBezTo>
                    <a:pt x="3672" y="16470"/>
                    <a:pt x="3812" y="15736"/>
                    <a:pt x="3812" y="14931"/>
                  </a:cubicBezTo>
                  <a:cubicBezTo>
                    <a:pt x="3812" y="14302"/>
                    <a:pt x="3742" y="13743"/>
                    <a:pt x="3567" y="13288"/>
                  </a:cubicBezTo>
                  <a:lnTo>
                    <a:pt x="4686" y="13288"/>
                  </a:lnTo>
                  <a:cubicBezTo>
                    <a:pt x="5315" y="13288"/>
                    <a:pt x="5595" y="12938"/>
                    <a:pt x="5595" y="12589"/>
                  </a:cubicBezTo>
                  <a:cubicBezTo>
                    <a:pt x="5595" y="12309"/>
                    <a:pt x="5350" y="12064"/>
                    <a:pt x="5071" y="12064"/>
                  </a:cubicBezTo>
                  <a:cubicBezTo>
                    <a:pt x="4791" y="12064"/>
                    <a:pt x="4581" y="12274"/>
                    <a:pt x="4581" y="12554"/>
                  </a:cubicBezTo>
                  <a:cubicBezTo>
                    <a:pt x="4581" y="12659"/>
                    <a:pt x="4581" y="12729"/>
                    <a:pt x="4616" y="12764"/>
                  </a:cubicBezTo>
                  <a:cubicBezTo>
                    <a:pt x="4651" y="12868"/>
                    <a:pt x="4686" y="12938"/>
                    <a:pt x="4511" y="12938"/>
                  </a:cubicBezTo>
                  <a:lnTo>
                    <a:pt x="3847" y="12938"/>
                  </a:lnTo>
                  <a:lnTo>
                    <a:pt x="3847" y="4337"/>
                  </a:lnTo>
                  <a:cubicBezTo>
                    <a:pt x="3847" y="3148"/>
                    <a:pt x="3742" y="1784"/>
                    <a:pt x="3077" y="385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0" name="Google Shape;530;p22"/>
          <p:cNvSpPr txBox="1">
            <a:spLocks noGrp="1"/>
          </p:cNvSpPr>
          <p:nvPr>
            <p:ph type="title"/>
          </p:nvPr>
        </p:nvSpPr>
        <p:spPr>
          <a:xfrm>
            <a:off x="5410200" y="1561425"/>
            <a:ext cx="33144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31" name="Google Shape;531;p22"/>
          <p:cNvSpPr txBox="1">
            <a:spLocks noGrp="1"/>
          </p:cNvSpPr>
          <p:nvPr>
            <p:ph type="subTitle" idx="1"/>
          </p:nvPr>
        </p:nvSpPr>
        <p:spPr>
          <a:xfrm>
            <a:off x="5410200" y="2331675"/>
            <a:ext cx="33756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 sz="1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32" name="Google Shape;532;p22"/>
          <p:cNvSpPr txBox="1">
            <a:spLocks noGrp="1"/>
          </p:cNvSpPr>
          <p:nvPr>
            <p:ph type="subTitle" idx="2"/>
          </p:nvPr>
        </p:nvSpPr>
        <p:spPr>
          <a:xfrm>
            <a:off x="5417600" y="2916225"/>
            <a:ext cx="24075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 Narrow"/>
              <a:buNone/>
              <a:defRPr sz="1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3993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2 - Dark - Frame Motion">
  <p:cSld name="Cover2 - Dark - Frame Motion">
    <p:bg>
      <p:bgPr>
        <a:solidFill>
          <a:schemeClr val="dk1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3"/>
          <p:cNvSpPr/>
          <p:nvPr/>
        </p:nvSpPr>
        <p:spPr>
          <a:xfrm rot="10800000">
            <a:off x="3633325" y="4618075"/>
            <a:ext cx="6912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35" name="Google Shape;535;p23"/>
          <p:cNvSpPr/>
          <p:nvPr/>
        </p:nvSpPr>
        <p:spPr>
          <a:xfrm>
            <a:off x="4810675" y="3582375"/>
            <a:ext cx="6912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36" name="Google Shape;536;p23"/>
          <p:cNvSpPr/>
          <p:nvPr/>
        </p:nvSpPr>
        <p:spPr>
          <a:xfrm>
            <a:off x="3367525" y="3600575"/>
            <a:ext cx="9570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37" name="Google Shape;537;p23"/>
          <p:cNvSpPr/>
          <p:nvPr/>
        </p:nvSpPr>
        <p:spPr>
          <a:xfrm>
            <a:off x="2426400" y="3087075"/>
            <a:ext cx="14220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38" name="Google Shape;538;p23"/>
          <p:cNvSpPr/>
          <p:nvPr/>
        </p:nvSpPr>
        <p:spPr>
          <a:xfrm>
            <a:off x="3633325" y="2583075"/>
            <a:ext cx="6912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39" name="Google Shape;539;p23"/>
          <p:cNvSpPr/>
          <p:nvPr/>
        </p:nvSpPr>
        <p:spPr>
          <a:xfrm>
            <a:off x="2650100" y="2056725"/>
            <a:ext cx="21738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accent1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40" name="Google Shape;540;p23"/>
          <p:cNvSpPr/>
          <p:nvPr/>
        </p:nvSpPr>
        <p:spPr>
          <a:xfrm>
            <a:off x="2966400" y="1561425"/>
            <a:ext cx="2088000" cy="4953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accent3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41" name="Google Shape;541;p23"/>
          <p:cNvSpPr/>
          <p:nvPr/>
        </p:nvSpPr>
        <p:spPr>
          <a:xfrm>
            <a:off x="3700700" y="531075"/>
            <a:ext cx="1716900" cy="5040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accent1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42" name="Google Shape;542;p23"/>
          <p:cNvSpPr/>
          <p:nvPr/>
        </p:nvSpPr>
        <p:spPr>
          <a:xfrm>
            <a:off x="0" y="1561425"/>
            <a:ext cx="1605600" cy="4953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43" name="Google Shape;543;p23"/>
          <p:cNvSpPr/>
          <p:nvPr/>
        </p:nvSpPr>
        <p:spPr>
          <a:xfrm>
            <a:off x="0" y="-307"/>
            <a:ext cx="9144218" cy="5144108"/>
          </a:xfrm>
          <a:custGeom>
            <a:avLst/>
            <a:gdLst/>
            <a:ahLst/>
            <a:cxnLst/>
            <a:rect l="l" t="t" r="r" b="b"/>
            <a:pathLst>
              <a:path w="285022" h="160340" extrusionOk="0">
                <a:moveTo>
                  <a:pt x="7347" y="1235"/>
                </a:moveTo>
                <a:lnTo>
                  <a:pt x="7347" y="16278"/>
                </a:lnTo>
                <a:lnTo>
                  <a:pt x="5605" y="16278"/>
                </a:lnTo>
                <a:lnTo>
                  <a:pt x="5605" y="9849"/>
                </a:lnTo>
                <a:lnTo>
                  <a:pt x="5099" y="16278"/>
                </a:lnTo>
                <a:lnTo>
                  <a:pt x="3167" y="16278"/>
                </a:lnTo>
                <a:lnTo>
                  <a:pt x="2629" y="9849"/>
                </a:lnTo>
                <a:lnTo>
                  <a:pt x="2629" y="16278"/>
                </a:lnTo>
                <a:lnTo>
                  <a:pt x="918" y="16278"/>
                </a:lnTo>
                <a:lnTo>
                  <a:pt x="918" y="1235"/>
                </a:lnTo>
                <a:lnTo>
                  <a:pt x="3705" y="1235"/>
                </a:lnTo>
                <a:lnTo>
                  <a:pt x="4117" y="6334"/>
                </a:lnTo>
                <a:lnTo>
                  <a:pt x="4529" y="1235"/>
                </a:lnTo>
                <a:close/>
                <a:moveTo>
                  <a:pt x="14821" y="1235"/>
                </a:moveTo>
                <a:lnTo>
                  <a:pt x="14821" y="16278"/>
                </a:lnTo>
                <a:lnTo>
                  <a:pt x="13079" y="16278"/>
                </a:lnTo>
                <a:lnTo>
                  <a:pt x="13079" y="9849"/>
                </a:lnTo>
                <a:lnTo>
                  <a:pt x="12573" y="16278"/>
                </a:lnTo>
                <a:lnTo>
                  <a:pt x="10641" y="16278"/>
                </a:lnTo>
                <a:lnTo>
                  <a:pt x="10134" y="9849"/>
                </a:lnTo>
                <a:lnTo>
                  <a:pt x="10134" y="16278"/>
                </a:lnTo>
                <a:lnTo>
                  <a:pt x="8392" y="16278"/>
                </a:lnTo>
                <a:lnTo>
                  <a:pt x="8392" y="1235"/>
                </a:lnTo>
                <a:lnTo>
                  <a:pt x="11179" y="1235"/>
                </a:lnTo>
                <a:lnTo>
                  <a:pt x="11591" y="6334"/>
                </a:lnTo>
                <a:lnTo>
                  <a:pt x="12034" y="1235"/>
                </a:lnTo>
                <a:close/>
                <a:moveTo>
                  <a:pt x="22295" y="1235"/>
                </a:moveTo>
                <a:lnTo>
                  <a:pt x="22295" y="16278"/>
                </a:lnTo>
                <a:lnTo>
                  <a:pt x="20553" y="16278"/>
                </a:lnTo>
                <a:lnTo>
                  <a:pt x="20553" y="9849"/>
                </a:lnTo>
                <a:lnTo>
                  <a:pt x="20047" y="16278"/>
                </a:lnTo>
                <a:lnTo>
                  <a:pt x="18115" y="16278"/>
                </a:lnTo>
                <a:lnTo>
                  <a:pt x="17608" y="9849"/>
                </a:lnTo>
                <a:lnTo>
                  <a:pt x="17608" y="16278"/>
                </a:lnTo>
                <a:lnTo>
                  <a:pt x="15866" y="16278"/>
                </a:lnTo>
                <a:lnTo>
                  <a:pt x="15866" y="1235"/>
                </a:lnTo>
                <a:lnTo>
                  <a:pt x="18653" y="1235"/>
                </a:lnTo>
                <a:lnTo>
                  <a:pt x="19096" y="6334"/>
                </a:lnTo>
                <a:lnTo>
                  <a:pt x="19508" y="1235"/>
                </a:lnTo>
                <a:close/>
                <a:moveTo>
                  <a:pt x="29769" y="1235"/>
                </a:moveTo>
                <a:lnTo>
                  <a:pt x="29769" y="16278"/>
                </a:lnTo>
                <a:lnTo>
                  <a:pt x="28059" y="16278"/>
                </a:lnTo>
                <a:lnTo>
                  <a:pt x="28059" y="9849"/>
                </a:lnTo>
                <a:lnTo>
                  <a:pt x="27520" y="16278"/>
                </a:lnTo>
                <a:lnTo>
                  <a:pt x="25589" y="16278"/>
                </a:lnTo>
                <a:lnTo>
                  <a:pt x="25082" y="9849"/>
                </a:lnTo>
                <a:lnTo>
                  <a:pt x="25082" y="16278"/>
                </a:lnTo>
                <a:lnTo>
                  <a:pt x="23340" y="16278"/>
                </a:lnTo>
                <a:lnTo>
                  <a:pt x="23340" y="1235"/>
                </a:lnTo>
                <a:lnTo>
                  <a:pt x="26159" y="1235"/>
                </a:lnTo>
                <a:lnTo>
                  <a:pt x="26570" y="6334"/>
                </a:lnTo>
                <a:lnTo>
                  <a:pt x="26982" y="1235"/>
                </a:lnTo>
                <a:close/>
                <a:moveTo>
                  <a:pt x="37243" y="1235"/>
                </a:moveTo>
                <a:lnTo>
                  <a:pt x="37243" y="16278"/>
                </a:lnTo>
                <a:lnTo>
                  <a:pt x="35533" y="16278"/>
                </a:lnTo>
                <a:lnTo>
                  <a:pt x="35533" y="9849"/>
                </a:lnTo>
                <a:lnTo>
                  <a:pt x="34994" y="16278"/>
                </a:lnTo>
                <a:lnTo>
                  <a:pt x="33094" y="16278"/>
                </a:lnTo>
                <a:lnTo>
                  <a:pt x="32556" y="9849"/>
                </a:lnTo>
                <a:lnTo>
                  <a:pt x="32556" y="16278"/>
                </a:lnTo>
                <a:lnTo>
                  <a:pt x="30814" y="16278"/>
                </a:lnTo>
                <a:lnTo>
                  <a:pt x="30814" y="1235"/>
                </a:lnTo>
                <a:lnTo>
                  <a:pt x="33633" y="1235"/>
                </a:lnTo>
                <a:lnTo>
                  <a:pt x="34044" y="6334"/>
                </a:lnTo>
                <a:lnTo>
                  <a:pt x="34456" y="1235"/>
                </a:lnTo>
                <a:close/>
                <a:moveTo>
                  <a:pt x="44748" y="1235"/>
                </a:moveTo>
                <a:lnTo>
                  <a:pt x="44748" y="16278"/>
                </a:lnTo>
                <a:lnTo>
                  <a:pt x="43007" y="16278"/>
                </a:lnTo>
                <a:lnTo>
                  <a:pt x="43007" y="9849"/>
                </a:lnTo>
                <a:lnTo>
                  <a:pt x="42468" y="16278"/>
                </a:lnTo>
                <a:lnTo>
                  <a:pt x="40568" y="16278"/>
                </a:lnTo>
                <a:lnTo>
                  <a:pt x="40030" y="9849"/>
                </a:lnTo>
                <a:lnTo>
                  <a:pt x="40030" y="16278"/>
                </a:lnTo>
                <a:lnTo>
                  <a:pt x="38320" y="16278"/>
                </a:lnTo>
                <a:lnTo>
                  <a:pt x="38320" y="1235"/>
                </a:lnTo>
                <a:lnTo>
                  <a:pt x="41106" y="1235"/>
                </a:lnTo>
                <a:lnTo>
                  <a:pt x="41518" y="6334"/>
                </a:lnTo>
                <a:lnTo>
                  <a:pt x="41930" y="1235"/>
                </a:lnTo>
                <a:close/>
                <a:moveTo>
                  <a:pt x="52222" y="1235"/>
                </a:moveTo>
                <a:lnTo>
                  <a:pt x="52222" y="16278"/>
                </a:lnTo>
                <a:lnTo>
                  <a:pt x="50480" y="16278"/>
                </a:lnTo>
                <a:lnTo>
                  <a:pt x="50480" y="9849"/>
                </a:lnTo>
                <a:lnTo>
                  <a:pt x="49942" y="16278"/>
                </a:lnTo>
                <a:lnTo>
                  <a:pt x="48042" y="16278"/>
                </a:lnTo>
                <a:lnTo>
                  <a:pt x="47504" y="9849"/>
                </a:lnTo>
                <a:lnTo>
                  <a:pt x="47504" y="16278"/>
                </a:lnTo>
                <a:lnTo>
                  <a:pt x="45793" y="16278"/>
                </a:lnTo>
                <a:lnTo>
                  <a:pt x="45793" y="1235"/>
                </a:lnTo>
                <a:lnTo>
                  <a:pt x="48580" y="1235"/>
                </a:lnTo>
                <a:lnTo>
                  <a:pt x="48992" y="6334"/>
                </a:lnTo>
                <a:lnTo>
                  <a:pt x="49404" y="1235"/>
                </a:lnTo>
                <a:close/>
                <a:moveTo>
                  <a:pt x="59696" y="1235"/>
                </a:moveTo>
                <a:lnTo>
                  <a:pt x="59696" y="16278"/>
                </a:lnTo>
                <a:lnTo>
                  <a:pt x="57954" y="16278"/>
                </a:lnTo>
                <a:lnTo>
                  <a:pt x="57954" y="9849"/>
                </a:lnTo>
                <a:lnTo>
                  <a:pt x="57448" y="16278"/>
                </a:lnTo>
                <a:lnTo>
                  <a:pt x="55516" y="16278"/>
                </a:lnTo>
                <a:lnTo>
                  <a:pt x="54978" y="9849"/>
                </a:lnTo>
                <a:lnTo>
                  <a:pt x="54978" y="16278"/>
                </a:lnTo>
                <a:lnTo>
                  <a:pt x="53267" y="16278"/>
                </a:lnTo>
                <a:lnTo>
                  <a:pt x="53267" y="1235"/>
                </a:lnTo>
                <a:lnTo>
                  <a:pt x="56054" y="1235"/>
                </a:lnTo>
                <a:lnTo>
                  <a:pt x="56466" y="6334"/>
                </a:lnTo>
                <a:lnTo>
                  <a:pt x="56878" y="1235"/>
                </a:lnTo>
                <a:close/>
                <a:moveTo>
                  <a:pt x="67170" y="1235"/>
                </a:moveTo>
                <a:lnTo>
                  <a:pt x="67170" y="16278"/>
                </a:lnTo>
                <a:lnTo>
                  <a:pt x="65428" y="16278"/>
                </a:lnTo>
                <a:lnTo>
                  <a:pt x="65428" y="9849"/>
                </a:lnTo>
                <a:lnTo>
                  <a:pt x="64922" y="16278"/>
                </a:lnTo>
                <a:lnTo>
                  <a:pt x="62990" y="16278"/>
                </a:lnTo>
                <a:lnTo>
                  <a:pt x="62483" y="9849"/>
                </a:lnTo>
                <a:lnTo>
                  <a:pt x="62483" y="16278"/>
                </a:lnTo>
                <a:lnTo>
                  <a:pt x="60741" y="16278"/>
                </a:lnTo>
                <a:lnTo>
                  <a:pt x="60741" y="1235"/>
                </a:lnTo>
                <a:lnTo>
                  <a:pt x="63528" y="1235"/>
                </a:lnTo>
                <a:lnTo>
                  <a:pt x="63940" y="6334"/>
                </a:lnTo>
                <a:lnTo>
                  <a:pt x="64383" y="1235"/>
                </a:lnTo>
                <a:close/>
                <a:moveTo>
                  <a:pt x="74644" y="1235"/>
                </a:moveTo>
                <a:lnTo>
                  <a:pt x="74644" y="16278"/>
                </a:lnTo>
                <a:lnTo>
                  <a:pt x="72902" y="16278"/>
                </a:lnTo>
                <a:lnTo>
                  <a:pt x="72902" y="9849"/>
                </a:lnTo>
                <a:lnTo>
                  <a:pt x="72395" y="16278"/>
                </a:lnTo>
                <a:lnTo>
                  <a:pt x="70464" y="16278"/>
                </a:lnTo>
                <a:lnTo>
                  <a:pt x="69957" y="9849"/>
                </a:lnTo>
                <a:lnTo>
                  <a:pt x="69957" y="16278"/>
                </a:lnTo>
                <a:lnTo>
                  <a:pt x="68215" y="16278"/>
                </a:lnTo>
                <a:lnTo>
                  <a:pt x="68215" y="1235"/>
                </a:lnTo>
                <a:lnTo>
                  <a:pt x="71002" y="1235"/>
                </a:lnTo>
                <a:lnTo>
                  <a:pt x="71445" y="6334"/>
                </a:lnTo>
                <a:lnTo>
                  <a:pt x="71857" y="1235"/>
                </a:lnTo>
                <a:close/>
                <a:moveTo>
                  <a:pt x="82118" y="1235"/>
                </a:moveTo>
                <a:lnTo>
                  <a:pt x="82118" y="16278"/>
                </a:lnTo>
                <a:lnTo>
                  <a:pt x="80376" y="16278"/>
                </a:lnTo>
                <a:lnTo>
                  <a:pt x="80376" y="9849"/>
                </a:lnTo>
                <a:lnTo>
                  <a:pt x="79869" y="16278"/>
                </a:lnTo>
                <a:lnTo>
                  <a:pt x="77969" y="16278"/>
                </a:lnTo>
                <a:lnTo>
                  <a:pt x="77431" y="9849"/>
                </a:lnTo>
                <a:lnTo>
                  <a:pt x="77431" y="16278"/>
                </a:lnTo>
                <a:lnTo>
                  <a:pt x="75689" y="16278"/>
                </a:lnTo>
                <a:lnTo>
                  <a:pt x="75689" y="1235"/>
                </a:lnTo>
                <a:lnTo>
                  <a:pt x="78508" y="1235"/>
                </a:lnTo>
                <a:lnTo>
                  <a:pt x="78919" y="6334"/>
                </a:lnTo>
                <a:lnTo>
                  <a:pt x="79331" y="1235"/>
                </a:lnTo>
                <a:close/>
                <a:moveTo>
                  <a:pt x="89623" y="1235"/>
                </a:moveTo>
                <a:lnTo>
                  <a:pt x="89623" y="16278"/>
                </a:lnTo>
                <a:lnTo>
                  <a:pt x="87882" y="16278"/>
                </a:lnTo>
                <a:lnTo>
                  <a:pt x="87882" y="9849"/>
                </a:lnTo>
                <a:lnTo>
                  <a:pt x="87343" y="16278"/>
                </a:lnTo>
                <a:lnTo>
                  <a:pt x="85443" y="16278"/>
                </a:lnTo>
                <a:lnTo>
                  <a:pt x="84905" y="9849"/>
                </a:lnTo>
                <a:lnTo>
                  <a:pt x="84905" y="16278"/>
                </a:lnTo>
                <a:lnTo>
                  <a:pt x="83163" y="16278"/>
                </a:lnTo>
                <a:lnTo>
                  <a:pt x="83163" y="1235"/>
                </a:lnTo>
                <a:lnTo>
                  <a:pt x="85982" y="1235"/>
                </a:lnTo>
                <a:lnTo>
                  <a:pt x="86393" y="6334"/>
                </a:lnTo>
                <a:lnTo>
                  <a:pt x="86805" y="1235"/>
                </a:lnTo>
                <a:close/>
                <a:moveTo>
                  <a:pt x="97097" y="1235"/>
                </a:moveTo>
                <a:lnTo>
                  <a:pt x="97097" y="16278"/>
                </a:lnTo>
                <a:lnTo>
                  <a:pt x="95356" y="16278"/>
                </a:lnTo>
                <a:lnTo>
                  <a:pt x="95356" y="9849"/>
                </a:lnTo>
                <a:lnTo>
                  <a:pt x="94817" y="16278"/>
                </a:lnTo>
                <a:lnTo>
                  <a:pt x="92917" y="16278"/>
                </a:lnTo>
                <a:lnTo>
                  <a:pt x="92379" y="9849"/>
                </a:lnTo>
                <a:lnTo>
                  <a:pt x="92379" y="16278"/>
                </a:lnTo>
                <a:lnTo>
                  <a:pt x="90637" y="16278"/>
                </a:lnTo>
                <a:lnTo>
                  <a:pt x="90637" y="1235"/>
                </a:lnTo>
                <a:lnTo>
                  <a:pt x="93455" y="1235"/>
                </a:lnTo>
                <a:lnTo>
                  <a:pt x="93867" y="6334"/>
                </a:lnTo>
                <a:lnTo>
                  <a:pt x="94279" y="1235"/>
                </a:lnTo>
                <a:close/>
                <a:moveTo>
                  <a:pt x="104571" y="1235"/>
                </a:moveTo>
                <a:lnTo>
                  <a:pt x="104571" y="16278"/>
                </a:lnTo>
                <a:lnTo>
                  <a:pt x="102829" y="16278"/>
                </a:lnTo>
                <a:lnTo>
                  <a:pt x="102829" y="9849"/>
                </a:lnTo>
                <a:lnTo>
                  <a:pt x="102323" y="16278"/>
                </a:lnTo>
                <a:lnTo>
                  <a:pt x="100391" y="16278"/>
                </a:lnTo>
                <a:lnTo>
                  <a:pt x="99853" y="9849"/>
                </a:lnTo>
                <a:lnTo>
                  <a:pt x="99853" y="16278"/>
                </a:lnTo>
                <a:lnTo>
                  <a:pt x="98142" y="16278"/>
                </a:lnTo>
                <a:lnTo>
                  <a:pt x="98142" y="1235"/>
                </a:lnTo>
                <a:lnTo>
                  <a:pt x="100929" y="1235"/>
                </a:lnTo>
                <a:lnTo>
                  <a:pt x="101341" y="6334"/>
                </a:lnTo>
                <a:lnTo>
                  <a:pt x="101753" y="1235"/>
                </a:lnTo>
                <a:close/>
                <a:moveTo>
                  <a:pt x="112045" y="1235"/>
                </a:moveTo>
                <a:lnTo>
                  <a:pt x="112045" y="16278"/>
                </a:lnTo>
                <a:lnTo>
                  <a:pt x="110303" y="16278"/>
                </a:lnTo>
                <a:lnTo>
                  <a:pt x="110303" y="9849"/>
                </a:lnTo>
                <a:lnTo>
                  <a:pt x="109797" y="16278"/>
                </a:lnTo>
                <a:lnTo>
                  <a:pt x="107865" y="16278"/>
                </a:lnTo>
                <a:lnTo>
                  <a:pt x="107358" y="9849"/>
                </a:lnTo>
                <a:lnTo>
                  <a:pt x="107358" y="16278"/>
                </a:lnTo>
                <a:lnTo>
                  <a:pt x="105616" y="16278"/>
                </a:lnTo>
                <a:lnTo>
                  <a:pt x="105616" y="1235"/>
                </a:lnTo>
                <a:lnTo>
                  <a:pt x="108403" y="1235"/>
                </a:lnTo>
                <a:lnTo>
                  <a:pt x="108815" y="6334"/>
                </a:lnTo>
                <a:lnTo>
                  <a:pt x="109258" y="1235"/>
                </a:lnTo>
                <a:close/>
                <a:moveTo>
                  <a:pt x="119519" y="1235"/>
                </a:moveTo>
                <a:lnTo>
                  <a:pt x="119519" y="16278"/>
                </a:lnTo>
                <a:lnTo>
                  <a:pt x="117777" y="16278"/>
                </a:lnTo>
                <a:lnTo>
                  <a:pt x="117777" y="9849"/>
                </a:lnTo>
                <a:lnTo>
                  <a:pt x="117271" y="16278"/>
                </a:lnTo>
                <a:lnTo>
                  <a:pt x="115339" y="16278"/>
                </a:lnTo>
                <a:lnTo>
                  <a:pt x="114832" y="9849"/>
                </a:lnTo>
                <a:lnTo>
                  <a:pt x="114832" y="16278"/>
                </a:lnTo>
                <a:lnTo>
                  <a:pt x="113090" y="16278"/>
                </a:lnTo>
                <a:lnTo>
                  <a:pt x="113090" y="1235"/>
                </a:lnTo>
                <a:lnTo>
                  <a:pt x="115877" y="1235"/>
                </a:lnTo>
                <a:lnTo>
                  <a:pt x="116320" y="6334"/>
                </a:lnTo>
                <a:lnTo>
                  <a:pt x="116732" y="1235"/>
                </a:lnTo>
                <a:close/>
                <a:moveTo>
                  <a:pt x="126993" y="1235"/>
                </a:moveTo>
                <a:lnTo>
                  <a:pt x="126993" y="16278"/>
                </a:lnTo>
                <a:lnTo>
                  <a:pt x="125283" y="16278"/>
                </a:lnTo>
                <a:lnTo>
                  <a:pt x="125283" y="9849"/>
                </a:lnTo>
                <a:lnTo>
                  <a:pt x="124744" y="16278"/>
                </a:lnTo>
                <a:lnTo>
                  <a:pt x="122813" y="16278"/>
                </a:lnTo>
                <a:lnTo>
                  <a:pt x="122306" y="9849"/>
                </a:lnTo>
                <a:lnTo>
                  <a:pt x="122306" y="16278"/>
                </a:lnTo>
                <a:lnTo>
                  <a:pt x="120564" y="16278"/>
                </a:lnTo>
                <a:lnTo>
                  <a:pt x="120564" y="1235"/>
                </a:lnTo>
                <a:lnTo>
                  <a:pt x="123351" y="1235"/>
                </a:lnTo>
                <a:lnTo>
                  <a:pt x="123794" y="6334"/>
                </a:lnTo>
                <a:lnTo>
                  <a:pt x="124206" y="1235"/>
                </a:lnTo>
                <a:close/>
                <a:moveTo>
                  <a:pt x="134467" y="1235"/>
                </a:moveTo>
                <a:lnTo>
                  <a:pt x="134467" y="16278"/>
                </a:lnTo>
                <a:lnTo>
                  <a:pt x="132757" y="16278"/>
                </a:lnTo>
                <a:lnTo>
                  <a:pt x="132757" y="9849"/>
                </a:lnTo>
                <a:lnTo>
                  <a:pt x="132218" y="16278"/>
                </a:lnTo>
                <a:lnTo>
                  <a:pt x="130318" y="16278"/>
                </a:lnTo>
                <a:lnTo>
                  <a:pt x="129780" y="9849"/>
                </a:lnTo>
                <a:lnTo>
                  <a:pt x="129780" y="16278"/>
                </a:lnTo>
                <a:lnTo>
                  <a:pt x="128038" y="16278"/>
                </a:lnTo>
                <a:lnTo>
                  <a:pt x="128038" y="1235"/>
                </a:lnTo>
                <a:lnTo>
                  <a:pt x="130857" y="1235"/>
                </a:lnTo>
                <a:lnTo>
                  <a:pt x="131268" y="6334"/>
                </a:lnTo>
                <a:lnTo>
                  <a:pt x="131680" y="1235"/>
                </a:lnTo>
                <a:close/>
                <a:moveTo>
                  <a:pt x="141941" y="1235"/>
                </a:moveTo>
                <a:lnTo>
                  <a:pt x="141941" y="16278"/>
                </a:lnTo>
                <a:lnTo>
                  <a:pt x="140231" y="16278"/>
                </a:lnTo>
                <a:lnTo>
                  <a:pt x="140231" y="9849"/>
                </a:lnTo>
                <a:lnTo>
                  <a:pt x="139692" y="16278"/>
                </a:lnTo>
                <a:lnTo>
                  <a:pt x="137792" y="16278"/>
                </a:lnTo>
                <a:lnTo>
                  <a:pt x="137254" y="9849"/>
                </a:lnTo>
                <a:lnTo>
                  <a:pt x="137254" y="16278"/>
                </a:lnTo>
                <a:lnTo>
                  <a:pt x="135512" y="16278"/>
                </a:lnTo>
                <a:lnTo>
                  <a:pt x="135512" y="1235"/>
                </a:lnTo>
                <a:lnTo>
                  <a:pt x="138330" y="1235"/>
                </a:lnTo>
                <a:lnTo>
                  <a:pt x="138742" y="6334"/>
                </a:lnTo>
                <a:lnTo>
                  <a:pt x="139154" y="1235"/>
                </a:lnTo>
                <a:close/>
                <a:moveTo>
                  <a:pt x="149446" y="1235"/>
                </a:moveTo>
                <a:lnTo>
                  <a:pt x="149446" y="16278"/>
                </a:lnTo>
                <a:lnTo>
                  <a:pt x="147705" y="16278"/>
                </a:lnTo>
                <a:lnTo>
                  <a:pt x="147705" y="9849"/>
                </a:lnTo>
                <a:lnTo>
                  <a:pt x="147166" y="16278"/>
                </a:lnTo>
                <a:lnTo>
                  <a:pt x="145266" y="16278"/>
                </a:lnTo>
                <a:lnTo>
                  <a:pt x="144728" y="9849"/>
                </a:lnTo>
                <a:lnTo>
                  <a:pt x="144728" y="16278"/>
                </a:lnTo>
                <a:lnTo>
                  <a:pt x="142986" y="16278"/>
                </a:lnTo>
                <a:lnTo>
                  <a:pt x="142986" y="1235"/>
                </a:lnTo>
                <a:lnTo>
                  <a:pt x="145804" y="1235"/>
                </a:lnTo>
                <a:lnTo>
                  <a:pt x="146216" y="6334"/>
                </a:lnTo>
                <a:lnTo>
                  <a:pt x="146628" y="1235"/>
                </a:lnTo>
                <a:close/>
                <a:moveTo>
                  <a:pt x="156920" y="1235"/>
                </a:moveTo>
                <a:lnTo>
                  <a:pt x="156920" y="16278"/>
                </a:lnTo>
                <a:lnTo>
                  <a:pt x="155178" y="16278"/>
                </a:lnTo>
                <a:lnTo>
                  <a:pt x="155178" y="9849"/>
                </a:lnTo>
                <a:lnTo>
                  <a:pt x="154640" y="16278"/>
                </a:lnTo>
                <a:lnTo>
                  <a:pt x="152740" y="16278"/>
                </a:lnTo>
                <a:lnTo>
                  <a:pt x="152233" y="9849"/>
                </a:lnTo>
                <a:lnTo>
                  <a:pt x="152233" y="16278"/>
                </a:lnTo>
                <a:lnTo>
                  <a:pt x="150491" y="16278"/>
                </a:lnTo>
                <a:lnTo>
                  <a:pt x="150491" y="1235"/>
                </a:lnTo>
                <a:lnTo>
                  <a:pt x="153278" y="1235"/>
                </a:lnTo>
                <a:lnTo>
                  <a:pt x="153690" y="6334"/>
                </a:lnTo>
                <a:lnTo>
                  <a:pt x="154133" y="1235"/>
                </a:lnTo>
                <a:close/>
                <a:moveTo>
                  <a:pt x="164394" y="1235"/>
                </a:moveTo>
                <a:lnTo>
                  <a:pt x="164394" y="16278"/>
                </a:lnTo>
                <a:lnTo>
                  <a:pt x="162652" y="16278"/>
                </a:lnTo>
                <a:lnTo>
                  <a:pt x="162652" y="9849"/>
                </a:lnTo>
                <a:lnTo>
                  <a:pt x="162146" y="16278"/>
                </a:lnTo>
                <a:lnTo>
                  <a:pt x="160214" y="16278"/>
                </a:lnTo>
                <a:lnTo>
                  <a:pt x="159707" y="9849"/>
                </a:lnTo>
                <a:lnTo>
                  <a:pt x="159707" y="16278"/>
                </a:lnTo>
                <a:lnTo>
                  <a:pt x="157965" y="16278"/>
                </a:lnTo>
                <a:lnTo>
                  <a:pt x="157965" y="1235"/>
                </a:lnTo>
                <a:lnTo>
                  <a:pt x="160752" y="1235"/>
                </a:lnTo>
                <a:lnTo>
                  <a:pt x="161164" y="6334"/>
                </a:lnTo>
                <a:lnTo>
                  <a:pt x="161607" y="1235"/>
                </a:lnTo>
                <a:close/>
                <a:moveTo>
                  <a:pt x="171868" y="1235"/>
                </a:moveTo>
                <a:lnTo>
                  <a:pt x="171868" y="16278"/>
                </a:lnTo>
                <a:lnTo>
                  <a:pt x="170126" y="16278"/>
                </a:lnTo>
                <a:lnTo>
                  <a:pt x="170126" y="9849"/>
                </a:lnTo>
                <a:lnTo>
                  <a:pt x="169620" y="16278"/>
                </a:lnTo>
                <a:lnTo>
                  <a:pt x="167688" y="16278"/>
                </a:lnTo>
                <a:lnTo>
                  <a:pt x="167181" y="9849"/>
                </a:lnTo>
                <a:lnTo>
                  <a:pt x="167181" y="16278"/>
                </a:lnTo>
                <a:lnTo>
                  <a:pt x="165439" y="16278"/>
                </a:lnTo>
                <a:lnTo>
                  <a:pt x="165439" y="1235"/>
                </a:lnTo>
                <a:lnTo>
                  <a:pt x="168226" y="1235"/>
                </a:lnTo>
                <a:lnTo>
                  <a:pt x="168638" y="6334"/>
                </a:lnTo>
                <a:lnTo>
                  <a:pt x="169081" y="1235"/>
                </a:lnTo>
                <a:close/>
                <a:moveTo>
                  <a:pt x="179342" y="1235"/>
                </a:moveTo>
                <a:lnTo>
                  <a:pt x="179342" y="16278"/>
                </a:lnTo>
                <a:lnTo>
                  <a:pt x="177600" y="16278"/>
                </a:lnTo>
                <a:lnTo>
                  <a:pt x="177600" y="9849"/>
                </a:lnTo>
                <a:lnTo>
                  <a:pt x="177093" y="16278"/>
                </a:lnTo>
                <a:lnTo>
                  <a:pt x="175193" y="16278"/>
                </a:lnTo>
                <a:lnTo>
                  <a:pt x="174655" y="9849"/>
                </a:lnTo>
                <a:lnTo>
                  <a:pt x="174655" y="16278"/>
                </a:lnTo>
                <a:lnTo>
                  <a:pt x="172913" y="16278"/>
                </a:lnTo>
                <a:lnTo>
                  <a:pt x="172913" y="1235"/>
                </a:lnTo>
                <a:lnTo>
                  <a:pt x="175732" y="1235"/>
                </a:lnTo>
                <a:lnTo>
                  <a:pt x="176143" y="6334"/>
                </a:lnTo>
                <a:lnTo>
                  <a:pt x="176555" y="1235"/>
                </a:lnTo>
                <a:close/>
                <a:moveTo>
                  <a:pt x="186816" y="1235"/>
                </a:moveTo>
                <a:lnTo>
                  <a:pt x="186816" y="16278"/>
                </a:lnTo>
                <a:lnTo>
                  <a:pt x="185106" y="16278"/>
                </a:lnTo>
                <a:lnTo>
                  <a:pt x="185106" y="9849"/>
                </a:lnTo>
                <a:lnTo>
                  <a:pt x="184567" y="16278"/>
                </a:lnTo>
                <a:lnTo>
                  <a:pt x="182667" y="16278"/>
                </a:lnTo>
                <a:lnTo>
                  <a:pt x="182129" y="9849"/>
                </a:lnTo>
                <a:lnTo>
                  <a:pt x="182129" y="16278"/>
                </a:lnTo>
                <a:lnTo>
                  <a:pt x="180387" y="16278"/>
                </a:lnTo>
                <a:lnTo>
                  <a:pt x="180387" y="1235"/>
                </a:lnTo>
                <a:lnTo>
                  <a:pt x="183206" y="1235"/>
                </a:lnTo>
                <a:lnTo>
                  <a:pt x="183617" y="6334"/>
                </a:lnTo>
                <a:lnTo>
                  <a:pt x="184029" y="1235"/>
                </a:lnTo>
                <a:close/>
                <a:moveTo>
                  <a:pt x="194321" y="1235"/>
                </a:moveTo>
                <a:lnTo>
                  <a:pt x="194321" y="16278"/>
                </a:lnTo>
                <a:lnTo>
                  <a:pt x="192580" y="16278"/>
                </a:lnTo>
                <a:lnTo>
                  <a:pt x="192580" y="9849"/>
                </a:lnTo>
                <a:lnTo>
                  <a:pt x="192041" y="16278"/>
                </a:lnTo>
                <a:lnTo>
                  <a:pt x="190141" y="16278"/>
                </a:lnTo>
                <a:lnTo>
                  <a:pt x="189603" y="9849"/>
                </a:lnTo>
                <a:lnTo>
                  <a:pt x="189603" y="16278"/>
                </a:lnTo>
                <a:lnTo>
                  <a:pt x="187861" y="16278"/>
                </a:lnTo>
                <a:lnTo>
                  <a:pt x="187861" y="1235"/>
                </a:lnTo>
                <a:lnTo>
                  <a:pt x="190679" y="1235"/>
                </a:lnTo>
                <a:lnTo>
                  <a:pt x="191091" y="6334"/>
                </a:lnTo>
                <a:lnTo>
                  <a:pt x="191503" y="1235"/>
                </a:lnTo>
                <a:close/>
                <a:moveTo>
                  <a:pt x="201795" y="1235"/>
                </a:moveTo>
                <a:lnTo>
                  <a:pt x="201795" y="16278"/>
                </a:lnTo>
                <a:lnTo>
                  <a:pt x="200054" y="16278"/>
                </a:lnTo>
                <a:lnTo>
                  <a:pt x="200054" y="9849"/>
                </a:lnTo>
                <a:lnTo>
                  <a:pt x="199515" y="16278"/>
                </a:lnTo>
                <a:lnTo>
                  <a:pt x="197615" y="16278"/>
                </a:lnTo>
                <a:lnTo>
                  <a:pt x="197077" y="9849"/>
                </a:lnTo>
                <a:lnTo>
                  <a:pt x="197077" y="16278"/>
                </a:lnTo>
                <a:lnTo>
                  <a:pt x="195366" y="16278"/>
                </a:lnTo>
                <a:lnTo>
                  <a:pt x="195366" y="1235"/>
                </a:lnTo>
                <a:lnTo>
                  <a:pt x="198153" y="1235"/>
                </a:lnTo>
                <a:lnTo>
                  <a:pt x="198565" y="6334"/>
                </a:lnTo>
                <a:lnTo>
                  <a:pt x="198977" y="1235"/>
                </a:lnTo>
                <a:close/>
                <a:moveTo>
                  <a:pt x="209269" y="1235"/>
                </a:moveTo>
                <a:lnTo>
                  <a:pt x="209269" y="16278"/>
                </a:lnTo>
                <a:lnTo>
                  <a:pt x="207527" y="16278"/>
                </a:lnTo>
                <a:lnTo>
                  <a:pt x="207527" y="9849"/>
                </a:lnTo>
                <a:lnTo>
                  <a:pt x="207021" y="16278"/>
                </a:lnTo>
                <a:lnTo>
                  <a:pt x="205089" y="16278"/>
                </a:lnTo>
                <a:lnTo>
                  <a:pt x="204582" y="9849"/>
                </a:lnTo>
                <a:lnTo>
                  <a:pt x="204582" y="16278"/>
                </a:lnTo>
                <a:lnTo>
                  <a:pt x="202840" y="16278"/>
                </a:lnTo>
                <a:lnTo>
                  <a:pt x="202840" y="1235"/>
                </a:lnTo>
                <a:lnTo>
                  <a:pt x="205627" y="1235"/>
                </a:lnTo>
                <a:lnTo>
                  <a:pt x="206039" y="6334"/>
                </a:lnTo>
                <a:lnTo>
                  <a:pt x="206451" y="1235"/>
                </a:lnTo>
                <a:close/>
                <a:moveTo>
                  <a:pt x="216743" y="1235"/>
                </a:moveTo>
                <a:lnTo>
                  <a:pt x="216743" y="16278"/>
                </a:lnTo>
                <a:lnTo>
                  <a:pt x="215001" y="16278"/>
                </a:lnTo>
                <a:lnTo>
                  <a:pt x="215001" y="9849"/>
                </a:lnTo>
                <a:lnTo>
                  <a:pt x="214495" y="16278"/>
                </a:lnTo>
                <a:lnTo>
                  <a:pt x="212563" y="16278"/>
                </a:lnTo>
                <a:lnTo>
                  <a:pt x="212056" y="9849"/>
                </a:lnTo>
                <a:lnTo>
                  <a:pt x="212056" y="16278"/>
                </a:lnTo>
                <a:lnTo>
                  <a:pt x="210314" y="16278"/>
                </a:lnTo>
                <a:lnTo>
                  <a:pt x="210314" y="1235"/>
                </a:lnTo>
                <a:lnTo>
                  <a:pt x="213101" y="1235"/>
                </a:lnTo>
                <a:lnTo>
                  <a:pt x="213513" y="6334"/>
                </a:lnTo>
                <a:lnTo>
                  <a:pt x="213956" y="1235"/>
                </a:lnTo>
                <a:close/>
                <a:moveTo>
                  <a:pt x="224217" y="1235"/>
                </a:moveTo>
                <a:lnTo>
                  <a:pt x="224217" y="16278"/>
                </a:lnTo>
                <a:lnTo>
                  <a:pt x="222475" y="16278"/>
                </a:lnTo>
                <a:lnTo>
                  <a:pt x="222475" y="9849"/>
                </a:lnTo>
                <a:lnTo>
                  <a:pt x="221969" y="16278"/>
                </a:lnTo>
                <a:lnTo>
                  <a:pt x="220037" y="16278"/>
                </a:lnTo>
                <a:lnTo>
                  <a:pt x="219530" y="9849"/>
                </a:lnTo>
                <a:lnTo>
                  <a:pt x="219530" y="16278"/>
                </a:lnTo>
                <a:lnTo>
                  <a:pt x="217788" y="16278"/>
                </a:lnTo>
                <a:lnTo>
                  <a:pt x="217788" y="1235"/>
                </a:lnTo>
                <a:lnTo>
                  <a:pt x="220575" y="1235"/>
                </a:lnTo>
                <a:lnTo>
                  <a:pt x="221018" y="6334"/>
                </a:lnTo>
                <a:lnTo>
                  <a:pt x="221430" y="1235"/>
                </a:lnTo>
                <a:close/>
                <a:moveTo>
                  <a:pt x="231691" y="1235"/>
                </a:moveTo>
                <a:lnTo>
                  <a:pt x="231691" y="16278"/>
                </a:lnTo>
                <a:lnTo>
                  <a:pt x="229981" y="16278"/>
                </a:lnTo>
                <a:lnTo>
                  <a:pt x="229981" y="9849"/>
                </a:lnTo>
                <a:lnTo>
                  <a:pt x="229442" y="16278"/>
                </a:lnTo>
                <a:lnTo>
                  <a:pt x="227542" y="16278"/>
                </a:lnTo>
                <a:lnTo>
                  <a:pt x="227004" y="9849"/>
                </a:lnTo>
                <a:lnTo>
                  <a:pt x="227004" y="16278"/>
                </a:lnTo>
                <a:lnTo>
                  <a:pt x="225262" y="16278"/>
                </a:lnTo>
                <a:lnTo>
                  <a:pt x="225262" y="1235"/>
                </a:lnTo>
                <a:lnTo>
                  <a:pt x="228049" y="1235"/>
                </a:lnTo>
                <a:lnTo>
                  <a:pt x="228492" y="6334"/>
                </a:lnTo>
                <a:lnTo>
                  <a:pt x="228904" y="1235"/>
                </a:lnTo>
                <a:close/>
                <a:moveTo>
                  <a:pt x="239165" y="1235"/>
                </a:moveTo>
                <a:lnTo>
                  <a:pt x="239165" y="16278"/>
                </a:lnTo>
                <a:lnTo>
                  <a:pt x="237455" y="16278"/>
                </a:lnTo>
                <a:lnTo>
                  <a:pt x="237455" y="9849"/>
                </a:lnTo>
                <a:lnTo>
                  <a:pt x="236916" y="16278"/>
                </a:lnTo>
                <a:lnTo>
                  <a:pt x="235016" y="16278"/>
                </a:lnTo>
                <a:lnTo>
                  <a:pt x="234478" y="9849"/>
                </a:lnTo>
                <a:lnTo>
                  <a:pt x="234478" y="16278"/>
                </a:lnTo>
                <a:lnTo>
                  <a:pt x="232736" y="16278"/>
                </a:lnTo>
                <a:lnTo>
                  <a:pt x="232736" y="1235"/>
                </a:lnTo>
                <a:lnTo>
                  <a:pt x="235555" y="1235"/>
                </a:lnTo>
                <a:lnTo>
                  <a:pt x="235966" y="6334"/>
                </a:lnTo>
                <a:lnTo>
                  <a:pt x="236378" y="1235"/>
                </a:lnTo>
                <a:close/>
                <a:moveTo>
                  <a:pt x="246670" y="1235"/>
                </a:moveTo>
                <a:lnTo>
                  <a:pt x="246670" y="16278"/>
                </a:lnTo>
                <a:lnTo>
                  <a:pt x="244929" y="16278"/>
                </a:lnTo>
                <a:lnTo>
                  <a:pt x="244929" y="9849"/>
                </a:lnTo>
                <a:lnTo>
                  <a:pt x="244390" y="16278"/>
                </a:lnTo>
                <a:lnTo>
                  <a:pt x="242490" y="16278"/>
                </a:lnTo>
                <a:lnTo>
                  <a:pt x="241952" y="9849"/>
                </a:lnTo>
                <a:lnTo>
                  <a:pt x="241952" y="16278"/>
                </a:lnTo>
                <a:lnTo>
                  <a:pt x="240242" y="16278"/>
                </a:lnTo>
                <a:lnTo>
                  <a:pt x="240242" y="1235"/>
                </a:lnTo>
                <a:lnTo>
                  <a:pt x="243028" y="1235"/>
                </a:lnTo>
                <a:lnTo>
                  <a:pt x="243440" y="6334"/>
                </a:lnTo>
                <a:lnTo>
                  <a:pt x="243852" y="1235"/>
                </a:lnTo>
                <a:close/>
                <a:moveTo>
                  <a:pt x="254144" y="1235"/>
                </a:moveTo>
                <a:lnTo>
                  <a:pt x="254144" y="16278"/>
                </a:lnTo>
                <a:lnTo>
                  <a:pt x="252402" y="16278"/>
                </a:lnTo>
                <a:lnTo>
                  <a:pt x="252402" y="9849"/>
                </a:lnTo>
                <a:lnTo>
                  <a:pt x="251864" y="16278"/>
                </a:lnTo>
                <a:lnTo>
                  <a:pt x="249964" y="16278"/>
                </a:lnTo>
                <a:lnTo>
                  <a:pt x="249426" y="9849"/>
                </a:lnTo>
                <a:lnTo>
                  <a:pt x="249426" y="16278"/>
                </a:lnTo>
                <a:lnTo>
                  <a:pt x="247715" y="16278"/>
                </a:lnTo>
                <a:lnTo>
                  <a:pt x="247715" y="1235"/>
                </a:lnTo>
                <a:lnTo>
                  <a:pt x="250502" y="1235"/>
                </a:lnTo>
                <a:lnTo>
                  <a:pt x="250914" y="6334"/>
                </a:lnTo>
                <a:lnTo>
                  <a:pt x="251326" y="1235"/>
                </a:lnTo>
                <a:close/>
                <a:moveTo>
                  <a:pt x="261618" y="1235"/>
                </a:moveTo>
                <a:lnTo>
                  <a:pt x="261618" y="16278"/>
                </a:lnTo>
                <a:lnTo>
                  <a:pt x="259876" y="16278"/>
                </a:lnTo>
                <a:lnTo>
                  <a:pt x="259876" y="9849"/>
                </a:lnTo>
                <a:lnTo>
                  <a:pt x="259338" y="16278"/>
                </a:lnTo>
                <a:lnTo>
                  <a:pt x="257438" y="16278"/>
                </a:lnTo>
                <a:lnTo>
                  <a:pt x="256899" y="9849"/>
                </a:lnTo>
                <a:lnTo>
                  <a:pt x="256899" y="16278"/>
                </a:lnTo>
                <a:lnTo>
                  <a:pt x="255189" y="16278"/>
                </a:lnTo>
                <a:lnTo>
                  <a:pt x="255189" y="1235"/>
                </a:lnTo>
                <a:lnTo>
                  <a:pt x="257976" y="1235"/>
                </a:lnTo>
                <a:lnTo>
                  <a:pt x="258388" y="6334"/>
                </a:lnTo>
                <a:lnTo>
                  <a:pt x="258831" y="1235"/>
                </a:lnTo>
                <a:close/>
                <a:moveTo>
                  <a:pt x="269092" y="1235"/>
                </a:moveTo>
                <a:lnTo>
                  <a:pt x="269092" y="16278"/>
                </a:lnTo>
                <a:lnTo>
                  <a:pt x="267350" y="16278"/>
                </a:lnTo>
                <a:lnTo>
                  <a:pt x="267350" y="9849"/>
                </a:lnTo>
                <a:lnTo>
                  <a:pt x="266844" y="16278"/>
                </a:lnTo>
                <a:lnTo>
                  <a:pt x="264912" y="16278"/>
                </a:lnTo>
                <a:lnTo>
                  <a:pt x="264405" y="9849"/>
                </a:lnTo>
                <a:lnTo>
                  <a:pt x="264405" y="16278"/>
                </a:lnTo>
                <a:lnTo>
                  <a:pt x="262663" y="16278"/>
                </a:lnTo>
                <a:lnTo>
                  <a:pt x="262663" y="1235"/>
                </a:lnTo>
                <a:lnTo>
                  <a:pt x="265450" y="1235"/>
                </a:lnTo>
                <a:lnTo>
                  <a:pt x="265862" y="6334"/>
                </a:lnTo>
                <a:lnTo>
                  <a:pt x="266305" y="1235"/>
                </a:lnTo>
                <a:close/>
                <a:moveTo>
                  <a:pt x="276566" y="1235"/>
                </a:moveTo>
                <a:lnTo>
                  <a:pt x="276566" y="16278"/>
                </a:lnTo>
                <a:lnTo>
                  <a:pt x="274824" y="16278"/>
                </a:lnTo>
                <a:lnTo>
                  <a:pt x="274824" y="9849"/>
                </a:lnTo>
                <a:lnTo>
                  <a:pt x="274317" y="16278"/>
                </a:lnTo>
                <a:lnTo>
                  <a:pt x="272386" y="16278"/>
                </a:lnTo>
                <a:lnTo>
                  <a:pt x="271879" y="9849"/>
                </a:lnTo>
                <a:lnTo>
                  <a:pt x="271879" y="16278"/>
                </a:lnTo>
                <a:lnTo>
                  <a:pt x="270137" y="16278"/>
                </a:lnTo>
                <a:lnTo>
                  <a:pt x="270137" y="1235"/>
                </a:lnTo>
                <a:lnTo>
                  <a:pt x="272924" y="1235"/>
                </a:lnTo>
                <a:lnTo>
                  <a:pt x="273367" y="6334"/>
                </a:lnTo>
                <a:lnTo>
                  <a:pt x="273779" y="1235"/>
                </a:lnTo>
                <a:close/>
                <a:moveTo>
                  <a:pt x="284040" y="1235"/>
                </a:moveTo>
                <a:lnTo>
                  <a:pt x="284040" y="16278"/>
                </a:lnTo>
                <a:lnTo>
                  <a:pt x="282298" y="16278"/>
                </a:lnTo>
                <a:lnTo>
                  <a:pt x="282298" y="9849"/>
                </a:lnTo>
                <a:lnTo>
                  <a:pt x="281791" y="16278"/>
                </a:lnTo>
                <a:lnTo>
                  <a:pt x="279860" y="16278"/>
                </a:lnTo>
                <a:lnTo>
                  <a:pt x="279353" y="9849"/>
                </a:lnTo>
                <a:lnTo>
                  <a:pt x="279353" y="16278"/>
                </a:lnTo>
                <a:lnTo>
                  <a:pt x="277611" y="16278"/>
                </a:lnTo>
                <a:lnTo>
                  <a:pt x="277611" y="1235"/>
                </a:lnTo>
                <a:lnTo>
                  <a:pt x="280430" y="1235"/>
                </a:lnTo>
                <a:lnTo>
                  <a:pt x="280841" y="6334"/>
                </a:lnTo>
                <a:lnTo>
                  <a:pt x="281253" y="1235"/>
                </a:lnTo>
                <a:close/>
                <a:moveTo>
                  <a:pt x="7347" y="17101"/>
                </a:moveTo>
                <a:lnTo>
                  <a:pt x="7347" y="32144"/>
                </a:lnTo>
                <a:lnTo>
                  <a:pt x="5605" y="32144"/>
                </a:lnTo>
                <a:lnTo>
                  <a:pt x="5605" y="25715"/>
                </a:lnTo>
                <a:lnTo>
                  <a:pt x="5099" y="32144"/>
                </a:lnTo>
                <a:lnTo>
                  <a:pt x="3167" y="32144"/>
                </a:lnTo>
                <a:lnTo>
                  <a:pt x="2629" y="25715"/>
                </a:lnTo>
                <a:lnTo>
                  <a:pt x="2629" y="32144"/>
                </a:lnTo>
                <a:lnTo>
                  <a:pt x="918" y="32144"/>
                </a:lnTo>
                <a:lnTo>
                  <a:pt x="918" y="17101"/>
                </a:lnTo>
                <a:lnTo>
                  <a:pt x="3705" y="17101"/>
                </a:lnTo>
                <a:lnTo>
                  <a:pt x="4117" y="22200"/>
                </a:lnTo>
                <a:lnTo>
                  <a:pt x="4529" y="17101"/>
                </a:lnTo>
                <a:close/>
                <a:moveTo>
                  <a:pt x="14821" y="17101"/>
                </a:moveTo>
                <a:lnTo>
                  <a:pt x="14821" y="32144"/>
                </a:lnTo>
                <a:lnTo>
                  <a:pt x="13079" y="32144"/>
                </a:lnTo>
                <a:lnTo>
                  <a:pt x="13079" y="25715"/>
                </a:lnTo>
                <a:lnTo>
                  <a:pt x="12573" y="32144"/>
                </a:lnTo>
                <a:lnTo>
                  <a:pt x="10641" y="32144"/>
                </a:lnTo>
                <a:lnTo>
                  <a:pt x="10134" y="25715"/>
                </a:lnTo>
                <a:lnTo>
                  <a:pt x="10134" y="32144"/>
                </a:lnTo>
                <a:lnTo>
                  <a:pt x="8392" y="32144"/>
                </a:lnTo>
                <a:lnTo>
                  <a:pt x="8392" y="17101"/>
                </a:lnTo>
                <a:lnTo>
                  <a:pt x="11179" y="17101"/>
                </a:lnTo>
                <a:lnTo>
                  <a:pt x="11591" y="22200"/>
                </a:lnTo>
                <a:lnTo>
                  <a:pt x="12034" y="17101"/>
                </a:lnTo>
                <a:close/>
                <a:moveTo>
                  <a:pt x="22295" y="17101"/>
                </a:moveTo>
                <a:lnTo>
                  <a:pt x="22295" y="32144"/>
                </a:lnTo>
                <a:lnTo>
                  <a:pt x="20553" y="32144"/>
                </a:lnTo>
                <a:lnTo>
                  <a:pt x="20553" y="25715"/>
                </a:lnTo>
                <a:lnTo>
                  <a:pt x="20047" y="32144"/>
                </a:lnTo>
                <a:lnTo>
                  <a:pt x="18115" y="32144"/>
                </a:lnTo>
                <a:lnTo>
                  <a:pt x="17608" y="25715"/>
                </a:lnTo>
                <a:lnTo>
                  <a:pt x="17608" y="32144"/>
                </a:lnTo>
                <a:lnTo>
                  <a:pt x="15866" y="32144"/>
                </a:lnTo>
                <a:lnTo>
                  <a:pt x="15866" y="17101"/>
                </a:lnTo>
                <a:lnTo>
                  <a:pt x="18653" y="17101"/>
                </a:lnTo>
                <a:lnTo>
                  <a:pt x="19096" y="22200"/>
                </a:lnTo>
                <a:lnTo>
                  <a:pt x="19508" y="17101"/>
                </a:lnTo>
                <a:close/>
                <a:moveTo>
                  <a:pt x="29769" y="17101"/>
                </a:moveTo>
                <a:lnTo>
                  <a:pt x="29769" y="32144"/>
                </a:lnTo>
                <a:lnTo>
                  <a:pt x="28059" y="32144"/>
                </a:lnTo>
                <a:lnTo>
                  <a:pt x="28059" y="25715"/>
                </a:lnTo>
                <a:lnTo>
                  <a:pt x="27520" y="32144"/>
                </a:lnTo>
                <a:lnTo>
                  <a:pt x="25589" y="32144"/>
                </a:lnTo>
                <a:lnTo>
                  <a:pt x="25082" y="25715"/>
                </a:lnTo>
                <a:lnTo>
                  <a:pt x="25082" y="32144"/>
                </a:lnTo>
                <a:lnTo>
                  <a:pt x="23340" y="32144"/>
                </a:lnTo>
                <a:lnTo>
                  <a:pt x="23340" y="17101"/>
                </a:lnTo>
                <a:lnTo>
                  <a:pt x="26159" y="17101"/>
                </a:lnTo>
                <a:lnTo>
                  <a:pt x="26570" y="22200"/>
                </a:lnTo>
                <a:lnTo>
                  <a:pt x="26982" y="17101"/>
                </a:lnTo>
                <a:close/>
                <a:moveTo>
                  <a:pt x="37243" y="17101"/>
                </a:moveTo>
                <a:lnTo>
                  <a:pt x="37243" y="32144"/>
                </a:lnTo>
                <a:lnTo>
                  <a:pt x="35533" y="32144"/>
                </a:lnTo>
                <a:lnTo>
                  <a:pt x="35533" y="25715"/>
                </a:lnTo>
                <a:lnTo>
                  <a:pt x="34994" y="32144"/>
                </a:lnTo>
                <a:lnTo>
                  <a:pt x="33094" y="32144"/>
                </a:lnTo>
                <a:lnTo>
                  <a:pt x="32556" y="25715"/>
                </a:lnTo>
                <a:lnTo>
                  <a:pt x="32556" y="32144"/>
                </a:lnTo>
                <a:lnTo>
                  <a:pt x="30814" y="32144"/>
                </a:lnTo>
                <a:lnTo>
                  <a:pt x="30814" y="17101"/>
                </a:lnTo>
                <a:lnTo>
                  <a:pt x="33633" y="17101"/>
                </a:lnTo>
                <a:lnTo>
                  <a:pt x="34044" y="22200"/>
                </a:lnTo>
                <a:lnTo>
                  <a:pt x="34456" y="17101"/>
                </a:lnTo>
                <a:close/>
                <a:moveTo>
                  <a:pt x="44748" y="17101"/>
                </a:moveTo>
                <a:lnTo>
                  <a:pt x="44748" y="32144"/>
                </a:lnTo>
                <a:lnTo>
                  <a:pt x="43007" y="32144"/>
                </a:lnTo>
                <a:lnTo>
                  <a:pt x="43007" y="25715"/>
                </a:lnTo>
                <a:lnTo>
                  <a:pt x="42468" y="32144"/>
                </a:lnTo>
                <a:lnTo>
                  <a:pt x="40568" y="32144"/>
                </a:lnTo>
                <a:lnTo>
                  <a:pt x="40030" y="25715"/>
                </a:lnTo>
                <a:lnTo>
                  <a:pt x="40030" y="32144"/>
                </a:lnTo>
                <a:lnTo>
                  <a:pt x="38320" y="32144"/>
                </a:lnTo>
                <a:lnTo>
                  <a:pt x="38320" y="17101"/>
                </a:lnTo>
                <a:lnTo>
                  <a:pt x="41106" y="17101"/>
                </a:lnTo>
                <a:lnTo>
                  <a:pt x="41518" y="22200"/>
                </a:lnTo>
                <a:lnTo>
                  <a:pt x="41930" y="17101"/>
                </a:lnTo>
                <a:close/>
                <a:moveTo>
                  <a:pt x="52222" y="17101"/>
                </a:moveTo>
                <a:lnTo>
                  <a:pt x="52222" y="32144"/>
                </a:lnTo>
                <a:lnTo>
                  <a:pt x="50480" y="32144"/>
                </a:lnTo>
                <a:lnTo>
                  <a:pt x="50480" y="25715"/>
                </a:lnTo>
                <a:lnTo>
                  <a:pt x="49942" y="32144"/>
                </a:lnTo>
                <a:lnTo>
                  <a:pt x="48042" y="32144"/>
                </a:lnTo>
                <a:lnTo>
                  <a:pt x="47504" y="25715"/>
                </a:lnTo>
                <a:lnTo>
                  <a:pt x="47504" y="32144"/>
                </a:lnTo>
                <a:lnTo>
                  <a:pt x="45793" y="32144"/>
                </a:lnTo>
                <a:lnTo>
                  <a:pt x="45793" y="17101"/>
                </a:lnTo>
                <a:lnTo>
                  <a:pt x="48580" y="17101"/>
                </a:lnTo>
                <a:lnTo>
                  <a:pt x="48992" y="22200"/>
                </a:lnTo>
                <a:lnTo>
                  <a:pt x="49404" y="17101"/>
                </a:lnTo>
                <a:close/>
                <a:moveTo>
                  <a:pt x="59696" y="17101"/>
                </a:moveTo>
                <a:lnTo>
                  <a:pt x="59696" y="32144"/>
                </a:lnTo>
                <a:lnTo>
                  <a:pt x="57954" y="32144"/>
                </a:lnTo>
                <a:lnTo>
                  <a:pt x="57954" y="25715"/>
                </a:lnTo>
                <a:lnTo>
                  <a:pt x="57448" y="32144"/>
                </a:lnTo>
                <a:lnTo>
                  <a:pt x="55516" y="32144"/>
                </a:lnTo>
                <a:lnTo>
                  <a:pt x="54978" y="25715"/>
                </a:lnTo>
                <a:lnTo>
                  <a:pt x="54978" y="32144"/>
                </a:lnTo>
                <a:lnTo>
                  <a:pt x="53267" y="32144"/>
                </a:lnTo>
                <a:lnTo>
                  <a:pt x="53267" y="17101"/>
                </a:lnTo>
                <a:lnTo>
                  <a:pt x="56054" y="17101"/>
                </a:lnTo>
                <a:lnTo>
                  <a:pt x="56466" y="22200"/>
                </a:lnTo>
                <a:lnTo>
                  <a:pt x="56878" y="17101"/>
                </a:lnTo>
                <a:close/>
                <a:moveTo>
                  <a:pt x="67170" y="17101"/>
                </a:moveTo>
                <a:lnTo>
                  <a:pt x="67170" y="32144"/>
                </a:lnTo>
                <a:lnTo>
                  <a:pt x="65428" y="32144"/>
                </a:lnTo>
                <a:lnTo>
                  <a:pt x="65428" y="25715"/>
                </a:lnTo>
                <a:lnTo>
                  <a:pt x="64922" y="32144"/>
                </a:lnTo>
                <a:lnTo>
                  <a:pt x="62990" y="32144"/>
                </a:lnTo>
                <a:lnTo>
                  <a:pt x="62483" y="25715"/>
                </a:lnTo>
                <a:lnTo>
                  <a:pt x="62483" y="32144"/>
                </a:lnTo>
                <a:lnTo>
                  <a:pt x="60741" y="32144"/>
                </a:lnTo>
                <a:lnTo>
                  <a:pt x="60741" y="17101"/>
                </a:lnTo>
                <a:lnTo>
                  <a:pt x="63528" y="17101"/>
                </a:lnTo>
                <a:lnTo>
                  <a:pt x="63940" y="22200"/>
                </a:lnTo>
                <a:lnTo>
                  <a:pt x="64383" y="17101"/>
                </a:lnTo>
                <a:close/>
                <a:moveTo>
                  <a:pt x="74644" y="17101"/>
                </a:moveTo>
                <a:lnTo>
                  <a:pt x="74644" y="32144"/>
                </a:lnTo>
                <a:lnTo>
                  <a:pt x="72902" y="32144"/>
                </a:lnTo>
                <a:lnTo>
                  <a:pt x="72902" y="25715"/>
                </a:lnTo>
                <a:lnTo>
                  <a:pt x="72395" y="32144"/>
                </a:lnTo>
                <a:lnTo>
                  <a:pt x="70464" y="32144"/>
                </a:lnTo>
                <a:lnTo>
                  <a:pt x="69957" y="25715"/>
                </a:lnTo>
                <a:lnTo>
                  <a:pt x="69957" y="32144"/>
                </a:lnTo>
                <a:lnTo>
                  <a:pt x="68215" y="32144"/>
                </a:lnTo>
                <a:lnTo>
                  <a:pt x="68215" y="17101"/>
                </a:lnTo>
                <a:lnTo>
                  <a:pt x="71002" y="17101"/>
                </a:lnTo>
                <a:lnTo>
                  <a:pt x="71445" y="22200"/>
                </a:lnTo>
                <a:lnTo>
                  <a:pt x="71857" y="17101"/>
                </a:lnTo>
                <a:close/>
                <a:moveTo>
                  <a:pt x="82118" y="17101"/>
                </a:moveTo>
                <a:lnTo>
                  <a:pt x="82118" y="32144"/>
                </a:lnTo>
                <a:lnTo>
                  <a:pt x="80376" y="32144"/>
                </a:lnTo>
                <a:lnTo>
                  <a:pt x="80376" y="25715"/>
                </a:lnTo>
                <a:lnTo>
                  <a:pt x="79869" y="32144"/>
                </a:lnTo>
                <a:lnTo>
                  <a:pt x="77969" y="32144"/>
                </a:lnTo>
                <a:lnTo>
                  <a:pt x="77431" y="25715"/>
                </a:lnTo>
                <a:lnTo>
                  <a:pt x="77431" y="32144"/>
                </a:lnTo>
                <a:lnTo>
                  <a:pt x="75689" y="32144"/>
                </a:lnTo>
                <a:lnTo>
                  <a:pt x="75689" y="17101"/>
                </a:lnTo>
                <a:lnTo>
                  <a:pt x="78508" y="17101"/>
                </a:lnTo>
                <a:lnTo>
                  <a:pt x="78919" y="22200"/>
                </a:lnTo>
                <a:lnTo>
                  <a:pt x="79331" y="17101"/>
                </a:lnTo>
                <a:close/>
                <a:moveTo>
                  <a:pt x="89623" y="17101"/>
                </a:moveTo>
                <a:lnTo>
                  <a:pt x="89623" y="32144"/>
                </a:lnTo>
                <a:lnTo>
                  <a:pt x="87882" y="32144"/>
                </a:lnTo>
                <a:lnTo>
                  <a:pt x="87882" y="25715"/>
                </a:lnTo>
                <a:lnTo>
                  <a:pt x="87343" y="32144"/>
                </a:lnTo>
                <a:lnTo>
                  <a:pt x="85443" y="32144"/>
                </a:lnTo>
                <a:lnTo>
                  <a:pt x="84905" y="25715"/>
                </a:lnTo>
                <a:lnTo>
                  <a:pt x="84905" y="32144"/>
                </a:lnTo>
                <a:lnTo>
                  <a:pt x="83163" y="32144"/>
                </a:lnTo>
                <a:lnTo>
                  <a:pt x="83163" y="17101"/>
                </a:lnTo>
                <a:lnTo>
                  <a:pt x="85982" y="17101"/>
                </a:lnTo>
                <a:lnTo>
                  <a:pt x="86393" y="22200"/>
                </a:lnTo>
                <a:lnTo>
                  <a:pt x="86805" y="17101"/>
                </a:lnTo>
                <a:close/>
                <a:moveTo>
                  <a:pt x="97097" y="17101"/>
                </a:moveTo>
                <a:lnTo>
                  <a:pt x="97097" y="32144"/>
                </a:lnTo>
                <a:lnTo>
                  <a:pt x="95356" y="32144"/>
                </a:lnTo>
                <a:lnTo>
                  <a:pt x="95356" y="25715"/>
                </a:lnTo>
                <a:lnTo>
                  <a:pt x="94817" y="32144"/>
                </a:lnTo>
                <a:lnTo>
                  <a:pt x="92917" y="32144"/>
                </a:lnTo>
                <a:lnTo>
                  <a:pt x="92379" y="25715"/>
                </a:lnTo>
                <a:lnTo>
                  <a:pt x="92379" y="32144"/>
                </a:lnTo>
                <a:lnTo>
                  <a:pt x="90637" y="32144"/>
                </a:lnTo>
                <a:lnTo>
                  <a:pt x="90637" y="17101"/>
                </a:lnTo>
                <a:lnTo>
                  <a:pt x="93455" y="17101"/>
                </a:lnTo>
                <a:lnTo>
                  <a:pt x="93867" y="22200"/>
                </a:lnTo>
                <a:lnTo>
                  <a:pt x="94279" y="17101"/>
                </a:lnTo>
                <a:close/>
                <a:moveTo>
                  <a:pt x="104571" y="17101"/>
                </a:moveTo>
                <a:lnTo>
                  <a:pt x="104571" y="32144"/>
                </a:lnTo>
                <a:lnTo>
                  <a:pt x="102829" y="32144"/>
                </a:lnTo>
                <a:lnTo>
                  <a:pt x="102829" y="25715"/>
                </a:lnTo>
                <a:lnTo>
                  <a:pt x="102323" y="32144"/>
                </a:lnTo>
                <a:lnTo>
                  <a:pt x="100391" y="32144"/>
                </a:lnTo>
                <a:lnTo>
                  <a:pt x="99853" y="25715"/>
                </a:lnTo>
                <a:lnTo>
                  <a:pt x="99853" y="32144"/>
                </a:lnTo>
                <a:lnTo>
                  <a:pt x="98142" y="32144"/>
                </a:lnTo>
                <a:lnTo>
                  <a:pt x="98142" y="17101"/>
                </a:lnTo>
                <a:lnTo>
                  <a:pt x="100929" y="17101"/>
                </a:lnTo>
                <a:lnTo>
                  <a:pt x="101341" y="22200"/>
                </a:lnTo>
                <a:lnTo>
                  <a:pt x="101753" y="17101"/>
                </a:lnTo>
                <a:close/>
                <a:moveTo>
                  <a:pt x="112045" y="17101"/>
                </a:moveTo>
                <a:lnTo>
                  <a:pt x="112045" y="32144"/>
                </a:lnTo>
                <a:lnTo>
                  <a:pt x="110303" y="32144"/>
                </a:lnTo>
                <a:lnTo>
                  <a:pt x="110303" y="25715"/>
                </a:lnTo>
                <a:lnTo>
                  <a:pt x="109797" y="32144"/>
                </a:lnTo>
                <a:lnTo>
                  <a:pt x="107865" y="32144"/>
                </a:lnTo>
                <a:lnTo>
                  <a:pt x="107358" y="25715"/>
                </a:lnTo>
                <a:lnTo>
                  <a:pt x="107358" y="32144"/>
                </a:lnTo>
                <a:lnTo>
                  <a:pt x="105616" y="32144"/>
                </a:lnTo>
                <a:lnTo>
                  <a:pt x="105616" y="17101"/>
                </a:lnTo>
                <a:lnTo>
                  <a:pt x="108403" y="17101"/>
                </a:lnTo>
                <a:lnTo>
                  <a:pt x="108815" y="22200"/>
                </a:lnTo>
                <a:lnTo>
                  <a:pt x="109258" y="17101"/>
                </a:lnTo>
                <a:close/>
                <a:moveTo>
                  <a:pt x="119519" y="17101"/>
                </a:moveTo>
                <a:lnTo>
                  <a:pt x="119519" y="32144"/>
                </a:lnTo>
                <a:lnTo>
                  <a:pt x="117777" y="32144"/>
                </a:lnTo>
                <a:lnTo>
                  <a:pt x="117777" y="25715"/>
                </a:lnTo>
                <a:lnTo>
                  <a:pt x="117271" y="32144"/>
                </a:lnTo>
                <a:lnTo>
                  <a:pt x="115339" y="32144"/>
                </a:lnTo>
                <a:lnTo>
                  <a:pt x="114832" y="25715"/>
                </a:lnTo>
                <a:lnTo>
                  <a:pt x="114832" y="32144"/>
                </a:lnTo>
                <a:lnTo>
                  <a:pt x="113090" y="32144"/>
                </a:lnTo>
                <a:lnTo>
                  <a:pt x="113090" y="17101"/>
                </a:lnTo>
                <a:lnTo>
                  <a:pt x="115877" y="17101"/>
                </a:lnTo>
                <a:lnTo>
                  <a:pt x="116320" y="22200"/>
                </a:lnTo>
                <a:lnTo>
                  <a:pt x="116732" y="17101"/>
                </a:lnTo>
                <a:close/>
                <a:moveTo>
                  <a:pt x="126993" y="17101"/>
                </a:moveTo>
                <a:lnTo>
                  <a:pt x="126993" y="32144"/>
                </a:lnTo>
                <a:lnTo>
                  <a:pt x="125283" y="32144"/>
                </a:lnTo>
                <a:lnTo>
                  <a:pt x="125283" y="25715"/>
                </a:lnTo>
                <a:lnTo>
                  <a:pt x="124744" y="32144"/>
                </a:lnTo>
                <a:lnTo>
                  <a:pt x="122813" y="32144"/>
                </a:lnTo>
                <a:lnTo>
                  <a:pt x="122306" y="25715"/>
                </a:lnTo>
                <a:lnTo>
                  <a:pt x="122306" y="32144"/>
                </a:lnTo>
                <a:lnTo>
                  <a:pt x="120564" y="32144"/>
                </a:lnTo>
                <a:lnTo>
                  <a:pt x="120564" y="17101"/>
                </a:lnTo>
                <a:lnTo>
                  <a:pt x="123351" y="17101"/>
                </a:lnTo>
                <a:lnTo>
                  <a:pt x="123794" y="22200"/>
                </a:lnTo>
                <a:lnTo>
                  <a:pt x="124206" y="17101"/>
                </a:lnTo>
                <a:close/>
                <a:moveTo>
                  <a:pt x="134467" y="17101"/>
                </a:moveTo>
                <a:lnTo>
                  <a:pt x="134467" y="32144"/>
                </a:lnTo>
                <a:lnTo>
                  <a:pt x="132757" y="32144"/>
                </a:lnTo>
                <a:lnTo>
                  <a:pt x="132757" y="25715"/>
                </a:lnTo>
                <a:lnTo>
                  <a:pt x="132218" y="32144"/>
                </a:lnTo>
                <a:lnTo>
                  <a:pt x="130318" y="32144"/>
                </a:lnTo>
                <a:lnTo>
                  <a:pt x="129780" y="25715"/>
                </a:lnTo>
                <a:lnTo>
                  <a:pt x="129780" y="32144"/>
                </a:lnTo>
                <a:lnTo>
                  <a:pt x="128038" y="32144"/>
                </a:lnTo>
                <a:lnTo>
                  <a:pt x="128038" y="17101"/>
                </a:lnTo>
                <a:lnTo>
                  <a:pt x="130857" y="17101"/>
                </a:lnTo>
                <a:lnTo>
                  <a:pt x="131268" y="22200"/>
                </a:lnTo>
                <a:lnTo>
                  <a:pt x="131680" y="17101"/>
                </a:lnTo>
                <a:close/>
                <a:moveTo>
                  <a:pt x="141941" y="17101"/>
                </a:moveTo>
                <a:lnTo>
                  <a:pt x="141941" y="32144"/>
                </a:lnTo>
                <a:lnTo>
                  <a:pt x="140231" y="32144"/>
                </a:lnTo>
                <a:lnTo>
                  <a:pt x="140231" y="25715"/>
                </a:lnTo>
                <a:lnTo>
                  <a:pt x="139692" y="32144"/>
                </a:lnTo>
                <a:lnTo>
                  <a:pt x="137792" y="32144"/>
                </a:lnTo>
                <a:lnTo>
                  <a:pt x="137254" y="25715"/>
                </a:lnTo>
                <a:lnTo>
                  <a:pt x="137254" y="32144"/>
                </a:lnTo>
                <a:lnTo>
                  <a:pt x="135512" y="32144"/>
                </a:lnTo>
                <a:lnTo>
                  <a:pt x="135512" y="17101"/>
                </a:lnTo>
                <a:lnTo>
                  <a:pt x="138330" y="17101"/>
                </a:lnTo>
                <a:lnTo>
                  <a:pt x="138742" y="22200"/>
                </a:lnTo>
                <a:lnTo>
                  <a:pt x="139154" y="17101"/>
                </a:lnTo>
                <a:close/>
                <a:moveTo>
                  <a:pt x="149446" y="17101"/>
                </a:moveTo>
                <a:lnTo>
                  <a:pt x="149446" y="32144"/>
                </a:lnTo>
                <a:lnTo>
                  <a:pt x="147705" y="32144"/>
                </a:lnTo>
                <a:lnTo>
                  <a:pt x="147705" y="25715"/>
                </a:lnTo>
                <a:lnTo>
                  <a:pt x="147166" y="32144"/>
                </a:lnTo>
                <a:lnTo>
                  <a:pt x="145266" y="32144"/>
                </a:lnTo>
                <a:lnTo>
                  <a:pt x="144728" y="25715"/>
                </a:lnTo>
                <a:lnTo>
                  <a:pt x="144728" y="32144"/>
                </a:lnTo>
                <a:lnTo>
                  <a:pt x="142986" y="32144"/>
                </a:lnTo>
                <a:lnTo>
                  <a:pt x="142986" y="17101"/>
                </a:lnTo>
                <a:lnTo>
                  <a:pt x="145804" y="17101"/>
                </a:lnTo>
                <a:lnTo>
                  <a:pt x="146216" y="22200"/>
                </a:lnTo>
                <a:lnTo>
                  <a:pt x="146628" y="17101"/>
                </a:lnTo>
                <a:close/>
                <a:moveTo>
                  <a:pt x="156920" y="17101"/>
                </a:moveTo>
                <a:lnTo>
                  <a:pt x="156920" y="32144"/>
                </a:lnTo>
                <a:lnTo>
                  <a:pt x="155178" y="32144"/>
                </a:lnTo>
                <a:lnTo>
                  <a:pt x="155178" y="25715"/>
                </a:lnTo>
                <a:lnTo>
                  <a:pt x="154640" y="32144"/>
                </a:lnTo>
                <a:lnTo>
                  <a:pt x="152740" y="32144"/>
                </a:lnTo>
                <a:lnTo>
                  <a:pt x="152233" y="25715"/>
                </a:lnTo>
                <a:lnTo>
                  <a:pt x="152233" y="32144"/>
                </a:lnTo>
                <a:lnTo>
                  <a:pt x="150491" y="32144"/>
                </a:lnTo>
                <a:lnTo>
                  <a:pt x="150491" y="17101"/>
                </a:lnTo>
                <a:lnTo>
                  <a:pt x="153278" y="17101"/>
                </a:lnTo>
                <a:lnTo>
                  <a:pt x="153690" y="22200"/>
                </a:lnTo>
                <a:lnTo>
                  <a:pt x="154133" y="17101"/>
                </a:lnTo>
                <a:close/>
                <a:moveTo>
                  <a:pt x="164394" y="17101"/>
                </a:moveTo>
                <a:lnTo>
                  <a:pt x="164394" y="32144"/>
                </a:lnTo>
                <a:lnTo>
                  <a:pt x="162652" y="32144"/>
                </a:lnTo>
                <a:lnTo>
                  <a:pt x="162652" y="25715"/>
                </a:lnTo>
                <a:lnTo>
                  <a:pt x="162146" y="32144"/>
                </a:lnTo>
                <a:lnTo>
                  <a:pt x="160214" y="32144"/>
                </a:lnTo>
                <a:lnTo>
                  <a:pt x="159707" y="25715"/>
                </a:lnTo>
                <a:lnTo>
                  <a:pt x="159707" y="32144"/>
                </a:lnTo>
                <a:lnTo>
                  <a:pt x="157965" y="32144"/>
                </a:lnTo>
                <a:lnTo>
                  <a:pt x="157965" y="17101"/>
                </a:lnTo>
                <a:lnTo>
                  <a:pt x="160752" y="17101"/>
                </a:lnTo>
                <a:lnTo>
                  <a:pt x="161164" y="22200"/>
                </a:lnTo>
                <a:lnTo>
                  <a:pt x="161607" y="17101"/>
                </a:lnTo>
                <a:close/>
                <a:moveTo>
                  <a:pt x="171868" y="17101"/>
                </a:moveTo>
                <a:lnTo>
                  <a:pt x="171868" y="32144"/>
                </a:lnTo>
                <a:lnTo>
                  <a:pt x="170126" y="32144"/>
                </a:lnTo>
                <a:lnTo>
                  <a:pt x="170126" y="25715"/>
                </a:lnTo>
                <a:lnTo>
                  <a:pt x="169620" y="32144"/>
                </a:lnTo>
                <a:lnTo>
                  <a:pt x="167688" y="32144"/>
                </a:lnTo>
                <a:lnTo>
                  <a:pt x="167181" y="25715"/>
                </a:lnTo>
                <a:lnTo>
                  <a:pt x="167181" y="32144"/>
                </a:lnTo>
                <a:lnTo>
                  <a:pt x="165439" y="32144"/>
                </a:lnTo>
                <a:lnTo>
                  <a:pt x="165439" y="17101"/>
                </a:lnTo>
                <a:lnTo>
                  <a:pt x="168226" y="17101"/>
                </a:lnTo>
                <a:lnTo>
                  <a:pt x="168638" y="22200"/>
                </a:lnTo>
                <a:lnTo>
                  <a:pt x="169081" y="17101"/>
                </a:lnTo>
                <a:close/>
                <a:moveTo>
                  <a:pt x="179342" y="17101"/>
                </a:moveTo>
                <a:lnTo>
                  <a:pt x="179342" y="32144"/>
                </a:lnTo>
                <a:lnTo>
                  <a:pt x="177600" y="32144"/>
                </a:lnTo>
                <a:lnTo>
                  <a:pt x="177600" y="25715"/>
                </a:lnTo>
                <a:lnTo>
                  <a:pt x="177093" y="32144"/>
                </a:lnTo>
                <a:lnTo>
                  <a:pt x="175193" y="32144"/>
                </a:lnTo>
                <a:lnTo>
                  <a:pt x="174655" y="25715"/>
                </a:lnTo>
                <a:lnTo>
                  <a:pt x="174655" y="32144"/>
                </a:lnTo>
                <a:lnTo>
                  <a:pt x="172913" y="32144"/>
                </a:lnTo>
                <a:lnTo>
                  <a:pt x="172913" y="17101"/>
                </a:lnTo>
                <a:lnTo>
                  <a:pt x="175732" y="17101"/>
                </a:lnTo>
                <a:lnTo>
                  <a:pt x="176143" y="22200"/>
                </a:lnTo>
                <a:lnTo>
                  <a:pt x="176555" y="17101"/>
                </a:lnTo>
                <a:close/>
                <a:moveTo>
                  <a:pt x="186816" y="17101"/>
                </a:moveTo>
                <a:lnTo>
                  <a:pt x="186816" y="32144"/>
                </a:lnTo>
                <a:lnTo>
                  <a:pt x="185106" y="32144"/>
                </a:lnTo>
                <a:lnTo>
                  <a:pt x="185106" y="25715"/>
                </a:lnTo>
                <a:lnTo>
                  <a:pt x="184567" y="32144"/>
                </a:lnTo>
                <a:lnTo>
                  <a:pt x="182667" y="32144"/>
                </a:lnTo>
                <a:lnTo>
                  <a:pt x="182129" y="25715"/>
                </a:lnTo>
                <a:lnTo>
                  <a:pt x="182129" y="32144"/>
                </a:lnTo>
                <a:lnTo>
                  <a:pt x="180387" y="32144"/>
                </a:lnTo>
                <a:lnTo>
                  <a:pt x="180387" y="17101"/>
                </a:lnTo>
                <a:lnTo>
                  <a:pt x="183206" y="17101"/>
                </a:lnTo>
                <a:lnTo>
                  <a:pt x="183617" y="22200"/>
                </a:lnTo>
                <a:lnTo>
                  <a:pt x="184029" y="17101"/>
                </a:lnTo>
                <a:close/>
                <a:moveTo>
                  <a:pt x="194321" y="17101"/>
                </a:moveTo>
                <a:lnTo>
                  <a:pt x="194321" y="32144"/>
                </a:lnTo>
                <a:lnTo>
                  <a:pt x="192580" y="32144"/>
                </a:lnTo>
                <a:lnTo>
                  <a:pt x="192580" y="25715"/>
                </a:lnTo>
                <a:lnTo>
                  <a:pt x="192041" y="32144"/>
                </a:lnTo>
                <a:lnTo>
                  <a:pt x="190141" y="32144"/>
                </a:lnTo>
                <a:lnTo>
                  <a:pt x="189603" y="25715"/>
                </a:lnTo>
                <a:lnTo>
                  <a:pt x="189603" y="32144"/>
                </a:lnTo>
                <a:lnTo>
                  <a:pt x="187861" y="32144"/>
                </a:lnTo>
                <a:lnTo>
                  <a:pt x="187861" y="17101"/>
                </a:lnTo>
                <a:lnTo>
                  <a:pt x="190679" y="17101"/>
                </a:lnTo>
                <a:lnTo>
                  <a:pt x="191091" y="22200"/>
                </a:lnTo>
                <a:lnTo>
                  <a:pt x="191503" y="17101"/>
                </a:lnTo>
                <a:close/>
                <a:moveTo>
                  <a:pt x="201795" y="17101"/>
                </a:moveTo>
                <a:lnTo>
                  <a:pt x="201795" y="32144"/>
                </a:lnTo>
                <a:lnTo>
                  <a:pt x="200054" y="32144"/>
                </a:lnTo>
                <a:lnTo>
                  <a:pt x="200054" y="25715"/>
                </a:lnTo>
                <a:lnTo>
                  <a:pt x="199515" y="32144"/>
                </a:lnTo>
                <a:lnTo>
                  <a:pt x="197615" y="32144"/>
                </a:lnTo>
                <a:lnTo>
                  <a:pt x="197077" y="25715"/>
                </a:lnTo>
                <a:lnTo>
                  <a:pt x="197077" y="32144"/>
                </a:lnTo>
                <a:lnTo>
                  <a:pt x="195366" y="32144"/>
                </a:lnTo>
                <a:lnTo>
                  <a:pt x="195366" y="17101"/>
                </a:lnTo>
                <a:lnTo>
                  <a:pt x="198153" y="17101"/>
                </a:lnTo>
                <a:lnTo>
                  <a:pt x="198565" y="22200"/>
                </a:lnTo>
                <a:lnTo>
                  <a:pt x="198977" y="17101"/>
                </a:lnTo>
                <a:close/>
                <a:moveTo>
                  <a:pt x="209269" y="17101"/>
                </a:moveTo>
                <a:lnTo>
                  <a:pt x="209269" y="32144"/>
                </a:lnTo>
                <a:lnTo>
                  <a:pt x="207527" y="32144"/>
                </a:lnTo>
                <a:lnTo>
                  <a:pt x="207527" y="25715"/>
                </a:lnTo>
                <a:lnTo>
                  <a:pt x="207021" y="32144"/>
                </a:lnTo>
                <a:lnTo>
                  <a:pt x="205089" y="32144"/>
                </a:lnTo>
                <a:lnTo>
                  <a:pt x="204582" y="25715"/>
                </a:lnTo>
                <a:lnTo>
                  <a:pt x="204582" y="32144"/>
                </a:lnTo>
                <a:lnTo>
                  <a:pt x="202840" y="32144"/>
                </a:lnTo>
                <a:lnTo>
                  <a:pt x="202840" y="17101"/>
                </a:lnTo>
                <a:lnTo>
                  <a:pt x="205627" y="17101"/>
                </a:lnTo>
                <a:lnTo>
                  <a:pt x="206039" y="22200"/>
                </a:lnTo>
                <a:lnTo>
                  <a:pt x="206451" y="17101"/>
                </a:lnTo>
                <a:close/>
                <a:moveTo>
                  <a:pt x="216743" y="17101"/>
                </a:moveTo>
                <a:lnTo>
                  <a:pt x="216743" y="32144"/>
                </a:lnTo>
                <a:lnTo>
                  <a:pt x="215001" y="32144"/>
                </a:lnTo>
                <a:lnTo>
                  <a:pt x="215001" y="25715"/>
                </a:lnTo>
                <a:lnTo>
                  <a:pt x="214495" y="32144"/>
                </a:lnTo>
                <a:lnTo>
                  <a:pt x="212563" y="32144"/>
                </a:lnTo>
                <a:lnTo>
                  <a:pt x="212056" y="25715"/>
                </a:lnTo>
                <a:lnTo>
                  <a:pt x="212056" y="32144"/>
                </a:lnTo>
                <a:lnTo>
                  <a:pt x="210314" y="32144"/>
                </a:lnTo>
                <a:lnTo>
                  <a:pt x="210314" y="17101"/>
                </a:lnTo>
                <a:lnTo>
                  <a:pt x="213101" y="17101"/>
                </a:lnTo>
                <a:lnTo>
                  <a:pt x="213513" y="22200"/>
                </a:lnTo>
                <a:lnTo>
                  <a:pt x="213956" y="17101"/>
                </a:lnTo>
                <a:close/>
                <a:moveTo>
                  <a:pt x="224217" y="17101"/>
                </a:moveTo>
                <a:lnTo>
                  <a:pt x="224217" y="32144"/>
                </a:lnTo>
                <a:lnTo>
                  <a:pt x="222475" y="32144"/>
                </a:lnTo>
                <a:lnTo>
                  <a:pt x="222475" y="25715"/>
                </a:lnTo>
                <a:lnTo>
                  <a:pt x="221969" y="32144"/>
                </a:lnTo>
                <a:lnTo>
                  <a:pt x="220037" y="32144"/>
                </a:lnTo>
                <a:lnTo>
                  <a:pt x="219530" y="25715"/>
                </a:lnTo>
                <a:lnTo>
                  <a:pt x="219530" y="32144"/>
                </a:lnTo>
                <a:lnTo>
                  <a:pt x="217788" y="32144"/>
                </a:lnTo>
                <a:lnTo>
                  <a:pt x="217788" y="17101"/>
                </a:lnTo>
                <a:lnTo>
                  <a:pt x="220575" y="17101"/>
                </a:lnTo>
                <a:lnTo>
                  <a:pt x="221018" y="22200"/>
                </a:lnTo>
                <a:lnTo>
                  <a:pt x="221430" y="17101"/>
                </a:lnTo>
                <a:close/>
                <a:moveTo>
                  <a:pt x="231691" y="17101"/>
                </a:moveTo>
                <a:lnTo>
                  <a:pt x="231691" y="32144"/>
                </a:lnTo>
                <a:lnTo>
                  <a:pt x="229981" y="32144"/>
                </a:lnTo>
                <a:lnTo>
                  <a:pt x="229981" y="25715"/>
                </a:lnTo>
                <a:lnTo>
                  <a:pt x="229442" y="32144"/>
                </a:lnTo>
                <a:lnTo>
                  <a:pt x="227542" y="32144"/>
                </a:lnTo>
                <a:lnTo>
                  <a:pt x="227004" y="25715"/>
                </a:lnTo>
                <a:lnTo>
                  <a:pt x="227004" y="32144"/>
                </a:lnTo>
                <a:lnTo>
                  <a:pt x="225262" y="32144"/>
                </a:lnTo>
                <a:lnTo>
                  <a:pt x="225262" y="17101"/>
                </a:lnTo>
                <a:lnTo>
                  <a:pt x="228049" y="17101"/>
                </a:lnTo>
                <a:lnTo>
                  <a:pt x="228492" y="22200"/>
                </a:lnTo>
                <a:lnTo>
                  <a:pt x="228904" y="17101"/>
                </a:lnTo>
                <a:close/>
                <a:moveTo>
                  <a:pt x="239165" y="17101"/>
                </a:moveTo>
                <a:lnTo>
                  <a:pt x="239165" y="32144"/>
                </a:lnTo>
                <a:lnTo>
                  <a:pt x="237455" y="32144"/>
                </a:lnTo>
                <a:lnTo>
                  <a:pt x="237455" y="25715"/>
                </a:lnTo>
                <a:lnTo>
                  <a:pt x="236916" y="32144"/>
                </a:lnTo>
                <a:lnTo>
                  <a:pt x="235016" y="32144"/>
                </a:lnTo>
                <a:lnTo>
                  <a:pt x="234478" y="25715"/>
                </a:lnTo>
                <a:lnTo>
                  <a:pt x="234478" y="32144"/>
                </a:lnTo>
                <a:lnTo>
                  <a:pt x="232736" y="32144"/>
                </a:lnTo>
                <a:lnTo>
                  <a:pt x="232736" y="17101"/>
                </a:lnTo>
                <a:lnTo>
                  <a:pt x="235555" y="17101"/>
                </a:lnTo>
                <a:lnTo>
                  <a:pt x="235966" y="22200"/>
                </a:lnTo>
                <a:lnTo>
                  <a:pt x="236378" y="17101"/>
                </a:lnTo>
                <a:close/>
                <a:moveTo>
                  <a:pt x="246670" y="17101"/>
                </a:moveTo>
                <a:lnTo>
                  <a:pt x="246670" y="32144"/>
                </a:lnTo>
                <a:lnTo>
                  <a:pt x="244929" y="32144"/>
                </a:lnTo>
                <a:lnTo>
                  <a:pt x="244929" y="25715"/>
                </a:lnTo>
                <a:lnTo>
                  <a:pt x="244390" y="32144"/>
                </a:lnTo>
                <a:lnTo>
                  <a:pt x="242490" y="32144"/>
                </a:lnTo>
                <a:lnTo>
                  <a:pt x="241952" y="25715"/>
                </a:lnTo>
                <a:lnTo>
                  <a:pt x="241952" y="32144"/>
                </a:lnTo>
                <a:lnTo>
                  <a:pt x="240242" y="32144"/>
                </a:lnTo>
                <a:lnTo>
                  <a:pt x="240242" y="17101"/>
                </a:lnTo>
                <a:lnTo>
                  <a:pt x="243028" y="17101"/>
                </a:lnTo>
                <a:lnTo>
                  <a:pt x="243440" y="22200"/>
                </a:lnTo>
                <a:lnTo>
                  <a:pt x="243852" y="17101"/>
                </a:lnTo>
                <a:close/>
                <a:moveTo>
                  <a:pt x="254144" y="17101"/>
                </a:moveTo>
                <a:lnTo>
                  <a:pt x="254144" y="32144"/>
                </a:lnTo>
                <a:lnTo>
                  <a:pt x="252402" y="32144"/>
                </a:lnTo>
                <a:lnTo>
                  <a:pt x="252402" y="25715"/>
                </a:lnTo>
                <a:lnTo>
                  <a:pt x="251864" y="32144"/>
                </a:lnTo>
                <a:lnTo>
                  <a:pt x="249964" y="32144"/>
                </a:lnTo>
                <a:lnTo>
                  <a:pt x="249426" y="25715"/>
                </a:lnTo>
                <a:lnTo>
                  <a:pt x="249426" y="32144"/>
                </a:lnTo>
                <a:lnTo>
                  <a:pt x="247715" y="32144"/>
                </a:lnTo>
                <a:lnTo>
                  <a:pt x="247715" y="17101"/>
                </a:lnTo>
                <a:lnTo>
                  <a:pt x="250502" y="17101"/>
                </a:lnTo>
                <a:lnTo>
                  <a:pt x="250914" y="22200"/>
                </a:lnTo>
                <a:lnTo>
                  <a:pt x="251326" y="17101"/>
                </a:lnTo>
                <a:close/>
                <a:moveTo>
                  <a:pt x="261618" y="17101"/>
                </a:moveTo>
                <a:lnTo>
                  <a:pt x="261618" y="32144"/>
                </a:lnTo>
                <a:lnTo>
                  <a:pt x="259876" y="32144"/>
                </a:lnTo>
                <a:lnTo>
                  <a:pt x="259876" y="25715"/>
                </a:lnTo>
                <a:lnTo>
                  <a:pt x="259338" y="32144"/>
                </a:lnTo>
                <a:lnTo>
                  <a:pt x="257438" y="32144"/>
                </a:lnTo>
                <a:lnTo>
                  <a:pt x="256899" y="25715"/>
                </a:lnTo>
                <a:lnTo>
                  <a:pt x="256899" y="32144"/>
                </a:lnTo>
                <a:lnTo>
                  <a:pt x="255189" y="32144"/>
                </a:lnTo>
                <a:lnTo>
                  <a:pt x="255189" y="17101"/>
                </a:lnTo>
                <a:lnTo>
                  <a:pt x="257976" y="17101"/>
                </a:lnTo>
                <a:lnTo>
                  <a:pt x="258388" y="22200"/>
                </a:lnTo>
                <a:lnTo>
                  <a:pt x="258831" y="17101"/>
                </a:lnTo>
                <a:close/>
                <a:moveTo>
                  <a:pt x="269092" y="17101"/>
                </a:moveTo>
                <a:lnTo>
                  <a:pt x="269092" y="32144"/>
                </a:lnTo>
                <a:lnTo>
                  <a:pt x="267350" y="32144"/>
                </a:lnTo>
                <a:lnTo>
                  <a:pt x="267350" y="25715"/>
                </a:lnTo>
                <a:lnTo>
                  <a:pt x="266844" y="32144"/>
                </a:lnTo>
                <a:lnTo>
                  <a:pt x="264912" y="32144"/>
                </a:lnTo>
                <a:lnTo>
                  <a:pt x="264405" y="25715"/>
                </a:lnTo>
                <a:lnTo>
                  <a:pt x="264405" y="32144"/>
                </a:lnTo>
                <a:lnTo>
                  <a:pt x="262663" y="32144"/>
                </a:lnTo>
                <a:lnTo>
                  <a:pt x="262663" y="17101"/>
                </a:lnTo>
                <a:lnTo>
                  <a:pt x="265450" y="17101"/>
                </a:lnTo>
                <a:lnTo>
                  <a:pt x="265862" y="22200"/>
                </a:lnTo>
                <a:lnTo>
                  <a:pt x="266305" y="17101"/>
                </a:lnTo>
                <a:close/>
                <a:moveTo>
                  <a:pt x="276566" y="17101"/>
                </a:moveTo>
                <a:lnTo>
                  <a:pt x="276566" y="32144"/>
                </a:lnTo>
                <a:lnTo>
                  <a:pt x="274824" y="32144"/>
                </a:lnTo>
                <a:lnTo>
                  <a:pt x="274824" y="25715"/>
                </a:lnTo>
                <a:lnTo>
                  <a:pt x="274317" y="32144"/>
                </a:lnTo>
                <a:lnTo>
                  <a:pt x="272386" y="32144"/>
                </a:lnTo>
                <a:lnTo>
                  <a:pt x="271879" y="25715"/>
                </a:lnTo>
                <a:lnTo>
                  <a:pt x="271879" y="32144"/>
                </a:lnTo>
                <a:lnTo>
                  <a:pt x="270137" y="32144"/>
                </a:lnTo>
                <a:lnTo>
                  <a:pt x="270137" y="17101"/>
                </a:lnTo>
                <a:lnTo>
                  <a:pt x="272924" y="17101"/>
                </a:lnTo>
                <a:lnTo>
                  <a:pt x="273367" y="22200"/>
                </a:lnTo>
                <a:lnTo>
                  <a:pt x="273779" y="17101"/>
                </a:lnTo>
                <a:close/>
                <a:moveTo>
                  <a:pt x="284040" y="17101"/>
                </a:moveTo>
                <a:lnTo>
                  <a:pt x="284040" y="32144"/>
                </a:lnTo>
                <a:lnTo>
                  <a:pt x="282298" y="32144"/>
                </a:lnTo>
                <a:lnTo>
                  <a:pt x="282298" y="25715"/>
                </a:lnTo>
                <a:lnTo>
                  <a:pt x="281791" y="32144"/>
                </a:lnTo>
                <a:lnTo>
                  <a:pt x="279860" y="32144"/>
                </a:lnTo>
                <a:lnTo>
                  <a:pt x="279353" y="25715"/>
                </a:lnTo>
                <a:lnTo>
                  <a:pt x="279353" y="32144"/>
                </a:lnTo>
                <a:lnTo>
                  <a:pt x="277611" y="32144"/>
                </a:lnTo>
                <a:lnTo>
                  <a:pt x="277611" y="17101"/>
                </a:lnTo>
                <a:lnTo>
                  <a:pt x="280430" y="17101"/>
                </a:lnTo>
                <a:lnTo>
                  <a:pt x="280841" y="22200"/>
                </a:lnTo>
                <a:lnTo>
                  <a:pt x="281253" y="17101"/>
                </a:lnTo>
                <a:close/>
                <a:moveTo>
                  <a:pt x="7347" y="32967"/>
                </a:moveTo>
                <a:lnTo>
                  <a:pt x="7347" y="48010"/>
                </a:lnTo>
                <a:lnTo>
                  <a:pt x="5605" y="48010"/>
                </a:lnTo>
                <a:lnTo>
                  <a:pt x="5605" y="41581"/>
                </a:lnTo>
                <a:lnTo>
                  <a:pt x="5099" y="48010"/>
                </a:lnTo>
                <a:lnTo>
                  <a:pt x="3167" y="48010"/>
                </a:lnTo>
                <a:lnTo>
                  <a:pt x="2629" y="41581"/>
                </a:lnTo>
                <a:lnTo>
                  <a:pt x="2629" y="48010"/>
                </a:lnTo>
                <a:lnTo>
                  <a:pt x="918" y="48010"/>
                </a:lnTo>
                <a:lnTo>
                  <a:pt x="918" y="32967"/>
                </a:lnTo>
                <a:lnTo>
                  <a:pt x="3705" y="32967"/>
                </a:lnTo>
                <a:lnTo>
                  <a:pt x="4117" y="38098"/>
                </a:lnTo>
                <a:lnTo>
                  <a:pt x="4529" y="32967"/>
                </a:lnTo>
                <a:close/>
                <a:moveTo>
                  <a:pt x="14821" y="32967"/>
                </a:moveTo>
                <a:lnTo>
                  <a:pt x="14821" y="48010"/>
                </a:lnTo>
                <a:lnTo>
                  <a:pt x="13079" y="48010"/>
                </a:lnTo>
                <a:lnTo>
                  <a:pt x="13079" y="41581"/>
                </a:lnTo>
                <a:lnTo>
                  <a:pt x="12573" y="48010"/>
                </a:lnTo>
                <a:lnTo>
                  <a:pt x="10641" y="48010"/>
                </a:lnTo>
                <a:lnTo>
                  <a:pt x="10134" y="41581"/>
                </a:lnTo>
                <a:lnTo>
                  <a:pt x="10134" y="48010"/>
                </a:lnTo>
                <a:lnTo>
                  <a:pt x="8392" y="48010"/>
                </a:lnTo>
                <a:lnTo>
                  <a:pt x="8392" y="32967"/>
                </a:lnTo>
                <a:lnTo>
                  <a:pt x="11179" y="32967"/>
                </a:lnTo>
                <a:lnTo>
                  <a:pt x="11591" y="38098"/>
                </a:lnTo>
                <a:lnTo>
                  <a:pt x="12034" y="32967"/>
                </a:lnTo>
                <a:close/>
                <a:moveTo>
                  <a:pt x="22295" y="32967"/>
                </a:moveTo>
                <a:lnTo>
                  <a:pt x="22295" y="48010"/>
                </a:lnTo>
                <a:lnTo>
                  <a:pt x="20553" y="48010"/>
                </a:lnTo>
                <a:lnTo>
                  <a:pt x="20553" y="41581"/>
                </a:lnTo>
                <a:lnTo>
                  <a:pt x="20047" y="48010"/>
                </a:lnTo>
                <a:lnTo>
                  <a:pt x="18115" y="48010"/>
                </a:lnTo>
                <a:lnTo>
                  <a:pt x="17608" y="41581"/>
                </a:lnTo>
                <a:lnTo>
                  <a:pt x="17608" y="48010"/>
                </a:lnTo>
                <a:lnTo>
                  <a:pt x="15866" y="48010"/>
                </a:lnTo>
                <a:lnTo>
                  <a:pt x="15866" y="32967"/>
                </a:lnTo>
                <a:lnTo>
                  <a:pt x="18653" y="32967"/>
                </a:lnTo>
                <a:lnTo>
                  <a:pt x="19096" y="38098"/>
                </a:lnTo>
                <a:lnTo>
                  <a:pt x="19508" y="32967"/>
                </a:lnTo>
                <a:close/>
                <a:moveTo>
                  <a:pt x="29769" y="32967"/>
                </a:moveTo>
                <a:lnTo>
                  <a:pt x="29769" y="48010"/>
                </a:lnTo>
                <a:lnTo>
                  <a:pt x="28059" y="48010"/>
                </a:lnTo>
                <a:lnTo>
                  <a:pt x="28059" y="41581"/>
                </a:lnTo>
                <a:lnTo>
                  <a:pt x="27520" y="48010"/>
                </a:lnTo>
                <a:lnTo>
                  <a:pt x="25589" y="48010"/>
                </a:lnTo>
                <a:lnTo>
                  <a:pt x="25082" y="41581"/>
                </a:lnTo>
                <a:lnTo>
                  <a:pt x="25082" y="48010"/>
                </a:lnTo>
                <a:lnTo>
                  <a:pt x="23340" y="48010"/>
                </a:lnTo>
                <a:lnTo>
                  <a:pt x="23340" y="32967"/>
                </a:lnTo>
                <a:lnTo>
                  <a:pt x="26159" y="32967"/>
                </a:lnTo>
                <a:lnTo>
                  <a:pt x="26570" y="38098"/>
                </a:lnTo>
                <a:lnTo>
                  <a:pt x="26982" y="32967"/>
                </a:lnTo>
                <a:close/>
                <a:moveTo>
                  <a:pt x="37243" y="32967"/>
                </a:moveTo>
                <a:lnTo>
                  <a:pt x="37243" y="48010"/>
                </a:lnTo>
                <a:lnTo>
                  <a:pt x="35533" y="48010"/>
                </a:lnTo>
                <a:lnTo>
                  <a:pt x="35533" y="41581"/>
                </a:lnTo>
                <a:lnTo>
                  <a:pt x="34994" y="48010"/>
                </a:lnTo>
                <a:lnTo>
                  <a:pt x="33094" y="48010"/>
                </a:lnTo>
                <a:lnTo>
                  <a:pt x="32556" y="41581"/>
                </a:lnTo>
                <a:lnTo>
                  <a:pt x="32556" y="48010"/>
                </a:lnTo>
                <a:lnTo>
                  <a:pt x="30814" y="48010"/>
                </a:lnTo>
                <a:lnTo>
                  <a:pt x="30814" y="32967"/>
                </a:lnTo>
                <a:lnTo>
                  <a:pt x="33633" y="32967"/>
                </a:lnTo>
                <a:lnTo>
                  <a:pt x="34044" y="38098"/>
                </a:lnTo>
                <a:lnTo>
                  <a:pt x="34456" y="32967"/>
                </a:lnTo>
                <a:close/>
                <a:moveTo>
                  <a:pt x="44748" y="32967"/>
                </a:moveTo>
                <a:lnTo>
                  <a:pt x="44748" y="48010"/>
                </a:lnTo>
                <a:lnTo>
                  <a:pt x="43007" y="48010"/>
                </a:lnTo>
                <a:lnTo>
                  <a:pt x="43007" y="41581"/>
                </a:lnTo>
                <a:lnTo>
                  <a:pt x="42468" y="48010"/>
                </a:lnTo>
                <a:lnTo>
                  <a:pt x="40568" y="48010"/>
                </a:lnTo>
                <a:lnTo>
                  <a:pt x="40030" y="41581"/>
                </a:lnTo>
                <a:lnTo>
                  <a:pt x="40030" y="48010"/>
                </a:lnTo>
                <a:lnTo>
                  <a:pt x="38320" y="48010"/>
                </a:lnTo>
                <a:lnTo>
                  <a:pt x="38320" y="32967"/>
                </a:lnTo>
                <a:lnTo>
                  <a:pt x="41106" y="32967"/>
                </a:lnTo>
                <a:lnTo>
                  <a:pt x="41518" y="38098"/>
                </a:lnTo>
                <a:lnTo>
                  <a:pt x="41930" y="32967"/>
                </a:lnTo>
                <a:close/>
                <a:moveTo>
                  <a:pt x="52222" y="32967"/>
                </a:moveTo>
                <a:lnTo>
                  <a:pt x="52222" y="48010"/>
                </a:lnTo>
                <a:lnTo>
                  <a:pt x="50480" y="48010"/>
                </a:lnTo>
                <a:lnTo>
                  <a:pt x="50480" y="41581"/>
                </a:lnTo>
                <a:lnTo>
                  <a:pt x="49942" y="48010"/>
                </a:lnTo>
                <a:lnTo>
                  <a:pt x="48042" y="48010"/>
                </a:lnTo>
                <a:lnTo>
                  <a:pt x="47504" y="41581"/>
                </a:lnTo>
                <a:lnTo>
                  <a:pt x="47504" y="48010"/>
                </a:lnTo>
                <a:lnTo>
                  <a:pt x="45793" y="48010"/>
                </a:lnTo>
                <a:lnTo>
                  <a:pt x="45793" y="32967"/>
                </a:lnTo>
                <a:lnTo>
                  <a:pt x="48580" y="32967"/>
                </a:lnTo>
                <a:lnTo>
                  <a:pt x="48992" y="38098"/>
                </a:lnTo>
                <a:lnTo>
                  <a:pt x="49404" y="32967"/>
                </a:lnTo>
                <a:close/>
                <a:moveTo>
                  <a:pt x="59696" y="32967"/>
                </a:moveTo>
                <a:lnTo>
                  <a:pt x="59696" y="48010"/>
                </a:lnTo>
                <a:lnTo>
                  <a:pt x="57954" y="48010"/>
                </a:lnTo>
                <a:lnTo>
                  <a:pt x="57954" y="41581"/>
                </a:lnTo>
                <a:lnTo>
                  <a:pt x="57448" y="48010"/>
                </a:lnTo>
                <a:lnTo>
                  <a:pt x="55516" y="48010"/>
                </a:lnTo>
                <a:lnTo>
                  <a:pt x="54978" y="41581"/>
                </a:lnTo>
                <a:lnTo>
                  <a:pt x="54978" y="48010"/>
                </a:lnTo>
                <a:lnTo>
                  <a:pt x="53267" y="48010"/>
                </a:lnTo>
                <a:lnTo>
                  <a:pt x="53267" y="32967"/>
                </a:lnTo>
                <a:lnTo>
                  <a:pt x="56054" y="32967"/>
                </a:lnTo>
                <a:lnTo>
                  <a:pt x="56466" y="38098"/>
                </a:lnTo>
                <a:lnTo>
                  <a:pt x="56878" y="32967"/>
                </a:lnTo>
                <a:close/>
                <a:moveTo>
                  <a:pt x="67170" y="32967"/>
                </a:moveTo>
                <a:lnTo>
                  <a:pt x="67170" y="48010"/>
                </a:lnTo>
                <a:lnTo>
                  <a:pt x="65428" y="48010"/>
                </a:lnTo>
                <a:lnTo>
                  <a:pt x="65428" y="41581"/>
                </a:lnTo>
                <a:lnTo>
                  <a:pt x="64922" y="48010"/>
                </a:lnTo>
                <a:lnTo>
                  <a:pt x="62990" y="48010"/>
                </a:lnTo>
                <a:lnTo>
                  <a:pt x="62483" y="41581"/>
                </a:lnTo>
                <a:lnTo>
                  <a:pt x="62483" y="48010"/>
                </a:lnTo>
                <a:lnTo>
                  <a:pt x="60741" y="48010"/>
                </a:lnTo>
                <a:lnTo>
                  <a:pt x="60741" y="32967"/>
                </a:lnTo>
                <a:lnTo>
                  <a:pt x="63528" y="32967"/>
                </a:lnTo>
                <a:lnTo>
                  <a:pt x="63940" y="38098"/>
                </a:lnTo>
                <a:lnTo>
                  <a:pt x="64383" y="32967"/>
                </a:lnTo>
                <a:close/>
                <a:moveTo>
                  <a:pt x="74644" y="32967"/>
                </a:moveTo>
                <a:lnTo>
                  <a:pt x="74644" y="48010"/>
                </a:lnTo>
                <a:lnTo>
                  <a:pt x="72902" y="48010"/>
                </a:lnTo>
                <a:lnTo>
                  <a:pt x="72902" y="41581"/>
                </a:lnTo>
                <a:lnTo>
                  <a:pt x="72395" y="48010"/>
                </a:lnTo>
                <a:lnTo>
                  <a:pt x="70464" y="48010"/>
                </a:lnTo>
                <a:lnTo>
                  <a:pt x="69957" y="41581"/>
                </a:lnTo>
                <a:lnTo>
                  <a:pt x="69957" y="48010"/>
                </a:lnTo>
                <a:lnTo>
                  <a:pt x="68215" y="48010"/>
                </a:lnTo>
                <a:lnTo>
                  <a:pt x="68215" y="32967"/>
                </a:lnTo>
                <a:lnTo>
                  <a:pt x="71002" y="32967"/>
                </a:lnTo>
                <a:lnTo>
                  <a:pt x="71445" y="38098"/>
                </a:lnTo>
                <a:lnTo>
                  <a:pt x="71857" y="32967"/>
                </a:lnTo>
                <a:close/>
                <a:moveTo>
                  <a:pt x="82118" y="32967"/>
                </a:moveTo>
                <a:lnTo>
                  <a:pt x="82118" y="48010"/>
                </a:lnTo>
                <a:lnTo>
                  <a:pt x="80376" y="48010"/>
                </a:lnTo>
                <a:lnTo>
                  <a:pt x="80376" y="41581"/>
                </a:lnTo>
                <a:lnTo>
                  <a:pt x="79869" y="48010"/>
                </a:lnTo>
                <a:lnTo>
                  <a:pt x="77969" y="48010"/>
                </a:lnTo>
                <a:lnTo>
                  <a:pt x="77431" y="41581"/>
                </a:lnTo>
                <a:lnTo>
                  <a:pt x="77431" y="48010"/>
                </a:lnTo>
                <a:lnTo>
                  <a:pt x="75689" y="48010"/>
                </a:lnTo>
                <a:lnTo>
                  <a:pt x="75689" y="32967"/>
                </a:lnTo>
                <a:lnTo>
                  <a:pt x="78508" y="32967"/>
                </a:lnTo>
                <a:lnTo>
                  <a:pt x="78919" y="38098"/>
                </a:lnTo>
                <a:lnTo>
                  <a:pt x="79331" y="32967"/>
                </a:lnTo>
                <a:close/>
                <a:moveTo>
                  <a:pt x="89623" y="32967"/>
                </a:moveTo>
                <a:lnTo>
                  <a:pt x="89623" y="48010"/>
                </a:lnTo>
                <a:lnTo>
                  <a:pt x="87882" y="48010"/>
                </a:lnTo>
                <a:lnTo>
                  <a:pt x="87882" y="41581"/>
                </a:lnTo>
                <a:lnTo>
                  <a:pt x="87343" y="48010"/>
                </a:lnTo>
                <a:lnTo>
                  <a:pt x="85443" y="48010"/>
                </a:lnTo>
                <a:lnTo>
                  <a:pt x="84905" y="41581"/>
                </a:lnTo>
                <a:lnTo>
                  <a:pt x="84905" y="48010"/>
                </a:lnTo>
                <a:lnTo>
                  <a:pt x="83163" y="48010"/>
                </a:lnTo>
                <a:lnTo>
                  <a:pt x="83163" y="32967"/>
                </a:lnTo>
                <a:lnTo>
                  <a:pt x="85982" y="32967"/>
                </a:lnTo>
                <a:lnTo>
                  <a:pt x="86393" y="38098"/>
                </a:lnTo>
                <a:lnTo>
                  <a:pt x="86805" y="32967"/>
                </a:lnTo>
                <a:close/>
                <a:moveTo>
                  <a:pt x="97097" y="32967"/>
                </a:moveTo>
                <a:lnTo>
                  <a:pt x="97097" y="48010"/>
                </a:lnTo>
                <a:lnTo>
                  <a:pt x="95356" y="48010"/>
                </a:lnTo>
                <a:lnTo>
                  <a:pt x="95356" y="41581"/>
                </a:lnTo>
                <a:lnTo>
                  <a:pt x="94817" y="48010"/>
                </a:lnTo>
                <a:lnTo>
                  <a:pt x="92917" y="48010"/>
                </a:lnTo>
                <a:lnTo>
                  <a:pt x="92379" y="41581"/>
                </a:lnTo>
                <a:lnTo>
                  <a:pt x="92379" y="48010"/>
                </a:lnTo>
                <a:lnTo>
                  <a:pt x="90637" y="48010"/>
                </a:lnTo>
                <a:lnTo>
                  <a:pt x="90637" y="32967"/>
                </a:lnTo>
                <a:lnTo>
                  <a:pt x="93455" y="32967"/>
                </a:lnTo>
                <a:lnTo>
                  <a:pt x="93867" y="38098"/>
                </a:lnTo>
                <a:lnTo>
                  <a:pt x="94279" y="32967"/>
                </a:lnTo>
                <a:close/>
                <a:moveTo>
                  <a:pt x="104571" y="32967"/>
                </a:moveTo>
                <a:lnTo>
                  <a:pt x="104571" y="48010"/>
                </a:lnTo>
                <a:lnTo>
                  <a:pt x="102829" y="48010"/>
                </a:lnTo>
                <a:lnTo>
                  <a:pt x="102829" y="41581"/>
                </a:lnTo>
                <a:lnTo>
                  <a:pt x="102323" y="48010"/>
                </a:lnTo>
                <a:lnTo>
                  <a:pt x="100391" y="48010"/>
                </a:lnTo>
                <a:lnTo>
                  <a:pt x="99853" y="41581"/>
                </a:lnTo>
                <a:lnTo>
                  <a:pt x="99853" y="48010"/>
                </a:lnTo>
                <a:lnTo>
                  <a:pt x="98142" y="48010"/>
                </a:lnTo>
                <a:lnTo>
                  <a:pt x="98142" y="32967"/>
                </a:lnTo>
                <a:lnTo>
                  <a:pt x="100929" y="32967"/>
                </a:lnTo>
                <a:lnTo>
                  <a:pt x="101341" y="38098"/>
                </a:lnTo>
                <a:lnTo>
                  <a:pt x="101753" y="32967"/>
                </a:lnTo>
                <a:close/>
                <a:moveTo>
                  <a:pt x="112045" y="32967"/>
                </a:moveTo>
                <a:lnTo>
                  <a:pt x="112045" y="48010"/>
                </a:lnTo>
                <a:lnTo>
                  <a:pt x="110303" y="48010"/>
                </a:lnTo>
                <a:lnTo>
                  <a:pt x="110303" y="41581"/>
                </a:lnTo>
                <a:lnTo>
                  <a:pt x="109797" y="48010"/>
                </a:lnTo>
                <a:lnTo>
                  <a:pt x="107865" y="48010"/>
                </a:lnTo>
                <a:lnTo>
                  <a:pt x="107358" y="41581"/>
                </a:lnTo>
                <a:lnTo>
                  <a:pt x="107358" y="48010"/>
                </a:lnTo>
                <a:lnTo>
                  <a:pt x="105616" y="48010"/>
                </a:lnTo>
                <a:lnTo>
                  <a:pt x="105616" y="32967"/>
                </a:lnTo>
                <a:lnTo>
                  <a:pt x="108403" y="32967"/>
                </a:lnTo>
                <a:lnTo>
                  <a:pt x="108815" y="38098"/>
                </a:lnTo>
                <a:lnTo>
                  <a:pt x="109258" y="32967"/>
                </a:lnTo>
                <a:close/>
                <a:moveTo>
                  <a:pt x="119519" y="32967"/>
                </a:moveTo>
                <a:lnTo>
                  <a:pt x="119519" y="48010"/>
                </a:lnTo>
                <a:lnTo>
                  <a:pt x="117777" y="48010"/>
                </a:lnTo>
                <a:lnTo>
                  <a:pt x="117777" y="41581"/>
                </a:lnTo>
                <a:lnTo>
                  <a:pt x="117271" y="48010"/>
                </a:lnTo>
                <a:lnTo>
                  <a:pt x="115339" y="48010"/>
                </a:lnTo>
                <a:lnTo>
                  <a:pt x="114832" y="41581"/>
                </a:lnTo>
                <a:lnTo>
                  <a:pt x="114832" y="48010"/>
                </a:lnTo>
                <a:lnTo>
                  <a:pt x="113090" y="48010"/>
                </a:lnTo>
                <a:lnTo>
                  <a:pt x="113090" y="32967"/>
                </a:lnTo>
                <a:lnTo>
                  <a:pt x="115877" y="32967"/>
                </a:lnTo>
                <a:lnTo>
                  <a:pt x="116320" y="38098"/>
                </a:lnTo>
                <a:lnTo>
                  <a:pt x="116732" y="32967"/>
                </a:lnTo>
                <a:close/>
                <a:moveTo>
                  <a:pt x="126993" y="32967"/>
                </a:moveTo>
                <a:lnTo>
                  <a:pt x="126993" y="48010"/>
                </a:lnTo>
                <a:lnTo>
                  <a:pt x="125283" y="48010"/>
                </a:lnTo>
                <a:lnTo>
                  <a:pt x="125283" y="41581"/>
                </a:lnTo>
                <a:lnTo>
                  <a:pt x="124744" y="48010"/>
                </a:lnTo>
                <a:lnTo>
                  <a:pt x="122813" y="48010"/>
                </a:lnTo>
                <a:lnTo>
                  <a:pt x="122306" y="41581"/>
                </a:lnTo>
                <a:lnTo>
                  <a:pt x="122306" y="48010"/>
                </a:lnTo>
                <a:lnTo>
                  <a:pt x="120564" y="48010"/>
                </a:lnTo>
                <a:lnTo>
                  <a:pt x="120564" y="32967"/>
                </a:lnTo>
                <a:lnTo>
                  <a:pt x="123351" y="32967"/>
                </a:lnTo>
                <a:lnTo>
                  <a:pt x="123794" y="38098"/>
                </a:lnTo>
                <a:lnTo>
                  <a:pt x="124206" y="32967"/>
                </a:lnTo>
                <a:close/>
                <a:moveTo>
                  <a:pt x="134467" y="32967"/>
                </a:moveTo>
                <a:lnTo>
                  <a:pt x="134467" y="48010"/>
                </a:lnTo>
                <a:lnTo>
                  <a:pt x="132757" y="48010"/>
                </a:lnTo>
                <a:lnTo>
                  <a:pt x="132757" y="41581"/>
                </a:lnTo>
                <a:lnTo>
                  <a:pt x="132218" y="48010"/>
                </a:lnTo>
                <a:lnTo>
                  <a:pt x="130318" y="48010"/>
                </a:lnTo>
                <a:lnTo>
                  <a:pt x="129780" y="41581"/>
                </a:lnTo>
                <a:lnTo>
                  <a:pt x="129780" y="48010"/>
                </a:lnTo>
                <a:lnTo>
                  <a:pt x="128038" y="48010"/>
                </a:lnTo>
                <a:lnTo>
                  <a:pt x="128038" y="32967"/>
                </a:lnTo>
                <a:lnTo>
                  <a:pt x="130857" y="32967"/>
                </a:lnTo>
                <a:lnTo>
                  <a:pt x="131268" y="38098"/>
                </a:lnTo>
                <a:lnTo>
                  <a:pt x="131680" y="32967"/>
                </a:lnTo>
                <a:close/>
                <a:moveTo>
                  <a:pt x="141941" y="32967"/>
                </a:moveTo>
                <a:lnTo>
                  <a:pt x="141941" y="48010"/>
                </a:lnTo>
                <a:lnTo>
                  <a:pt x="140231" y="48010"/>
                </a:lnTo>
                <a:lnTo>
                  <a:pt x="140231" y="41581"/>
                </a:lnTo>
                <a:lnTo>
                  <a:pt x="139692" y="48010"/>
                </a:lnTo>
                <a:lnTo>
                  <a:pt x="137792" y="48010"/>
                </a:lnTo>
                <a:lnTo>
                  <a:pt x="137254" y="41581"/>
                </a:lnTo>
                <a:lnTo>
                  <a:pt x="137254" y="48010"/>
                </a:lnTo>
                <a:lnTo>
                  <a:pt x="135512" y="48010"/>
                </a:lnTo>
                <a:lnTo>
                  <a:pt x="135512" y="32967"/>
                </a:lnTo>
                <a:lnTo>
                  <a:pt x="138330" y="32967"/>
                </a:lnTo>
                <a:lnTo>
                  <a:pt x="138742" y="38098"/>
                </a:lnTo>
                <a:lnTo>
                  <a:pt x="139154" y="32967"/>
                </a:lnTo>
                <a:close/>
                <a:moveTo>
                  <a:pt x="149446" y="32967"/>
                </a:moveTo>
                <a:lnTo>
                  <a:pt x="149446" y="48010"/>
                </a:lnTo>
                <a:lnTo>
                  <a:pt x="147705" y="48010"/>
                </a:lnTo>
                <a:lnTo>
                  <a:pt x="147705" y="41581"/>
                </a:lnTo>
                <a:lnTo>
                  <a:pt x="147166" y="48010"/>
                </a:lnTo>
                <a:lnTo>
                  <a:pt x="145266" y="48010"/>
                </a:lnTo>
                <a:lnTo>
                  <a:pt x="144728" y="41581"/>
                </a:lnTo>
                <a:lnTo>
                  <a:pt x="144728" y="48010"/>
                </a:lnTo>
                <a:lnTo>
                  <a:pt x="142986" y="48010"/>
                </a:lnTo>
                <a:lnTo>
                  <a:pt x="142986" y="32967"/>
                </a:lnTo>
                <a:lnTo>
                  <a:pt x="145804" y="32967"/>
                </a:lnTo>
                <a:lnTo>
                  <a:pt x="146216" y="38098"/>
                </a:lnTo>
                <a:lnTo>
                  <a:pt x="146628" y="32967"/>
                </a:lnTo>
                <a:close/>
                <a:moveTo>
                  <a:pt x="156920" y="32967"/>
                </a:moveTo>
                <a:lnTo>
                  <a:pt x="156920" y="48010"/>
                </a:lnTo>
                <a:lnTo>
                  <a:pt x="155178" y="48010"/>
                </a:lnTo>
                <a:lnTo>
                  <a:pt x="155178" y="41581"/>
                </a:lnTo>
                <a:lnTo>
                  <a:pt x="154640" y="48010"/>
                </a:lnTo>
                <a:lnTo>
                  <a:pt x="152740" y="48010"/>
                </a:lnTo>
                <a:lnTo>
                  <a:pt x="152233" y="41581"/>
                </a:lnTo>
                <a:lnTo>
                  <a:pt x="152233" y="48010"/>
                </a:lnTo>
                <a:lnTo>
                  <a:pt x="150491" y="48010"/>
                </a:lnTo>
                <a:lnTo>
                  <a:pt x="150491" y="32967"/>
                </a:lnTo>
                <a:lnTo>
                  <a:pt x="153278" y="32967"/>
                </a:lnTo>
                <a:lnTo>
                  <a:pt x="153690" y="38098"/>
                </a:lnTo>
                <a:lnTo>
                  <a:pt x="154133" y="32967"/>
                </a:lnTo>
                <a:close/>
                <a:moveTo>
                  <a:pt x="164394" y="32967"/>
                </a:moveTo>
                <a:lnTo>
                  <a:pt x="164394" y="48010"/>
                </a:lnTo>
                <a:lnTo>
                  <a:pt x="162652" y="48010"/>
                </a:lnTo>
                <a:lnTo>
                  <a:pt x="162652" y="41581"/>
                </a:lnTo>
                <a:lnTo>
                  <a:pt x="162146" y="48010"/>
                </a:lnTo>
                <a:lnTo>
                  <a:pt x="160214" y="48010"/>
                </a:lnTo>
                <a:lnTo>
                  <a:pt x="159707" y="41581"/>
                </a:lnTo>
                <a:lnTo>
                  <a:pt x="159707" y="48010"/>
                </a:lnTo>
                <a:lnTo>
                  <a:pt x="157965" y="48010"/>
                </a:lnTo>
                <a:lnTo>
                  <a:pt x="157965" y="32967"/>
                </a:lnTo>
                <a:lnTo>
                  <a:pt x="160752" y="32967"/>
                </a:lnTo>
                <a:lnTo>
                  <a:pt x="161164" y="38098"/>
                </a:lnTo>
                <a:lnTo>
                  <a:pt x="161607" y="32967"/>
                </a:lnTo>
                <a:close/>
                <a:moveTo>
                  <a:pt x="171868" y="32967"/>
                </a:moveTo>
                <a:lnTo>
                  <a:pt x="171868" y="48010"/>
                </a:lnTo>
                <a:lnTo>
                  <a:pt x="170126" y="48010"/>
                </a:lnTo>
                <a:lnTo>
                  <a:pt x="170126" y="41581"/>
                </a:lnTo>
                <a:lnTo>
                  <a:pt x="169620" y="48010"/>
                </a:lnTo>
                <a:lnTo>
                  <a:pt x="167688" y="48010"/>
                </a:lnTo>
                <a:lnTo>
                  <a:pt x="167181" y="41581"/>
                </a:lnTo>
                <a:lnTo>
                  <a:pt x="167181" y="48010"/>
                </a:lnTo>
                <a:lnTo>
                  <a:pt x="165439" y="48010"/>
                </a:lnTo>
                <a:lnTo>
                  <a:pt x="165439" y="32967"/>
                </a:lnTo>
                <a:lnTo>
                  <a:pt x="168226" y="32967"/>
                </a:lnTo>
                <a:lnTo>
                  <a:pt x="168638" y="38098"/>
                </a:lnTo>
                <a:lnTo>
                  <a:pt x="169081" y="32967"/>
                </a:lnTo>
                <a:close/>
                <a:moveTo>
                  <a:pt x="179342" y="32967"/>
                </a:moveTo>
                <a:lnTo>
                  <a:pt x="179342" y="48010"/>
                </a:lnTo>
                <a:lnTo>
                  <a:pt x="177600" y="48010"/>
                </a:lnTo>
                <a:lnTo>
                  <a:pt x="177600" y="41581"/>
                </a:lnTo>
                <a:lnTo>
                  <a:pt x="177093" y="48010"/>
                </a:lnTo>
                <a:lnTo>
                  <a:pt x="175193" y="48010"/>
                </a:lnTo>
                <a:lnTo>
                  <a:pt x="174655" y="41581"/>
                </a:lnTo>
                <a:lnTo>
                  <a:pt x="174655" y="48010"/>
                </a:lnTo>
                <a:lnTo>
                  <a:pt x="172913" y="48010"/>
                </a:lnTo>
                <a:lnTo>
                  <a:pt x="172913" y="32967"/>
                </a:lnTo>
                <a:lnTo>
                  <a:pt x="175732" y="32967"/>
                </a:lnTo>
                <a:lnTo>
                  <a:pt x="176143" y="38098"/>
                </a:lnTo>
                <a:lnTo>
                  <a:pt x="176555" y="32967"/>
                </a:lnTo>
                <a:close/>
                <a:moveTo>
                  <a:pt x="186816" y="32967"/>
                </a:moveTo>
                <a:lnTo>
                  <a:pt x="186816" y="48010"/>
                </a:lnTo>
                <a:lnTo>
                  <a:pt x="185106" y="48010"/>
                </a:lnTo>
                <a:lnTo>
                  <a:pt x="185106" y="41581"/>
                </a:lnTo>
                <a:lnTo>
                  <a:pt x="184567" y="48010"/>
                </a:lnTo>
                <a:lnTo>
                  <a:pt x="182667" y="48010"/>
                </a:lnTo>
                <a:lnTo>
                  <a:pt x="182129" y="41581"/>
                </a:lnTo>
                <a:lnTo>
                  <a:pt x="182129" y="48010"/>
                </a:lnTo>
                <a:lnTo>
                  <a:pt x="180387" y="48010"/>
                </a:lnTo>
                <a:lnTo>
                  <a:pt x="180387" y="32967"/>
                </a:lnTo>
                <a:lnTo>
                  <a:pt x="183206" y="32967"/>
                </a:lnTo>
                <a:lnTo>
                  <a:pt x="183617" y="38098"/>
                </a:lnTo>
                <a:lnTo>
                  <a:pt x="184029" y="32967"/>
                </a:lnTo>
                <a:close/>
                <a:moveTo>
                  <a:pt x="194321" y="32967"/>
                </a:moveTo>
                <a:lnTo>
                  <a:pt x="194321" y="48010"/>
                </a:lnTo>
                <a:lnTo>
                  <a:pt x="192580" y="48010"/>
                </a:lnTo>
                <a:lnTo>
                  <a:pt x="192580" y="41581"/>
                </a:lnTo>
                <a:lnTo>
                  <a:pt x="192041" y="48010"/>
                </a:lnTo>
                <a:lnTo>
                  <a:pt x="190141" y="48010"/>
                </a:lnTo>
                <a:lnTo>
                  <a:pt x="189603" y="41581"/>
                </a:lnTo>
                <a:lnTo>
                  <a:pt x="189603" y="48010"/>
                </a:lnTo>
                <a:lnTo>
                  <a:pt x="187861" y="48010"/>
                </a:lnTo>
                <a:lnTo>
                  <a:pt x="187861" y="32967"/>
                </a:lnTo>
                <a:lnTo>
                  <a:pt x="190679" y="32967"/>
                </a:lnTo>
                <a:lnTo>
                  <a:pt x="191091" y="38098"/>
                </a:lnTo>
                <a:lnTo>
                  <a:pt x="191503" y="32967"/>
                </a:lnTo>
                <a:close/>
                <a:moveTo>
                  <a:pt x="201795" y="32967"/>
                </a:moveTo>
                <a:lnTo>
                  <a:pt x="201795" y="48010"/>
                </a:lnTo>
                <a:lnTo>
                  <a:pt x="200054" y="48010"/>
                </a:lnTo>
                <a:lnTo>
                  <a:pt x="200054" y="41581"/>
                </a:lnTo>
                <a:lnTo>
                  <a:pt x="199515" y="48010"/>
                </a:lnTo>
                <a:lnTo>
                  <a:pt x="197615" y="48010"/>
                </a:lnTo>
                <a:lnTo>
                  <a:pt x="197077" y="41581"/>
                </a:lnTo>
                <a:lnTo>
                  <a:pt x="197077" y="48010"/>
                </a:lnTo>
                <a:lnTo>
                  <a:pt x="195366" y="48010"/>
                </a:lnTo>
                <a:lnTo>
                  <a:pt x="195366" y="32967"/>
                </a:lnTo>
                <a:lnTo>
                  <a:pt x="198153" y="32967"/>
                </a:lnTo>
                <a:lnTo>
                  <a:pt x="198565" y="38098"/>
                </a:lnTo>
                <a:lnTo>
                  <a:pt x="198977" y="32967"/>
                </a:lnTo>
                <a:close/>
                <a:moveTo>
                  <a:pt x="209269" y="32967"/>
                </a:moveTo>
                <a:lnTo>
                  <a:pt x="209269" y="48010"/>
                </a:lnTo>
                <a:lnTo>
                  <a:pt x="207527" y="48010"/>
                </a:lnTo>
                <a:lnTo>
                  <a:pt x="207527" y="41581"/>
                </a:lnTo>
                <a:lnTo>
                  <a:pt x="207021" y="48010"/>
                </a:lnTo>
                <a:lnTo>
                  <a:pt x="205089" y="48010"/>
                </a:lnTo>
                <a:lnTo>
                  <a:pt x="204582" y="41581"/>
                </a:lnTo>
                <a:lnTo>
                  <a:pt x="204582" y="48010"/>
                </a:lnTo>
                <a:lnTo>
                  <a:pt x="202840" y="48010"/>
                </a:lnTo>
                <a:lnTo>
                  <a:pt x="202840" y="32967"/>
                </a:lnTo>
                <a:lnTo>
                  <a:pt x="205627" y="32967"/>
                </a:lnTo>
                <a:lnTo>
                  <a:pt x="206039" y="38098"/>
                </a:lnTo>
                <a:lnTo>
                  <a:pt x="206451" y="32967"/>
                </a:lnTo>
                <a:close/>
                <a:moveTo>
                  <a:pt x="216743" y="32967"/>
                </a:moveTo>
                <a:lnTo>
                  <a:pt x="216743" y="48010"/>
                </a:lnTo>
                <a:lnTo>
                  <a:pt x="215001" y="48010"/>
                </a:lnTo>
                <a:lnTo>
                  <a:pt x="215001" y="41581"/>
                </a:lnTo>
                <a:lnTo>
                  <a:pt x="214495" y="48010"/>
                </a:lnTo>
                <a:lnTo>
                  <a:pt x="212563" y="48010"/>
                </a:lnTo>
                <a:lnTo>
                  <a:pt x="212056" y="41581"/>
                </a:lnTo>
                <a:lnTo>
                  <a:pt x="212056" y="48010"/>
                </a:lnTo>
                <a:lnTo>
                  <a:pt x="210314" y="48010"/>
                </a:lnTo>
                <a:lnTo>
                  <a:pt x="210314" y="32967"/>
                </a:lnTo>
                <a:lnTo>
                  <a:pt x="213101" y="32967"/>
                </a:lnTo>
                <a:lnTo>
                  <a:pt x="213513" y="38098"/>
                </a:lnTo>
                <a:lnTo>
                  <a:pt x="213956" y="32967"/>
                </a:lnTo>
                <a:close/>
                <a:moveTo>
                  <a:pt x="224217" y="32967"/>
                </a:moveTo>
                <a:lnTo>
                  <a:pt x="224217" y="48010"/>
                </a:lnTo>
                <a:lnTo>
                  <a:pt x="222475" y="48010"/>
                </a:lnTo>
                <a:lnTo>
                  <a:pt x="222475" y="41581"/>
                </a:lnTo>
                <a:lnTo>
                  <a:pt x="221969" y="48010"/>
                </a:lnTo>
                <a:lnTo>
                  <a:pt x="220037" y="48010"/>
                </a:lnTo>
                <a:lnTo>
                  <a:pt x="219530" y="41581"/>
                </a:lnTo>
                <a:lnTo>
                  <a:pt x="219530" y="48010"/>
                </a:lnTo>
                <a:lnTo>
                  <a:pt x="217788" y="48010"/>
                </a:lnTo>
                <a:lnTo>
                  <a:pt x="217788" y="32967"/>
                </a:lnTo>
                <a:lnTo>
                  <a:pt x="220575" y="32967"/>
                </a:lnTo>
                <a:lnTo>
                  <a:pt x="221018" y="38098"/>
                </a:lnTo>
                <a:lnTo>
                  <a:pt x="221430" y="32967"/>
                </a:lnTo>
                <a:close/>
                <a:moveTo>
                  <a:pt x="231691" y="32967"/>
                </a:moveTo>
                <a:lnTo>
                  <a:pt x="231691" y="48010"/>
                </a:lnTo>
                <a:lnTo>
                  <a:pt x="229981" y="48010"/>
                </a:lnTo>
                <a:lnTo>
                  <a:pt x="229981" y="41581"/>
                </a:lnTo>
                <a:lnTo>
                  <a:pt x="229442" y="48010"/>
                </a:lnTo>
                <a:lnTo>
                  <a:pt x="227542" y="48010"/>
                </a:lnTo>
                <a:lnTo>
                  <a:pt x="227004" y="41581"/>
                </a:lnTo>
                <a:lnTo>
                  <a:pt x="227004" y="48010"/>
                </a:lnTo>
                <a:lnTo>
                  <a:pt x="225262" y="48010"/>
                </a:lnTo>
                <a:lnTo>
                  <a:pt x="225262" y="32967"/>
                </a:lnTo>
                <a:lnTo>
                  <a:pt x="228049" y="32967"/>
                </a:lnTo>
                <a:lnTo>
                  <a:pt x="228492" y="38098"/>
                </a:lnTo>
                <a:lnTo>
                  <a:pt x="228904" y="32967"/>
                </a:lnTo>
                <a:close/>
                <a:moveTo>
                  <a:pt x="239165" y="32967"/>
                </a:moveTo>
                <a:lnTo>
                  <a:pt x="239165" y="48010"/>
                </a:lnTo>
                <a:lnTo>
                  <a:pt x="237455" y="48010"/>
                </a:lnTo>
                <a:lnTo>
                  <a:pt x="237455" y="41581"/>
                </a:lnTo>
                <a:lnTo>
                  <a:pt x="236916" y="48010"/>
                </a:lnTo>
                <a:lnTo>
                  <a:pt x="235016" y="48010"/>
                </a:lnTo>
                <a:lnTo>
                  <a:pt x="234478" y="41581"/>
                </a:lnTo>
                <a:lnTo>
                  <a:pt x="234478" y="48010"/>
                </a:lnTo>
                <a:lnTo>
                  <a:pt x="232736" y="48010"/>
                </a:lnTo>
                <a:lnTo>
                  <a:pt x="232736" y="32967"/>
                </a:lnTo>
                <a:lnTo>
                  <a:pt x="235555" y="32967"/>
                </a:lnTo>
                <a:lnTo>
                  <a:pt x="235966" y="38098"/>
                </a:lnTo>
                <a:lnTo>
                  <a:pt x="236378" y="32967"/>
                </a:lnTo>
                <a:close/>
                <a:moveTo>
                  <a:pt x="246670" y="32967"/>
                </a:moveTo>
                <a:lnTo>
                  <a:pt x="246670" y="48010"/>
                </a:lnTo>
                <a:lnTo>
                  <a:pt x="244929" y="48010"/>
                </a:lnTo>
                <a:lnTo>
                  <a:pt x="244929" y="41581"/>
                </a:lnTo>
                <a:lnTo>
                  <a:pt x="244390" y="48010"/>
                </a:lnTo>
                <a:lnTo>
                  <a:pt x="242490" y="48010"/>
                </a:lnTo>
                <a:lnTo>
                  <a:pt x="241952" y="41581"/>
                </a:lnTo>
                <a:lnTo>
                  <a:pt x="241952" y="48010"/>
                </a:lnTo>
                <a:lnTo>
                  <a:pt x="240242" y="48010"/>
                </a:lnTo>
                <a:lnTo>
                  <a:pt x="240242" y="32967"/>
                </a:lnTo>
                <a:lnTo>
                  <a:pt x="243028" y="32967"/>
                </a:lnTo>
                <a:lnTo>
                  <a:pt x="243440" y="38098"/>
                </a:lnTo>
                <a:lnTo>
                  <a:pt x="243852" y="32967"/>
                </a:lnTo>
                <a:close/>
                <a:moveTo>
                  <a:pt x="254144" y="32967"/>
                </a:moveTo>
                <a:lnTo>
                  <a:pt x="254144" y="48010"/>
                </a:lnTo>
                <a:lnTo>
                  <a:pt x="252402" y="48010"/>
                </a:lnTo>
                <a:lnTo>
                  <a:pt x="252402" y="41581"/>
                </a:lnTo>
                <a:lnTo>
                  <a:pt x="251864" y="48010"/>
                </a:lnTo>
                <a:lnTo>
                  <a:pt x="249964" y="48010"/>
                </a:lnTo>
                <a:lnTo>
                  <a:pt x="249426" y="41581"/>
                </a:lnTo>
                <a:lnTo>
                  <a:pt x="249426" y="48010"/>
                </a:lnTo>
                <a:lnTo>
                  <a:pt x="247715" y="48010"/>
                </a:lnTo>
                <a:lnTo>
                  <a:pt x="247715" y="32967"/>
                </a:lnTo>
                <a:lnTo>
                  <a:pt x="250502" y="32967"/>
                </a:lnTo>
                <a:lnTo>
                  <a:pt x="250914" y="38098"/>
                </a:lnTo>
                <a:lnTo>
                  <a:pt x="251326" y="32967"/>
                </a:lnTo>
                <a:close/>
                <a:moveTo>
                  <a:pt x="261618" y="32967"/>
                </a:moveTo>
                <a:lnTo>
                  <a:pt x="261618" y="48010"/>
                </a:lnTo>
                <a:lnTo>
                  <a:pt x="259876" y="48010"/>
                </a:lnTo>
                <a:lnTo>
                  <a:pt x="259876" y="41581"/>
                </a:lnTo>
                <a:lnTo>
                  <a:pt x="259338" y="48010"/>
                </a:lnTo>
                <a:lnTo>
                  <a:pt x="257438" y="48010"/>
                </a:lnTo>
                <a:lnTo>
                  <a:pt x="256899" y="41581"/>
                </a:lnTo>
                <a:lnTo>
                  <a:pt x="256899" y="48010"/>
                </a:lnTo>
                <a:lnTo>
                  <a:pt x="255189" y="48010"/>
                </a:lnTo>
                <a:lnTo>
                  <a:pt x="255189" y="32967"/>
                </a:lnTo>
                <a:lnTo>
                  <a:pt x="257976" y="32967"/>
                </a:lnTo>
                <a:lnTo>
                  <a:pt x="258388" y="38098"/>
                </a:lnTo>
                <a:lnTo>
                  <a:pt x="258831" y="32967"/>
                </a:lnTo>
                <a:close/>
                <a:moveTo>
                  <a:pt x="269092" y="32967"/>
                </a:moveTo>
                <a:lnTo>
                  <a:pt x="269092" y="48010"/>
                </a:lnTo>
                <a:lnTo>
                  <a:pt x="267350" y="48010"/>
                </a:lnTo>
                <a:lnTo>
                  <a:pt x="267350" y="41581"/>
                </a:lnTo>
                <a:lnTo>
                  <a:pt x="266844" y="48010"/>
                </a:lnTo>
                <a:lnTo>
                  <a:pt x="264912" y="48010"/>
                </a:lnTo>
                <a:lnTo>
                  <a:pt x="264405" y="41581"/>
                </a:lnTo>
                <a:lnTo>
                  <a:pt x="264405" y="48010"/>
                </a:lnTo>
                <a:lnTo>
                  <a:pt x="262663" y="48010"/>
                </a:lnTo>
                <a:lnTo>
                  <a:pt x="262663" y="32967"/>
                </a:lnTo>
                <a:lnTo>
                  <a:pt x="265450" y="32967"/>
                </a:lnTo>
                <a:lnTo>
                  <a:pt x="265862" y="38098"/>
                </a:lnTo>
                <a:lnTo>
                  <a:pt x="266305" y="32967"/>
                </a:lnTo>
                <a:close/>
                <a:moveTo>
                  <a:pt x="276566" y="32967"/>
                </a:moveTo>
                <a:lnTo>
                  <a:pt x="276566" y="48010"/>
                </a:lnTo>
                <a:lnTo>
                  <a:pt x="274824" y="48010"/>
                </a:lnTo>
                <a:lnTo>
                  <a:pt x="274824" y="41581"/>
                </a:lnTo>
                <a:lnTo>
                  <a:pt x="274317" y="48010"/>
                </a:lnTo>
                <a:lnTo>
                  <a:pt x="272386" y="48010"/>
                </a:lnTo>
                <a:lnTo>
                  <a:pt x="271879" y="41581"/>
                </a:lnTo>
                <a:lnTo>
                  <a:pt x="271879" y="48010"/>
                </a:lnTo>
                <a:lnTo>
                  <a:pt x="270137" y="48010"/>
                </a:lnTo>
                <a:lnTo>
                  <a:pt x="270137" y="32967"/>
                </a:lnTo>
                <a:lnTo>
                  <a:pt x="272924" y="32967"/>
                </a:lnTo>
                <a:lnTo>
                  <a:pt x="273367" y="38098"/>
                </a:lnTo>
                <a:lnTo>
                  <a:pt x="273779" y="32967"/>
                </a:lnTo>
                <a:close/>
                <a:moveTo>
                  <a:pt x="284040" y="32967"/>
                </a:moveTo>
                <a:lnTo>
                  <a:pt x="284040" y="48010"/>
                </a:lnTo>
                <a:lnTo>
                  <a:pt x="282298" y="48010"/>
                </a:lnTo>
                <a:lnTo>
                  <a:pt x="282298" y="41581"/>
                </a:lnTo>
                <a:lnTo>
                  <a:pt x="281791" y="48010"/>
                </a:lnTo>
                <a:lnTo>
                  <a:pt x="279860" y="48010"/>
                </a:lnTo>
                <a:lnTo>
                  <a:pt x="279353" y="41581"/>
                </a:lnTo>
                <a:lnTo>
                  <a:pt x="279353" y="48010"/>
                </a:lnTo>
                <a:lnTo>
                  <a:pt x="277611" y="48010"/>
                </a:lnTo>
                <a:lnTo>
                  <a:pt x="277611" y="32967"/>
                </a:lnTo>
                <a:lnTo>
                  <a:pt x="280430" y="32967"/>
                </a:lnTo>
                <a:lnTo>
                  <a:pt x="280841" y="38098"/>
                </a:lnTo>
                <a:lnTo>
                  <a:pt x="281253" y="32967"/>
                </a:lnTo>
                <a:close/>
                <a:moveTo>
                  <a:pt x="7347" y="48833"/>
                </a:moveTo>
                <a:lnTo>
                  <a:pt x="7347" y="63876"/>
                </a:lnTo>
                <a:lnTo>
                  <a:pt x="5605" y="63876"/>
                </a:lnTo>
                <a:lnTo>
                  <a:pt x="5605" y="57479"/>
                </a:lnTo>
                <a:lnTo>
                  <a:pt x="5099" y="63876"/>
                </a:lnTo>
                <a:lnTo>
                  <a:pt x="3167" y="63876"/>
                </a:lnTo>
                <a:lnTo>
                  <a:pt x="2629" y="57479"/>
                </a:lnTo>
                <a:lnTo>
                  <a:pt x="2629" y="63876"/>
                </a:lnTo>
                <a:lnTo>
                  <a:pt x="918" y="63876"/>
                </a:lnTo>
                <a:lnTo>
                  <a:pt x="918" y="48833"/>
                </a:lnTo>
                <a:lnTo>
                  <a:pt x="3705" y="48833"/>
                </a:lnTo>
                <a:lnTo>
                  <a:pt x="4117" y="53964"/>
                </a:lnTo>
                <a:lnTo>
                  <a:pt x="4529" y="48833"/>
                </a:lnTo>
                <a:close/>
                <a:moveTo>
                  <a:pt x="14821" y="48833"/>
                </a:moveTo>
                <a:lnTo>
                  <a:pt x="14821" y="63876"/>
                </a:lnTo>
                <a:lnTo>
                  <a:pt x="13079" y="63876"/>
                </a:lnTo>
                <a:lnTo>
                  <a:pt x="13079" y="57479"/>
                </a:lnTo>
                <a:lnTo>
                  <a:pt x="12573" y="63876"/>
                </a:lnTo>
                <a:lnTo>
                  <a:pt x="10641" y="63876"/>
                </a:lnTo>
                <a:lnTo>
                  <a:pt x="10134" y="57479"/>
                </a:lnTo>
                <a:lnTo>
                  <a:pt x="10134" y="63876"/>
                </a:lnTo>
                <a:lnTo>
                  <a:pt x="8392" y="63876"/>
                </a:lnTo>
                <a:lnTo>
                  <a:pt x="8392" y="48833"/>
                </a:lnTo>
                <a:lnTo>
                  <a:pt x="11179" y="48833"/>
                </a:lnTo>
                <a:lnTo>
                  <a:pt x="11591" y="53964"/>
                </a:lnTo>
                <a:lnTo>
                  <a:pt x="12034" y="48833"/>
                </a:lnTo>
                <a:close/>
                <a:moveTo>
                  <a:pt x="22295" y="48833"/>
                </a:moveTo>
                <a:lnTo>
                  <a:pt x="22295" y="63876"/>
                </a:lnTo>
                <a:lnTo>
                  <a:pt x="20553" y="63876"/>
                </a:lnTo>
                <a:lnTo>
                  <a:pt x="20553" y="57479"/>
                </a:lnTo>
                <a:lnTo>
                  <a:pt x="20047" y="63876"/>
                </a:lnTo>
                <a:lnTo>
                  <a:pt x="18115" y="63876"/>
                </a:lnTo>
                <a:lnTo>
                  <a:pt x="17608" y="57479"/>
                </a:lnTo>
                <a:lnTo>
                  <a:pt x="17608" y="63876"/>
                </a:lnTo>
                <a:lnTo>
                  <a:pt x="15866" y="63876"/>
                </a:lnTo>
                <a:lnTo>
                  <a:pt x="15866" y="48833"/>
                </a:lnTo>
                <a:lnTo>
                  <a:pt x="18653" y="48833"/>
                </a:lnTo>
                <a:lnTo>
                  <a:pt x="19096" y="53964"/>
                </a:lnTo>
                <a:lnTo>
                  <a:pt x="19508" y="48833"/>
                </a:lnTo>
                <a:close/>
                <a:moveTo>
                  <a:pt x="29769" y="48833"/>
                </a:moveTo>
                <a:lnTo>
                  <a:pt x="29769" y="63876"/>
                </a:lnTo>
                <a:lnTo>
                  <a:pt x="28059" y="63876"/>
                </a:lnTo>
                <a:lnTo>
                  <a:pt x="28059" y="57479"/>
                </a:lnTo>
                <a:lnTo>
                  <a:pt x="27520" y="63876"/>
                </a:lnTo>
                <a:lnTo>
                  <a:pt x="25589" y="63876"/>
                </a:lnTo>
                <a:lnTo>
                  <a:pt x="25082" y="57479"/>
                </a:lnTo>
                <a:lnTo>
                  <a:pt x="25082" y="63876"/>
                </a:lnTo>
                <a:lnTo>
                  <a:pt x="23340" y="63876"/>
                </a:lnTo>
                <a:lnTo>
                  <a:pt x="23340" y="48833"/>
                </a:lnTo>
                <a:lnTo>
                  <a:pt x="26159" y="48833"/>
                </a:lnTo>
                <a:lnTo>
                  <a:pt x="26570" y="53964"/>
                </a:lnTo>
                <a:lnTo>
                  <a:pt x="26982" y="48833"/>
                </a:lnTo>
                <a:close/>
                <a:moveTo>
                  <a:pt x="37243" y="48833"/>
                </a:moveTo>
                <a:lnTo>
                  <a:pt x="37243" y="63876"/>
                </a:lnTo>
                <a:lnTo>
                  <a:pt x="35533" y="63876"/>
                </a:lnTo>
                <a:lnTo>
                  <a:pt x="35533" y="57479"/>
                </a:lnTo>
                <a:lnTo>
                  <a:pt x="34994" y="63876"/>
                </a:lnTo>
                <a:lnTo>
                  <a:pt x="33094" y="63876"/>
                </a:lnTo>
                <a:lnTo>
                  <a:pt x="32556" y="57479"/>
                </a:lnTo>
                <a:lnTo>
                  <a:pt x="32556" y="63876"/>
                </a:lnTo>
                <a:lnTo>
                  <a:pt x="30814" y="63876"/>
                </a:lnTo>
                <a:lnTo>
                  <a:pt x="30814" y="48833"/>
                </a:lnTo>
                <a:lnTo>
                  <a:pt x="33633" y="48833"/>
                </a:lnTo>
                <a:lnTo>
                  <a:pt x="34044" y="53964"/>
                </a:lnTo>
                <a:lnTo>
                  <a:pt x="34456" y="48833"/>
                </a:lnTo>
                <a:close/>
                <a:moveTo>
                  <a:pt x="44748" y="48833"/>
                </a:moveTo>
                <a:lnTo>
                  <a:pt x="44748" y="63876"/>
                </a:lnTo>
                <a:lnTo>
                  <a:pt x="43007" y="63876"/>
                </a:lnTo>
                <a:lnTo>
                  <a:pt x="43007" y="57479"/>
                </a:lnTo>
                <a:lnTo>
                  <a:pt x="42468" y="63876"/>
                </a:lnTo>
                <a:lnTo>
                  <a:pt x="40568" y="63876"/>
                </a:lnTo>
                <a:lnTo>
                  <a:pt x="40030" y="57479"/>
                </a:lnTo>
                <a:lnTo>
                  <a:pt x="40030" y="63876"/>
                </a:lnTo>
                <a:lnTo>
                  <a:pt x="38320" y="63876"/>
                </a:lnTo>
                <a:lnTo>
                  <a:pt x="38320" y="48833"/>
                </a:lnTo>
                <a:lnTo>
                  <a:pt x="41106" y="48833"/>
                </a:lnTo>
                <a:lnTo>
                  <a:pt x="41518" y="53964"/>
                </a:lnTo>
                <a:lnTo>
                  <a:pt x="41930" y="48833"/>
                </a:lnTo>
                <a:close/>
                <a:moveTo>
                  <a:pt x="52222" y="48833"/>
                </a:moveTo>
                <a:lnTo>
                  <a:pt x="52222" y="63876"/>
                </a:lnTo>
                <a:lnTo>
                  <a:pt x="50480" y="63876"/>
                </a:lnTo>
                <a:lnTo>
                  <a:pt x="50480" y="57479"/>
                </a:lnTo>
                <a:lnTo>
                  <a:pt x="49942" y="63876"/>
                </a:lnTo>
                <a:lnTo>
                  <a:pt x="48042" y="63876"/>
                </a:lnTo>
                <a:lnTo>
                  <a:pt x="47504" y="57479"/>
                </a:lnTo>
                <a:lnTo>
                  <a:pt x="47504" y="63876"/>
                </a:lnTo>
                <a:lnTo>
                  <a:pt x="45793" y="63876"/>
                </a:lnTo>
                <a:lnTo>
                  <a:pt x="45793" y="48833"/>
                </a:lnTo>
                <a:lnTo>
                  <a:pt x="48580" y="48833"/>
                </a:lnTo>
                <a:lnTo>
                  <a:pt x="48992" y="53964"/>
                </a:lnTo>
                <a:lnTo>
                  <a:pt x="49404" y="48833"/>
                </a:lnTo>
                <a:close/>
                <a:moveTo>
                  <a:pt x="59696" y="48833"/>
                </a:moveTo>
                <a:lnTo>
                  <a:pt x="59696" y="63876"/>
                </a:lnTo>
                <a:lnTo>
                  <a:pt x="57954" y="63876"/>
                </a:lnTo>
                <a:lnTo>
                  <a:pt x="57954" y="57479"/>
                </a:lnTo>
                <a:lnTo>
                  <a:pt x="57448" y="63876"/>
                </a:lnTo>
                <a:lnTo>
                  <a:pt x="55516" y="63876"/>
                </a:lnTo>
                <a:lnTo>
                  <a:pt x="54978" y="57479"/>
                </a:lnTo>
                <a:lnTo>
                  <a:pt x="54978" y="63876"/>
                </a:lnTo>
                <a:lnTo>
                  <a:pt x="53267" y="63876"/>
                </a:lnTo>
                <a:lnTo>
                  <a:pt x="53267" y="48833"/>
                </a:lnTo>
                <a:lnTo>
                  <a:pt x="56054" y="48833"/>
                </a:lnTo>
                <a:lnTo>
                  <a:pt x="56466" y="53964"/>
                </a:lnTo>
                <a:lnTo>
                  <a:pt x="56878" y="48833"/>
                </a:lnTo>
                <a:close/>
                <a:moveTo>
                  <a:pt x="67170" y="48833"/>
                </a:moveTo>
                <a:lnTo>
                  <a:pt x="67170" y="63876"/>
                </a:lnTo>
                <a:lnTo>
                  <a:pt x="65428" y="63876"/>
                </a:lnTo>
                <a:lnTo>
                  <a:pt x="65428" y="57479"/>
                </a:lnTo>
                <a:lnTo>
                  <a:pt x="64922" y="63876"/>
                </a:lnTo>
                <a:lnTo>
                  <a:pt x="62990" y="63876"/>
                </a:lnTo>
                <a:lnTo>
                  <a:pt x="62483" y="57479"/>
                </a:lnTo>
                <a:lnTo>
                  <a:pt x="62483" y="63876"/>
                </a:lnTo>
                <a:lnTo>
                  <a:pt x="60741" y="63876"/>
                </a:lnTo>
                <a:lnTo>
                  <a:pt x="60741" y="48833"/>
                </a:lnTo>
                <a:lnTo>
                  <a:pt x="63528" y="48833"/>
                </a:lnTo>
                <a:lnTo>
                  <a:pt x="63940" y="53964"/>
                </a:lnTo>
                <a:lnTo>
                  <a:pt x="64383" y="48833"/>
                </a:lnTo>
                <a:close/>
                <a:moveTo>
                  <a:pt x="74644" y="48833"/>
                </a:moveTo>
                <a:lnTo>
                  <a:pt x="74644" y="63876"/>
                </a:lnTo>
                <a:lnTo>
                  <a:pt x="72902" y="63876"/>
                </a:lnTo>
                <a:lnTo>
                  <a:pt x="72902" y="57479"/>
                </a:lnTo>
                <a:lnTo>
                  <a:pt x="72395" y="63876"/>
                </a:lnTo>
                <a:lnTo>
                  <a:pt x="70464" y="63876"/>
                </a:lnTo>
                <a:lnTo>
                  <a:pt x="69957" y="57479"/>
                </a:lnTo>
                <a:lnTo>
                  <a:pt x="69957" y="63876"/>
                </a:lnTo>
                <a:lnTo>
                  <a:pt x="68215" y="63876"/>
                </a:lnTo>
                <a:lnTo>
                  <a:pt x="68215" y="48833"/>
                </a:lnTo>
                <a:lnTo>
                  <a:pt x="71002" y="48833"/>
                </a:lnTo>
                <a:lnTo>
                  <a:pt x="71445" y="53964"/>
                </a:lnTo>
                <a:lnTo>
                  <a:pt x="71857" y="48833"/>
                </a:lnTo>
                <a:close/>
                <a:moveTo>
                  <a:pt x="82118" y="48833"/>
                </a:moveTo>
                <a:lnTo>
                  <a:pt x="82118" y="63876"/>
                </a:lnTo>
                <a:lnTo>
                  <a:pt x="80376" y="63876"/>
                </a:lnTo>
                <a:lnTo>
                  <a:pt x="80376" y="57479"/>
                </a:lnTo>
                <a:lnTo>
                  <a:pt x="79869" y="63876"/>
                </a:lnTo>
                <a:lnTo>
                  <a:pt x="77969" y="63876"/>
                </a:lnTo>
                <a:lnTo>
                  <a:pt x="77431" y="57479"/>
                </a:lnTo>
                <a:lnTo>
                  <a:pt x="77431" y="63876"/>
                </a:lnTo>
                <a:lnTo>
                  <a:pt x="75689" y="63876"/>
                </a:lnTo>
                <a:lnTo>
                  <a:pt x="75689" y="48833"/>
                </a:lnTo>
                <a:lnTo>
                  <a:pt x="78508" y="48833"/>
                </a:lnTo>
                <a:lnTo>
                  <a:pt x="78919" y="53964"/>
                </a:lnTo>
                <a:lnTo>
                  <a:pt x="79331" y="48833"/>
                </a:lnTo>
                <a:close/>
                <a:moveTo>
                  <a:pt x="89623" y="48833"/>
                </a:moveTo>
                <a:lnTo>
                  <a:pt x="89623" y="63876"/>
                </a:lnTo>
                <a:lnTo>
                  <a:pt x="87882" y="63876"/>
                </a:lnTo>
                <a:lnTo>
                  <a:pt x="87882" y="57479"/>
                </a:lnTo>
                <a:lnTo>
                  <a:pt x="87343" y="63876"/>
                </a:lnTo>
                <a:lnTo>
                  <a:pt x="85443" y="63876"/>
                </a:lnTo>
                <a:lnTo>
                  <a:pt x="84905" y="57479"/>
                </a:lnTo>
                <a:lnTo>
                  <a:pt x="84905" y="63876"/>
                </a:lnTo>
                <a:lnTo>
                  <a:pt x="83163" y="63876"/>
                </a:lnTo>
                <a:lnTo>
                  <a:pt x="83163" y="48833"/>
                </a:lnTo>
                <a:lnTo>
                  <a:pt x="85982" y="48833"/>
                </a:lnTo>
                <a:lnTo>
                  <a:pt x="86393" y="53964"/>
                </a:lnTo>
                <a:lnTo>
                  <a:pt x="86805" y="48833"/>
                </a:lnTo>
                <a:close/>
                <a:moveTo>
                  <a:pt x="97097" y="48833"/>
                </a:moveTo>
                <a:lnTo>
                  <a:pt x="97097" y="63876"/>
                </a:lnTo>
                <a:lnTo>
                  <a:pt x="95356" y="63876"/>
                </a:lnTo>
                <a:lnTo>
                  <a:pt x="95356" y="57479"/>
                </a:lnTo>
                <a:lnTo>
                  <a:pt x="94817" y="63876"/>
                </a:lnTo>
                <a:lnTo>
                  <a:pt x="92917" y="63876"/>
                </a:lnTo>
                <a:lnTo>
                  <a:pt x="92379" y="57479"/>
                </a:lnTo>
                <a:lnTo>
                  <a:pt x="92379" y="63876"/>
                </a:lnTo>
                <a:lnTo>
                  <a:pt x="90637" y="63876"/>
                </a:lnTo>
                <a:lnTo>
                  <a:pt x="90637" y="48833"/>
                </a:lnTo>
                <a:lnTo>
                  <a:pt x="93455" y="48833"/>
                </a:lnTo>
                <a:lnTo>
                  <a:pt x="93867" y="53964"/>
                </a:lnTo>
                <a:lnTo>
                  <a:pt x="94279" y="48833"/>
                </a:lnTo>
                <a:close/>
                <a:moveTo>
                  <a:pt x="104571" y="48833"/>
                </a:moveTo>
                <a:lnTo>
                  <a:pt x="104571" y="63876"/>
                </a:lnTo>
                <a:lnTo>
                  <a:pt x="102829" y="63876"/>
                </a:lnTo>
                <a:lnTo>
                  <a:pt x="102829" y="57479"/>
                </a:lnTo>
                <a:lnTo>
                  <a:pt x="102323" y="63876"/>
                </a:lnTo>
                <a:lnTo>
                  <a:pt x="100391" y="63876"/>
                </a:lnTo>
                <a:lnTo>
                  <a:pt x="99853" y="57479"/>
                </a:lnTo>
                <a:lnTo>
                  <a:pt x="99853" y="63876"/>
                </a:lnTo>
                <a:lnTo>
                  <a:pt x="98142" y="63876"/>
                </a:lnTo>
                <a:lnTo>
                  <a:pt x="98142" y="48833"/>
                </a:lnTo>
                <a:lnTo>
                  <a:pt x="100929" y="48833"/>
                </a:lnTo>
                <a:lnTo>
                  <a:pt x="101341" y="53964"/>
                </a:lnTo>
                <a:lnTo>
                  <a:pt x="101753" y="48833"/>
                </a:lnTo>
                <a:close/>
                <a:moveTo>
                  <a:pt x="112045" y="48833"/>
                </a:moveTo>
                <a:lnTo>
                  <a:pt x="112045" y="63876"/>
                </a:lnTo>
                <a:lnTo>
                  <a:pt x="110303" y="63876"/>
                </a:lnTo>
                <a:lnTo>
                  <a:pt x="110303" y="57479"/>
                </a:lnTo>
                <a:lnTo>
                  <a:pt x="109797" y="63876"/>
                </a:lnTo>
                <a:lnTo>
                  <a:pt x="107865" y="63876"/>
                </a:lnTo>
                <a:lnTo>
                  <a:pt x="107358" y="57479"/>
                </a:lnTo>
                <a:lnTo>
                  <a:pt x="107358" y="63876"/>
                </a:lnTo>
                <a:lnTo>
                  <a:pt x="105616" y="63876"/>
                </a:lnTo>
                <a:lnTo>
                  <a:pt x="105616" y="48833"/>
                </a:lnTo>
                <a:lnTo>
                  <a:pt x="108403" y="48833"/>
                </a:lnTo>
                <a:lnTo>
                  <a:pt x="108815" y="53964"/>
                </a:lnTo>
                <a:lnTo>
                  <a:pt x="109258" y="48833"/>
                </a:lnTo>
                <a:close/>
                <a:moveTo>
                  <a:pt x="119519" y="48833"/>
                </a:moveTo>
                <a:lnTo>
                  <a:pt x="119519" y="63876"/>
                </a:lnTo>
                <a:lnTo>
                  <a:pt x="117777" y="63876"/>
                </a:lnTo>
                <a:lnTo>
                  <a:pt x="117777" y="57479"/>
                </a:lnTo>
                <a:lnTo>
                  <a:pt x="117271" y="63876"/>
                </a:lnTo>
                <a:lnTo>
                  <a:pt x="115339" y="63876"/>
                </a:lnTo>
                <a:lnTo>
                  <a:pt x="114832" y="57479"/>
                </a:lnTo>
                <a:lnTo>
                  <a:pt x="114832" y="63876"/>
                </a:lnTo>
                <a:lnTo>
                  <a:pt x="113090" y="63876"/>
                </a:lnTo>
                <a:lnTo>
                  <a:pt x="113090" y="48833"/>
                </a:lnTo>
                <a:lnTo>
                  <a:pt x="115877" y="48833"/>
                </a:lnTo>
                <a:lnTo>
                  <a:pt x="116320" y="53964"/>
                </a:lnTo>
                <a:lnTo>
                  <a:pt x="116732" y="48833"/>
                </a:lnTo>
                <a:close/>
                <a:moveTo>
                  <a:pt x="126993" y="48833"/>
                </a:moveTo>
                <a:lnTo>
                  <a:pt x="126993" y="63876"/>
                </a:lnTo>
                <a:lnTo>
                  <a:pt x="125283" y="63876"/>
                </a:lnTo>
                <a:lnTo>
                  <a:pt x="125283" y="57479"/>
                </a:lnTo>
                <a:lnTo>
                  <a:pt x="124744" y="63876"/>
                </a:lnTo>
                <a:lnTo>
                  <a:pt x="122813" y="63876"/>
                </a:lnTo>
                <a:lnTo>
                  <a:pt x="122306" y="57479"/>
                </a:lnTo>
                <a:lnTo>
                  <a:pt x="122306" y="63876"/>
                </a:lnTo>
                <a:lnTo>
                  <a:pt x="120564" y="63876"/>
                </a:lnTo>
                <a:lnTo>
                  <a:pt x="120564" y="48833"/>
                </a:lnTo>
                <a:lnTo>
                  <a:pt x="123351" y="48833"/>
                </a:lnTo>
                <a:lnTo>
                  <a:pt x="123794" y="53964"/>
                </a:lnTo>
                <a:lnTo>
                  <a:pt x="124206" y="48833"/>
                </a:lnTo>
                <a:close/>
                <a:moveTo>
                  <a:pt x="134467" y="48833"/>
                </a:moveTo>
                <a:lnTo>
                  <a:pt x="134467" y="63876"/>
                </a:lnTo>
                <a:lnTo>
                  <a:pt x="132757" y="63876"/>
                </a:lnTo>
                <a:lnTo>
                  <a:pt x="132757" y="57479"/>
                </a:lnTo>
                <a:lnTo>
                  <a:pt x="132218" y="63876"/>
                </a:lnTo>
                <a:lnTo>
                  <a:pt x="130318" y="63876"/>
                </a:lnTo>
                <a:lnTo>
                  <a:pt x="129780" y="57479"/>
                </a:lnTo>
                <a:lnTo>
                  <a:pt x="129780" y="63876"/>
                </a:lnTo>
                <a:lnTo>
                  <a:pt x="128038" y="63876"/>
                </a:lnTo>
                <a:lnTo>
                  <a:pt x="128038" y="48833"/>
                </a:lnTo>
                <a:lnTo>
                  <a:pt x="130857" y="48833"/>
                </a:lnTo>
                <a:lnTo>
                  <a:pt x="131268" y="53964"/>
                </a:lnTo>
                <a:lnTo>
                  <a:pt x="131680" y="48833"/>
                </a:lnTo>
                <a:close/>
                <a:moveTo>
                  <a:pt x="141941" y="48833"/>
                </a:moveTo>
                <a:lnTo>
                  <a:pt x="141941" y="63876"/>
                </a:lnTo>
                <a:lnTo>
                  <a:pt x="140231" y="63876"/>
                </a:lnTo>
                <a:lnTo>
                  <a:pt x="140231" y="57479"/>
                </a:lnTo>
                <a:lnTo>
                  <a:pt x="139692" y="63876"/>
                </a:lnTo>
                <a:lnTo>
                  <a:pt x="137792" y="63876"/>
                </a:lnTo>
                <a:lnTo>
                  <a:pt x="137254" y="57479"/>
                </a:lnTo>
                <a:lnTo>
                  <a:pt x="137254" y="63876"/>
                </a:lnTo>
                <a:lnTo>
                  <a:pt x="135512" y="63876"/>
                </a:lnTo>
                <a:lnTo>
                  <a:pt x="135512" y="48833"/>
                </a:lnTo>
                <a:lnTo>
                  <a:pt x="138330" y="48833"/>
                </a:lnTo>
                <a:lnTo>
                  <a:pt x="138742" y="53964"/>
                </a:lnTo>
                <a:lnTo>
                  <a:pt x="139154" y="48833"/>
                </a:lnTo>
                <a:close/>
                <a:moveTo>
                  <a:pt x="149446" y="48833"/>
                </a:moveTo>
                <a:lnTo>
                  <a:pt x="149446" y="63876"/>
                </a:lnTo>
                <a:lnTo>
                  <a:pt x="147705" y="63876"/>
                </a:lnTo>
                <a:lnTo>
                  <a:pt x="147705" y="57479"/>
                </a:lnTo>
                <a:lnTo>
                  <a:pt x="147166" y="63876"/>
                </a:lnTo>
                <a:lnTo>
                  <a:pt x="145266" y="63876"/>
                </a:lnTo>
                <a:lnTo>
                  <a:pt x="144728" y="57479"/>
                </a:lnTo>
                <a:lnTo>
                  <a:pt x="144728" y="63876"/>
                </a:lnTo>
                <a:lnTo>
                  <a:pt x="142986" y="63876"/>
                </a:lnTo>
                <a:lnTo>
                  <a:pt x="142986" y="48833"/>
                </a:lnTo>
                <a:lnTo>
                  <a:pt x="145804" y="48833"/>
                </a:lnTo>
                <a:lnTo>
                  <a:pt x="146216" y="53964"/>
                </a:lnTo>
                <a:lnTo>
                  <a:pt x="146628" y="48833"/>
                </a:lnTo>
                <a:close/>
                <a:moveTo>
                  <a:pt x="156920" y="48833"/>
                </a:moveTo>
                <a:lnTo>
                  <a:pt x="156920" y="63876"/>
                </a:lnTo>
                <a:lnTo>
                  <a:pt x="155178" y="63876"/>
                </a:lnTo>
                <a:lnTo>
                  <a:pt x="155178" y="57479"/>
                </a:lnTo>
                <a:lnTo>
                  <a:pt x="154640" y="63876"/>
                </a:lnTo>
                <a:lnTo>
                  <a:pt x="152740" y="63876"/>
                </a:lnTo>
                <a:lnTo>
                  <a:pt x="152233" y="57479"/>
                </a:lnTo>
                <a:lnTo>
                  <a:pt x="152233" y="63876"/>
                </a:lnTo>
                <a:lnTo>
                  <a:pt x="150491" y="63876"/>
                </a:lnTo>
                <a:lnTo>
                  <a:pt x="150491" y="48833"/>
                </a:lnTo>
                <a:lnTo>
                  <a:pt x="153278" y="48833"/>
                </a:lnTo>
                <a:lnTo>
                  <a:pt x="153690" y="53964"/>
                </a:lnTo>
                <a:lnTo>
                  <a:pt x="154133" y="48833"/>
                </a:lnTo>
                <a:close/>
                <a:moveTo>
                  <a:pt x="164394" y="48833"/>
                </a:moveTo>
                <a:lnTo>
                  <a:pt x="164394" y="63876"/>
                </a:lnTo>
                <a:lnTo>
                  <a:pt x="162652" y="63876"/>
                </a:lnTo>
                <a:lnTo>
                  <a:pt x="162652" y="57479"/>
                </a:lnTo>
                <a:lnTo>
                  <a:pt x="162146" y="63876"/>
                </a:lnTo>
                <a:lnTo>
                  <a:pt x="160214" y="63876"/>
                </a:lnTo>
                <a:lnTo>
                  <a:pt x="159707" y="57479"/>
                </a:lnTo>
                <a:lnTo>
                  <a:pt x="159707" y="63876"/>
                </a:lnTo>
                <a:lnTo>
                  <a:pt x="157965" y="63876"/>
                </a:lnTo>
                <a:lnTo>
                  <a:pt x="157965" y="48833"/>
                </a:lnTo>
                <a:lnTo>
                  <a:pt x="160752" y="48833"/>
                </a:lnTo>
                <a:lnTo>
                  <a:pt x="161164" y="53964"/>
                </a:lnTo>
                <a:lnTo>
                  <a:pt x="161607" y="48833"/>
                </a:lnTo>
                <a:close/>
                <a:moveTo>
                  <a:pt x="171868" y="48833"/>
                </a:moveTo>
                <a:lnTo>
                  <a:pt x="171868" y="63876"/>
                </a:lnTo>
                <a:lnTo>
                  <a:pt x="170126" y="63876"/>
                </a:lnTo>
                <a:lnTo>
                  <a:pt x="170126" y="57479"/>
                </a:lnTo>
                <a:lnTo>
                  <a:pt x="169620" y="63876"/>
                </a:lnTo>
                <a:lnTo>
                  <a:pt x="167688" y="63876"/>
                </a:lnTo>
                <a:lnTo>
                  <a:pt x="167181" y="57479"/>
                </a:lnTo>
                <a:lnTo>
                  <a:pt x="167181" y="63876"/>
                </a:lnTo>
                <a:lnTo>
                  <a:pt x="165439" y="63876"/>
                </a:lnTo>
                <a:lnTo>
                  <a:pt x="165439" y="48833"/>
                </a:lnTo>
                <a:lnTo>
                  <a:pt x="168226" y="48833"/>
                </a:lnTo>
                <a:lnTo>
                  <a:pt x="168638" y="53964"/>
                </a:lnTo>
                <a:lnTo>
                  <a:pt x="169081" y="48833"/>
                </a:lnTo>
                <a:close/>
                <a:moveTo>
                  <a:pt x="179342" y="48833"/>
                </a:moveTo>
                <a:lnTo>
                  <a:pt x="179342" y="63876"/>
                </a:lnTo>
                <a:lnTo>
                  <a:pt x="177600" y="63876"/>
                </a:lnTo>
                <a:lnTo>
                  <a:pt x="177600" y="57479"/>
                </a:lnTo>
                <a:lnTo>
                  <a:pt x="177093" y="63876"/>
                </a:lnTo>
                <a:lnTo>
                  <a:pt x="175193" y="63876"/>
                </a:lnTo>
                <a:lnTo>
                  <a:pt x="174655" y="57479"/>
                </a:lnTo>
                <a:lnTo>
                  <a:pt x="174655" y="63876"/>
                </a:lnTo>
                <a:lnTo>
                  <a:pt x="172913" y="63876"/>
                </a:lnTo>
                <a:lnTo>
                  <a:pt x="172913" y="48833"/>
                </a:lnTo>
                <a:lnTo>
                  <a:pt x="175732" y="48833"/>
                </a:lnTo>
                <a:lnTo>
                  <a:pt x="176143" y="53964"/>
                </a:lnTo>
                <a:lnTo>
                  <a:pt x="176555" y="48833"/>
                </a:lnTo>
                <a:close/>
                <a:moveTo>
                  <a:pt x="186816" y="48833"/>
                </a:moveTo>
                <a:lnTo>
                  <a:pt x="186816" y="63876"/>
                </a:lnTo>
                <a:lnTo>
                  <a:pt x="185106" y="63876"/>
                </a:lnTo>
                <a:lnTo>
                  <a:pt x="185106" y="57479"/>
                </a:lnTo>
                <a:lnTo>
                  <a:pt x="184567" y="63876"/>
                </a:lnTo>
                <a:lnTo>
                  <a:pt x="182667" y="63876"/>
                </a:lnTo>
                <a:lnTo>
                  <a:pt x="182129" y="57479"/>
                </a:lnTo>
                <a:lnTo>
                  <a:pt x="182129" y="63876"/>
                </a:lnTo>
                <a:lnTo>
                  <a:pt x="180387" y="63876"/>
                </a:lnTo>
                <a:lnTo>
                  <a:pt x="180387" y="48833"/>
                </a:lnTo>
                <a:lnTo>
                  <a:pt x="183206" y="48833"/>
                </a:lnTo>
                <a:lnTo>
                  <a:pt x="183617" y="53964"/>
                </a:lnTo>
                <a:lnTo>
                  <a:pt x="184029" y="48833"/>
                </a:lnTo>
                <a:close/>
                <a:moveTo>
                  <a:pt x="194321" y="48833"/>
                </a:moveTo>
                <a:lnTo>
                  <a:pt x="194321" y="63876"/>
                </a:lnTo>
                <a:lnTo>
                  <a:pt x="192580" y="63876"/>
                </a:lnTo>
                <a:lnTo>
                  <a:pt x="192580" y="57479"/>
                </a:lnTo>
                <a:lnTo>
                  <a:pt x="192041" y="63876"/>
                </a:lnTo>
                <a:lnTo>
                  <a:pt x="190141" y="63876"/>
                </a:lnTo>
                <a:lnTo>
                  <a:pt x="189603" y="57479"/>
                </a:lnTo>
                <a:lnTo>
                  <a:pt x="189603" y="63876"/>
                </a:lnTo>
                <a:lnTo>
                  <a:pt x="187861" y="63876"/>
                </a:lnTo>
                <a:lnTo>
                  <a:pt x="187861" y="48833"/>
                </a:lnTo>
                <a:lnTo>
                  <a:pt x="190679" y="48833"/>
                </a:lnTo>
                <a:lnTo>
                  <a:pt x="191091" y="53964"/>
                </a:lnTo>
                <a:lnTo>
                  <a:pt x="191503" y="48833"/>
                </a:lnTo>
                <a:close/>
                <a:moveTo>
                  <a:pt x="201795" y="48833"/>
                </a:moveTo>
                <a:lnTo>
                  <a:pt x="201795" y="63876"/>
                </a:lnTo>
                <a:lnTo>
                  <a:pt x="200054" y="63876"/>
                </a:lnTo>
                <a:lnTo>
                  <a:pt x="200054" y="57479"/>
                </a:lnTo>
                <a:lnTo>
                  <a:pt x="199515" y="63876"/>
                </a:lnTo>
                <a:lnTo>
                  <a:pt x="197615" y="63876"/>
                </a:lnTo>
                <a:lnTo>
                  <a:pt x="197077" y="57479"/>
                </a:lnTo>
                <a:lnTo>
                  <a:pt x="197077" y="63876"/>
                </a:lnTo>
                <a:lnTo>
                  <a:pt x="195366" y="63876"/>
                </a:lnTo>
                <a:lnTo>
                  <a:pt x="195366" y="48833"/>
                </a:lnTo>
                <a:lnTo>
                  <a:pt x="198153" y="48833"/>
                </a:lnTo>
                <a:lnTo>
                  <a:pt x="198565" y="53964"/>
                </a:lnTo>
                <a:lnTo>
                  <a:pt x="198977" y="48833"/>
                </a:lnTo>
                <a:close/>
                <a:moveTo>
                  <a:pt x="209269" y="48833"/>
                </a:moveTo>
                <a:lnTo>
                  <a:pt x="209269" y="63876"/>
                </a:lnTo>
                <a:lnTo>
                  <a:pt x="207527" y="63876"/>
                </a:lnTo>
                <a:lnTo>
                  <a:pt x="207527" y="57479"/>
                </a:lnTo>
                <a:lnTo>
                  <a:pt x="207021" y="63876"/>
                </a:lnTo>
                <a:lnTo>
                  <a:pt x="205089" y="63876"/>
                </a:lnTo>
                <a:lnTo>
                  <a:pt x="204582" y="57479"/>
                </a:lnTo>
                <a:lnTo>
                  <a:pt x="204582" y="63876"/>
                </a:lnTo>
                <a:lnTo>
                  <a:pt x="202840" y="63876"/>
                </a:lnTo>
                <a:lnTo>
                  <a:pt x="202840" y="48833"/>
                </a:lnTo>
                <a:lnTo>
                  <a:pt x="205627" y="48833"/>
                </a:lnTo>
                <a:lnTo>
                  <a:pt x="206039" y="53964"/>
                </a:lnTo>
                <a:lnTo>
                  <a:pt x="206451" y="48833"/>
                </a:lnTo>
                <a:close/>
                <a:moveTo>
                  <a:pt x="216743" y="48833"/>
                </a:moveTo>
                <a:lnTo>
                  <a:pt x="216743" y="63876"/>
                </a:lnTo>
                <a:lnTo>
                  <a:pt x="215001" y="63876"/>
                </a:lnTo>
                <a:lnTo>
                  <a:pt x="215001" y="57479"/>
                </a:lnTo>
                <a:lnTo>
                  <a:pt x="214495" y="63876"/>
                </a:lnTo>
                <a:lnTo>
                  <a:pt x="212563" y="63876"/>
                </a:lnTo>
                <a:lnTo>
                  <a:pt x="212056" y="57479"/>
                </a:lnTo>
                <a:lnTo>
                  <a:pt x="212056" y="63876"/>
                </a:lnTo>
                <a:lnTo>
                  <a:pt x="210314" y="63876"/>
                </a:lnTo>
                <a:lnTo>
                  <a:pt x="210314" y="48833"/>
                </a:lnTo>
                <a:lnTo>
                  <a:pt x="213101" y="48833"/>
                </a:lnTo>
                <a:lnTo>
                  <a:pt x="213513" y="53964"/>
                </a:lnTo>
                <a:lnTo>
                  <a:pt x="213956" y="48833"/>
                </a:lnTo>
                <a:close/>
                <a:moveTo>
                  <a:pt x="224217" y="48833"/>
                </a:moveTo>
                <a:lnTo>
                  <a:pt x="224217" y="63876"/>
                </a:lnTo>
                <a:lnTo>
                  <a:pt x="222475" y="63876"/>
                </a:lnTo>
                <a:lnTo>
                  <a:pt x="222475" y="57479"/>
                </a:lnTo>
                <a:lnTo>
                  <a:pt x="221969" y="63876"/>
                </a:lnTo>
                <a:lnTo>
                  <a:pt x="220037" y="63876"/>
                </a:lnTo>
                <a:lnTo>
                  <a:pt x="219530" y="57479"/>
                </a:lnTo>
                <a:lnTo>
                  <a:pt x="219530" y="63876"/>
                </a:lnTo>
                <a:lnTo>
                  <a:pt x="217788" y="63876"/>
                </a:lnTo>
                <a:lnTo>
                  <a:pt x="217788" y="48833"/>
                </a:lnTo>
                <a:lnTo>
                  <a:pt x="220575" y="48833"/>
                </a:lnTo>
                <a:lnTo>
                  <a:pt x="221018" y="53964"/>
                </a:lnTo>
                <a:lnTo>
                  <a:pt x="221430" y="48833"/>
                </a:lnTo>
                <a:close/>
                <a:moveTo>
                  <a:pt x="231691" y="48833"/>
                </a:moveTo>
                <a:lnTo>
                  <a:pt x="231691" y="63876"/>
                </a:lnTo>
                <a:lnTo>
                  <a:pt x="229981" y="63876"/>
                </a:lnTo>
                <a:lnTo>
                  <a:pt x="229981" y="57479"/>
                </a:lnTo>
                <a:lnTo>
                  <a:pt x="229442" y="63876"/>
                </a:lnTo>
                <a:lnTo>
                  <a:pt x="227542" y="63876"/>
                </a:lnTo>
                <a:lnTo>
                  <a:pt x="227004" y="57479"/>
                </a:lnTo>
                <a:lnTo>
                  <a:pt x="227004" y="63876"/>
                </a:lnTo>
                <a:lnTo>
                  <a:pt x="225262" y="63876"/>
                </a:lnTo>
                <a:lnTo>
                  <a:pt x="225262" y="48833"/>
                </a:lnTo>
                <a:lnTo>
                  <a:pt x="228049" y="48833"/>
                </a:lnTo>
                <a:lnTo>
                  <a:pt x="228492" y="53964"/>
                </a:lnTo>
                <a:lnTo>
                  <a:pt x="228904" y="48833"/>
                </a:lnTo>
                <a:close/>
                <a:moveTo>
                  <a:pt x="239165" y="48833"/>
                </a:moveTo>
                <a:lnTo>
                  <a:pt x="239165" y="63876"/>
                </a:lnTo>
                <a:lnTo>
                  <a:pt x="237455" y="63876"/>
                </a:lnTo>
                <a:lnTo>
                  <a:pt x="237455" y="57479"/>
                </a:lnTo>
                <a:lnTo>
                  <a:pt x="236916" y="63876"/>
                </a:lnTo>
                <a:lnTo>
                  <a:pt x="235016" y="63876"/>
                </a:lnTo>
                <a:lnTo>
                  <a:pt x="234478" y="57479"/>
                </a:lnTo>
                <a:lnTo>
                  <a:pt x="234478" y="63876"/>
                </a:lnTo>
                <a:lnTo>
                  <a:pt x="232736" y="63876"/>
                </a:lnTo>
                <a:lnTo>
                  <a:pt x="232736" y="48833"/>
                </a:lnTo>
                <a:lnTo>
                  <a:pt x="235555" y="48833"/>
                </a:lnTo>
                <a:lnTo>
                  <a:pt x="235966" y="53964"/>
                </a:lnTo>
                <a:lnTo>
                  <a:pt x="236378" y="48833"/>
                </a:lnTo>
                <a:close/>
                <a:moveTo>
                  <a:pt x="246670" y="48833"/>
                </a:moveTo>
                <a:lnTo>
                  <a:pt x="246670" y="63876"/>
                </a:lnTo>
                <a:lnTo>
                  <a:pt x="244929" y="63876"/>
                </a:lnTo>
                <a:lnTo>
                  <a:pt x="244929" y="57479"/>
                </a:lnTo>
                <a:lnTo>
                  <a:pt x="244390" y="63876"/>
                </a:lnTo>
                <a:lnTo>
                  <a:pt x="242490" y="63876"/>
                </a:lnTo>
                <a:lnTo>
                  <a:pt x="241952" y="57479"/>
                </a:lnTo>
                <a:lnTo>
                  <a:pt x="241952" y="63876"/>
                </a:lnTo>
                <a:lnTo>
                  <a:pt x="240242" y="63876"/>
                </a:lnTo>
                <a:lnTo>
                  <a:pt x="240242" y="48833"/>
                </a:lnTo>
                <a:lnTo>
                  <a:pt x="243028" y="48833"/>
                </a:lnTo>
                <a:lnTo>
                  <a:pt x="243440" y="53964"/>
                </a:lnTo>
                <a:lnTo>
                  <a:pt x="243852" y="48833"/>
                </a:lnTo>
                <a:close/>
                <a:moveTo>
                  <a:pt x="254144" y="48833"/>
                </a:moveTo>
                <a:lnTo>
                  <a:pt x="254144" y="63876"/>
                </a:lnTo>
                <a:lnTo>
                  <a:pt x="252402" y="63876"/>
                </a:lnTo>
                <a:lnTo>
                  <a:pt x="252402" y="57479"/>
                </a:lnTo>
                <a:lnTo>
                  <a:pt x="251864" y="63876"/>
                </a:lnTo>
                <a:lnTo>
                  <a:pt x="249964" y="63876"/>
                </a:lnTo>
                <a:lnTo>
                  <a:pt x="249426" y="57479"/>
                </a:lnTo>
                <a:lnTo>
                  <a:pt x="249426" y="63876"/>
                </a:lnTo>
                <a:lnTo>
                  <a:pt x="247715" y="63876"/>
                </a:lnTo>
                <a:lnTo>
                  <a:pt x="247715" y="48833"/>
                </a:lnTo>
                <a:lnTo>
                  <a:pt x="250502" y="48833"/>
                </a:lnTo>
                <a:lnTo>
                  <a:pt x="250914" y="53964"/>
                </a:lnTo>
                <a:lnTo>
                  <a:pt x="251326" y="48833"/>
                </a:lnTo>
                <a:close/>
                <a:moveTo>
                  <a:pt x="261618" y="48833"/>
                </a:moveTo>
                <a:lnTo>
                  <a:pt x="261618" y="63876"/>
                </a:lnTo>
                <a:lnTo>
                  <a:pt x="259876" y="63876"/>
                </a:lnTo>
                <a:lnTo>
                  <a:pt x="259876" y="57479"/>
                </a:lnTo>
                <a:lnTo>
                  <a:pt x="259338" y="63876"/>
                </a:lnTo>
                <a:lnTo>
                  <a:pt x="257438" y="63876"/>
                </a:lnTo>
                <a:lnTo>
                  <a:pt x="256899" y="57479"/>
                </a:lnTo>
                <a:lnTo>
                  <a:pt x="256899" y="63876"/>
                </a:lnTo>
                <a:lnTo>
                  <a:pt x="255189" y="63876"/>
                </a:lnTo>
                <a:lnTo>
                  <a:pt x="255189" y="48833"/>
                </a:lnTo>
                <a:lnTo>
                  <a:pt x="257976" y="48833"/>
                </a:lnTo>
                <a:lnTo>
                  <a:pt x="258388" y="53964"/>
                </a:lnTo>
                <a:lnTo>
                  <a:pt x="258831" y="48833"/>
                </a:lnTo>
                <a:close/>
                <a:moveTo>
                  <a:pt x="269092" y="48833"/>
                </a:moveTo>
                <a:lnTo>
                  <a:pt x="269092" y="63876"/>
                </a:lnTo>
                <a:lnTo>
                  <a:pt x="267350" y="63876"/>
                </a:lnTo>
                <a:lnTo>
                  <a:pt x="267350" y="57479"/>
                </a:lnTo>
                <a:lnTo>
                  <a:pt x="266844" y="63876"/>
                </a:lnTo>
                <a:lnTo>
                  <a:pt x="264912" y="63876"/>
                </a:lnTo>
                <a:lnTo>
                  <a:pt x="264405" y="57479"/>
                </a:lnTo>
                <a:lnTo>
                  <a:pt x="264405" y="63876"/>
                </a:lnTo>
                <a:lnTo>
                  <a:pt x="262663" y="63876"/>
                </a:lnTo>
                <a:lnTo>
                  <a:pt x="262663" y="48833"/>
                </a:lnTo>
                <a:lnTo>
                  <a:pt x="265450" y="48833"/>
                </a:lnTo>
                <a:lnTo>
                  <a:pt x="265862" y="53964"/>
                </a:lnTo>
                <a:lnTo>
                  <a:pt x="266305" y="48833"/>
                </a:lnTo>
                <a:close/>
                <a:moveTo>
                  <a:pt x="276566" y="48833"/>
                </a:moveTo>
                <a:lnTo>
                  <a:pt x="276566" y="63876"/>
                </a:lnTo>
                <a:lnTo>
                  <a:pt x="274824" y="63876"/>
                </a:lnTo>
                <a:lnTo>
                  <a:pt x="274824" y="57479"/>
                </a:lnTo>
                <a:lnTo>
                  <a:pt x="274317" y="63876"/>
                </a:lnTo>
                <a:lnTo>
                  <a:pt x="272386" y="63876"/>
                </a:lnTo>
                <a:lnTo>
                  <a:pt x="271879" y="57479"/>
                </a:lnTo>
                <a:lnTo>
                  <a:pt x="271879" y="63876"/>
                </a:lnTo>
                <a:lnTo>
                  <a:pt x="270137" y="63876"/>
                </a:lnTo>
                <a:lnTo>
                  <a:pt x="270137" y="48833"/>
                </a:lnTo>
                <a:lnTo>
                  <a:pt x="272924" y="48833"/>
                </a:lnTo>
                <a:lnTo>
                  <a:pt x="273367" y="53964"/>
                </a:lnTo>
                <a:lnTo>
                  <a:pt x="273779" y="48833"/>
                </a:lnTo>
                <a:close/>
                <a:moveTo>
                  <a:pt x="284040" y="48833"/>
                </a:moveTo>
                <a:lnTo>
                  <a:pt x="284040" y="63876"/>
                </a:lnTo>
                <a:lnTo>
                  <a:pt x="282298" y="63876"/>
                </a:lnTo>
                <a:lnTo>
                  <a:pt x="282298" y="57479"/>
                </a:lnTo>
                <a:lnTo>
                  <a:pt x="281791" y="63876"/>
                </a:lnTo>
                <a:lnTo>
                  <a:pt x="279860" y="63876"/>
                </a:lnTo>
                <a:lnTo>
                  <a:pt x="279353" y="57479"/>
                </a:lnTo>
                <a:lnTo>
                  <a:pt x="279353" y="63876"/>
                </a:lnTo>
                <a:lnTo>
                  <a:pt x="277611" y="63876"/>
                </a:lnTo>
                <a:lnTo>
                  <a:pt x="277611" y="48833"/>
                </a:lnTo>
                <a:lnTo>
                  <a:pt x="280430" y="48833"/>
                </a:lnTo>
                <a:lnTo>
                  <a:pt x="280841" y="53964"/>
                </a:lnTo>
                <a:lnTo>
                  <a:pt x="281253" y="48833"/>
                </a:lnTo>
                <a:close/>
                <a:moveTo>
                  <a:pt x="7347" y="64700"/>
                </a:moveTo>
                <a:lnTo>
                  <a:pt x="7347" y="79742"/>
                </a:lnTo>
                <a:lnTo>
                  <a:pt x="5605" y="79742"/>
                </a:lnTo>
                <a:lnTo>
                  <a:pt x="5605" y="73345"/>
                </a:lnTo>
                <a:lnTo>
                  <a:pt x="5099" y="79742"/>
                </a:lnTo>
                <a:lnTo>
                  <a:pt x="3167" y="79742"/>
                </a:lnTo>
                <a:lnTo>
                  <a:pt x="2629" y="73345"/>
                </a:lnTo>
                <a:lnTo>
                  <a:pt x="2629" y="79742"/>
                </a:lnTo>
                <a:lnTo>
                  <a:pt x="918" y="79742"/>
                </a:lnTo>
                <a:lnTo>
                  <a:pt x="918" y="64700"/>
                </a:lnTo>
                <a:lnTo>
                  <a:pt x="3705" y="64700"/>
                </a:lnTo>
                <a:lnTo>
                  <a:pt x="4117" y="69830"/>
                </a:lnTo>
                <a:lnTo>
                  <a:pt x="4529" y="64700"/>
                </a:lnTo>
                <a:close/>
                <a:moveTo>
                  <a:pt x="14821" y="64700"/>
                </a:moveTo>
                <a:lnTo>
                  <a:pt x="14821" y="79742"/>
                </a:lnTo>
                <a:lnTo>
                  <a:pt x="13079" y="79742"/>
                </a:lnTo>
                <a:lnTo>
                  <a:pt x="13079" y="73345"/>
                </a:lnTo>
                <a:lnTo>
                  <a:pt x="12573" y="79742"/>
                </a:lnTo>
                <a:lnTo>
                  <a:pt x="10641" y="79742"/>
                </a:lnTo>
                <a:lnTo>
                  <a:pt x="10134" y="73345"/>
                </a:lnTo>
                <a:lnTo>
                  <a:pt x="10134" y="79742"/>
                </a:lnTo>
                <a:lnTo>
                  <a:pt x="8392" y="79742"/>
                </a:lnTo>
                <a:lnTo>
                  <a:pt x="8392" y="64700"/>
                </a:lnTo>
                <a:lnTo>
                  <a:pt x="11179" y="64700"/>
                </a:lnTo>
                <a:lnTo>
                  <a:pt x="11591" y="69830"/>
                </a:lnTo>
                <a:lnTo>
                  <a:pt x="12034" y="64700"/>
                </a:lnTo>
                <a:close/>
                <a:moveTo>
                  <a:pt x="22295" y="64700"/>
                </a:moveTo>
                <a:lnTo>
                  <a:pt x="22295" y="79742"/>
                </a:lnTo>
                <a:lnTo>
                  <a:pt x="20553" y="79742"/>
                </a:lnTo>
                <a:lnTo>
                  <a:pt x="20553" y="73345"/>
                </a:lnTo>
                <a:lnTo>
                  <a:pt x="20047" y="79742"/>
                </a:lnTo>
                <a:lnTo>
                  <a:pt x="18115" y="79742"/>
                </a:lnTo>
                <a:lnTo>
                  <a:pt x="17608" y="73345"/>
                </a:lnTo>
                <a:lnTo>
                  <a:pt x="17608" y="79742"/>
                </a:lnTo>
                <a:lnTo>
                  <a:pt x="15866" y="79742"/>
                </a:lnTo>
                <a:lnTo>
                  <a:pt x="15866" y="64700"/>
                </a:lnTo>
                <a:lnTo>
                  <a:pt x="18653" y="64700"/>
                </a:lnTo>
                <a:lnTo>
                  <a:pt x="19096" y="69830"/>
                </a:lnTo>
                <a:lnTo>
                  <a:pt x="19508" y="64700"/>
                </a:lnTo>
                <a:close/>
                <a:moveTo>
                  <a:pt x="29769" y="64700"/>
                </a:moveTo>
                <a:lnTo>
                  <a:pt x="29769" y="79742"/>
                </a:lnTo>
                <a:lnTo>
                  <a:pt x="28059" y="79742"/>
                </a:lnTo>
                <a:lnTo>
                  <a:pt x="28059" y="73345"/>
                </a:lnTo>
                <a:lnTo>
                  <a:pt x="27520" y="79742"/>
                </a:lnTo>
                <a:lnTo>
                  <a:pt x="25589" y="79742"/>
                </a:lnTo>
                <a:lnTo>
                  <a:pt x="25082" y="73345"/>
                </a:lnTo>
                <a:lnTo>
                  <a:pt x="25082" y="79742"/>
                </a:lnTo>
                <a:lnTo>
                  <a:pt x="23340" y="79742"/>
                </a:lnTo>
                <a:lnTo>
                  <a:pt x="23340" y="64700"/>
                </a:lnTo>
                <a:lnTo>
                  <a:pt x="26159" y="64700"/>
                </a:lnTo>
                <a:lnTo>
                  <a:pt x="26570" y="69830"/>
                </a:lnTo>
                <a:lnTo>
                  <a:pt x="26982" y="64700"/>
                </a:lnTo>
                <a:close/>
                <a:moveTo>
                  <a:pt x="37243" y="64700"/>
                </a:moveTo>
                <a:lnTo>
                  <a:pt x="37243" y="79742"/>
                </a:lnTo>
                <a:lnTo>
                  <a:pt x="35533" y="79742"/>
                </a:lnTo>
                <a:lnTo>
                  <a:pt x="35533" y="73345"/>
                </a:lnTo>
                <a:lnTo>
                  <a:pt x="34994" y="79742"/>
                </a:lnTo>
                <a:lnTo>
                  <a:pt x="33094" y="79742"/>
                </a:lnTo>
                <a:lnTo>
                  <a:pt x="32556" y="73345"/>
                </a:lnTo>
                <a:lnTo>
                  <a:pt x="32556" y="79742"/>
                </a:lnTo>
                <a:lnTo>
                  <a:pt x="30814" y="79742"/>
                </a:lnTo>
                <a:lnTo>
                  <a:pt x="30814" y="64700"/>
                </a:lnTo>
                <a:lnTo>
                  <a:pt x="33633" y="64700"/>
                </a:lnTo>
                <a:lnTo>
                  <a:pt x="34044" y="69830"/>
                </a:lnTo>
                <a:lnTo>
                  <a:pt x="34456" y="64700"/>
                </a:lnTo>
                <a:close/>
                <a:moveTo>
                  <a:pt x="44748" y="64700"/>
                </a:moveTo>
                <a:lnTo>
                  <a:pt x="44748" y="79742"/>
                </a:lnTo>
                <a:lnTo>
                  <a:pt x="43007" y="79742"/>
                </a:lnTo>
                <a:lnTo>
                  <a:pt x="43007" y="73345"/>
                </a:lnTo>
                <a:lnTo>
                  <a:pt x="42468" y="79742"/>
                </a:lnTo>
                <a:lnTo>
                  <a:pt x="40568" y="79742"/>
                </a:lnTo>
                <a:lnTo>
                  <a:pt x="40030" y="73345"/>
                </a:lnTo>
                <a:lnTo>
                  <a:pt x="40030" y="79742"/>
                </a:lnTo>
                <a:lnTo>
                  <a:pt x="38320" y="79742"/>
                </a:lnTo>
                <a:lnTo>
                  <a:pt x="38320" y="64700"/>
                </a:lnTo>
                <a:lnTo>
                  <a:pt x="41106" y="64700"/>
                </a:lnTo>
                <a:lnTo>
                  <a:pt x="41518" y="69830"/>
                </a:lnTo>
                <a:lnTo>
                  <a:pt x="41930" y="64700"/>
                </a:lnTo>
                <a:close/>
                <a:moveTo>
                  <a:pt x="52222" y="64700"/>
                </a:moveTo>
                <a:lnTo>
                  <a:pt x="52222" y="79742"/>
                </a:lnTo>
                <a:lnTo>
                  <a:pt x="50480" y="79742"/>
                </a:lnTo>
                <a:lnTo>
                  <a:pt x="50480" y="73345"/>
                </a:lnTo>
                <a:lnTo>
                  <a:pt x="49942" y="79742"/>
                </a:lnTo>
                <a:lnTo>
                  <a:pt x="48042" y="79742"/>
                </a:lnTo>
                <a:lnTo>
                  <a:pt x="47504" y="73345"/>
                </a:lnTo>
                <a:lnTo>
                  <a:pt x="47504" y="79742"/>
                </a:lnTo>
                <a:lnTo>
                  <a:pt x="45793" y="79742"/>
                </a:lnTo>
                <a:lnTo>
                  <a:pt x="45793" y="64700"/>
                </a:lnTo>
                <a:lnTo>
                  <a:pt x="48580" y="64700"/>
                </a:lnTo>
                <a:lnTo>
                  <a:pt x="48992" y="69830"/>
                </a:lnTo>
                <a:lnTo>
                  <a:pt x="49404" y="64700"/>
                </a:lnTo>
                <a:close/>
                <a:moveTo>
                  <a:pt x="59696" y="64700"/>
                </a:moveTo>
                <a:lnTo>
                  <a:pt x="59696" y="79742"/>
                </a:lnTo>
                <a:lnTo>
                  <a:pt x="57954" y="79742"/>
                </a:lnTo>
                <a:lnTo>
                  <a:pt x="57954" y="73345"/>
                </a:lnTo>
                <a:lnTo>
                  <a:pt x="57448" y="79742"/>
                </a:lnTo>
                <a:lnTo>
                  <a:pt x="55516" y="79742"/>
                </a:lnTo>
                <a:lnTo>
                  <a:pt x="54978" y="73345"/>
                </a:lnTo>
                <a:lnTo>
                  <a:pt x="54978" y="79742"/>
                </a:lnTo>
                <a:lnTo>
                  <a:pt x="53267" y="79742"/>
                </a:lnTo>
                <a:lnTo>
                  <a:pt x="53267" y="64700"/>
                </a:lnTo>
                <a:lnTo>
                  <a:pt x="56054" y="64700"/>
                </a:lnTo>
                <a:lnTo>
                  <a:pt x="56466" y="69830"/>
                </a:lnTo>
                <a:lnTo>
                  <a:pt x="56878" y="64700"/>
                </a:lnTo>
                <a:close/>
                <a:moveTo>
                  <a:pt x="67170" y="64700"/>
                </a:moveTo>
                <a:lnTo>
                  <a:pt x="67170" y="79742"/>
                </a:lnTo>
                <a:lnTo>
                  <a:pt x="65428" y="79742"/>
                </a:lnTo>
                <a:lnTo>
                  <a:pt x="65428" y="73345"/>
                </a:lnTo>
                <a:lnTo>
                  <a:pt x="64922" y="79742"/>
                </a:lnTo>
                <a:lnTo>
                  <a:pt x="62990" y="79742"/>
                </a:lnTo>
                <a:lnTo>
                  <a:pt x="62483" y="73345"/>
                </a:lnTo>
                <a:lnTo>
                  <a:pt x="62483" y="79742"/>
                </a:lnTo>
                <a:lnTo>
                  <a:pt x="60741" y="79742"/>
                </a:lnTo>
                <a:lnTo>
                  <a:pt x="60741" y="64700"/>
                </a:lnTo>
                <a:lnTo>
                  <a:pt x="63528" y="64700"/>
                </a:lnTo>
                <a:lnTo>
                  <a:pt x="63940" y="69830"/>
                </a:lnTo>
                <a:lnTo>
                  <a:pt x="64383" y="64700"/>
                </a:lnTo>
                <a:close/>
                <a:moveTo>
                  <a:pt x="74644" y="64700"/>
                </a:moveTo>
                <a:lnTo>
                  <a:pt x="74644" y="79742"/>
                </a:lnTo>
                <a:lnTo>
                  <a:pt x="72902" y="79742"/>
                </a:lnTo>
                <a:lnTo>
                  <a:pt x="72902" y="73345"/>
                </a:lnTo>
                <a:lnTo>
                  <a:pt x="72395" y="79742"/>
                </a:lnTo>
                <a:lnTo>
                  <a:pt x="70464" y="79742"/>
                </a:lnTo>
                <a:lnTo>
                  <a:pt x="69957" y="73345"/>
                </a:lnTo>
                <a:lnTo>
                  <a:pt x="69957" y="79742"/>
                </a:lnTo>
                <a:lnTo>
                  <a:pt x="68215" y="79742"/>
                </a:lnTo>
                <a:lnTo>
                  <a:pt x="68215" y="64700"/>
                </a:lnTo>
                <a:lnTo>
                  <a:pt x="71002" y="64700"/>
                </a:lnTo>
                <a:lnTo>
                  <a:pt x="71445" y="69830"/>
                </a:lnTo>
                <a:lnTo>
                  <a:pt x="71857" y="64700"/>
                </a:lnTo>
                <a:close/>
                <a:moveTo>
                  <a:pt x="82118" y="64700"/>
                </a:moveTo>
                <a:lnTo>
                  <a:pt x="82118" y="79742"/>
                </a:lnTo>
                <a:lnTo>
                  <a:pt x="80376" y="79742"/>
                </a:lnTo>
                <a:lnTo>
                  <a:pt x="80376" y="73345"/>
                </a:lnTo>
                <a:lnTo>
                  <a:pt x="79869" y="79742"/>
                </a:lnTo>
                <a:lnTo>
                  <a:pt x="77969" y="79742"/>
                </a:lnTo>
                <a:lnTo>
                  <a:pt x="77431" y="73345"/>
                </a:lnTo>
                <a:lnTo>
                  <a:pt x="77431" y="79742"/>
                </a:lnTo>
                <a:lnTo>
                  <a:pt x="75689" y="79742"/>
                </a:lnTo>
                <a:lnTo>
                  <a:pt x="75689" y="64700"/>
                </a:lnTo>
                <a:lnTo>
                  <a:pt x="78508" y="64700"/>
                </a:lnTo>
                <a:lnTo>
                  <a:pt x="78919" y="69830"/>
                </a:lnTo>
                <a:lnTo>
                  <a:pt x="79331" y="64700"/>
                </a:lnTo>
                <a:close/>
                <a:moveTo>
                  <a:pt x="89623" y="64700"/>
                </a:moveTo>
                <a:lnTo>
                  <a:pt x="89623" y="79742"/>
                </a:lnTo>
                <a:lnTo>
                  <a:pt x="87882" y="79742"/>
                </a:lnTo>
                <a:lnTo>
                  <a:pt x="87882" y="73345"/>
                </a:lnTo>
                <a:lnTo>
                  <a:pt x="87343" y="79742"/>
                </a:lnTo>
                <a:lnTo>
                  <a:pt x="85443" y="79742"/>
                </a:lnTo>
                <a:lnTo>
                  <a:pt x="84905" y="73345"/>
                </a:lnTo>
                <a:lnTo>
                  <a:pt x="84905" y="79742"/>
                </a:lnTo>
                <a:lnTo>
                  <a:pt x="83163" y="79742"/>
                </a:lnTo>
                <a:lnTo>
                  <a:pt x="83163" y="64700"/>
                </a:lnTo>
                <a:lnTo>
                  <a:pt x="85982" y="64700"/>
                </a:lnTo>
                <a:lnTo>
                  <a:pt x="86393" y="69830"/>
                </a:lnTo>
                <a:lnTo>
                  <a:pt x="86805" y="64700"/>
                </a:lnTo>
                <a:close/>
                <a:moveTo>
                  <a:pt x="97097" y="64700"/>
                </a:moveTo>
                <a:lnTo>
                  <a:pt x="97097" y="79742"/>
                </a:lnTo>
                <a:lnTo>
                  <a:pt x="95356" y="79742"/>
                </a:lnTo>
                <a:lnTo>
                  <a:pt x="95356" y="73345"/>
                </a:lnTo>
                <a:lnTo>
                  <a:pt x="94817" y="79742"/>
                </a:lnTo>
                <a:lnTo>
                  <a:pt x="92917" y="79742"/>
                </a:lnTo>
                <a:lnTo>
                  <a:pt x="92379" y="73345"/>
                </a:lnTo>
                <a:lnTo>
                  <a:pt x="92379" y="79742"/>
                </a:lnTo>
                <a:lnTo>
                  <a:pt x="90637" y="79742"/>
                </a:lnTo>
                <a:lnTo>
                  <a:pt x="90637" y="64700"/>
                </a:lnTo>
                <a:lnTo>
                  <a:pt x="93455" y="64700"/>
                </a:lnTo>
                <a:lnTo>
                  <a:pt x="93867" y="69830"/>
                </a:lnTo>
                <a:lnTo>
                  <a:pt x="94279" y="64700"/>
                </a:lnTo>
                <a:close/>
                <a:moveTo>
                  <a:pt x="104571" y="64700"/>
                </a:moveTo>
                <a:lnTo>
                  <a:pt x="104571" y="79742"/>
                </a:lnTo>
                <a:lnTo>
                  <a:pt x="102829" y="79742"/>
                </a:lnTo>
                <a:lnTo>
                  <a:pt x="102829" y="73345"/>
                </a:lnTo>
                <a:lnTo>
                  <a:pt x="102323" y="79742"/>
                </a:lnTo>
                <a:lnTo>
                  <a:pt x="100391" y="79742"/>
                </a:lnTo>
                <a:lnTo>
                  <a:pt x="99853" y="73345"/>
                </a:lnTo>
                <a:lnTo>
                  <a:pt x="99853" y="79742"/>
                </a:lnTo>
                <a:lnTo>
                  <a:pt x="98142" y="79742"/>
                </a:lnTo>
                <a:lnTo>
                  <a:pt x="98142" y="64700"/>
                </a:lnTo>
                <a:lnTo>
                  <a:pt x="100929" y="64700"/>
                </a:lnTo>
                <a:lnTo>
                  <a:pt x="101341" y="69830"/>
                </a:lnTo>
                <a:lnTo>
                  <a:pt x="101753" y="64700"/>
                </a:lnTo>
                <a:close/>
                <a:moveTo>
                  <a:pt x="112045" y="64700"/>
                </a:moveTo>
                <a:lnTo>
                  <a:pt x="112045" y="79742"/>
                </a:lnTo>
                <a:lnTo>
                  <a:pt x="110303" y="79742"/>
                </a:lnTo>
                <a:lnTo>
                  <a:pt x="110303" y="73345"/>
                </a:lnTo>
                <a:lnTo>
                  <a:pt x="109797" y="79742"/>
                </a:lnTo>
                <a:lnTo>
                  <a:pt x="107865" y="79742"/>
                </a:lnTo>
                <a:lnTo>
                  <a:pt x="107358" y="73345"/>
                </a:lnTo>
                <a:lnTo>
                  <a:pt x="107358" y="79742"/>
                </a:lnTo>
                <a:lnTo>
                  <a:pt x="105616" y="79742"/>
                </a:lnTo>
                <a:lnTo>
                  <a:pt x="105616" y="64700"/>
                </a:lnTo>
                <a:lnTo>
                  <a:pt x="108403" y="64700"/>
                </a:lnTo>
                <a:lnTo>
                  <a:pt x="108815" y="69830"/>
                </a:lnTo>
                <a:lnTo>
                  <a:pt x="109258" y="64700"/>
                </a:lnTo>
                <a:close/>
                <a:moveTo>
                  <a:pt x="119519" y="64700"/>
                </a:moveTo>
                <a:lnTo>
                  <a:pt x="119519" y="79742"/>
                </a:lnTo>
                <a:lnTo>
                  <a:pt x="117777" y="79742"/>
                </a:lnTo>
                <a:lnTo>
                  <a:pt x="117777" y="73345"/>
                </a:lnTo>
                <a:lnTo>
                  <a:pt x="117271" y="79742"/>
                </a:lnTo>
                <a:lnTo>
                  <a:pt x="115339" y="79742"/>
                </a:lnTo>
                <a:lnTo>
                  <a:pt x="114832" y="73345"/>
                </a:lnTo>
                <a:lnTo>
                  <a:pt x="114832" y="79742"/>
                </a:lnTo>
                <a:lnTo>
                  <a:pt x="113090" y="79742"/>
                </a:lnTo>
                <a:lnTo>
                  <a:pt x="113090" y="64700"/>
                </a:lnTo>
                <a:lnTo>
                  <a:pt x="115877" y="64700"/>
                </a:lnTo>
                <a:lnTo>
                  <a:pt x="116320" y="69830"/>
                </a:lnTo>
                <a:lnTo>
                  <a:pt x="116732" y="64700"/>
                </a:lnTo>
                <a:close/>
                <a:moveTo>
                  <a:pt x="126993" y="64700"/>
                </a:moveTo>
                <a:lnTo>
                  <a:pt x="126993" y="79742"/>
                </a:lnTo>
                <a:lnTo>
                  <a:pt x="125283" y="79742"/>
                </a:lnTo>
                <a:lnTo>
                  <a:pt x="125283" y="73345"/>
                </a:lnTo>
                <a:lnTo>
                  <a:pt x="124744" y="79742"/>
                </a:lnTo>
                <a:lnTo>
                  <a:pt x="122813" y="79742"/>
                </a:lnTo>
                <a:lnTo>
                  <a:pt x="122306" y="73345"/>
                </a:lnTo>
                <a:lnTo>
                  <a:pt x="122306" y="79742"/>
                </a:lnTo>
                <a:lnTo>
                  <a:pt x="120564" y="79742"/>
                </a:lnTo>
                <a:lnTo>
                  <a:pt x="120564" y="64700"/>
                </a:lnTo>
                <a:lnTo>
                  <a:pt x="123351" y="64700"/>
                </a:lnTo>
                <a:lnTo>
                  <a:pt x="123794" y="69830"/>
                </a:lnTo>
                <a:lnTo>
                  <a:pt x="124206" y="64700"/>
                </a:lnTo>
                <a:close/>
                <a:moveTo>
                  <a:pt x="134467" y="64700"/>
                </a:moveTo>
                <a:lnTo>
                  <a:pt x="134467" y="79742"/>
                </a:lnTo>
                <a:lnTo>
                  <a:pt x="132757" y="79742"/>
                </a:lnTo>
                <a:lnTo>
                  <a:pt x="132757" y="73345"/>
                </a:lnTo>
                <a:lnTo>
                  <a:pt x="132218" y="79742"/>
                </a:lnTo>
                <a:lnTo>
                  <a:pt x="130318" y="79742"/>
                </a:lnTo>
                <a:lnTo>
                  <a:pt x="129780" y="73345"/>
                </a:lnTo>
                <a:lnTo>
                  <a:pt x="129780" y="79742"/>
                </a:lnTo>
                <a:lnTo>
                  <a:pt x="128038" y="79742"/>
                </a:lnTo>
                <a:lnTo>
                  <a:pt x="128038" y="64700"/>
                </a:lnTo>
                <a:lnTo>
                  <a:pt x="130857" y="64700"/>
                </a:lnTo>
                <a:lnTo>
                  <a:pt x="131268" y="69830"/>
                </a:lnTo>
                <a:lnTo>
                  <a:pt x="131680" y="64700"/>
                </a:lnTo>
                <a:close/>
                <a:moveTo>
                  <a:pt x="141941" y="64700"/>
                </a:moveTo>
                <a:lnTo>
                  <a:pt x="141941" y="79742"/>
                </a:lnTo>
                <a:lnTo>
                  <a:pt x="140231" y="79742"/>
                </a:lnTo>
                <a:lnTo>
                  <a:pt x="140231" y="73345"/>
                </a:lnTo>
                <a:lnTo>
                  <a:pt x="139692" y="79742"/>
                </a:lnTo>
                <a:lnTo>
                  <a:pt x="137792" y="79742"/>
                </a:lnTo>
                <a:lnTo>
                  <a:pt x="137254" y="73345"/>
                </a:lnTo>
                <a:lnTo>
                  <a:pt x="137254" y="79742"/>
                </a:lnTo>
                <a:lnTo>
                  <a:pt x="135512" y="79742"/>
                </a:lnTo>
                <a:lnTo>
                  <a:pt x="135512" y="64700"/>
                </a:lnTo>
                <a:lnTo>
                  <a:pt x="138330" y="64700"/>
                </a:lnTo>
                <a:lnTo>
                  <a:pt x="138742" y="69830"/>
                </a:lnTo>
                <a:lnTo>
                  <a:pt x="139154" y="64700"/>
                </a:lnTo>
                <a:close/>
                <a:moveTo>
                  <a:pt x="149446" y="64700"/>
                </a:moveTo>
                <a:lnTo>
                  <a:pt x="149446" y="79742"/>
                </a:lnTo>
                <a:lnTo>
                  <a:pt x="147705" y="79742"/>
                </a:lnTo>
                <a:lnTo>
                  <a:pt x="147705" y="73345"/>
                </a:lnTo>
                <a:lnTo>
                  <a:pt x="147166" y="79742"/>
                </a:lnTo>
                <a:lnTo>
                  <a:pt x="145266" y="79742"/>
                </a:lnTo>
                <a:lnTo>
                  <a:pt x="144728" y="73345"/>
                </a:lnTo>
                <a:lnTo>
                  <a:pt x="144728" y="79742"/>
                </a:lnTo>
                <a:lnTo>
                  <a:pt x="142986" y="79742"/>
                </a:lnTo>
                <a:lnTo>
                  <a:pt x="142986" y="64700"/>
                </a:lnTo>
                <a:lnTo>
                  <a:pt x="145804" y="64700"/>
                </a:lnTo>
                <a:lnTo>
                  <a:pt x="146216" y="69830"/>
                </a:lnTo>
                <a:lnTo>
                  <a:pt x="146628" y="64700"/>
                </a:lnTo>
                <a:close/>
                <a:moveTo>
                  <a:pt x="156920" y="64700"/>
                </a:moveTo>
                <a:lnTo>
                  <a:pt x="156920" y="79742"/>
                </a:lnTo>
                <a:lnTo>
                  <a:pt x="155178" y="79742"/>
                </a:lnTo>
                <a:lnTo>
                  <a:pt x="155178" y="73345"/>
                </a:lnTo>
                <a:lnTo>
                  <a:pt x="154640" y="79742"/>
                </a:lnTo>
                <a:lnTo>
                  <a:pt x="152740" y="79742"/>
                </a:lnTo>
                <a:lnTo>
                  <a:pt x="152233" y="73345"/>
                </a:lnTo>
                <a:lnTo>
                  <a:pt x="152233" y="79742"/>
                </a:lnTo>
                <a:lnTo>
                  <a:pt x="150491" y="79742"/>
                </a:lnTo>
                <a:lnTo>
                  <a:pt x="150491" y="64700"/>
                </a:lnTo>
                <a:lnTo>
                  <a:pt x="153278" y="64700"/>
                </a:lnTo>
                <a:lnTo>
                  <a:pt x="153690" y="69830"/>
                </a:lnTo>
                <a:lnTo>
                  <a:pt x="154133" y="64700"/>
                </a:lnTo>
                <a:close/>
                <a:moveTo>
                  <a:pt x="164394" y="64700"/>
                </a:moveTo>
                <a:lnTo>
                  <a:pt x="164394" y="79742"/>
                </a:lnTo>
                <a:lnTo>
                  <a:pt x="162652" y="79742"/>
                </a:lnTo>
                <a:lnTo>
                  <a:pt x="162652" y="73345"/>
                </a:lnTo>
                <a:lnTo>
                  <a:pt x="162146" y="79742"/>
                </a:lnTo>
                <a:lnTo>
                  <a:pt x="160214" y="79742"/>
                </a:lnTo>
                <a:lnTo>
                  <a:pt x="159707" y="73345"/>
                </a:lnTo>
                <a:lnTo>
                  <a:pt x="159707" y="79742"/>
                </a:lnTo>
                <a:lnTo>
                  <a:pt x="157965" y="79742"/>
                </a:lnTo>
                <a:lnTo>
                  <a:pt x="157965" y="64700"/>
                </a:lnTo>
                <a:lnTo>
                  <a:pt x="160752" y="64700"/>
                </a:lnTo>
                <a:lnTo>
                  <a:pt x="161164" y="69830"/>
                </a:lnTo>
                <a:lnTo>
                  <a:pt x="161607" y="64700"/>
                </a:lnTo>
                <a:close/>
                <a:moveTo>
                  <a:pt x="171868" y="64700"/>
                </a:moveTo>
                <a:lnTo>
                  <a:pt x="171868" y="79742"/>
                </a:lnTo>
                <a:lnTo>
                  <a:pt x="170126" y="79742"/>
                </a:lnTo>
                <a:lnTo>
                  <a:pt x="170126" y="73345"/>
                </a:lnTo>
                <a:lnTo>
                  <a:pt x="169620" y="79742"/>
                </a:lnTo>
                <a:lnTo>
                  <a:pt x="167688" y="79742"/>
                </a:lnTo>
                <a:lnTo>
                  <a:pt x="167181" y="73345"/>
                </a:lnTo>
                <a:lnTo>
                  <a:pt x="167181" y="79742"/>
                </a:lnTo>
                <a:lnTo>
                  <a:pt x="165439" y="79742"/>
                </a:lnTo>
                <a:lnTo>
                  <a:pt x="165439" y="64700"/>
                </a:lnTo>
                <a:lnTo>
                  <a:pt x="168226" y="64700"/>
                </a:lnTo>
                <a:lnTo>
                  <a:pt x="168638" y="69830"/>
                </a:lnTo>
                <a:lnTo>
                  <a:pt x="169081" y="64700"/>
                </a:lnTo>
                <a:close/>
                <a:moveTo>
                  <a:pt x="179342" y="64700"/>
                </a:moveTo>
                <a:lnTo>
                  <a:pt x="179342" y="79742"/>
                </a:lnTo>
                <a:lnTo>
                  <a:pt x="177600" y="79742"/>
                </a:lnTo>
                <a:lnTo>
                  <a:pt x="177600" y="73345"/>
                </a:lnTo>
                <a:lnTo>
                  <a:pt x="177093" y="79742"/>
                </a:lnTo>
                <a:lnTo>
                  <a:pt x="175193" y="79742"/>
                </a:lnTo>
                <a:lnTo>
                  <a:pt x="174655" y="73345"/>
                </a:lnTo>
                <a:lnTo>
                  <a:pt x="174655" y="79742"/>
                </a:lnTo>
                <a:lnTo>
                  <a:pt x="172913" y="79742"/>
                </a:lnTo>
                <a:lnTo>
                  <a:pt x="172913" y="64700"/>
                </a:lnTo>
                <a:lnTo>
                  <a:pt x="175732" y="64700"/>
                </a:lnTo>
                <a:lnTo>
                  <a:pt x="176143" y="69830"/>
                </a:lnTo>
                <a:lnTo>
                  <a:pt x="176555" y="64700"/>
                </a:lnTo>
                <a:close/>
                <a:moveTo>
                  <a:pt x="186816" y="64700"/>
                </a:moveTo>
                <a:lnTo>
                  <a:pt x="186816" y="79742"/>
                </a:lnTo>
                <a:lnTo>
                  <a:pt x="185106" y="79742"/>
                </a:lnTo>
                <a:lnTo>
                  <a:pt x="185106" y="73345"/>
                </a:lnTo>
                <a:lnTo>
                  <a:pt x="184567" y="79742"/>
                </a:lnTo>
                <a:lnTo>
                  <a:pt x="182667" y="79742"/>
                </a:lnTo>
                <a:lnTo>
                  <a:pt x="182129" y="73345"/>
                </a:lnTo>
                <a:lnTo>
                  <a:pt x="182129" y="79742"/>
                </a:lnTo>
                <a:lnTo>
                  <a:pt x="180387" y="79742"/>
                </a:lnTo>
                <a:lnTo>
                  <a:pt x="180387" y="64700"/>
                </a:lnTo>
                <a:lnTo>
                  <a:pt x="183206" y="64700"/>
                </a:lnTo>
                <a:lnTo>
                  <a:pt x="183617" y="69830"/>
                </a:lnTo>
                <a:lnTo>
                  <a:pt x="184029" y="64700"/>
                </a:lnTo>
                <a:close/>
                <a:moveTo>
                  <a:pt x="194321" y="64700"/>
                </a:moveTo>
                <a:lnTo>
                  <a:pt x="194321" y="79742"/>
                </a:lnTo>
                <a:lnTo>
                  <a:pt x="192580" y="79742"/>
                </a:lnTo>
                <a:lnTo>
                  <a:pt x="192580" y="73345"/>
                </a:lnTo>
                <a:lnTo>
                  <a:pt x="192041" y="79742"/>
                </a:lnTo>
                <a:lnTo>
                  <a:pt x="190141" y="79742"/>
                </a:lnTo>
                <a:lnTo>
                  <a:pt x="189603" y="73345"/>
                </a:lnTo>
                <a:lnTo>
                  <a:pt x="189603" y="79742"/>
                </a:lnTo>
                <a:lnTo>
                  <a:pt x="187861" y="79742"/>
                </a:lnTo>
                <a:lnTo>
                  <a:pt x="187861" y="64700"/>
                </a:lnTo>
                <a:lnTo>
                  <a:pt x="190679" y="64700"/>
                </a:lnTo>
                <a:lnTo>
                  <a:pt x="191091" y="69830"/>
                </a:lnTo>
                <a:lnTo>
                  <a:pt x="191503" y="64700"/>
                </a:lnTo>
                <a:close/>
                <a:moveTo>
                  <a:pt x="201795" y="64700"/>
                </a:moveTo>
                <a:lnTo>
                  <a:pt x="201795" y="79742"/>
                </a:lnTo>
                <a:lnTo>
                  <a:pt x="200054" y="79742"/>
                </a:lnTo>
                <a:lnTo>
                  <a:pt x="200054" y="73345"/>
                </a:lnTo>
                <a:lnTo>
                  <a:pt x="199515" y="79742"/>
                </a:lnTo>
                <a:lnTo>
                  <a:pt x="197615" y="79742"/>
                </a:lnTo>
                <a:lnTo>
                  <a:pt x="197077" y="73345"/>
                </a:lnTo>
                <a:lnTo>
                  <a:pt x="197077" y="79742"/>
                </a:lnTo>
                <a:lnTo>
                  <a:pt x="195366" y="79742"/>
                </a:lnTo>
                <a:lnTo>
                  <a:pt x="195366" y="64700"/>
                </a:lnTo>
                <a:lnTo>
                  <a:pt x="198153" y="64700"/>
                </a:lnTo>
                <a:lnTo>
                  <a:pt x="198565" y="69830"/>
                </a:lnTo>
                <a:lnTo>
                  <a:pt x="198977" y="64700"/>
                </a:lnTo>
                <a:close/>
                <a:moveTo>
                  <a:pt x="209269" y="64700"/>
                </a:moveTo>
                <a:lnTo>
                  <a:pt x="209269" y="79742"/>
                </a:lnTo>
                <a:lnTo>
                  <a:pt x="207527" y="79742"/>
                </a:lnTo>
                <a:lnTo>
                  <a:pt x="207527" y="73345"/>
                </a:lnTo>
                <a:lnTo>
                  <a:pt x="207021" y="79742"/>
                </a:lnTo>
                <a:lnTo>
                  <a:pt x="205089" y="79742"/>
                </a:lnTo>
                <a:lnTo>
                  <a:pt x="204582" y="73345"/>
                </a:lnTo>
                <a:lnTo>
                  <a:pt x="204582" y="79742"/>
                </a:lnTo>
                <a:lnTo>
                  <a:pt x="202840" y="79742"/>
                </a:lnTo>
                <a:lnTo>
                  <a:pt x="202840" y="64700"/>
                </a:lnTo>
                <a:lnTo>
                  <a:pt x="205627" y="64700"/>
                </a:lnTo>
                <a:lnTo>
                  <a:pt x="206039" y="69830"/>
                </a:lnTo>
                <a:lnTo>
                  <a:pt x="206451" y="64700"/>
                </a:lnTo>
                <a:close/>
                <a:moveTo>
                  <a:pt x="216743" y="64700"/>
                </a:moveTo>
                <a:lnTo>
                  <a:pt x="216743" y="79742"/>
                </a:lnTo>
                <a:lnTo>
                  <a:pt x="215001" y="79742"/>
                </a:lnTo>
                <a:lnTo>
                  <a:pt x="215001" y="73345"/>
                </a:lnTo>
                <a:lnTo>
                  <a:pt x="214495" y="79742"/>
                </a:lnTo>
                <a:lnTo>
                  <a:pt x="212563" y="79742"/>
                </a:lnTo>
                <a:lnTo>
                  <a:pt x="212056" y="73345"/>
                </a:lnTo>
                <a:lnTo>
                  <a:pt x="212056" y="79742"/>
                </a:lnTo>
                <a:lnTo>
                  <a:pt x="210314" y="79742"/>
                </a:lnTo>
                <a:lnTo>
                  <a:pt x="210314" y="64700"/>
                </a:lnTo>
                <a:lnTo>
                  <a:pt x="213101" y="64700"/>
                </a:lnTo>
                <a:lnTo>
                  <a:pt x="213513" y="69830"/>
                </a:lnTo>
                <a:lnTo>
                  <a:pt x="213956" y="64700"/>
                </a:lnTo>
                <a:close/>
                <a:moveTo>
                  <a:pt x="224217" y="64700"/>
                </a:moveTo>
                <a:lnTo>
                  <a:pt x="224217" y="79742"/>
                </a:lnTo>
                <a:lnTo>
                  <a:pt x="222475" y="79742"/>
                </a:lnTo>
                <a:lnTo>
                  <a:pt x="222475" y="73345"/>
                </a:lnTo>
                <a:lnTo>
                  <a:pt x="221969" y="79742"/>
                </a:lnTo>
                <a:lnTo>
                  <a:pt x="220037" y="79742"/>
                </a:lnTo>
                <a:lnTo>
                  <a:pt x="219530" y="73345"/>
                </a:lnTo>
                <a:lnTo>
                  <a:pt x="219530" y="79742"/>
                </a:lnTo>
                <a:lnTo>
                  <a:pt x="217788" y="79742"/>
                </a:lnTo>
                <a:lnTo>
                  <a:pt x="217788" y="64700"/>
                </a:lnTo>
                <a:lnTo>
                  <a:pt x="220575" y="64700"/>
                </a:lnTo>
                <a:lnTo>
                  <a:pt x="221018" y="69830"/>
                </a:lnTo>
                <a:lnTo>
                  <a:pt x="221430" y="64700"/>
                </a:lnTo>
                <a:close/>
                <a:moveTo>
                  <a:pt x="231691" y="64700"/>
                </a:moveTo>
                <a:lnTo>
                  <a:pt x="231691" y="79742"/>
                </a:lnTo>
                <a:lnTo>
                  <a:pt x="229981" y="79742"/>
                </a:lnTo>
                <a:lnTo>
                  <a:pt x="229981" y="73345"/>
                </a:lnTo>
                <a:lnTo>
                  <a:pt x="229442" y="79742"/>
                </a:lnTo>
                <a:lnTo>
                  <a:pt x="227542" y="79742"/>
                </a:lnTo>
                <a:lnTo>
                  <a:pt x="227004" y="73345"/>
                </a:lnTo>
                <a:lnTo>
                  <a:pt x="227004" y="79742"/>
                </a:lnTo>
                <a:lnTo>
                  <a:pt x="225262" y="79742"/>
                </a:lnTo>
                <a:lnTo>
                  <a:pt x="225262" y="64700"/>
                </a:lnTo>
                <a:lnTo>
                  <a:pt x="228049" y="64700"/>
                </a:lnTo>
                <a:lnTo>
                  <a:pt x="228492" y="69830"/>
                </a:lnTo>
                <a:lnTo>
                  <a:pt x="228904" y="64700"/>
                </a:lnTo>
                <a:close/>
                <a:moveTo>
                  <a:pt x="239165" y="64700"/>
                </a:moveTo>
                <a:lnTo>
                  <a:pt x="239165" y="79742"/>
                </a:lnTo>
                <a:lnTo>
                  <a:pt x="237455" y="79742"/>
                </a:lnTo>
                <a:lnTo>
                  <a:pt x="237455" y="73345"/>
                </a:lnTo>
                <a:lnTo>
                  <a:pt x="236916" y="79742"/>
                </a:lnTo>
                <a:lnTo>
                  <a:pt x="235016" y="79742"/>
                </a:lnTo>
                <a:lnTo>
                  <a:pt x="234478" y="73345"/>
                </a:lnTo>
                <a:lnTo>
                  <a:pt x="234478" y="79742"/>
                </a:lnTo>
                <a:lnTo>
                  <a:pt x="232736" y="79742"/>
                </a:lnTo>
                <a:lnTo>
                  <a:pt x="232736" y="64700"/>
                </a:lnTo>
                <a:lnTo>
                  <a:pt x="235555" y="64700"/>
                </a:lnTo>
                <a:lnTo>
                  <a:pt x="235966" y="69830"/>
                </a:lnTo>
                <a:lnTo>
                  <a:pt x="236378" y="64700"/>
                </a:lnTo>
                <a:close/>
                <a:moveTo>
                  <a:pt x="246670" y="64700"/>
                </a:moveTo>
                <a:lnTo>
                  <a:pt x="246670" y="79742"/>
                </a:lnTo>
                <a:lnTo>
                  <a:pt x="244929" y="79742"/>
                </a:lnTo>
                <a:lnTo>
                  <a:pt x="244929" y="73345"/>
                </a:lnTo>
                <a:lnTo>
                  <a:pt x="244390" y="79742"/>
                </a:lnTo>
                <a:lnTo>
                  <a:pt x="242490" y="79742"/>
                </a:lnTo>
                <a:lnTo>
                  <a:pt x="241952" y="73345"/>
                </a:lnTo>
                <a:lnTo>
                  <a:pt x="241952" y="79742"/>
                </a:lnTo>
                <a:lnTo>
                  <a:pt x="240242" y="79742"/>
                </a:lnTo>
                <a:lnTo>
                  <a:pt x="240242" y="64700"/>
                </a:lnTo>
                <a:lnTo>
                  <a:pt x="243028" y="64700"/>
                </a:lnTo>
                <a:lnTo>
                  <a:pt x="243440" y="69830"/>
                </a:lnTo>
                <a:lnTo>
                  <a:pt x="243852" y="64700"/>
                </a:lnTo>
                <a:close/>
                <a:moveTo>
                  <a:pt x="254144" y="64700"/>
                </a:moveTo>
                <a:lnTo>
                  <a:pt x="254144" y="79742"/>
                </a:lnTo>
                <a:lnTo>
                  <a:pt x="252402" y="79742"/>
                </a:lnTo>
                <a:lnTo>
                  <a:pt x="252402" y="73345"/>
                </a:lnTo>
                <a:lnTo>
                  <a:pt x="251864" y="79742"/>
                </a:lnTo>
                <a:lnTo>
                  <a:pt x="249964" y="79742"/>
                </a:lnTo>
                <a:lnTo>
                  <a:pt x="249426" y="73345"/>
                </a:lnTo>
                <a:lnTo>
                  <a:pt x="249426" y="79742"/>
                </a:lnTo>
                <a:lnTo>
                  <a:pt x="247715" y="79742"/>
                </a:lnTo>
                <a:lnTo>
                  <a:pt x="247715" y="64700"/>
                </a:lnTo>
                <a:lnTo>
                  <a:pt x="250502" y="64700"/>
                </a:lnTo>
                <a:lnTo>
                  <a:pt x="250914" y="69830"/>
                </a:lnTo>
                <a:lnTo>
                  <a:pt x="251326" y="64700"/>
                </a:lnTo>
                <a:close/>
                <a:moveTo>
                  <a:pt x="261618" y="64700"/>
                </a:moveTo>
                <a:lnTo>
                  <a:pt x="261618" y="79742"/>
                </a:lnTo>
                <a:lnTo>
                  <a:pt x="259876" y="79742"/>
                </a:lnTo>
                <a:lnTo>
                  <a:pt x="259876" y="73345"/>
                </a:lnTo>
                <a:lnTo>
                  <a:pt x="259338" y="79742"/>
                </a:lnTo>
                <a:lnTo>
                  <a:pt x="257438" y="79742"/>
                </a:lnTo>
                <a:lnTo>
                  <a:pt x="256899" y="73345"/>
                </a:lnTo>
                <a:lnTo>
                  <a:pt x="256899" y="79742"/>
                </a:lnTo>
                <a:lnTo>
                  <a:pt x="255189" y="79742"/>
                </a:lnTo>
                <a:lnTo>
                  <a:pt x="255189" y="64700"/>
                </a:lnTo>
                <a:lnTo>
                  <a:pt x="257976" y="64700"/>
                </a:lnTo>
                <a:lnTo>
                  <a:pt x="258388" y="69830"/>
                </a:lnTo>
                <a:lnTo>
                  <a:pt x="258831" y="64700"/>
                </a:lnTo>
                <a:close/>
                <a:moveTo>
                  <a:pt x="269092" y="64700"/>
                </a:moveTo>
                <a:lnTo>
                  <a:pt x="269092" y="79742"/>
                </a:lnTo>
                <a:lnTo>
                  <a:pt x="267350" y="79742"/>
                </a:lnTo>
                <a:lnTo>
                  <a:pt x="267350" y="73345"/>
                </a:lnTo>
                <a:lnTo>
                  <a:pt x="266844" y="79742"/>
                </a:lnTo>
                <a:lnTo>
                  <a:pt x="264912" y="79742"/>
                </a:lnTo>
                <a:lnTo>
                  <a:pt x="264405" y="73345"/>
                </a:lnTo>
                <a:lnTo>
                  <a:pt x="264405" y="79742"/>
                </a:lnTo>
                <a:lnTo>
                  <a:pt x="262663" y="79742"/>
                </a:lnTo>
                <a:lnTo>
                  <a:pt x="262663" y="64700"/>
                </a:lnTo>
                <a:lnTo>
                  <a:pt x="265450" y="64700"/>
                </a:lnTo>
                <a:lnTo>
                  <a:pt x="265862" y="69830"/>
                </a:lnTo>
                <a:lnTo>
                  <a:pt x="266305" y="64700"/>
                </a:lnTo>
                <a:close/>
                <a:moveTo>
                  <a:pt x="276566" y="64700"/>
                </a:moveTo>
                <a:lnTo>
                  <a:pt x="276566" y="79742"/>
                </a:lnTo>
                <a:lnTo>
                  <a:pt x="274824" y="79742"/>
                </a:lnTo>
                <a:lnTo>
                  <a:pt x="274824" y="73345"/>
                </a:lnTo>
                <a:lnTo>
                  <a:pt x="274317" y="79742"/>
                </a:lnTo>
                <a:lnTo>
                  <a:pt x="272386" y="79742"/>
                </a:lnTo>
                <a:lnTo>
                  <a:pt x="271879" y="73345"/>
                </a:lnTo>
                <a:lnTo>
                  <a:pt x="271879" y="79742"/>
                </a:lnTo>
                <a:lnTo>
                  <a:pt x="270137" y="79742"/>
                </a:lnTo>
                <a:lnTo>
                  <a:pt x="270137" y="64700"/>
                </a:lnTo>
                <a:lnTo>
                  <a:pt x="272924" y="64700"/>
                </a:lnTo>
                <a:lnTo>
                  <a:pt x="273367" y="69830"/>
                </a:lnTo>
                <a:lnTo>
                  <a:pt x="273779" y="64700"/>
                </a:lnTo>
                <a:close/>
                <a:moveTo>
                  <a:pt x="284040" y="64700"/>
                </a:moveTo>
                <a:lnTo>
                  <a:pt x="284040" y="79742"/>
                </a:lnTo>
                <a:lnTo>
                  <a:pt x="282298" y="79742"/>
                </a:lnTo>
                <a:lnTo>
                  <a:pt x="282298" y="73345"/>
                </a:lnTo>
                <a:lnTo>
                  <a:pt x="281791" y="79742"/>
                </a:lnTo>
                <a:lnTo>
                  <a:pt x="279860" y="79742"/>
                </a:lnTo>
                <a:lnTo>
                  <a:pt x="279353" y="73345"/>
                </a:lnTo>
                <a:lnTo>
                  <a:pt x="279353" y="79742"/>
                </a:lnTo>
                <a:lnTo>
                  <a:pt x="277611" y="79742"/>
                </a:lnTo>
                <a:lnTo>
                  <a:pt x="277611" y="64700"/>
                </a:lnTo>
                <a:lnTo>
                  <a:pt x="280430" y="64700"/>
                </a:lnTo>
                <a:lnTo>
                  <a:pt x="280841" y="69830"/>
                </a:lnTo>
                <a:lnTo>
                  <a:pt x="281253" y="64700"/>
                </a:lnTo>
                <a:close/>
                <a:moveTo>
                  <a:pt x="7347" y="80566"/>
                </a:moveTo>
                <a:lnTo>
                  <a:pt x="7347" y="95608"/>
                </a:lnTo>
                <a:lnTo>
                  <a:pt x="5605" y="95608"/>
                </a:lnTo>
                <a:lnTo>
                  <a:pt x="5605" y="89211"/>
                </a:lnTo>
                <a:lnTo>
                  <a:pt x="5099" y="95608"/>
                </a:lnTo>
                <a:lnTo>
                  <a:pt x="3167" y="95608"/>
                </a:lnTo>
                <a:lnTo>
                  <a:pt x="2629" y="89211"/>
                </a:lnTo>
                <a:lnTo>
                  <a:pt x="2629" y="95608"/>
                </a:lnTo>
                <a:lnTo>
                  <a:pt x="918" y="95608"/>
                </a:lnTo>
                <a:lnTo>
                  <a:pt x="918" y="80566"/>
                </a:lnTo>
                <a:lnTo>
                  <a:pt x="3705" y="80566"/>
                </a:lnTo>
                <a:lnTo>
                  <a:pt x="4117" y="85696"/>
                </a:lnTo>
                <a:lnTo>
                  <a:pt x="4529" y="80566"/>
                </a:lnTo>
                <a:close/>
                <a:moveTo>
                  <a:pt x="14821" y="80566"/>
                </a:moveTo>
                <a:lnTo>
                  <a:pt x="14821" y="95608"/>
                </a:lnTo>
                <a:lnTo>
                  <a:pt x="13079" y="95608"/>
                </a:lnTo>
                <a:lnTo>
                  <a:pt x="13079" y="89211"/>
                </a:lnTo>
                <a:lnTo>
                  <a:pt x="12573" y="95608"/>
                </a:lnTo>
                <a:lnTo>
                  <a:pt x="10641" y="95608"/>
                </a:lnTo>
                <a:lnTo>
                  <a:pt x="10134" y="89211"/>
                </a:lnTo>
                <a:lnTo>
                  <a:pt x="10134" y="95608"/>
                </a:lnTo>
                <a:lnTo>
                  <a:pt x="8392" y="95608"/>
                </a:lnTo>
                <a:lnTo>
                  <a:pt x="8392" y="80566"/>
                </a:lnTo>
                <a:lnTo>
                  <a:pt x="11179" y="80566"/>
                </a:lnTo>
                <a:lnTo>
                  <a:pt x="11591" y="85696"/>
                </a:lnTo>
                <a:lnTo>
                  <a:pt x="12034" y="80566"/>
                </a:lnTo>
                <a:close/>
                <a:moveTo>
                  <a:pt x="22295" y="80566"/>
                </a:moveTo>
                <a:lnTo>
                  <a:pt x="22295" y="95608"/>
                </a:lnTo>
                <a:lnTo>
                  <a:pt x="20553" y="95608"/>
                </a:lnTo>
                <a:lnTo>
                  <a:pt x="20553" y="89211"/>
                </a:lnTo>
                <a:lnTo>
                  <a:pt x="20047" y="95608"/>
                </a:lnTo>
                <a:lnTo>
                  <a:pt x="18115" y="95608"/>
                </a:lnTo>
                <a:lnTo>
                  <a:pt x="17608" y="89211"/>
                </a:lnTo>
                <a:lnTo>
                  <a:pt x="17608" y="95608"/>
                </a:lnTo>
                <a:lnTo>
                  <a:pt x="15866" y="95608"/>
                </a:lnTo>
                <a:lnTo>
                  <a:pt x="15866" y="80566"/>
                </a:lnTo>
                <a:lnTo>
                  <a:pt x="18653" y="80566"/>
                </a:lnTo>
                <a:lnTo>
                  <a:pt x="19096" y="85696"/>
                </a:lnTo>
                <a:lnTo>
                  <a:pt x="19508" y="80566"/>
                </a:lnTo>
                <a:close/>
                <a:moveTo>
                  <a:pt x="29769" y="80566"/>
                </a:moveTo>
                <a:lnTo>
                  <a:pt x="29769" y="95608"/>
                </a:lnTo>
                <a:lnTo>
                  <a:pt x="28059" y="95608"/>
                </a:lnTo>
                <a:lnTo>
                  <a:pt x="28059" y="89211"/>
                </a:lnTo>
                <a:lnTo>
                  <a:pt x="27520" y="95608"/>
                </a:lnTo>
                <a:lnTo>
                  <a:pt x="25589" y="95608"/>
                </a:lnTo>
                <a:lnTo>
                  <a:pt x="25082" y="89211"/>
                </a:lnTo>
                <a:lnTo>
                  <a:pt x="25082" y="95608"/>
                </a:lnTo>
                <a:lnTo>
                  <a:pt x="23340" y="95608"/>
                </a:lnTo>
                <a:lnTo>
                  <a:pt x="23340" y="80566"/>
                </a:lnTo>
                <a:lnTo>
                  <a:pt x="26159" y="80566"/>
                </a:lnTo>
                <a:lnTo>
                  <a:pt x="26570" y="85696"/>
                </a:lnTo>
                <a:lnTo>
                  <a:pt x="26982" y="80566"/>
                </a:lnTo>
                <a:close/>
                <a:moveTo>
                  <a:pt x="37243" y="80566"/>
                </a:moveTo>
                <a:lnTo>
                  <a:pt x="37243" y="95608"/>
                </a:lnTo>
                <a:lnTo>
                  <a:pt x="35533" y="95608"/>
                </a:lnTo>
                <a:lnTo>
                  <a:pt x="35533" y="89211"/>
                </a:lnTo>
                <a:lnTo>
                  <a:pt x="34994" y="95608"/>
                </a:lnTo>
                <a:lnTo>
                  <a:pt x="33094" y="95608"/>
                </a:lnTo>
                <a:lnTo>
                  <a:pt x="32556" y="89211"/>
                </a:lnTo>
                <a:lnTo>
                  <a:pt x="32556" y="95608"/>
                </a:lnTo>
                <a:lnTo>
                  <a:pt x="30814" y="95608"/>
                </a:lnTo>
                <a:lnTo>
                  <a:pt x="30814" y="80566"/>
                </a:lnTo>
                <a:lnTo>
                  <a:pt x="33633" y="80566"/>
                </a:lnTo>
                <a:lnTo>
                  <a:pt x="34044" y="85696"/>
                </a:lnTo>
                <a:lnTo>
                  <a:pt x="34456" y="80566"/>
                </a:lnTo>
                <a:close/>
                <a:moveTo>
                  <a:pt x="44748" y="80566"/>
                </a:moveTo>
                <a:lnTo>
                  <a:pt x="44748" y="95608"/>
                </a:lnTo>
                <a:lnTo>
                  <a:pt x="43007" y="95608"/>
                </a:lnTo>
                <a:lnTo>
                  <a:pt x="43007" y="89211"/>
                </a:lnTo>
                <a:lnTo>
                  <a:pt x="42468" y="95608"/>
                </a:lnTo>
                <a:lnTo>
                  <a:pt x="40568" y="95608"/>
                </a:lnTo>
                <a:lnTo>
                  <a:pt x="40030" y="89211"/>
                </a:lnTo>
                <a:lnTo>
                  <a:pt x="40030" y="95608"/>
                </a:lnTo>
                <a:lnTo>
                  <a:pt x="38320" y="95608"/>
                </a:lnTo>
                <a:lnTo>
                  <a:pt x="38320" y="80566"/>
                </a:lnTo>
                <a:lnTo>
                  <a:pt x="41106" y="80566"/>
                </a:lnTo>
                <a:lnTo>
                  <a:pt x="41518" y="85696"/>
                </a:lnTo>
                <a:lnTo>
                  <a:pt x="41930" y="80566"/>
                </a:lnTo>
                <a:close/>
                <a:moveTo>
                  <a:pt x="52222" y="80566"/>
                </a:moveTo>
                <a:lnTo>
                  <a:pt x="52222" y="95608"/>
                </a:lnTo>
                <a:lnTo>
                  <a:pt x="50480" y="95608"/>
                </a:lnTo>
                <a:lnTo>
                  <a:pt x="50480" y="89211"/>
                </a:lnTo>
                <a:lnTo>
                  <a:pt x="49942" y="95608"/>
                </a:lnTo>
                <a:lnTo>
                  <a:pt x="48042" y="95608"/>
                </a:lnTo>
                <a:lnTo>
                  <a:pt x="47504" y="89211"/>
                </a:lnTo>
                <a:lnTo>
                  <a:pt x="47504" y="95608"/>
                </a:lnTo>
                <a:lnTo>
                  <a:pt x="45793" y="95608"/>
                </a:lnTo>
                <a:lnTo>
                  <a:pt x="45793" y="80566"/>
                </a:lnTo>
                <a:lnTo>
                  <a:pt x="48580" y="80566"/>
                </a:lnTo>
                <a:lnTo>
                  <a:pt x="48992" y="85696"/>
                </a:lnTo>
                <a:lnTo>
                  <a:pt x="49404" y="80566"/>
                </a:lnTo>
                <a:close/>
                <a:moveTo>
                  <a:pt x="59696" y="80566"/>
                </a:moveTo>
                <a:lnTo>
                  <a:pt x="59696" y="95608"/>
                </a:lnTo>
                <a:lnTo>
                  <a:pt x="57954" y="95608"/>
                </a:lnTo>
                <a:lnTo>
                  <a:pt x="57954" y="89211"/>
                </a:lnTo>
                <a:lnTo>
                  <a:pt x="57448" y="95608"/>
                </a:lnTo>
                <a:lnTo>
                  <a:pt x="55516" y="95608"/>
                </a:lnTo>
                <a:lnTo>
                  <a:pt x="54978" y="89211"/>
                </a:lnTo>
                <a:lnTo>
                  <a:pt x="54978" y="95608"/>
                </a:lnTo>
                <a:lnTo>
                  <a:pt x="53267" y="95608"/>
                </a:lnTo>
                <a:lnTo>
                  <a:pt x="53267" y="80566"/>
                </a:lnTo>
                <a:lnTo>
                  <a:pt x="56054" y="80566"/>
                </a:lnTo>
                <a:lnTo>
                  <a:pt x="56466" y="85696"/>
                </a:lnTo>
                <a:lnTo>
                  <a:pt x="56878" y="80566"/>
                </a:lnTo>
                <a:close/>
                <a:moveTo>
                  <a:pt x="67170" y="80566"/>
                </a:moveTo>
                <a:lnTo>
                  <a:pt x="67170" y="95608"/>
                </a:lnTo>
                <a:lnTo>
                  <a:pt x="65428" y="95608"/>
                </a:lnTo>
                <a:lnTo>
                  <a:pt x="65428" y="89211"/>
                </a:lnTo>
                <a:lnTo>
                  <a:pt x="64922" y="95608"/>
                </a:lnTo>
                <a:lnTo>
                  <a:pt x="62990" y="95608"/>
                </a:lnTo>
                <a:lnTo>
                  <a:pt x="62483" y="89211"/>
                </a:lnTo>
                <a:lnTo>
                  <a:pt x="62483" y="95608"/>
                </a:lnTo>
                <a:lnTo>
                  <a:pt x="60741" y="95608"/>
                </a:lnTo>
                <a:lnTo>
                  <a:pt x="60741" y="80566"/>
                </a:lnTo>
                <a:lnTo>
                  <a:pt x="63528" y="80566"/>
                </a:lnTo>
                <a:lnTo>
                  <a:pt x="63940" y="85696"/>
                </a:lnTo>
                <a:lnTo>
                  <a:pt x="64383" y="80566"/>
                </a:lnTo>
                <a:close/>
                <a:moveTo>
                  <a:pt x="74644" y="80566"/>
                </a:moveTo>
                <a:lnTo>
                  <a:pt x="74644" y="95608"/>
                </a:lnTo>
                <a:lnTo>
                  <a:pt x="72902" y="95608"/>
                </a:lnTo>
                <a:lnTo>
                  <a:pt x="72902" y="89211"/>
                </a:lnTo>
                <a:lnTo>
                  <a:pt x="72395" y="95608"/>
                </a:lnTo>
                <a:lnTo>
                  <a:pt x="70464" y="95608"/>
                </a:lnTo>
                <a:lnTo>
                  <a:pt x="69957" y="89211"/>
                </a:lnTo>
                <a:lnTo>
                  <a:pt x="69957" y="95608"/>
                </a:lnTo>
                <a:lnTo>
                  <a:pt x="68215" y="95608"/>
                </a:lnTo>
                <a:lnTo>
                  <a:pt x="68215" y="80566"/>
                </a:lnTo>
                <a:lnTo>
                  <a:pt x="71002" y="80566"/>
                </a:lnTo>
                <a:lnTo>
                  <a:pt x="71445" y="85696"/>
                </a:lnTo>
                <a:lnTo>
                  <a:pt x="71857" y="80566"/>
                </a:lnTo>
                <a:close/>
                <a:moveTo>
                  <a:pt x="82118" y="80566"/>
                </a:moveTo>
                <a:lnTo>
                  <a:pt x="82118" y="95608"/>
                </a:lnTo>
                <a:lnTo>
                  <a:pt x="80376" y="95608"/>
                </a:lnTo>
                <a:lnTo>
                  <a:pt x="80376" y="89211"/>
                </a:lnTo>
                <a:lnTo>
                  <a:pt x="79869" y="95608"/>
                </a:lnTo>
                <a:lnTo>
                  <a:pt x="77969" y="95608"/>
                </a:lnTo>
                <a:lnTo>
                  <a:pt x="77431" y="89211"/>
                </a:lnTo>
                <a:lnTo>
                  <a:pt x="77431" y="95608"/>
                </a:lnTo>
                <a:lnTo>
                  <a:pt x="75689" y="95608"/>
                </a:lnTo>
                <a:lnTo>
                  <a:pt x="75689" y="80566"/>
                </a:lnTo>
                <a:lnTo>
                  <a:pt x="78508" y="80566"/>
                </a:lnTo>
                <a:lnTo>
                  <a:pt x="78919" y="85696"/>
                </a:lnTo>
                <a:lnTo>
                  <a:pt x="79331" y="80566"/>
                </a:lnTo>
                <a:close/>
                <a:moveTo>
                  <a:pt x="89623" y="80566"/>
                </a:moveTo>
                <a:lnTo>
                  <a:pt x="89623" y="95608"/>
                </a:lnTo>
                <a:lnTo>
                  <a:pt x="87882" y="95608"/>
                </a:lnTo>
                <a:lnTo>
                  <a:pt x="87882" y="89211"/>
                </a:lnTo>
                <a:lnTo>
                  <a:pt x="87343" y="95608"/>
                </a:lnTo>
                <a:lnTo>
                  <a:pt x="85443" y="95608"/>
                </a:lnTo>
                <a:lnTo>
                  <a:pt x="84905" y="89211"/>
                </a:lnTo>
                <a:lnTo>
                  <a:pt x="84905" y="95608"/>
                </a:lnTo>
                <a:lnTo>
                  <a:pt x="83163" y="95608"/>
                </a:lnTo>
                <a:lnTo>
                  <a:pt x="83163" y="80566"/>
                </a:lnTo>
                <a:lnTo>
                  <a:pt x="85982" y="80566"/>
                </a:lnTo>
                <a:lnTo>
                  <a:pt x="86393" y="85696"/>
                </a:lnTo>
                <a:lnTo>
                  <a:pt x="86805" y="80566"/>
                </a:lnTo>
                <a:close/>
                <a:moveTo>
                  <a:pt x="97097" y="80566"/>
                </a:moveTo>
                <a:lnTo>
                  <a:pt x="97097" y="95608"/>
                </a:lnTo>
                <a:lnTo>
                  <a:pt x="95356" y="95608"/>
                </a:lnTo>
                <a:lnTo>
                  <a:pt x="95356" y="89211"/>
                </a:lnTo>
                <a:lnTo>
                  <a:pt x="94817" y="95608"/>
                </a:lnTo>
                <a:lnTo>
                  <a:pt x="92917" y="95608"/>
                </a:lnTo>
                <a:lnTo>
                  <a:pt x="92379" y="89211"/>
                </a:lnTo>
                <a:lnTo>
                  <a:pt x="92379" y="95608"/>
                </a:lnTo>
                <a:lnTo>
                  <a:pt x="90637" y="95608"/>
                </a:lnTo>
                <a:lnTo>
                  <a:pt x="90637" y="80566"/>
                </a:lnTo>
                <a:lnTo>
                  <a:pt x="93455" y="80566"/>
                </a:lnTo>
                <a:lnTo>
                  <a:pt x="93867" y="85696"/>
                </a:lnTo>
                <a:lnTo>
                  <a:pt x="94279" y="80566"/>
                </a:lnTo>
                <a:close/>
                <a:moveTo>
                  <a:pt x="104571" y="80566"/>
                </a:moveTo>
                <a:lnTo>
                  <a:pt x="104571" y="95608"/>
                </a:lnTo>
                <a:lnTo>
                  <a:pt x="102829" y="95608"/>
                </a:lnTo>
                <a:lnTo>
                  <a:pt x="102829" y="89211"/>
                </a:lnTo>
                <a:lnTo>
                  <a:pt x="102323" y="95608"/>
                </a:lnTo>
                <a:lnTo>
                  <a:pt x="100391" y="95608"/>
                </a:lnTo>
                <a:lnTo>
                  <a:pt x="99853" y="89211"/>
                </a:lnTo>
                <a:lnTo>
                  <a:pt x="99853" y="95608"/>
                </a:lnTo>
                <a:lnTo>
                  <a:pt x="98142" y="95608"/>
                </a:lnTo>
                <a:lnTo>
                  <a:pt x="98142" y="80566"/>
                </a:lnTo>
                <a:lnTo>
                  <a:pt x="100929" y="80566"/>
                </a:lnTo>
                <a:lnTo>
                  <a:pt x="101341" y="85696"/>
                </a:lnTo>
                <a:lnTo>
                  <a:pt x="101753" y="80566"/>
                </a:lnTo>
                <a:close/>
                <a:moveTo>
                  <a:pt x="112045" y="80566"/>
                </a:moveTo>
                <a:lnTo>
                  <a:pt x="112045" y="95608"/>
                </a:lnTo>
                <a:lnTo>
                  <a:pt x="110303" y="95608"/>
                </a:lnTo>
                <a:lnTo>
                  <a:pt x="110303" y="89211"/>
                </a:lnTo>
                <a:lnTo>
                  <a:pt x="109797" y="95608"/>
                </a:lnTo>
                <a:lnTo>
                  <a:pt x="107865" y="95608"/>
                </a:lnTo>
                <a:lnTo>
                  <a:pt x="107358" y="89211"/>
                </a:lnTo>
                <a:lnTo>
                  <a:pt x="107358" y="95608"/>
                </a:lnTo>
                <a:lnTo>
                  <a:pt x="105616" y="95608"/>
                </a:lnTo>
                <a:lnTo>
                  <a:pt x="105616" y="80566"/>
                </a:lnTo>
                <a:lnTo>
                  <a:pt x="108403" y="80566"/>
                </a:lnTo>
                <a:lnTo>
                  <a:pt x="108815" y="85696"/>
                </a:lnTo>
                <a:lnTo>
                  <a:pt x="109258" y="80566"/>
                </a:lnTo>
                <a:close/>
                <a:moveTo>
                  <a:pt x="119519" y="80566"/>
                </a:moveTo>
                <a:lnTo>
                  <a:pt x="119519" y="95608"/>
                </a:lnTo>
                <a:lnTo>
                  <a:pt x="117777" y="95608"/>
                </a:lnTo>
                <a:lnTo>
                  <a:pt x="117777" y="89211"/>
                </a:lnTo>
                <a:lnTo>
                  <a:pt x="117271" y="95608"/>
                </a:lnTo>
                <a:lnTo>
                  <a:pt x="115339" y="95608"/>
                </a:lnTo>
                <a:lnTo>
                  <a:pt x="114832" y="89211"/>
                </a:lnTo>
                <a:lnTo>
                  <a:pt x="114832" y="95608"/>
                </a:lnTo>
                <a:lnTo>
                  <a:pt x="113090" y="95608"/>
                </a:lnTo>
                <a:lnTo>
                  <a:pt x="113090" y="80566"/>
                </a:lnTo>
                <a:lnTo>
                  <a:pt x="115877" y="80566"/>
                </a:lnTo>
                <a:lnTo>
                  <a:pt x="116320" y="85696"/>
                </a:lnTo>
                <a:lnTo>
                  <a:pt x="116732" y="80566"/>
                </a:lnTo>
                <a:close/>
                <a:moveTo>
                  <a:pt x="126993" y="80566"/>
                </a:moveTo>
                <a:lnTo>
                  <a:pt x="126993" y="95608"/>
                </a:lnTo>
                <a:lnTo>
                  <a:pt x="125283" y="95608"/>
                </a:lnTo>
                <a:lnTo>
                  <a:pt x="125283" y="89211"/>
                </a:lnTo>
                <a:lnTo>
                  <a:pt x="124744" y="95608"/>
                </a:lnTo>
                <a:lnTo>
                  <a:pt x="122813" y="95608"/>
                </a:lnTo>
                <a:lnTo>
                  <a:pt x="122306" y="89211"/>
                </a:lnTo>
                <a:lnTo>
                  <a:pt x="122306" y="95608"/>
                </a:lnTo>
                <a:lnTo>
                  <a:pt x="120564" y="95608"/>
                </a:lnTo>
                <a:lnTo>
                  <a:pt x="120564" y="80566"/>
                </a:lnTo>
                <a:lnTo>
                  <a:pt x="123351" y="80566"/>
                </a:lnTo>
                <a:lnTo>
                  <a:pt x="123794" y="85696"/>
                </a:lnTo>
                <a:lnTo>
                  <a:pt x="124206" y="80566"/>
                </a:lnTo>
                <a:close/>
                <a:moveTo>
                  <a:pt x="134467" y="80566"/>
                </a:moveTo>
                <a:lnTo>
                  <a:pt x="134467" y="95608"/>
                </a:lnTo>
                <a:lnTo>
                  <a:pt x="132757" y="95608"/>
                </a:lnTo>
                <a:lnTo>
                  <a:pt x="132757" y="89211"/>
                </a:lnTo>
                <a:lnTo>
                  <a:pt x="132218" y="95608"/>
                </a:lnTo>
                <a:lnTo>
                  <a:pt x="130318" y="95608"/>
                </a:lnTo>
                <a:lnTo>
                  <a:pt x="129780" y="89211"/>
                </a:lnTo>
                <a:lnTo>
                  <a:pt x="129780" y="95608"/>
                </a:lnTo>
                <a:lnTo>
                  <a:pt x="128038" y="95608"/>
                </a:lnTo>
                <a:lnTo>
                  <a:pt x="128038" y="80566"/>
                </a:lnTo>
                <a:lnTo>
                  <a:pt x="130857" y="80566"/>
                </a:lnTo>
                <a:lnTo>
                  <a:pt x="131268" y="85696"/>
                </a:lnTo>
                <a:lnTo>
                  <a:pt x="131680" y="80566"/>
                </a:lnTo>
                <a:close/>
                <a:moveTo>
                  <a:pt x="141941" y="80566"/>
                </a:moveTo>
                <a:lnTo>
                  <a:pt x="141941" y="95608"/>
                </a:lnTo>
                <a:lnTo>
                  <a:pt x="140231" y="95608"/>
                </a:lnTo>
                <a:lnTo>
                  <a:pt x="140231" y="89211"/>
                </a:lnTo>
                <a:lnTo>
                  <a:pt x="139692" y="95608"/>
                </a:lnTo>
                <a:lnTo>
                  <a:pt x="137792" y="95608"/>
                </a:lnTo>
                <a:lnTo>
                  <a:pt x="137254" y="89211"/>
                </a:lnTo>
                <a:lnTo>
                  <a:pt x="137254" y="95608"/>
                </a:lnTo>
                <a:lnTo>
                  <a:pt x="135512" y="95608"/>
                </a:lnTo>
                <a:lnTo>
                  <a:pt x="135512" y="80566"/>
                </a:lnTo>
                <a:lnTo>
                  <a:pt x="138330" y="80566"/>
                </a:lnTo>
                <a:lnTo>
                  <a:pt x="138742" y="85696"/>
                </a:lnTo>
                <a:lnTo>
                  <a:pt x="139154" y="80566"/>
                </a:lnTo>
                <a:close/>
                <a:moveTo>
                  <a:pt x="149446" y="80566"/>
                </a:moveTo>
                <a:lnTo>
                  <a:pt x="149446" y="95608"/>
                </a:lnTo>
                <a:lnTo>
                  <a:pt x="147705" y="95608"/>
                </a:lnTo>
                <a:lnTo>
                  <a:pt x="147705" y="89211"/>
                </a:lnTo>
                <a:lnTo>
                  <a:pt x="147166" y="95608"/>
                </a:lnTo>
                <a:lnTo>
                  <a:pt x="145266" y="95608"/>
                </a:lnTo>
                <a:lnTo>
                  <a:pt x="144728" y="89211"/>
                </a:lnTo>
                <a:lnTo>
                  <a:pt x="144728" y="95608"/>
                </a:lnTo>
                <a:lnTo>
                  <a:pt x="142986" y="95608"/>
                </a:lnTo>
                <a:lnTo>
                  <a:pt x="142986" y="80566"/>
                </a:lnTo>
                <a:lnTo>
                  <a:pt x="145804" y="80566"/>
                </a:lnTo>
                <a:lnTo>
                  <a:pt x="146216" y="85696"/>
                </a:lnTo>
                <a:lnTo>
                  <a:pt x="146628" y="80566"/>
                </a:lnTo>
                <a:close/>
                <a:moveTo>
                  <a:pt x="156920" y="80566"/>
                </a:moveTo>
                <a:lnTo>
                  <a:pt x="156920" y="95608"/>
                </a:lnTo>
                <a:lnTo>
                  <a:pt x="155178" y="95608"/>
                </a:lnTo>
                <a:lnTo>
                  <a:pt x="155178" y="89211"/>
                </a:lnTo>
                <a:lnTo>
                  <a:pt x="154640" y="95608"/>
                </a:lnTo>
                <a:lnTo>
                  <a:pt x="152740" y="95608"/>
                </a:lnTo>
                <a:lnTo>
                  <a:pt x="152233" y="89211"/>
                </a:lnTo>
                <a:lnTo>
                  <a:pt x="152233" y="95608"/>
                </a:lnTo>
                <a:lnTo>
                  <a:pt x="150491" y="95608"/>
                </a:lnTo>
                <a:lnTo>
                  <a:pt x="150491" y="80566"/>
                </a:lnTo>
                <a:lnTo>
                  <a:pt x="153278" y="80566"/>
                </a:lnTo>
                <a:lnTo>
                  <a:pt x="153690" y="85696"/>
                </a:lnTo>
                <a:lnTo>
                  <a:pt x="154133" y="80566"/>
                </a:lnTo>
                <a:close/>
                <a:moveTo>
                  <a:pt x="164394" y="80566"/>
                </a:moveTo>
                <a:lnTo>
                  <a:pt x="164394" y="95608"/>
                </a:lnTo>
                <a:lnTo>
                  <a:pt x="162652" y="95608"/>
                </a:lnTo>
                <a:lnTo>
                  <a:pt x="162652" y="89211"/>
                </a:lnTo>
                <a:lnTo>
                  <a:pt x="162146" y="95608"/>
                </a:lnTo>
                <a:lnTo>
                  <a:pt x="160214" y="95608"/>
                </a:lnTo>
                <a:lnTo>
                  <a:pt x="159707" y="89211"/>
                </a:lnTo>
                <a:lnTo>
                  <a:pt x="159707" y="95608"/>
                </a:lnTo>
                <a:lnTo>
                  <a:pt x="157965" y="95608"/>
                </a:lnTo>
                <a:lnTo>
                  <a:pt x="157965" y="80566"/>
                </a:lnTo>
                <a:lnTo>
                  <a:pt x="160752" y="80566"/>
                </a:lnTo>
                <a:lnTo>
                  <a:pt x="161164" y="85696"/>
                </a:lnTo>
                <a:lnTo>
                  <a:pt x="161607" y="80566"/>
                </a:lnTo>
                <a:close/>
                <a:moveTo>
                  <a:pt x="171868" y="80566"/>
                </a:moveTo>
                <a:lnTo>
                  <a:pt x="171868" y="95608"/>
                </a:lnTo>
                <a:lnTo>
                  <a:pt x="170126" y="95608"/>
                </a:lnTo>
                <a:lnTo>
                  <a:pt x="170126" y="89211"/>
                </a:lnTo>
                <a:lnTo>
                  <a:pt x="169620" y="95608"/>
                </a:lnTo>
                <a:lnTo>
                  <a:pt x="167688" y="95608"/>
                </a:lnTo>
                <a:lnTo>
                  <a:pt x="167181" y="89211"/>
                </a:lnTo>
                <a:lnTo>
                  <a:pt x="167181" y="95608"/>
                </a:lnTo>
                <a:lnTo>
                  <a:pt x="165439" y="95608"/>
                </a:lnTo>
                <a:lnTo>
                  <a:pt x="165439" y="80566"/>
                </a:lnTo>
                <a:lnTo>
                  <a:pt x="168226" y="80566"/>
                </a:lnTo>
                <a:lnTo>
                  <a:pt x="168638" y="85696"/>
                </a:lnTo>
                <a:lnTo>
                  <a:pt x="169081" y="80566"/>
                </a:lnTo>
                <a:close/>
                <a:moveTo>
                  <a:pt x="179342" y="80566"/>
                </a:moveTo>
                <a:lnTo>
                  <a:pt x="179342" y="95608"/>
                </a:lnTo>
                <a:lnTo>
                  <a:pt x="177600" y="95608"/>
                </a:lnTo>
                <a:lnTo>
                  <a:pt x="177600" y="89211"/>
                </a:lnTo>
                <a:lnTo>
                  <a:pt x="177093" y="95608"/>
                </a:lnTo>
                <a:lnTo>
                  <a:pt x="175193" y="95608"/>
                </a:lnTo>
                <a:lnTo>
                  <a:pt x="174655" y="89211"/>
                </a:lnTo>
                <a:lnTo>
                  <a:pt x="174655" y="95608"/>
                </a:lnTo>
                <a:lnTo>
                  <a:pt x="172913" y="95608"/>
                </a:lnTo>
                <a:lnTo>
                  <a:pt x="172913" y="80566"/>
                </a:lnTo>
                <a:lnTo>
                  <a:pt x="175732" y="80566"/>
                </a:lnTo>
                <a:lnTo>
                  <a:pt x="176143" y="85696"/>
                </a:lnTo>
                <a:lnTo>
                  <a:pt x="176555" y="80566"/>
                </a:lnTo>
                <a:close/>
                <a:moveTo>
                  <a:pt x="186816" y="80566"/>
                </a:moveTo>
                <a:lnTo>
                  <a:pt x="186816" y="95608"/>
                </a:lnTo>
                <a:lnTo>
                  <a:pt x="185106" y="95608"/>
                </a:lnTo>
                <a:lnTo>
                  <a:pt x="185106" y="89211"/>
                </a:lnTo>
                <a:lnTo>
                  <a:pt x="184567" y="95608"/>
                </a:lnTo>
                <a:lnTo>
                  <a:pt x="182667" y="95608"/>
                </a:lnTo>
                <a:lnTo>
                  <a:pt x="182129" y="89211"/>
                </a:lnTo>
                <a:lnTo>
                  <a:pt x="182129" y="95608"/>
                </a:lnTo>
                <a:lnTo>
                  <a:pt x="180387" y="95608"/>
                </a:lnTo>
                <a:lnTo>
                  <a:pt x="180387" y="80566"/>
                </a:lnTo>
                <a:lnTo>
                  <a:pt x="183206" y="80566"/>
                </a:lnTo>
                <a:lnTo>
                  <a:pt x="183617" y="85696"/>
                </a:lnTo>
                <a:lnTo>
                  <a:pt x="184029" y="80566"/>
                </a:lnTo>
                <a:close/>
                <a:moveTo>
                  <a:pt x="194321" y="80566"/>
                </a:moveTo>
                <a:lnTo>
                  <a:pt x="194321" y="95608"/>
                </a:lnTo>
                <a:lnTo>
                  <a:pt x="192580" y="95608"/>
                </a:lnTo>
                <a:lnTo>
                  <a:pt x="192580" y="89211"/>
                </a:lnTo>
                <a:lnTo>
                  <a:pt x="192041" y="95608"/>
                </a:lnTo>
                <a:lnTo>
                  <a:pt x="190141" y="95608"/>
                </a:lnTo>
                <a:lnTo>
                  <a:pt x="189603" y="89211"/>
                </a:lnTo>
                <a:lnTo>
                  <a:pt x="189603" y="95608"/>
                </a:lnTo>
                <a:lnTo>
                  <a:pt x="187861" y="95608"/>
                </a:lnTo>
                <a:lnTo>
                  <a:pt x="187861" y="80566"/>
                </a:lnTo>
                <a:lnTo>
                  <a:pt x="190679" y="80566"/>
                </a:lnTo>
                <a:lnTo>
                  <a:pt x="191091" y="85696"/>
                </a:lnTo>
                <a:lnTo>
                  <a:pt x="191503" y="80566"/>
                </a:lnTo>
                <a:close/>
                <a:moveTo>
                  <a:pt x="201795" y="80566"/>
                </a:moveTo>
                <a:lnTo>
                  <a:pt x="201795" y="95608"/>
                </a:lnTo>
                <a:lnTo>
                  <a:pt x="200054" y="95608"/>
                </a:lnTo>
                <a:lnTo>
                  <a:pt x="200054" y="89211"/>
                </a:lnTo>
                <a:lnTo>
                  <a:pt x="199515" y="95608"/>
                </a:lnTo>
                <a:lnTo>
                  <a:pt x="197615" y="95608"/>
                </a:lnTo>
                <a:lnTo>
                  <a:pt x="197077" y="89211"/>
                </a:lnTo>
                <a:lnTo>
                  <a:pt x="197077" y="95608"/>
                </a:lnTo>
                <a:lnTo>
                  <a:pt x="195366" y="95608"/>
                </a:lnTo>
                <a:lnTo>
                  <a:pt x="195366" y="80566"/>
                </a:lnTo>
                <a:lnTo>
                  <a:pt x="198153" y="80566"/>
                </a:lnTo>
                <a:lnTo>
                  <a:pt x="198565" y="85696"/>
                </a:lnTo>
                <a:lnTo>
                  <a:pt x="198977" y="80566"/>
                </a:lnTo>
                <a:close/>
                <a:moveTo>
                  <a:pt x="209269" y="80566"/>
                </a:moveTo>
                <a:lnTo>
                  <a:pt x="209269" y="95608"/>
                </a:lnTo>
                <a:lnTo>
                  <a:pt x="207527" y="95608"/>
                </a:lnTo>
                <a:lnTo>
                  <a:pt x="207527" y="89211"/>
                </a:lnTo>
                <a:lnTo>
                  <a:pt x="207021" y="95608"/>
                </a:lnTo>
                <a:lnTo>
                  <a:pt x="205089" y="95608"/>
                </a:lnTo>
                <a:lnTo>
                  <a:pt x="204582" y="89211"/>
                </a:lnTo>
                <a:lnTo>
                  <a:pt x="204582" y="95608"/>
                </a:lnTo>
                <a:lnTo>
                  <a:pt x="202840" y="95608"/>
                </a:lnTo>
                <a:lnTo>
                  <a:pt x="202840" y="80566"/>
                </a:lnTo>
                <a:lnTo>
                  <a:pt x="205627" y="80566"/>
                </a:lnTo>
                <a:lnTo>
                  <a:pt x="206039" y="85696"/>
                </a:lnTo>
                <a:lnTo>
                  <a:pt x="206451" y="80566"/>
                </a:lnTo>
                <a:close/>
                <a:moveTo>
                  <a:pt x="216743" y="80566"/>
                </a:moveTo>
                <a:lnTo>
                  <a:pt x="216743" y="95608"/>
                </a:lnTo>
                <a:lnTo>
                  <a:pt x="215001" y="95608"/>
                </a:lnTo>
                <a:lnTo>
                  <a:pt x="215001" y="89211"/>
                </a:lnTo>
                <a:lnTo>
                  <a:pt x="214495" y="95608"/>
                </a:lnTo>
                <a:lnTo>
                  <a:pt x="212563" y="95608"/>
                </a:lnTo>
                <a:lnTo>
                  <a:pt x="212056" y="89211"/>
                </a:lnTo>
                <a:lnTo>
                  <a:pt x="212056" y="95608"/>
                </a:lnTo>
                <a:lnTo>
                  <a:pt x="210314" y="95608"/>
                </a:lnTo>
                <a:lnTo>
                  <a:pt x="210314" y="80566"/>
                </a:lnTo>
                <a:lnTo>
                  <a:pt x="213101" y="80566"/>
                </a:lnTo>
                <a:lnTo>
                  <a:pt x="213513" y="85696"/>
                </a:lnTo>
                <a:lnTo>
                  <a:pt x="213956" y="80566"/>
                </a:lnTo>
                <a:close/>
                <a:moveTo>
                  <a:pt x="224217" y="80566"/>
                </a:moveTo>
                <a:lnTo>
                  <a:pt x="224217" y="95608"/>
                </a:lnTo>
                <a:lnTo>
                  <a:pt x="222475" y="95608"/>
                </a:lnTo>
                <a:lnTo>
                  <a:pt x="222475" y="89211"/>
                </a:lnTo>
                <a:lnTo>
                  <a:pt x="221969" y="95608"/>
                </a:lnTo>
                <a:lnTo>
                  <a:pt x="220037" y="95608"/>
                </a:lnTo>
                <a:lnTo>
                  <a:pt x="219530" y="89211"/>
                </a:lnTo>
                <a:lnTo>
                  <a:pt x="219530" y="95608"/>
                </a:lnTo>
                <a:lnTo>
                  <a:pt x="217788" y="95608"/>
                </a:lnTo>
                <a:lnTo>
                  <a:pt x="217788" y="80566"/>
                </a:lnTo>
                <a:lnTo>
                  <a:pt x="220575" y="80566"/>
                </a:lnTo>
                <a:lnTo>
                  <a:pt x="221018" y="85696"/>
                </a:lnTo>
                <a:lnTo>
                  <a:pt x="221430" y="80566"/>
                </a:lnTo>
                <a:close/>
                <a:moveTo>
                  <a:pt x="231691" y="80566"/>
                </a:moveTo>
                <a:lnTo>
                  <a:pt x="231691" y="95608"/>
                </a:lnTo>
                <a:lnTo>
                  <a:pt x="229981" y="95608"/>
                </a:lnTo>
                <a:lnTo>
                  <a:pt x="229981" y="89211"/>
                </a:lnTo>
                <a:lnTo>
                  <a:pt x="229442" y="95608"/>
                </a:lnTo>
                <a:lnTo>
                  <a:pt x="227542" y="95608"/>
                </a:lnTo>
                <a:lnTo>
                  <a:pt x="227004" y="89211"/>
                </a:lnTo>
                <a:lnTo>
                  <a:pt x="227004" y="95608"/>
                </a:lnTo>
                <a:lnTo>
                  <a:pt x="225262" y="95608"/>
                </a:lnTo>
                <a:lnTo>
                  <a:pt x="225262" y="80566"/>
                </a:lnTo>
                <a:lnTo>
                  <a:pt x="228049" y="80566"/>
                </a:lnTo>
                <a:lnTo>
                  <a:pt x="228492" y="85696"/>
                </a:lnTo>
                <a:lnTo>
                  <a:pt x="228904" y="80566"/>
                </a:lnTo>
                <a:close/>
                <a:moveTo>
                  <a:pt x="239165" y="80566"/>
                </a:moveTo>
                <a:lnTo>
                  <a:pt x="239165" y="95608"/>
                </a:lnTo>
                <a:lnTo>
                  <a:pt x="237455" y="95608"/>
                </a:lnTo>
                <a:lnTo>
                  <a:pt x="237455" y="89211"/>
                </a:lnTo>
                <a:lnTo>
                  <a:pt x="236916" y="95608"/>
                </a:lnTo>
                <a:lnTo>
                  <a:pt x="235016" y="95608"/>
                </a:lnTo>
                <a:lnTo>
                  <a:pt x="234478" y="89211"/>
                </a:lnTo>
                <a:lnTo>
                  <a:pt x="234478" y="95608"/>
                </a:lnTo>
                <a:lnTo>
                  <a:pt x="232736" y="95608"/>
                </a:lnTo>
                <a:lnTo>
                  <a:pt x="232736" y="80566"/>
                </a:lnTo>
                <a:lnTo>
                  <a:pt x="235555" y="80566"/>
                </a:lnTo>
                <a:lnTo>
                  <a:pt x="235966" y="85696"/>
                </a:lnTo>
                <a:lnTo>
                  <a:pt x="236378" y="80566"/>
                </a:lnTo>
                <a:close/>
                <a:moveTo>
                  <a:pt x="246670" y="80566"/>
                </a:moveTo>
                <a:lnTo>
                  <a:pt x="246670" y="95608"/>
                </a:lnTo>
                <a:lnTo>
                  <a:pt x="244929" y="95608"/>
                </a:lnTo>
                <a:lnTo>
                  <a:pt x="244929" y="89211"/>
                </a:lnTo>
                <a:lnTo>
                  <a:pt x="244390" y="95608"/>
                </a:lnTo>
                <a:lnTo>
                  <a:pt x="242490" y="95608"/>
                </a:lnTo>
                <a:lnTo>
                  <a:pt x="241952" y="89211"/>
                </a:lnTo>
                <a:lnTo>
                  <a:pt x="241952" y="95608"/>
                </a:lnTo>
                <a:lnTo>
                  <a:pt x="240242" y="95608"/>
                </a:lnTo>
                <a:lnTo>
                  <a:pt x="240242" y="80566"/>
                </a:lnTo>
                <a:lnTo>
                  <a:pt x="243028" y="80566"/>
                </a:lnTo>
                <a:lnTo>
                  <a:pt x="243440" y="85696"/>
                </a:lnTo>
                <a:lnTo>
                  <a:pt x="243852" y="80566"/>
                </a:lnTo>
                <a:close/>
                <a:moveTo>
                  <a:pt x="254144" y="80566"/>
                </a:moveTo>
                <a:lnTo>
                  <a:pt x="254144" y="95608"/>
                </a:lnTo>
                <a:lnTo>
                  <a:pt x="252402" y="95608"/>
                </a:lnTo>
                <a:lnTo>
                  <a:pt x="252402" y="89211"/>
                </a:lnTo>
                <a:lnTo>
                  <a:pt x="251864" y="95608"/>
                </a:lnTo>
                <a:lnTo>
                  <a:pt x="249964" y="95608"/>
                </a:lnTo>
                <a:lnTo>
                  <a:pt x="249426" y="89211"/>
                </a:lnTo>
                <a:lnTo>
                  <a:pt x="249426" y="95608"/>
                </a:lnTo>
                <a:lnTo>
                  <a:pt x="247715" y="95608"/>
                </a:lnTo>
                <a:lnTo>
                  <a:pt x="247715" y="80566"/>
                </a:lnTo>
                <a:lnTo>
                  <a:pt x="250502" y="80566"/>
                </a:lnTo>
                <a:lnTo>
                  <a:pt x="250914" y="85696"/>
                </a:lnTo>
                <a:lnTo>
                  <a:pt x="251326" y="80566"/>
                </a:lnTo>
                <a:close/>
                <a:moveTo>
                  <a:pt x="261618" y="80566"/>
                </a:moveTo>
                <a:lnTo>
                  <a:pt x="261618" y="95608"/>
                </a:lnTo>
                <a:lnTo>
                  <a:pt x="259876" y="95608"/>
                </a:lnTo>
                <a:lnTo>
                  <a:pt x="259876" y="89211"/>
                </a:lnTo>
                <a:lnTo>
                  <a:pt x="259338" y="95608"/>
                </a:lnTo>
                <a:lnTo>
                  <a:pt x="257438" y="95608"/>
                </a:lnTo>
                <a:lnTo>
                  <a:pt x="256899" y="89211"/>
                </a:lnTo>
                <a:lnTo>
                  <a:pt x="256899" y="95608"/>
                </a:lnTo>
                <a:lnTo>
                  <a:pt x="255189" y="95608"/>
                </a:lnTo>
                <a:lnTo>
                  <a:pt x="255189" y="80566"/>
                </a:lnTo>
                <a:lnTo>
                  <a:pt x="257976" y="80566"/>
                </a:lnTo>
                <a:lnTo>
                  <a:pt x="258388" y="85696"/>
                </a:lnTo>
                <a:lnTo>
                  <a:pt x="258831" y="80566"/>
                </a:lnTo>
                <a:close/>
                <a:moveTo>
                  <a:pt x="269092" y="80566"/>
                </a:moveTo>
                <a:lnTo>
                  <a:pt x="269092" y="95608"/>
                </a:lnTo>
                <a:lnTo>
                  <a:pt x="267350" y="95608"/>
                </a:lnTo>
                <a:lnTo>
                  <a:pt x="267350" y="89211"/>
                </a:lnTo>
                <a:lnTo>
                  <a:pt x="266844" y="95608"/>
                </a:lnTo>
                <a:lnTo>
                  <a:pt x="264912" y="95608"/>
                </a:lnTo>
                <a:lnTo>
                  <a:pt x="264405" y="89211"/>
                </a:lnTo>
                <a:lnTo>
                  <a:pt x="264405" y="95608"/>
                </a:lnTo>
                <a:lnTo>
                  <a:pt x="262663" y="95608"/>
                </a:lnTo>
                <a:lnTo>
                  <a:pt x="262663" y="80566"/>
                </a:lnTo>
                <a:lnTo>
                  <a:pt x="265450" y="80566"/>
                </a:lnTo>
                <a:lnTo>
                  <a:pt x="265862" y="85696"/>
                </a:lnTo>
                <a:lnTo>
                  <a:pt x="266305" y="80566"/>
                </a:lnTo>
                <a:close/>
                <a:moveTo>
                  <a:pt x="276566" y="80566"/>
                </a:moveTo>
                <a:lnTo>
                  <a:pt x="276566" y="95608"/>
                </a:lnTo>
                <a:lnTo>
                  <a:pt x="274824" y="95608"/>
                </a:lnTo>
                <a:lnTo>
                  <a:pt x="274824" y="89211"/>
                </a:lnTo>
                <a:lnTo>
                  <a:pt x="274317" y="95608"/>
                </a:lnTo>
                <a:lnTo>
                  <a:pt x="272386" y="95608"/>
                </a:lnTo>
                <a:lnTo>
                  <a:pt x="271879" y="89211"/>
                </a:lnTo>
                <a:lnTo>
                  <a:pt x="271879" y="95608"/>
                </a:lnTo>
                <a:lnTo>
                  <a:pt x="270137" y="95608"/>
                </a:lnTo>
                <a:lnTo>
                  <a:pt x="270137" y="80566"/>
                </a:lnTo>
                <a:lnTo>
                  <a:pt x="272924" y="80566"/>
                </a:lnTo>
                <a:lnTo>
                  <a:pt x="273367" y="85696"/>
                </a:lnTo>
                <a:lnTo>
                  <a:pt x="273779" y="80566"/>
                </a:lnTo>
                <a:close/>
                <a:moveTo>
                  <a:pt x="284040" y="80566"/>
                </a:moveTo>
                <a:lnTo>
                  <a:pt x="284040" y="95608"/>
                </a:lnTo>
                <a:lnTo>
                  <a:pt x="282298" y="95608"/>
                </a:lnTo>
                <a:lnTo>
                  <a:pt x="282298" y="89211"/>
                </a:lnTo>
                <a:lnTo>
                  <a:pt x="281791" y="95608"/>
                </a:lnTo>
                <a:lnTo>
                  <a:pt x="279860" y="95608"/>
                </a:lnTo>
                <a:lnTo>
                  <a:pt x="279353" y="89211"/>
                </a:lnTo>
                <a:lnTo>
                  <a:pt x="279353" y="95608"/>
                </a:lnTo>
                <a:lnTo>
                  <a:pt x="277611" y="95608"/>
                </a:lnTo>
                <a:lnTo>
                  <a:pt x="277611" y="80566"/>
                </a:lnTo>
                <a:lnTo>
                  <a:pt x="280430" y="80566"/>
                </a:lnTo>
                <a:lnTo>
                  <a:pt x="280841" y="85696"/>
                </a:lnTo>
                <a:lnTo>
                  <a:pt x="281253" y="80566"/>
                </a:lnTo>
                <a:close/>
                <a:moveTo>
                  <a:pt x="7347" y="96463"/>
                </a:moveTo>
                <a:lnTo>
                  <a:pt x="7347" y="111474"/>
                </a:lnTo>
                <a:lnTo>
                  <a:pt x="5605" y="111474"/>
                </a:lnTo>
                <a:lnTo>
                  <a:pt x="5605" y="105077"/>
                </a:lnTo>
                <a:lnTo>
                  <a:pt x="5099" y="111474"/>
                </a:lnTo>
                <a:lnTo>
                  <a:pt x="3167" y="111474"/>
                </a:lnTo>
                <a:lnTo>
                  <a:pt x="2629" y="105077"/>
                </a:lnTo>
                <a:lnTo>
                  <a:pt x="2629" y="111474"/>
                </a:lnTo>
                <a:lnTo>
                  <a:pt x="918" y="111474"/>
                </a:lnTo>
                <a:lnTo>
                  <a:pt x="918" y="96463"/>
                </a:lnTo>
                <a:lnTo>
                  <a:pt x="3705" y="96463"/>
                </a:lnTo>
                <a:lnTo>
                  <a:pt x="4117" y="101562"/>
                </a:lnTo>
                <a:lnTo>
                  <a:pt x="4529" y="96463"/>
                </a:lnTo>
                <a:close/>
                <a:moveTo>
                  <a:pt x="14821" y="96463"/>
                </a:moveTo>
                <a:lnTo>
                  <a:pt x="14821" y="111474"/>
                </a:lnTo>
                <a:lnTo>
                  <a:pt x="13079" y="111474"/>
                </a:lnTo>
                <a:lnTo>
                  <a:pt x="13079" y="105077"/>
                </a:lnTo>
                <a:lnTo>
                  <a:pt x="12573" y="111474"/>
                </a:lnTo>
                <a:lnTo>
                  <a:pt x="10641" y="111474"/>
                </a:lnTo>
                <a:lnTo>
                  <a:pt x="10134" y="105077"/>
                </a:lnTo>
                <a:lnTo>
                  <a:pt x="10134" y="111474"/>
                </a:lnTo>
                <a:lnTo>
                  <a:pt x="8392" y="111474"/>
                </a:lnTo>
                <a:lnTo>
                  <a:pt x="8392" y="96463"/>
                </a:lnTo>
                <a:lnTo>
                  <a:pt x="11179" y="96463"/>
                </a:lnTo>
                <a:lnTo>
                  <a:pt x="11591" y="101562"/>
                </a:lnTo>
                <a:lnTo>
                  <a:pt x="12034" y="96463"/>
                </a:lnTo>
                <a:close/>
                <a:moveTo>
                  <a:pt x="22295" y="96463"/>
                </a:moveTo>
                <a:lnTo>
                  <a:pt x="22295" y="111474"/>
                </a:lnTo>
                <a:lnTo>
                  <a:pt x="20553" y="111474"/>
                </a:lnTo>
                <a:lnTo>
                  <a:pt x="20553" y="105077"/>
                </a:lnTo>
                <a:lnTo>
                  <a:pt x="20047" y="111474"/>
                </a:lnTo>
                <a:lnTo>
                  <a:pt x="18115" y="111474"/>
                </a:lnTo>
                <a:lnTo>
                  <a:pt x="17608" y="105077"/>
                </a:lnTo>
                <a:lnTo>
                  <a:pt x="17608" y="111474"/>
                </a:lnTo>
                <a:lnTo>
                  <a:pt x="15866" y="111474"/>
                </a:lnTo>
                <a:lnTo>
                  <a:pt x="15866" y="96463"/>
                </a:lnTo>
                <a:lnTo>
                  <a:pt x="18653" y="96463"/>
                </a:lnTo>
                <a:lnTo>
                  <a:pt x="19096" y="101562"/>
                </a:lnTo>
                <a:lnTo>
                  <a:pt x="19508" y="96463"/>
                </a:lnTo>
                <a:close/>
                <a:moveTo>
                  <a:pt x="29769" y="96463"/>
                </a:moveTo>
                <a:lnTo>
                  <a:pt x="29769" y="111474"/>
                </a:lnTo>
                <a:lnTo>
                  <a:pt x="28059" y="111474"/>
                </a:lnTo>
                <a:lnTo>
                  <a:pt x="28059" y="105077"/>
                </a:lnTo>
                <a:lnTo>
                  <a:pt x="27520" y="111474"/>
                </a:lnTo>
                <a:lnTo>
                  <a:pt x="25589" y="111474"/>
                </a:lnTo>
                <a:lnTo>
                  <a:pt x="25082" y="105077"/>
                </a:lnTo>
                <a:lnTo>
                  <a:pt x="25082" y="111474"/>
                </a:lnTo>
                <a:lnTo>
                  <a:pt x="23340" y="111474"/>
                </a:lnTo>
                <a:lnTo>
                  <a:pt x="23340" y="96463"/>
                </a:lnTo>
                <a:lnTo>
                  <a:pt x="26159" y="96463"/>
                </a:lnTo>
                <a:lnTo>
                  <a:pt x="26570" y="101562"/>
                </a:lnTo>
                <a:lnTo>
                  <a:pt x="26982" y="96463"/>
                </a:lnTo>
                <a:close/>
                <a:moveTo>
                  <a:pt x="37243" y="96463"/>
                </a:moveTo>
                <a:lnTo>
                  <a:pt x="37243" y="111474"/>
                </a:lnTo>
                <a:lnTo>
                  <a:pt x="35533" y="111474"/>
                </a:lnTo>
                <a:lnTo>
                  <a:pt x="35533" y="105077"/>
                </a:lnTo>
                <a:lnTo>
                  <a:pt x="34994" y="111474"/>
                </a:lnTo>
                <a:lnTo>
                  <a:pt x="33094" y="111474"/>
                </a:lnTo>
                <a:lnTo>
                  <a:pt x="32556" y="105077"/>
                </a:lnTo>
                <a:lnTo>
                  <a:pt x="32556" y="111474"/>
                </a:lnTo>
                <a:lnTo>
                  <a:pt x="30814" y="111474"/>
                </a:lnTo>
                <a:lnTo>
                  <a:pt x="30814" y="96463"/>
                </a:lnTo>
                <a:lnTo>
                  <a:pt x="33633" y="96463"/>
                </a:lnTo>
                <a:lnTo>
                  <a:pt x="34044" y="101562"/>
                </a:lnTo>
                <a:lnTo>
                  <a:pt x="34456" y="96463"/>
                </a:lnTo>
                <a:close/>
                <a:moveTo>
                  <a:pt x="44748" y="96463"/>
                </a:moveTo>
                <a:lnTo>
                  <a:pt x="44748" y="111474"/>
                </a:lnTo>
                <a:lnTo>
                  <a:pt x="43007" y="111474"/>
                </a:lnTo>
                <a:lnTo>
                  <a:pt x="43007" y="105077"/>
                </a:lnTo>
                <a:lnTo>
                  <a:pt x="42468" y="111474"/>
                </a:lnTo>
                <a:lnTo>
                  <a:pt x="40568" y="111474"/>
                </a:lnTo>
                <a:lnTo>
                  <a:pt x="40030" y="105077"/>
                </a:lnTo>
                <a:lnTo>
                  <a:pt x="40030" y="111474"/>
                </a:lnTo>
                <a:lnTo>
                  <a:pt x="38320" y="111474"/>
                </a:lnTo>
                <a:lnTo>
                  <a:pt x="38320" y="96463"/>
                </a:lnTo>
                <a:lnTo>
                  <a:pt x="41106" y="96463"/>
                </a:lnTo>
                <a:lnTo>
                  <a:pt x="41518" y="101562"/>
                </a:lnTo>
                <a:lnTo>
                  <a:pt x="41930" y="96463"/>
                </a:lnTo>
                <a:close/>
                <a:moveTo>
                  <a:pt x="52222" y="96463"/>
                </a:moveTo>
                <a:lnTo>
                  <a:pt x="52222" y="111474"/>
                </a:lnTo>
                <a:lnTo>
                  <a:pt x="50480" y="111474"/>
                </a:lnTo>
                <a:lnTo>
                  <a:pt x="50480" y="105077"/>
                </a:lnTo>
                <a:lnTo>
                  <a:pt x="49942" y="111474"/>
                </a:lnTo>
                <a:lnTo>
                  <a:pt x="48042" y="111474"/>
                </a:lnTo>
                <a:lnTo>
                  <a:pt x="47504" y="105077"/>
                </a:lnTo>
                <a:lnTo>
                  <a:pt x="47504" y="111474"/>
                </a:lnTo>
                <a:lnTo>
                  <a:pt x="45793" y="111474"/>
                </a:lnTo>
                <a:lnTo>
                  <a:pt x="45793" y="96463"/>
                </a:lnTo>
                <a:lnTo>
                  <a:pt x="48580" y="96463"/>
                </a:lnTo>
                <a:lnTo>
                  <a:pt x="48992" y="101562"/>
                </a:lnTo>
                <a:lnTo>
                  <a:pt x="49404" y="96463"/>
                </a:lnTo>
                <a:close/>
                <a:moveTo>
                  <a:pt x="59696" y="96463"/>
                </a:moveTo>
                <a:lnTo>
                  <a:pt x="59696" y="111474"/>
                </a:lnTo>
                <a:lnTo>
                  <a:pt x="57954" y="111474"/>
                </a:lnTo>
                <a:lnTo>
                  <a:pt x="57954" y="105077"/>
                </a:lnTo>
                <a:lnTo>
                  <a:pt x="57448" y="111474"/>
                </a:lnTo>
                <a:lnTo>
                  <a:pt x="55516" y="111474"/>
                </a:lnTo>
                <a:lnTo>
                  <a:pt x="54978" y="105077"/>
                </a:lnTo>
                <a:lnTo>
                  <a:pt x="54978" y="111474"/>
                </a:lnTo>
                <a:lnTo>
                  <a:pt x="53267" y="111474"/>
                </a:lnTo>
                <a:lnTo>
                  <a:pt x="53267" y="96463"/>
                </a:lnTo>
                <a:lnTo>
                  <a:pt x="56054" y="96463"/>
                </a:lnTo>
                <a:lnTo>
                  <a:pt x="56466" y="101562"/>
                </a:lnTo>
                <a:lnTo>
                  <a:pt x="56878" y="96463"/>
                </a:lnTo>
                <a:close/>
                <a:moveTo>
                  <a:pt x="67170" y="96463"/>
                </a:moveTo>
                <a:lnTo>
                  <a:pt x="67170" y="111474"/>
                </a:lnTo>
                <a:lnTo>
                  <a:pt x="65428" y="111474"/>
                </a:lnTo>
                <a:lnTo>
                  <a:pt x="65428" y="105077"/>
                </a:lnTo>
                <a:lnTo>
                  <a:pt x="64922" y="111474"/>
                </a:lnTo>
                <a:lnTo>
                  <a:pt x="62990" y="111474"/>
                </a:lnTo>
                <a:lnTo>
                  <a:pt x="62483" y="105077"/>
                </a:lnTo>
                <a:lnTo>
                  <a:pt x="62483" y="111474"/>
                </a:lnTo>
                <a:lnTo>
                  <a:pt x="60741" y="111474"/>
                </a:lnTo>
                <a:lnTo>
                  <a:pt x="60741" y="96463"/>
                </a:lnTo>
                <a:lnTo>
                  <a:pt x="63528" y="96463"/>
                </a:lnTo>
                <a:lnTo>
                  <a:pt x="63940" y="101562"/>
                </a:lnTo>
                <a:lnTo>
                  <a:pt x="64383" y="96463"/>
                </a:lnTo>
                <a:close/>
                <a:moveTo>
                  <a:pt x="74644" y="96463"/>
                </a:moveTo>
                <a:lnTo>
                  <a:pt x="74644" y="111474"/>
                </a:lnTo>
                <a:lnTo>
                  <a:pt x="72902" y="111474"/>
                </a:lnTo>
                <a:lnTo>
                  <a:pt x="72902" y="105077"/>
                </a:lnTo>
                <a:lnTo>
                  <a:pt x="72395" y="111474"/>
                </a:lnTo>
                <a:lnTo>
                  <a:pt x="70464" y="111474"/>
                </a:lnTo>
                <a:lnTo>
                  <a:pt x="69957" y="105077"/>
                </a:lnTo>
                <a:lnTo>
                  <a:pt x="69957" y="111474"/>
                </a:lnTo>
                <a:lnTo>
                  <a:pt x="68215" y="111474"/>
                </a:lnTo>
                <a:lnTo>
                  <a:pt x="68215" y="96463"/>
                </a:lnTo>
                <a:lnTo>
                  <a:pt x="71002" y="96463"/>
                </a:lnTo>
                <a:lnTo>
                  <a:pt x="71445" y="101562"/>
                </a:lnTo>
                <a:lnTo>
                  <a:pt x="71857" y="96463"/>
                </a:lnTo>
                <a:close/>
                <a:moveTo>
                  <a:pt x="82118" y="96463"/>
                </a:moveTo>
                <a:lnTo>
                  <a:pt x="82118" y="111474"/>
                </a:lnTo>
                <a:lnTo>
                  <a:pt x="80376" y="111474"/>
                </a:lnTo>
                <a:lnTo>
                  <a:pt x="80376" y="105077"/>
                </a:lnTo>
                <a:lnTo>
                  <a:pt x="79869" y="111474"/>
                </a:lnTo>
                <a:lnTo>
                  <a:pt x="77969" y="111474"/>
                </a:lnTo>
                <a:lnTo>
                  <a:pt x="77431" y="105077"/>
                </a:lnTo>
                <a:lnTo>
                  <a:pt x="77431" y="111474"/>
                </a:lnTo>
                <a:lnTo>
                  <a:pt x="75689" y="111474"/>
                </a:lnTo>
                <a:lnTo>
                  <a:pt x="75689" y="96463"/>
                </a:lnTo>
                <a:lnTo>
                  <a:pt x="78508" y="96463"/>
                </a:lnTo>
                <a:lnTo>
                  <a:pt x="78919" y="101562"/>
                </a:lnTo>
                <a:lnTo>
                  <a:pt x="79331" y="96463"/>
                </a:lnTo>
                <a:close/>
                <a:moveTo>
                  <a:pt x="89623" y="96463"/>
                </a:moveTo>
                <a:lnTo>
                  <a:pt x="89623" y="111474"/>
                </a:lnTo>
                <a:lnTo>
                  <a:pt x="87882" y="111474"/>
                </a:lnTo>
                <a:lnTo>
                  <a:pt x="87882" y="105077"/>
                </a:lnTo>
                <a:lnTo>
                  <a:pt x="87343" y="111474"/>
                </a:lnTo>
                <a:lnTo>
                  <a:pt x="85443" y="111474"/>
                </a:lnTo>
                <a:lnTo>
                  <a:pt x="84905" y="105077"/>
                </a:lnTo>
                <a:lnTo>
                  <a:pt x="84905" y="111474"/>
                </a:lnTo>
                <a:lnTo>
                  <a:pt x="83163" y="111474"/>
                </a:lnTo>
                <a:lnTo>
                  <a:pt x="83163" y="96463"/>
                </a:lnTo>
                <a:lnTo>
                  <a:pt x="85982" y="96463"/>
                </a:lnTo>
                <a:lnTo>
                  <a:pt x="86393" y="101562"/>
                </a:lnTo>
                <a:lnTo>
                  <a:pt x="86805" y="96463"/>
                </a:lnTo>
                <a:close/>
                <a:moveTo>
                  <a:pt x="97097" y="96463"/>
                </a:moveTo>
                <a:lnTo>
                  <a:pt x="97097" y="111474"/>
                </a:lnTo>
                <a:lnTo>
                  <a:pt x="95356" y="111474"/>
                </a:lnTo>
                <a:lnTo>
                  <a:pt x="95356" y="105077"/>
                </a:lnTo>
                <a:lnTo>
                  <a:pt x="94817" y="111474"/>
                </a:lnTo>
                <a:lnTo>
                  <a:pt x="92917" y="111474"/>
                </a:lnTo>
                <a:lnTo>
                  <a:pt x="92379" y="105077"/>
                </a:lnTo>
                <a:lnTo>
                  <a:pt x="92379" y="111474"/>
                </a:lnTo>
                <a:lnTo>
                  <a:pt x="90637" y="111474"/>
                </a:lnTo>
                <a:lnTo>
                  <a:pt x="90637" y="96463"/>
                </a:lnTo>
                <a:lnTo>
                  <a:pt x="93455" y="96463"/>
                </a:lnTo>
                <a:lnTo>
                  <a:pt x="93867" y="101562"/>
                </a:lnTo>
                <a:lnTo>
                  <a:pt x="94279" y="96463"/>
                </a:lnTo>
                <a:close/>
                <a:moveTo>
                  <a:pt x="104571" y="96463"/>
                </a:moveTo>
                <a:lnTo>
                  <a:pt x="104571" y="111474"/>
                </a:lnTo>
                <a:lnTo>
                  <a:pt x="102829" y="111474"/>
                </a:lnTo>
                <a:lnTo>
                  <a:pt x="102829" y="105077"/>
                </a:lnTo>
                <a:lnTo>
                  <a:pt x="102323" y="111474"/>
                </a:lnTo>
                <a:lnTo>
                  <a:pt x="100391" y="111474"/>
                </a:lnTo>
                <a:lnTo>
                  <a:pt x="99853" y="105077"/>
                </a:lnTo>
                <a:lnTo>
                  <a:pt x="99853" y="111474"/>
                </a:lnTo>
                <a:lnTo>
                  <a:pt x="98142" y="111474"/>
                </a:lnTo>
                <a:lnTo>
                  <a:pt x="98142" y="96463"/>
                </a:lnTo>
                <a:lnTo>
                  <a:pt x="100929" y="96463"/>
                </a:lnTo>
                <a:lnTo>
                  <a:pt x="101341" y="101562"/>
                </a:lnTo>
                <a:lnTo>
                  <a:pt x="101753" y="96463"/>
                </a:lnTo>
                <a:close/>
                <a:moveTo>
                  <a:pt x="112045" y="96463"/>
                </a:moveTo>
                <a:lnTo>
                  <a:pt x="112045" y="111474"/>
                </a:lnTo>
                <a:lnTo>
                  <a:pt x="110303" y="111474"/>
                </a:lnTo>
                <a:lnTo>
                  <a:pt x="110303" y="105077"/>
                </a:lnTo>
                <a:lnTo>
                  <a:pt x="109797" y="111474"/>
                </a:lnTo>
                <a:lnTo>
                  <a:pt x="107865" y="111474"/>
                </a:lnTo>
                <a:lnTo>
                  <a:pt x="107358" y="105077"/>
                </a:lnTo>
                <a:lnTo>
                  <a:pt x="107358" y="111474"/>
                </a:lnTo>
                <a:lnTo>
                  <a:pt x="105616" y="111474"/>
                </a:lnTo>
                <a:lnTo>
                  <a:pt x="105616" y="96463"/>
                </a:lnTo>
                <a:lnTo>
                  <a:pt x="108403" y="96463"/>
                </a:lnTo>
                <a:lnTo>
                  <a:pt x="108815" y="101562"/>
                </a:lnTo>
                <a:lnTo>
                  <a:pt x="109258" y="96463"/>
                </a:lnTo>
                <a:close/>
                <a:moveTo>
                  <a:pt x="119519" y="96463"/>
                </a:moveTo>
                <a:lnTo>
                  <a:pt x="119519" y="111474"/>
                </a:lnTo>
                <a:lnTo>
                  <a:pt x="117777" y="111474"/>
                </a:lnTo>
                <a:lnTo>
                  <a:pt x="117777" y="105077"/>
                </a:lnTo>
                <a:lnTo>
                  <a:pt x="117271" y="111474"/>
                </a:lnTo>
                <a:lnTo>
                  <a:pt x="115339" y="111474"/>
                </a:lnTo>
                <a:lnTo>
                  <a:pt x="114832" y="105077"/>
                </a:lnTo>
                <a:lnTo>
                  <a:pt x="114832" y="111474"/>
                </a:lnTo>
                <a:lnTo>
                  <a:pt x="113090" y="111474"/>
                </a:lnTo>
                <a:lnTo>
                  <a:pt x="113090" y="96463"/>
                </a:lnTo>
                <a:lnTo>
                  <a:pt x="115877" y="96463"/>
                </a:lnTo>
                <a:lnTo>
                  <a:pt x="116320" y="101562"/>
                </a:lnTo>
                <a:lnTo>
                  <a:pt x="116732" y="96463"/>
                </a:lnTo>
                <a:close/>
                <a:moveTo>
                  <a:pt x="126993" y="96463"/>
                </a:moveTo>
                <a:lnTo>
                  <a:pt x="126993" y="111474"/>
                </a:lnTo>
                <a:lnTo>
                  <a:pt x="125283" y="111474"/>
                </a:lnTo>
                <a:lnTo>
                  <a:pt x="125283" y="105077"/>
                </a:lnTo>
                <a:lnTo>
                  <a:pt x="124744" y="111474"/>
                </a:lnTo>
                <a:lnTo>
                  <a:pt x="122813" y="111474"/>
                </a:lnTo>
                <a:lnTo>
                  <a:pt x="122306" y="105077"/>
                </a:lnTo>
                <a:lnTo>
                  <a:pt x="122306" y="111474"/>
                </a:lnTo>
                <a:lnTo>
                  <a:pt x="120564" y="111474"/>
                </a:lnTo>
                <a:lnTo>
                  <a:pt x="120564" y="96463"/>
                </a:lnTo>
                <a:lnTo>
                  <a:pt x="123351" y="96463"/>
                </a:lnTo>
                <a:lnTo>
                  <a:pt x="123794" y="101562"/>
                </a:lnTo>
                <a:lnTo>
                  <a:pt x="124206" y="96463"/>
                </a:lnTo>
                <a:close/>
                <a:moveTo>
                  <a:pt x="134467" y="96463"/>
                </a:moveTo>
                <a:lnTo>
                  <a:pt x="134467" y="111474"/>
                </a:lnTo>
                <a:lnTo>
                  <a:pt x="132757" y="111474"/>
                </a:lnTo>
                <a:lnTo>
                  <a:pt x="132757" y="105077"/>
                </a:lnTo>
                <a:lnTo>
                  <a:pt x="132218" y="111474"/>
                </a:lnTo>
                <a:lnTo>
                  <a:pt x="130318" y="111474"/>
                </a:lnTo>
                <a:lnTo>
                  <a:pt x="129780" y="105077"/>
                </a:lnTo>
                <a:lnTo>
                  <a:pt x="129780" y="111474"/>
                </a:lnTo>
                <a:lnTo>
                  <a:pt x="128038" y="111474"/>
                </a:lnTo>
                <a:lnTo>
                  <a:pt x="128038" y="96463"/>
                </a:lnTo>
                <a:lnTo>
                  <a:pt x="130857" y="96463"/>
                </a:lnTo>
                <a:lnTo>
                  <a:pt x="131268" y="101562"/>
                </a:lnTo>
                <a:lnTo>
                  <a:pt x="131680" y="96463"/>
                </a:lnTo>
                <a:close/>
                <a:moveTo>
                  <a:pt x="141941" y="96463"/>
                </a:moveTo>
                <a:lnTo>
                  <a:pt x="141941" y="111474"/>
                </a:lnTo>
                <a:lnTo>
                  <a:pt x="140231" y="111474"/>
                </a:lnTo>
                <a:lnTo>
                  <a:pt x="140231" y="105077"/>
                </a:lnTo>
                <a:lnTo>
                  <a:pt x="139692" y="111474"/>
                </a:lnTo>
                <a:lnTo>
                  <a:pt x="137792" y="111474"/>
                </a:lnTo>
                <a:lnTo>
                  <a:pt x="137254" y="105077"/>
                </a:lnTo>
                <a:lnTo>
                  <a:pt x="137254" y="111474"/>
                </a:lnTo>
                <a:lnTo>
                  <a:pt x="135512" y="111474"/>
                </a:lnTo>
                <a:lnTo>
                  <a:pt x="135512" y="96463"/>
                </a:lnTo>
                <a:lnTo>
                  <a:pt x="138330" y="96463"/>
                </a:lnTo>
                <a:lnTo>
                  <a:pt x="138742" y="101562"/>
                </a:lnTo>
                <a:lnTo>
                  <a:pt x="139154" y="96463"/>
                </a:lnTo>
                <a:close/>
                <a:moveTo>
                  <a:pt x="149446" y="96463"/>
                </a:moveTo>
                <a:lnTo>
                  <a:pt x="149446" y="111474"/>
                </a:lnTo>
                <a:lnTo>
                  <a:pt x="147705" y="111474"/>
                </a:lnTo>
                <a:lnTo>
                  <a:pt x="147705" y="105077"/>
                </a:lnTo>
                <a:lnTo>
                  <a:pt x="147166" y="111474"/>
                </a:lnTo>
                <a:lnTo>
                  <a:pt x="145266" y="111474"/>
                </a:lnTo>
                <a:lnTo>
                  <a:pt x="144728" y="105077"/>
                </a:lnTo>
                <a:lnTo>
                  <a:pt x="144728" y="111474"/>
                </a:lnTo>
                <a:lnTo>
                  <a:pt x="142986" y="111474"/>
                </a:lnTo>
                <a:lnTo>
                  <a:pt x="142986" y="96463"/>
                </a:lnTo>
                <a:lnTo>
                  <a:pt x="145804" y="96463"/>
                </a:lnTo>
                <a:lnTo>
                  <a:pt x="146216" y="101562"/>
                </a:lnTo>
                <a:lnTo>
                  <a:pt x="146628" y="96463"/>
                </a:lnTo>
                <a:close/>
                <a:moveTo>
                  <a:pt x="156920" y="96463"/>
                </a:moveTo>
                <a:lnTo>
                  <a:pt x="156920" y="111474"/>
                </a:lnTo>
                <a:lnTo>
                  <a:pt x="155178" y="111474"/>
                </a:lnTo>
                <a:lnTo>
                  <a:pt x="155178" y="105077"/>
                </a:lnTo>
                <a:lnTo>
                  <a:pt x="154640" y="111474"/>
                </a:lnTo>
                <a:lnTo>
                  <a:pt x="152740" y="111474"/>
                </a:lnTo>
                <a:lnTo>
                  <a:pt x="152233" y="105077"/>
                </a:lnTo>
                <a:lnTo>
                  <a:pt x="152233" y="111474"/>
                </a:lnTo>
                <a:lnTo>
                  <a:pt x="150491" y="111474"/>
                </a:lnTo>
                <a:lnTo>
                  <a:pt x="150491" y="96463"/>
                </a:lnTo>
                <a:lnTo>
                  <a:pt x="153278" y="96463"/>
                </a:lnTo>
                <a:lnTo>
                  <a:pt x="153690" y="101562"/>
                </a:lnTo>
                <a:lnTo>
                  <a:pt x="154133" y="96463"/>
                </a:lnTo>
                <a:close/>
                <a:moveTo>
                  <a:pt x="164394" y="96463"/>
                </a:moveTo>
                <a:lnTo>
                  <a:pt x="164394" y="111474"/>
                </a:lnTo>
                <a:lnTo>
                  <a:pt x="162652" y="111474"/>
                </a:lnTo>
                <a:lnTo>
                  <a:pt x="162652" y="105077"/>
                </a:lnTo>
                <a:lnTo>
                  <a:pt x="162146" y="111474"/>
                </a:lnTo>
                <a:lnTo>
                  <a:pt x="160214" y="111474"/>
                </a:lnTo>
                <a:lnTo>
                  <a:pt x="159707" y="105077"/>
                </a:lnTo>
                <a:lnTo>
                  <a:pt x="159707" y="111474"/>
                </a:lnTo>
                <a:lnTo>
                  <a:pt x="157965" y="111474"/>
                </a:lnTo>
                <a:lnTo>
                  <a:pt x="157965" y="96463"/>
                </a:lnTo>
                <a:lnTo>
                  <a:pt x="160752" y="96463"/>
                </a:lnTo>
                <a:lnTo>
                  <a:pt x="161164" y="101562"/>
                </a:lnTo>
                <a:lnTo>
                  <a:pt x="161607" y="96463"/>
                </a:lnTo>
                <a:close/>
                <a:moveTo>
                  <a:pt x="171868" y="96463"/>
                </a:moveTo>
                <a:lnTo>
                  <a:pt x="171868" y="111474"/>
                </a:lnTo>
                <a:lnTo>
                  <a:pt x="170126" y="111474"/>
                </a:lnTo>
                <a:lnTo>
                  <a:pt x="170126" y="105077"/>
                </a:lnTo>
                <a:lnTo>
                  <a:pt x="169620" y="111474"/>
                </a:lnTo>
                <a:lnTo>
                  <a:pt x="167688" y="111474"/>
                </a:lnTo>
                <a:lnTo>
                  <a:pt x="167181" y="105077"/>
                </a:lnTo>
                <a:lnTo>
                  <a:pt x="167181" y="111474"/>
                </a:lnTo>
                <a:lnTo>
                  <a:pt x="165439" y="111474"/>
                </a:lnTo>
                <a:lnTo>
                  <a:pt x="165439" y="96463"/>
                </a:lnTo>
                <a:lnTo>
                  <a:pt x="168226" y="96463"/>
                </a:lnTo>
                <a:lnTo>
                  <a:pt x="168638" y="101562"/>
                </a:lnTo>
                <a:lnTo>
                  <a:pt x="169081" y="96463"/>
                </a:lnTo>
                <a:close/>
                <a:moveTo>
                  <a:pt x="179342" y="96463"/>
                </a:moveTo>
                <a:lnTo>
                  <a:pt x="179342" y="111474"/>
                </a:lnTo>
                <a:lnTo>
                  <a:pt x="177600" y="111474"/>
                </a:lnTo>
                <a:lnTo>
                  <a:pt x="177600" y="105077"/>
                </a:lnTo>
                <a:lnTo>
                  <a:pt x="177093" y="111474"/>
                </a:lnTo>
                <a:lnTo>
                  <a:pt x="175193" y="111474"/>
                </a:lnTo>
                <a:lnTo>
                  <a:pt x="174655" y="105077"/>
                </a:lnTo>
                <a:lnTo>
                  <a:pt x="174655" y="111474"/>
                </a:lnTo>
                <a:lnTo>
                  <a:pt x="172913" y="111474"/>
                </a:lnTo>
                <a:lnTo>
                  <a:pt x="172913" y="96463"/>
                </a:lnTo>
                <a:lnTo>
                  <a:pt x="175732" y="96463"/>
                </a:lnTo>
                <a:lnTo>
                  <a:pt x="176143" y="101562"/>
                </a:lnTo>
                <a:lnTo>
                  <a:pt x="176555" y="96463"/>
                </a:lnTo>
                <a:close/>
                <a:moveTo>
                  <a:pt x="186816" y="96463"/>
                </a:moveTo>
                <a:lnTo>
                  <a:pt x="186816" y="111474"/>
                </a:lnTo>
                <a:lnTo>
                  <a:pt x="185106" y="111474"/>
                </a:lnTo>
                <a:lnTo>
                  <a:pt x="185106" y="105077"/>
                </a:lnTo>
                <a:lnTo>
                  <a:pt x="184567" y="111474"/>
                </a:lnTo>
                <a:lnTo>
                  <a:pt x="182667" y="111474"/>
                </a:lnTo>
                <a:lnTo>
                  <a:pt x="182129" y="105077"/>
                </a:lnTo>
                <a:lnTo>
                  <a:pt x="182129" y="111474"/>
                </a:lnTo>
                <a:lnTo>
                  <a:pt x="180387" y="111474"/>
                </a:lnTo>
                <a:lnTo>
                  <a:pt x="180387" y="96463"/>
                </a:lnTo>
                <a:lnTo>
                  <a:pt x="183206" y="96463"/>
                </a:lnTo>
                <a:lnTo>
                  <a:pt x="183617" y="101562"/>
                </a:lnTo>
                <a:lnTo>
                  <a:pt x="184029" y="96463"/>
                </a:lnTo>
                <a:close/>
                <a:moveTo>
                  <a:pt x="194321" y="96463"/>
                </a:moveTo>
                <a:lnTo>
                  <a:pt x="194321" y="111474"/>
                </a:lnTo>
                <a:lnTo>
                  <a:pt x="192580" y="111474"/>
                </a:lnTo>
                <a:lnTo>
                  <a:pt x="192580" y="105077"/>
                </a:lnTo>
                <a:lnTo>
                  <a:pt x="192041" y="111474"/>
                </a:lnTo>
                <a:lnTo>
                  <a:pt x="190141" y="111474"/>
                </a:lnTo>
                <a:lnTo>
                  <a:pt x="189603" y="105077"/>
                </a:lnTo>
                <a:lnTo>
                  <a:pt x="189603" y="111474"/>
                </a:lnTo>
                <a:lnTo>
                  <a:pt x="187861" y="111474"/>
                </a:lnTo>
                <a:lnTo>
                  <a:pt x="187861" y="96463"/>
                </a:lnTo>
                <a:lnTo>
                  <a:pt x="190679" y="96463"/>
                </a:lnTo>
                <a:lnTo>
                  <a:pt x="191091" y="101562"/>
                </a:lnTo>
                <a:lnTo>
                  <a:pt x="191503" y="96463"/>
                </a:lnTo>
                <a:close/>
                <a:moveTo>
                  <a:pt x="201795" y="96463"/>
                </a:moveTo>
                <a:lnTo>
                  <a:pt x="201795" y="111474"/>
                </a:lnTo>
                <a:lnTo>
                  <a:pt x="200054" y="111474"/>
                </a:lnTo>
                <a:lnTo>
                  <a:pt x="200054" y="105077"/>
                </a:lnTo>
                <a:lnTo>
                  <a:pt x="199515" y="111474"/>
                </a:lnTo>
                <a:lnTo>
                  <a:pt x="197615" y="111474"/>
                </a:lnTo>
                <a:lnTo>
                  <a:pt x="197077" y="105077"/>
                </a:lnTo>
                <a:lnTo>
                  <a:pt x="197077" y="111474"/>
                </a:lnTo>
                <a:lnTo>
                  <a:pt x="195366" y="111474"/>
                </a:lnTo>
                <a:lnTo>
                  <a:pt x="195366" y="96463"/>
                </a:lnTo>
                <a:lnTo>
                  <a:pt x="198153" y="96463"/>
                </a:lnTo>
                <a:lnTo>
                  <a:pt x="198565" y="101562"/>
                </a:lnTo>
                <a:lnTo>
                  <a:pt x="198977" y="96463"/>
                </a:lnTo>
                <a:close/>
                <a:moveTo>
                  <a:pt x="209269" y="96463"/>
                </a:moveTo>
                <a:lnTo>
                  <a:pt x="209269" y="111474"/>
                </a:lnTo>
                <a:lnTo>
                  <a:pt x="207527" y="111474"/>
                </a:lnTo>
                <a:lnTo>
                  <a:pt x="207527" y="105077"/>
                </a:lnTo>
                <a:lnTo>
                  <a:pt x="207021" y="111474"/>
                </a:lnTo>
                <a:lnTo>
                  <a:pt x="205089" y="111474"/>
                </a:lnTo>
                <a:lnTo>
                  <a:pt x="204582" y="105077"/>
                </a:lnTo>
                <a:lnTo>
                  <a:pt x="204582" y="111474"/>
                </a:lnTo>
                <a:lnTo>
                  <a:pt x="202840" y="111474"/>
                </a:lnTo>
                <a:lnTo>
                  <a:pt x="202840" y="96463"/>
                </a:lnTo>
                <a:lnTo>
                  <a:pt x="205627" y="96463"/>
                </a:lnTo>
                <a:lnTo>
                  <a:pt x="206039" y="101562"/>
                </a:lnTo>
                <a:lnTo>
                  <a:pt x="206451" y="96463"/>
                </a:lnTo>
                <a:close/>
                <a:moveTo>
                  <a:pt x="216743" y="96463"/>
                </a:moveTo>
                <a:lnTo>
                  <a:pt x="216743" y="111474"/>
                </a:lnTo>
                <a:lnTo>
                  <a:pt x="215001" y="111474"/>
                </a:lnTo>
                <a:lnTo>
                  <a:pt x="215001" y="105077"/>
                </a:lnTo>
                <a:lnTo>
                  <a:pt x="214495" y="111474"/>
                </a:lnTo>
                <a:lnTo>
                  <a:pt x="212563" y="111474"/>
                </a:lnTo>
                <a:lnTo>
                  <a:pt x="212056" y="105077"/>
                </a:lnTo>
                <a:lnTo>
                  <a:pt x="212056" y="111474"/>
                </a:lnTo>
                <a:lnTo>
                  <a:pt x="210314" y="111474"/>
                </a:lnTo>
                <a:lnTo>
                  <a:pt x="210314" y="96463"/>
                </a:lnTo>
                <a:lnTo>
                  <a:pt x="213101" y="96463"/>
                </a:lnTo>
                <a:lnTo>
                  <a:pt x="213513" y="101562"/>
                </a:lnTo>
                <a:lnTo>
                  <a:pt x="213956" y="96463"/>
                </a:lnTo>
                <a:close/>
                <a:moveTo>
                  <a:pt x="224217" y="96463"/>
                </a:moveTo>
                <a:lnTo>
                  <a:pt x="224217" y="111474"/>
                </a:lnTo>
                <a:lnTo>
                  <a:pt x="222475" y="111474"/>
                </a:lnTo>
                <a:lnTo>
                  <a:pt x="222475" y="105077"/>
                </a:lnTo>
                <a:lnTo>
                  <a:pt x="221969" y="111474"/>
                </a:lnTo>
                <a:lnTo>
                  <a:pt x="220037" y="111474"/>
                </a:lnTo>
                <a:lnTo>
                  <a:pt x="219530" y="105077"/>
                </a:lnTo>
                <a:lnTo>
                  <a:pt x="219530" y="111474"/>
                </a:lnTo>
                <a:lnTo>
                  <a:pt x="217788" y="111474"/>
                </a:lnTo>
                <a:lnTo>
                  <a:pt x="217788" y="96463"/>
                </a:lnTo>
                <a:lnTo>
                  <a:pt x="220575" y="96463"/>
                </a:lnTo>
                <a:lnTo>
                  <a:pt x="221018" y="101562"/>
                </a:lnTo>
                <a:lnTo>
                  <a:pt x="221430" y="96463"/>
                </a:lnTo>
                <a:close/>
                <a:moveTo>
                  <a:pt x="231691" y="96463"/>
                </a:moveTo>
                <a:lnTo>
                  <a:pt x="231691" y="111474"/>
                </a:lnTo>
                <a:lnTo>
                  <a:pt x="229981" y="111474"/>
                </a:lnTo>
                <a:lnTo>
                  <a:pt x="229981" y="105077"/>
                </a:lnTo>
                <a:lnTo>
                  <a:pt x="229442" y="111474"/>
                </a:lnTo>
                <a:lnTo>
                  <a:pt x="227542" y="111474"/>
                </a:lnTo>
                <a:lnTo>
                  <a:pt x="227004" y="105077"/>
                </a:lnTo>
                <a:lnTo>
                  <a:pt x="227004" y="111474"/>
                </a:lnTo>
                <a:lnTo>
                  <a:pt x="225262" y="111474"/>
                </a:lnTo>
                <a:lnTo>
                  <a:pt x="225262" y="96463"/>
                </a:lnTo>
                <a:lnTo>
                  <a:pt x="228049" y="96463"/>
                </a:lnTo>
                <a:lnTo>
                  <a:pt x="228492" y="101562"/>
                </a:lnTo>
                <a:lnTo>
                  <a:pt x="228904" y="96463"/>
                </a:lnTo>
                <a:close/>
                <a:moveTo>
                  <a:pt x="239165" y="96463"/>
                </a:moveTo>
                <a:lnTo>
                  <a:pt x="239165" y="111474"/>
                </a:lnTo>
                <a:lnTo>
                  <a:pt x="237455" y="111474"/>
                </a:lnTo>
                <a:lnTo>
                  <a:pt x="237455" y="105077"/>
                </a:lnTo>
                <a:lnTo>
                  <a:pt x="236916" y="111474"/>
                </a:lnTo>
                <a:lnTo>
                  <a:pt x="235016" y="111474"/>
                </a:lnTo>
                <a:lnTo>
                  <a:pt x="234478" y="105077"/>
                </a:lnTo>
                <a:lnTo>
                  <a:pt x="234478" y="111474"/>
                </a:lnTo>
                <a:lnTo>
                  <a:pt x="232736" y="111474"/>
                </a:lnTo>
                <a:lnTo>
                  <a:pt x="232736" y="96463"/>
                </a:lnTo>
                <a:lnTo>
                  <a:pt x="235555" y="96463"/>
                </a:lnTo>
                <a:lnTo>
                  <a:pt x="235966" y="101562"/>
                </a:lnTo>
                <a:lnTo>
                  <a:pt x="236378" y="96463"/>
                </a:lnTo>
                <a:close/>
                <a:moveTo>
                  <a:pt x="246670" y="96463"/>
                </a:moveTo>
                <a:lnTo>
                  <a:pt x="246670" y="111474"/>
                </a:lnTo>
                <a:lnTo>
                  <a:pt x="244929" y="111474"/>
                </a:lnTo>
                <a:lnTo>
                  <a:pt x="244929" y="105077"/>
                </a:lnTo>
                <a:lnTo>
                  <a:pt x="244390" y="111474"/>
                </a:lnTo>
                <a:lnTo>
                  <a:pt x="242490" y="111474"/>
                </a:lnTo>
                <a:lnTo>
                  <a:pt x="241952" y="105077"/>
                </a:lnTo>
                <a:lnTo>
                  <a:pt x="241952" y="111474"/>
                </a:lnTo>
                <a:lnTo>
                  <a:pt x="240242" y="111474"/>
                </a:lnTo>
                <a:lnTo>
                  <a:pt x="240242" y="96463"/>
                </a:lnTo>
                <a:lnTo>
                  <a:pt x="243028" y="96463"/>
                </a:lnTo>
                <a:lnTo>
                  <a:pt x="243440" y="101562"/>
                </a:lnTo>
                <a:lnTo>
                  <a:pt x="243852" y="96463"/>
                </a:lnTo>
                <a:close/>
                <a:moveTo>
                  <a:pt x="254144" y="96463"/>
                </a:moveTo>
                <a:lnTo>
                  <a:pt x="254144" y="111474"/>
                </a:lnTo>
                <a:lnTo>
                  <a:pt x="252402" y="111474"/>
                </a:lnTo>
                <a:lnTo>
                  <a:pt x="252402" y="105077"/>
                </a:lnTo>
                <a:lnTo>
                  <a:pt x="251864" y="111474"/>
                </a:lnTo>
                <a:lnTo>
                  <a:pt x="249964" y="111474"/>
                </a:lnTo>
                <a:lnTo>
                  <a:pt x="249426" y="105077"/>
                </a:lnTo>
                <a:lnTo>
                  <a:pt x="249426" y="111474"/>
                </a:lnTo>
                <a:lnTo>
                  <a:pt x="247715" y="111474"/>
                </a:lnTo>
                <a:lnTo>
                  <a:pt x="247715" y="96463"/>
                </a:lnTo>
                <a:lnTo>
                  <a:pt x="250502" y="96463"/>
                </a:lnTo>
                <a:lnTo>
                  <a:pt x="250914" y="101562"/>
                </a:lnTo>
                <a:lnTo>
                  <a:pt x="251326" y="96463"/>
                </a:lnTo>
                <a:close/>
                <a:moveTo>
                  <a:pt x="261618" y="96463"/>
                </a:moveTo>
                <a:lnTo>
                  <a:pt x="261618" y="111474"/>
                </a:lnTo>
                <a:lnTo>
                  <a:pt x="259876" y="111474"/>
                </a:lnTo>
                <a:lnTo>
                  <a:pt x="259876" y="105077"/>
                </a:lnTo>
                <a:lnTo>
                  <a:pt x="259338" y="111474"/>
                </a:lnTo>
                <a:lnTo>
                  <a:pt x="257438" y="111474"/>
                </a:lnTo>
                <a:lnTo>
                  <a:pt x="256899" y="105077"/>
                </a:lnTo>
                <a:lnTo>
                  <a:pt x="256899" y="111474"/>
                </a:lnTo>
                <a:lnTo>
                  <a:pt x="255189" y="111474"/>
                </a:lnTo>
                <a:lnTo>
                  <a:pt x="255189" y="96463"/>
                </a:lnTo>
                <a:lnTo>
                  <a:pt x="257976" y="96463"/>
                </a:lnTo>
                <a:lnTo>
                  <a:pt x="258388" y="101562"/>
                </a:lnTo>
                <a:lnTo>
                  <a:pt x="258831" y="96463"/>
                </a:lnTo>
                <a:close/>
                <a:moveTo>
                  <a:pt x="269092" y="96463"/>
                </a:moveTo>
                <a:lnTo>
                  <a:pt x="269092" y="111474"/>
                </a:lnTo>
                <a:lnTo>
                  <a:pt x="267350" y="111474"/>
                </a:lnTo>
                <a:lnTo>
                  <a:pt x="267350" y="105077"/>
                </a:lnTo>
                <a:lnTo>
                  <a:pt x="266844" y="111474"/>
                </a:lnTo>
                <a:lnTo>
                  <a:pt x="264912" y="111474"/>
                </a:lnTo>
                <a:lnTo>
                  <a:pt x="264405" y="105077"/>
                </a:lnTo>
                <a:lnTo>
                  <a:pt x="264405" y="111474"/>
                </a:lnTo>
                <a:lnTo>
                  <a:pt x="262663" y="111474"/>
                </a:lnTo>
                <a:lnTo>
                  <a:pt x="262663" y="96463"/>
                </a:lnTo>
                <a:lnTo>
                  <a:pt x="265450" y="96463"/>
                </a:lnTo>
                <a:lnTo>
                  <a:pt x="265862" y="101562"/>
                </a:lnTo>
                <a:lnTo>
                  <a:pt x="266305" y="96463"/>
                </a:lnTo>
                <a:close/>
                <a:moveTo>
                  <a:pt x="276566" y="96463"/>
                </a:moveTo>
                <a:lnTo>
                  <a:pt x="276566" y="111474"/>
                </a:lnTo>
                <a:lnTo>
                  <a:pt x="274824" y="111474"/>
                </a:lnTo>
                <a:lnTo>
                  <a:pt x="274824" y="105077"/>
                </a:lnTo>
                <a:lnTo>
                  <a:pt x="274317" y="111474"/>
                </a:lnTo>
                <a:lnTo>
                  <a:pt x="272386" y="111474"/>
                </a:lnTo>
                <a:lnTo>
                  <a:pt x="271879" y="105077"/>
                </a:lnTo>
                <a:lnTo>
                  <a:pt x="271879" y="111474"/>
                </a:lnTo>
                <a:lnTo>
                  <a:pt x="270137" y="111474"/>
                </a:lnTo>
                <a:lnTo>
                  <a:pt x="270137" y="96463"/>
                </a:lnTo>
                <a:lnTo>
                  <a:pt x="272924" y="96463"/>
                </a:lnTo>
                <a:lnTo>
                  <a:pt x="273367" y="101562"/>
                </a:lnTo>
                <a:lnTo>
                  <a:pt x="273779" y="96463"/>
                </a:lnTo>
                <a:close/>
                <a:moveTo>
                  <a:pt x="284040" y="96463"/>
                </a:moveTo>
                <a:lnTo>
                  <a:pt x="284040" y="111474"/>
                </a:lnTo>
                <a:lnTo>
                  <a:pt x="282298" y="111474"/>
                </a:lnTo>
                <a:lnTo>
                  <a:pt x="282298" y="105077"/>
                </a:lnTo>
                <a:lnTo>
                  <a:pt x="281791" y="111474"/>
                </a:lnTo>
                <a:lnTo>
                  <a:pt x="279860" y="111474"/>
                </a:lnTo>
                <a:lnTo>
                  <a:pt x="279353" y="105077"/>
                </a:lnTo>
                <a:lnTo>
                  <a:pt x="279353" y="111474"/>
                </a:lnTo>
                <a:lnTo>
                  <a:pt x="277611" y="111474"/>
                </a:lnTo>
                <a:lnTo>
                  <a:pt x="277611" y="96463"/>
                </a:lnTo>
                <a:lnTo>
                  <a:pt x="280430" y="96463"/>
                </a:lnTo>
                <a:lnTo>
                  <a:pt x="280841" y="101562"/>
                </a:lnTo>
                <a:lnTo>
                  <a:pt x="281253" y="96463"/>
                </a:lnTo>
                <a:close/>
                <a:moveTo>
                  <a:pt x="7347" y="112330"/>
                </a:moveTo>
                <a:lnTo>
                  <a:pt x="7347" y="127341"/>
                </a:lnTo>
                <a:lnTo>
                  <a:pt x="5605" y="127341"/>
                </a:lnTo>
                <a:lnTo>
                  <a:pt x="5605" y="120943"/>
                </a:lnTo>
                <a:lnTo>
                  <a:pt x="5099" y="127341"/>
                </a:lnTo>
                <a:lnTo>
                  <a:pt x="3167" y="127341"/>
                </a:lnTo>
                <a:lnTo>
                  <a:pt x="2629" y="120943"/>
                </a:lnTo>
                <a:lnTo>
                  <a:pt x="2629" y="127341"/>
                </a:lnTo>
                <a:lnTo>
                  <a:pt x="918" y="127341"/>
                </a:lnTo>
                <a:lnTo>
                  <a:pt x="918" y="112330"/>
                </a:lnTo>
                <a:lnTo>
                  <a:pt x="3705" y="112330"/>
                </a:lnTo>
                <a:lnTo>
                  <a:pt x="4117" y="117428"/>
                </a:lnTo>
                <a:lnTo>
                  <a:pt x="4529" y="112330"/>
                </a:lnTo>
                <a:close/>
                <a:moveTo>
                  <a:pt x="14821" y="112330"/>
                </a:moveTo>
                <a:lnTo>
                  <a:pt x="14821" y="127341"/>
                </a:lnTo>
                <a:lnTo>
                  <a:pt x="13079" y="127341"/>
                </a:lnTo>
                <a:lnTo>
                  <a:pt x="13079" y="120943"/>
                </a:lnTo>
                <a:lnTo>
                  <a:pt x="12573" y="127341"/>
                </a:lnTo>
                <a:lnTo>
                  <a:pt x="10641" y="127341"/>
                </a:lnTo>
                <a:lnTo>
                  <a:pt x="10134" y="120943"/>
                </a:lnTo>
                <a:lnTo>
                  <a:pt x="10134" y="127341"/>
                </a:lnTo>
                <a:lnTo>
                  <a:pt x="8392" y="127341"/>
                </a:lnTo>
                <a:lnTo>
                  <a:pt x="8392" y="112330"/>
                </a:lnTo>
                <a:lnTo>
                  <a:pt x="11179" y="112330"/>
                </a:lnTo>
                <a:lnTo>
                  <a:pt x="11591" y="117428"/>
                </a:lnTo>
                <a:lnTo>
                  <a:pt x="12034" y="112330"/>
                </a:lnTo>
                <a:close/>
                <a:moveTo>
                  <a:pt x="22295" y="112330"/>
                </a:moveTo>
                <a:lnTo>
                  <a:pt x="22295" y="127341"/>
                </a:lnTo>
                <a:lnTo>
                  <a:pt x="20553" y="127341"/>
                </a:lnTo>
                <a:lnTo>
                  <a:pt x="20553" y="120943"/>
                </a:lnTo>
                <a:lnTo>
                  <a:pt x="20047" y="127341"/>
                </a:lnTo>
                <a:lnTo>
                  <a:pt x="18115" y="127341"/>
                </a:lnTo>
                <a:lnTo>
                  <a:pt x="17608" y="120943"/>
                </a:lnTo>
                <a:lnTo>
                  <a:pt x="17608" y="127341"/>
                </a:lnTo>
                <a:lnTo>
                  <a:pt x="15866" y="127341"/>
                </a:lnTo>
                <a:lnTo>
                  <a:pt x="15866" y="112330"/>
                </a:lnTo>
                <a:lnTo>
                  <a:pt x="18653" y="112330"/>
                </a:lnTo>
                <a:lnTo>
                  <a:pt x="19096" y="117428"/>
                </a:lnTo>
                <a:lnTo>
                  <a:pt x="19508" y="112330"/>
                </a:lnTo>
                <a:close/>
                <a:moveTo>
                  <a:pt x="29769" y="112330"/>
                </a:moveTo>
                <a:lnTo>
                  <a:pt x="29769" y="127341"/>
                </a:lnTo>
                <a:lnTo>
                  <a:pt x="28059" y="127341"/>
                </a:lnTo>
                <a:lnTo>
                  <a:pt x="28059" y="120943"/>
                </a:lnTo>
                <a:lnTo>
                  <a:pt x="27520" y="127341"/>
                </a:lnTo>
                <a:lnTo>
                  <a:pt x="25589" y="127341"/>
                </a:lnTo>
                <a:lnTo>
                  <a:pt x="25082" y="120943"/>
                </a:lnTo>
                <a:lnTo>
                  <a:pt x="25082" y="127341"/>
                </a:lnTo>
                <a:lnTo>
                  <a:pt x="23340" y="127341"/>
                </a:lnTo>
                <a:lnTo>
                  <a:pt x="23340" y="112330"/>
                </a:lnTo>
                <a:lnTo>
                  <a:pt x="26159" y="112330"/>
                </a:lnTo>
                <a:lnTo>
                  <a:pt x="26570" y="117428"/>
                </a:lnTo>
                <a:lnTo>
                  <a:pt x="26982" y="112330"/>
                </a:lnTo>
                <a:close/>
                <a:moveTo>
                  <a:pt x="37243" y="112330"/>
                </a:moveTo>
                <a:lnTo>
                  <a:pt x="37243" y="127341"/>
                </a:lnTo>
                <a:lnTo>
                  <a:pt x="35533" y="127341"/>
                </a:lnTo>
                <a:lnTo>
                  <a:pt x="35533" y="120943"/>
                </a:lnTo>
                <a:lnTo>
                  <a:pt x="34994" y="127341"/>
                </a:lnTo>
                <a:lnTo>
                  <a:pt x="33094" y="127341"/>
                </a:lnTo>
                <a:lnTo>
                  <a:pt x="32556" y="120943"/>
                </a:lnTo>
                <a:lnTo>
                  <a:pt x="32556" y="127341"/>
                </a:lnTo>
                <a:lnTo>
                  <a:pt x="30814" y="127341"/>
                </a:lnTo>
                <a:lnTo>
                  <a:pt x="30814" y="112330"/>
                </a:lnTo>
                <a:lnTo>
                  <a:pt x="33633" y="112330"/>
                </a:lnTo>
                <a:lnTo>
                  <a:pt x="34044" y="117428"/>
                </a:lnTo>
                <a:lnTo>
                  <a:pt x="34456" y="112330"/>
                </a:lnTo>
                <a:close/>
                <a:moveTo>
                  <a:pt x="44748" y="112330"/>
                </a:moveTo>
                <a:lnTo>
                  <a:pt x="44748" y="127341"/>
                </a:lnTo>
                <a:lnTo>
                  <a:pt x="43007" y="127341"/>
                </a:lnTo>
                <a:lnTo>
                  <a:pt x="43007" y="120943"/>
                </a:lnTo>
                <a:lnTo>
                  <a:pt x="42468" y="127341"/>
                </a:lnTo>
                <a:lnTo>
                  <a:pt x="40568" y="127341"/>
                </a:lnTo>
                <a:lnTo>
                  <a:pt x="40030" y="120943"/>
                </a:lnTo>
                <a:lnTo>
                  <a:pt x="40030" y="127341"/>
                </a:lnTo>
                <a:lnTo>
                  <a:pt x="38320" y="127341"/>
                </a:lnTo>
                <a:lnTo>
                  <a:pt x="38320" y="112330"/>
                </a:lnTo>
                <a:lnTo>
                  <a:pt x="41106" y="112330"/>
                </a:lnTo>
                <a:lnTo>
                  <a:pt x="41518" y="117428"/>
                </a:lnTo>
                <a:lnTo>
                  <a:pt x="41930" y="112330"/>
                </a:lnTo>
                <a:close/>
                <a:moveTo>
                  <a:pt x="52222" y="112330"/>
                </a:moveTo>
                <a:lnTo>
                  <a:pt x="52222" y="127341"/>
                </a:lnTo>
                <a:lnTo>
                  <a:pt x="50480" y="127341"/>
                </a:lnTo>
                <a:lnTo>
                  <a:pt x="50480" y="120943"/>
                </a:lnTo>
                <a:lnTo>
                  <a:pt x="49942" y="127341"/>
                </a:lnTo>
                <a:lnTo>
                  <a:pt x="48042" y="127341"/>
                </a:lnTo>
                <a:lnTo>
                  <a:pt x="47504" y="120943"/>
                </a:lnTo>
                <a:lnTo>
                  <a:pt x="47504" y="127341"/>
                </a:lnTo>
                <a:lnTo>
                  <a:pt x="45793" y="127341"/>
                </a:lnTo>
                <a:lnTo>
                  <a:pt x="45793" y="112330"/>
                </a:lnTo>
                <a:lnTo>
                  <a:pt x="48580" y="112330"/>
                </a:lnTo>
                <a:lnTo>
                  <a:pt x="48992" y="117428"/>
                </a:lnTo>
                <a:lnTo>
                  <a:pt x="49404" y="112330"/>
                </a:lnTo>
                <a:close/>
                <a:moveTo>
                  <a:pt x="59696" y="112330"/>
                </a:moveTo>
                <a:lnTo>
                  <a:pt x="59696" y="127341"/>
                </a:lnTo>
                <a:lnTo>
                  <a:pt x="57954" y="127341"/>
                </a:lnTo>
                <a:lnTo>
                  <a:pt x="57954" y="120943"/>
                </a:lnTo>
                <a:lnTo>
                  <a:pt x="57448" y="127341"/>
                </a:lnTo>
                <a:lnTo>
                  <a:pt x="55516" y="127341"/>
                </a:lnTo>
                <a:lnTo>
                  <a:pt x="54978" y="120943"/>
                </a:lnTo>
                <a:lnTo>
                  <a:pt x="54978" y="127341"/>
                </a:lnTo>
                <a:lnTo>
                  <a:pt x="53267" y="127341"/>
                </a:lnTo>
                <a:lnTo>
                  <a:pt x="53267" y="112330"/>
                </a:lnTo>
                <a:lnTo>
                  <a:pt x="56054" y="112330"/>
                </a:lnTo>
                <a:lnTo>
                  <a:pt x="56466" y="117428"/>
                </a:lnTo>
                <a:lnTo>
                  <a:pt x="56878" y="112330"/>
                </a:lnTo>
                <a:close/>
                <a:moveTo>
                  <a:pt x="67170" y="112330"/>
                </a:moveTo>
                <a:lnTo>
                  <a:pt x="67170" y="127341"/>
                </a:lnTo>
                <a:lnTo>
                  <a:pt x="65428" y="127341"/>
                </a:lnTo>
                <a:lnTo>
                  <a:pt x="65428" y="120943"/>
                </a:lnTo>
                <a:lnTo>
                  <a:pt x="64922" y="127341"/>
                </a:lnTo>
                <a:lnTo>
                  <a:pt x="62990" y="127341"/>
                </a:lnTo>
                <a:lnTo>
                  <a:pt x="62483" y="120943"/>
                </a:lnTo>
                <a:lnTo>
                  <a:pt x="62483" y="127341"/>
                </a:lnTo>
                <a:lnTo>
                  <a:pt x="60741" y="127341"/>
                </a:lnTo>
                <a:lnTo>
                  <a:pt x="60741" y="112330"/>
                </a:lnTo>
                <a:lnTo>
                  <a:pt x="63528" y="112330"/>
                </a:lnTo>
                <a:lnTo>
                  <a:pt x="63940" y="117428"/>
                </a:lnTo>
                <a:lnTo>
                  <a:pt x="64383" y="112330"/>
                </a:lnTo>
                <a:close/>
                <a:moveTo>
                  <a:pt x="74644" y="112330"/>
                </a:moveTo>
                <a:lnTo>
                  <a:pt x="74644" y="127341"/>
                </a:lnTo>
                <a:lnTo>
                  <a:pt x="72902" y="127341"/>
                </a:lnTo>
                <a:lnTo>
                  <a:pt x="72902" y="120943"/>
                </a:lnTo>
                <a:lnTo>
                  <a:pt x="72395" y="127341"/>
                </a:lnTo>
                <a:lnTo>
                  <a:pt x="70464" y="127341"/>
                </a:lnTo>
                <a:lnTo>
                  <a:pt x="69957" y="120943"/>
                </a:lnTo>
                <a:lnTo>
                  <a:pt x="69957" y="127341"/>
                </a:lnTo>
                <a:lnTo>
                  <a:pt x="68215" y="127341"/>
                </a:lnTo>
                <a:lnTo>
                  <a:pt x="68215" y="112330"/>
                </a:lnTo>
                <a:lnTo>
                  <a:pt x="71002" y="112330"/>
                </a:lnTo>
                <a:lnTo>
                  <a:pt x="71445" y="117428"/>
                </a:lnTo>
                <a:lnTo>
                  <a:pt x="71857" y="112330"/>
                </a:lnTo>
                <a:close/>
                <a:moveTo>
                  <a:pt x="82118" y="112330"/>
                </a:moveTo>
                <a:lnTo>
                  <a:pt x="82118" y="127341"/>
                </a:lnTo>
                <a:lnTo>
                  <a:pt x="80376" y="127341"/>
                </a:lnTo>
                <a:lnTo>
                  <a:pt x="80376" y="120943"/>
                </a:lnTo>
                <a:lnTo>
                  <a:pt x="79869" y="127341"/>
                </a:lnTo>
                <a:lnTo>
                  <a:pt x="77969" y="127341"/>
                </a:lnTo>
                <a:lnTo>
                  <a:pt x="77431" y="120943"/>
                </a:lnTo>
                <a:lnTo>
                  <a:pt x="77431" y="127341"/>
                </a:lnTo>
                <a:lnTo>
                  <a:pt x="75689" y="127341"/>
                </a:lnTo>
                <a:lnTo>
                  <a:pt x="75689" y="112330"/>
                </a:lnTo>
                <a:lnTo>
                  <a:pt x="78508" y="112330"/>
                </a:lnTo>
                <a:lnTo>
                  <a:pt x="78919" y="117428"/>
                </a:lnTo>
                <a:lnTo>
                  <a:pt x="79331" y="112330"/>
                </a:lnTo>
                <a:close/>
                <a:moveTo>
                  <a:pt x="89623" y="112330"/>
                </a:moveTo>
                <a:lnTo>
                  <a:pt x="89623" y="127341"/>
                </a:lnTo>
                <a:lnTo>
                  <a:pt x="87882" y="127341"/>
                </a:lnTo>
                <a:lnTo>
                  <a:pt x="87882" y="120943"/>
                </a:lnTo>
                <a:lnTo>
                  <a:pt x="87343" y="127341"/>
                </a:lnTo>
                <a:lnTo>
                  <a:pt x="85443" y="127341"/>
                </a:lnTo>
                <a:lnTo>
                  <a:pt x="84905" y="120943"/>
                </a:lnTo>
                <a:lnTo>
                  <a:pt x="84905" y="127341"/>
                </a:lnTo>
                <a:lnTo>
                  <a:pt x="83163" y="127341"/>
                </a:lnTo>
                <a:lnTo>
                  <a:pt x="83163" y="112330"/>
                </a:lnTo>
                <a:lnTo>
                  <a:pt x="85982" y="112330"/>
                </a:lnTo>
                <a:lnTo>
                  <a:pt x="86393" y="117428"/>
                </a:lnTo>
                <a:lnTo>
                  <a:pt x="86805" y="112330"/>
                </a:lnTo>
                <a:close/>
                <a:moveTo>
                  <a:pt x="97097" y="112330"/>
                </a:moveTo>
                <a:lnTo>
                  <a:pt x="97097" y="127341"/>
                </a:lnTo>
                <a:lnTo>
                  <a:pt x="95356" y="127341"/>
                </a:lnTo>
                <a:lnTo>
                  <a:pt x="95356" y="120943"/>
                </a:lnTo>
                <a:lnTo>
                  <a:pt x="94817" y="127341"/>
                </a:lnTo>
                <a:lnTo>
                  <a:pt x="92917" y="127341"/>
                </a:lnTo>
                <a:lnTo>
                  <a:pt x="92379" y="120943"/>
                </a:lnTo>
                <a:lnTo>
                  <a:pt x="92379" y="127341"/>
                </a:lnTo>
                <a:lnTo>
                  <a:pt x="90637" y="127341"/>
                </a:lnTo>
                <a:lnTo>
                  <a:pt x="90637" y="112330"/>
                </a:lnTo>
                <a:lnTo>
                  <a:pt x="93455" y="112330"/>
                </a:lnTo>
                <a:lnTo>
                  <a:pt x="93867" y="117428"/>
                </a:lnTo>
                <a:lnTo>
                  <a:pt x="94279" y="112330"/>
                </a:lnTo>
                <a:close/>
                <a:moveTo>
                  <a:pt x="104571" y="112330"/>
                </a:moveTo>
                <a:lnTo>
                  <a:pt x="104571" y="127341"/>
                </a:lnTo>
                <a:lnTo>
                  <a:pt x="102829" y="127341"/>
                </a:lnTo>
                <a:lnTo>
                  <a:pt x="102829" y="120943"/>
                </a:lnTo>
                <a:lnTo>
                  <a:pt x="102323" y="127341"/>
                </a:lnTo>
                <a:lnTo>
                  <a:pt x="100391" y="127341"/>
                </a:lnTo>
                <a:lnTo>
                  <a:pt x="99853" y="120943"/>
                </a:lnTo>
                <a:lnTo>
                  <a:pt x="99853" y="127341"/>
                </a:lnTo>
                <a:lnTo>
                  <a:pt x="98142" y="127341"/>
                </a:lnTo>
                <a:lnTo>
                  <a:pt x="98142" y="112330"/>
                </a:lnTo>
                <a:lnTo>
                  <a:pt x="100929" y="112330"/>
                </a:lnTo>
                <a:lnTo>
                  <a:pt x="101341" y="117428"/>
                </a:lnTo>
                <a:lnTo>
                  <a:pt x="101753" y="112330"/>
                </a:lnTo>
                <a:close/>
                <a:moveTo>
                  <a:pt x="112045" y="112330"/>
                </a:moveTo>
                <a:lnTo>
                  <a:pt x="112045" y="127341"/>
                </a:lnTo>
                <a:lnTo>
                  <a:pt x="110303" y="127341"/>
                </a:lnTo>
                <a:lnTo>
                  <a:pt x="110303" y="120943"/>
                </a:lnTo>
                <a:lnTo>
                  <a:pt x="109797" y="127341"/>
                </a:lnTo>
                <a:lnTo>
                  <a:pt x="107865" y="127341"/>
                </a:lnTo>
                <a:lnTo>
                  <a:pt x="107358" y="120943"/>
                </a:lnTo>
                <a:lnTo>
                  <a:pt x="107358" y="127341"/>
                </a:lnTo>
                <a:lnTo>
                  <a:pt x="105616" y="127341"/>
                </a:lnTo>
                <a:lnTo>
                  <a:pt x="105616" y="112330"/>
                </a:lnTo>
                <a:lnTo>
                  <a:pt x="108403" y="112330"/>
                </a:lnTo>
                <a:lnTo>
                  <a:pt x="108815" y="117428"/>
                </a:lnTo>
                <a:lnTo>
                  <a:pt x="109258" y="112330"/>
                </a:lnTo>
                <a:close/>
                <a:moveTo>
                  <a:pt x="119519" y="112330"/>
                </a:moveTo>
                <a:lnTo>
                  <a:pt x="119519" y="127341"/>
                </a:lnTo>
                <a:lnTo>
                  <a:pt x="117777" y="127341"/>
                </a:lnTo>
                <a:lnTo>
                  <a:pt x="117777" y="120943"/>
                </a:lnTo>
                <a:lnTo>
                  <a:pt x="117271" y="127341"/>
                </a:lnTo>
                <a:lnTo>
                  <a:pt x="115339" y="127341"/>
                </a:lnTo>
                <a:lnTo>
                  <a:pt x="114832" y="120943"/>
                </a:lnTo>
                <a:lnTo>
                  <a:pt x="114832" y="127341"/>
                </a:lnTo>
                <a:lnTo>
                  <a:pt x="113090" y="127341"/>
                </a:lnTo>
                <a:lnTo>
                  <a:pt x="113090" y="112330"/>
                </a:lnTo>
                <a:lnTo>
                  <a:pt x="115877" y="112330"/>
                </a:lnTo>
                <a:lnTo>
                  <a:pt x="116320" y="117428"/>
                </a:lnTo>
                <a:lnTo>
                  <a:pt x="116732" y="112330"/>
                </a:lnTo>
                <a:close/>
                <a:moveTo>
                  <a:pt x="126993" y="112330"/>
                </a:moveTo>
                <a:lnTo>
                  <a:pt x="126993" y="127341"/>
                </a:lnTo>
                <a:lnTo>
                  <a:pt x="125283" y="127341"/>
                </a:lnTo>
                <a:lnTo>
                  <a:pt x="125283" y="120943"/>
                </a:lnTo>
                <a:lnTo>
                  <a:pt x="124744" y="127341"/>
                </a:lnTo>
                <a:lnTo>
                  <a:pt x="122813" y="127341"/>
                </a:lnTo>
                <a:lnTo>
                  <a:pt x="122306" y="120943"/>
                </a:lnTo>
                <a:lnTo>
                  <a:pt x="122306" y="127341"/>
                </a:lnTo>
                <a:lnTo>
                  <a:pt x="120564" y="127341"/>
                </a:lnTo>
                <a:lnTo>
                  <a:pt x="120564" y="112330"/>
                </a:lnTo>
                <a:lnTo>
                  <a:pt x="123351" y="112330"/>
                </a:lnTo>
                <a:lnTo>
                  <a:pt x="123794" y="117428"/>
                </a:lnTo>
                <a:lnTo>
                  <a:pt x="124206" y="112330"/>
                </a:lnTo>
                <a:close/>
                <a:moveTo>
                  <a:pt x="134467" y="112330"/>
                </a:moveTo>
                <a:lnTo>
                  <a:pt x="134467" y="127341"/>
                </a:lnTo>
                <a:lnTo>
                  <a:pt x="132757" y="127341"/>
                </a:lnTo>
                <a:lnTo>
                  <a:pt x="132757" y="120943"/>
                </a:lnTo>
                <a:lnTo>
                  <a:pt x="132218" y="127341"/>
                </a:lnTo>
                <a:lnTo>
                  <a:pt x="130318" y="127341"/>
                </a:lnTo>
                <a:lnTo>
                  <a:pt x="129780" y="120943"/>
                </a:lnTo>
                <a:lnTo>
                  <a:pt x="129780" y="127341"/>
                </a:lnTo>
                <a:lnTo>
                  <a:pt x="128038" y="127341"/>
                </a:lnTo>
                <a:lnTo>
                  <a:pt x="128038" y="112330"/>
                </a:lnTo>
                <a:lnTo>
                  <a:pt x="130857" y="112330"/>
                </a:lnTo>
                <a:lnTo>
                  <a:pt x="131268" y="117428"/>
                </a:lnTo>
                <a:lnTo>
                  <a:pt x="131680" y="112330"/>
                </a:lnTo>
                <a:close/>
                <a:moveTo>
                  <a:pt x="141941" y="112330"/>
                </a:moveTo>
                <a:lnTo>
                  <a:pt x="141941" y="127341"/>
                </a:lnTo>
                <a:lnTo>
                  <a:pt x="140231" y="127341"/>
                </a:lnTo>
                <a:lnTo>
                  <a:pt x="140231" y="120943"/>
                </a:lnTo>
                <a:lnTo>
                  <a:pt x="139692" y="127341"/>
                </a:lnTo>
                <a:lnTo>
                  <a:pt x="137792" y="127341"/>
                </a:lnTo>
                <a:lnTo>
                  <a:pt x="137254" y="120943"/>
                </a:lnTo>
                <a:lnTo>
                  <a:pt x="137254" y="127341"/>
                </a:lnTo>
                <a:lnTo>
                  <a:pt x="135512" y="127341"/>
                </a:lnTo>
                <a:lnTo>
                  <a:pt x="135512" y="112330"/>
                </a:lnTo>
                <a:lnTo>
                  <a:pt x="138330" y="112330"/>
                </a:lnTo>
                <a:lnTo>
                  <a:pt x="138742" y="117428"/>
                </a:lnTo>
                <a:lnTo>
                  <a:pt x="139154" y="112330"/>
                </a:lnTo>
                <a:close/>
                <a:moveTo>
                  <a:pt x="149446" y="112330"/>
                </a:moveTo>
                <a:lnTo>
                  <a:pt x="149446" y="127341"/>
                </a:lnTo>
                <a:lnTo>
                  <a:pt x="147705" y="127341"/>
                </a:lnTo>
                <a:lnTo>
                  <a:pt x="147705" y="120943"/>
                </a:lnTo>
                <a:lnTo>
                  <a:pt x="147166" y="127341"/>
                </a:lnTo>
                <a:lnTo>
                  <a:pt x="145266" y="127341"/>
                </a:lnTo>
                <a:lnTo>
                  <a:pt x="144728" y="120943"/>
                </a:lnTo>
                <a:lnTo>
                  <a:pt x="144728" y="127341"/>
                </a:lnTo>
                <a:lnTo>
                  <a:pt x="142986" y="127341"/>
                </a:lnTo>
                <a:lnTo>
                  <a:pt x="142986" y="112330"/>
                </a:lnTo>
                <a:lnTo>
                  <a:pt x="145804" y="112330"/>
                </a:lnTo>
                <a:lnTo>
                  <a:pt x="146216" y="117428"/>
                </a:lnTo>
                <a:lnTo>
                  <a:pt x="146628" y="112330"/>
                </a:lnTo>
                <a:close/>
                <a:moveTo>
                  <a:pt x="156920" y="112330"/>
                </a:moveTo>
                <a:lnTo>
                  <a:pt x="156920" y="127341"/>
                </a:lnTo>
                <a:lnTo>
                  <a:pt x="155178" y="127341"/>
                </a:lnTo>
                <a:lnTo>
                  <a:pt x="155178" y="120943"/>
                </a:lnTo>
                <a:lnTo>
                  <a:pt x="154640" y="127341"/>
                </a:lnTo>
                <a:lnTo>
                  <a:pt x="152740" y="127341"/>
                </a:lnTo>
                <a:lnTo>
                  <a:pt x="152233" y="120943"/>
                </a:lnTo>
                <a:lnTo>
                  <a:pt x="152233" y="127341"/>
                </a:lnTo>
                <a:lnTo>
                  <a:pt x="150491" y="127341"/>
                </a:lnTo>
                <a:lnTo>
                  <a:pt x="150491" y="112330"/>
                </a:lnTo>
                <a:lnTo>
                  <a:pt x="153278" y="112330"/>
                </a:lnTo>
                <a:lnTo>
                  <a:pt x="153690" y="117428"/>
                </a:lnTo>
                <a:lnTo>
                  <a:pt x="154133" y="112330"/>
                </a:lnTo>
                <a:close/>
                <a:moveTo>
                  <a:pt x="164394" y="112330"/>
                </a:moveTo>
                <a:lnTo>
                  <a:pt x="164394" y="127341"/>
                </a:lnTo>
                <a:lnTo>
                  <a:pt x="162652" y="127341"/>
                </a:lnTo>
                <a:lnTo>
                  <a:pt x="162652" y="120943"/>
                </a:lnTo>
                <a:lnTo>
                  <a:pt x="162146" y="127341"/>
                </a:lnTo>
                <a:lnTo>
                  <a:pt x="160214" y="127341"/>
                </a:lnTo>
                <a:lnTo>
                  <a:pt x="159707" y="120943"/>
                </a:lnTo>
                <a:lnTo>
                  <a:pt x="159707" y="127341"/>
                </a:lnTo>
                <a:lnTo>
                  <a:pt x="157965" y="127341"/>
                </a:lnTo>
                <a:lnTo>
                  <a:pt x="157965" y="112330"/>
                </a:lnTo>
                <a:lnTo>
                  <a:pt x="160752" y="112330"/>
                </a:lnTo>
                <a:lnTo>
                  <a:pt x="161164" y="117428"/>
                </a:lnTo>
                <a:lnTo>
                  <a:pt x="161607" y="112330"/>
                </a:lnTo>
                <a:close/>
                <a:moveTo>
                  <a:pt x="171868" y="112330"/>
                </a:moveTo>
                <a:lnTo>
                  <a:pt x="171868" y="127341"/>
                </a:lnTo>
                <a:lnTo>
                  <a:pt x="170126" y="127341"/>
                </a:lnTo>
                <a:lnTo>
                  <a:pt x="170126" y="120943"/>
                </a:lnTo>
                <a:lnTo>
                  <a:pt x="169620" y="127341"/>
                </a:lnTo>
                <a:lnTo>
                  <a:pt x="167688" y="127341"/>
                </a:lnTo>
                <a:lnTo>
                  <a:pt x="167181" y="120943"/>
                </a:lnTo>
                <a:lnTo>
                  <a:pt x="167181" y="127341"/>
                </a:lnTo>
                <a:lnTo>
                  <a:pt x="165439" y="127341"/>
                </a:lnTo>
                <a:lnTo>
                  <a:pt x="165439" y="112330"/>
                </a:lnTo>
                <a:lnTo>
                  <a:pt x="168226" y="112330"/>
                </a:lnTo>
                <a:lnTo>
                  <a:pt x="168638" y="117428"/>
                </a:lnTo>
                <a:lnTo>
                  <a:pt x="169081" y="112330"/>
                </a:lnTo>
                <a:close/>
                <a:moveTo>
                  <a:pt x="179342" y="112330"/>
                </a:moveTo>
                <a:lnTo>
                  <a:pt x="179342" y="127341"/>
                </a:lnTo>
                <a:lnTo>
                  <a:pt x="177600" y="127341"/>
                </a:lnTo>
                <a:lnTo>
                  <a:pt x="177600" y="120943"/>
                </a:lnTo>
                <a:lnTo>
                  <a:pt x="177093" y="127341"/>
                </a:lnTo>
                <a:lnTo>
                  <a:pt x="175193" y="127341"/>
                </a:lnTo>
                <a:lnTo>
                  <a:pt x="174655" y="120943"/>
                </a:lnTo>
                <a:lnTo>
                  <a:pt x="174655" y="127341"/>
                </a:lnTo>
                <a:lnTo>
                  <a:pt x="172913" y="127341"/>
                </a:lnTo>
                <a:lnTo>
                  <a:pt x="172913" y="112330"/>
                </a:lnTo>
                <a:lnTo>
                  <a:pt x="175732" y="112330"/>
                </a:lnTo>
                <a:lnTo>
                  <a:pt x="176143" y="117428"/>
                </a:lnTo>
                <a:lnTo>
                  <a:pt x="176555" y="112330"/>
                </a:lnTo>
                <a:close/>
                <a:moveTo>
                  <a:pt x="186816" y="112330"/>
                </a:moveTo>
                <a:lnTo>
                  <a:pt x="186816" y="127341"/>
                </a:lnTo>
                <a:lnTo>
                  <a:pt x="185106" y="127341"/>
                </a:lnTo>
                <a:lnTo>
                  <a:pt x="185106" y="120943"/>
                </a:lnTo>
                <a:lnTo>
                  <a:pt x="184567" y="127341"/>
                </a:lnTo>
                <a:lnTo>
                  <a:pt x="182667" y="127341"/>
                </a:lnTo>
                <a:lnTo>
                  <a:pt x="182129" y="120943"/>
                </a:lnTo>
                <a:lnTo>
                  <a:pt x="182129" y="127341"/>
                </a:lnTo>
                <a:lnTo>
                  <a:pt x="180387" y="127341"/>
                </a:lnTo>
                <a:lnTo>
                  <a:pt x="180387" y="112330"/>
                </a:lnTo>
                <a:lnTo>
                  <a:pt x="183206" y="112330"/>
                </a:lnTo>
                <a:lnTo>
                  <a:pt x="183617" y="117428"/>
                </a:lnTo>
                <a:lnTo>
                  <a:pt x="184029" y="112330"/>
                </a:lnTo>
                <a:close/>
                <a:moveTo>
                  <a:pt x="194321" y="112330"/>
                </a:moveTo>
                <a:lnTo>
                  <a:pt x="194321" y="127341"/>
                </a:lnTo>
                <a:lnTo>
                  <a:pt x="192580" y="127341"/>
                </a:lnTo>
                <a:lnTo>
                  <a:pt x="192580" y="120943"/>
                </a:lnTo>
                <a:lnTo>
                  <a:pt x="192041" y="127341"/>
                </a:lnTo>
                <a:lnTo>
                  <a:pt x="190141" y="127341"/>
                </a:lnTo>
                <a:lnTo>
                  <a:pt x="189603" y="120943"/>
                </a:lnTo>
                <a:lnTo>
                  <a:pt x="189603" y="127341"/>
                </a:lnTo>
                <a:lnTo>
                  <a:pt x="187861" y="127341"/>
                </a:lnTo>
                <a:lnTo>
                  <a:pt x="187861" y="112330"/>
                </a:lnTo>
                <a:lnTo>
                  <a:pt x="190679" y="112330"/>
                </a:lnTo>
                <a:lnTo>
                  <a:pt x="191091" y="117428"/>
                </a:lnTo>
                <a:lnTo>
                  <a:pt x="191503" y="112330"/>
                </a:lnTo>
                <a:close/>
                <a:moveTo>
                  <a:pt x="201795" y="112330"/>
                </a:moveTo>
                <a:lnTo>
                  <a:pt x="201795" y="127341"/>
                </a:lnTo>
                <a:lnTo>
                  <a:pt x="200054" y="127341"/>
                </a:lnTo>
                <a:lnTo>
                  <a:pt x="200054" y="120943"/>
                </a:lnTo>
                <a:lnTo>
                  <a:pt x="199515" y="127341"/>
                </a:lnTo>
                <a:lnTo>
                  <a:pt x="197615" y="127341"/>
                </a:lnTo>
                <a:lnTo>
                  <a:pt x="197077" y="120943"/>
                </a:lnTo>
                <a:lnTo>
                  <a:pt x="197077" y="127341"/>
                </a:lnTo>
                <a:lnTo>
                  <a:pt x="195366" y="127341"/>
                </a:lnTo>
                <a:lnTo>
                  <a:pt x="195366" y="112330"/>
                </a:lnTo>
                <a:lnTo>
                  <a:pt x="198153" y="112330"/>
                </a:lnTo>
                <a:lnTo>
                  <a:pt x="198565" y="117428"/>
                </a:lnTo>
                <a:lnTo>
                  <a:pt x="198977" y="112330"/>
                </a:lnTo>
                <a:close/>
                <a:moveTo>
                  <a:pt x="209269" y="112330"/>
                </a:moveTo>
                <a:lnTo>
                  <a:pt x="209269" y="127341"/>
                </a:lnTo>
                <a:lnTo>
                  <a:pt x="207527" y="127341"/>
                </a:lnTo>
                <a:lnTo>
                  <a:pt x="207527" y="120943"/>
                </a:lnTo>
                <a:lnTo>
                  <a:pt x="207021" y="127341"/>
                </a:lnTo>
                <a:lnTo>
                  <a:pt x="205089" y="127341"/>
                </a:lnTo>
                <a:lnTo>
                  <a:pt x="204582" y="120943"/>
                </a:lnTo>
                <a:lnTo>
                  <a:pt x="204582" y="127341"/>
                </a:lnTo>
                <a:lnTo>
                  <a:pt x="202840" y="127341"/>
                </a:lnTo>
                <a:lnTo>
                  <a:pt x="202840" y="112330"/>
                </a:lnTo>
                <a:lnTo>
                  <a:pt x="205627" y="112330"/>
                </a:lnTo>
                <a:lnTo>
                  <a:pt x="206039" y="117428"/>
                </a:lnTo>
                <a:lnTo>
                  <a:pt x="206451" y="112330"/>
                </a:lnTo>
                <a:close/>
                <a:moveTo>
                  <a:pt x="216743" y="112330"/>
                </a:moveTo>
                <a:lnTo>
                  <a:pt x="216743" y="127341"/>
                </a:lnTo>
                <a:lnTo>
                  <a:pt x="215001" y="127341"/>
                </a:lnTo>
                <a:lnTo>
                  <a:pt x="215001" y="120943"/>
                </a:lnTo>
                <a:lnTo>
                  <a:pt x="214495" y="127341"/>
                </a:lnTo>
                <a:lnTo>
                  <a:pt x="212563" y="127341"/>
                </a:lnTo>
                <a:lnTo>
                  <a:pt x="212056" y="120943"/>
                </a:lnTo>
                <a:lnTo>
                  <a:pt x="212056" y="127341"/>
                </a:lnTo>
                <a:lnTo>
                  <a:pt x="210314" y="127341"/>
                </a:lnTo>
                <a:lnTo>
                  <a:pt x="210314" y="112330"/>
                </a:lnTo>
                <a:lnTo>
                  <a:pt x="213101" y="112330"/>
                </a:lnTo>
                <a:lnTo>
                  <a:pt x="213513" y="117428"/>
                </a:lnTo>
                <a:lnTo>
                  <a:pt x="213956" y="112330"/>
                </a:lnTo>
                <a:close/>
                <a:moveTo>
                  <a:pt x="224217" y="112330"/>
                </a:moveTo>
                <a:lnTo>
                  <a:pt x="224217" y="127341"/>
                </a:lnTo>
                <a:lnTo>
                  <a:pt x="222475" y="127341"/>
                </a:lnTo>
                <a:lnTo>
                  <a:pt x="222475" y="120943"/>
                </a:lnTo>
                <a:lnTo>
                  <a:pt x="221969" y="127341"/>
                </a:lnTo>
                <a:lnTo>
                  <a:pt x="220037" y="127341"/>
                </a:lnTo>
                <a:lnTo>
                  <a:pt x="219530" y="120943"/>
                </a:lnTo>
                <a:lnTo>
                  <a:pt x="219530" y="127341"/>
                </a:lnTo>
                <a:lnTo>
                  <a:pt x="217788" y="127341"/>
                </a:lnTo>
                <a:lnTo>
                  <a:pt x="217788" y="112330"/>
                </a:lnTo>
                <a:lnTo>
                  <a:pt x="220575" y="112330"/>
                </a:lnTo>
                <a:lnTo>
                  <a:pt x="221018" y="117428"/>
                </a:lnTo>
                <a:lnTo>
                  <a:pt x="221430" y="112330"/>
                </a:lnTo>
                <a:close/>
                <a:moveTo>
                  <a:pt x="231691" y="112330"/>
                </a:moveTo>
                <a:lnTo>
                  <a:pt x="231691" y="127341"/>
                </a:lnTo>
                <a:lnTo>
                  <a:pt x="229981" y="127341"/>
                </a:lnTo>
                <a:lnTo>
                  <a:pt x="229981" y="120943"/>
                </a:lnTo>
                <a:lnTo>
                  <a:pt x="229442" y="127341"/>
                </a:lnTo>
                <a:lnTo>
                  <a:pt x="227542" y="127341"/>
                </a:lnTo>
                <a:lnTo>
                  <a:pt x="227004" y="120943"/>
                </a:lnTo>
                <a:lnTo>
                  <a:pt x="227004" y="127341"/>
                </a:lnTo>
                <a:lnTo>
                  <a:pt x="225262" y="127341"/>
                </a:lnTo>
                <a:lnTo>
                  <a:pt x="225262" y="112330"/>
                </a:lnTo>
                <a:lnTo>
                  <a:pt x="228049" y="112330"/>
                </a:lnTo>
                <a:lnTo>
                  <a:pt x="228492" y="117428"/>
                </a:lnTo>
                <a:lnTo>
                  <a:pt x="228904" y="112330"/>
                </a:lnTo>
                <a:close/>
                <a:moveTo>
                  <a:pt x="239165" y="112330"/>
                </a:moveTo>
                <a:lnTo>
                  <a:pt x="239165" y="127341"/>
                </a:lnTo>
                <a:lnTo>
                  <a:pt x="237455" y="127341"/>
                </a:lnTo>
                <a:lnTo>
                  <a:pt x="237455" y="120943"/>
                </a:lnTo>
                <a:lnTo>
                  <a:pt x="236916" y="127341"/>
                </a:lnTo>
                <a:lnTo>
                  <a:pt x="235016" y="127341"/>
                </a:lnTo>
                <a:lnTo>
                  <a:pt x="234478" y="120943"/>
                </a:lnTo>
                <a:lnTo>
                  <a:pt x="234478" y="127341"/>
                </a:lnTo>
                <a:lnTo>
                  <a:pt x="232736" y="127341"/>
                </a:lnTo>
                <a:lnTo>
                  <a:pt x="232736" y="112330"/>
                </a:lnTo>
                <a:lnTo>
                  <a:pt x="235555" y="112330"/>
                </a:lnTo>
                <a:lnTo>
                  <a:pt x="235966" y="117428"/>
                </a:lnTo>
                <a:lnTo>
                  <a:pt x="236378" y="112330"/>
                </a:lnTo>
                <a:close/>
                <a:moveTo>
                  <a:pt x="246670" y="112330"/>
                </a:moveTo>
                <a:lnTo>
                  <a:pt x="246670" y="127341"/>
                </a:lnTo>
                <a:lnTo>
                  <a:pt x="244929" y="127341"/>
                </a:lnTo>
                <a:lnTo>
                  <a:pt x="244929" y="120943"/>
                </a:lnTo>
                <a:lnTo>
                  <a:pt x="244390" y="127341"/>
                </a:lnTo>
                <a:lnTo>
                  <a:pt x="242490" y="127341"/>
                </a:lnTo>
                <a:lnTo>
                  <a:pt x="241952" y="120943"/>
                </a:lnTo>
                <a:lnTo>
                  <a:pt x="241952" y="127341"/>
                </a:lnTo>
                <a:lnTo>
                  <a:pt x="240242" y="127341"/>
                </a:lnTo>
                <a:lnTo>
                  <a:pt x="240242" y="112330"/>
                </a:lnTo>
                <a:lnTo>
                  <a:pt x="243028" y="112330"/>
                </a:lnTo>
                <a:lnTo>
                  <a:pt x="243440" y="117428"/>
                </a:lnTo>
                <a:lnTo>
                  <a:pt x="243852" y="112330"/>
                </a:lnTo>
                <a:close/>
                <a:moveTo>
                  <a:pt x="254144" y="112330"/>
                </a:moveTo>
                <a:lnTo>
                  <a:pt x="254144" y="127341"/>
                </a:lnTo>
                <a:lnTo>
                  <a:pt x="252402" y="127341"/>
                </a:lnTo>
                <a:lnTo>
                  <a:pt x="252402" y="120943"/>
                </a:lnTo>
                <a:lnTo>
                  <a:pt x="251864" y="127341"/>
                </a:lnTo>
                <a:lnTo>
                  <a:pt x="249964" y="127341"/>
                </a:lnTo>
                <a:lnTo>
                  <a:pt x="249426" y="120943"/>
                </a:lnTo>
                <a:lnTo>
                  <a:pt x="249426" y="127341"/>
                </a:lnTo>
                <a:lnTo>
                  <a:pt x="247715" y="127341"/>
                </a:lnTo>
                <a:lnTo>
                  <a:pt x="247715" y="112330"/>
                </a:lnTo>
                <a:lnTo>
                  <a:pt x="250502" y="112330"/>
                </a:lnTo>
                <a:lnTo>
                  <a:pt x="250914" y="117428"/>
                </a:lnTo>
                <a:lnTo>
                  <a:pt x="251326" y="112330"/>
                </a:lnTo>
                <a:close/>
                <a:moveTo>
                  <a:pt x="261618" y="112330"/>
                </a:moveTo>
                <a:lnTo>
                  <a:pt x="261618" y="127341"/>
                </a:lnTo>
                <a:lnTo>
                  <a:pt x="259876" y="127341"/>
                </a:lnTo>
                <a:lnTo>
                  <a:pt x="259876" y="120943"/>
                </a:lnTo>
                <a:lnTo>
                  <a:pt x="259338" y="127341"/>
                </a:lnTo>
                <a:lnTo>
                  <a:pt x="257438" y="127341"/>
                </a:lnTo>
                <a:lnTo>
                  <a:pt x="256899" y="120943"/>
                </a:lnTo>
                <a:lnTo>
                  <a:pt x="256899" y="127341"/>
                </a:lnTo>
                <a:lnTo>
                  <a:pt x="255189" y="127341"/>
                </a:lnTo>
                <a:lnTo>
                  <a:pt x="255189" y="112330"/>
                </a:lnTo>
                <a:lnTo>
                  <a:pt x="257976" y="112330"/>
                </a:lnTo>
                <a:lnTo>
                  <a:pt x="258388" y="117428"/>
                </a:lnTo>
                <a:lnTo>
                  <a:pt x="258831" y="112330"/>
                </a:lnTo>
                <a:close/>
                <a:moveTo>
                  <a:pt x="269092" y="112330"/>
                </a:moveTo>
                <a:lnTo>
                  <a:pt x="269092" y="127341"/>
                </a:lnTo>
                <a:lnTo>
                  <a:pt x="267350" y="127341"/>
                </a:lnTo>
                <a:lnTo>
                  <a:pt x="267350" y="120943"/>
                </a:lnTo>
                <a:lnTo>
                  <a:pt x="266844" y="127341"/>
                </a:lnTo>
                <a:lnTo>
                  <a:pt x="264912" y="127341"/>
                </a:lnTo>
                <a:lnTo>
                  <a:pt x="264405" y="120943"/>
                </a:lnTo>
                <a:lnTo>
                  <a:pt x="264405" y="127341"/>
                </a:lnTo>
                <a:lnTo>
                  <a:pt x="262663" y="127341"/>
                </a:lnTo>
                <a:lnTo>
                  <a:pt x="262663" y="112330"/>
                </a:lnTo>
                <a:lnTo>
                  <a:pt x="265450" y="112330"/>
                </a:lnTo>
                <a:lnTo>
                  <a:pt x="265862" y="117428"/>
                </a:lnTo>
                <a:lnTo>
                  <a:pt x="266305" y="112330"/>
                </a:lnTo>
                <a:close/>
                <a:moveTo>
                  <a:pt x="276566" y="112330"/>
                </a:moveTo>
                <a:lnTo>
                  <a:pt x="276566" y="127341"/>
                </a:lnTo>
                <a:lnTo>
                  <a:pt x="274824" y="127341"/>
                </a:lnTo>
                <a:lnTo>
                  <a:pt x="274824" y="120943"/>
                </a:lnTo>
                <a:lnTo>
                  <a:pt x="274317" y="127341"/>
                </a:lnTo>
                <a:lnTo>
                  <a:pt x="272386" y="127341"/>
                </a:lnTo>
                <a:lnTo>
                  <a:pt x="271879" y="120943"/>
                </a:lnTo>
                <a:lnTo>
                  <a:pt x="271879" y="127341"/>
                </a:lnTo>
                <a:lnTo>
                  <a:pt x="270137" y="127341"/>
                </a:lnTo>
                <a:lnTo>
                  <a:pt x="270137" y="112330"/>
                </a:lnTo>
                <a:lnTo>
                  <a:pt x="272924" y="112330"/>
                </a:lnTo>
                <a:lnTo>
                  <a:pt x="273367" y="117428"/>
                </a:lnTo>
                <a:lnTo>
                  <a:pt x="273779" y="112330"/>
                </a:lnTo>
                <a:close/>
                <a:moveTo>
                  <a:pt x="284040" y="112330"/>
                </a:moveTo>
                <a:lnTo>
                  <a:pt x="284040" y="127341"/>
                </a:lnTo>
                <a:lnTo>
                  <a:pt x="282298" y="127341"/>
                </a:lnTo>
                <a:lnTo>
                  <a:pt x="282298" y="120943"/>
                </a:lnTo>
                <a:lnTo>
                  <a:pt x="281791" y="127341"/>
                </a:lnTo>
                <a:lnTo>
                  <a:pt x="279860" y="127341"/>
                </a:lnTo>
                <a:lnTo>
                  <a:pt x="279353" y="120943"/>
                </a:lnTo>
                <a:lnTo>
                  <a:pt x="279353" y="127341"/>
                </a:lnTo>
                <a:lnTo>
                  <a:pt x="277611" y="127341"/>
                </a:lnTo>
                <a:lnTo>
                  <a:pt x="277611" y="112330"/>
                </a:lnTo>
                <a:lnTo>
                  <a:pt x="280430" y="112330"/>
                </a:lnTo>
                <a:lnTo>
                  <a:pt x="280841" y="117428"/>
                </a:lnTo>
                <a:lnTo>
                  <a:pt x="281253" y="112330"/>
                </a:lnTo>
                <a:close/>
                <a:moveTo>
                  <a:pt x="7347" y="128196"/>
                </a:moveTo>
                <a:lnTo>
                  <a:pt x="7347" y="143238"/>
                </a:lnTo>
                <a:lnTo>
                  <a:pt x="5605" y="143238"/>
                </a:lnTo>
                <a:lnTo>
                  <a:pt x="5605" y="136810"/>
                </a:lnTo>
                <a:lnTo>
                  <a:pt x="5099" y="143238"/>
                </a:lnTo>
                <a:lnTo>
                  <a:pt x="3167" y="143238"/>
                </a:lnTo>
                <a:lnTo>
                  <a:pt x="2629" y="136810"/>
                </a:lnTo>
                <a:lnTo>
                  <a:pt x="2629" y="143238"/>
                </a:lnTo>
                <a:lnTo>
                  <a:pt x="918" y="143238"/>
                </a:lnTo>
                <a:lnTo>
                  <a:pt x="918" y="128196"/>
                </a:lnTo>
                <a:lnTo>
                  <a:pt x="3705" y="128196"/>
                </a:lnTo>
                <a:lnTo>
                  <a:pt x="4117" y="133294"/>
                </a:lnTo>
                <a:lnTo>
                  <a:pt x="4529" y="128196"/>
                </a:lnTo>
                <a:close/>
                <a:moveTo>
                  <a:pt x="14821" y="128196"/>
                </a:moveTo>
                <a:lnTo>
                  <a:pt x="14821" y="143238"/>
                </a:lnTo>
                <a:lnTo>
                  <a:pt x="13079" y="143238"/>
                </a:lnTo>
                <a:lnTo>
                  <a:pt x="13079" y="136810"/>
                </a:lnTo>
                <a:lnTo>
                  <a:pt x="12573" y="143238"/>
                </a:lnTo>
                <a:lnTo>
                  <a:pt x="10641" y="143238"/>
                </a:lnTo>
                <a:lnTo>
                  <a:pt x="10134" y="136810"/>
                </a:lnTo>
                <a:lnTo>
                  <a:pt x="10134" y="143238"/>
                </a:lnTo>
                <a:lnTo>
                  <a:pt x="8392" y="143238"/>
                </a:lnTo>
                <a:lnTo>
                  <a:pt x="8392" y="128196"/>
                </a:lnTo>
                <a:lnTo>
                  <a:pt x="11179" y="128196"/>
                </a:lnTo>
                <a:lnTo>
                  <a:pt x="11591" y="133294"/>
                </a:lnTo>
                <a:lnTo>
                  <a:pt x="12034" y="128196"/>
                </a:lnTo>
                <a:close/>
                <a:moveTo>
                  <a:pt x="22295" y="128196"/>
                </a:moveTo>
                <a:lnTo>
                  <a:pt x="22295" y="143238"/>
                </a:lnTo>
                <a:lnTo>
                  <a:pt x="20553" y="143238"/>
                </a:lnTo>
                <a:lnTo>
                  <a:pt x="20553" y="136810"/>
                </a:lnTo>
                <a:lnTo>
                  <a:pt x="20047" y="143238"/>
                </a:lnTo>
                <a:lnTo>
                  <a:pt x="18115" y="143238"/>
                </a:lnTo>
                <a:lnTo>
                  <a:pt x="17608" y="136810"/>
                </a:lnTo>
                <a:lnTo>
                  <a:pt x="17608" y="143238"/>
                </a:lnTo>
                <a:lnTo>
                  <a:pt x="15866" y="143238"/>
                </a:lnTo>
                <a:lnTo>
                  <a:pt x="15866" y="128196"/>
                </a:lnTo>
                <a:lnTo>
                  <a:pt x="18653" y="128196"/>
                </a:lnTo>
                <a:lnTo>
                  <a:pt x="19096" y="133294"/>
                </a:lnTo>
                <a:lnTo>
                  <a:pt x="19508" y="128196"/>
                </a:lnTo>
                <a:close/>
                <a:moveTo>
                  <a:pt x="29769" y="128196"/>
                </a:moveTo>
                <a:lnTo>
                  <a:pt x="29769" y="143238"/>
                </a:lnTo>
                <a:lnTo>
                  <a:pt x="28059" y="143238"/>
                </a:lnTo>
                <a:lnTo>
                  <a:pt x="28059" y="136810"/>
                </a:lnTo>
                <a:lnTo>
                  <a:pt x="27520" y="143238"/>
                </a:lnTo>
                <a:lnTo>
                  <a:pt x="25589" y="143238"/>
                </a:lnTo>
                <a:lnTo>
                  <a:pt x="25082" y="136810"/>
                </a:lnTo>
                <a:lnTo>
                  <a:pt x="25082" y="143238"/>
                </a:lnTo>
                <a:lnTo>
                  <a:pt x="23340" y="143238"/>
                </a:lnTo>
                <a:lnTo>
                  <a:pt x="23340" y="128196"/>
                </a:lnTo>
                <a:lnTo>
                  <a:pt x="26159" y="128196"/>
                </a:lnTo>
                <a:lnTo>
                  <a:pt x="26570" y="133294"/>
                </a:lnTo>
                <a:lnTo>
                  <a:pt x="26982" y="128196"/>
                </a:lnTo>
                <a:close/>
                <a:moveTo>
                  <a:pt x="37243" y="128196"/>
                </a:moveTo>
                <a:lnTo>
                  <a:pt x="37243" y="143238"/>
                </a:lnTo>
                <a:lnTo>
                  <a:pt x="35533" y="143238"/>
                </a:lnTo>
                <a:lnTo>
                  <a:pt x="35533" y="136810"/>
                </a:lnTo>
                <a:lnTo>
                  <a:pt x="34994" y="143238"/>
                </a:lnTo>
                <a:lnTo>
                  <a:pt x="33094" y="143238"/>
                </a:lnTo>
                <a:lnTo>
                  <a:pt x="32556" y="136810"/>
                </a:lnTo>
                <a:lnTo>
                  <a:pt x="32556" y="143238"/>
                </a:lnTo>
                <a:lnTo>
                  <a:pt x="30814" y="143238"/>
                </a:lnTo>
                <a:lnTo>
                  <a:pt x="30814" y="128196"/>
                </a:lnTo>
                <a:lnTo>
                  <a:pt x="33633" y="128196"/>
                </a:lnTo>
                <a:lnTo>
                  <a:pt x="34044" y="133294"/>
                </a:lnTo>
                <a:lnTo>
                  <a:pt x="34456" y="128196"/>
                </a:lnTo>
                <a:close/>
                <a:moveTo>
                  <a:pt x="44748" y="128196"/>
                </a:moveTo>
                <a:lnTo>
                  <a:pt x="44748" y="143238"/>
                </a:lnTo>
                <a:lnTo>
                  <a:pt x="43007" y="143238"/>
                </a:lnTo>
                <a:lnTo>
                  <a:pt x="43007" y="136810"/>
                </a:lnTo>
                <a:lnTo>
                  <a:pt x="42468" y="143238"/>
                </a:lnTo>
                <a:lnTo>
                  <a:pt x="40568" y="143238"/>
                </a:lnTo>
                <a:lnTo>
                  <a:pt x="40030" y="136810"/>
                </a:lnTo>
                <a:lnTo>
                  <a:pt x="40030" y="143238"/>
                </a:lnTo>
                <a:lnTo>
                  <a:pt x="38320" y="143238"/>
                </a:lnTo>
                <a:lnTo>
                  <a:pt x="38320" y="128196"/>
                </a:lnTo>
                <a:lnTo>
                  <a:pt x="41106" y="128196"/>
                </a:lnTo>
                <a:lnTo>
                  <a:pt x="41518" y="133294"/>
                </a:lnTo>
                <a:lnTo>
                  <a:pt x="41930" y="128196"/>
                </a:lnTo>
                <a:close/>
                <a:moveTo>
                  <a:pt x="52222" y="128196"/>
                </a:moveTo>
                <a:lnTo>
                  <a:pt x="52222" y="143238"/>
                </a:lnTo>
                <a:lnTo>
                  <a:pt x="50480" y="143238"/>
                </a:lnTo>
                <a:lnTo>
                  <a:pt x="50480" y="136810"/>
                </a:lnTo>
                <a:lnTo>
                  <a:pt x="49942" y="143238"/>
                </a:lnTo>
                <a:lnTo>
                  <a:pt x="48042" y="143238"/>
                </a:lnTo>
                <a:lnTo>
                  <a:pt x="47504" y="136810"/>
                </a:lnTo>
                <a:lnTo>
                  <a:pt x="47504" y="143238"/>
                </a:lnTo>
                <a:lnTo>
                  <a:pt x="45793" y="143238"/>
                </a:lnTo>
                <a:lnTo>
                  <a:pt x="45793" y="128196"/>
                </a:lnTo>
                <a:lnTo>
                  <a:pt x="48580" y="128196"/>
                </a:lnTo>
                <a:lnTo>
                  <a:pt x="48992" y="133294"/>
                </a:lnTo>
                <a:lnTo>
                  <a:pt x="49404" y="128196"/>
                </a:lnTo>
                <a:close/>
                <a:moveTo>
                  <a:pt x="59696" y="128196"/>
                </a:moveTo>
                <a:lnTo>
                  <a:pt x="59696" y="143238"/>
                </a:lnTo>
                <a:lnTo>
                  <a:pt x="57954" y="143238"/>
                </a:lnTo>
                <a:lnTo>
                  <a:pt x="57954" y="136810"/>
                </a:lnTo>
                <a:lnTo>
                  <a:pt x="57448" y="143238"/>
                </a:lnTo>
                <a:lnTo>
                  <a:pt x="55516" y="143238"/>
                </a:lnTo>
                <a:lnTo>
                  <a:pt x="54978" y="136810"/>
                </a:lnTo>
                <a:lnTo>
                  <a:pt x="54978" y="143238"/>
                </a:lnTo>
                <a:lnTo>
                  <a:pt x="53267" y="143238"/>
                </a:lnTo>
                <a:lnTo>
                  <a:pt x="53267" y="128196"/>
                </a:lnTo>
                <a:lnTo>
                  <a:pt x="56054" y="128196"/>
                </a:lnTo>
                <a:lnTo>
                  <a:pt x="56466" y="133294"/>
                </a:lnTo>
                <a:lnTo>
                  <a:pt x="56878" y="128196"/>
                </a:lnTo>
                <a:close/>
                <a:moveTo>
                  <a:pt x="67170" y="128196"/>
                </a:moveTo>
                <a:lnTo>
                  <a:pt x="67170" y="143238"/>
                </a:lnTo>
                <a:lnTo>
                  <a:pt x="65428" y="143238"/>
                </a:lnTo>
                <a:lnTo>
                  <a:pt x="65428" y="136810"/>
                </a:lnTo>
                <a:lnTo>
                  <a:pt x="64922" y="143238"/>
                </a:lnTo>
                <a:lnTo>
                  <a:pt x="62990" y="143238"/>
                </a:lnTo>
                <a:lnTo>
                  <a:pt x="62483" y="136810"/>
                </a:lnTo>
                <a:lnTo>
                  <a:pt x="62483" y="143238"/>
                </a:lnTo>
                <a:lnTo>
                  <a:pt x="60741" y="143238"/>
                </a:lnTo>
                <a:lnTo>
                  <a:pt x="60741" y="128196"/>
                </a:lnTo>
                <a:lnTo>
                  <a:pt x="63528" y="128196"/>
                </a:lnTo>
                <a:lnTo>
                  <a:pt x="63940" y="133294"/>
                </a:lnTo>
                <a:lnTo>
                  <a:pt x="64383" y="128196"/>
                </a:lnTo>
                <a:close/>
                <a:moveTo>
                  <a:pt x="74644" y="128196"/>
                </a:moveTo>
                <a:lnTo>
                  <a:pt x="74644" y="143238"/>
                </a:lnTo>
                <a:lnTo>
                  <a:pt x="72902" y="143238"/>
                </a:lnTo>
                <a:lnTo>
                  <a:pt x="72902" y="136810"/>
                </a:lnTo>
                <a:lnTo>
                  <a:pt x="72395" y="143238"/>
                </a:lnTo>
                <a:lnTo>
                  <a:pt x="70464" y="143238"/>
                </a:lnTo>
                <a:lnTo>
                  <a:pt x="69957" y="136810"/>
                </a:lnTo>
                <a:lnTo>
                  <a:pt x="69957" y="143238"/>
                </a:lnTo>
                <a:lnTo>
                  <a:pt x="68215" y="143238"/>
                </a:lnTo>
                <a:lnTo>
                  <a:pt x="68215" y="128196"/>
                </a:lnTo>
                <a:lnTo>
                  <a:pt x="71002" y="128196"/>
                </a:lnTo>
                <a:lnTo>
                  <a:pt x="71445" y="133294"/>
                </a:lnTo>
                <a:lnTo>
                  <a:pt x="71857" y="128196"/>
                </a:lnTo>
                <a:close/>
                <a:moveTo>
                  <a:pt x="82118" y="128196"/>
                </a:moveTo>
                <a:lnTo>
                  <a:pt x="82118" y="143238"/>
                </a:lnTo>
                <a:lnTo>
                  <a:pt x="80376" y="143238"/>
                </a:lnTo>
                <a:lnTo>
                  <a:pt x="80376" y="136810"/>
                </a:lnTo>
                <a:lnTo>
                  <a:pt x="79869" y="143238"/>
                </a:lnTo>
                <a:lnTo>
                  <a:pt x="77969" y="143238"/>
                </a:lnTo>
                <a:lnTo>
                  <a:pt x="77431" y="136810"/>
                </a:lnTo>
                <a:lnTo>
                  <a:pt x="77431" y="143238"/>
                </a:lnTo>
                <a:lnTo>
                  <a:pt x="75689" y="143238"/>
                </a:lnTo>
                <a:lnTo>
                  <a:pt x="75689" y="128196"/>
                </a:lnTo>
                <a:lnTo>
                  <a:pt x="78508" y="128196"/>
                </a:lnTo>
                <a:lnTo>
                  <a:pt x="78919" y="133294"/>
                </a:lnTo>
                <a:lnTo>
                  <a:pt x="79331" y="128196"/>
                </a:lnTo>
                <a:close/>
                <a:moveTo>
                  <a:pt x="89623" y="128196"/>
                </a:moveTo>
                <a:lnTo>
                  <a:pt x="89623" y="143238"/>
                </a:lnTo>
                <a:lnTo>
                  <a:pt x="87882" y="143238"/>
                </a:lnTo>
                <a:lnTo>
                  <a:pt x="87882" y="136810"/>
                </a:lnTo>
                <a:lnTo>
                  <a:pt x="87343" y="143238"/>
                </a:lnTo>
                <a:lnTo>
                  <a:pt x="85443" y="143238"/>
                </a:lnTo>
                <a:lnTo>
                  <a:pt x="84905" y="136810"/>
                </a:lnTo>
                <a:lnTo>
                  <a:pt x="84905" y="143238"/>
                </a:lnTo>
                <a:lnTo>
                  <a:pt x="83163" y="143238"/>
                </a:lnTo>
                <a:lnTo>
                  <a:pt x="83163" y="128196"/>
                </a:lnTo>
                <a:lnTo>
                  <a:pt x="85982" y="128196"/>
                </a:lnTo>
                <a:lnTo>
                  <a:pt x="86393" y="133294"/>
                </a:lnTo>
                <a:lnTo>
                  <a:pt x="86805" y="128196"/>
                </a:lnTo>
                <a:close/>
                <a:moveTo>
                  <a:pt x="97097" y="128196"/>
                </a:moveTo>
                <a:lnTo>
                  <a:pt x="97097" y="143238"/>
                </a:lnTo>
                <a:lnTo>
                  <a:pt x="95356" y="143238"/>
                </a:lnTo>
                <a:lnTo>
                  <a:pt x="95356" y="136810"/>
                </a:lnTo>
                <a:lnTo>
                  <a:pt x="94817" y="143238"/>
                </a:lnTo>
                <a:lnTo>
                  <a:pt x="92917" y="143238"/>
                </a:lnTo>
                <a:lnTo>
                  <a:pt x="92379" y="136810"/>
                </a:lnTo>
                <a:lnTo>
                  <a:pt x="92379" y="143238"/>
                </a:lnTo>
                <a:lnTo>
                  <a:pt x="90637" y="143238"/>
                </a:lnTo>
                <a:lnTo>
                  <a:pt x="90637" y="128196"/>
                </a:lnTo>
                <a:lnTo>
                  <a:pt x="93455" y="128196"/>
                </a:lnTo>
                <a:lnTo>
                  <a:pt x="93867" y="133294"/>
                </a:lnTo>
                <a:lnTo>
                  <a:pt x="94279" y="128196"/>
                </a:lnTo>
                <a:close/>
                <a:moveTo>
                  <a:pt x="104571" y="128196"/>
                </a:moveTo>
                <a:lnTo>
                  <a:pt x="104571" y="143238"/>
                </a:lnTo>
                <a:lnTo>
                  <a:pt x="102829" y="143238"/>
                </a:lnTo>
                <a:lnTo>
                  <a:pt x="102829" y="136810"/>
                </a:lnTo>
                <a:lnTo>
                  <a:pt x="102323" y="143238"/>
                </a:lnTo>
                <a:lnTo>
                  <a:pt x="100391" y="143238"/>
                </a:lnTo>
                <a:lnTo>
                  <a:pt x="99853" y="136810"/>
                </a:lnTo>
                <a:lnTo>
                  <a:pt x="99853" y="143238"/>
                </a:lnTo>
                <a:lnTo>
                  <a:pt x="98142" y="143238"/>
                </a:lnTo>
                <a:lnTo>
                  <a:pt x="98142" y="128196"/>
                </a:lnTo>
                <a:lnTo>
                  <a:pt x="100929" y="128196"/>
                </a:lnTo>
                <a:lnTo>
                  <a:pt x="101341" y="133294"/>
                </a:lnTo>
                <a:lnTo>
                  <a:pt x="101753" y="128196"/>
                </a:lnTo>
                <a:close/>
                <a:moveTo>
                  <a:pt x="112045" y="128196"/>
                </a:moveTo>
                <a:lnTo>
                  <a:pt x="112045" y="143238"/>
                </a:lnTo>
                <a:lnTo>
                  <a:pt x="110303" y="143238"/>
                </a:lnTo>
                <a:lnTo>
                  <a:pt x="110303" y="136810"/>
                </a:lnTo>
                <a:lnTo>
                  <a:pt x="109797" y="143238"/>
                </a:lnTo>
                <a:lnTo>
                  <a:pt x="107865" y="143238"/>
                </a:lnTo>
                <a:lnTo>
                  <a:pt x="107358" y="136810"/>
                </a:lnTo>
                <a:lnTo>
                  <a:pt x="107358" y="143238"/>
                </a:lnTo>
                <a:lnTo>
                  <a:pt x="105616" y="143238"/>
                </a:lnTo>
                <a:lnTo>
                  <a:pt x="105616" y="128196"/>
                </a:lnTo>
                <a:lnTo>
                  <a:pt x="108403" y="128196"/>
                </a:lnTo>
                <a:lnTo>
                  <a:pt x="108815" y="133294"/>
                </a:lnTo>
                <a:lnTo>
                  <a:pt x="109258" y="128196"/>
                </a:lnTo>
                <a:close/>
                <a:moveTo>
                  <a:pt x="119519" y="128196"/>
                </a:moveTo>
                <a:lnTo>
                  <a:pt x="119519" y="143238"/>
                </a:lnTo>
                <a:lnTo>
                  <a:pt x="117777" y="143238"/>
                </a:lnTo>
                <a:lnTo>
                  <a:pt x="117777" y="136810"/>
                </a:lnTo>
                <a:lnTo>
                  <a:pt x="117271" y="143238"/>
                </a:lnTo>
                <a:lnTo>
                  <a:pt x="115339" y="143238"/>
                </a:lnTo>
                <a:lnTo>
                  <a:pt x="114832" y="136810"/>
                </a:lnTo>
                <a:lnTo>
                  <a:pt x="114832" y="143238"/>
                </a:lnTo>
                <a:lnTo>
                  <a:pt x="113090" y="143238"/>
                </a:lnTo>
                <a:lnTo>
                  <a:pt x="113090" y="128196"/>
                </a:lnTo>
                <a:lnTo>
                  <a:pt x="115877" y="128196"/>
                </a:lnTo>
                <a:lnTo>
                  <a:pt x="116320" y="133294"/>
                </a:lnTo>
                <a:lnTo>
                  <a:pt x="116732" y="128196"/>
                </a:lnTo>
                <a:close/>
                <a:moveTo>
                  <a:pt x="126993" y="128196"/>
                </a:moveTo>
                <a:lnTo>
                  <a:pt x="126993" y="143238"/>
                </a:lnTo>
                <a:lnTo>
                  <a:pt x="125283" y="143238"/>
                </a:lnTo>
                <a:lnTo>
                  <a:pt x="125283" y="136810"/>
                </a:lnTo>
                <a:lnTo>
                  <a:pt x="124744" y="143238"/>
                </a:lnTo>
                <a:lnTo>
                  <a:pt x="122813" y="143238"/>
                </a:lnTo>
                <a:lnTo>
                  <a:pt x="122306" y="136810"/>
                </a:lnTo>
                <a:lnTo>
                  <a:pt x="122306" y="143238"/>
                </a:lnTo>
                <a:lnTo>
                  <a:pt x="120564" y="143238"/>
                </a:lnTo>
                <a:lnTo>
                  <a:pt x="120564" y="128196"/>
                </a:lnTo>
                <a:lnTo>
                  <a:pt x="123351" y="128196"/>
                </a:lnTo>
                <a:lnTo>
                  <a:pt x="123794" y="133294"/>
                </a:lnTo>
                <a:lnTo>
                  <a:pt x="124206" y="128196"/>
                </a:lnTo>
                <a:close/>
                <a:moveTo>
                  <a:pt x="134467" y="128196"/>
                </a:moveTo>
                <a:lnTo>
                  <a:pt x="134467" y="143238"/>
                </a:lnTo>
                <a:lnTo>
                  <a:pt x="132757" y="143238"/>
                </a:lnTo>
                <a:lnTo>
                  <a:pt x="132757" y="136810"/>
                </a:lnTo>
                <a:lnTo>
                  <a:pt x="132218" y="143238"/>
                </a:lnTo>
                <a:lnTo>
                  <a:pt x="130318" y="143238"/>
                </a:lnTo>
                <a:lnTo>
                  <a:pt x="129780" y="136810"/>
                </a:lnTo>
                <a:lnTo>
                  <a:pt x="129780" y="143238"/>
                </a:lnTo>
                <a:lnTo>
                  <a:pt x="128038" y="143238"/>
                </a:lnTo>
                <a:lnTo>
                  <a:pt x="128038" y="128196"/>
                </a:lnTo>
                <a:lnTo>
                  <a:pt x="130857" y="128196"/>
                </a:lnTo>
                <a:lnTo>
                  <a:pt x="131268" y="133294"/>
                </a:lnTo>
                <a:lnTo>
                  <a:pt x="131680" y="128196"/>
                </a:lnTo>
                <a:close/>
                <a:moveTo>
                  <a:pt x="141941" y="128196"/>
                </a:moveTo>
                <a:lnTo>
                  <a:pt x="141941" y="143238"/>
                </a:lnTo>
                <a:lnTo>
                  <a:pt x="140231" y="143238"/>
                </a:lnTo>
                <a:lnTo>
                  <a:pt x="140231" y="136810"/>
                </a:lnTo>
                <a:lnTo>
                  <a:pt x="139692" y="143238"/>
                </a:lnTo>
                <a:lnTo>
                  <a:pt x="137792" y="143238"/>
                </a:lnTo>
                <a:lnTo>
                  <a:pt x="137254" y="136810"/>
                </a:lnTo>
                <a:lnTo>
                  <a:pt x="137254" y="143238"/>
                </a:lnTo>
                <a:lnTo>
                  <a:pt x="135512" y="143238"/>
                </a:lnTo>
                <a:lnTo>
                  <a:pt x="135512" y="128196"/>
                </a:lnTo>
                <a:lnTo>
                  <a:pt x="138330" y="128196"/>
                </a:lnTo>
                <a:lnTo>
                  <a:pt x="138742" y="133294"/>
                </a:lnTo>
                <a:lnTo>
                  <a:pt x="139154" y="128196"/>
                </a:lnTo>
                <a:close/>
                <a:moveTo>
                  <a:pt x="149446" y="128196"/>
                </a:moveTo>
                <a:lnTo>
                  <a:pt x="149446" y="143238"/>
                </a:lnTo>
                <a:lnTo>
                  <a:pt x="147705" y="143238"/>
                </a:lnTo>
                <a:lnTo>
                  <a:pt x="147705" y="136810"/>
                </a:lnTo>
                <a:lnTo>
                  <a:pt x="147166" y="143238"/>
                </a:lnTo>
                <a:lnTo>
                  <a:pt x="145266" y="143238"/>
                </a:lnTo>
                <a:lnTo>
                  <a:pt x="144728" y="136810"/>
                </a:lnTo>
                <a:lnTo>
                  <a:pt x="144728" y="143238"/>
                </a:lnTo>
                <a:lnTo>
                  <a:pt x="142986" y="143238"/>
                </a:lnTo>
                <a:lnTo>
                  <a:pt x="142986" y="128196"/>
                </a:lnTo>
                <a:lnTo>
                  <a:pt x="145804" y="128196"/>
                </a:lnTo>
                <a:lnTo>
                  <a:pt x="146216" y="133294"/>
                </a:lnTo>
                <a:lnTo>
                  <a:pt x="146628" y="128196"/>
                </a:lnTo>
                <a:close/>
                <a:moveTo>
                  <a:pt x="156920" y="128196"/>
                </a:moveTo>
                <a:lnTo>
                  <a:pt x="156920" y="143238"/>
                </a:lnTo>
                <a:lnTo>
                  <a:pt x="155178" y="143238"/>
                </a:lnTo>
                <a:lnTo>
                  <a:pt x="155178" y="136810"/>
                </a:lnTo>
                <a:lnTo>
                  <a:pt x="154640" y="143238"/>
                </a:lnTo>
                <a:lnTo>
                  <a:pt x="152740" y="143238"/>
                </a:lnTo>
                <a:lnTo>
                  <a:pt x="152233" y="136810"/>
                </a:lnTo>
                <a:lnTo>
                  <a:pt x="152233" y="143238"/>
                </a:lnTo>
                <a:lnTo>
                  <a:pt x="150491" y="143238"/>
                </a:lnTo>
                <a:lnTo>
                  <a:pt x="150491" y="128196"/>
                </a:lnTo>
                <a:lnTo>
                  <a:pt x="153278" y="128196"/>
                </a:lnTo>
                <a:lnTo>
                  <a:pt x="153690" y="133294"/>
                </a:lnTo>
                <a:lnTo>
                  <a:pt x="154133" y="128196"/>
                </a:lnTo>
                <a:close/>
                <a:moveTo>
                  <a:pt x="164394" y="128196"/>
                </a:moveTo>
                <a:lnTo>
                  <a:pt x="164394" y="143238"/>
                </a:lnTo>
                <a:lnTo>
                  <a:pt x="162652" y="143238"/>
                </a:lnTo>
                <a:lnTo>
                  <a:pt x="162652" y="136810"/>
                </a:lnTo>
                <a:lnTo>
                  <a:pt x="162146" y="143238"/>
                </a:lnTo>
                <a:lnTo>
                  <a:pt x="160214" y="143238"/>
                </a:lnTo>
                <a:lnTo>
                  <a:pt x="159707" y="136810"/>
                </a:lnTo>
                <a:lnTo>
                  <a:pt x="159707" y="143238"/>
                </a:lnTo>
                <a:lnTo>
                  <a:pt x="157965" y="143238"/>
                </a:lnTo>
                <a:lnTo>
                  <a:pt x="157965" y="128196"/>
                </a:lnTo>
                <a:lnTo>
                  <a:pt x="160752" y="128196"/>
                </a:lnTo>
                <a:lnTo>
                  <a:pt x="161164" y="133294"/>
                </a:lnTo>
                <a:lnTo>
                  <a:pt x="161607" y="128196"/>
                </a:lnTo>
                <a:close/>
                <a:moveTo>
                  <a:pt x="171868" y="128196"/>
                </a:moveTo>
                <a:lnTo>
                  <a:pt x="171868" y="143238"/>
                </a:lnTo>
                <a:lnTo>
                  <a:pt x="170126" y="143238"/>
                </a:lnTo>
                <a:lnTo>
                  <a:pt x="170126" y="136810"/>
                </a:lnTo>
                <a:lnTo>
                  <a:pt x="169620" y="143238"/>
                </a:lnTo>
                <a:lnTo>
                  <a:pt x="167688" y="143238"/>
                </a:lnTo>
                <a:lnTo>
                  <a:pt x="167181" y="136810"/>
                </a:lnTo>
                <a:lnTo>
                  <a:pt x="167181" y="143238"/>
                </a:lnTo>
                <a:lnTo>
                  <a:pt x="165439" y="143238"/>
                </a:lnTo>
                <a:lnTo>
                  <a:pt x="165439" y="128196"/>
                </a:lnTo>
                <a:lnTo>
                  <a:pt x="168226" y="128196"/>
                </a:lnTo>
                <a:lnTo>
                  <a:pt x="168638" y="133294"/>
                </a:lnTo>
                <a:lnTo>
                  <a:pt x="169081" y="128196"/>
                </a:lnTo>
                <a:close/>
                <a:moveTo>
                  <a:pt x="179342" y="128196"/>
                </a:moveTo>
                <a:lnTo>
                  <a:pt x="179342" y="143238"/>
                </a:lnTo>
                <a:lnTo>
                  <a:pt x="177600" y="143238"/>
                </a:lnTo>
                <a:lnTo>
                  <a:pt x="177600" y="136810"/>
                </a:lnTo>
                <a:lnTo>
                  <a:pt x="177093" y="143238"/>
                </a:lnTo>
                <a:lnTo>
                  <a:pt x="175193" y="143238"/>
                </a:lnTo>
                <a:lnTo>
                  <a:pt x="174655" y="136810"/>
                </a:lnTo>
                <a:lnTo>
                  <a:pt x="174655" y="143238"/>
                </a:lnTo>
                <a:lnTo>
                  <a:pt x="172913" y="143238"/>
                </a:lnTo>
                <a:lnTo>
                  <a:pt x="172913" y="128196"/>
                </a:lnTo>
                <a:lnTo>
                  <a:pt x="175732" y="128196"/>
                </a:lnTo>
                <a:lnTo>
                  <a:pt x="176143" y="133294"/>
                </a:lnTo>
                <a:lnTo>
                  <a:pt x="176555" y="128196"/>
                </a:lnTo>
                <a:close/>
                <a:moveTo>
                  <a:pt x="186816" y="128196"/>
                </a:moveTo>
                <a:lnTo>
                  <a:pt x="186816" y="143238"/>
                </a:lnTo>
                <a:lnTo>
                  <a:pt x="185106" y="143238"/>
                </a:lnTo>
                <a:lnTo>
                  <a:pt x="185106" y="136810"/>
                </a:lnTo>
                <a:lnTo>
                  <a:pt x="184567" y="143238"/>
                </a:lnTo>
                <a:lnTo>
                  <a:pt x="182667" y="143238"/>
                </a:lnTo>
                <a:lnTo>
                  <a:pt x="182129" y="136810"/>
                </a:lnTo>
                <a:lnTo>
                  <a:pt x="182129" y="143238"/>
                </a:lnTo>
                <a:lnTo>
                  <a:pt x="180387" y="143238"/>
                </a:lnTo>
                <a:lnTo>
                  <a:pt x="180387" y="128196"/>
                </a:lnTo>
                <a:lnTo>
                  <a:pt x="183206" y="128196"/>
                </a:lnTo>
                <a:lnTo>
                  <a:pt x="183617" y="133294"/>
                </a:lnTo>
                <a:lnTo>
                  <a:pt x="184029" y="128196"/>
                </a:lnTo>
                <a:close/>
                <a:moveTo>
                  <a:pt x="194321" y="128196"/>
                </a:moveTo>
                <a:lnTo>
                  <a:pt x="194321" y="143238"/>
                </a:lnTo>
                <a:lnTo>
                  <a:pt x="192580" y="143238"/>
                </a:lnTo>
                <a:lnTo>
                  <a:pt x="192580" y="136810"/>
                </a:lnTo>
                <a:lnTo>
                  <a:pt x="192041" y="143238"/>
                </a:lnTo>
                <a:lnTo>
                  <a:pt x="190141" y="143238"/>
                </a:lnTo>
                <a:lnTo>
                  <a:pt x="189603" y="136810"/>
                </a:lnTo>
                <a:lnTo>
                  <a:pt x="189603" y="143238"/>
                </a:lnTo>
                <a:lnTo>
                  <a:pt x="187861" y="143238"/>
                </a:lnTo>
                <a:lnTo>
                  <a:pt x="187861" y="128196"/>
                </a:lnTo>
                <a:lnTo>
                  <a:pt x="190679" y="128196"/>
                </a:lnTo>
                <a:lnTo>
                  <a:pt x="191091" y="133294"/>
                </a:lnTo>
                <a:lnTo>
                  <a:pt x="191503" y="128196"/>
                </a:lnTo>
                <a:close/>
                <a:moveTo>
                  <a:pt x="201795" y="128196"/>
                </a:moveTo>
                <a:lnTo>
                  <a:pt x="201795" y="143238"/>
                </a:lnTo>
                <a:lnTo>
                  <a:pt x="200054" y="143238"/>
                </a:lnTo>
                <a:lnTo>
                  <a:pt x="200054" y="136810"/>
                </a:lnTo>
                <a:lnTo>
                  <a:pt x="199515" y="143238"/>
                </a:lnTo>
                <a:lnTo>
                  <a:pt x="197615" y="143238"/>
                </a:lnTo>
                <a:lnTo>
                  <a:pt x="197077" y="136810"/>
                </a:lnTo>
                <a:lnTo>
                  <a:pt x="197077" y="143238"/>
                </a:lnTo>
                <a:lnTo>
                  <a:pt x="195366" y="143238"/>
                </a:lnTo>
                <a:lnTo>
                  <a:pt x="195366" y="128196"/>
                </a:lnTo>
                <a:lnTo>
                  <a:pt x="198153" y="128196"/>
                </a:lnTo>
                <a:lnTo>
                  <a:pt x="198565" y="133294"/>
                </a:lnTo>
                <a:lnTo>
                  <a:pt x="198977" y="128196"/>
                </a:lnTo>
                <a:close/>
                <a:moveTo>
                  <a:pt x="209269" y="128196"/>
                </a:moveTo>
                <a:lnTo>
                  <a:pt x="209269" y="143238"/>
                </a:lnTo>
                <a:lnTo>
                  <a:pt x="207527" y="143238"/>
                </a:lnTo>
                <a:lnTo>
                  <a:pt x="207527" y="136810"/>
                </a:lnTo>
                <a:lnTo>
                  <a:pt x="207021" y="143238"/>
                </a:lnTo>
                <a:lnTo>
                  <a:pt x="205089" y="143238"/>
                </a:lnTo>
                <a:lnTo>
                  <a:pt x="204582" y="136810"/>
                </a:lnTo>
                <a:lnTo>
                  <a:pt x="204582" y="143238"/>
                </a:lnTo>
                <a:lnTo>
                  <a:pt x="202840" y="143238"/>
                </a:lnTo>
                <a:lnTo>
                  <a:pt x="202840" y="128196"/>
                </a:lnTo>
                <a:lnTo>
                  <a:pt x="205627" y="128196"/>
                </a:lnTo>
                <a:lnTo>
                  <a:pt x="206039" y="133294"/>
                </a:lnTo>
                <a:lnTo>
                  <a:pt x="206451" y="128196"/>
                </a:lnTo>
                <a:close/>
                <a:moveTo>
                  <a:pt x="216743" y="128196"/>
                </a:moveTo>
                <a:lnTo>
                  <a:pt x="216743" y="143238"/>
                </a:lnTo>
                <a:lnTo>
                  <a:pt x="215001" y="143238"/>
                </a:lnTo>
                <a:lnTo>
                  <a:pt x="215001" y="136810"/>
                </a:lnTo>
                <a:lnTo>
                  <a:pt x="214495" y="143238"/>
                </a:lnTo>
                <a:lnTo>
                  <a:pt x="212563" y="143238"/>
                </a:lnTo>
                <a:lnTo>
                  <a:pt x="212056" y="136810"/>
                </a:lnTo>
                <a:lnTo>
                  <a:pt x="212056" y="143238"/>
                </a:lnTo>
                <a:lnTo>
                  <a:pt x="210314" y="143238"/>
                </a:lnTo>
                <a:lnTo>
                  <a:pt x="210314" y="128196"/>
                </a:lnTo>
                <a:lnTo>
                  <a:pt x="213101" y="128196"/>
                </a:lnTo>
                <a:lnTo>
                  <a:pt x="213513" y="133294"/>
                </a:lnTo>
                <a:lnTo>
                  <a:pt x="213956" y="128196"/>
                </a:lnTo>
                <a:close/>
                <a:moveTo>
                  <a:pt x="224217" y="128196"/>
                </a:moveTo>
                <a:lnTo>
                  <a:pt x="224217" y="143238"/>
                </a:lnTo>
                <a:lnTo>
                  <a:pt x="222475" y="143238"/>
                </a:lnTo>
                <a:lnTo>
                  <a:pt x="222475" y="136810"/>
                </a:lnTo>
                <a:lnTo>
                  <a:pt x="221969" y="143238"/>
                </a:lnTo>
                <a:lnTo>
                  <a:pt x="220037" y="143238"/>
                </a:lnTo>
                <a:lnTo>
                  <a:pt x="219530" y="136810"/>
                </a:lnTo>
                <a:lnTo>
                  <a:pt x="219530" y="143238"/>
                </a:lnTo>
                <a:lnTo>
                  <a:pt x="217788" y="143238"/>
                </a:lnTo>
                <a:lnTo>
                  <a:pt x="217788" y="128196"/>
                </a:lnTo>
                <a:lnTo>
                  <a:pt x="220575" y="128196"/>
                </a:lnTo>
                <a:lnTo>
                  <a:pt x="221018" y="133294"/>
                </a:lnTo>
                <a:lnTo>
                  <a:pt x="221430" y="128196"/>
                </a:lnTo>
                <a:close/>
                <a:moveTo>
                  <a:pt x="231691" y="128196"/>
                </a:moveTo>
                <a:lnTo>
                  <a:pt x="231691" y="143238"/>
                </a:lnTo>
                <a:lnTo>
                  <a:pt x="229981" y="143238"/>
                </a:lnTo>
                <a:lnTo>
                  <a:pt x="229981" y="136810"/>
                </a:lnTo>
                <a:lnTo>
                  <a:pt x="229442" y="143238"/>
                </a:lnTo>
                <a:lnTo>
                  <a:pt x="227542" y="143238"/>
                </a:lnTo>
                <a:lnTo>
                  <a:pt x="227004" y="136810"/>
                </a:lnTo>
                <a:lnTo>
                  <a:pt x="227004" y="143238"/>
                </a:lnTo>
                <a:lnTo>
                  <a:pt x="225262" y="143238"/>
                </a:lnTo>
                <a:lnTo>
                  <a:pt x="225262" y="128196"/>
                </a:lnTo>
                <a:lnTo>
                  <a:pt x="228049" y="128196"/>
                </a:lnTo>
                <a:lnTo>
                  <a:pt x="228492" y="133294"/>
                </a:lnTo>
                <a:lnTo>
                  <a:pt x="228904" y="128196"/>
                </a:lnTo>
                <a:close/>
                <a:moveTo>
                  <a:pt x="239165" y="128196"/>
                </a:moveTo>
                <a:lnTo>
                  <a:pt x="239165" y="143238"/>
                </a:lnTo>
                <a:lnTo>
                  <a:pt x="237455" y="143238"/>
                </a:lnTo>
                <a:lnTo>
                  <a:pt x="237455" y="136810"/>
                </a:lnTo>
                <a:lnTo>
                  <a:pt x="236916" y="143238"/>
                </a:lnTo>
                <a:lnTo>
                  <a:pt x="235016" y="143238"/>
                </a:lnTo>
                <a:lnTo>
                  <a:pt x="234478" y="136810"/>
                </a:lnTo>
                <a:lnTo>
                  <a:pt x="234478" y="143238"/>
                </a:lnTo>
                <a:lnTo>
                  <a:pt x="232736" y="143238"/>
                </a:lnTo>
                <a:lnTo>
                  <a:pt x="232736" y="128196"/>
                </a:lnTo>
                <a:lnTo>
                  <a:pt x="235555" y="128196"/>
                </a:lnTo>
                <a:lnTo>
                  <a:pt x="235966" y="133294"/>
                </a:lnTo>
                <a:lnTo>
                  <a:pt x="236378" y="128196"/>
                </a:lnTo>
                <a:close/>
                <a:moveTo>
                  <a:pt x="246670" y="128196"/>
                </a:moveTo>
                <a:lnTo>
                  <a:pt x="246670" y="143238"/>
                </a:lnTo>
                <a:lnTo>
                  <a:pt x="244929" y="143238"/>
                </a:lnTo>
                <a:lnTo>
                  <a:pt x="244929" y="136810"/>
                </a:lnTo>
                <a:lnTo>
                  <a:pt x="244390" y="143238"/>
                </a:lnTo>
                <a:lnTo>
                  <a:pt x="242490" y="143238"/>
                </a:lnTo>
                <a:lnTo>
                  <a:pt x="241952" y="136810"/>
                </a:lnTo>
                <a:lnTo>
                  <a:pt x="241952" y="143238"/>
                </a:lnTo>
                <a:lnTo>
                  <a:pt x="240242" y="143238"/>
                </a:lnTo>
                <a:lnTo>
                  <a:pt x="240242" y="128196"/>
                </a:lnTo>
                <a:lnTo>
                  <a:pt x="243028" y="128196"/>
                </a:lnTo>
                <a:lnTo>
                  <a:pt x="243440" y="133294"/>
                </a:lnTo>
                <a:lnTo>
                  <a:pt x="243852" y="128196"/>
                </a:lnTo>
                <a:close/>
                <a:moveTo>
                  <a:pt x="254144" y="128196"/>
                </a:moveTo>
                <a:lnTo>
                  <a:pt x="254144" y="143238"/>
                </a:lnTo>
                <a:lnTo>
                  <a:pt x="252402" y="143238"/>
                </a:lnTo>
                <a:lnTo>
                  <a:pt x="252402" y="136810"/>
                </a:lnTo>
                <a:lnTo>
                  <a:pt x="251864" y="143238"/>
                </a:lnTo>
                <a:lnTo>
                  <a:pt x="249964" y="143238"/>
                </a:lnTo>
                <a:lnTo>
                  <a:pt x="249426" y="136810"/>
                </a:lnTo>
                <a:lnTo>
                  <a:pt x="249426" y="143238"/>
                </a:lnTo>
                <a:lnTo>
                  <a:pt x="247715" y="143238"/>
                </a:lnTo>
                <a:lnTo>
                  <a:pt x="247715" y="128196"/>
                </a:lnTo>
                <a:lnTo>
                  <a:pt x="250502" y="128196"/>
                </a:lnTo>
                <a:lnTo>
                  <a:pt x="250914" y="133294"/>
                </a:lnTo>
                <a:lnTo>
                  <a:pt x="251326" y="128196"/>
                </a:lnTo>
                <a:close/>
                <a:moveTo>
                  <a:pt x="261618" y="128196"/>
                </a:moveTo>
                <a:lnTo>
                  <a:pt x="261618" y="143238"/>
                </a:lnTo>
                <a:lnTo>
                  <a:pt x="259876" y="143238"/>
                </a:lnTo>
                <a:lnTo>
                  <a:pt x="259876" y="136810"/>
                </a:lnTo>
                <a:lnTo>
                  <a:pt x="259338" y="143238"/>
                </a:lnTo>
                <a:lnTo>
                  <a:pt x="257438" y="143238"/>
                </a:lnTo>
                <a:lnTo>
                  <a:pt x="256899" y="136810"/>
                </a:lnTo>
                <a:lnTo>
                  <a:pt x="256899" y="143238"/>
                </a:lnTo>
                <a:lnTo>
                  <a:pt x="255189" y="143238"/>
                </a:lnTo>
                <a:lnTo>
                  <a:pt x="255189" y="128196"/>
                </a:lnTo>
                <a:lnTo>
                  <a:pt x="257976" y="128196"/>
                </a:lnTo>
                <a:lnTo>
                  <a:pt x="258388" y="133294"/>
                </a:lnTo>
                <a:lnTo>
                  <a:pt x="258831" y="128196"/>
                </a:lnTo>
                <a:close/>
                <a:moveTo>
                  <a:pt x="269092" y="128196"/>
                </a:moveTo>
                <a:lnTo>
                  <a:pt x="269092" y="143238"/>
                </a:lnTo>
                <a:lnTo>
                  <a:pt x="267350" y="143238"/>
                </a:lnTo>
                <a:lnTo>
                  <a:pt x="267350" y="136810"/>
                </a:lnTo>
                <a:lnTo>
                  <a:pt x="266844" y="143238"/>
                </a:lnTo>
                <a:lnTo>
                  <a:pt x="264912" y="143238"/>
                </a:lnTo>
                <a:lnTo>
                  <a:pt x="264405" y="136810"/>
                </a:lnTo>
                <a:lnTo>
                  <a:pt x="264405" y="143238"/>
                </a:lnTo>
                <a:lnTo>
                  <a:pt x="262663" y="143238"/>
                </a:lnTo>
                <a:lnTo>
                  <a:pt x="262663" y="128196"/>
                </a:lnTo>
                <a:lnTo>
                  <a:pt x="265450" y="128196"/>
                </a:lnTo>
                <a:lnTo>
                  <a:pt x="265862" y="133294"/>
                </a:lnTo>
                <a:lnTo>
                  <a:pt x="266305" y="128196"/>
                </a:lnTo>
                <a:close/>
                <a:moveTo>
                  <a:pt x="276566" y="128196"/>
                </a:moveTo>
                <a:lnTo>
                  <a:pt x="276566" y="143238"/>
                </a:lnTo>
                <a:lnTo>
                  <a:pt x="274824" y="143238"/>
                </a:lnTo>
                <a:lnTo>
                  <a:pt x="274824" y="136810"/>
                </a:lnTo>
                <a:lnTo>
                  <a:pt x="274317" y="143238"/>
                </a:lnTo>
                <a:lnTo>
                  <a:pt x="272386" y="143238"/>
                </a:lnTo>
                <a:lnTo>
                  <a:pt x="271879" y="136810"/>
                </a:lnTo>
                <a:lnTo>
                  <a:pt x="271879" y="143238"/>
                </a:lnTo>
                <a:lnTo>
                  <a:pt x="270137" y="143238"/>
                </a:lnTo>
                <a:lnTo>
                  <a:pt x="270137" y="128196"/>
                </a:lnTo>
                <a:lnTo>
                  <a:pt x="272924" y="128196"/>
                </a:lnTo>
                <a:lnTo>
                  <a:pt x="273367" y="133294"/>
                </a:lnTo>
                <a:lnTo>
                  <a:pt x="273779" y="128196"/>
                </a:lnTo>
                <a:close/>
                <a:moveTo>
                  <a:pt x="284040" y="128196"/>
                </a:moveTo>
                <a:lnTo>
                  <a:pt x="284040" y="143238"/>
                </a:lnTo>
                <a:lnTo>
                  <a:pt x="282298" y="143238"/>
                </a:lnTo>
                <a:lnTo>
                  <a:pt x="282298" y="136810"/>
                </a:lnTo>
                <a:lnTo>
                  <a:pt x="281791" y="143238"/>
                </a:lnTo>
                <a:lnTo>
                  <a:pt x="279860" y="143238"/>
                </a:lnTo>
                <a:lnTo>
                  <a:pt x="279353" y="136810"/>
                </a:lnTo>
                <a:lnTo>
                  <a:pt x="279353" y="143238"/>
                </a:lnTo>
                <a:lnTo>
                  <a:pt x="277611" y="143238"/>
                </a:lnTo>
                <a:lnTo>
                  <a:pt x="277611" y="128196"/>
                </a:lnTo>
                <a:lnTo>
                  <a:pt x="280430" y="128196"/>
                </a:lnTo>
                <a:lnTo>
                  <a:pt x="280841" y="133294"/>
                </a:lnTo>
                <a:lnTo>
                  <a:pt x="281253" y="128196"/>
                </a:lnTo>
                <a:close/>
                <a:moveTo>
                  <a:pt x="7347" y="144062"/>
                </a:moveTo>
                <a:lnTo>
                  <a:pt x="7347" y="159105"/>
                </a:lnTo>
                <a:lnTo>
                  <a:pt x="5605" y="159105"/>
                </a:lnTo>
                <a:lnTo>
                  <a:pt x="5605" y="152676"/>
                </a:lnTo>
                <a:lnTo>
                  <a:pt x="5099" y="159105"/>
                </a:lnTo>
                <a:lnTo>
                  <a:pt x="3167" y="159105"/>
                </a:lnTo>
                <a:lnTo>
                  <a:pt x="2629" y="152676"/>
                </a:lnTo>
                <a:lnTo>
                  <a:pt x="2629" y="159105"/>
                </a:lnTo>
                <a:lnTo>
                  <a:pt x="918" y="159105"/>
                </a:lnTo>
                <a:lnTo>
                  <a:pt x="918" y="144062"/>
                </a:lnTo>
                <a:lnTo>
                  <a:pt x="3705" y="144062"/>
                </a:lnTo>
                <a:lnTo>
                  <a:pt x="4117" y="149160"/>
                </a:lnTo>
                <a:lnTo>
                  <a:pt x="4529" y="144062"/>
                </a:lnTo>
                <a:close/>
                <a:moveTo>
                  <a:pt x="14821" y="144062"/>
                </a:moveTo>
                <a:lnTo>
                  <a:pt x="14821" y="159105"/>
                </a:lnTo>
                <a:lnTo>
                  <a:pt x="13079" y="159105"/>
                </a:lnTo>
                <a:lnTo>
                  <a:pt x="13079" y="152676"/>
                </a:lnTo>
                <a:lnTo>
                  <a:pt x="12573" y="159105"/>
                </a:lnTo>
                <a:lnTo>
                  <a:pt x="10641" y="159105"/>
                </a:lnTo>
                <a:lnTo>
                  <a:pt x="10134" y="152676"/>
                </a:lnTo>
                <a:lnTo>
                  <a:pt x="10134" y="159105"/>
                </a:lnTo>
                <a:lnTo>
                  <a:pt x="8392" y="159105"/>
                </a:lnTo>
                <a:lnTo>
                  <a:pt x="8392" y="144062"/>
                </a:lnTo>
                <a:lnTo>
                  <a:pt x="11179" y="144062"/>
                </a:lnTo>
                <a:lnTo>
                  <a:pt x="11591" y="149160"/>
                </a:lnTo>
                <a:lnTo>
                  <a:pt x="12034" y="144062"/>
                </a:lnTo>
                <a:close/>
                <a:moveTo>
                  <a:pt x="22295" y="144062"/>
                </a:moveTo>
                <a:lnTo>
                  <a:pt x="22295" y="159105"/>
                </a:lnTo>
                <a:lnTo>
                  <a:pt x="20553" y="159105"/>
                </a:lnTo>
                <a:lnTo>
                  <a:pt x="20553" y="152676"/>
                </a:lnTo>
                <a:lnTo>
                  <a:pt x="20047" y="159105"/>
                </a:lnTo>
                <a:lnTo>
                  <a:pt x="18115" y="159105"/>
                </a:lnTo>
                <a:lnTo>
                  <a:pt x="17608" y="152676"/>
                </a:lnTo>
                <a:lnTo>
                  <a:pt x="17608" y="159105"/>
                </a:lnTo>
                <a:lnTo>
                  <a:pt x="15866" y="159105"/>
                </a:lnTo>
                <a:lnTo>
                  <a:pt x="15866" y="144062"/>
                </a:lnTo>
                <a:lnTo>
                  <a:pt x="18653" y="144062"/>
                </a:lnTo>
                <a:lnTo>
                  <a:pt x="19096" y="149160"/>
                </a:lnTo>
                <a:lnTo>
                  <a:pt x="19508" y="144062"/>
                </a:lnTo>
                <a:close/>
                <a:moveTo>
                  <a:pt x="29769" y="144062"/>
                </a:moveTo>
                <a:lnTo>
                  <a:pt x="29769" y="159105"/>
                </a:lnTo>
                <a:lnTo>
                  <a:pt x="28059" y="159105"/>
                </a:lnTo>
                <a:lnTo>
                  <a:pt x="28059" y="152676"/>
                </a:lnTo>
                <a:lnTo>
                  <a:pt x="27520" y="159105"/>
                </a:lnTo>
                <a:lnTo>
                  <a:pt x="25589" y="159105"/>
                </a:lnTo>
                <a:lnTo>
                  <a:pt x="25082" y="152676"/>
                </a:lnTo>
                <a:lnTo>
                  <a:pt x="25082" y="159105"/>
                </a:lnTo>
                <a:lnTo>
                  <a:pt x="23340" y="159105"/>
                </a:lnTo>
                <a:lnTo>
                  <a:pt x="23340" y="144062"/>
                </a:lnTo>
                <a:lnTo>
                  <a:pt x="26159" y="144062"/>
                </a:lnTo>
                <a:lnTo>
                  <a:pt x="26570" y="149160"/>
                </a:lnTo>
                <a:lnTo>
                  <a:pt x="26982" y="144062"/>
                </a:lnTo>
                <a:close/>
                <a:moveTo>
                  <a:pt x="37243" y="144062"/>
                </a:moveTo>
                <a:lnTo>
                  <a:pt x="37243" y="159105"/>
                </a:lnTo>
                <a:lnTo>
                  <a:pt x="35533" y="159105"/>
                </a:lnTo>
                <a:lnTo>
                  <a:pt x="35533" y="152676"/>
                </a:lnTo>
                <a:lnTo>
                  <a:pt x="34994" y="159105"/>
                </a:lnTo>
                <a:lnTo>
                  <a:pt x="33094" y="159105"/>
                </a:lnTo>
                <a:lnTo>
                  <a:pt x="32556" y="152676"/>
                </a:lnTo>
                <a:lnTo>
                  <a:pt x="32556" y="159105"/>
                </a:lnTo>
                <a:lnTo>
                  <a:pt x="30814" y="159105"/>
                </a:lnTo>
                <a:lnTo>
                  <a:pt x="30814" y="144062"/>
                </a:lnTo>
                <a:lnTo>
                  <a:pt x="33633" y="144062"/>
                </a:lnTo>
                <a:lnTo>
                  <a:pt x="34044" y="149160"/>
                </a:lnTo>
                <a:lnTo>
                  <a:pt x="34456" y="144062"/>
                </a:lnTo>
                <a:close/>
                <a:moveTo>
                  <a:pt x="44748" y="144062"/>
                </a:moveTo>
                <a:lnTo>
                  <a:pt x="44748" y="159105"/>
                </a:lnTo>
                <a:lnTo>
                  <a:pt x="43007" y="159105"/>
                </a:lnTo>
                <a:lnTo>
                  <a:pt x="43007" y="152676"/>
                </a:lnTo>
                <a:lnTo>
                  <a:pt x="42468" y="159105"/>
                </a:lnTo>
                <a:lnTo>
                  <a:pt x="40568" y="159105"/>
                </a:lnTo>
                <a:lnTo>
                  <a:pt x="40030" y="152676"/>
                </a:lnTo>
                <a:lnTo>
                  <a:pt x="40030" y="159105"/>
                </a:lnTo>
                <a:lnTo>
                  <a:pt x="38320" y="159105"/>
                </a:lnTo>
                <a:lnTo>
                  <a:pt x="38320" y="144062"/>
                </a:lnTo>
                <a:lnTo>
                  <a:pt x="41106" y="144062"/>
                </a:lnTo>
                <a:lnTo>
                  <a:pt x="41518" y="149160"/>
                </a:lnTo>
                <a:lnTo>
                  <a:pt x="41930" y="144062"/>
                </a:lnTo>
                <a:close/>
                <a:moveTo>
                  <a:pt x="52222" y="144062"/>
                </a:moveTo>
                <a:lnTo>
                  <a:pt x="52222" y="159105"/>
                </a:lnTo>
                <a:lnTo>
                  <a:pt x="50480" y="159105"/>
                </a:lnTo>
                <a:lnTo>
                  <a:pt x="50480" y="152676"/>
                </a:lnTo>
                <a:lnTo>
                  <a:pt x="49942" y="159105"/>
                </a:lnTo>
                <a:lnTo>
                  <a:pt x="48042" y="159105"/>
                </a:lnTo>
                <a:lnTo>
                  <a:pt x="47504" y="152676"/>
                </a:lnTo>
                <a:lnTo>
                  <a:pt x="47504" y="159105"/>
                </a:lnTo>
                <a:lnTo>
                  <a:pt x="45793" y="159105"/>
                </a:lnTo>
                <a:lnTo>
                  <a:pt x="45793" y="144062"/>
                </a:lnTo>
                <a:lnTo>
                  <a:pt x="48580" y="144062"/>
                </a:lnTo>
                <a:lnTo>
                  <a:pt x="48992" y="149160"/>
                </a:lnTo>
                <a:lnTo>
                  <a:pt x="49404" y="144062"/>
                </a:lnTo>
                <a:close/>
                <a:moveTo>
                  <a:pt x="59696" y="144062"/>
                </a:moveTo>
                <a:lnTo>
                  <a:pt x="59696" y="159105"/>
                </a:lnTo>
                <a:lnTo>
                  <a:pt x="57954" y="159105"/>
                </a:lnTo>
                <a:lnTo>
                  <a:pt x="57954" y="152676"/>
                </a:lnTo>
                <a:lnTo>
                  <a:pt x="57448" y="159105"/>
                </a:lnTo>
                <a:lnTo>
                  <a:pt x="55516" y="159105"/>
                </a:lnTo>
                <a:lnTo>
                  <a:pt x="54978" y="152676"/>
                </a:lnTo>
                <a:lnTo>
                  <a:pt x="54978" y="159105"/>
                </a:lnTo>
                <a:lnTo>
                  <a:pt x="53267" y="159105"/>
                </a:lnTo>
                <a:lnTo>
                  <a:pt x="53267" y="144062"/>
                </a:lnTo>
                <a:lnTo>
                  <a:pt x="56054" y="144062"/>
                </a:lnTo>
                <a:lnTo>
                  <a:pt x="56466" y="149160"/>
                </a:lnTo>
                <a:lnTo>
                  <a:pt x="56878" y="144062"/>
                </a:lnTo>
                <a:close/>
                <a:moveTo>
                  <a:pt x="67170" y="144062"/>
                </a:moveTo>
                <a:lnTo>
                  <a:pt x="67170" y="159105"/>
                </a:lnTo>
                <a:lnTo>
                  <a:pt x="65428" y="159105"/>
                </a:lnTo>
                <a:lnTo>
                  <a:pt x="65428" y="152676"/>
                </a:lnTo>
                <a:lnTo>
                  <a:pt x="64922" y="159105"/>
                </a:lnTo>
                <a:lnTo>
                  <a:pt x="62990" y="159105"/>
                </a:lnTo>
                <a:lnTo>
                  <a:pt x="62483" y="152676"/>
                </a:lnTo>
                <a:lnTo>
                  <a:pt x="62483" y="159105"/>
                </a:lnTo>
                <a:lnTo>
                  <a:pt x="60741" y="159105"/>
                </a:lnTo>
                <a:lnTo>
                  <a:pt x="60741" y="144062"/>
                </a:lnTo>
                <a:lnTo>
                  <a:pt x="63528" y="144062"/>
                </a:lnTo>
                <a:lnTo>
                  <a:pt x="63940" y="149160"/>
                </a:lnTo>
                <a:lnTo>
                  <a:pt x="64383" y="144062"/>
                </a:lnTo>
                <a:close/>
                <a:moveTo>
                  <a:pt x="74644" y="144062"/>
                </a:moveTo>
                <a:lnTo>
                  <a:pt x="74644" y="159105"/>
                </a:lnTo>
                <a:lnTo>
                  <a:pt x="72902" y="159105"/>
                </a:lnTo>
                <a:lnTo>
                  <a:pt x="72902" y="152676"/>
                </a:lnTo>
                <a:lnTo>
                  <a:pt x="72395" y="159105"/>
                </a:lnTo>
                <a:lnTo>
                  <a:pt x="70464" y="159105"/>
                </a:lnTo>
                <a:lnTo>
                  <a:pt x="69957" y="152676"/>
                </a:lnTo>
                <a:lnTo>
                  <a:pt x="69957" y="159105"/>
                </a:lnTo>
                <a:lnTo>
                  <a:pt x="68215" y="159105"/>
                </a:lnTo>
                <a:lnTo>
                  <a:pt x="68215" y="144062"/>
                </a:lnTo>
                <a:lnTo>
                  <a:pt x="71002" y="144062"/>
                </a:lnTo>
                <a:lnTo>
                  <a:pt x="71445" y="149160"/>
                </a:lnTo>
                <a:lnTo>
                  <a:pt x="71857" y="144062"/>
                </a:lnTo>
                <a:close/>
                <a:moveTo>
                  <a:pt x="82118" y="144062"/>
                </a:moveTo>
                <a:lnTo>
                  <a:pt x="82118" y="159105"/>
                </a:lnTo>
                <a:lnTo>
                  <a:pt x="80376" y="159105"/>
                </a:lnTo>
                <a:lnTo>
                  <a:pt x="80376" y="152676"/>
                </a:lnTo>
                <a:lnTo>
                  <a:pt x="79869" y="159105"/>
                </a:lnTo>
                <a:lnTo>
                  <a:pt x="77969" y="159105"/>
                </a:lnTo>
                <a:lnTo>
                  <a:pt x="77431" y="152676"/>
                </a:lnTo>
                <a:lnTo>
                  <a:pt x="77431" y="159105"/>
                </a:lnTo>
                <a:lnTo>
                  <a:pt x="75689" y="159105"/>
                </a:lnTo>
                <a:lnTo>
                  <a:pt x="75689" y="144062"/>
                </a:lnTo>
                <a:lnTo>
                  <a:pt x="78508" y="144062"/>
                </a:lnTo>
                <a:lnTo>
                  <a:pt x="78919" y="149160"/>
                </a:lnTo>
                <a:lnTo>
                  <a:pt x="79331" y="144062"/>
                </a:lnTo>
                <a:close/>
                <a:moveTo>
                  <a:pt x="89623" y="144062"/>
                </a:moveTo>
                <a:lnTo>
                  <a:pt x="89623" y="159105"/>
                </a:lnTo>
                <a:lnTo>
                  <a:pt x="87882" y="159105"/>
                </a:lnTo>
                <a:lnTo>
                  <a:pt x="87882" y="152676"/>
                </a:lnTo>
                <a:lnTo>
                  <a:pt x="87343" y="159105"/>
                </a:lnTo>
                <a:lnTo>
                  <a:pt x="85443" y="159105"/>
                </a:lnTo>
                <a:lnTo>
                  <a:pt x="84905" y="152676"/>
                </a:lnTo>
                <a:lnTo>
                  <a:pt x="84905" y="159105"/>
                </a:lnTo>
                <a:lnTo>
                  <a:pt x="83163" y="159105"/>
                </a:lnTo>
                <a:lnTo>
                  <a:pt x="83163" y="144062"/>
                </a:lnTo>
                <a:lnTo>
                  <a:pt x="85982" y="144062"/>
                </a:lnTo>
                <a:lnTo>
                  <a:pt x="86393" y="149160"/>
                </a:lnTo>
                <a:lnTo>
                  <a:pt x="86805" y="144062"/>
                </a:lnTo>
                <a:close/>
                <a:moveTo>
                  <a:pt x="97097" y="144062"/>
                </a:moveTo>
                <a:lnTo>
                  <a:pt x="97097" y="159105"/>
                </a:lnTo>
                <a:lnTo>
                  <a:pt x="95356" y="159105"/>
                </a:lnTo>
                <a:lnTo>
                  <a:pt x="95356" y="152676"/>
                </a:lnTo>
                <a:lnTo>
                  <a:pt x="94817" y="159105"/>
                </a:lnTo>
                <a:lnTo>
                  <a:pt x="92917" y="159105"/>
                </a:lnTo>
                <a:lnTo>
                  <a:pt x="92379" y="152676"/>
                </a:lnTo>
                <a:lnTo>
                  <a:pt x="92379" y="159105"/>
                </a:lnTo>
                <a:lnTo>
                  <a:pt x="90637" y="159105"/>
                </a:lnTo>
                <a:lnTo>
                  <a:pt x="90637" y="144062"/>
                </a:lnTo>
                <a:lnTo>
                  <a:pt x="93455" y="144062"/>
                </a:lnTo>
                <a:lnTo>
                  <a:pt x="93867" y="149160"/>
                </a:lnTo>
                <a:lnTo>
                  <a:pt x="94279" y="144062"/>
                </a:lnTo>
                <a:close/>
                <a:moveTo>
                  <a:pt x="104571" y="144062"/>
                </a:moveTo>
                <a:lnTo>
                  <a:pt x="104571" y="159105"/>
                </a:lnTo>
                <a:lnTo>
                  <a:pt x="102829" y="159105"/>
                </a:lnTo>
                <a:lnTo>
                  <a:pt x="102829" y="152676"/>
                </a:lnTo>
                <a:lnTo>
                  <a:pt x="102323" y="159105"/>
                </a:lnTo>
                <a:lnTo>
                  <a:pt x="100391" y="159105"/>
                </a:lnTo>
                <a:lnTo>
                  <a:pt x="99853" y="152676"/>
                </a:lnTo>
                <a:lnTo>
                  <a:pt x="99853" y="159105"/>
                </a:lnTo>
                <a:lnTo>
                  <a:pt x="98142" y="159105"/>
                </a:lnTo>
                <a:lnTo>
                  <a:pt x="98142" y="144062"/>
                </a:lnTo>
                <a:lnTo>
                  <a:pt x="100929" y="144062"/>
                </a:lnTo>
                <a:lnTo>
                  <a:pt x="101341" y="149160"/>
                </a:lnTo>
                <a:lnTo>
                  <a:pt x="101753" y="144062"/>
                </a:lnTo>
                <a:close/>
                <a:moveTo>
                  <a:pt x="112045" y="144062"/>
                </a:moveTo>
                <a:lnTo>
                  <a:pt x="112045" y="159105"/>
                </a:lnTo>
                <a:lnTo>
                  <a:pt x="110303" y="159105"/>
                </a:lnTo>
                <a:lnTo>
                  <a:pt x="110303" y="152676"/>
                </a:lnTo>
                <a:lnTo>
                  <a:pt x="109797" y="159105"/>
                </a:lnTo>
                <a:lnTo>
                  <a:pt x="107865" y="159105"/>
                </a:lnTo>
                <a:lnTo>
                  <a:pt x="107358" y="152676"/>
                </a:lnTo>
                <a:lnTo>
                  <a:pt x="107358" y="159105"/>
                </a:lnTo>
                <a:lnTo>
                  <a:pt x="105616" y="159105"/>
                </a:lnTo>
                <a:lnTo>
                  <a:pt x="105616" y="144062"/>
                </a:lnTo>
                <a:lnTo>
                  <a:pt x="108403" y="144062"/>
                </a:lnTo>
                <a:lnTo>
                  <a:pt x="108815" y="149160"/>
                </a:lnTo>
                <a:lnTo>
                  <a:pt x="109258" y="144062"/>
                </a:lnTo>
                <a:close/>
                <a:moveTo>
                  <a:pt x="119519" y="144062"/>
                </a:moveTo>
                <a:lnTo>
                  <a:pt x="119519" y="159105"/>
                </a:lnTo>
                <a:lnTo>
                  <a:pt x="117777" y="159105"/>
                </a:lnTo>
                <a:lnTo>
                  <a:pt x="117777" y="152676"/>
                </a:lnTo>
                <a:lnTo>
                  <a:pt x="117271" y="159105"/>
                </a:lnTo>
                <a:lnTo>
                  <a:pt x="115339" y="159105"/>
                </a:lnTo>
                <a:lnTo>
                  <a:pt x="114832" y="152676"/>
                </a:lnTo>
                <a:lnTo>
                  <a:pt x="114832" y="159105"/>
                </a:lnTo>
                <a:lnTo>
                  <a:pt x="113090" y="159105"/>
                </a:lnTo>
                <a:lnTo>
                  <a:pt x="113090" y="144062"/>
                </a:lnTo>
                <a:lnTo>
                  <a:pt x="115877" y="144062"/>
                </a:lnTo>
                <a:lnTo>
                  <a:pt x="116320" y="149160"/>
                </a:lnTo>
                <a:lnTo>
                  <a:pt x="116732" y="144062"/>
                </a:lnTo>
                <a:close/>
                <a:moveTo>
                  <a:pt x="126993" y="144062"/>
                </a:moveTo>
                <a:lnTo>
                  <a:pt x="126993" y="159105"/>
                </a:lnTo>
                <a:lnTo>
                  <a:pt x="125283" y="159105"/>
                </a:lnTo>
                <a:lnTo>
                  <a:pt x="125283" y="152676"/>
                </a:lnTo>
                <a:lnTo>
                  <a:pt x="124744" y="159105"/>
                </a:lnTo>
                <a:lnTo>
                  <a:pt x="122813" y="159105"/>
                </a:lnTo>
                <a:lnTo>
                  <a:pt x="122306" y="152676"/>
                </a:lnTo>
                <a:lnTo>
                  <a:pt x="122306" y="159105"/>
                </a:lnTo>
                <a:lnTo>
                  <a:pt x="120564" y="159105"/>
                </a:lnTo>
                <a:lnTo>
                  <a:pt x="120564" y="144062"/>
                </a:lnTo>
                <a:lnTo>
                  <a:pt x="123351" y="144062"/>
                </a:lnTo>
                <a:lnTo>
                  <a:pt x="123794" y="149160"/>
                </a:lnTo>
                <a:lnTo>
                  <a:pt x="124206" y="144062"/>
                </a:lnTo>
                <a:close/>
                <a:moveTo>
                  <a:pt x="134467" y="144062"/>
                </a:moveTo>
                <a:lnTo>
                  <a:pt x="134467" y="159105"/>
                </a:lnTo>
                <a:lnTo>
                  <a:pt x="132757" y="159105"/>
                </a:lnTo>
                <a:lnTo>
                  <a:pt x="132757" y="152676"/>
                </a:lnTo>
                <a:lnTo>
                  <a:pt x="132218" y="159105"/>
                </a:lnTo>
                <a:lnTo>
                  <a:pt x="130318" y="159105"/>
                </a:lnTo>
                <a:lnTo>
                  <a:pt x="129780" y="152676"/>
                </a:lnTo>
                <a:lnTo>
                  <a:pt x="129780" y="159105"/>
                </a:lnTo>
                <a:lnTo>
                  <a:pt x="128038" y="159105"/>
                </a:lnTo>
                <a:lnTo>
                  <a:pt x="128038" y="144062"/>
                </a:lnTo>
                <a:lnTo>
                  <a:pt x="130857" y="144062"/>
                </a:lnTo>
                <a:lnTo>
                  <a:pt x="131268" y="149160"/>
                </a:lnTo>
                <a:lnTo>
                  <a:pt x="131680" y="144062"/>
                </a:lnTo>
                <a:close/>
                <a:moveTo>
                  <a:pt x="141941" y="144062"/>
                </a:moveTo>
                <a:lnTo>
                  <a:pt x="141941" y="159105"/>
                </a:lnTo>
                <a:lnTo>
                  <a:pt x="140231" y="159105"/>
                </a:lnTo>
                <a:lnTo>
                  <a:pt x="140231" y="152676"/>
                </a:lnTo>
                <a:lnTo>
                  <a:pt x="139692" y="159105"/>
                </a:lnTo>
                <a:lnTo>
                  <a:pt x="137792" y="159105"/>
                </a:lnTo>
                <a:lnTo>
                  <a:pt x="137254" y="152676"/>
                </a:lnTo>
                <a:lnTo>
                  <a:pt x="137254" y="159105"/>
                </a:lnTo>
                <a:lnTo>
                  <a:pt x="135512" y="159105"/>
                </a:lnTo>
                <a:lnTo>
                  <a:pt x="135512" y="144062"/>
                </a:lnTo>
                <a:lnTo>
                  <a:pt x="138330" y="144062"/>
                </a:lnTo>
                <a:lnTo>
                  <a:pt x="138742" y="149160"/>
                </a:lnTo>
                <a:lnTo>
                  <a:pt x="139154" y="144062"/>
                </a:lnTo>
                <a:close/>
                <a:moveTo>
                  <a:pt x="149446" y="144062"/>
                </a:moveTo>
                <a:lnTo>
                  <a:pt x="149446" y="159105"/>
                </a:lnTo>
                <a:lnTo>
                  <a:pt x="147705" y="159105"/>
                </a:lnTo>
                <a:lnTo>
                  <a:pt x="147705" y="152676"/>
                </a:lnTo>
                <a:lnTo>
                  <a:pt x="147166" y="159105"/>
                </a:lnTo>
                <a:lnTo>
                  <a:pt x="145266" y="159105"/>
                </a:lnTo>
                <a:lnTo>
                  <a:pt x="144728" y="152676"/>
                </a:lnTo>
                <a:lnTo>
                  <a:pt x="144728" y="159105"/>
                </a:lnTo>
                <a:lnTo>
                  <a:pt x="142986" y="159105"/>
                </a:lnTo>
                <a:lnTo>
                  <a:pt x="142986" y="144062"/>
                </a:lnTo>
                <a:lnTo>
                  <a:pt x="145804" y="144062"/>
                </a:lnTo>
                <a:lnTo>
                  <a:pt x="146216" y="149160"/>
                </a:lnTo>
                <a:lnTo>
                  <a:pt x="146628" y="144062"/>
                </a:lnTo>
                <a:close/>
                <a:moveTo>
                  <a:pt x="156920" y="144062"/>
                </a:moveTo>
                <a:lnTo>
                  <a:pt x="156920" y="159105"/>
                </a:lnTo>
                <a:lnTo>
                  <a:pt x="155178" y="159105"/>
                </a:lnTo>
                <a:lnTo>
                  <a:pt x="155178" y="152676"/>
                </a:lnTo>
                <a:lnTo>
                  <a:pt x="154640" y="159105"/>
                </a:lnTo>
                <a:lnTo>
                  <a:pt x="152740" y="159105"/>
                </a:lnTo>
                <a:lnTo>
                  <a:pt x="152233" y="152676"/>
                </a:lnTo>
                <a:lnTo>
                  <a:pt x="152233" y="159105"/>
                </a:lnTo>
                <a:lnTo>
                  <a:pt x="150491" y="159105"/>
                </a:lnTo>
                <a:lnTo>
                  <a:pt x="150491" y="144062"/>
                </a:lnTo>
                <a:lnTo>
                  <a:pt x="153278" y="144062"/>
                </a:lnTo>
                <a:lnTo>
                  <a:pt x="153690" y="149160"/>
                </a:lnTo>
                <a:lnTo>
                  <a:pt x="154133" y="144062"/>
                </a:lnTo>
                <a:close/>
                <a:moveTo>
                  <a:pt x="164394" y="144062"/>
                </a:moveTo>
                <a:lnTo>
                  <a:pt x="164394" y="159105"/>
                </a:lnTo>
                <a:lnTo>
                  <a:pt x="162652" y="159105"/>
                </a:lnTo>
                <a:lnTo>
                  <a:pt x="162652" y="152676"/>
                </a:lnTo>
                <a:lnTo>
                  <a:pt x="162146" y="159105"/>
                </a:lnTo>
                <a:lnTo>
                  <a:pt x="160214" y="159105"/>
                </a:lnTo>
                <a:lnTo>
                  <a:pt x="159707" y="152676"/>
                </a:lnTo>
                <a:lnTo>
                  <a:pt x="159707" y="159105"/>
                </a:lnTo>
                <a:lnTo>
                  <a:pt x="157965" y="159105"/>
                </a:lnTo>
                <a:lnTo>
                  <a:pt x="157965" y="144062"/>
                </a:lnTo>
                <a:lnTo>
                  <a:pt x="160752" y="144062"/>
                </a:lnTo>
                <a:lnTo>
                  <a:pt x="161164" y="149160"/>
                </a:lnTo>
                <a:lnTo>
                  <a:pt x="161607" y="144062"/>
                </a:lnTo>
                <a:close/>
                <a:moveTo>
                  <a:pt x="171868" y="144062"/>
                </a:moveTo>
                <a:lnTo>
                  <a:pt x="171868" y="159105"/>
                </a:lnTo>
                <a:lnTo>
                  <a:pt x="170126" y="159105"/>
                </a:lnTo>
                <a:lnTo>
                  <a:pt x="170126" y="152676"/>
                </a:lnTo>
                <a:lnTo>
                  <a:pt x="169620" y="159105"/>
                </a:lnTo>
                <a:lnTo>
                  <a:pt x="167688" y="159105"/>
                </a:lnTo>
                <a:lnTo>
                  <a:pt x="167181" y="152676"/>
                </a:lnTo>
                <a:lnTo>
                  <a:pt x="167181" y="159105"/>
                </a:lnTo>
                <a:lnTo>
                  <a:pt x="165439" y="159105"/>
                </a:lnTo>
                <a:lnTo>
                  <a:pt x="165439" y="144062"/>
                </a:lnTo>
                <a:lnTo>
                  <a:pt x="168226" y="144062"/>
                </a:lnTo>
                <a:lnTo>
                  <a:pt x="168638" y="149160"/>
                </a:lnTo>
                <a:lnTo>
                  <a:pt x="169081" y="144062"/>
                </a:lnTo>
                <a:close/>
                <a:moveTo>
                  <a:pt x="179342" y="144062"/>
                </a:moveTo>
                <a:lnTo>
                  <a:pt x="179342" y="159105"/>
                </a:lnTo>
                <a:lnTo>
                  <a:pt x="177600" y="159105"/>
                </a:lnTo>
                <a:lnTo>
                  <a:pt x="177600" y="152676"/>
                </a:lnTo>
                <a:lnTo>
                  <a:pt x="177093" y="159105"/>
                </a:lnTo>
                <a:lnTo>
                  <a:pt x="175193" y="159105"/>
                </a:lnTo>
                <a:lnTo>
                  <a:pt x="174655" y="152676"/>
                </a:lnTo>
                <a:lnTo>
                  <a:pt x="174655" y="159105"/>
                </a:lnTo>
                <a:lnTo>
                  <a:pt x="172913" y="159105"/>
                </a:lnTo>
                <a:lnTo>
                  <a:pt x="172913" y="144062"/>
                </a:lnTo>
                <a:lnTo>
                  <a:pt x="175732" y="144062"/>
                </a:lnTo>
                <a:lnTo>
                  <a:pt x="176143" y="149160"/>
                </a:lnTo>
                <a:lnTo>
                  <a:pt x="176555" y="144062"/>
                </a:lnTo>
                <a:close/>
                <a:moveTo>
                  <a:pt x="186816" y="144062"/>
                </a:moveTo>
                <a:lnTo>
                  <a:pt x="186816" y="159105"/>
                </a:lnTo>
                <a:lnTo>
                  <a:pt x="185106" y="159105"/>
                </a:lnTo>
                <a:lnTo>
                  <a:pt x="185106" y="152676"/>
                </a:lnTo>
                <a:lnTo>
                  <a:pt x="184567" y="159105"/>
                </a:lnTo>
                <a:lnTo>
                  <a:pt x="182667" y="159105"/>
                </a:lnTo>
                <a:lnTo>
                  <a:pt x="182129" y="152676"/>
                </a:lnTo>
                <a:lnTo>
                  <a:pt x="182129" y="159105"/>
                </a:lnTo>
                <a:lnTo>
                  <a:pt x="180387" y="159105"/>
                </a:lnTo>
                <a:lnTo>
                  <a:pt x="180387" y="144062"/>
                </a:lnTo>
                <a:lnTo>
                  <a:pt x="183206" y="144062"/>
                </a:lnTo>
                <a:lnTo>
                  <a:pt x="183617" y="149160"/>
                </a:lnTo>
                <a:lnTo>
                  <a:pt x="184029" y="144062"/>
                </a:lnTo>
                <a:close/>
                <a:moveTo>
                  <a:pt x="194321" y="144062"/>
                </a:moveTo>
                <a:lnTo>
                  <a:pt x="194321" y="159105"/>
                </a:lnTo>
                <a:lnTo>
                  <a:pt x="192580" y="159105"/>
                </a:lnTo>
                <a:lnTo>
                  <a:pt x="192580" y="152676"/>
                </a:lnTo>
                <a:lnTo>
                  <a:pt x="192041" y="159105"/>
                </a:lnTo>
                <a:lnTo>
                  <a:pt x="190141" y="159105"/>
                </a:lnTo>
                <a:lnTo>
                  <a:pt x="189603" y="152676"/>
                </a:lnTo>
                <a:lnTo>
                  <a:pt x="189603" y="159105"/>
                </a:lnTo>
                <a:lnTo>
                  <a:pt x="187861" y="159105"/>
                </a:lnTo>
                <a:lnTo>
                  <a:pt x="187861" y="144062"/>
                </a:lnTo>
                <a:lnTo>
                  <a:pt x="190679" y="144062"/>
                </a:lnTo>
                <a:lnTo>
                  <a:pt x="191091" y="149160"/>
                </a:lnTo>
                <a:lnTo>
                  <a:pt x="191503" y="144062"/>
                </a:lnTo>
                <a:close/>
                <a:moveTo>
                  <a:pt x="201795" y="144062"/>
                </a:moveTo>
                <a:lnTo>
                  <a:pt x="201795" y="159105"/>
                </a:lnTo>
                <a:lnTo>
                  <a:pt x="200054" y="159105"/>
                </a:lnTo>
                <a:lnTo>
                  <a:pt x="200054" y="152676"/>
                </a:lnTo>
                <a:lnTo>
                  <a:pt x="199515" y="159105"/>
                </a:lnTo>
                <a:lnTo>
                  <a:pt x="197615" y="159105"/>
                </a:lnTo>
                <a:lnTo>
                  <a:pt x="197077" y="152676"/>
                </a:lnTo>
                <a:lnTo>
                  <a:pt x="197077" y="159105"/>
                </a:lnTo>
                <a:lnTo>
                  <a:pt x="195366" y="159105"/>
                </a:lnTo>
                <a:lnTo>
                  <a:pt x="195366" y="144062"/>
                </a:lnTo>
                <a:lnTo>
                  <a:pt x="198153" y="144062"/>
                </a:lnTo>
                <a:lnTo>
                  <a:pt x="198565" y="149160"/>
                </a:lnTo>
                <a:lnTo>
                  <a:pt x="198977" y="144062"/>
                </a:lnTo>
                <a:close/>
                <a:moveTo>
                  <a:pt x="209269" y="144062"/>
                </a:moveTo>
                <a:lnTo>
                  <a:pt x="209269" y="159105"/>
                </a:lnTo>
                <a:lnTo>
                  <a:pt x="207527" y="159105"/>
                </a:lnTo>
                <a:lnTo>
                  <a:pt x="207527" y="152676"/>
                </a:lnTo>
                <a:lnTo>
                  <a:pt x="207021" y="159105"/>
                </a:lnTo>
                <a:lnTo>
                  <a:pt x="205089" y="159105"/>
                </a:lnTo>
                <a:lnTo>
                  <a:pt x="204582" y="152676"/>
                </a:lnTo>
                <a:lnTo>
                  <a:pt x="204582" y="159105"/>
                </a:lnTo>
                <a:lnTo>
                  <a:pt x="202840" y="159105"/>
                </a:lnTo>
                <a:lnTo>
                  <a:pt x="202840" y="144062"/>
                </a:lnTo>
                <a:lnTo>
                  <a:pt x="205627" y="144062"/>
                </a:lnTo>
                <a:lnTo>
                  <a:pt x="206039" y="149160"/>
                </a:lnTo>
                <a:lnTo>
                  <a:pt x="206451" y="144062"/>
                </a:lnTo>
                <a:close/>
                <a:moveTo>
                  <a:pt x="216743" y="144062"/>
                </a:moveTo>
                <a:lnTo>
                  <a:pt x="216743" y="159105"/>
                </a:lnTo>
                <a:lnTo>
                  <a:pt x="215001" y="159105"/>
                </a:lnTo>
                <a:lnTo>
                  <a:pt x="215001" y="152676"/>
                </a:lnTo>
                <a:lnTo>
                  <a:pt x="214495" y="159105"/>
                </a:lnTo>
                <a:lnTo>
                  <a:pt x="212563" y="159105"/>
                </a:lnTo>
                <a:lnTo>
                  <a:pt x="212056" y="152676"/>
                </a:lnTo>
                <a:lnTo>
                  <a:pt x="212056" y="159105"/>
                </a:lnTo>
                <a:lnTo>
                  <a:pt x="210314" y="159105"/>
                </a:lnTo>
                <a:lnTo>
                  <a:pt x="210314" y="144062"/>
                </a:lnTo>
                <a:lnTo>
                  <a:pt x="213101" y="144062"/>
                </a:lnTo>
                <a:lnTo>
                  <a:pt x="213513" y="149160"/>
                </a:lnTo>
                <a:lnTo>
                  <a:pt x="213956" y="144062"/>
                </a:lnTo>
                <a:close/>
                <a:moveTo>
                  <a:pt x="224217" y="144062"/>
                </a:moveTo>
                <a:lnTo>
                  <a:pt x="224217" y="159105"/>
                </a:lnTo>
                <a:lnTo>
                  <a:pt x="222475" y="159105"/>
                </a:lnTo>
                <a:lnTo>
                  <a:pt x="222475" y="152676"/>
                </a:lnTo>
                <a:lnTo>
                  <a:pt x="221969" y="159105"/>
                </a:lnTo>
                <a:lnTo>
                  <a:pt x="220037" y="159105"/>
                </a:lnTo>
                <a:lnTo>
                  <a:pt x="219530" y="152676"/>
                </a:lnTo>
                <a:lnTo>
                  <a:pt x="219530" y="159105"/>
                </a:lnTo>
                <a:lnTo>
                  <a:pt x="217788" y="159105"/>
                </a:lnTo>
                <a:lnTo>
                  <a:pt x="217788" y="144062"/>
                </a:lnTo>
                <a:lnTo>
                  <a:pt x="220575" y="144062"/>
                </a:lnTo>
                <a:lnTo>
                  <a:pt x="221018" y="149160"/>
                </a:lnTo>
                <a:lnTo>
                  <a:pt x="221430" y="144062"/>
                </a:lnTo>
                <a:close/>
                <a:moveTo>
                  <a:pt x="231691" y="144062"/>
                </a:moveTo>
                <a:lnTo>
                  <a:pt x="231691" y="159105"/>
                </a:lnTo>
                <a:lnTo>
                  <a:pt x="229981" y="159105"/>
                </a:lnTo>
                <a:lnTo>
                  <a:pt x="229981" y="152676"/>
                </a:lnTo>
                <a:lnTo>
                  <a:pt x="229442" y="159105"/>
                </a:lnTo>
                <a:lnTo>
                  <a:pt x="227542" y="159105"/>
                </a:lnTo>
                <a:lnTo>
                  <a:pt x="227004" y="152676"/>
                </a:lnTo>
                <a:lnTo>
                  <a:pt x="227004" y="159105"/>
                </a:lnTo>
                <a:lnTo>
                  <a:pt x="225262" y="159105"/>
                </a:lnTo>
                <a:lnTo>
                  <a:pt x="225262" y="144062"/>
                </a:lnTo>
                <a:lnTo>
                  <a:pt x="228049" y="144062"/>
                </a:lnTo>
                <a:lnTo>
                  <a:pt x="228492" y="149160"/>
                </a:lnTo>
                <a:lnTo>
                  <a:pt x="228904" y="144062"/>
                </a:lnTo>
                <a:close/>
                <a:moveTo>
                  <a:pt x="239165" y="144062"/>
                </a:moveTo>
                <a:lnTo>
                  <a:pt x="239165" y="159105"/>
                </a:lnTo>
                <a:lnTo>
                  <a:pt x="237455" y="159105"/>
                </a:lnTo>
                <a:lnTo>
                  <a:pt x="237455" y="152676"/>
                </a:lnTo>
                <a:lnTo>
                  <a:pt x="236916" y="159105"/>
                </a:lnTo>
                <a:lnTo>
                  <a:pt x="235016" y="159105"/>
                </a:lnTo>
                <a:lnTo>
                  <a:pt x="234478" y="152676"/>
                </a:lnTo>
                <a:lnTo>
                  <a:pt x="234478" y="159105"/>
                </a:lnTo>
                <a:lnTo>
                  <a:pt x="232736" y="159105"/>
                </a:lnTo>
                <a:lnTo>
                  <a:pt x="232736" y="144062"/>
                </a:lnTo>
                <a:lnTo>
                  <a:pt x="235555" y="144062"/>
                </a:lnTo>
                <a:lnTo>
                  <a:pt x="235966" y="149160"/>
                </a:lnTo>
                <a:lnTo>
                  <a:pt x="236378" y="144062"/>
                </a:lnTo>
                <a:close/>
                <a:moveTo>
                  <a:pt x="246670" y="144062"/>
                </a:moveTo>
                <a:lnTo>
                  <a:pt x="246670" y="159105"/>
                </a:lnTo>
                <a:lnTo>
                  <a:pt x="244929" y="159105"/>
                </a:lnTo>
                <a:lnTo>
                  <a:pt x="244929" y="152676"/>
                </a:lnTo>
                <a:lnTo>
                  <a:pt x="244390" y="159105"/>
                </a:lnTo>
                <a:lnTo>
                  <a:pt x="242490" y="159105"/>
                </a:lnTo>
                <a:lnTo>
                  <a:pt x="241952" y="152676"/>
                </a:lnTo>
                <a:lnTo>
                  <a:pt x="241952" y="159105"/>
                </a:lnTo>
                <a:lnTo>
                  <a:pt x="240242" y="159105"/>
                </a:lnTo>
                <a:lnTo>
                  <a:pt x="240242" y="144062"/>
                </a:lnTo>
                <a:lnTo>
                  <a:pt x="243028" y="144062"/>
                </a:lnTo>
                <a:lnTo>
                  <a:pt x="243440" y="149160"/>
                </a:lnTo>
                <a:lnTo>
                  <a:pt x="243852" y="144062"/>
                </a:lnTo>
                <a:close/>
                <a:moveTo>
                  <a:pt x="254144" y="144062"/>
                </a:moveTo>
                <a:lnTo>
                  <a:pt x="254144" y="159105"/>
                </a:lnTo>
                <a:lnTo>
                  <a:pt x="252402" y="159105"/>
                </a:lnTo>
                <a:lnTo>
                  <a:pt x="252402" y="152676"/>
                </a:lnTo>
                <a:lnTo>
                  <a:pt x="251864" y="159105"/>
                </a:lnTo>
                <a:lnTo>
                  <a:pt x="249964" y="159105"/>
                </a:lnTo>
                <a:lnTo>
                  <a:pt x="249426" y="152676"/>
                </a:lnTo>
                <a:lnTo>
                  <a:pt x="249426" y="159105"/>
                </a:lnTo>
                <a:lnTo>
                  <a:pt x="247715" y="159105"/>
                </a:lnTo>
                <a:lnTo>
                  <a:pt x="247715" y="144062"/>
                </a:lnTo>
                <a:lnTo>
                  <a:pt x="250502" y="144062"/>
                </a:lnTo>
                <a:lnTo>
                  <a:pt x="250914" y="149160"/>
                </a:lnTo>
                <a:lnTo>
                  <a:pt x="251326" y="144062"/>
                </a:lnTo>
                <a:close/>
                <a:moveTo>
                  <a:pt x="261618" y="144062"/>
                </a:moveTo>
                <a:lnTo>
                  <a:pt x="261618" y="159105"/>
                </a:lnTo>
                <a:lnTo>
                  <a:pt x="259876" y="159105"/>
                </a:lnTo>
                <a:lnTo>
                  <a:pt x="259876" y="152676"/>
                </a:lnTo>
                <a:lnTo>
                  <a:pt x="259338" y="159105"/>
                </a:lnTo>
                <a:lnTo>
                  <a:pt x="257438" y="159105"/>
                </a:lnTo>
                <a:lnTo>
                  <a:pt x="256899" y="152676"/>
                </a:lnTo>
                <a:lnTo>
                  <a:pt x="256899" y="159105"/>
                </a:lnTo>
                <a:lnTo>
                  <a:pt x="255189" y="159105"/>
                </a:lnTo>
                <a:lnTo>
                  <a:pt x="255189" y="144062"/>
                </a:lnTo>
                <a:lnTo>
                  <a:pt x="257976" y="144062"/>
                </a:lnTo>
                <a:lnTo>
                  <a:pt x="258388" y="149160"/>
                </a:lnTo>
                <a:lnTo>
                  <a:pt x="258831" y="144062"/>
                </a:lnTo>
                <a:close/>
                <a:moveTo>
                  <a:pt x="269092" y="144062"/>
                </a:moveTo>
                <a:lnTo>
                  <a:pt x="269092" y="159105"/>
                </a:lnTo>
                <a:lnTo>
                  <a:pt x="267350" y="159105"/>
                </a:lnTo>
                <a:lnTo>
                  <a:pt x="267350" y="152676"/>
                </a:lnTo>
                <a:lnTo>
                  <a:pt x="266844" y="159105"/>
                </a:lnTo>
                <a:lnTo>
                  <a:pt x="264912" y="159105"/>
                </a:lnTo>
                <a:lnTo>
                  <a:pt x="264405" y="152676"/>
                </a:lnTo>
                <a:lnTo>
                  <a:pt x="264405" y="159105"/>
                </a:lnTo>
                <a:lnTo>
                  <a:pt x="262663" y="159105"/>
                </a:lnTo>
                <a:lnTo>
                  <a:pt x="262663" y="144062"/>
                </a:lnTo>
                <a:lnTo>
                  <a:pt x="265450" y="144062"/>
                </a:lnTo>
                <a:lnTo>
                  <a:pt x="265862" y="149160"/>
                </a:lnTo>
                <a:lnTo>
                  <a:pt x="266305" y="144062"/>
                </a:lnTo>
                <a:close/>
                <a:moveTo>
                  <a:pt x="276566" y="144062"/>
                </a:moveTo>
                <a:lnTo>
                  <a:pt x="276566" y="159105"/>
                </a:lnTo>
                <a:lnTo>
                  <a:pt x="274824" y="159105"/>
                </a:lnTo>
                <a:lnTo>
                  <a:pt x="274824" y="152676"/>
                </a:lnTo>
                <a:lnTo>
                  <a:pt x="274317" y="159105"/>
                </a:lnTo>
                <a:lnTo>
                  <a:pt x="272386" y="159105"/>
                </a:lnTo>
                <a:lnTo>
                  <a:pt x="271879" y="152676"/>
                </a:lnTo>
                <a:lnTo>
                  <a:pt x="271879" y="159105"/>
                </a:lnTo>
                <a:lnTo>
                  <a:pt x="270137" y="159105"/>
                </a:lnTo>
                <a:lnTo>
                  <a:pt x="270137" y="144062"/>
                </a:lnTo>
                <a:lnTo>
                  <a:pt x="272924" y="144062"/>
                </a:lnTo>
                <a:lnTo>
                  <a:pt x="273367" y="149160"/>
                </a:lnTo>
                <a:lnTo>
                  <a:pt x="273779" y="144062"/>
                </a:lnTo>
                <a:close/>
                <a:moveTo>
                  <a:pt x="284040" y="144062"/>
                </a:moveTo>
                <a:lnTo>
                  <a:pt x="284040" y="159105"/>
                </a:lnTo>
                <a:lnTo>
                  <a:pt x="282298" y="159105"/>
                </a:lnTo>
                <a:lnTo>
                  <a:pt x="282298" y="152676"/>
                </a:lnTo>
                <a:lnTo>
                  <a:pt x="281791" y="159105"/>
                </a:lnTo>
                <a:lnTo>
                  <a:pt x="279860" y="159105"/>
                </a:lnTo>
                <a:lnTo>
                  <a:pt x="279353" y="152676"/>
                </a:lnTo>
                <a:lnTo>
                  <a:pt x="279353" y="159105"/>
                </a:lnTo>
                <a:lnTo>
                  <a:pt x="277611" y="159105"/>
                </a:lnTo>
                <a:lnTo>
                  <a:pt x="277611" y="144062"/>
                </a:lnTo>
                <a:lnTo>
                  <a:pt x="280430" y="144062"/>
                </a:lnTo>
                <a:lnTo>
                  <a:pt x="280841" y="149160"/>
                </a:lnTo>
                <a:lnTo>
                  <a:pt x="281253" y="144062"/>
                </a:lnTo>
                <a:close/>
                <a:moveTo>
                  <a:pt x="0" y="0"/>
                </a:moveTo>
                <a:lnTo>
                  <a:pt x="0" y="160340"/>
                </a:lnTo>
                <a:lnTo>
                  <a:pt x="285022" y="160340"/>
                </a:lnTo>
                <a:lnTo>
                  <a:pt x="285022" y="0"/>
                </a:lnTo>
                <a:close/>
              </a:path>
            </a:pathLst>
          </a:custGeom>
          <a:gradFill>
            <a:gsLst>
              <a:gs pos="0">
                <a:srgbClr val="191919"/>
              </a:gs>
              <a:gs pos="50000">
                <a:srgbClr val="232323"/>
              </a:gs>
              <a:gs pos="100000">
                <a:srgbClr val="191919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4" name="Google Shape;544;p23"/>
          <p:cNvGrpSpPr/>
          <p:nvPr/>
        </p:nvGrpSpPr>
        <p:grpSpPr>
          <a:xfrm>
            <a:off x="346918" y="358117"/>
            <a:ext cx="1148466" cy="333102"/>
            <a:chOff x="238125" y="1804750"/>
            <a:chExt cx="7128900" cy="2067675"/>
          </a:xfrm>
        </p:grpSpPr>
        <p:sp>
          <p:nvSpPr>
            <p:cNvPr id="545" name="Google Shape;545;p23"/>
            <p:cNvSpPr/>
            <p:nvPr/>
          </p:nvSpPr>
          <p:spPr>
            <a:xfrm>
              <a:off x="2420050" y="2814650"/>
              <a:ext cx="646925" cy="862825"/>
            </a:xfrm>
            <a:custGeom>
              <a:avLst/>
              <a:gdLst/>
              <a:ahLst/>
              <a:cxnLst/>
              <a:rect l="l" t="t" r="r" b="b"/>
              <a:pathLst>
                <a:path w="25877" h="34513" extrusionOk="0">
                  <a:moveTo>
                    <a:pt x="1" y="1"/>
                  </a:moveTo>
                  <a:lnTo>
                    <a:pt x="1" y="20176"/>
                  </a:lnTo>
                  <a:cubicBezTo>
                    <a:pt x="1" y="29687"/>
                    <a:pt x="4267" y="34513"/>
                    <a:pt x="12694" y="34513"/>
                  </a:cubicBezTo>
                  <a:cubicBezTo>
                    <a:pt x="21156" y="34513"/>
                    <a:pt x="25876" y="29687"/>
                    <a:pt x="25876" y="20176"/>
                  </a:cubicBezTo>
                  <a:lnTo>
                    <a:pt x="25876" y="1"/>
                  </a:lnTo>
                  <a:lnTo>
                    <a:pt x="23428" y="1"/>
                  </a:lnTo>
                  <a:lnTo>
                    <a:pt x="23428" y="20176"/>
                  </a:lnTo>
                  <a:cubicBezTo>
                    <a:pt x="23428" y="28464"/>
                    <a:pt x="20002" y="32310"/>
                    <a:pt x="12694" y="32310"/>
                  </a:cubicBezTo>
                  <a:cubicBezTo>
                    <a:pt x="4232" y="32310"/>
                    <a:pt x="2448" y="25701"/>
                    <a:pt x="2448" y="20176"/>
                  </a:cubicBezTo>
                  <a:lnTo>
                    <a:pt x="2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3200700" y="3033200"/>
              <a:ext cx="485175" cy="624175"/>
            </a:xfrm>
            <a:custGeom>
              <a:avLst/>
              <a:gdLst/>
              <a:ahLst/>
              <a:cxnLst/>
              <a:rect l="l" t="t" r="r" b="b"/>
              <a:pathLst>
                <a:path w="19407" h="24967" extrusionOk="0">
                  <a:moveTo>
                    <a:pt x="10665" y="0"/>
                  </a:moveTo>
                  <a:cubicBezTo>
                    <a:pt x="6854" y="0"/>
                    <a:pt x="3567" y="2063"/>
                    <a:pt x="2168" y="5140"/>
                  </a:cubicBezTo>
                  <a:lnTo>
                    <a:pt x="2168" y="560"/>
                  </a:lnTo>
                  <a:lnTo>
                    <a:pt x="0" y="560"/>
                  </a:lnTo>
                  <a:lnTo>
                    <a:pt x="0" y="24967"/>
                  </a:lnTo>
                  <a:lnTo>
                    <a:pt x="2168" y="24967"/>
                  </a:lnTo>
                  <a:lnTo>
                    <a:pt x="2168" y="11784"/>
                  </a:lnTo>
                  <a:cubicBezTo>
                    <a:pt x="2168" y="5840"/>
                    <a:pt x="5490" y="1958"/>
                    <a:pt x="10595" y="1958"/>
                  </a:cubicBezTo>
                  <a:cubicBezTo>
                    <a:pt x="17204" y="1958"/>
                    <a:pt x="17204" y="7728"/>
                    <a:pt x="17204" y="9616"/>
                  </a:cubicBezTo>
                  <a:lnTo>
                    <a:pt x="17204" y="24967"/>
                  </a:lnTo>
                  <a:lnTo>
                    <a:pt x="19407" y="24967"/>
                  </a:lnTo>
                  <a:lnTo>
                    <a:pt x="19407" y="9931"/>
                  </a:lnTo>
                  <a:cubicBezTo>
                    <a:pt x="19407" y="7203"/>
                    <a:pt x="19407" y="0"/>
                    <a:pt x="10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3"/>
            <p:cNvSpPr/>
            <p:nvPr/>
          </p:nvSpPr>
          <p:spPr>
            <a:xfrm>
              <a:off x="3821350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1" y="1"/>
                  </a:moveTo>
                  <a:lnTo>
                    <a:pt x="1" y="24408"/>
                  </a:lnTo>
                  <a:lnTo>
                    <a:pt x="2169" y="2440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3"/>
            <p:cNvSpPr/>
            <p:nvPr/>
          </p:nvSpPr>
          <p:spPr>
            <a:xfrm>
              <a:off x="3821350" y="2860975"/>
              <a:ext cx="54225" cy="82200"/>
            </a:xfrm>
            <a:custGeom>
              <a:avLst/>
              <a:gdLst/>
              <a:ahLst/>
              <a:cxnLst/>
              <a:rect l="l" t="t" r="r" b="b"/>
              <a:pathLst>
                <a:path w="2169" h="3288" extrusionOk="0">
                  <a:moveTo>
                    <a:pt x="1" y="1"/>
                  </a:moveTo>
                  <a:lnTo>
                    <a:pt x="1" y="3288"/>
                  </a:lnTo>
                  <a:lnTo>
                    <a:pt x="2169" y="328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3941125" y="3047175"/>
              <a:ext cx="537625" cy="610200"/>
            </a:xfrm>
            <a:custGeom>
              <a:avLst/>
              <a:gdLst/>
              <a:ahLst/>
              <a:cxnLst/>
              <a:rect l="l" t="t" r="r" b="b"/>
              <a:pathLst>
                <a:path w="21505" h="24408" extrusionOk="0">
                  <a:moveTo>
                    <a:pt x="0" y="1"/>
                  </a:moveTo>
                  <a:lnTo>
                    <a:pt x="9826" y="24408"/>
                  </a:lnTo>
                  <a:lnTo>
                    <a:pt x="12308" y="24408"/>
                  </a:lnTo>
                  <a:lnTo>
                    <a:pt x="21505" y="1"/>
                  </a:lnTo>
                  <a:lnTo>
                    <a:pt x="19092" y="1"/>
                  </a:lnTo>
                  <a:cubicBezTo>
                    <a:pt x="19092" y="1"/>
                    <a:pt x="11364" y="20946"/>
                    <a:pt x="11085" y="21715"/>
                  </a:cubicBezTo>
                  <a:cubicBezTo>
                    <a:pt x="10770" y="20946"/>
                    <a:pt x="251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4505825" y="3033200"/>
              <a:ext cx="541150" cy="638175"/>
            </a:xfrm>
            <a:custGeom>
              <a:avLst/>
              <a:gdLst/>
              <a:ahLst/>
              <a:cxnLst/>
              <a:rect l="l" t="t" r="r" b="b"/>
              <a:pathLst>
                <a:path w="21646" h="25527" extrusionOk="0">
                  <a:moveTo>
                    <a:pt x="10840" y="1958"/>
                  </a:moveTo>
                  <a:cubicBezTo>
                    <a:pt x="16260" y="1958"/>
                    <a:pt x="19233" y="6609"/>
                    <a:pt x="19407" y="11260"/>
                  </a:cubicBezTo>
                  <a:lnTo>
                    <a:pt x="2274" y="11260"/>
                  </a:lnTo>
                  <a:cubicBezTo>
                    <a:pt x="2728" y="6609"/>
                    <a:pt x="5770" y="1958"/>
                    <a:pt x="10840" y="1958"/>
                  </a:cubicBezTo>
                  <a:close/>
                  <a:moveTo>
                    <a:pt x="10840" y="0"/>
                  </a:moveTo>
                  <a:cubicBezTo>
                    <a:pt x="8008" y="0"/>
                    <a:pt x="5525" y="1014"/>
                    <a:pt x="3672" y="2903"/>
                  </a:cubicBezTo>
                  <a:cubicBezTo>
                    <a:pt x="1329" y="5280"/>
                    <a:pt x="1" y="9022"/>
                    <a:pt x="36" y="13183"/>
                  </a:cubicBezTo>
                  <a:cubicBezTo>
                    <a:pt x="1" y="17029"/>
                    <a:pt x="1190" y="20351"/>
                    <a:pt x="3393" y="22589"/>
                  </a:cubicBezTo>
                  <a:cubicBezTo>
                    <a:pt x="5281" y="24512"/>
                    <a:pt x="7868" y="25526"/>
                    <a:pt x="10840" y="25526"/>
                  </a:cubicBezTo>
                  <a:cubicBezTo>
                    <a:pt x="16715" y="25526"/>
                    <a:pt x="20456" y="22379"/>
                    <a:pt x="21400" y="16679"/>
                  </a:cubicBezTo>
                  <a:lnTo>
                    <a:pt x="21470" y="16435"/>
                  </a:lnTo>
                  <a:lnTo>
                    <a:pt x="19268" y="16435"/>
                  </a:lnTo>
                  <a:lnTo>
                    <a:pt x="19233" y="16610"/>
                  </a:lnTo>
                  <a:cubicBezTo>
                    <a:pt x="18428" y="20980"/>
                    <a:pt x="15281" y="23568"/>
                    <a:pt x="10840" y="23568"/>
                  </a:cubicBezTo>
                  <a:cubicBezTo>
                    <a:pt x="8533" y="23568"/>
                    <a:pt x="6609" y="22799"/>
                    <a:pt x="5106" y="21260"/>
                  </a:cubicBezTo>
                  <a:cubicBezTo>
                    <a:pt x="3288" y="19407"/>
                    <a:pt x="2239" y="16505"/>
                    <a:pt x="2239" y="13253"/>
                  </a:cubicBezTo>
                  <a:lnTo>
                    <a:pt x="2239" y="13218"/>
                  </a:lnTo>
                  <a:lnTo>
                    <a:pt x="21610" y="13218"/>
                  </a:lnTo>
                  <a:lnTo>
                    <a:pt x="21610" y="13008"/>
                  </a:lnTo>
                  <a:cubicBezTo>
                    <a:pt x="21610" y="12693"/>
                    <a:pt x="21645" y="12414"/>
                    <a:pt x="21645" y="12099"/>
                  </a:cubicBezTo>
                  <a:cubicBezTo>
                    <a:pt x="21645" y="8357"/>
                    <a:pt x="20526" y="5140"/>
                    <a:pt x="18463" y="3007"/>
                  </a:cubicBezTo>
                  <a:cubicBezTo>
                    <a:pt x="16575" y="1014"/>
                    <a:pt x="14022" y="0"/>
                    <a:pt x="10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3"/>
            <p:cNvSpPr/>
            <p:nvPr/>
          </p:nvSpPr>
          <p:spPr>
            <a:xfrm>
              <a:off x="5143975" y="3043450"/>
              <a:ext cx="288500" cy="613925"/>
            </a:xfrm>
            <a:custGeom>
              <a:avLst/>
              <a:gdLst/>
              <a:ahLst/>
              <a:cxnLst/>
              <a:rect l="l" t="t" r="r" b="b"/>
              <a:pathLst>
                <a:path w="11540" h="24557" extrusionOk="0">
                  <a:moveTo>
                    <a:pt x="10879" y="0"/>
                  </a:moveTo>
                  <a:cubicBezTo>
                    <a:pt x="7057" y="0"/>
                    <a:pt x="3448" y="2117"/>
                    <a:pt x="2204" y="5010"/>
                  </a:cubicBezTo>
                  <a:lnTo>
                    <a:pt x="2204" y="150"/>
                  </a:lnTo>
                  <a:lnTo>
                    <a:pt x="1" y="150"/>
                  </a:lnTo>
                  <a:lnTo>
                    <a:pt x="1" y="24557"/>
                  </a:lnTo>
                  <a:lnTo>
                    <a:pt x="2204" y="24557"/>
                  </a:lnTo>
                  <a:lnTo>
                    <a:pt x="2204" y="11234"/>
                  </a:lnTo>
                  <a:cubicBezTo>
                    <a:pt x="2378" y="7598"/>
                    <a:pt x="3183" y="6199"/>
                    <a:pt x="4826" y="4486"/>
                  </a:cubicBezTo>
                  <a:cubicBezTo>
                    <a:pt x="6868" y="2499"/>
                    <a:pt x="9172" y="2167"/>
                    <a:pt x="10482" y="2167"/>
                  </a:cubicBezTo>
                  <a:cubicBezTo>
                    <a:pt x="10832" y="2167"/>
                    <a:pt x="11111" y="2191"/>
                    <a:pt x="11295" y="2213"/>
                  </a:cubicBezTo>
                  <a:lnTo>
                    <a:pt x="11540" y="2248"/>
                  </a:lnTo>
                  <a:lnTo>
                    <a:pt x="11540" y="45"/>
                  </a:lnTo>
                  <a:lnTo>
                    <a:pt x="11330" y="10"/>
                  </a:lnTo>
                  <a:cubicBezTo>
                    <a:pt x="11179" y="3"/>
                    <a:pt x="11029" y="0"/>
                    <a:pt x="10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5449950" y="3033200"/>
              <a:ext cx="487800" cy="638175"/>
            </a:xfrm>
            <a:custGeom>
              <a:avLst/>
              <a:gdLst/>
              <a:ahLst/>
              <a:cxnLst/>
              <a:rect l="l" t="t" r="r" b="b"/>
              <a:pathLst>
                <a:path w="19512" h="25527" extrusionOk="0">
                  <a:moveTo>
                    <a:pt x="9721" y="0"/>
                  </a:moveTo>
                  <a:cubicBezTo>
                    <a:pt x="7623" y="0"/>
                    <a:pt x="839" y="455"/>
                    <a:pt x="839" y="6364"/>
                  </a:cubicBezTo>
                  <a:cubicBezTo>
                    <a:pt x="839" y="11679"/>
                    <a:pt x="5700" y="12658"/>
                    <a:pt x="9266" y="13393"/>
                  </a:cubicBezTo>
                  <a:lnTo>
                    <a:pt x="9896" y="13532"/>
                  </a:lnTo>
                  <a:cubicBezTo>
                    <a:pt x="13707" y="14302"/>
                    <a:pt x="17309" y="15001"/>
                    <a:pt x="17309" y="18708"/>
                  </a:cubicBezTo>
                  <a:cubicBezTo>
                    <a:pt x="17309" y="23113"/>
                    <a:pt x="12134" y="23568"/>
                    <a:pt x="9896" y="23568"/>
                  </a:cubicBezTo>
                  <a:cubicBezTo>
                    <a:pt x="5490" y="23568"/>
                    <a:pt x="2448" y="20910"/>
                    <a:pt x="2168" y="16784"/>
                  </a:cubicBezTo>
                  <a:lnTo>
                    <a:pt x="2168" y="16575"/>
                  </a:lnTo>
                  <a:lnTo>
                    <a:pt x="0" y="16575"/>
                  </a:lnTo>
                  <a:lnTo>
                    <a:pt x="0" y="16784"/>
                  </a:lnTo>
                  <a:cubicBezTo>
                    <a:pt x="140" y="22204"/>
                    <a:pt x="3916" y="25526"/>
                    <a:pt x="9896" y="25526"/>
                  </a:cubicBezTo>
                  <a:cubicBezTo>
                    <a:pt x="12169" y="25526"/>
                    <a:pt x="19512" y="25037"/>
                    <a:pt x="19512" y="18708"/>
                  </a:cubicBezTo>
                  <a:cubicBezTo>
                    <a:pt x="19512" y="13498"/>
                    <a:pt x="15560" y="12344"/>
                    <a:pt x="10840" y="11434"/>
                  </a:cubicBezTo>
                  <a:lnTo>
                    <a:pt x="10105" y="11295"/>
                  </a:lnTo>
                  <a:cubicBezTo>
                    <a:pt x="6469" y="10525"/>
                    <a:pt x="3007" y="9791"/>
                    <a:pt x="3007" y="6364"/>
                  </a:cubicBezTo>
                  <a:cubicBezTo>
                    <a:pt x="3007" y="2973"/>
                    <a:pt x="6469" y="1958"/>
                    <a:pt x="9721" y="1958"/>
                  </a:cubicBezTo>
                  <a:cubicBezTo>
                    <a:pt x="12273" y="1958"/>
                    <a:pt x="16539" y="2728"/>
                    <a:pt x="16609" y="7868"/>
                  </a:cubicBezTo>
                  <a:lnTo>
                    <a:pt x="16609" y="8078"/>
                  </a:lnTo>
                  <a:lnTo>
                    <a:pt x="18777" y="8078"/>
                  </a:lnTo>
                  <a:lnTo>
                    <a:pt x="18777" y="7868"/>
                  </a:lnTo>
                  <a:cubicBezTo>
                    <a:pt x="18777" y="2798"/>
                    <a:pt x="15560" y="0"/>
                    <a:pt x="9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3"/>
            <p:cNvSpPr/>
            <p:nvPr/>
          </p:nvSpPr>
          <p:spPr>
            <a:xfrm>
              <a:off x="6049625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0" y="1"/>
                  </a:moveTo>
                  <a:lnTo>
                    <a:pt x="0" y="24408"/>
                  </a:lnTo>
                  <a:lnTo>
                    <a:pt x="2168" y="24408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6173750" y="2860975"/>
              <a:ext cx="843600" cy="1011450"/>
            </a:xfrm>
            <a:custGeom>
              <a:avLst/>
              <a:gdLst/>
              <a:ahLst/>
              <a:cxnLst/>
              <a:rect l="l" t="t" r="r" b="b"/>
              <a:pathLst>
                <a:path w="33744" h="40458" extrusionOk="0">
                  <a:moveTo>
                    <a:pt x="4441" y="1"/>
                  </a:moveTo>
                  <a:lnTo>
                    <a:pt x="4441" y="7449"/>
                  </a:lnTo>
                  <a:lnTo>
                    <a:pt x="1" y="7449"/>
                  </a:lnTo>
                  <a:lnTo>
                    <a:pt x="1" y="9407"/>
                  </a:lnTo>
                  <a:lnTo>
                    <a:pt x="4441" y="9407"/>
                  </a:lnTo>
                  <a:lnTo>
                    <a:pt x="4441" y="25981"/>
                  </a:lnTo>
                  <a:cubicBezTo>
                    <a:pt x="4441" y="26086"/>
                    <a:pt x="4441" y="26226"/>
                    <a:pt x="4441" y="26366"/>
                  </a:cubicBezTo>
                  <a:cubicBezTo>
                    <a:pt x="4441" y="28254"/>
                    <a:pt x="4896" y="29618"/>
                    <a:pt x="5840" y="30527"/>
                  </a:cubicBezTo>
                  <a:cubicBezTo>
                    <a:pt x="6980" y="31639"/>
                    <a:pt x="8666" y="31910"/>
                    <a:pt x="10263" y="31910"/>
                  </a:cubicBezTo>
                  <a:cubicBezTo>
                    <a:pt x="10725" y="31910"/>
                    <a:pt x="11179" y="31887"/>
                    <a:pt x="11610" y="31856"/>
                  </a:cubicBezTo>
                  <a:lnTo>
                    <a:pt x="11820" y="31856"/>
                  </a:lnTo>
                  <a:lnTo>
                    <a:pt x="11820" y="29897"/>
                  </a:lnTo>
                  <a:lnTo>
                    <a:pt x="11610" y="29897"/>
                  </a:lnTo>
                  <a:cubicBezTo>
                    <a:pt x="11285" y="29909"/>
                    <a:pt x="10979" y="29916"/>
                    <a:pt x="10691" y="29916"/>
                  </a:cubicBezTo>
                  <a:cubicBezTo>
                    <a:pt x="9208" y="29916"/>
                    <a:pt x="8192" y="29737"/>
                    <a:pt x="7519" y="29093"/>
                  </a:cubicBezTo>
                  <a:cubicBezTo>
                    <a:pt x="6924" y="28499"/>
                    <a:pt x="6644" y="27485"/>
                    <a:pt x="6644" y="25946"/>
                  </a:cubicBezTo>
                  <a:lnTo>
                    <a:pt x="6644" y="9407"/>
                  </a:lnTo>
                  <a:lnTo>
                    <a:pt x="12729" y="9407"/>
                  </a:lnTo>
                  <a:cubicBezTo>
                    <a:pt x="15106" y="15107"/>
                    <a:pt x="21960" y="31401"/>
                    <a:pt x="22030" y="31506"/>
                  </a:cubicBezTo>
                  <a:cubicBezTo>
                    <a:pt x="20946" y="34583"/>
                    <a:pt x="20282" y="36331"/>
                    <a:pt x="19617" y="36996"/>
                  </a:cubicBezTo>
                  <a:cubicBezTo>
                    <a:pt x="18498" y="38150"/>
                    <a:pt x="17344" y="38499"/>
                    <a:pt x="14792" y="38499"/>
                  </a:cubicBezTo>
                  <a:lnTo>
                    <a:pt x="14582" y="38499"/>
                  </a:lnTo>
                  <a:lnTo>
                    <a:pt x="14582" y="40457"/>
                  </a:lnTo>
                  <a:lnTo>
                    <a:pt x="14792" y="40457"/>
                  </a:lnTo>
                  <a:cubicBezTo>
                    <a:pt x="17449" y="40457"/>
                    <a:pt x="19163" y="40388"/>
                    <a:pt x="20491" y="39338"/>
                  </a:cubicBezTo>
                  <a:cubicBezTo>
                    <a:pt x="21540" y="38534"/>
                    <a:pt x="22310" y="36821"/>
                    <a:pt x="23359" y="34303"/>
                  </a:cubicBezTo>
                  <a:cubicBezTo>
                    <a:pt x="23359" y="34303"/>
                    <a:pt x="33744" y="7449"/>
                    <a:pt x="33744" y="7449"/>
                  </a:cubicBezTo>
                  <a:lnTo>
                    <a:pt x="31296" y="7449"/>
                  </a:lnTo>
                  <a:cubicBezTo>
                    <a:pt x="31296" y="7449"/>
                    <a:pt x="23568" y="28044"/>
                    <a:pt x="23219" y="28988"/>
                  </a:cubicBezTo>
                  <a:cubicBezTo>
                    <a:pt x="22834" y="28044"/>
                    <a:pt x="14442" y="7449"/>
                    <a:pt x="14442" y="7449"/>
                  </a:cubicBezTo>
                  <a:lnTo>
                    <a:pt x="6644" y="7449"/>
                  </a:lnTo>
                  <a:lnTo>
                    <a:pt x="66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6048750" y="2860975"/>
              <a:ext cx="55100" cy="82200"/>
            </a:xfrm>
            <a:custGeom>
              <a:avLst/>
              <a:gdLst/>
              <a:ahLst/>
              <a:cxnLst/>
              <a:rect l="l" t="t" r="r" b="b"/>
              <a:pathLst>
                <a:path w="2204" h="3288" extrusionOk="0">
                  <a:moveTo>
                    <a:pt x="0" y="1"/>
                  </a:moveTo>
                  <a:lnTo>
                    <a:pt x="0" y="3288"/>
                  </a:lnTo>
                  <a:lnTo>
                    <a:pt x="2203" y="3288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3358050" y="1804750"/>
              <a:ext cx="909150" cy="872875"/>
            </a:xfrm>
            <a:custGeom>
              <a:avLst/>
              <a:gdLst/>
              <a:ahLst/>
              <a:cxnLst/>
              <a:rect l="l" t="t" r="r" b="b"/>
              <a:pathLst>
                <a:path w="36366" h="34915" extrusionOk="0">
                  <a:moveTo>
                    <a:pt x="18218" y="2108"/>
                  </a:moveTo>
                  <a:cubicBezTo>
                    <a:pt x="25701" y="2108"/>
                    <a:pt x="30701" y="8262"/>
                    <a:pt x="30631" y="17913"/>
                  </a:cubicBezTo>
                  <a:cubicBezTo>
                    <a:pt x="30631" y="26899"/>
                    <a:pt x="25701" y="32599"/>
                    <a:pt x="18323" y="32599"/>
                  </a:cubicBezTo>
                  <a:cubicBezTo>
                    <a:pt x="12169" y="32599"/>
                    <a:pt x="5665" y="27669"/>
                    <a:pt x="5665" y="16724"/>
                  </a:cubicBezTo>
                  <a:cubicBezTo>
                    <a:pt x="5665" y="7563"/>
                    <a:pt x="10805" y="2108"/>
                    <a:pt x="18218" y="2108"/>
                  </a:cubicBezTo>
                  <a:close/>
                  <a:moveTo>
                    <a:pt x="18197" y="0"/>
                  </a:moveTo>
                  <a:cubicBezTo>
                    <a:pt x="6790" y="0"/>
                    <a:pt x="520" y="9007"/>
                    <a:pt x="280" y="16969"/>
                  </a:cubicBezTo>
                  <a:cubicBezTo>
                    <a:pt x="0" y="27249"/>
                    <a:pt x="8182" y="34697"/>
                    <a:pt x="17868" y="34907"/>
                  </a:cubicBezTo>
                  <a:cubicBezTo>
                    <a:pt x="18031" y="34912"/>
                    <a:pt x="18195" y="34914"/>
                    <a:pt x="18359" y="34914"/>
                  </a:cubicBezTo>
                  <a:cubicBezTo>
                    <a:pt x="26566" y="34914"/>
                    <a:pt x="35881" y="28914"/>
                    <a:pt x="36121" y="17738"/>
                  </a:cubicBezTo>
                  <a:cubicBezTo>
                    <a:pt x="36366" y="6374"/>
                    <a:pt x="27099" y="185"/>
                    <a:pt x="18847" y="10"/>
                  </a:cubicBezTo>
                  <a:cubicBezTo>
                    <a:pt x="18629" y="4"/>
                    <a:pt x="18412" y="0"/>
                    <a:pt x="18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6569750" y="1816350"/>
              <a:ext cx="797275" cy="849725"/>
            </a:xfrm>
            <a:custGeom>
              <a:avLst/>
              <a:gdLst/>
              <a:ahLst/>
              <a:cxnLst/>
              <a:rect l="l" t="t" r="r" b="b"/>
              <a:pathLst>
                <a:path w="31891" h="33989" extrusionOk="0">
                  <a:moveTo>
                    <a:pt x="1" y="1"/>
                  </a:moveTo>
                  <a:lnTo>
                    <a:pt x="1" y="490"/>
                  </a:lnTo>
                  <a:cubicBezTo>
                    <a:pt x="1924" y="595"/>
                    <a:pt x="2448" y="980"/>
                    <a:pt x="2448" y="3707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9722" y="33988"/>
                  </a:lnTo>
                  <a:lnTo>
                    <a:pt x="9722" y="33499"/>
                  </a:lnTo>
                  <a:cubicBezTo>
                    <a:pt x="7798" y="33394"/>
                    <a:pt x="7274" y="33009"/>
                    <a:pt x="7274" y="30282"/>
                  </a:cubicBezTo>
                  <a:lnTo>
                    <a:pt x="7274" y="17589"/>
                  </a:lnTo>
                  <a:lnTo>
                    <a:pt x="24652" y="17589"/>
                  </a:lnTo>
                  <a:lnTo>
                    <a:pt x="24652" y="30282"/>
                  </a:lnTo>
                  <a:cubicBezTo>
                    <a:pt x="24652" y="33009"/>
                    <a:pt x="24128" y="33394"/>
                    <a:pt x="22205" y="33499"/>
                  </a:cubicBezTo>
                  <a:lnTo>
                    <a:pt x="22205" y="33988"/>
                  </a:lnTo>
                  <a:lnTo>
                    <a:pt x="31891" y="33988"/>
                  </a:lnTo>
                  <a:lnTo>
                    <a:pt x="31891" y="33499"/>
                  </a:lnTo>
                  <a:cubicBezTo>
                    <a:pt x="29967" y="33394"/>
                    <a:pt x="29443" y="33009"/>
                    <a:pt x="29443" y="30282"/>
                  </a:cubicBezTo>
                  <a:lnTo>
                    <a:pt x="29443" y="3707"/>
                  </a:lnTo>
                  <a:cubicBezTo>
                    <a:pt x="29443" y="980"/>
                    <a:pt x="29967" y="595"/>
                    <a:pt x="31891" y="490"/>
                  </a:cubicBezTo>
                  <a:lnTo>
                    <a:pt x="31891" y="1"/>
                  </a:lnTo>
                  <a:lnTo>
                    <a:pt x="22205" y="1"/>
                  </a:lnTo>
                  <a:lnTo>
                    <a:pt x="22205" y="490"/>
                  </a:lnTo>
                  <a:cubicBezTo>
                    <a:pt x="24128" y="595"/>
                    <a:pt x="24652" y="980"/>
                    <a:pt x="24652" y="3707"/>
                  </a:cubicBezTo>
                  <a:lnTo>
                    <a:pt x="24652" y="15526"/>
                  </a:lnTo>
                  <a:lnTo>
                    <a:pt x="7274" y="15526"/>
                  </a:lnTo>
                  <a:lnTo>
                    <a:pt x="7274" y="3707"/>
                  </a:lnTo>
                  <a:cubicBezTo>
                    <a:pt x="7274" y="980"/>
                    <a:pt x="7798" y="595"/>
                    <a:pt x="9722" y="490"/>
                  </a:cubicBezTo>
                  <a:lnTo>
                    <a:pt x="97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4324000" y="1816350"/>
              <a:ext cx="776300" cy="849725"/>
            </a:xfrm>
            <a:custGeom>
              <a:avLst/>
              <a:gdLst/>
              <a:ahLst/>
              <a:cxnLst/>
              <a:rect l="l" t="t" r="r" b="b"/>
              <a:pathLst>
                <a:path w="31052" h="33989" extrusionOk="0">
                  <a:moveTo>
                    <a:pt x="36" y="1"/>
                  </a:moveTo>
                  <a:lnTo>
                    <a:pt x="36" y="490"/>
                  </a:lnTo>
                  <a:cubicBezTo>
                    <a:pt x="1924" y="595"/>
                    <a:pt x="2448" y="805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7309" y="33988"/>
                  </a:lnTo>
                  <a:lnTo>
                    <a:pt x="7309" y="33499"/>
                  </a:lnTo>
                  <a:cubicBezTo>
                    <a:pt x="5385" y="33394"/>
                    <a:pt x="4861" y="33009"/>
                    <a:pt x="4861" y="30282"/>
                  </a:cubicBezTo>
                  <a:lnTo>
                    <a:pt x="4861" y="5560"/>
                  </a:lnTo>
                  <a:cubicBezTo>
                    <a:pt x="4861" y="6015"/>
                    <a:pt x="23778" y="29023"/>
                    <a:pt x="27869" y="33988"/>
                  </a:cubicBezTo>
                  <a:lnTo>
                    <a:pt x="28639" y="33988"/>
                  </a:lnTo>
                  <a:lnTo>
                    <a:pt x="28639" y="2763"/>
                  </a:lnTo>
                  <a:cubicBezTo>
                    <a:pt x="28639" y="805"/>
                    <a:pt x="29163" y="595"/>
                    <a:pt x="31051" y="490"/>
                  </a:cubicBezTo>
                  <a:lnTo>
                    <a:pt x="31051" y="1"/>
                  </a:lnTo>
                  <a:lnTo>
                    <a:pt x="23848" y="1"/>
                  </a:lnTo>
                  <a:lnTo>
                    <a:pt x="23848" y="490"/>
                  </a:lnTo>
                  <a:cubicBezTo>
                    <a:pt x="25701" y="595"/>
                    <a:pt x="26261" y="805"/>
                    <a:pt x="26261" y="2763"/>
                  </a:cubicBezTo>
                  <a:lnTo>
                    <a:pt x="26261" y="24337"/>
                  </a:lnTo>
                  <a:lnTo>
                    <a:pt x="6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5110750" y="1816350"/>
              <a:ext cx="794650" cy="849725"/>
            </a:xfrm>
            <a:custGeom>
              <a:avLst/>
              <a:gdLst/>
              <a:ahLst/>
              <a:cxnLst/>
              <a:rect l="l" t="t" r="r" b="b"/>
              <a:pathLst>
                <a:path w="31786" h="33989" extrusionOk="0">
                  <a:moveTo>
                    <a:pt x="14547" y="7728"/>
                  </a:moveTo>
                  <a:cubicBezTo>
                    <a:pt x="14547" y="7728"/>
                    <a:pt x="17589" y="15456"/>
                    <a:pt x="20212" y="21750"/>
                  </a:cubicBezTo>
                  <a:lnTo>
                    <a:pt x="8952" y="21750"/>
                  </a:lnTo>
                  <a:cubicBezTo>
                    <a:pt x="11155" y="16330"/>
                    <a:pt x="14547" y="7728"/>
                    <a:pt x="14547" y="7728"/>
                  </a:cubicBezTo>
                  <a:close/>
                  <a:moveTo>
                    <a:pt x="15561" y="1"/>
                  </a:moveTo>
                  <a:cubicBezTo>
                    <a:pt x="13848" y="4092"/>
                    <a:pt x="5910" y="22904"/>
                    <a:pt x="3113" y="29408"/>
                  </a:cubicBezTo>
                  <a:cubicBezTo>
                    <a:pt x="2658" y="30527"/>
                    <a:pt x="1889" y="32310"/>
                    <a:pt x="1295" y="32939"/>
                  </a:cubicBezTo>
                  <a:cubicBezTo>
                    <a:pt x="840" y="33429"/>
                    <a:pt x="420" y="33499"/>
                    <a:pt x="1" y="33499"/>
                  </a:cubicBezTo>
                  <a:lnTo>
                    <a:pt x="1" y="33988"/>
                  </a:lnTo>
                  <a:lnTo>
                    <a:pt x="6470" y="33988"/>
                  </a:lnTo>
                  <a:lnTo>
                    <a:pt x="6470" y="33499"/>
                  </a:lnTo>
                  <a:cubicBezTo>
                    <a:pt x="5945" y="33499"/>
                    <a:pt x="4861" y="33499"/>
                    <a:pt x="4791" y="32555"/>
                  </a:cubicBezTo>
                  <a:cubicBezTo>
                    <a:pt x="4756" y="32240"/>
                    <a:pt x="4826" y="31925"/>
                    <a:pt x="4966" y="31541"/>
                  </a:cubicBezTo>
                  <a:cubicBezTo>
                    <a:pt x="5176" y="30946"/>
                    <a:pt x="6470" y="27624"/>
                    <a:pt x="8113" y="23883"/>
                  </a:cubicBezTo>
                  <a:lnTo>
                    <a:pt x="21051" y="23883"/>
                  </a:lnTo>
                  <a:cubicBezTo>
                    <a:pt x="22310" y="27065"/>
                    <a:pt x="23499" y="29757"/>
                    <a:pt x="24023" y="30946"/>
                  </a:cubicBezTo>
                  <a:cubicBezTo>
                    <a:pt x="24198" y="31296"/>
                    <a:pt x="24513" y="32135"/>
                    <a:pt x="24513" y="32520"/>
                  </a:cubicBezTo>
                  <a:cubicBezTo>
                    <a:pt x="24513" y="33464"/>
                    <a:pt x="23673" y="33499"/>
                    <a:pt x="22729" y="33499"/>
                  </a:cubicBezTo>
                  <a:lnTo>
                    <a:pt x="22729" y="33988"/>
                  </a:lnTo>
                  <a:lnTo>
                    <a:pt x="31786" y="33988"/>
                  </a:lnTo>
                  <a:lnTo>
                    <a:pt x="31786" y="33499"/>
                  </a:lnTo>
                  <a:cubicBezTo>
                    <a:pt x="30667" y="33429"/>
                    <a:pt x="30317" y="33149"/>
                    <a:pt x="29513" y="31296"/>
                  </a:cubicBezTo>
                  <a:lnTo>
                    <a:pt x="16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2374600" y="1816350"/>
              <a:ext cx="927525" cy="849725"/>
            </a:xfrm>
            <a:custGeom>
              <a:avLst/>
              <a:gdLst/>
              <a:ahLst/>
              <a:cxnLst/>
              <a:rect l="l" t="t" r="r" b="b"/>
              <a:pathLst>
                <a:path w="37101" h="33989" extrusionOk="0">
                  <a:moveTo>
                    <a:pt x="70" y="1"/>
                  </a:moveTo>
                  <a:lnTo>
                    <a:pt x="70" y="490"/>
                  </a:lnTo>
                  <a:cubicBezTo>
                    <a:pt x="1119" y="525"/>
                    <a:pt x="1714" y="630"/>
                    <a:pt x="2063" y="1050"/>
                  </a:cubicBezTo>
                  <a:cubicBezTo>
                    <a:pt x="2168" y="1224"/>
                    <a:pt x="2273" y="1364"/>
                    <a:pt x="2343" y="1539"/>
                  </a:cubicBezTo>
                  <a:cubicBezTo>
                    <a:pt x="2413" y="1714"/>
                    <a:pt x="2413" y="1924"/>
                    <a:pt x="2448" y="2099"/>
                  </a:cubicBezTo>
                  <a:cubicBezTo>
                    <a:pt x="2448" y="2308"/>
                    <a:pt x="2448" y="2518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3" y="33394"/>
                    <a:pt x="0" y="33499"/>
                  </a:cubicBezTo>
                  <a:lnTo>
                    <a:pt x="0" y="33988"/>
                  </a:lnTo>
                  <a:lnTo>
                    <a:pt x="7273" y="33988"/>
                  </a:lnTo>
                  <a:lnTo>
                    <a:pt x="7273" y="33499"/>
                  </a:lnTo>
                  <a:cubicBezTo>
                    <a:pt x="5350" y="33394"/>
                    <a:pt x="4826" y="33009"/>
                    <a:pt x="4826" y="30282"/>
                  </a:cubicBezTo>
                  <a:lnTo>
                    <a:pt x="4826" y="6714"/>
                  </a:lnTo>
                  <a:cubicBezTo>
                    <a:pt x="4826" y="6260"/>
                    <a:pt x="4721" y="5386"/>
                    <a:pt x="4721" y="5385"/>
                  </a:cubicBezTo>
                  <a:lnTo>
                    <a:pt x="4721" y="5385"/>
                  </a:lnTo>
                  <a:lnTo>
                    <a:pt x="5175" y="6714"/>
                  </a:lnTo>
                  <a:lnTo>
                    <a:pt x="16889" y="33848"/>
                  </a:lnTo>
                  <a:lnTo>
                    <a:pt x="17624" y="33848"/>
                  </a:lnTo>
                  <a:lnTo>
                    <a:pt x="29582" y="5875"/>
                  </a:lnTo>
                  <a:lnTo>
                    <a:pt x="29932" y="4756"/>
                  </a:lnTo>
                  <a:lnTo>
                    <a:pt x="29932" y="4756"/>
                  </a:lnTo>
                  <a:cubicBezTo>
                    <a:pt x="29932" y="4756"/>
                    <a:pt x="29827" y="5281"/>
                    <a:pt x="29827" y="5805"/>
                  </a:cubicBezTo>
                  <a:lnTo>
                    <a:pt x="29827" y="30247"/>
                  </a:lnTo>
                  <a:cubicBezTo>
                    <a:pt x="29827" y="32974"/>
                    <a:pt x="29303" y="33359"/>
                    <a:pt x="27414" y="33499"/>
                  </a:cubicBezTo>
                  <a:lnTo>
                    <a:pt x="27414" y="33988"/>
                  </a:lnTo>
                  <a:lnTo>
                    <a:pt x="37100" y="33988"/>
                  </a:lnTo>
                  <a:lnTo>
                    <a:pt x="37100" y="33499"/>
                  </a:lnTo>
                  <a:cubicBezTo>
                    <a:pt x="35177" y="33359"/>
                    <a:pt x="34653" y="33009"/>
                    <a:pt x="34653" y="30247"/>
                  </a:cubicBezTo>
                  <a:lnTo>
                    <a:pt x="34653" y="2763"/>
                  </a:lnTo>
                  <a:cubicBezTo>
                    <a:pt x="34653" y="805"/>
                    <a:pt x="35177" y="595"/>
                    <a:pt x="37030" y="490"/>
                  </a:cubicBezTo>
                  <a:lnTo>
                    <a:pt x="37030" y="1"/>
                  </a:lnTo>
                  <a:lnTo>
                    <a:pt x="29512" y="1"/>
                  </a:lnTo>
                  <a:lnTo>
                    <a:pt x="18638" y="25631"/>
                  </a:lnTo>
                  <a:lnTo>
                    <a:pt x="76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5943850" y="1806725"/>
              <a:ext cx="512275" cy="871600"/>
            </a:xfrm>
            <a:custGeom>
              <a:avLst/>
              <a:gdLst/>
              <a:ahLst/>
              <a:cxnLst/>
              <a:rect l="l" t="t" r="r" b="b"/>
              <a:pathLst>
                <a:path w="20491" h="34864" extrusionOk="0">
                  <a:moveTo>
                    <a:pt x="10490" y="1"/>
                  </a:moveTo>
                  <a:cubicBezTo>
                    <a:pt x="5735" y="1"/>
                    <a:pt x="140" y="2868"/>
                    <a:pt x="140" y="8848"/>
                  </a:cubicBezTo>
                  <a:cubicBezTo>
                    <a:pt x="140" y="12939"/>
                    <a:pt x="2588" y="15491"/>
                    <a:pt x="7448" y="17904"/>
                  </a:cubicBezTo>
                  <a:cubicBezTo>
                    <a:pt x="12239" y="20352"/>
                    <a:pt x="15910" y="21296"/>
                    <a:pt x="15910" y="26086"/>
                  </a:cubicBezTo>
                  <a:cubicBezTo>
                    <a:pt x="15910" y="28534"/>
                    <a:pt x="14512" y="32800"/>
                    <a:pt x="9092" y="32800"/>
                  </a:cubicBezTo>
                  <a:cubicBezTo>
                    <a:pt x="6959" y="32800"/>
                    <a:pt x="5245" y="32031"/>
                    <a:pt x="3882" y="30912"/>
                  </a:cubicBezTo>
                  <a:cubicBezTo>
                    <a:pt x="665" y="27869"/>
                    <a:pt x="735" y="25492"/>
                    <a:pt x="490" y="24583"/>
                  </a:cubicBezTo>
                  <a:lnTo>
                    <a:pt x="0" y="24583"/>
                  </a:lnTo>
                  <a:lnTo>
                    <a:pt x="140" y="32100"/>
                  </a:lnTo>
                  <a:lnTo>
                    <a:pt x="140" y="32065"/>
                  </a:lnTo>
                  <a:cubicBezTo>
                    <a:pt x="2420" y="33447"/>
                    <a:pt x="5725" y="34863"/>
                    <a:pt x="9277" y="34863"/>
                  </a:cubicBezTo>
                  <a:cubicBezTo>
                    <a:pt x="9320" y="34863"/>
                    <a:pt x="9363" y="34863"/>
                    <a:pt x="9406" y="34863"/>
                  </a:cubicBezTo>
                  <a:lnTo>
                    <a:pt x="9616" y="34863"/>
                  </a:lnTo>
                  <a:cubicBezTo>
                    <a:pt x="14896" y="34793"/>
                    <a:pt x="20491" y="30877"/>
                    <a:pt x="20491" y="24687"/>
                  </a:cubicBezTo>
                  <a:cubicBezTo>
                    <a:pt x="20491" y="18009"/>
                    <a:pt x="15805" y="16435"/>
                    <a:pt x="11050" y="13988"/>
                  </a:cubicBezTo>
                  <a:cubicBezTo>
                    <a:pt x="6259" y="11645"/>
                    <a:pt x="4266" y="10456"/>
                    <a:pt x="4266" y="7309"/>
                  </a:cubicBezTo>
                  <a:cubicBezTo>
                    <a:pt x="4266" y="5141"/>
                    <a:pt x="5560" y="1994"/>
                    <a:pt x="9791" y="1994"/>
                  </a:cubicBezTo>
                  <a:cubicBezTo>
                    <a:pt x="11155" y="1994"/>
                    <a:pt x="12344" y="2344"/>
                    <a:pt x="13358" y="2903"/>
                  </a:cubicBezTo>
                  <a:cubicBezTo>
                    <a:pt x="16819" y="4791"/>
                    <a:pt x="16959" y="7519"/>
                    <a:pt x="17414" y="9232"/>
                  </a:cubicBezTo>
                  <a:lnTo>
                    <a:pt x="17938" y="9232"/>
                  </a:lnTo>
                  <a:lnTo>
                    <a:pt x="17624" y="1644"/>
                  </a:lnTo>
                  <a:cubicBezTo>
                    <a:pt x="15456" y="735"/>
                    <a:pt x="13707" y="316"/>
                    <a:pt x="12484" y="141"/>
                  </a:cubicBezTo>
                  <a:cubicBezTo>
                    <a:pt x="11749" y="36"/>
                    <a:pt x="11085" y="1"/>
                    <a:pt x="10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3"/>
            <p:cNvSpPr/>
            <p:nvPr/>
          </p:nvSpPr>
          <p:spPr>
            <a:xfrm>
              <a:off x="238125" y="2773575"/>
              <a:ext cx="1727375" cy="914400"/>
            </a:xfrm>
            <a:custGeom>
              <a:avLst/>
              <a:gdLst/>
              <a:ahLst/>
              <a:cxnLst/>
              <a:rect l="l" t="t" r="r" b="b"/>
              <a:pathLst>
                <a:path w="69095" h="36576" extrusionOk="0">
                  <a:moveTo>
                    <a:pt x="63500" y="1923"/>
                  </a:moveTo>
                  <a:cubicBezTo>
                    <a:pt x="64374" y="2728"/>
                    <a:pt x="67416" y="5455"/>
                    <a:pt x="67836" y="5840"/>
                  </a:cubicBezTo>
                  <a:cubicBezTo>
                    <a:pt x="66929" y="8596"/>
                    <a:pt x="65743" y="11317"/>
                    <a:pt x="64592" y="13621"/>
                  </a:cubicBezTo>
                  <a:lnTo>
                    <a:pt x="64592" y="13621"/>
                  </a:lnTo>
                  <a:lnTo>
                    <a:pt x="65598" y="7203"/>
                  </a:lnTo>
                  <a:lnTo>
                    <a:pt x="62626" y="4511"/>
                  </a:lnTo>
                  <a:cubicBezTo>
                    <a:pt x="62906" y="3672"/>
                    <a:pt x="63220" y="2833"/>
                    <a:pt x="63500" y="1923"/>
                  </a:cubicBezTo>
                  <a:close/>
                  <a:moveTo>
                    <a:pt x="5595" y="1923"/>
                  </a:moveTo>
                  <a:cubicBezTo>
                    <a:pt x="5874" y="2833"/>
                    <a:pt x="6189" y="3672"/>
                    <a:pt x="6504" y="4511"/>
                  </a:cubicBezTo>
                  <a:lnTo>
                    <a:pt x="3497" y="7203"/>
                  </a:lnTo>
                  <a:lnTo>
                    <a:pt x="4511" y="13637"/>
                  </a:lnTo>
                  <a:cubicBezTo>
                    <a:pt x="3357" y="11294"/>
                    <a:pt x="2133" y="8567"/>
                    <a:pt x="1259" y="5840"/>
                  </a:cubicBezTo>
                  <a:cubicBezTo>
                    <a:pt x="1713" y="5455"/>
                    <a:pt x="4721" y="2728"/>
                    <a:pt x="5595" y="1923"/>
                  </a:cubicBezTo>
                  <a:close/>
                  <a:moveTo>
                    <a:pt x="5245" y="11155"/>
                  </a:moveTo>
                  <a:lnTo>
                    <a:pt x="5245" y="11155"/>
                  </a:lnTo>
                  <a:cubicBezTo>
                    <a:pt x="5839" y="12378"/>
                    <a:pt x="6469" y="13567"/>
                    <a:pt x="7168" y="14756"/>
                  </a:cubicBezTo>
                  <a:cubicBezTo>
                    <a:pt x="6714" y="15176"/>
                    <a:pt x="6294" y="15560"/>
                    <a:pt x="5979" y="15805"/>
                  </a:cubicBezTo>
                  <a:lnTo>
                    <a:pt x="5245" y="11155"/>
                  </a:lnTo>
                  <a:close/>
                  <a:moveTo>
                    <a:pt x="63850" y="11155"/>
                  </a:moveTo>
                  <a:lnTo>
                    <a:pt x="63115" y="15805"/>
                  </a:lnTo>
                  <a:cubicBezTo>
                    <a:pt x="62801" y="15560"/>
                    <a:pt x="62416" y="15176"/>
                    <a:pt x="61926" y="14756"/>
                  </a:cubicBezTo>
                  <a:cubicBezTo>
                    <a:pt x="61926" y="14756"/>
                    <a:pt x="61961" y="14721"/>
                    <a:pt x="61961" y="14721"/>
                  </a:cubicBezTo>
                  <a:cubicBezTo>
                    <a:pt x="62626" y="13567"/>
                    <a:pt x="63255" y="12378"/>
                    <a:pt x="63850" y="11155"/>
                  </a:cubicBezTo>
                  <a:close/>
                  <a:moveTo>
                    <a:pt x="60038" y="3672"/>
                  </a:moveTo>
                  <a:cubicBezTo>
                    <a:pt x="60912" y="4441"/>
                    <a:pt x="63780" y="7029"/>
                    <a:pt x="64269" y="7448"/>
                  </a:cubicBezTo>
                  <a:cubicBezTo>
                    <a:pt x="63115" y="10350"/>
                    <a:pt x="61752" y="13078"/>
                    <a:pt x="60178" y="15595"/>
                  </a:cubicBezTo>
                  <a:lnTo>
                    <a:pt x="60178" y="15630"/>
                  </a:lnTo>
                  <a:cubicBezTo>
                    <a:pt x="54653" y="24442"/>
                    <a:pt x="46821" y="30911"/>
                    <a:pt x="37555" y="34303"/>
                  </a:cubicBezTo>
                  <a:cubicBezTo>
                    <a:pt x="37555" y="34303"/>
                    <a:pt x="34897" y="35282"/>
                    <a:pt x="34547" y="35422"/>
                  </a:cubicBezTo>
                  <a:cubicBezTo>
                    <a:pt x="34233" y="35282"/>
                    <a:pt x="31540" y="34303"/>
                    <a:pt x="31540" y="34303"/>
                  </a:cubicBezTo>
                  <a:cubicBezTo>
                    <a:pt x="22274" y="30911"/>
                    <a:pt x="14441" y="24442"/>
                    <a:pt x="8917" y="15595"/>
                  </a:cubicBezTo>
                  <a:cubicBezTo>
                    <a:pt x="7308" y="13043"/>
                    <a:pt x="5944" y="10315"/>
                    <a:pt x="4825" y="7448"/>
                  </a:cubicBezTo>
                  <a:cubicBezTo>
                    <a:pt x="5315" y="7029"/>
                    <a:pt x="8217" y="4441"/>
                    <a:pt x="9056" y="3672"/>
                  </a:cubicBezTo>
                  <a:cubicBezTo>
                    <a:pt x="10210" y="6924"/>
                    <a:pt x="11644" y="10001"/>
                    <a:pt x="13392" y="12798"/>
                  </a:cubicBezTo>
                  <a:cubicBezTo>
                    <a:pt x="18288" y="20631"/>
                    <a:pt x="25211" y="26365"/>
                    <a:pt x="33358" y="29337"/>
                  </a:cubicBezTo>
                  <a:lnTo>
                    <a:pt x="34547" y="29757"/>
                  </a:lnTo>
                  <a:lnTo>
                    <a:pt x="35736" y="29337"/>
                  </a:lnTo>
                  <a:cubicBezTo>
                    <a:pt x="43884" y="26365"/>
                    <a:pt x="50807" y="20631"/>
                    <a:pt x="55702" y="12798"/>
                  </a:cubicBezTo>
                  <a:cubicBezTo>
                    <a:pt x="57451" y="10001"/>
                    <a:pt x="58884" y="6924"/>
                    <a:pt x="60038" y="3672"/>
                  </a:cubicBezTo>
                  <a:close/>
                  <a:moveTo>
                    <a:pt x="6119" y="0"/>
                  </a:moveTo>
                  <a:lnTo>
                    <a:pt x="5490" y="560"/>
                  </a:lnTo>
                  <a:lnTo>
                    <a:pt x="0" y="5525"/>
                  </a:lnTo>
                  <a:lnTo>
                    <a:pt x="105" y="5840"/>
                  </a:lnTo>
                  <a:cubicBezTo>
                    <a:pt x="1399" y="10036"/>
                    <a:pt x="3567" y="14302"/>
                    <a:pt x="5140" y="17169"/>
                  </a:cubicBezTo>
                  <a:lnTo>
                    <a:pt x="5455" y="17763"/>
                  </a:lnTo>
                  <a:lnTo>
                    <a:pt x="7728" y="15735"/>
                  </a:lnTo>
                  <a:cubicBezTo>
                    <a:pt x="7798" y="15875"/>
                    <a:pt x="7868" y="16050"/>
                    <a:pt x="7972" y="16190"/>
                  </a:cubicBezTo>
                  <a:cubicBezTo>
                    <a:pt x="13672" y="25246"/>
                    <a:pt x="21680" y="31855"/>
                    <a:pt x="31156" y="35352"/>
                  </a:cubicBezTo>
                  <a:lnTo>
                    <a:pt x="34547" y="36575"/>
                  </a:lnTo>
                  <a:lnTo>
                    <a:pt x="37939" y="35352"/>
                  </a:lnTo>
                  <a:cubicBezTo>
                    <a:pt x="47415" y="31855"/>
                    <a:pt x="55458" y="25246"/>
                    <a:pt x="61122" y="16190"/>
                  </a:cubicBezTo>
                  <a:cubicBezTo>
                    <a:pt x="61227" y="16050"/>
                    <a:pt x="61297" y="15875"/>
                    <a:pt x="61402" y="15735"/>
                  </a:cubicBezTo>
                  <a:lnTo>
                    <a:pt x="63640" y="17763"/>
                  </a:lnTo>
                  <a:lnTo>
                    <a:pt x="63955" y="17169"/>
                  </a:lnTo>
                  <a:cubicBezTo>
                    <a:pt x="65528" y="14337"/>
                    <a:pt x="67661" y="10071"/>
                    <a:pt x="68990" y="5840"/>
                  </a:cubicBezTo>
                  <a:lnTo>
                    <a:pt x="69095" y="5525"/>
                  </a:lnTo>
                  <a:lnTo>
                    <a:pt x="62975" y="0"/>
                  </a:lnTo>
                  <a:lnTo>
                    <a:pt x="62731" y="839"/>
                  </a:lnTo>
                  <a:cubicBezTo>
                    <a:pt x="62416" y="1818"/>
                    <a:pt x="62101" y="2798"/>
                    <a:pt x="61752" y="3742"/>
                  </a:cubicBezTo>
                  <a:lnTo>
                    <a:pt x="59584" y="1783"/>
                  </a:lnTo>
                  <a:lnTo>
                    <a:pt x="59304" y="2553"/>
                  </a:lnTo>
                  <a:cubicBezTo>
                    <a:pt x="58150" y="6014"/>
                    <a:pt x="56612" y="9266"/>
                    <a:pt x="54758" y="12204"/>
                  </a:cubicBezTo>
                  <a:cubicBezTo>
                    <a:pt x="50003" y="19826"/>
                    <a:pt x="43289" y="25421"/>
                    <a:pt x="35352" y="28323"/>
                  </a:cubicBezTo>
                  <a:cubicBezTo>
                    <a:pt x="35352" y="28323"/>
                    <a:pt x="34792" y="28533"/>
                    <a:pt x="34547" y="28603"/>
                  </a:cubicBezTo>
                  <a:cubicBezTo>
                    <a:pt x="34303" y="28533"/>
                    <a:pt x="33743" y="28323"/>
                    <a:pt x="33743" y="28323"/>
                  </a:cubicBezTo>
                  <a:cubicBezTo>
                    <a:pt x="25806" y="25421"/>
                    <a:pt x="19092" y="19826"/>
                    <a:pt x="14301" y="12204"/>
                  </a:cubicBezTo>
                  <a:cubicBezTo>
                    <a:pt x="12483" y="9301"/>
                    <a:pt x="10945" y="6049"/>
                    <a:pt x="9791" y="2553"/>
                  </a:cubicBezTo>
                  <a:lnTo>
                    <a:pt x="9511" y="1749"/>
                  </a:lnTo>
                  <a:lnTo>
                    <a:pt x="8917" y="2308"/>
                  </a:lnTo>
                  <a:lnTo>
                    <a:pt x="7343" y="3707"/>
                  </a:lnTo>
                  <a:cubicBezTo>
                    <a:pt x="6993" y="2798"/>
                    <a:pt x="6679" y="1818"/>
                    <a:pt x="6364" y="839"/>
                  </a:cubicBezTo>
                  <a:lnTo>
                    <a:pt x="6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3"/>
            <p:cNvSpPr/>
            <p:nvPr/>
          </p:nvSpPr>
          <p:spPr>
            <a:xfrm>
              <a:off x="428675" y="3047175"/>
              <a:ext cx="98825" cy="87450"/>
            </a:xfrm>
            <a:custGeom>
              <a:avLst/>
              <a:gdLst/>
              <a:ahLst/>
              <a:cxnLst/>
              <a:rect l="l" t="t" r="r" b="b"/>
              <a:pathLst>
                <a:path w="3953" h="3498" extrusionOk="0">
                  <a:moveTo>
                    <a:pt x="3218" y="420"/>
                  </a:moveTo>
                  <a:lnTo>
                    <a:pt x="2379" y="1330"/>
                  </a:lnTo>
                  <a:lnTo>
                    <a:pt x="1994" y="665"/>
                  </a:lnTo>
                  <a:lnTo>
                    <a:pt x="3218" y="420"/>
                  </a:lnTo>
                  <a:close/>
                  <a:moveTo>
                    <a:pt x="3393" y="1"/>
                  </a:moveTo>
                  <a:cubicBezTo>
                    <a:pt x="2448" y="141"/>
                    <a:pt x="1015" y="385"/>
                    <a:pt x="385" y="420"/>
                  </a:cubicBezTo>
                  <a:lnTo>
                    <a:pt x="211" y="211"/>
                  </a:lnTo>
                  <a:lnTo>
                    <a:pt x="1" y="315"/>
                  </a:lnTo>
                  <a:cubicBezTo>
                    <a:pt x="106" y="455"/>
                    <a:pt x="211" y="595"/>
                    <a:pt x="281" y="770"/>
                  </a:cubicBezTo>
                  <a:cubicBezTo>
                    <a:pt x="385" y="945"/>
                    <a:pt x="455" y="1120"/>
                    <a:pt x="560" y="1295"/>
                  </a:cubicBezTo>
                  <a:lnTo>
                    <a:pt x="735" y="1190"/>
                  </a:lnTo>
                  <a:lnTo>
                    <a:pt x="665" y="945"/>
                  </a:lnTo>
                  <a:lnTo>
                    <a:pt x="1609" y="735"/>
                  </a:lnTo>
                  <a:lnTo>
                    <a:pt x="2099" y="1609"/>
                  </a:lnTo>
                  <a:cubicBezTo>
                    <a:pt x="1924" y="1854"/>
                    <a:pt x="1609" y="2134"/>
                    <a:pt x="1434" y="2309"/>
                  </a:cubicBezTo>
                  <a:lnTo>
                    <a:pt x="1260" y="2134"/>
                  </a:lnTo>
                  <a:lnTo>
                    <a:pt x="1085" y="2204"/>
                  </a:lnTo>
                  <a:cubicBezTo>
                    <a:pt x="1190" y="2448"/>
                    <a:pt x="1330" y="2658"/>
                    <a:pt x="1434" y="2868"/>
                  </a:cubicBezTo>
                  <a:cubicBezTo>
                    <a:pt x="1574" y="3078"/>
                    <a:pt x="1679" y="3288"/>
                    <a:pt x="1784" y="3497"/>
                  </a:cubicBezTo>
                  <a:lnTo>
                    <a:pt x="1959" y="3393"/>
                  </a:lnTo>
                  <a:lnTo>
                    <a:pt x="1889" y="3148"/>
                  </a:lnTo>
                  <a:cubicBezTo>
                    <a:pt x="2064" y="2903"/>
                    <a:pt x="2623" y="2239"/>
                    <a:pt x="3043" y="1749"/>
                  </a:cubicBezTo>
                  <a:lnTo>
                    <a:pt x="3952" y="770"/>
                  </a:lnTo>
                  <a:lnTo>
                    <a:pt x="3847" y="490"/>
                  </a:lnTo>
                  <a:cubicBezTo>
                    <a:pt x="3707" y="315"/>
                    <a:pt x="3532" y="176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502975" y="3133725"/>
              <a:ext cx="114550" cy="110175"/>
            </a:xfrm>
            <a:custGeom>
              <a:avLst/>
              <a:gdLst/>
              <a:ahLst/>
              <a:cxnLst/>
              <a:rect l="l" t="t" r="r" b="b"/>
              <a:pathLst>
                <a:path w="4582" h="4407" extrusionOk="0">
                  <a:moveTo>
                    <a:pt x="2589" y="1"/>
                  </a:moveTo>
                  <a:lnTo>
                    <a:pt x="2414" y="105"/>
                  </a:lnTo>
                  <a:lnTo>
                    <a:pt x="2554" y="385"/>
                  </a:lnTo>
                  <a:cubicBezTo>
                    <a:pt x="2344" y="560"/>
                    <a:pt x="2134" y="735"/>
                    <a:pt x="1854" y="945"/>
                  </a:cubicBezTo>
                  <a:lnTo>
                    <a:pt x="1120" y="1469"/>
                  </a:lnTo>
                  <a:cubicBezTo>
                    <a:pt x="840" y="1679"/>
                    <a:pt x="595" y="1819"/>
                    <a:pt x="386" y="1959"/>
                  </a:cubicBezTo>
                  <a:lnTo>
                    <a:pt x="141" y="1749"/>
                  </a:lnTo>
                  <a:lnTo>
                    <a:pt x="1" y="1889"/>
                  </a:lnTo>
                  <a:cubicBezTo>
                    <a:pt x="106" y="2029"/>
                    <a:pt x="211" y="2168"/>
                    <a:pt x="316" y="2343"/>
                  </a:cubicBezTo>
                  <a:cubicBezTo>
                    <a:pt x="456" y="2483"/>
                    <a:pt x="525" y="2623"/>
                    <a:pt x="665" y="2798"/>
                  </a:cubicBezTo>
                  <a:lnTo>
                    <a:pt x="805" y="2658"/>
                  </a:lnTo>
                  <a:lnTo>
                    <a:pt x="700" y="2413"/>
                  </a:lnTo>
                  <a:cubicBezTo>
                    <a:pt x="1120" y="2064"/>
                    <a:pt x="1784" y="1574"/>
                    <a:pt x="2274" y="1189"/>
                  </a:cubicBezTo>
                  <a:lnTo>
                    <a:pt x="2309" y="1189"/>
                  </a:lnTo>
                  <a:cubicBezTo>
                    <a:pt x="1959" y="2029"/>
                    <a:pt x="1679" y="2938"/>
                    <a:pt x="1330" y="3812"/>
                  </a:cubicBezTo>
                  <a:cubicBezTo>
                    <a:pt x="1400" y="3917"/>
                    <a:pt x="1470" y="4022"/>
                    <a:pt x="1540" y="4127"/>
                  </a:cubicBezTo>
                  <a:cubicBezTo>
                    <a:pt x="1644" y="4197"/>
                    <a:pt x="1679" y="4301"/>
                    <a:pt x="1749" y="4406"/>
                  </a:cubicBezTo>
                  <a:cubicBezTo>
                    <a:pt x="1994" y="4197"/>
                    <a:pt x="2309" y="3952"/>
                    <a:pt x="2693" y="3672"/>
                  </a:cubicBezTo>
                  <a:lnTo>
                    <a:pt x="3428" y="3148"/>
                  </a:lnTo>
                  <a:cubicBezTo>
                    <a:pt x="3707" y="2938"/>
                    <a:pt x="3952" y="2798"/>
                    <a:pt x="4162" y="2658"/>
                  </a:cubicBezTo>
                  <a:lnTo>
                    <a:pt x="4407" y="2868"/>
                  </a:lnTo>
                  <a:lnTo>
                    <a:pt x="4582" y="2728"/>
                  </a:lnTo>
                  <a:cubicBezTo>
                    <a:pt x="4442" y="2588"/>
                    <a:pt x="4337" y="2448"/>
                    <a:pt x="4232" y="2273"/>
                  </a:cubicBezTo>
                  <a:cubicBezTo>
                    <a:pt x="4127" y="2133"/>
                    <a:pt x="4022" y="1959"/>
                    <a:pt x="3917" y="1819"/>
                  </a:cubicBezTo>
                  <a:lnTo>
                    <a:pt x="3742" y="1924"/>
                  </a:lnTo>
                  <a:lnTo>
                    <a:pt x="3847" y="2203"/>
                  </a:lnTo>
                  <a:cubicBezTo>
                    <a:pt x="3428" y="2553"/>
                    <a:pt x="2274" y="3427"/>
                    <a:pt x="2274" y="3427"/>
                  </a:cubicBezTo>
                  <a:cubicBezTo>
                    <a:pt x="2554" y="2623"/>
                    <a:pt x="2903" y="1679"/>
                    <a:pt x="3218" y="840"/>
                  </a:cubicBezTo>
                  <a:cubicBezTo>
                    <a:pt x="3113" y="700"/>
                    <a:pt x="3008" y="560"/>
                    <a:pt x="2903" y="420"/>
                  </a:cubicBezTo>
                  <a:cubicBezTo>
                    <a:pt x="2798" y="280"/>
                    <a:pt x="2693" y="140"/>
                    <a:pt x="2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600025" y="3257425"/>
              <a:ext cx="98800" cy="87875"/>
            </a:xfrm>
            <a:custGeom>
              <a:avLst/>
              <a:gdLst/>
              <a:ahLst/>
              <a:cxnLst/>
              <a:rect l="l" t="t" r="r" b="b"/>
              <a:pathLst>
                <a:path w="3952" h="3515" extrusionOk="0">
                  <a:moveTo>
                    <a:pt x="1810" y="1"/>
                  </a:moveTo>
                  <a:cubicBezTo>
                    <a:pt x="1423" y="1"/>
                    <a:pt x="1047" y="140"/>
                    <a:pt x="735" y="437"/>
                  </a:cubicBezTo>
                  <a:cubicBezTo>
                    <a:pt x="0" y="1102"/>
                    <a:pt x="70" y="2116"/>
                    <a:pt x="665" y="2745"/>
                  </a:cubicBezTo>
                  <a:cubicBezTo>
                    <a:pt x="1049" y="3200"/>
                    <a:pt x="1504" y="3445"/>
                    <a:pt x="2238" y="3514"/>
                  </a:cubicBezTo>
                  <a:lnTo>
                    <a:pt x="2308" y="3130"/>
                  </a:lnTo>
                  <a:cubicBezTo>
                    <a:pt x="1854" y="3060"/>
                    <a:pt x="1574" y="2885"/>
                    <a:pt x="1364" y="2675"/>
                  </a:cubicBezTo>
                  <a:cubicBezTo>
                    <a:pt x="909" y="2186"/>
                    <a:pt x="874" y="1486"/>
                    <a:pt x="1434" y="962"/>
                  </a:cubicBezTo>
                  <a:cubicBezTo>
                    <a:pt x="1682" y="729"/>
                    <a:pt x="1938" y="634"/>
                    <a:pt x="2175" y="634"/>
                  </a:cubicBezTo>
                  <a:cubicBezTo>
                    <a:pt x="2473" y="634"/>
                    <a:pt x="2743" y="783"/>
                    <a:pt x="2938" y="997"/>
                  </a:cubicBezTo>
                  <a:cubicBezTo>
                    <a:pt x="3112" y="1207"/>
                    <a:pt x="3252" y="1486"/>
                    <a:pt x="3287" y="1731"/>
                  </a:cubicBezTo>
                  <a:lnTo>
                    <a:pt x="3112" y="1941"/>
                  </a:lnTo>
                  <a:lnTo>
                    <a:pt x="3287" y="2116"/>
                  </a:lnTo>
                  <a:cubicBezTo>
                    <a:pt x="3462" y="1941"/>
                    <a:pt x="3742" y="1801"/>
                    <a:pt x="3952" y="1696"/>
                  </a:cubicBezTo>
                  <a:cubicBezTo>
                    <a:pt x="3812" y="1312"/>
                    <a:pt x="3602" y="1032"/>
                    <a:pt x="3322" y="717"/>
                  </a:cubicBezTo>
                  <a:cubicBezTo>
                    <a:pt x="2880" y="255"/>
                    <a:pt x="2334" y="1"/>
                    <a:pt x="1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694425" y="3348925"/>
              <a:ext cx="105800" cy="89325"/>
            </a:xfrm>
            <a:custGeom>
              <a:avLst/>
              <a:gdLst/>
              <a:ahLst/>
              <a:cxnLst/>
              <a:rect l="l" t="t" r="r" b="b"/>
              <a:pathLst>
                <a:path w="4232" h="3573" extrusionOk="0">
                  <a:moveTo>
                    <a:pt x="2345" y="626"/>
                  </a:moveTo>
                  <a:cubicBezTo>
                    <a:pt x="2543" y="626"/>
                    <a:pt x="2735" y="691"/>
                    <a:pt x="2903" y="834"/>
                  </a:cubicBezTo>
                  <a:cubicBezTo>
                    <a:pt x="3358" y="1218"/>
                    <a:pt x="3323" y="1883"/>
                    <a:pt x="2868" y="2407"/>
                  </a:cubicBezTo>
                  <a:cubicBezTo>
                    <a:pt x="2581" y="2738"/>
                    <a:pt x="2239" y="2930"/>
                    <a:pt x="1902" y="2930"/>
                  </a:cubicBezTo>
                  <a:cubicBezTo>
                    <a:pt x="1705" y="2930"/>
                    <a:pt x="1510" y="2864"/>
                    <a:pt x="1329" y="2722"/>
                  </a:cubicBezTo>
                  <a:cubicBezTo>
                    <a:pt x="875" y="2337"/>
                    <a:pt x="910" y="1673"/>
                    <a:pt x="1364" y="1148"/>
                  </a:cubicBezTo>
                  <a:cubicBezTo>
                    <a:pt x="1651" y="817"/>
                    <a:pt x="2007" y="626"/>
                    <a:pt x="2345" y="626"/>
                  </a:cubicBezTo>
                  <a:close/>
                  <a:moveTo>
                    <a:pt x="1930" y="0"/>
                  </a:moveTo>
                  <a:cubicBezTo>
                    <a:pt x="1457" y="0"/>
                    <a:pt x="1018" y="214"/>
                    <a:pt x="700" y="589"/>
                  </a:cubicBezTo>
                  <a:cubicBezTo>
                    <a:pt x="1" y="1393"/>
                    <a:pt x="176" y="2337"/>
                    <a:pt x="1050" y="3071"/>
                  </a:cubicBezTo>
                  <a:cubicBezTo>
                    <a:pt x="1472" y="3412"/>
                    <a:pt x="1917" y="3572"/>
                    <a:pt x="2328" y="3572"/>
                  </a:cubicBezTo>
                  <a:cubicBezTo>
                    <a:pt x="2803" y="3572"/>
                    <a:pt x="3233" y="3360"/>
                    <a:pt x="3532" y="2967"/>
                  </a:cubicBezTo>
                  <a:cubicBezTo>
                    <a:pt x="4232" y="2162"/>
                    <a:pt x="4057" y="1253"/>
                    <a:pt x="3183" y="519"/>
                  </a:cubicBezTo>
                  <a:cubicBezTo>
                    <a:pt x="2777" y="161"/>
                    <a:pt x="2340" y="0"/>
                    <a:pt x="19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805450" y="3420450"/>
              <a:ext cx="102300" cy="114550"/>
            </a:xfrm>
            <a:custGeom>
              <a:avLst/>
              <a:gdLst/>
              <a:ahLst/>
              <a:cxnLst/>
              <a:rect l="l" t="t" r="r" b="b"/>
              <a:pathLst>
                <a:path w="4092" h="4582" extrusionOk="0">
                  <a:moveTo>
                    <a:pt x="2483" y="1015"/>
                  </a:moveTo>
                  <a:cubicBezTo>
                    <a:pt x="2588" y="1050"/>
                    <a:pt x="2693" y="1085"/>
                    <a:pt x="2868" y="1224"/>
                  </a:cubicBezTo>
                  <a:cubicBezTo>
                    <a:pt x="3183" y="1399"/>
                    <a:pt x="3252" y="1644"/>
                    <a:pt x="3113" y="1889"/>
                  </a:cubicBezTo>
                  <a:cubicBezTo>
                    <a:pt x="3008" y="2046"/>
                    <a:pt x="2877" y="2116"/>
                    <a:pt x="2724" y="2116"/>
                  </a:cubicBezTo>
                  <a:cubicBezTo>
                    <a:pt x="2571" y="2116"/>
                    <a:pt x="2396" y="2046"/>
                    <a:pt x="2203" y="1924"/>
                  </a:cubicBezTo>
                  <a:cubicBezTo>
                    <a:pt x="2134" y="1889"/>
                    <a:pt x="2029" y="1819"/>
                    <a:pt x="1959" y="1784"/>
                  </a:cubicBezTo>
                  <a:lnTo>
                    <a:pt x="2099" y="1539"/>
                  </a:lnTo>
                  <a:cubicBezTo>
                    <a:pt x="2238" y="1329"/>
                    <a:pt x="2378" y="1120"/>
                    <a:pt x="2483" y="1015"/>
                  </a:cubicBezTo>
                  <a:close/>
                  <a:moveTo>
                    <a:pt x="1714" y="1"/>
                  </a:moveTo>
                  <a:lnTo>
                    <a:pt x="1609" y="175"/>
                  </a:lnTo>
                  <a:lnTo>
                    <a:pt x="1819" y="385"/>
                  </a:lnTo>
                  <a:cubicBezTo>
                    <a:pt x="1679" y="630"/>
                    <a:pt x="1574" y="875"/>
                    <a:pt x="1364" y="1155"/>
                  </a:cubicBezTo>
                  <a:lnTo>
                    <a:pt x="910" y="1959"/>
                  </a:lnTo>
                  <a:cubicBezTo>
                    <a:pt x="700" y="2204"/>
                    <a:pt x="560" y="2448"/>
                    <a:pt x="385" y="2658"/>
                  </a:cubicBezTo>
                  <a:lnTo>
                    <a:pt x="105" y="2553"/>
                  </a:lnTo>
                  <a:lnTo>
                    <a:pt x="1" y="2728"/>
                  </a:lnTo>
                  <a:cubicBezTo>
                    <a:pt x="210" y="2868"/>
                    <a:pt x="420" y="2973"/>
                    <a:pt x="630" y="3113"/>
                  </a:cubicBezTo>
                  <a:cubicBezTo>
                    <a:pt x="840" y="3253"/>
                    <a:pt x="1050" y="3392"/>
                    <a:pt x="1259" y="3532"/>
                  </a:cubicBezTo>
                  <a:lnTo>
                    <a:pt x="1364" y="3357"/>
                  </a:lnTo>
                  <a:lnTo>
                    <a:pt x="1154" y="3148"/>
                  </a:lnTo>
                  <a:cubicBezTo>
                    <a:pt x="1259" y="2903"/>
                    <a:pt x="1399" y="2658"/>
                    <a:pt x="1574" y="2378"/>
                  </a:cubicBezTo>
                  <a:lnTo>
                    <a:pt x="1749" y="2134"/>
                  </a:lnTo>
                  <a:lnTo>
                    <a:pt x="1959" y="2273"/>
                  </a:lnTo>
                  <a:cubicBezTo>
                    <a:pt x="1994" y="2728"/>
                    <a:pt x="2029" y="3532"/>
                    <a:pt x="2099" y="4127"/>
                  </a:cubicBezTo>
                  <a:cubicBezTo>
                    <a:pt x="2378" y="4267"/>
                    <a:pt x="2658" y="4406"/>
                    <a:pt x="2938" y="4581"/>
                  </a:cubicBezTo>
                  <a:lnTo>
                    <a:pt x="3043" y="4406"/>
                  </a:lnTo>
                  <a:lnTo>
                    <a:pt x="2973" y="4267"/>
                  </a:lnTo>
                  <a:cubicBezTo>
                    <a:pt x="2903" y="4057"/>
                    <a:pt x="2763" y="2903"/>
                    <a:pt x="2728" y="2588"/>
                  </a:cubicBezTo>
                  <a:lnTo>
                    <a:pt x="2728" y="2588"/>
                  </a:lnTo>
                  <a:cubicBezTo>
                    <a:pt x="2871" y="2659"/>
                    <a:pt x="3017" y="2694"/>
                    <a:pt x="3158" y="2694"/>
                  </a:cubicBezTo>
                  <a:cubicBezTo>
                    <a:pt x="3432" y="2694"/>
                    <a:pt x="3685" y="2562"/>
                    <a:pt x="3847" y="2308"/>
                  </a:cubicBezTo>
                  <a:cubicBezTo>
                    <a:pt x="4092" y="1959"/>
                    <a:pt x="4092" y="1504"/>
                    <a:pt x="3322" y="1015"/>
                  </a:cubicBezTo>
                  <a:cubicBezTo>
                    <a:pt x="3148" y="875"/>
                    <a:pt x="2938" y="770"/>
                    <a:pt x="2763" y="665"/>
                  </a:cubicBezTo>
                  <a:cubicBezTo>
                    <a:pt x="2553" y="560"/>
                    <a:pt x="2378" y="455"/>
                    <a:pt x="2203" y="315"/>
                  </a:cubicBezTo>
                  <a:cubicBezTo>
                    <a:pt x="2029" y="210"/>
                    <a:pt x="1854" y="10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921725" y="3500875"/>
              <a:ext cx="85675" cy="94425"/>
            </a:xfrm>
            <a:custGeom>
              <a:avLst/>
              <a:gdLst/>
              <a:ahLst/>
              <a:cxnLst/>
              <a:rect l="l" t="t" r="r" b="b"/>
              <a:pathLst>
                <a:path w="3427" h="3777" extrusionOk="0">
                  <a:moveTo>
                    <a:pt x="2623" y="420"/>
                  </a:moveTo>
                  <a:lnTo>
                    <a:pt x="2483" y="1679"/>
                  </a:lnTo>
                  <a:lnTo>
                    <a:pt x="1783" y="1364"/>
                  </a:lnTo>
                  <a:lnTo>
                    <a:pt x="2623" y="420"/>
                  </a:lnTo>
                  <a:close/>
                  <a:moveTo>
                    <a:pt x="2483" y="1"/>
                  </a:moveTo>
                  <a:cubicBezTo>
                    <a:pt x="1853" y="700"/>
                    <a:pt x="839" y="1714"/>
                    <a:pt x="315" y="2134"/>
                  </a:cubicBezTo>
                  <a:lnTo>
                    <a:pt x="70" y="2064"/>
                  </a:lnTo>
                  <a:lnTo>
                    <a:pt x="0" y="2273"/>
                  </a:lnTo>
                  <a:cubicBezTo>
                    <a:pt x="140" y="2343"/>
                    <a:pt x="315" y="2413"/>
                    <a:pt x="455" y="2483"/>
                  </a:cubicBezTo>
                  <a:cubicBezTo>
                    <a:pt x="630" y="2553"/>
                    <a:pt x="839" y="2658"/>
                    <a:pt x="1014" y="2728"/>
                  </a:cubicBezTo>
                  <a:lnTo>
                    <a:pt x="1119" y="2553"/>
                  </a:lnTo>
                  <a:lnTo>
                    <a:pt x="874" y="2378"/>
                  </a:lnTo>
                  <a:lnTo>
                    <a:pt x="1504" y="1644"/>
                  </a:lnTo>
                  <a:lnTo>
                    <a:pt x="2448" y="2064"/>
                  </a:lnTo>
                  <a:cubicBezTo>
                    <a:pt x="2448" y="2343"/>
                    <a:pt x="2378" y="2763"/>
                    <a:pt x="2308" y="3043"/>
                  </a:cubicBezTo>
                  <a:lnTo>
                    <a:pt x="2063" y="2973"/>
                  </a:lnTo>
                  <a:lnTo>
                    <a:pt x="1958" y="3148"/>
                  </a:lnTo>
                  <a:cubicBezTo>
                    <a:pt x="2203" y="3252"/>
                    <a:pt x="2448" y="3357"/>
                    <a:pt x="2658" y="3462"/>
                  </a:cubicBezTo>
                  <a:cubicBezTo>
                    <a:pt x="2867" y="3567"/>
                    <a:pt x="3112" y="3672"/>
                    <a:pt x="3322" y="3777"/>
                  </a:cubicBezTo>
                  <a:lnTo>
                    <a:pt x="3392" y="3602"/>
                  </a:lnTo>
                  <a:lnTo>
                    <a:pt x="3182" y="3427"/>
                  </a:lnTo>
                  <a:cubicBezTo>
                    <a:pt x="3182" y="3148"/>
                    <a:pt x="3217" y="2273"/>
                    <a:pt x="3287" y="1609"/>
                  </a:cubicBezTo>
                  <a:lnTo>
                    <a:pt x="3427" y="315"/>
                  </a:lnTo>
                  <a:lnTo>
                    <a:pt x="3182" y="105"/>
                  </a:lnTo>
                  <a:cubicBezTo>
                    <a:pt x="2972" y="70"/>
                    <a:pt x="2728" y="70"/>
                    <a:pt x="2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1180475" y="3500000"/>
              <a:ext cx="66450" cy="89200"/>
            </a:xfrm>
            <a:custGeom>
              <a:avLst/>
              <a:gdLst/>
              <a:ahLst/>
              <a:cxnLst/>
              <a:rect l="l" t="t" r="r" b="b"/>
              <a:pathLst>
                <a:path w="2658" h="3568" extrusionOk="0">
                  <a:moveTo>
                    <a:pt x="1364" y="1"/>
                  </a:moveTo>
                  <a:cubicBezTo>
                    <a:pt x="1119" y="105"/>
                    <a:pt x="910" y="210"/>
                    <a:pt x="665" y="315"/>
                  </a:cubicBezTo>
                  <a:cubicBezTo>
                    <a:pt x="455" y="420"/>
                    <a:pt x="210" y="525"/>
                    <a:pt x="0" y="630"/>
                  </a:cubicBezTo>
                  <a:lnTo>
                    <a:pt x="70" y="805"/>
                  </a:lnTo>
                  <a:lnTo>
                    <a:pt x="350" y="735"/>
                  </a:lnTo>
                  <a:cubicBezTo>
                    <a:pt x="490" y="980"/>
                    <a:pt x="630" y="1224"/>
                    <a:pt x="735" y="1539"/>
                  </a:cubicBezTo>
                  <a:lnTo>
                    <a:pt x="1119" y="2378"/>
                  </a:lnTo>
                  <a:cubicBezTo>
                    <a:pt x="1259" y="2693"/>
                    <a:pt x="1364" y="2938"/>
                    <a:pt x="1434" y="3183"/>
                  </a:cubicBezTo>
                  <a:lnTo>
                    <a:pt x="1189" y="3357"/>
                  </a:lnTo>
                  <a:lnTo>
                    <a:pt x="1294" y="3567"/>
                  </a:lnTo>
                  <a:cubicBezTo>
                    <a:pt x="1504" y="3427"/>
                    <a:pt x="1714" y="3322"/>
                    <a:pt x="1959" y="3252"/>
                  </a:cubicBezTo>
                  <a:cubicBezTo>
                    <a:pt x="2168" y="3148"/>
                    <a:pt x="2413" y="3043"/>
                    <a:pt x="2658" y="2938"/>
                  </a:cubicBezTo>
                  <a:lnTo>
                    <a:pt x="2553" y="2763"/>
                  </a:lnTo>
                  <a:lnTo>
                    <a:pt x="2273" y="2833"/>
                  </a:lnTo>
                  <a:cubicBezTo>
                    <a:pt x="2133" y="2588"/>
                    <a:pt x="2028" y="2343"/>
                    <a:pt x="1889" y="2029"/>
                  </a:cubicBezTo>
                  <a:lnTo>
                    <a:pt x="1504" y="1189"/>
                  </a:lnTo>
                  <a:cubicBezTo>
                    <a:pt x="1364" y="875"/>
                    <a:pt x="1259" y="630"/>
                    <a:pt x="1189" y="385"/>
                  </a:cubicBezTo>
                  <a:lnTo>
                    <a:pt x="1434" y="210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1260025" y="3424825"/>
              <a:ext cx="132025" cy="124150"/>
            </a:xfrm>
            <a:custGeom>
              <a:avLst/>
              <a:gdLst/>
              <a:ahLst/>
              <a:cxnLst/>
              <a:rect l="l" t="t" r="r" b="b"/>
              <a:pathLst>
                <a:path w="5281" h="4966" extrusionOk="0">
                  <a:moveTo>
                    <a:pt x="3602" y="0"/>
                  </a:moveTo>
                  <a:cubicBezTo>
                    <a:pt x="3427" y="105"/>
                    <a:pt x="3252" y="245"/>
                    <a:pt x="3043" y="350"/>
                  </a:cubicBezTo>
                  <a:cubicBezTo>
                    <a:pt x="2868" y="455"/>
                    <a:pt x="2658" y="560"/>
                    <a:pt x="2448" y="700"/>
                  </a:cubicBezTo>
                  <a:cubicBezTo>
                    <a:pt x="2588" y="1084"/>
                    <a:pt x="2903" y="2693"/>
                    <a:pt x="2973" y="3008"/>
                  </a:cubicBezTo>
                  <a:cubicBezTo>
                    <a:pt x="2588" y="2798"/>
                    <a:pt x="1434" y="1784"/>
                    <a:pt x="1119" y="1504"/>
                  </a:cubicBezTo>
                  <a:cubicBezTo>
                    <a:pt x="944" y="1609"/>
                    <a:pt x="735" y="1714"/>
                    <a:pt x="560" y="1854"/>
                  </a:cubicBezTo>
                  <a:cubicBezTo>
                    <a:pt x="385" y="1959"/>
                    <a:pt x="175" y="2063"/>
                    <a:pt x="0" y="2168"/>
                  </a:cubicBezTo>
                  <a:lnTo>
                    <a:pt x="105" y="2343"/>
                  </a:lnTo>
                  <a:lnTo>
                    <a:pt x="350" y="2238"/>
                  </a:lnTo>
                  <a:lnTo>
                    <a:pt x="595" y="2623"/>
                  </a:lnTo>
                  <a:cubicBezTo>
                    <a:pt x="805" y="3008"/>
                    <a:pt x="1539" y="4231"/>
                    <a:pt x="1679" y="4581"/>
                  </a:cubicBezTo>
                  <a:lnTo>
                    <a:pt x="1469" y="4791"/>
                  </a:lnTo>
                  <a:lnTo>
                    <a:pt x="1574" y="4966"/>
                  </a:lnTo>
                  <a:cubicBezTo>
                    <a:pt x="1749" y="4861"/>
                    <a:pt x="1889" y="4756"/>
                    <a:pt x="2063" y="4651"/>
                  </a:cubicBezTo>
                  <a:cubicBezTo>
                    <a:pt x="2203" y="4581"/>
                    <a:pt x="2378" y="4476"/>
                    <a:pt x="2553" y="4371"/>
                  </a:cubicBezTo>
                  <a:lnTo>
                    <a:pt x="2448" y="4196"/>
                  </a:lnTo>
                  <a:lnTo>
                    <a:pt x="2168" y="4301"/>
                  </a:lnTo>
                  <a:cubicBezTo>
                    <a:pt x="1993" y="4092"/>
                    <a:pt x="1854" y="3847"/>
                    <a:pt x="1679" y="3567"/>
                  </a:cubicBezTo>
                  <a:lnTo>
                    <a:pt x="1399" y="3112"/>
                  </a:lnTo>
                  <a:cubicBezTo>
                    <a:pt x="1154" y="2728"/>
                    <a:pt x="1014" y="2448"/>
                    <a:pt x="944" y="2308"/>
                  </a:cubicBezTo>
                  <a:lnTo>
                    <a:pt x="944" y="2273"/>
                  </a:lnTo>
                  <a:cubicBezTo>
                    <a:pt x="2133" y="3287"/>
                    <a:pt x="2763" y="3777"/>
                    <a:pt x="3077" y="4057"/>
                  </a:cubicBezTo>
                  <a:lnTo>
                    <a:pt x="3497" y="3812"/>
                  </a:lnTo>
                  <a:lnTo>
                    <a:pt x="2938" y="1084"/>
                  </a:lnTo>
                  <a:lnTo>
                    <a:pt x="2938" y="1084"/>
                  </a:lnTo>
                  <a:cubicBezTo>
                    <a:pt x="3043" y="1224"/>
                    <a:pt x="3217" y="1504"/>
                    <a:pt x="3427" y="1889"/>
                  </a:cubicBezTo>
                  <a:lnTo>
                    <a:pt x="3707" y="2343"/>
                  </a:lnTo>
                  <a:cubicBezTo>
                    <a:pt x="3882" y="2623"/>
                    <a:pt x="4022" y="2868"/>
                    <a:pt x="4126" y="3112"/>
                  </a:cubicBezTo>
                  <a:lnTo>
                    <a:pt x="3917" y="3322"/>
                  </a:lnTo>
                  <a:lnTo>
                    <a:pt x="4022" y="3497"/>
                  </a:lnTo>
                  <a:cubicBezTo>
                    <a:pt x="4231" y="3357"/>
                    <a:pt x="4441" y="3217"/>
                    <a:pt x="4651" y="3112"/>
                  </a:cubicBezTo>
                  <a:cubicBezTo>
                    <a:pt x="4861" y="2973"/>
                    <a:pt x="5071" y="2833"/>
                    <a:pt x="5280" y="2728"/>
                  </a:cubicBezTo>
                  <a:lnTo>
                    <a:pt x="5210" y="2553"/>
                  </a:lnTo>
                  <a:lnTo>
                    <a:pt x="4861" y="2693"/>
                  </a:lnTo>
                  <a:cubicBezTo>
                    <a:pt x="4721" y="2483"/>
                    <a:pt x="4546" y="2238"/>
                    <a:pt x="4371" y="1959"/>
                  </a:cubicBezTo>
                  <a:lnTo>
                    <a:pt x="3917" y="1154"/>
                  </a:lnTo>
                  <a:cubicBezTo>
                    <a:pt x="3742" y="875"/>
                    <a:pt x="3602" y="630"/>
                    <a:pt x="3497" y="385"/>
                  </a:cubicBezTo>
                  <a:lnTo>
                    <a:pt x="3707" y="175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390275" y="3355975"/>
              <a:ext cx="83075" cy="102100"/>
            </a:xfrm>
            <a:custGeom>
              <a:avLst/>
              <a:gdLst/>
              <a:ahLst/>
              <a:cxnLst/>
              <a:rect l="l" t="t" r="r" b="b"/>
              <a:pathLst>
                <a:path w="3323" h="4084" extrusionOk="0">
                  <a:moveTo>
                    <a:pt x="2290" y="0"/>
                  </a:moveTo>
                  <a:cubicBezTo>
                    <a:pt x="2061" y="0"/>
                    <a:pt x="1808" y="106"/>
                    <a:pt x="1539" y="342"/>
                  </a:cubicBezTo>
                  <a:cubicBezTo>
                    <a:pt x="1399" y="447"/>
                    <a:pt x="1224" y="587"/>
                    <a:pt x="1049" y="726"/>
                  </a:cubicBezTo>
                  <a:cubicBezTo>
                    <a:pt x="840" y="901"/>
                    <a:pt x="665" y="1076"/>
                    <a:pt x="525" y="1181"/>
                  </a:cubicBezTo>
                  <a:cubicBezTo>
                    <a:pt x="350" y="1286"/>
                    <a:pt x="175" y="1426"/>
                    <a:pt x="0" y="1601"/>
                  </a:cubicBezTo>
                  <a:lnTo>
                    <a:pt x="105" y="1740"/>
                  </a:lnTo>
                  <a:lnTo>
                    <a:pt x="385" y="1601"/>
                  </a:lnTo>
                  <a:cubicBezTo>
                    <a:pt x="560" y="1810"/>
                    <a:pt x="735" y="2020"/>
                    <a:pt x="980" y="2265"/>
                  </a:cubicBezTo>
                  <a:lnTo>
                    <a:pt x="1539" y="2999"/>
                  </a:lnTo>
                  <a:cubicBezTo>
                    <a:pt x="1749" y="3244"/>
                    <a:pt x="1924" y="3454"/>
                    <a:pt x="2064" y="3699"/>
                  </a:cubicBezTo>
                  <a:lnTo>
                    <a:pt x="1889" y="3943"/>
                  </a:lnTo>
                  <a:lnTo>
                    <a:pt x="1994" y="4083"/>
                  </a:lnTo>
                  <a:cubicBezTo>
                    <a:pt x="2203" y="3908"/>
                    <a:pt x="2378" y="3768"/>
                    <a:pt x="2588" y="3594"/>
                  </a:cubicBezTo>
                  <a:cubicBezTo>
                    <a:pt x="2763" y="3454"/>
                    <a:pt x="2973" y="3314"/>
                    <a:pt x="3252" y="3069"/>
                  </a:cubicBezTo>
                  <a:lnTo>
                    <a:pt x="3147" y="2894"/>
                  </a:lnTo>
                  <a:lnTo>
                    <a:pt x="2763" y="3139"/>
                  </a:lnTo>
                  <a:cubicBezTo>
                    <a:pt x="2588" y="2929"/>
                    <a:pt x="2413" y="2719"/>
                    <a:pt x="2203" y="2475"/>
                  </a:cubicBezTo>
                  <a:lnTo>
                    <a:pt x="1784" y="1950"/>
                  </a:lnTo>
                  <a:cubicBezTo>
                    <a:pt x="1609" y="1740"/>
                    <a:pt x="1364" y="1426"/>
                    <a:pt x="1189" y="1216"/>
                  </a:cubicBezTo>
                  <a:cubicBezTo>
                    <a:pt x="1259" y="1111"/>
                    <a:pt x="1364" y="1006"/>
                    <a:pt x="1469" y="936"/>
                  </a:cubicBezTo>
                  <a:cubicBezTo>
                    <a:pt x="1617" y="805"/>
                    <a:pt x="1764" y="743"/>
                    <a:pt x="1901" y="743"/>
                  </a:cubicBezTo>
                  <a:cubicBezTo>
                    <a:pt x="2056" y="743"/>
                    <a:pt x="2197" y="823"/>
                    <a:pt x="2308" y="971"/>
                  </a:cubicBezTo>
                  <a:cubicBezTo>
                    <a:pt x="2518" y="1216"/>
                    <a:pt x="2588" y="1531"/>
                    <a:pt x="2273" y="1810"/>
                  </a:cubicBezTo>
                  <a:cubicBezTo>
                    <a:pt x="2203" y="1845"/>
                    <a:pt x="2133" y="1880"/>
                    <a:pt x="2064" y="1915"/>
                  </a:cubicBezTo>
                  <a:lnTo>
                    <a:pt x="2203" y="2335"/>
                  </a:lnTo>
                  <a:cubicBezTo>
                    <a:pt x="2343" y="2265"/>
                    <a:pt x="2483" y="2160"/>
                    <a:pt x="2623" y="2055"/>
                  </a:cubicBezTo>
                  <a:cubicBezTo>
                    <a:pt x="3287" y="1496"/>
                    <a:pt x="3322" y="796"/>
                    <a:pt x="2938" y="342"/>
                  </a:cubicBezTo>
                  <a:cubicBezTo>
                    <a:pt x="2756" y="124"/>
                    <a:pt x="2537" y="0"/>
                    <a:pt x="2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1501300" y="3283200"/>
              <a:ext cx="95300" cy="97075"/>
            </a:xfrm>
            <a:custGeom>
              <a:avLst/>
              <a:gdLst/>
              <a:ahLst/>
              <a:cxnLst/>
              <a:rect l="l" t="t" r="r" b="b"/>
              <a:pathLst>
                <a:path w="3812" h="3883" extrusionOk="0">
                  <a:moveTo>
                    <a:pt x="420" y="770"/>
                  </a:moveTo>
                  <a:lnTo>
                    <a:pt x="1574" y="1330"/>
                  </a:lnTo>
                  <a:lnTo>
                    <a:pt x="1014" y="1889"/>
                  </a:lnTo>
                  <a:lnTo>
                    <a:pt x="420" y="805"/>
                  </a:lnTo>
                  <a:lnTo>
                    <a:pt x="420" y="770"/>
                  </a:lnTo>
                  <a:close/>
                  <a:moveTo>
                    <a:pt x="595" y="1"/>
                  </a:moveTo>
                  <a:lnTo>
                    <a:pt x="350" y="141"/>
                  </a:lnTo>
                  <a:cubicBezTo>
                    <a:pt x="245" y="350"/>
                    <a:pt x="140" y="560"/>
                    <a:pt x="0" y="770"/>
                  </a:cubicBezTo>
                  <a:cubicBezTo>
                    <a:pt x="420" y="1609"/>
                    <a:pt x="1049" y="2903"/>
                    <a:pt x="1259" y="3532"/>
                  </a:cubicBezTo>
                  <a:lnTo>
                    <a:pt x="1119" y="3742"/>
                  </a:lnTo>
                  <a:lnTo>
                    <a:pt x="1259" y="3882"/>
                  </a:lnTo>
                  <a:cubicBezTo>
                    <a:pt x="1399" y="3742"/>
                    <a:pt x="1504" y="3637"/>
                    <a:pt x="1609" y="3498"/>
                  </a:cubicBezTo>
                  <a:cubicBezTo>
                    <a:pt x="1749" y="3358"/>
                    <a:pt x="1923" y="3218"/>
                    <a:pt x="2063" y="3078"/>
                  </a:cubicBezTo>
                  <a:lnTo>
                    <a:pt x="1923" y="2938"/>
                  </a:lnTo>
                  <a:lnTo>
                    <a:pt x="1679" y="3078"/>
                  </a:lnTo>
                  <a:lnTo>
                    <a:pt x="1189" y="2239"/>
                  </a:lnTo>
                  <a:lnTo>
                    <a:pt x="1923" y="1504"/>
                  </a:lnTo>
                  <a:cubicBezTo>
                    <a:pt x="2168" y="1609"/>
                    <a:pt x="2553" y="1819"/>
                    <a:pt x="2798" y="1959"/>
                  </a:cubicBezTo>
                  <a:lnTo>
                    <a:pt x="2623" y="2169"/>
                  </a:lnTo>
                  <a:lnTo>
                    <a:pt x="2798" y="2309"/>
                  </a:lnTo>
                  <a:cubicBezTo>
                    <a:pt x="2972" y="2134"/>
                    <a:pt x="3147" y="1959"/>
                    <a:pt x="3322" y="1749"/>
                  </a:cubicBezTo>
                  <a:cubicBezTo>
                    <a:pt x="3462" y="1574"/>
                    <a:pt x="3672" y="1434"/>
                    <a:pt x="3812" y="1260"/>
                  </a:cubicBezTo>
                  <a:lnTo>
                    <a:pt x="3672" y="1120"/>
                  </a:lnTo>
                  <a:lnTo>
                    <a:pt x="3462" y="1260"/>
                  </a:lnTo>
                  <a:cubicBezTo>
                    <a:pt x="3147" y="1190"/>
                    <a:pt x="2378" y="840"/>
                    <a:pt x="1784" y="560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567725" y="3172750"/>
              <a:ext cx="116300" cy="101750"/>
            </a:xfrm>
            <a:custGeom>
              <a:avLst/>
              <a:gdLst/>
              <a:ahLst/>
              <a:cxnLst/>
              <a:rect l="l" t="t" r="r" b="b"/>
              <a:pathLst>
                <a:path w="4652" h="4070" extrusionOk="0">
                  <a:moveTo>
                    <a:pt x="1735" y="792"/>
                  </a:moveTo>
                  <a:cubicBezTo>
                    <a:pt x="1819" y="792"/>
                    <a:pt x="1904" y="823"/>
                    <a:pt x="1994" y="887"/>
                  </a:cubicBezTo>
                  <a:cubicBezTo>
                    <a:pt x="2274" y="1132"/>
                    <a:pt x="2239" y="1447"/>
                    <a:pt x="1959" y="1796"/>
                  </a:cubicBezTo>
                  <a:cubicBezTo>
                    <a:pt x="1889" y="1866"/>
                    <a:pt x="1819" y="1936"/>
                    <a:pt x="1784" y="2006"/>
                  </a:cubicBezTo>
                  <a:lnTo>
                    <a:pt x="1574" y="1866"/>
                  </a:lnTo>
                  <a:cubicBezTo>
                    <a:pt x="1364" y="1691"/>
                    <a:pt x="1155" y="1552"/>
                    <a:pt x="1050" y="1447"/>
                  </a:cubicBezTo>
                  <a:cubicBezTo>
                    <a:pt x="1120" y="1307"/>
                    <a:pt x="1190" y="1237"/>
                    <a:pt x="1295" y="1062"/>
                  </a:cubicBezTo>
                  <a:cubicBezTo>
                    <a:pt x="1450" y="885"/>
                    <a:pt x="1591" y="792"/>
                    <a:pt x="1735" y="792"/>
                  </a:cubicBezTo>
                  <a:close/>
                  <a:moveTo>
                    <a:pt x="2023" y="1"/>
                  </a:moveTo>
                  <a:cubicBezTo>
                    <a:pt x="1765" y="1"/>
                    <a:pt x="1466" y="157"/>
                    <a:pt x="1155" y="572"/>
                  </a:cubicBezTo>
                  <a:cubicBezTo>
                    <a:pt x="1015" y="747"/>
                    <a:pt x="875" y="957"/>
                    <a:pt x="735" y="1132"/>
                  </a:cubicBezTo>
                  <a:cubicBezTo>
                    <a:pt x="595" y="1307"/>
                    <a:pt x="490" y="1482"/>
                    <a:pt x="350" y="1656"/>
                  </a:cubicBezTo>
                  <a:cubicBezTo>
                    <a:pt x="246" y="1831"/>
                    <a:pt x="106" y="1971"/>
                    <a:pt x="1" y="2111"/>
                  </a:cubicBezTo>
                  <a:lnTo>
                    <a:pt x="141" y="2251"/>
                  </a:lnTo>
                  <a:lnTo>
                    <a:pt x="385" y="2041"/>
                  </a:lnTo>
                  <a:cubicBezTo>
                    <a:pt x="630" y="2181"/>
                    <a:pt x="840" y="2321"/>
                    <a:pt x="1120" y="2531"/>
                  </a:cubicBezTo>
                  <a:lnTo>
                    <a:pt x="1819" y="3090"/>
                  </a:lnTo>
                  <a:cubicBezTo>
                    <a:pt x="2099" y="3300"/>
                    <a:pt x="2309" y="3475"/>
                    <a:pt x="2518" y="3650"/>
                  </a:cubicBezTo>
                  <a:lnTo>
                    <a:pt x="2379" y="3929"/>
                  </a:lnTo>
                  <a:lnTo>
                    <a:pt x="2553" y="4069"/>
                  </a:lnTo>
                  <a:cubicBezTo>
                    <a:pt x="2693" y="3859"/>
                    <a:pt x="2833" y="3650"/>
                    <a:pt x="2973" y="3440"/>
                  </a:cubicBezTo>
                  <a:cubicBezTo>
                    <a:pt x="3148" y="3265"/>
                    <a:pt x="3288" y="3055"/>
                    <a:pt x="3462" y="2880"/>
                  </a:cubicBezTo>
                  <a:lnTo>
                    <a:pt x="3288" y="2740"/>
                  </a:lnTo>
                  <a:lnTo>
                    <a:pt x="3078" y="2950"/>
                  </a:lnTo>
                  <a:cubicBezTo>
                    <a:pt x="2833" y="2810"/>
                    <a:pt x="2588" y="2636"/>
                    <a:pt x="2344" y="2426"/>
                  </a:cubicBezTo>
                  <a:lnTo>
                    <a:pt x="2099" y="2251"/>
                  </a:lnTo>
                  <a:lnTo>
                    <a:pt x="2239" y="2076"/>
                  </a:lnTo>
                  <a:cubicBezTo>
                    <a:pt x="2382" y="2066"/>
                    <a:pt x="2552" y="2062"/>
                    <a:pt x="2737" y="2062"/>
                  </a:cubicBezTo>
                  <a:cubicBezTo>
                    <a:pt x="3181" y="2062"/>
                    <a:pt x="3707" y="2086"/>
                    <a:pt x="4127" y="2111"/>
                  </a:cubicBezTo>
                  <a:cubicBezTo>
                    <a:pt x="4267" y="1831"/>
                    <a:pt x="4442" y="1552"/>
                    <a:pt x="4651" y="1272"/>
                  </a:cubicBezTo>
                  <a:lnTo>
                    <a:pt x="4477" y="1167"/>
                  </a:lnTo>
                  <a:lnTo>
                    <a:pt x="4372" y="1237"/>
                  </a:lnTo>
                  <a:cubicBezTo>
                    <a:pt x="4162" y="1272"/>
                    <a:pt x="2973" y="1307"/>
                    <a:pt x="2658" y="1342"/>
                  </a:cubicBezTo>
                  <a:cubicBezTo>
                    <a:pt x="2903" y="922"/>
                    <a:pt x="2868" y="468"/>
                    <a:pt x="2483" y="188"/>
                  </a:cubicBezTo>
                  <a:cubicBezTo>
                    <a:pt x="2356" y="74"/>
                    <a:pt x="2199" y="1"/>
                    <a:pt x="2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1651650" y="3055175"/>
              <a:ext cx="101425" cy="93800"/>
            </a:xfrm>
            <a:custGeom>
              <a:avLst/>
              <a:gdLst/>
              <a:ahLst/>
              <a:cxnLst/>
              <a:rect l="l" t="t" r="r" b="b"/>
              <a:pathLst>
                <a:path w="4057" h="3752" extrusionOk="0">
                  <a:moveTo>
                    <a:pt x="1761" y="800"/>
                  </a:moveTo>
                  <a:cubicBezTo>
                    <a:pt x="2003" y="800"/>
                    <a:pt x="2267" y="882"/>
                    <a:pt x="2518" y="1044"/>
                  </a:cubicBezTo>
                  <a:cubicBezTo>
                    <a:pt x="3113" y="1394"/>
                    <a:pt x="3392" y="1989"/>
                    <a:pt x="3078" y="2478"/>
                  </a:cubicBezTo>
                  <a:lnTo>
                    <a:pt x="3078" y="2513"/>
                  </a:lnTo>
                  <a:cubicBezTo>
                    <a:pt x="2898" y="2812"/>
                    <a:pt x="2616" y="2952"/>
                    <a:pt x="2290" y="2952"/>
                  </a:cubicBezTo>
                  <a:cubicBezTo>
                    <a:pt x="2045" y="2952"/>
                    <a:pt x="1774" y="2873"/>
                    <a:pt x="1504" y="2723"/>
                  </a:cubicBezTo>
                  <a:cubicBezTo>
                    <a:pt x="910" y="2373"/>
                    <a:pt x="665" y="1779"/>
                    <a:pt x="980" y="1254"/>
                  </a:cubicBezTo>
                  <a:cubicBezTo>
                    <a:pt x="1141" y="952"/>
                    <a:pt x="1430" y="800"/>
                    <a:pt x="1761" y="800"/>
                  </a:cubicBezTo>
                  <a:close/>
                  <a:moveTo>
                    <a:pt x="2067" y="1"/>
                  </a:moveTo>
                  <a:cubicBezTo>
                    <a:pt x="1485" y="1"/>
                    <a:pt x="969" y="366"/>
                    <a:pt x="595" y="1044"/>
                  </a:cubicBezTo>
                  <a:cubicBezTo>
                    <a:pt x="1" y="2024"/>
                    <a:pt x="280" y="3003"/>
                    <a:pt x="1085" y="3492"/>
                  </a:cubicBezTo>
                  <a:cubicBezTo>
                    <a:pt x="1385" y="3666"/>
                    <a:pt x="1682" y="3751"/>
                    <a:pt x="1967" y="3751"/>
                  </a:cubicBezTo>
                  <a:cubicBezTo>
                    <a:pt x="2542" y="3751"/>
                    <a:pt x="3065" y="3401"/>
                    <a:pt x="3462" y="2723"/>
                  </a:cubicBezTo>
                  <a:cubicBezTo>
                    <a:pt x="4057" y="1709"/>
                    <a:pt x="3777" y="730"/>
                    <a:pt x="2973" y="275"/>
                  </a:cubicBezTo>
                  <a:cubicBezTo>
                    <a:pt x="2660" y="90"/>
                    <a:pt x="2356" y="1"/>
                    <a:pt x="2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1084325" y="3560325"/>
              <a:ext cx="35850" cy="35850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699" y="0"/>
                  </a:moveTo>
                  <a:cubicBezTo>
                    <a:pt x="315" y="0"/>
                    <a:pt x="0" y="350"/>
                    <a:pt x="0" y="735"/>
                  </a:cubicBezTo>
                  <a:cubicBezTo>
                    <a:pt x="0" y="1119"/>
                    <a:pt x="315" y="1434"/>
                    <a:pt x="699" y="1434"/>
                  </a:cubicBezTo>
                  <a:cubicBezTo>
                    <a:pt x="1084" y="1434"/>
                    <a:pt x="1434" y="1119"/>
                    <a:pt x="1434" y="735"/>
                  </a:cubicBezTo>
                  <a:cubicBezTo>
                    <a:pt x="1434" y="315"/>
                    <a:pt x="1084" y="0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424300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35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35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1746925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00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00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3"/>
            <p:cNvSpPr/>
            <p:nvPr/>
          </p:nvSpPr>
          <p:spPr>
            <a:xfrm>
              <a:off x="467150" y="1816350"/>
              <a:ext cx="1269325" cy="1624225"/>
            </a:xfrm>
            <a:custGeom>
              <a:avLst/>
              <a:gdLst/>
              <a:ahLst/>
              <a:cxnLst/>
              <a:rect l="l" t="t" r="r" b="b"/>
              <a:pathLst>
                <a:path w="50773" h="64969" extrusionOk="0">
                  <a:moveTo>
                    <a:pt x="49688" y="1085"/>
                  </a:moveTo>
                  <a:lnTo>
                    <a:pt x="49688" y="26051"/>
                  </a:lnTo>
                  <a:cubicBezTo>
                    <a:pt x="49688" y="30142"/>
                    <a:pt x="49094" y="34338"/>
                    <a:pt x="47905" y="38429"/>
                  </a:cubicBezTo>
                  <a:cubicBezTo>
                    <a:pt x="47905" y="38429"/>
                    <a:pt x="47800" y="38744"/>
                    <a:pt x="47800" y="38779"/>
                  </a:cubicBezTo>
                  <a:cubicBezTo>
                    <a:pt x="47800" y="38779"/>
                    <a:pt x="47730" y="38954"/>
                    <a:pt x="47695" y="39128"/>
                  </a:cubicBezTo>
                  <a:cubicBezTo>
                    <a:pt x="45038" y="36751"/>
                    <a:pt x="26051" y="19652"/>
                    <a:pt x="25386" y="19057"/>
                  </a:cubicBezTo>
                  <a:cubicBezTo>
                    <a:pt x="25351" y="19092"/>
                    <a:pt x="25246" y="19197"/>
                    <a:pt x="25072" y="19337"/>
                  </a:cubicBezTo>
                  <a:cubicBezTo>
                    <a:pt x="25002" y="19372"/>
                    <a:pt x="24932" y="19442"/>
                    <a:pt x="24862" y="19512"/>
                  </a:cubicBezTo>
                  <a:cubicBezTo>
                    <a:pt x="21925" y="22135"/>
                    <a:pt x="7343" y="35282"/>
                    <a:pt x="3077" y="39128"/>
                  </a:cubicBezTo>
                  <a:cubicBezTo>
                    <a:pt x="3008" y="38954"/>
                    <a:pt x="2973" y="38779"/>
                    <a:pt x="2973" y="38779"/>
                  </a:cubicBezTo>
                  <a:cubicBezTo>
                    <a:pt x="2973" y="38779"/>
                    <a:pt x="2868" y="38464"/>
                    <a:pt x="2868" y="38429"/>
                  </a:cubicBezTo>
                  <a:cubicBezTo>
                    <a:pt x="1679" y="34338"/>
                    <a:pt x="1049" y="30177"/>
                    <a:pt x="1049" y="26051"/>
                  </a:cubicBezTo>
                  <a:lnTo>
                    <a:pt x="1049" y="1085"/>
                  </a:lnTo>
                  <a:close/>
                  <a:moveTo>
                    <a:pt x="25386" y="28708"/>
                  </a:moveTo>
                  <a:lnTo>
                    <a:pt x="44758" y="46157"/>
                  </a:lnTo>
                  <a:cubicBezTo>
                    <a:pt x="44723" y="46227"/>
                    <a:pt x="44688" y="46297"/>
                    <a:pt x="44653" y="46367"/>
                  </a:cubicBezTo>
                  <a:cubicBezTo>
                    <a:pt x="44653" y="46367"/>
                    <a:pt x="44443" y="46751"/>
                    <a:pt x="44443" y="46751"/>
                  </a:cubicBezTo>
                  <a:cubicBezTo>
                    <a:pt x="44443" y="46751"/>
                    <a:pt x="44146" y="47312"/>
                    <a:pt x="44097" y="47312"/>
                  </a:cubicBezTo>
                  <a:cubicBezTo>
                    <a:pt x="44096" y="47312"/>
                    <a:pt x="44095" y="47312"/>
                    <a:pt x="44094" y="47311"/>
                  </a:cubicBezTo>
                  <a:cubicBezTo>
                    <a:pt x="39723" y="55108"/>
                    <a:pt x="33079" y="60948"/>
                    <a:pt x="25386" y="63815"/>
                  </a:cubicBezTo>
                  <a:cubicBezTo>
                    <a:pt x="17694" y="60948"/>
                    <a:pt x="11050" y="55108"/>
                    <a:pt x="6644" y="47346"/>
                  </a:cubicBezTo>
                  <a:cubicBezTo>
                    <a:pt x="6644" y="47346"/>
                    <a:pt x="6329" y="46751"/>
                    <a:pt x="6329" y="46751"/>
                  </a:cubicBezTo>
                  <a:cubicBezTo>
                    <a:pt x="6329" y="46751"/>
                    <a:pt x="6120" y="46401"/>
                    <a:pt x="6120" y="46367"/>
                  </a:cubicBezTo>
                  <a:cubicBezTo>
                    <a:pt x="6085" y="46297"/>
                    <a:pt x="6050" y="46192"/>
                    <a:pt x="6015" y="46122"/>
                  </a:cubicBezTo>
                  <a:lnTo>
                    <a:pt x="21155" y="32520"/>
                  </a:lnTo>
                  <a:cubicBezTo>
                    <a:pt x="23603" y="30282"/>
                    <a:pt x="25386" y="28708"/>
                    <a:pt x="25386" y="28708"/>
                  </a:cubicBezTo>
                  <a:close/>
                  <a:moveTo>
                    <a:pt x="0" y="1"/>
                  </a:moveTo>
                  <a:lnTo>
                    <a:pt x="0" y="560"/>
                  </a:lnTo>
                  <a:lnTo>
                    <a:pt x="0" y="26051"/>
                  </a:lnTo>
                  <a:cubicBezTo>
                    <a:pt x="0" y="30317"/>
                    <a:pt x="630" y="34583"/>
                    <a:pt x="1854" y="38709"/>
                  </a:cubicBezTo>
                  <a:lnTo>
                    <a:pt x="1854" y="38744"/>
                  </a:lnTo>
                  <a:lnTo>
                    <a:pt x="1958" y="39058"/>
                  </a:lnTo>
                  <a:lnTo>
                    <a:pt x="2203" y="39898"/>
                  </a:lnTo>
                  <a:cubicBezTo>
                    <a:pt x="2203" y="39898"/>
                    <a:pt x="2203" y="39863"/>
                    <a:pt x="2238" y="39863"/>
                  </a:cubicBezTo>
                  <a:cubicBezTo>
                    <a:pt x="3008" y="42275"/>
                    <a:pt x="3987" y="44653"/>
                    <a:pt x="5175" y="46856"/>
                  </a:cubicBezTo>
                  <a:lnTo>
                    <a:pt x="5175" y="46891"/>
                  </a:lnTo>
                  <a:lnTo>
                    <a:pt x="5350" y="47276"/>
                  </a:lnTo>
                  <a:lnTo>
                    <a:pt x="5700" y="47870"/>
                  </a:lnTo>
                  <a:cubicBezTo>
                    <a:pt x="10281" y="55912"/>
                    <a:pt x="17134" y="61962"/>
                    <a:pt x="25177" y="64899"/>
                  </a:cubicBezTo>
                  <a:lnTo>
                    <a:pt x="25386" y="64969"/>
                  </a:lnTo>
                  <a:lnTo>
                    <a:pt x="25561" y="64899"/>
                  </a:lnTo>
                  <a:cubicBezTo>
                    <a:pt x="33639" y="61962"/>
                    <a:pt x="40492" y="55912"/>
                    <a:pt x="45038" y="47870"/>
                  </a:cubicBezTo>
                  <a:lnTo>
                    <a:pt x="45073" y="47870"/>
                  </a:lnTo>
                  <a:lnTo>
                    <a:pt x="45387" y="47276"/>
                  </a:lnTo>
                  <a:lnTo>
                    <a:pt x="45597" y="46891"/>
                  </a:lnTo>
                  <a:lnTo>
                    <a:pt x="45597" y="46856"/>
                  </a:lnTo>
                  <a:cubicBezTo>
                    <a:pt x="46751" y="44653"/>
                    <a:pt x="47730" y="42275"/>
                    <a:pt x="48534" y="39863"/>
                  </a:cubicBezTo>
                  <a:cubicBezTo>
                    <a:pt x="48569" y="39863"/>
                    <a:pt x="48569" y="39898"/>
                    <a:pt x="48569" y="39898"/>
                  </a:cubicBezTo>
                  <a:lnTo>
                    <a:pt x="48814" y="39058"/>
                  </a:lnTo>
                  <a:lnTo>
                    <a:pt x="48919" y="38744"/>
                  </a:lnTo>
                  <a:lnTo>
                    <a:pt x="48919" y="38709"/>
                  </a:lnTo>
                  <a:cubicBezTo>
                    <a:pt x="50143" y="34548"/>
                    <a:pt x="50772" y="30282"/>
                    <a:pt x="50772" y="26051"/>
                  </a:cubicBezTo>
                  <a:lnTo>
                    <a:pt x="50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3"/>
            <p:cNvSpPr/>
            <p:nvPr/>
          </p:nvSpPr>
          <p:spPr>
            <a:xfrm>
              <a:off x="812450" y="2695775"/>
              <a:ext cx="538500" cy="645150"/>
            </a:xfrm>
            <a:custGeom>
              <a:avLst/>
              <a:gdLst/>
              <a:ahLst/>
              <a:cxnLst/>
              <a:rect l="l" t="t" r="r" b="b"/>
              <a:pathLst>
                <a:path w="21540" h="25806" extrusionOk="0">
                  <a:moveTo>
                    <a:pt x="11574" y="0"/>
                  </a:moveTo>
                  <a:lnTo>
                    <a:pt x="10770" y="1574"/>
                  </a:lnTo>
                  <a:lnTo>
                    <a:pt x="9057" y="1224"/>
                  </a:lnTo>
                  <a:lnTo>
                    <a:pt x="9791" y="2832"/>
                  </a:lnTo>
                  <a:lnTo>
                    <a:pt x="8427" y="3951"/>
                  </a:lnTo>
                  <a:lnTo>
                    <a:pt x="10141" y="4371"/>
                  </a:lnTo>
                  <a:lnTo>
                    <a:pt x="10176" y="6119"/>
                  </a:lnTo>
                  <a:lnTo>
                    <a:pt x="11574" y="5035"/>
                  </a:lnTo>
                  <a:lnTo>
                    <a:pt x="12973" y="6119"/>
                  </a:lnTo>
                  <a:lnTo>
                    <a:pt x="13008" y="4371"/>
                  </a:lnTo>
                  <a:lnTo>
                    <a:pt x="14721" y="3951"/>
                  </a:lnTo>
                  <a:lnTo>
                    <a:pt x="13358" y="2832"/>
                  </a:lnTo>
                  <a:lnTo>
                    <a:pt x="14092" y="1224"/>
                  </a:lnTo>
                  <a:lnTo>
                    <a:pt x="12379" y="1574"/>
                  </a:lnTo>
                  <a:lnTo>
                    <a:pt x="11574" y="0"/>
                  </a:lnTo>
                  <a:close/>
                  <a:moveTo>
                    <a:pt x="19232" y="5945"/>
                  </a:moveTo>
                  <a:lnTo>
                    <a:pt x="18498" y="7273"/>
                  </a:lnTo>
                  <a:lnTo>
                    <a:pt x="16959" y="7238"/>
                  </a:lnTo>
                  <a:lnTo>
                    <a:pt x="17729" y="8602"/>
                  </a:lnTo>
                  <a:lnTo>
                    <a:pt x="16959" y="9896"/>
                  </a:lnTo>
                  <a:lnTo>
                    <a:pt x="18498" y="9896"/>
                  </a:lnTo>
                  <a:lnTo>
                    <a:pt x="19232" y="11224"/>
                  </a:lnTo>
                  <a:lnTo>
                    <a:pt x="20001" y="9896"/>
                  </a:lnTo>
                  <a:lnTo>
                    <a:pt x="21540" y="9896"/>
                  </a:lnTo>
                  <a:lnTo>
                    <a:pt x="20736" y="8602"/>
                  </a:lnTo>
                  <a:lnTo>
                    <a:pt x="21540" y="7238"/>
                  </a:lnTo>
                  <a:lnTo>
                    <a:pt x="20001" y="7273"/>
                  </a:lnTo>
                  <a:lnTo>
                    <a:pt x="19232" y="5945"/>
                  </a:lnTo>
                  <a:close/>
                  <a:moveTo>
                    <a:pt x="3112" y="8008"/>
                  </a:moveTo>
                  <a:lnTo>
                    <a:pt x="2343" y="9581"/>
                  </a:lnTo>
                  <a:lnTo>
                    <a:pt x="630" y="9231"/>
                  </a:lnTo>
                  <a:lnTo>
                    <a:pt x="630" y="9231"/>
                  </a:lnTo>
                  <a:lnTo>
                    <a:pt x="1364" y="10840"/>
                  </a:lnTo>
                  <a:lnTo>
                    <a:pt x="0" y="11959"/>
                  </a:lnTo>
                  <a:lnTo>
                    <a:pt x="1714" y="12378"/>
                  </a:lnTo>
                  <a:lnTo>
                    <a:pt x="1714" y="14127"/>
                  </a:lnTo>
                  <a:lnTo>
                    <a:pt x="3112" y="13078"/>
                  </a:lnTo>
                  <a:lnTo>
                    <a:pt x="4511" y="14127"/>
                  </a:lnTo>
                  <a:lnTo>
                    <a:pt x="4546" y="12378"/>
                  </a:lnTo>
                  <a:lnTo>
                    <a:pt x="6259" y="11959"/>
                  </a:lnTo>
                  <a:lnTo>
                    <a:pt x="4896" y="10840"/>
                  </a:lnTo>
                  <a:lnTo>
                    <a:pt x="5630" y="9231"/>
                  </a:lnTo>
                  <a:lnTo>
                    <a:pt x="3917" y="9581"/>
                  </a:lnTo>
                  <a:lnTo>
                    <a:pt x="3112" y="8008"/>
                  </a:lnTo>
                  <a:close/>
                  <a:moveTo>
                    <a:pt x="14651" y="11294"/>
                  </a:moveTo>
                  <a:lnTo>
                    <a:pt x="13952" y="12623"/>
                  </a:lnTo>
                  <a:lnTo>
                    <a:pt x="12483" y="12868"/>
                  </a:lnTo>
                  <a:lnTo>
                    <a:pt x="13533" y="13917"/>
                  </a:lnTo>
                  <a:lnTo>
                    <a:pt x="13288" y="15420"/>
                  </a:lnTo>
                  <a:lnTo>
                    <a:pt x="14651" y="14756"/>
                  </a:lnTo>
                  <a:lnTo>
                    <a:pt x="16015" y="15420"/>
                  </a:lnTo>
                  <a:lnTo>
                    <a:pt x="15770" y="13917"/>
                  </a:lnTo>
                  <a:lnTo>
                    <a:pt x="16819" y="12868"/>
                  </a:lnTo>
                  <a:lnTo>
                    <a:pt x="15351" y="12623"/>
                  </a:lnTo>
                  <a:lnTo>
                    <a:pt x="14651" y="11294"/>
                  </a:lnTo>
                  <a:close/>
                  <a:moveTo>
                    <a:pt x="11609" y="18602"/>
                  </a:moveTo>
                  <a:lnTo>
                    <a:pt x="10840" y="20316"/>
                  </a:lnTo>
                  <a:lnTo>
                    <a:pt x="9092" y="19651"/>
                  </a:lnTo>
                  <a:lnTo>
                    <a:pt x="9092" y="19651"/>
                  </a:lnTo>
                  <a:lnTo>
                    <a:pt x="9756" y="21435"/>
                  </a:lnTo>
                  <a:lnTo>
                    <a:pt x="8043" y="22204"/>
                  </a:lnTo>
                  <a:lnTo>
                    <a:pt x="9756" y="22973"/>
                  </a:lnTo>
                  <a:lnTo>
                    <a:pt x="9092" y="24757"/>
                  </a:lnTo>
                  <a:lnTo>
                    <a:pt x="10840" y="24092"/>
                  </a:lnTo>
                  <a:lnTo>
                    <a:pt x="11609" y="25806"/>
                  </a:lnTo>
                  <a:lnTo>
                    <a:pt x="12379" y="24092"/>
                  </a:lnTo>
                  <a:lnTo>
                    <a:pt x="14127" y="24757"/>
                  </a:lnTo>
                  <a:lnTo>
                    <a:pt x="13498" y="22973"/>
                  </a:lnTo>
                  <a:lnTo>
                    <a:pt x="15176" y="22204"/>
                  </a:lnTo>
                  <a:lnTo>
                    <a:pt x="13498" y="21435"/>
                  </a:lnTo>
                  <a:lnTo>
                    <a:pt x="14127" y="19651"/>
                  </a:lnTo>
                  <a:lnTo>
                    <a:pt x="14127" y="19651"/>
                  </a:lnTo>
                  <a:lnTo>
                    <a:pt x="12379" y="20316"/>
                  </a:lnTo>
                  <a:lnTo>
                    <a:pt x="11609" y="186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544950" y="1950975"/>
              <a:ext cx="460700" cy="354050"/>
            </a:xfrm>
            <a:custGeom>
              <a:avLst/>
              <a:gdLst/>
              <a:ahLst/>
              <a:cxnLst/>
              <a:rect l="l" t="t" r="r" b="b"/>
              <a:pathLst>
                <a:path w="18428" h="14162" extrusionOk="0">
                  <a:moveTo>
                    <a:pt x="0" y="0"/>
                  </a:moveTo>
                  <a:lnTo>
                    <a:pt x="0" y="13568"/>
                  </a:lnTo>
                  <a:lnTo>
                    <a:pt x="8183" y="13568"/>
                  </a:lnTo>
                  <a:cubicBezTo>
                    <a:pt x="8358" y="13917"/>
                    <a:pt x="8707" y="14162"/>
                    <a:pt x="9232" y="14162"/>
                  </a:cubicBezTo>
                  <a:cubicBezTo>
                    <a:pt x="9721" y="14162"/>
                    <a:pt x="10071" y="13917"/>
                    <a:pt x="10246" y="13568"/>
                  </a:cubicBezTo>
                  <a:lnTo>
                    <a:pt x="18428" y="13568"/>
                  </a:lnTo>
                  <a:lnTo>
                    <a:pt x="18428" y="0"/>
                  </a:lnTo>
                  <a:lnTo>
                    <a:pt x="17414" y="0"/>
                  </a:lnTo>
                  <a:lnTo>
                    <a:pt x="17449" y="280"/>
                  </a:lnTo>
                  <a:cubicBezTo>
                    <a:pt x="17449" y="280"/>
                    <a:pt x="17484" y="315"/>
                    <a:pt x="17484" y="350"/>
                  </a:cubicBezTo>
                  <a:lnTo>
                    <a:pt x="17484" y="12623"/>
                  </a:lnTo>
                  <a:lnTo>
                    <a:pt x="9861" y="12623"/>
                  </a:lnTo>
                  <a:cubicBezTo>
                    <a:pt x="9721" y="12868"/>
                    <a:pt x="9546" y="12903"/>
                    <a:pt x="9232" y="12903"/>
                  </a:cubicBezTo>
                  <a:cubicBezTo>
                    <a:pt x="8882" y="12903"/>
                    <a:pt x="8707" y="12833"/>
                    <a:pt x="8602" y="12623"/>
                  </a:cubicBezTo>
                  <a:lnTo>
                    <a:pt x="945" y="12623"/>
                  </a:lnTo>
                  <a:lnTo>
                    <a:pt x="945" y="350"/>
                  </a:lnTo>
                  <a:cubicBezTo>
                    <a:pt x="945" y="315"/>
                    <a:pt x="945" y="280"/>
                    <a:pt x="945" y="280"/>
                  </a:cubicBezTo>
                  <a:lnTo>
                    <a:pt x="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3"/>
            <p:cNvSpPr/>
            <p:nvPr/>
          </p:nvSpPr>
          <p:spPr>
            <a:xfrm>
              <a:off x="589525" y="1924650"/>
              <a:ext cx="179225" cy="318650"/>
            </a:xfrm>
            <a:custGeom>
              <a:avLst/>
              <a:gdLst/>
              <a:ahLst/>
              <a:cxnLst/>
              <a:rect l="l" t="t" r="r" b="b"/>
              <a:pathLst>
                <a:path w="7169" h="12746" extrusionOk="0">
                  <a:moveTo>
                    <a:pt x="5137" y="1504"/>
                  </a:moveTo>
                  <a:cubicBezTo>
                    <a:pt x="5196" y="1504"/>
                    <a:pt x="5256" y="1505"/>
                    <a:pt x="5316" y="1508"/>
                  </a:cubicBezTo>
                  <a:cubicBezTo>
                    <a:pt x="5770" y="1508"/>
                    <a:pt x="6120" y="1578"/>
                    <a:pt x="6470" y="1683"/>
                  </a:cubicBezTo>
                  <a:lnTo>
                    <a:pt x="6470" y="2277"/>
                  </a:lnTo>
                  <a:cubicBezTo>
                    <a:pt x="6155" y="2172"/>
                    <a:pt x="5805" y="2102"/>
                    <a:pt x="5316" y="2067"/>
                  </a:cubicBezTo>
                  <a:cubicBezTo>
                    <a:pt x="4581" y="2067"/>
                    <a:pt x="3812" y="2242"/>
                    <a:pt x="2973" y="2452"/>
                  </a:cubicBezTo>
                  <a:cubicBezTo>
                    <a:pt x="2239" y="2662"/>
                    <a:pt x="1504" y="2837"/>
                    <a:pt x="735" y="2872"/>
                  </a:cubicBezTo>
                  <a:lnTo>
                    <a:pt x="735" y="2312"/>
                  </a:lnTo>
                  <a:cubicBezTo>
                    <a:pt x="1434" y="2277"/>
                    <a:pt x="2134" y="2067"/>
                    <a:pt x="2833" y="1893"/>
                  </a:cubicBezTo>
                  <a:cubicBezTo>
                    <a:pt x="3642" y="1698"/>
                    <a:pt x="4392" y="1504"/>
                    <a:pt x="5137" y="1504"/>
                  </a:cubicBezTo>
                  <a:close/>
                  <a:moveTo>
                    <a:pt x="5137" y="2903"/>
                  </a:moveTo>
                  <a:cubicBezTo>
                    <a:pt x="5196" y="2903"/>
                    <a:pt x="5256" y="2904"/>
                    <a:pt x="5316" y="2907"/>
                  </a:cubicBezTo>
                  <a:cubicBezTo>
                    <a:pt x="5735" y="2907"/>
                    <a:pt x="6120" y="2977"/>
                    <a:pt x="6470" y="3082"/>
                  </a:cubicBezTo>
                  <a:lnTo>
                    <a:pt x="6470" y="3676"/>
                  </a:lnTo>
                  <a:cubicBezTo>
                    <a:pt x="6155" y="3571"/>
                    <a:pt x="5805" y="3466"/>
                    <a:pt x="5316" y="3466"/>
                  </a:cubicBezTo>
                  <a:cubicBezTo>
                    <a:pt x="5261" y="3464"/>
                    <a:pt x="5207" y="3462"/>
                    <a:pt x="5152" y="3462"/>
                  </a:cubicBezTo>
                  <a:cubicBezTo>
                    <a:pt x="4467" y="3462"/>
                    <a:pt x="3750" y="3657"/>
                    <a:pt x="2973" y="3851"/>
                  </a:cubicBezTo>
                  <a:cubicBezTo>
                    <a:pt x="2239" y="4026"/>
                    <a:pt x="1504" y="4235"/>
                    <a:pt x="735" y="4270"/>
                  </a:cubicBezTo>
                  <a:lnTo>
                    <a:pt x="735" y="3711"/>
                  </a:lnTo>
                  <a:cubicBezTo>
                    <a:pt x="1434" y="3641"/>
                    <a:pt x="2134" y="3466"/>
                    <a:pt x="2833" y="3291"/>
                  </a:cubicBezTo>
                  <a:cubicBezTo>
                    <a:pt x="3642" y="3097"/>
                    <a:pt x="4392" y="2903"/>
                    <a:pt x="5137" y="2903"/>
                  </a:cubicBezTo>
                  <a:close/>
                  <a:moveTo>
                    <a:pt x="5138" y="4267"/>
                  </a:moveTo>
                  <a:cubicBezTo>
                    <a:pt x="5197" y="4267"/>
                    <a:pt x="5256" y="4268"/>
                    <a:pt x="5316" y="4270"/>
                  </a:cubicBezTo>
                  <a:cubicBezTo>
                    <a:pt x="5735" y="4305"/>
                    <a:pt x="6120" y="4340"/>
                    <a:pt x="6470" y="4445"/>
                  </a:cubicBezTo>
                  <a:lnTo>
                    <a:pt x="6470" y="5040"/>
                  </a:lnTo>
                  <a:cubicBezTo>
                    <a:pt x="6155" y="4935"/>
                    <a:pt x="5805" y="4865"/>
                    <a:pt x="5316" y="4830"/>
                  </a:cubicBezTo>
                  <a:cubicBezTo>
                    <a:pt x="4581" y="4830"/>
                    <a:pt x="3812" y="5005"/>
                    <a:pt x="2973" y="5215"/>
                  </a:cubicBezTo>
                  <a:cubicBezTo>
                    <a:pt x="2274" y="5424"/>
                    <a:pt x="1504" y="5599"/>
                    <a:pt x="735" y="5669"/>
                  </a:cubicBezTo>
                  <a:lnTo>
                    <a:pt x="735" y="5075"/>
                  </a:lnTo>
                  <a:cubicBezTo>
                    <a:pt x="1434" y="5040"/>
                    <a:pt x="2134" y="4865"/>
                    <a:pt x="2833" y="4690"/>
                  </a:cubicBezTo>
                  <a:cubicBezTo>
                    <a:pt x="3643" y="4463"/>
                    <a:pt x="4392" y="4267"/>
                    <a:pt x="5138" y="4267"/>
                  </a:cubicBezTo>
                  <a:close/>
                  <a:moveTo>
                    <a:pt x="5137" y="5665"/>
                  </a:moveTo>
                  <a:cubicBezTo>
                    <a:pt x="5196" y="5665"/>
                    <a:pt x="5256" y="5666"/>
                    <a:pt x="5316" y="5669"/>
                  </a:cubicBezTo>
                  <a:cubicBezTo>
                    <a:pt x="5735" y="5669"/>
                    <a:pt x="6120" y="5739"/>
                    <a:pt x="6470" y="5844"/>
                  </a:cubicBezTo>
                  <a:lnTo>
                    <a:pt x="6470" y="6438"/>
                  </a:lnTo>
                  <a:cubicBezTo>
                    <a:pt x="6155" y="6333"/>
                    <a:pt x="5805" y="6264"/>
                    <a:pt x="5316" y="6229"/>
                  </a:cubicBezTo>
                  <a:cubicBezTo>
                    <a:pt x="5261" y="6226"/>
                    <a:pt x="5207" y="6225"/>
                    <a:pt x="5152" y="6225"/>
                  </a:cubicBezTo>
                  <a:cubicBezTo>
                    <a:pt x="4467" y="6225"/>
                    <a:pt x="3750" y="6419"/>
                    <a:pt x="2973" y="6613"/>
                  </a:cubicBezTo>
                  <a:cubicBezTo>
                    <a:pt x="2239" y="6788"/>
                    <a:pt x="1504" y="6998"/>
                    <a:pt x="735" y="7033"/>
                  </a:cubicBezTo>
                  <a:lnTo>
                    <a:pt x="735" y="6473"/>
                  </a:lnTo>
                  <a:cubicBezTo>
                    <a:pt x="1434" y="6403"/>
                    <a:pt x="2134" y="6229"/>
                    <a:pt x="2833" y="6054"/>
                  </a:cubicBezTo>
                  <a:cubicBezTo>
                    <a:pt x="3642" y="5859"/>
                    <a:pt x="4392" y="5665"/>
                    <a:pt x="5137" y="5665"/>
                  </a:cubicBezTo>
                  <a:close/>
                  <a:moveTo>
                    <a:pt x="5316" y="7033"/>
                  </a:moveTo>
                  <a:cubicBezTo>
                    <a:pt x="5735" y="7068"/>
                    <a:pt x="6120" y="7103"/>
                    <a:pt x="6435" y="7208"/>
                  </a:cubicBezTo>
                  <a:lnTo>
                    <a:pt x="6435" y="7791"/>
                  </a:lnTo>
                  <a:lnTo>
                    <a:pt x="6435" y="7791"/>
                  </a:lnTo>
                  <a:cubicBezTo>
                    <a:pt x="6129" y="7692"/>
                    <a:pt x="5787" y="7627"/>
                    <a:pt x="5316" y="7627"/>
                  </a:cubicBezTo>
                  <a:cubicBezTo>
                    <a:pt x="5261" y="7625"/>
                    <a:pt x="5207" y="7623"/>
                    <a:pt x="5152" y="7623"/>
                  </a:cubicBezTo>
                  <a:cubicBezTo>
                    <a:pt x="4467" y="7623"/>
                    <a:pt x="3750" y="7818"/>
                    <a:pt x="2973" y="8012"/>
                  </a:cubicBezTo>
                  <a:cubicBezTo>
                    <a:pt x="2274" y="8187"/>
                    <a:pt x="1504" y="8362"/>
                    <a:pt x="735" y="8431"/>
                  </a:cubicBezTo>
                  <a:lnTo>
                    <a:pt x="735" y="7837"/>
                  </a:lnTo>
                  <a:cubicBezTo>
                    <a:pt x="1434" y="7802"/>
                    <a:pt x="2134" y="7627"/>
                    <a:pt x="2833" y="7452"/>
                  </a:cubicBezTo>
                  <a:cubicBezTo>
                    <a:pt x="3707" y="7243"/>
                    <a:pt x="4511" y="7033"/>
                    <a:pt x="5316" y="7033"/>
                  </a:cubicBezTo>
                  <a:close/>
                  <a:moveTo>
                    <a:pt x="5137" y="8428"/>
                  </a:moveTo>
                  <a:cubicBezTo>
                    <a:pt x="5196" y="8428"/>
                    <a:pt x="5256" y="8429"/>
                    <a:pt x="5316" y="8431"/>
                  </a:cubicBezTo>
                  <a:cubicBezTo>
                    <a:pt x="5735" y="8431"/>
                    <a:pt x="6120" y="8501"/>
                    <a:pt x="6470" y="8606"/>
                  </a:cubicBezTo>
                  <a:lnTo>
                    <a:pt x="6470" y="9201"/>
                  </a:lnTo>
                  <a:cubicBezTo>
                    <a:pt x="6155" y="9096"/>
                    <a:pt x="5805" y="8991"/>
                    <a:pt x="5316" y="8991"/>
                  </a:cubicBezTo>
                  <a:cubicBezTo>
                    <a:pt x="5261" y="8988"/>
                    <a:pt x="5207" y="8987"/>
                    <a:pt x="5152" y="8987"/>
                  </a:cubicBezTo>
                  <a:cubicBezTo>
                    <a:pt x="4467" y="8987"/>
                    <a:pt x="3750" y="9181"/>
                    <a:pt x="2973" y="9376"/>
                  </a:cubicBezTo>
                  <a:cubicBezTo>
                    <a:pt x="2239" y="9550"/>
                    <a:pt x="1504" y="9760"/>
                    <a:pt x="735" y="9795"/>
                  </a:cubicBezTo>
                  <a:lnTo>
                    <a:pt x="735" y="9236"/>
                  </a:lnTo>
                  <a:cubicBezTo>
                    <a:pt x="1434" y="9166"/>
                    <a:pt x="2134" y="8991"/>
                    <a:pt x="2833" y="8816"/>
                  </a:cubicBezTo>
                  <a:cubicBezTo>
                    <a:pt x="3642" y="8622"/>
                    <a:pt x="4392" y="8428"/>
                    <a:pt x="5137" y="8428"/>
                  </a:cubicBezTo>
                  <a:close/>
                  <a:moveTo>
                    <a:pt x="5138" y="9791"/>
                  </a:moveTo>
                  <a:cubicBezTo>
                    <a:pt x="5197" y="9791"/>
                    <a:pt x="5256" y="9793"/>
                    <a:pt x="5316" y="9795"/>
                  </a:cubicBezTo>
                  <a:cubicBezTo>
                    <a:pt x="5735" y="9830"/>
                    <a:pt x="6120" y="9865"/>
                    <a:pt x="6470" y="9970"/>
                  </a:cubicBezTo>
                  <a:lnTo>
                    <a:pt x="6470" y="10599"/>
                  </a:lnTo>
                  <a:cubicBezTo>
                    <a:pt x="6155" y="10460"/>
                    <a:pt x="5805" y="10390"/>
                    <a:pt x="5316" y="10390"/>
                  </a:cubicBezTo>
                  <a:cubicBezTo>
                    <a:pt x="5261" y="10387"/>
                    <a:pt x="5207" y="10386"/>
                    <a:pt x="5152" y="10386"/>
                  </a:cubicBezTo>
                  <a:cubicBezTo>
                    <a:pt x="4467" y="10386"/>
                    <a:pt x="3750" y="10580"/>
                    <a:pt x="2973" y="10774"/>
                  </a:cubicBezTo>
                  <a:cubicBezTo>
                    <a:pt x="2239" y="10949"/>
                    <a:pt x="1504" y="11124"/>
                    <a:pt x="735" y="11194"/>
                  </a:cubicBezTo>
                  <a:lnTo>
                    <a:pt x="735" y="10599"/>
                  </a:lnTo>
                  <a:cubicBezTo>
                    <a:pt x="1434" y="10564"/>
                    <a:pt x="2169" y="10390"/>
                    <a:pt x="2833" y="10215"/>
                  </a:cubicBezTo>
                  <a:cubicBezTo>
                    <a:pt x="3643" y="9988"/>
                    <a:pt x="4392" y="9791"/>
                    <a:pt x="5138" y="9791"/>
                  </a:cubicBezTo>
                  <a:close/>
                  <a:moveTo>
                    <a:pt x="5151" y="1"/>
                  </a:moveTo>
                  <a:cubicBezTo>
                    <a:pt x="4462" y="1"/>
                    <a:pt x="3717" y="195"/>
                    <a:pt x="2973" y="389"/>
                  </a:cubicBezTo>
                  <a:cubicBezTo>
                    <a:pt x="2140" y="605"/>
                    <a:pt x="1253" y="821"/>
                    <a:pt x="360" y="821"/>
                  </a:cubicBezTo>
                  <a:cubicBezTo>
                    <a:pt x="240" y="821"/>
                    <a:pt x="120" y="817"/>
                    <a:pt x="1" y="809"/>
                  </a:cubicBezTo>
                  <a:lnTo>
                    <a:pt x="1" y="12732"/>
                  </a:lnTo>
                  <a:cubicBezTo>
                    <a:pt x="126" y="12742"/>
                    <a:pt x="251" y="12746"/>
                    <a:pt x="377" y="12746"/>
                  </a:cubicBezTo>
                  <a:cubicBezTo>
                    <a:pt x="1195" y="12746"/>
                    <a:pt x="2014" y="12560"/>
                    <a:pt x="2833" y="12348"/>
                  </a:cubicBezTo>
                  <a:cubicBezTo>
                    <a:pt x="3643" y="12121"/>
                    <a:pt x="4392" y="11924"/>
                    <a:pt x="5138" y="11924"/>
                  </a:cubicBezTo>
                  <a:cubicBezTo>
                    <a:pt x="5197" y="11924"/>
                    <a:pt x="5256" y="11926"/>
                    <a:pt x="5316" y="11928"/>
                  </a:cubicBezTo>
                  <a:cubicBezTo>
                    <a:pt x="6085" y="11963"/>
                    <a:pt x="6644" y="12138"/>
                    <a:pt x="7169" y="12453"/>
                  </a:cubicBezTo>
                  <a:lnTo>
                    <a:pt x="7169" y="634"/>
                  </a:lnTo>
                  <a:cubicBezTo>
                    <a:pt x="6784" y="319"/>
                    <a:pt x="6295" y="39"/>
                    <a:pt x="5316" y="4"/>
                  </a:cubicBezTo>
                  <a:cubicBezTo>
                    <a:pt x="5261" y="2"/>
                    <a:pt x="5206" y="1"/>
                    <a:pt x="5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3"/>
            <p:cNvSpPr/>
            <p:nvPr/>
          </p:nvSpPr>
          <p:spPr>
            <a:xfrm>
              <a:off x="782725" y="1924650"/>
              <a:ext cx="178350" cy="318625"/>
            </a:xfrm>
            <a:custGeom>
              <a:avLst/>
              <a:gdLst/>
              <a:ahLst/>
              <a:cxnLst/>
              <a:rect l="l" t="t" r="r" b="b"/>
              <a:pathLst>
                <a:path w="7134" h="12745" extrusionOk="0">
                  <a:moveTo>
                    <a:pt x="1998" y="1504"/>
                  </a:moveTo>
                  <a:cubicBezTo>
                    <a:pt x="2747" y="1504"/>
                    <a:pt x="3524" y="1698"/>
                    <a:pt x="4301" y="1893"/>
                  </a:cubicBezTo>
                  <a:cubicBezTo>
                    <a:pt x="5001" y="2067"/>
                    <a:pt x="5700" y="2277"/>
                    <a:pt x="6399" y="2312"/>
                  </a:cubicBezTo>
                  <a:lnTo>
                    <a:pt x="6399" y="2872"/>
                  </a:lnTo>
                  <a:cubicBezTo>
                    <a:pt x="5630" y="2837"/>
                    <a:pt x="4896" y="2627"/>
                    <a:pt x="4161" y="2452"/>
                  </a:cubicBezTo>
                  <a:cubicBezTo>
                    <a:pt x="3417" y="2258"/>
                    <a:pt x="2672" y="2064"/>
                    <a:pt x="2011" y="2064"/>
                  </a:cubicBezTo>
                  <a:cubicBezTo>
                    <a:pt x="1958" y="2064"/>
                    <a:pt x="1906" y="2065"/>
                    <a:pt x="1854" y="2067"/>
                  </a:cubicBezTo>
                  <a:cubicBezTo>
                    <a:pt x="1364" y="2102"/>
                    <a:pt x="979" y="2172"/>
                    <a:pt x="700" y="2277"/>
                  </a:cubicBezTo>
                  <a:lnTo>
                    <a:pt x="700" y="1683"/>
                  </a:lnTo>
                  <a:cubicBezTo>
                    <a:pt x="1014" y="1578"/>
                    <a:pt x="1399" y="1508"/>
                    <a:pt x="1819" y="1508"/>
                  </a:cubicBezTo>
                  <a:cubicBezTo>
                    <a:pt x="1878" y="1505"/>
                    <a:pt x="1938" y="1504"/>
                    <a:pt x="1998" y="1504"/>
                  </a:cubicBezTo>
                  <a:close/>
                  <a:moveTo>
                    <a:pt x="1819" y="2872"/>
                  </a:moveTo>
                  <a:cubicBezTo>
                    <a:pt x="2623" y="2872"/>
                    <a:pt x="3462" y="3082"/>
                    <a:pt x="4301" y="3291"/>
                  </a:cubicBezTo>
                  <a:cubicBezTo>
                    <a:pt x="5001" y="3466"/>
                    <a:pt x="5700" y="3641"/>
                    <a:pt x="6399" y="3711"/>
                  </a:cubicBezTo>
                  <a:lnTo>
                    <a:pt x="6399" y="4270"/>
                  </a:lnTo>
                  <a:cubicBezTo>
                    <a:pt x="5630" y="4200"/>
                    <a:pt x="4896" y="4026"/>
                    <a:pt x="4161" y="3851"/>
                  </a:cubicBezTo>
                  <a:cubicBezTo>
                    <a:pt x="3417" y="3657"/>
                    <a:pt x="2672" y="3462"/>
                    <a:pt x="2011" y="3462"/>
                  </a:cubicBezTo>
                  <a:cubicBezTo>
                    <a:pt x="1958" y="3462"/>
                    <a:pt x="1906" y="3464"/>
                    <a:pt x="1854" y="3466"/>
                  </a:cubicBezTo>
                  <a:cubicBezTo>
                    <a:pt x="1364" y="3466"/>
                    <a:pt x="979" y="3571"/>
                    <a:pt x="700" y="3676"/>
                  </a:cubicBezTo>
                  <a:lnTo>
                    <a:pt x="700" y="3082"/>
                  </a:lnTo>
                  <a:cubicBezTo>
                    <a:pt x="1014" y="2977"/>
                    <a:pt x="1399" y="2907"/>
                    <a:pt x="1819" y="2872"/>
                  </a:cubicBezTo>
                  <a:close/>
                  <a:moveTo>
                    <a:pt x="1998" y="4267"/>
                  </a:moveTo>
                  <a:cubicBezTo>
                    <a:pt x="2743" y="4267"/>
                    <a:pt x="3492" y="4461"/>
                    <a:pt x="4301" y="4655"/>
                  </a:cubicBezTo>
                  <a:cubicBezTo>
                    <a:pt x="5001" y="4830"/>
                    <a:pt x="5700" y="5005"/>
                    <a:pt x="6399" y="5075"/>
                  </a:cubicBezTo>
                  <a:lnTo>
                    <a:pt x="6399" y="5634"/>
                  </a:lnTo>
                  <a:cubicBezTo>
                    <a:pt x="5630" y="5599"/>
                    <a:pt x="4896" y="5424"/>
                    <a:pt x="4161" y="5215"/>
                  </a:cubicBezTo>
                  <a:cubicBezTo>
                    <a:pt x="3385" y="5020"/>
                    <a:pt x="2668" y="4826"/>
                    <a:pt x="2010" y="4826"/>
                  </a:cubicBezTo>
                  <a:cubicBezTo>
                    <a:pt x="1958" y="4826"/>
                    <a:pt x="1906" y="4827"/>
                    <a:pt x="1854" y="4830"/>
                  </a:cubicBezTo>
                  <a:cubicBezTo>
                    <a:pt x="1364" y="4865"/>
                    <a:pt x="979" y="4935"/>
                    <a:pt x="700" y="5040"/>
                  </a:cubicBezTo>
                  <a:lnTo>
                    <a:pt x="700" y="4445"/>
                  </a:lnTo>
                  <a:cubicBezTo>
                    <a:pt x="1014" y="4340"/>
                    <a:pt x="1399" y="4270"/>
                    <a:pt x="1819" y="4270"/>
                  </a:cubicBezTo>
                  <a:cubicBezTo>
                    <a:pt x="1878" y="4268"/>
                    <a:pt x="1938" y="4267"/>
                    <a:pt x="1998" y="4267"/>
                  </a:cubicBezTo>
                  <a:close/>
                  <a:moveTo>
                    <a:pt x="1998" y="5665"/>
                  </a:moveTo>
                  <a:cubicBezTo>
                    <a:pt x="2743" y="5665"/>
                    <a:pt x="3492" y="5859"/>
                    <a:pt x="4301" y="6054"/>
                  </a:cubicBezTo>
                  <a:cubicBezTo>
                    <a:pt x="5001" y="6229"/>
                    <a:pt x="5700" y="6403"/>
                    <a:pt x="6399" y="6473"/>
                  </a:cubicBezTo>
                  <a:lnTo>
                    <a:pt x="6399" y="7033"/>
                  </a:lnTo>
                  <a:cubicBezTo>
                    <a:pt x="5630" y="6963"/>
                    <a:pt x="4896" y="6788"/>
                    <a:pt x="4161" y="6613"/>
                  </a:cubicBezTo>
                  <a:cubicBezTo>
                    <a:pt x="3417" y="6419"/>
                    <a:pt x="2672" y="6225"/>
                    <a:pt x="2011" y="6225"/>
                  </a:cubicBezTo>
                  <a:cubicBezTo>
                    <a:pt x="1958" y="6225"/>
                    <a:pt x="1906" y="6226"/>
                    <a:pt x="1854" y="6229"/>
                  </a:cubicBezTo>
                  <a:cubicBezTo>
                    <a:pt x="1364" y="6264"/>
                    <a:pt x="979" y="6333"/>
                    <a:pt x="700" y="6438"/>
                  </a:cubicBezTo>
                  <a:lnTo>
                    <a:pt x="700" y="5844"/>
                  </a:lnTo>
                  <a:cubicBezTo>
                    <a:pt x="1014" y="5739"/>
                    <a:pt x="1399" y="5669"/>
                    <a:pt x="1819" y="5669"/>
                  </a:cubicBezTo>
                  <a:cubicBezTo>
                    <a:pt x="1878" y="5666"/>
                    <a:pt x="1938" y="5665"/>
                    <a:pt x="1998" y="5665"/>
                  </a:cubicBezTo>
                  <a:close/>
                  <a:moveTo>
                    <a:pt x="1975" y="7029"/>
                  </a:moveTo>
                  <a:cubicBezTo>
                    <a:pt x="2728" y="7029"/>
                    <a:pt x="3484" y="7256"/>
                    <a:pt x="4301" y="7452"/>
                  </a:cubicBezTo>
                  <a:cubicBezTo>
                    <a:pt x="5001" y="7627"/>
                    <a:pt x="5700" y="7802"/>
                    <a:pt x="6399" y="7837"/>
                  </a:cubicBezTo>
                  <a:lnTo>
                    <a:pt x="6399" y="8431"/>
                  </a:lnTo>
                  <a:cubicBezTo>
                    <a:pt x="5630" y="8362"/>
                    <a:pt x="4896" y="8187"/>
                    <a:pt x="4161" y="7977"/>
                  </a:cubicBezTo>
                  <a:cubicBezTo>
                    <a:pt x="3427" y="7785"/>
                    <a:pt x="2692" y="7623"/>
                    <a:pt x="2037" y="7623"/>
                  </a:cubicBezTo>
                  <a:cubicBezTo>
                    <a:pt x="1975" y="7623"/>
                    <a:pt x="1914" y="7624"/>
                    <a:pt x="1854" y="7627"/>
                  </a:cubicBezTo>
                  <a:cubicBezTo>
                    <a:pt x="1364" y="7627"/>
                    <a:pt x="979" y="7697"/>
                    <a:pt x="700" y="7802"/>
                  </a:cubicBezTo>
                  <a:lnTo>
                    <a:pt x="700" y="7208"/>
                  </a:lnTo>
                  <a:cubicBezTo>
                    <a:pt x="1014" y="7103"/>
                    <a:pt x="1399" y="7068"/>
                    <a:pt x="1819" y="7033"/>
                  </a:cubicBezTo>
                  <a:cubicBezTo>
                    <a:pt x="1871" y="7031"/>
                    <a:pt x="1923" y="7029"/>
                    <a:pt x="1975" y="7029"/>
                  </a:cubicBezTo>
                  <a:close/>
                  <a:moveTo>
                    <a:pt x="1998" y="8428"/>
                  </a:moveTo>
                  <a:cubicBezTo>
                    <a:pt x="2747" y="8428"/>
                    <a:pt x="3524" y="8622"/>
                    <a:pt x="4301" y="8816"/>
                  </a:cubicBezTo>
                  <a:cubicBezTo>
                    <a:pt x="5001" y="8991"/>
                    <a:pt x="5700" y="9166"/>
                    <a:pt x="6399" y="9236"/>
                  </a:cubicBezTo>
                  <a:lnTo>
                    <a:pt x="6399" y="9795"/>
                  </a:lnTo>
                  <a:cubicBezTo>
                    <a:pt x="5630" y="9725"/>
                    <a:pt x="4896" y="9550"/>
                    <a:pt x="4161" y="9376"/>
                  </a:cubicBezTo>
                  <a:cubicBezTo>
                    <a:pt x="3417" y="9181"/>
                    <a:pt x="2672" y="8987"/>
                    <a:pt x="2011" y="8987"/>
                  </a:cubicBezTo>
                  <a:cubicBezTo>
                    <a:pt x="1958" y="8987"/>
                    <a:pt x="1906" y="8988"/>
                    <a:pt x="1854" y="8991"/>
                  </a:cubicBezTo>
                  <a:cubicBezTo>
                    <a:pt x="1364" y="8991"/>
                    <a:pt x="979" y="9061"/>
                    <a:pt x="700" y="9201"/>
                  </a:cubicBezTo>
                  <a:lnTo>
                    <a:pt x="700" y="8606"/>
                  </a:lnTo>
                  <a:cubicBezTo>
                    <a:pt x="1014" y="8501"/>
                    <a:pt x="1399" y="8431"/>
                    <a:pt x="1819" y="8431"/>
                  </a:cubicBezTo>
                  <a:cubicBezTo>
                    <a:pt x="1878" y="8429"/>
                    <a:pt x="1938" y="8428"/>
                    <a:pt x="1998" y="8428"/>
                  </a:cubicBezTo>
                  <a:close/>
                  <a:moveTo>
                    <a:pt x="1997" y="9791"/>
                  </a:moveTo>
                  <a:cubicBezTo>
                    <a:pt x="2742" y="9791"/>
                    <a:pt x="3492" y="9988"/>
                    <a:pt x="4301" y="10215"/>
                  </a:cubicBezTo>
                  <a:cubicBezTo>
                    <a:pt x="5001" y="10390"/>
                    <a:pt x="5700" y="10564"/>
                    <a:pt x="6399" y="10599"/>
                  </a:cubicBezTo>
                  <a:lnTo>
                    <a:pt x="6399" y="11194"/>
                  </a:lnTo>
                  <a:cubicBezTo>
                    <a:pt x="5630" y="11124"/>
                    <a:pt x="4896" y="10949"/>
                    <a:pt x="4161" y="10774"/>
                  </a:cubicBezTo>
                  <a:cubicBezTo>
                    <a:pt x="3417" y="10580"/>
                    <a:pt x="2702" y="10386"/>
                    <a:pt x="2018" y="10386"/>
                  </a:cubicBezTo>
                  <a:cubicBezTo>
                    <a:pt x="1963" y="10386"/>
                    <a:pt x="1908" y="10387"/>
                    <a:pt x="1854" y="10390"/>
                  </a:cubicBezTo>
                  <a:cubicBezTo>
                    <a:pt x="1364" y="10390"/>
                    <a:pt x="979" y="10460"/>
                    <a:pt x="700" y="10599"/>
                  </a:cubicBezTo>
                  <a:lnTo>
                    <a:pt x="700" y="9970"/>
                  </a:lnTo>
                  <a:cubicBezTo>
                    <a:pt x="1014" y="9865"/>
                    <a:pt x="1399" y="9830"/>
                    <a:pt x="1819" y="9795"/>
                  </a:cubicBezTo>
                  <a:cubicBezTo>
                    <a:pt x="1878" y="9793"/>
                    <a:pt x="1937" y="9791"/>
                    <a:pt x="1997" y="9791"/>
                  </a:cubicBezTo>
                  <a:close/>
                  <a:moveTo>
                    <a:pt x="2018" y="1"/>
                  </a:moveTo>
                  <a:cubicBezTo>
                    <a:pt x="1963" y="1"/>
                    <a:pt x="1908" y="2"/>
                    <a:pt x="1854" y="4"/>
                  </a:cubicBezTo>
                  <a:cubicBezTo>
                    <a:pt x="875" y="39"/>
                    <a:pt x="350" y="319"/>
                    <a:pt x="0" y="634"/>
                  </a:cubicBezTo>
                  <a:lnTo>
                    <a:pt x="0" y="12453"/>
                  </a:lnTo>
                  <a:cubicBezTo>
                    <a:pt x="490" y="12138"/>
                    <a:pt x="1084" y="11963"/>
                    <a:pt x="1819" y="11928"/>
                  </a:cubicBezTo>
                  <a:cubicBezTo>
                    <a:pt x="1878" y="11926"/>
                    <a:pt x="1938" y="11924"/>
                    <a:pt x="1997" y="11924"/>
                  </a:cubicBezTo>
                  <a:cubicBezTo>
                    <a:pt x="2747" y="11924"/>
                    <a:pt x="3527" y="12121"/>
                    <a:pt x="4336" y="12348"/>
                  </a:cubicBezTo>
                  <a:cubicBezTo>
                    <a:pt x="5137" y="12533"/>
                    <a:pt x="5965" y="12745"/>
                    <a:pt x="6797" y="12745"/>
                  </a:cubicBezTo>
                  <a:cubicBezTo>
                    <a:pt x="6909" y="12745"/>
                    <a:pt x="7021" y="12741"/>
                    <a:pt x="7134" y="12732"/>
                  </a:cubicBezTo>
                  <a:lnTo>
                    <a:pt x="7134" y="809"/>
                  </a:lnTo>
                  <a:cubicBezTo>
                    <a:pt x="7014" y="817"/>
                    <a:pt x="6895" y="821"/>
                    <a:pt x="6776" y="821"/>
                  </a:cubicBezTo>
                  <a:cubicBezTo>
                    <a:pt x="5889" y="821"/>
                    <a:pt x="5029" y="605"/>
                    <a:pt x="4196" y="389"/>
                  </a:cubicBezTo>
                  <a:cubicBezTo>
                    <a:pt x="3419" y="195"/>
                    <a:pt x="2702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3"/>
            <p:cNvSpPr/>
            <p:nvPr/>
          </p:nvSpPr>
          <p:spPr>
            <a:xfrm>
              <a:off x="15992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1189" y="1"/>
                  </a:moveTo>
                  <a:cubicBezTo>
                    <a:pt x="770" y="211"/>
                    <a:pt x="455" y="525"/>
                    <a:pt x="245" y="910"/>
                  </a:cubicBezTo>
                  <a:cubicBezTo>
                    <a:pt x="70" y="1225"/>
                    <a:pt x="1" y="1574"/>
                    <a:pt x="1" y="1924"/>
                  </a:cubicBezTo>
                  <a:cubicBezTo>
                    <a:pt x="1" y="1994"/>
                    <a:pt x="1" y="2099"/>
                    <a:pt x="1" y="2169"/>
                  </a:cubicBezTo>
                  <a:cubicBezTo>
                    <a:pt x="210" y="2029"/>
                    <a:pt x="385" y="1924"/>
                    <a:pt x="630" y="1819"/>
                  </a:cubicBezTo>
                  <a:cubicBezTo>
                    <a:pt x="770" y="1679"/>
                    <a:pt x="910" y="1505"/>
                    <a:pt x="1015" y="1330"/>
                  </a:cubicBezTo>
                  <a:cubicBezTo>
                    <a:pt x="1154" y="1015"/>
                    <a:pt x="1259" y="665"/>
                    <a:pt x="1259" y="316"/>
                  </a:cubicBezTo>
                  <a:lnTo>
                    <a:pt x="1259" y="281"/>
                  </a:lnTo>
                  <a:cubicBezTo>
                    <a:pt x="1259" y="211"/>
                    <a:pt x="1224" y="106"/>
                    <a:pt x="1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3"/>
            <p:cNvSpPr/>
            <p:nvPr/>
          </p:nvSpPr>
          <p:spPr>
            <a:xfrm>
              <a:off x="1496925" y="2273875"/>
              <a:ext cx="62975" cy="22950"/>
            </a:xfrm>
            <a:custGeom>
              <a:avLst/>
              <a:gdLst/>
              <a:ahLst/>
              <a:cxnLst/>
              <a:rect l="l" t="t" r="r" b="b"/>
              <a:pathLst>
                <a:path w="2519" h="918" extrusionOk="0">
                  <a:moveTo>
                    <a:pt x="1474" y="1"/>
                  </a:moveTo>
                  <a:cubicBezTo>
                    <a:pt x="1379" y="1"/>
                    <a:pt x="1284" y="8"/>
                    <a:pt x="1189" y="22"/>
                  </a:cubicBezTo>
                  <a:cubicBezTo>
                    <a:pt x="770" y="92"/>
                    <a:pt x="350" y="337"/>
                    <a:pt x="0" y="652"/>
                  </a:cubicBezTo>
                  <a:cubicBezTo>
                    <a:pt x="332" y="818"/>
                    <a:pt x="686" y="918"/>
                    <a:pt x="1045" y="918"/>
                  </a:cubicBezTo>
                  <a:cubicBezTo>
                    <a:pt x="1139" y="918"/>
                    <a:pt x="1234" y="911"/>
                    <a:pt x="1329" y="896"/>
                  </a:cubicBezTo>
                  <a:cubicBezTo>
                    <a:pt x="1784" y="826"/>
                    <a:pt x="2168" y="582"/>
                    <a:pt x="2518" y="267"/>
                  </a:cubicBezTo>
                  <a:cubicBezTo>
                    <a:pt x="2186" y="101"/>
                    <a:pt x="1832" y="1"/>
                    <a:pt x="1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3"/>
            <p:cNvSpPr/>
            <p:nvPr/>
          </p:nvSpPr>
          <p:spPr>
            <a:xfrm>
              <a:off x="1471575" y="2240325"/>
              <a:ext cx="34125" cy="51600"/>
            </a:xfrm>
            <a:custGeom>
              <a:avLst/>
              <a:gdLst/>
              <a:ahLst/>
              <a:cxnLst/>
              <a:rect l="l" t="t" r="r" b="b"/>
              <a:pathLst>
                <a:path w="1365" h="2064" extrusionOk="0">
                  <a:moveTo>
                    <a:pt x="1329" y="0"/>
                  </a:moveTo>
                  <a:cubicBezTo>
                    <a:pt x="910" y="175"/>
                    <a:pt x="560" y="420"/>
                    <a:pt x="350" y="805"/>
                  </a:cubicBezTo>
                  <a:cubicBezTo>
                    <a:pt x="140" y="1154"/>
                    <a:pt x="0" y="1539"/>
                    <a:pt x="0" y="1959"/>
                  </a:cubicBezTo>
                  <a:cubicBezTo>
                    <a:pt x="0" y="1994"/>
                    <a:pt x="35" y="2029"/>
                    <a:pt x="35" y="2063"/>
                  </a:cubicBezTo>
                  <a:cubicBezTo>
                    <a:pt x="455" y="1889"/>
                    <a:pt x="805" y="1609"/>
                    <a:pt x="1049" y="1259"/>
                  </a:cubicBezTo>
                  <a:cubicBezTo>
                    <a:pt x="1259" y="910"/>
                    <a:pt x="1364" y="525"/>
                    <a:pt x="1364" y="105"/>
                  </a:cubicBezTo>
                  <a:cubicBezTo>
                    <a:pt x="1364" y="70"/>
                    <a:pt x="1329" y="35"/>
                    <a:pt x="1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3"/>
            <p:cNvSpPr/>
            <p:nvPr/>
          </p:nvSpPr>
          <p:spPr>
            <a:xfrm>
              <a:off x="1510025" y="2214975"/>
              <a:ext cx="23650" cy="54225"/>
            </a:xfrm>
            <a:custGeom>
              <a:avLst/>
              <a:gdLst/>
              <a:ahLst/>
              <a:cxnLst/>
              <a:rect l="l" t="t" r="r" b="b"/>
              <a:pathLst>
                <a:path w="946" h="2169" extrusionOk="0">
                  <a:moveTo>
                    <a:pt x="805" y="0"/>
                  </a:moveTo>
                  <a:cubicBezTo>
                    <a:pt x="560" y="210"/>
                    <a:pt x="316" y="455"/>
                    <a:pt x="176" y="700"/>
                  </a:cubicBezTo>
                  <a:cubicBezTo>
                    <a:pt x="246" y="1224"/>
                    <a:pt x="176" y="1679"/>
                    <a:pt x="1" y="2098"/>
                  </a:cubicBezTo>
                  <a:cubicBezTo>
                    <a:pt x="1" y="2133"/>
                    <a:pt x="1" y="2168"/>
                    <a:pt x="36" y="2168"/>
                  </a:cubicBezTo>
                  <a:cubicBezTo>
                    <a:pt x="106" y="2133"/>
                    <a:pt x="211" y="2098"/>
                    <a:pt x="281" y="2063"/>
                  </a:cubicBezTo>
                  <a:cubicBezTo>
                    <a:pt x="525" y="1854"/>
                    <a:pt x="735" y="1574"/>
                    <a:pt x="840" y="1294"/>
                  </a:cubicBezTo>
                  <a:cubicBezTo>
                    <a:pt x="875" y="1084"/>
                    <a:pt x="945" y="840"/>
                    <a:pt x="945" y="630"/>
                  </a:cubicBezTo>
                  <a:cubicBezTo>
                    <a:pt x="945" y="420"/>
                    <a:pt x="875" y="210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3"/>
            <p:cNvSpPr/>
            <p:nvPr/>
          </p:nvSpPr>
          <p:spPr>
            <a:xfrm>
              <a:off x="1538000" y="2185250"/>
              <a:ext cx="19275" cy="57725"/>
            </a:xfrm>
            <a:custGeom>
              <a:avLst/>
              <a:gdLst/>
              <a:ahLst/>
              <a:cxnLst/>
              <a:rect l="l" t="t" r="r" b="b"/>
              <a:pathLst>
                <a:path w="771" h="2309" extrusionOk="0">
                  <a:moveTo>
                    <a:pt x="455" y="1"/>
                  </a:moveTo>
                  <a:cubicBezTo>
                    <a:pt x="246" y="245"/>
                    <a:pt x="106" y="525"/>
                    <a:pt x="1" y="840"/>
                  </a:cubicBezTo>
                  <a:cubicBezTo>
                    <a:pt x="176" y="1294"/>
                    <a:pt x="246" y="1784"/>
                    <a:pt x="141" y="2238"/>
                  </a:cubicBezTo>
                  <a:lnTo>
                    <a:pt x="176" y="2308"/>
                  </a:lnTo>
                  <a:cubicBezTo>
                    <a:pt x="246" y="2238"/>
                    <a:pt x="351" y="2168"/>
                    <a:pt x="455" y="2134"/>
                  </a:cubicBezTo>
                  <a:cubicBezTo>
                    <a:pt x="630" y="1854"/>
                    <a:pt x="735" y="1539"/>
                    <a:pt x="770" y="1224"/>
                  </a:cubicBezTo>
                  <a:cubicBezTo>
                    <a:pt x="770" y="1154"/>
                    <a:pt x="770" y="1119"/>
                    <a:pt x="770" y="1050"/>
                  </a:cubicBezTo>
                  <a:cubicBezTo>
                    <a:pt x="770" y="700"/>
                    <a:pt x="665" y="31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1554625" y="2150275"/>
              <a:ext cx="21875" cy="57725"/>
            </a:xfrm>
            <a:custGeom>
              <a:avLst/>
              <a:gdLst/>
              <a:ahLst/>
              <a:cxnLst/>
              <a:rect l="l" t="t" r="r" b="b"/>
              <a:pathLst>
                <a:path w="875" h="2309" extrusionOk="0">
                  <a:moveTo>
                    <a:pt x="245" y="1"/>
                  </a:moveTo>
                  <a:cubicBezTo>
                    <a:pt x="105" y="316"/>
                    <a:pt x="0" y="630"/>
                    <a:pt x="0" y="945"/>
                  </a:cubicBezTo>
                  <a:cubicBezTo>
                    <a:pt x="280" y="1365"/>
                    <a:pt x="455" y="1819"/>
                    <a:pt x="490" y="2274"/>
                  </a:cubicBezTo>
                  <a:cubicBezTo>
                    <a:pt x="490" y="2274"/>
                    <a:pt x="525" y="2309"/>
                    <a:pt x="525" y="2309"/>
                  </a:cubicBezTo>
                  <a:cubicBezTo>
                    <a:pt x="595" y="2239"/>
                    <a:pt x="665" y="2169"/>
                    <a:pt x="735" y="2099"/>
                  </a:cubicBezTo>
                  <a:cubicBezTo>
                    <a:pt x="804" y="1889"/>
                    <a:pt x="874" y="1679"/>
                    <a:pt x="874" y="1435"/>
                  </a:cubicBezTo>
                  <a:cubicBezTo>
                    <a:pt x="874" y="1365"/>
                    <a:pt x="874" y="1260"/>
                    <a:pt x="839" y="1155"/>
                  </a:cubicBezTo>
                  <a:cubicBezTo>
                    <a:pt x="770" y="735"/>
                    <a:pt x="560" y="35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15624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71" y="0"/>
                  </a:moveTo>
                  <a:cubicBezTo>
                    <a:pt x="36" y="175"/>
                    <a:pt x="1" y="350"/>
                    <a:pt x="1" y="490"/>
                  </a:cubicBezTo>
                  <a:cubicBezTo>
                    <a:pt x="1" y="665"/>
                    <a:pt x="1" y="804"/>
                    <a:pt x="36" y="944"/>
                  </a:cubicBezTo>
                  <a:cubicBezTo>
                    <a:pt x="421" y="1294"/>
                    <a:pt x="700" y="1679"/>
                    <a:pt x="840" y="2133"/>
                  </a:cubicBezTo>
                  <a:cubicBezTo>
                    <a:pt x="840" y="2133"/>
                    <a:pt x="875" y="2168"/>
                    <a:pt x="875" y="2168"/>
                  </a:cubicBezTo>
                  <a:cubicBezTo>
                    <a:pt x="910" y="2063"/>
                    <a:pt x="980" y="1993"/>
                    <a:pt x="1050" y="1888"/>
                  </a:cubicBezTo>
                  <a:cubicBezTo>
                    <a:pt x="1050" y="1853"/>
                    <a:pt x="1050" y="1818"/>
                    <a:pt x="1050" y="1749"/>
                  </a:cubicBezTo>
                  <a:cubicBezTo>
                    <a:pt x="1050" y="1469"/>
                    <a:pt x="1015" y="1224"/>
                    <a:pt x="910" y="979"/>
                  </a:cubicBezTo>
                  <a:cubicBezTo>
                    <a:pt x="770" y="595"/>
                    <a:pt x="456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1558125" y="2079475"/>
              <a:ext cx="35850" cy="48975"/>
            </a:xfrm>
            <a:custGeom>
              <a:avLst/>
              <a:gdLst/>
              <a:ahLst/>
              <a:cxnLst/>
              <a:rect l="l" t="t" r="r" b="b"/>
              <a:pathLst>
                <a:path w="1434" h="1959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350"/>
                    <a:pt x="105" y="665"/>
                    <a:pt x="245" y="945"/>
                  </a:cubicBezTo>
                  <a:cubicBezTo>
                    <a:pt x="664" y="1189"/>
                    <a:pt x="1049" y="1504"/>
                    <a:pt x="1259" y="1924"/>
                  </a:cubicBezTo>
                  <a:cubicBezTo>
                    <a:pt x="1294" y="1924"/>
                    <a:pt x="1294" y="1924"/>
                    <a:pt x="1329" y="1959"/>
                  </a:cubicBezTo>
                  <a:cubicBezTo>
                    <a:pt x="1364" y="1819"/>
                    <a:pt x="1399" y="1714"/>
                    <a:pt x="1434" y="1609"/>
                  </a:cubicBezTo>
                  <a:cubicBezTo>
                    <a:pt x="1364" y="1294"/>
                    <a:pt x="1259" y="1015"/>
                    <a:pt x="1084" y="770"/>
                  </a:cubicBezTo>
                  <a:cubicBezTo>
                    <a:pt x="839" y="420"/>
                    <a:pt x="455" y="17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1545875" y="2046250"/>
              <a:ext cx="42850" cy="39375"/>
            </a:xfrm>
            <a:custGeom>
              <a:avLst/>
              <a:gdLst/>
              <a:ahLst/>
              <a:cxnLst/>
              <a:rect l="l" t="t" r="r" b="b"/>
              <a:pathLst>
                <a:path w="1714" h="1575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51"/>
                    <a:pt x="210" y="630"/>
                    <a:pt x="420" y="875"/>
                  </a:cubicBezTo>
                  <a:cubicBezTo>
                    <a:pt x="875" y="1015"/>
                    <a:pt x="1294" y="1260"/>
                    <a:pt x="1609" y="1574"/>
                  </a:cubicBezTo>
                  <a:lnTo>
                    <a:pt x="1714" y="1574"/>
                  </a:lnTo>
                  <a:cubicBezTo>
                    <a:pt x="1714" y="1469"/>
                    <a:pt x="1714" y="1400"/>
                    <a:pt x="1714" y="1295"/>
                  </a:cubicBezTo>
                  <a:cubicBezTo>
                    <a:pt x="1609" y="980"/>
                    <a:pt x="1434" y="700"/>
                    <a:pt x="1189" y="490"/>
                  </a:cubicBezTo>
                  <a:cubicBezTo>
                    <a:pt x="875" y="211"/>
                    <a:pt x="455" y="7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1524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340" y="1"/>
                  </a:moveTo>
                  <a:cubicBezTo>
                    <a:pt x="228" y="1"/>
                    <a:pt x="114" y="9"/>
                    <a:pt x="0" y="27"/>
                  </a:cubicBezTo>
                  <a:cubicBezTo>
                    <a:pt x="175" y="307"/>
                    <a:pt x="385" y="586"/>
                    <a:pt x="630" y="761"/>
                  </a:cubicBezTo>
                  <a:cubicBezTo>
                    <a:pt x="1154" y="796"/>
                    <a:pt x="1609" y="936"/>
                    <a:pt x="1993" y="1181"/>
                  </a:cubicBezTo>
                  <a:lnTo>
                    <a:pt x="2028" y="1181"/>
                  </a:lnTo>
                  <a:cubicBezTo>
                    <a:pt x="1993" y="1076"/>
                    <a:pt x="1993" y="971"/>
                    <a:pt x="1993" y="866"/>
                  </a:cubicBezTo>
                  <a:cubicBezTo>
                    <a:pt x="1784" y="586"/>
                    <a:pt x="1574" y="377"/>
                    <a:pt x="1294" y="237"/>
                  </a:cubicBezTo>
                  <a:cubicBezTo>
                    <a:pt x="1006" y="79"/>
                    <a:pt x="678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1535375" y="2240275"/>
              <a:ext cx="57725" cy="27175"/>
            </a:xfrm>
            <a:custGeom>
              <a:avLst/>
              <a:gdLst/>
              <a:ahLst/>
              <a:cxnLst/>
              <a:rect l="l" t="t" r="r" b="b"/>
              <a:pathLst>
                <a:path w="2309" h="1087" extrusionOk="0">
                  <a:moveTo>
                    <a:pt x="1702" y="1"/>
                  </a:moveTo>
                  <a:cubicBezTo>
                    <a:pt x="1453" y="1"/>
                    <a:pt x="1216" y="44"/>
                    <a:pt x="980" y="142"/>
                  </a:cubicBezTo>
                  <a:cubicBezTo>
                    <a:pt x="560" y="282"/>
                    <a:pt x="246" y="597"/>
                    <a:pt x="1" y="982"/>
                  </a:cubicBezTo>
                  <a:cubicBezTo>
                    <a:pt x="246" y="982"/>
                    <a:pt x="456" y="1016"/>
                    <a:pt x="665" y="1086"/>
                  </a:cubicBezTo>
                  <a:cubicBezTo>
                    <a:pt x="875" y="1051"/>
                    <a:pt x="1085" y="1016"/>
                    <a:pt x="1295" y="947"/>
                  </a:cubicBezTo>
                  <a:cubicBezTo>
                    <a:pt x="1714" y="772"/>
                    <a:pt x="2029" y="457"/>
                    <a:pt x="2309" y="72"/>
                  </a:cubicBezTo>
                  <a:cubicBezTo>
                    <a:pt x="2095" y="27"/>
                    <a:pt x="1895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565975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2029" y="0"/>
                  </a:moveTo>
                  <a:cubicBezTo>
                    <a:pt x="1539" y="0"/>
                    <a:pt x="1120" y="140"/>
                    <a:pt x="735" y="420"/>
                  </a:cubicBezTo>
                  <a:cubicBezTo>
                    <a:pt x="420" y="665"/>
                    <a:pt x="176" y="1014"/>
                    <a:pt x="1" y="1434"/>
                  </a:cubicBezTo>
                  <a:cubicBezTo>
                    <a:pt x="149" y="1409"/>
                    <a:pt x="315" y="1384"/>
                    <a:pt x="486" y="1384"/>
                  </a:cubicBezTo>
                  <a:cubicBezTo>
                    <a:pt x="557" y="1384"/>
                    <a:pt x="628" y="1389"/>
                    <a:pt x="700" y="1399"/>
                  </a:cubicBezTo>
                  <a:cubicBezTo>
                    <a:pt x="910" y="1329"/>
                    <a:pt x="1085" y="1224"/>
                    <a:pt x="1260" y="1119"/>
                  </a:cubicBezTo>
                  <a:cubicBezTo>
                    <a:pt x="1609" y="839"/>
                    <a:pt x="1854" y="455"/>
                    <a:pt x="2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587825" y="2145925"/>
              <a:ext cx="41125" cy="47225"/>
            </a:xfrm>
            <a:custGeom>
              <a:avLst/>
              <a:gdLst/>
              <a:ahLst/>
              <a:cxnLst/>
              <a:rect l="l" t="t" r="r" b="b"/>
              <a:pathLst>
                <a:path w="1645" h="1889" extrusionOk="0">
                  <a:moveTo>
                    <a:pt x="1644" y="0"/>
                  </a:moveTo>
                  <a:cubicBezTo>
                    <a:pt x="1190" y="140"/>
                    <a:pt x="770" y="350"/>
                    <a:pt x="491" y="699"/>
                  </a:cubicBezTo>
                  <a:cubicBezTo>
                    <a:pt x="211" y="1014"/>
                    <a:pt x="71" y="1434"/>
                    <a:pt x="1" y="1888"/>
                  </a:cubicBezTo>
                  <a:cubicBezTo>
                    <a:pt x="211" y="1783"/>
                    <a:pt x="421" y="1713"/>
                    <a:pt x="630" y="1643"/>
                  </a:cubicBezTo>
                  <a:cubicBezTo>
                    <a:pt x="840" y="1539"/>
                    <a:pt x="1015" y="1434"/>
                    <a:pt x="1155" y="1259"/>
                  </a:cubicBezTo>
                  <a:lnTo>
                    <a:pt x="1120" y="1259"/>
                  </a:lnTo>
                  <a:cubicBezTo>
                    <a:pt x="1435" y="909"/>
                    <a:pt x="1575" y="490"/>
                    <a:pt x="1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97450" y="2044500"/>
              <a:ext cx="24500" cy="61225"/>
            </a:xfrm>
            <a:custGeom>
              <a:avLst/>
              <a:gdLst/>
              <a:ahLst/>
              <a:cxnLst/>
              <a:rect l="l" t="t" r="r" b="b"/>
              <a:pathLst>
                <a:path w="980" h="2449" extrusionOk="0">
                  <a:moveTo>
                    <a:pt x="805" y="1"/>
                  </a:moveTo>
                  <a:cubicBezTo>
                    <a:pt x="455" y="316"/>
                    <a:pt x="175" y="700"/>
                    <a:pt x="71" y="1155"/>
                  </a:cubicBezTo>
                  <a:cubicBezTo>
                    <a:pt x="36" y="1295"/>
                    <a:pt x="1" y="1470"/>
                    <a:pt x="1" y="1644"/>
                  </a:cubicBezTo>
                  <a:cubicBezTo>
                    <a:pt x="1" y="1924"/>
                    <a:pt x="71" y="2169"/>
                    <a:pt x="175" y="2449"/>
                  </a:cubicBezTo>
                  <a:cubicBezTo>
                    <a:pt x="315" y="2239"/>
                    <a:pt x="490" y="2064"/>
                    <a:pt x="665" y="1924"/>
                  </a:cubicBezTo>
                  <a:cubicBezTo>
                    <a:pt x="770" y="1749"/>
                    <a:pt x="875" y="1574"/>
                    <a:pt x="910" y="1365"/>
                  </a:cubicBezTo>
                  <a:cubicBezTo>
                    <a:pt x="980" y="1190"/>
                    <a:pt x="980" y="1015"/>
                    <a:pt x="980" y="840"/>
                  </a:cubicBezTo>
                  <a:cubicBezTo>
                    <a:pt x="980" y="560"/>
                    <a:pt x="910" y="28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1583475" y="1999050"/>
              <a:ext cx="21875" cy="62100"/>
            </a:xfrm>
            <a:custGeom>
              <a:avLst/>
              <a:gdLst/>
              <a:ahLst/>
              <a:cxnLst/>
              <a:rect l="l" t="t" r="r" b="b"/>
              <a:pathLst>
                <a:path w="875" h="2484" extrusionOk="0">
                  <a:moveTo>
                    <a:pt x="455" y="1"/>
                  </a:moveTo>
                  <a:cubicBezTo>
                    <a:pt x="175" y="420"/>
                    <a:pt x="0" y="840"/>
                    <a:pt x="0" y="1259"/>
                  </a:cubicBezTo>
                  <a:lnTo>
                    <a:pt x="0" y="1294"/>
                  </a:lnTo>
                  <a:cubicBezTo>
                    <a:pt x="0" y="1714"/>
                    <a:pt x="175" y="2099"/>
                    <a:pt x="385" y="2483"/>
                  </a:cubicBezTo>
                  <a:cubicBezTo>
                    <a:pt x="490" y="2273"/>
                    <a:pt x="595" y="2064"/>
                    <a:pt x="769" y="1889"/>
                  </a:cubicBezTo>
                  <a:cubicBezTo>
                    <a:pt x="839" y="1679"/>
                    <a:pt x="874" y="1504"/>
                    <a:pt x="874" y="1259"/>
                  </a:cubicBezTo>
                  <a:cubicBezTo>
                    <a:pt x="874" y="805"/>
                    <a:pt x="699" y="38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15572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175" y="0"/>
                  </a:moveTo>
                  <a:cubicBezTo>
                    <a:pt x="70" y="280"/>
                    <a:pt x="0" y="560"/>
                    <a:pt x="0" y="839"/>
                  </a:cubicBezTo>
                  <a:cubicBezTo>
                    <a:pt x="0" y="1014"/>
                    <a:pt x="0" y="1189"/>
                    <a:pt x="35" y="1329"/>
                  </a:cubicBezTo>
                  <a:cubicBezTo>
                    <a:pt x="140" y="1748"/>
                    <a:pt x="385" y="2098"/>
                    <a:pt x="699" y="2413"/>
                  </a:cubicBezTo>
                  <a:cubicBezTo>
                    <a:pt x="734" y="2203"/>
                    <a:pt x="839" y="1958"/>
                    <a:pt x="944" y="1748"/>
                  </a:cubicBezTo>
                  <a:cubicBezTo>
                    <a:pt x="944" y="1679"/>
                    <a:pt x="944" y="1644"/>
                    <a:pt x="944" y="1609"/>
                  </a:cubicBezTo>
                  <a:cubicBezTo>
                    <a:pt x="944" y="1434"/>
                    <a:pt x="909" y="1294"/>
                    <a:pt x="874" y="1119"/>
                  </a:cubicBezTo>
                  <a:cubicBezTo>
                    <a:pt x="769" y="699"/>
                    <a:pt x="525" y="315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1497800" y="1989650"/>
              <a:ext cx="56850" cy="20800"/>
            </a:xfrm>
            <a:custGeom>
              <a:avLst/>
              <a:gdLst/>
              <a:ahLst/>
              <a:cxnLst/>
              <a:rect l="l" t="t" r="r" b="b"/>
              <a:pathLst>
                <a:path w="2274" h="832" extrusionOk="0">
                  <a:moveTo>
                    <a:pt x="811" y="1"/>
                  </a:moveTo>
                  <a:cubicBezTo>
                    <a:pt x="551" y="1"/>
                    <a:pt x="276" y="47"/>
                    <a:pt x="0" y="132"/>
                  </a:cubicBezTo>
                  <a:cubicBezTo>
                    <a:pt x="245" y="412"/>
                    <a:pt x="490" y="621"/>
                    <a:pt x="770" y="726"/>
                  </a:cubicBezTo>
                  <a:cubicBezTo>
                    <a:pt x="933" y="703"/>
                    <a:pt x="1096" y="691"/>
                    <a:pt x="1258" y="691"/>
                  </a:cubicBezTo>
                  <a:cubicBezTo>
                    <a:pt x="1582" y="691"/>
                    <a:pt x="1900" y="738"/>
                    <a:pt x="2203" y="831"/>
                  </a:cubicBezTo>
                  <a:cubicBezTo>
                    <a:pt x="2203" y="831"/>
                    <a:pt x="2273" y="796"/>
                    <a:pt x="2273" y="796"/>
                  </a:cubicBezTo>
                  <a:lnTo>
                    <a:pt x="2238" y="796"/>
                  </a:lnTo>
                  <a:cubicBezTo>
                    <a:pt x="2203" y="726"/>
                    <a:pt x="2168" y="621"/>
                    <a:pt x="2133" y="516"/>
                  </a:cubicBezTo>
                  <a:cubicBezTo>
                    <a:pt x="1889" y="307"/>
                    <a:pt x="1609" y="132"/>
                    <a:pt x="1294" y="62"/>
                  </a:cubicBezTo>
                  <a:cubicBezTo>
                    <a:pt x="1142" y="21"/>
                    <a:pt x="980" y="1"/>
                    <a:pt x="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1518775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36" y="0"/>
                  </a:moveTo>
                  <a:cubicBezTo>
                    <a:pt x="36" y="140"/>
                    <a:pt x="1" y="245"/>
                    <a:pt x="1" y="350"/>
                  </a:cubicBezTo>
                  <a:cubicBezTo>
                    <a:pt x="1" y="700"/>
                    <a:pt x="71" y="1049"/>
                    <a:pt x="245" y="1329"/>
                  </a:cubicBezTo>
                  <a:cubicBezTo>
                    <a:pt x="420" y="1714"/>
                    <a:pt x="735" y="2028"/>
                    <a:pt x="1155" y="2238"/>
                  </a:cubicBezTo>
                  <a:cubicBezTo>
                    <a:pt x="1120" y="1993"/>
                    <a:pt x="1155" y="1749"/>
                    <a:pt x="1189" y="1539"/>
                  </a:cubicBezTo>
                  <a:cubicBezTo>
                    <a:pt x="1155" y="1329"/>
                    <a:pt x="1085" y="1119"/>
                    <a:pt x="1015" y="944"/>
                  </a:cubicBezTo>
                  <a:cubicBezTo>
                    <a:pt x="805" y="525"/>
                    <a:pt x="455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1475950" y="1941350"/>
              <a:ext cx="47225" cy="36750"/>
            </a:xfrm>
            <a:custGeom>
              <a:avLst/>
              <a:gdLst/>
              <a:ahLst/>
              <a:cxnLst/>
              <a:rect l="l" t="t" r="r" b="b"/>
              <a:pathLst>
                <a:path w="1889" h="1470" extrusionOk="0">
                  <a:moveTo>
                    <a:pt x="0" y="1"/>
                  </a:moveTo>
                  <a:cubicBezTo>
                    <a:pt x="140" y="455"/>
                    <a:pt x="385" y="840"/>
                    <a:pt x="769" y="1085"/>
                  </a:cubicBezTo>
                  <a:cubicBezTo>
                    <a:pt x="1084" y="1330"/>
                    <a:pt x="1504" y="1469"/>
                    <a:pt x="1888" y="1469"/>
                  </a:cubicBezTo>
                  <a:cubicBezTo>
                    <a:pt x="1784" y="1330"/>
                    <a:pt x="1679" y="1190"/>
                    <a:pt x="1609" y="1015"/>
                  </a:cubicBezTo>
                  <a:cubicBezTo>
                    <a:pt x="1504" y="840"/>
                    <a:pt x="1469" y="700"/>
                    <a:pt x="1434" y="490"/>
                  </a:cubicBezTo>
                  <a:cubicBezTo>
                    <a:pt x="1364" y="455"/>
                    <a:pt x="1329" y="420"/>
                    <a:pt x="1294" y="385"/>
                  </a:cubicBezTo>
                  <a:lnTo>
                    <a:pt x="1259" y="385"/>
                  </a:lnTo>
                  <a:cubicBezTo>
                    <a:pt x="909" y="141"/>
                    <a:pt x="455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289750" y="2214975"/>
              <a:ext cx="23625" cy="54225"/>
            </a:xfrm>
            <a:custGeom>
              <a:avLst/>
              <a:gdLst/>
              <a:ahLst/>
              <a:cxnLst/>
              <a:rect l="l" t="t" r="r" b="b"/>
              <a:pathLst>
                <a:path w="945" h="2169" extrusionOk="0">
                  <a:moveTo>
                    <a:pt x="140" y="0"/>
                  </a:moveTo>
                  <a:cubicBezTo>
                    <a:pt x="70" y="210"/>
                    <a:pt x="0" y="420"/>
                    <a:pt x="0" y="630"/>
                  </a:cubicBezTo>
                  <a:cubicBezTo>
                    <a:pt x="0" y="840"/>
                    <a:pt x="35" y="1084"/>
                    <a:pt x="105" y="1294"/>
                  </a:cubicBezTo>
                  <a:cubicBezTo>
                    <a:pt x="210" y="1574"/>
                    <a:pt x="420" y="1854"/>
                    <a:pt x="630" y="2098"/>
                  </a:cubicBezTo>
                  <a:cubicBezTo>
                    <a:pt x="735" y="2098"/>
                    <a:pt x="839" y="2133"/>
                    <a:pt x="909" y="2168"/>
                  </a:cubicBezTo>
                  <a:cubicBezTo>
                    <a:pt x="909" y="2168"/>
                    <a:pt x="944" y="2133"/>
                    <a:pt x="944" y="2133"/>
                  </a:cubicBezTo>
                  <a:cubicBezTo>
                    <a:pt x="770" y="1679"/>
                    <a:pt x="700" y="1224"/>
                    <a:pt x="770" y="735"/>
                  </a:cubicBezTo>
                  <a:cubicBezTo>
                    <a:pt x="595" y="455"/>
                    <a:pt x="385" y="21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246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1695" y="1"/>
                  </a:moveTo>
                  <a:cubicBezTo>
                    <a:pt x="1367" y="1"/>
                    <a:pt x="1059" y="79"/>
                    <a:pt x="770" y="237"/>
                  </a:cubicBezTo>
                  <a:cubicBezTo>
                    <a:pt x="490" y="377"/>
                    <a:pt x="246" y="586"/>
                    <a:pt x="71" y="866"/>
                  </a:cubicBezTo>
                  <a:cubicBezTo>
                    <a:pt x="71" y="971"/>
                    <a:pt x="36" y="1076"/>
                    <a:pt x="1" y="1181"/>
                  </a:cubicBezTo>
                  <a:lnTo>
                    <a:pt x="71" y="1181"/>
                  </a:lnTo>
                  <a:cubicBezTo>
                    <a:pt x="455" y="936"/>
                    <a:pt x="910" y="796"/>
                    <a:pt x="1435" y="761"/>
                  </a:cubicBezTo>
                  <a:cubicBezTo>
                    <a:pt x="1679" y="586"/>
                    <a:pt x="1889" y="307"/>
                    <a:pt x="2029" y="27"/>
                  </a:cubicBezTo>
                  <a:cubicBezTo>
                    <a:pt x="1915" y="9"/>
                    <a:pt x="1804" y="1"/>
                    <a:pt x="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266150" y="2184375"/>
              <a:ext cx="19250" cy="58600"/>
            </a:xfrm>
            <a:custGeom>
              <a:avLst/>
              <a:gdLst/>
              <a:ahLst/>
              <a:cxnLst/>
              <a:rect l="l" t="t" r="r" b="b"/>
              <a:pathLst>
                <a:path w="770" h="2344" extrusionOk="0">
                  <a:moveTo>
                    <a:pt x="315" y="1"/>
                  </a:moveTo>
                  <a:cubicBezTo>
                    <a:pt x="105" y="350"/>
                    <a:pt x="0" y="735"/>
                    <a:pt x="0" y="1085"/>
                  </a:cubicBezTo>
                  <a:cubicBezTo>
                    <a:pt x="0" y="1154"/>
                    <a:pt x="0" y="1189"/>
                    <a:pt x="0" y="1259"/>
                  </a:cubicBezTo>
                  <a:cubicBezTo>
                    <a:pt x="35" y="1574"/>
                    <a:pt x="140" y="1889"/>
                    <a:pt x="315" y="2169"/>
                  </a:cubicBezTo>
                  <a:cubicBezTo>
                    <a:pt x="420" y="2203"/>
                    <a:pt x="490" y="2273"/>
                    <a:pt x="595" y="2343"/>
                  </a:cubicBezTo>
                  <a:cubicBezTo>
                    <a:pt x="595" y="2308"/>
                    <a:pt x="595" y="2273"/>
                    <a:pt x="595" y="2273"/>
                  </a:cubicBezTo>
                  <a:cubicBezTo>
                    <a:pt x="525" y="1819"/>
                    <a:pt x="560" y="1329"/>
                    <a:pt x="769" y="840"/>
                  </a:cubicBezTo>
                  <a:cubicBezTo>
                    <a:pt x="665" y="560"/>
                    <a:pt x="525" y="280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246900" y="2150275"/>
              <a:ext cx="21900" cy="58600"/>
            </a:xfrm>
            <a:custGeom>
              <a:avLst/>
              <a:gdLst/>
              <a:ahLst/>
              <a:cxnLst/>
              <a:rect l="l" t="t" r="r" b="b"/>
              <a:pathLst>
                <a:path w="876" h="2344" extrusionOk="0">
                  <a:moveTo>
                    <a:pt x="630" y="1"/>
                  </a:moveTo>
                  <a:cubicBezTo>
                    <a:pt x="316" y="351"/>
                    <a:pt x="106" y="735"/>
                    <a:pt x="36" y="1155"/>
                  </a:cubicBezTo>
                  <a:cubicBezTo>
                    <a:pt x="1" y="1260"/>
                    <a:pt x="1" y="1365"/>
                    <a:pt x="1" y="1469"/>
                  </a:cubicBezTo>
                  <a:cubicBezTo>
                    <a:pt x="1" y="1679"/>
                    <a:pt x="71" y="1889"/>
                    <a:pt x="141" y="2099"/>
                  </a:cubicBezTo>
                  <a:cubicBezTo>
                    <a:pt x="211" y="2169"/>
                    <a:pt x="281" y="2239"/>
                    <a:pt x="351" y="2344"/>
                  </a:cubicBezTo>
                  <a:cubicBezTo>
                    <a:pt x="351" y="2309"/>
                    <a:pt x="386" y="2309"/>
                    <a:pt x="386" y="2274"/>
                  </a:cubicBezTo>
                  <a:cubicBezTo>
                    <a:pt x="420" y="1819"/>
                    <a:pt x="595" y="1365"/>
                    <a:pt x="875" y="945"/>
                  </a:cubicBezTo>
                  <a:cubicBezTo>
                    <a:pt x="875" y="630"/>
                    <a:pt x="770" y="316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12346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979" y="0"/>
                  </a:moveTo>
                  <a:cubicBezTo>
                    <a:pt x="595" y="245"/>
                    <a:pt x="280" y="595"/>
                    <a:pt x="140" y="979"/>
                  </a:cubicBezTo>
                  <a:cubicBezTo>
                    <a:pt x="35" y="1224"/>
                    <a:pt x="0" y="1469"/>
                    <a:pt x="0" y="1749"/>
                  </a:cubicBezTo>
                  <a:cubicBezTo>
                    <a:pt x="0" y="1818"/>
                    <a:pt x="0" y="1853"/>
                    <a:pt x="0" y="1888"/>
                  </a:cubicBezTo>
                  <a:cubicBezTo>
                    <a:pt x="70" y="1993"/>
                    <a:pt x="105" y="2063"/>
                    <a:pt x="175" y="2168"/>
                  </a:cubicBezTo>
                  <a:cubicBezTo>
                    <a:pt x="175" y="2168"/>
                    <a:pt x="210" y="2133"/>
                    <a:pt x="210" y="2133"/>
                  </a:cubicBezTo>
                  <a:cubicBezTo>
                    <a:pt x="385" y="1679"/>
                    <a:pt x="630" y="1259"/>
                    <a:pt x="1014" y="944"/>
                  </a:cubicBezTo>
                  <a:cubicBezTo>
                    <a:pt x="1049" y="804"/>
                    <a:pt x="1049" y="665"/>
                    <a:pt x="1049" y="490"/>
                  </a:cubicBezTo>
                  <a:cubicBezTo>
                    <a:pt x="1049" y="350"/>
                    <a:pt x="1014" y="175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1234675" y="2047125"/>
              <a:ext cx="42850" cy="38500"/>
            </a:xfrm>
            <a:custGeom>
              <a:avLst/>
              <a:gdLst/>
              <a:ahLst/>
              <a:cxnLst/>
              <a:rect l="l" t="t" r="r" b="b"/>
              <a:pathLst>
                <a:path w="1714" h="1540" extrusionOk="0">
                  <a:moveTo>
                    <a:pt x="1714" y="1"/>
                  </a:moveTo>
                  <a:lnTo>
                    <a:pt x="1714" y="1"/>
                  </a:lnTo>
                  <a:cubicBezTo>
                    <a:pt x="1259" y="36"/>
                    <a:pt x="840" y="176"/>
                    <a:pt x="525" y="455"/>
                  </a:cubicBezTo>
                  <a:cubicBezTo>
                    <a:pt x="280" y="665"/>
                    <a:pt x="105" y="945"/>
                    <a:pt x="0" y="1260"/>
                  </a:cubicBezTo>
                  <a:cubicBezTo>
                    <a:pt x="0" y="1365"/>
                    <a:pt x="0" y="1469"/>
                    <a:pt x="0" y="1539"/>
                  </a:cubicBezTo>
                  <a:lnTo>
                    <a:pt x="70" y="1539"/>
                  </a:lnTo>
                  <a:cubicBezTo>
                    <a:pt x="385" y="1225"/>
                    <a:pt x="805" y="980"/>
                    <a:pt x="1294" y="840"/>
                  </a:cubicBezTo>
                  <a:cubicBezTo>
                    <a:pt x="1469" y="595"/>
                    <a:pt x="1609" y="31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229425" y="2079475"/>
              <a:ext cx="35000" cy="48975"/>
            </a:xfrm>
            <a:custGeom>
              <a:avLst/>
              <a:gdLst/>
              <a:ahLst/>
              <a:cxnLst/>
              <a:rect l="l" t="t" r="r" b="b"/>
              <a:pathLst>
                <a:path w="1400" h="1959" extrusionOk="0">
                  <a:moveTo>
                    <a:pt x="1399" y="1"/>
                  </a:moveTo>
                  <a:lnTo>
                    <a:pt x="1399" y="1"/>
                  </a:lnTo>
                  <a:cubicBezTo>
                    <a:pt x="980" y="175"/>
                    <a:pt x="595" y="420"/>
                    <a:pt x="350" y="770"/>
                  </a:cubicBezTo>
                  <a:cubicBezTo>
                    <a:pt x="175" y="1015"/>
                    <a:pt x="70" y="1294"/>
                    <a:pt x="1" y="1609"/>
                  </a:cubicBezTo>
                  <a:cubicBezTo>
                    <a:pt x="36" y="1714"/>
                    <a:pt x="70" y="1819"/>
                    <a:pt x="105" y="1959"/>
                  </a:cubicBezTo>
                  <a:cubicBezTo>
                    <a:pt x="105" y="1924"/>
                    <a:pt x="140" y="1924"/>
                    <a:pt x="175" y="1924"/>
                  </a:cubicBezTo>
                  <a:cubicBezTo>
                    <a:pt x="385" y="1504"/>
                    <a:pt x="770" y="1189"/>
                    <a:pt x="1189" y="945"/>
                  </a:cubicBezTo>
                  <a:cubicBezTo>
                    <a:pt x="1329" y="665"/>
                    <a:pt x="1399" y="350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194450" y="2145925"/>
              <a:ext cx="41125" cy="46350"/>
            </a:xfrm>
            <a:custGeom>
              <a:avLst/>
              <a:gdLst/>
              <a:ahLst/>
              <a:cxnLst/>
              <a:rect l="l" t="t" r="r" b="b"/>
              <a:pathLst>
                <a:path w="1645" h="1854" extrusionOk="0">
                  <a:moveTo>
                    <a:pt x="1" y="0"/>
                  </a:moveTo>
                  <a:cubicBezTo>
                    <a:pt x="71" y="490"/>
                    <a:pt x="211" y="909"/>
                    <a:pt x="490" y="1259"/>
                  </a:cubicBezTo>
                  <a:cubicBezTo>
                    <a:pt x="630" y="1434"/>
                    <a:pt x="805" y="1539"/>
                    <a:pt x="1015" y="1643"/>
                  </a:cubicBezTo>
                  <a:cubicBezTo>
                    <a:pt x="1225" y="1713"/>
                    <a:pt x="1435" y="1783"/>
                    <a:pt x="1644" y="1853"/>
                  </a:cubicBezTo>
                  <a:cubicBezTo>
                    <a:pt x="1574" y="1434"/>
                    <a:pt x="1435" y="1014"/>
                    <a:pt x="1155" y="699"/>
                  </a:cubicBezTo>
                  <a:cubicBezTo>
                    <a:pt x="875" y="350"/>
                    <a:pt x="455" y="14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1206700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0" y="0"/>
                  </a:moveTo>
                  <a:cubicBezTo>
                    <a:pt x="140" y="455"/>
                    <a:pt x="385" y="839"/>
                    <a:pt x="770" y="1084"/>
                  </a:cubicBezTo>
                  <a:cubicBezTo>
                    <a:pt x="945" y="1224"/>
                    <a:pt x="1119" y="1329"/>
                    <a:pt x="1329" y="1364"/>
                  </a:cubicBezTo>
                  <a:cubicBezTo>
                    <a:pt x="1574" y="1364"/>
                    <a:pt x="1784" y="1399"/>
                    <a:pt x="2028" y="1434"/>
                  </a:cubicBezTo>
                  <a:cubicBezTo>
                    <a:pt x="1854" y="1014"/>
                    <a:pt x="1609" y="665"/>
                    <a:pt x="1259" y="420"/>
                  </a:cubicBezTo>
                  <a:lnTo>
                    <a:pt x="1259" y="385"/>
                  </a:lnTo>
                  <a:cubicBezTo>
                    <a:pt x="910" y="140"/>
                    <a:pt x="455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1230300" y="2240100"/>
              <a:ext cx="57725" cy="26475"/>
            </a:xfrm>
            <a:custGeom>
              <a:avLst/>
              <a:gdLst/>
              <a:ahLst/>
              <a:cxnLst/>
              <a:rect l="l" t="t" r="r" b="b"/>
              <a:pathLst>
                <a:path w="2309" h="1059" extrusionOk="0">
                  <a:moveTo>
                    <a:pt x="527" y="1"/>
                  </a:moveTo>
                  <a:cubicBezTo>
                    <a:pt x="353" y="1"/>
                    <a:pt x="177" y="17"/>
                    <a:pt x="1" y="44"/>
                  </a:cubicBezTo>
                  <a:cubicBezTo>
                    <a:pt x="280" y="464"/>
                    <a:pt x="595" y="779"/>
                    <a:pt x="1015" y="919"/>
                  </a:cubicBezTo>
                  <a:cubicBezTo>
                    <a:pt x="1189" y="1023"/>
                    <a:pt x="1399" y="1058"/>
                    <a:pt x="1644" y="1058"/>
                  </a:cubicBezTo>
                  <a:cubicBezTo>
                    <a:pt x="1854" y="1023"/>
                    <a:pt x="2064" y="989"/>
                    <a:pt x="2308" y="989"/>
                  </a:cubicBezTo>
                  <a:cubicBezTo>
                    <a:pt x="2029" y="604"/>
                    <a:pt x="1714" y="289"/>
                    <a:pt x="1329" y="149"/>
                  </a:cubicBezTo>
                  <a:cubicBezTo>
                    <a:pt x="1072" y="42"/>
                    <a:pt x="802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1263525" y="2273875"/>
              <a:ext cx="62950" cy="22950"/>
            </a:xfrm>
            <a:custGeom>
              <a:avLst/>
              <a:gdLst/>
              <a:ahLst/>
              <a:cxnLst/>
              <a:rect l="l" t="t" r="r" b="b"/>
              <a:pathLst>
                <a:path w="2518" h="918" extrusionOk="0">
                  <a:moveTo>
                    <a:pt x="1045" y="1"/>
                  </a:moveTo>
                  <a:cubicBezTo>
                    <a:pt x="686" y="1"/>
                    <a:pt x="332" y="101"/>
                    <a:pt x="0" y="267"/>
                  </a:cubicBezTo>
                  <a:cubicBezTo>
                    <a:pt x="350" y="582"/>
                    <a:pt x="735" y="826"/>
                    <a:pt x="1189" y="896"/>
                  </a:cubicBezTo>
                  <a:cubicBezTo>
                    <a:pt x="1277" y="911"/>
                    <a:pt x="1366" y="918"/>
                    <a:pt x="1456" y="918"/>
                  </a:cubicBezTo>
                  <a:cubicBezTo>
                    <a:pt x="1798" y="918"/>
                    <a:pt x="2158" y="818"/>
                    <a:pt x="2518" y="652"/>
                  </a:cubicBezTo>
                  <a:cubicBezTo>
                    <a:pt x="2168" y="337"/>
                    <a:pt x="1749" y="92"/>
                    <a:pt x="1329" y="22"/>
                  </a:cubicBezTo>
                  <a:cubicBezTo>
                    <a:pt x="1234" y="8"/>
                    <a:pt x="1139" y="1"/>
                    <a:pt x="1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1317725" y="2240325"/>
              <a:ext cx="34100" cy="51600"/>
            </a:xfrm>
            <a:custGeom>
              <a:avLst/>
              <a:gdLst/>
              <a:ahLst/>
              <a:cxnLst/>
              <a:rect l="l" t="t" r="r" b="b"/>
              <a:pathLst>
                <a:path w="1364" h="2064" extrusionOk="0">
                  <a:moveTo>
                    <a:pt x="0" y="0"/>
                  </a:moveTo>
                  <a:cubicBezTo>
                    <a:pt x="0" y="35"/>
                    <a:pt x="0" y="70"/>
                    <a:pt x="0" y="105"/>
                  </a:cubicBezTo>
                  <a:cubicBezTo>
                    <a:pt x="0" y="525"/>
                    <a:pt x="105" y="910"/>
                    <a:pt x="315" y="1224"/>
                  </a:cubicBezTo>
                  <a:cubicBezTo>
                    <a:pt x="560" y="1609"/>
                    <a:pt x="909" y="1889"/>
                    <a:pt x="1329" y="2063"/>
                  </a:cubicBezTo>
                  <a:cubicBezTo>
                    <a:pt x="1329" y="2029"/>
                    <a:pt x="1364" y="1994"/>
                    <a:pt x="1364" y="1959"/>
                  </a:cubicBezTo>
                  <a:cubicBezTo>
                    <a:pt x="1364" y="1539"/>
                    <a:pt x="1224" y="1154"/>
                    <a:pt x="1014" y="805"/>
                  </a:cubicBezTo>
                  <a:cubicBezTo>
                    <a:pt x="804" y="420"/>
                    <a:pt x="420" y="1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299350" y="1941350"/>
              <a:ext cx="48125" cy="36750"/>
            </a:xfrm>
            <a:custGeom>
              <a:avLst/>
              <a:gdLst/>
              <a:ahLst/>
              <a:cxnLst/>
              <a:rect l="l" t="t" r="r" b="b"/>
              <a:pathLst>
                <a:path w="1925" h="1470" extrusionOk="0">
                  <a:moveTo>
                    <a:pt x="1924" y="1"/>
                  </a:moveTo>
                  <a:cubicBezTo>
                    <a:pt x="1435" y="1"/>
                    <a:pt x="1015" y="141"/>
                    <a:pt x="630" y="385"/>
                  </a:cubicBezTo>
                  <a:cubicBezTo>
                    <a:pt x="595" y="420"/>
                    <a:pt x="560" y="455"/>
                    <a:pt x="490" y="525"/>
                  </a:cubicBezTo>
                  <a:cubicBezTo>
                    <a:pt x="455" y="700"/>
                    <a:pt x="386" y="840"/>
                    <a:pt x="316" y="1015"/>
                  </a:cubicBezTo>
                  <a:cubicBezTo>
                    <a:pt x="246" y="1190"/>
                    <a:pt x="106" y="1330"/>
                    <a:pt x="1" y="1469"/>
                  </a:cubicBezTo>
                  <a:cubicBezTo>
                    <a:pt x="420" y="1469"/>
                    <a:pt x="805" y="1330"/>
                    <a:pt x="1120" y="1085"/>
                  </a:cubicBezTo>
                  <a:cubicBezTo>
                    <a:pt x="1504" y="840"/>
                    <a:pt x="1749" y="455"/>
                    <a:pt x="1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274000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1155" y="0"/>
                  </a:moveTo>
                  <a:cubicBezTo>
                    <a:pt x="735" y="245"/>
                    <a:pt x="420" y="525"/>
                    <a:pt x="211" y="944"/>
                  </a:cubicBezTo>
                  <a:cubicBezTo>
                    <a:pt x="106" y="1119"/>
                    <a:pt x="36" y="1329"/>
                    <a:pt x="1" y="1539"/>
                  </a:cubicBezTo>
                  <a:cubicBezTo>
                    <a:pt x="71" y="1749"/>
                    <a:pt x="106" y="1993"/>
                    <a:pt x="71" y="2238"/>
                  </a:cubicBezTo>
                  <a:cubicBezTo>
                    <a:pt x="455" y="2028"/>
                    <a:pt x="805" y="1714"/>
                    <a:pt x="980" y="1329"/>
                  </a:cubicBezTo>
                  <a:cubicBezTo>
                    <a:pt x="1120" y="1049"/>
                    <a:pt x="1190" y="700"/>
                    <a:pt x="1190" y="350"/>
                  </a:cubicBezTo>
                  <a:cubicBezTo>
                    <a:pt x="1190" y="245"/>
                    <a:pt x="1190" y="14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1268775" y="1989650"/>
              <a:ext cx="55950" cy="20800"/>
            </a:xfrm>
            <a:custGeom>
              <a:avLst/>
              <a:gdLst/>
              <a:ahLst/>
              <a:cxnLst/>
              <a:rect l="l" t="t" r="r" b="b"/>
              <a:pathLst>
                <a:path w="2238" h="832" extrusionOk="0">
                  <a:moveTo>
                    <a:pt x="1453" y="1"/>
                  </a:moveTo>
                  <a:cubicBezTo>
                    <a:pt x="1281" y="1"/>
                    <a:pt x="1110" y="21"/>
                    <a:pt x="944" y="62"/>
                  </a:cubicBezTo>
                  <a:cubicBezTo>
                    <a:pt x="664" y="132"/>
                    <a:pt x="385" y="307"/>
                    <a:pt x="140" y="516"/>
                  </a:cubicBezTo>
                  <a:cubicBezTo>
                    <a:pt x="105" y="621"/>
                    <a:pt x="70" y="726"/>
                    <a:pt x="0" y="796"/>
                  </a:cubicBezTo>
                  <a:cubicBezTo>
                    <a:pt x="35" y="796"/>
                    <a:pt x="35" y="831"/>
                    <a:pt x="70" y="831"/>
                  </a:cubicBezTo>
                  <a:cubicBezTo>
                    <a:pt x="348" y="724"/>
                    <a:pt x="640" y="683"/>
                    <a:pt x="937" y="683"/>
                  </a:cubicBezTo>
                  <a:cubicBezTo>
                    <a:pt x="1124" y="683"/>
                    <a:pt x="1314" y="699"/>
                    <a:pt x="1504" y="726"/>
                  </a:cubicBezTo>
                  <a:cubicBezTo>
                    <a:pt x="1783" y="621"/>
                    <a:pt x="2028" y="412"/>
                    <a:pt x="2238" y="132"/>
                  </a:cubicBezTo>
                  <a:cubicBezTo>
                    <a:pt x="1984" y="47"/>
                    <a:pt x="1717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12425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769" y="0"/>
                  </a:moveTo>
                  <a:cubicBezTo>
                    <a:pt x="420" y="315"/>
                    <a:pt x="175" y="699"/>
                    <a:pt x="70" y="1119"/>
                  </a:cubicBezTo>
                  <a:cubicBezTo>
                    <a:pt x="35" y="1294"/>
                    <a:pt x="0" y="1434"/>
                    <a:pt x="0" y="1609"/>
                  </a:cubicBezTo>
                  <a:cubicBezTo>
                    <a:pt x="0" y="1644"/>
                    <a:pt x="0" y="1713"/>
                    <a:pt x="0" y="1748"/>
                  </a:cubicBezTo>
                  <a:cubicBezTo>
                    <a:pt x="105" y="1958"/>
                    <a:pt x="210" y="2203"/>
                    <a:pt x="245" y="2413"/>
                  </a:cubicBezTo>
                  <a:cubicBezTo>
                    <a:pt x="560" y="2098"/>
                    <a:pt x="804" y="1748"/>
                    <a:pt x="909" y="1329"/>
                  </a:cubicBezTo>
                  <a:cubicBezTo>
                    <a:pt x="944" y="1189"/>
                    <a:pt x="944" y="1014"/>
                    <a:pt x="944" y="874"/>
                  </a:cubicBezTo>
                  <a:cubicBezTo>
                    <a:pt x="944" y="560"/>
                    <a:pt x="874" y="28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218050" y="1999050"/>
              <a:ext cx="21900" cy="62100"/>
            </a:xfrm>
            <a:custGeom>
              <a:avLst/>
              <a:gdLst/>
              <a:ahLst/>
              <a:cxnLst/>
              <a:rect l="l" t="t" r="r" b="b"/>
              <a:pathLst>
                <a:path w="876" h="2484" extrusionOk="0">
                  <a:moveTo>
                    <a:pt x="421" y="1"/>
                  </a:moveTo>
                  <a:cubicBezTo>
                    <a:pt x="176" y="385"/>
                    <a:pt x="1" y="805"/>
                    <a:pt x="1" y="1259"/>
                  </a:cubicBezTo>
                  <a:lnTo>
                    <a:pt x="1" y="1294"/>
                  </a:lnTo>
                  <a:cubicBezTo>
                    <a:pt x="1" y="1504"/>
                    <a:pt x="36" y="1679"/>
                    <a:pt x="106" y="1889"/>
                  </a:cubicBezTo>
                  <a:cubicBezTo>
                    <a:pt x="246" y="2064"/>
                    <a:pt x="386" y="2273"/>
                    <a:pt x="456" y="2483"/>
                  </a:cubicBezTo>
                  <a:cubicBezTo>
                    <a:pt x="700" y="2099"/>
                    <a:pt x="875" y="1714"/>
                    <a:pt x="875" y="1294"/>
                  </a:cubicBezTo>
                  <a:lnTo>
                    <a:pt x="875" y="1259"/>
                  </a:lnTo>
                  <a:cubicBezTo>
                    <a:pt x="875" y="805"/>
                    <a:pt x="700" y="420"/>
                    <a:pt x="4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201450" y="2044500"/>
              <a:ext cx="23625" cy="61225"/>
            </a:xfrm>
            <a:custGeom>
              <a:avLst/>
              <a:gdLst/>
              <a:ahLst/>
              <a:cxnLst/>
              <a:rect l="l" t="t" r="r" b="b"/>
              <a:pathLst>
                <a:path w="945" h="2449" extrusionOk="0">
                  <a:moveTo>
                    <a:pt x="175" y="1"/>
                  </a:moveTo>
                  <a:cubicBezTo>
                    <a:pt x="71" y="281"/>
                    <a:pt x="1" y="595"/>
                    <a:pt x="1" y="875"/>
                  </a:cubicBezTo>
                  <a:cubicBezTo>
                    <a:pt x="1" y="1015"/>
                    <a:pt x="1" y="1190"/>
                    <a:pt x="36" y="1365"/>
                  </a:cubicBezTo>
                  <a:cubicBezTo>
                    <a:pt x="105" y="1574"/>
                    <a:pt x="210" y="1749"/>
                    <a:pt x="315" y="1924"/>
                  </a:cubicBezTo>
                  <a:cubicBezTo>
                    <a:pt x="490" y="2064"/>
                    <a:pt x="665" y="2239"/>
                    <a:pt x="805" y="2449"/>
                  </a:cubicBezTo>
                  <a:cubicBezTo>
                    <a:pt x="910" y="2169"/>
                    <a:pt x="945" y="1924"/>
                    <a:pt x="945" y="1644"/>
                  </a:cubicBezTo>
                  <a:cubicBezTo>
                    <a:pt x="945" y="1470"/>
                    <a:pt x="945" y="1295"/>
                    <a:pt x="910" y="1155"/>
                  </a:cubicBezTo>
                  <a:cubicBezTo>
                    <a:pt x="805" y="700"/>
                    <a:pt x="525" y="35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11927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36" y="1"/>
                  </a:moveTo>
                  <a:cubicBezTo>
                    <a:pt x="36" y="106"/>
                    <a:pt x="1" y="211"/>
                    <a:pt x="1" y="316"/>
                  </a:cubicBezTo>
                  <a:cubicBezTo>
                    <a:pt x="1" y="665"/>
                    <a:pt x="106" y="1015"/>
                    <a:pt x="246" y="1330"/>
                  </a:cubicBezTo>
                  <a:cubicBezTo>
                    <a:pt x="351" y="1505"/>
                    <a:pt x="490" y="1679"/>
                    <a:pt x="630" y="1819"/>
                  </a:cubicBezTo>
                  <a:cubicBezTo>
                    <a:pt x="840" y="1924"/>
                    <a:pt x="1050" y="2029"/>
                    <a:pt x="1225" y="2169"/>
                  </a:cubicBezTo>
                  <a:cubicBezTo>
                    <a:pt x="1260" y="2099"/>
                    <a:pt x="1260" y="2029"/>
                    <a:pt x="1260" y="1924"/>
                  </a:cubicBezTo>
                  <a:cubicBezTo>
                    <a:pt x="1260" y="1574"/>
                    <a:pt x="1190" y="1225"/>
                    <a:pt x="1015" y="910"/>
                  </a:cubicBezTo>
                  <a:cubicBezTo>
                    <a:pt x="805" y="525"/>
                    <a:pt x="455" y="21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1339575" y="1892400"/>
              <a:ext cx="142500" cy="451975"/>
            </a:xfrm>
            <a:custGeom>
              <a:avLst/>
              <a:gdLst/>
              <a:ahLst/>
              <a:cxnLst/>
              <a:rect l="l" t="t" r="r" b="b"/>
              <a:pathLst>
                <a:path w="5700" h="18079" extrusionOk="0">
                  <a:moveTo>
                    <a:pt x="2868" y="1085"/>
                  </a:moveTo>
                  <a:cubicBezTo>
                    <a:pt x="3322" y="2204"/>
                    <a:pt x="3392" y="3357"/>
                    <a:pt x="3392" y="4337"/>
                  </a:cubicBezTo>
                  <a:lnTo>
                    <a:pt x="3392" y="12449"/>
                  </a:lnTo>
                  <a:lnTo>
                    <a:pt x="2868" y="12449"/>
                  </a:lnTo>
                  <a:lnTo>
                    <a:pt x="2868" y="1085"/>
                  </a:lnTo>
                  <a:close/>
                  <a:moveTo>
                    <a:pt x="2868" y="1"/>
                  </a:moveTo>
                  <a:lnTo>
                    <a:pt x="2693" y="385"/>
                  </a:lnTo>
                  <a:cubicBezTo>
                    <a:pt x="2028" y="1749"/>
                    <a:pt x="1924" y="3148"/>
                    <a:pt x="1924" y="4337"/>
                  </a:cubicBezTo>
                  <a:lnTo>
                    <a:pt x="1924" y="12938"/>
                  </a:lnTo>
                  <a:lnTo>
                    <a:pt x="1259" y="12938"/>
                  </a:lnTo>
                  <a:cubicBezTo>
                    <a:pt x="1084" y="12938"/>
                    <a:pt x="1084" y="12868"/>
                    <a:pt x="1154" y="12764"/>
                  </a:cubicBezTo>
                  <a:cubicBezTo>
                    <a:pt x="1154" y="12729"/>
                    <a:pt x="1189" y="12659"/>
                    <a:pt x="1189" y="12554"/>
                  </a:cubicBezTo>
                  <a:cubicBezTo>
                    <a:pt x="1189" y="12274"/>
                    <a:pt x="979" y="12064"/>
                    <a:pt x="700" y="12064"/>
                  </a:cubicBezTo>
                  <a:cubicBezTo>
                    <a:pt x="420" y="12064"/>
                    <a:pt x="175" y="12309"/>
                    <a:pt x="175" y="12589"/>
                  </a:cubicBezTo>
                  <a:cubicBezTo>
                    <a:pt x="175" y="12938"/>
                    <a:pt x="455" y="13288"/>
                    <a:pt x="1084" y="13288"/>
                  </a:cubicBezTo>
                  <a:lnTo>
                    <a:pt x="2203" y="13288"/>
                  </a:lnTo>
                  <a:cubicBezTo>
                    <a:pt x="2028" y="13743"/>
                    <a:pt x="1924" y="14302"/>
                    <a:pt x="1924" y="14931"/>
                  </a:cubicBezTo>
                  <a:cubicBezTo>
                    <a:pt x="1924" y="15736"/>
                    <a:pt x="2098" y="16470"/>
                    <a:pt x="2343" y="16890"/>
                  </a:cubicBezTo>
                  <a:cubicBezTo>
                    <a:pt x="1469" y="16750"/>
                    <a:pt x="805" y="16575"/>
                    <a:pt x="210" y="16225"/>
                  </a:cubicBezTo>
                  <a:lnTo>
                    <a:pt x="175" y="16190"/>
                  </a:lnTo>
                  <a:lnTo>
                    <a:pt x="0" y="16575"/>
                  </a:lnTo>
                  <a:lnTo>
                    <a:pt x="35" y="16575"/>
                  </a:lnTo>
                  <a:cubicBezTo>
                    <a:pt x="560" y="16890"/>
                    <a:pt x="1084" y="16995"/>
                    <a:pt x="1714" y="17134"/>
                  </a:cubicBezTo>
                  <a:cubicBezTo>
                    <a:pt x="1714" y="17134"/>
                    <a:pt x="2203" y="17239"/>
                    <a:pt x="2518" y="17309"/>
                  </a:cubicBezTo>
                  <a:cubicBezTo>
                    <a:pt x="2448" y="17379"/>
                    <a:pt x="2378" y="17519"/>
                    <a:pt x="2378" y="17659"/>
                  </a:cubicBezTo>
                  <a:cubicBezTo>
                    <a:pt x="2378" y="17904"/>
                    <a:pt x="2588" y="18079"/>
                    <a:pt x="2868" y="18079"/>
                  </a:cubicBezTo>
                  <a:cubicBezTo>
                    <a:pt x="3112" y="18079"/>
                    <a:pt x="3322" y="17904"/>
                    <a:pt x="3322" y="17659"/>
                  </a:cubicBezTo>
                  <a:cubicBezTo>
                    <a:pt x="3322" y="17519"/>
                    <a:pt x="3287" y="17379"/>
                    <a:pt x="3182" y="17309"/>
                  </a:cubicBezTo>
                  <a:cubicBezTo>
                    <a:pt x="3532" y="17239"/>
                    <a:pt x="3987" y="17169"/>
                    <a:pt x="3987" y="17169"/>
                  </a:cubicBezTo>
                  <a:cubicBezTo>
                    <a:pt x="4616" y="16995"/>
                    <a:pt x="5141" y="16890"/>
                    <a:pt x="5665" y="16575"/>
                  </a:cubicBezTo>
                  <a:lnTo>
                    <a:pt x="5700" y="16575"/>
                  </a:lnTo>
                  <a:lnTo>
                    <a:pt x="5560" y="16190"/>
                  </a:lnTo>
                  <a:lnTo>
                    <a:pt x="5490" y="16225"/>
                  </a:lnTo>
                  <a:cubicBezTo>
                    <a:pt x="4931" y="16540"/>
                    <a:pt x="4266" y="16750"/>
                    <a:pt x="3427" y="16890"/>
                  </a:cubicBezTo>
                  <a:cubicBezTo>
                    <a:pt x="3672" y="16470"/>
                    <a:pt x="3812" y="15736"/>
                    <a:pt x="3812" y="14931"/>
                  </a:cubicBezTo>
                  <a:cubicBezTo>
                    <a:pt x="3812" y="14302"/>
                    <a:pt x="3742" y="13743"/>
                    <a:pt x="3567" y="13288"/>
                  </a:cubicBezTo>
                  <a:lnTo>
                    <a:pt x="4686" y="13288"/>
                  </a:lnTo>
                  <a:cubicBezTo>
                    <a:pt x="5315" y="13288"/>
                    <a:pt x="5595" y="12938"/>
                    <a:pt x="5595" y="12589"/>
                  </a:cubicBezTo>
                  <a:cubicBezTo>
                    <a:pt x="5595" y="12309"/>
                    <a:pt x="5350" y="12064"/>
                    <a:pt x="5071" y="12064"/>
                  </a:cubicBezTo>
                  <a:cubicBezTo>
                    <a:pt x="4791" y="12064"/>
                    <a:pt x="4581" y="12274"/>
                    <a:pt x="4581" y="12554"/>
                  </a:cubicBezTo>
                  <a:cubicBezTo>
                    <a:pt x="4581" y="12659"/>
                    <a:pt x="4581" y="12729"/>
                    <a:pt x="4616" y="12764"/>
                  </a:cubicBezTo>
                  <a:cubicBezTo>
                    <a:pt x="4651" y="12868"/>
                    <a:pt x="4686" y="12938"/>
                    <a:pt x="4511" y="12938"/>
                  </a:cubicBezTo>
                  <a:lnTo>
                    <a:pt x="3847" y="12938"/>
                  </a:lnTo>
                  <a:lnTo>
                    <a:pt x="3847" y="4337"/>
                  </a:lnTo>
                  <a:cubicBezTo>
                    <a:pt x="3847" y="3148"/>
                    <a:pt x="3742" y="1784"/>
                    <a:pt x="3077" y="385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2" name="Google Shape;62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5410200" y="1561425"/>
            <a:ext cx="33144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5410200" y="2331675"/>
            <a:ext cx="33756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 sz="1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25" name="Google Shape;625;p23"/>
          <p:cNvSpPr txBox="1">
            <a:spLocks noGrp="1"/>
          </p:cNvSpPr>
          <p:nvPr>
            <p:ph type="subTitle" idx="2"/>
          </p:nvPr>
        </p:nvSpPr>
        <p:spPr>
          <a:xfrm>
            <a:off x="5417600" y="2916225"/>
            <a:ext cx="24075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 Narrow"/>
              <a:buNone/>
              <a:defRPr sz="1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922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1 - Light - Frame Motion">
  <p:cSld name="Cover1 - Light - Frame Motion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24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24"/>
          <p:cNvSpPr/>
          <p:nvPr/>
        </p:nvSpPr>
        <p:spPr>
          <a:xfrm>
            <a:off x="12900" y="4606225"/>
            <a:ext cx="50346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630" name="Google Shape;630;p24"/>
          <p:cNvSpPr/>
          <p:nvPr/>
        </p:nvSpPr>
        <p:spPr>
          <a:xfrm rot="10800000">
            <a:off x="3837950" y="4102225"/>
            <a:ext cx="21621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7463D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631" name="Google Shape;631;p24"/>
          <p:cNvSpPr/>
          <p:nvPr/>
        </p:nvSpPr>
        <p:spPr>
          <a:xfrm>
            <a:off x="1432675" y="3607525"/>
            <a:ext cx="4333500" cy="4947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chemeClr val="accent1"/>
              </a:gs>
              <a:gs pos="100000">
                <a:schemeClr val="l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632" name="Google Shape;632;p24"/>
          <p:cNvSpPr/>
          <p:nvPr/>
        </p:nvSpPr>
        <p:spPr>
          <a:xfrm>
            <a:off x="6734775" y="2574550"/>
            <a:ext cx="16848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633" name="Google Shape;633;p24"/>
          <p:cNvSpPr/>
          <p:nvPr/>
        </p:nvSpPr>
        <p:spPr>
          <a:xfrm>
            <a:off x="6244800" y="2056525"/>
            <a:ext cx="16848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7463D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634" name="Google Shape;634;p24"/>
          <p:cNvSpPr/>
          <p:nvPr/>
        </p:nvSpPr>
        <p:spPr>
          <a:xfrm rot="10800000">
            <a:off x="255000" y="2056525"/>
            <a:ext cx="12000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7463D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635" name="Google Shape;635;p24"/>
          <p:cNvSpPr/>
          <p:nvPr/>
        </p:nvSpPr>
        <p:spPr>
          <a:xfrm>
            <a:off x="4808275" y="1044150"/>
            <a:ext cx="21714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636" name="Google Shape;636;p24"/>
          <p:cNvSpPr/>
          <p:nvPr/>
        </p:nvSpPr>
        <p:spPr>
          <a:xfrm>
            <a:off x="2167675" y="540150"/>
            <a:ext cx="26406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chemeClr val="accent1"/>
              </a:gs>
              <a:gs pos="100000">
                <a:schemeClr val="l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637" name="Google Shape;637;p24"/>
          <p:cNvSpPr/>
          <p:nvPr/>
        </p:nvSpPr>
        <p:spPr>
          <a:xfrm>
            <a:off x="12900" y="1044150"/>
            <a:ext cx="26406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grpSp>
        <p:nvGrpSpPr>
          <p:cNvPr id="638" name="Google Shape;638;p24"/>
          <p:cNvGrpSpPr/>
          <p:nvPr/>
        </p:nvGrpSpPr>
        <p:grpSpPr>
          <a:xfrm>
            <a:off x="346918" y="358117"/>
            <a:ext cx="1148466" cy="333102"/>
            <a:chOff x="238125" y="1804750"/>
            <a:chExt cx="7128900" cy="2067675"/>
          </a:xfrm>
        </p:grpSpPr>
        <p:sp>
          <p:nvSpPr>
            <p:cNvPr id="639" name="Google Shape;639;p24"/>
            <p:cNvSpPr/>
            <p:nvPr/>
          </p:nvSpPr>
          <p:spPr>
            <a:xfrm>
              <a:off x="2420050" y="2814650"/>
              <a:ext cx="646925" cy="862825"/>
            </a:xfrm>
            <a:custGeom>
              <a:avLst/>
              <a:gdLst/>
              <a:ahLst/>
              <a:cxnLst/>
              <a:rect l="l" t="t" r="r" b="b"/>
              <a:pathLst>
                <a:path w="25877" h="34513" extrusionOk="0">
                  <a:moveTo>
                    <a:pt x="1" y="1"/>
                  </a:moveTo>
                  <a:lnTo>
                    <a:pt x="1" y="20176"/>
                  </a:lnTo>
                  <a:cubicBezTo>
                    <a:pt x="1" y="29687"/>
                    <a:pt x="4267" y="34513"/>
                    <a:pt x="12694" y="34513"/>
                  </a:cubicBezTo>
                  <a:cubicBezTo>
                    <a:pt x="21156" y="34513"/>
                    <a:pt x="25876" y="29687"/>
                    <a:pt x="25876" y="20176"/>
                  </a:cubicBezTo>
                  <a:lnTo>
                    <a:pt x="25876" y="1"/>
                  </a:lnTo>
                  <a:lnTo>
                    <a:pt x="23428" y="1"/>
                  </a:lnTo>
                  <a:lnTo>
                    <a:pt x="23428" y="20176"/>
                  </a:lnTo>
                  <a:cubicBezTo>
                    <a:pt x="23428" y="28464"/>
                    <a:pt x="20002" y="32310"/>
                    <a:pt x="12694" y="32310"/>
                  </a:cubicBezTo>
                  <a:cubicBezTo>
                    <a:pt x="4232" y="32310"/>
                    <a:pt x="2448" y="25701"/>
                    <a:pt x="2448" y="20176"/>
                  </a:cubicBezTo>
                  <a:lnTo>
                    <a:pt x="2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4"/>
            <p:cNvSpPr/>
            <p:nvPr/>
          </p:nvSpPr>
          <p:spPr>
            <a:xfrm>
              <a:off x="3200700" y="3033200"/>
              <a:ext cx="485175" cy="624175"/>
            </a:xfrm>
            <a:custGeom>
              <a:avLst/>
              <a:gdLst/>
              <a:ahLst/>
              <a:cxnLst/>
              <a:rect l="l" t="t" r="r" b="b"/>
              <a:pathLst>
                <a:path w="19407" h="24967" extrusionOk="0">
                  <a:moveTo>
                    <a:pt x="10665" y="0"/>
                  </a:moveTo>
                  <a:cubicBezTo>
                    <a:pt x="6854" y="0"/>
                    <a:pt x="3567" y="2063"/>
                    <a:pt x="2168" y="5140"/>
                  </a:cubicBezTo>
                  <a:lnTo>
                    <a:pt x="2168" y="560"/>
                  </a:lnTo>
                  <a:lnTo>
                    <a:pt x="0" y="560"/>
                  </a:lnTo>
                  <a:lnTo>
                    <a:pt x="0" y="24967"/>
                  </a:lnTo>
                  <a:lnTo>
                    <a:pt x="2168" y="24967"/>
                  </a:lnTo>
                  <a:lnTo>
                    <a:pt x="2168" y="11784"/>
                  </a:lnTo>
                  <a:cubicBezTo>
                    <a:pt x="2168" y="5840"/>
                    <a:pt x="5490" y="1958"/>
                    <a:pt x="10595" y="1958"/>
                  </a:cubicBezTo>
                  <a:cubicBezTo>
                    <a:pt x="17204" y="1958"/>
                    <a:pt x="17204" y="7728"/>
                    <a:pt x="17204" y="9616"/>
                  </a:cubicBezTo>
                  <a:lnTo>
                    <a:pt x="17204" y="24967"/>
                  </a:lnTo>
                  <a:lnTo>
                    <a:pt x="19407" y="24967"/>
                  </a:lnTo>
                  <a:lnTo>
                    <a:pt x="19407" y="9931"/>
                  </a:lnTo>
                  <a:cubicBezTo>
                    <a:pt x="19407" y="7203"/>
                    <a:pt x="19407" y="0"/>
                    <a:pt x="10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3821350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1" y="1"/>
                  </a:moveTo>
                  <a:lnTo>
                    <a:pt x="1" y="24408"/>
                  </a:lnTo>
                  <a:lnTo>
                    <a:pt x="2169" y="2440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3821350" y="2860975"/>
              <a:ext cx="54225" cy="82200"/>
            </a:xfrm>
            <a:custGeom>
              <a:avLst/>
              <a:gdLst/>
              <a:ahLst/>
              <a:cxnLst/>
              <a:rect l="l" t="t" r="r" b="b"/>
              <a:pathLst>
                <a:path w="2169" h="3288" extrusionOk="0">
                  <a:moveTo>
                    <a:pt x="1" y="1"/>
                  </a:moveTo>
                  <a:lnTo>
                    <a:pt x="1" y="3288"/>
                  </a:lnTo>
                  <a:lnTo>
                    <a:pt x="2169" y="328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941125" y="3047175"/>
              <a:ext cx="537625" cy="610200"/>
            </a:xfrm>
            <a:custGeom>
              <a:avLst/>
              <a:gdLst/>
              <a:ahLst/>
              <a:cxnLst/>
              <a:rect l="l" t="t" r="r" b="b"/>
              <a:pathLst>
                <a:path w="21505" h="24408" extrusionOk="0">
                  <a:moveTo>
                    <a:pt x="0" y="1"/>
                  </a:moveTo>
                  <a:lnTo>
                    <a:pt x="9826" y="24408"/>
                  </a:lnTo>
                  <a:lnTo>
                    <a:pt x="12308" y="24408"/>
                  </a:lnTo>
                  <a:lnTo>
                    <a:pt x="21505" y="1"/>
                  </a:lnTo>
                  <a:lnTo>
                    <a:pt x="19092" y="1"/>
                  </a:lnTo>
                  <a:cubicBezTo>
                    <a:pt x="19092" y="1"/>
                    <a:pt x="11364" y="20946"/>
                    <a:pt x="11085" y="21715"/>
                  </a:cubicBezTo>
                  <a:cubicBezTo>
                    <a:pt x="10770" y="20946"/>
                    <a:pt x="251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4"/>
            <p:cNvSpPr/>
            <p:nvPr/>
          </p:nvSpPr>
          <p:spPr>
            <a:xfrm>
              <a:off x="4505825" y="3033200"/>
              <a:ext cx="541150" cy="638175"/>
            </a:xfrm>
            <a:custGeom>
              <a:avLst/>
              <a:gdLst/>
              <a:ahLst/>
              <a:cxnLst/>
              <a:rect l="l" t="t" r="r" b="b"/>
              <a:pathLst>
                <a:path w="21646" h="25527" extrusionOk="0">
                  <a:moveTo>
                    <a:pt x="10840" y="1958"/>
                  </a:moveTo>
                  <a:cubicBezTo>
                    <a:pt x="16260" y="1958"/>
                    <a:pt x="19233" y="6609"/>
                    <a:pt x="19407" y="11260"/>
                  </a:cubicBezTo>
                  <a:lnTo>
                    <a:pt x="2274" y="11260"/>
                  </a:lnTo>
                  <a:cubicBezTo>
                    <a:pt x="2728" y="6609"/>
                    <a:pt x="5770" y="1958"/>
                    <a:pt x="10840" y="1958"/>
                  </a:cubicBezTo>
                  <a:close/>
                  <a:moveTo>
                    <a:pt x="10840" y="0"/>
                  </a:moveTo>
                  <a:cubicBezTo>
                    <a:pt x="8008" y="0"/>
                    <a:pt x="5525" y="1014"/>
                    <a:pt x="3672" y="2903"/>
                  </a:cubicBezTo>
                  <a:cubicBezTo>
                    <a:pt x="1329" y="5280"/>
                    <a:pt x="1" y="9022"/>
                    <a:pt x="36" y="13183"/>
                  </a:cubicBezTo>
                  <a:cubicBezTo>
                    <a:pt x="1" y="17029"/>
                    <a:pt x="1190" y="20351"/>
                    <a:pt x="3393" y="22589"/>
                  </a:cubicBezTo>
                  <a:cubicBezTo>
                    <a:pt x="5281" y="24512"/>
                    <a:pt x="7868" y="25526"/>
                    <a:pt x="10840" y="25526"/>
                  </a:cubicBezTo>
                  <a:cubicBezTo>
                    <a:pt x="16715" y="25526"/>
                    <a:pt x="20456" y="22379"/>
                    <a:pt x="21400" y="16679"/>
                  </a:cubicBezTo>
                  <a:lnTo>
                    <a:pt x="21470" y="16435"/>
                  </a:lnTo>
                  <a:lnTo>
                    <a:pt x="19268" y="16435"/>
                  </a:lnTo>
                  <a:lnTo>
                    <a:pt x="19233" y="16610"/>
                  </a:lnTo>
                  <a:cubicBezTo>
                    <a:pt x="18428" y="20980"/>
                    <a:pt x="15281" y="23568"/>
                    <a:pt x="10840" y="23568"/>
                  </a:cubicBezTo>
                  <a:cubicBezTo>
                    <a:pt x="8533" y="23568"/>
                    <a:pt x="6609" y="22799"/>
                    <a:pt x="5106" y="21260"/>
                  </a:cubicBezTo>
                  <a:cubicBezTo>
                    <a:pt x="3288" y="19407"/>
                    <a:pt x="2239" y="16505"/>
                    <a:pt x="2239" y="13253"/>
                  </a:cubicBezTo>
                  <a:lnTo>
                    <a:pt x="2239" y="13218"/>
                  </a:lnTo>
                  <a:lnTo>
                    <a:pt x="21610" y="13218"/>
                  </a:lnTo>
                  <a:lnTo>
                    <a:pt x="21610" y="13008"/>
                  </a:lnTo>
                  <a:cubicBezTo>
                    <a:pt x="21610" y="12693"/>
                    <a:pt x="21645" y="12414"/>
                    <a:pt x="21645" y="12099"/>
                  </a:cubicBezTo>
                  <a:cubicBezTo>
                    <a:pt x="21645" y="8357"/>
                    <a:pt x="20526" y="5140"/>
                    <a:pt x="18463" y="3007"/>
                  </a:cubicBezTo>
                  <a:cubicBezTo>
                    <a:pt x="16575" y="1014"/>
                    <a:pt x="14022" y="0"/>
                    <a:pt x="10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5143975" y="3043450"/>
              <a:ext cx="288500" cy="613925"/>
            </a:xfrm>
            <a:custGeom>
              <a:avLst/>
              <a:gdLst/>
              <a:ahLst/>
              <a:cxnLst/>
              <a:rect l="l" t="t" r="r" b="b"/>
              <a:pathLst>
                <a:path w="11540" h="24557" extrusionOk="0">
                  <a:moveTo>
                    <a:pt x="10879" y="0"/>
                  </a:moveTo>
                  <a:cubicBezTo>
                    <a:pt x="7057" y="0"/>
                    <a:pt x="3448" y="2117"/>
                    <a:pt x="2204" y="5010"/>
                  </a:cubicBezTo>
                  <a:lnTo>
                    <a:pt x="2204" y="150"/>
                  </a:lnTo>
                  <a:lnTo>
                    <a:pt x="1" y="150"/>
                  </a:lnTo>
                  <a:lnTo>
                    <a:pt x="1" y="24557"/>
                  </a:lnTo>
                  <a:lnTo>
                    <a:pt x="2204" y="24557"/>
                  </a:lnTo>
                  <a:lnTo>
                    <a:pt x="2204" y="11234"/>
                  </a:lnTo>
                  <a:cubicBezTo>
                    <a:pt x="2378" y="7598"/>
                    <a:pt x="3183" y="6199"/>
                    <a:pt x="4826" y="4486"/>
                  </a:cubicBezTo>
                  <a:cubicBezTo>
                    <a:pt x="6868" y="2499"/>
                    <a:pt x="9172" y="2167"/>
                    <a:pt x="10482" y="2167"/>
                  </a:cubicBezTo>
                  <a:cubicBezTo>
                    <a:pt x="10832" y="2167"/>
                    <a:pt x="11111" y="2191"/>
                    <a:pt x="11295" y="2213"/>
                  </a:cubicBezTo>
                  <a:lnTo>
                    <a:pt x="11540" y="2248"/>
                  </a:lnTo>
                  <a:lnTo>
                    <a:pt x="11540" y="45"/>
                  </a:lnTo>
                  <a:lnTo>
                    <a:pt x="11330" y="10"/>
                  </a:lnTo>
                  <a:cubicBezTo>
                    <a:pt x="11179" y="3"/>
                    <a:pt x="11029" y="0"/>
                    <a:pt x="10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5449950" y="3033200"/>
              <a:ext cx="487800" cy="638175"/>
            </a:xfrm>
            <a:custGeom>
              <a:avLst/>
              <a:gdLst/>
              <a:ahLst/>
              <a:cxnLst/>
              <a:rect l="l" t="t" r="r" b="b"/>
              <a:pathLst>
                <a:path w="19512" h="25527" extrusionOk="0">
                  <a:moveTo>
                    <a:pt x="9721" y="0"/>
                  </a:moveTo>
                  <a:cubicBezTo>
                    <a:pt x="7623" y="0"/>
                    <a:pt x="839" y="455"/>
                    <a:pt x="839" y="6364"/>
                  </a:cubicBezTo>
                  <a:cubicBezTo>
                    <a:pt x="839" y="11679"/>
                    <a:pt x="5700" y="12658"/>
                    <a:pt x="9266" y="13393"/>
                  </a:cubicBezTo>
                  <a:lnTo>
                    <a:pt x="9896" y="13532"/>
                  </a:lnTo>
                  <a:cubicBezTo>
                    <a:pt x="13707" y="14302"/>
                    <a:pt x="17309" y="15001"/>
                    <a:pt x="17309" y="18708"/>
                  </a:cubicBezTo>
                  <a:cubicBezTo>
                    <a:pt x="17309" y="23113"/>
                    <a:pt x="12134" y="23568"/>
                    <a:pt x="9896" y="23568"/>
                  </a:cubicBezTo>
                  <a:cubicBezTo>
                    <a:pt x="5490" y="23568"/>
                    <a:pt x="2448" y="20910"/>
                    <a:pt x="2168" y="16784"/>
                  </a:cubicBezTo>
                  <a:lnTo>
                    <a:pt x="2168" y="16575"/>
                  </a:lnTo>
                  <a:lnTo>
                    <a:pt x="0" y="16575"/>
                  </a:lnTo>
                  <a:lnTo>
                    <a:pt x="0" y="16784"/>
                  </a:lnTo>
                  <a:cubicBezTo>
                    <a:pt x="140" y="22204"/>
                    <a:pt x="3916" y="25526"/>
                    <a:pt x="9896" y="25526"/>
                  </a:cubicBezTo>
                  <a:cubicBezTo>
                    <a:pt x="12169" y="25526"/>
                    <a:pt x="19512" y="25037"/>
                    <a:pt x="19512" y="18708"/>
                  </a:cubicBezTo>
                  <a:cubicBezTo>
                    <a:pt x="19512" y="13498"/>
                    <a:pt x="15560" y="12344"/>
                    <a:pt x="10840" y="11434"/>
                  </a:cubicBezTo>
                  <a:lnTo>
                    <a:pt x="10105" y="11295"/>
                  </a:lnTo>
                  <a:cubicBezTo>
                    <a:pt x="6469" y="10525"/>
                    <a:pt x="3007" y="9791"/>
                    <a:pt x="3007" y="6364"/>
                  </a:cubicBezTo>
                  <a:cubicBezTo>
                    <a:pt x="3007" y="2973"/>
                    <a:pt x="6469" y="1958"/>
                    <a:pt x="9721" y="1958"/>
                  </a:cubicBezTo>
                  <a:cubicBezTo>
                    <a:pt x="12273" y="1958"/>
                    <a:pt x="16539" y="2728"/>
                    <a:pt x="16609" y="7868"/>
                  </a:cubicBezTo>
                  <a:lnTo>
                    <a:pt x="16609" y="8078"/>
                  </a:lnTo>
                  <a:lnTo>
                    <a:pt x="18777" y="8078"/>
                  </a:lnTo>
                  <a:lnTo>
                    <a:pt x="18777" y="7868"/>
                  </a:lnTo>
                  <a:cubicBezTo>
                    <a:pt x="18777" y="2798"/>
                    <a:pt x="15560" y="0"/>
                    <a:pt x="9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4"/>
            <p:cNvSpPr/>
            <p:nvPr/>
          </p:nvSpPr>
          <p:spPr>
            <a:xfrm>
              <a:off x="6049625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0" y="1"/>
                  </a:moveTo>
                  <a:lnTo>
                    <a:pt x="0" y="24408"/>
                  </a:lnTo>
                  <a:lnTo>
                    <a:pt x="2168" y="24408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4"/>
            <p:cNvSpPr/>
            <p:nvPr/>
          </p:nvSpPr>
          <p:spPr>
            <a:xfrm>
              <a:off x="6173750" y="2860975"/>
              <a:ext cx="843600" cy="1011450"/>
            </a:xfrm>
            <a:custGeom>
              <a:avLst/>
              <a:gdLst/>
              <a:ahLst/>
              <a:cxnLst/>
              <a:rect l="l" t="t" r="r" b="b"/>
              <a:pathLst>
                <a:path w="33744" h="40458" extrusionOk="0">
                  <a:moveTo>
                    <a:pt x="4441" y="1"/>
                  </a:moveTo>
                  <a:lnTo>
                    <a:pt x="4441" y="7449"/>
                  </a:lnTo>
                  <a:lnTo>
                    <a:pt x="1" y="7449"/>
                  </a:lnTo>
                  <a:lnTo>
                    <a:pt x="1" y="9407"/>
                  </a:lnTo>
                  <a:lnTo>
                    <a:pt x="4441" y="9407"/>
                  </a:lnTo>
                  <a:lnTo>
                    <a:pt x="4441" y="25981"/>
                  </a:lnTo>
                  <a:cubicBezTo>
                    <a:pt x="4441" y="26086"/>
                    <a:pt x="4441" y="26226"/>
                    <a:pt x="4441" y="26366"/>
                  </a:cubicBezTo>
                  <a:cubicBezTo>
                    <a:pt x="4441" y="28254"/>
                    <a:pt x="4896" y="29618"/>
                    <a:pt x="5840" y="30527"/>
                  </a:cubicBezTo>
                  <a:cubicBezTo>
                    <a:pt x="6980" y="31639"/>
                    <a:pt x="8666" y="31910"/>
                    <a:pt x="10263" y="31910"/>
                  </a:cubicBezTo>
                  <a:cubicBezTo>
                    <a:pt x="10725" y="31910"/>
                    <a:pt x="11179" y="31887"/>
                    <a:pt x="11610" y="31856"/>
                  </a:cubicBezTo>
                  <a:lnTo>
                    <a:pt x="11820" y="31856"/>
                  </a:lnTo>
                  <a:lnTo>
                    <a:pt x="11820" y="29897"/>
                  </a:lnTo>
                  <a:lnTo>
                    <a:pt x="11610" y="29897"/>
                  </a:lnTo>
                  <a:cubicBezTo>
                    <a:pt x="11285" y="29909"/>
                    <a:pt x="10979" y="29916"/>
                    <a:pt x="10691" y="29916"/>
                  </a:cubicBezTo>
                  <a:cubicBezTo>
                    <a:pt x="9208" y="29916"/>
                    <a:pt x="8192" y="29737"/>
                    <a:pt x="7519" y="29093"/>
                  </a:cubicBezTo>
                  <a:cubicBezTo>
                    <a:pt x="6924" y="28499"/>
                    <a:pt x="6644" y="27485"/>
                    <a:pt x="6644" y="25946"/>
                  </a:cubicBezTo>
                  <a:lnTo>
                    <a:pt x="6644" y="9407"/>
                  </a:lnTo>
                  <a:lnTo>
                    <a:pt x="12729" y="9407"/>
                  </a:lnTo>
                  <a:cubicBezTo>
                    <a:pt x="15106" y="15107"/>
                    <a:pt x="21960" y="31401"/>
                    <a:pt x="22030" y="31506"/>
                  </a:cubicBezTo>
                  <a:cubicBezTo>
                    <a:pt x="20946" y="34583"/>
                    <a:pt x="20282" y="36331"/>
                    <a:pt x="19617" y="36996"/>
                  </a:cubicBezTo>
                  <a:cubicBezTo>
                    <a:pt x="18498" y="38150"/>
                    <a:pt x="17344" y="38499"/>
                    <a:pt x="14792" y="38499"/>
                  </a:cubicBezTo>
                  <a:lnTo>
                    <a:pt x="14582" y="38499"/>
                  </a:lnTo>
                  <a:lnTo>
                    <a:pt x="14582" y="40457"/>
                  </a:lnTo>
                  <a:lnTo>
                    <a:pt x="14792" y="40457"/>
                  </a:lnTo>
                  <a:cubicBezTo>
                    <a:pt x="17449" y="40457"/>
                    <a:pt x="19163" y="40388"/>
                    <a:pt x="20491" y="39338"/>
                  </a:cubicBezTo>
                  <a:cubicBezTo>
                    <a:pt x="21540" y="38534"/>
                    <a:pt x="22310" y="36821"/>
                    <a:pt x="23359" y="34303"/>
                  </a:cubicBezTo>
                  <a:cubicBezTo>
                    <a:pt x="23359" y="34303"/>
                    <a:pt x="33744" y="7449"/>
                    <a:pt x="33744" y="7449"/>
                  </a:cubicBezTo>
                  <a:lnTo>
                    <a:pt x="31296" y="7449"/>
                  </a:lnTo>
                  <a:cubicBezTo>
                    <a:pt x="31296" y="7449"/>
                    <a:pt x="23568" y="28044"/>
                    <a:pt x="23219" y="28988"/>
                  </a:cubicBezTo>
                  <a:cubicBezTo>
                    <a:pt x="22834" y="28044"/>
                    <a:pt x="14442" y="7449"/>
                    <a:pt x="14442" y="7449"/>
                  </a:cubicBezTo>
                  <a:lnTo>
                    <a:pt x="6644" y="7449"/>
                  </a:lnTo>
                  <a:lnTo>
                    <a:pt x="66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4"/>
            <p:cNvSpPr/>
            <p:nvPr/>
          </p:nvSpPr>
          <p:spPr>
            <a:xfrm>
              <a:off x="6048750" y="2860975"/>
              <a:ext cx="55100" cy="82200"/>
            </a:xfrm>
            <a:custGeom>
              <a:avLst/>
              <a:gdLst/>
              <a:ahLst/>
              <a:cxnLst/>
              <a:rect l="l" t="t" r="r" b="b"/>
              <a:pathLst>
                <a:path w="2204" h="3288" extrusionOk="0">
                  <a:moveTo>
                    <a:pt x="0" y="1"/>
                  </a:moveTo>
                  <a:lnTo>
                    <a:pt x="0" y="3288"/>
                  </a:lnTo>
                  <a:lnTo>
                    <a:pt x="2203" y="3288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3358050" y="1804750"/>
              <a:ext cx="909150" cy="872875"/>
            </a:xfrm>
            <a:custGeom>
              <a:avLst/>
              <a:gdLst/>
              <a:ahLst/>
              <a:cxnLst/>
              <a:rect l="l" t="t" r="r" b="b"/>
              <a:pathLst>
                <a:path w="36366" h="34915" extrusionOk="0">
                  <a:moveTo>
                    <a:pt x="18218" y="2108"/>
                  </a:moveTo>
                  <a:cubicBezTo>
                    <a:pt x="25701" y="2108"/>
                    <a:pt x="30701" y="8262"/>
                    <a:pt x="30631" y="17913"/>
                  </a:cubicBezTo>
                  <a:cubicBezTo>
                    <a:pt x="30631" y="26899"/>
                    <a:pt x="25701" y="32599"/>
                    <a:pt x="18323" y="32599"/>
                  </a:cubicBezTo>
                  <a:cubicBezTo>
                    <a:pt x="12169" y="32599"/>
                    <a:pt x="5665" y="27669"/>
                    <a:pt x="5665" y="16724"/>
                  </a:cubicBezTo>
                  <a:cubicBezTo>
                    <a:pt x="5665" y="7563"/>
                    <a:pt x="10805" y="2108"/>
                    <a:pt x="18218" y="2108"/>
                  </a:cubicBezTo>
                  <a:close/>
                  <a:moveTo>
                    <a:pt x="18197" y="0"/>
                  </a:moveTo>
                  <a:cubicBezTo>
                    <a:pt x="6790" y="0"/>
                    <a:pt x="520" y="9007"/>
                    <a:pt x="280" y="16969"/>
                  </a:cubicBezTo>
                  <a:cubicBezTo>
                    <a:pt x="0" y="27249"/>
                    <a:pt x="8182" y="34697"/>
                    <a:pt x="17868" y="34907"/>
                  </a:cubicBezTo>
                  <a:cubicBezTo>
                    <a:pt x="18031" y="34912"/>
                    <a:pt x="18195" y="34914"/>
                    <a:pt x="18359" y="34914"/>
                  </a:cubicBezTo>
                  <a:cubicBezTo>
                    <a:pt x="26566" y="34914"/>
                    <a:pt x="35881" y="28914"/>
                    <a:pt x="36121" y="17738"/>
                  </a:cubicBezTo>
                  <a:cubicBezTo>
                    <a:pt x="36366" y="6374"/>
                    <a:pt x="27099" y="185"/>
                    <a:pt x="18847" y="10"/>
                  </a:cubicBezTo>
                  <a:cubicBezTo>
                    <a:pt x="18629" y="4"/>
                    <a:pt x="18412" y="0"/>
                    <a:pt x="18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6569750" y="1816350"/>
              <a:ext cx="797275" cy="849725"/>
            </a:xfrm>
            <a:custGeom>
              <a:avLst/>
              <a:gdLst/>
              <a:ahLst/>
              <a:cxnLst/>
              <a:rect l="l" t="t" r="r" b="b"/>
              <a:pathLst>
                <a:path w="31891" h="33989" extrusionOk="0">
                  <a:moveTo>
                    <a:pt x="1" y="1"/>
                  </a:moveTo>
                  <a:lnTo>
                    <a:pt x="1" y="490"/>
                  </a:lnTo>
                  <a:cubicBezTo>
                    <a:pt x="1924" y="595"/>
                    <a:pt x="2448" y="980"/>
                    <a:pt x="2448" y="3707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9722" y="33988"/>
                  </a:lnTo>
                  <a:lnTo>
                    <a:pt x="9722" y="33499"/>
                  </a:lnTo>
                  <a:cubicBezTo>
                    <a:pt x="7798" y="33394"/>
                    <a:pt x="7274" y="33009"/>
                    <a:pt x="7274" y="30282"/>
                  </a:cubicBezTo>
                  <a:lnTo>
                    <a:pt x="7274" y="17589"/>
                  </a:lnTo>
                  <a:lnTo>
                    <a:pt x="24652" y="17589"/>
                  </a:lnTo>
                  <a:lnTo>
                    <a:pt x="24652" y="30282"/>
                  </a:lnTo>
                  <a:cubicBezTo>
                    <a:pt x="24652" y="33009"/>
                    <a:pt x="24128" y="33394"/>
                    <a:pt x="22205" y="33499"/>
                  </a:cubicBezTo>
                  <a:lnTo>
                    <a:pt x="22205" y="33988"/>
                  </a:lnTo>
                  <a:lnTo>
                    <a:pt x="31891" y="33988"/>
                  </a:lnTo>
                  <a:lnTo>
                    <a:pt x="31891" y="33499"/>
                  </a:lnTo>
                  <a:cubicBezTo>
                    <a:pt x="29967" y="33394"/>
                    <a:pt x="29443" y="33009"/>
                    <a:pt x="29443" y="30282"/>
                  </a:cubicBezTo>
                  <a:lnTo>
                    <a:pt x="29443" y="3707"/>
                  </a:lnTo>
                  <a:cubicBezTo>
                    <a:pt x="29443" y="980"/>
                    <a:pt x="29967" y="595"/>
                    <a:pt x="31891" y="490"/>
                  </a:cubicBezTo>
                  <a:lnTo>
                    <a:pt x="31891" y="1"/>
                  </a:lnTo>
                  <a:lnTo>
                    <a:pt x="22205" y="1"/>
                  </a:lnTo>
                  <a:lnTo>
                    <a:pt x="22205" y="490"/>
                  </a:lnTo>
                  <a:cubicBezTo>
                    <a:pt x="24128" y="595"/>
                    <a:pt x="24652" y="980"/>
                    <a:pt x="24652" y="3707"/>
                  </a:cubicBezTo>
                  <a:lnTo>
                    <a:pt x="24652" y="15526"/>
                  </a:lnTo>
                  <a:lnTo>
                    <a:pt x="7274" y="15526"/>
                  </a:lnTo>
                  <a:lnTo>
                    <a:pt x="7274" y="3707"/>
                  </a:lnTo>
                  <a:cubicBezTo>
                    <a:pt x="7274" y="980"/>
                    <a:pt x="7798" y="595"/>
                    <a:pt x="9722" y="490"/>
                  </a:cubicBezTo>
                  <a:lnTo>
                    <a:pt x="97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4"/>
            <p:cNvSpPr/>
            <p:nvPr/>
          </p:nvSpPr>
          <p:spPr>
            <a:xfrm>
              <a:off x="4324000" y="1816350"/>
              <a:ext cx="776300" cy="849725"/>
            </a:xfrm>
            <a:custGeom>
              <a:avLst/>
              <a:gdLst/>
              <a:ahLst/>
              <a:cxnLst/>
              <a:rect l="l" t="t" r="r" b="b"/>
              <a:pathLst>
                <a:path w="31052" h="33989" extrusionOk="0">
                  <a:moveTo>
                    <a:pt x="36" y="1"/>
                  </a:moveTo>
                  <a:lnTo>
                    <a:pt x="36" y="490"/>
                  </a:lnTo>
                  <a:cubicBezTo>
                    <a:pt x="1924" y="595"/>
                    <a:pt x="2448" y="805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7309" y="33988"/>
                  </a:lnTo>
                  <a:lnTo>
                    <a:pt x="7309" y="33499"/>
                  </a:lnTo>
                  <a:cubicBezTo>
                    <a:pt x="5385" y="33394"/>
                    <a:pt x="4861" y="33009"/>
                    <a:pt x="4861" y="30282"/>
                  </a:cubicBezTo>
                  <a:lnTo>
                    <a:pt x="4861" y="5560"/>
                  </a:lnTo>
                  <a:cubicBezTo>
                    <a:pt x="4861" y="6015"/>
                    <a:pt x="23778" y="29023"/>
                    <a:pt x="27869" y="33988"/>
                  </a:cubicBezTo>
                  <a:lnTo>
                    <a:pt x="28639" y="33988"/>
                  </a:lnTo>
                  <a:lnTo>
                    <a:pt x="28639" y="2763"/>
                  </a:lnTo>
                  <a:cubicBezTo>
                    <a:pt x="28639" y="805"/>
                    <a:pt x="29163" y="595"/>
                    <a:pt x="31051" y="490"/>
                  </a:cubicBezTo>
                  <a:lnTo>
                    <a:pt x="31051" y="1"/>
                  </a:lnTo>
                  <a:lnTo>
                    <a:pt x="23848" y="1"/>
                  </a:lnTo>
                  <a:lnTo>
                    <a:pt x="23848" y="490"/>
                  </a:lnTo>
                  <a:cubicBezTo>
                    <a:pt x="25701" y="595"/>
                    <a:pt x="26261" y="805"/>
                    <a:pt x="26261" y="2763"/>
                  </a:cubicBezTo>
                  <a:lnTo>
                    <a:pt x="26261" y="24337"/>
                  </a:lnTo>
                  <a:lnTo>
                    <a:pt x="6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4"/>
            <p:cNvSpPr/>
            <p:nvPr/>
          </p:nvSpPr>
          <p:spPr>
            <a:xfrm>
              <a:off x="5110750" y="1816350"/>
              <a:ext cx="794650" cy="849725"/>
            </a:xfrm>
            <a:custGeom>
              <a:avLst/>
              <a:gdLst/>
              <a:ahLst/>
              <a:cxnLst/>
              <a:rect l="l" t="t" r="r" b="b"/>
              <a:pathLst>
                <a:path w="31786" h="33989" extrusionOk="0">
                  <a:moveTo>
                    <a:pt x="14547" y="7728"/>
                  </a:moveTo>
                  <a:cubicBezTo>
                    <a:pt x="14547" y="7728"/>
                    <a:pt x="17589" y="15456"/>
                    <a:pt x="20212" y="21750"/>
                  </a:cubicBezTo>
                  <a:lnTo>
                    <a:pt x="8952" y="21750"/>
                  </a:lnTo>
                  <a:cubicBezTo>
                    <a:pt x="11155" y="16330"/>
                    <a:pt x="14547" y="7728"/>
                    <a:pt x="14547" y="7728"/>
                  </a:cubicBezTo>
                  <a:close/>
                  <a:moveTo>
                    <a:pt x="15561" y="1"/>
                  </a:moveTo>
                  <a:cubicBezTo>
                    <a:pt x="13848" y="4092"/>
                    <a:pt x="5910" y="22904"/>
                    <a:pt x="3113" y="29408"/>
                  </a:cubicBezTo>
                  <a:cubicBezTo>
                    <a:pt x="2658" y="30527"/>
                    <a:pt x="1889" y="32310"/>
                    <a:pt x="1295" y="32939"/>
                  </a:cubicBezTo>
                  <a:cubicBezTo>
                    <a:pt x="840" y="33429"/>
                    <a:pt x="420" y="33499"/>
                    <a:pt x="1" y="33499"/>
                  </a:cubicBezTo>
                  <a:lnTo>
                    <a:pt x="1" y="33988"/>
                  </a:lnTo>
                  <a:lnTo>
                    <a:pt x="6470" y="33988"/>
                  </a:lnTo>
                  <a:lnTo>
                    <a:pt x="6470" y="33499"/>
                  </a:lnTo>
                  <a:cubicBezTo>
                    <a:pt x="5945" y="33499"/>
                    <a:pt x="4861" y="33499"/>
                    <a:pt x="4791" y="32555"/>
                  </a:cubicBezTo>
                  <a:cubicBezTo>
                    <a:pt x="4756" y="32240"/>
                    <a:pt x="4826" y="31925"/>
                    <a:pt x="4966" y="31541"/>
                  </a:cubicBezTo>
                  <a:cubicBezTo>
                    <a:pt x="5176" y="30946"/>
                    <a:pt x="6470" y="27624"/>
                    <a:pt x="8113" y="23883"/>
                  </a:cubicBezTo>
                  <a:lnTo>
                    <a:pt x="21051" y="23883"/>
                  </a:lnTo>
                  <a:cubicBezTo>
                    <a:pt x="22310" y="27065"/>
                    <a:pt x="23499" y="29757"/>
                    <a:pt x="24023" y="30946"/>
                  </a:cubicBezTo>
                  <a:cubicBezTo>
                    <a:pt x="24198" y="31296"/>
                    <a:pt x="24513" y="32135"/>
                    <a:pt x="24513" y="32520"/>
                  </a:cubicBezTo>
                  <a:cubicBezTo>
                    <a:pt x="24513" y="33464"/>
                    <a:pt x="23673" y="33499"/>
                    <a:pt x="22729" y="33499"/>
                  </a:cubicBezTo>
                  <a:lnTo>
                    <a:pt x="22729" y="33988"/>
                  </a:lnTo>
                  <a:lnTo>
                    <a:pt x="31786" y="33988"/>
                  </a:lnTo>
                  <a:lnTo>
                    <a:pt x="31786" y="33499"/>
                  </a:lnTo>
                  <a:cubicBezTo>
                    <a:pt x="30667" y="33429"/>
                    <a:pt x="30317" y="33149"/>
                    <a:pt x="29513" y="31296"/>
                  </a:cubicBezTo>
                  <a:lnTo>
                    <a:pt x="16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2374600" y="1816350"/>
              <a:ext cx="927525" cy="849725"/>
            </a:xfrm>
            <a:custGeom>
              <a:avLst/>
              <a:gdLst/>
              <a:ahLst/>
              <a:cxnLst/>
              <a:rect l="l" t="t" r="r" b="b"/>
              <a:pathLst>
                <a:path w="37101" h="33989" extrusionOk="0">
                  <a:moveTo>
                    <a:pt x="70" y="1"/>
                  </a:moveTo>
                  <a:lnTo>
                    <a:pt x="70" y="490"/>
                  </a:lnTo>
                  <a:cubicBezTo>
                    <a:pt x="1119" y="525"/>
                    <a:pt x="1714" y="630"/>
                    <a:pt x="2063" y="1050"/>
                  </a:cubicBezTo>
                  <a:cubicBezTo>
                    <a:pt x="2168" y="1224"/>
                    <a:pt x="2273" y="1364"/>
                    <a:pt x="2343" y="1539"/>
                  </a:cubicBezTo>
                  <a:cubicBezTo>
                    <a:pt x="2413" y="1714"/>
                    <a:pt x="2413" y="1924"/>
                    <a:pt x="2448" y="2099"/>
                  </a:cubicBezTo>
                  <a:cubicBezTo>
                    <a:pt x="2448" y="2308"/>
                    <a:pt x="2448" y="2518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3" y="33394"/>
                    <a:pt x="0" y="33499"/>
                  </a:cubicBezTo>
                  <a:lnTo>
                    <a:pt x="0" y="33988"/>
                  </a:lnTo>
                  <a:lnTo>
                    <a:pt x="7273" y="33988"/>
                  </a:lnTo>
                  <a:lnTo>
                    <a:pt x="7273" y="33499"/>
                  </a:lnTo>
                  <a:cubicBezTo>
                    <a:pt x="5350" y="33394"/>
                    <a:pt x="4826" y="33009"/>
                    <a:pt x="4826" y="30282"/>
                  </a:cubicBezTo>
                  <a:lnTo>
                    <a:pt x="4826" y="6714"/>
                  </a:lnTo>
                  <a:cubicBezTo>
                    <a:pt x="4826" y="6260"/>
                    <a:pt x="4721" y="5386"/>
                    <a:pt x="4721" y="5385"/>
                  </a:cubicBezTo>
                  <a:lnTo>
                    <a:pt x="4721" y="5385"/>
                  </a:lnTo>
                  <a:lnTo>
                    <a:pt x="5175" y="6714"/>
                  </a:lnTo>
                  <a:lnTo>
                    <a:pt x="16889" y="33848"/>
                  </a:lnTo>
                  <a:lnTo>
                    <a:pt x="17624" y="33848"/>
                  </a:lnTo>
                  <a:lnTo>
                    <a:pt x="29582" y="5875"/>
                  </a:lnTo>
                  <a:lnTo>
                    <a:pt x="29932" y="4756"/>
                  </a:lnTo>
                  <a:lnTo>
                    <a:pt x="29932" y="4756"/>
                  </a:lnTo>
                  <a:cubicBezTo>
                    <a:pt x="29932" y="4756"/>
                    <a:pt x="29827" y="5281"/>
                    <a:pt x="29827" y="5805"/>
                  </a:cubicBezTo>
                  <a:lnTo>
                    <a:pt x="29827" y="30247"/>
                  </a:lnTo>
                  <a:cubicBezTo>
                    <a:pt x="29827" y="32974"/>
                    <a:pt x="29303" y="33359"/>
                    <a:pt x="27414" y="33499"/>
                  </a:cubicBezTo>
                  <a:lnTo>
                    <a:pt x="27414" y="33988"/>
                  </a:lnTo>
                  <a:lnTo>
                    <a:pt x="37100" y="33988"/>
                  </a:lnTo>
                  <a:lnTo>
                    <a:pt x="37100" y="33499"/>
                  </a:lnTo>
                  <a:cubicBezTo>
                    <a:pt x="35177" y="33359"/>
                    <a:pt x="34653" y="33009"/>
                    <a:pt x="34653" y="30247"/>
                  </a:cubicBezTo>
                  <a:lnTo>
                    <a:pt x="34653" y="2763"/>
                  </a:lnTo>
                  <a:cubicBezTo>
                    <a:pt x="34653" y="805"/>
                    <a:pt x="35177" y="595"/>
                    <a:pt x="37030" y="490"/>
                  </a:cubicBezTo>
                  <a:lnTo>
                    <a:pt x="37030" y="1"/>
                  </a:lnTo>
                  <a:lnTo>
                    <a:pt x="29512" y="1"/>
                  </a:lnTo>
                  <a:lnTo>
                    <a:pt x="18638" y="25631"/>
                  </a:lnTo>
                  <a:lnTo>
                    <a:pt x="76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5943850" y="1806725"/>
              <a:ext cx="512275" cy="871600"/>
            </a:xfrm>
            <a:custGeom>
              <a:avLst/>
              <a:gdLst/>
              <a:ahLst/>
              <a:cxnLst/>
              <a:rect l="l" t="t" r="r" b="b"/>
              <a:pathLst>
                <a:path w="20491" h="34864" extrusionOk="0">
                  <a:moveTo>
                    <a:pt x="10490" y="1"/>
                  </a:moveTo>
                  <a:cubicBezTo>
                    <a:pt x="5735" y="1"/>
                    <a:pt x="140" y="2868"/>
                    <a:pt x="140" y="8848"/>
                  </a:cubicBezTo>
                  <a:cubicBezTo>
                    <a:pt x="140" y="12939"/>
                    <a:pt x="2588" y="15491"/>
                    <a:pt x="7448" y="17904"/>
                  </a:cubicBezTo>
                  <a:cubicBezTo>
                    <a:pt x="12239" y="20352"/>
                    <a:pt x="15910" y="21296"/>
                    <a:pt x="15910" y="26086"/>
                  </a:cubicBezTo>
                  <a:cubicBezTo>
                    <a:pt x="15910" y="28534"/>
                    <a:pt x="14512" y="32800"/>
                    <a:pt x="9092" y="32800"/>
                  </a:cubicBezTo>
                  <a:cubicBezTo>
                    <a:pt x="6959" y="32800"/>
                    <a:pt x="5245" y="32031"/>
                    <a:pt x="3882" y="30912"/>
                  </a:cubicBezTo>
                  <a:cubicBezTo>
                    <a:pt x="665" y="27869"/>
                    <a:pt x="735" y="25492"/>
                    <a:pt x="490" y="24583"/>
                  </a:cubicBezTo>
                  <a:lnTo>
                    <a:pt x="0" y="24583"/>
                  </a:lnTo>
                  <a:lnTo>
                    <a:pt x="140" y="32100"/>
                  </a:lnTo>
                  <a:lnTo>
                    <a:pt x="140" y="32065"/>
                  </a:lnTo>
                  <a:cubicBezTo>
                    <a:pt x="2420" y="33447"/>
                    <a:pt x="5725" y="34863"/>
                    <a:pt x="9277" y="34863"/>
                  </a:cubicBezTo>
                  <a:cubicBezTo>
                    <a:pt x="9320" y="34863"/>
                    <a:pt x="9363" y="34863"/>
                    <a:pt x="9406" y="34863"/>
                  </a:cubicBezTo>
                  <a:lnTo>
                    <a:pt x="9616" y="34863"/>
                  </a:lnTo>
                  <a:cubicBezTo>
                    <a:pt x="14896" y="34793"/>
                    <a:pt x="20491" y="30877"/>
                    <a:pt x="20491" y="24687"/>
                  </a:cubicBezTo>
                  <a:cubicBezTo>
                    <a:pt x="20491" y="18009"/>
                    <a:pt x="15805" y="16435"/>
                    <a:pt x="11050" y="13988"/>
                  </a:cubicBezTo>
                  <a:cubicBezTo>
                    <a:pt x="6259" y="11645"/>
                    <a:pt x="4266" y="10456"/>
                    <a:pt x="4266" y="7309"/>
                  </a:cubicBezTo>
                  <a:cubicBezTo>
                    <a:pt x="4266" y="5141"/>
                    <a:pt x="5560" y="1994"/>
                    <a:pt x="9791" y="1994"/>
                  </a:cubicBezTo>
                  <a:cubicBezTo>
                    <a:pt x="11155" y="1994"/>
                    <a:pt x="12344" y="2344"/>
                    <a:pt x="13358" y="2903"/>
                  </a:cubicBezTo>
                  <a:cubicBezTo>
                    <a:pt x="16819" y="4791"/>
                    <a:pt x="16959" y="7519"/>
                    <a:pt x="17414" y="9232"/>
                  </a:cubicBezTo>
                  <a:lnTo>
                    <a:pt x="17938" y="9232"/>
                  </a:lnTo>
                  <a:lnTo>
                    <a:pt x="17624" y="1644"/>
                  </a:lnTo>
                  <a:cubicBezTo>
                    <a:pt x="15456" y="735"/>
                    <a:pt x="13707" y="316"/>
                    <a:pt x="12484" y="141"/>
                  </a:cubicBezTo>
                  <a:cubicBezTo>
                    <a:pt x="11749" y="36"/>
                    <a:pt x="11085" y="1"/>
                    <a:pt x="10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238125" y="2773575"/>
              <a:ext cx="1727375" cy="914400"/>
            </a:xfrm>
            <a:custGeom>
              <a:avLst/>
              <a:gdLst/>
              <a:ahLst/>
              <a:cxnLst/>
              <a:rect l="l" t="t" r="r" b="b"/>
              <a:pathLst>
                <a:path w="69095" h="36576" extrusionOk="0">
                  <a:moveTo>
                    <a:pt x="63500" y="1923"/>
                  </a:moveTo>
                  <a:cubicBezTo>
                    <a:pt x="64374" y="2728"/>
                    <a:pt x="67416" y="5455"/>
                    <a:pt x="67836" y="5840"/>
                  </a:cubicBezTo>
                  <a:cubicBezTo>
                    <a:pt x="66929" y="8596"/>
                    <a:pt x="65743" y="11317"/>
                    <a:pt x="64592" y="13621"/>
                  </a:cubicBezTo>
                  <a:lnTo>
                    <a:pt x="64592" y="13621"/>
                  </a:lnTo>
                  <a:lnTo>
                    <a:pt x="65598" y="7203"/>
                  </a:lnTo>
                  <a:lnTo>
                    <a:pt x="62626" y="4511"/>
                  </a:lnTo>
                  <a:cubicBezTo>
                    <a:pt x="62906" y="3672"/>
                    <a:pt x="63220" y="2833"/>
                    <a:pt x="63500" y="1923"/>
                  </a:cubicBezTo>
                  <a:close/>
                  <a:moveTo>
                    <a:pt x="5595" y="1923"/>
                  </a:moveTo>
                  <a:cubicBezTo>
                    <a:pt x="5874" y="2833"/>
                    <a:pt x="6189" y="3672"/>
                    <a:pt x="6504" y="4511"/>
                  </a:cubicBezTo>
                  <a:lnTo>
                    <a:pt x="3497" y="7203"/>
                  </a:lnTo>
                  <a:lnTo>
                    <a:pt x="4511" y="13637"/>
                  </a:lnTo>
                  <a:cubicBezTo>
                    <a:pt x="3357" y="11294"/>
                    <a:pt x="2133" y="8567"/>
                    <a:pt x="1259" y="5840"/>
                  </a:cubicBezTo>
                  <a:cubicBezTo>
                    <a:pt x="1713" y="5455"/>
                    <a:pt x="4721" y="2728"/>
                    <a:pt x="5595" y="1923"/>
                  </a:cubicBezTo>
                  <a:close/>
                  <a:moveTo>
                    <a:pt x="5245" y="11155"/>
                  </a:moveTo>
                  <a:lnTo>
                    <a:pt x="5245" y="11155"/>
                  </a:lnTo>
                  <a:cubicBezTo>
                    <a:pt x="5839" y="12378"/>
                    <a:pt x="6469" y="13567"/>
                    <a:pt x="7168" y="14756"/>
                  </a:cubicBezTo>
                  <a:cubicBezTo>
                    <a:pt x="6714" y="15176"/>
                    <a:pt x="6294" y="15560"/>
                    <a:pt x="5979" y="15805"/>
                  </a:cubicBezTo>
                  <a:lnTo>
                    <a:pt x="5245" y="11155"/>
                  </a:lnTo>
                  <a:close/>
                  <a:moveTo>
                    <a:pt x="63850" y="11155"/>
                  </a:moveTo>
                  <a:lnTo>
                    <a:pt x="63115" y="15805"/>
                  </a:lnTo>
                  <a:cubicBezTo>
                    <a:pt x="62801" y="15560"/>
                    <a:pt x="62416" y="15176"/>
                    <a:pt x="61926" y="14756"/>
                  </a:cubicBezTo>
                  <a:cubicBezTo>
                    <a:pt x="61926" y="14756"/>
                    <a:pt x="61961" y="14721"/>
                    <a:pt x="61961" y="14721"/>
                  </a:cubicBezTo>
                  <a:cubicBezTo>
                    <a:pt x="62626" y="13567"/>
                    <a:pt x="63255" y="12378"/>
                    <a:pt x="63850" y="11155"/>
                  </a:cubicBezTo>
                  <a:close/>
                  <a:moveTo>
                    <a:pt x="60038" y="3672"/>
                  </a:moveTo>
                  <a:cubicBezTo>
                    <a:pt x="60912" y="4441"/>
                    <a:pt x="63780" y="7029"/>
                    <a:pt x="64269" y="7448"/>
                  </a:cubicBezTo>
                  <a:cubicBezTo>
                    <a:pt x="63115" y="10350"/>
                    <a:pt x="61752" y="13078"/>
                    <a:pt x="60178" y="15595"/>
                  </a:cubicBezTo>
                  <a:lnTo>
                    <a:pt x="60178" y="15630"/>
                  </a:lnTo>
                  <a:cubicBezTo>
                    <a:pt x="54653" y="24442"/>
                    <a:pt x="46821" y="30911"/>
                    <a:pt x="37555" y="34303"/>
                  </a:cubicBezTo>
                  <a:cubicBezTo>
                    <a:pt x="37555" y="34303"/>
                    <a:pt x="34897" y="35282"/>
                    <a:pt x="34547" y="35422"/>
                  </a:cubicBezTo>
                  <a:cubicBezTo>
                    <a:pt x="34233" y="35282"/>
                    <a:pt x="31540" y="34303"/>
                    <a:pt x="31540" y="34303"/>
                  </a:cubicBezTo>
                  <a:cubicBezTo>
                    <a:pt x="22274" y="30911"/>
                    <a:pt x="14441" y="24442"/>
                    <a:pt x="8917" y="15595"/>
                  </a:cubicBezTo>
                  <a:cubicBezTo>
                    <a:pt x="7308" y="13043"/>
                    <a:pt x="5944" y="10315"/>
                    <a:pt x="4825" y="7448"/>
                  </a:cubicBezTo>
                  <a:cubicBezTo>
                    <a:pt x="5315" y="7029"/>
                    <a:pt x="8217" y="4441"/>
                    <a:pt x="9056" y="3672"/>
                  </a:cubicBezTo>
                  <a:cubicBezTo>
                    <a:pt x="10210" y="6924"/>
                    <a:pt x="11644" y="10001"/>
                    <a:pt x="13392" y="12798"/>
                  </a:cubicBezTo>
                  <a:cubicBezTo>
                    <a:pt x="18288" y="20631"/>
                    <a:pt x="25211" y="26365"/>
                    <a:pt x="33358" y="29337"/>
                  </a:cubicBezTo>
                  <a:lnTo>
                    <a:pt x="34547" y="29757"/>
                  </a:lnTo>
                  <a:lnTo>
                    <a:pt x="35736" y="29337"/>
                  </a:lnTo>
                  <a:cubicBezTo>
                    <a:pt x="43884" y="26365"/>
                    <a:pt x="50807" y="20631"/>
                    <a:pt x="55702" y="12798"/>
                  </a:cubicBezTo>
                  <a:cubicBezTo>
                    <a:pt x="57451" y="10001"/>
                    <a:pt x="58884" y="6924"/>
                    <a:pt x="60038" y="3672"/>
                  </a:cubicBezTo>
                  <a:close/>
                  <a:moveTo>
                    <a:pt x="6119" y="0"/>
                  </a:moveTo>
                  <a:lnTo>
                    <a:pt x="5490" y="560"/>
                  </a:lnTo>
                  <a:lnTo>
                    <a:pt x="0" y="5525"/>
                  </a:lnTo>
                  <a:lnTo>
                    <a:pt x="105" y="5840"/>
                  </a:lnTo>
                  <a:cubicBezTo>
                    <a:pt x="1399" y="10036"/>
                    <a:pt x="3567" y="14302"/>
                    <a:pt x="5140" y="17169"/>
                  </a:cubicBezTo>
                  <a:lnTo>
                    <a:pt x="5455" y="17763"/>
                  </a:lnTo>
                  <a:lnTo>
                    <a:pt x="7728" y="15735"/>
                  </a:lnTo>
                  <a:cubicBezTo>
                    <a:pt x="7798" y="15875"/>
                    <a:pt x="7868" y="16050"/>
                    <a:pt x="7972" y="16190"/>
                  </a:cubicBezTo>
                  <a:cubicBezTo>
                    <a:pt x="13672" y="25246"/>
                    <a:pt x="21680" y="31855"/>
                    <a:pt x="31156" y="35352"/>
                  </a:cubicBezTo>
                  <a:lnTo>
                    <a:pt x="34547" y="36575"/>
                  </a:lnTo>
                  <a:lnTo>
                    <a:pt x="37939" y="35352"/>
                  </a:lnTo>
                  <a:cubicBezTo>
                    <a:pt x="47415" y="31855"/>
                    <a:pt x="55458" y="25246"/>
                    <a:pt x="61122" y="16190"/>
                  </a:cubicBezTo>
                  <a:cubicBezTo>
                    <a:pt x="61227" y="16050"/>
                    <a:pt x="61297" y="15875"/>
                    <a:pt x="61402" y="15735"/>
                  </a:cubicBezTo>
                  <a:lnTo>
                    <a:pt x="63640" y="17763"/>
                  </a:lnTo>
                  <a:lnTo>
                    <a:pt x="63955" y="17169"/>
                  </a:lnTo>
                  <a:cubicBezTo>
                    <a:pt x="65528" y="14337"/>
                    <a:pt x="67661" y="10071"/>
                    <a:pt x="68990" y="5840"/>
                  </a:cubicBezTo>
                  <a:lnTo>
                    <a:pt x="69095" y="5525"/>
                  </a:lnTo>
                  <a:lnTo>
                    <a:pt x="62975" y="0"/>
                  </a:lnTo>
                  <a:lnTo>
                    <a:pt x="62731" y="839"/>
                  </a:lnTo>
                  <a:cubicBezTo>
                    <a:pt x="62416" y="1818"/>
                    <a:pt x="62101" y="2798"/>
                    <a:pt x="61752" y="3742"/>
                  </a:cubicBezTo>
                  <a:lnTo>
                    <a:pt x="59584" y="1783"/>
                  </a:lnTo>
                  <a:lnTo>
                    <a:pt x="59304" y="2553"/>
                  </a:lnTo>
                  <a:cubicBezTo>
                    <a:pt x="58150" y="6014"/>
                    <a:pt x="56612" y="9266"/>
                    <a:pt x="54758" y="12204"/>
                  </a:cubicBezTo>
                  <a:cubicBezTo>
                    <a:pt x="50003" y="19826"/>
                    <a:pt x="43289" y="25421"/>
                    <a:pt x="35352" y="28323"/>
                  </a:cubicBezTo>
                  <a:cubicBezTo>
                    <a:pt x="35352" y="28323"/>
                    <a:pt x="34792" y="28533"/>
                    <a:pt x="34547" y="28603"/>
                  </a:cubicBezTo>
                  <a:cubicBezTo>
                    <a:pt x="34303" y="28533"/>
                    <a:pt x="33743" y="28323"/>
                    <a:pt x="33743" y="28323"/>
                  </a:cubicBezTo>
                  <a:cubicBezTo>
                    <a:pt x="25806" y="25421"/>
                    <a:pt x="19092" y="19826"/>
                    <a:pt x="14301" y="12204"/>
                  </a:cubicBezTo>
                  <a:cubicBezTo>
                    <a:pt x="12483" y="9301"/>
                    <a:pt x="10945" y="6049"/>
                    <a:pt x="9791" y="2553"/>
                  </a:cubicBezTo>
                  <a:lnTo>
                    <a:pt x="9511" y="1749"/>
                  </a:lnTo>
                  <a:lnTo>
                    <a:pt x="8917" y="2308"/>
                  </a:lnTo>
                  <a:lnTo>
                    <a:pt x="7343" y="3707"/>
                  </a:lnTo>
                  <a:cubicBezTo>
                    <a:pt x="6993" y="2798"/>
                    <a:pt x="6679" y="1818"/>
                    <a:pt x="6364" y="839"/>
                  </a:cubicBezTo>
                  <a:lnTo>
                    <a:pt x="6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428675" y="3047175"/>
              <a:ext cx="98825" cy="87450"/>
            </a:xfrm>
            <a:custGeom>
              <a:avLst/>
              <a:gdLst/>
              <a:ahLst/>
              <a:cxnLst/>
              <a:rect l="l" t="t" r="r" b="b"/>
              <a:pathLst>
                <a:path w="3953" h="3498" extrusionOk="0">
                  <a:moveTo>
                    <a:pt x="3218" y="420"/>
                  </a:moveTo>
                  <a:lnTo>
                    <a:pt x="2379" y="1330"/>
                  </a:lnTo>
                  <a:lnTo>
                    <a:pt x="1994" y="665"/>
                  </a:lnTo>
                  <a:lnTo>
                    <a:pt x="3218" y="420"/>
                  </a:lnTo>
                  <a:close/>
                  <a:moveTo>
                    <a:pt x="3393" y="1"/>
                  </a:moveTo>
                  <a:cubicBezTo>
                    <a:pt x="2448" y="141"/>
                    <a:pt x="1015" y="385"/>
                    <a:pt x="385" y="420"/>
                  </a:cubicBezTo>
                  <a:lnTo>
                    <a:pt x="211" y="211"/>
                  </a:lnTo>
                  <a:lnTo>
                    <a:pt x="1" y="315"/>
                  </a:lnTo>
                  <a:cubicBezTo>
                    <a:pt x="106" y="455"/>
                    <a:pt x="211" y="595"/>
                    <a:pt x="281" y="770"/>
                  </a:cubicBezTo>
                  <a:cubicBezTo>
                    <a:pt x="385" y="945"/>
                    <a:pt x="455" y="1120"/>
                    <a:pt x="560" y="1295"/>
                  </a:cubicBezTo>
                  <a:lnTo>
                    <a:pt x="735" y="1190"/>
                  </a:lnTo>
                  <a:lnTo>
                    <a:pt x="665" y="945"/>
                  </a:lnTo>
                  <a:lnTo>
                    <a:pt x="1609" y="735"/>
                  </a:lnTo>
                  <a:lnTo>
                    <a:pt x="2099" y="1609"/>
                  </a:lnTo>
                  <a:cubicBezTo>
                    <a:pt x="1924" y="1854"/>
                    <a:pt x="1609" y="2134"/>
                    <a:pt x="1434" y="2309"/>
                  </a:cubicBezTo>
                  <a:lnTo>
                    <a:pt x="1260" y="2134"/>
                  </a:lnTo>
                  <a:lnTo>
                    <a:pt x="1085" y="2204"/>
                  </a:lnTo>
                  <a:cubicBezTo>
                    <a:pt x="1190" y="2448"/>
                    <a:pt x="1330" y="2658"/>
                    <a:pt x="1434" y="2868"/>
                  </a:cubicBezTo>
                  <a:cubicBezTo>
                    <a:pt x="1574" y="3078"/>
                    <a:pt x="1679" y="3288"/>
                    <a:pt x="1784" y="3497"/>
                  </a:cubicBezTo>
                  <a:lnTo>
                    <a:pt x="1959" y="3393"/>
                  </a:lnTo>
                  <a:lnTo>
                    <a:pt x="1889" y="3148"/>
                  </a:lnTo>
                  <a:cubicBezTo>
                    <a:pt x="2064" y="2903"/>
                    <a:pt x="2623" y="2239"/>
                    <a:pt x="3043" y="1749"/>
                  </a:cubicBezTo>
                  <a:lnTo>
                    <a:pt x="3952" y="770"/>
                  </a:lnTo>
                  <a:lnTo>
                    <a:pt x="3847" y="490"/>
                  </a:lnTo>
                  <a:cubicBezTo>
                    <a:pt x="3707" y="315"/>
                    <a:pt x="3532" y="176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4"/>
            <p:cNvSpPr/>
            <p:nvPr/>
          </p:nvSpPr>
          <p:spPr>
            <a:xfrm>
              <a:off x="502975" y="3133725"/>
              <a:ext cx="114550" cy="110175"/>
            </a:xfrm>
            <a:custGeom>
              <a:avLst/>
              <a:gdLst/>
              <a:ahLst/>
              <a:cxnLst/>
              <a:rect l="l" t="t" r="r" b="b"/>
              <a:pathLst>
                <a:path w="4582" h="4407" extrusionOk="0">
                  <a:moveTo>
                    <a:pt x="2589" y="1"/>
                  </a:moveTo>
                  <a:lnTo>
                    <a:pt x="2414" y="105"/>
                  </a:lnTo>
                  <a:lnTo>
                    <a:pt x="2554" y="385"/>
                  </a:lnTo>
                  <a:cubicBezTo>
                    <a:pt x="2344" y="560"/>
                    <a:pt x="2134" y="735"/>
                    <a:pt x="1854" y="945"/>
                  </a:cubicBezTo>
                  <a:lnTo>
                    <a:pt x="1120" y="1469"/>
                  </a:lnTo>
                  <a:cubicBezTo>
                    <a:pt x="840" y="1679"/>
                    <a:pt x="595" y="1819"/>
                    <a:pt x="386" y="1959"/>
                  </a:cubicBezTo>
                  <a:lnTo>
                    <a:pt x="141" y="1749"/>
                  </a:lnTo>
                  <a:lnTo>
                    <a:pt x="1" y="1889"/>
                  </a:lnTo>
                  <a:cubicBezTo>
                    <a:pt x="106" y="2029"/>
                    <a:pt x="211" y="2168"/>
                    <a:pt x="316" y="2343"/>
                  </a:cubicBezTo>
                  <a:cubicBezTo>
                    <a:pt x="456" y="2483"/>
                    <a:pt x="525" y="2623"/>
                    <a:pt x="665" y="2798"/>
                  </a:cubicBezTo>
                  <a:lnTo>
                    <a:pt x="805" y="2658"/>
                  </a:lnTo>
                  <a:lnTo>
                    <a:pt x="700" y="2413"/>
                  </a:lnTo>
                  <a:cubicBezTo>
                    <a:pt x="1120" y="2064"/>
                    <a:pt x="1784" y="1574"/>
                    <a:pt x="2274" y="1189"/>
                  </a:cubicBezTo>
                  <a:lnTo>
                    <a:pt x="2309" y="1189"/>
                  </a:lnTo>
                  <a:cubicBezTo>
                    <a:pt x="1959" y="2029"/>
                    <a:pt x="1679" y="2938"/>
                    <a:pt x="1330" y="3812"/>
                  </a:cubicBezTo>
                  <a:cubicBezTo>
                    <a:pt x="1400" y="3917"/>
                    <a:pt x="1470" y="4022"/>
                    <a:pt x="1540" y="4127"/>
                  </a:cubicBezTo>
                  <a:cubicBezTo>
                    <a:pt x="1644" y="4197"/>
                    <a:pt x="1679" y="4301"/>
                    <a:pt x="1749" y="4406"/>
                  </a:cubicBezTo>
                  <a:cubicBezTo>
                    <a:pt x="1994" y="4197"/>
                    <a:pt x="2309" y="3952"/>
                    <a:pt x="2693" y="3672"/>
                  </a:cubicBezTo>
                  <a:lnTo>
                    <a:pt x="3428" y="3148"/>
                  </a:lnTo>
                  <a:cubicBezTo>
                    <a:pt x="3707" y="2938"/>
                    <a:pt x="3952" y="2798"/>
                    <a:pt x="4162" y="2658"/>
                  </a:cubicBezTo>
                  <a:lnTo>
                    <a:pt x="4407" y="2868"/>
                  </a:lnTo>
                  <a:lnTo>
                    <a:pt x="4582" y="2728"/>
                  </a:lnTo>
                  <a:cubicBezTo>
                    <a:pt x="4442" y="2588"/>
                    <a:pt x="4337" y="2448"/>
                    <a:pt x="4232" y="2273"/>
                  </a:cubicBezTo>
                  <a:cubicBezTo>
                    <a:pt x="4127" y="2133"/>
                    <a:pt x="4022" y="1959"/>
                    <a:pt x="3917" y="1819"/>
                  </a:cubicBezTo>
                  <a:lnTo>
                    <a:pt x="3742" y="1924"/>
                  </a:lnTo>
                  <a:lnTo>
                    <a:pt x="3847" y="2203"/>
                  </a:lnTo>
                  <a:cubicBezTo>
                    <a:pt x="3428" y="2553"/>
                    <a:pt x="2274" y="3427"/>
                    <a:pt x="2274" y="3427"/>
                  </a:cubicBezTo>
                  <a:cubicBezTo>
                    <a:pt x="2554" y="2623"/>
                    <a:pt x="2903" y="1679"/>
                    <a:pt x="3218" y="840"/>
                  </a:cubicBezTo>
                  <a:cubicBezTo>
                    <a:pt x="3113" y="700"/>
                    <a:pt x="3008" y="560"/>
                    <a:pt x="2903" y="420"/>
                  </a:cubicBezTo>
                  <a:cubicBezTo>
                    <a:pt x="2798" y="280"/>
                    <a:pt x="2693" y="140"/>
                    <a:pt x="2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4"/>
            <p:cNvSpPr/>
            <p:nvPr/>
          </p:nvSpPr>
          <p:spPr>
            <a:xfrm>
              <a:off x="600025" y="3257425"/>
              <a:ext cx="98800" cy="87875"/>
            </a:xfrm>
            <a:custGeom>
              <a:avLst/>
              <a:gdLst/>
              <a:ahLst/>
              <a:cxnLst/>
              <a:rect l="l" t="t" r="r" b="b"/>
              <a:pathLst>
                <a:path w="3952" h="3515" extrusionOk="0">
                  <a:moveTo>
                    <a:pt x="1810" y="1"/>
                  </a:moveTo>
                  <a:cubicBezTo>
                    <a:pt x="1423" y="1"/>
                    <a:pt x="1047" y="140"/>
                    <a:pt x="735" y="437"/>
                  </a:cubicBezTo>
                  <a:cubicBezTo>
                    <a:pt x="0" y="1102"/>
                    <a:pt x="70" y="2116"/>
                    <a:pt x="665" y="2745"/>
                  </a:cubicBezTo>
                  <a:cubicBezTo>
                    <a:pt x="1049" y="3200"/>
                    <a:pt x="1504" y="3445"/>
                    <a:pt x="2238" y="3514"/>
                  </a:cubicBezTo>
                  <a:lnTo>
                    <a:pt x="2308" y="3130"/>
                  </a:lnTo>
                  <a:cubicBezTo>
                    <a:pt x="1854" y="3060"/>
                    <a:pt x="1574" y="2885"/>
                    <a:pt x="1364" y="2675"/>
                  </a:cubicBezTo>
                  <a:cubicBezTo>
                    <a:pt x="909" y="2186"/>
                    <a:pt x="874" y="1486"/>
                    <a:pt x="1434" y="962"/>
                  </a:cubicBezTo>
                  <a:cubicBezTo>
                    <a:pt x="1682" y="729"/>
                    <a:pt x="1938" y="634"/>
                    <a:pt x="2175" y="634"/>
                  </a:cubicBezTo>
                  <a:cubicBezTo>
                    <a:pt x="2473" y="634"/>
                    <a:pt x="2743" y="783"/>
                    <a:pt x="2938" y="997"/>
                  </a:cubicBezTo>
                  <a:cubicBezTo>
                    <a:pt x="3112" y="1207"/>
                    <a:pt x="3252" y="1486"/>
                    <a:pt x="3287" y="1731"/>
                  </a:cubicBezTo>
                  <a:lnTo>
                    <a:pt x="3112" y="1941"/>
                  </a:lnTo>
                  <a:lnTo>
                    <a:pt x="3287" y="2116"/>
                  </a:lnTo>
                  <a:cubicBezTo>
                    <a:pt x="3462" y="1941"/>
                    <a:pt x="3742" y="1801"/>
                    <a:pt x="3952" y="1696"/>
                  </a:cubicBezTo>
                  <a:cubicBezTo>
                    <a:pt x="3812" y="1312"/>
                    <a:pt x="3602" y="1032"/>
                    <a:pt x="3322" y="717"/>
                  </a:cubicBezTo>
                  <a:cubicBezTo>
                    <a:pt x="2880" y="255"/>
                    <a:pt x="2334" y="1"/>
                    <a:pt x="1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694425" y="3348925"/>
              <a:ext cx="105800" cy="89325"/>
            </a:xfrm>
            <a:custGeom>
              <a:avLst/>
              <a:gdLst/>
              <a:ahLst/>
              <a:cxnLst/>
              <a:rect l="l" t="t" r="r" b="b"/>
              <a:pathLst>
                <a:path w="4232" h="3573" extrusionOk="0">
                  <a:moveTo>
                    <a:pt x="2345" y="626"/>
                  </a:moveTo>
                  <a:cubicBezTo>
                    <a:pt x="2543" y="626"/>
                    <a:pt x="2735" y="691"/>
                    <a:pt x="2903" y="834"/>
                  </a:cubicBezTo>
                  <a:cubicBezTo>
                    <a:pt x="3358" y="1218"/>
                    <a:pt x="3323" y="1883"/>
                    <a:pt x="2868" y="2407"/>
                  </a:cubicBezTo>
                  <a:cubicBezTo>
                    <a:pt x="2581" y="2738"/>
                    <a:pt x="2239" y="2930"/>
                    <a:pt x="1902" y="2930"/>
                  </a:cubicBezTo>
                  <a:cubicBezTo>
                    <a:pt x="1705" y="2930"/>
                    <a:pt x="1510" y="2864"/>
                    <a:pt x="1329" y="2722"/>
                  </a:cubicBezTo>
                  <a:cubicBezTo>
                    <a:pt x="875" y="2337"/>
                    <a:pt x="910" y="1673"/>
                    <a:pt x="1364" y="1148"/>
                  </a:cubicBezTo>
                  <a:cubicBezTo>
                    <a:pt x="1651" y="817"/>
                    <a:pt x="2007" y="626"/>
                    <a:pt x="2345" y="626"/>
                  </a:cubicBezTo>
                  <a:close/>
                  <a:moveTo>
                    <a:pt x="1930" y="0"/>
                  </a:moveTo>
                  <a:cubicBezTo>
                    <a:pt x="1457" y="0"/>
                    <a:pt x="1018" y="214"/>
                    <a:pt x="700" y="589"/>
                  </a:cubicBezTo>
                  <a:cubicBezTo>
                    <a:pt x="1" y="1393"/>
                    <a:pt x="176" y="2337"/>
                    <a:pt x="1050" y="3071"/>
                  </a:cubicBezTo>
                  <a:cubicBezTo>
                    <a:pt x="1472" y="3412"/>
                    <a:pt x="1917" y="3572"/>
                    <a:pt x="2328" y="3572"/>
                  </a:cubicBezTo>
                  <a:cubicBezTo>
                    <a:pt x="2803" y="3572"/>
                    <a:pt x="3233" y="3360"/>
                    <a:pt x="3532" y="2967"/>
                  </a:cubicBezTo>
                  <a:cubicBezTo>
                    <a:pt x="4232" y="2162"/>
                    <a:pt x="4057" y="1253"/>
                    <a:pt x="3183" y="519"/>
                  </a:cubicBezTo>
                  <a:cubicBezTo>
                    <a:pt x="2777" y="161"/>
                    <a:pt x="2340" y="0"/>
                    <a:pt x="19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805450" y="3420450"/>
              <a:ext cx="102300" cy="114550"/>
            </a:xfrm>
            <a:custGeom>
              <a:avLst/>
              <a:gdLst/>
              <a:ahLst/>
              <a:cxnLst/>
              <a:rect l="l" t="t" r="r" b="b"/>
              <a:pathLst>
                <a:path w="4092" h="4582" extrusionOk="0">
                  <a:moveTo>
                    <a:pt x="2483" y="1015"/>
                  </a:moveTo>
                  <a:cubicBezTo>
                    <a:pt x="2588" y="1050"/>
                    <a:pt x="2693" y="1085"/>
                    <a:pt x="2868" y="1224"/>
                  </a:cubicBezTo>
                  <a:cubicBezTo>
                    <a:pt x="3183" y="1399"/>
                    <a:pt x="3252" y="1644"/>
                    <a:pt x="3113" y="1889"/>
                  </a:cubicBezTo>
                  <a:cubicBezTo>
                    <a:pt x="3008" y="2046"/>
                    <a:pt x="2877" y="2116"/>
                    <a:pt x="2724" y="2116"/>
                  </a:cubicBezTo>
                  <a:cubicBezTo>
                    <a:pt x="2571" y="2116"/>
                    <a:pt x="2396" y="2046"/>
                    <a:pt x="2203" y="1924"/>
                  </a:cubicBezTo>
                  <a:cubicBezTo>
                    <a:pt x="2134" y="1889"/>
                    <a:pt x="2029" y="1819"/>
                    <a:pt x="1959" y="1784"/>
                  </a:cubicBezTo>
                  <a:lnTo>
                    <a:pt x="2099" y="1539"/>
                  </a:lnTo>
                  <a:cubicBezTo>
                    <a:pt x="2238" y="1329"/>
                    <a:pt x="2378" y="1120"/>
                    <a:pt x="2483" y="1015"/>
                  </a:cubicBezTo>
                  <a:close/>
                  <a:moveTo>
                    <a:pt x="1714" y="1"/>
                  </a:moveTo>
                  <a:lnTo>
                    <a:pt x="1609" y="175"/>
                  </a:lnTo>
                  <a:lnTo>
                    <a:pt x="1819" y="385"/>
                  </a:lnTo>
                  <a:cubicBezTo>
                    <a:pt x="1679" y="630"/>
                    <a:pt x="1574" y="875"/>
                    <a:pt x="1364" y="1155"/>
                  </a:cubicBezTo>
                  <a:lnTo>
                    <a:pt x="910" y="1959"/>
                  </a:lnTo>
                  <a:cubicBezTo>
                    <a:pt x="700" y="2204"/>
                    <a:pt x="560" y="2448"/>
                    <a:pt x="385" y="2658"/>
                  </a:cubicBezTo>
                  <a:lnTo>
                    <a:pt x="105" y="2553"/>
                  </a:lnTo>
                  <a:lnTo>
                    <a:pt x="1" y="2728"/>
                  </a:lnTo>
                  <a:cubicBezTo>
                    <a:pt x="210" y="2868"/>
                    <a:pt x="420" y="2973"/>
                    <a:pt x="630" y="3113"/>
                  </a:cubicBezTo>
                  <a:cubicBezTo>
                    <a:pt x="840" y="3253"/>
                    <a:pt x="1050" y="3392"/>
                    <a:pt x="1259" y="3532"/>
                  </a:cubicBezTo>
                  <a:lnTo>
                    <a:pt x="1364" y="3357"/>
                  </a:lnTo>
                  <a:lnTo>
                    <a:pt x="1154" y="3148"/>
                  </a:lnTo>
                  <a:cubicBezTo>
                    <a:pt x="1259" y="2903"/>
                    <a:pt x="1399" y="2658"/>
                    <a:pt x="1574" y="2378"/>
                  </a:cubicBezTo>
                  <a:lnTo>
                    <a:pt x="1749" y="2134"/>
                  </a:lnTo>
                  <a:lnTo>
                    <a:pt x="1959" y="2273"/>
                  </a:lnTo>
                  <a:cubicBezTo>
                    <a:pt x="1994" y="2728"/>
                    <a:pt x="2029" y="3532"/>
                    <a:pt x="2099" y="4127"/>
                  </a:cubicBezTo>
                  <a:cubicBezTo>
                    <a:pt x="2378" y="4267"/>
                    <a:pt x="2658" y="4406"/>
                    <a:pt x="2938" y="4581"/>
                  </a:cubicBezTo>
                  <a:lnTo>
                    <a:pt x="3043" y="4406"/>
                  </a:lnTo>
                  <a:lnTo>
                    <a:pt x="2973" y="4267"/>
                  </a:lnTo>
                  <a:cubicBezTo>
                    <a:pt x="2903" y="4057"/>
                    <a:pt x="2763" y="2903"/>
                    <a:pt x="2728" y="2588"/>
                  </a:cubicBezTo>
                  <a:lnTo>
                    <a:pt x="2728" y="2588"/>
                  </a:lnTo>
                  <a:cubicBezTo>
                    <a:pt x="2871" y="2659"/>
                    <a:pt x="3017" y="2694"/>
                    <a:pt x="3158" y="2694"/>
                  </a:cubicBezTo>
                  <a:cubicBezTo>
                    <a:pt x="3432" y="2694"/>
                    <a:pt x="3685" y="2562"/>
                    <a:pt x="3847" y="2308"/>
                  </a:cubicBezTo>
                  <a:cubicBezTo>
                    <a:pt x="4092" y="1959"/>
                    <a:pt x="4092" y="1504"/>
                    <a:pt x="3322" y="1015"/>
                  </a:cubicBezTo>
                  <a:cubicBezTo>
                    <a:pt x="3148" y="875"/>
                    <a:pt x="2938" y="770"/>
                    <a:pt x="2763" y="665"/>
                  </a:cubicBezTo>
                  <a:cubicBezTo>
                    <a:pt x="2553" y="560"/>
                    <a:pt x="2378" y="455"/>
                    <a:pt x="2203" y="315"/>
                  </a:cubicBezTo>
                  <a:cubicBezTo>
                    <a:pt x="2029" y="210"/>
                    <a:pt x="1854" y="10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921725" y="3500875"/>
              <a:ext cx="85675" cy="94425"/>
            </a:xfrm>
            <a:custGeom>
              <a:avLst/>
              <a:gdLst/>
              <a:ahLst/>
              <a:cxnLst/>
              <a:rect l="l" t="t" r="r" b="b"/>
              <a:pathLst>
                <a:path w="3427" h="3777" extrusionOk="0">
                  <a:moveTo>
                    <a:pt x="2623" y="420"/>
                  </a:moveTo>
                  <a:lnTo>
                    <a:pt x="2483" y="1679"/>
                  </a:lnTo>
                  <a:lnTo>
                    <a:pt x="1783" y="1364"/>
                  </a:lnTo>
                  <a:lnTo>
                    <a:pt x="2623" y="420"/>
                  </a:lnTo>
                  <a:close/>
                  <a:moveTo>
                    <a:pt x="2483" y="1"/>
                  </a:moveTo>
                  <a:cubicBezTo>
                    <a:pt x="1853" y="700"/>
                    <a:pt x="839" y="1714"/>
                    <a:pt x="315" y="2134"/>
                  </a:cubicBezTo>
                  <a:lnTo>
                    <a:pt x="70" y="2064"/>
                  </a:lnTo>
                  <a:lnTo>
                    <a:pt x="0" y="2273"/>
                  </a:lnTo>
                  <a:cubicBezTo>
                    <a:pt x="140" y="2343"/>
                    <a:pt x="315" y="2413"/>
                    <a:pt x="455" y="2483"/>
                  </a:cubicBezTo>
                  <a:cubicBezTo>
                    <a:pt x="630" y="2553"/>
                    <a:pt x="839" y="2658"/>
                    <a:pt x="1014" y="2728"/>
                  </a:cubicBezTo>
                  <a:lnTo>
                    <a:pt x="1119" y="2553"/>
                  </a:lnTo>
                  <a:lnTo>
                    <a:pt x="874" y="2378"/>
                  </a:lnTo>
                  <a:lnTo>
                    <a:pt x="1504" y="1644"/>
                  </a:lnTo>
                  <a:lnTo>
                    <a:pt x="2448" y="2064"/>
                  </a:lnTo>
                  <a:cubicBezTo>
                    <a:pt x="2448" y="2343"/>
                    <a:pt x="2378" y="2763"/>
                    <a:pt x="2308" y="3043"/>
                  </a:cubicBezTo>
                  <a:lnTo>
                    <a:pt x="2063" y="2973"/>
                  </a:lnTo>
                  <a:lnTo>
                    <a:pt x="1958" y="3148"/>
                  </a:lnTo>
                  <a:cubicBezTo>
                    <a:pt x="2203" y="3252"/>
                    <a:pt x="2448" y="3357"/>
                    <a:pt x="2658" y="3462"/>
                  </a:cubicBezTo>
                  <a:cubicBezTo>
                    <a:pt x="2867" y="3567"/>
                    <a:pt x="3112" y="3672"/>
                    <a:pt x="3322" y="3777"/>
                  </a:cubicBezTo>
                  <a:lnTo>
                    <a:pt x="3392" y="3602"/>
                  </a:lnTo>
                  <a:lnTo>
                    <a:pt x="3182" y="3427"/>
                  </a:lnTo>
                  <a:cubicBezTo>
                    <a:pt x="3182" y="3148"/>
                    <a:pt x="3217" y="2273"/>
                    <a:pt x="3287" y="1609"/>
                  </a:cubicBezTo>
                  <a:lnTo>
                    <a:pt x="3427" y="315"/>
                  </a:lnTo>
                  <a:lnTo>
                    <a:pt x="3182" y="105"/>
                  </a:lnTo>
                  <a:cubicBezTo>
                    <a:pt x="2972" y="70"/>
                    <a:pt x="2728" y="70"/>
                    <a:pt x="2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1180475" y="3500000"/>
              <a:ext cx="66450" cy="89200"/>
            </a:xfrm>
            <a:custGeom>
              <a:avLst/>
              <a:gdLst/>
              <a:ahLst/>
              <a:cxnLst/>
              <a:rect l="l" t="t" r="r" b="b"/>
              <a:pathLst>
                <a:path w="2658" h="3568" extrusionOk="0">
                  <a:moveTo>
                    <a:pt x="1364" y="1"/>
                  </a:moveTo>
                  <a:cubicBezTo>
                    <a:pt x="1119" y="105"/>
                    <a:pt x="910" y="210"/>
                    <a:pt x="665" y="315"/>
                  </a:cubicBezTo>
                  <a:cubicBezTo>
                    <a:pt x="455" y="420"/>
                    <a:pt x="210" y="525"/>
                    <a:pt x="0" y="630"/>
                  </a:cubicBezTo>
                  <a:lnTo>
                    <a:pt x="70" y="805"/>
                  </a:lnTo>
                  <a:lnTo>
                    <a:pt x="350" y="735"/>
                  </a:lnTo>
                  <a:cubicBezTo>
                    <a:pt x="490" y="980"/>
                    <a:pt x="630" y="1224"/>
                    <a:pt x="735" y="1539"/>
                  </a:cubicBezTo>
                  <a:lnTo>
                    <a:pt x="1119" y="2378"/>
                  </a:lnTo>
                  <a:cubicBezTo>
                    <a:pt x="1259" y="2693"/>
                    <a:pt x="1364" y="2938"/>
                    <a:pt x="1434" y="3183"/>
                  </a:cubicBezTo>
                  <a:lnTo>
                    <a:pt x="1189" y="3357"/>
                  </a:lnTo>
                  <a:lnTo>
                    <a:pt x="1294" y="3567"/>
                  </a:lnTo>
                  <a:cubicBezTo>
                    <a:pt x="1504" y="3427"/>
                    <a:pt x="1714" y="3322"/>
                    <a:pt x="1959" y="3252"/>
                  </a:cubicBezTo>
                  <a:cubicBezTo>
                    <a:pt x="2168" y="3148"/>
                    <a:pt x="2413" y="3043"/>
                    <a:pt x="2658" y="2938"/>
                  </a:cubicBezTo>
                  <a:lnTo>
                    <a:pt x="2553" y="2763"/>
                  </a:lnTo>
                  <a:lnTo>
                    <a:pt x="2273" y="2833"/>
                  </a:lnTo>
                  <a:cubicBezTo>
                    <a:pt x="2133" y="2588"/>
                    <a:pt x="2028" y="2343"/>
                    <a:pt x="1889" y="2029"/>
                  </a:cubicBezTo>
                  <a:lnTo>
                    <a:pt x="1504" y="1189"/>
                  </a:lnTo>
                  <a:cubicBezTo>
                    <a:pt x="1364" y="875"/>
                    <a:pt x="1259" y="630"/>
                    <a:pt x="1189" y="385"/>
                  </a:cubicBezTo>
                  <a:lnTo>
                    <a:pt x="1434" y="210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4"/>
            <p:cNvSpPr/>
            <p:nvPr/>
          </p:nvSpPr>
          <p:spPr>
            <a:xfrm>
              <a:off x="1260025" y="3424825"/>
              <a:ext cx="132025" cy="124150"/>
            </a:xfrm>
            <a:custGeom>
              <a:avLst/>
              <a:gdLst/>
              <a:ahLst/>
              <a:cxnLst/>
              <a:rect l="l" t="t" r="r" b="b"/>
              <a:pathLst>
                <a:path w="5281" h="4966" extrusionOk="0">
                  <a:moveTo>
                    <a:pt x="3602" y="0"/>
                  </a:moveTo>
                  <a:cubicBezTo>
                    <a:pt x="3427" y="105"/>
                    <a:pt x="3252" y="245"/>
                    <a:pt x="3043" y="350"/>
                  </a:cubicBezTo>
                  <a:cubicBezTo>
                    <a:pt x="2868" y="455"/>
                    <a:pt x="2658" y="560"/>
                    <a:pt x="2448" y="700"/>
                  </a:cubicBezTo>
                  <a:cubicBezTo>
                    <a:pt x="2588" y="1084"/>
                    <a:pt x="2903" y="2693"/>
                    <a:pt x="2973" y="3008"/>
                  </a:cubicBezTo>
                  <a:cubicBezTo>
                    <a:pt x="2588" y="2798"/>
                    <a:pt x="1434" y="1784"/>
                    <a:pt x="1119" y="1504"/>
                  </a:cubicBezTo>
                  <a:cubicBezTo>
                    <a:pt x="944" y="1609"/>
                    <a:pt x="735" y="1714"/>
                    <a:pt x="560" y="1854"/>
                  </a:cubicBezTo>
                  <a:cubicBezTo>
                    <a:pt x="385" y="1959"/>
                    <a:pt x="175" y="2063"/>
                    <a:pt x="0" y="2168"/>
                  </a:cubicBezTo>
                  <a:lnTo>
                    <a:pt x="105" y="2343"/>
                  </a:lnTo>
                  <a:lnTo>
                    <a:pt x="350" y="2238"/>
                  </a:lnTo>
                  <a:lnTo>
                    <a:pt x="595" y="2623"/>
                  </a:lnTo>
                  <a:cubicBezTo>
                    <a:pt x="805" y="3008"/>
                    <a:pt x="1539" y="4231"/>
                    <a:pt x="1679" y="4581"/>
                  </a:cubicBezTo>
                  <a:lnTo>
                    <a:pt x="1469" y="4791"/>
                  </a:lnTo>
                  <a:lnTo>
                    <a:pt x="1574" y="4966"/>
                  </a:lnTo>
                  <a:cubicBezTo>
                    <a:pt x="1749" y="4861"/>
                    <a:pt x="1889" y="4756"/>
                    <a:pt x="2063" y="4651"/>
                  </a:cubicBezTo>
                  <a:cubicBezTo>
                    <a:pt x="2203" y="4581"/>
                    <a:pt x="2378" y="4476"/>
                    <a:pt x="2553" y="4371"/>
                  </a:cubicBezTo>
                  <a:lnTo>
                    <a:pt x="2448" y="4196"/>
                  </a:lnTo>
                  <a:lnTo>
                    <a:pt x="2168" y="4301"/>
                  </a:lnTo>
                  <a:cubicBezTo>
                    <a:pt x="1993" y="4092"/>
                    <a:pt x="1854" y="3847"/>
                    <a:pt x="1679" y="3567"/>
                  </a:cubicBezTo>
                  <a:lnTo>
                    <a:pt x="1399" y="3112"/>
                  </a:lnTo>
                  <a:cubicBezTo>
                    <a:pt x="1154" y="2728"/>
                    <a:pt x="1014" y="2448"/>
                    <a:pt x="944" y="2308"/>
                  </a:cubicBezTo>
                  <a:lnTo>
                    <a:pt x="944" y="2273"/>
                  </a:lnTo>
                  <a:cubicBezTo>
                    <a:pt x="2133" y="3287"/>
                    <a:pt x="2763" y="3777"/>
                    <a:pt x="3077" y="4057"/>
                  </a:cubicBezTo>
                  <a:lnTo>
                    <a:pt x="3497" y="3812"/>
                  </a:lnTo>
                  <a:lnTo>
                    <a:pt x="2938" y="1084"/>
                  </a:lnTo>
                  <a:lnTo>
                    <a:pt x="2938" y="1084"/>
                  </a:lnTo>
                  <a:cubicBezTo>
                    <a:pt x="3043" y="1224"/>
                    <a:pt x="3217" y="1504"/>
                    <a:pt x="3427" y="1889"/>
                  </a:cubicBezTo>
                  <a:lnTo>
                    <a:pt x="3707" y="2343"/>
                  </a:lnTo>
                  <a:cubicBezTo>
                    <a:pt x="3882" y="2623"/>
                    <a:pt x="4022" y="2868"/>
                    <a:pt x="4126" y="3112"/>
                  </a:cubicBezTo>
                  <a:lnTo>
                    <a:pt x="3917" y="3322"/>
                  </a:lnTo>
                  <a:lnTo>
                    <a:pt x="4022" y="3497"/>
                  </a:lnTo>
                  <a:cubicBezTo>
                    <a:pt x="4231" y="3357"/>
                    <a:pt x="4441" y="3217"/>
                    <a:pt x="4651" y="3112"/>
                  </a:cubicBezTo>
                  <a:cubicBezTo>
                    <a:pt x="4861" y="2973"/>
                    <a:pt x="5071" y="2833"/>
                    <a:pt x="5280" y="2728"/>
                  </a:cubicBezTo>
                  <a:lnTo>
                    <a:pt x="5210" y="2553"/>
                  </a:lnTo>
                  <a:lnTo>
                    <a:pt x="4861" y="2693"/>
                  </a:lnTo>
                  <a:cubicBezTo>
                    <a:pt x="4721" y="2483"/>
                    <a:pt x="4546" y="2238"/>
                    <a:pt x="4371" y="1959"/>
                  </a:cubicBezTo>
                  <a:lnTo>
                    <a:pt x="3917" y="1154"/>
                  </a:lnTo>
                  <a:cubicBezTo>
                    <a:pt x="3742" y="875"/>
                    <a:pt x="3602" y="630"/>
                    <a:pt x="3497" y="385"/>
                  </a:cubicBezTo>
                  <a:lnTo>
                    <a:pt x="3707" y="175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4"/>
            <p:cNvSpPr/>
            <p:nvPr/>
          </p:nvSpPr>
          <p:spPr>
            <a:xfrm>
              <a:off x="1390275" y="3355975"/>
              <a:ext cx="83075" cy="102100"/>
            </a:xfrm>
            <a:custGeom>
              <a:avLst/>
              <a:gdLst/>
              <a:ahLst/>
              <a:cxnLst/>
              <a:rect l="l" t="t" r="r" b="b"/>
              <a:pathLst>
                <a:path w="3323" h="4084" extrusionOk="0">
                  <a:moveTo>
                    <a:pt x="2290" y="0"/>
                  </a:moveTo>
                  <a:cubicBezTo>
                    <a:pt x="2061" y="0"/>
                    <a:pt x="1808" y="106"/>
                    <a:pt x="1539" y="342"/>
                  </a:cubicBezTo>
                  <a:cubicBezTo>
                    <a:pt x="1399" y="447"/>
                    <a:pt x="1224" y="587"/>
                    <a:pt x="1049" y="726"/>
                  </a:cubicBezTo>
                  <a:cubicBezTo>
                    <a:pt x="840" y="901"/>
                    <a:pt x="665" y="1076"/>
                    <a:pt x="525" y="1181"/>
                  </a:cubicBezTo>
                  <a:cubicBezTo>
                    <a:pt x="350" y="1286"/>
                    <a:pt x="175" y="1426"/>
                    <a:pt x="0" y="1601"/>
                  </a:cubicBezTo>
                  <a:lnTo>
                    <a:pt x="105" y="1740"/>
                  </a:lnTo>
                  <a:lnTo>
                    <a:pt x="385" y="1601"/>
                  </a:lnTo>
                  <a:cubicBezTo>
                    <a:pt x="560" y="1810"/>
                    <a:pt x="735" y="2020"/>
                    <a:pt x="980" y="2265"/>
                  </a:cubicBezTo>
                  <a:lnTo>
                    <a:pt x="1539" y="2999"/>
                  </a:lnTo>
                  <a:cubicBezTo>
                    <a:pt x="1749" y="3244"/>
                    <a:pt x="1924" y="3454"/>
                    <a:pt x="2064" y="3699"/>
                  </a:cubicBezTo>
                  <a:lnTo>
                    <a:pt x="1889" y="3943"/>
                  </a:lnTo>
                  <a:lnTo>
                    <a:pt x="1994" y="4083"/>
                  </a:lnTo>
                  <a:cubicBezTo>
                    <a:pt x="2203" y="3908"/>
                    <a:pt x="2378" y="3768"/>
                    <a:pt x="2588" y="3594"/>
                  </a:cubicBezTo>
                  <a:cubicBezTo>
                    <a:pt x="2763" y="3454"/>
                    <a:pt x="2973" y="3314"/>
                    <a:pt x="3252" y="3069"/>
                  </a:cubicBezTo>
                  <a:lnTo>
                    <a:pt x="3147" y="2894"/>
                  </a:lnTo>
                  <a:lnTo>
                    <a:pt x="2763" y="3139"/>
                  </a:lnTo>
                  <a:cubicBezTo>
                    <a:pt x="2588" y="2929"/>
                    <a:pt x="2413" y="2719"/>
                    <a:pt x="2203" y="2475"/>
                  </a:cubicBezTo>
                  <a:lnTo>
                    <a:pt x="1784" y="1950"/>
                  </a:lnTo>
                  <a:cubicBezTo>
                    <a:pt x="1609" y="1740"/>
                    <a:pt x="1364" y="1426"/>
                    <a:pt x="1189" y="1216"/>
                  </a:cubicBezTo>
                  <a:cubicBezTo>
                    <a:pt x="1259" y="1111"/>
                    <a:pt x="1364" y="1006"/>
                    <a:pt x="1469" y="936"/>
                  </a:cubicBezTo>
                  <a:cubicBezTo>
                    <a:pt x="1617" y="805"/>
                    <a:pt x="1764" y="743"/>
                    <a:pt x="1901" y="743"/>
                  </a:cubicBezTo>
                  <a:cubicBezTo>
                    <a:pt x="2056" y="743"/>
                    <a:pt x="2197" y="823"/>
                    <a:pt x="2308" y="971"/>
                  </a:cubicBezTo>
                  <a:cubicBezTo>
                    <a:pt x="2518" y="1216"/>
                    <a:pt x="2588" y="1531"/>
                    <a:pt x="2273" y="1810"/>
                  </a:cubicBezTo>
                  <a:cubicBezTo>
                    <a:pt x="2203" y="1845"/>
                    <a:pt x="2133" y="1880"/>
                    <a:pt x="2064" y="1915"/>
                  </a:cubicBezTo>
                  <a:lnTo>
                    <a:pt x="2203" y="2335"/>
                  </a:lnTo>
                  <a:cubicBezTo>
                    <a:pt x="2343" y="2265"/>
                    <a:pt x="2483" y="2160"/>
                    <a:pt x="2623" y="2055"/>
                  </a:cubicBezTo>
                  <a:cubicBezTo>
                    <a:pt x="3287" y="1496"/>
                    <a:pt x="3322" y="796"/>
                    <a:pt x="2938" y="342"/>
                  </a:cubicBezTo>
                  <a:cubicBezTo>
                    <a:pt x="2756" y="124"/>
                    <a:pt x="2537" y="0"/>
                    <a:pt x="2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4"/>
            <p:cNvSpPr/>
            <p:nvPr/>
          </p:nvSpPr>
          <p:spPr>
            <a:xfrm>
              <a:off x="1501300" y="3283200"/>
              <a:ext cx="95300" cy="97075"/>
            </a:xfrm>
            <a:custGeom>
              <a:avLst/>
              <a:gdLst/>
              <a:ahLst/>
              <a:cxnLst/>
              <a:rect l="l" t="t" r="r" b="b"/>
              <a:pathLst>
                <a:path w="3812" h="3883" extrusionOk="0">
                  <a:moveTo>
                    <a:pt x="420" y="770"/>
                  </a:moveTo>
                  <a:lnTo>
                    <a:pt x="1574" y="1330"/>
                  </a:lnTo>
                  <a:lnTo>
                    <a:pt x="1014" y="1889"/>
                  </a:lnTo>
                  <a:lnTo>
                    <a:pt x="420" y="805"/>
                  </a:lnTo>
                  <a:lnTo>
                    <a:pt x="420" y="770"/>
                  </a:lnTo>
                  <a:close/>
                  <a:moveTo>
                    <a:pt x="595" y="1"/>
                  </a:moveTo>
                  <a:lnTo>
                    <a:pt x="350" y="141"/>
                  </a:lnTo>
                  <a:cubicBezTo>
                    <a:pt x="245" y="350"/>
                    <a:pt x="140" y="560"/>
                    <a:pt x="0" y="770"/>
                  </a:cubicBezTo>
                  <a:cubicBezTo>
                    <a:pt x="420" y="1609"/>
                    <a:pt x="1049" y="2903"/>
                    <a:pt x="1259" y="3532"/>
                  </a:cubicBezTo>
                  <a:lnTo>
                    <a:pt x="1119" y="3742"/>
                  </a:lnTo>
                  <a:lnTo>
                    <a:pt x="1259" y="3882"/>
                  </a:lnTo>
                  <a:cubicBezTo>
                    <a:pt x="1399" y="3742"/>
                    <a:pt x="1504" y="3637"/>
                    <a:pt x="1609" y="3498"/>
                  </a:cubicBezTo>
                  <a:cubicBezTo>
                    <a:pt x="1749" y="3358"/>
                    <a:pt x="1923" y="3218"/>
                    <a:pt x="2063" y="3078"/>
                  </a:cubicBezTo>
                  <a:lnTo>
                    <a:pt x="1923" y="2938"/>
                  </a:lnTo>
                  <a:lnTo>
                    <a:pt x="1679" y="3078"/>
                  </a:lnTo>
                  <a:lnTo>
                    <a:pt x="1189" y="2239"/>
                  </a:lnTo>
                  <a:lnTo>
                    <a:pt x="1923" y="1504"/>
                  </a:lnTo>
                  <a:cubicBezTo>
                    <a:pt x="2168" y="1609"/>
                    <a:pt x="2553" y="1819"/>
                    <a:pt x="2798" y="1959"/>
                  </a:cubicBezTo>
                  <a:lnTo>
                    <a:pt x="2623" y="2169"/>
                  </a:lnTo>
                  <a:lnTo>
                    <a:pt x="2798" y="2309"/>
                  </a:lnTo>
                  <a:cubicBezTo>
                    <a:pt x="2972" y="2134"/>
                    <a:pt x="3147" y="1959"/>
                    <a:pt x="3322" y="1749"/>
                  </a:cubicBezTo>
                  <a:cubicBezTo>
                    <a:pt x="3462" y="1574"/>
                    <a:pt x="3672" y="1434"/>
                    <a:pt x="3812" y="1260"/>
                  </a:cubicBezTo>
                  <a:lnTo>
                    <a:pt x="3672" y="1120"/>
                  </a:lnTo>
                  <a:lnTo>
                    <a:pt x="3462" y="1260"/>
                  </a:lnTo>
                  <a:cubicBezTo>
                    <a:pt x="3147" y="1190"/>
                    <a:pt x="2378" y="840"/>
                    <a:pt x="1784" y="560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4"/>
            <p:cNvSpPr/>
            <p:nvPr/>
          </p:nvSpPr>
          <p:spPr>
            <a:xfrm>
              <a:off x="1567725" y="3172750"/>
              <a:ext cx="116300" cy="101750"/>
            </a:xfrm>
            <a:custGeom>
              <a:avLst/>
              <a:gdLst/>
              <a:ahLst/>
              <a:cxnLst/>
              <a:rect l="l" t="t" r="r" b="b"/>
              <a:pathLst>
                <a:path w="4652" h="4070" extrusionOk="0">
                  <a:moveTo>
                    <a:pt x="1735" y="792"/>
                  </a:moveTo>
                  <a:cubicBezTo>
                    <a:pt x="1819" y="792"/>
                    <a:pt x="1904" y="823"/>
                    <a:pt x="1994" y="887"/>
                  </a:cubicBezTo>
                  <a:cubicBezTo>
                    <a:pt x="2274" y="1132"/>
                    <a:pt x="2239" y="1447"/>
                    <a:pt x="1959" y="1796"/>
                  </a:cubicBezTo>
                  <a:cubicBezTo>
                    <a:pt x="1889" y="1866"/>
                    <a:pt x="1819" y="1936"/>
                    <a:pt x="1784" y="2006"/>
                  </a:cubicBezTo>
                  <a:lnTo>
                    <a:pt x="1574" y="1866"/>
                  </a:lnTo>
                  <a:cubicBezTo>
                    <a:pt x="1364" y="1691"/>
                    <a:pt x="1155" y="1552"/>
                    <a:pt x="1050" y="1447"/>
                  </a:cubicBezTo>
                  <a:cubicBezTo>
                    <a:pt x="1120" y="1307"/>
                    <a:pt x="1190" y="1237"/>
                    <a:pt x="1295" y="1062"/>
                  </a:cubicBezTo>
                  <a:cubicBezTo>
                    <a:pt x="1450" y="885"/>
                    <a:pt x="1591" y="792"/>
                    <a:pt x="1735" y="792"/>
                  </a:cubicBezTo>
                  <a:close/>
                  <a:moveTo>
                    <a:pt x="2023" y="1"/>
                  </a:moveTo>
                  <a:cubicBezTo>
                    <a:pt x="1765" y="1"/>
                    <a:pt x="1466" y="157"/>
                    <a:pt x="1155" y="572"/>
                  </a:cubicBezTo>
                  <a:cubicBezTo>
                    <a:pt x="1015" y="747"/>
                    <a:pt x="875" y="957"/>
                    <a:pt x="735" y="1132"/>
                  </a:cubicBezTo>
                  <a:cubicBezTo>
                    <a:pt x="595" y="1307"/>
                    <a:pt x="490" y="1482"/>
                    <a:pt x="350" y="1656"/>
                  </a:cubicBezTo>
                  <a:cubicBezTo>
                    <a:pt x="246" y="1831"/>
                    <a:pt x="106" y="1971"/>
                    <a:pt x="1" y="2111"/>
                  </a:cubicBezTo>
                  <a:lnTo>
                    <a:pt x="141" y="2251"/>
                  </a:lnTo>
                  <a:lnTo>
                    <a:pt x="385" y="2041"/>
                  </a:lnTo>
                  <a:cubicBezTo>
                    <a:pt x="630" y="2181"/>
                    <a:pt x="840" y="2321"/>
                    <a:pt x="1120" y="2531"/>
                  </a:cubicBezTo>
                  <a:lnTo>
                    <a:pt x="1819" y="3090"/>
                  </a:lnTo>
                  <a:cubicBezTo>
                    <a:pt x="2099" y="3300"/>
                    <a:pt x="2309" y="3475"/>
                    <a:pt x="2518" y="3650"/>
                  </a:cubicBezTo>
                  <a:lnTo>
                    <a:pt x="2379" y="3929"/>
                  </a:lnTo>
                  <a:lnTo>
                    <a:pt x="2553" y="4069"/>
                  </a:lnTo>
                  <a:cubicBezTo>
                    <a:pt x="2693" y="3859"/>
                    <a:pt x="2833" y="3650"/>
                    <a:pt x="2973" y="3440"/>
                  </a:cubicBezTo>
                  <a:cubicBezTo>
                    <a:pt x="3148" y="3265"/>
                    <a:pt x="3288" y="3055"/>
                    <a:pt x="3462" y="2880"/>
                  </a:cubicBezTo>
                  <a:lnTo>
                    <a:pt x="3288" y="2740"/>
                  </a:lnTo>
                  <a:lnTo>
                    <a:pt x="3078" y="2950"/>
                  </a:lnTo>
                  <a:cubicBezTo>
                    <a:pt x="2833" y="2810"/>
                    <a:pt x="2588" y="2636"/>
                    <a:pt x="2344" y="2426"/>
                  </a:cubicBezTo>
                  <a:lnTo>
                    <a:pt x="2099" y="2251"/>
                  </a:lnTo>
                  <a:lnTo>
                    <a:pt x="2239" y="2076"/>
                  </a:lnTo>
                  <a:cubicBezTo>
                    <a:pt x="2382" y="2066"/>
                    <a:pt x="2552" y="2062"/>
                    <a:pt x="2737" y="2062"/>
                  </a:cubicBezTo>
                  <a:cubicBezTo>
                    <a:pt x="3181" y="2062"/>
                    <a:pt x="3707" y="2086"/>
                    <a:pt x="4127" y="2111"/>
                  </a:cubicBezTo>
                  <a:cubicBezTo>
                    <a:pt x="4267" y="1831"/>
                    <a:pt x="4442" y="1552"/>
                    <a:pt x="4651" y="1272"/>
                  </a:cubicBezTo>
                  <a:lnTo>
                    <a:pt x="4477" y="1167"/>
                  </a:lnTo>
                  <a:lnTo>
                    <a:pt x="4372" y="1237"/>
                  </a:lnTo>
                  <a:cubicBezTo>
                    <a:pt x="4162" y="1272"/>
                    <a:pt x="2973" y="1307"/>
                    <a:pt x="2658" y="1342"/>
                  </a:cubicBezTo>
                  <a:cubicBezTo>
                    <a:pt x="2903" y="922"/>
                    <a:pt x="2868" y="468"/>
                    <a:pt x="2483" y="188"/>
                  </a:cubicBezTo>
                  <a:cubicBezTo>
                    <a:pt x="2356" y="74"/>
                    <a:pt x="2199" y="1"/>
                    <a:pt x="2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1651650" y="3055175"/>
              <a:ext cx="101425" cy="93800"/>
            </a:xfrm>
            <a:custGeom>
              <a:avLst/>
              <a:gdLst/>
              <a:ahLst/>
              <a:cxnLst/>
              <a:rect l="l" t="t" r="r" b="b"/>
              <a:pathLst>
                <a:path w="4057" h="3752" extrusionOk="0">
                  <a:moveTo>
                    <a:pt x="1761" y="800"/>
                  </a:moveTo>
                  <a:cubicBezTo>
                    <a:pt x="2003" y="800"/>
                    <a:pt x="2267" y="882"/>
                    <a:pt x="2518" y="1044"/>
                  </a:cubicBezTo>
                  <a:cubicBezTo>
                    <a:pt x="3113" y="1394"/>
                    <a:pt x="3392" y="1989"/>
                    <a:pt x="3078" y="2478"/>
                  </a:cubicBezTo>
                  <a:lnTo>
                    <a:pt x="3078" y="2513"/>
                  </a:lnTo>
                  <a:cubicBezTo>
                    <a:pt x="2898" y="2812"/>
                    <a:pt x="2616" y="2952"/>
                    <a:pt x="2290" y="2952"/>
                  </a:cubicBezTo>
                  <a:cubicBezTo>
                    <a:pt x="2045" y="2952"/>
                    <a:pt x="1774" y="2873"/>
                    <a:pt x="1504" y="2723"/>
                  </a:cubicBezTo>
                  <a:cubicBezTo>
                    <a:pt x="910" y="2373"/>
                    <a:pt x="665" y="1779"/>
                    <a:pt x="980" y="1254"/>
                  </a:cubicBezTo>
                  <a:cubicBezTo>
                    <a:pt x="1141" y="952"/>
                    <a:pt x="1430" y="800"/>
                    <a:pt x="1761" y="800"/>
                  </a:cubicBezTo>
                  <a:close/>
                  <a:moveTo>
                    <a:pt x="2067" y="1"/>
                  </a:moveTo>
                  <a:cubicBezTo>
                    <a:pt x="1485" y="1"/>
                    <a:pt x="969" y="366"/>
                    <a:pt x="595" y="1044"/>
                  </a:cubicBezTo>
                  <a:cubicBezTo>
                    <a:pt x="1" y="2024"/>
                    <a:pt x="280" y="3003"/>
                    <a:pt x="1085" y="3492"/>
                  </a:cubicBezTo>
                  <a:cubicBezTo>
                    <a:pt x="1385" y="3666"/>
                    <a:pt x="1682" y="3751"/>
                    <a:pt x="1967" y="3751"/>
                  </a:cubicBezTo>
                  <a:cubicBezTo>
                    <a:pt x="2542" y="3751"/>
                    <a:pt x="3065" y="3401"/>
                    <a:pt x="3462" y="2723"/>
                  </a:cubicBezTo>
                  <a:cubicBezTo>
                    <a:pt x="4057" y="1709"/>
                    <a:pt x="3777" y="730"/>
                    <a:pt x="2973" y="275"/>
                  </a:cubicBezTo>
                  <a:cubicBezTo>
                    <a:pt x="2660" y="90"/>
                    <a:pt x="2356" y="1"/>
                    <a:pt x="2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4"/>
            <p:cNvSpPr/>
            <p:nvPr/>
          </p:nvSpPr>
          <p:spPr>
            <a:xfrm>
              <a:off x="1084325" y="3560325"/>
              <a:ext cx="35850" cy="35850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699" y="0"/>
                  </a:moveTo>
                  <a:cubicBezTo>
                    <a:pt x="315" y="0"/>
                    <a:pt x="0" y="350"/>
                    <a:pt x="0" y="735"/>
                  </a:cubicBezTo>
                  <a:cubicBezTo>
                    <a:pt x="0" y="1119"/>
                    <a:pt x="315" y="1434"/>
                    <a:pt x="699" y="1434"/>
                  </a:cubicBezTo>
                  <a:cubicBezTo>
                    <a:pt x="1084" y="1434"/>
                    <a:pt x="1434" y="1119"/>
                    <a:pt x="1434" y="735"/>
                  </a:cubicBezTo>
                  <a:cubicBezTo>
                    <a:pt x="1434" y="315"/>
                    <a:pt x="1084" y="0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4"/>
            <p:cNvSpPr/>
            <p:nvPr/>
          </p:nvSpPr>
          <p:spPr>
            <a:xfrm>
              <a:off x="424300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35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35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1746925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00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00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4"/>
            <p:cNvSpPr/>
            <p:nvPr/>
          </p:nvSpPr>
          <p:spPr>
            <a:xfrm>
              <a:off x="467150" y="1816350"/>
              <a:ext cx="1269325" cy="1624225"/>
            </a:xfrm>
            <a:custGeom>
              <a:avLst/>
              <a:gdLst/>
              <a:ahLst/>
              <a:cxnLst/>
              <a:rect l="l" t="t" r="r" b="b"/>
              <a:pathLst>
                <a:path w="50773" h="64969" extrusionOk="0">
                  <a:moveTo>
                    <a:pt x="49688" y="1085"/>
                  </a:moveTo>
                  <a:lnTo>
                    <a:pt x="49688" y="26051"/>
                  </a:lnTo>
                  <a:cubicBezTo>
                    <a:pt x="49688" y="30142"/>
                    <a:pt x="49094" y="34338"/>
                    <a:pt x="47905" y="38429"/>
                  </a:cubicBezTo>
                  <a:cubicBezTo>
                    <a:pt x="47905" y="38429"/>
                    <a:pt x="47800" y="38744"/>
                    <a:pt x="47800" y="38779"/>
                  </a:cubicBezTo>
                  <a:cubicBezTo>
                    <a:pt x="47800" y="38779"/>
                    <a:pt x="47730" y="38954"/>
                    <a:pt x="47695" y="39128"/>
                  </a:cubicBezTo>
                  <a:cubicBezTo>
                    <a:pt x="45038" y="36751"/>
                    <a:pt x="26051" y="19652"/>
                    <a:pt x="25386" y="19057"/>
                  </a:cubicBezTo>
                  <a:cubicBezTo>
                    <a:pt x="25351" y="19092"/>
                    <a:pt x="25246" y="19197"/>
                    <a:pt x="25072" y="19337"/>
                  </a:cubicBezTo>
                  <a:cubicBezTo>
                    <a:pt x="25002" y="19372"/>
                    <a:pt x="24932" y="19442"/>
                    <a:pt x="24862" y="19512"/>
                  </a:cubicBezTo>
                  <a:cubicBezTo>
                    <a:pt x="21925" y="22135"/>
                    <a:pt x="7343" y="35282"/>
                    <a:pt x="3077" y="39128"/>
                  </a:cubicBezTo>
                  <a:cubicBezTo>
                    <a:pt x="3008" y="38954"/>
                    <a:pt x="2973" y="38779"/>
                    <a:pt x="2973" y="38779"/>
                  </a:cubicBezTo>
                  <a:cubicBezTo>
                    <a:pt x="2973" y="38779"/>
                    <a:pt x="2868" y="38464"/>
                    <a:pt x="2868" y="38429"/>
                  </a:cubicBezTo>
                  <a:cubicBezTo>
                    <a:pt x="1679" y="34338"/>
                    <a:pt x="1049" y="30177"/>
                    <a:pt x="1049" y="26051"/>
                  </a:cubicBezTo>
                  <a:lnTo>
                    <a:pt x="1049" y="1085"/>
                  </a:lnTo>
                  <a:close/>
                  <a:moveTo>
                    <a:pt x="25386" y="28708"/>
                  </a:moveTo>
                  <a:lnTo>
                    <a:pt x="44758" y="46157"/>
                  </a:lnTo>
                  <a:cubicBezTo>
                    <a:pt x="44723" y="46227"/>
                    <a:pt x="44688" y="46297"/>
                    <a:pt x="44653" y="46367"/>
                  </a:cubicBezTo>
                  <a:cubicBezTo>
                    <a:pt x="44653" y="46367"/>
                    <a:pt x="44443" y="46751"/>
                    <a:pt x="44443" y="46751"/>
                  </a:cubicBezTo>
                  <a:cubicBezTo>
                    <a:pt x="44443" y="46751"/>
                    <a:pt x="44146" y="47312"/>
                    <a:pt x="44097" y="47312"/>
                  </a:cubicBezTo>
                  <a:cubicBezTo>
                    <a:pt x="44096" y="47312"/>
                    <a:pt x="44095" y="47312"/>
                    <a:pt x="44094" y="47311"/>
                  </a:cubicBezTo>
                  <a:cubicBezTo>
                    <a:pt x="39723" y="55108"/>
                    <a:pt x="33079" y="60948"/>
                    <a:pt x="25386" y="63815"/>
                  </a:cubicBezTo>
                  <a:cubicBezTo>
                    <a:pt x="17694" y="60948"/>
                    <a:pt x="11050" y="55108"/>
                    <a:pt x="6644" y="47346"/>
                  </a:cubicBezTo>
                  <a:cubicBezTo>
                    <a:pt x="6644" y="47346"/>
                    <a:pt x="6329" y="46751"/>
                    <a:pt x="6329" y="46751"/>
                  </a:cubicBezTo>
                  <a:cubicBezTo>
                    <a:pt x="6329" y="46751"/>
                    <a:pt x="6120" y="46401"/>
                    <a:pt x="6120" y="46367"/>
                  </a:cubicBezTo>
                  <a:cubicBezTo>
                    <a:pt x="6085" y="46297"/>
                    <a:pt x="6050" y="46192"/>
                    <a:pt x="6015" y="46122"/>
                  </a:cubicBezTo>
                  <a:lnTo>
                    <a:pt x="21155" y="32520"/>
                  </a:lnTo>
                  <a:cubicBezTo>
                    <a:pt x="23603" y="30282"/>
                    <a:pt x="25386" y="28708"/>
                    <a:pt x="25386" y="28708"/>
                  </a:cubicBezTo>
                  <a:close/>
                  <a:moveTo>
                    <a:pt x="0" y="1"/>
                  </a:moveTo>
                  <a:lnTo>
                    <a:pt x="0" y="560"/>
                  </a:lnTo>
                  <a:lnTo>
                    <a:pt x="0" y="26051"/>
                  </a:lnTo>
                  <a:cubicBezTo>
                    <a:pt x="0" y="30317"/>
                    <a:pt x="630" y="34583"/>
                    <a:pt x="1854" y="38709"/>
                  </a:cubicBezTo>
                  <a:lnTo>
                    <a:pt x="1854" y="38744"/>
                  </a:lnTo>
                  <a:lnTo>
                    <a:pt x="1958" y="39058"/>
                  </a:lnTo>
                  <a:lnTo>
                    <a:pt x="2203" y="39898"/>
                  </a:lnTo>
                  <a:cubicBezTo>
                    <a:pt x="2203" y="39898"/>
                    <a:pt x="2203" y="39863"/>
                    <a:pt x="2238" y="39863"/>
                  </a:cubicBezTo>
                  <a:cubicBezTo>
                    <a:pt x="3008" y="42275"/>
                    <a:pt x="3987" y="44653"/>
                    <a:pt x="5175" y="46856"/>
                  </a:cubicBezTo>
                  <a:lnTo>
                    <a:pt x="5175" y="46891"/>
                  </a:lnTo>
                  <a:lnTo>
                    <a:pt x="5350" y="47276"/>
                  </a:lnTo>
                  <a:lnTo>
                    <a:pt x="5700" y="47870"/>
                  </a:lnTo>
                  <a:cubicBezTo>
                    <a:pt x="10281" y="55912"/>
                    <a:pt x="17134" y="61962"/>
                    <a:pt x="25177" y="64899"/>
                  </a:cubicBezTo>
                  <a:lnTo>
                    <a:pt x="25386" y="64969"/>
                  </a:lnTo>
                  <a:lnTo>
                    <a:pt x="25561" y="64899"/>
                  </a:lnTo>
                  <a:cubicBezTo>
                    <a:pt x="33639" y="61962"/>
                    <a:pt x="40492" y="55912"/>
                    <a:pt x="45038" y="47870"/>
                  </a:cubicBezTo>
                  <a:lnTo>
                    <a:pt x="45073" y="47870"/>
                  </a:lnTo>
                  <a:lnTo>
                    <a:pt x="45387" y="47276"/>
                  </a:lnTo>
                  <a:lnTo>
                    <a:pt x="45597" y="46891"/>
                  </a:lnTo>
                  <a:lnTo>
                    <a:pt x="45597" y="46856"/>
                  </a:lnTo>
                  <a:cubicBezTo>
                    <a:pt x="46751" y="44653"/>
                    <a:pt x="47730" y="42275"/>
                    <a:pt x="48534" y="39863"/>
                  </a:cubicBezTo>
                  <a:cubicBezTo>
                    <a:pt x="48569" y="39863"/>
                    <a:pt x="48569" y="39898"/>
                    <a:pt x="48569" y="39898"/>
                  </a:cubicBezTo>
                  <a:lnTo>
                    <a:pt x="48814" y="39058"/>
                  </a:lnTo>
                  <a:lnTo>
                    <a:pt x="48919" y="38744"/>
                  </a:lnTo>
                  <a:lnTo>
                    <a:pt x="48919" y="38709"/>
                  </a:lnTo>
                  <a:cubicBezTo>
                    <a:pt x="50143" y="34548"/>
                    <a:pt x="50772" y="30282"/>
                    <a:pt x="50772" y="26051"/>
                  </a:cubicBezTo>
                  <a:lnTo>
                    <a:pt x="50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812450" y="2695775"/>
              <a:ext cx="538500" cy="645150"/>
            </a:xfrm>
            <a:custGeom>
              <a:avLst/>
              <a:gdLst/>
              <a:ahLst/>
              <a:cxnLst/>
              <a:rect l="l" t="t" r="r" b="b"/>
              <a:pathLst>
                <a:path w="21540" h="25806" extrusionOk="0">
                  <a:moveTo>
                    <a:pt x="11574" y="0"/>
                  </a:moveTo>
                  <a:lnTo>
                    <a:pt x="10770" y="1574"/>
                  </a:lnTo>
                  <a:lnTo>
                    <a:pt x="9057" y="1224"/>
                  </a:lnTo>
                  <a:lnTo>
                    <a:pt x="9791" y="2832"/>
                  </a:lnTo>
                  <a:lnTo>
                    <a:pt x="8427" y="3951"/>
                  </a:lnTo>
                  <a:lnTo>
                    <a:pt x="10141" y="4371"/>
                  </a:lnTo>
                  <a:lnTo>
                    <a:pt x="10176" y="6119"/>
                  </a:lnTo>
                  <a:lnTo>
                    <a:pt x="11574" y="5035"/>
                  </a:lnTo>
                  <a:lnTo>
                    <a:pt x="12973" y="6119"/>
                  </a:lnTo>
                  <a:lnTo>
                    <a:pt x="13008" y="4371"/>
                  </a:lnTo>
                  <a:lnTo>
                    <a:pt x="14721" y="3951"/>
                  </a:lnTo>
                  <a:lnTo>
                    <a:pt x="13358" y="2832"/>
                  </a:lnTo>
                  <a:lnTo>
                    <a:pt x="14092" y="1224"/>
                  </a:lnTo>
                  <a:lnTo>
                    <a:pt x="12379" y="1574"/>
                  </a:lnTo>
                  <a:lnTo>
                    <a:pt x="11574" y="0"/>
                  </a:lnTo>
                  <a:close/>
                  <a:moveTo>
                    <a:pt x="19232" y="5945"/>
                  </a:moveTo>
                  <a:lnTo>
                    <a:pt x="18498" y="7273"/>
                  </a:lnTo>
                  <a:lnTo>
                    <a:pt x="16959" y="7238"/>
                  </a:lnTo>
                  <a:lnTo>
                    <a:pt x="17729" y="8602"/>
                  </a:lnTo>
                  <a:lnTo>
                    <a:pt x="16959" y="9896"/>
                  </a:lnTo>
                  <a:lnTo>
                    <a:pt x="18498" y="9896"/>
                  </a:lnTo>
                  <a:lnTo>
                    <a:pt x="19232" y="11224"/>
                  </a:lnTo>
                  <a:lnTo>
                    <a:pt x="20001" y="9896"/>
                  </a:lnTo>
                  <a:lnTo>
                    <a:pt x="21540" y="9896"/>
                  </a:lnTo>
                  <a:lnTo>
                    <a:pt x="20736" y="8602"/>
                  </a:lnTo>
                  <a:lnTo>
                    <a:pt x="21540" y="7238"/>
                  </a:lnTo>
                  <a:lnTo>
                    <a:pt x="20001" y="7273"/>
                  </a:lnTo>
                  <a:lnTo>
                    <a:pt x="19232" y="5945"/>
                  </a:lnTo>
                  <a:close/>
                  <a:moveTo>
                    <a:pt x="3112" y="8008"/>
                  </a:moveTo>
                  <a:lnTo>
                    <a:pt x="2343" y="9581"/>
                  </a:lnTo>
                  <a:lnTo>
                    <a:pt x="630" y="9231"/>
                  </a:lnTo>
                  <a:lnTo>
                    <a:pt x="630" y="9231"/>
                  </a:lnTo>
                  <a:lnTo>
                    <a:pt x="1364" y="10840"/>
                  </a:lnTo>
                  <a:lnTo>
                    <a:pt x="0" y="11959"/>
                  </a:lnTo>
                  <a:lnTo>
                    <a:pt x="1714" y="12378"/>
                  </a:lnTo>
                  <a:lnTo>
                    <a:pt x="1714" y="14127"/>
                  </a:lnTo>
                  <a:lnTo>
                    <a:pt x="3112" y="13078"/>
                  </a:lnTo>
                  <a:lnTo>
                    <a:pt x="4511" y="14127"/>
                  </a:lnTo>
                  <a:lnTo>
                    <a:pt x="4546" y="12378"/>
                  </a:lnTo>
                  <a:lnTo>
                    <a:pt x="6259" y="11959"/>
                  </a:lnTo>
                  <a:lnTo>
                    <a:pt x="4896" y="10840"/>
                  </a:lnTo>
                  <a:lnTo>
                    <a:pt x="5630" y="9231"/>
                  </a:lnTo>
                  <a:lnTo>
                    <a:pt x="3917" y="9581"/>
                  </a:lnTo>
                  <a:lnTo>
                    <a:pt x="3112" y="8008"/>
                  </a:lnTo>
                  <a:close/>
                  <a:moveTo>
                    <a:pt x="14651" y="11294"/>
                  </a:moveTo>
                  <a:lnTo>
                    <a:pt x="13952" y="12623"/>
                  </a:lnTo>
                  <a:lnTo>
                    <a:pt x="12483" y="12868"/>
                  </a:lnTo>
                  <a:lnTo>
                    <a:pt x="13533" y="13917"/>
                  </a:lnTo>
                  <a:lnTo>
                    <a:pt x="13288" y="15420"/>
                  </a:lnTo>
                  <a:lnTo>
                    <a:pt x="14651" y="14756"/>
                  </a:lnTo>
                  <a:lnTo>
                    <a:pt x="16015" y="15420"/>
                  </a:lnTo>
                  <a:lnTo>
                    <a:pt x="15770" y="13917"/>
                  </a:lnTo>
                  <a:lnTo>
                    <a:pt x="16819" y="12868"/>
                  </a:lnTo>
                  <a:lnTo>
                    <a:pt x="15351" y="12623"/>
                  </a:lnTo>
                  <a:lnTo>
                    <a:pt x="14651" y="11294"/>
                  </a:lnTo>
                  <a:close/>
                  <a:moveTo>
                    <a:pt x="11609" y="18602"/>
                  </a:moveTo>
                  <a:lnTo>
                    <a:pt x="10840" y="20316"/>
                  </a:lnTo>
                  <a:lnTo>
                    <a:pt x="9092" y="19651"/>
                  </a:lnTo>
                  <a:lnTo>
                    <a:pt x="9092" y="19651"/>
                  </a:lnTo>
                  <a:lnTo>
                    <a:pt x="9756" y="21435"/>
                  </a:lnTo>
                  <a:lnTo>
                    <a:pt x="8043" y="22204"/>
                  </a:lnTo>
                  <a:lnTo>
                    <a:pt x="9756" y="22973"/>
                  </a:lnTo>
                  <a:lnTo>
                    <a:pt x="9092" y="24757"/>
                  </a:lnTo>
                  <a:lnTo>
                    <a:pt x="10840" y="24092"/>
                  </a:lnTo>
                  <a:lnTo>
                    <a:pt x="11609" y="25806"/>
                  </a:lnTo>
                  <a:lnTo>
                    <a:pt x="12379" y="24092"/>
                  </a:lnTo>
                  <a:lnTo>
                    <a:pt x="14127" y="24757"/>
                  </a:lnTo>
                  <a:lnTo>
                    <a:pt x="13498" y="22973"/>
                  </a:lnTo>
                  <a:lnTo>
                    <a:pt x="15176" y="22204"/>
                  </a:lnTo>
                  <a:lnTo>
                    <a:pt x="13498" y="21435"/>
                  </a:lnTo>
                  <a:lnTo>
                    <a:pt x="14127" y="19651"/>
                  </a:lnTo>
                  <a:lnTo>
                    <a:pt x="14127" y="19651"/>
                  </a:lnTo>
                  <a:lnTo>
                    <a:pt x="12379" y="20316"/>
                  </a:lnTo>
                  <a:lnTo>
                    <a:pt x="11609" y="186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544950" y="1950975"/>
              <a:ext cx="460700" cy="354050"/>
            </a:xfrm>
            <a:custGeom>
              <a:avLst/>
              <a:gdLst/>
              <a:ahLst/>
              <a:cxnLst/>
              <a:rect l="l" t="t" r="r" b="b"/>
              <a:pathLst>
                <a:path w="18428" h="14162" extrusionOk="0">
                  <a:moveTo>
                    <a:pt x="0" y="0"/>
                  </a:moveTo>
                  <a:lnTo>
                    <a:pt x="0" y="13568"/>
                  </a:lnTo>
                  <a:lnTo>
                    <a:pt x="8183" y="13568"/>
                  </a:lnTo>
                  <a:cubicBezTo>
                    <a:pt x="8358" y="13917"/>
                    <a:pt x="8707" y="14162"/>
                    <a:pt x="9232" y="14162"/>
                  </a:cubicBezTo>
                  <a:cubicBezTo>
                    <a:pt x="9721" y="14162"/>
                    <a:pt x="10071" y="13917"/>
                    <a:pt x="10246" y="13568"/>
                  </a:cubicBezTo>
                  <a:lnTo>
                    <a:pt x="18428" y="13568"/>
                  </a:lnTo>
                  <a:lnTo>
                    <a:pt x="18428" y="0"/>
                  </a:lnTo>
                  <a:lnTo>
                    <a:pt x="17414" y="0"/>
                  </a:lnTo>
                  <a:lnTo>
                    <a:pt x="17449" y="280"/>
                  </a:lnTo>
                  <a:cubicBezTo>
                    <a:pt x="17449" y="280"/>
                    <a:pt x="17484" y="315"/>
                    <a:pt x="17484" y="350"/>
                  </a:cubicBezTo>
                  <a:lnTo>
                    <a:pt x="17484" y="12623"/>
                  </a:lnTo>
                  <a:lnTo>
                    <a:pt x="9861" y="12623"/>
                  </a:lnTo>
                  <a:cubicBezTo>
                    <a:pt x="9721" y="12868"/>
                    <a:pt x="9546" y="12903"/>
                    <a:pt x="9232" y="12903"/>
                  </a:cubicBezTo>
                  <a:cubicBezTo>
                    <a:pt x="8882" y="12903"/>
                    <a:pt x="8707" y="12833"/>
                    <a:pt x="8602" y="12623"/>
                  </a:cubicBezTo>
                  <a:lnTo>
                    <a:pt x="945" y="12623"/>
                  </a:lnTo>
                  <a:lnTo>
                    <a:pt x="945" y="350"/>
                  </a:lnTo>
                  <a:cubicBezTo>
                    <a:pt x="945" y="315"/>
                    <a:pt x="945" y="280"/>
                    <a:pt x="945" y="280"/>
                  </a:cubicBezTo>
                  <a:lnTo>
                    <a:pt x="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589525" y="1924650"/>
              <a:ext cx="179225" cy="318650"/>
            </a:xfrm>
            <a:custGeom>
              <a:avLst/>
              <a:gdLst/>
              <a:ahLst/>
              <a:cxnLst/>
              <a:rect l="l" t="t" r="r" b="b"/>
              <a:pathLst>
                <a:path w="7169" h="12746" extrusionOk="0">
                  <a:moveTo>
                    <a:pt x="5137" y="1504"/>
                  </a:moveTo>
                  <a:cubicBezTo>
                    <a:pt x="5196" y="1504"/>
                    <a:pt x="5256" y="1505"/>
                    <a:pt x="5316" y="1508"/>
                  </a:cubicBezTo>
                  <a:cubicBezTo>
                    <a:pt x="5770" y="1508"/>
                    <a:pt x="6120" y="1578"/>
                    <a:pt x="6470" y="1683"/>
                  </a:cubicBezTo>
                  <a:lnTo>
                    <a:pt x="6470" y="2277"/>
                  </a:lnTo>
                  <a:cubicBezTo>
                    <a:pt x="6155" y="2172"/>
                    <a:pt x="5805" y="2102"/>
                    <a:pt x="5316" y="2067"/>
                  </a:cubicBezTo>
                  <a:cubicBezTo>
                    <a:pt x="4581" y="2067"/>
                    <a:pt x="3812" y="2242"/>
                    <a:pt x="2973" y="2452"/>
                  </a:cubicBezTo>
                  <a:cubicBezTo>
                    <a:pt x="2239" y="2662"/>
                    <a:pt x="1504" y="2837"/>
                    <a:pt x="735" y="2872"/>
                  </a:cubicBezTo>
                  <a:lnTo>
                    <a:pt x="735" y="2312"/>
                  </a:lnTo>
                  <a:cubicBezTo>
                    <a:pt x="1434" y="2277"/>
                    <a:pt x="2134" y="2067"/>
                    <a:pt x="2833" y="1893"/>
                  </a:cubicBezTo>
                  <a:cubicBezTo>
                    <a:pt x="3642" y="1698"/>
                    <a:pt x="4392" y="1504"/>
                    <a:pt x="5137" y="1504"/>
                  </a:cubicBezTo>
                  <a:close/>
                  <a:moveTo>
                    <a:pt x="5137" y="2903"/>
                  </a:moveTo>
                  <a:cubicBezTo>
                    <a:pt x="5196" y="2903"/>
                    <a:pt x="5256" y="2904"/>
                    <a:pt x="5316" y="2907"/>
                  </a:cubicBezTo>
                  <a:cubicBezTo>
                    <a:pt x="5735" y="2907"/>
                    <a:pt x="6120" y="2977"/>
                    <a:pt x="6470" y="3082"/>
                  </a:cubicBezTo>
                  <a:lnTo>
                    <a:pt x="6470" y="3676"/>
                  </a:lnTo>
                  <a:cubicBezTo>
                    <a:pt x="6155" y="3571"/>
                    <a:pt x="5805" y="3466"/>
                    <a:pt x="5316" y="3466"/>
                  </a:cubicBezTo>
                  <a:cubicBezTo>
                    <a:pt x="5261" y="3464"/>
                    <a:pt x="5207" y="3462"/>
                    <a:pt x="5152" y="3462"/>
                  </a:cubicBezTo>
                  <a:cubicBezTo>
                    <a:pt x="4467" y="3462"/>
                    <a:pt x="3750" y="3657"/>
                    <a:pt x="2973" y="3851"/>
                  </a:cubicBezTo>
                  <a:cubicBezTo>
                    <a:pt x="2239" y="4026"/>
                    <a:pt x="1504" y="4235"/>
                    <a:pt x="735" y="4270"/>
                  </a:cubicBezTo>
                  <a:lnTo>
                    <a:pt x="735" y="3711"/>
                  </a:lnTo>
                  <a:cubicBezTo>
                    <a:pt x="1434" y="3641"/>
                    <a:pt x="2134" y="3466"/>
                    <a:pt x="2833" y="3291"/>
                  </a:cubicBezTo>
                  <a:cubicBezTo>
                    <a:pt x="3642" y="3097"/>
                    <a:pt x="4392" y="2903"/>
                    <a:pt x="5137" y="2903"/>
                  </a:cubicBezTo>
                  <a:close/>
                  <a:moveTo>
                    <a:pt x="5138" y="4267"/>
                  </a:moveTo>
                  <a:cubicBezTo>
                    <a:pt x="5197" y="4267"/>
                    <a:pt x="5256" y="4268"/>
                    <a:pt x="5316" y="4270"/>
                  </a:cubicBezTo>
                  <a:cubicBezTo>
                    <a:pt x="5735" y="4305"/>
                    <a:pt x="6120" y="4340"/>
                    <a:pt x="6470" y="4445"/>
                  </a:cubicBezTo>
                  <a:lnTo>
                    <a:pt x="6470" y="5040"/>
                  </a:lnTo>
                  <a:cubicBezTo>
                    <a:pt x="6155" y="4935"/>
                    <a:pt x="5805" y="4865"/>
                    <a:pt x="5316" y="4830"/>
                  </a:cubicBezTo>
                  <a:cubicBezTo>
                    <a:pt x="4581" y="4830"/>
                    <a:pt x="3812" y="5005"/>
                    <a:pt x="2973" y="5215"/>
                  </a:cubicBezTo>
                  <a:cubicBezTo>
                    <a:pt x="2274" y="5424"/>
                    <a:pt x="1504" y="5599"/>
                    <a:pt x="735" y="5669"/>
                  </a:cubicBezTo>
                  <a:lnTo>
                    <a:pt x="735" y="5075"/>
                  </a:lnTo>
                  <a:cubicBezTo>
                    <a:pt x="1434" y="5040"/>
                    <a:pt x="2134" y="4865"/>
                    <a:pt x="2833" y="4690"/>
                  </a:cubicBezTo>
                  <a:cubicBezTo>
                    <a:pt x="3643" y="4463"/>
                    <a:pt x="4392" y="4267"/>
                    <a:pt x="5138" y="4267"/>
                  </a:cubicBezTo>
                  <a:close/>
                  <a:moveTo>
                    <a:pt x="5137" y="5665"/>
                  </a:moveTo>
                  <a:cubicBezTo>
                    <a:pt x="5196" y="5665"/>
                    <a:pt x="5256" y="5666"/>
                    <a:pt x="5316" y="5669"/>
                  </a:cubicBezTo>
                  <a:cubicBezTo>
                    <a:pt x="5735" y="5669"/>
                    <a:pt x="6120" y="5739"/>
                    <a:pt x="6470" y="5844"/>
                  </a:cubicBezTo>
                  <a:lnTo>
                    <a:pt x="6470" y="6438"/>
                  </a:lnTo>
                  <a:cubicBezTo>
                    <a:pt x="6155" y="6333"/>
                    <a:pt x="5805" y="6264"/>
                    <a:pt x="5316" y="6229"/>
                  </a:cubicBezTo>
                  <a:cubicBezTo>
                    <a:pt x="5261" y="6226"/>
                    <a:pt x="5207" y="6225"/>
                    <a:pt x="5152" y="6225"/>
                  </a:cubicBezTo>
                  <a:cubicBezTo>
                    <a:pt x="4467" y="6225"/>
                    <a:pt x="3750" y="6419"/>
                    <a:pt x="2973" y="6613"/>
                  </a:cubicBezTo>
                  <a:cubicBezTo>
                    <a:pt x="2239" y="6788"/>
                    <a:pt x="1504" y="6998"/>
                    <a:pt x="735" y="7033"/>
                  </a:cubicBezTo>
                  <a:lnTo>
                    <a:pt x="735" y="6473"/>
                  </a:lnTo>
                  <a:cubicBezTo>
                    <a:pt x="1434" y="6403"/>
                    <a:pt x="2134" y="6229"/>
                    <a:pt x="2833" y="6054"/>
                  </a:cubicBezTo>
                  <a:cubicBezTo>
                    <a:pt x="3642" y="5859"/>
                    <a:pt x="4392" y="5665"/>
                    <a:pt x="5137" y="5665"/>
                  </a:cubicBezTo>
                  <a:close/>
                  <a:moveTo>
                    <a:pt x="5316" y="7033"/>
                  </a:moveTo>
                  <a:cubicBezTo>
                    <a:pt x="5735" y="7068"/>
                    <a:pt x="6120" y="7103"/>
                    <a:pt x="6435" y="7208"/>
                  </a:cubicBezTo>
                  <a:lnTo>
                    <a:pt x="6435" y="7791"/>
                  </a:lnTo>
                  <a:lnTo>
                    <a:pt x="6435" y="7791"/>
                  </a:lnTo>
                  <a:cubicBezTo>
                    <a:pt x="6129" y="7692"/>
                    <a:pt x="5787" y="7627"/>
                    <a:pt x="5316" y="7627"/>
                  </a:cubicBezTo>
                  <a:cubicBezTo>
                    <a:pt x="5261" y="7625"/>
                    <a:pt x="5207" y="7623"/>
                    <a:pt x="5152" y="7623"/>
                  </a:cubicBezTo>
                  <a:cubicBezTo>
                    <a:pt x="4467" y="7623"/>
                    <a:pt x="3750" y="7818"/>
                    <a:pt x="2973" y="8012"/>
                  </a:cubicBezTo>
                  <a:cubicBezTo>
                    <a:pt x="2274" y="8187"/>
                    <a:pt x="1504" y="8362"/>
                    <a:pt x="735" y="8431"/>
                  </a:cubicBezTo>
                  <a:lnTo>
                    <a:pt x="735" y="7837"/>
                  </a:lnTo>
                  <a:cubicBezTo>
                    <a:pt x="1434" y="7802"/>
                    <a:pt x="2134" y="7627"/>
                    <a:pt x="2833" y="7452"/>
                  </a:cubicBezTo>
                  <a:cubicBezTo>
                    <a:pt x="3707" y="7243"/>
                    <a:pt x="4511" y="7033"/>
                    <a:pt x="5316" y="7033"/>
                  </a:cubicBezTo>
                  <a:close/>
                  <a:moveTo>
                    <a:pt x="5137" y="8428"/>
                  </a:moveTo>
                  <a:cubicBezTo>
                    <a:pt x="5196" y="8428"/>
                    <a:pt x="5256" y="8429"/>
                    <a:pt x="5316" y="8431"/>
                  </a:cubicBezTo>
                  <a:cubicBezTo>
                    <a:pt x="5735" y="8431"/>
                    <a:pt x="6120" y="8501"/>
                    <a:pt x="6470" y="8606"/>
                  </a:cubicBezTo>
                  <a:lnTo>
                    <a:pt x="6470" y="9201"/>
                  </a:lnTo>
                  <a:cubicBezTo>
                    <a:pt x="6155" y="9096"/>
                    <a:pt x="5805" y="8991"/>
                    <a:pt x="5316" y="8991"/>
                  </a:cubicBezTo>
                  <a:cubicBezTo>
                    <a:pt x="5261" y="8988"/>
                    <a:pt x="5207" y="8987"/>
                    <a:pt x="5152" y="8987"/>
                  </a:cubicBezTo>
                  <a:cubicBezTo>
                    <a:pt x="4467" y="8987"/>
                    <a:pt x="3750" y="9181"/>
                    <a:pt x="2973" y="9376"/>
                  </a:cubicBezTo>
                  <a:cubicBezTo>
                    <a:pt x="2239" y="9550"/>
                    <a:pt x="1504" y="9760"/>
                    <a:pt x="735" y="9795"/>
                  </a:cubicBezTo>
                  <a:lnTo>
                    <a:pt x="735" y="9236"/>
                  </a:lnTo>
                  <a:cubicBezTo>
                    <a:pt x="1434" y="9166"/>
                    <a:pt x="2134" y="8991"/>
                    <a:pt x="2833" y="8816"/>
                  </a:cubicBezTo>
                  <a:cubicBezTo>
                    <a:pt x="3642" y="8622"/>
                    <a:pt x="4392" y="8428"/>
                    <a:pt x="5137" y="8428"/>
                  </a:cubicBezTo>
                  <a:close/>
                  <a:moveTo>
                    <a:pt x="5138" y="9791"/>
                  </a:moveTo>
                  <a:cubicBezTo>
                    <a:pt x="5197" y="9791"/>
                    <a:pt x="5256" y="9793"/>
                    <a:pt x="5316" y="9795"/>
                  </a:cubicBezTo>
                  <a:cubicBezTo>
                    <a:pt x="5735" y="9830"/>
                    <a:pt x="6120" y="9865"/>
                    <a:pt x="6470" y="9970"/>
                  </a:cubicBezTo>
                  <a:lnTo>
                    <a:pt x="6470" y="10599"/>
                  </a:lnTo>
                  <a:cubicBezTo>
                    <a:pt x="6155" y="10460"/>
                    <a:pt x="5805" y="10390"/>
                    <a:pt x="5316" y="10390"/>
                  </a:cubicBezTo>
                  <a:cubicBezTo>
                    <a:pt x="5261" y="10387"/>
                    <a:pt x="5207" y="10386"/>
                    <a:pt x="5152" y="10386"/>
                  </a:cubicBezTo>
                  <a:cubicBezTo>
                    <a:pt x="4467" y="10386"/>
                    <a:pt x="3750" y="10580"/>
                    <a:pt x="2973" y="10774"/>
                  </a:cubicBezTo>
                  <a:cubicBezTo>
                    <a:pt x="2239" y="10949"/>
                    <a:pt x="1504" y="11124"/>
                    <a:pt x="735" y="11194"/>
                  </a:cubicBezTo>
                  <a:lnTo>
                    <a:pt x="735" y="10599"/>
                  </a:lnTo>
                  <a:cubicBezTo>
                    <a:pt x="1434" y="10564"/>
                    <a:pt x="2169" y="10390"/>
                    <a:pt x="2833" y="10215"/>
                  </a:cubicBezTo>
                  <a:cubicBezTo>
                    <a:pt x="3643" y="9988"/>
                    <a:pt x="4392" y="9791"/>
                    <a:pt x="5138" y="9791"/>
                  </a:cubicBezTo>
                  <a:close/>
                  <a:moveTo>
                    <a:pt x="5151" y="1"/>
                  </a:moveTo>
                  <a:cubicBezTo>
                    <a:pt x="4462" y="1"/>
                    <a:pt x="3717" y="195"/>
                    <a:pt x="2973" y="389"/>
                  </a:cubicBezTo>
                  <a:cubicBezTo>
                    <a:pt x="2140" y="605"/>
                    <a:pt x="1253" y="821"/>
                    <a:pt x="360" y="821"/>
                  </a:cubicBezTo>
                  <a:cubicBezTo>
                    <a:pt x="240" y="821"/>
                    <a:pt x="120" y="817"/>
                    <a:pt x="1" y="809"/>
                  </a:cubicBezTo>
                  <a:lnTo>
                    <a:pt x="1" y="12732"/>
                  </a:lnTo>
                  <a:cubicBezTo>
                    <a:pt x="126" y="12742"/>
                    <a:pt x="251" y="12746"/>
                    <a:pt x="377" y="12746"/>
                  </a:cubicBezTo>
                  <a:cubicBezTo>
                    <a:pt x="1195" y="12746"/>
                    <a:pt x="2014" y="12560"/>
                    <a:pt x="2833" y="12348"/>
                  </a:cubicBezTo>
                  <a:cubicBezTo>
                    <a:pt x="3643" y="12121"/>
                    <a:pt x="4392" y="11924"/>
                    <a:pt x="5138" y="11924"/>
                  </a:cubicBezTo>
                  <a:cubicBezTo>
                    <a:pt x="5197" y="11924"/>
                    <a:pt x="5256" y="11926"/>
                    <a:pt x="5316" y="11928"/>
                  </a:cubicBezTo>
                  <a:cubicBezTo>
                    <a:pt x="6085" y="11963"/>
                    <a:pt x="6644" y="12138"/>
                    <a:pt x="7169" y="12453"/>
                  </a:cubicBezTo>
                  <a:lnTo>
                    <a:pt x="7169" y="634"/>
                  </a:lnTo>
                  <a:cubicBezTo>
                    <a:pt x="6784" y="319"/>
                    <a:pt x="6295" y="39"/>
                    <a:pt x="5316" y="4"/>
                  </a:cubicBezTo>
                  <a:cubicBezTo>
                    <a:pt x="5261" y="2"/>
                    <a:pt x="5206" y="1"/>
                    <a:pt x="5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4"/>
            <p:cNvSpPr/>
            <p:nvPr/>
          </p:nvSpPr>
          <p:spPr>
            <a:xfrm>
              <a:off x="782725" y="1924650"/>
              <a:ext cx="178350" cy="318625"/>
            </a:xfrm>
            <a:custGeom>
              <a:avLst/>
              <a:gdLst/>
              <a:ahLst/>
              <a:cxnLst/>
              <a:rect l="l" t="t" r="r" b="b"/>
              <a:pathLst>
                <a:path w="7134" h="12745" extrusionOk="0">
                  <a:moveTo>
                    <a:pt x="1998" y="1504"/>
                  </a:moveTo>
                  <a:cubicBezTo>
                    <a:pt x="2747" y="1504"/>
                    <a:pt x="3524" y="1698"/>
                    <a:pt x="4301" y="1893"/>
                  </a:cubicBezTo>
                  <a:cubicBezTo>
                    <a:pt x="5001" y="2067"/>
                    <a:pt x="5700" y="2277"/>
                    <a:pt x="6399" y="2312"/>
                  </a:cubicBezTo>
                  <a:lnTo>
                    <a:pt x="6399" y="2872"/>
                  </a:lnTo>
                  <a:cubicBezTo>
                    <a:pt x="5630" y="2837"/>
                    <a:pt x="4896" y="2627"/>
                    <a:pt x="4161" y="2452"/>
                  </a:cubicBezTo>
                  <a:cubicBezTo>
                    <a:pt x="3417" y="2258"/>
                    <a:pt x="2672" y="2064"/>
                    <a:pt x="2011" y="2064"/>
                  </a:cubicBezTo>
                  <a:cubicBezTo>
                    <a:pt x="1958" y="2064"/>
                    <a:pt x="1906" y="2065"/>
                    <a:pt x="1854" y="2067"/>
                  </a:cubicBezTo>
                  <a:cubicBezTo>
                    <a:pt x="1364" y="2102"/>
                    <a:pt x="979" y="2172"/>
                    <a:pt x="700" y="2277"/>
                  </a:cubicBezTo>
                  <a:lnTo>
                    <a:pt x="700" y="1683"/>
                  </a:lnTo>
                  <a:cubicBezTo>
                    <a:pt x="1014" y="1578"/>
                    <a:pt x="1399" y="1508"/>
                    <a:pt x="1819" y="1508"/>
                  </a:cubicBezTo>
                  <a:cubicBezTo>
                    <a:pt x="1878" y="1505"/>
                    <a:pt x="1938" y="1504"/>
                    <a:pt x="1998" y="1504"/>
                  </a:cubicBezTo>
                  <a:close/>
                  <a:moveTo>
                    <a:pt x="1819" y="2872"/>
                  </a:moveTo>
                  <a:cubicBezTo>
                    <a:pt x="2623" y="2872"/>
                    <a:pt x="3462" y="3082"/>
                    <a:pt x="4301" y="3291"/>
                  </a:cubicBezTo>
                  <a:cubicBezTo>
                    <a:pt x="5001" y="3466"/>
                    <a:pt x="5700" y="3641"/>
                    <a:pt x="6399" y="3711"/>
                  </a:cubicBezTo>
                  <a:lnTo>
                    <a:pt x="6399" y="4270"/>
                  </a:lnTo>
                  <a:cubicBezTo>
                    <a:pt x="5630" y="4200"/>
                    <a:pt x="4896" y="4026"/>
                    <a:pt x="4161" y="3851"/>
                  </a:cubicBezTo>
                  <a:cubicBezTo>
                    <a:pt x="3417" y="3657"/>
                    <a:pt x="2672" y="3462"/>
                    <a:pt x="2011" y="3462"/>
                  </a:cubicBezTo>
                  <a:cubicBezTo>
                    <a:pt x="1958" y="3462"/>
                    <a:pt x="1906" y="3464"/>
                    <a:pt x="1854" y="3466"/>
                  </a:cubicBezTo>
                  <a:cubicBezTo>
                    <a:pt x="1364" y="3466"/>
                    <a:pt x="979" y="3571"/>
                    <a:pt x="700" y="3676"/>
                  </a:cubicBezTo>
                  <a:lnTo>
                    <a:pt x="700" y="3082"/>
                  </a:lnTo>
                  <a:cubicBezTo>
                    <a:pt x="1014" y="2977"/>
                    <a:pt x="1399" y="2907"/>
                    <a:pt x="1819" y="2872"/>
                  </a:cubicBezTo>
                  <a:close/>
                  <a:moveTo>
                    <a:pt x="1998" y="4267"/>
                  </a:moveTo>
                  <a:cubicBezTo>
                    <a:pt x="2743" y="4267"/>
                    <a:pt x="3492" y="4461"/>
                    <a:pt x="4301" y="4655"/>
                  </a:cubicBezTo>
                  <a:cubicBezTo>
                    <a:pt x="5001" y="4830"/>
                    <a:pt x="5700" y="5005"/>
                    <a:pt x="6399" y="5075"/>
                  </a:cubicBezTo>
                  <a:lnTo>
                    <a:pt x="6399" y="5634"/>
                  </a:lnTo>
                  <a:cubicBezTo>
                    <a:pt x="5630" y="5599"/>
                    <a:pt x="4896" y="5424"/>
                    <a:pt x="4161" y="5215"/>
                  </a:cubicBezTo>
                  <a:cubicBezTo>
                    <a:pt x="3385" y="5020"/>
                    <a:pt x="2668" y="4826"/>
                    <a:pt x="2010" y="4826"/>
                  </a:cubicBezTo>
                  <a:cubicBezTo>
                    <a:pt x="1958" y="4826"/>
                    <a:pt x="1906" y="4827"/>
                    <a:pt x="1854" y="4830"/>
                  </a:cubicBezTo>
                  <a:cubicBezTo>
                    <a:pt x="1364" y="4865"/>
                    <a:pt x="979" y="4935"/>
                    <a:pt x="700" y="5040"/>
                  </a:cubicBezTo>
                  <a:lnTo>
                    <a:pt x="700" y="4445"/>
                  </a:lnTo>
                  <a:cubicBezTo>
                    <a:pt x="1014" y="4340"/>
                    <a:pt x="1399" y="4270"/>
                    <a:pt x="1819" y="4270"/>
                  </a:cubicBezTo>
                  <a:cubicBezTo>
                    <a:pt x="1878" y="4268"/>
                    <a:pt x="1938" y="4267"/>
                    <a:pt x="1998" y="4267"/>
                  </a:cubicBezTo>
                  <a:close/>
                  <a:moveTo>
                    <a:pt x="1998" y="5665"/>
                  </a:moveTo>
                  <a:cubicBezTo>
                    <a:pt x="2743" y="5665"/>
                    <a:pt x="3492" y="5859"/>
                    <a:pt x="4301" y="6054"/>
                  </a:cubicBezTo>
                  <a:cubicBezTo>
                    <a:pt x="5001" y="6229"/>
                    <a:pt x="5700" y="6403"/>
                    <a:pt x="6399" y="6473"/>
                  </a:cubicBezTo>
                  <a:lnTo>
                    <a:pt x="6399" y="7033"/>
                  </a:lnTo>
                  <a:cubicBezTo>
                    <a:pt x="5630" y="6963"/>
                    <a:pt x="4896" y="6788"/>
                    <a:pt x="4161" y="6613"/>
                  </a:cubicBezTo>
                  <a:cubicBezTo>
                    <a:pt x="3417" y="6419"/>
                    <a:pt x="2672" y="6225"/>
                    <a:pt x="2011" y="6225"/>
                  </a:cubicBezTo>
                  <a:cubicBezTo>
                    <a:pt x="1958" y="6225"/>
                    <a:pt x="1906" y="6226"/>
                    <a:pt x="1854" y="6229"/>
                  </a:cubicBezTo>
                  <a:cubicBezTo>
                    <a:pt x="1364" y="6264"/>
                    <a:pt x="979" y="6333"/>
                    <a:pt x="700" y="6438"/>
                  </a:cubicBezTo>
                  <a:lnTo>
                    <a:pt x="700" y="5844"/>
                  </a:lnTo>
                  <a:cubicBezTo>
                    <a:pt x="1014" y="5739"/>
                    <a:pt x="1399" y="5669"/>
                    <a:pt x="1819" y="5669"/>
                  </a:cubicBezTo>
                  <a:cubicBezTo>
                    <a:pt x="1878" y="5666"/>
                    <a:pt x="1938" y="5665"/>
                    <a:pt x="1998" y="5665"/>
                  </a:cubicBezTo>
                  <a:close/>
                  <a:moveTo>
                    <a:pt x="1975" y="7029"/>
                  </a:moveTo>
                  <a:cubicBezTo>
                    <a:pt x="2728" y="7029"/>
                    <a:pt x="3484" y="7256"/>
                    <a:pt x="4301" y="7452"/>
                  </a:cubicBezTo>
                  <a:cubicBezTo>
                    <a:pt x="5001" y="7627"/>
                    <a:pt x="5700" y="7802"/>
                    <a:pt x="6399" y="7837"/>
                  </a:cubicBezTo>
                  <a:lnTo>
                    <a:pt x="6399" y="8431"/>
                  </a:lnTo>
                  <a:cubicBezTo>
                    <a:pt x="5630" y="8362"/>
                    <a:pt x="4896" y="8187"/>
                    <a:pt x="4161" y="7977"/>
                  </a:cubicBezTo>
                  <a:cubicBezTo>
                    <a:pt x="3427" y="7785"/>
                    <a:pt x="2692" y="7623"/>
                    <a:pt x="2037" y="7623"/>
                  </a:cubicBezTo>
                  <a:cubicBezTo>
                    <a:pt x="1975" y="7623"/>
                    <a:pt x="1914" y="7624"/>
                    <a:pt x="1854" y="7627"/>
                  </a:cubicBezTo>
                  <a:cubicBezTo>
                    <a:pt x="1364" y="7627"/>
                    <a:pt x="979" y="7697"/>
                    <a:pt x="700" y="7802"/>
                  </a:cubicBezTo>
                  <a:lnTo>
                    <a:pt x="700" y="7208"/>
                  </a:lnTo>
                  <a:cubicBezTo>
                    <a:pt x="1014" y="7103"/>
                    <a:pt x="1399" y="7068"/>
                    <a:pt x="1819" y="7033"/>
                  </a:cubicBezTo>
                  <a:cubicBezTo>
                    <a:pt x="1871" y="7031"/>
                    <a:pt x="1923" y="7029"/>
                    <a:pt x="1975" y="7029"/>
                  </a:cubicBezTo>
                  <a:close/>
                  <a:moveTo>
                    <a:pt x="1998" y="8428"/>
                  </a:moveTo>
                  <a:cubicBezTo>
                    <a:pt x="2747" y="8428"/>
                    <a:pt x="3524" y="8622"/>
                    <a:pt x="4301" y="8816"/>
                  </a:cubicBezTo>
                  <a:cubicBezTo>
                    <a:pt x="5001" y="8991"/>
                    <a:pt x="5700" y="9166"/>
                    <a:pt x="6399" y="9236"/>
                  </a:cubicBezTo>
                  <a:lnTo>
                    <a:pt x="6399" y="9795"/>
                  </a:lnTo>
                  <a:cubicBezTo>
                    <a:pt x="5630" y="9725"/>
                    <a:pt x="4896" y="9550"/>
                    <a:pt x="4161" y="9376"/>
                  </a:cubicBezTo>
                  <a:cubicBezTo>
                    <a:pt x="3417" y="9181"/>
                    <a:pt x="2672" y="8987"/>
                    <a:pt x="2011" y="8987"/>
                  </a:cubicBezTo>
                  <a:cubicBezTo>
                    <a:pt x="1958" y="8987"/>
                    <a:pt x="1906" y="8988"/>
                    <a:pt x="1854" y="8991"/>
                  </a:cubicBezTo>
                  <a:cubicBezTo>
                    <a:pt x="1364" y="8991"/>
                    <a:pt x="979" y="9061"/>
                    <a:pt x="700" y="9201"/>
                  </a:cubicBezTo>
                  <a:lnTo>
                    <a:pt x="700" y="8606"/>
                  </a:lnTo>
                  <a:cubicBezTo>
                    <a:pt x="1014" y="8501"/>
                    <a:pt x="1399" y="8431"/>
                    <a:pt x="1819" y="8431"/>
                  </a:cubicBezTo>
                  <a:cubicBezTo>
                    <a:pt x="1878" y="8429"/>
                    <a:pt x="1938" y="8428"/>
                    <a:pt x="1998" y="8428"/>
                  </a:cubicBezTo>
                  <a:close/>
                  <a:moveTo>
                    <a:pt x="1997" y="9791"/>
                  </a:moveTo>
                  <a:cubicBezTo>
                    <a:pt x="2742" y="9791"/>
                    <a:pt x="3492" y="9988"/>
                    <a:pt x="4301" y="10215"/>
                  </a:cubicBezTo>
                  <a:cubicBezTo>
                    <a:pt x="5001" y="10390"/>
                    <a:pt x="5700" y="10564"/>
                    <a:pt x="6399" y="10599"/>
                  </a:cubicBezTo>
                  <a:lnTo>
                    <a:pt x="6399" y="11194"/>
                  </a:lnTo>
                  <a:cubicBezTo>
                    <a:pt x="5630" y="11124"/>
                    <a:pt x="4896" y="10949"/>
                    <a:pt x="4161" y="10774"/>
                  </a:cubicBezTo>
                  <a:cubicBezTo>
                    <a:pt x="3417" y="10580"/>
                    <a:pt x="2702" y="10386"/>
                    <a:pt x="2018" y="10386"/>
                  </a:cubicBezTo>
                  <a:cubicBezTo>
                    <a:pt x="1963" y="10386"/>
                    <a:pt x="1908" y="10387"/>
                    <a:pt x="1854" y="10390"/>
                  </a:cubicBezTo>
                  <a:cubicBezTo>
                    <a:pt x="1364" y="10390"/>
                    <a:pt x="979" y="10460"/>
                    <a:pt x="700" y="10599"/>
                  </a:cubicBezTo>
                  <a:lnTo>
                    <a:pt x="700" y="9970"/>
                  </a:lnTo>
                  <a:cubicBezTo>
                    <a:pt x="1014" y="9865"/>
                    <a:pt x="1399" y="9830"/>
                    <a:pt x="1819" y="9795"/>
                  </a:cubicBezTo>
                  <a:cubicBezTo>
                    <a:pt x="1878" y="9793"/>
                    <a:pt x="1937" y="9791"/>
                    <a:pt x="1997" y="9791"/>
                  </a:cubicBezTo>
                  <a:close/>
                  <a:moveTo>
                    <a:pt x="2018" y="1"/>
                  </a:moveTo>
                  <a:cubicBezTo>
                    <a:pt x="1963" y="1"/>
                    <a:pt x="1908" y="2"/>
                    <a:pt x="1854" y="4"/>
                  </a:cubicBezTo>
                  <a:cubicBezTo>
                    <a:pt x="875" y="39"/>
                    <a:pt x="350" y="319"/>
                    <a:pt x="0" y="634"/>
                  </a:cubicBezTo>
                  <a:lnTo>
                    <a:pt x="0" y="12453"/>
                  </a:lnTo>
                  <a:cubicBezTo>
                    <a:pt x="490" y="12138"/>
                    <a:pt x="1084" y="11963"/>
                    <a:pt x="1819" y="11928"/>
                  </a:cubicBezTo>
                  <a:cubicBezTo>
                    <a:pt x="1878" y="11926"/>
                    <a:pt x="1938" y="11924"/>
                    <a:pt x="1997" y="11924"/>
                  </a:cubicBezTo>
                  <a:cubicBezTo>
                    <a:pt x="2747" y="11924"/>
                    <a:pt x="3527" y="12121"/>
                    <a:pt x="4336" y="12348"/>
                  </a:cubicBezTo>
                  <a:cubicBezTo>
                    <a:pt x="5137" y="12533"/>
                    <a:pt x="5965" y="12745"/>
                    <a:pt x="6797" y="12745"/>
                  </a:cubicBezTo>
                  <a:cubicBezTo>
                    <a:pt x="6909" y="12745"/>
                    <a:pt x="7021" y="12741"/>
                    <a:pt x="7134" y="12732"/>
                  </a:cubicBezTo>
                  <a:lnTo>
                    <a:pt x="7134" y="809"/>
                  </a:lnTo>
                  <a:cubicBezTo>
                    <a:pt x="7014" y="817"/>
                    <a:pt x="6895" y="821"/>
                    <a:pt x="6776" y="821"/>
                  </a:cubicBezTo>
                  <a:cubicBezTo>
                    <a:pt x="5889" y="821"/>
                    <a:pt x="5029" y="605"/>
                    <a:pt x="4196" y="389"/>
                  </a:cubicBezTo>
                  <a:cubicBezTo>
                    <a:pt x="3419" y="195"/>
                    <a:pt x="2702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15992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1189" y="1"/>
                  </a:moveTo>
                  <a:cubicBezTo>
                    <a:pt x="770" y="211"/>
                    <a:pt x="455" y="525"/>
                    <a:pt x="245" y="910"/>
                  </a:cubicBezTo>
                  <a:cubicBezTo>
                    <a:pt x="70" y="1225"/>
                    <a:pt x="1" y="1574"/>
                    <a:pt x="1" y="1924"/>
                  </a:cubicBezTo>
                  <a:cubicBezTo>
                    <a:pt x="1" y="1994"/>
                    <a:pt x="1" y="2099"/>
                    <a:pt x="1" y="2169"/>
                  </a:cubicBezTo>
                  <a:cubicBezTo>
                    <a:pt x="210" y="2029"/>
                    <a:pt x="385" y="1924"/>
                    <a:pt x="630" y="1819"/>
                  </a:cubicBezTo>
                  <a:cubicBezTo>
                    <a:pt x="770" y="1679"/>
                    <a:pt x="910" y="1505"/>
                    <a:pt x="1015" y="1330"/>
                  </a:cubicBezTo>
                  <a:cubicBezTo>
                    <a:pt x="1154" y="1015"/>
                    <a:pt x="1259" y="665"/>
                    <a:pt x="1259" y="316"/>
                  </a:cubicBezTo>
                  <a:lnTo>
                    <a:pt x="1259" y="281"/>
                  </a:lnTo>
                  <a:cubicBezTo>
                    <a:pt x="1259" y="211"/>
                    <a:pt x="1224" y="106"/>
                    <a:pt x="1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1496925" y="2273875"/>
              <a:ext cx="62975" cy="22950"/>
            </a:xfrm>
            <a:custGeom>
              <a:avLst/>
              <a:gdLst/>
              <a:ahLst/>
              <a:cxnLst/>
              <a:rect l="l" t="t" r="r" b="b"/>
              <a:pathLst>
                <a:path w="2519" h="918" extrusionOk="0">
                  <a:moveTo>
                    <a:pt x="1474" y="1"/>
                  </a:moveTo>
                  <a:cubicBezTo>
                    <a:pt x="1379" y="1"/>
                    <a:pt x="1284" y="8"/>
                    <a:pt x="1189" y="22"/>
                  </a:cubicBezTo>
                  <a:cubicBezTo>
                    <a:pt x="770" y="92"/>
                    <a:pt x="350" y="337"/>
                    <a:pt x="0" y="652"/>
                  </a:cubicBezTo>
                  <a:cubicBezTo>
                    <a:pt x="332" y="818"/>
                    <a:pt x="686" y="918"/>
                    <a:pt x="1045" y="918"/>
                  </a:cubicBezTo>
                  <a:cubicBezTo>
                    <a:pt x="1139" y="918"/>
                    <a:pt x="1234" y="911"/>
                    <a:pt x="1329" y="896"/>
                  </a:cubicBezTo>
                  <a:cubicBezTo>
                    <a:pt x="1784" y="826"/>
                    <a:pt x="2168" y="582"/>
                    <a:pt x="2518" y="267"/>
                  </a:cubicBezTo>
                  <a:cubicBezTo>
                    <a:pt x="2186" y="101"/>
                    <a:pt x="1832" y="1"/>
                    <a:pt x="1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1471575" y="2240325"/>
              <a:ext cx="34125" cy="51600"/>
            </a:xfrm>
            <a:custGeom>
              <a:avLst/>
              <a:gdLst/>
              <a:ahLst/>
              <a:cxnLst/>
              <a:rect l="l" t="t" r="r" b="b"/>
              <a:pathLst>
                <a:path w="1365" h="2064" extrusionOk="0">
                  <a:moveTo>
                    <a:pt x="1329" y="0"/>
                  </a:moveTo>
                  <a:cubicBezTo>
                    <a:pt x="910" y="175"/>
                    <a:pt x="560" y="420"/>
                    <a:pt x="350" y="805"/>
                  </a:cubicBezTo>
                  <a:cubicBezTo>
                    <a:pt x="140" y="1154"/>
                    <a:pt x="0" y="1539"/>
                    <a:pt x="0" y="1959"/>
                  </a:cubicBezTo>
                  <a:cubicBezTo>
                    <a:pt x="0" y="1994"/>
                    <a:pt x="35" y="2029"/>
                    <a:pt x="35" y="2063"/>
                  </a:cubicBezTo>
                  <a:cubicBezTo>
                    <a:pt x="455" y="1889"/>
                    <a:pt x="805" y="1609"/>
                    <a:pt x="1049" y="1259"/>
                  </a:cubicBezTo>
                  <a:cubicBezTo>
                    <a:pt x="1259" y="910"/>
                    <a:pt x="1364" y="525"/>
                    <a:pt x="1364" y="105"/>
                  </a:cubicBezTo>
                  <a:cubicBezTo>
                    <a:pt x="1364" y="70"/>
                    <a:pt x="1329" y="35"/>
                    <a:pt x="1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1510025" y="2214975"/>
              <a:ext cx="23650" cy="54225"/>
            </a:xfrm>
            <a:custGeom>
              <a:avLst/>
              <a:gdLst/>
              <a:ahLst/>
              <a:cxnLst/>
              <a:rect l="l" t="t" r="r" b="b"/>
              <a:pathLst>
                <a:path w="946" h="2169" extrusionOk="0">
                  <a:moveTo>
                    <a:pt x="805" y="0"/>
                  </a:moveTo>
                  <a:cubicBezTo>
                    <a:pt x="560" y="210"/>
                    <a:pt x="316" y="455"/>
                    <a:pt x="176" y="700"/>
                  </a:cubicBezTo>
                  <a:cubicBezTo>
                    <a:pt x="246" y="1224"/>
                    <a:pt x="176" y="1679"/>
                    <a:pt x="1" y="2098"/>
                  </a:cubicBezTo>
                  <a:cubicBezTo>
                    <a:pt x="1" y="2133"/>
                    <a:pt x="1" y="2168"/>
                    <a:pt x="36" y="2168"/>
                  </a:cubicBezTo>
                  <a:cubicBezTo>
                    <a:pt x="106" y="2133"/>
                    <a:pt x="211" y="2098"/>
                    <a:pt x="281" y="2063"/>
                  </a:cubicBezTo>
                  <a:cubicBezTo>
                    <a:pt x="525" y="1854"/>
                    <a:pt x="735" y="1574"/>
                    <a:pt x="840" y="1294"/>
                  </a:cubicBezTo>
                  <a:cubicBezTo>
                    <a:pt x="875" y="1084"/>
                    <a:pt x="945" y="840"/>
                    <a:pt x="945" y="630"/>
                  </a:cubicBezTo>
                  <a:cubicBezTo>
                    <a:pt x="945" y="420"/>
                    <a:pt x="875" y="210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4"/>
            <p:cNvSpPr/>
            <p:nvPr/>
          </p:nvSpPr>
          <p:spPr>
            <a:xfrm>
              <a:off x="1538000" y="2185250"/>
              <a:ext cx="19275" cy="57725"/>
            </a:xfrm>
            <a:custGeom>
              <a:avLst/>
              <a:gdLst/>
              <a:ahLst/>
              <a:cxnLst/>
              <a:rect l="l" t="t" r="r" b="b"/>
              <a:pathLst>
                <a:path w="771" h="2309" extrusionOk="0">
                  <a:moveTo>
                    <a:pt x="455" y="1"/>
                  </a:moveTo>
                  <a:cubicBezTo>
                    <a:pt x="246" y="245"/>
                    <a:pt x="106" y="525"/>
                    <a:pt x="1" y="840"/>
                  </a:cubicBezTo>
                  <a:cubicBezTo>
                    <a:pt x="176" y="1294"/>
                    <a:pt x="246" y="1784"/>
                    <a:pt x="141" y="2238"/>
                  </a:cubicBezTo>
                  <a:lnTo>
                    <a:pt x="176" y="2308"/>
                  </a:lnTo>
                  <a:cubicBezTo>
                    <a:pt x="246" y="2238"/>
                    <a:pt x="351" y="2168"/>
                    <a:pt x="455" y="2134"/>
                  </a:cubicBezTo>
                  <a:cubicBezTo>
                    <a:pt x="630" y="1854"/>
                    <a:pt x="735" y="1539"/>
                    <a:pt x="770" y="1224"/>
                  </a:cubicBezTo>
                  <a:cubicBezTo>
                    <a:pt x="770" y="1154"/>
                    <a:pt x="770" y="1119"/>
                    <a:pt x="770" y="1050"/>
                  </a:cubicBezTo>
                  <a:cubicBezTo>
                    <a:pt x="770" y="700"/>
                    <a:pt x="665" y="31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4"/>
            <p:cNvSpPr/>
            <p:nvPr/>
          </p:nvSpPr>
          <p:spPr>
            <a:xfrm>
              <a:off x="1554625" y="2150275"/>
              <a:ext cx="21875" cy="57725"/>
            </a:xfrm>
            <a:custGeom>
              <a:avLst/>
              <a:gdLst/>
              <a:ahLst/>
              <a:cxnLst/>
              <a:rect l="l" t="t" r="r" b="b"/>
              <a:pathLst>
                <a:path w="875" h="2309" extrusionOk="0">
                  <a:moveTo>
                    <a:pt x="245" y="1"/>
                  </a:moveTo>
                  <a:cubicBezTo>
                    <a:pt x="105" y="316"/>
                    <a:pt x="0" y="630"/>
                    <a:pt x="0" y="945"/>
                  </a:cubicBezTo>
                  <a:cubicBezTo>
                    <a:pt x="280" y="1365"/>
                    <a:pt x="455" y="1819"/>
                    <a:pt x="490" y="2274"/>
                  </a:cubicBezTo>
                  <a:cubicBezTo>
                    <a:pt x="490" y="2274"/>
                    <a:pt x="525" y="2309"/>
                    <a:pt x="525" y="2309"/>
                  </a:cubicBezTo>
                  <a:cubicBezTo>
                    <a:pt x="595" y="2239"/>
                    <a:pt x="665" y="2169"/>
                    <a:pt x="735" y="2099"/>
                  </a:cubicBezTo>
                  <a:cubicBezTo>
                    <a:pt x="804" y="1889"/>
                    <a:pt x="874" y="1679"/>
                    <a:pt x="874" y="1435"/>
                  </a:cubicBezTo>
                  <a:cubicBezTo>
                    <a:pt x="874" y="1365"/>
                    <a:pt x="874" y="1260"/>
                    <a:pt x="839" y="1155"/>
                  </a:cubicBezTo>
                  <a:cubicBezTo>
                    <a:pt x="770" y="735"/>
                    <a:pt x="560" y="35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15624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71" y="0"/>
                  </a:moveTo>
                  <a:cubicBezTo>
                    <a:pt x="36" y="175"/>
                    <a:pt x="1" y="350"/>
                    <a:pt x="1" y="490"/>
                  </a:cubicBezTo>
                  <a:cubicBezTo>
                    <a:pt x="1" y="665"/>
                    <a:pt x="1" y="804"/>
                    <a:pt x="36" y="944"/>
                  </a:cubicBezTo>
                  <a:cubicBezTo>
                    <a:pt x="421" y="1294"/>
                    <a:pt x="700" y="1679"/>
                    <a:pt x="840" y="2133"/>
                  </a:cubicBezTo>
                  <a:cubicBezTo>
                    <a:pt x="840" y="2133"/>
                    <a:pt x="875" y="2168"/>
                    <a:pt x="875" y="2168"/>
                  </a:cubicBezTo>
                  <a:cubicBezTo>
                    <a:pt x="910" y="2063"/>
                    <a:pt x="980" y="1993"/>
                    <a:pt x="1050" y="1888"/>
                  </a:cubicBezTo>
                  <a:cubicBezTo>
                    <a:pt x="1050" y="1853"/>
                    <a:pt x="1050" y="1818"/>
                    <a:pt x="1050" y="1749"/>
                  </a:cubicBezTo>
                  <a:cubicBezTo>
                    <a:pt x="1050" y="1469"/>
                    <a:pt x="1015" y="1224"/>
                    <a:pt x="910" y="979"/>
                  </a:cubicBezTo>
                  <a:cubicBezTo>
                    <a:pt x="770" y="595"/>
                    <a:pt x="456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1558125" y="2079475"/>
              <a:ext cx="35850" cy="48975"/>
            </a:xfrm>
            <a:custGeom>
              <a:avLst/>
              <a:gdLst/>
              <a:ahLst/>
              <a:cxnLst/>
              <a:rect l="l" t="t" r="r" b="b"/>
              <a:pathLst>
                <a:path w="1434" h="1959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350"/>
                    <a:pt x="105" y="665"/>
                    <a:pt x="245" y="945"/>
                  </a:cubicBezTo>
                  <a:cubicBezTo>
                    <a:pt x="664" y="1189"/>
                    <a:pt x="1049" y="1504"/>
                    <a:pt x="1259" y="1924"/>
                  </a:cubicBezTo>
                  <a:cubicBezTo>
                    <a:pt x="1294" y="1924"/>
                    <a:pt x="1294" y="1924"/>
                    <a:pt x="1329" y="1959"/>
                  </a:cubicBezTo>
                  <a:cubicBezTo>
                    <a:pt x="1364" y="1819"/>
                    <a:pt x="1399" y="1714"/>
                    <a:pt x="1434" y="1609"/>
                  </a:cubicBezTo>
                  <a:cubicBezTo>
                    <a:pt x="1364" y="1294"/>
                    <a:pt x="1259" y="1015"/>
                    <a:pt x="1084" y="770"/>
                  </a:cubicBezTo>
                  <a:cubicBezTo>
                    <a:pt x="839" y="420"/>
                    <a:pt x="455" y="17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1545875" y="2046250"/>
              <a:ext cx="42850" cy="39375"/>
            </a:xfrm>
            <a:custGeom>
              <a:avLst/>
              <a:gdLst/>
              <a:ahLst/>
              <a:cxnLst/>
              <a:rect l="l" t="t" r="r" b="b"/>
              <a:pathLst>
                <a:path w="1714" h="1575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51"/>
                    <a:pt x="210" y="630"/>
                    <a:pt x="420" y="875"/>
                  </a:cubicBezTo>
                  <a:cubicBezTo>
                    <a:pt x="875" y="1015"/>
                    <a:pt x="1294" y="1260"/>
                    <a:pt x="1609" y="1574"/>
                  </a:cubicBezTo>
                  <a:lnTo>
                    <a:pt x="1714" y="1574"/>
                  </a:lnTo>
                  <a:cubicBezTo>
                    <a:pt x="1714" y="1469"/>
                    <a:pt x="1714" y="1400"/>
                    <a:pt x="1714" y="1295"/>
                  </a:cubicBezTo>
                  <a:cubicBezTo>
                    <a:pt x="1609" y="980"/>
                    <a:pt x="1434" y="700"/>
                    <a:pt x="1189" y="490"/>
                  </a:cubicBezTo>
                  <a:cubicBezTo>
                    <a:pt x="875" y="211"/>
                    <a:pt x="455" y="7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4"/>
            <p:cNvSpPr/>
            <p:nvPr/>
          </p:nvSpPr>
          <p:spPr>
            <a:xfrm>
              <a:off x="1524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340" y="1"/>
                  </a:moveTo>
                  <a:cubicBezTo>
                    <a:pt x="228" y="1"/>
                    <a:pt x="114" y="9"/>
                    <a:pt x="0" y="27"/>
                  </a:cubicBezTo>
                  <a:cubicBezTo>
                    <a:pt x="175" y="307"/>
                    <a:pt x="385" y="586"/>
                    <a:pt x="630" y="761"/>
                  </a:cubicBezTo>
                  <a:cubicBezTo>
                    <a:pt x="1154" y="796"/>
                    <a:pt x="1609" y="936"/>
                    <a:pt x="1993" y="1181"/>
                  </a:cubicBezTo>
                  <a:lnTo>
                    <a:pt x="2028" y="1181"/>
                  </a:lnTo>
                  <a:cubicBezTo>
                    <a:pt x="1993" y="1076"/>
                    <a:pt x="1993" y="971"/>
                    <a:pt x="1993" y="866"/>
                  </a:cubicBezTo>
                  <a:cubicBezTo>
                    <a:pt x="1784" y="586"/>
                    <a:pt x="1574" y="377"/>
                    <a:pt x="1294" y="237"/>
                  </a:cubicBezTo>
                  <a:cubicBezTo>
                    <a:pt x="1006" y="79"/>
                    <a:pt x="678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4"/>
            <p:cNvSpPr/>
            <p:nvPr/>
          </p:nvSpPr>
          <p:spPr>
            <a:xfrm>
              <a:off x="1535375" y="2240275"/>
              <a:ext cx="57725" cy="27175"/>
            </a:xfrm>
            <a:custGeom>
              <a:avLst/>
              <a:gdLst/>
              <a:ahLst/>
              <a:cxnLst/>
              <a:rect l="l" t="t" r="r" b="b"/>
              <a:pathLst>
                <a:path w="2309" h="1087" extrusionOk="0">
                  <a:moveTo>
                    <a:pt x="1702" y="1"/>
                  </a:moveTo>
                  <a:cubicBezTo>
                    <a:pt x="1453" y="1"/>
                    <a:pt x="1216" y="44"/>
                    <a:pt x="980" y="142"/>
                  </a:cubicBezTo>
                  <a:cubicBezTo>
                    <a:pt x="560" y="282"/>
                    <a:pt x="246" y="597"/>
                    <a:pt x="1" y="982"/>
                  </a:cubicBezTo>
                  <a:cubicBezTo>
                    <a:pt x="246" y="982"/>
                    <a:pt x="456" y="1016"/>
                    <a:pt x="665" y="1086"/>
                  </a:cubicBezTo>
                  <a:cubicBezTo>
                    <a:pt x="875" y="1051"/>
                    <a:pt x="1085" y="1016"/>
                    <a:pt x="1295" y="947"/>
                  </a:cubicBezTo>
                  <a:cubicBezTo>
                    <a:pt x="1714" y="772"/>
                    <a:pt x="2029" y="457"/>
                    <a:pt x="2309" y="72"/>
                  </a:cubicBezTo>
                  <a:cubicBezTo>
                    <a:pt x="2095" y="27"/>
                    <a:pt x="1895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1565975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2029" y="0"/>
                  </a:moveTo>
                  <a:cubicBezTo>
                    <a:pt x="1539" y="0"/>
                    <a:pt x="1120" y="140"/>
                    <a:pt x="735" y="420"/>
                  </a:cubicBezTo>
                  <a:cubicBezTo>
                    <a:pt x="420" y="665"/>
                    <a:pt x="176" y="1014"/>
                    <a:pt x="1" y="1434"/>
                  </a:cubicBezTo>
                  <a:cubicBezTo>
                    <a:pt x="149" y="1409"/>
                    <a:pt x="315" y="1384"/>
                    <a:pt x="486" y="1384"/>
                  </a:cubicBezTo>
                  <a:cubicBezTo>
                    <a:pt x="557" y="1384"/>
                    <a:pt x="628" y="1389"/>
                    <a:pt x="700" y="1399"/>
                  </a:cubicBezTo>
                  <a:cubicBezTo>
                    <a:pt x="910" y="1329"/>
                    <a:pt x="1085" y="1224"/>
                    <a:pt x="1260" y="1119"/>
                  </a:cubicBezTo>
                  <a:cubicBezTo>
                    <a:pt x="1609" y="839"/>
                    <a:pt x="1854" y="455"/>
                    <a:pt x="2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1587825" y="2145925"/>
              <a:ext cx="41125" cy="47225"/>
            </a:xfrm>
            <a:custGeom>
              <a:avLst/>
              <a:gdLst/>
              <a:ahLst/>
              <a:cxnLst/>
              <a:rect l="l" t="t" r="r" b="b"/>
              <a:pathLst>
                <a:path w="1645" h="1889" extrusionOk="0">
                  <a:moveTo>
                    <a:pt x="1644" y="0"/>
                  </a:moveTo>
                  <a:cubicBezTo>
                    <a:pt x="1190" y="140"/>
                    <a:pt x="770" y="350"/>
                    <a:pt x="491" y="699"/>
                  </a:cubicBezTo>
                  <a:cubicBezTo>
                    <a:pt x="211" y="1014"/>
                    <a:pt x="71" y="1434"/>
                    <a:pt x="1" y="1888"/>
                  </a:cubicBezTo>
                  <a:cubicBezTo>
                    <a:pt x="211" y="1783"/>
                    <a:pt x="421" y="1713"/>
                    <a:pt x="630" y="1643"/>
                  </a:cubicBezTo>
                  <a:cubicBezTo>
                    <a:pt x="840" y="1539"/>
                    <a:pt x="1015" y="1434"/>
                    <a:pt x="1155" y="1259"/>
                  </a:cubicBezTo>
                  <a:lnTo>
                    <a:pt x="1120" y="1259"/>
                  </a:lnTo>
                  <a:cubicBezTo>
                    <a:pt x="1435" y="909"/>
                    <a:pt x="1575" y="490"/>
                    <a:pt x="1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1597450" y="2044500"/>
              <a:ext cx="24500" cy="61225"/>
            </a:xfrm>
            <a:custGeom>
              <a:avLst/>
              <a:gdLst/>
              <a:ahLst/>
              <a:cxnLst/>
              <a:rect l="l" t="t" r="r" b="b"/>
              <a:pathLst>
                <a:path w="980" h="2449" extrusionOk="0">
                  <a:moveTo>
                    <a:pt x="805" y="1"/>
                  </a:moveTo>
                  <a:cubicBezTo>
                    <a:pt x="455" y="316"/>
                    <a:pt x="175" y="700"/>
                    <a:pt x="71" y="1155"/>
                  </a:cubicBezTo>
                  <a:cubicBezTo>
                    <a:pt x="36" y="1295"/>
                    <a:pt x="1" y="1470"/>
                    <a:pt x="1" y="1644"/>
                  </a:cubicBezTo>
                  <a:cubicBezTo>
                    <a:pt x="1" y="1924"/>
                    <a:pt x="71" y="2169"/>
                    <a:pt x="175" y="2449"/>
                  </a:cubicBezTo>
                  <a:cubicBezTo>
                    <a:pt x="315" y="2239"/>
                    <a:pt x="490" y="2064"/>
                    <a:pt x="665" y="1924"/>
                  </a:cubicBezTo>
                  <a:cubicBezTo>
                    <a:pt x="770" y="1749"/>
                    <a:pt x="875" y="1574"/>
                    <a:pt x="910" y="1365"/>
                  </a:cubicBezTo>
                  <a:cubicBezTo>
                    <a:pt x="980" y="1190"/>
                    <a:pt x="980" y="1015"/>
                    <a:pt x="980" y="840"/>
                  </a:cubicBezTo>
                  <a:cubicBezTo>
                    <a:pt x="980" y="560"/>
                    <a:pt x="910" y="28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4"/>
            <p:cNvSpPr/>
            <p:nvPr/>
          </p:nvSpPr>
          <p:spPr>
            <a:xfrm>
              <a:off x="1583475" y="1999050"/>
              <a:ext cx="21875" cy="62100"/>
            </a:xfrm>
            <a:custGeom>
              <a:avLst/>
              <a:gdLst/>
              <a:ahLst/>
              <a:cxnLst/>
              <a:rect l="l" t="t" r="r" b="b"/>
              <a:pathLst>
                <a:path w="875" h="2484" extrusionOk="0">
                  <a:moveTo>
                    <a:pt x="455" y="1"/>
                  </a:moveTo>
                  <a:cubicBezTo>
                    <a:pt x="175" y="420"/>
                    <a:pt x="0" y="840"/>
                    <a:pt x="0" y="1259"/>
                  </a:cubicBezTo>
                  <a:lnTo>
                    <a:pt x="0" y="1294"/>
                  </a:lnTo>
                  <a:cubicBezTo>
                    <a:pt x="0" y="1714"/>
                    <a:pt x="175" y="2099"/>
                    <a:pt x="385" y="2483"/>
                  </a:cubicBezTo>
                  <a:cubicBezTo>
                    <a:pt x="490" y="2273"/>
                    <a:pt x="595" y="2064"/>
                    <a:pt x="769" y="1889"/>
                  </a:cubicBezTo>
                  <a:cubicBezTo>
                    <a:pt x="839" y="1679"/>
                    <a:pt x="874" y="1504"/>
                    <a:pt x="874" y="1259"/>
                  </a:cubicBezTo>
                  <a:cubicBezTo>
                    <a:pt x="874" y="805"/>
                    <a:pt x="699" y="38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4"/>
            <p:cNvSpPr/>
            <p:nvPr/>
          </p:nvSpPr>
          <p:spPr>
            <a:xfrm>
              <a:off x="15572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175" y="0"/>
                  </a:moveTo>
                  <a:cubicBezTo>
                    <a:pt x="70" y="280"/>
                    <a:pt x="0" y="560"/>
                    <a:pt x="0" y="839"/>
                  </a:cubicBezTo>
                  <a:cubicBezTo>
                    <a:pt x="0" y="1014"/>
                    <a:pt x="0" y="1189"/>
                    <a:pt x="35" y="1329"/>
                  </a:cubicBezTo>
                  <a:cubicBezTo>
                    <a:pt x="140" y="1748"/>
                    <a:pt x="385" y="2098"/>
                    <a:pt x="699" y="2413"/>
                  </a:cubicBezTo>
                  <a:cubicBezTo>
                    <a:pt x="734" y="2203"/>
                    <a:pt x="839" y="1958"/>
                    <a:pt x="944" y="1748"/>
                  </a:cubicBezTo>
                  <a:cubicBezTo>
                    <a:pt x="944" y="1679"/>
                    <a:pt x="944" y="1644"/>
                    <a:pt x="944" y="1609"/>
                  </a:cubicBezTo>
                  <a:cubicBezTo>
                    <a:pt x="944" y="1434"/>
                    <a:pt x="909" y="1294"/>
                    <a:pt x="874" y="1119"/>
                  </a:cubicBezTo>
                  <a:cubicBezTo>
                    <a:pt x="769" y="699"/>
                    <a:pt x="525" y="315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1497800" y="1989650"/>
              <a:ext cx="56850" cy="20800"/>
            </a:xfrm>
            <a:custGeom>
              <a:avLst/>
              <a:gdLst/>
              <a:ahLst/>
              <a:cxnLst/>
              <a:rect l="l" t="t" r="r" b="b"/>
              <a:pathLst>
                <a:path w="2274" h="832" extrusionOk="0">
                  <a:moveTo>
                    <a:pt x="811" y="1"/>
                  </a:moveTo>
                  <a:cubicBezTo>
                    <a:pt x="551" y="1"/>
                    <a:pt x="276" y="47"/>
                    <a:pt x="0" y="132"/>
                  </a:cubicBezTo>
                  <a:cubicBezTo>
                    <a:pt x="245" y="412"/>
                    <a:pt x="490" y="621"/>
                    <a:pt x="770" y="726"/>
                  </a:cubicBezTo>
                  <a:cubicBezTo>
                    <a:pt x="933" y="703"/>
                    <a:pt x="1096" y="691"/>
                    <a:pt x="1258" y="691"/>
                  </a:cubicBezTo>
                  <a:cubicBezTo>
                    <a:pt x="1582" y="691"/>
                    <a:pt x="1900" y="738"/>
                    <a:pt x="2203" y="831"/>
                  </a:cubicBezTo>
                  <a:cubicBezTo>
                    <a:pt x="2203" y="831"/>
                    <a:pt x="2273" y="796"/>
                    <a:pt x="2273" y="796"/>
                  </a:cubicBezTo>
                  <a:lnTo>
                    <a:pt x="2238" y="796"/>
                  </a:lnTo>
                  <a:cubicBezTo>
                    <a:pt x="2203" y="726"/>
                    <a:pt x="2168" y="621"/>
                    <a:pt x="2133" y="516"/>
                  </a:cubicBezTo>
                  <a:cubicBezTo>
                    <a:pt x="1889" y="307"/>
                    <a:pt x="1609" y="132"/>
                    <a:pt x="1294" y="62"/>
                  </a:cubicBezTo>
                  <a:cubicBezTo>
                    <a:pt x="1142" y="21"/>
                    <a:pt x="980" y="1"/>
                    <a:pt x="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1518775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36" y="0"/>
                  </a:moveTo>
                  <a:cubicBezTo>
                    <a:pt x="36" y="140"/>
                    <a:pt x="1" y="245"/>
                    <a:pt x="1" y="350"/>
                  </a:cubicBezTo>
                  <a:cubicBezTo>
                    <a:pt x="1" y="700"/>
                    <a:pt x="71" y="1049"/>
                    <a:pt x="245" y="1329"/>
                  </a:cubicBezTo>
                  <a:cubicBezTo>
                    <a:pt x="420" y="1714"/>
                    <a:pt x="735" y="2028"/>
                    <a:pt x="1155" y="2238"/>
                  </a:cubicBezTo>
                  <a:cubicBezTo>
                    <a:pt x="1120" y="1993"/>
                    <a:pt x="1155" y="1749"/>
                    <a:pt x="1189" y="1539"/>
                  </a:cubicBezTo>
                  <a:cubicBezTo>
                    <a:pt x="1155" y="1329"/>
                    <a:pt x="1085" y="1119"/>
                    <a:pt x="1015" y="944"/>
                  </a:cubicBezTo>
                  <a:cubicBezTo>
                    <a:pt x="805" y="525"/>
                    <a:pt x="455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1475950" y="1941350"/>
              <a:ext cx="47225" cy="36750"/>
            </a:xfrm>
            <a:custGeom>
              <a:avLst/>
              <a:gdLst/>
              <a:ahLst/>
              <a:cxnLst/>
              <a:rect l="l" t="t" r="r" b="b"/>
              <a:pathLst>
                <a:path w="1889" h="1470" extrusionOk="0">
                  <a:moveTo>
                    <a:pt x="0" y="1"/>
                  </a:moveTo>
                  <a:cubicBezTo>
                    <a:pt x="140" y="455"/>
                    <a:pt x="385" y="840"/>
                    <a:pt x="769" y="1085"/>
                  </a:cubicBezTo>
                  <a:cubicBezTo>
                    <a:pt x="1084" y="1330"/>
                    <a:pt x="1504" y="1469"/>
                    <a:pt x="1888" y="1469"/>
                  </a:cubicBezTo>
                  <a:cubicBezTo>
                    <a:pt x="1784" y="1330"/>
                    <a:pt x="1679" y="1190"/>
                    <a:pt x="1609" y="1015"/>
                  </a:cubicBezTo>
                  <a:cubicBezTo>
                    <a:pt x="1504" y="840"/>
                    <a:pt x="1469" y="700"/>
                    <a:pt x="1434" y="490"/>
                  </a:cubicBezTo>
                  <a:cubicBezTo>
                    <a:pt x="1364" y="455"/>
                    <a:pt x="1329" y="420"/>
                    <a:pt x="1294" y="385"/>
                  </a:cubicBezTo>
                  <a:lnTo>
                    <a:pt x="1259" y="385"/>
                  </a:lnTo>
                  <a:cubicBezTo>
                    <a:pt x="909" y="141"/>
                    <a:pt x="455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4"/>
            <p:cNvSpPr/>
            <p:nvPr/>
          </p:nvSpPr>
          <p:spPr>
            <a:xfrm>
              <a:off x="1289750" y="2214975"/>
              <a:ext cx="23625" cy="54225"/>
            </a:xfrm>
            <a:custGeom>
              <a:avLst/>
              <a:gdLst/>
              <a:ahLst/>
              <a:cxnLst/>
              <a:rect l="l" t="t" r="r" b="b"/>
              <a:pathLst>
                <a:path w="945" h="2169" extrusionOk="0">
                  <a:moveTo>
                    <a:pt x="140" y="0"/>
                  </a:moveTo>
                  <a:cubicBezTo>
                    <a:pt x="70" y="210"/>
                    <a:pt x="0" y="420"/>
                    <a:pt x="0" y="630"/>
                  </a:cubicBezTo>
                  <a:cubicBezTo>
                    <a:pt x="0" y="840"/>
                    <a:pt x="35" y="1084"/>
                    <a:pt x="105" y="1294"/>
                  </a:cubicBezTo>
                  <a:cubicBezTo>
                    <a:pt x="210" y="1574"/>
                    <a:pt x="420" y="1854"/>
                    <a:pt x="630" y="2098"/>
                  </a:cubicBezTo>
                  <a:cubicBezTo>
                    <a:pt x="735" y="2098"/>
                    <a:pt x="839" y="2133"/>
                    <a:pt x="909" y="2168"/>
                  </a:cubicBezTo>
                  <a:cubicBezTo>
                    <a:pt x="909" y="2168"/>
                    <a:pt x="944" y="2133"/>
                    <a:pt x="944" y="2133"/>
                  </a:cubicBezTo>
                  <a:cubicBezTo>
                    <a:pt x="770" y="1679"/>
                    <a:pt x="700" y="1224"/>
                    <a:pt x="770" y="735"/>
                  </a:cubicBezTo>
                  <a:cubicBezTo>
                    <a:pt x="595" y="455"/>
                    <a:pt x="385" y="21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4"/>
            <p:cNvSpPr/>
            <p:nvPr/>
          </p:nvSpPr>
          <p:spPr>
            <a:xfrm>
              <a:off x="1246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1695" y="1"/>
                  </a:moveTo>
                  <a:cubicBezTo>
                    <a:pt x="1367" y="1"/>
                    <a:pt x="1059" y="79"/>
                    <a:pt x="770" y="237"/>
                  </a:cubicBezTo>
                  <a:cubicBezTo>
                    <a:pt x="490" y="377"/>
                    <a:pt x="246" y="586"/>
                    <a:pt x="71" y="866"/>
                  </a:cubicBezTo>
                  <a:cubicBezTo>
                    <a:pt x="71" y="971"/>
                    <a:pt x="36" y="1076"/>
                    <a:pt x="1" y="1181"/>
                  </a:cubicBezTo>
                  <a:lnTo>
                    <a:pt x="71" y="1181"/>
                  </a:lnTo>
                  <a:cubicBezTo>
                    <a:pt x="455" y="936"/>
                    <a:pt x="910" y="796"/>
                    <a:pt x="1435" y="761"/>
                  </a:cubicBezTo>
                  <a:cubicBezTo>
                    <a:pt x="1679" y="586"/>
                    <a:pt x="1889" y="307"/>
                    <a:pt x="2029" y="27"/>
                  </a:cubicBezTo>
                  <a:cubicBezTo>
                    <a:pt x="1915" y="9"/>
                    <a:pt x="1804" y="1"/>
                    <a:pt x="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4"/>
            <p:cNvSpPr/>
            <p:nvPr/>
          </p:nvSpPr>
          <p:spPr>
            <a:xfrm>
              <a:off x="1266150" y="2184375"/>
              <a:ext cx="19250" cy="58600"/>
            </a:xfrm>
            <a:custGeom>
              <a:avLst/>
              <a:gdLst/>
              <a:ahLst/>
              <a:cxnLst/>
              <a:rect l="l" t="t" r="r" b="b"/>
              <a:pathLst>
                <a:path w="770" h="2344" extrusionOk="0">
                  <a:moveTo>
                    <a:pt x="315" y="1"/>
                  </a:moveTo>
                  <a:cubicBezTo>
                    <a:pt x="105" y="350"/>
                    <a:pt x="0" y="735"/>
                    <a:pt x="0" y="1085"/>
                  </a:cubicBezTo>
                  <a:cubicBezTo>
                    <a:pt x="0" y="1154"/>
                    <a:pt x="0" y="1189"/>
                    <a:pt x="0" y="1259"/>
                  </a:cubicBezTo>
                  <a:cubicBezTo>
                    <a:pt x="35" y="1574"/>
                    <a:pt x="140" y="1889"/>
                    <a:pt x="315" y="2169"/>
                  </a:cubicBezTo>
                  <a:cubicBezTo>
                    <a:pt x="420" y="2203"/>
                    <a:pt x="490" y="2273"/>
                    <a:pt x="595" y="2343"/>
                  </a:cubicBezTo>
                  <a:cubicBezTo>
                    <a:pt x="595" y="2308"/>
                    <a:pt x="595" y="2273"/>
                    <a:pt x="595" y="2273"/>
                  </a:cubicBezTo>
                  <a:cubicBezTo>
                    <a:pt x="525" y="1819"/>
                    <a:pt x="560" y="1329"/>
                    <a:pt x="769" y="840"/>
                  </a:cubicBezTo>
                  <a:cubicBezTo>
                    <a:pt x="665" y="560"/>
                    <a:pt x="525" y="280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1246900" y="2150275"/>
              <a:ext cx="21900" cy="58600"/>
            </a:xfrm>
            <a:custGeom>
              <a:avLst/>
              <a:gdLst/>
              <a:ahLst/>
              <a:cxnLst/>
              <a:rect l="l" t="t" r="r" b="b"/>
              <a:pathLst>
                <a:path w="876" h="2344" extrusionOk="0">
                  <a:moveTo>
                    <a:pt x="630" y="1"/>
                  </a:moveTo>
                  <a:cubicBezTo>
                    <a:pt x="316" y="351"/>
                    <a:pt x="106" y="735"/>
                    <a:pt x="36" y="1155"/>
                  </a:cubicBezTo>
                  <a:cubicBezTo>
                    <a:pt x="1" y="1260"/>
                    <a:pt x="1" y="1365"/>
                    <a:pt x="1" y="1469"/>
                  </a:cubicBezTo>
                  <a:cubicBezTo>
                    <a:pt x="1" y="1679"/>
                    <a:pt x="71" y="1889"/>
                    <a:pt x="141" y="2099"/>
                  </a:cubicBezTo>
                  <a:cubicBezTo>
                    <a:pt x="211" y="2169"/>
                    <a:pt x="281" y="2239"/>
                    <a:pt x="351" y="2344"/>
                  </a:cubicBezTo>
                  <a:cubicBezTo>
                    <a:pt x="351" y="2309"/>
                    <a:pt x="386" y="2309"/>
                    <a:pt x="386" y="2274"/>
                  </a:cubicBezTo>
                  <a:cubicBezTo>
                    <a:pt x="420" y="1819"/>
                    <a:pt x="595" y="1365"/>
                    <a:pt x="875" y="945"/>
                  </a:cubicBezTo>
                  <a:cubicBezTo>
                    <a:pt x="875" y="630"/>
                    <a:pt x="770" y="316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12346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979" y="0"/>
                  </a:moveTo>
                  <a:cubicBezTo>
                    <a:pt x="595" y="245"/>
                    <a:pt x="280" y="595"/>
                    <a:pt x="140" y="979"/>
                  </a:cubicBezTo>
                  <a:cubicBezTo>
                    <a:pt x="35" y="1224"/>
                    <a:pt x="0" y="1469"/>
                    <a:pt x="0" y="1749"/>
                  </a:cubicBezTo>
                  <a:cubicBezTo>
                    <a:pt x="0" y="1818"/>
                    <a:pt x="0" y="1853"/>
                    <a:pt x="0" y="1888"/>
                  </a:cubicBezTo>
                  <a:cubicBezTo>
                    <a:pt x="70" y="1993"/>
                    <a:pt x="105" y="2063"/>
                    <a:pt x="175" y="2168"/>
                  </a:cubicBezTo>
                  <a:cubicBezTo>
                    <a:pt x="175" y="2168"/>
                    <a:pt x="210" y="2133"/>
                    <a:pt x="210" y="2133"/>
                  </a:cubicBezTo>
                  <a:cubicBezTo>
                    <a:pt x="385" y="1679"/>
                    <a:pt x="630" y="1259"/>
                    <a:pt x="1014" y="944"/>
                  </a:cubicBezTo>
                  <a:cubicBezTo>
                    <a:pt x="1049" y="804"/>
                    <a:pt x="1049" y="665"/>
                    <a:pt x="1049" y="490"/>
                  </a:cubicBezTo>
                  <a:cubicBezTo>
                    <a:pt x="1049" y="350"/>
                    <a:pt x="1014" y="175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1234675" y="2047125"/>
              <a:ext cx="42850" cy="38500"/>
            </a:xfrm>
            <a:custGeom>
              <a:avLst/>
              <a:gdLst/>
              <a:ahLst/>
              <a:cxnLst/>
              <a:rect l="l" t="t" r="r" b="b"/>
              <a:pathLst>
                <a:path w="1714" h="1540" extrusionOk="0">
                  <a:moveTo>
                    <a:pt x="1714" y="1"/>
                  </a:moveTo>
                  <a:lnTo>
                    <a:pt x="1714" y="1"/>
                  </a:lnTo>
                  <a:cubicBezTo>
                    <a:pt x="1259" y="36"/>
                    <a:pt x="840" y="176"/>
                    <a:pt x="525" y="455"/>
                  </a:cubicBezTo>
                  <a:cubicBezTo>
                    <a:pt x="280" y="665"/>
                    <a:pt x="105" y="945"/>
                    <a:pt x="0" y="1260"/>
                  </a:cubicBezTo>
                  <a:cubicBezTo>
                    <a:pt x="0" y="1365"/>
                    <a:pt x="0" y="1469"/>
                    <a:pt x="0" y="1539"/>
                  </a:cubicBezTo>
                  <a:lnTo>
                    <a:pt x="70" y="1539"/>
                  </a:lnTo>
                  <a:cubicBezTo>
                    <a:pt x="385" y="1225"/>
                    <a:pt x="805" y="980"/>
                    <a:pt x="1294" y="840"/>
                  </a:cubicBezTo>
                  <a:cubicBezTo>
                    <a:pt x="1469" y="595"/>
                    <a:pt x="1609" y="31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1229425" y="2079475"/>
              <a:ext cx="35000" cy="48975"/>
            </a:xfrm>
            <a:custGeom>
              <a:avLst/>
              <a:gdLst/>
              <a:ahLst/>
              <a:cxnLst/>
              <a:rect l="l" t="t" r="r" b="b"/>
              <a:pathLst>
                <a:path w="1400" h="1959" extrusionOk="0">
                  <a:moveTo>
                    <a:pt x="1399" y="1"/>
                  </a:moveTo>
                  <a:lnTo>
                    <a:pt x="1399" y="1"/>
                  </a:lnTo>
                  <a:cubicBezTo>
                    <a:pt x="980" y="175"/>
                    <a:pt x="595" y="420"/>
                    <a:pt x="350" y="770"/>
                  </a:cubicBezTo>
                  <a:cubicBezTo>
                    <a:pt x="175" y="1015"/>
                    <a:pt x="70" y="1294"/>
                    <a:pt x="1" y="1609"/>
                  </a:cubicBezTo>
                  <a:cubicBezTo>
                    <a:pt x="36" y="1714"/>
                    <a:pt x="70" y="1819"/>
                    <a:pt x="105" y="1959"/>
                  </a:cubicBezTo>
                  <a:cubicBezTo>
                    <a:pt x="105" y="1924"/>
                    <a:pt x="140" y="1924"/>
                    <a:pt x="175" y="1924"/>
                  </a:cubicBezTo>
                  <a:cubicBezTo>
                    <a:pt x="385" y="1504"/>
                    <a:pt x="770" y="1189"/>
                    <a:pt x="1189" y="945"/>
                  </a:cubicBezTo>
                  <a:cubicBezTo>
                    <a:pt x="1329" y="665"/>
                    <a:pt x="1399" y="350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1194450" y="2145925"/>
              <a:ext cx="41125" cy="46350"/>
            </a:xfrm>
            <a:custGeom>
              <a:avLst/>
              <a:gdLst/>
              <a:ahLst/>
              <a:cxnLst/>
              <a:rect l="l" t="t" r="r" b="b"/>
              <a:pathLst>
                <a:path w="1645" h="1854" extrusionOk="0">
                  <a:moveTo>
                    <a:pt x="1" y="0"/>
                  </a:moveTo>
                  <a:cubicBezTo>
                    <a:pt x="71" y="490"/>
                    <a:pt x="211" y="909"/>
                    <a:pt x="490" y="1259"/>
                  </a:cubicBezTo>
                  <a:cubicBezTo>
                    <a:pt x="630" y="1434"/>
                    <a:pt x="805" y="1539"/>
                    <a:pt x="1015" y="1643"/>
                  </a:cubicBezTo>
                  <a:cubicBezTo>
                    <a:pt x="1225" y="1713"/>
                    <a:pt x="1435" y="1783"/>
                    <a:pt x="1644" y="1853"/>
                  </a:cubicBezTo>
                  <a:cubicBezTo>
                    <a:pt x="1574" y="1434"/>
                    <a:pt x="1435" y="1014"/>
                    <a:pt x="1155" y="699"/>
                  </a:cubicBezTo>
                  <a:cubicBezTo>
                    <a:pt x="875" y="350"/>
                    <a:pt x="455" y="14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1206700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0" y="0"/>
                  </a:moveTo>
                  <a:cubicBezTo>
                    <a:pt x="140" y="455"/>
                    <a:pt x="385" y="839"/>
                    <a:pt x="770" y="1084"/>
                  </a:cubicBezTo>
                  <a:cubicBezTo>
                    <a:pt x="945" y="1224"/>
                    <a:pt x="1119" y="1329"/>
                    <a:pt x="1329" y="1364"/>
                  </a:cubicBezTo>
                  <a:cubicBezTo>
                    <a:pt x="1574" y="1364"/>
                    <a:pt x="1784" y="1399"/>
                    <a:pt x="2028" y="1434"/>
                  </a:cubicBezTo>
                  <a:cubicBezTo>
                    <a:pt x="1854" y="1014"/>
                    <a:pt x="1609" y="665"/>
                    <a:pt x="1259" y="420"/>
                  </a:cubicBezTo>
                  <a:lnTo>
                    <a:pt x="1259" y="385"/>
                  </a:lnTo>
                  <a:cubicBezTo>
                    <a:pt x="910" y="140"/>
                    <a:pt x="455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1230300" y="2240100"/>
              <a:ext cx="57725" cy="26475"/>
            </a:xfrm>
            <a:custGeom>
              <a:avLst/>
              <a:gdLst/>
              <a:ahLst/>
              <a:cxnLst/>
              <a:rect l="l" t="t" r="r" b="b"/>
              <a:pathLst>
                <a:path w="2309" h="1059" extrusionOk="0">
                  <a:moveTo>
                    <a:pt x="527" y="1"/>
                  </a:moveTo>
                  <a:cubicBezTo>
                    <a:pt x="353" y="1"/>
                    <a:pt x="177" y="17"/>
                    <a:pt x="1" y="44"/>
                  </a:cubicBezTo>
                  <a:cubicBezTo>
                    <a:pt x="280" y="464"/>
                    <a:pt x="595" y="779"/>
                    <a:pt x="1015" y="919"/>
                  </a:cubicBezTo>
                  <a:cubicBezTo>
                    <a:pt x="1189" y="1023"/>
                    <a:pt x="1399" y="1058"/>
                    <a:pt x="1644" y="1058"/>
                  </a:cubicBezTo>
                  <a:cubicBezTo>
                    <a:pt x="1854" y="1023"/>
                    <a:pt x="2064" y="989"/>
                    <a:pt x="2308" y="989"/>
                  </a:cubicBezTo>
                  <a:cubicBezTo>
                    <a:pt x="2029" y="604"/>
                    <a:pt x="1714" y="289"/>
                    <a:pt x="1329" y="149"/>
                  </a:cubicBezTo>
                  <a:cubicBezTo>
                    <a:pt x="1072" y="42"/>
                    <a:pt x="802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1263525" y="2273875"/>
              <a:ext cx="62950" cy="22950"/>
            </a:xfrm>
            <a:custGeom>
              <a:avLst/>
              <a:gdLst/>
              <a:ahLst/>
              <a:cxnLst/>
              <a:rect l="l" t="t" r="r" b="b"/>
              <a:pathLst>
                <a:path w="2518" h="918" extrusionOk="0">
                  <a:moveTo>
                    <a:pt x="1045" y="1"/>
                  </a:moveTo>
                  <a:cubicBezTo>
                    <a:pt x="686" y="1"/>
                    <a:pt x="332" y="101"/>
                    <a:pt x="0" y="267"/>
                  </a:cubicBezTo>
                  <a:cubicBezTo>
                    <a:pt x="350" y="582"/>
                    <a:pt x="735" y="826"/>
                    <a:pt x="1189" y="896"/>
                  </a:cubicBezTo>
                  <a:cubicBezTo>
                    <a:pt x="1277" y="911"/>
                    <a:pt x="1366" y="918"/>
                    <a:pt x="1456" y="918"/>
                  </a:cubicBezTo>
                  <a:cubicBezTo>
                    <a:pt x="1798" y="918"/>
                    <a:pt x="2158" y="818"/>
                    <a:pt x="2518" y="652"/>
                  </a:cubicBezTo>
                  <a:cubicBezTo>
                    <a:pt x="2168" y="337"/>
                    <a:pt x="1749" y="92"/>
                    <a:pt x="1329" y="22"/>
                  </a:cubicBezTo>
                  <a:cubicBezTo>
                    <a:pt x="1234" y="8"/>
                    <a:pt x="1139" y="1"/>
                    <a:pt x="1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1317725" y="2240325"/>
              <a:ext cx="34100" cy="51600"/>
            </a:xfrm>
            <a:custGeom>
              <a:avLst/>
              <a:gdLst/>
              <a:ahLst/>
              <a:cxnLst/>
              <a:rect l="l" t="t" r="r" b="b"/>
              <a:pathLst>
                <a:path w="1364" h="2064" extrusionOk="0">
                  <a:moveTo>
                    <a:pt x="0" y="0"/>
                  </a:moveTo>
                  <a:cubicBezTo>
                    <a:pt x="0" y="35"/>
                    <a:pt x="0" y="70"/>
                    <a:pt x="0" y="105"/>
                  </a:cubicBezTo>
                  <a:cubicBezTo>
                    <a:pt x="0" y="525"/>
                    <a:pt x="105" y="910"/>
                    <a:pt x="315" y="1224"/>
                  </a:cubicBezTo>
                  <a:cubicBezTo>
                    <a:pt x="560" y="1609"/>
                    <a:pt x="909" y="1889"/>
                    <a:pt x="1329" y="2063"/>
                  </a:cubicBezTo>
                  <a:cubicBezTo>
                    <a:pt x="1329" y="2029"/>
                    <a:pt x="1364" y="1994"/>
                    <a:pt x="1364" y="1959"/>
                  </a:cubicBezTo>
                  <a:cubicBezTo>
                    <a:pt x="1364" y="1539"/>
                    <a:pt x="1224" y="1154"/>
                    <a:pt x="1014" y="805"/>
                  </a:cubicBezTo>
                  <a:cubicBezTo>
                    <a:pt x="804" y="420"/>
                    <a:pt x="420" y="1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1299350" y="1941350"/>
              <a:ext cx="48125" cy="36750"/>
            </a:xfrm>
            <a:custGeom>
              <a:avLst/>
              <a:gdLst/>
              <a:ahLst/>
              <a:cxnLst/>
              <a:rect l="l" t="t" r="r" b="b"/>
              <a:pathLst>
                <a:path w="1925" h="1470" extrusionOk="0">
                  <a:moveTo>
                    <a:pt x="1924" y="1"/>
                  </a:moveTo>
                  <a:cubicBezTo>
                    <a:pt x="1435" y="1"/>
                    <a:pt x="1015" y="141"/>
                    <a:pt x="630" y="385"/>
                  </a:cubicBezTo>
                  <a:cubicBezTo>
                    <a:pt x="595" y="420"/>
                    <a:pt x="560" y="455"/>
                    <a:pt x="490" y="525"/>
                  </a:cubicBezTo>
                  <a:cubicBezTo>
                    <a:pt x="455" y="700"/>
                    <a:pt x="386" y="840"/>
                    <a:pt x="316" y="1015"/>
                  </a:cubicBezTo>
                  <a:cubicBezTo>
                    <a:pt x="246" y="1190"/>
                    <a:pt x="106" y="1330"/>
                    <a:pt x="1" y="1469"/>
                  </a:cubicBezTo>
                  <a:cubicBezTo>
                    <a:pt x="420" y="1469"/>
                    <a:pt x="805" y="1330"/>
                    <a:pt x="1120" y="1085"/>
                  </a:cubicBezTo>
                  <a:cubicBezTo>
                    <a:pt x="1504" y="840"/>
                    <a:pt x="1749" y="455"/>
                    <a:pt x="1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1274000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1155" y="0"/>
                  </a:moveTo>
                  <a:cubicBezTo>
                    <a:pt x="735" y="245"/>
                    <a:pt x="420" y="525"/>
                    <a:pt x="211" y="944"/>
                  </a:cubicBezTo>
                  <a:cubicBezTo>
                    <a:pt x="106" y="1119"/>
                    <a:pt x="36" y="1329"/>
                    <a:pt x="1" y="1539"/>
                  </a:cubicBezTo>
                  <a:cubicBezTo>
                    <a:pt x="71" y="1749"/>
                    <a:pt x="106" y="1993"/>
                    <a:pt x="71" y="2238"/>
                  </a:cubicBezTo>
                  <a:cubicBezTo>
                    <a:pt x="455" y="2028"/>
                    <a:pt x="805" y="1714"/>
                    <a:pt x="980" y="1329"/>
                  </a:cubicBezTo>
                  <a:cubicBezTo>
                    <a:pt x="1120" y="1049"/>
                    <a:pt x="1190" y="700"/>
                    <a:pt x="1190" y="350"/>
                  </a:cubicBezTo>
                  <a:cubicBezTo>
                    <a:pt x="1190" y="245"/>
                    <a:pt x="1190" y="14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1268775" y="1989650"/>
              <a:ext cx="55950" cy="20800"/>
            </a:xfrm>
            <a:custGeom>
              <a:avLst/>
              <a:gdLst/>
              <a:ahLst/>
              <a:cxnLst/>
              <a:rect l="l" t="t" r="r" b="b"/>
              <a:pathLst>
                <a:path w="2238" h="832" extrusionOk="0">
                  <a:moveTo>
                    <a:pt x="1453" y="1"/>
                  </a:moveTo>
                  <a:cubicBezTo>
                    <a:pt x="1281" y="1"/>
                    <a:pt x="1110" y="21"/>
                    <a:pt x="944" y="62"/>
                  </a:cubicBezTo>
                  <a:cubicBezTo>
                    <a:pt x="664" y="132"/>
                    <a:pt x="385" y="307"/>
                    <a:pt x="140" y="516"/>
                  </a:cubicBezTo>
                  <a:cubicBezTo>
                    <a:pt x="105" y="621"/>
                    <a:pt x="70" y="726"/>
                    <a:pt x="0" y="796"/>
                  </a:cubicBezTo>
                  <a:cubicBezTo>
                    <a:pt x="35" y="796"/>
                    <a:pt x="35" y="831"/>
                    <a:pt x="70" y="831"/>
                  </a:cubicBezTo>
                  <a:cubicBezTo>
                    <a:pt x="348" y="724"/>
                    <a:pt x="640" y="683"/>
                    <a:pt x="937" y="683"/>
                  </a:cubicBezTo>
                  <a:cubicBezTo>
                    <a:pt x="1124" y="683"/>
                    <a:pt x="1314" y="699"/>
                    <a:pt x="1504" y="726"/>
                  </a:cubicBezTo>
                  <a:cubicBezTo>
                    <a:pt x="1783" y="621"/>
                    <a:pt x="2028" y="412"/>
                    <a:pt x="2238" y="132"/>
                  </a:cubicBezTo>
                  <a:cubicBezTo>
                    <a:pt x="1984" y="47"/>
                    <a:pt x="1717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12425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769" y="0"/>
                  </a:moveTo>
                  <a:cubicBezTo>
                    <a:pt x="420" y="315"/>
                    <a:pt x="175" y="699"/>
                    <a:pt x="70" y="1119"/>
                  </a:cubicBezTo>
                  <a:cubicBezTo>
                    <a:pt x="35" y="1294"/>
                    <a:pt x="0" y="1434"/>
                    <a:pt x="0" y="1609"/>
                  </a:cubicBezTo>
                  <a:cubicBezTo>
                    <a:pt x="0" y="1644"/>
                    <a:pt x="0" y="1713"/>
                    <a:pt x="0" y="1748"/>
                  </a:cubicBezTo>
                  <a:cubicBezTo>
                    <a:pt x="105" y="1958"/>
                    <a:pt x="210" y="2203"/>
                    <a:pt x="245" y="2413"/>
                  </a:cubicBezTo>
                  <a:cubicBezTo>
                    <a:pt x="560" y="2098"/>
                    <a:pt x="804" y="1748"/>
                    <a:pt x="909" y="1329"/>
                  </a:cubicBezTo>
                  <a:cubicBezTo>
                    <a:pt x="944" y="1189"/>
                    <a:pt x="944" y="1014"/>
                    <a:pt x="944" y="874"/>
                  </a:cubicBezTo>
                  <a:cubicBezTo>
                    <a:pt x="944" y="560"/>
                    <a:pt x="874" y="28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4"/>
            <p:cNvSpPr/>
            <p:nvPr/>
          </p:nvSpPr>
          <p:spPr>
            <a:xfrm>
              <a:off x="1218050" y="1999050"/>
              <a:ext cx="21900" cy="62100"/>
            </a:xfrm>
            <a:custGeom>
              <a:avLst/>
              <a:gdLst/>
              <a:ahLst/>
              <a:cxnLst/>
              <a:rect l="l" t="t" r="r" b="b"/>
              <a:pathLst>
                <a:path w="876" h="2484" extrusionOk="0">
                  <a:moveTo>
                    <a:pt x="421" y="1"/>
                  </a:moveTo>
                  <a:cubicBezTo>
                    <a:pt x="176" y="385"/>
                    <a:pt x="1" y="805"/>
                    <a:pt x="1" y="1259"/>
                  </a:cubicBezTo>
                  <a:lnTo>
                    <a:pt x="1" y="1294"/>
                  </a:lnTo>
                  <a:cubicBezTo>
                    <a:pt x="1" y="1504"/>
                    <a:pt x="36" y="1679"/>
                    <a:pt x="106" y="1889"/>
                  </a:cubicBezTo>
                  <a:cubicBezTo>
                    <a:pt x="246" y="2064"/>
                    <a:pt x="386" y="2273"/>
                    <a:pt x="456" y="2483"/>
                  </a:cubicBezTo>
                  <a:cubicBezTo>
                    <a:pt x="700" y="2099"/>
                    <a:pt x="875" y="1714"/>
                    <a:pt x="875" y="1294"/>
                  </a:cubicBezTo>
                  <a:lnTo>
                    <a:pt x="875" y="1259"/>
                  </a:lnTo>
                  <a:cubicBezTo>
                    <a:pt x="875" y="805"/>
                    <a:pt x="700" y="420"/>
                    <a:pt x="4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4"/>
            <p:cNvSpPr/>
            <p:nvPr/>
          </p:nvSpPr>
          <p:spPr>
            <a:xfrm>
              <a:off x="1201450" y="2044500"/>
              <a:ext cx="23625" cy="61225"/>
            </a:xfrm>
            <a:custGeom>
              <a:avLst/>
              <a:gdLst/>
              <a:ahLst/>
              <a:cxnLst/>
              <a:rect l="l" t="t" r="r" b="b"/>
              <a:pathLst>
                <a:path w="945" h="2449" extrusionOk="0">
                  <a:moveTo>
                    <a:pt x="175" y="1"/>
                  </a:moveTo>
                  <a:cubicBezTo>
                    <a:pt x="71" y="281"/>
                    <a:pt x="1" y="595"/>
                    <a:pt x="1" y="875"/>
                  </a:cubicBezTo>
                  <a:cubicBezTo>
                    <a:pt x="1" y="1015"/>
                    <a:pt x="1" y="1190"/>
                    <a:pt x="36" y="1365"/>
                  </a:cubicBezTo>
                  <a:cubicBezTo>
                    <a:pt x="105" y="1574"/>
                    <a:pt x="210" y="1749"/>
                    <a:pt x="315" y="1924"/>
                  </a:cubicBezTo>
                  <a:cubicBezTo>
                    <a:pt x="490" y="2064"/>
                    <a:pt x="665" y="2239"/>
                    <a:pt x="805" y="2449"/>
                  </a:cubicBezTo>
                  <a:cubicBezTo>
                    <a:pt x="910" y="2169"/>
                    <a:pt x="945" y="1924"/>
                    <a:pt x="945" y="1644"/>
                  </a:cubicBezTo>
                  <a:cubicBezTo>
                    <a:pt x="945" y="1470"/>
                    <a:pt x="945" y="1295"/>
                    <a:pt x="910" y="1155"/>
                  </a:cubicBezTo>
                  <a:cubicBezTo>
                    <a:pt x="805" y="700"/>
                    <a:pt x="525" y="35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11927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36" y="1"/>
                  </a:moveTo>
                  <a:cubicBezTo>
                    <a:pt x="36" y="106"/>
                    <a:pt x="1" y="211"/>
                    <a:pt x="1" y="316"/>
                  </a:cubicBezTo>
                  <a:cubicBezTo>
                    <a:pt x="1" y="665"/>
                    <a:pt x="106" y="1015"/>
                    <a:pt x="246" y="1330"/>
                  </a:cubicBezTo>
                  <a:cubicBezTo>
                    <a:pt x="351" y="1505"/>
                    <a:pt x="490" y="1679"/>
                    <a:pt x="630" y="1819"/>
                  </a:cubicBezTo>
                  <a:cubicBezTo>
                    <a:pt x="840" y="1924"/>
                    <a:pt x="1050" y="2029"/>
                    <a:pt x="1225" y="2169"/>
                  </a:cubicBezTo>
                  <a:cubicBezTo>
                    <a:pt x="1260" y="2099"/>
                    <a:pt x="1260" y="2029"/>
                    <a:pt x="1260" y="1924"/>
                  </a:cubicBezTo>
                  <a:cubicBezTo>
                    <a:pt x="1260" y="1574"/>
                    <a:pt x="1190" y="1225"/>
                    <a:pt x="1015" y="910"/>
                  </a:cubicBezTo>
                  <a:cubicBezTo>
                    <a:pt x="805" y="525"/>
                    <a:pt x="455" y="21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1339575" y="1892400"/>
              <a:ext cx="142500" cy="451975"/>
            </a:xfrm>
            <a:custGeom>
              <a:avLst/>
              <a:gdLst/>
              <a:ahLst/>
              <a:cxnLst/>
              <a:rect l="l" t="t" r="r" b="b"/>
              <a:pathLst>
                <a:path w="5700" h="18079" extrusionOk="0">
                  <a:moveTo>
                    <a:pt x="2868" y="1085"/>
                  </a:moveTo>
                  <a:cubicBezTo>
                    <a:pt x="3322" y="2204"/>
                    <a:pt x="3392" y="3357"/>
                    <a:pt x="3392" y="4337"/>
                  </a:cubicBezTo>
                  <a:lnTo>
                    <a:pt x="3392" y="12449"/>
                  </a:lnTo>
                  <a:lnTo>
                    <a:pt x="2868" y="12449"/>
                  </a:lnTo>
                  <a:lnTo>
                    <a:pt x="2868" y="1085"/>
                  </a:lnTo>
                  <a:close/>
                  <a:moveTo>
                    <a:pt x="2868" y="1"/>
                  </a:moveTo>
                  <a:lnTo>
                    <a:pt x="2693" y="385"/>
                  </a:lnTo>
                  <a:cubicBezTo>
                    <a:pt x="2028" y="1749"/>
                    <a:pt x="1924" y="3148"/>
                    <a:pt x="1924" y="4337"/>
                  </a:cubicBezTo>
                  <a:lnTo>
                    <a:pt x="1924" y="12938"/>
                  </a:lnTo>
                  <a:lnTo>
                    <a:pt x="1259" y="12938"/>
                  </a:lnTo>
                  <a:cubicBezTo>
                    <a:pt x="1084" y="12938"/>
                    <a:pt x="1084" y="12868"/>
                    <a:pt x="1154" y="12764"/>
                  </a:cubicBezTo>
                  <a:cubicBezTo>
                    <a:pt x="1154" y="12729"/>
                    <a:pt x="1189" y="12659"/>
                    <a:pt x="1189" y="12554"/>
                  </a:cubicBezTo>
                  <a:cubicBezTo>
                    <a:pt x="1189" y="12274"/>
                    <a:pt x="979" y="12064"/>
                    <a:pt x="700" y="12064"/>
                  </a:cubicBezTo>
                  <a:cubicBezTo>
                    <a:pt x="420" y="12064"/>
                    <a:pt x="175" y="12309"/>
                    <a:pt x="175" y="12589"/>
                  </a:cubicBezTo>
                  <a:cubicBezTo>
                    <a:pt x="175" y="12938"/>
                    <a:pt x="455" y="13288"/>
                    <a:pt x="1084" y="13288"/>
                  </a:cubicBezTo>
                  <a:lnTo>
                    <a:pt x="2203" y="13288"/>
                  </a:lnTo>
                  <a:cubicBezTo>
                    <a:pt x="2028" y="13743"/>
                    <a:pt x="1924" y="14302"/>
                    <a:pt x="1924" y="14931"/>
                  </a:cubicBezTo>
                  <a:cubicBezTo>
                    <a:pt x="1924" y="15736"/>
                    <a:pt x="2098" y="16470"/>
                    <a:pt x="2343" y="16890"/>
                  </a:cubicBezTo>
                  <a:cubicBezTo>
                    <a:pt x="1469" y="16750"/>
                    <a:pt x="805" y="16575"/>
                    <a:pt x="210" y="16225"/>
                  </a:cubicBezTo>
                  <a:lnTo>
                    <a:pt x="175" y="16190"/>
                  </a:lnTo>
                  <a:lnTo>
                    <a:pt x="0" y="16575"/>
                  </a:lnTo>
                  <a:lnTo>
                    <a:pt x="35" y="16575"/>
                  </a:lnTo>
                  <a:cubicBezTo>
                    <a:pt x="560" y="16890"/>
                    <a:pt x="1084" y="16995"/>
                    <a:pt x="1714" y="17134"/>
                  </a:cubicBezTo>
                  <a:cubicBezTo>
                    <a:pt x="1714" y="17134"/>
                    <a:pt x="2203" y="17239"/>
                    <a:pt x="2518" y="17309"/>
                  </a:cubicBezTo>
                  <a:cubicBezTo>
                    <a:pt x="2448" y="17379"/>
                    <a:pt x="2378" y="17519"/>
                    <a:pt x="2378" y="17659"/>
                  </a:cubicBezTo>
                  <a:cubicBezTo>
                    <a:pt x="2378" y="17904"/>
                    <a:pt x="2588" y="18079"/>
                    <a:pt x="2868" y="18079"/>
                  </a:cubicBezTo>
                  <a:cubicBezTo>
                    <a:pt x="3112" y="18079"/>
                    <a:pt x="3322" y="17904"/>
                    <a:pt x="3322" y="17659"/>
                  </a:cubicBezTo>
                  <a:cubicBezTo>
                    <a:pt x="3322" y="17519"/>
                    <a:pt x="3287" y="17379"/>
                    <a:pt x="3182" y="17309"/>
                  </a:cubicBezTo>
                  <a:cubicBezTo>
                    <a:pt x="3532" y="17239"/>
                    <a:pt x="3987" y="17169"/>
                    <a:pt x="3987" y="17169"/>
                  </a:cubicBezTo>
                  <a:cubicBezTo>
                    <a:pt x="4616" y="16995"/>
                    <a:pt x="5141" y="16890"/>
                    <a:pt x="5665" y="16575"/>
                  </a:cubicBezTo>
                  <a:lnTo>
                    <a:pt x="5700" y="16575"/>
                  </a:lnTo>
                  <a:lnTo>
                    <a:pt x="5560" y="16190"/>
                  </a:lnTo>
                  <a:lnTo>
                    <a:pt x="5490" y="16225"/>
                  </a:lnTo>
                  <a:cubicBezTo>
                    <a:pt x="4931" y="16540"/>
                    <a:pt x="4266" y="16750"/>
                    <a:pt x="3427" y="16890"/>
                  </a:cubicBezTo>
                  <a:cubicBezTo>
                    <a:pt x="3672" y="16470"/>
                    <a:pt x="3812" y="15736"/>
                    <a:pt x="3812" y="14931"/>
                  </a:cubicBezTo>
                  <a:cubicBezTo>
                    <a:pt x="3812" y="14302"/>
                    <a:pt x="3742" y="13743"/>
                    <a:pt x="3567" y="13288"/>
                  </a:cubicBezTo>
                  <a:lnTo>
                    <a:pt x="4686" y="13288"/>
                  </a:lnTo>
                  <a:cubicBezTo>
                    <a:pt x="5315" y="13288"/>
                    <a:pt x="5595" y="12938"/>
                    <a:pt x="5595" y="12589"/>
                  </a:cubicBezTo>
                  <a:cubicBezTo>
                    <a:pt x="5595" y="12309"/>
                    <a:pt x="5350" y="12064"/>
                    <a:pt x="5071" y="12064"/>
                  </a:cubicBezTo>
                  <a:cubicBezTo>
                    <a:pt x="4791" y="12064"/>
                    <a:pt x="4581" y="12274"/>
                    <a:pt x="4581" y="12554"/>
                  </a:cubicBezTo>
                  <a:cubicBezTo>
                    <a:pt x="4581" y="12659"/>
                    <a:pt x="4581" y="12729"/>
                    <a:pt x="4616" y="12764"/>
                  </a:cubicBezTo>
                  <a:cubicBezTo>
                    <a:pt x="4651" y="12868"/>
                    <a:pt x="4686" y="12938"/>
                    <a:pt x="4511" y="12938"/>
                  </a:cubicBezTo>
                  <a:lnTo>
                    <a:pt x="3847" y="12938"/>
                  </a:lnTo>
                  <a:lnTo>
                    <a:pt x="3847" y="4337"/>
                  </a:lnTo>
                  <a:cubicBezTo>
                    <a:pt x="3847" y="3148"/>
                    <a:pt x="3742" y="1784"/>
                    <a:pt x="3077" y="385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6" name="Google Shape;716;p24"/>
          <p:cNvSpPr/>
          <p:nvPr/>
        </p:nvSpPr>
        <p:spPr>
          <a:xfrm>
            <a:off x="-12962" y="-307"/>
            <a:ext cx="9144218" cy="5144108"/>
          </a:xfrm>
          <a:custGeom>
            <a:avLst/>
            <a:gdLst/>
            <a:ahLst/>
            <a:cxnLst/>
            <a:rect l="l" t="t" r="r" b="b"/>
            <a:pathLst>
              <a:path w="285022" h="160340" extrusionOk="0">
                <a:moveTo>
                  <a:pt x="7347" y="1235"/>
                </a:moveTo>
                <a:lnTo>
                  <a:pt x="7347" y="16278"/>
                </a:lnTo>
                <a:lnTo>
                  <a:pt x="5605" y="16278"/>
                </a:lnTo>
                <a:lnTo>
                  <a:pt x="5605" y="9849"/>
                </a:lnTo>
                <a:lnTo>
                  <a:pt x="5099" y="16278"/>
                </a:lnTo>
                <a:lnTo>
                  <a:pt x="3167" y="16278"/>
                </a:lnTo>
                <a:lnTo>
                  <a:pt x="2629" y="9849"/>
                </a:lnTo>
                <a:lnTo>
                  <a:pt x="2629" y="16278"/>
                </a:lnTo>
                <a:lnTo>
                  <a:pt x="918" y="16278"/>
                </a:lnTo>
                <a:lnTo>
                  <a:pt x="918" y="1235"/>
                </a:lnTo>
                <a:lnTo>
                  <a:pt x="3705" y="1235"/>
                </a:lnTo>
                <a:lnTo>
                  <a:pt x="4117" y="6334"/>
                </a:lnTo>
                <a:lnTo>
                  <a:pt x="4529" y="1235"/>
                </a:lnTo>
                <a:close/>
                <a:moveTo>
                  <a:pt x="14821" y="1235"/>
                </a:moveTo>
                <a:lnTo>
                  <a:pt x="14821" y="16278"/>
                </a:lnTo>
                <a:lnTo>
                  <a:pt x="13079" y="16278"/>
                </a:lnTo>
                <a:lnTo>
                  <a:pt x="13079" y="9849"/>
                </a:lnTo>
                <a:lnTo>
                  <a:pt x="12573" y="16278"/>
                </a:lnTo>
                <a:lnTo>
                  <a:pt x="10641" y="16278"/>
                </a:lnTo>
                <a:lnTo>
                  <a:pt x="10134" y="9849"/>
                </a:lnTo>
                <a:lnTo>
                  <a:pt x="10134" y="16278"/>
                </a:lnTo>
                <a:lnTo>
                  <a:pt x="8392" y="16278"/>
                </a:lnTo>
                <a:lnTo>
                  <a:pt x="8392" y="1235"/>
                </a:lnTo>
                <a:lnTo>
                  <a:pt x="11179" y="1235"/>
                </a:lnTo>
                <a:lnTo>
                  <a:pt x="11591" y="6334"/>
                </a:lnTo>
                <a:lnTo>
                  <a:pt x="12034" y="1235"/>
                </a:lnTo>
                <a:close/>
                <a:moveTo>
                  <a:pt x="22295" y="1235"/>
                </a:moveTo>
                <a:lnTo>
                  <a:pt x="22295" y="16278"/>
                </a:lnTo>
                <a:lnTo>
                  <a:pt x="20553" y="16278"/>
                </a:lnTo>
                <a:lnTo>
                  <a:pt x="20553" y="9849"/>
                </a:lnTo>
                <a:lnTo>
                  <a:pt x="20047" y="16278"/>
                </a:lnTo>
                <a:lnTo>
                  <a:pt x="18115" y="16278"/>
                </a:lnTo>
                <a:lnTo>
                  <a:pt x="17608" y="9849"/>
                </a:lnTo>
                <a:lnTo>
                  <a:pt x="17608" y="16278"/>
                </a:lnTo>
                <a:lnTo>
                  <a:pt x="15866" y="16278"/>
                </a:lnTo>
                <a:lnTo>
                  <a:pt x="15866" y="1235"/>
                </a:lnTo>
                <a:lnTo>
                  <a:pt x="18653" y="1235"/>
                </a:lnTo>
                <a:lnTo>
                  <a:pt x="19096" y="6334"/>
                </a:lnTo>
                <a:lnTo>
                  <a:pt x="19508" y="1235"/>
                </a:lnTo>
                <a:close/>
                <a:moveTo>
                  <a:pt x="29769" y="1235"/>
                </a:moveTo>
                <a:lnTo>
                  <a:pt x="29769" y="16278"/>
                </a:lnTo>
                <a:lnTo>
                  <a:pt x="28059" y="16278"/>
                </a:lnTo>
                <a:lnTo>
                  <a:pt x="28059" y="9849"/>
                </a:lnTo>
                <a:lnTo>
                  <a:pt x="27520" y="16278"/>
                </a:lnTo>
                <a:lnTo>
                  <a:pt x="25589" y="16278"/>
                </a:lnTo>
                <a:lnTo>
                  <a:pt x="25082" y="9849"/>
                </a:lnTo>
                <a:lnTo>
                  <a:pt x="25082" y="16278"/>
                </a:lnTo>
                <a:lnTo>
                  <a:pt x="23340" y="16278"/>
                </a:lnTo>
                <a:lnTo>
                  <a:pt x="23340" y="1235"/>
                </a:lnTo>
                <a:lnTo>
                  <a:pt x="26159" y="1235"/>
                </a:lnTo>
                <a:lnTo>
                  <a:pt x="26570" y="6334"/>
                </a:lnTo>
                <a:lnTo>
                  <a:pt x="26982" y="1235"/>
                </a:lnTo>
                <a:close/>
                <a:moveTo>
                  <a:pt x="37243" y="1235"/>
                </a:moveTo>
                <a:lnTo>
                  <a:pt x="37243" y="16278"/>
                </a:lnTo>
                <a:lnTo>
                  <a:pt x="35533" y="16278"/>
                </a:lnTo>
                <a:lnTo>
                  <a:pt x="35533" y="9849"/>
                </a:lnTo>
                <a:lnTo>
                  <a:pt x="34994" y="16278"/>
                </a:lnTo>
                <a:lnTo>
                  <a:pt x="33094" y="16278"/>
                </a:lnTo>
                <a:lnTo>
                  <a:pt x="32556" y="9849"/>
                </a:lnTo>
                <a:lnTo>
                  <a:pt x="32556" y="16278"/>
                </a:lnTo>
                <a:lnTo>
                  <a:pt x="30814" y="16278"/>
                </a:lnTo>
                <a:lnTo>
                  <a:pt x="30814" y="1235"/>
                </a:lnTo>
                <a:lnTo>
                  <a:pt x="33633" y="1235"/>
                </a:lnTo>
                <a:lnTo>
                  <a:pt x="34044" y="6334"/>
                </a:lnTo>
                <a:lnTo>
                  <a:pt x="34456" y="1235"/>
                </a:lnTo>
                <a:close/>
                <a:moveTo>
                  <a:pt x="44748" y="1235"/>
                </a:moveTo>
                <a:lnTo>
                  <a:pt x="44748" y="16278"/>
                </a:lnTo>
                <a:lnTo>
                  <a:pt x="43007" y="16278"/>
                </a:lnTo>
                <a:lnTo>
                  <a:pt x="43007" y="9849"/>
                </a:lnTo>
                <a:lnTo>
                  <a:pt x="42468" y="16278"/>
                </a:lnTo>
                <a:lnTo>
                  <a:pt x="40568" y="16278"/>
                </a:lnTo>
                <a:lnTo>
                  <a:pt x="40030" y="9849"/>
                </a:lnTo>
                <a:lnTo>
                  <a:pt x="40030" y="16278"/>
                </a:lnTo>
                <a:lnTo>
                  <a:pt x="38320" y="16278"/>
                </a:lnTo>
                <a:lnTo>
                  <a:pt x="38320" y="1235"/>
                </a:lnTo>
                <a:lnTo>
                  <a:pt x="41106" y="1235"/>
                </a:lnTo>
                <a:lnTo>
                  <a:pt x="41518" y="6334"/>
                </a:lnTo>
                <a:lnTo>
                  <a:pt x="41930" y="1235"/>
                </a:lnTo>
                <a:close/>
                <a:moveTo>
                  <a:pt x="52222" y="1235"/>
                </a:moveTo>
                <a:lnTo>
                  <a:pt x="52222" y="16278"/>
                </a:lnTo>
                <a:lnTo>
                  <a:pt x="50480" y="16278"/>
                </a:lnTo>
                <a:lnTo>
                  <a:pt x="50480" y="9849"/>
                </a:lnTo>
                <a:lnTo>
                  <a:pt x="49942" y="16278"/>
                </a:lnTo>
                <a:lnTo>
                  <a:pt x="48042" y="16278"/>
                </a:lnTo>
                <a:lnTo>
                  <a:pt x="47504" y="9849"/>
                </a:lnTo>
                <a:lnTo>
                  <a:pt x="47504" y="16278"/>
                </a:lnTo>
                <a:lnTo>
                  <a:pt x="45793" y="16278"/>
                </a:lnTo>
                <a:lnTo>
                  <a:pt x="45793" y="1235"/>
                </a:lnTo>
                <a:lnTo>
                  <a:pt x="48580" y="1235"/>
                </a:lnTo>
                <a:lnTo>
                  <a:pt x="48992" y="6334"/>
                </a:lnTo>
                <a:lnTo>
                  <a:pt x="49404" y="1235"/>
                </a:lnTo>
                <a:close/>
                <a:moveTo>
                  <a:pt x="59696" y="1235"/>
                </a:moveTo>
                <a:lnTo>
                  <a:pt x="59696" y="16278"/>
                </a:lnTo>
                <a:lnTo>
                  <a:pt x="57954" y="16278"/>
                </a:lnTo>
                <a:lnTo>
                  <a:pt x="57954" y="9849"/>
                </a:lnTo>
                <a:lnTo>
                  <a:pt x="57448" y="16278"/>
                </a:lnTo>
                <a:lnTo>
                  <a:pt x="55516" y="16278"/>
                </a:lnTo>
                <a:lnTo>
                  <a:pt x="54978" y="9849"/>
                </a:lnTo>
                <a:lnTo>
                  <a:pt x="54978" y="16278"/>
                </a:lnTo>
                <a:lnTo>
                  <a:pt x="53267" y="16278"/>
                </a:lnTo>
                <a:lnTo>
                  <a:pt x="53267" y="1235"/>
                </a:lnTo>
                <a:lnTo>
                  <a:pt x="56054" y="1235"/>
                </a:lnTo>
                <a:lnTo>
                  <a:pt x="56466" y="6334"/>
                </a:lnTo>
                <a:lnTo>
                  <a:pt x="56878" y="1235"/>
                </a:lnTo>
                <a:close/>
                <a:moveTo>
                  <a:pt x="67170" y="1235"/>
                </a:moveTo>
                <a:lnTo>
                  <a:pt x="67170" y="16278"/>
                </a:lnTo>
                <a:lnTo>
                  <a:pt x="65428" y="16278"/>
                </a:lnTo>
                <a:lnTo>
                  <a:pt x="65428" y="9849"/>
                </a:lnTo>
                <a:lnTo>
                  <a:pt x="64922" y="16278"/>
                </a:lnTo>
                <a:lnTo>
                  <a:pt x="62990" y="16278"/>
                </a:lnTo>
                <a:lnTo>
                  <a:pt x="62483" y="9849"/>
                </a:lnTo>
                <a:lnTo>
                  <a:pt x="62483" y="16278"/>
                </a:lnTo>
                <a:lnTo>
                  <a:pt x="60741" y="16278"/>
                </a:lnTo>
                <a:lnTo>
                  <a:pt x="60741" y="1235"/>
                </a:lnTo>
                <a:lnTo>
                  <a:pt x="63528" y="1235"/>
                </a:lnTo>
                <a:lnTo>
                  <a:pt x="63940" y="6334"/>
                </a:lnTo>
                <a:lnTo>
                  <a:pt x="64383" y="1235"/>
                </a:lnTo>
                <a:close/>
                <a:moveTo>
                  <a:pt x="74644" y="1235"/>
                </a:moveTo>
                <a:lnTo>
                  <a:pt x="74644" y="16278"/>
                </a:lnTo>
                <a:lnTo>
                  <a:pt x="72902" y="16278"/>
                </a:lnTo>
                <a:lnTo>
                  <a:pt x="72902" y="9849"/>
                </a:lnTo>
                <a:lnTo>
                  <a:pt x="72395" y="16278"/>
                </a:lnTo>
                <a:lnTo>
                  <a:pt x="70464" y="16278"/>
                </a:lnTo>
                <a:lnTo>
                  <a:pt x="69957" y="9849"/>
                </a:lnTo>
                <a:lnTo>
                  <a:pt x="69957" y="16278"/>
                </a:lnTo>
                <a:lnTo>
                  <a:pt x="68215" y="16278"/>
                </a:lnTo>
                <a:lnTo>
                  <a:pt x="68215" y="1235"/>
                </a:lnTo>
                <a:lnTo>
                  <a:pt x="71002" y="1235"/>
                </a:lnTo>
                <a:lnTo>
                  <a:pt x="71445" y="6334"/>
                </a:lnTo>
                <a:lnTo>
                  <a:pt x="71857" y="1235"/>
                </a:lnTo>
                <a:close/>
                <a:moveTo>
                  <a:pt x="82118" y="1235"/>
                </a:moveTo>
                <a:lnTo>
                  <a:pt x="82118" y="16278"/>
                </a:lnTo>
                <a:lnTo>
                  <a:pt x="80376" y="16278"/>
                </a:lnTo>
                <a:lnTo>
                  <a:pt x="80376" y="9849"/>
                </a:lnTo>
                <a:lnTo>
                  <a:pt x="79869" y="16278"/>
                </a:lnTo>
                <a:lnTo>
                  <a:pt x="77969" y="16278"/>
                </a:lnTo>
                <a:lnTo>
                  <a:pt x="77431" y="9849"/>
                </a:lnTo>
                <a:lnTo>
                  <a:pt x="77431" y="16278"/>
                </a:lnTo>
                <a:lnTo>
                  <a:pt x="75689" y="16278"/>
                </a:lnTo>
                <a:lnTo>
                  <a:pt x="75689" y="1235"/>
                </a:lnTo>
                <a:lnTo>
                  <a:pt x="78508" y="1235"/>
                </a:lnTo>
                <a:lnTo>
                  <a:pt x="78919" y="6334"/>
                </a:lnTo>
                <a:lnTo>
                  <a:pt x="79331" y="1235"/>
                </a:lnTo>
                <a:close/>
                <a:moveTo>
                  <a:pt x="89623" y="1235"/>
                </a:moveTo>
                <a:lnTo>
                  <a:pt x="89623" y="16278"/>
                </a:lnTo>
                <a:lnTo>
                  <a:pt x="87882" y="16278"/>
                </a:lnTo>
                <a:lnTo>
                  <a:pt x="87882" y="9849"/>
                </a:lnTo>
                <a:lnTo>
                  <a:pt x="87343" y="16278"/>
                </a:lnTo>
                <a:lnTo>
                  <a:pt x="85443" y="16278"/>
                </a:lnTo>
                <a:lnTo>
                  <a:pt x="84905" y="9849"/>
                </a:lnTo>
                <a:lnTo>
                  <a:pt x="84905" y="16278"/>
                </a:lnTo>
                <a:lnTo>
                  <a:pt x="83163" y="16278"/>
                </a:lnTo>
                <a:lnTo>
                  <a:pt x="83163" y="1235"/>
                </a:lnTo>
                <a:lnTo>
                  <a:pt x="85982" y="1235"/>
                </a:lnTo>
                <a:lnTo>
                  <a:pt x="86393" y="6334"/>
                </a:lnTo>
                <a:lnTo>
                  <a:pt x="86805" y="1235"/>
                </a:lnTo>
                <a:close/>
                <a:moveTo>
                  <a:pt x="97097" y="1235"/>
                </a:moveTo>
                <a:lnTo>
                  <a:pt x="97097" y="16278"/>
                </a:lnTo>
                <a:lnTo>
                  <a:pt x="95356" y="16278"/>
                </a:lnTo>
                <a:lnTo>
                  <a:pt x="95356" y="9849"/>
                </a:lnTo>
                <a:lnTo>
                  <a:pt x="94817" y="16278"/>
                </a:lnTo>
                <a:lnTo>
                  <a:pt x="92917" y="16278"/>
                </a:lnTo>
                <a:lnTo>
                  <a:pt x="92379" y="9849"/>
                </a:lnTo>
                <a:lnTo>
                  <a:pt x="92379" y="16278"/>
                </a:lnTo>
                <a:lnTo>
                  <a:pt x="90637" y="16278"/>
                </a:lnTo>
                <a:lnTo>
                  <a:pt x="90637" y="1235"/>
                </a:lnTo>
                <a:lnTo>
                  <a:pt x="93455" y="1235"/>
                </a:lnTo>
                <a:lnTo>
                  <a:pt x="93867" y="6334"/>
                </a:lnTo>
                <a:lnTo>
                  <a:pt x="94279" y="1235"/>
                </a:lnTo>
                <a:close/>
                <a:moveTo>
                  <a:pt x="104571" y="1235"/>
                </a:moveTo>
                <a:lnTo>
                  <a:pt x="104571" y="16278"/>
                </a:lnTo>
                <a:lnTo>
                  <a:pt x="102829" y="16278"/>
                </a:lnTo>
                <a:lnTo>
                  <a:pt x="102829" y="9849"/>
                </a:lnTo>
                <a:lnTo>
                  <a:pt x="102323" y="16278"/>
                </a:lnTo>
                <a:lnTo>
                  <a:pt x="100391" y="16278"/>
                </a:lnTo>
                <a:lnTo>
                  <a:pt x="99853" y="9849"/>
                </a:lnTo>
                <a:lnTo>
                  <a:pt x="99853" y="16278"/>
                </a:lnTo>
                <a:lnTo>
                  <a:pt x="98142" y="16278"/>
                </a:lnTo>
                <a:lnTo>
                  <a:pt x="98142" y="1235"/>
                </a:lnTo>
                <a:lnTo>
                  <a:pt x="100929" y="1235"/>
                </a:lnTo>
                <a:lnTo>
                  <a:pt x="101341" y="6334"/>
                </a:lnTo>
                <a:lnTo>
                  <a:pt x="101753" y="1235"/>
                </a:lnTo>
                <a:close/>
                <a:moveTo>
                  <a:pt x="112045" y="1235"/>
                </a:moveTo>
                <a:lnTo>
                  <a:pt x="112045" y="16278"/>
                </a:lnTo>
                <a:lnTo>
                  <a:pt x="110303" y="16278"/>
                </a:lnTo>
                <a:lnTo>
                  <a:pt x="110303" y="9849"/>
                </a:lnTo>
                <a:lnTo>
                  <a:pt x="109797" y="16278"/>
                </a:lnTo>
                <a:lnTo>
                  <a:pt x="107865" y="16278"/>
                </a:lnTo>
                <a:lnTo>
                  <a:pt x="107358" y="9849"/>
                </a:lnTo>
                <a:lnTo>
                  <a:pt x="107358" y="16278"/>
                </a:lnTo>
                <a:lnTo>
                  <a:pt x="105616" y="16278"/>
                </a:lnTo>
                <a:lnTo>
                  <a:pt x="105616" y="1235"/>
                </a:lnTo>
                <a:lnTo>
                  <a:pt x="108403" y="1235"/>
                </a:lnTo>
                <a:lnTo>
                  <a:pt x="108815" y="6334"/>
                </a:lnTo>
                <a:lnTo>
                  <a:pt x="109258" y="1235"/>
                </a:lnTo>
                <a:close/>
                <a:moveTo>
                  <a:pt x="119519" y="1235"/>
                </a:moveTo>
                <a:lnTo>
                  <a:pt x="119519" y="16278"/>
                </a:lnTo>
                <a:lnTo>
                  <a:pt x="117777" y="16278"/>
                </a:lnTo>
                <a:lnTo>
                  <a:pt x="117777" y="9849"/>
                </a:lnTo>
                <a:lnTo>
                  <a:pt x="117271" y="16278"/>
                </a:lnTo>
                <a:lnTo>
                  <a:pt x="115339" y="16278"/>
                </a:lnTo>
                <a:lnTo>
                  <a:pt x="114832" y="9849"/>
                </a:lnTo>
                <a:lnTo>
                  <a:pt x="114832" y="16278"/>
                </a:lnTo>
                <a:lnTo>
                  <a:pt x="113090" y="16278"/>
                </a:lnTo>
                <a:lnTo>
                  <a:pt x="113090" y="1235"/>
                </a:lnTo>
                <a:lnTo>
                  <a:pt x="115877" y="1235"/>
                </a:lnTo>
                <a:lnTo>
                  <a:pt x="116320" y="6334"/>
                </a:lnTo>
                <a:lnTo>
                  <a:pt x="116732" y="1235"/>
                </a:lnTo>
                <a:close/>
                <a:moveTo>
                  <a:pt x="126993" y="1235"/>
                </a:moveTo>
                <a:lnTo>
                  <a:pt x="126993" y="16278"/>
                </a:lnTo>
                <a:lnTo>
                  <a:pt x="125283" y="16278"/>
                </a:lnTo>
                <a:lnTo>
                  <a:pt x="125283" y="9849"/>
                </a:lnTo>
                <a:lnTo>
                  <a:pt x="124744" y="16278"/>
                </a:lnTo>
                <a:lnTo>
                  <a:pt x="122813" y="16278"/>
                </a:lnTo>
                <a:lnTo>
                  <a:pt x="122306" y="9849"/>
                </a:lnTo>
                <a:lnTo>
                  <a:pt x="122306" y="16278"/>
                </a:lnTo>
                <a:lnTo>
                  <a:pt x="120564" y="16278"/>
                </a:lnTo>
                <a:lnTo>
                  <a:pt x="120564" y="1235"/>
                </a:lnTo>
                <a:lnTo>
                  <a:pt x="123351" y="1235"/>
                </a:lnTo>
                <a:lnTo>
                  <a:pt x="123794" y="6334"/>
                </a:lnTo>
                <a:lnTo>
                  <a:pt x="124206" y="1235"/>
                </a:lnTo>
                <a:close/>
                <a:moveTo>
                  <a:pt x="134467" y="1235"/>
                </a:moveTo>
                <a:lnTo>
                  <a:pt x="134467" y="16278"/>
                </a:lnTo>
                <a:lnTo>
                  <a:pt x="132757" y="16278"/>
                </a:lnTo>
                <a:lnTo>
                  <a:pt x="132757" y="9849"/>
                </a:lnTo>
                <a:lnTo>
                  <a:pt x="132218" y="16278"/>
                </a:lnTo>
                <a:lnTo>
                  <a:pt x="130318" y="16278"/>
                </a:lnTo>
                <a:lnTo>
                  <a:pt x="129780" y="9849"/>
                </a:lnTo>
                <a:lnTo>
                  <a:pt x="129780" y="16278"/>
                </a:lnTo>
                <a:lnTo>
                  <a:pt x="128038" y="16278"/>
                </a:lnTo>
                <a:lnTo>
                  <a:pt x="128038" y="1235"/>
                </a:lnTo>
                <a:lnTo>
                  <a:pt x="130857" y="1235"/>
                </a:lnTo>
                <a:lnTo>
                  <a:pt x="131268" y="6334"/>
                </a:lnTo>
                <a:lnTo>
                  <a:pt x="131680" y="1235"/>
                </a:lnTo>
                <a:close/>
                <a:moveTo>
                  <a:pt x="141941" y="1235"/>
                </a:moveTo>
                <a:lnTo>
                  <a:pt x="141941" y="16278"/>
                </a:lnTo>
                <a:lnTo>
                  <a:pt x="140231" y="16278"/>
                </a:lnTo>
                <a:lnTo>
                  <a:pt x="140231" y="9849"/>
                </a:lnTo>
                <a:lnTo>
                  <a:pt x="139692" y="16278"/>
                </a:lnTo>
                <a:lnTo>
                  <a:pt x="137792" y="16278"/>
                </a:lnTo>
                <a:lnTo>
                  <a:pt x="137254" y="9849"/>
                </a:lnTo>
                <a:lnTo>
                  <a:pt x="137254" y="16278"/>
                </a:lnTo>
                <a:lnTo>
                  <a:pt x="135512" y="16278"/>
                </a:lnTo>
                <a:lnTo>
                  <a:pt x="135512" y="1235"/>
                </a:lnTo>
                <a:lnTo>
                  <a:pt x="138330" y="1235"/>
                </a:lnTo>
                <a:lnTo>
                  <a:pt x="138742" y="6334"/>
                </a:lnTo>
                <a:lnTo>
                  <a:pt x="139154" y="1235"/>
                </a:lnTo>
                <a:close/>
                <a:moveTo>
                  <a:pt x="149446" y="1235"/>
                </a:moveTo>
                <a:lnTo>
                  <a:pt x="149446" y="16278"/>
                </a:lnTo>
                <a:lnTo>
                  <a:pt x="147705" y="16278"/>
                </a:lnTo>
                <a:lnTo>
                  <a:pt x="147705" y="9849"/>
                </a:lnTo>
                <a:lnTo>
                  <a:pt x="147166" y="16278"/>
                </a:lnTo>
                <a:lnTo>
                  <a:pt x="145266" y="16278"/>
                </a:lnTo>
                <a:lnTo>
                  <a:pt x="144728" y="9849"/>
                </a:lnTo>
                <a:lnTo>
                  <a:pt x="144728" y="16278"/>
                </a:lnTo>
                <a:lnTo>
                  <a:pt x="142986" y="16278"/>
                </a:lnTo>
                <a:lnTo>
                  <a:pt x="142986" y="1235"/>
                </a:lnTo>
                <a:lnTo>
                  <a:pt x="145804" y="1235"/>
                </a:lnTo>
                <a:lnTo>
                  <a:pt x="146216" y="6334"/>
                </a:lnTo>
                <a:lnTo>
                  <a:pt x="146628" y="1235"/>
                </a:lnTo>
                <a:close/>
                <a:moveTo>
                  <a:pt x="156920" y="1235"/>
                </a:moveTo>
                <a:lnTo>
                  <a:pt x="156920" y="16278"/>
                </a:lnTo>
                <a:lnTo>
                  <a:pt x="155178" y="16278"/>
                </a:lnTo>
                <a:lnTo>
                  <a:pt x="155178" y="9849"/>
                </a:lnTo>
                <a:lnTo>
                  <a:pt x="154640" y="16278"/>
                </a:lnTo>
                <a:lnTo>
                  <a:pt x="152740" y="16278"/>
                </a:lnTo>
                <a:lnTo>
                  <a:pt x="152233" y="9849"/>
                </a:lnTo>
                <a:lnTo>
                  <a:pt x="152233" y="16278"/>
                </a:lnTo>
                <a:lnTo>
                  <a:pt x="150491" y="16278"/>
                </a:lnTo>
                <a:lnTo>
                  <a:pt x="150491" y="1235"/>
                </a:lnTo>
                <a:lnTo>
                  <a:pt x="153278" y="1235"/>
                </a:lnTo>
                <a:lnTo>
                  <a:pt x="153690" y="6334"/>
                </a:lnTo>
                <a:lnTo>
                  <a:pt x="154133" y="1235"/>
                </a:lnTo>
                <a:close/>
                <a:moveTo>
                  <a:pt x="164394" y="1235"/>
                </a:moveTo>
                <a:lnTo>
                  <a:pt x="164394" y="16278"/>
                </a:lnTo>
                <a:lnTo>
                  <a:pt x="162652" y="16278"/>
                </a:lnTo>
                <a:lnTo>
                  <a:pt x="162652" y="9849"/>
                </a:lnTo>
                <a:lnTo>
                  <a:pt x="162146" y="16278"/>
                </a:lnTo>
                <a:lnTo>
                  <a:pt x="160214" y="16278"/>
                </a:lnTo>
                <a:lnTo>
                  <a:pt x="159707" y="9849"/>
                </a:lnTo>
                <a:lnTo>
                  <a:pt x="159707" y="16278"/>
                </a:lnTo>
                <a:lnTo>
                  <a:pt x="157965" y="16278"/>
                </a:lnTo>
                <a:lnTo>
                  <a:pt x="157965" y="1235"/>
                </a:lnTo>
                <a:lnTo>
                  <a:pt x="160752" y="1235"/>
                </a:lnTo>
                <a:lnTo>
                  <a:pt x="161164" y="6334"/>
                </a:lnTo>
                <a:lnTo>
                  <a:pt x="161607" y="1235"/>
                </a:lnTo>
                <a:close/>
                <a:moveTo>
                  <a:pt x="171868" y="1235"/>
                </a:moveTo>
                <a:lnTo>
                  <a:pt x="171868" y="16278"/>
                </a:lnTo>
                <a:lnTo>
                  <a:pt x="170126" y="16278"/>
                </a:lnTo>
                <a:lnTo>
                  <a:pt x="170126" y="9849"/>
                </a:lnTo>
                <a:lnTo>
                  <a:pt x="169620" y="16278"/>
                </a:lnTo>
                <a:lnTo>
                  <a:pt x="167688" y="16278"/>
                </a:lnTo>
                <a:lnTo>
                  <a:pt x="167181" y="9849"/>
                </a:lnTo>
                <a:lnTo>
                  <a:pt x="167181" y="16278"/>
                </a:lnTo>
                <a:lnTo>
                  <a:pt x="165439" y="16278"/>
                </a:lnTo>
                <a:lnTo>
                  <a:pt x="165439" y="1235"/>
                </a:lnTo>
                <a:lnTo>
                  <a:pt x="168226" y="1235"/>
                </a:lnTo>
                <a:lnTo>
                  <a:pt x="168638" y="6334"/>
                </a:lnTo>
                <a:lnTo>
                  <a:pt x="169081" y="1235"/>
                </a:lnTo>
                <a:close/>
                <a:moveTo>
                  <a:pt x="179342" y="1235"/>
                </a:moveTo>
                <a:lnTo>
                  <a:pt x="179342" y="16278"/>
                </a:lnTo>
                <a:lnTo>
                  <a:pt x="177600" y="16278"/>
                </a:lnTo>
                <a:lnTo>
                  <a:pt x="177600" y="9849"/>
                </a:lnTo>
                <a:lnTo>
                  <a:pt x="177093" y="16278"/>
                </a:lnTo>
                <a:lnTo>
                  <a:pt x="175193" y="16278"/>
                </a:lnTo>
                <a:lnTo>
                  <a:pt x="174655" y="9849"/>
                </a:lnTo>
                <a:lnTo>
                  <a:pt x="174655" y="16278"/>
                </a:lnTo>
                <a:lnTo>
                  <a:pt x="172913" y="16278"/>
                </a:lnTo>
                <a:lnTo>
                  <a:pt x="172913" y="1235"/>
                </a:lnTo>
                <a:lnTo>
                  <a:pt x="175732" y="1235"/>
                </a:lnTo>
                <a:lnTo>
                  <a:pt x="176143" y="6334"/>
                </a:lnTo>
                <a:lnTo>
                  <a:pt x="176555" y="1235"/>
                </a:lnTo>
                <a:close/>
                <a:moveTo>
                  <a:pt x="186816" y="1235"/>
                </a:moveTo>
                <a:lnTo>
                  <a:pt x="186816" y="16278"/>
                </a:lnTo>
                <a:lnTo>
                  <a:pt x="185106" y="16278"/>
                </a:lnTo>
                <a:lnTo>
                  <a:pt x="185106" y="9849"/>
                </a:lnTo>
                <a:lnTo>
                  <a:pt x="184567" y="16278"/>
                </a:lnTo>
                <a:lnTo>
                  <a:pt x="182667" y="16278"/>
                </a:lnTo>
                <a:lnTo>
                  <a:pt x="182129" y="9849"/>
                </a:lnTo>
                <a:lnTo>
                  <a:pt x="182129" y="16278"/>
                </a:lnTo>
                <a:lnTo>
                  <a:pt x="180387" y="16278"/>
                </a:lnTo>
                <a:lnTo>
                  <a:pt x="180387" y="1235"/>
                </a:lnTo>
                <a:lnTo>
                  <a:pt x="183206" y="1235"/>
                </a:lnTo>
                <a:lnTo>
                  <a:pt x="183617" y="6334"/>
                </a:lnTo>
                <a:lnTo>
                  <a:pt x="184029" y="1235"/>
                </a:lnTo>
                <a:close/>
                <a:moveTo>
                  <a:pt x="194321" y="1235"/>
                </a:moveTo>
                <a:lnTo>
                  <a:pt x="194321" y="16278"/>
                </a:lnTo>
                <a:lnTo>
                  <a:pt x="192580" y="16278"/>
                </a:lnTo>
                <a:lnTo>
                  <a:pt x="192580" y="9849"/>
                </a:lnTo>
                <a:lnTo>
                  <a:pt x="192041" y="16278"/>
                </a:lnTo>
                <a:lnTo>
                  <a:pt x="190141" y="16278"/>
                </a:lnTo>
                <a:lnTo>
                  <a:pt x="189603" y="9849"/>
                </a:lnTo>
                <a:lnTo>
                  <a:pt x="189603" y="16278"/>
                </a:lnTo>
                <a:lnTo>
                  <a:pt x="187861" y="16278"/>
                </a:lnTo>
                <a:lnTo>
                  <a:pt x="187861" y="1235"/>
                </a:lnTo>
                <a:lnTo>
                  <a:pt x="190679" y="1235"/>
                </a:lnTo>
                <a:lnTo>
                  <a:pt x="191091" y="6334"/>
                </a:lnTo>
                <a:lnTo>
                  <a:pt x="191503" y="1235"/>
                </a:lnTo>
                <a:close/>
                <a:moveTo>
                  <a:pt x="201795" y="1235"/>
                </a:moveTo>
                <a:lnTo>
                  <a:pt x="201795" y="16278"/>
                </a:lnTo>
                <a:lnTo>
                  <a:pt x="200054" y="16278"/>
                </a:lnTo>
                <a:lnTo>
                  <a:pt x="200054" y="9849"/>
                </a:lnTo>
                <a:lnTo>
                  <a:pt x="199515" y="16278"/>
                </a:lnTo>
                <a:lnTo>
                  <a:pt x="197615" y="16278"/>
                </a:lnTo>
                <a:lnTo>
                  <a:pt x="197077" y="9849"/>
                </a:lnTo>
                <a:lnTo>
                  <a:pt x="197077" y="16278"/>
                </a:lnTo>
                <a:lnTo>
                  <a:pt x="195366" y="16278"/>
                </a:lnTo>
                <a:lnTo>
                  <a:pt x="195366" y="1235"/>
                </a:lnTo>
                <a:lnTo>
                  <a:pt x="198153" y="1235"/>
                </a:lnTo>
                <a:lnTo>
                  <a:pt x="198565" y="6334"/>
                </a:lnTo>
                <a:lnTo>
                  <a:pt x="198977" y="1235"/>
                </a:lnTo>
                <a:close/>
                <a:moveTo>
                  <a:pt x="209269" y="1235"/>
                </a:moveTo>
                <a:lnTo>
                  <a:pt x="209269" y="16278"/>
                </a:lnTo>
                <a:lnTo>
                  <a:pt x="207527" y="16278"/>
                </a:lnTo>
                <a:lnTo>
                  <a:pt x="207527" y="9849"/>
                </a:lnTo>
                <a:lnTo>
                  <a:pt x="207021" y="16278"/>
                </a:lnTo>
                <a:lnTo>
                  <a:pt x="205089" y="16278"/>
                </a:lnTo>
                <a:lnTo>
                  <a:pt x="204582" y="9849"/>
                </a:lnTo>
                <a:lnTo>
                  <a:pt x="204582" y="16278"/>
                </a:lnTo>
                <a:lnTo>
                  <a:pt x="202840" y="16278"/>
                </a:lnTo>
                <a:lnTo>
                  <a:pt x="202840" y="1235"/>
                </a:lnTo>
                <a:lnTo>
                  <a:pt x="205627" y="1235"/>
                </a:lnTo>
                <a:lnTo>
                  <a:pt x="206039" y="6334"/>
                </a:lnTo>
                <a:lnTo>
                  <a:pt x="206451" y="1235"/>
                </a:lnTo>
                <a:close/>
                <a:moveTo>
                  <a:pt x="216743" y="1235"/>
                </a:moveTo>
                <a:lnTo>
                  <a:pt x="216743" y="16278"/>
                </a:lnTo>
                <a:lnTo>
                  <a:pt x="215001" y="16278"/>
                </a:lnTo>
                <a:lnTo>
                  <a:pt x="215001" y="9849"/>
                </a:lnTo>
                <a:lnTo>
                  <a:pt x="214495" y="16278"/>
                </a:lnTo>
                <a:lnTo>
                  <a:pt x="212563" y="16278"/>
                </a:lnTo>
                <a:lnTo>
                  <a:pt x="212056" y="9849"/>
                </a:lnTo>
                <a:lnTo>
                  <a:pt x="212056" y="16278"/>
                </a:lnTo>
                <a:lnTo>
                  <a:pt x="210314" y="16278"/>
                </a:lnTo>
                <a:lnTo>
                  <a:pt x="210314" y="1235"/>
                </a:lnTo>
                <a:lnTo>
                  <a:pt x="213101" y="1235"/>
                </a:lnTo>
                <a:lnTo>
                  <a:pt x="213513" y="6334"/>
                </a:lnTo>
                <a:lnTo>
                  <a:pt x="213956" y="1235"/>
                </a:lnTo>
                <a:close/>
                <a:moveTo>
                  <a:pt x="224217" y="1235"/>
                </a:moveTo>
                <a:lnTo>
                  <a:pt x="224217" y="16278"/>
                </a:lnTo>
                <a:lnTo>
                  <a:pt x="222475" y="16278"/>
                </a:lnTo>
                <a:lnTo>
                  <a:pt x="222475" y="9849"/>
                </a:lnTo>
                <a:lnTo>
                  <a:pt x="221969" y="16278"/>
                </a:lnTo>
                <a:lnTo>
                  <a:pt x="220037" y="16278"/>
                </a:lnTo>
                <a:lnTo>
                  <a:pt x="219530" y="9849"/>
                </a:lnTo>
                <a:lnTo>
                  <a:pt x="219530" y="16278"/>
                </a:lnTo>
                <a:lnTo>
                  <a:pt x="217788" y="16278"/>
                </a:lnTo>
                <a:lnTo>
                  <a:pt x="217788" y="1235"/>
                </a:lnTo>
                <a:lnTo>
                  <a:pt x="220575" y="1235"/>
                </a:lnTo>
                <a:lnTo>
                  <a:pt x="221018" y="6334"/>
                </a:lnTo>
                <a:lnTo>
                  <a:pt x="221430" y="1235"/>
                </a:lnTo>
                <a:close/>
                <a:moveTo>
                  <a:pt x="231691" y="1235"/>
                </a:moveTo>
                <a:lnTo>
                  <a:pt x="231691" y="16278"/>
                </a:lnTo>
                <a:lnTo>
                  <a:pt x="229981" y="16278"/>
                </a:lnTo>
                <a:lnTo>
                  <a:pt x="229981" y="9849"/>
                </a:lnTo>
                <a:lnTo>
                  <a:pt x="229442" y="16278"/>
                </a:lnTo>
                <a:lnTo>
                  <a:pt x="227542" y="16278"/>
                </a:lnTo>
                <a:lnTo>
                  <a:pt x="227004" y="9849"/>
                </a:lnTo>
                <a:lnTo>
                  <a:pt x="227004" y="16278"/>
                </a:lnTo>
                <a:lnTo>
                  <a:pt x="225262" y="16278"/>
                </a:lnTo>
                <a:lnTo>
                  <a:pt x="225262" y="1235"/>
                </a:lnTo>
                <a:lnTo>
                  <a:pt x="228049" y="1235"/>
                </a:lnTo>
                <a:lnTo>
                  <a:pt x="228492" y="6334"/>
                </a:lnTo>
                <a:lnTo>
                  <a:pt x="228904" y="1235"/>
                </a:lnTo>
                <a:close/>
                <a:moveTo>
                  <a:pt x="239165" y="1235"/>
                </a:moveTo>
                <a:lnTo>
                  <a:pt x="239165" y="16278"/>
                </a:lnTo>
                <a:lnTo>
                  <a:pt x="237455" y="16278"/>
                </a:lnTo>
                <a:lnTo>
                  <a:pt x="237455" y="9849"/>
                </a:lnTo>
                <a:lnTo>
                  <a:pt x="236916" y="16278"/>
                </a:lnTo>
                <a:lnTo>
                  <a:pt x="235016" y="16278"/>
                </a:lnTo>
                <a:lnTo>
                  <a:pt x="234478" y="9849"/>
                </a:lnTo>
                <a:lnTo>
                  <a:pt x="234478" y="16278"/>
                </a:lnTo>
                <a:lnTo>
                  <a:pt x="232736" y="16278"/>
                </a:lnTo>
                <a:lnTo>
                  <a:pt x="232736" y="1235"/>
                </a:lnTo>
                <a:lnTo>
                  <a:pt x="235555" y="1235"/>
                </a:lnTo>
                <a:lnTo>
                  <a:pt x="235966" y="6334"/>
                </a:lnTo>
                <a:lnTo>
                  <a:pt x="236378" y="1235"/>
                </a:lnTo>
                <a:close/>
                <a:moveTo>
                  <a:pt x="246670" y="1235"/>
                </a:moveTo>
                <a:lnTo>
                  <a:pt x="246670" y="16278"/>
                </a:lnTo>
                <a:lnTo>
                  <a:pt x="244929" y="16278"/>
                </a:lnTo>
                <a:lnTo>
                  <a:pt x="244929" y="9849"/>
                </a:lnTo>
                <a:lnTo>
                  <a:pt x="244390" y="16278"/>
                </a:lnTo>
                <a:lnTo>
                  <a:pt x="242490" y="16278"/>
                </a:lnTo>
                <a:lnTo>
                  <a:pt x="241952" y="9849"/>
                </a:lnTo>
                <a:lnTo>
                  <a:pt x="241952" y="16278"/>
                </a:lnTo>
                <a:lnTo>
                  <a:pt x="240242" y="16278"/>
                </a:lnTo>
                <a:lnTo>
                  <a:pt x="240242" y="1235"/>
                </a:lnTo>
                <a:lnTo>
                  <a:pt x="243028" y="1235"/>
                </a:lnTo>
                <a:lnTo>
                  <a:pt x="243440" y="6334"/>
                </a:lnTo>
                <a:lnTo>
                  <a:pt x="243852" y="1235"/>
                </a:lnTo>
                <a:close/>
                <a:moveTo>
                  <a:pt x="254144" y="1235"/>
                </a:moveTo>
                <a:lnTo>
                  <a:pt x="254144" y="16278"/>
                </a:lnTo>
                <a:lnTo>
                  <a:pt x="252402" y="16278"/>
                </a:lnTo>
                <a:lnTo>
                  <a:pt x="252402" y="9849"/>
                </a:lnTo>
                <a:lnTo>
                  <a:pt x="251864" y="16278"/>
                </a:lnTo>
                <a:lnTo>
                  <a:pt x="249964" y="16278"/>
                </a:lnTo>
                <a:lnTo>
                  <a:pt x="249426" y="9849"/>
                </a:lnTo>
                <a:lnTo>
                  <a:pt x="249426" y="16278"/>
                </a:lnTo>
                <a:lnTo>
                  <a:pt x="247715" y="16278"/>
                </a:lnTo>
                <a:lnTo>
                  <a:pt x="247715" y="1235"/>
                </a:lnTo>
                <a:lnTo>
                  <a:pt x="250502" y="1235"/>
                </a:lnTo>
                <a:lnTo>
                  <a:pt x="250914" y="6334"/>
                </a:lnTo>
                <a:lnTo>
                  <a:pt x="251326" y="1235"/>
                </a:lnTo>
                <a:close/>
                <a:moveTo>
                  <a:pt x="261618" y="1235"/>
                </a:moveTo>
                <a:lnTo>
                  <a:pt x="261618" y="16278"/>
                </a:lnTo>
                <a:lnTo>
                  <a:pt x="259876" y="16278"/>
                </a:lnTo>
                <a:lnTo>
                  <a:pt x="259876" y="9849"/>
                </a:lnTo>
                <a:lnTo>
                  <a:pt x="259338" y="16278"/>
                </a:lnTo>
                <a:lnTo>
                  <a:pt x="257438" y="16278"/>
                </a:lnTo>
                <a:lnTo>
                  <a:pt x="256899" y="9849"/>
                </a:lnTo>
                <a:lnTo>
                  <a:pt x="256899" y="16278"/>
                </a:lnTo>
                <a:lnTo>
                  <a:pt x="255189" y="16278"/>
                </a:lnTo>
                <a:lnTo>
                  <a:pt x="255189" y="1235"/>
                </a:lnTo>
                <a:lnTo>
                  <a:pt x="257976" y="1235"/>
                </a:lnTo>
                <a:lnTo>
                  <a:pt x="258388" y="6334"/>
                </a:lnTo>
                <a:lnTo>
                  <a:pt x="258831" y="1235"/>
                </a:lnTo>
                <a:close/>
                <a:moveTo>
                  <a:pt x="269092" y="1235"/>
                </a:moveTo>
                <a:lnTo>
                  <a:pt x="269092" y="16278"/>
                </a:lnTo>
                <a:lnTo>
                  <a:pt x="267350" y="16278"/>
                </a:lnTo>
                <a:lnTo>
                  <a:pt x="267350" y="9849"/>
                </a:lnTo>
                <a:lnTo>
                  <a:pt x="266844" y="16278"/>
                </a:lnTo>
                <a:lnTo>
                  <a:pt x="264912" y="16278"/>
                </a:lnTo>
                <a:lnTo>
                  <a:pt x="264405" y="9849"/>
                </a:lnTo>
                <a:lnTo>
                  <a:pt x="264405" y="16278"/>
                </a:lnTo>
                <a:lnTo>
                  <a:pt x="262663" y="16278"/>
                </a:lnTo>
                <a:lnTo>
                  <a:pt x="262663" y="1235"/>
                </a:lnTo>
                <a:lnTo>
                  <a:pt x="265450" y="1235"/>
                </a:lnTo>
                <a:lnTo>
                  <a:pt x="265862" y="6334"/>
                </a:lnTo>
                <a:lnTo>
                  <a:pt x="266305" y="1235"/>
                </a:lnTo>
                <a:close/>
                <a:moveTo>
                  <a:pt x="276566" y="1235"/>
                </a:moveTo>
                <a:lnTo>
                  <a:pt x="276566" y="16278"/>
                </a:lnTo>
                <a:lnTo>
                  <a:pt x="274824" y="16278"/>
                </a:lnTo>
                <a:lnTo>
                  <a:pt x="274824" y="9849"/>
                </a:lnTo>
                <a:lnTo>
                  <a:pt x="274317" y="16278"/>
                </a:lnTo>
                <a:lnTo>
                  <a:pt x="272386" y="16278"/>
                </a:lnTo>
                <a:lnTo>
                  <a:pt x="271879" y="9849"/>
                </a:lnTo>
                <a:lnTo>
                  <a:pt x="271879" y="16278"/>
                </a:lnTo>
                <a:lnTo>
                  <a:pt x="270137" y="16278"/>
                </a:lnTo>
                <a:lnTo>
                  <a:pt x="270137" y="1235"/>
                </a:lnTo>
                <a:lnTo>
                  <a:pt x="272924" y="1235"/>
                </a:lnTo>
                <a:lnTo>
                  <a:pt x="273367" y="6334"/>
                </a:lnTo>
                <a:lnTo>
                  <a:pt x="273779" y="1235"/>
                </a:lnTo>
                <a:close/>
                <a:moveTo>
                  <a:pt x="284040" y="1235"/>
                </a:moveTo>
                <a:lnTo>
                  <a:pt x="284040" y="16278"/>
                </a:lnTo>
                <a:lnTo>
                  <a:pt x="282298" y="16278"/>
                </a:lnTo>
                <a:lnTo>
                  <a:pt x="282298" y="9849"/>
                </a:lnTo>
                <a:lnTo>
                  <a:pt x="281791" y="16278"/>
                </a:lnTo>
                <a:lnTo>
                  <a:pt x="279860" y="16278"/>
                </a:lnTo>
                <a:lnTo>
                  <a:pt x="279353" y="9849"/>
                </a:lnTo>
                <a:lnTo>
                  <a:pt x="279353" y="16278"/>
                </a:lnTo>
                <a:lnTo>
                  <a:pt x="277611" y="16278"/>
                </a:lnTo>
                <a:lnTo>
                  <a:pt x="277611" y="1235"/>
                </a:lnTo>
                <a:lnTo>
                  <a:pt x="280430" y="1235"/>
                </a:lnTo>
                <a:lnTo>
                  <a:pt x="280841" y="6334"/>
                </a:lnTo>
                <a:lnTo>
                  <a:pt x="281253" y="1235"/>
                </a:lnTo>
                <a:close/>
                <a:moveTo>
                  <a:pt x="7347" y="17101"/>
                </a:moveTo>
                <a:lnTo>
                  <a:pt x="7347" y="32144"/>
                </a:lnTo>
                <a:lnTo>
                  <a:pt x="5605" y="32144"/>
                </a:lnTo>
                <a:lnTo>
                  <a:pt x="5605" y="25715"/>
                </a:lnTo>
                <a:lnTo>
                  <a:pt x="5099" y="32144"/>
                </a:lnTo>
                <a:lnTo>
                  <a:pt x="3167" y="32144"/>
                </a:lnTo>
                <a:lnTo>
                  <a:pt x="2629" y="25715"/>
                </a:lnTo>
                <a:lnTo>
                  <a:pt x="2629" y="32144"/>
                </a:lnTo>
                <a:lnTo>
                  <a:pt x="918" y="32144"/>
                </a:lnTo>
                <a:lnTo>
                  <a:pt x="918" y="17101"/>
                </a:lnTo>
                <a:lnTo>
                  <a:pt x="3705" y="17101"/>
                </a:lnTo>
                <a:lnTo>
                  <a:pt x="4117" y="22200"/>
                </a:lnTo>
                <a:lnTo>
                  <a:pt x="4529" y="17101"/>
                </a:lnTo>
                <a:close/>
                <a:moveTo>
                  <a:pt x="14821" y="17101"/>
                </a:moveTo>
                <a:lnTo>
                  <a:pt x="14821" y="32144"/>
                </a:lnTo>
                <a:lnTo>
                  <a:pt x="13079" y="32144"/>
                </a:lnTo>
                <a:lnTo>
                  <a:pt x="13079" y="25715"/>
                </a:lnTo>
                <a:lnTo>
                  <a:pt x="12573" y="32144"/>
                </a:lnTo>
                <a:lnTo>
                  <a:pt x="10641" y="32144"/>
                </a:lnTo>
                <a:lnTo>
                  <a:pt x="10134" y="25715"/>
                </a:lnTo>
                <a:lnTo>
                  <a:pt x="10134" y="32144"/>
                </a:lnTo>
                <a:lnTo>
                  <a:pt x="8392" y="32144"/>
                </a:lnTo>
                <a:lnTo>
                  <a:pt x="8392" y="17101"/>
                </a:lnTo>
                <a:lnTo>
                  <a:pt x="11179" y="17101"/>
                </a:lnTo>
                <a:lnTo>
                  <a:pt x="11591" y="22200"/>
                </a:lnTo>
                <a:lnTo>
                  <a:pt x="12034" y="17101"/>
                </a:lnTo>
                <a:close/>
                <a:moveTo>
                  <a:pt x="22295" y="17101"/>
                </a:moveTo>
                <a:lnTo>
                  <a:pt x="22295" y="32144"/>
                </a:lnTo>
                <a:lnTo>
                  <a:pt x="20553" y="32144"/>
                </a:lnTo>
                <a:lnTo>
                  <a:pt x="20553" y="25715"/>
                </a:lnTo>
                <a:lnTo>
                  <a:pt x="20047" y="32144"/>
                </a:lnTo>
                <a:lnTo>
                  <a:pt x="18115" y="32144"/>
                </a:lnTo>
                <a:lnTo>
                  <a:pt x="17608" y="25715"/>
                </a:lnTo>
                <a:lnTo>
                  <a:pt x="17608" y="32144"/>
                </a:lnTo>
                <a:lnTo>
                  <a:pt x="15866" y="32144"/>
                </a:lnTo>
                <a:lnTo>
                  <a:pt x="15866" y="17101"/>
                </a:lnTo>
                <a:lnTo>
                  <a:pt x="18653" y="17101"/>
                </a:lnTo>
                <a:lnTo>
                  <a:pt x="19096" y="22200"/>
                </a:lnTo>
                <a:lnTo>
                  <a:pt x="19508" y="17101"/>
                </a:lnTo>
                <a:close/>
                <a:moveTo>
                  <a:pt x="29769" y="17101"/>
                </a:moveTo>
                <a:lnTo>
                  <a:pt x="29769" y="32144"/>
                </a:lnTo>
                <a:lnTo>
                  <a:pt x="28059" y="32144"/>
                </a:lnTo>
                <a:lnTo>
                  <a:pt x="28059" y="25715"/>
                </a:lnTo>
                <a:lnTo>
                  <a:pt x="27520" y="32144"/>
                </a:lnTo>
                <a:lnTo>
                  <a:pt x="25589" y="32144"/>
                </a:lnTo>
                <a:lnTo>
                  <a:pt x="25082" y="25715"/>
                </a:lnTo>
                <a:lnTo>
                  <a:pt x="25082" y="32144"/>
                </a:lnTo>
                <a:lnTo>
                  <a:pt x="23340" y="32144"/>
                </a:lnTo>
                <a:lnTo>
                  <a:pt x="23340" y="17101"/>
                </a:lnTo>
                <a:lnTo>
                  <a:pt x="26159" y="17101"/>
                </a:lnTo>
                <a:lnTo>
                  <a:pt x="26570" y="22200"/>
                </a:lnTo>
                <a:lnTo>
                  <a:pt x="26982" y="17101"/>
                </a:lnTo>
                <a:close/>
                <a:moveTo>
                  <a:pt x="37243" y="17101"/>
                </a:moveTo>
                <a:lnTo>
                  <a:pt x="37243" y="32144"/>
                </a:lnTo>
                <a:lnTo>
                  <a:pt x="35533" y="32144"/>
                </a:lnTo>
                <a:lnTo>
                  <a:pt x="35533" y="25715"/>
                </a:lnTo>
                <a:lnTo>
                  <a:pt x="34994" y="32144"/>
                </a:lnTo>
                <a:lnTo>
                  <a:pt x="33094" y="32144"/>
                </a:lnTo>
                <a:lnTo>
                  <a:pt x="32556" y="25715"/>
                </a:lnTo>
                <a:lnTo>
                  <a:pt x="32556" y="32144"/>
                </a:lnTo>
                <a:lnTo>
                  <a:pt x="30814" y="32144"/>
                </a:lnTo>
                <a:lnTo>
                  <a:pt x="30814" y="17101"/>
                </a:lnTo>
                <a:lnTo>
                  <a:pt x="33633" y="17101"/>
                </a:lnTo>
                <a:lnTo>
                  <a:pt x="34044" y="22200"/>
                </a:lnTo>
                <a:lnTo>
                  <a:pt x="34456" y="17101"/>
                </a:lnTo>
                <a:close/>
                <a:moveTo>
                  <a:pt x="44748" y="17101"/>
                </a:moveTo>
                <a:lnTo>
                  <a:pt x="44748" y="32144"/>
                </a:lnTo>
                <a:lnTo>
                  <a:pt x="43007" y="32144"/>
                </a:lnTo>
                <a:lnTo>
                  <a:pt x="43007" y="25715"/>
                </a:lnTo>
                <a:lnTo>
                  <a:pt x="42468" y="32144"/>
                </a:lnTo>
                <a:lnTo>
                  <a:pt x="40568" y="32144"/>
                </a:lnTo>
                <a:lnTo>
                  <a:pt x="40030" y="25715"/>
                </a:lnTo>
                <a:lnTo>
                  <a:pt x="40030" y="32144"/>
                </a:lnTo>
                <a:lnTo>
                  <a:pt x="38320" y="32144"/>
                </a:lnTo>
                <a:lnTo>
                  <a:pt x="38320" y="17101"/>
                </a:lnTo>
                <a:lnTo>
                  <a:pt x="41106" y="17101"/>
                </a:lnTo>
                <a:lnTo>
                  <a:pt x="41518" y="22200"/>
                </a:lnTo>
                <a:lnTo>
                  <a:pt x="41930" y="17101"/>
                </a:lnTo>
                <a:close/>
                <a:moveTo>
                  <a:pt x="52222" y="17101"/>
                </a:moveTo>
                <a:lnTo>
                  <a:pt x="52222" y="32144"/>
                </a:lnTo>
                <a:lnTo>
                  <a:pt x="50480" y="32144"/>
                </a:lnTo>
                <a:lnTo>
                  <a:pt x="50480" y="25715"/>
                </a:lnTo>
                <a:lnTo>
                  <a:pt x="49942" y="32144"/>
                </a:lnTo>
                <a:lnTo>
                  <a:pt x="48042" y="32144"/>
                </a:lnTo>
                <a:lnTo>
                  <a:pt x="47504" y="25715"/>
                </a:lnTo>
                <a:lnTo>
                  <a:pt x="47504" y="32144"/>
                </a:lnTo>
                <a:lnTo>
                  <a:pt x="45793" y="32144"/>
                </a:lnTo>
                <a:lnTo>
                  <a:pt x="45793" y="17101"/>
                </a:lnTo>
                <a:lnTo>
                  <a:pt x="48580" y="17101"/>
                </a:lnTo>
                <a:lnTo>
                  <a:pt x="48992" y="22200"/>
                </a:lnTo>
                <a:lnTo>
                  <a:pt x="49404" y="17101"/>
                </a:lnTo>
                <a:close/>
                <a:moveTo>
                  <a:pt x="59696" y="17101"/>
                </a:moveTo>
                <a:lnTo>
                  <a:pt x="59696" y="32144"/>
                </a:lnTo>
                <a:lnTo>
                  <a:pt x="57954" y="32144"/>
                </a:lnTo>
                <a:lnTo>
                  <a:pt x="57954" y="25715"/>
                </a:lnTo>
                <a:lnTo>
                  <a:pt x="57448" y="32144"/>
                </a:lnTo>
                <a:lnTo>
                  <a:pt x="55516" y="32144"/>
                </a:lnTo>
                <a:lnTo>
                  <a:pt x="54978" y="25715"/>
                </a:lnTo>
                <a:lnTo>
                  <a:pt x="54978" y="32144"/>
                </a:lnTo>
                <a:lnTo>
                  <a:pt x="53267" y="32144"/>
                </a:lnTo>
                <a:lnTo>
                  <a:pt x="53267" y="17101"/>
                </a:lnTo>
                <a:lnTo>
                  <a:pt x="56054" y="17101"/>
                </a:lnTo>
                <a:lnTo>
                  <a:pt x="56466" y="22200"/>
                </a:lnTo>
                <a:lnTo>
                  <a:pt x="56878" y="17101"/>
                </a:lnTo>
                <a:close/>
                <a:moveTo>
                  <a:pt x="67170" y="17101"/>
                </a:moveTo>
                <a:lnTo>
                  <a:pt x="67170" y="32144"/>
                </a:lnTo>
                <a:lnTo>
                  <a:pt x="65428" y="32144"/>
                </a:lnTo>
                <a:lnTo>
                  <a:pt x="65428" y="25715"/>
                </a:lnTo>
                <a:lnTo>
                  <a:pt x="64922" y="32144"/>
                </a:lnTo>
                <a:lnTo>
                  <a:pt x="62990" y="32144"/>
                </a:lnTo>
                <a:lnTo>
                  <a:pt x="62483" y="25715"/>
                </a:lnTo>
                <a:lnTo>
                  <a:pt x="62483" y="32144"/>
                </a:lnTo>
                <a:lnTo>
                  <a:pt x="60741" y="32144"/>
                </a:lnTo>
                <a:lnTo>
                  <a:pt x="60741" y="17101"/>
                </a:lnTo>
                <a:lnTo>
                  <a:pt x="63528" y="17101"/>
                </a:lnTo>
                <a:lnTo>
                  <a:pt x="63940" y="22200"/>
                </a:lnTo>
                <a:lnTo>
                  <a:pt x="64383" y="17101"/>
                </a:lnTo>
                <a:close/>
                <a:moveTo>
                  <a:pt x="74644" y="17101"/>
                </a:moveTo>
                <a:lnTo>
                  <a:pt x="74644" y="32144"/>
                </a:lnTo>
                <a:lnTo>
                  <a:pt x="72902" y="32144"/>
                </a:lnTo>
                <a:lnTo>
                  <a:pt x="72902" y="25715"/>
                </a:lnTo>
                <a:lnTo>
                  <a:pt x="72395" y="32144"/>
                </a:lnTo>
                <a:lnTo>
                  <a:pt x="70464" y="32144"/>
                </a:lnTo>
                <a:lnTo>
                  <a:pt x="69957" y="25715"/>
                </a:lnTo>
                <a:lnTo>
                  <a:pt x="69957" y="32144"/>
                </a:lnTo>
                <a:lnTo>
                  <a:pt x="68215" y="32144"/>
                </a:lnTo>
                <a:lnTo>
                  <a:pt x="68215" y="17101"/>
                </a:lnTo>
                <a:lnTo>
                  <a:pt x="71002" y="17101"/>
                </a:lnTo>
                <a:lnTo>
                  <a:pt x="71445" y="22200"/>
                </a:lnTo>
                <a:lnTo>
                  <a:pt x="71857" y="17101"/>
                </a:lnTo>
                <a:close/>
                <a:moveTo>
                  <a:pt x="82118" y="17101"/>
                </a:moveTo>
                <a:lnTo>
                  <a:pt x="82118" y="32144"/>
                </a:lnTo>
                <a:lnTo>
                  <a:pt x="80376" y="32144"/>
                </a:lnTo>
                <a:lnTo>
                  <a:pt x="80376" y="25715"/>
                </a:lnTo>
                <a:lnTo>
                  <a:pt x="79869" y="32144"/>
                </a:lnTo>
                <a:lnTo>
                  <a:pt x="77969" y="32144"/>
                </a:lnTo>
                <a:lnTo>
                  <a:pt x="77431" y="25715"/>
                </a:lnTo>
                <a:lnTo>
                  <a:pt x="77431" y="32144"/>
                </a:lnTo>
                <a:lnTo>
                  <a:pt x="75689" y="32144"/>
                </a:lnTo>
                <a:lnTo>
                  <a:pt x="75689" y="17101"/>
                </a:lnTo>
                <a:lnTo>
                  <a:pt x="78508" y="17101"/>
                </a:lnTo>
                <a:lnTo>
                  <a:pt x="78919" y="22200"/>
                </a:lnTo>
                <a:lnTo>
                  <a:pt x="79331" y="17101"/>
                </a:lnTo>
                <a:close/>
                <a:moveTo>
                  <a:pt x="89623" y="17101"/>
                </a:moveTo>
                <a:lnTo>
                  <a:pt x="89623" y="32144"/>
                </a:lnTo>
                <a:lnTo>
                  <a:pt x="87882" y="32144"/>
                </a:lnTo>
                <a:lnTo>
                  <a:pt x="87882" y="25715"/>
                </a:lnTo>
                <a:lnTo>
                  <a:pt x="87343" y="32144"/>
                </a:lnTo>
                <a:lnTo>
                  <a:pt x="85443" y="32144"/>
                </a:lnTo>
                <a:lnTo>
                  <a:pt x="84905" y="25715"/>
                </a:lnTo>
                <a:lnTo>
                  <a:pt x="84905" y="32144"/>
                </a:lnTo>
                <a:lnTo>
                  <a:pt x="83163" y="32144"/>
                </a:lnTo>
                <a:lnTo>
                  <a:pt x="83163" y="17101"/>
                </a:lnTo>
                <a:lnTo>
                  <a:pt x="85982" y="17101"/>
                </a:lnTo>
                <a:lnTo>
                  <a:pt x="86393" y="22200"/>
                </a:lnTo>
                <a:lnTo>
                  <a:pt x="86805" y="17101"/>
                </a:lnTo>
                <a:close/>
                <a:moveTo>
                  <a:pt x="97097" y="17101"/>
                </a:moveTo>
                <a:lnTo>
                  <a:pt x="97097" y="32144"/>
                </a:lnTo>
                <a:lnTo>
                  <a:pt x="95356" y="32144"/>
                </a:lnTo>
                <a:lnTo>
                  <a:pt x="95356" y="25715"/>
                </a:lnTo>
                <a:lnTo>
                  <a:pt x="94817" y="32144"/>
                </a:lnTo>
                <a:lnTo>
                  <a:pt x="92917" y="32144"/>
                </a:lnTo>
                <a:lnTo>
                  <a:pt x="92379" y="25715"/>
                </a:lnTo>
                <a:lnTo>
                  <a:pt x="92379" y="32144"/>
                </a:lnTo>
                <a:lnTo>
                  <a:pt x="90637" y="32144"/>
                </a:lnTo>
                <a:lnTo>
                  <a:pt x="90637" y="17101"/>
                </a:lnTo>
                <a:lnTo>
                  <a:pt x="93455" y="17101"/>
                </a:lnTo>
                <a:lnTo>
                  <a:pt x="93867" y="22200"/>
                </a:lnTo>
                <a:lnTo>
                  <a:pt x="94279" y="17101"/>
                </a:lnTo>
                <a:close/>
                <a:moveTo>
                  <a:pt x="104571" y="17101"/>
                </a:moveTo>
                <a:lnTo>
                  <a:pt x="104571" y="32144"/>
                </a:lnTo>
                <a:lnTo>
                  <a:pt x="102829" y="32144"/>
                </a:lnTo>
                <a:lnTo>
                  <a:pt x="102829" y="25715"/>
                </a:lnTo>
                <a:lnTo>
                  <a:pt x="102323" y="32144"/>
                </a:lnTo>
                <a:lnTo>
                  <a:pt x="100391" y="32144"/>
                </a:lnTo>
                <a:lnTo>
                  <a:pt x="99853" y="25715"/>
                </a:lnTo>
                <a:lnTo>
                  <a:pt x="99853" y="32144"/>
                </a:lnTo>
                <a:lnTo>
                  <a:pt x="98142" y="32144"/>
                </a:lnTo>
                <a:lnTo>
                  <a:pt x="98142" y="17101"/>
                </a:lnTo>
                <a:lnTo>
                  <a:pt x="100929" y="17101"/>
                </a:lnTo>
                <a:lnTo>
                  <a:pt x="101341" y="22200"/>
                </a:lnTo>
                <a:lnTo>
                  <a:pt x="101753" y="17101"/>
                </a:lnTo>
                <a:close/>
                <a:moveTo>
                  <a:pt x="112045" y="17101"/>
                </a:moveTo>
                <a:lnTo>
                  <a:pt x="112045" y="32144"/>
                </a:lnTo>
                <a:lnTo>
                  <a:pt x="110303" y="32144"/>
                </a:lnTo>
                <a:lnTo>
                  <a:pt x="110303" y="25715"/>
                </a:lnTo>
                <a:lnTo>
                  <a:pt x="109797" y="32144"/>
                </a:lnTo>
                <a:lnTo>
                  <a:pt x="107865" y="32144"/>
                </a:lnTo>
                <a:lnTo>
                  <a:pt x="107358" y="25715"/>
                </a:lnTo>
                <a:lnTo>
                  <a:pt x="107358" y="32144"/>
                </a:lnTo>
                <a:lnTo>
                  <a:pt x="105616" y="32144"/>
                </a:lnTo>
                <a:lnTo>
                  <a:pt x="105616" y="17101"/>
                </a:lnTo>
                <a:lnTo>
                  <a:pt x="108403" y="17101"/>
                </a:lnTo>
                <a:lnTo>
                  <a:pt x="108815" y="22200"/>
                </a:lnTo>
                <a:lnTo>
                  <a:pt x="109258" y="17101"/>
                </a:lnTo>
                <a:close/>
                <a:moveTo>
                  <a:pt x="119519" y="17101"/>
                </a:moveTo>
                <a:lnTo>
                  <a:pt x="119519" y="32144"/>
                </a:lnTo>
                <a:lnTo>
                  <a:pt x="117777" y="32144"/>
                </a:lnTo>
                <a:lnTo>
                  <a:pt x="117777" y="25715"/>
                </a:lnTo>
                <a:lnTo>
                  <a:pt x="117271" y="32144"/>
                </a:lnTo>
                <a:lnTo>
                  <a:pt x="115339" y="32144"/>
                </a:lnTo>
                <a:lnTo>
                  <a:pt x="114832" y="25715"/>
                </a:lnTo>
                <a:lnTo>
                  <a:pt x="114832" y="32144"/>
                </a:lnTo>
                <a:lnTo>
                  <a:pt x="113090" y="32144"/>
                </a:lnTo>
                <a:lnTo>
                  <a:pt x="113090" y="17101"/>
                </a:lnTo>
                <a:lnTo>
                  <a:pt x="115877" y="17101"/>
                </a:lnTo>
                <a:lnTo>
                  <a:pt x="116320" y="22200"/>
                </a:lnTo>
                <a:lnTo>
                  <a:pt x="116732" y="17101"/>
                </a:lnTo>
                <a:close/>
                <a:moveTo>
                  <a:pt x="126993" y="17101"/>
                </a:moveTo>
                <a:lnTo>
                  <a:pt x="126993" y="32144"/>
                </a:lnTo>
                <a:lnTo>
                  <a:pt x="125283" y="32144"/>
                </a:lnTo>
                <a:lnTo>
                  <a:pt x="125283" y="25715"/>
                </a:lnTo>
                <a:lnTo>
                  <a:pt x="124744" y="32144"/>
                </a:lnTo>
                <a:lnTo>
                  <a:pt x="122813" y="32144"/>
                </a:lnTo>
                <a:lnTo>
                  <a:pt x="122306" y="25715"/>
                </a:lnTo>
                <a:lnTo>
                  <a:pt x="122306" y="32144"/>
                </a:lnTo>
                <a:lnTo>
                  <a:pt x="120564" y="32144"/>
                </a:lnTo>
                <a:lnTo>
                  <a:pt x="120564" y="17101"/>
                </a:lnTo>
                <a:lnTo>
                  <a:pt x="123351" y="17101"/>
                </a:lnTo>
                <a:lnTo>
                  <a:pt x="123794" y="22200"/>
                </a:lnTo>
                <a:lnTo>
                  <a:pt x="124206" y="17101"/>
                </a:lnTo>
                <a:close/>
                <a:moveTo>
                  <a:pt x="134467" y="17101"/>
                </a:moveTo>
                <a:lnTo>
                  <a:pt x="134467" y="32144"/>
                </a:lnTo>
                <a:lnTo>
                  <a:pt x="132757" y="32144"/>
                </a:lnTo>
                <a:lnTo>
                  <a:pt x="132757" y="25715"/>
                </a:lnTo>
                <a:lnTo>
                  <a:pt x="132218" y="32144"/>
                </a:lnTo>
                <a:lnTo>
                  <a:pt x="130318" y="32144"/>
                </a:lnTo>
                <a:lnTo>
                  <a:pt x="129780" y="25715"/>
                </a:lnTo>
                <a:lnTo>
                  <a:pt x="129780" y="32144"/>
                </a:lnTo>
                <a:lnTo>
                  <a:pt x="128038" y="32144"/>
                </a:lnTo>
                <a:lnTo>
                  <a:pt x="128038" y="17101"/>
                </a:lnTo>
                <a:lnTo>
                  <a:pt x="130857" y="17101"/>
                </a:lnTo>
                <a:lnTo>
                  <a:pt x="131268" y="22200"/>
                </a:lnTo>
                <a:lnTo>
                  <a:pt x="131680" y="17101"/>
                </a:lnTo>
                <a:close/>
                <a:moveTo>
                  <a:pt x="141941" y="17101"/>
                </a:moveTo>
                <a:lnTo>
                  <a:pt x="141941" y="32144"/>
                </a:lnTo>
                <a:lnTo>
                  <a:pt x="140231" y="32144"/>
                </a:lnTo>
                <a:lnTo>
                  <a:pt x="140231" y="25715"/>
                </a:lnTo>
                <a:lnTo>
                  <a:pt x="139692" y="32144"/>
                </a:lnTo>
                <a:lnTo>
                  <a:pt x="137792" y="32144"/>
                </a:lnTo>
                <a:lnTo>
                  <a:pt x="137254" y="25715"/>
                </a:lnTo>
                <a:lnTo>
                  <a:pt x="137254" y="32144"/>
                </a:lnTo>
                <a:lnTo>
                  <a:pt x="135512" y="32144"/>
                </a:lnTo>
                <a:lnTo>
                  <a:pt x="135512" y="17101"/>
                </a:lnTo>
                <a:lnTo>
                  <a:pt x="138330" y="17101"/>
                </a:lnTo>
                <a:lnTo>
                  <a:pt x="138742" y="22200"/>
                </a:lnTo>
                <a:lnTo>
                  <a:pt x="139154" y="17101"/>
                </a:lnTo>
                <a:close/>
                <a:moveTo>
                  <a:pt x="149446" y="17101"/>
                </a:moveTo>
                <a:lnTo>
                  <a:pt x="149446" y="32144"/>
                </a:lnTo>
                <a:lnTo>
                  <a:pt x="147705" y="32144"/>
                </a:lnTo>
                <a:lnTo>
                  <a:pt x="147705" y="25715"/>
                </a:lnTo>
                <a:lnTo>
                  <a:pt x="147166" y="32144"/>
                </a:lnTo>
                <a:lnTo>
                  <a:pt x="145266" y="32144"/>
                </a:lnTo>
                <a:lnTo>
                  <a:pt x="144728" y="25715"/>
                </a:lnTo>
                <a:lnTo>
                  <a:pt x="144728" y="32144"/>
                </a:lnTo>
                <a:lnTo>
                  <a:pt x="142986" y="32144"/>
                </a:lnTo>
                <a:lnTo>
                  <a:pt x="142986" y="17101"/>
                </a:lnTo>
                <a:lnTo>
                  <a:pt x="145804" y="17101"/>
                </a:lnTo>
                <a:lnTo>
                  <a:pt x="146216" y="22200"/>
                </a:lnTo>
                <a:lnTo>
                  <a:pt x="146628" y="17101"/>
                </a:lnTo>
                <a:close/>
                <a:moveTo>
                  <a:pt x="156920" y="17101"/>
                </a:moveTo>
                <a:lnTo>
                  <a:pt x="156920" y="32144"/>
                </a:lnTo>
                <a:lnTo>
                  <a:pt x="155178" y="32144"/>
                </a:lnTo>
                <a:lnTo>
                  <a:pt x="155178" y="25715"/>
                </a:lnTo>
                <a:lnTo>
                  <a:pt x="154640" y="32144"/>
                </a:lnTo>
                <a:lnTo>
                  <a:pt x="152740" y="32144"/>
                </a:lnTo>
                <a:lnTo>
                  <a:pt x="152233" y="25715"/>
                </a:lnTo>
                <a:lnTo>
                  <a:pt x="152233" y="32144"/>
                </a:lnTo>
                <a:lnTo>
                  <a:pt x="150491" y="32144"/>
                </a:lnTo>
                <a:lnTo>
                  <a:pt x="150491" y="17101"/>
                </a:lnTo>
                <a:lnTo>
                  <a:pt x="153278" y="17101"/>
                </a:lnTo>
                <a:lnTo>
                  <a:pt x="153690" y="22200"/>
                </a:lnTo>
                <a:lnTo>
                  <a:pt x="154133" y="17101"/>
                </a:lnTo>
                <a:close/>
                <a:moveTo>
                  <a:pt x="164394" y="17101"/>
                </a:moveTo>
                <a:lnTo>
                  <a:pt x="164394" y="32144"/>
                </a:lnTo>
                <a:lnTo>
                  <a:pt x="162652" y="32144"/>
                </a:lnTo>
                <a:lnTo>
                  <a:pt x="162652" y="25715"/>
                </a:lnTo>
                <a:lnTo>
                  <a:pt x="162146" y="32144"/>
                </a:lnTo>
                <a:lnTo>
                  <a:pt x="160214" y="32144"/>
                </a:lnTo>
                <a:lnTo>
                  <a:pt x="159707" y="25715"/>
                </a:lnTo>
                <a:lnTo>
                  <a:pt x="159707" y="32144"/>
                </a:lnTo>
                <a:lnTo>
                  <a:pt x="157965" y="32144"/>
                </a:lnTo>
                <a:lnTo>
                  <a:pt x="157965" y="17101"/>
                </a:lnTo>
                <a:lnTo>
                  <a:pt x="160752" y="17101"/>
                </a:lnTo>
                <a:lnTo>
                  <a:pt x="161164" y="22200"/>
                </a:lnTo>
                <a:lnTo>
                  <a:pt x="161607" y="17101"/>
                </a:lnTo>
                <a:close/>
                <a:moveTo>
                  <a:pt x="171868" y="17101"/>
                </a:moveTo>
                <a:lnTo>
                  <a:pt x="171868" y="32144"/>
                </a:lnTo>
                <a:lnTo>
                  <a:pt x="170126" y="32144"/>
                </a:lnTo>
                <a:lnTo>
                  <a:pt x="170126" y="25715"/>
                </a:lnTo>
                <a:lnTo>
                  <a:pt x="169620" y="32144"/>
                </a:lnTo>
                <a:lnTo>
                  <a:pt x="167688" y="32144"/>
                </a:lnTo>
                <a:lnTo>
                  <a:pt x="167181" y="25715"/>
                </a:lnTo>
                <a:lnTo>
                  <a:pt x="167181" y="32144"/>
                </a:lnTo>
                <a:lnTo>
                  <a:pt x="165439" y="32144"/>
                </a:lnTo>
                <a:lnTo>
                  <a:pt x="165439" y="17101"/>
                </a:lnTo>
                <a:lnTo>
                  <a:pt x="168226" y="17101"/>
                </a:lnTo>
                <a:lnTo>
                  <a:pt x="168638" y="22200"/>
                </a:lnTo>
                <a:lnTo>
                  <a:pt x="169081" y="17101"/>
                </a:lnTo>
                <a:close/>
                <a:moveTo>
                  <a:pt x="179342" y="17101"/>
                </a:moveTo>
                <a:lnTo>
                  <a:pt x="179342" y="32144"/>
                </a:lnTo>
                <a:lnTo>
                  <a:pt x="177600" y="32144"/>
                </a:lnTo>
                <a:lnTo>
                  <a:pt x="177600" y="25715"/>
                </a:lnTo>
                <a:lnTo>
                  <a:pt x="177093" y="32144"/>
                </a:lnTo>
                <a:lnTo>
                  <a:pt x="175193" y="32144"/>
                </a:lnTo>
                <a:lnTo>
                  <a:pt x="174655" y="25715"/>
                </a:lnTo>
                <a:lnTo>
                  <a:pt x="174655" y="32144"/>
                </a:lnTo>
                <a:lnTo>
                  <a:pt x="172913" y="32144"/>
                </a:lnTo>
                <a:lnTo>
                  <a:pt x="172913" y="17101"/>
                </a:lnTo>
                <a:lnTo>
                  <a:pt x="175732" y="17101"/>
                </a:lnTo>
                <a:lnTo>
                  <a:pt x="176143" y="22200"/>
                </a:lnTo>
                <a:lnTo>
                  <a:pt x="176555" y="17101"/>
                </a:lnTo>
                <a:close/>
                <a:moveTo>
                  <a:pt x="186816" y="17101"/>
                </a:moveTo>
                <a:lnTo>
                  <a:pt x="186816" y="32144"/>
                </a:lnTo>
                <a:lnTo>
                  <a:pt x="185106" y="32144"/>
                </a:lnTo>
                <a:lnTo>
                  <a:pt x="185106" y="25715"/>
                </a:lnTo>
                <a:lnTo>
                  <a:pt x="184567" y="32144"/>
                </a:lnTo>
                <a:lnTo>
                  <a:pt x="182667" y="32144"/>
                </a:lnTo>
                <a:lnTo>
                  <a:pt x="182129" y="25715"/>
                </a:lnTo>
                <a:lnTo>
                  <a:pt x="182129" y="32144"/>
                </a:lnTo>
                <a:lnTo>
                  <a:pt x="180387" y="32144"/>
                </a:lnTo>
                <a:lnTo>
                  <a:pt x="180387" y="17101"/>
                </a:lnTo>
                <a:lnTo>
                  <a:pt x="183206" y="17101"/>
                </a:lnTo>
                <a:lnTo>
                  <a:pt x="183617" y="22200"/>
                </a:lnTo>
                <a:lnTo>
                  <a:pt x="184029" y="17101"/>
                </a:lnTo>
                <a:close/>
                <a:moveTo>
                  <a:pt x="194321" y="17101"/>
                </a:moveTo>
                <a:lnTo>
                  <a:pt x="194321" y="32144"/>
                </a:lnTo>
                <a:lnTo>
                  <a:pt x="192580" y="32144"/>
                </a:lnTo>
                <a:lnTo>
                  <a:pt x="192580" y="25715"/>
                </a:lnTo>
                <a:lnTo>
                  <a:pt x="192041" y="32144"/>
                </a:lnTo>
                <a:lnTo>
                  <a:pt x="190141" y="32144"/>
                </a:lnTo>
                <a:lnTo>
                  <a:pt x="189603" y="25715"/>
                </a:lnTo>
                <a:lnTo>
                  <a:pt x="189603" y="32144"/>
                </a:lnTo>
                <a:lnTo>
                  <a:pt x="187861" y="32144"/>
                </a:lnTo>
                <a:lnTo>
                  <a:pt x="187861" y="17101"/>
                </a:lnTo>
                <a:lnTo>
                  <a:pt x="190679" y="17101"/>
                </a:lnTo>
                <a:lnTo>
                  <a:pt x="191091" y="22200"/>
                </a:lnTo>
                <a:lnTo>
                  <a:pt x="191503" y="17101"/>
                </a:lnTo>
                <a:close/>
                <a:moveTo>
                  <a:pt x="201795" y="17101"/>
                </a:moveTo>
                <a:lnTo>
                  <a:pt x="201795" y="32144"/>
                </a:lnTo>
                <a:lnTo>
                  <a:pt x="200054" y="32144"/>
                </a:lnTo>
                <a:lnTo>
                  <a:pt x="200054" y="25715"/>
                </a:lnTo>
                <a:lnTo>
                  <a:pt x="199515" y="32144"/>
                </a:lnTo>
                <a:lnTo>
                  <a:pt x="197615" y="32144"/>
                </a:lnTo>
                <a:lnTo>
                  <a:pt x="197077" y="25715"/>
                </a:lnTo>
                <a:lnTo>
                  <a:pt x="197077" y="32144"/>
                </a:lnTo>
                <a:lnTo>
                  <a:pt x="195366" y="32144"/>
                </a:lnTo>
                <a:lnTo>
                  <a:pt x="195366" y="17101"/>
                </a:lnTo>
                <a:lnTo>
                  <a:pt x="198153" y="17101"/>
                </a:lnTo>
                <a:lnTo>
                  <a:pt x="198565" y="22200"/>
                </a:lnTo>
                <a:lnTo>
                  <a:pt x="198977" y="17101"/>
                </a:lnTo>
                <a:close/>
                <a:moveTo>
                  <a:pt x="209269" y="17101"/>
                </a:moveTo>
                <a:lnTo>
                  <a:pt x="209269" y="32144"/>
                </a:lnTo>
                <a:lnTo>
                  <a:pt x="207527" y="32144"/>
                </a:lnTo>
                <a:lnTo>
                  <a:pt x="207527" y="25715"/>
                </a:lnTo>
                <a:lnTo>
                  <a:pt x="207021" y="32144"/>
                </a:lnTo>
                <a:lnTo>
                  <a:pt x="205089" y="32144"/>
                </a:lnTo>
                <a:lnTo>
                  <a:pt x="204582" y="25715"/>
                </a:lnTo>
                <a:lnTo>
                  <a:pt x="204582" y="32144"/>
                </a:lnTo>
                <a:lnTo>
                  <a:pt x="202840" y="32144"/>
                </a:lnTo>
                <a:lnTo>
                  <a:pt x="202840" y="17101"/>
                </a:lnTo>
                <a:lnTo>
                  <a:pt x="205627" y="17101"/>
                </a:lnTo>
                <a:lnTo>
                  <a:pt x="206039" y="22200"/>
                </a:lnTo>
                <a:lnTo>
                  <a:pt x="206451" y="17101"/>
                </a:lnTo>
                <a:close/>
                <a:moveTo>
                  <a:pt x="216743" y="17101"/>
                </a:moveTo>
                <a:lnTo>
                  <a:pt x="216743" y="32144"/>
                </a:lnTo>
                <a:lnTo>
                  <a:pt x="215001" y="32144"/>
                </a:lnTo>
                <a:lnTo>
                  <a:pt x="215001" y="25715"/>
                </a:lnTo>
                <a:lnTo>
                  <a:pt x="214495" y="32144"/>
                </a:lnTo>
                <a:lnTo>
                  <a:pt x="212563" y="32144"/>
                </a:lnTo>
                <a:lnTo>
                  <a:pt x="212056" y="25715"/>
                </a:lnTo>
                <a:lnTo>
                  <a:pt x="212056" y="32144"/>
                </a:lnTo>
                <a:lnTo>
                  <a:pt x="210314" y="32144"/>
                </a:lnTo>
                <a:lnTo>
                  <a:pt x="210314" y="17101"/>
                </a:lnTo>
                <a:lnTo>
                  <a:pt x="213101" y="17101"/>
                </a:lnTo>
                <a:lnTo>
                  <a:pt x="213513" y="22200"/>
                </a:lnTo>
                <a:lnTo>
                  <a:pt x="213956" y="17101"/>
                </a:lnTo>
                <a:close/>
                <a:moveTo>
                  <a:pt x="224217" y="17101"/>
                </a:moveTo>
                <a:lnTo>
                  <a:pt x="224217" y="32144"/>
                </a:lnTo>
                <a:lnTo>
                  <a:pt x="222475" y="32144"/>
                </a:lnTo>
                <a:lnTo>
                  <a:pt x="222475" y="25715"/>
                </a:lnTo>
                <a:lnTo>
                  <a:pt x="221969" y="32144"/>
                </a:lnTo>
                <a:lnTo>
                  <a:pt x="220037" y="32144"/>
                </a:lnTo>
                <a:lnTo>
                  <a:pt x="219530" y="25715"/>
                </a:lnTo>
                <a:lnTo>
                  <a:pt x="219530" y="32144"/>
                </a:lnTo>
                <a:lnTo>
                  <a:pt x="217788" y="32144"/>
                </a:lnTo>
                <a:lnTo>
                  <a:pt x="217788" y="17101"/>
                </a:lnTo>
                <a:lnTo>
                  <a:pt x="220575" y="17101"/>
                </a:lnTo>
                <a:lnTo>
                  <a:pt x="221018" y="22200"/>
                </a:lnTo>
                <a:lnTo>
                  <a:pt x="221430" y="17101"/>
                </a:lnTo>
                <a:close/>
                <a:moveTo>
                  <a:pt x="231691" y="17101"/>
                </a:moveTo>
                <a:lnTo>
                  <a:pt x="231691" y="32144"/>
                </a:lnTo>
                <a:lnTo>
                  <a:pt x="229981" y="32144"/>
                </a:lnTo>
                <a:lnTo>
                  <a:pt x="229981" y="25715"/>
                </a:lnTo>
                <a:lnTo>
                  <a:pt x="229442" y="32144"/>
                </a:lnTo>
                <a:lnTo>
                  <a:pt x="227542" y="32144"/>
                </a:lnTo>
                <a:lnTo>
                  <a:pt x="227004" y="25715"/>
                </a:lnTo>
                <a:lnTo>
                  <a:pt x="227004" y="32144"/>
                </a:lnTo>
                <a:lnTo>
                  <a:pt x="225262" y="32144"/>
                </a:lnTo>
                <a:lnTo>
                  <a:pt x="225262" y="17101"/>
                </a:lnTo>
                <a:lnTo>
                  <a:pt x="228049" y="17101"/>
                </a:lnTo>
                <a:lnTo>
                  <a:pt x="228492" y="22200"/>
                </a:lnTo>
                <a:lnTo>
                  <a:pt x="228904" y="17101"/>
                </a:lnTo>
                <a:close/>
                <a:moveTo>
                  <a:pt x="239165" y="17101"/>
                </a:moveTo>
                <a:lnTo>
                  <a:pt x="239165" y="32144"/>
                </a:lnTo>
                <a:lnTo>
                  <a:pt x="237455" y="32144"/>
                </a:lnTo>
                <a:lnTo>
                  <a:pt x="237455" y="25715"/>
                </a:lnTo>
                <a:lnTo>
                  <a:pt x="236916" y="32144"/>
                </a:lnTo>
                <a:lnTo>
                  <a:pt x="235016" y="32144"/>
                </a:lnTo>
                <a:lnTo>
                  <a:pt x="234478" y="25715"/>
                </a:lnTo>
                <a:lnTo>
                  <a:pt x="234478" y="32144"/>
                </a:lnTo>
                <a:lnTo>
                  <a:pt x="232736" y="32144"/>
                </a:lnTo>
                <a:lnTo>
                  <a:pt x="232736" y="17101"/>
                </a:lnTo>
                <a:lnTo>
                  <a:pt x="235555" y="17101"/>
                </a:lnTo>
                <a:lnTo>
                  <a:pt x="235966" y="22200"/>
                </a:lnTo>
                <a:lnTo>
                  <a:pt x="236378" y="17101"/>
                </a:lnTo>
                <a:close/>
                <a:moveTo>
                  <a:pt x="246670" y="17101"/>
                </a:moveTo>
                <a:lnTo>
                  <a:pt x="246670" y="32144"/>
                </a:lnTo>
                <a:lnTo>
                  <a:pt x="244929" y="32144"/>
                </a:lnTo>
                <a:lnTo>
                  <a:pt x="244929" y="25715"/>
                </a:lnTo>
                <a:lnTo>
                  <a:pt x="244390" y="32144"/>
                </a:lnTo>
                <a:lnTo>
                  <a:pt x="242490" y="32144"/>
                </a:lnTo>
                <a:lnTo>
                  <a:pt x="241952" y="25715"/>
                </a:lnTo>
                <a:lnTo>
                  <a:pt x="241952" y="32144"/>
                </a:lnTo>
                <a:lnTo>
                  <a:pt x="240242" y="32144"/>
                </a:lnTo>
                <a:lnTo>
                  <a:pt x="240242" y="17101"/>
                </a:lnTo>
                <a:lnTo>
                  <a:pt x="243028" y="17101"/>
                </a:lnTo>
                <a:lnTo>
                  <a:pt x="243440" y="22200"/>
                </a:lnTo>
                <a:lnTo>
                  <a:pt x="243852" y="17101"/>
                </a:lnTo>
                <a:close/>
                <a:moveTo>
                  <a:pt x="254144" y="17101"/>
                </a:moveTo>
                <a:lnTo>
                  <a:pt x="254144" y="32144"/>
                </a:lnTo>
                <a:lnTo>
                  <a:pt x="252402" y="32144"/>
                </a:lnTo>
                <a:lnTo>
                  <a:pt x="252402" y="25715"/>
                </a:lnTo>
                <a:lnTo>
                  <a:pt x="251864" y="32144"/>
                </a:lnTo>
                <a:lnTo>
                  <a:pt x="249964" y="32144"/>
                </a:lnTo>
                <a:lnTo>
                  <a:pt x="249426" y="25715"/>
                </a:lnTo>
                <a:lnTo>
                  <a:pt x="249426" y="32144"/>
                </a:lnTo>
                <a:lnTo>
                  <a:pt x="247715" y="32144"/>
                </a:lnTo>
                <a:lnTo>
                  <a:pt x="247715" y="17101"/>
                </a:lnTo>
                <a:lnTo>
                  <a:pt x="250502" y="17101"/>
                </a:lnTo>
                <a:lnTo>
                  <a:pt x="250914" y="22200"/>
                </a:lnTo>
                <a:lnTo>
                  <a:pt x="251326" y="17101"/>
                </a:lnTo>
                <a:close/>
                <a:moveTo>
                  <a:pt x="261618" y="17101"/>
                </a:moveTo>
                <a:lnTo>
                  <a:pt x="261618" y="32144"/>
                </a:lnTo>
                <a:lnTo>
                  <a:pt x="259876" y="32144"/>
                </a:lnTo>
                <a:lnTo>
                  <a:pt x="259876" y="25715"/>
                </a:lnTo>
                <a:lnTo>
                  <a:pt x="259338" y="32144"/>
                </a:lnTo>
                <a:lnTo>
                  <a:pt x="257438" y="32144"/>
                </a:lnTo>
                <a:lnTo>
                  <a:pt x="256899" y="25715"/>
                </a:lnTo>
                <a:lnTo>
                  <a:pt x="256899" y="32144"/>
                </a:lnTo>
                <a:lnTo>
                  <a:pt x="255189" y="32144"/>
                </a:lnTo>
                <a:lnTo>
                  <a:pt x="255189" y="17101"/>
                </a:lnTo>
                <a:lnTo>
                  <a:pt x="257976" y="17101"/>
                </a:lnTo>
                <a:lnTo>
                  <a:pt x="258388" y="22200"/>
                </a:lnTo>
                <a:lnTo>
                  <a:pt x="258831" y="17101"/>
                </a:lnTo>
                <a:close/>
                <a:moveTo>
                  <a:pt x="269092" y="17101"/>
                </a:moveTo>
                <a:lnTo>
                  <a:pt x="269092" y="32144"/>
                </a:lnTo>
                <a:lnTo>
                  <a:pt x="267350" y="32144"/>
                </a:lnTo>
                <a:lnTo>
                  <a:pt x="267350" y="25715"/>
                </a:lnTo>
                <a:lnTo>
                  <a:pt x="266844" y="32144"/>
                </a:lnTo>
                <a:lnTo>
                  <a:pt x="264912" y="32144"/>
                </a:lnTo>
                <a:lnTo>
                  <a:pt x="264405" y="25715"/>
                </a:lnTo>
                <a:lnTo>
                  <a:pt x="264405" y="32144"/>
                </a:lnTo>
                <a:lnTo>
                  <a:pt x="262663" y="32144"/>
                </a:lnTo>
                <a:lnTo>
                  <a:pt x="262663" y="17101"/>
                </a:lnTo>
                <a:lnTo>
                  <a:pt x="265450" y="17101"/>
                </a:lnTo>
                <a:lnTo>
                  <a:pt x="265862" y="22200"/>
                </a:lnTo>
                <a:lnTo>
                  <a:pt x="266305" y="17101"/>
                </a:lnTo>
                <a:close/>
                <a:moveTo>
                  <a:pt x="276566" y="17101"/>
                </a:moveTo>
                <a:lnTo>
                  <a:pt x="276566" y="32144"/>
                </a:lnTo>
                <a:lnTo>
                  <a:pt x="274824" y="32144"/>
                </a:lnTo>
                <a:lnTo>
                  <a:pt x="274824" y="25715"/>
                </a:lnTo>
                <a:lnTo>
                  <a:pt x="274317" y="32144"/>
                </a:lnTo>
                <a:lnTo>
                  <a:pt x="272386" y="32144"/>
                </a:lnTo>
                <a:lnTo>
                  <a:pt x="271879" y="25715"/>
                </a:lnTo>
                <a:lnTo>
                  <a:pt x="271879" y="32144"/>
                </a:lnTo>
                <a:lnTo>
                  <a:pt x="270137" y="32144"/>
                </a:lnTo>
                <a:lnTo>
                  <a:pt x="270137" y="17101"/>
                </a:lnTo>
                <a:lnTo>
                  <a:pt x="272924" y="17101"/>
                </a:lnTo>
                <a:lnTo>
                  <a:pt x="273367" y="22200"/>
                </a:lnTo>
                <a:lnTo>
                  <a:pt x="273779" y="17101"/>
                </a:lnTo>
                <a:close/>
                <a:moveTo>
                  <a:pt x="284040" y="17101"/>
                </a:moveTo>
                <a:lnTo>
                  <a:pt x="284040" y="32144"/>
                </a:lnTo>
                <a:lnTo>
                  <a:pt x="282298" y="32144"/>
                </a:lnTo>
                <a:lnTo>
                  <a:pt x="282298" y="25715"/>
                </a:lnTo>
                <a:lnTo>
                  <a:pt x="281791" y="32144"/>
                </a:lnTo>
                <a:lnTo>
                  <a:pt x="279860" y="32144"/>
                </a:lnTo>
                <a:lnTo>
                  <a:pt x="279353" y="25715"/>
                </a:lnTo>
                <a:lnTo>
                  <a:pt x="279353" y="32144"/>
                </a:lnTo>
                <a:lnTo>
                  <a:pt x="277611" y="32144"/>
                </a:lnTo>
                <a:lnTo>
                  <a:pt x="277611" y="17101"/>
                </a:lnTo>
                <a:lnTo>
                  <a:pt x="280430" y="17101"/>
                </a:lnTo>
                <a:lnTo>
                  <a:pt x="280841" y="22200"/>
                </a:lnTo>
                <a:lnTo>
                  <a:pt x="281253" y="17101"/>
                </a:lnTo>
                <a:close/>
                <a:moveTo>
                  <a:pt x="7347" y="32967"/>
                </a:moveTo>
                <a:lnTo>
                  <a:pt x="7347" y="48010"/>
                </a:lnTo>
                <a:lnTo>
                  <a:pt x="5605" y="48010"/>
                </a:lnTo>
                <a:lnTo>
                  <a:pt x="5605" y="41581"/>
                </a:lnTo>
                <a:lnTo>
                  <a:pt x="5099" y="48010"/>
                </a:lnTo>
                <a:lnTo>
                  <a:pt x="3167" y="48010"/>
                </a:lnTo>
                <a:lnTo>
                  <a:pt x="2629" y="41581"/>
                </a:lnTo>
                <a:lnTo>
                  <a:pt x="2629" y="48010"/>
                </a:lnTo>
                <a:lnTo>
                  <a:pt x="918" y="48010"/>
                </a:lnTo>
                <a:lnTo>
                  <a:pt x="918" y="32967"/>
                </a:lnTo>
                <a:lnTo>
                  <a:pt x="3705" y="32967"/>
                </a:lnTo>
                <a:lnTo>
                  <a:pt x="4117" y="38098"/>
                </a:lnTo>
                <a:lnTo>
                  <a:pt x="4529" y="32967"/>
                </a:lnTo>
                <a:close/>
                <a:moveTo>
                  <a:pt x="14821" y="32967"/>
                </a:moveTo>
                <a:lnTo>
                  <a:pt x="14821" y="48010"/>
                </a:lnTo>
                <a:lnTo>
                  <a:pt x="13079" y="48010"/>
                </a:lnTo>
                <a:lnTo>
                  <a:pt x="13079" y="41581"/>
                </a:lnTo>
                <a:lnTo>
                  <a:pt x="12573" y="48010"/>
                </a:lnTo>
                <a:lnTo>
                  <a:pt x="10641" y="48010"/>
                </a:lnTo>
                <a:lnTo>
                  <a:pt x="10134" y="41581"/>
                </a:lnTo>
                <a:lnTo>
                  <a:pt x="10134" y="48010"/>
                </a:lnTo>
                <a:lnTo>
                  <a:pt x="8392" y="48010"/>
                </a:lnTo>
                <a:lnTo>
                  <a:pt x="8392" y="32967"/>
                </a:lnTo>
                <a:lnTo>
                  <a:pt x="11179" y="32967"/>
                </a:lnTo>
                <a:lnTo>
                  <a:pt x="11591" y="38098"/>
                </a:lnTo>
                <a:lnTo>
                  <a:pt x="12034" y="32967"/>
                </a:lnTo>
                <a:close/>
                <a:moveTo>
                  <a:pt x="22295" y="32967"/>
                </a:moveTo>
                <a:lnTo>
                  <a:pt x="22295" y="48010"/>
                </a:lnTo>
                <a:lnTo>
                  <a:pt x="20553" y="48010"/>
                </a:lnTo>
                <a:lnTo>
                  <a:pt x="20553" y="41581"/>
                </a:lnTo>
                <a:lnTo>
                  <a:pt x="20047" y="48010"/>
                </a:lnTo>
                <a:lnTo>
                  <a:pt x="18115" y="48010"/>
                </a:lnTo>
                <a:lnTo>
                  <a:pt x="17608" y="41581"/>
                </a:lnTo>
                <a:lnTo>
                  <a:pt x="17608" y="48010"/>
                </a:lnTo>
                <a:lnTo>
                  <a:pt x="15866" y="48010"/>
                </a:lnTo>
                <a:lnTo>
                  <a:pt x="15866" y="32967"/>
                </a:lnTo>
                <a:lnTo>
                  <a:pt x="18653" y="32967"/>
                </a:lnTo>
                <a:lnTo>
                  <a:pt x="19096" y="38098"/>
                </a:lnTo>
                <a:lnTo>
                  <a:pt x="19508" y="32967"/>
                </a:lnTo>
                <a:close/>
                <a:moveTo>
                  <a:pt x="29769" y="32967"/>
                </a:moveTo>
                <a:lnTo>
                  <a:pt x="29769" y="48010"/>
                </a:lnTo>
                <a:lnTo>
                  <a:pt x="28059" y="48010"/>
                </a:lnTo>
                <a:lnTo>
                  <a:pt x="28059" y="41581"/>
                </a:lnTo>
                <a:lnTo>
                  <a:pt x="27520" y="48010"/>
                </a:lnTo>
                <a:lnTo>
                  <a:pt x="25589" y="48010"/>
                </a:lnTo>
                <a:lnTo>
                  <a:pt x="25082" y="41581"/>
                </a:lnTo>
                <a:lnTo>
                  <a:pt x="25082" y="48010"/>
                </a:lnTo>
                <a:lnTo>
                  <a:pt x="23340" y="48010"/>
                </a:lnTo>
                <a:lnTo>
                  <a:pt x="23340" y="32967"/>
                </a:lnTo>
                <a:lnTo>
                  <a:pt x="26159" y="32967"/>
                </a:lnTo>
                <a:lnTo>
                  <a:pt x="26570" y="38098"/>
                </a:lnTo>
                <a:lnTo>
                  <a:pt x="26982" y="32967"/>
                </a:lnTo>
                <a:close/>
                <a:moveTo>
                  <a:pt x="37243" y="32967"/>
                </a:moveTo>
                <a:lnTo>
                  <a:pt x="37243" y="48010"/>
                </a:lnTo>
                <a:lnTo>
                  <a:pt x="35533" y="48010"/>
                </a:lnTo>
                <a:lnTo>
                  <a:pt x="35533" y="41581"/>
                </a:lnTo>
                <a:lnTo>
                  <a:pt x="34994" y="48010"/>
                </a:lnTo>
                <a:lnTo>
                  <a:pt x="33094" y="48010"/>
                </a:lnTo>
                <a:lnTo>
                  <a:pt x="32556" y="41581"/>
                </a:lnTo>
                <a:lnTo>
                  <a:pt x="32556" y="48010"/>
                </a:lnTo>
                <a:lnTo>
                  <a:pt x="30814" y="48010"/>
                </a:lnTo>
                <a:lnTo>
                  <a:pt x="30814" y="32967"/>
                </a:lnTo>
                <a:lnTo>
                  <a:pt x="33633" y="32967"/>
                </a:lnTo>
                <a:lnTo>
                  <a:pt x="34044" y="38098"/>
                </a:lnTo>
                <a:lnTo>
                  <a:pt x="34456" y="32967"/>
                </a:lnTo>
                <a:close/>
                <a:moveTo>
                  <a:pt x="44748" y="32967"/>
                </a:moveTo>
                <a:lnTo>
                  <a:pt x="44748" y="48010"/>
                </a:lnTo>
                <a:lnTo>
                  <a:pt x="43007" y="48010"/>
                </a:lnTo>
                <a:lnTo>
                  <a:pt x="43007" y="41581"/>
                </a:lnTo>
                <a:lnTo>
                  <a:pt x="42468" y="48010"/>
                </a:lnTo>
                <a:lnTo>
                  <a:pt x="40568" y="48010"/>
                </a:lnTo>
                <a:lnTo>
                  <a:pt x="40030" y="41581"/>
                </a:lnTo>
                <a:lnTo>
                  <a:pt x="40030" y="48010"/>
                </a:lnTo>
                <a:lnTo>
                  <a:pt x="38320" y="48010"/>
                </a:lnTo>
                <a:lnTo>
                  <a:pt x="38320" y="32967"/>
                </a:lnTo>
                <a:lnTo>
                  <a:pt x="41106" y="32967"/>
                </a:lnTo>
                <a:lnTo>
                  <a:pt x="41518" y="38098"/>
                </a:lnTo>
                <a:lnTo>
                  <a:pt x="41930" y="32967"/>
                </a:lnTo>
                <a:close/>
                <a:moveTo>
                  <a:pt x="52222" y="32967"/>
                </a:moveTo>
                <a:lnTo>
                  <a:pt x="52222" y="48010"/>
                </a:lnTo>
                <a:lnTo>
                  <a:pt x="50480" y="48010"/>
                </a:lnTo>
                <a:lnTo>
                  <a:pt x="50480" y="41581"/>
                </a:lnTo>
                <a:lnTo>
                  <a:pt x="49942" y="48010"/>
                </a:lnTo>
                <a:lnTo>
                  <a:pt x="48042" y="48010"/>
                </a:lnTo>
                <a:lnTo>
                  <a:pt x="47504" y="41581"/>
                </a:lnTo>
                <a:lnTo>
                  <a:pt x="47504" y="48010"/>
                </a:lnTo>
                <a:lnTo>
                  <a:pt x="45793" y="48010"/>
                </a:lnTo>
                <a:lnTo>
                  <a:pt x="45793" y="32967"/>
                </a:lnTo>
                <a:lnTo>
                  <a:pt x="48580" y="32967"/>
                </a:lnTo>
                <a:lnTo>
                  <a:pt x="48992" y="38098"/>
                </a:lnTo>
                <a:lnTo>
                  <a:pt x="49404" y="32967"/>
                </a:lnTo>
                <a:close/>
                <a:moveTo>
                  <a:pt x="59696" y="32967"/>
                </a:moveTo>
                <a:lnTo>
                  <a:pt x="59696" y="48010"/>
                </a:lnTo>
                <a:lnTo>
                  <a:pt x="57954" y="48010"/>
                </a:lnTo>
                <a:lnTo>
                  <a:pt x="57954" y="41581"/>
                </a:lnTo>
                <a:lnTo>
                  <a:pt x="57448" y="48010"/>
                </a:lnTo>
                <a:lnTo>
                  <a:pt x="55516" y="48010"/>
                </a:lnTo>
                <a:lnTo>
                  <a:pt x="54978" y="41581"/>
                </a:lnTo>
                <a:lnTo>
                  <a:pt x="54978" y="48010"/>
                </a:lnTo>
                <a:lnTo>
                  <a:pt x="53267" y="48010"/>
                </a:lnTo>
                <a:lnTo>
                  <a:pt x="53267" y="32967"/>
                </a:lnTo>
                <a:lnTo>
                  <a:pt x="56054" y="32967"/>
                </a:lnTo>
                <a:lnTo>
                  <a:pt x="56466" y="38098"/>
                </a:lnTo>
                <a:lnTo>
                  <a:pt x="56878" y="32967"/>
                </a:lnTo>
                <a:close/>
                <a:moveTo>
                  <a:pt x="67170" y="32967"/>
                </a:moveTo>
                <a:lnTo>
                  <a:pt x="67170" y="48010"/>
                </a:lnTo>
                <a:lnTo>
                  <a:pt x="65428" y="48010"/>
                </a:lnTo>
                <a:lnTo>
                  <a:pt x="65428" y="41581"/>
                </a:lnTo>
                <a:lnTo>
                  <a:pt x="64922" y="48010"/>
                </a:lnTo>
                <a:lnTo>
                  <a:pt x="62990" y="48010"/>
                </a:lnTo>
                <a:lnTo>
                  <a:pt x="62483" y="41581"/>
                </a:lnTo>
                <a:lnTo>
                  <a:pt x="62483" y="48010"/>
                </a:lnTo>
                <a:lnTo>
                  <a:pt x="60741" y="48010"/>
                </a:lnTo>
                <a:lnTo>
                  <a:pt x="60741" y="32967"/>
                </a:lnTo>
                <a:lnTo>
                  <a:pt x="63528" y="32967"/>
                </a:lnTo>
                <a:lnTo>
                  <a:pt x="63940" y="38098"/>
                </a:lnTo>
                <a:lnTo>
                  <a:pt x="64383" y="32967"/>
                </a:lnTo>
                <a:close/>
                <a:moveTo>
                  <a:pt x="74644" y="32967"/>
                </a:moveTo>
                <a:lnTo>
                  <a:pt x="74644" y="48010"/>
                </a:lnTo>
                <a:lnTo>
                  <a:pt x="72902" y="48010"/>
                </a:lnTo>
                <a:lnTo>
                  <a:pt x="72902" y="41581"/>
                </a:lnTo>
                <a:lnTo>
                  <a:pt x="72395" y="48010"/>
                </a:lnTo>
                <a:lnTo>
                  <a:pt x="70464" y="48010"/>
                </a:lnTo>
                <a:lnTo>
                  <a:pt x="69957" y="41581"/>
                </a:lnTo>
                <a:lnTo>
                  <a:pt x="69957" y="48010"/>
                </a:lnTo>
                <a:lnTo>
                  <a:pt x="68215" y="48010"/>
                </a:lnTo>
                <a:lnTo>
                  <a:pt x="68215" y="32967"/>
                </a:lnTo>
                <a:lnTo>
                  <a:pt x="71002" y="32967"/>
                </a:lnTo>
                <a:lnTo>
                  <a:pt x="71445" y="38098"/>
                </a:lnTo>
                <a:lnTo>
                  <a:pt x="71857" y="32967"/>
                </a:lnTo>
                <a:close/>
                <a:moveTo>
                  <a:pt x="82118" y="32967"/>
                </a:moveTo>
                <a:lnTo>
                  <a:pt x="82118" y="48010"/>
                </a:lnTo>
                <a:lnTo>
                  <a:pt x="80376" y="48010"/>
                </a:lnTo>
                <a:lnTo>
                  <a:pt x="80376" y="41581"/>
                </a:lnTo>
                <a:lnTo>
                  <a:pt x="79869" y="48010"/>
                </a:lnTo>
                <a:lnTo>
                  <a:pt x="77969" y="48010"/>
                </a:lnTo>
                <a:lnTo>
                  <a:pt x="77431" y="41581"/>
                </a:lnTo>
                <a:lnTo>
                  <a:pt x="77431" y="48010"/>
                </a:lnTo>
                <a:lnTo>
                  <a:pt x="75689" y="48010"/>
                </a:lnTo>
                <a:lnTo>
                  <a:pt x="75689" y="32967"/>
                </a:lnTo>
                <a:lnTo>
                  <a:pt x="78508" y="32967"/>
                </a:lnTo>
                <a:lnTo>
                  <a:pt x="78919" y="38098"/>
                </a:lnTo>
                <a:lnTo>
                  <a:pt x="79331" y="32967"/>
                </a:lnTo>
                <a:close/>
                <a:moveTo>
                  <a:pt x="89623" y="32967"/>
                </a:moveTo>
                <a:lnTo>
                  <a:pt x="89623" y="48010"/>
                </a:lnTo>
                <a:lnTo>
                  <a:pt x="87882" y="48010"/>
                </a:lnTo>
                <a:lnTo>
                  <a:pt x="87882" y="41581"/>
                </a:lnTo>
                <a:lnTo>
                  <a:pt x="87343" y="48010"/>
                </a:lnTo>
                <a:lnTo>
                  <a:pt x="85443" y="48010"/>
                </a:lnTo>
                <a:lnTo>
                  <a:pt x="84905" y="41581"/>
                </a:lnTo>
                <a:lnTo>
                  <a:pt x="84905" y="48010"/>
                </a:lnTo>
                <a:lnTo>
                  <a:pt x="83163" y="48010"/>
                </a:lnTo>
                <a:lnTo>
                  <a:pt x="83163" y="32967"/>
                </a:lnTo>
                <a:lnTo>
                  <a:pt x="85982" y="32967"/>
                </a:lnTo>
                <a:lnTo>
                  <a:pt x="86393" y="38098"/>
                </a:lnTo>
                <a:lnTo>
                  <a:pt x="86805" y="32967"/>
                </a:lnTo>
                <a:close/>
                <a:moveTo>
                  <a:pt x="97097" y="32967"/>
                </a:moveTo>
                <a:lnTo>
                  <a:pt x="97097" y="48010"/>
                </a:lnTo>
                <a:lnTo>
                  <a:pt x="95356" y="48010"/>
                </a:lnTo>
                <a:lnTo>
                  <a:pt x="95356" y="41581"/>
                </a:lnTo>
                <a:lnTo>
                  <a:pt x="94817" y="48010"/>
                </a:lnTo>
                <a:lnTo>
                  <a:pt x="92917" y="48010"/>
                </a:lnTo>
                <a:lnTo>
                  <a:pt x="92379" y="41581"/>
                </a:lnTo>
                <a:lnTo>
                  <a:pt x="92379" y="48010"/>
                </a:lnTo>
                <a:lnTo>
                  <a:pt x="90637" y="48010"/>
                </a:lnTo>
                <a:lnTo>
                  <a:pt x="90637" y="32967"/>
                </a:lnTo>
                <a:lnTo>
                  <a:pt x="93455" y="32967"/>
                </a:lnTo>
                <a:lnTo>
                  <a:pt x="93867" y="38098"/>
                </a:lnTo>
                <a:lnTo>
                  <a:pt x="94279" y="32967"/>
                </a:lnTo>
                <a:close/>
                <a:moveTo>
                  <a:pt x="104571" y="32967"/>
                </a:moveTo>
                <a:lnTo>
                  <a:pt x="104571" y="48010"/>
                </a:lnTo>
                <a:lnTo>
                  <a:pt x="102829" y="48010"/>
                </a:lnTo>
                <a:lnTo>
                  <a:pt x="102829" y="41581"/>
                </a:lnTo>
                <a:lnTo>
                  <a:pt x="102323" y="48010"/>
                </a:lnTo>
                <a:lnTo>
                  <a:pt x="100391" y="48010"/>
                </a:lnTo>
                <a:lnTo>
                  <a:pt x="99853" y="41581"/>
                </a:lnTo>
                <a:lnTo>
                  <a:pt x="99853" y="48010"/>
                </a:lnTo>
                <a:lnTo>
                  <a:pt x="98142" y="48010"/>
                </a:lnTo>
                <a:lnTo>
                  <a:pt x="98142" y="32967"/>
                </a:lnTo>
                <a:lnTo>
                  <a:pt x="100929" y="32967"/>
                </a:lnTo>
                <a:lnTo>
                  <a:pt x="101341" y="38098"/>
                </a:lnTo>
                <a:lnTo>
                  <a:pt x="101753" y="32967"/>
                </a:lnTo>
                <a:close/>
                <a:moveTo>
                  <a:pt x="112045" y="32967"/>
                </a:moveTo>
                <a:lnTo>
                  <a:pt x="112045" y="48010"/>
                </a:lnTo>
                <a:lnTo>
                  <a:pt x="110303" y="48010"/>
                </a:lnTo>
                <a:lnTo>
                  <a:pt x="110303" y="41581"/>
                </a:lnTo>
                <a:lnTo>
                  <a:pt x="109797" y="48010"/>
                </a:lnTo>
                <a:lnTo>
                  <a:pt x="107865" y="48010"/>
                </a:lnTo>
                <a:lnTo>
                  <a:pt x="107358" y="41581"/>
                </a:lnTo>
                <a:lnTo>
                  <a:pt x="107358" y="48010"/>
                </a:lnTo>
                <a:lnTo>
                  <a:pt x="105616" y="48010"/>
                </a:lnTo>
                <a:lnTo>
                  <a:pt x="105616" y="32967"/>
                </a:lnTo>
                <a:lnTo>
                  <a:pt x="108403" y="32967"/>
                </a:lnTo>
                <a:lnTo>
                  <a:pt x="108815" y="38098"/>
                </a:lnTo>
                <a:lnTo>
                  <a:pt x="109258" y="32967"/>
                </a:lnTo>
                <a:close/>
                <a:moveTo>
                  <a:pt x="119519" y="32967"/>
                </a:moveTo>
                <a:lnTo>
                  <a:pt x="119519" y="48010"/>
                </a:lnTo>
                <a:lnTo>
                  <a:pt x="117777" y="48010"/>
                </a:lnTo>
                <a:lnTo>
                  <a:pt x="117777" y="41581"/>
                </a:lnTo>
                <a:lnTo>
                  <a:pt x="117271" y="48010"/>
                </a:lnTo>
                <a:lnTo>
                  <a:pt x="115339" y="48010"/>
                </a:lnTo>
                <a:lnTo>
                  <a:pt x="114832" y="41581"/>
                </a:lnTo>
                <a:lnTo>
                  <a:pt x="114832" y="48010"/>
                </a:lnTo>
                <a:lnTo>
                  <a:pt x="113090" y="48010"/>
                </a:lnTo>
                <a:lnTo>
                  <a:pt x="113090" y="32967"/>
                </a:lnTo>
                <a:lnTo>
                  <a:pt x="115877" y="32967"/>
                </a:lnTo>
                <a:lnTo>
                  <a:pt x="116320" y="38098"/>
                </a:lnTo>
                <a:lnTo>
                  <a:pt x="116732" y="32967"/>
                </a:lnTo>
                <a:close/>
                <a:moveTo>
                  <a:pt x="126993" y="32967"/>
                </a:moveTo>
                <a:lnTo>
                  <a:pt x="126993" y="48010"/>
                </a:lnTo>
                <a:lnTo>
                  <a:pt x="125283" y="48010"/>
                </a:lnTo>
                <a:lnTo>
                  <a:pt x="125283" y="41581"/>
                </a:lnTo>
                <a:lnTo>
                  <a:pt x="124744" y="48010"/>
                </a:lnTo>
                <a:lnTo>
                  <a:pt x="122813" y="48010"/>
                </a:lnTo>
                <a:lnTo>
                  <a:pt x="122306" y="41581"/>
                </a:lnTo>
                <a:lnTo>
                  <a:pt x="122306" y="48010"/>
                </a:lnTo>
                <a:lnTo>
                  <a:pt x="120564" y="48010"/>
                </a:lnTo>
                <a:lnTo>
                  <a:pt x="120564" y="32967"/>
                </a:lnTo>
                <a:lnTo>
                  <a:pt x="123351" y="32967"/>
                </a:lnTo>
                <a:lnTo>
                  <a:pt x="123794" y="38098"/>
                </a:lnTo>
                <a:lnTo>
                  <a:pt x="124206" y="32967"/>
                </a:lnTo>
                <a:close/>
                <a:moveTo>
                  <a:pt x="134467" y="32967"/>
                </a:moveTo>
                <a:lnTo>
                  <a:pt x="134467" y="48010"/>
                </a:lnTo>
                <a:lnTo>
                  <a:pt x="132757" y="48010"/>
                </a:lnTo>
                <a:lnTo>
                  <a:pt x="132757" y="41581"/>
                </a:lnTo>
                <a:lnTo>
                  <a:pt x="132218" y="48010"/>
                </a:lnTo>
                <a:lnTo>
                  <a:pt x="130318" y="48010"/>
                </a:lnTo>
                <a:lnTo>
                  <a:pt x="129780" y="41581"/>
                </a:lnTo>
                <a:lnTo>
                  <a:pt x="129780" y="48010"/>
                </a:lnTo>
                <a:lnTo>
                  <a:pt x="128038" y="48010"/>
                </a:lnTo>
                <a:lnTo>
                  <a:pt x="128038" y="32967"/>
                </a:lnTo>
                <a:lnTo>
                  <a:pt x="130857" y="32967"/>
                </a:lnTo>
                <a:lnTo>
                  <a:pt x="131268" y="38098"/>
                </a:lnTo>
                <a:lnTo>
                  <a:pt x="131680" y="32967"/>
                </a:lnTo>
                <a:close/>
                <a:moveTo>
                  <a:pt x="141941" y="32967"/>
                </a:moveTo>
                <a:lnTo>
                  <a:pt x="141941" y="48010"/>
                </a:lnTo>
                <a:lnTo>
                  <a:pt x="140231" y="48010"/>
                </a:lnTo>
                <a:lnTo>
                  <a:pt x="140231" y="41581"/>
                </a:lnTo>
                <a:lnTo>
                  <a:pt x="139692" y="48010"/>
                </a:lnTo>
                <a:lnTo>
                  <a:pt x="137792" y="48010"/>
                </a:lnTo>
                <a:lnTo>
                  <a:pt x="137254" y="41581"/>
                </a:lnTo>
                <a:lnTo>
                  <a:pt x="137254" y="48010"/>
                </a:lnTo>
                <a:lnTo>
                  <a:pt x="135512" y="48010"/>
                </a:lnTo>
                <a:lnTo>
                  <a:pt x="135512" y="32967"/>
                </a:lnTo>
                <a:lnTo>
                  <a:pt x="138330" y="32967"/>
                </a:lnTo>
                <a:lnTo>
                  <a:pt x="138742" y="38098"/>
                </a:lnTo>
                <a:lnTo>
                  <a:pt x="139154" y="32967"/>
                </a:lnTo>
                <a:close/>
                <a:moveTo>
                  <a:pt x="149446" y="32967"/>
                </a:moveTo>
                <a:lnTo>
                  <a:pt x="149446" y="48010"/>
                </a:lnTo>
                <a:lnTo>
                  <a:pt x="147705" y="48010"/>
                </a:lnTo>
                <a:lnTo>
                  <a:pt x="147705" y="41581"/>
                </a:lnTo>
                <a:lnTo>
                  <a:pt x="147166" y="48010"/>
                </a:lnTo>
                <a:lnTo>
                  <a:pt x="145266" y="48010"/>
                </a:lnTo>
                <a:lnTo>
                  <a:pt x="144728" y="41581"/>
                </a:lnTo>
                <a:lnTo>
                  <a:pt x="144728" y="48010"/>
                </a:lnTo>
                <a:lnTo>
                  <a:pt x="142986" y="48010"/>
                </a:lnTo>
                <a:lnTo>
                  <a:pt x="142986" y="32967"/>
                </a:lnTo>
                <a:lnTo>
                  <a:pt x="145804" y="32967"/>
                </a:lnTo>
                <a:lnTo>
                  <a:pt x="146216" y="38098"/>
                </a:lnTo>
                <a:lnTo>
                  <a:pt x="146628" y="32967"/>
                </a:lnTo>
                <a:close/>
                <a:moveTo>
                  <a:pt x="156920" y="32967"/>
                </a:moveTo>
                <a:lnTo>
                  <a:pt x="156920" y="48010"/>
                </a:lnTo>
                <a:lnTo>
                  <a:pt x="155178" y="48010"/>
                </a:lnTo>
                <a:lnTo>
                  <a:pt x="155178" y="41581"/>
                </a:lnTo>
                <a:lnTo>
                  <a:pt x="154640" y="48010"/>
                </a:lnTo>
                <a:lnTo>
                  <a:pt x="152740" y="48010"/>
                </a:lnTo>
                <a:lnTo>
                  <a:pt x="152233" y="41581"/>
                </a:lnTo>
                <a:lnTo>
                  <a:pt x="152233" y="48010"/>
                </a:lnTo>
                <a:lnTo>
                  <a:pt x="150491" y="48010"/>
                </a:lnTo>
                <a:lnTo>
                  <a:pt x="150491" y="32967"/>
                </a:lnTo>
                <a:lnTo>
                  <a:pt x="153278" y="32967"/>
                </a:lnTo>
                <a:lnTo>
                  <a:pt x="153690" y="38098"/>
                </a:lnTo>
                <a:lnTo>
                  <a:pt x="154133" y="32967"/>
                </a:lnTo>
                <a:close/>
                <a:moveTo>
                  <a:pt x="164394" y="32967"/>
                </a:moveTo>
                <a:lnTo>
                  <a:pt x="164394" y="48010"/>
                </a:lnTo>
                <a:lnTo>
                  <a:pt x="162652" y="48010"/>
                </a:lnTo>
                <a:lnTo>
                  <a:pt x="162652" y="41581"/>
                </a:lnTo>
                <a:lnTo>
                  <a:pt x="162146" y="48010"/>
                </a:lnTo>
                <a:lnTo>
                  <a:pt x="160214" y="48010"/>
                </a:lnTo>
                <a:lnTo>
                  <a:pt x="159707" y="41581"/>
                </a:lnTo>
                <a:lnTo>
                  <a:pt x="159707" y="48010"/>
                </a:lnTo>
                <a:lnTo>
                  <a:pt x="157965" y="48010"/>
                </a:lnTo>
                <a:lnTo>
                  <a:pt x="157965" y="32967"/>
                </a:lnTo>
                <a:lnTo>
                  <a:pt x="160752" y="32967"/>
                </a:lnTo>
                <a:lnTo>
                  <a:pt x="161164" y="38098"/>
                </a:lnTo>
                <a:lnTo>
                  <a:pt x="161607" y="32967"/>
                </a:lnTo>
                <a:close/>
                <a:moveTo>
                  <a:pt x="171868" y="32967"/>
                </a:moveTo>
                <a:lnTo>
                  <a:pt x="171868" y="48010"/>
                </a:lnTo>
                <a:lnTo>
                  <a:pt x="170126" y="48010"/>
                </a:lnTo>
                <a:lnTo>
                  <a:pt x="170126" y="41581"/>
                </a:lnTo>
                <a:lnTo>
                  <a:pt x="169620" y="48010"/>
                </a:lnTo>
                <a:lnTo>
                  <a:pt x="167688" y="48010"/>
                </a:lnTo>
                <a:lnTo>
                  <a:pt x="167181" y="41581"/>
                </a:lnTo>
                <a:lnTo>
                  <a:pt x="167181" y="48010"/>
                </a:lnTo>
                <a:lnTo>
                  <a:pt x="165439" y="48010"/>
                </a:lnTo>
                <a:lnTo>
                  <a:pt x="165439" y="32967"/>
                </a:lnTo>
                <a:lnTo>
                  <a:pt x="168226" y="32967"/>
                </a:lnTo>
                <a:lnTo>
                  <a:pt x="168638" y="38098"/>
                </a:lnTo>
                <a:lnTo>
                  <a:pt x="169081" y="32967"/>
                </a:lnTo>
                <a:close/>
                <a:moveTo>
                  <a:pt x="179342" y="32967"/>
                </a:moveTo>
                <a:lnTo>
                  <a:pt x="179342" y="48010"/>
                </a:lnTo>
                <a:lnTo>
                  <a:pt x="177600" y="48010"/>
                </a:lnTo>
                <a:lnTo>
                  <a:pt x="177600" y="41581"/>
                </a:lnTo>
                <a:lnTo>
                  <a:pt x="177093" y="48010"/>
                </a:lnTo>
                <a:lnTo>
                  <a:pt x="175193" y="48010"/>
                </a:lnTo>
                <a:lnTo>
                  <a:pt x="174655" y="41581"/>
                </a:lnTo>
                <a:lnTo>
                  <a:pt x="174655" y="48010"/>
                </a:lnTo>
                <a:lnTo>
                  <a:pt x="172913" y="48010"/>
                </a:lnTo>
                <a:lnTo>
                  <a:pt x="172913" y="32967"/>
                </a:lnTo>
                <a:lnTo>
                  <a:pt x="175732" y="32967"/>
                </a:lnTo>
                <a:lnTo>
                  <a:pt x="176143" y="38098"/>
                </a:lnTo>
                <a:lnTo>
                  <a:pt x="176555" y="32967"/>
                </a:lnTo>
                <a:close/>
                <a:moveTo>
                  <a:pt x="186816" y="32967"/>
                </a:moveTo>
                <a:lnTo>
                  <a:pt x="186816" y="48010"/>
                </a:lnTo>
                <a:lnTo>
                  <a:pt x="185106" y="48010"/>
                </a:lnTo>
                <a:lnTo>
                  <a:pt x="185106" y="41581"/>
                </a:lnTo>
                <a:lnTo>
                  <a:pt x="184567" y="48010"/>
                </a:lnTo>
                <a:lnTo>
                  <a:pt x="182667" y="48010"/>
                </a:lnTo>
                <a:lnTo>
                  <a:pt x="182129" y="41581"/>
                </a:lnTo>
                <a:lnTo>
                  <a:pt x="182129" y="48010"/>
                </a:lnTo>
                <a:lnTo>
                  <a:pt x="180387" y="48010"/>
                </a:lnTo>
                <a:lnTo>
                  <a:pt x="180387" y="32967"/>
                </a:lnTo>
                <a:lnTo>
                  <a:pt x="183206" y="32967"/>
                </a:lnTo>
                <a:lnTo>
                  <a:pt x="183617" y="38098"/>
                </a:lnTo>
                <a:lnTo>
                  <a:pt x="184029" y="32967"/>
                </a:lnTo>
                <a:close/>
                <a:moveTo>
                  <a:pt x="194321" y="32967"/>
                </a:moveTo>
                <a:lnTo>
                  <a:pt x="194321" y="48010"/>
                </a:lnTo>
                <a:lnTo>
                  <a:pt x="192580" y="48010"/>
                </a:lnTo>
                <a:lnTo>
                  <a:pt x="192580" y="41581"/>
                </a:lnTo>
                <a:lnTo>
                  <a:pt x="192041" y="48010"/>
                </a:lnTo>
                <a:lnTo>
                  <a:pt x="190141" y="48010"/>
                </a:lnTo>
                <a:lnTo>
                  <a:pt x="189603" y="41581"/>
                </a:lnTo>
                <a:lnTo>
                  <a:pt x="189603" y="48010"/>
                </a:lnTo>
                <a:lnTo>
                  <a:pt x="187861" y="48010"/>
                </a:lnTo>
                <a:lnTo>
                  <a:pt x="187861" y="32967"/>
                </a:lnTo>
                <a:lnTo>
                  <a:pt x="190679" y="32967"/>
                </a:lnTo>
                <a:lnTo>
                  <a:pt x="191091" y="38098"/>
                </a:lnTo>
                <a:lnTo>
                  <a:pt x="191503" y="32967"/>
                </a:lnTo>
                <a:close/>
                <a:moveTo>
                  <a:pt x="201795" y="32967"/>
                </a:moveTo>
                <a:lnTo>
                  <a:pt x="201795" y="48010"/>
                </a:lnTo>
                <a:lnTo>
                  <a:pt x="200054" y="48010"/>
                </a:lnTo>
                <a:lnTo>
                  <a:pt x="200054" y="41581"/>
                </a:lnTo>
                <a:lnTo>
                  <a:pt x="199515" y="48010"/>
                </a:lnTo>
                <a:lnTo>
                  <a:pt x="197615" y="48010"/>
                </a:lnTo>
                <a:lnTo>
                  <a:pt x="197077" y="41581"/>
                </a:lnTo>
                <a:lnTo>
                  <a:pt x="197077" y="48010"/>
                </a:lnTo>
                <a:lnTo>
                  <a:pt x="195366" y="48010"/>
                </a:lnTo>
                <a:lnTo>
                  <a:pt x="195366" y="32967"/>
                </a:lnTo>
                <a:lnTo>
                  <a:pt x="198153" y="32967"/>
                </a:lnTo>
                <a:lnTo>
                  <a:pt x="198565" y="38098"/>
                </a:lnTo>
                <a:lnTo>
                  <a:pt x="198977" y="32967"/>
                </a:lnTo>
                <a:close/>
                <a:moveTo>
                  <a:pt x="209269" y="32967"/>
                </a:moveTo>
                <a:lnTo>
                  <a:pt x="209269" y="48010"/>
                </a:lnTo>
                <a:lnTo>
                  <a:pt x="207527" y="48010"/>
                </a:lnTo>
                <a:lnTo>
                  <a:pt x="207527" y="41581"/>
                </a:lnTo>
                <a:lnTo>
                  <a:pt x="207021" y="48010"/>
                </a:lnTo>
                <a:lnTo>
                  <a:pt x="205089" y="48010"/>
                </a:lnTo>
                <a:lnTo>
                  <a:pt x="204582" y="41581"/>
                </a:lnTo>
                <a:lnTo>
                  <a:pt x="204582" y="48010"/>
                </a:lnTo>
                <a:lnTo>
                  <a:pt x="202840" y="48010"/>
                </a:lnTo>
                <a:lnTo>
                  <a:pt x="202840" y="32967"/>
                </a:lnTo>
                <a:lnTo>
                  <a:pt x="205627" y="32967"/>
                </a:lnTo>
                <a:lnTo>
                  <a:pt x="206039" y="38098"/>
                </a:lnTo>
                <a:lnTo>
                  <a:pt x="206451" y="32967"/>
                </a:lnTo>
                <a:close/>
                <a:moveTo>
                  <a:pt x="216743" y="32967"/>
                </a:moveTo>
                <a:lnTo>
                  <a:pt x="216743" y="48010"/>
                </a:lnTo>
                <a:lnTo>
                  <a:pt x="215001" y="48010"/>
                </a:lnTo>
                <a:lnTo>
                  <a:pt x="215001" y="41581"/>
                </a:lnTo>
                <a:lnTo>
                  <a:pt x="214495" y="48010"/>
                </a:lnTo>
                <a:lnTo>
                  <a:pt x="212563" y="48010"/>
                </a:lnTo>
                <a:lnTo>
                  <a:pt x="212056" y="41581"/>
                </a:lnTo>
                <a:lnTo>
                  <a:pt x="212056" y="48010"/>
                </a:lnTo>
                <a:lnTo>
                  <a:pt x="210314" y="48010"/>
                </a:lnTo>
                <a:lnTo>
                  <a:pt x="210314" y="32967"/>
                </a:lnTo>
                <a:lnTo>
                  <a:pt x="213101" y="32967"/>
                </a:lnTo>
                <a:lnTo>
                  <a:pt x="213513" y="38098"/>
                </a:lnTo>
                <a:lnTo>
                  <a:pt x="213956" y="32967"/>
                </a:lnTo>
                <a:close/>
                <a:moveTo>
                  <a:pt x="224217" y="32967"/>
                </a:moveTo>
                <a:lnTo>
                  <a:pt x="224217" y="48010"/>
                </a:lnTo>
                <a:lnTo>
                  <a:pt x="222475" y="48010"/>
                </a:lnTo>
                <a:lnTo>
                  <a:pt x="222475" y="41581"/>
                </a:lnTo>
                <a:lnTo>
                  <a:pt x="221969" y="48010"/>
                </a:lnTo>
                <a:lnTo>
                  <a:pt x="220037" y="48010"/>
                </a:lnTo>
                <a:lnTo>
                  <a:pt x="219530" y="41581"/>
                </a:lnTo>
                <a:lnTo>
                  <a:pt x="219530" y="48010"/>
                </a:lnTo>
                <a:lnTo>
                  <a:pt x="217788" y="48010"/>
                </a:lnTo>
                <a:lnTo>
                  <a:pt x="217788" y="32967"/>
                </a:lnTo>
                <a:lnTo>
                  <a:pt x="220575" y="32967"/>
                </a:lnTo>
                <a:lnTo>
                  <a:pt x="221018" y="38098"/>
                </a:lnTo>
                <a:lnTo>
                  <a:pt x="221430" y="32967"/>
                </a:lnTo>
                <a:close/>
                <a:moveTo>
                  <a:pt x="231691" y="32967"/>
                </a:moveTo>
                <a:lnTo>
                  <a:pt x="231691" y="48010"/>
                </a:lnTo>
                <a:lnTo>
                  <a:pt x="229981" y="48010"/>
                </a:lnTo>
                <a:lnTo>
                  <a:pt x="229981" y="41581"/>
                </a:lnTo>
                <a:lnTo>
                  <a:pt x="229442" y="48010"/>
                </a:lnTo>
                <a:lnTo>
                  <a:pt x="227542" y="48010"/>
                </a:lnTo>
                <a:lnTo>
                  <a:pt x="227004" y="41581"/>
                </a:lnTo>
                <a:lnTo>
                  <a:pt x="227004" y="48010"/>
                </a:lnTo>
                <a:lnTo>
                  <a:pt x="225262" y="48010"/>
                </a:lnTo>
                <a:lnTo>
                  <a:pt x="225262" y="32967"/>
                </a:lnTo>
                <a:lnTo>
                  <a:pt x="228049" y="32967"/>
                </a:lnTo>
                <a:lnTo>
                  <a:pt x="228492" y="38098"/>
                </a:lnTo>
                <a:lnTo>
                  <a:pt x="228904" y="32967"/>
                </a:lnTo>
                <a:close/>
                <a:moveTo>
                  <a:pt x="239165" y="32967"/>
                </a:moveTo>
                <a:lnTo>
                  <a:pt x="239165" y="48010"/>
                </a:lnTo>
                <a:lnTo>
                  <a:pt x="237455" y="48010"/>
                </a:lnTo>
                <a:lnTo>
                  <a:pt x="237455" y="41581"/>
                </a:lnTo>
                <a:lnTo>
                  <a:pt x="236916" y="48010"/>
                </a:lnTo>
                <a:lnTo>
                  <a:pt x="235016" y="48010"/>
                </a:lnTo>
                <a:lnTo>
                  <a:pt x="234478" y="41581"/>
                </a:lnTo>
                <a:lnTo>
                  <a:pt x="234478" y="48010"/>
                </a:lnTo>
                <a:lnTo>
                  <a:pt x="232736" y="48010"/>
                </a:lnTo>
                <a:lnTo>
                  <a:pt x="232736" y="32967"/>
                </a:lnTo>
                <a:lnTo>
                  <a:pt x="235555" y="32967"/>
                </a:lnTo>
                <a:lnTo>
                  <a:pt x="235966" y="38098"/>
                </a:lnTo>
                <a:lnTo>
                  <a:pt x="236378" y="32967"/>
                </a:lnTo>
                <a:close/>
                <a:moveTo>
                  <a:pt x="246670" y="32967"/>
                </a:moveTo>
                <a:lnTo>
                  <a:pt x="246670" y="48010"/>
                </a:lnTo>
                <a:lnTo>
                  <a:pt x="244929" y="48010"/>
                </a:lnTo>
                <a:lnTo>
                  <a:pt x="244929" y="41581"/>
                </a:lnTo>
                <a:lnTo>
                  <a:pt x="244390" y="48010"/>
                </a:lnTo>
                <a:lnTo>
                  <a:pt x="242490" y="48010"/>
                </a:lnTo>
                <a:lnTo>
                  <a:pt x="241952" y="41581"/>
                </a:lnTo>
                <a:lnTo>
                  <a:pt x="241952" y="48010"/>
                </a:lnTo>
                <a:lnTo>
                  <a:pt x="240242" y="48010"/>
                </a:lnTo>
                <a:lnTo>
                  <a:pt x="240242" y="32967"/>
                </a:lnTo>
                <a:lnTo>
                  <a:pt x="243028" y="32967"/>
                </a:lnTo>
                <a:lnTo>
                  <a:pt x="243440" y="38098"/>
                </a:lnTo>
                <a:lnTo>
                  <a:pt x="243852" y="32967"/>
                </a:lnTo>
                <a:close/>
                <a:moveTo>
                  <a:pt x="254144" y="32967"/>
                </a:moveTo>
                <a:lnTo>
                  <a:pt x="254144" y="48010"/>
                </a:lnTo>
                <a:lnTo>
                  <a:pt x="252402" y="48010"/>
                </a:lnTo>
                <a:lnTo>
                  <a:pt x="252402" y="41581"/>
                </a:lnTo>
                <a:lnTo>
                  <a:pt x="251864" y="48010"/>
                </a:lnTo>
                <a:lnTo>
                  <a:pt x="249964" y="48010"/>
                </a:lnTo>
                <a:lnTo>
                  <a:pt x="249426" y="41581"/>
                </a:lnTo>
                <a:lnTo>
                  <a:pt x="249426" y="48010"/>
                </a:lnTo>
                <a:lnTo>
                  <a:pt x="247715" y="48010"/>
                </a:lnTo>
                <a:lnTo>
                  <a:pt x="247715" y="32967"/>
                </a:lnTo>
                <a:lnTo>
                  <a:pt x="250502" y="32967"/>
                </a:lnTo>
                <a:lnTo>
                  <a:pt x="250914" y="38098"/>
                </a:lnTo>
                <a:lnTo>
                  <a:pt x="251326" y="32967"/>
                </a:lnTo>
                <a:close/>
                <a:moveTo>
                  <a:pt x="261618" y="32967"/>
                </a:moveTo>
                <a:lnTo>
                  <a:pt x="261618" y="48010"/>
                </a:lnTo>
                <a:lnTo>
                  <a:pt x="259876" y="48010"/>
                </a:lnTo>
                <a:lnTo>
                  <a:pt x="259876" y="41581"/>
                </a:lnTo>
                <a:lnTo>
                  <a:pt x="259338" y="48010"/>
                </a:lnTo>
                <a:lnTo>
                  <a:pt x="257438" y="48010"/>
                </a:lnTo>
                <a:lnTo>
                  <a:pt x="256899" y="41581"/>
                </a:lnTo>
                <a:lnTo>
                  <a:pt x="256899" y="48010"/>
                </a:lnTo>
                <a:lnTo>
                  <a:pt x="255189" y="48010"/>
                </a:lnTo>
                <a:lnTo>
                  <a:pt x="255189" y="32967"/>
                </a:lnTo>
                <a:lnTo>
                  <a:pt x="257976" y="32967"/>
                </a:lnTo>
                <a:lnTo>
                  <a:pt x="258388" y="38098"/>
                </a:lnTo>
                <a:lnTo>
                  <a:pt x="258831" y="32967"/>
                </a:lnTo>
                <a:close/>
                <a:moveTo>
                  <a:pt x="269092" y="32967"/>
                </a:moveTo>
                <a:lnTo>
                  <a:pt x="269092" y="48010"/>
                </a:lnTo>
                <a:lnTo>
                  <a:pt x="267350" y="48010"/>
                </a:lnTo>
                <a:lnTo>
                  <a:pt x="267350" y="41581"/>
                </a:lnTo>
                <a:lnTo>
                  <a:pt x="266844" y="48010"/>
                </a:lnTo>
                <a:lnTo>
                  <a:pt x="264912" y="48010"/>
                </a:lnTo>
                <a:lnTo>
                  <a:pt x="264405" y="41581"/>
                </a:lnTo>
                <a:lnTo>
                  <a:pt x="264405" y="48010"/>
                </a:lnTo>
                <a:lnTo>
                  <a:pt x="262663" y="48010"/>
                </a:lnTo>
                <a:lnTo>
                  <a:pt x="262663" y="32967"/>
                </a:lnTo>
                <a:lnTo>
                  <a:pt x="265450" y="32967"/>
                </a:lnTo>
                <a:lnTo>
                  <a:pt x="265862" y="38098"/>
                </a:lnTo>
                <a:lnTo>
                  <a:pt x="266305" y="32967"/>
                </a:lnTo>
                <a:close/>
                <a:moveTo>
                  <a:pt x="276566" y="32967"/>
                </a:moveTo>
                <a:lnTo>
                  <a:pt x="276566" y="48010"/>
                </a:lnTo>
                <a:lnTo>
                  <a:pt x="274824" y="48010"/>
                </a:lnTo>
                <a:lnTo>
                  <a:pt x="274824" y="41581"/>
                </a:lnTo>
                <a:lnTo>
                  <a:pt x="274317" y="48010"/>
                </a:lnTo>
                <a:lnTo>
                  <a:pt x="272386" y="48010"/>
                </a:lnTo>
                <a:lnTo>
                  <a:pt x="271879" y="41581"/>
                </a:lnTo>
                <a:lnTo>
                  <a:pt x="271879" y="48010"/>
                </a:lnTo>
                <a:lnTo>
                  <a:pt x="270137" y="48010"/>
                </a:lnTo>
                <a:lnTo>
                  <a:pt x="270137" y="32967"/>
                </a:lnTo>
                <a:lnTo>
                  <a:pt x="272924" y="32967"/>
                </a:lnTo>
                <a:lnTo>
                  <a:pt x="273367" y="38098"/>
                </a:lnTo>
                <a:lnTo>
                  <a:pt x="273779" y="32967"/>
                </a:lnTo>
                <a:close/>
                <a:moveTo>
                  <a:pt x="284040" y="32967"/>
                </a:moveTo>
                <a:lnTo>
                  <a:pt x="284040" y="48010"/>
                </a:lnTo>
                <a:lnTo>
                  <a:pt x="282298" y="48010"/>
                </a:lnTo>
                <a:lnTo>
                  <a:pt x="282298" y="41581"/>
                </a:lnTo>
                <a:lnTo>
                  <a:pt x="281791" y="48010"/>
                </a:lnTo>
                <a:lnTo>
                  <a:pt x="279860" y="48010"/>
                </a:lnTo>
                <a:lnTo>
                  <a:pt x="279353" y="41581"/>
                </a:lnTo>
                <a:lnTo>
                  <a:pt x="279353" y="48010"/>
                </a:lnTo>
                <a:lnTo>
                  <a:pt x="277611" y="48010"/>
                </a:lnTo>
                <a:lnTo>
                  <a:pt x="277611" y="32967"/>
                </a:lnTo>
                <a:lnTo>
                  <a:pt x="280430" y="32967"/>
                </a:lnTo>
                <a:lnTo>
                  <a:pt x="280841" y="38098"/>
                </a:lnTo>
                <a:lnTo>
                  <a:pt x="281253" y="32967"/>
                </a:lnTo>
                <a:close/>
                <a:moveTo>
                  <a:pt x="7347" y="48833"/>
                </a:moveTo>
                <a:lnTo>
                  <a:pt x="7347" y="63876"/>
                </a:lnTo>
                <a:lnTo>
                  <a:pt x="5605" y="63876"/>
                </a:lnTo>
                <a:lnTo>
                  <a:pt x="5605" y="57479"/>
                </a:lnTo>
                <a:lnTo>
                  <a:pt x="5099" y="63876"/>
                </a:lnTo>
                <a:lnTo>
                  <a:pt x="3167" y="63876"/>
                </a:lnTo>
                <a:lnTo>
                  <a:pt x="2629" y="57479"/>
                </a:lnTo>
                <a:lnTo>
                  <a:pt x="2629" y="63876"/>
                </a:lnTo>
                <a:lnTo>
                  <a:pt x="918" y="63876"/>
                </a:lnTo>
                <a:lnTo>
                  <a:pt x="918" y="48833"/>
                </a:lnTo>
                <a:lnTo>
                  <a:pt x="3705" y="48833"/>
                </a:lnTo>
                <a:lnTo>
                  <a:pt x="4117" y="53964"/>
                </a:lnTo>
                <a:lnTo>
                  <a:pt x="4529" y="48833"/>
                </a:lnTo>
                <a:close/>
                <a:moveTo>
                  <a:pt x="14821" y="48833"/>
                </a:moveTo>
                <a:lnTo>
                  <a:pt x="14821" y="63876"/>
                </a:lnTo>
                <a:lnTo>
                  <a:pt x="13079" y="63876"/>
                </a:lnTo>
                <a:lnTo>
                  <a:pt x="13079" y="57479"/>
                </a:lnTo>
                <a:lnTo>
                  <a:pt x="12573" y="63876"/>
                </a:lnTo>
                <a:lnTo>
                  <a:pt x="10641" y="63876"/>
                </a:lnTo>
                <a:lnTo>
                  <a:pt x="10134" y="57479"/>
                </a:lnTo>
                <a:lnTo>
                  <a:pt x="10134" y="63876"/>
                </a:lnTo>
                <a:lnTo>
                  <a:pt x="8392" y="63876"/>
                </a:lnTo>
                <a:lnTo>
                  <a:pt x="8392" y="48833"/>
                </a:lnTo>
                <a:lnTo>
                  <a:pt x="11179" y="48833"/>
                </a:lnTo>
                <a:lnTo>
                  <a:pt x="11591" y="53964"/>
                </a:lnTo>
                <a:lnTo>
                  <a:pt x="12034" y="48833"/>
                </a:lnTo>
                <a:close/>
                <a:moveTo>
                  <a:pt x="22295" y="48833"/>
                </a:moveTo>
                <a:lnTo>
                  <a:pt x="22295" y="63876"/>
                </a:lnTo>
                <a:lnTo>
                  <a:pt x="20553" y="63876"/>
                </a:lnTo>
                <a:lnTo>
                  <a:pt x="20553" y="57479"/>
                </a:lnTo>
                <a:lnTo>
                  <a:pt x="20047" y="63876"/>
                </a:lnTo>
                <a:lnTo>
                  <a:pt x="18115" y="63876"/>
                </a:lnTo>
                <a:lnTo>
                  <a:pt x="17608" y="57479"/>
                </a:lnTo>
                <a:lnTo>
                  <a:pt x="17608" y="63876"/>
                </a:lnTo>
                <a:lnTo>
                  <a:pt x="15866" y="63876"/>
                </a:lnTo>
                <a:lnTo>
                  <a:pt x="15866" y="48833"/>
                </a:lnTo>
                <a:lnTo>
                  <a:pt x="18653" y="48833"/>
                </a:lnTo>
                <a:lnTo>
                  <a:pt x="19096" y="53964"/>
                </a:lnTo>
                <a:lnTo>
                  <a:pt x="19508" y="48833"/>
                </a:lnTo>
                <a:close/>
                <a:moveTo>
                  <a:pt x="29769" y="48833"/>
                </a:moveTo>
                <a:lnTo>
                  <a:pt x="29769" y="63876"/>
                </a:lnTo>
                <a:lnTo>
                  <a:pt x="28059" y="63876"/>
                </a:lnTo>
                <a:lnTo>
                  <a:pt x="28059" y="57479"/>
                </a:lnTo>
                <a:lnTo>
                  <a:pt x="27520" y="63876"/>
                </a:lnTo>
                <a:lnTo>
                  <a:pt x="25589" y="63876"/>
                </a:lnTo>
                <a:lnTo>
                  <a:pt x="25082" y="57479"/>
                </a:lnTo>
                <a:lnTo>
                  <a:pt x="25082" y="63876"/>
                </a:lnTo>
                <a:lnTo>
                  <a:pt x="23340" y="63876"/>
                </a:lnTo>
                <a:lnTo>
                  <a:pt x="23340" y="48833"/>
                </a:lnTo>
                <a:lnTo>
                  <a:pt x="26159" y="48833"/>
                </a:lnTo>
                <a:lnTo>
                  <a:pt x="26570" y="53964"/>
                </a:lnTo>
                <a:lnTo>
                  <a:pt x="26982" y="48833"/>
                </a:lnTo>
                <a:close/>
                <a:moveTo>
                  <a:pt x="37243" y="48833"/>
                </a:moveTo>
                <a:lnTo>
                  <a:pt x="37243" y="63876"/>
                </a:lnTo>
                <a:lnTo>
                  <a:pt x="35533" y="63876"/>
                </a:lnTo>
                <a:lnTo>
                  <a:pt x="35533" y="57479"/>
                </a:lnTo>
                <a:lnTo>
                  <a:pt x="34994" y="63876"/>
                </a:lnTo>
                <a:lnTo>
                  <a:pt x="33094" y="63876"/>
                </a:lnTo>
                <a:lnTo>
                  <a:pt x="32556" y="57479"/>
                </a:lnTo>
                <a:lnTo>
                  <a:pt x="32556" y="63876"/>
                </a:lnTo>
                <a:lnTo>
                  <a:pt x="30814" y="63876"/>
                </a:lnTo>
                <a:lnTo>
                  <a:pt x="30814" y="48833"/>
                </a:lnTo>
                <a:lnTo>
                  <a:pt x="33633" y="48833"/>
                </a:lnTo>
                <a:lnTo>
                  <a:pt x="34044" y="53964"/>
                </a:lnTo>
                <a:lnTo>
                  <a:pt x="34456" y="48833"/>
                </a:lnTo>
                <a:close/>
                <a:moveTo>
                  <a:pt x="44748" y="48833"/>
                </a:moveTo>
                <a:lnTo>
                  <a:pt x="44748" y="63876"/>
                </a:lnTo>
                <a:lnTo>
                  <a:pt x="43007" y="63876"/>
                </a:lnTo>
                <a:lnTo>
                  <a:pt x="43007" y="57479"/>
                </a:lnTo>
                <a:lnTo>
                  <a:pt x="42468" y="63876"/>
                </a:lnTo>
                <a:lnTo>
                  <a:pt x="40568" y="63876"/>
                </a:lnTo>
                <a:lnTo>
                  <a:pt x="40030" y="57479"/>
                </a:lnTo>
                <a:lnTo>
                  <a:pt x="40030" y="63876"/>
                </a:lnTo>
                <a:lnTo>
                  <a:pt x="38320" y="63876"/>
                </a:lnTo>
                <a:lnTo>
                  <a:pt x="38320" y="48833"/>
                </a:lnTo>
                <a:lnTo>
                  <a:pt x="41106" y="48833"/>
                </a:lnTo>
                <a:lnTo>
                  <a:pt x="41518" y="53964"/>
                </a:lnTo>
                <a:lnTo>
                  <a:pt x="41930" y="48833"/>
                </a:lnTo>
                <a:close/>
                <a:moveTo>
                  <a:pt x="52222" y="48833"/>
                </a:moveTo>
                <a:lnTo>
                  <a:pt x="52222" y="63876"/>
                </a:lnTo>
                <a:lnTo>
                  <a:pt x="50480" y="63876"/>
                </a:lnTo>
                <a:lnTo>
                  <a:pt x="50480" y="57479"/>
                </a:lnTo>
                <a:lnTo>
                  <a:pt x="49942" y="63876"/>
                </a:lnTo>
                <a:lnTo>
                  <a:pt x="48042" y="63876"/>
                </a:lnTo>
                <a:lnTo>
                  <a:pt x="47504" y="57479"/>
                </a:lnTo>
                <a:lnTo>
                  <a:pt x="47504" y="63876"/>
                </a:lnTo>
                <a:lnTo>
                  <a:pt x="45793" y="63876"/>
                </a:lnTo>
                <a:lnTo>
                  <a:pt x="45793" y="48833"/>
                </a:lnTo>
                <a:lnTo>
                  <a:pt x="48580" y="48833"/>
                </a:lnTo>
                <a:lnTo>
                  <a:pt x="48992" y="53964"/>
                </a:lnTo>
                <a:lnTo>
                  <a:pt x="49404" y="48833"/>
                </a:lnTo>
                <a:close/>
                <a:moveTo>
                  <a:pt x="59696" y="48833"/>
                </a:moveTo>
                <a:lnTo>
                  <a:pt x="59696" y="63876"/>
                </a:lnTo>
                <a:lnTo>
                  <a:pt x="57954" y="63876"/>
                </a:lnTo>
                <a:lnTo>
                  <a:pt x="57954" y="57479"/>
                </a:lnTo>
                <a:lnTo>
                  <a:pt x="57448" y="63876"/>
                </a:lnTo>
                <a:lnTo>
                  <a:pt x="55516" y="63876"/>
                </a:lnTo>
                <a:lnTo>
                  <a:pt x="54978" y="57479"/>
                </a:lnTo>
                <a:lnTo>
                  <a:pt x="54978" y="63876"/>
                </a:lnTo>
                <a:lnTo>
                  <a:pt x="53267" y="63876"/>
                </a:lnTo>
                <a:lnTo>
                  <a:pt x="53267" y="48833"/>
                </a:lnTo>
                <a:lnTo>
                  <a:pt x="56054" y="48833"/>
                </a:lnTo>
                <a:lnTo>
                  <a:pt x="56466" y="53964"/>
                </a:lnTo>
                <a:lnTo>
                  <a:pt x="56878" y="48833"/>
                </a:lnTo>
                <a:close/>
                <a:moveTo>
                  <a:pt x="67170" y="48833"/>
                </a:moveTo>
                <a:lnTo>
                  <a:pt x="67170" y="63876"/>
                </a:lnTo>
                <a:lnTo>
                  <a:pt x="65428" y="63876"/>
                </a:lnTo>
                <a:lnTo>
                  <a:pt x="65428" y="57479"/>
                </a:lnTo>
                <a:lnTo>
                  <a:pt x="64922" y="63876"/>
                </a:lnTo>
                <a:lnTo>
                  <a:pt x="62990" y="63876"/>
                </a:lnTo>
                <a:lnTo>
                  <a:pt x="62483" y="57479"/>
                </a:lnTo>
                <a:lnTo>
                  <a:pt x="62483" y="63876"/>
                </a:lnTo>
                <a:lnTo>
                  <a:pt x="60741" y="63876"/>
                </a:lnTo>
                <a:lnTo>
                  <a:pt x="60741" y="48833"/>
                </a:lnTo>
                <a:lnTo>
                  <a:pt x="63528" y="48833"/>
                </a:lnTo>
                <a:lnTo>
                  <a:pt x="63940" y="53964"/>
                </a:lnTo>
                <a:lnTo>
                  <a:pt x="64383" y="48833"/>
                </a:lnTo>
                <a:close/>
                <a:moveTo>
                  <a:pt x="74644" y="48833"/>
                </a:moveTo>
                <a:lnTo>
                  <a:pt x="74644" y="63876"/>
                </a:lnTo>
                <a:lnTo>
                  <a:pt x="72902" y="63876"/>
                </a:lnTo>
                <a:lnTo>
                  <a:pt x="72902" y="57479"/>
                </a:lnTo>
                <a:lnTo>
                  <a:pt x="72395" y="63876"/>
                </a:lnTo>
                <a:lnTo>
                  <a:pt x="70464" y="63876"/>
                </a:lnTo>
                <a:lnTo>
                  <a:pt x="69957" y="57479"/>
                </a:lnTo>
                <a:lnTo>
                  <a:pt x="69957" y="63876"/>
                </a:lnTo>
                <a:lnTo>
                  <a:pt x="68215" y="63876"/>
                </a:lnTo>
                <a:lnTo>
                  <a:pt x="68215" y="48833"/>
                </a:lnTo>
                <a:lnTo>
                  <a:pt x="71002" y="48833"/>
                </a:lnTo>
                <a:lnTo>
                  <a:pt x="71445" y="53964"/>
                </a:lnTo>
                <a:lnTo>
                  <a:pt x="71857" y="48833"/>
                </a:lnTo>
                <a:close/>
                <a:moveTo>
                  <a:pt x="82118" y="48833"/>
                </a:moveTo>
                <a:lnTo>
                  <a:pt x="82118" y="63876"/>
                </a:lnTo>
                <a:lnTo>
                  <a:pt x="80376" y="63876"/>
                </a:lnTo>
                <a:lnTo>
                  <a:pt x="80376" y="57479"/>
                </a:lnTo>
                <a:lnTo>
                  <a:pt x="79869" y="63876"/>
                </a:lnTo>
                <a:lnTo>
                  <a:pt x="77969" y="63876"/>
                </a:lnTo>
                <a:lnTo>
                  <a:pt x="77431" y="57479"/>
                </a:lnTo>
                <a:lnTo>
                  <a:pt x="77431" y="63876"/>
                </a:lnTo>
                <a:lnTo>
                  <a:pt x="75689" y="63876"/>
                </a:lnTo>
                <a:lnTo>
                  <a:pt x="75689" y="48833"/>
                </a:lnTo>
                <a:lnTo>
                  <a:pt x="78508" y="48833"/>
                </a:lnTo>
                <a:lnTo>
                  <a:pt x="78919" y="53964"/>
                </a:lnTo>
                <a:lnTo>
                  <a:pt x="79331" y="48833"/>
                </a:lnTo>
                <a:close/>
                <a:moveTo>
                  <a:pt x="89623" y="48833"/>
                </a:moveTo>
                <a:lnTo>
                  <a:pt x="89623" y="63876"/>
                </a:lnTo>
                <a:lnTo>
                  <a:pt x="87882" y="63876"/>
                </a:lnTo>
                <a:lnTo>
                  <a:pt x="87882" y="57479"/>
                </a:lnTo>
                <a:lnTo>
                  <a:pt x="87343" y="63876"/>
                </a:lnTo>
                <a:lnTo>
                  <a:pt x="85443" y="63876"/>
                </a:lnTo>
                <a:lnTo>
                  <a:pt x="84905" y="57479"/>
                </a:lnTo>
                <a:lnTo>
                  <a:pt x="84905" y="63876"/>
                </a:lnTo>
                <a:lnTo>
                  <a:pt x="83163" y="63876"/>
                </a:lnTo>
                <a:lnTo>
                  <a:pt x="83163" y="48833"/>
                </a:lnTo>
                <a:lnTo>
                  <a:pt x="85982" y="48833"/>
                </a:lnTo>
                <a:lnTo>
                  <a:pt x="86393" y="53964"/>
                </a:lnTo>
                <a:lnTo>
                  <a:pt x="86805" y="48833"/>
                </a:lnTo>
                <a:close/>
                <a:moveTo>
                  <a:pt x="97097" y="48833"/>
                </a:moveTo>
                <a:lnTo>
                  <a:pt x="97097" y="63876"/>
                </a:lnTo>
                <a:lnTo>
                  <a:pt x="95356" y="63876"/>
                </a:lnTo>
                <a:lnTo>
                  <a:pt x="95356" y="57479"/>
                </a:lnTo>
                <a:lnTo>
                  <a:pt x="94817" y="63876"/>
                </a:lnTo>
                <a:lnTo>
                  <a:pt x="92917" y="63876"/>
                </a:lnTo>
                <a:lnTo>
                  <a:pt x="92379" y="57479"/>
                </a:lnTo>
                <a:lnTo>
                  <a:pt x="92379" y="63876"/>
                </a:lnTo>
                <a:lnTo>
                  <a:pt x="90637" y="63876"/>
                </a:lnTo>
                <a:lnTo>
                  <a:pt x="90637" y="48833"/>
                </a:lnTo>
                <a:lnTo>
                  <a:pt x="93455" y="48833"/>
                </a:lnTo>
                <a:lnTo>
                  <a:pt x="93867" y="53964"/>
                </a:lnTo>
                <a:lnTo>
                  <a:pt x="94279" y="48833"/>
                </a:lnTo>
                <a:close/>
                <a:moveTo>
                  <a:pt x="104571" y="48833"/>
                </a:moveTo>
                <a:lnTo>
                  <a:pt x="104571" y="63876"/>
                </a:lnTo>
                <a:lnTo>
                  <a:pt x="102829" y="63876"/>
                </a:lnTo>
                <a:lnTo>
                  <a:pt x="102829" y="57479"/>
                </a:lnTo>
                <a:lnTo>
                  <a:pt x="102323" y="63876"/>
                </a:lnTo>
                <a:lnTo>
                  <a:pt x="100391" y="63876"/>
                </a:lnTo>
                <a:lnTo>
                  <a:pt x="99853" y="57479"/>
                </a:lnTo>
                <a:lnTo>
                  <a:pt x="99853" y="63876"/>
                </a:lnTo>
                <a:lnTo>
                  <a:pt x="98142" y="63876"/>
                </a:lnTo>
                <a:lnTo>
                  <a:pt x="98142" y="48833"/>
                </a:lnTo>
                <a:lnTo>
                  <a:pt x="100929" y="48833"/>
                </a:lnTo>
                <a:lnTo>
                  <a:pt x="101341" y="53964"/>
                </a:lnTo>
                <a:lnTo>
                  <a:pt x="101753" y="48833"/>
                </a:lnTo>
                <a:close/>
                <a:moveTo>
                  <a:pt x="112045" y="48833"/>
                </a:moveTo>
                <a:lnTo>
                  <a:pt x="112045" y="63876"/>
                </a:lnTo>
                <a:lnTo>
                  <a:pt x="110303" y="63876"/>
                </a:lnTo>
                <a:lnTo>
                  <a:pt x="110303" y="57479"/>
                </a:lnTo>
                <a:lnTo>
                  <a:pt x="109797" y="63876"/>
                </a:lnTo>
                <a:lnTo>
                  <a:pt x="107865" y="63876"/>
                </a:lnTo>
                <a:lnTo>
                  <a:pt x="107358" y="57479"/>
                </a:lnTo>
                <a:lnTo>
                  <a:pt x="107358" y="63876"/>
                </a:lnTo>
                <a:lnTo>
                  <a:pt x="105616" y="63876"/>
                </a:lnTo>
                <a:lnTo>
                  <a:pt x="105616" y="48833"/>
                </a:lnTo>
                <a:lnTo>
                  <a:pt x="108403" y="48833"/>
                </a:lnTo>
                <a:lnTo>
                  <a:pt x="108815" y="53964"/>
                </a:lnTo>
                <a:lnTo>
                  <a:pt x="109258" y="48833"/>
                </a:lnTo>
                <a:close/>
                <a:moveTo>
                  <a:pt x="119519" y="48833"/>
                </a:moveTo>
                <a:lnTo>
                  <a:pt x="119519" y="63876"/>
                </a:lnTo>
                <a:lnTo>
                  <a:pt x="117777" y="63876"/>
                </a:lnTo>
                <a:lnTo>
                  <a:pt x="117777" y="57479"/>
                </a:lnTo>
                <a:lnTo>
                  <a:pt x="117271" y="63876"/>
                </a:lnTo>
                <a:lnTo>
                  <a:pt x="115339" y="63876"/>
                </a:lnTo>
                <a:lnTo>
                  <a:pt x="114832" y="57479"/>
                </a:lnTo>
                <a:lnTo>
                  <a:pt x="114832" y="63876"/>
                </a:lnTo>
                <a:lnTo>
                  <a:pt x="113090" y="63876"/>
                </a:lnTo>
                <a:lnTo>
                  <a:pt x="113090" y="48833"/>
                </a:lnTo>
                <a:lnTo>
                  <a:pt x="115877" y="48833"/>
                </a:lnTo>
                <a:lnTo>
                  <a:pt x="116320" y="53964"/>
                </a:lnTo>
                <a:lnTo>
                  <a:pt x="116732" y="48833"/>
                </a:lnTo>
                <a:close/>
                <a:moveTo>
                  <a:pt x="126993" y="48833"/>
                </a:moveTo>
                <a:lnTo>
                  <a:pt x="126993" y="63876"/>
                </a:lnTo>
                <a:lnTo>
                  <a:pt x="125283" y="63876"/>
                </a:lnTo>
                <a:lnTo>
                  <a:pt x="125283" y="57479"/>
                </a:lnTo>
                <a:lnTo>
                  <a:pt x="124744" y="63876"/>
                </a:lnTo>
                <a:lnTo>
                  <a:pt x="122813" y="63876"/>
                </a:lnTo>
                <a:lnTo>
                  <a:pt x="122306" y="57479"/>
                </a:lnTo>
                <a:lnTo>
                  <a:pt x="122306" y="63876"/>
                </a:lnTo>
                <a:lnTo>
                  <a:pt x="120564" y="63876"/>
                </a:lnTo>
                <a:lnTo>
                  <a:pt x="120564" y="48833"/>
                </a:lnTo>
                <a:lnTo>
                  <a:pt x="123351" y="48833"/>
                </a:lnTo>
                <a:lnTo>
                  <a:pt x="123794" y="53964"/>
                </a:lnTo>
                <a:lnTo>
                  <a:pt x="124206" y="48833"/>
                </a:lnTo>
                <a:close/>
                <a:moveTo>
                  <a:pt x="134467" y="48833"/>
                </a:moveTo>
                <a:lnTo>
                  <a:pt x="134467" y="63876"/>
                </a:lnTo>
                <a:lnTo>
                  <a:pt x="132757" y="63876"/>
                </a:lnTo>
                <a:lnTo>
                  <a:pt x="132757" y="57479"/>
                </a:lnTo>
                <a:lnTo>
                  <a:pt x="132218" y="63876"/>
                </a:lnTo>
                <a:lnTo>
                  <a:pt x="130318" y="63876"/>
                </a:lnTo>
                <a:lnTo>
                  <a:pt x="129780" y="57479"/>
                </a:lnTo>
                <a:lnTo>
                  <a:pt x="129780" y="63876"/>
                </a:lnTo>
                <a:lnTo>
                  <a:pt x="128038" y="63876"/>
                </a:lnTo>
                <a:lnTo>
                  <a:pt x="128038" y="48833"/>
                </a:lnTo>
                <a:lnTo>
                  <a:pt x="130857" y="48833"/>
                </a:lnTo>
                <a:lnTo>
                  <a:pt x="131268" y="53964"/>
                </a:lnTo>
                <a:lnTo>
                  <a:pt x="131680" y="48833"/>
                </a:lnTo>
                <a:close/>
                <a:moveTo>
                  <a:pt x="141941" y="48833"/>
                </a:moveTo>
                <a:lnTo>
                  <a:pt x="141941" y="63876"/>
                </a:lnTo>
                <a:lnTo>
                  <a:pt x="140231" y="63876"/>
                </a:lnTo>
                <a:lnTo>
                  <a:pt x="140231" y="57479"/>
                </a:lnTo>
                <a:lnTo>
                  <a:pt x="139692" y="63876"/>
                </a:lnTo>
                <a:lnTo>
                  <a:pt x="137792" y="63876"/>
                </a:lnTo>
                <a:lnTo>
                  <a:pt x="137254" y="57479"/>
                </a:lnTo>
                <a:lnTo>
                  <a:pt x="137254" y="63876"/>
                </a:lnTo>
                <a:lnTo>
                  <a:pt x="135512" y="63876"/>
                </a:lnTo>
                <a:lnTo>
                  <a:pt x="135512" y="48833"/>
                </a:lnTo>
                <a:lnTo>
                  <a:pt x="138330" y="48833"/>
                </a:lnTo>
                <a:lnTo>
                  <a:pt x="138742" y="53964"/>
                </a:lnTo>
                <a:lnTo>
                  <a:pt x="139154" y="48833"/>
                </a:lnTo>
                <a:close/>
                <a:moveTo>
                  <a:pt x="149446" y="48833"/>
                </a:moveTo>
                <a:lnTo>
                  <a:pt x="149446" y="63876"/>
                </a:lnTo>
                <a:lnTo>
                  <a:pt x="147705" y="63876"/>
                </a:lnTo>
                <a:lnTo>
                  <a:pt x="147705" y="57479"/>
                </a:lnTo>
                <a:lnTo>
                  <a:pt x="147166" y="63876"/>
                </a:lnTo>
                <a:lnTo>
                  <a:pt x="145266" y="63876"/>
                </a:lnTo>
                <a:lnTo>
                  <a:pt x="144728" y="57479"/>
                </a:lnTo>
                <a:lnTo>
                  <a:pt x="144728" y="63876"/>
                </a:lnTo>
                <a:lnTo>
                  <a:pt x="142986" y="63876"/>
                </a:lnTo>
                <a:lnTo>
                  <a:pt x="142986" y="48833"/>
                </a:lnTo>
                <a:lnTo>
                  <a:pt x="145804" y="48833"/>
                </a:lnTo>
                <a:lnTo>
                  <a:pt x="146216" y="53964"/>
                </a:lnTo>
                <a:lnTo>
                  <a:pt x="146628" y="48833"/>
                </a:lnTo>
                <a:close/>
                <a:moveTo>
                  <a:pt x="156920" y="48833"/>
                </a:moveTo>
                <a:lnTo>
                  <a:pt x="156920" y="63876"/>
                </a:lnTo>
                <a:lnTo>
                  <a:pt x="155178" y="63876"/>
                </a:lnTo>
                <a:lnTo>
                  <a:pt x="155178" y="57479"/>
                </a:lnTo>
                <a:lnTo>
                  <a:pt x="154640" y="63876"/>
                </a:lnTo>
                <a:lnTo>
                  <a:pt x="152740" y="63876"/>
                </a:lnTo>
                <a:lnTo>
                  <a:pt x="152233" y="57479"/>
                </a:lnTo>
                <a:lnTo>
                  <a:pt x="152233" y="63876"/>
                </a:lnTo>
                <a:lnTo>
                  <a:pt x="150491" y="63876"/>
                </a:lnTo>
                <a:lnTo>
                  <a:pt x="150491" y="48833"/>
                </a:lnTo>
                <a:lnTo>
                  <a:pt x="153278" y="48833"/>
                </a:lnTo>
                <a:lnTo>
                  <a:pt x="153690" y="53964"/>
                </a:lnTo>
                <a:lnTo>
                  <a:pt x="154133" y="48833"/>
                </a:lnTo>
                <a:close/>
                <a:moveTo>
                  <a:pt x="164394" y="48833"/>
                </a:moveTo>
                <a:lnTo>
                  <a:pt x="164394" y="63876"/>
                </a:lnTo>
                <a:lnTo>
                  <a:pt x="162652" y="63876"/>
                </a:lnTo>
                <a:lnTo>
                  <a:pt x="162652" y="57479"/>
                </a:lnTo>
                <a:lnTo>
                  <a:pt x="162146" y="63876"/>
                </a:lnTo>
                <a:lnTo>
                  <a:pt x="160214" y="63876"/>
                </a:lnTo>
                <a:lnTo>
                  <a:pt x="159707" y="57479"/>
                </a:lnTo>
                <a:lnTo>
                  <a:pt x="159707" y="63876"/>
                </a:lnTo>
                <a:lnTo>
                  <a:pt x="157965" y="63876"/>
                </a:lnTo>
                <a:lnTo>
                  <a:pt x="157965" y="48833"/>
                </a:lnTo>
                <a:lnTo>
                  <a:pt x="160752" y="48833"/>
                </a:lnTo>
                <a:lnTo>
                  <a:pt x="161164" y="53964"/>
                </a:lnTo>
                <a:lnTo>
                  <a:pt x="161607" y="48833"/>
                </a:lnTo>
                <a:close/>
                <a:moveTo>
                  <a:pt x="171868" y="48833"/>
                </a:moveTo>
                <a:lnTo>
                  <a:pt x="171868" y="63876"/>
                </a:lnTo>
                <a:lnTo>
                  <a:pt x="170126" y="63876"/>
                </a:lnTo>
                <a:lnTo>
                  <a:pt x="170126" y="57479"/>
                </a:lnTo>
                <a:lnTo>
                  <a:pt x="169620" y="63876"/>
                </a:lnTo>
                <a:lnTo>
                  <a:pt x="167688" y="63876"/>
                </a:lnTo>
                <a:lnTo>
                  <a:pt x="167181" y="57479"/>
                </a:lnTo>
                <a:lnTo>
                  <a:pt x="167181" y="63876"/>
                </a:lnTo>
                <a:lnTo>
                  <a:pt x="165439" y="63876"/>
                </a:lnTo>
                <a:lnTo>
                  <a:pt x="165439" y="48833"/>
                </a:lnTo>
                <a:lnTo>
                  <a:pt x="168226" y="48833"/>
                </a:lnTo>
                <a:lnTo>
                  <a:pt x="168638" y="53964"/>
                </a:lnTo>
                <a:lnTo>
                  <a:pt x="169081" y="48833"/>
                </a:lnTo>
                <a:close/>
                <a:moveTo>
                  <a:pt x="179342" y="48833"/>
                </a:moveTo>
                <a:lnTo>
                  <a:pt x="179342" y="63876"/>
                </a:lnTo>
                <a:lnTo>
                  <a:pt x="177600" y="63876"/>
                </a:lnTo>
                <a:lnTo>
                  <a:pt x="177600" y="57479"/>
                </a:lnTo>
                <a:lnTo>
                  <a:pt x="177093" y="63876"/>
                </a:lnTo>
                <a:lnTo>
                  <a:pt x="175193" y="63876"/>
                </a:lnTo>
                <a:lnTo>
                  <a:pt x="174655" y="57479"/>
                </a:lnTo>
                <a:lnTo>
                  <a:pt x="174655" y="63876"/>
                </a:lnTo>
                <a:lnTo>
                  <a:pt x="172913" y="63876"/>
                </a:lnTo>
                <a:lnTo>
                  <a:pt x="172913" y="48833"/>
                </a:lnTo>
                <a:lnTo>
                  <a:pt x="175732" y="48833"/>
                </a:lnTo>
                <a:lnTo>
                  <a:pt x="176143" y="53964"/>
                </a:lnTo>
                <a:lnTo>
                  <a:pt x="176555" y="48833"/>
                </a:lnTo>
                <a:close/>
                <a:moveTo>
                  <a:pt x="186816" y="48833"/>
                </a:moveTo>
                <a:lnTo>
                  <a:pt x="186816" y="63876"/>
                </a:lnTo>
                <a:lnTo>
                  <a:pt x="185106" y="63876"/>
                </a:lnTo>
                <a:lnTo>
                  <a:pt x="185106" y="57479"/>
                </a:lnTo>
                <a:lnTo>
                  <a:pt x="184567" y="63876"/>
                </a:lnTo>
                <a:lnTo>
                  <a:pt x="182667" y="63876"/>
                </a:lnTo>
                <a:lnTo>
                  <a:pt x="182129" y="57479"/>
                </a:lnTo>
                <a:lnTo>
                  <a:pt x="182129" y="63876"/>
                </a:lnTo>
                <a:lnTo>
                  <a:pt x="180387" y="63876"/>
                </a:lnTo>
                <a:lnTo>
                  <a:pt x="180387" y="48833"/>
                </a:lnTo>
                <a:lnTo>
                  <a:pt x="183206" y="48833"/>
                </a:lnTo>
                <a:lnTo>
                  <a:pt x="183617" y="53964"/>
                </a:lnTo>
                <a:lnTo>
                  <a:pt x="184029" y="48833"/>
                </a:lnTo>
                <a:close/>
                <a:moveTo>
                  <a:pt x="194321" y="48833"/>
                </a:moveTo>
                <a:lnTo>
                  <a:pt x="194321" y="63876"/>
                </a:lnTo>
                <a:lnTo>
                  <a:pt x="192580" y="63876"/>
                </a:lnTo>
                <a:lnTo>
                  <a:pt x="192580" y="57479"/>
                </a:lnTo>
                <a:lnTo>
                  <a:pt x="192041" y="63876"/>
                </a:lnTo>
                <a:lnTo>
                  <a:pt x="190141" y="63876"/>
                </a:lnTo>
                <a:lnTo>
                  <a:pt x="189603" y="57479"/>
                </a:lnTo>
                <a:lnTo>
                  <a:pt x="189603" y="63876"/>
                </a:lnTo>
                <a:lnTo>
                  <a:pt x="187861" y="63876"/>
                </a:lnTo>
                <a:lnTo>
                  <a:pt x="187861" y="48833"/>
                </a:lnTo>
                <a:lnTo>
                  <a:pt x="190679" y="48833"/>
                </a:lnTo>
                <a:lnTo>
                  <a:pt x="191091" y="53964"/>
                </a:lnTo>
                <a:lnTo>
                  <a:pt x="191503" y="48833"/>
                </a:lnTo>
                <a:close/>
                <a:moveTo>
                  <a:pt x="201795" y="48833"/>
                </a:moveTo>
                <a:lnTo>
                  <a:pt x="201795" y="63876"/>
                </a:lnTo>
                <a:lnTo>
                  <a:pt x="200054" y="63876"/>
                </a:lnTo>
                <a:lnTo>
                  <a:pt x="200054" y="57479"/>
                </a:lnTo>
                <a:lnTo>
                  <a:pt x="199515" y="63876"/>
                </a:lnTo>
                <a:lnTo>
                  <a:pt x="197615" y="63876"/>
                </a:lnTo>
                <a:lnTo>
                  <a:pt x="197077" y="57479"/>
                </a:lnTo>
                <a:lnTo>
                  <a:pt x="197077" y="63876"/>
                </a:lnTo>
                <a:lnTo>
                  <a:pt x="195366" y="63876"/>
                </a:lnTo>
                <a:lnTo>
                  <a:pt x="195366" y="48833"/>
                </a:lnTo>
                <a:lnTo>
                  <a:pt x="198153" y="48833"/>
                </a:lnTo>
                <a:lnTo>
                  <a:pt x="198565" y="53964"/>
                </a:lnTo>
                <a:lnTo>
                  <a:pt x="198977" y="48833"/>
                </a:lnTo>
                <a:close/>
                <a:moveTo>
                  <a:pt x="209269" y="48833"/>
                </a:moveTo>
                <a:lnTo>
                  <a:pt x="209269" y="63876"/>
                </a:lnTo>
                <a:lnTo>
                  <a:pt x="207527" y="63876"/>
                </a:lnTo>
                <a:lnTo>
                  <a:pt x="207527" y="57479"/>
                </a:lnTo>
                <a:lnTo>
                  <a:pt x="207021" y="63876"/>
                </a:lnTo>
                <a:lnTo>
                  <a:pt x="205089" y="63876"/>
                </a:lnTo>
                <a:lnTo>
                  <a:pt x="204582" y="57479"/>
                </a:lnTo>
                <a:lnTo>
                  <a:pt x="204582" y="63876"/>
                </a:lnTo>
                <a:lnTo>
                  <a:pt x="202840" y="63876"/>
                </a:lnTo>
                <a:lnTo>
                  <a:pt x="202840" y="48833"/>
                </a:lnTo>
                <a:lnTo>
                  <a:pt x="205627" y="48833"/>
                </a:lnTo>
                <a:lnTo>
                  <a:pt x="206039" y="53964"/>
                </a:lnTo>
                <a:lnTo>
                  <a:pt x="206451" y="48833"/>
                </a:lnTo>
                <a:close/>
                <a:moveTo>
                  <a:pt x="216743" y="48833"/>
                </a:moveTo>
                <a:lnTo>
                  <a:pt x="216743" y="63876"/>
                </a:lnTo>
                <a:lnTo>
                  <a:pt x="215001" y="63876"/>
                </a:lnTo>
                <a:lnTo>
                  <a:pt x="215001" y="57479"/>
                </a:lnTo>
                <a:lnTo>
                  <a:pt x="214495" y="63876"/>
                </a:lnTo>
                <a:lnTo>
                  <a:pt x="212563" y="63876"/>
                </a:lnTo>
                <a:lnTo>
                  <a:pt x="212056" y="57479"/>
                </a:lnTo>
                <a:lnTo>
                  <a:pt x="212056" y="63876"/>
                </a:lnTo>
                <a:lnTo>
                  <a:pt x="210314" y="63876"/>
                </a:lnTo>
                <a:lnTo>
                  <a:pt x="210314" y="48833"/>
                </a:lnTo>
                <a:lnTo>
                  <a:pt x="213101" y="48833"/>
                </a:lnTo>
                <a:lnTo>
                  <a:pt x="213513" y="53964"/>
                </a:lnTo>
                <a:lnTo>
                  <a:pt x="213956" y="48833"/>
                </a:lnTo>
                <a:close/>
                <a:moveTo>
                  <a:pt x="224217" y="48833"/>
                </a:moveTo>
                <a:lnTo>
                  <a:pt x="224217" y="63876"/>
                </a:lnTo>
                <a:lnTo>
                  <a:pt x="222475" y="63876"/>
                </a:lnTo>
                <a:lnTo>
                  <a:pt x="222475" y="57479"/>
                </a:lnTo>
                <a:lnTo>
                  <a:pt x="221969" y="63876"/>
                </a:lnTo>
                <a:lnTo>
                  <a:pt x="220037" y="63876"/>
                </a:lnTo>
                <a:lnTo>
                  <a:pt x="219530" y="57479"/>
                </a:lnTo>
                <a:lnTo>
                  <a:pt x="219530" y="63876"/>
                </a:lnTo>
                <a:lnTo>
                  <a:pt x="217788" y="63876"/>
                </a:lnTo>
                <a:lnTo>
                  <a:pt x="217788" y="48833"/>
                </a:lnTo>
                <a:lnTo>
                  <a:pt x="220575" y="48833"/>
                </a:lnTo>
                <a:lnTo>
                  <a:pt x="221018" y="53964"/>
                </a:lnTo>
                <a:lnTo>
                  <a:pt x="221430" y="48833"/>
                </a:lnTo>
                <a:close/>
                <a:moveTo>
                  <a:pt x="231691" y="48833"/>
                </a:moveTo>
                <a:lnTo>
                  <a:pt x="231691" y="63876"/>
                </a:lnTo>
                <a:lnTo>
                  <a:pt x="229981" y="63876"/>
                </a:lnTo>
                <a:lnTo>
                  <a:pt x="229981" y="57479"/>
                </a:lnTo>
                <a:lnTo>
                  <a:pt x="229442" y="63876"/>
                </a:lnTo>
                <a:lnTo>
                  <a:pt x="227542" y="63876"/>
                </a:lnTo>
                <a:lnTo>
                  <a:pt x="227004" y="57479"/>
                </a:lnTo>
                <a:lnTo>
                  <a:pt x="227004" y="63876"/>
                </a:lnTo>
                <a:lnTo>
                  <a:pt x="225262" y="63876"/>
                </a:lnTo>
                <a:lnTo>
                  <a:pt x="225262" y="48833"/>
                </a:lnTo>
                <a:lnTo>
                  <a:pt x="228049" y="48833"/>
                </a:lnTo>
                <a:lnTo>
                  <a:pt x="228492" y="53964"/>
                </a:lnTo>
                <a:lnTo>
                  <a:pt x="228904" y="48833"/>
                </a:lnTo>
                <a:close/>
                <a:moveTo>
                  <a:pt x="239165" y="48833"/>
                </a:moveTo>
                <a:lnTo>
                  <a:pt x="239165" y="63876"/>
                </a:lnTo>
                <a:lnTo>
                  <a:pt x="237455" y="63876"/>
                </a:lnTo>
                <a:lnTo>
                  <a:pt x="237455" y="57479"/>
                </a:lnTo>
                <a:lnTo>
                  <a:pt x="236916" y="63876"/>
                </a:lnTo>
                <a:lnTo>
                  <a:pt x="235016" y="63876"/>
                </a:lnTo>
                <a:lnTo>
                  <a:pt x="234478" y="57479"/>
                </a:lnTo>
                <a:lnTo>
                  <a:pt x="234478" y="63876"/>
                </a:lnTo>
                <a:lnTo>
                  <a:pt x="232736" y="63876"/>
                </a:lnTo>
                <a:lnTo>
                  <a:pt x="232736" y="48833"/>
                </a:lnTo>
                <a:lnTo>
                  <a:pt x="235555" y="48833"/>
                </a:lnTo>
                <a:lnTo>
                  <a:pt x="235966" y="53964"/>
                </a:lnTo>
                <a:lnTo>
                  <a:pt x="236378" y="48833"/>
                </a:lnTo>
                <a:close/>
                <a:moveTo>
                  <a:pt x="246670" y="48833"/>
                </a:moveTo>
                <a:lnTo>
                  <a:pt x="246670" y="63876"/>
                </a:lnTo>
                <a:lnTo>
                  <a:pt x="244929" y="63876"/>
                </a:lnTo>
                <a:lnTo>
                  <a:pt x="244929" y="57479"/>
                </a:lnTo>
                <a:lnTo>
                  <a:pt x="244390" y="63876"/>
                </a:lnTo>
                <a:lnTo>
                  <a:pt x="242490" y="63876"/>
                </a:lnTo>
                <a:lnTo>
                  <a:pt x="241952" y="57479"/>
                </a:lnTo>
                <a:lnTo>
                  <a:pt x="241952" y="63876"/>
                </a:lnTo>
                <a:lnTo>
                  <a:pt x="240242" y="63876"/>
                </a:lnTo>
                <a:lnTo>
                  <a:pt x="240242" y="48833"/>
                </a:lnTo>
                <a:lnTo>
                  <a:pt x="243028" y="48833"/>
                </a:lnTo>
                <a:lnTo>
                  <a:pt x="243440" y="53964"/>
                </a:lnTo>
                <a:lnTo>
                  <a:pt x="243852" y="48833"/>
                </a:lnTo>
                <a:close/>
                <a:moveTo>
                  <a:pt x="254144" y="48833"/>
                </a:moveTo>
                <a:lnTo>
                  <a:pt x="254144" y="63876"/>
                </a:lnTo>
                <a:lnTo>
                  <a:pt x="252402" y="63876"/>
                </a:lnTo>
                <a:lnTo>
                  <a:pt x="252402" y="57479"/>
                </a:lnTo>
                <a:lnTo>
                  <a:pt x="251864" y="63876"/>
                </a:lnTo>
                <a:lnTo>
                  <a:pt x="249964" y="63876"/>
                </a:lnTo>
                <a:lnTo>
                  <a:pt x="249426" y="57479"/>
                </a:lnTo>
                <a:lnTo>
                  <a:pt x="249426" y="63876"/>
                </a:lnTo>
                <a:lnTo>
                  <a:pt x="247715" y="63876"/>
                </a:lnTo>
                <a:lnTo>
                  <a:pt x="247715" y="48833"/>
                </a:lnTo>
                <a:lnTo>
                  <a:pt x="250502" y="48833"/>
                </a:lnTo>
                <a:lnTo>
                  <a:pt x="250914" y="53964"/>
                </a:lnTo>
                <a:lnTo>
                  <a:pt x="251326" y="48833"/>
                </a:lnTo>
                <a:close/>
                <a:moveTo>
                  <a:pt x="261618" y="48833"/>
                </a:moveTo>
                <a:lnTo>
                  <a:pt x="261618" y="63876"/>
                </a:lnTo>
                <a:lnTo>
                  <a:pt x="259876" y="63876"/>
                </a:lnTo>
                <a:lnTo>
                  <a:pt x="259876" y="57479"/>
                </a:lnTo>
                <a:lnTo>
                  <a:pt x="259338" y="63876"/>
                </a:lnTo>
                <a:lnTo>
                  <a:pt x="257438" y="63876"/>
                </a:lnTo>
                <a:lnTo>
                  <a:pt x="256899" y="57479"/>
                </a:lnTo>
                <a:lnTo>
                  <a:pt x="256899" y="63876"/>
                </a:lnTo>
                <a:lnTo>
                  <a:pt x="255189" y="63876"/>
                </a:lnTo>
                <a:lnTo>
                  <a:pt x="255189" y="48833"/>
                </a:lnTo>
                <a:lnTo>
                  <a:pt x="257976" y="48833"/>
                </a:lnTo>
                <a:lnTo>
                  <a:pt x="258388" y="53964"/>
                </a:lnTo>
                <a:lnTo>
                  <a:pt x="258831" y="48833"/>
                </a:lnTo>
                <a:close/>
                <a:moveTo>
                  <a:pt x="269092" y="48833"/>
                </a:moveTo>
                <a:lnTo>
                  <a:pt x="269092" y="63876"/>
                </a:lnTo>
                <a:lnTo>
                  <a:pt x="267350" y="63876"/>
                </a:lnTo>
                <a:lnTo>
                  <a:pt x="267350" y="57479"/>
                </a:lnTo>
                <a:lnTo>
                  <a:pt x="266844" y="63876"/>
                </a:lnTo>
                <a:lnTo>
                  <a:pt x="264912" y="63876"/>
                </a:lnTo>
                <a:lnTo>
                  <a:pt x="264405" y="57479"/>
                </a:lnTo>
                <a:lnTo>
                  <a:pt x="264405" y="63876"/>
                </a:lnTo>
                <a:lnTo>
                  <a:pt x="262663" y="63876"/>
                </a:lnTo>
                <a:lnTo>
                  <a:pt x="262663" y="48833"/>
                </a:lnTo>
                <a:lnTo>
                  <a:pt x="265450" y="48833"/>
                </a:lnTo>
                <a:lnTo>
                  <a:pt x="265862" y="53964"/>
                </a:lnTo>
                <a:lnTo>
                  <a:pt x="266305" y="48833"/>
                </a:lnTo>
                <a:close/>
                <a:moveTo>
                  <a:pt x="276566" y="48833"/>
                </a:moveTo>
                <a:lnTo>
                  <a:pt x="276566" y="63876"/>
                </a:lnTo>
                <a:lnTo>
                  <a:pt x="274824" y="63876"/>
                </a:lnTo>
                <a:lnTo>
                  <a:pt x="274824" y="57479"/>
                </a:lnTo>
                <a:lnTo>
                  <a:pt x="274317" y="63876"/>
                </a:lnTo>
                <a:lnTo>
                  <a:pt x="272386" y="63876"/>
                </a:lnTo>
                <a:lnTo>
                  <a:pt x="271879" y="57479"/>
                </a:lnTo>
                <a:lnTo>
                  <a:pt x="271879" y="63876"/>
                </a:lnTo>
                <a:lnTo>
                  <a:pt x="270137" y="63876"/>
                </a:lnTo>
                <a:lnTo>
                  <a:pt x="270137" y="48833"/>
                </a:lnTo>
                <a:lnTo>
                  <a:pt x="272924" y="48833"/>
                </a:lnTo>
                <a:lnTo>
                  <a:pt x="273367" y="53964"/>
                </a:lnTo>
                <a:lnTo>
                  <a:pt x="273779" y="48833"/>
                </a:lnTo>
                <a:close/>
                <a:moveTo>
                  <a:pt x="284040" y="48833"/>
                </a:moveTo>
                <a:lnTo>
                  <a:pt x="284040" y="63876"/>
                </a:lnTo>
                <a:lnTo>
                  <a:pt x="282298" y="63876"/>
                </a:lnTo>
                <a:lnTo>
                  <a:pt x="282298" y="57479"/>
                </a:lnTo>
                <a:lnTo>
                  <a:pt x="281791" y="63876"/>
                </a:lnTo>
                <a:lnTo>
                  <a:pt x="279860" y="63876"/>
                </a:lnTo>
                <a:lnTo>
                  <a:pt x="279353" y="57479"/>
                </a:lnTo>
                <a:lnTo>
                  <a:pt x="279353" y="63876"/>
                </a:lnTo>
                <a:lnTo>
                  <a:pt x="277611" y="63876"/>
                </a:lnTo>
                <a:lnTo>
                  <a:pt x="277611" y="48833"/>
                </a:lnTo>
                <a:lnTo>
                  <a:pt x="280430" y="48833"/>
                </a:lnTo>
                <a:lnTo>
                  <a:pt x="280841" y="53964"/>
                </a:lnTo>
                <a:lnTo>
                  <a:pt x="281253" y="48833"/>
                </a:lnTo>
                <a:close/>
                <a:moveTo>
                  <a:pt x="7347" y="64700"/>
                </a:moveTo>
                <a:lnTo>
                  <a:pt x="7347" y="79742"/>
                </a:lnTo>
                <a:lnTo>
                  <a:pt x="5605" y="79742"/>
                </a:lnTo>
                <a:lnTo>
                  <a:pt x="5605" y="73345"/>
                </a:lnTo>
                <a:lnTo>
                  <a:pt x="5099" y="79742"/>
                </a:lnTo>
                <a:lnTo>
                  <a:pt x="3167" y="79742"/>
                </a:lnTo>
                <a:lnTo>
                  <a:pt x="2629" y="73345"/>
                </a:lnTo>
                <a:lnTo>
                  <a:pt x="2629" y="79742"/>
                </a:lnTo>
                <a:lnTo>
                  <a:pt x="918" y="79742"/>
                </a:lnTo>
                <a:lnTo>
                  <a:pt x="918" y="64700"/>
                </a:lnTo>
                <a:lnTo>
                  <a:pt x="3705" y="64700"/>
                </a:lnTo>
                <a:lnTo>
                  <a:pt x="4117" y="69830"/>
                </a:lnTo>
                <a:lnTo>
                  <a:pt x="4529" y="64700"/>
                </a:lnTo>
                <a:close/>
                <a:moveTo>
                  <a:pt x="14821" y="64700"/>
                </a:moveTo>
                <a:lnTo>
                  <a:pt x="14821" y="79742"/>
                </a:lnTo>
                <a:lnTo>
                  <a:pt x="13079" y="79742"/>
                </a:lnTo>
                <a:lnTo>
                  <a:pt x="13079" y="73345"/>
                </a:lnTo>
                <a:lnTo>
                  <a:pt x="12573" y="79742"/>
                </a:lnTo>
                <a:lnTo>
                  <a:pt x="10641" y="79742"/>
                </a:lnTo>
                <a:lnTo>
                  <a:pt x="10134" y="73345"/>
                </a:lnTo>
                <a:lnTo>
                  <a:pt x="10134" y="79742"/>
                </a:lnTo>
                <a:lnTo>
                  <a:pt x="8392" y="79742"/>
                </a:lnTo>
                <a:lnTo>
                  <a:pt x="8392" y="64700"/>
                </a:lnTo>
                <a:lnTo>
                  <a:pt x="11179" y="64700"/>
                </a:lnTo>
                <a:lnTo>
                  <a:pt x="11591" y="69830"/>
                </a:lnTo>
                <a:lnTo>
                  <a:pt x="12034" y="64700"/>
                </a:lnTo>
                <a:close/>
                <a:moveTo>
                  <a:pt x="22295" y="64700"/>
                </a:moveTo>
                <a:lnTo>
                  <a:pt x="22295" y="79742"/>
                </a:lnTo>
                <a:lnTo>
                  <a:pt x="20553" y="79742"/>
                </a:lnTo>
                <a:lnTo>
                  <a:pt x="20553" y="73345"/>
                </a:lnTo>
                <a:lnTo>
                  <a:pt x="20047" y="79742"/>
                </a:lnTo>
                <a:lnTo>
                  <a:pt x="18115" y="79742"/>
                </a:lnTo>
                <a:lnTo>
                  <a:pt x="17608" y="73345"/>
                </a:lnTo>
                <a:lnTo>
                  <a:pt x="17608" y="79742"/>
                </a:lnTo>
                <a:lnTo>
                  <a:pt x="15866" y="79742"/>
                </a:lnTo>
                <a:lnTo>
                  <a:pt x="15866" y="64700"/>
                </a:lnTo>
                <a:lnTo>
                  <a:pt x="18653" y="64700"/>
                </a:lnTo>
                <a:lnTo>
                  <a:pt x="19096" y="69830"/>
                </a:lnTo>
                <a:lnTo>
                  <a:pt x="19508" y="64700"/>
                </a:lnTo>
                <a:close/>
                <a:moveTo>
                  <a:pt x="29769" y="64700"/>
                </a:moveTo>
                <a:lnTo>
                  <a:pt x="29769" y="79742"/>
                </a:lnTo>
                <a:lnTo>
                  <a:pt x="28059" y="79742"/>
                </a:lnTo>
                <a:lnTo>
                  <a:pt x="28059" y="73345"/>
                </a:lnTo>
                <a:lnTo>
                  <a:pt x="27520" y="79742"/>
                </a:lnTo>
                <a:lnTo>
                  <a:pt x="25589" y="79742"/>
                </a:lnTo>
                <a:lnTo>
                  <a:pt x="25082" y="73345"/>
                </a:lnTo>
                <a:lnTo>
                  <a:pt x="25082" y="79742"/>
                </a:lnTo>
                <a:lnTo>
                  <a:pt x="23340" y="79742"/>
                </a:lnTo>
                <a:lnTo>
                  <a:pt x="23340" y="64700"/>
                </a:lnTo>
                <a:lnTo>
                  <a:pt x="26159" y="64700"/>
                </a:lnTo>
                <a:lnTo>
                  <a:pt x="26570" y="69830"/>
                </a:lnTo>
                <a:lnTo>
                  <a:pt x="26982" y="64700"/>
                </a:lnTo>
                <a:close/>
                <a:moveTo>
                  <a:pt x="37243" y="64700"/>
                </a:moveTo>
                <a:lnTo>
                  <a:pt x="37243" y="79742"/>
                </a:lnTo>
                <a:lnTo>
                  <a:pt x="35533" y="79742"/>
                </a:lnTo>
                <a:lnTo>
                  <a:pt x="35533" y="73345"/>
                </a:lnTo>
                <a:lnTo>
                  <a:pt x="34994" y="79742"/>
                </a:lnTo>
                <a:lnTo>
                  <a:pt x="33094" y="79742"/>
                </a:lnTo>
                <a:lnTo>
                  <a:pt x="32556" y="73345"/>
                </a:lnTo>
                <a:lnTo>
                  <a:pt x="32556" y="79742"/>
                </a:lnTo>
                <a:lnTo>
                  <a:pt x="30814" y="79742"/>
                </a:lnTo>
                <a:lnTo>
                  <a:pt x="30814" y="64700"/>
                </a:lnTo>
                <a:lnTo>
                  <a:pt x="33633" y="64700"/>
                </a:lnTo>
                <a:lnTo>
                  <a:pt x="34044" y="69830"/>
                </a:lnTo>
                <a:lnTo>
                  <a:pt x="34456" y="64700"/>
                </a:lnTo>
                <a:close/>
                <a:moveTo>
                  <a:pt x="44748" y="64700"/>
                </a:moveTo>
                <a:lnTo>
                  <a:pt x="44748" y="79742"/>
                </a:lnTo>
                <a:lnTo>
                  <a:pt x="43007" y="79742"/>
                </a:lnTo>
                <a:lnTo>
                  <a:pt x="43007" y="73345"/>
                </a:lnTo>
                <a:lnTo>
                  <a:pt x="42468" y="79742"/>
                </a:lnTo>
                <a:lnTo>
                  <a:pt x="40568" y="79742"/>
                </a:lnTo>
                <a:lnTo>
                  <a:pt x="40030" y="73345"/>
                </a:lnTo>
                <a:lnTo>
                  <a:pt x="40030" y="79742"/>
                </a:lnTo>
                <a:lnTo>
                  <a:pt x="38320" y="79742"/>
                </a:lnTo>
                <a:lnTo>
                  <a:pt x="38320" y="64700"/>
                </a:lnTo>
                <a:lnTo>
                  <a:pt x="41106" y="64700"/>
                </a:lnTo>
                <a:lnTo>
                  <a:pt x="41518" y="69830"/>
                </a:lnTo>
                <a:lnTo>
                  <a:pt x="41930" y="64700"/>
                </a:lnTo>
                <a:close/>
                <a:moveTo>
                  <a:pt x="52222" y="64700"/>
                </a:moveTo>
                <a:lnTo>
                  <a:pt x="52222" y="79742"/>
                </a:lnTo>
                <a:lnTo>
                  <a:pt x="50480" y="79742"/>
                </a:lnTo>
                <a:lnTo>
                  <a:pt x="50480" y="73345"/>
                </a:lnTo>
                <a:lnTo>
                  <a:pt x="49942" y="79742"/>
                </a:lnTo>
                <a:lnTo>
                  <a:pt x="48042" y="79742"/>
                </a:lnTo>
                <a:lnTo>
                  <a:pt x="47504" y="73345"/>
                </a:lnTo>
                <a:lnTo>
                  <a:pt x="47504" y="79742"/>
                </a:lnTo>
                <a:lnTo>
                  <a:pt x="45793" y="79742"/>
                </a:lnTo>
                <a:lnTo>
                  <a:pt x="45793" y="64700"/>
                </a:lnTo>
                <a:lnTo>
                  <a:pt x="48580" y="64700"/>
                </a:lnTo>
                <a:lnTo>
                  <a:pt x="48992" y="69830"/>
                </a:lnTo>
                <a:lnTo>
                  <a:pt x="49404" y="64700"/>
                </a:lnTo>
                <a:close/>
                <a:moveTo>
                  <a:pt x="59696" y="64700"/>
                </a:moveTo>
                <a:lnTo>
                  <a:pt x="59696" y="79742"/>
                </a:lnTo>
                <a:lnTo>
                  <a:pt x="57954" y="79742"/>
                </a:lnTo>
                <a:lnTo>
                  <a:pt x="57954" y="73345"/>
                </a:lnTo>
                <a:lnTo>
                  <a:pt x="57448" y="79742"/>
                </a:lnTo>
                <a:lnTo>
                  <a:pt x="55516" y="79742"/>
                </a:lnTo>
                <a:lnTo>
                  <a:pt x="54978" y="73345"/>
                </a:lnTo>
                <a:lnTo>
                  <a:pt x="54978" y="79742"/>
                </a:lnTo>
                <a:lnTo>
                  <a:pt x="53267" y="79742"/>
                </a:lnTo>
                <a:lnTo>
                  <a:pt x="53267" y="64700"/>
                </a:lnTo>
                <a:lnTo>
                  <a:pt x="56054" y="64700"/>
                </a:lnTo>
                <a:lnTo>
                  <a:pt x="56466" y="69830"/>
                </a:lnTo>
                <a:lnTo>
                  <a:pt x="56878" y="64700"/>
                </a:lnTo>
                <a:close/>
                <a:moveTo>
                  <a:pt x="67170" y="64700"/>
                </a:moveTo>
                <a:lnTo>
                  <a:pt x="67170" y="79742"/>
                </a:lnTo>
                <a:lnTo>
                  <a:pt x="65428" y="79742"/>
                </a:lnTo>
                <a:lnTo>
                  <a:pt x="65428" y="73345"/>
                </a:lnTo>
                <a:lnTo>
                  <a:pt x="64922" y="79742"/>
                </a:lnTo>
                <a:lnTo>
                  <a:pt x="62990" y="79742"/>
                </a:lnTo>
                <a:lnTo>
                  <a:pt x="62483" y="73345"/>
                </a:lnTo>
                <a:lnTo>
                  <a:pt x="62483" y="79742"/>
                </a:lnTo>
                <a:lnTo>
                  <a:pt x="60741" y="79742"/>
                </a:lnTo>
                <a:lnTo>
                  <a:pt x="60741" y="64700"/>
                </a:lnTo>
                <a:lnTo>
                  <a:pt x="63528" y="64700"/>
                </a:lnTo>
                <a:lnTo>
                  <a:pt x="63940" y="69830"/>
                </a:lnTo>
                <a:lnTo>
                  <a:pt x="64383" y="64700"/>
                </a:lnTo>
                <a:close/>
                <a:moveTo>
                  <a:pt x="74644" y="64700"/>
                </a:moveTo>
                <a:lnTo>
                  <a:pt x="74644" y="79742"/>
                </a:lnTo>
                <a:lnTo>
                  <a:pt x="72902" y="79742"/>
                </a:lnTo>
                <a:lnTo>
                  <a:pt x="72902" y="73345"/>
                </a:lnTo>
                <a:lnTo>
                  <a:pt x="72395" y="79742"/>
                </a:lnTo>
                <a:lnTo>
                  <a:pt x="70464" y="79742"/>
                </a:lnTo>
                <a:lnTo>
                  <a:pt x="69957" y="73345"/>
                </a:lnTo>
                <a:lnTo>
                  <a:pt x="69957" y="79742"/>
                </a:lnTo>
                <a:lnTo>
                  <a:pt x="68215" y="79742"/>
                </a:lnTo>
                <a:lnTo>
                  <a:pt x="68215" y="64700"/>
                </a:lnTo>
                <a:lnTo>
                  <a:pt x="71002" y="64700"/>
                </a:lnTo>
                <a:lnTo>
                  <a:pt x="71445" y="69830"/>
                </a:lnTo>
                <a:lnTo>
                  <a:pt x="71857" y="64700"/>
                </a:lnTo>
                <a:close/>
                <a:moveTo>
                  <a:pt x="82118" y="64700"/>
                </a:moveTo>
                <a:lnTo>
                  <a:pt x="82118" y="79742"/>
                </a:lnTo>
                <a:lnTo>
                  <a:pt x="80376" y="79742"/>
                </a:lnTo>
                <a:lnTo>
                  <a:pt x="80376" y="73345"/>
                </a:lnTo>
                <a:lnTo>
                  <a:pt x="79869" y="79742"/>
                </a:lnTo>
                <a:lnTo>
                  <a:pt x="77969" y="79742"/>
                </a:lnTo>
                <a:lnTo>
                  <a:pt x="77431" y="73345"/>
                </a:lnTo>
                <a:lnTo>
                  <a:pt x="77431" y="79742"/>
                </a:lnTo>
                <a:lnTo>
                  <a:pt x="75689" y="79742"/>
                </a:lnTo>
                <a:lnTo>
                  <a:pt x="75689" y="64700"/>
                </a:lnTo>
                <a:lnTo>
                  <a:pt x="78508" y="64700"/>
                </a:lnTo>
                <a:lnTo>
                  <a:pt x="78919" y="69830"/>
                </a:lnTo>
                <a:lnTo>
                  <a:pt x="79331" y="64700"/>
                </a:lnTo>
                <a:close/>
                <a:moveTo>
                  <a:pt x="89623" y="64700"/>
                </a:moveTo>
                <a:lnTo>
                  <a:pt x="89623" y="79742"/>
                </a:lnTo>
                <a:lnTo>
                  <a:pt x="87882" y="79742"/>
                </a:lnTo>
                <a:lnTo>
                  <a:pt x="87882" y="73345"/>
                </a:lnTo>
                <a:lnTo>
                  <a:pt x="87343" y="79742"/>
                </a:lnTo>
                <a:lnTo>
                  <a:pt x="85443" y="79742"/>
                </a:lnTo>
                <a:lnTo>
                  <a:pt x="84905" y="73345"/>
                </a:lnTo>
                <a:lnTo>
                  <a:pt x="84905" y="79742"/>
                </a:lnTo>
                <a:lnTo>
                  <a:pt x="83163" y="79742"/>
                </a:lnTo>
                <a:lnTo>
                  <a:pt x="83163" y="64700"/>
                </a:lnTo>
                <a:lnTo>
                  <a:pt x="85982" y="64700"/>
                </a:lnTo>
                <a:lnTo>
                  <a:pt x="86393" y="69830"/>
                </a:lnTo>
                <a:lnTo>
                  <a:pt x="86805" y="64700"/>
                </a:lnTo>
                <a:close/>
                <a:moveTo>
                  <a:pt x="97097" y="64700"/>
                </a:moveTo>
                <a:lnTo>
                  <a:pt x="97097" y="79742"/>
                </a:lnTo>
                <a:lnTo>
                  <a:pt x="95356" y="79742"/>
                </a:lnTo>
                <a:lnTo>
                  <a:pt x="95356" y="73345"/>
                </a:lnTo>
                <a:lnTo>
                  <a:pt x="94817" y="79742"/>
                </a:lnTo>
                <a:lnTo>
                  <a:pt x="92917" y="79742"/>
                </a:lnTo>
                <a:lnTo>
                  <a:pt x="92379" y="73345"/>
                </a:lnTo>
                <a:lnTo>
                  <a:pt x="92379" y="79742"/>
                </a:lnTo>
                <a:lnTo>
                  <a:pt x="90637" y="79742"/>
                </a:lnTo>
                <a:lnTo>
                  <a:pt x="90637" y="64700"/>
                </a:lnTo>
                <a:lnTo>
                  <a:pt x="93455" y="64700"/>
                </a:lnTo>
                <a:lnTo>
                  <a:pt x="93867" y="69830"/>
                </a:lnTo>
                <a:lnTo>
                  <a:pt x="94279" y="64700"/>
                </a:lnTo>
                <a:close/>
                <a:moveTo>
                  <a:pt x="104571" y="64700"/>
                </a:moveTo>
                <a:lnTo>
                  <a:pt x="104571" y="79742"/>
                </a:lnTo>
                <a:lnTo>
                  <a:pt x="102829" y="79742"/>
                </a:lnTo>
                <a:lnTo>
                  <a:pt x="102829" y="73345"/>
                </a:lnTo>
                <a:lnTo>
                  <a:pt x="102323" y="79742"/>
                </a:lnTo>
                <a:lnTo>
                  <a:pt x="100391" y="79742"/>
                </a:lnTo>
                <a:lnTo>
                  <a:pt x="99853" y="73345"/>
                </a:lnTo>
                <a:lnTo>
                  <a:pt x="99853" y="79742"/>
                </a:lnTo>
                <a:lnTo>
                  <a:pt x="98142" y="79742"/>
                </a:lnTo>
                <a:lnTo>
                  <a:pt x="98142" y="64700"/>
                </a:lnTo>
                <a:lnTo>
                  <a:pt x="100929" y="64700"/>
                </a:lnTo>
                <a:lnTo>
                  <a:pt x="101341" y="69830"/>
                </a:lnTo>
                <a:lnTo>
                  <a:pt x="101753" y="64700"/>
                </a:lnTo>
                <a:close/>
                <a:moveTo>
                  <a:pt x="112045" y="64700"/>
                </a:moveTo>
                <a:lnTo>
                  <a:pt x="112045" y="79742"/>
                </a:lnTo>
                <a:lnTo>
                  <a:pt x="110303" y="79742"/>
                </a:lnTo>
                <a:lnTo>
                  <a:pt x="110303" y="73345"/>
                </a:lnTo>
                <a:lnTo>
                  <a:pt x="109797" y="79742"/>
                </a:lnTo>
                <a:lnTo>
                  <a:pt x="107865" y="79742"/>
                </a:lnTo>
                <a:lnTo>
                  <a:pt x="107358" y="73345"/>
                </a:lnTo>
                <a:lnTo>
                  <a:pt x="107358" y="79742"/>
                </a:lnTo>
                <a:lnTo>
                  <a:pt x="105616" y="79742"/>
                </a:lnTo>
                <a:lnTo>
                  <a:pt x="105616" y="64700"/>
                </a:lnTo>
                <a:lnTo>
                  <a:pt x="108403" y="64700"/>
                </a:lnTo>
                <a:lnTo>
                  <a:pt x="108815" y="69830"/>
                </a:lnTo>
                <a:lnTo>
                  <a:pt x="109258" y="64700"/>
                </a:lnTo>
                <a:close/>
                <a:moveTo>
                  <a:pt x="119519" y="64700"/>
                </a:moveTo>
                <a:lnTo>
                  <a:pt x="119519" y="79742"/>
                </a:lnTo>
                <a:lnTo>
                  <a:pt x="117777" y="79742"/>
                </a:lnTo>
                <a:lnTo>
                  <a:pt x="117777" y="73345"/>
                </a:lnTo>
                <a:lnTo>
                  <a:pt x="117271" y="79742"/>
                </a:lnTo>
                <a:lnTo>
                  <a:pt x="115339" y="79742"/>
                </a:lnTo>
                <a:lnTo>
                  <a:pt x="114832" y="73345"/>
                </a:lnTo>
                <a:lnTo>
                  <a:pt x="114832" y="79742"/>
                </a:lnTo>
                <a:lnTo>
                  <a:pt x="113090" y="79742"/>
                </a:lnTo>
                <a:lnTo>
                  <a:pt x="113090" y="64700"/>
                </a:lnTo>
                <a:lnTo>
                  <a:pt x="115877" y="64700"/>
                </a:lnTo>
                <a:lnTo>
                  <a:pt x="116320" y="69830"/>
                </a:lnTo>
                <a:lnTo>
                  <a:pt x="116732" y="64700"/>
                </a:lnTo>
                <a:close/>
                <a:moveTo>
                  <a:pt x="126993" y="64700"/>
                </a:moveTo>
                <a:lnTo>
                  <a:pt x="126993" y="79742"/>
                </a:lnTo>
                <a:lnTo>
                  <a:pt x="125283" y="79742"/>
                </a:lnTo>
                <a:lnTo>
                  <a:pt x="125283" y="73345"/>
                </a:lnTo>
                <a:lnTo>
                  <a:pt x="124744" y="79742"/>
                </a:lnTo>
                <a:lnTo>
                  <a:pt x="122813" y="79742"/>
                </a:lnTo>
                <a:lnTo>
                  <a:pt x="122306" y="73345"/>
                </a:lnTo>
                <a:lnTo>
                  <a:pt x="122306" y="79742"/>
                </a:lnTo>
                <a:lnTo>
                  <a:pt x="120564" y="79742"/>
                </a:lnTo>
                <a:lnTo>
                  <a:pt x="120564" y="64700"/>
                </a:lnTo>
                <a:lnTo>
                  <a:pt x="123351" y="64700"/>
                </a:lnTo>
                <a:lnTo>
                  <a:pt x="123794" y="69830"/>
                </a:lnTo>
                <a:lnTo>
                  <a:pt x="124206" y="64700"/>
                </a:lnTo>
                <a:close/>
                <a:moveTo>
                  <a:pt x="134467" y="64700"/>
                </a:moveTo>
                <a:lnTo>
                  <a:pt x="134467" y="79742"/>
                </a:lnTo>
                <a:lnTo>
                  <a:pt x="132757" y="79742"/>
                </a:lnTo>
                <a:lnTo>
                  <a:pt x="132757" y="73345"/>
                </a:lnTo>
                <a:lnTo>
                  <a:pt x="132218" y="79742"/>
                </a:lnTo>
                <a:lnTo>
                  <a:pt x="130318" y="79742"/>
                </a:lnTo>
                <a:lnTo>
                  <a:pt x="129780" y="73345"/>
                </a:lnTo>
                <a:lnTo>
                  <a:pt x="129780" y="79742"/>
                </a:lnTo>
                <a:lnTo>
                  <a:pt x="128038" y="79742"/>
                </a:lnTo>
                <a:lnTo>
                  <a:pt x="128038" y="64700"/>
                </a:lnTo>
                <a:lnTo>
                  <a:pt x="130857" y="64700"/>
                </a:lnTo>
                <a:lnTo>
                  <a:pt x="131268" y="69830"/>
                </a:lnTo>
                <a:lnTo>
                  <a:pt x="131680" y="64700"/>
                </a:lnTo>
                <a:close/>
                <a:moveTo>
                  <a:pt x="141941" y="64700"/>
                </a:moveTo>
                <a:lnTo>
                  <a:pt x="141941" y="79742"/>
                </a:lnTo>
                <a:lnTo>
                  <a:pt x="140231" y="79742"/>
                </a:lnTo>
                <a:lnTo>
                  <a:pt x="140231" y="73345"/>
                </a:lnTo>
                <a:lnTo>
                  <a:pt x="139692" y="79742"/>
                </a:lnTo>
                <a:lnTo>
                  <a:pt x="137792" y="79742"/>
                </a:lnTo>
                <a:lnTo>
                  <a:pt x="137254" y="73345"/>
                </a:lnTo>
                <a:lnTo>
                  <a:pt x="137254" y="79742"/>
                </a:lnTo>
                <a:lnTo>
                  <a:pt x="135512" y="79742"/>
                </a:lnTo>
                <a:lnTo>
                  <a:pt x="135512" y="64700"/>
                </a:lnTo>
                <a:lnTo>
                  <a:pt x="138330" y="64700"/>
                </a:lnTo>
                <a:lnTo>
                  <a:pt x="138742" y="69830"/>
                </a:lnTo>
                <a:lnTo>
                  <a:pt x="139154" y="64700"/>
                </a:lnTo>
                <a:close/>
                <a:moveTo>
                  <a:pt x="149446" y="64700"/>
                </a:moveTo>
                <a:lnTo>
                  <a:pt x="149446" y="79742"/>
                </a:lnTo>
                <a:lnTo>
                  <a:pt x="147705" y="79742"/>
                </a:lnTo>
                <a:lnTo>
                  <a:pt x="147705" y="73345"/>
                </a:lnTo>
                <a:lnTo>
                  <a:pt x="147166" y="79742"/>
                </a:lnTo>
                <a:lnTo>
                  <a:pt x="145266" y="79742"/>
                </a:lnTo>
                <a:lnTo>
                  <a:pt x="144728" y="73345"/>
                </a:lnTo>
                <a:lnTo>
                  <a:pt x="144728" y="79742"/>
                </a:lnTo>
                <a:lnTo>
                  <a:pt x="142986" y="79742"/>
                </a:lnTo>
                <a:lnTo>
                  <a:pt x="142986" y="64700"/>
                </a:lnTo>
                <a:lnTo>
                  <a:pt x="145804" y="64700"/>
                </a:lnTo>
                <a:lnTo>
                  <a:pt x="146216" y="69830"/>
                </a:lnTo>
                <a:lnTo>
                  <a:pt x="146628" y="64700"/>
                </a:lnTo>
                <a:close/>
                <a:moveTo>
                  <a:pt x="156920" y="64700"/>
                </a:moveTo>
                <a:lnTo>
                  <a:pt x="156920" y="79742"/>
                </a:lnTo>
                <a:lnTo>
                  <a:pt x="155178" y="79742"/>
                </a:lnTo>
                <a:lnTo>
                  <a:pt x="155178" y="73345"/>
                </a:lnTo>
                <a:lnTo>
                  <a:pt x="154640" y="79742"/>
                </a:lnTo>
                <a:lnTo>
                  <a:pt x="152740" y="79742"/>
                </a:lnTo>
                <a:lnTo>
                  <a:pt x="152233" y="73345"/>
                </a:lnTo>
                <a:lnTo>
                  <a:pt x="152233" y="79742"/>
                </a:lnTo>
                <a:lnTo>
                  <a:pt x="150491" y="79742"/>
                </a:lnTo>
                <a:lnTo>
                  <a:pt x="150491" y="64700"/>
                </a:lnTo>
                <a:lnTo>
                  <a:pt x="153278" y="64700"/>
                </a:lnTo>
                <a:lnTo>
                  <a:pt x="153690" y="69830"/>
                </a:lnTo>
                <a:lnTo>
                  <a:pt x="154133" y="64700"/>
                </a:lnTo>
                <a:close/>
                <a:moveTo>
                  <a:pt x="164394" y="64700"/>
                </a:moveTo>
                <a:lnTo>
                  <a:pt x="164394" y="79742"/>
                </a:lnTo>
                <a:lnTo>
                  <a:pt x="162652" y="79742"/>
                </a:lnTo>
                <a:lnTo>
                  <a:pt x="162652" y="73345"/>
                </a:lnTo>
                <a:lnTo>
                  <a:pt x="162146" y="79742"/>
                </a:lnTo>
                <a:lnTo>
                  <a:pt x="160214" y="79742"/>
                </a:lnTo>
                <a:lnTo>
                  <a:pt x="159707" y="73345"/>
                </a:lnTo>
                <a:lnTo>
                  <a:pt x="159707" y="79742"/>
                </a:lnTo>
                <a:lnTo>
                  <a:pt x="157965" y="79742"/>
                </a:lnTo>
                <a:lnTo>
                  <a:pt x="157965" y="64700"/>
                </a:lnTo>
                <a:lnTo>
                  <a:pt x="160752" y="64700"/>
                </a:lnTo>
                <a:lnTo>
                  <a:pt x="161164" y="69830"/>
                </a:lnTo>
                <a:lnTo>
                  <a:pt x="161607" y="64700"/>
                </a:lnTo>
                <a:close/>
                <a:moveTo>
                  <a:pt x="171868" y="64700"/>
                </a:moveTo>
                <a:lnTo>
                  <a:pt x="171868" y="79742"/>
                </a:lnTo>
                <a:lnTo>
                  <a:pt x="170126" y="79742"/>
                </a:lnTo>
                <a:lnTo>
                  <a:pt x="170126" y="73345"/>
                </a:lnTo>
                <a:lnTo>
                  <a:pt x="169620" y="79742"/>
                </a:lnTo>
                <a:lnTo>
                  <a:pt x="167688" y="79742"/>
                </a:lnTo>
                <a:lnTo>
                  <a:pt x="167181" y="73345"/>
                </a:lnTo>
                <a:lnTo>
                  <a:pt x="167181" y="79742"/>
                </a:lnTo>
                <a:lnTo>
                  <a:pt x="165439" y="79742"/>
                </a:lnTo>
                <a:lnTo>
                  <a:pt x="165439" y="64700"/>
                </a:lnTo>
                <a:lnTo>
                  <a:pt x="168226" y="64700"/>
                </a:lnTo>
                <a:lnTo>
                  <a:pt x="168638" y="69830"/>
                </a:lnTo>
                <a:lnTo>
                  <a:pt x="169081" y="64700"/>
                </a:lnTo>
                <a:close/>
                <a:moveTo>
                  <a:pt x="179342" y="64700"/>
                </a:moveTo>
                <a:lnTo>
                  <a:pt x="179342" y="79742"/>
                </a:lnTo>
                <a:lnTo>
                  <a:pt x="177600" y="79742"/>
                </a:lnTo>
                <a:lnTo>
                  <a:pt x="177600" y="73345"/>
                </a:lnTo>
                <a:lnTo>
                  <a:pt x="177093" y="79742"/>
                </a:lnTo>
                <a:lnTo>
                  <a:pt x="175193" y="79742"/>
                </a:lnTo>
                <a:lnTo>
                  <a:pt x="174655" y="73345"/>
                </a:lnTo>
                <a:lnTo>
                  <a:pt x="174655" y="79742"/>
                </a:lnTo>
                <a:lnTo>
                  <a:pt x="172913" y="79742"/>
                </a:lnTo>
                <a:lnTo>
                  <a:pt x="172913" y="64700"/>
                </a:lnTo>
                <a:lnTo>
                  <a:pt x="175732" y="64700"/>
                </a:lnTo>
                <a:lnTo>
                  <a:pt x="176143" y="69830"/>
                </a:lnTo>
                <a:lnTo>
                  <a:pt x="176555" y="64700"/>
                </a:lnTo>
                <a:close/>
                <a:moveTo>
                  <a:pt x="186816" y="64700"/>
                </a:moveTo>
                <a:lnTo>
                  <a:pt x="186816" y="79742"/>
                </a:lnTo>
                <a:lnTo>
                  <a:pt x="185106" y="79742"/>
                </a:lnTo>
                <a:lnTo>
                  <a:pt x="185106" y="73345"/>
                </a:lnTo>
                <a:lnTo>
                  <a:pt x="184567" y="79742"/>
                </a:lnTo>
                <a:lnTo>
                  <a:pt x="182667" y="79742"/>
                </a:lnTo>
                <a:lnTo>
                  <a:pt x="182129" y="73345"/>
                </a:lnTo>
                <a:lnTo>
                  <a:pt x="182129" y="79742"/>
                </a:lnTo>
                <a:lnTo>
                  <a:pt x="180387" y="79742"/>
                </a:lnTo>
                <a:lnTo>
                  <a:pt x="180387" y="64700"/>
                </a:lnTo>
                <a:lnTo>
                  <a:pt x="183206" y="64700"/>
                </a:lnTo>
                <a:lnTo>
                  <a:pt x="183617" y="69830"/>
                </a:lnTo>
                <a:lnTo>
                  <a:pt x="184029" y="64700"/>
                </a:lnTo>
                <a:close/>
                <a:moveTo>
                  <a:pt x="194321" y="64700"/>
                </a:moveTo>
                <a:lnTo>
                  <a:pt x="194321" y="79742"/>
                </a:lnTo>
                <a:lnTo>
                  <a:pt x="192580" y="79742"/>
                </a:lnTo>
                <a:lnTo>
                  <a:pt x="192580" y="73345"/>
                </a:lnTo>
                <a:lnTo>
                  <a:pt x="192041" y="79742"/>
                </a:lnTo>
                <a:lnTo>
                  <a:pt x="190141" y="79742"/>
                </a:lnTo>
                <a:lnTo>
                  <a:pt x="189603" y="73345"/>
                </a:lnTo>
                <a:lnTo>
                  <a:pt x="189603" y="79742"/>
                </a:lnTo>
                <a:lnTo>
                  <a:pt x="187861" y="79742"/>
                </a:lnTo>
                <a:lnTo>
                  <a:pt x="187861" y="64700"/>
                </a:lnTo>
                <a:lnTo>
                  <a:pt x="190679" y="64700"/>
                </a:lnTo>
                <a:lnTo>
                  <a:pt x="191091" y="69830"/>
                </a:lnTo>
                <a:lnTo>
                  <a:pt x="191503" y="64700"/>
                </a:lnTo>
                <a:close/>
                <a:moveTo>
                  <a:pt x="201795" y="64700"/>
                </a:moveTo>
                <a:lnTo>
                  <a:pt x="201795" y="79742"/>
                </a:lnTo>
                <a:lnTo>
                  <a:pt x="200054" y="79742"/>
                </a:lnTo>
                <a:lnTo>
                  <a:pt x="200054" y="73345"/>
                </a:lnTo>
                <a:lnTo>
                  <a:pt x="199515" y="79742"/>
                </a:lnTo>
                <a:lnTo>
                  <a:pt x="197615" y="79742"/>
                </a:lnTo>
                <a:lnTo>
                  <a:pt x="197077" y="73345"/>
                </a:lnTo>
                <a:lnTo>
                  <a:pt x="197077" y="79742"/>
                </a:lnTo>
                <a:lnTo>
                  <a:pt x="195366" y="79742"/>
                </a:lnTo>
                <a:lnTo>
                  <a:pt x="195366" y="64700"/>
                </a:lnTo>
                <a:lnTo>
                  <a:pt x="198153" y="64700"/>
                </a:lnTo>
                <a:lnTo>
                  <a:pt x="198565" y="69830"/>
                </a:lnTo>
                <a:lnTo>
                  <a:pt x="198977" y="64700"/>
                </a:lnTo>
                <a:close/>
                <a:moveTo>
                  <a:pt x="209269" y="64700"/>
                </a:moveTo>
                <a:lnTo>
                  <a:pt x="209269" y="79742"/>
                </a:lnTo>
                <a:lnTo>
                  <a:pt x="207527" y="79742"/>
                </a:lnTo>
                <a:lnTo>
                  <a:pt x="207527" y="73345"/>
                </a:lnTo>
                <a:lnTo>
                  <a:pt x="207021" y="79742"/>
                </a:lnTo>
                <a:lnTo>
                  <a:pt x="205089" y="79742"/>
                </a:lnTo>
                <a:lnTo>
                  <a:pt x="204582" y="73345"/>
                </a:lnTo>
                <a:lnTo>
                  <a:pt x="204582" y="79742"/>
                </a:lnTo>
                <a:lnTo>
                  <a:pt x="202840" y="79742"/>
                </a:lnTo>
                <a:lnTo>
                  <a:pt x="202840" y="64700"/>
                </a:lnTo>
                <a:lnTo>
                  <a:pt x="205627" y="64700"/>
                </a:lnTo>
                <a:lnTo>
                  <a:pt x="206039" y="69830"/>
                </a:lnTo>
                <a:lnTo>
                  <a:pt x="206451" y="64700"/>
                </a:lnTo>
                <a:close/>
                <a:moveTo>
                  <a:pt x="216743" y="64700"/>
                </a:moveTo>
                <a:lnTo>
                  <a:pt x="216743" y="79742"/>
                </a:lnTo>
                <a:lnTo>
                  <a:pt x="215001" y="79742"/>
                </a:lnTo>
                <a:lnTo>
                  <a:pt x="215001" y="73345"/>
                </a:lnTo>
                <a:lnTo>
                  <a:pt x="214495" y="79742"/>
                </a:lnTo>
                <a:lnTo>
                  <a:pt x="212563" y="79742"/>
                </a:lnTo>
                <a:lnTo>
                  <a:pt x="212056" y="73345"/>
                </a:lnTo>
                <a:lnTo>
                  <a:pt x="212056" y="79742"/>
                </a:lnTo>
                <a:lnTo>
                  <a:pt x="210314" y="79742"/>
                </a:lnTo>
                <a:lnTo>
                  <a:pt x="210314" y="64700"/>
                </a:lnTo>
                <a:lnTo>
                  <a:pt x="213101" y="64700"/>
                </a:lnTo>
                <a:lnTo>
                  <a:pt x="213513" y="69830"/>
                </a:lnTo>
                <a:lnTo>
                  <a:pt x="213956" y="64700"/>
                </a:lnTo>
                <a:close/>
                <a:moveTo>
                  <a:pt x="224217" y="64700"/>
                </a:moveTo>
                <a:lnTo>
                  <a:pt x="224217" y="79742"/>
                </a:lnTo>
                <a:lnTo>
                  <a:pt x="222475" y="79742"/>
                </a:lnTo>
                <a:lnTo>
                  <a:pt x="222475" y="73345"/>
                </a:lnTo>
                <a:lnTo>
                  <a:pt x="221969" y="79742"/>
                </a:lnTo>
                <a:lnTo>
                  <a:pt x="220037" y="79742"/>
                </a:lnTo>
                <a:lnTo>
                  <a:pt x="219530" y="73345"/>
                </a:lnTo>
                <a:lnTo>
                  <a:pt x="219530" y="79742"/>
                </a:lnTo>
                <a:lnTo>
                  <a:pt x="217788" y="79742"/>
                </a:lnTo>
                <a:lnTo>
                  <a:pt x="217788" y="64700"/>
                </a:lnTo>
                <a:lnTo>
                  <a:pt x="220575" y="64700"/>
                </a:lnTo>
                <a:lnTo>
                  <a:pt x="221018" y="69830"/>
                </a:lnTo>
                <a:lnTo>
                  <a:pt x="221430" y="64700"/>
                </a:lnTo>
                <a:close/>
                <a:moveTo>
                  <a:pt x="231691" y="64700"/>
                </a:moveTo>
                <a:lnTo>
                  <a:pt x="231691" y="79742"/>
                </a:lnTo>
                <a:lnTo>
                  <a:pt x="229981" y="79742"/>
                </a:lnTo>
                <a:lnTo>
                  <a:pt x="229981" y="73345"/>
                </a:lnTo>
                <a:lnTo>
                  <a:pt x="229442" y="79742"/>
                </a:lnTo>
                <a:lnTo>
                  <a:pt x="227542" y="79742"/>
                </a:lnTo>
                <a:lnTo>
                  <a:pt x="227004" y="73345"/>
                </a:lnTo>
                <a:lnTo>
                  <a:pt x="227004" y="79742"/>
                </a:lnTo>
                <a:lnTo>
                  <a:pt x="225262" y="79742"/>
                </a:lnTo>
                <a:lnTo>
                  <a:pt x="225262" y="64700"/>
                </a:lnTo>
                <a:lnTo>
                  <a:pt x="228049" y="64700"/>
                </a:lnTo>
                <a:lnTo>
                  <a:pt x="228492" y="69830"/>
                </a:lnTo>
                <a:lnTo>
                  <a:pt x="228904" y="64700"/>
                </a:lnTo>
                <a:close/>
                <a:moveTo>
                  <a:pt x="239165" y="64700"/>
                </a:moveTo>
                <a:lnTo>
                  <a:pt x="239165" y="79742"/>
                </a:lnTo>
                <a:lnTo>
                  <a:pt x="237455" y="79742"/>
                </a:lnTo>
                <a:lnTo>
                  <a:pt x="237455" y="73345"/>
                </a:lnTo>
                <a:lnTo>
                  <a:pt x="236916" y="79742"/>
                </a:lnTo>
                <a:lnTo>
                  <a:pt x="235016" y="79742"/>
                </a:lnTo>
                <a:lnTo>
                  <a:pt x="234478" y="73345"/>
                </a:lnTo>
                <a:lnTo>
                  <a:pt x="234478" y="79742"/>
                </a:lnTo>
                <a:lnTo>
                  <a:pt x="232736" y="79742"/>
                </a:lnTo>
                <a:lnTo>
                  <a:pt x="232736" y="64700"/>
                </a:lnTo>
                <a:lnTo>
                  <a:pt x="235555" y="64700"/>
                </a:lnTo>
                <a:lnTo>
                  <a:pt x="235966" y="69830"/>
                </a:lnTo>
                <a:lnTo>
                  <a:pt x="236378" y="64700"/>
                </a:lnTo>
                <a:close/>
                <a:moveTo>
                  <a:pt x="246670" y="64700"/>
                </a:moveTo>
                <a:lnTo>
                  <a:pt x="246670" y="79742"/>
                </a:lnTo>
                <a:lnTo>
                  <a:pt x="244929" y="79742"/>
                </a:lnTo>
                <a:lnTo>
                  <a:pt x="244929" y="73345"/>
                </a:lnTo>
                <a:lnTo>
                  <a:pt x="244390" y="79742"/>
                </a:lnTo>
                <a:lnTo>
                  <a:pt x="242490" y="79742"/>
                </a:lnTo>
                <a:lnTo>
                  <a:pt x="241952" y="73345"/>
                </a:lnTo>
                <a:lnTo>
                  <a:pt x="241952" y="79742"/>
                </a:lnTo>
                <a:lnTo>
                  <a:pt x="240242" y="79742"/>
                </a:lnTo>
                <a:lnTo>
                  <a:pt x="240242" y="64700"/>
                </a:lnTo>
                <a:lnTo>
                  <a:pt x="243028" y="64700"/>
                </a:lnTo>
                <a:lnTo>
                  <a:pt x="243440" y="69830"/>
                </a:lnTo>
                <a:lnTo>
                  <a:pt x="243852" y="64700"/>
                </a:lnTo>
                <a:close/>
                <a:moveTo>
                  <a:pt x="254144" y="64700"/>
                </a:moveTo>
                <a:lnTo>
                  <a:pt x="254144" y="79742"/>
                </a:lnTo>
                <a:lnTo>
                  <a:pt x="252402" y="79742"/>
                </a:lnTo>
                <a:lnTo>
                  <a:pt x="252402" y="73345"/>
                </a:lnTo>
                <a:lnTo>
                  <a:pt x="251864" y="79742"/>
                </a:lnTo>
                <a:lnTo>
                  <a:pt x="249964" y="79742"/>
                </a:lnTo>
                <a:lnTo>
                  <a:pt x="249426" y="73345"/>
                </a:lnTo>
                <a:lnTo>
                  <a:pt x="249426" y="79742"/>
                </a:lnTo>
                <a:lnTo>
                  <a:pt x="247715" y="79742"/>
                </a:lnTo>
                <a:lnTo>
                  <a:pt x="247715" y="64700"/>
                </a:lnTo>
                <a:lnTo>
                  <a:pt x="250502" y="64700"/>
                </a:lnTo>
                <a:lnTo>
                  <a:pt x="250914" y="69830"/>
                </a:lnTo>
                <a:lnTo>
                  <a:pt x="251326" y="64700"/>
                </a:lnTo>
                <a:close/>
                <a:moveTo>
                  <a:pt x="261618" y="64700"/>
                </a:moveTo>
                <a:lnTo>
                  <a:pt x="261618" y="79742"/>
                </a:lnTo>
                <a:lnTo>
                  <a:pt x="259876" y="79742"/>
                </a:lnTo>
                <a:lnTo>
                  <a:pt x="259876" y="73345"/>
                </a:lnTo>
                <a:lnTo>
                  <a:pt x="259338" y="79742"/>
                </a:lnTo>
                <a:lnTo>
                  <a:pt x="257438" y="79742"/>
                </a:lnTo>
                <a:lnTo>
                  <a:pt x="256899" y="73345"/>
                </a:lnTo>
                <a:lnTo>
                  <a:pt x="256899" y="79742"/>
                </a:lnTo>
                <a:lnTo>
                  <a:pt x="255189" y="79742"/>
                </a:lnTo>
                <a:lnTo>
                  <a:pt x="255189" y="64700"/>
                </a:lnTo>
                <a:lnTo>
                  <a:pt x="257976" y="64700"/>
                </a:lnTo>
                <a:lnTo>
                  <a:pt x="258388" y="69830"/>
                </a:lnTo>
                <a:lnTo>
                  <a:pt x="258831" y="64700"/>
                </a:lnTo>
                <a:close/>
                <a:moveTo>
                  <a:pt x="269092" y="64700"/>
                </a:moveTo>
                <a:lnTo>
                  <a:pt x="269092" y="79742"/>
                </a:lnTo>
                <a:lnTo>
                  <a:pt x="267350" y="79742"/>
                </a:lnTo>
                <a:lnTo>
                  <a:pt x="267350" y="73345"/>
                </a:lnTo>
                <a:lnTo>
                  <a:pt x="266844" y="79742"/>
                </a:lnTo>
                <a:lnTo>
                  <a:pt x="264912" y="79742"/>
                </a:lnTo>
                <a:lnTo>
                  <a:pt x="264405" y="73345"/>
                </a:lnTo>
                <a:lnTo>
                  <a:pt x="264405" y="79742"/>
                </a:lnTo>
                <a:lnTo>
                  <a:pt x="262663" y="79742"/>
                </a:lnTo>
                <a:lnTo>
                  <a:pt x="262663" y="64700"/>
                </a:lnTo>
                <a:lnTo>
                  <a:pt x="265450" y="64700"/>
                </a:lnTo>
                <a:lnTo>
                  <a:pt x="265862" y="69830"/>
                </a:lnTo>
                <a:lnTo>
                  <a:pt x="266305" y="64700"/>
                </a:lnTo>
                <a:close/>
                <a:moveTo>
                  <a:pt x="276566" y="64700"/>
                </a:moveTo>
                <a:lnTo>
                  <a:pt x="276566" y="79742"/>
                </a:lnTo>
                <a:lnTo>
                  <a:pt x="274824" y="79742"/>
                </a:lnTo>
                <a:lnTo>
                  <a:pt x="274824" y="73345"/>
                </a:lnTo>
                <a:lnTo>
                  <a:pt x="274317" y="79742"/>
                </a:lnTo>
                <a:lnTo>
                  <a:pt x="272386" y="79742"/>
                </a:lnTo>
                <a:lnTo>
                  <a:pt x="271879" y="73345"/>
                </a:lnTo>
                <a:lnTo>
                  <a:pt x="271879" y="79742"/>
                </a:lnTo>
                <a:lnTo>
                  <a:pt x="270137" y="79742"/>
                </a:lnTo>
                <a:lnTo>
                  <a:pt x="270137" y="64700"/>
                </a:lnTo>
                <a:lnTo>
                  <a:pt x="272924" y="64700"/>
                </a:lnTo>
                <a:lnTo>
                  <a:pt x="273367" y="69830"/>
                </a:lnTo>
                <a:lnTo>
                  <a:pt x="273779" y="64700"/>
                </a:lnTo>
                <a:close/>
                <a:moveTo>
                  <a:pt x="284040" y="64700"/>
                </a:moveTo>
                <a:lnTo>
                  <a:pt x="284040" y="79742"/>
                </a:lnTo>
                <a:lnTo>
                  <a:pt x="282298" y="79742"/>
                </a:lnTo>
                <a:lnTo>
                  <a:pt x="282298" y="73345"/>
                </a:lnTo>
                <a:lnTo>
                  <a:pt x="281791" y="79742"/>
                </a:lnTo>
                <a:lnTo>
                  <a:pt x="279860" y="79742"/>
                </a:lnTo>
                <a:lnTo>
                  <a:pt x="279353" y="73345"/>
                </a:lnTo>
                <a:lnTo>
                  <a:pt x="279353" y="79742"/>
                </a:lnTo>
                <a:lnTo>
                  <a:pt x="277611" y="79742"/>
                </a:lnTo>
                <a:lnTo>
                  <a:pt x="277611" y="64700"/>
                </a:lnTo>
                <a:lnTo>
                  <a:pt x="280430" y="64700"/>
                </a:lnTo>
                <a:lnTo>
                  <a:pt x="280841" y="69830"/>
                </a:lnTo>
                <a:lnTo>
                  <a:pt x="281253" y="64700"/>
                </a:lnTo>
                <a:close/>
                <a:moveTo>
                  <a:pt x="7347" y="80566"/>
                </a:moveTo>
                <a:lnTo>
                  <a:pt x="7347" y="95608"/>
                </a:lnTo>
                <a:lnTo>
                  <a:pt x="5605" y="95608"/>
                </a:lnTo>
                <a:lnTo>
                  <a:pt x="5605" y="89211"/>
                </a:lnTo>
                <a:lnTo>
                  <a:pt x="5099" y="95608"/>
                </a:lnTo>
                <a:lnTo>
                  <a:pt x="3167" y="95608"/>
                </a:lnTo>
                <a:lnTo>
                  <a:pt x="2629" y="89211"/>
                </a:lnTo>
                <a:lnTo>
                  <a:pt x="2629" y="95608"/>
                </a:lnTo>
                <a:lnTo>
                  <a:pt x="918" y="95608"/>
                </a:lnTo>
                <a:lnTo>
                  <a:pt x="918" y="80566"/>
                </a:lnTo>
                <a:lnTo>
                  <a:pt x="3705" y="80566"/>
                </a:lnTo>
                <a:lnTo>
                  <a:pt x="4117" y="85696"/>
                </a:lnTo>
                <a:lnTo>
                  <a:pt x="4529" y="80566"/>
                </a:lnTo>
                <a:close/>
                <a:moveTo>
                  <a:pt x="14821" y="80566"/>
                </a:moveTo>
                <a:lnTo>
                  <a:pt x="14821" y="95608"/>
                </a:lnTo>
                <a:lnTo>
                  <a:pt x="13079" y="95608"/>
                </a:lnTo>
                <a:lnTo>
                  <a:pt x="13079" y="89211"/>
                </a:lnTo>
                <a:lnTo>
                  <a:pt x="12573" y="95608"/>
                </a:lnTo>
                <a:lnTo>
                  <a:pt x="10641" y="95608"/>
                </a:lnTo>
                <a:lnTo>
                  <a:pt x="10134" y="89211"/>
                </a:lnTo>
                <a:lnTo>
                  <a:pt x="10134" y="95608"/>
                </a:lnTo>
                <a:lnTo>
                  <a:pt x="8392" y="95608"/>
                </a:lnTo>
                <a:lnTo>
                  <a:pt x="8392" y="80566"/>
                </a:lnTo>
                <a:lnTo>
                  <a:pt x="11179" y="80566"/>
                </a:lnTo>
                <a:lnTo>
                  <a:pt x="11591" y="85696"/>
                </a:lnTo>
                <a:lnTo>
                  <a:pt x="12034" y="80566"/>
                </a:lnTo>
                <a:close/>
                <a:moveTo>
                  <a:pt x="22295" y="80566"/>
                </a:moveTo>
                <a:lnTo>
                  <a:pt x="22295" y="95608"/>
                </a:lnTo>
                <a:lnTo>
                  <a:pt x="20553" y="95608"/>
                </a:lnTo>
                <a:lnTo>
                  <a:pt x="20553" y="89211"/>
                </a:lnTo>
                <a:lnTo>
                  <a:pt x="20047" y="95608"/>
                </a:lnTo>
                <a:lnTo>
                  <a:pt x="18115" y="95608"/>
                </a:lnTo>
                <a:lnTo>
                  <a:pt x="17608" y="89211"/>
                </a:lnTo>
                <a:lnTo>
                  <a:pt x="17608" y="95608"/>
                </a:lnTo>
                <a:lnTo>
                  <a:pt x="15866" y="95608"/>
                </a:lnTo>
                <a:lnTo>
                  <a:pt x="15866" y="80566"/>
                </a:lnTo>
                <a:lnTo>
                  <a:pt x="18653" y="80566"/>
                </a:lnTo>
                <a:lnTo>
                  <a:pt x="19096" y="85696"/>
                </a:lnTo>
                <a:lnTo>
                  <a:pt x="19508" y="80566"/>
                </a:lnTo>
                <a:close/>
                <a:moveTo>
                  <a:pt x="29769" y="80566"/>
                </a:moveTo>
                <a:lnTo>
                  <a:pt x="29769" y="95608"/>
                </a:lnTo>
                <a:lnTo>
                  <a:pt x="28059" y="95608"/>
                </a:lnTo>
                <a:lnTo>
                  <a:pt x="28059" y="89211"/>
                </a:lnTo>
                <a:lnTo>
                  <a:pt x="27520" y="95608"/>
                </a:lnTo>
                <a:lnTo>
                  <a:pt x="25589" y="95608"/>
                </a:lnTo>
                <a:lnTo>
                  <a:pt x="25082" y="89211"/>
                </a:lnTo>
                <a:lnTo>
                  <a:pt x="25082" y="95608"/>
                </a:lnTo>
                <a:lnTo>
                  <a:pt x="23340" y="95608"/>
                </a:lnTo>
                <a:lnTo>
                  <a:pt x="23340" y="80566"/>
                </a:lnTo>
                <a:lnTo>
                  <a:pt x="26159" y="80566"/>
                </a:lnTo>
                <a:lnTo>
                  <a:pt x="26570" y="85696"/>
                </a:lnTo>
                <a:lnTo>
                  <a:pt x="26982" y="80566"/>
                </a:lnTo>
                <a:close/>
                <a:moveTo>
                  <a:pt x="37243" y="80566"/>
                </a:moveTo>
                <a:lnTo>
                  <a:pt x="37243" y="95608"/>
                </a:lnTo>
                <a:lnTo>
                  <a:pt x="35533" y="95608"/>
                </a:lnTo>
                <a:lnTo>
                  <a:pt x="35533" y="89211"/>
                </a:lnTo>
                <a:lnTo>
                  <a:pt x="34994" y="95608"/>
                </a:lnTo>
                <a:lnTo>
                  <a:pt x="33094" y="95608"/>
                </a:lnTo>
                <a:lnTo>
                  <a:pt x="32556" y="89211"/>
                </a:lnTo>
                <a:lnTo>
                  <a:pt x="32556" y="95608"/>
                </a:lnTo>
                <a:lnTo>
                  <a:pt x="30814" y="95608"/>
                </a:lnTo>
                <a:lnTo>
                  <a:pt x="30814" y="80566"/>
                </a:lnTo>
                <a:lnTo>
                  <a:pt x="33633" y="80566"/>
                </a:lnTo>
                <a:lnTo>
                  <a:pt x="34044" y="85696"/>
                </a:lnTo>
                <a:lnTo>
                  <a:pt x="34456" y="80566"/>
                </a:lnTo>
                <a:close/>
                <a:moveTo>
                  <a:pt x="44748" y="80566"/>
                </a:moveTo>
                <a:lnTo>
                  <a:pt x="44748" y="95608"/>
                </a:lnTo>
                <a:lnTo>
                  <a:pt x="43007" y="95608"/>
                </a:lnTo>
                <a:lnTo>
                  <a:pt x="43007" y="89211"/>
                </a:lnTo>
                <a:lnTo>
                  <a:pt x="42468" y="95608"/>
                </a:lnTo>
                <a:lnTo>
                  <a:pt x="40568" y="95608"/>
                </a:lnTo>
                <a:lnTo>
                  <a:pt x="40030" y="89211"/>
                </a:lnTo>
                <a:lnTo>
                  <a:pt x="40030" y="95608"/>
                </a:lnTo>
                <a:lnTo>
                  <a:pt x="38320" y="95608"/>
                </a:lnTo>
                <a:lnTo>
                  <a:pt x="38320" y="80566"/>
                </a:lnTo>
                <a:lnTo>
                  <a:pt x="41106" y="80566"/>
                </a:lnTo>
                <a:lnTo>
                  <a:pt x="41518" y="85696"/>
                </a:lnTo>
                <a:lnTo>
                  <a:pt x="41930" y="80566"/>
                </a:lnTo>
                <a:close/>
                <a:moveTo>
                  <a:pt x="52222" y="80566"/>
                </a:moveTo>
                <a:lnTo>
                  <a:pt x="52222" y="95608"/>
                </a:lnTo>
                <a:lnTo>
                  <a:pt x="50480" y="95608"/>
                </a:lnTo>
                <a:lnTo>
                  <a:pt x="50480" y="89211"/>
                </a:lnTo>
                <a:lnTo>
                  <a:pt x="49942" y="95608"/>
                </a:lnTo>
                <a:lnTo>
                  <a:pt x="48042" y="95608"/>
                </a:lnTo>
                <a:lnTo>
                  <a:pt x="47504" y="89211"/>
                </a:lnTo>
                <a:lnTo>
                  <a:pt x="47504" y="95608"/>
                </a:lnTo>
                <a:lnTo>
                  <a:pt x="45793" y="95608"/>
                </a:lnTo>
                <a:lnTo>
                  <a:pt x="45793" y="80566"/>
                </a:lnTo>
                <a:lnTo>
                  <a:pt x="48580" y="80566"/>
                </a:lnTo>
                <a:lnTo>
                  <a:pt x="48992" y="85696"/>
                </a:lnTo>
                <a:lnTo>
                  <a:pt x="49404" y="80566"/>
                </a:lnTo>
                <a:close/>
                <a:moveTo>
                  <a:pt x="59696" y="80566"/>
                </a:moveTo>
                <a:lnTo>
                  <a:pt x="59696" y="95608"/>
                </a:lnTo>
                <a:lnTo>
                  <a:pt x="57954" y="95608"/>
                </a:lnTo>
                <a:lnTo>
                  <a:pt x="57954" y="89211"/>
                </a:lnTo>
                <a:lnTo>
                  <a:pt x="57448" y="95608"/>
                </a:lnTo>
                <a:lnTo>
                  <a:pt x="55516" y="95608"/>
                </a:lnTo>
                <a:lnTo>
                  <a:pt x="54978" y="89211"/>
                </a:lnTo>
                <a:lnTo>
                  <a:pt x="54978" y="95608"/>
                </a:lnTo>
                <a:lnTo>
                  <a:pt x="53267" y="95608"/>
                </a:lnTo>
                <a:lnTo>
                  <a:pt x="53267" y="80566"/>
                </a:lnTo>
                <a:lnTo>
                  <a:pt x="56054" y="80566"/>
                </a:lnTo>
                <a:lnTo>
                  <a:pt x="56466" y="85696"/>
                </a:lnTo>
                <a:lnTo>
                  <a:pt x="56878" y="80566"/>
                </a:lnTo>
                <a:close/>
                <a:moveTo>
                  <a:pt x="67170" y="80566"/>
                </a:moveTo>
                <a:lnTo>
                  <a:pt x="67170" y="95608"/>
                </a:lnTo>
                <a:lnTo>
                  <a:pt x="65428" y="95608"/>
                </a:lnTo>
                <a:lnTo>
                  <a:pt x="65428" y="89211"/>
                </a:lnTo>
                <a:lnTo>
                  <a:pt x="64922" y="95608"/>
                </a:lnTo>
                <a:lnTo>
                  <a:pt x="62990" y="95608"/>
                </a:lnTo>
                <a:lnTo>
                  <a:pt x="62483" y="89211"/>
                </a:lnTo>
                <a:lnTo>
                  <a:pt x="62483" y="95608"/>
                </a:lnTo>
                <a:lnTo>
                  <a:pt x="60741" y="95608"/>
                </a:lnTo>
                <a:lnTo>
                  <a:pt x="60741" y="80566"/>
                </a:lnTo>
                <a:lnTo>
                  <a:pt x="63528" y="80566"/>
                </a:lnTo>
                <a:lnTo>
                  <a:pt x="63940" y="85696"/>
                </a:lnTo>
                <a:lnTo>
                  <a:pt x="64383" y="80566"/>
                </a:lnTo>
                <a:close/>
                <a:moveTo>
                  <a:pt x="74644" y="80566"/>
                </a:moveTo>
                <a:lnTo>
                  <a:pt x="74644" y="95608"/>
                </a:lnTo>
                <a:lnTo>
                  <a:pt x="72902" y="95608"/>
                </a:lnTo>
                <a:lnTo>
                  <a:pt x="72902" y="89211"/>
                </a:lnTo>
                <a:lnTo>
                  <a:pt x="72395" y="95608"/>
                </a:lnTo>
                <a:lnTo>
                  <a:pt x="70464" y="95608"/>
                </a:lnTo>
                <a:lnTo>
                  <a:pt x="69957" y="89211"/>
                </a:lnTo>
                <a:lnTo>
                  <a:pt x="69957" y="95608"/>
                </a:lnTo>
                <a:lnTo>
                  <a:pt x="68215" y="95608"/>
                </a:lnTo>
                <a:lnTo>
                  <a:pt x="68215" y="80566"/>
                </a:lnTo>
                <a:lnTo>
                  <a:pt x="71002" y="80566"/>
                </a:lnTo>
                <a:lnTo>
                  <a:pt x="71445" y="85696"/>
                </a:lnTo>
                <a:lnTo>
                  <a:pt x="71857" y="80566"/>
                </a:lnTo>
                <a:close/>
                <a:moveTo>
                  <a:pt x="82118" y="80566"/>
                </a:moveTo>
                <a:lnTo>
                  <a:pt x="82118" y="95608"/>
                </a:lnTo>
                <a:lnTo>
                  <a:pt x="80376" y="95608"/>
                </a:lnTo>
                <a:lnTo>
                  <a:pt x="80376" y="89211"/>
                </a:lnTo>
                <a:lnTo>
                  <a:pt x="79869" y="95608"/>
                </a:lnTo>
                <a:lnTo>
                  <a:pt x="77969" y="95608"/>
                </a:lnTo>
                <a:lnTo>
                  <a:pt x="77431" y="89211"/>
                </a:lnTo>
                <a:lnTo>
                  <a:pt x="77431" y="95608"/>
                </a:lnTo>
                <a:lnTo>
                  <a:pt x="75689" y="95608"/>
                </a:lnTo>
                <a:lnTo>
                  <a:pt x="75689" y="80566"/>
                </a:lnTo>
                <a:lnTo>
                  <a:pt x="78508" y="80566"/>
                </a:lnTo>
                <a:lnTo>
                  <a:pt x="78919" y="85696"/>
                </a:lnTo>
                <a:lnTo>
                  <a:pt x="79331" y="80566"/>
                </a:lnTo>
                <a:close/>
                <a:moveTo>
                  <a:pt x="89623" y="80566"/>
                </a:moveTo>
                <a:lnTo>
                  <a:pt x="89623" y="95608"/>
                </a:lnTo>
                <a:lnTo>
                  <a:pt x="87882" y="95608"/>
                </a:lnTo>
                <a:lnTo>
                  <a:pt x="87882" y="89211"/>
                </a:lnTo>
                <a:lnTo>
                  <a:pt x="87343" y="95608"/>
                </a:lnTo>
                <a:lnTo>
                  <a:pt x="85443" y="95608"/>
                </a:lnTo>
                <a:lnTo>
                  <a:pt x="84905" y="89211"/>
                </a:lnTo>
                <a:lnTo>
                  <a:pt x="84905" y="95608"/>
                </a:lnTo>
                <a:lnTo>
                  <a:pt x="83163" y="95608"/>
                </a:lnTo>
                <a:lnTo>
                  <a:pt x="83163" y="80566"/>
                </a:lnTo>
                <a:lnTo>
                  <a:pt x="85982" y="80566"/>
                </a:lnTo>
                <a:lnTo>
                  <a:pt x="86393" y="85696"/>
                </a:lnTo>
                <a:lnTo>
                  <a:pt x="86805" y="80566"/>
                </a:lnTo>
                <a:close/>
                <a:moveTo>
                  <a:pt x="97097" y="80566"/>
                </a:moveTo>
                <a:lnTo>
                  <a:pt x="97097" y="95608"/>
                </a:lnTo>
                <a:lnTo>
                  <a:pt x="95356" y="95608"/>
                </a:lnTo>
                <a:lnTo>
                  <a:pt x="95356" y="89211"/>
                </a:lnTo>
                <a:lnTo>
                  <a:pt x="94817" y="95608"/>
                </a:lnTo>
                <a:lnTo>
                  <a:pt x="92917" y="95608"/>
                </a:lnTo>
                <a:lnTo>
                  <a:pt x="92379" y="89211"/>
                </a:lnTo>
                <a:lnTo>
                  <a:pt x="92379" y="95608"/>
                </a:lnTo>
                <a:lnTo>
                  <a:pt x="90637" y="95608"/>
                </a:lnTo>
                <a:lnTo>
                  <a:pt x="90637" y="80566"/>
                </a:lnTo>
                <a:lnTo>
                  <a:pt x="93455" y="80566"/>
                </a:lnTo>
                <a:lnTo>
                  <a:pt x="93867" y="85696"/>
                </a:lnTo>
                <a:lnTo>
                  <a:pt x="94279" y="80566"/>
                </a:lnTo>
                <a:close/>
                <a:moveTo>
                  <a:pt x="104571" y="80566"/>
                </a:moveTo>
                <a:lnTo>
                  <a:pt x="104571" y="95608"/>
                </a:lnTo>
                <a:lnTo>
                  <a:pt x="102829" y="95608"/>
                </a:lnTo>
                <a:lnTo>
                  <a:pt x="102829" y="89211"/>
                </a:lnTo>
                <a:lnTo>
                  <a:pt x="102323" y="95608"/>
                </a:lnTo>
                <a:lnTo>
                  <a:pt x="100391" y="95608"/>
                </a:lnTo>
                <a:lnTo>
                  <a:pt x="99853" y="89211"/>
                </a:lnTo>
                <a:lnTo>
                  <a:pt x="99853" y="95608"/>
                </a:lnTo>
                <a:lnTo>
                  <a:pt x="98142" y="95608"/>
                </a:lnTo>
                <a:lnTo>
                  <a:pt x="98142" y="80566"/>
                </a:lnTo>
                <a:lnTo>
                  <a:pt x="100929" y="80566"/>
                </a:lnTo>
                <a:lnTo>
                  <a:pt x="101341" y="85696"/>
                </a:lnTo>
                <a:lnTo>
                  <a:pt x="101753" y="80566"/>
                </a:lnTo>
                <a:close/>
                <a:moveTo>
                  <a:pt x="112045" y="80566"/>
                </a:moveTo>
                <a:lnTo>
                  <a:pt x="112045" y="95608"/>
                </a:lnTo>
                <a:lnTo>
                  <a:pt x="110303" y="95608"/>
                </a:lnTo>
                <a:lnTo>
                  <a:pt x="110303" y="89211"/>
                </a:lnTo>
                <a:lnTo>
                  <a:pt x="109797" y="95608"/>
                </a:lnTo>
                <a:lnTo>
                  <a:pt x="107865" y="95608"/>
                </a:lnTo>
                <a:lnTo>
                  <a:pt x="107358" y="89211"/>
                </a:lnTo>
                <a:lnTo>
                  <a:pt x="107358" y="95608"/>
                </a:lnTo>
                <a:lnTo>
                  <a:pt x="105616" y="95608"/>
                </a:lnTo>
                <a:lnTo>
                  <a:pt x="105616" y="80566"/>
                </a:lnTo>
                <a:lnTo>
                  <a:pt x="108403" y="80566"/>
                </a:lnTo>
                <a:lnTo>
                  <a:pt x="108815" y="85696"/>
                </a:lnTo>
                <a:lnTo>
                  <a:pt x="109258" y="80566"/>
                </a:lnTo>
                <a:close/>
                <a:moveTo>
                  <a:pt x="119519" y="80566"/>
                </a:moveTo>
                <a:lnTo>
                  <a:pt x="119519" y="95608"/>
                </a:lnTo>
                <a:lnTo>
                  <a:pt x="117777" y="95608"/>
                </a:lnTo>
                <a:lnTo>
                  <a:pt x="117777" y="89211"/>
                </a:lnTo>
                <a:lnTo>
                  <a:pt x="117271" y="95608"/>
                </a:lnTo>
                <a:lnTo>
                  <a:pt x="115339" y="95608"/>
                </a:lnTo>
                <a:lnTo>
                  <a:pt x="114832" y="89211"/>
                </a:lnTo>
                <a:lnTo>
                  <a:pt x="114832" y="95608"/>
                </a:lnTo>
                <a:lnTo>
                  <a:pt x="113090" y="95608"/>
                </a:lnTo>
                <a:lnTo>
                  <a:pt x="113090" y="80566"/>
                </a:lnTo>
                <a:lnTo>
                  <a:pt x="115877" y="80566"/>
                </a:lnTo>
                <a:lnTo>
                  <a:pt x="116320" y="85696"/>
                </a:lnTo>
                <a:lnTo>
                  <a:pt x="116732" y="80566"/>
                </a:lnTo>
                <a:close/>
                <a:moveTo>
                  <a:pt x="126993" y="80566"/>
                </a:moveTo>
                <a:lnTo>
                  <a:pt x="126993" y="95608"/>
                </a:lnTo>
                <a:lnTo>
                  <a:pt x="125283" y="95608"/>
                </a:lnTo>
                <a:lnTo>
                  <a:pt x="125283" y="89211"/>
                </a:lnTo>
                <a:lnTo>
                  <a:pt x="124744" y="95608"/>
                </a:lnTo>
                <a:lnTo>
                  <a:pt x="122813" y="95608"/>
                </a:lnTo>
                <a:lnTo>
                  <a:pt x="122306" y="89211"/>
                </a:lnTo>
                <a:lnTo>
                  <a:pt x="122306" y="95608"/>
                </a:lnTo>
                <a:lnTo>
                  <a:pt x="120564" y="95608"/>
                </a:lnTo>
                <a:lnTo>
                  <a:pt x="120564" y="80566"/>
                </a:lnTo>
                <a:lnTo>
                  <a:pt x="123351" y="80566"/>
                </a:lnTo>
                <a:lnTo>
                  <a:pt x="123794" y="85696"/>
                </a:lnTo>
                <a:lnTo>
                  <a:pt x="124206" y="80566"/>
                </a:lnTo>
                <a:close/>
                <a:moveTo>
                  <a:pt x="134467" y="80566"/>
                </a:moveTo>
                <a:lnTo>
                  <a:pt x="134467" y="95608"/>
                </a:lnTo>
                <a:lnTo>
                  <a:pt x="132757" y="95608"/>
                </a:lnTo>
                <a:lnTo>
                  <a:pt x="132757" y="89211"/>
                </a:lnTo>
                <a:lnTo>
                  <a:pt x="132218" y="95608"/>
                </a:lnTo>
                <a:lnTo>
                  <a:pt x="130318" y="95608"/>
                </a:lnTo>
                <a:lnTo>
                  <a:pt x="129780" y="89211"/>
                </a:lnTo>
                <a:lnTo>
                  <a:pt x="129780" y="95608"/>
                </a:lnTo>
                <a:lnTo>
                  <a:pt x="128038" y="95608"/>
                </a:lnTo>
                <a:lnTo>
                  <a:pt x="128038" y="80566"/>
                </a:lnTo>
                <a:lnTo>
                  <a:pt x="130857" y="80566"/>
                </a:lnTo>
                <a:lnTo>
                  <a:pt x="131268" y="85696"/>
                </a:lnTo>
                <a:lnTo>
                  <a:pt x="131680" y="80566"/>
                </a:lnTo>
                <a:close/>
                <a:moveTo>
                  <a:pt x="141941" y="80566"/>
                </a:moveTo>
                <a:lnTo>
                  <a:pt x="141941" y="95608"/>
                </a:lnTo>
                <a:lnTo>
                  <a:pt x="140231" y="95608"/>
                </a:lnTo>
                <a:lnTo>
                  <a:pt x="140231" y="89211"/>
                </a:lnTo>
                <a:lnTo>
                  <a:pt x="139692" y="95608"/>
                </a:lnTo>
                <a:lnTo>
                  <a:pt x="137792" y="95608"/>
                </a:lnTo>
                <a:lnTo>
                  <a:pt x="137254" y="89211"/>
                </a:lnTo>
                <a:lnTo>
                  <a:pt x="137254" y="95608"/>
                </a:lnTo>
                <a:lnTo>
                  <a:pt x="135512" y="95608"/>
                </a:lnTo>
                <a:lnTo>
                  <a:pt x="135512" y="80566"/>
                </a:lnTo>
                <a:lnTo>
                  <a:pt x="138330" y="80566"/>
                </a:lnTo>
                <a:lnTo>
                  <a:pt x="138742" y="85696"/>
                </a:lnTo>
                <a:lnTo>
                  <a:pt x="139154" y="80566"/>
                </a:lnTo>
                <a:close/>
                <a:moveTo>
                  <a:pt x="149446" y="80566"/>
                </a:moveTo>
                <a:lnTo>
                  <a:pt x="149446" y="95608"/>
                </a:lnTo>
                <a:lnTo>
                  <a:pt x="147705" y="95608"/>
                </a:lnTo>
                <a:lnTo>
                  <a:pt x="147705" y="89211"/>
                </a:lnTo>
                <a:lnTo>
                  <a:pt x="147166" y="95608"/>
                </a:lnTo>
                <a:lnTo>
                  <a:pt x="145266" y="95608"/>
                </a:lnTo>
                <a:lnTo>
                  <a:pt x="144728" y="89211"/>
                </a:lnTo>
                <a:lnTo>
                  <a:pt x="144728" y="95608"/>
                </a:lnTo>
                <a:lnTo>
                  <a:pt x="142986" y="95608"/>
                </a:lnTo>
                <a:lnTo>
                  <a:pt x="142986" y="80566"/>
                </a:lnTo>
                <a:lnTo>
                  <a:pt x="145804" y="80566"/>
                </a:lnTo>
                <a:lnTo>
                  <a:pt x="146216" y="85696"/>
                </a:lnTo>
                <a:lnTo>
                  <a:pt x="146628" y="80566"/>
                </a:lnTo>
                <a:close/>
                <a:moveTo>
                  <a:pt x="156920" y="80566"/>
                </a:moveTo>
                <a:lnTo>
                  <a:pt x="156920" y="95608"/>
                </a:lnTo>
                <a:lnTo>
                  <a:pt x="155178" y="95608"/>
                </a:lnTo>
                <a:lnTo>
                  <a:pt x="155178" y="89211"/>
                </a:lnTo>
                <a:lnTo>
                  <a:pt x="154640" y="95608"/>
                </a:lnTo>
                <a:lnTo>
                  <a:pt x="152740" y="95608"/>
                </a:lnTo>
                <a:lnTo>
                  <a:pt x="152233" y="89211"/>
                </a:lnTo>
                <a:lnTo>
                  <a:pt x="152233" y="95608"/>
                </a:lnTo>
                <a:lnTo>
                  <a:pt x="150491" y="95608"/>
                </a:lnTo>
                <a:lnTo>
                  <a:pt x="150491" y="80566"/>
                </a:lnTo>
                <a:lnTo>
                  <a:pt x="153278" y="80566"/>
                </a:lnTo>
                <a:lnTo>
                  <a:pt x="153690" y="85696"/>
                </a:lnTo>
                <a:lnTo>
                  <a:pt x="154133" y="80566"/>
                </a:lnTo>
                <a:close/>
                <a:moveTo>
                  <a:pt x="164394" y="80566"/>
                </a:moveTo>
                <a:lnTo>
                  <a:pt x="164394" y="95608"/>
                </a:lnTo>
                <a:lnTo>
                  <a:pt x="162652" y="95608"/>
                </a:lnTo>
                <a:lnTo>
                  <a:pt x="162652" y="89211"/>
                </a:lnTo>
                <a:lnTo>
                  <a:pt x="162146" y="95608"/>
                </a:lnTo>
                <a:lnTo>
                  <a:pt x="160214" y="95608"/>
                </a:lnTo>
                <a:lnTo>
                  <a:pt x="159707" y="89211"/>
                </a:lnTo>
                <a:lnTo>
                  <a:pt x="159707" y="95608"/>
                </a:lnTo>
                <a:lnTo>
                  <a:pt x="157965" y="95608"/>
                </a:lnTo>
                <a:lnTo>
                  <a:pt x="157965" y="80566"/>
                </a:lnTo>
                <a:lnTo>
                  <a:pt x="160752" y="80566"/>
                </a:lnTo>
                <a:lnTo>
                  <a:pt x="161164" y="85696"/>
                </a:lnTo>
                <a:lnTo>
                  <a:pt x="161607" y="80566"/>
                </a:lnTo>
                <a:close/>
                <a:moveTo>
                  <a:pt x="171868" y="80566"/>
                </a:moveTo>
                <a:lnTo>
                  <a:pt x="171868" y="95608"/>
                </a:lnTo>
                <a:lnTo>
                  <a:pt x="170126" y="95608"/>
                </a:lnTo>
                <a:lnTo>
                  <a:pt x="170126" y="89211"/>
                </a:lnTo>
                <a:lnTo>
                  <a:pt x="169620" y="95608"/>
                </a:lnTo>
                <a:lnTo>
                  <a:pt x="167688" y="95608"/>
                </a:lnTo>
                <a:lnTo>
                  <a:pt x="167181" y="89211"/>
                </a:lnTo>
                <a:lnTo>
                  <a:pt x="167181" y="95608"/>
                </a:lnTo>
                <a:lnTo>
                  <a:pt x="165439" y="95608"/>
                </a:lnTo>
                <a:lnTo>
                  <a:pt x="165439" y="80566"/>
                </a:lnTo>
                <a:lnTo>
                  <a:pt x="168226" y="80566"/>
                </a:lnTo>
                <a:lnTo>
                  <a:pt x="168638" y="85696"/>
                </a:lnTo>
                <a:lnTo>
                  <a:pt x="169081" y="80566"/>
                </a:lnTo>
                <a:close/>
                <a:moveTo>
                  <a:pt x="179342" y="80566"/>
                </a:moveTo>
                <a:lnTo>
                  <a:pt x="179342" y="95608"/>
                </a:lnTo>
                <a:lnTo>
                  <a:pt x="177600" y="95608"/>
                </a:lnTo>
                <a:lnTo>
                  <a:pt x="177600" y="89211"/>
                </a:lnTo>
                <a:lnTo>
                  <a:pt x="177093" y="95608"/>
                </a:lnTo>
                <a:lnTo>
                  <a:pt x="175193" y="95608"/>
                </a:lnTo>
                <a:lnTo>
                  <a:pt x="174655" y="89211"/>
                </a:lnTo>
                <a:lnTo>
                  <a:pt x="174655" y="95608"/>
                </a:lnTo>
                <a:lnTo>
                  <a:pt x="172913" y="95608"/>
                </a:lnTo>
                <a:lnTo>
                  <a:pt x="172913" y="80566"/>
                </a:lnTo>
                <a:lnTo>
                  <a:pt x="175732" y="80566"/>
                </a:lnTo>
                <a:lnTo>
                  <a:pt x="176143" y="85696"/>
                </a:lnTo>
                <a:lnTo>
                  <a:pt x="176555" y="80566"/>
                </a:lnTo>
                <a:close/>
                <a:moveTo>
                  <a:pt x="186816" y="80566"/>
                </a:moveTo>
                <a:lnTo>
                  <a:pt x="186816" y="95608"/>
                </a:lnTo>
                <a:lnTo>
                  <a:pt x="185106" y="95608"/>
                </a:lnTo>
                <a:lnTo>
                  <a:pt x="185106" y="89211"/>
                </a:lnTo>
                <a:lnTo>
                  <a:pt x="184567" y="95608"/>
                </a:lnTo>
                <a:lnTo>
                  <a:pt x="182667" y="95608"/>
                </a:lnTo>
                <a:lnTo>
                  <a:pt x="182129" y="89211"/>
                </a:lnTo>
                <a:lnTo>
                  <a:pt x="182129" y="95608"/>
                </a:lnTo>
                <a:lnTo>
                  <a:pt x="180387" y="95608"/>
                </a:lnTo>
                <a:lnTo>
                  <a:pt x="180387" y="80566"/>
                </a:lnTo>
                <a:lnTo>
                  <a:pt x="183206" y="80566"/>
                </a:lnTo>
                <a:lnTo>
                  <a:pt x="183617" y="85696"/>
                </a:lnTo>
                <a:lnTo>
                  <a:pt x="184029" y="80566"/>
                </a:lnTo>
                <a:close/>
                <a:moveTo>
                  <a:pt x="194321" y="80566"/>
                </a:moveTo>
                <a:lnTo>
                  <a:pt x="194321" y="95608"/>
                </a:lnTo>
                <a:lnTo>
                  <a:pt x="192580" y="95608"/>
                </a:lnTo>
                <a:lnTo>
                  <a:pt x="192580" y="89211"/>
                </a:lnTo>
                <a:lnTo>
                  <a:pt x="192041" y="95608"/>
                </a:lnTo>
                <a:lnTo>
                  <a:pt x="190141" y="95608"/>
                </a:lnTo>
                <a:lnTo>
                  <a:pt x="189603" y="89211"/>
                </a:lnTo>
                <a:lnTo>
                  <a:pt x="189603" y="95608"/>
                </a:lnTo>
                <a:lnTo>
                  <a:pt x="187861" y="95608"/>
                </a:lnTo>
                <a:lnTo>
                  <a:pt x="187861" y="80566"/>
                </a:lnTo>
                <a:lnTo>
                  <a:pt x="190679" y="80566"/>
                </a:lnTo>
                <a:lnTo>
                  <a:pt x="191091" y="85696"/>
                </a:lnTo>
                <a:lnTo>
                  <a:pt x="191503" y="80566"/>
                </a:lnTo>
                <a:close/>
                <a:moveTo>
                  <a:pt x="201795" y="80566"/>
                </a:moveTo>
                <a:lnTo>
                  <a:pt x="201795" y="95608"/>
                </a:lnTo>
                <a:lnTo>
                  <a:pt x="200054" y="95608"/>
                </a:lnTo>
                <a:lnTo>
                  <a:pt x="200054" y="89211"/>
                </a:lnTo>
                <a:lnTo>
                  <a:pt x="199515" y="95608"/>
                </a:lnTo>
                <a:lnTo>
                  <a:pt x="197615" y="95608"/>
                </a:lnTo>
                <a:lnTo>
                  <a:pt x="197077" y="89211"/>
                </a:lnTo>
                <a:lnTo>
                  <a:pt x="197077" y="95608"/>
                </a:lnTo>
                <a:lnTo>
                  <a:pt x="195366" y="95608"/>
                </a:lnTo>
                <a:lnTo>
                  <a:pt x="195366" y="80566"/>
                </a:lnTo>
                <a:lnTo>
                  <a:pt x="198153" y="80566"/>
                </a:lnTo>
                <a:lnTo>
                  <a:pt x="198565" y="85696"/>
                </a:lnTo>
                <a:lnTo>
                  <a:pt x="198977" y="80566"/>
                </a:lnTo>
                <a:close/>
                <a:moveTo>
                  <a:pt x="209269" y="80566"/>
                </a:moveTo>
                <a:lnTo>
                  <a:pt x="209269" y="95608"/>
                </a:lnTo>
                <a:lnTo>
                  <a:pt x="207527" y="95608"/>
                </a:lnTo>
                <a:lnTo>
                  <a:pt x="207527" y="89211"/>
                </a:lnTo>
                <a:lnTo>
                  <a:pt x="207021" y="95608"/>
                </a:lnTo>
                <a:lnTo>
                  <a:pt x="205089" y="95608"/>
                </a:lnTo>
                <a:lnTo>
                  <a:pt x="204582" y="89211"/>
                </a:lnTo>
                <a:lnTo>
                  <a:pt x="204582" y="95608"/>
                </a:lnTo>
                <a:lnTo>
                  <a:pt x="202840" y="95608"/>
                </a:lnTo>
                <a:lnTo>
                  <a:pt x="202840" y="80566"/>
                </a:lnTo>
                <a:lnTo>
                  <a:pt x="205627" y="80566"/>
                </a:lnTo>
                <a:lnTo>
                  <a:pt x="206039" y="85696"/>
                </a:lnTo>
                <a:lnTo>
                  <a:pt x="206451" y="80566"/>
                </a:lnTo>
                <a:close/>
                <a:moveTo>
                  <a:pt x="216743" y="80566"/>
                </a:moveTo>
                <a:lnTo>
                  <a:pt x="216743" y="95608"/>
                </a:lnTo>
                <a:lnTo>
                  <a:pt x="215001" y="95608"/>
                </a:lnTo>
                <a:lnTo>
                  <a:pt x="215001" y="89211"/>
                </a:lnTo>
                <a:lnTo>
                  <a:pt x="214495" y="95608"/>
                </a:lnTo>
                <a:lnTo>
                  <a:pt x="212563" y="95608"/>
                </a:lnTo>
                <a:lnTo>
                  <a:pt x="212056" y="89211"/>
                </a:lnTo>
                <a:lnTo>
                  <a:pt x="212056" y="95608"/>
                </a:lnTo>
                <a:lnTo>
                  <a:pt x="210314" y="95608"/>
                </a:lnTo>
                <a:lnTo>
                  <a:pt x="210314" y="80566"/>
                </a:lnTo>
                <a:lnTo>
                  <a:pt x="213101" y="80566"/>
                </a:lnTo>
                <a:lnTo>
                  <a:pt x="213513" y="85696"/>
                </a:lnTo>
                <a:lnTo>
                  <a:pt x="213956" y="80566"/>
                </a:lnTo>
                <a:close/>
                <a:moveTo>
                  <a:pt x="224217" y="80566"/>
                </a:moveTo>
                <a:lnTo>
                  <a:pt x="224217" y="95608"/>
                </a:lnTo>
                <a:lnTo>
                  <a:pt x="222475" y="95608"/>
                </a:lnTo>
                <a:lnTo>
                  <a:pt x="222475" y="89211"/>
                </a:lnTo>
                <a:lnTo>
                  <a:pt x="221969" y="95608"/>
                </a:lnTo>
                <a:lnTo>
                  <a:pt x="220037" y="95608"/>
                </a:lnTo>
                <a:lnTo>
                  <a:pt x="219530" y="89211"/>
                </a:lnTo>
                <a:lnTo>
                  <a:pt x="219530" y="95608"/>
                </a:lnTo>
                <a:lnTo>
                  <a:pt x="217788" y="95608"/>
                </a:lnTo>
                <a:lnTo>
                  <a:pt x="217788" y="80566"/>
                </a:lnTo>
                <a:lnTo>
                  <a:pt x="220575" y="80566"/>
                </a:lnTo>
                <a:lnTo>
                  <a:pt x="221018" y="85696"/>
                </a:lnTo>
                <a:lnTo>
                  <a:pt x="221430" y="80566"/>
                </a:lnTo>
                <a:close/>
                <a:moveTo>
                  <a:pt x="231691" y="80566"/>
                </a:moveTo>
                <a:lnTo>
                  <a:pt x="231691" y="95608"/>
                </a:lnTo>
                <a:lnTo>
                  <a:pt x="229981" y="95608"/>
                </a:lnTo>
                <a:lnTo>
                  <a:pt x="229981" y="89211"/>
                </a:lnTo>
                <a:lnTo>
                  <a:pt x="229442" y="95608"/>
                </a:lnTo>
                <a:lnTo>
                  <a:pt x="227542" y="95608"/>
                </a:lnTo>
                <a:lnTo>
                  <a:pt x="227004" y="89211"/>
                </a:lnTo>
                <a:lnTo>
                  <a:pt x="227004" y="95608"/>
                </a:lnTo>
                <a:lnTo>
                  <a:pt x="225262" y="95608"/>
                </a:lnTo>
                <a:lnTo>
                  <a:pt x="225262" y="80566"/>
                </a:lnTo>
                <a:lnTo>
                  <a:pt x="228049" y="80566"/>
                </a:lnTo>
                <a:lnTo>
                  <a:pt x="228492" y="85696"/>
                </a:lnTo>
                <a:lnTo>
                  <a:pt x="228904" y="80566"/>
                </a:lnTo>
                <a:close/>
                <a:moveTo>
                  <a:pt x="239165" y="80566"/>
                </a:moveTo>
                <a:lnTo>
                  <a:pt x="239165" y="95608"/>
                </a:lnTo>
                <a:lnTo>
                  <a:pt x="237455" y="95608"/>
                </a:lnTo>
                <a:lnTo>
                  <a:pt x="237455" y="89211"/>
                </a:lnTo>
                <a:lnTo>
                  <a:pt x="236916" y="95608"/>
                </a:lnTo>
                <a:lnTo>
                  <a:pt x="235016" y="95608"/>
                </a:lnTo>
                <a:lnTo>
                  <a:pt x="234478" y="89211"/>
                </a:lnTo>
                <a:lnTo>
                  <a:pt x="234478" y="95608"/>
                </a:lnTo>
                <a:lnTo>
                  <a:pt x="232736" y="95608"/>
                </a:lnTo>
                <a:lnTo>
                  <a:pt x="232736" y="80566"/>
                </a:lnTo>
                <a:lnTo>
                  <a:pt x="235555" y="80566"/>
                </a:lnTo>
                <a:lnTo>
                  <a:pt x="235966" y="85696"/>
                </a:lnTo>
                <a:lnTo>
                  <a:pt x="236378" y="80566"/>
                </a:lnTo>
                <a:close/>
                <a:moveTo>
                  <a:pt x="246670" y="80566"/>
                </a:moveTo>
                <a:lnTo>
                  <a:pt x="246670" y="95608"/>
                </a:lnTo>
                <a:lnTo>
                  <a:pt x="244929" y="95608"/>
                </a:lnTo>
                <a:lnTo>
                  <a:pt x="244929" y="89211"/>
                </a:lnTo>
                <a:lnTo>
                  <a:pt x="244390" y="95608"/>
                </a:lnTo>
                <a:lnTo>
                  <a:pt x="242490" y="95608"/>
                </a:lnTo>
                <a:lnTo>
                  <a:pt x="241952" y="89211"/>
                </a:lnTo>
                <a:lnTo>
                  <a:pt x="241952" y="95608"/>
                </a:lnTo>
                <a:lnTo>
                  <a:pt x="240242" y="95608"/>
                </a:lnTo>
                <a:lnTo>
                  <a:pt x="240242" y="80566"/>
                </a:lnTo>
                <a:lnTo>
                  <a:pt x="243028" y="80566"/>
                </a:lnTo>
                <a:lnTo>
                  <a:pt x="243440" y="85696"/>
                </a:lnTo>
                <a:lnTo>
                  <a:pt x="243852" y="80566"/>
                </a:lnTo>
                <a:close/>
                <a:moveTo>
                  <a:pt x="254144" y="80566"/>
                </a:moveTo>
                <a:lnTo>
                  <a:pt x="254144" y="95608"/>
                </a:lnTo>
                <a:lnTo>
                  <a:pt x="252402" y="95608"/>
                </a:lnTo>
                <a:lnTo>
                  <a:pt x="252402" y="89211"/>
                </a:lnTo>
                <a:lnTo>
                  <a:pt x="251864" y="95608"/>
                </a:lnTo>
                <a:lnTo>
                  <a:pt x="249964" y="95608"/>
                </a:lnTo>
                <a:lnTo>
                  <a:pt x="249426" y="89211"/>
                </a:lnTo>
                <a:lnTo>
                  <a:pt x="249426" y="95608"/>
                </a:lnTo>
                <a:lnTo>
                  <a:pt x="247715" y="95608"/>
                </a:lnTo>
                <a:lnTo>
                  <a:pt x="247715" y="80566"/>
                </a:lnTo>
                <a:lnTo>
                  <a:pt x="250502" y="80566"/>
                </a:lnTo>
                <a:lnTo>
                  <a:pt x="250914" y="85696"/>
                </a:lnTo>
                <a:lnTo>
                  <a:pt x="251326" y="80566"/>
                </a:lnTo>
                <a:close/>
                <a:moveTo>
                  <a:pt x="261618" y="80566"/>
                </a:moveTo>
                <a:lnTo>
                  <a:pt x="261618" y="95608"/>
                </a:lnTo>
                <a:lnTo>
                  <a:pt x="259876" y="95608"/>
                </a:lnTo>
                <a:lnTo>
                  <a:pt x="259876" y="89211"/>
                </a:lnTo>
                <a:lnTo>
                  <a:pt x="259338" y="95608"/>
                </a:lnTo>
                <a:lnTo>
                  <a:pt x="257438" y="95608"/>
                </a:lnTo>
                <a:lnTo>
                  <a:pt x="256899" y="89211"/>
                </a:lnTo>
                <a:lnTo>
                  <a:pt x="256899" y="95608"/>
                </a:lnTo>
                <a:lnTo>
                  <a:pt x="255189" y="95608"/>
                </a:lnTo>
                <a:lnTo>
                  <a:pt x="255189" y="80566"/>
                </a:lnTo>
                <a:lnTo>
                  <a:pt x="257976" y="80566"/>
                </a:lnTo>
                <a:lnTo>
                  <a:pt x="258388" y="85696"/>
                </a:lnTo>
                <a:lnTo>
                  <a:pt x="258831" y="80566"/>
                </a:lnTo>
                <a:close/>
                <a:moveTo>
                  <a:pt x="269092" y="80566"/>
                </a:moveTo>
                <a:lnTo>
                  <a:pt x="269092" y="95608"/>
                </a:lnTo>
                <a:lnTo>
                  <a:pt x="267350" y="95608"/>
                </a:lnTo>
                <a:lnTo>
                  <a:pt x="267350" y="89211"/>
                </a:lnTo>
                <a:lnTo>
                  <a:pt x="266844" y="95608"/>
                </a:lnTo>
                <a:lnTo>
                  <a:pt x="264912" y="95608"/>
                </a:lnTo>
                <a:lnTo>
                  <a:pt x="264405" y="89211"/>
                </a:lnTo>
                <a:lnTo>
                  <a:pt x="264405" y="95608"/>
                </a:lnTo>
                <a:lnTo>
                  <a:pt x="262663" y="95608"/>
                </a:lnTo>
                <a:lnTo>
                  <a:pt x="262663" y="80566"/>
                </a:lnTo>
                <a:lnTo>
                  <a:pt x="265450" y="80566"/>
                </a:lnTo>
                <a:lnTo>
                  <a:pt x="265862" y="85696"/>
                </a:lnTo>
                <a:lnTo>
                  <a:pt x="266305" y="80566"/>
                </a:lnTo>
                <a:close/>
                <a:moveTo>
                  <a:pt x="276566" y="80566"/>
                </a:moveTo>
                <a:lnTo>
                  <a:pt x="276566" y="95608"/>
                </a:lnTo>
                <a:lnTo>
                  <a:pt x="274824" y="95608"/>
                </a:lnTo>
                <a:lnTo>
                  <a:pt x="274824" y="89211"/>
                </a:lnTo>
                <a:lnTo>
                  <a:pt x="274317" y="95608"/>
                </a:lnTo>
                <a:lnTo>
                  <a:pt x="272386" y="95608"/>
                </a:lnTo>
                <a:lnTo>
                  <a:pt x="271879" y="89211"/>
                </a:lnTo>
                <a:lnTo>
                  <a:pt x="271879" y="95608"/>
                </a:lnTo>
                <a:lnTo>
                  <a:pt x="270137" y="95608"/>
                </a:lnTo>
                <a:lnTo>
                  <a:pt x="270137" y="80566"/>
                </a:lnTo>
                <a:lnTo>
                  <a:pt x="272924" y="80566"/>
                </a:lnTo>
                <a:lnTo>
                  <a:pt x="273367" y="85696"/>
                </a:lnTo>
                <a:lnTo>
                  <a:pt x="273779" y="80566"/>
                </a:lnTo>
                <a:close/>
                <a:moveTo>
                  <a:pt x="284040" y="80566"/>
                </a:moveTo>
                <a:lnTo>
                  <a:pt x="284040" y="95608"/>
                </a:lnTo>
                <a:lnTo>
                  <a:pt x="282298" y="95608"/>
                </a:lnTo>
                <a:lnTo>
                  <a:pt x="282298" y="89211"/>
                </a:lnTo>
                <a:lnTo>
                  <a:pt x="281791" y="95608"/>
                </a:lnTo>
                <a:lnTo>
                  <a:pt x="279860" y="95608"/>
                </a:lnTo>
                <a:lnTo>
                  <a:pt x="279353" y="89211"/>
                </a:lnTo>
                <a:lnTo>
                  <a:pt x="279353" y="95608"/>
                </a:lnTo>
                <a:lnTo>
                  <a:pt x="277611" y="95608"/>
                </a:lnTo>
                <a:lnTo>
                  <a:pt x="277611" y="80566"/>
                </a:lnTo>
                <a:lnTo>
                  <a:pt x="280430" y="80566"/>
                </a:lnTo>
                <a:lnTo>
                  <a:pt x="280841" y="85696"/>
                </a:lnTo>
                <a:lnTo>
                  <a:pt x="281253" y="80566"/>
                </a:lnTo>
                <a:close/>
                <a:moveTo>
                  <a:pt x="7347" y="96463"/>
                </a:moveTo>
                <a:lnTo>
                  <a:pt x="7347" y="111474"/>
                </a:lnTo>
                <a:lnTo>
                  <a:pt x="5605" y="111474"/>
                </a:lnTo>
                <a:lnTo>
                  <a:pt x="5605" y="105077"/>
                </a:lnTo>
                <a:lnTo>
                  <a:pt x="5099" y="111474"/>
                </a:lnTo>
                <a:lnTo>
                  <a:pt x="3167" y="111474"/>
                </a:lnTo>
                <a:lnTo>
                  <a:pt x="2629" y="105077"/>
                </a:lnTo>
                <a:lnTo>
                  <a:pt x="2629" y="111474"/>
                </a:lnTo>
                <a:lnTo>
                  <a:pt x="918" y="111474"/>
                </a:lnTo>
                <a:lnTo>
                  <a:pt x="918" y="96463"/>
                </a:lnTo>
                <a:lnTo>
                  <a:pt x="3705" y="96463"/>
                </a:lnTo>
                <a:lnTo>
                  <a:pt x="4117" y="101562"/>
                </a:lnTo>
                <a:lnTo>
                  <a:pt x="4529" y="96463"/>
                </a:lnTo>
                <a:close/>
                <a:moveTo>
                  <a:pt x="14821" y="96463"/>
                </a:moveTo>
                <a:lnTo>
                  <a:pt x="14821" y="111474"/>
                </a:lnTo>
                <a:lnTo>
                  <a:pt x="13079" y="111474"/>
                </a:lnTo>
                <a:lnTo>
                  <a:pt x="13079" y="105077"/>
                </a:lnTo>
                <a:lnTo>
                  <a:pt x="12573" y="111474"/>
                </a:lnTo>
                <a:lnTo>
                  <a:pt x="10641" y="111474"/>
                </a:lnTo>
                <a:lnTo>
                  <a:pt x="10134" y="105077"/>
                </a:lnTo>
                <a:lnTo>
                  <a:pt x="10134" y="111474"/>
                </a:lnTo>
                <a:lnTo>
                  <a:pt x="8392" y="111474"/>
                </a:lnTo>
                <a:lnTo>
                  <a:pt x="8392" y="96463"/>
                </a:lnTo>
                <a:lnTo>
                  <a:pt x="11179" y="96463"/>
                </a:lnTo>
                <a:lnTo>
                  <a:pt x="11591" y="101562"/>
                </a:lnTo>
                <a:lnTo>
                  <a:pt x="12034" y="96463"/>
                </a:lnTo>
                <a:close/>
                <a:moveTo>
                  <a:pt x="22295" y="96463"/>
                </a:moveTo>
                <a:lnTo>
                  <a:pt x="22295" y="111474"/>
                </a:lnTo>
                <a:lnTo>
                  <a:pt x="20553" y="111474"/>
                </a:lnTo>
                <a:lnTo>
                  <a:pt x="20553" y="105077"/>
                </a:lnTo>
                <a:lnTo>
                  <a:pt x="20047" y="111474"/>
                </a:lnTo>
                <a:lnTo>
                  <a:pt x="18115" y="111474"/>
                </a:lnTo>
                <a:lnTo>
                  <a:pt x="17608" y="105077"/>
                </a:lnTo>
                <a:lnTo>
                  <a:pt x="17608" y="111474"/>
                </a:lnTo>
                <a:lnTo>
                  <a:pt x="15866" y="111474"/>
                </a:lnTo>
                <a:lnTo>
                  <a:pt x="15866" y="96463"/>
                </a:lnTo>
                <a:lnTo>
                  <a:pt x="18653" y="96463"/>
                </a:lnTo>
                <a:lnTo>
                  <a:pt x="19096" y="101562"/>
                </a:lnTo>
                <a:lnTo>
                  <a:pt x="19508" y="96463"/>
                </a:lnTo>
                <a:close/>
                <a:moveTo>
                  <a:pt x="29769" y="96463"/>
                </a:moveTo>
                <a:lnTo>
                  <a:pt x="29769" y="111474"/>
                </a:lnTo>
                <a:lnTo>
                  <a:pt x="28059" y="111474"/>
                </a:lnTo>
                <a:lnTo>
                  <a:pt x="28059" y="105077"/>
                </a:lnTo>
                <a:lnTo>
                  <a:pt x="27520" y="111474"/>
                </a:lnTo>
                <a:lnTo>
                  <a:pt x="25589" y="111474"/>
                </a:lnTo>
                <a:lnTo>
                  <a:pt x="25082" y="105077"/>
                </a:lnTo>
                <a:lnTo>
                  <a:pt x="25082" y="111474"/>
                </a:lnTo>
                <a:lnTo>
                  <a:pt x="23340" y="111474"/>
                </a:lnTo>
                <a:lnTo>
                  <a:pt x="23340" y="96463"/>
                </a:lnTo>
                <a:lnTo>
                  <a:pt x="26159" y="96463"/>
                </a:lnTo>
                <a:lnTo>
                  <a:pt x="26570" y="101562"/>
                </a:lnTo>
                <a:lnTo>
                  <a:pt x="26982" y="96463"/>
                </a:lnTo>
                <a:close/>
                <a:moveTo>
                  <a:pt x="37243" y="96463"/>
                </a:moveTo>
                <a:lnTo>
                  <a:pt x="37243" y="111474"/>
                </a:lnTo>
                <a:lnTo>
                  <a:pt x="35533" y="111474"/>
                </a:lnTo>
                <a:lnTo>
                  <a:pt x="35533" y="105077"/>
                </a:lnTo>
                <a:lnTo>
                  <a:pt x="34994" y="111474"/>
                </a:lnTo>
                <a:lnTo>
                  <a:pt x="33094" y="111474"/>
                </a:lnTo>
                <a:lnTo>
                  <a:pt x="32556" y="105077"/>
                </a:lnTo>
                <a:lnTo>
                  <a:pt x="32556" y="111474"/>
                </a:lnTo>
                <a:lnTo>
                  <a:pt x="30814" y="111474"/>
                </a:lnTo>
                <a:lnTo>
                  <a:pt x="30814" y="96463"/>
                </a:lnTo>
                <a:lnTo>
                  <a:pt x="33633" y="96463"/>
                </a:lnTo>
                <a:lnTo>
                  <a:pt x="34044" y="101562"/>
                </a:lnTo>
                <a:lnTo>
                  <a:pt x="34456" y="96463"/>
                </a:lnTo>
                <a:close/>
                <a:moveTo>
                  <a:pt x="44748" y="96463"/>
                </a:moveTo>
                <a:lnTo>
                  <a:pt x="44748" y="111474"/>
                </a:lnTo>
                <a:lnTo>
                  <a:pt x="43007" y="111474"/>
                </a:lnTo>
                <a:lnTo>
                  <a:pt x="43007" y="105077"/>
                </a:lnTo>
                <a:lnTo>
                  <a:pt x="42468" y="111474"/>
                </a:lnTo>
                <a:lnTo>
                  <a:pt x="40568" y="111474"/>
                </a:lnTo>
                <a:lnTo>
                  <a:pt x="40030" y="105077"/>
                </a:lnTo>
                <a:lnTo>
                  <a:pt x="40030" y="111474"/>
                </a:lnTo>
                <a:lnTo>
                  <a:pt x="38320" y="111474"/>
                </a:lnTo>
                <a:lnTo>
                  <a:pt x="38320" y="96463"/>
                </a:lnTo>
                <a:lnTo>
                  <a:pt x="41106" y="96463"/>
                </a:lnTo>
                <a:lnTo>
                  <a:pt x="41518" y="101562"/>
                </a:lnTo>
                <a:lnTo>
                  <a:pt x="41930" y="96463"/>
                </a:lnTo>
                <a:close/>
                <a:moveTo>
                  <a:pt x="52222" y="96463"/>
                </a:moveTo>
                <a:lnTo>
                  <a:pt x="52222" y="111474"/>
                </a:lnTo>
                <a:lnTo>
                  <a:pt x="50480" y="111474"/>
                </a:lnTo>
                <a:lnTo>
                  <a:pt x="50480" y="105077"/>
                </a:lnTo>
                <a:lnTo>
                  <a:pt x="49942" y="111474"/>
                </a:lnTo>
                <a:lnTo>
                  <a:pt x="48042" y="111474"/>
                </a:lnTo>
                <a:lnTo>
                  <a:pt x="47504" y="105077"/>
                </a:lnTo>
                <a:lnTo>
                  <a:pt x="47504" y="111474"/>
                </a:lnTo>
                <a:lnTo>
                  <a:pt x="45793" y="111474"/>
                </a:lnTo>
                <a:lnTo>
                  <a:pt x="45793" y="96463"/>
                </a:lnTo>
                <a:lnTo>
                  <a:pt x="48580" y="96463"/>
                </a:lnTo>
                <a:lnTo>
                  <a:pt x="48992" y="101562"/>
                </a:lnTo>
                <a:lnTo>
                  <a:pt x="49404" y="96463"/>
                </a:lnTo>
                <a:close/>
                <a:moveTo>
                  <a:pt x="59696" y="96463"/>
                </a:moveTo>
                <a:lnTo>
                  <a:pt x="59696" y="111474"/>
                </a:lnTo>
                <a:lnTo>
                  <a:pt x="57954" y="111474"/>
                </a:lnTo>
                <a:lnTo>
                  <a:pt x="57954" y="105077"/>
                </a:lnTo>
                <a:lnTo>
                  <a:pt x="57448" y="111474"/>
                </a:lnTo>
                <a:lnTo>
                  <a:pt x="55516" y="111474"/>
                </a:lnTo>
                <a:lnTo>
                  <a:pt x="54978" y="105077"/>
                </a:lnTo>
                <a:lnTo>
                  <a:pt x="54978" y="111474"/>
                </a:lnTo>
                <a:lnTo>
                  <a:pt x="53267" y="111474"/>
                </a:lnTo>
                <a:lnTo>
                  <a:pt x="53267" y="96463"/>
                </a:lnTo>
                <a:lnTo>
                  <a:pt x="56054" y="96463"/>
                </a:lnTo>
                <a:lnTo>
                  <a:pt x="56466" y="101562"/>
                </a:lnTo>
                <a:lnTo>
                  <a:pt x="56878" y="96463"/>
                </a:lnTo>
                <a:close/>
                <a:moveTo>
                  <a:pt x="67170" y="96463"/>
                </a:moveTo>
                <a:lnTo>
                  <a:pt x="67170" y="111474"/>
                </a:lnTo>
                <a:lnTo>
                  <a:pt x="65428" y="111474"/>
                </a:lnTo>
                <a:lnTo>
                  <a:pt x="65428" y="105077"/>
                </a:lnTo>
                <a:lnTo>
                  <a:pt x="64922" y="111474"/>
                </a:lnTo>
                <a:lnTo>
                  <a:pt x="62990" y="111474"/>
                </a:lnTo>
                <a:lnTo>
                  <a:pt x="62483" y="105077"/>
                </a:lnTo>
                <a:lnTo>
                  <a:pt x="62483" y="111474"/>
                </a:lnTo>
                <a:lnTo>
                  <a:pt x="60741" y="111474"/>
                </a:lnTo>
                <a:lnTo>
                  <a:pt x="60741" y="96463"/>
                </a:lnTo>
                <a:lnTo>
                  <a:pt x="63528" y="96463"/>
                </a:lnTo>
                <a:lnTo>
                  <a:pt x="63940" y="101562"/>
                </a:lnTo>
                <a:lnTo>
                  <a:pt x="64383" y="96463"/>
                </a:lnTo>
                <a:close/>
                <a:moveTo>
                  <a:pt x="74644" y="96463"/>
                </a:moveTo>
                <a:lnTo>
                  <a:pt x="74644" y="111474"/>
                </a:lnTo>
                <a:lnTo>
                  <a:pt x="72902" y="111474"/>
                </a:lnTo>
                <a:lnTo>
                  <a:pt x="72902" y="105077"/>
                </a:lnTo>
                <a:lnTo>
                  <a:pt x="72395" y="111474"/>
                </a:lnTo>
                <a:lnTo>
                  <a:pt x="70464" y="111474"/>
                </a:lnTo>
                <a:lnTo>
                  <a:pt x="69957" y="105077"/>
                </a:lnTo>
                <a:lnTo>
                  <a:pt x="69957" y="111474"/>
                </a:lnTo>
                <a:lnTo>
                  <a:pt x="68215" y="111474"/>
                </a:lnTo>
                <a:lnTo>
                  <a:pt x="68215" y="96463"/>
                </a:lnTo>
                <a:lnTo>
                  <a:pt x="71002" y="96463"/>
                </a:lnTo>
                <a:lnTo>
                  <a:pt x="71445" y="101562"/>
                </a:lnTo>
                <a:lnTo>
                  <a:pt x="71857" y="96463"/>
                </a:lnTo>
                <a:close/>
                <a:moveTo>
                  <a:pt x="82118" y="96463"/>
                </a:moveTo>
                <a:lnTo>
                  <a:pt x="82118" y="111474"/>
                </a:lnTo>
                <a:lnTo>
                  <a:pt x="80376" y="111474"/>
                </a:lnTo>
                <a:lnTo>
                  <a:pt x="80376" y="105077"/>
                </a:lnTo>
                <a:lnTo>
                  <a:pt x="79869" y="111474"/>
                </a:lnTo>
                <a:lnTo>
                  <a:pt x="77969" y="111474"/>
                </a:lnTo>
                <a:lnTo>
                  <a:pt x="77431" y="105077"/>
                </a:lnTo>
                <a:lnTo>
                  <a:pt x="77431" y="111474"/>
                </a:lnTo>
                <a:lnTo>
                  <a:pt x="75689" y="111474"/>
                </a:lnTo>
                <a:lnTo>
                  <a:pt x="75689" y="96463"/>
                </a:lnTo>
                <a:lnTo>
                  <a:pt x="78508" y="96463"/>
                </a:lnTo>
                <a:lnTo>
                  <a:pt x="78919" y="101562"/>
                </a:lnTo>
                <a:lnTo>
                  <a:pt x="79331" y="96463"/>
                </a:lnTo>
                <a:close/>
                <a:moveTo>
                  <a:pt x="89623" y="96463"/>
                </a:moveTo>
                <a:lnTo>
                  <a:pt x="89623" y="111474"/>
                </a:lnTo>
                <a:lnTo>
                  <a:pt x="87882" y="111474"/>
                </a:lnTo>
                <a:lnTo>
                  <a:pt x="87882" y="105077"/>
                </a:lnTo>
                <a:lnTo>
                  <a:pt x="87343" y="111474"/>
                </a:lnTo>
                <a:lnTo>
                  <a:pt x="85443" y="111474"/>
                </a:lnTo>
                <a:lnTo>
                  <a:pt x="84905" y="105077"/>
                </a:lnTo>
                <a:lnTo>
                  <a:pt x="84905" y="111474"/>
                </a:lnTo>
                <a:lnTo>
                  <a:pt x="83163" y="111474"/>
                </a:lnTo>
                <a:lnTo>
                  <a:pt x="83163" y="96463"/>
                </a:lnTo>
                <a:lnTo>
                  <a:pt x="85982" y="96463"/>
                </a:lnTo>
                <a:lnTo>
                  <a:pt x="86393" y="101562"/>
                </a:lnTo>
                <a:lnTo>
                  <a:pt x="86805" y="96463"/>
                </a:lnTo>
                <a:close/>
                <a:moveTo>
                  <a:pt x="97097" y="96463"/>
                </a:moveTo>
                <a:lnTo>
                  <a:pt x="97097" y="111474"/>
                </a:lnTo>
                <a:lnTo>
                  <a:pt x="95356" y="111474"/>
                </a:lnTo>
                <a:lnTo>
                  <a:pt x="95356" y="105077"/>
                </a:lnTo>
                <a:lnTo>
                  <a:pt x="94817" y="111474"/>
                </a:lnTo>
                <a:lnTo>
                  <a:pt x="92917" y="111474"/>
                </a:lnTo>
                <a:lnTo>
                  <a:pt x="92379" y="105077"/>
                </a:lnTo>
                <a:lnTo>
                  <a:pt x="92379" y="111474"/>
                </a:lnTo>
                <a:lnTo>
                  <a:pt x="90637" y="111474"/>
                </a:lnTo>
                <a:lnTo>
                  <a:pt x="90637" y="96463"/>
                </a:lnTo>
                <a:lnTo>
                  <a:pt x="93455" y="96463"/>
                </a:lnTo>
                <a:lnTo>
                  <a:pt x="93867" y="101562"/>
                </a:lnTo>
                <a:lnTo>
                  <a:pt x="94279" y="96463"/>
                </a:lnTo>
                <a:close/>
                <a:moveTo>
                  <a:pt x="104571" y="96463"/>
                </a:moveTo>
                <a:lnTo>
                  <a:pt x="104571" y="111474"/>
                </a:lnTo>
                <a:lnTo>
                  <a:pt x="102829" y="111474"/>
                </a:lnTo>
                <a:lnTo>
                  <a:pt x="102829" y="105077"/>
                </a:lnTo>
                <a:lnTo>
                  <a:pt x="102323" y="111474"/>
                </a:lnTo>
                <a:lnTo>
                  <a:pt x="100391" y="111474"/>
                </a:lnTo>
                <a:lnTo>
                  <a:pt x="99853" y="105077"/>
                </a:lnTo>
                <a:lnTo>
                  <a:pt x="99853" y="111474"/>
                </a:lnTo>
                <a:lnTo>
                  <a:pt x="98142" y="111474"/>
                </a:lnTo>
                <a:lnTo>
                  <a:pt x="98142" y="96463"/>
                </a:lnTo>
                <a:lnTo>
                  <a:pt x="100929" y="96463"/>
                </a:lnTo>
                <a:lnTo>
                  <a:pt x="101341" y="101562"/>
                </a:lnTo>
                <a:lnTo>
                  <a:pt x="101753" y="96463"/>
                </a:lnTo>
                <a:close/>
                <a:moveTo>
                  <a:pt x="112045" y="96463"/>
                </a:moveTo>
                <a:lnTo>
                  <a:pt x="112045" y="111474"/>
                </a:lnTo>
                <a:lnTo>
                  <a:pt x="110303" y="111474"/>
                </a:lnTo>
                <a:lnTo>
                  <a:pt x="110303" y="105077"/>
                </a:lnTo>
                <a:lnTo>
                  <a:pt x="109797" y="111474"/>
                </a:lnTo>
                <a:lnTo>
                  <a:pt x="107865" y="111474"/>
                </a:lnTo>
                <a:lnTo>
                  <a:pt x="107358" y="105077"/>
                </a:lnTo>
                <a:lnTo>
                  <a:pt x="107358" y="111474"/>
                </a:lnTo>
                <a:lnTo>
                  <a:pt x="105616" y="111474"/>
                </a:lnTo>
                <a:lnTo>
                  <a:pt x="105616" y="96463"/>
                </a:lnTo>
                <a:lnTo>
                  <a:pt x="108403" y="96463"/>
                </a:lnTo>
                <a:lnTo>
                  <a:pt x="108815" y="101562"/>
                </a:lnTo>
                <a:lnTo>
                  <a:pt x="109258" y="96463"/>
                </a:lnTo>
                <a:close/>
                <a:moveTo>
                  <a:pt x="119519" y="96463"/>
                </a:moveTo>
                <a:lnTo>
                  <a:pt x="119519" y="111474"/>
                </a:lnTo>
                <a:lnTo>
                  <a:pt x="117777" y="111474"/>
                </a:lnTo>
                <a:lnTo>
                  <a:pt x="117777" y="105077"/>
                </a:lnTo>
                <a:lnTo>
                  <a:pt x="117271" y="111474"/>
                </a:lnTo>
                <a:lnTo>
                  <a:pt x="115339" y="111474"/>
                </a:lnTo>
                <a:lnTo>
                  <a:pt x="114832" y="105077"/>
                </a:lnTo>
                <a:lnTo>
                  <a:pt x="114832" y="111474"/>
                </a:lnTo>
                <a:lnTo>
                  <a:pt x="113090" y="111474"/>
                </a:lnTo>
                <a:lnTo>
                  <a:pt x="113090" y="96463"/>
                </a:lnTo>
                <a:lnTo>
                  <a:pt x="115877" y="96463"/>
                </a:lnTo>
                <a:lnTo>
                  <a:pt x="116320" y="101562"/>
                </a:lnTo>
                <a:lnTo>
                  <a:pt x="116732" y="96463"/>
                </a:lnTo>
                <a:close/>
                <a:moveTo>
                  <a:pt x="126993" y="96463"/>
                </a:moveTo>
                <a:lnTo>
                  <a:pt x="126993" y="111474"/>
                </a:lnTo>
                <a:lnTo>
                  <a:pt x="125283" y="111474"/>
                </a:lnTo>
                <a:lnTo>
                  <a:pt x="125283" y="105077"/>
                </a:lnTo>
                <a:lnTo>
                  <a:pt x="124744" y="111474"/>
                </a:lnTo>
                <a:lnTo>
                  <a:pt x="122813" y="111474"/>
                </a:lnTo>
                <a:lnTo>
                  <a:pt x="122306" y="105077"/>
                </a:lnTo>
                <a:lnTo>
                  <a:pt x="122306" y="111474"/>
                </a:lnTo>
                <a:lnTo>
                  <a:pt x="120564" y="111474"/>
                </a:lnTo>
                <a:lnTo>
                  <a:pt x="120564" y="96463"/>
                </a:lnTo>
                <a:lnTo>
                  <a:pt x="123351" y="96463"/>
                </a:lnTo>
                <a:lnTo>
                  <a:pt x="123794" y="101562"/>
                </a:lnTo>
                <a:lnTo>
                  <a:pt x="124206" y="96463"/>
                </a:lnTo>
                <a:close/>
                <a:moveTo>
                  <a:pt x="134467" y="96463"/>
                </a:moveTo>
                <a:lnTo>
                  <a:pt x="134467" y="111474"/>
                </a:lnTo>
                <a:lnTo>
                  <a:pt x="132757" y="111474"/>
                </a:lnTo>
                <a:lnTo>
                  <a:pt x="132757" y="105077"/>
                </a:lnTo>
                <a:lnTo>
                  <a:pt x="132218" y="111474"/>
                </a:lnTo>
                <a:lnTo>
                  <a:pt x="130318" y="111474"/>
                </a:lnTo>
                <a:lnTo>
                  <a:pt x="129780" y="105077"/>
                </a:lnTo>
                <a:lnTo>
                  <a:pt x="129780" y="111474"/>
                </a:lnTo>
                <a:lnTo>
                  <a:pt x="128038" y="111474"/>
                </a:lnTo>
                <a:lnTo>
                  <a:pt x="128038" y="96463"/>
                </a:lnTo>
                <a:lnTo>
                  <a:pt x="130857" y="96463"/>
                </a:lnTo>
                <a:lnTo>
                  <a:pt x="131268" y="101562"/>
                </a:lnTo>
                <a:lnTo>
                  <a:pt x="131680" y="96463"/>
                </a:lnTo>
                <a:close/>
                <a:moveTo>
                  <a:pt x="141941" y="96463"/>
                </a:moveTo>
                <a:lnTo>
                  <a:pt x="141941" y="111474"/>
                </a:lnTo>
                <a:lnTo>
                  <a:pt x="140231" y="111474"/>
                </a:lnTo>
                <a:lnTo>
                  <a:pt x="140231" y="105077"/>
                </a:lnTo>
                <a:lnTo>
                  <a:pt x="139692" y="111474"/>
                </a:lnTo>
                <a:lnTo>
                  <a:pt x="137792" y="111474"/>
                </a:lnTo>
                <a:lnTo>
                  <a:pt x="137254" y="105077"/>
                </a:lnTo>
                <a:lnTo>
                  <a:pt x="137254" y="111474"/>
                </a:lnTo>
                <a:lnTo>
                  <a:pt x="135512" y="111474"/>
                </a:lnTo>
                <a:lnTo>
                  <a:pt x="135512" y="96463"/>
                </a:lnTo>
                <a:lnTo>
                  <a:pt x="138330" y="96463"/>
                </a:lnTo>
                <a:lnTo>
                  <a:pt x="138742" y="101562"/>
                </a:lnTo>
                <a:lnTo>
                  <a:pt x="139154" y="96463"/>
                </a:lnTo>
                <a:close/>
                <a:moveTo>
                  <a:pt x="149446" y="96463"/>
                </a:moveTo>
                <a:lnTo>
                  <a:pt x="149446" y="111474"/>
                </a:lnTo>
                <a:lnTo>
                  <a:pt x="147705" y="111474"/>
                </a:lnTo>
                <a:lnTo>
                  <a:pt x="147705" y="105077"/>
                </a:lnTo>
                <a:lnTo>
                  <a:pt x="147166" y="111474"/>
                </a:lnTo>
                <a:lnTo>
                  <a:pt x="145266" y="111474"/>
                </a:lnTo>
                <a:lnTo>
                  <a:pt x="144728" y="105077"/>
                </a:lnTo>
                <a:lnTo>
                  <a:pt x="144728" y="111474"/>
                </a:lnTo>
                <a:lnTo>
                  <a:pt x="142986" y="111474"/>
                </a:lnTo>
                <a:lnTo>
                  <a:pt x="142986" y="96463"/>
                </a:lnTo>
                <a:lnTo>
                  <a:pt x="145804" y="96463"/>
                </a:lnTo>
                <a:lnTo>
                  <a:pt x="146216" y="101562"/>
                </a:lnTo>
                <a:lnTo>
                  <a:pt x="146628" y="96463"/>
                </a:lnTo>
                <a:close/>
                <a:moveTo>
                  <a:pt x="156920" y="96463"/>
                </a:moveTo>
                <a:lnTo>
                  <a:pt x="156920" y="111474"/>
                </a:lnTo>
                <a:lnTo>
                  <a:pt x="155178" y="111474"/>
                </a:lnTo>
                <a:lnTo>
                  <a:pt x="155178" y="105077"/>
                </a:lnTo>
                <a:lnTo>
                  <a:pt x="154640" y="111474"/>
                </a:lnTo>
                <a:lnTo>
                  <a:pt x="152740" y="111474"/>
                </a:lnTo>
                <a:lnTo>
                  <a:pt x="152233" y="105077"/>
                </a:lnTo>
                <a:lnTo>
                  <a:pt x="152233" y="111474"/>
                </a:lnTo>
                <a:lnTo>
                  <a:pt x="150491" y="111474"/>
                </a:lnTo>
                <a:lnTo>
                  <a:pt x="150491" y="96463"/>
                </a:lnTo>
                <a:lnTo>
                  <a:pt x="153278" y="96463"/>
                </a:lnTo>
                <a:lnTo>
                  <a:pt x="153690" y="101562"/>
                </a:lnTo>
                <a:lnTo>
                  <a:pt x="154133" y="96463"/>
                </a:lnTo>
                <a:close/>
                <a:moveTo>
                  <a:pt x="164394" y="96463"/>
                </a:moveTo>
                <a:lnTo>
                  <a:pt x="164394" y="111474"/>
                </a:lnTo>
                <a:lnTo>
                  <a:pt x="162652" y="111474"/>
                </a:lnTo>
                <a:lnTo>
                  <a:pt x="162652" y="105077"/>
                </a:lnTo>
                <a:lnTo>
                  <a:pt x="162146" y="111474"/>
                </a:lnTo>
                <a:lnTo>
                  <a:pt x="160214" y="111474"/>
                </a:lnTo>
                <a:lnTo>
                  <a:pt x="159707" y="105077"/>
                </a:lnTo>
                <a:lnTo>
                  <a:pt x="159707" y="111474"/>
                </a:lnTo>
                <a:lnTo>
                  <a:pt x="157965" y="111474"/>
                </a:lnTo>
                <a:lnTo>
                  <a:pt x="157965" y="96463"/>
                </a:lnTo>
                <a:lnTo>
                  <a:pt x="160752" y="96463"/>
                </a:lnTo>
                <a:lnTo>
                  <a:pt x="161164" y="101562"/>
                </a:lnTo>
                <a:lnTo>
                  <a:pt x="161607" y="96463"/>
                </a:lnTo>
                <a:close/>
                <a:moveTo>
                  <a:pt x="171868" y="96463"/>
                </a:moveTo>
                <a:lnTo>
                  <a:pt x="171868" y="111474"/>
                </a:lnTo>
                <a:lnTo>
                  <a:pt x="170126" y="111474"/>
                </a:lnTo>
                <a:lnTo>
                  <a:pt x="170126" y="105077"/>
                </a:lnTo>
                <a:lnTo>
                  <a:pt x="169620" y="111474"/>
                </a:lnTo>
                <a:lnTo>
                  <a:pt x="167688" y="111474"/>
                </a:lnTo>
                <a:lnTo>
                  <a:pt x="167181" y="105077"/>
                </a:lnTo>
                <a:lnTo>
                  <a:pt x="167181" y="111474"/>
                </a:lnTo>
                <a:lnTo>
                  <a:pt x="165439" y="111474"/>
                </a:lnTo>
                <a:lnTo>
                  <a:pt x="165439" y="96463"/>
                </a:lnTo>
                <a:lnTo>
                  <a:pt x="168226" y="96463"/>
                </a:lnTo>
                <a:lnTo>
                  <a:pt x="168638" y="101562"/>
                </a:lnTo>
                <a:lnTo>
                  <a:pt x="169081" y="96463"/>
                </a:lnTo>
                <a:close/>
                <a:moveTo>
                  <a:pt x="179342" y="96463"/>
                </a:moveTo>
                <a:lnTo>
                  <a:pt x="179342" y="111474"/>
                </a:lnTo>
                <a:lnTo>
                  <a:pt x="177600" y="111474"/>
                </a:lnTo>
                <a:lnTo>
                  <a:pt x="177600" y="105077"/>
                </a:lnTo>
                <a:lnTo>
                  <a:pt x="177093" y="111474"/>
                </a:lnTo>
                <a:lnTo>
                  <a:pt x="175193" y="111474"/>
                </a:lnTo>
                <a:lnTo>
                  <a:pt x="174655" y="105077"/>
                </a:lnTo>
                <a:lnTo>
                  <a:pt x="174655" y="111474"/>
                </a:lnTo>
                <a:lnTo>
                  <a:pt x="172913" y="111474"/>
                </a:lnTo>
                <a:lnTo>
                  <a:pt x="172913" y="96463"/>
                </a:lnTo>
                <a:lnTo>
                  <a:pt x="175732" y="96463"/>
                </a:lnTo>
                <a:lnTo>
                  <a:pt x="176143" y="101562"/>
                </a:lnTo>
                <a:lnTo>
                  <a:pt x="176555" y="96463"/>
                </a:lnTo>
                <a:close/>
                <a:moveTo>
                  <a:pt x="186816" y="96463"/>
                </a:moveTo>
                <a:lnTo>
                  <a:pt x="186816" y="111474"/>
                </a:lnTo>
                <a:lnTo>
                  <a:pt x="185106" y="111474"/>
                </a:lnTo>
                <a:lnTo>
                  <a:pt x="185106" y="105077"/>
                </a:lnTo>
                <a:lnTo>
                  <a:pt x="184567" y="111474"/>
                </a:lnTo>
                <a:lnTo>
                  <a:pt x="182667" y="111474"/>
                </a:lnTo>
                <a:lnTo>
                  <a:pt x="182129" y="105077"/>
                </a:lnTo>
                <a:lnTo>
                  <a:pt x="182129" y="111474"/>
                </a:lnTo>
                <a:lnTo>
                  <a:pt x="180387" y="111474"/>
                </a:lnTo>
                <a:lnTo>
                  <a:pt x="180387" y="96463"/>
                </a:lnTo>
                <a:lnTo>
                  <a:pt x="183206" y="96463"/>
                </a:lnTo>
                <a:lnTo>
                  <a:pt x="183617" y="101562"/>
                </a:lnTo>
                <a:lnTo>
                  <a:pt x="184029" y="96463"/>
                </a:lnTo>
                <a:close/>
                <a:moveTo>
                  <a:pt x="194321" y="96463"/>
                </a:moveTo>
                <a:lnTo>
                  <a:pt x="194321" y="111474"/>
                </a:lnTo>
                <a:lnTo>
                  <a:pt x="192580" y="111474"/>
                </a:lnTo>
                <a:lnTo>
                  <a:pt x="192580" y="105077"/>
                </a:lnTo>
                <a:lnTo>
                  <a:pt x="192041" y="111474"/>
                </a:lnTo>
                <a:lnTo>
                  <a:pt x="190141" y="111474"/>
                </a:lnTo>
                <a:lnTo>
                  <a:pt x="189603" y="105077"/>
                </a:lnTo>
                <a:lnTo>
                  <a:pt x="189603" y="111474"/>
                </a:lnTo>
                <a:lnTo>
                  <a:pt x="187861" y="111474"/>
                </a:lnTo>
                <a:lnTo>
                  <a:pt x="187861" y="96463"/>
                </a:lnTo>
                <a:lnTo>
                  <a:pt x="190679" y="96463"/>
                </a:lnTo>
                <a:lnTo>
                  <a:pt x="191091" y="101562"/>
                </a:lnTo>
                <a:lnTo>
                  <a:pt x="191503" y="96463"/>
                </a:lnTo>
                <a:close/>
                <a:moveTo>
                  <a:pt x="201795" y="96463"/>
                </a:moveTo>
                <a:lnTo>
                  <a:pt x="201795" y="111474"/>
                </a:lnTo>
                <a:lnTo>
                  <a:pt x="200054" y="111474"/>
                </a:lnTo>
                <a:lnTo>
                  <a:pt x="200054" y="105077"/>
                </a:lnTo>
                <a:lnTo>
                  <a:pt x="199515" y="111474"/>
                </a:lnTo>
                <a:lnTo>
                  <a:pt x="197615" y="111474"/>
                </a:lnTo>
                <a:lnTo>
                  <a:pt x="197077" y="105077"/>
                </a:lnTo>
                <a:lnTo>
                  <a:pt x="197077" y="111474"/>
                </a:lnTo>
                <a:lnTo>
                  <a:pt x="195366" y="111474"/>
                </a:lnTo>
                <a:lnTo>
                  <a:pt x="195366" y="96463"/>
                </a:lnTo>
                <a:lnTo>
                  <a:pt x="198153" y="96463"/>
                </a:lnTo>
                <a:lnTo>
                  <a:pt x="198565" y="101562"/>
                </a:lnTo>
                <a:lnTo>
                  <a:pt x="198977" y="96463"/>
                </a:lnTo>
                <a:close/>
                <a:moveTo>
                  <a:pt x="209269" y="96463"/>
                </a:moveTo>
                <a:lnTo>
                  <a:pt x="209269" y="111474"/>
                </a:lnTo>
                <a:lnTo>
                  <a:pt x="207527" y="111474"/>
                </a:lnTo>
                <a:lnTo>
                  <a:pt x="207527" y="105077"/>
                </a:lnTo>
                <a:lnTo>
                  <a:pt x="207021" y="111474"/>
                </a:lnTo>
                <a:lnTo>
                  <a:pt x="205089" y="111474"/>
                </a:lnTo>
                <a:lnTo>
                  <a:pt x="204582" y="105077"/>
                </a:lnTo>
                <a:lnTo>
                  <a:pt x="204582" y="111474"/>
                </a:lnTo>
                <a:lnTo>
                  <a:pt x="202840" y="111474"/>
                </a:lnTo>
                <a:lnTo>
                  <a:pt x="202840" y="96463"/>
                </a:lnTo>
                <a:lnTo>
                  <a:pt x="205627" y="96463"/>
                </a:lnTo>
                <a:lnTo>
                  <a:pt x="206039" y="101562"/>
                </a:lnTo>
                <a:lnTo>
                  <a:pt x="206451" y="96463"/>
                </a:lnTo>
                <a:close/>
                <a:moveTo>
                  <a:pt x="216743" y="96463"/>
                </a:moveTo>
                <a:lnTo>
                  <a:pt x="216743" y="111474"/>
                </a:lnTo>
                <a:lnTo>
                  <a:pt x="215001" y="111474"/>
                </a:lnTo>
                <a:lnTo>
                  <a:pt x="215001" y="105077"/>
                </a:lnTo>
                <a:lnTo>
                  <a:pt x="214495" y="111474"/>
                </a:lnTo>
                <a:lnTo>
                  <a:pt x="212563" y="111474"/>
                </a:lnTo>
                <a:lnTo>
                  <a:pt x="212056" y="105077"/>
                </a:lnTo>
                <a:lnTo>
                  <a:pt x="212056" y="111474"/>
                </a:lnTo>
                <a:lnTo>
                  <a:pt x="210314" y="111474"/>
                </a:lnTo>
                <a:lnTo>
                  <a:pt x="210314" y="96463"/>
                </a:lnTo>
                <a:lnTo>
                  <a:pt x="213101" y="96463"/>
                </a:lnTo>
                <a:lnTo>
                  <a:pt x="213513" y="101562"/>
                </a:lnTo>
                <a:lnTo>
                  <a:pt x="213956" y="96463"/>
                </a:lnTo>
                <a:close/>
                <a:moveTo>
                  <a:pt x="224217" y="96463"/>
                </a:moveTo>
                <a:lnTo>
                  <a:pt x="224217" y="111474"/>
                </a:lnTo>
                <a:lnTo>
                  <a:pt x="222475" y="111474"/>
                </a:lnTo>
                <a:lnTo>
                  <a:pt x="222475" y="105077"/>
                </a:lnTo>
                <a:lnTo>
                  <a:pt x="221969" y="111474"/>
                </a:lnTo>
                <a:lnTo>
                  <a:pt x="220037" y="111474"/>
                </a:lnTo>
                <a:lnTo>
                  <a:pt x="219530" y="105077"/>
                </a:lnTo>
                <a:lnTo>
                  <a:pt x="219530" y="111474"/>
                </a:lnTo>
                <a:lnTo>
                  <a:pt x="217788" y="111474"/>
                </a:lnTo>
                <a:lnTo>
                  <a:pt x="217788" y="96463"/>
                </a:lnTo>
                <a:lnTo>
                  <a:pt x="220575" y="96463"/>
                </a:lnTo>
                <a:lnTo>
                  <a:pt x="221018" y="101562"/>
                </a:lnTo>
                <a:lnTo>
                  <a:pt x="221430" y="96463"/>
                </a:lnTo>
                <a:close/>
                <a:moveTo>
                  <a:pt x="231691" y="96463"/>
                </a:moveTo>
                <a:lnTo>
                  <a:pt x="231691" y="111474"/>
                </a:lnTo>
                <a:lnTo>
                  <a:pt x="229981" y="111474"/>
                </a:lnTo>
                <a:lnTo>
                  <a:pt x="229981" y="105077"/>
                </a:lnTo>
                <a:lnTo>
                  <a:pt x="229442" y="111474"/>
                </a:lnTo>
                <a:lnTo>
                  <a:pt x="227542" y="111474"/>
                </a:lnTo>
                <a:lnTo>
                  <a:pt x="227004" y="105077"/>
                </a:lnTo>
                <a:lnTo>
                  <a:pt x="227004" y="111474"/>
                </a:lnTo>
                <a:lnTo>
                  <a:pt x="225262" y="111474"/>
                </a:lnTo>
                <a:lnTo>
                  <a:pt x="225262" y="96463"/>
                </a:lnTo>
                <a:lnTo>
                  <a:pt x="228049" y="96463"/>
                </a:lnTo>
                <a:lnTo>
                  <a:pt x="228492" y="101562"/>
                </a:lnTo>
                <a:lnTo>
                  <a:pt x="228904" y="96463"/>
                </a:lnTo>
                <a:close/>
                <a:moveTo>
                  <a:pt x="239165" y="96463"/>
                </a:moveTo>
                <a:lnTo>
                  <a:pt x="239165" y="111474"/>
                </a:lnTo>
                <a:lnTo>
                  <a:pt x="237455" y="111474"/>
                </a:lnTo>
                <a:lnTo>
                  <a:pt x="237455" y="105077"/>
                </a:lnTo>
                <a:lnTo>
                  <a:pt x="236916" y="111474"/>
                </a:lnTo>
                <a:lnTo>
                  <a:pt x="235016" y="111474"/>
                </a:lnTo>
                <a:lnTo>
                  <a:pt x="234478" y="105077"/>
                </a:lnTo>
                <a:lnTo>
                  <a:pt x="234478" y="111474"/>
                </a:lnTo>
                <a:lnTo>
                  <a:pt x="232736" y="111474"/>
                </a:lnTo>
                <a:lnTo>
                  <a:pt x="232736" y="96463"/>
                </a:lnTo>
                <a:lnTo>
                  <a:pt x="235555" y="96463"/>
                </a:lnTo>
                <a:lnTo>
                  <a:pt x="235966" y="101562"/>
                </a:lnTo>
                <a:lnTo>
                  <a:pt x="236378" y="96463"/>
                </a:lnTo>
                <a:close/>
                <a:moveTo>
                  <a:pt x="246670" y="96463"/>
                </a:moveTo>
                <a:lnTo>
                  <a:pt x="246670" y="111474"/>
                </a:lnTo>
                <a:lnTo>
                  <a:pt x="244929" y="111474"/>
                </a:lnTo>
                <a:lnTo>
                  <a:pt x="244929" y="105077"/>
                </a:lnTo>
                <a:lnTo>
                  <a:pt x="244390" y="111474"/>
                </a:lnTo>
                <a:lnTo>
                  <a:pt x="242490" y="111474"/>
                </a:lnTo>
                <a:lnTo>
                  <a:pt x="241952" y="105077"/>
                </a:lnTo>
                <a:lnTo>
                  <a:pt x="241952" y="111474"/>
                </a:lnTo>
                <a:lnTo>
                  <a:pt x="240242" y="111474"/>
                </a:lnTo>
                <a:lnTo>
                  <a:pt x="240242" y="96463"/>
                </a:lnTo>
                <a:lnTo>
                  <a:pt x="243028" y="96463"/>
                </a:lnTo>
                <a:lnTo>
                  <a:pt x="243440" y="101562"/>
                </a:lnTo>
                <a:lnTo>
                  <a:pt x="243852" y="96463"/>
                </a:lnTo>
                <a:close/>
                <a:moveTo>
                  <a:pt x="254144" y="96463"/>
                </a:moveTo>
                <a:lnTo>
                  <a:pt x="254144" y="111474"/>
                </a:lnTo>
                <a:lnTo>
                  <a:pt x="252402" y="111474"/>
                </a:lnTo>
                <a:lnTo>
                  <a:pt x="252402" y="105077"/>
                </a:lnTo>
                <a:lnTo>
                  <a:pt x="251864" y="111474"/>
                </a:lnTo>
                <a:lnTo>
                  <a:pt x="249964" y="111474"/>
                </a:lnTo>
                <a:lnTo>
                  <a:pt x="249426" y="105077"/>
                </a:lnTo>
                <a:lnTo>
                  <a:pt x="249426" y="111474"/>
                </a:lnTo>
                <a:lnTo>
                  <a:pt x="247715" y="111474"/>
                </a:lnTo>
                <a:lnTo>
                  <a:pt x="247715" y="96463"/>
                </a:lnTo>
                <a:lnTo>
                  <a:pt x="250502" y="96463"/>
                </a:lnTo>
                <a:lnTo>
                  <a:pt x="250914" y="101562"/>
                </a:lnTo>
                <a:lnTo>
                  <a:pt x="251326" y="96463"/>
                </a:lnTo>
                <a:close/>
                <a:moveTo>
                  <a:pt x="261618" y="96463"/>
                </a:moveTo>
                <a:lnTo>
                  <a:pt x="261618" y="111474"/>
                </a:lnTo>
                <a:lnTo>
                  <a:pt x="259876" y="111474"/>
                </a:lnTo>
                <a:lnTo>
                  <a:pt x="259876" y="105077"/>
                </a:lnTo>
                <a:lnTo>
                  <a:pt x="259338" y="111474"/>
                </a:lnTo>
                <a:lnTo>
                  <a:pt x="257438" y="111474"/>
                </a:lnTo>
                <a:lnTo>
                  <a:pt x="256899" y="105077"/>
                </a:lnTo>
                <a:lnTo>
                  <a:pt x="256899" y="111474"/>
                </a:lnTo>
                <a:lnTo>
                  <a:pt x="255189" y="111474"/>
                </a:lnTo>
                <a:lnTo>
                  <a:pt x="255189" y="96463"/>
                </a:lnTo>
                <a:lnTo>
                  <a:pt x="257976" y="96463"/>
                </a:lnTo>
                <a:lnTo>
                  <a:pt x="258388" y="101562"/>
                </a:lnTo>
                <a:lnTo>
                  <a:pt x="258831" y="96463"/>
                </a:lnTo>
                <a:close/>
                <a:moveTo>
                  <a:pt x="269092" y="96463"/>
                </a:moveTo>
                <a:lnTo>
                  <a:pt x="269092" y="111474"/>
                </a:lnTo>
                <a:lnTo>
                  <a:pt x="267350" y="111474"/>
                </a:lnTo>
                <a:lnTo>
                  <a:pt x="267350" y="105077"/>
                </a:lnTo>
                <a:lnTo>
                  <a:pt x="266844" y="111474"/>
                </a:lnTo>
                <a:lnTo>
                  <a:pt x="264912" y="111474"/>
                </a:lnTo>
                <a:lnTo>
                  <a:pt x="264405" y="105077"/>
                </a:lnTo>
                <a:lnTo>
                  <a:pt x="264405" y="111474"/>
                </a:lnTo>
                <a:lnTo>
                  <a:pt x="262663" y="111474"/>
                </a:lnTo>
                <a:lnTo>
                  <a:pt x="262663" y="96463"/>
                </a:lnTo>
                <a:lnTo>
                  <a:pt x="265450" y="96463"/>
                </a:lnTo>
                <a:lnTo>
                  <a:pt x="265862" y="101562"/>
                </a:lnTo>
                <a:lnTo>
                  <a:pt x="266305" y="96463"/>
                </a:lnTo>
                <a:close/>
                <a:moveTo>
                  <a:pt x="276566" y="96463"/>
                </a:moveTo>
                <a:lnTo>
                  <a:pt x="276566" y="111474"/>
                </a:lnTo>
                <a:lnTo>
                  <a:pt x="274824" y="111474"/>
                </a:lnTo>
                <a:lnTo>
                  <a:pt x="274824" y="105077"/>
                </a:lnTo>
                <a:lnTo>
                  <a:pt x="274317" y="111474"/>
                </a:lnTo>
                <a:lnTo>
                  <a:pt x="272386" y="111474"/>
                </a:lnTo>
                <a:lnTo>
                  <a:pt x="271879" y="105077"/>
                </a:lnTo>
                <a:lnTo>
                  <a:pt x="271879" y="111474"/>
                </a:lnTo>
                <a:lnTo>
                  <a:pt x="270137" y="111474"/>
                </a:lnTo>
                <a:lnTo>
                  <a:pt x="270137" y="96463"/>
                </a:lnTo>
                <a:lnTo>
                  <a:pt x="272924" y="96463"/>
                </a:lnTo>
                <a:lnTo>
                  <a:pt x="273367" y="101562"/>
                </a:lnTo>
                <a:lnTo>
                  <a:pt x="273779" y="96463"/>
                </a:lnTo>
                <a:close/>
                <a:moveTo>
                  <a:pt x="284040" y="96463"/>
                </a:moveTo>
                <a:lnTo>
                  <a:pt x="284040" y="111474"/>
                </a:lnTo>
                <a:lnTo>
                  <a:pt x="282298" y="111474"/>
                </a:lnTo>
                <a:lnTo>
                  <a:pt x="282298" y="105077"/>
                </a:lnTo>
                <a:lnTo>
                  <a:pt x="281791" y="111474"/>
                </a:lnTo>
                <a:lnTo>
                  <a:pt x="279860" y="111474"/>
                </a:lnTo>
                <a:lnTo>
                  <a:pt x="279353" y="105077"/>
                </a:lnTo>
                <a:lnTo>
                  <a:pt x="279353" y="111474"/>
                </a:lnTo>
                <a:lnTo>
                  <a:pt x="277611" y="111474"/>
                </a:lnTo>
                <a:lnTo>
                  <a:pt x="277611" y="96463"/>
                </a:lnTo>
                <a:lnTo>
                  <a:pt x="280430" y="96463"/>
                </a:lnTo>
                <a:lnTo>
                  <a:pt x="280841" y="101562"/>
                </a:lnTo>
                <a:lnTo>
                  <a:pt x="281253" y="96463"/>
                </a:lnTo>
                <a:close/>
                <a:moveTo>
                  <a:pt x="7347" y="112330"/>
                </a:moveTo>
                <a:lnTo>
                  <a:pt x="7347" y="127341"/>
                </a:lnTo>
                <a:lnTo>
                  <a:pt x="5605" y="127341"/>
                </a:lnTo>
                <a:lnTo>
                  <a:pt x="5605" y="120943"/>
                </a:lnTo>
                <a:lnTo>
                  <a:pt x="5099" y="127341"/>
                </a:lnTo>
                <a:lnTo>
                  <a:pt x="3167" y="127341"/>
                </a:lnTo>
                <a:lnTo>
                  <a:pt x="2629" y="120943"/>
                </a:lnTo>
                <a:lnTo>
                  <a:pt x="2629" y="127341"/>
                </a:lnTo>
                <a:lnTo>
                  <a:pt x="918" y="127341"/>
                </a:lnTo>
                <a:lnTo>
                  <a:pt x="918" y="112330"/>
                </a:lnTo>
                <a:lnTo>
                  <a:pt x="3705" y="112330"/>
                </a:lnTo>
                <a:lnTo>
                  <a:pt x="4117" y="117428"/>
                </a:lnTo>
                <a:lnTo>
                  <a:pt x="4529" y="112330"/>
                </a:lnTo>
                <a:close/>
                <a:moveTo>
                  <a:pt x="14821" y="112330"/>
                </a:moveTo>
                <a:lnTo>
                  <a:pt x="14821" y="127341"/>
                </a:lnTo>
                <a:lnTo>
                  <a:pt x="13079" y="127341"/>
                </a:lnTo>
                <a:lnTo>
                  <a:pt x="13079" y="120943"/>
                </a:lnTo>
                <a:lnTo>
                  <a:pt x="12573" y="127341"/>
                </a:lnTo>
                <a:lnTo>
                  <a:pt x="10641" y="127341"/>
                </a:lnTo>
                <a:lnTo>
                  <a:pt x="10134" y="120943"/>
                </a:lnTo>
                <a:lnTo>
                  <a:pt x="10134" y="127341"/>
                </a:lnTo>
                <a:lnTo>
                  <a:pt x="8392" y="127341"/>
                </a:lnTo>
                <a:lnTo>
                  <a:pt x="8392" y="112330"/>
                </a:lnTo>
                <a:lnTo>
                  <a:pt x="11179" y="112330"/>
                </a:lnTo>
                <a:lnTo>
                  <a:pt x="11591" y="117428"/>
                </a:lnTo>
                <a:lnTo>
                  <a:pt x="12034" y="112330"/>
                </a:lnTo>
                <a:close/>
                <a:moveTo>
                  <a:pt x="22295" y="112330"/>
                </a:moveTo>
                <a:lnTo>
                  <a:pt x="22295" y="127341"/>
                </a:lnTo>
                <a:lnTo>
                  <a:pt x="20553" y="127341"/>
                </a:lnTo>
                <a:lnTo>
                  <a:pt x="20553" y="120943"/>
                </a:lnTo>
                <a:lnTo>
                  <a:pt x="20047" y="127341"/>
                </a:lnTo>
                <a:lnTo>
                  <a:pt x="18115" y="127341"/>
                </a:lnTo>
                <a:lnTo>
                  <a:pt x="17608" y="120943"/>
                </a:lnTo>
                <a:lnTo>
                  <a:pt x="17608" y="127341"/>
                </a:lnTo>
                <a:lnTo>
                  <a:pt x="15866" y="127341"/>
                </a:lnTo>
                <a:lnTo>
                  <a:pt x="15866" y="112330"/>
                </a:lnTo>
                <a:lnTo>
                  <a:pt x="18653" y="112330"/>
                </a:lnTo>
                <a:lnTo>
                  <a:pt x="19096" y="117428"/>
                </a:lnTo>
                <a:lnTo>
                  <a:pt x="19508" y="112330"/>
                </a:lnTo>
                <a:close/>
                <a:moveTo>
                  <a:pt x="29769" y="112330"/>
                </a:moveTo>
                <a:lnTo>
                  <a:pt x="29769" y="127341"/>
                </a:lnTo>
                <a:lnTo>
                  <a:pt x="28059" y="127341"/>
                </a:lnTo>
                <a:lnTo>
                  <a:pt x="28059" y="120943"/>
                </a:lnTo>
                <a:lnTo>
                  <a:pt x="27520" y="127341"/>
                </a:lnTo>
                <a:lnTo>
                  <a:pt x="25589" y="127341"/>
                </a:lnTo>
                <a:lnTo>
                  <a:pt x="25082" y="120943"/>
                </a:lnTo>
                <a:lnTo>
                  <a:pt x="25082" y="127341"/>
                </a:lnTo>
                <a:lnTo>
                  <a:pt x="23340" y="127341"/>
                </a:lnTo>
                <a:lnTo>
                  <a:pt x="23340" y="112330"/>
                </a:lnTo>
                <a:lnTo>
                  <a:pt x="26159" y="112330"/>
                </a:lnTo>
                <a:lnTo>
                  <a:pt x="26570" y="117428"/>
                </a:lnTo>
                <a:lnTo>
                  <a:pt x="26982" y="112330"/>
                </a:lnTo>
                <a:close/>
                <a:moveTo>
                  <a:pt x="37243" y="112330"/>
                </a:moveTo>
                <a:lnTo>
                  <a:pt x="37243" y="127341"/>
                </a:lnTo>
                <a:lnTo>
                  <a:pt x="35533" y="127341"/>
                </a:lnTo>
                <a:lnTo>
                  <a:pt x="35533" y="120943"/>
                </a:lnTo>
                <a:lnTo>
                  <a:pt x="34994" y="127341"/>
                </a:lnTo>
                <a:lnTo>
                  <a:pt x="33094" y="127341"/>
                </a:lnTo>
                <a:lnTo>
                  <a:pt x="32556" y="120943"/>
                </a:lnTo>
                <a:lnTo>
                  <a:pt x="32556" y="127341"/>
                </a:lnTo>
                <a:lnTo>
                  <a:pt x="30814" y="127341"/>
                </a:lnTo>
                <a:lnTo>
                  <a:pt x="30814" y="112330"/>
                </a:lnTo>
                <a:lnTo>
                  <a:pt x="33633" y="112330"/>
                </a:lnTo>
                <a:lnTo>
                  <a:pt x="34044" y="117428"/>
                </a:lnTo>
                <a:lnTo>
                  <a:pt x="34456" y="112330"/>
                </a:lnTo>
                <a:close/>
                <a:moveTo>
                  <a:pt x="44748" y="112330"/>
                </a:moveTo>
                <a:lnTo>
                  <a:pt x="44748" y="127341"/>
                </a:lnTo>
                <a:lnTo>
                  <a:pt x="43007" y="127341"/>
                </a:lnTo>
                <a:lnTo>
                  <a:pt x="43007" y="120943"/>
                </a:lnTo>
                <a:lnTo>
                  <a:pt x="42468" y="127341"/>
                </a:lnTo>
                <a:lnTo>
                  <a:pt x="40568" y="127341"/>
                </a:lnTo>
                <a:lnTo>
                  <a:pt x="40030" y="120943"/>
                </a:lnTo>
                <a:lnTo>
                  <a:pt x="40030" y="127341"/>
                </a:lnTo>
                <a:lnTo>
                  <a:pt x="38320" y="127341"/>
                </a:lnTo>
                <a:lnTo>
                  <a:pt x="38320" y="112330"/>
                </a:lnTo>
                <a:lnTo>
                  <a:pt x="41106" y="112330"/>
                </a:lnTo>
                <a:lnTo>
                  <a:pt x="41518" y="117428"/>
                </a:lnTo>
                <a:lnTo>
                  <a:pt x="41930" y="112330"/>
                </a:lnTo>
                <a:close/>
                <a:moveTo>
                  <a:pt x="52222" y="112330"/>
                </a:moveTo>
                <a:lnTo>
                  <a:pt x="52222" y="127341"/>
                </a:lnTo>
                <a:lnTo>
                  <a:pt x="50480" y="127341"/>
                </a:lnTo>
                <a:lnTo>
                  <a:pt x="50480" y="120943"/>
                </a:lnTo>
                <a:lnTo>
                  <a:pt x="49942" y="127341"/>
                </a:lnTo>
                <a:lnTo>
                  <a:pt x="48042" y="127341"/>
                </a:lnTo>
                <a:lnTo>
                  <a:pt x="47504" y="120943"/>
                </a:lnTo>
                <a:lnTo>
                  <a:pt x="47504" y="127341"/>
                </a:lnTo>
                <a:lnTo>
                  <a:pt x="45793" y="127341"/>
                </a:lnTo>
                <a:lnTo>
                  <a:pt x="45793" y="112330"/>
                </a:lnTo>
                <a:lnTo>
                  <a:pt x="48580" y="112330"/>
                </a:lnTo>
                <a:lnTo>
                  <a:pt x="48992" y="117428"/>
                </a:lnTo>
                <a:lnTo>
                  <a:pt x="49404" y="112330"/>
                </a:lnTo>
                <a:close/>
                <a:moveTo>
                  <a:pt x="59696" y="112330"/>
                </a:moveTo>
                <a:lnTo>
                  <a:pt x="59696" y="127341"/>
                </a:lnTo>
                <a:lnTo>
                  <a:pt x="57954" y="127341"/>
                </a:lnTo>
                <a:lnTo>
                  <a:pt x="57954" y="120943"/>
                </a:lnTo>
                <a:lnTo>
                  <a:pt x="57448" y="127341"/>
                </a:lnTo>
                <a:lnTo>
                  <a:pt x="55516" y="127341"/>
                </a:lnTo>
                <a:lnTo>
                  <a:pt x="54978" y="120943"/>
                </a:lnTo>
                <a:lnTo>
                  <a:pt x="54978" y="127341"/>
                </a:lnTo>
                <a:lnTo>
                  <a:pt x="53267" y="127341"/>
                </a:lnTo>
                <a:lnTo>
                  <a:pt x="53267" y="112330"/>
                </a:lnTo>
                <a:lnTo>
                  <a:pt x="56054" y="112330"/>
                </a:lnTo>
                <a:lnTo>
                  <a:pt x="56466" y="117428"/>
                </a:lnTo>
                <a:lnTo>
                  <a:pt x="56878" y="112330"/>
                </a:lnTo>
                <a:close/>
                <a:moveTo>
                  <a:pt x="67170" y="112330"/>
                </a:moveTo>
                <a:lnTo>
                  <a:pt x="67170" y="127341"/>
                </a:lnTo>
                <a:lnTo>
                  <a:pt x="65428" y="127341"/>
                </a:lnTo>
                <a:lnTo>
                  <a:pt x="65428" y="120943"/>
                </a:lnTo>
                <a:lnTo>
                  <a:pt x="64922" y="127341"/>
                </a:lnTo>
                <a:lnTo>
                  <a:pt x="62990" y="127341"/>
                </a:lnTo>
                <a:lnTo>
                  <a:pt x="62483" y="120943"/>
                </a:lnTo>
                <a:lnTo>
                  <a:pt x="62483" y="127341"/>
                </a:lnTo>
                <a:lnTo>
                  <a:pt x="60741" y="127341"/>
                </a:lnTo>
                <a:lnTo>
                  <a:pt x="60741" y="112330"/>
                </a:lnTo>
                <a:lnTo>
                  <a:pt x="63528" y="112330"/>
                </a:lnTo>
                <a:lnTo>
                  <a:pt x="63940" y="117428"/>
                </a:lnTo>
                <a:lnTo>
                  <a:pt x="64383" y="112330"/>
                </a:lnTo>
                <a:close/>
                <a:moveTo>
                  <a:pt x="74644" y="112330"/>
                </a:moveTo>
                <a:lnTo>
                  <a:pt x="74644" y="127341"/>
                </a:lnTo>
                <a:lnTo>
                  <a:pt x="72902" y="127341"/>
                </a:lnTo>
                <a:lnTo>
                  <a:pt x="72902" y="120943"/>
                </a:lnTo>
                <a:lnTo>
                  <a:pt x="72395" y="127341"/>
                </a:lnTo>
                <a:lnTo>
                  <a:pt x="70464" y="127341"/>
                </a:lnTo>
                <a:lnTo>
                  <a:pt x="69957" y="120943"/>
                </a:lnTo>
                <a:lnTo>
                  <a:pt x="69957" y="127341"/>
                </a:lnTo>
                <a:lnTo>
                  <a:pt x="68215" y="127341"/>
                </a:lnTo>
                <a:lnTo>
                  <a:pt x="68215" y="112330"/>
                </a:lnTo>
                <a:lnTo>
                  <a:pt x="71002" y="112330"/>
                </a:lnTo>
                <a:lnTo>
                  <a:pt x="71445" y="117428"/>
                </a:lnTo>
                <a:lnTo>
                  <a:pt x="71857" y="112330"/>
                </a:lnTo>
                <a:close/>
                <a:moveTo>
                  <a:pt x="82118" y="112330"/>
                </a:moveTo>
                <a:lnTo>
                  <a:pt x="82118" y="127341"/>
                </a:lnTo>
                <a:lnTo>
                  <a:pt x="80376" y="127341"/>
                </a:lnTo>
                <a:lnTo>
                  <a:pt x="80376" y="120943"/>
                </a:lnTo>
                <a:lnTo>
                  <a:pt x="79869" y="127341"/>
                </a:lnTo>
                <a:lnTo>
                  <a:pt x="77969" y="127341"/>
                </a:lnTo>
                <a:lnTo>
                  <a:pt x="77431" y="120943"/>
                </a:lnTo>
                <a:lnTo>
                  <a:pt x="77431" y="127341"/>
                </a:lnTo>
                <a:lnTo>
                  <a:pt x="75689" y="127341"/>
                </a:lnTo>
                <a:lnTo>
                  <a:pt x="75689" y="112330"/>
                </a:lnTo>
                <a:lnTo>
                  <a:pt x="78508" y="112330"/>
                </a:lnTo>
                <a:lnTo>
                  <a:pt x="78919" y="117428"/>
                </a:lnTo>
                <a:lnTo>
                  <a:pt x="79331" y="112330"/>
                </a:lnTo>
                <a:close/>
                <a:moveTo>
                  <a:pt x="89623" y="112330"/>
                </a:moveTo>
                <a:lnTo>
                  <a:pt x="89623" y="127341"/>
                </a:lnTo>
                <a:lnTo>
                  <a:pt x="87882" y="127341"/>
                </a:lnTo>
                <a:lnTo>
                  <a:pt x="87882" y="120943"/>
                </a:lnTo>
                <a:lnTo>
                  <a:pt x="87343" y="127341"/>
                </a:lnTo>
                <a:lnTo>
                  <a:pt x="85443" y="127341"/>
                </a:lnTo>
                <a:lnTo>
                  <a:pt x="84905" y="120943"/>
                </a:lnTo>
                <a:lnTo>
                  <a:pt x="84905" y="127341"/>
                </a:lnTo>
                <a:lnTo>
                  <a:pt x="83163" y="127341"/>
                </a:lnTo>
                <a:lnTo>
                  <a:pt x="83163" y="112330"/>
                </a:lnTo>
                <a:lnTo>
                  <a:pt x="85982" y="112330"/>
                </a:lnTo>
                <a:lnTo>
                  <a:pt x="86393" y="117428"/>
                </a:lnTo>
                <a:lnTo>
                  <a:pt x="86805" y="112330"/>
                </a:lnTo>
                <a:close/>
                <a:moveTo>
                  <a:pt x="97097" y="112330"/>
                </a:moveTo>
                <a:lnTo>
                  <a:pt x="97097" y="127341"/>
                </a:lnTo>
                <a:lnTo>
                  <a:pt x="95356" y="127341"/>
                </a:lnTo>
                <a:lnTo>
                  <a:pt x="95356" y="120943"/>
                </a:lnTo>
                <a:lnTo>
                  <a:pt x="94817" y="127341"/>
                </a:lnTo>
                <a:lnTo>
                  <a:pt x="92917" y="127341"/>
                </a:lnTo>
                <a:lnTo>
                  <a:pt x="92379" y="120943"/>
                </a:lnTo>
                <a:lnTo>
                  <a:pt x="92379" y="127341"/>
                </a:lnTo>
                <a:lnTo>
                  <a:pt x="90637" y="127341"/>
                </a:lnTo>
                <a:lnTo>
                  <a:pt x="90637" y="112330"/>
                </a:lnTo>
                <a:lnTo>
                  <a:pt x="93455" y="112330"/>
                </a:lnTo>
                <a:lnTo>
                  <a:pt x="93867" y="117428"/>
                </a:lnTo>
                <a:lnTo>
                  <a:pt x="94279" y="112330"/>
                </a:lnTo>
                <a:close/>
                <a:moveTo>
                  <a:pt x="104571" y="112330"/>
                </a:moveTo>
                <a:lnTo>
                  <a:pt x="104571" y="127341"/>
                </a:lnTo>
                <a:lnTo>
                  <a:pt x="102829" y="127341"/>
                </a:lnTo>
                <a:lnTo>
                  <a:pt x="102829" y="120943"/>
                </a:lnTo>
                <a:lnTo>
                  <a:pt x="102323" y="127341"/>
                </a:lnTo>
                <a:lnTo>
                  <a:pt x="100391" y="127341"/>
                </a:lnTo>
                <a:lnTo>
                  <a:pt x="99853" y="120943"/>
                </a:lnTo>
                <a:lnTo>
                  <a:pt x="99853" y="127341"/>
                </a:lnTo>
                <a:lnTo>
                  <a:pt x="98142" y="127341"/>
                </a:lnTo>
                <a:lnTo>
                  <a:pt x="98142" y="112330"/>
                </a:lnTo>
                <a:lnTo>
                  <a:pt x="100929" y="112330"/>
                </a:lnTo>
                <a:lnTo>
                  <a:pt x="101341" y="117428"/>
                </a:lnTo>
                <a:lnTo>
                  <a:pt x="101753" y="112330"/>
                </a:lnTo>
                <a:close/>
                <a:moveTo>
                  <a:pt x="112045" y="112330"/>
                </a:moveTo>
                <a:lnTo>
                  <a:pt x="112045" y="127341"/>
                </a:lnTo>
                <a:lnTo>
                  <a:pt x="110303" y="127341"/>
                </a:lnTo>
                <a:lnTo>
                  <a:pt x="110303" y="120943"/>
                </a:lnTo>
                <a:lnTo>
                  <a:pt x="109797" y="127341"/>
                </a:lnTo>
                <a:lnTo>
                  <a:pt x="107865" y="127341"/>
                </a:lnTo>
                <a:lnTo>
                  <a:pt x="107358" y="120943"/>
                </a:lnTo>
                <a:lnTo>
                  <a:pt x="107358" y="127341"/>
                </a:lnTo>
                <a:lnTo>
                  <a:pt x="105616" y="127341"/>
                </a:lnTo>
                <a:lnTo>
                  <a:pt x="105616" y="112330"/>
                </a:lnTo>
                <a:lnTo>
                  <a:pt x="108403" y="112330"/>
                </a:lnTo>
                <a:lnTo>
                  <a:pt x="108815" y="117428"/>
                </a:lnTo>
                <a:lnTo>
                  <a:pt x="109258" y="112330"/>
                </a:lnTo>
                <a:close/>
                <a:moveTo>
                  <a:pt x="119519" y="112330"/>
                </a:moveTo>
                <a:lnTo>
                  <a:pt x="119519" y="127341"/>
                </a:lnTo>
                <a:lnTo>
                  <a:pt x="117777" y="127341"/>
                </a:lnTo>
                <a:lnTo>
                  <a:pt x="117777" y="120943"/>
                </a:lnTo>
                <a:lnTo>
                  <a:pt x="117271" y="127341"/>
                </a:lnTo>
                <a:lnTo>
                  <a:pt x="115339" y="127341"/>
                </a:lnTo>
                <a:lnTo>
                  <a:pt x="114832" y="120943"/>
                </a:lnTo>
                <a:lnTo>
                  <a:pt x="114832" y="127341"/>
                </a:lnTo>
                <a:lnTo>
                  <a:pt x="113090" y="127341"/>
                </a:lnTo>
                <a:lnTo>
                  <a:pt x="113090" y="112330"/>
                </a:lnTo>
                <a:lnTo>
                  <a:pt x="115877" y="112330"/>
                </a:lnTo>
                <a:lnTo>
                  <a:pt x="116320" y="117428"/>
                </a:lnTo>
                <a:lnTo>
                  <a:pt x="116732" y="112330"/>
                </a:lnTo>
                <a:close/>
                <a:moveTo>
                  <a:pt x="126993" y="112330"/>
                </a:moveTo>
                <a:lnTo>
                  <a:pt x="126993" y="127341"/>
                </a:lnTo>
                <a:lnTo>
                  <a:pt x="125283" y="127341"/>
                </a:lnTo>
                <a:lnTo>
                  <a:pt x="125283" y="120943"/>
                </a:lnTo>
                <a:lnTo>
                  <a:pt x="124744" y="127341"/>
                </a:lnTo>
                <a:lnTo>
                  <a:pt x="122813" y="127341"/>
                </a:lnTo>
                <a:lnTo>
                  <a:pt x="122306" y="120943"/>
                </a:lnTo>
                <a:lnTo>
                  <a:pt x="122306" y="127341"/>
                </a:lnTo>
                <a:lnTo>
                  <a:pt x="120564" y="127341"/>
                </a:lnTo>
                <a:lnTo>
                  <a:pt x="120564" y="112330"/>
                </a:lnTo>
                <a:lnTo>
                  <a:pt x="123351" y="112330"/>
                </a:lnTo>
                <a:lnTo>
                  <a:pt x="123794" y="117428"/>
                </a:lnTo>
                <a:lnTo>
                  <a:pt x="124206" y="112330"/>
                </a:lnTo>
                <a:close/>
                <a:moveTo>
                  <a:pt x="134467" y="112330"/>
                </a:moveTo>
                <a:lnTo>
                  <a:pt x="134467" y="127341"/>
                </a:lnTo>
                <a:lnTo>
                  <a:pt x="132757" y="127341"/>
                </a:lnTo>
                <a:lnTo>
                  <a:pt x="132757" y="120943"/>
                </a:lnTo>
                <a:lnTo>
                  <a:pt x="132218" y="127341"/>
                </a:lnTo>
                <a:lnTo>
                  <a:pt x="130318" y="127341"/>
                </a:lnTo>
                <a:lnTo>
                  <a:pt x="129780" y="120943"/>
                </a:lnTo>
                <a:lnTo>
                  <a:pt x="129780" y="127341"/>
                </a:lnTo>
                <a:lnTo>
                  <a:pt x="128038" y="127341"/>
                </a:lnTo>
                <a:lnTo>
                  <a:pt x="128038" y="112330"/>
                </a:lnTo>
                <a:lnTo>
                  <a:pt x="130857" y="112330"/>
                </a:lnTo>
                <a:lnTo>
                  <a:pt x="131268" y="117428"/>
                </a:lnTo>
                <a:lnTo>
                  <a:pt x="131680" y="112330"/>
                </a:lnTo>
                <a:close/>
                <a:moveTo>
                  <a:pt x="141941" y="112330"/>
                </a:moveTo>
                <a:lnTo>
                  <a:pt x="141941" y="127341"/>
                </a:lnTo>
                <a:lnTo>
                  <a:pt x="140231" y="127341"/>
                </a:lnTo>
                <a:lnTo>
                  <a:pt x="140231" y="120943"/>
                </a:lnTo>
                <a:lnTo>
                  <a:pt x="139692" y="127341"/>
                </a:lnTo>
                <a:lnTo>
                  <a:pt x="137792" y="127341"/>
                </a:lnTo>
                <a:lnTo>
                  <a:pt x="137254" y="120943"/>
                </a:lnTo>
                <a:lnTo>
                  <a:pt x="137254" y="127341"/>
                </a:lnTo>
                <a:lnTo>
                  <a:pt x="135512" y="127341"/>
                </a:lnTo>
                <a:lnTo>
                  <a:pt x="135512" y="112330"/>
                </a:lnTo>
                <a:lnTo>
                  <a:pt x="138330" y="112330"/>
                </a:lnTo>
                <a:lnTo>
                  <a:pt x="138742" y="117428"/>
                </a:lnTo>
                <a:lnTo>
                  <a:pt x="139154" y="112330"/>
                </a:lnTo>
                <a:close/>
                <a:moveTo>
                  <a:pt x="149446" y="112330"/>
                </a:moveTo>
                <a:lnTo>
                  <a:pt x="149446" y="127341"/>
                </a:lnTo>
                <a:lnTo>
                  <a:pt x="147705" y="127341"/>
                </a:lnTo>
                <a:lnTo>
                  <a:pt x="147705" y="120943"/>
                </a:lnTo>
                <a:lnTo>
                  <a:pt x="147166" y="127341"/>
                </a:lnTo>
                <a:lnTo>
                  <a:pt x="145266" y="127341"/>
                </a:lnTo>
                <a:lnTo>
                  <a:pt x="144728" y="120943"/>
                </a:lnTo>
                <a:lnTo>
                  <a:pt x="144728" y="127341"/>
                </a:lnTo>
                <a:lnTo>
                  <a:pt x="142986" y="127341"/>
                </a:lnTo>
                <a:lnTo>
                  <a:pt x="142986" y="112330"/>
                </a:lnTo>
                <a:lnTo>
                  <a:pt x="145804" y="112330"/>
                </a:lnTo>
                <a:lnTo>
                  <a:pt x="146216" y="117428"/>
                </a:lnTo>
                <a:lnTo>
                  <a:pt x="146628" y="112330"/>
                </a:lnTo>
                <a:close/>
                <a:moveTo>
                  <a:pt x="156920" y="112330"/>
                </a:moveTo>
                <a:lnTo>
                  <a:pt x="156920" y="127341"/>
                </a:lnTo>
                <a:lnTo>
                  <a:pt x="155178" y="127341"/>
                </a:lnTo>
                <a:lnTo>
                  <a:pt x="155178" y="120943"/>
                </a:lnTo>
                <a:lnTo>
                  <a:pt x="154640" y="127341"/>
                </a:lnTo>
                <a:lnTo>
                  <a:pt x="152740" y="127341"/>
                </a:lnTo>
                <a:lnTo>
                  <a:pt x="152233" y="120943"/>
                </a:lnTo>
                <a:lnTo>
                  <a:pt x="152233" y="127341"/>
                </a:lnTo>
                <a:lnTo>
                  <a:pt x="150491" y="127341"/>
                </a:lnTo>
                <a:lnTo>
                  <a:pt x="150491" y="112330"/>
                </a:lnTo>
                <a:lnTo>
                  <a:pt x="153278" y="112330"/>
                </a:lnTo>
                <a:lnTo>
                  <a:pt x="153690" y="117428"/>
                </a:lnTo>
                <a:lnTo>
                  <a:pt x="154133" y="112330"/>
                </a:lnTo>
                <a:close/>
                <a:moveTo>
                  <a:pt x="164394" y="112330"/>
                </a:moveTo>
                <a:lnTo>
                  <a:pt x="164394" y="127341"/>
                </a:lnTo>
                <a:lnTo>
                  <a:pt x="162652" y="127341"/>
                </a:lnTo>
                <a:lnTo>
                  <a:pt x="162652" y="120943"/>
                </a:lnTo>
                <a:lnTo>
                  <a:pt x="162146" y="127341"/>
                </a:lnTo>
                <a:lnTo>
                  <a:pt x="160214" y="127341"/>
                </a:lnTo>
                <a:lnTo>
                  <a:pt x="159707" y="120943"/>
                </a:lnTo>
                <a:lnTo>
                  <a:pt x="159707" y="127341"/>
                </a:lnTo>
                <a:lnTo>
                  <a:pt x="157965" y="127341"/>
                </a:lnTo>
                <a:lnTo>
                  <a:pt x="157965" y="112330"/>
                </a:lnTo>
                <a:lnTo>
                  <a:pt x="160752" y="112330"/>
                </a:lnTo>
                <a:lnTo>
                  <a:pt x="161164" y="117428"/>
                </a:lnTo>
                <a:lnTo>
                  <a:pt x="161607" y="112330"/>
                </a:lnTo>
                <a:close/>
                <a:moveTo>
                  <a:pt x="171868" y="112330"/>
                </a:moveTo>
                <a:lnTo>
                  <a:pt x="171868" y="127341"/>
                </a:lnTo>
                <a:lnTo>
                  <a:pt x="170126" y="127341"/>
                </a:lnTo>
                <a:lnTo>
                  <a:pt x="170126" y="120943"/>
                </a:lnTo>
                <a:lnTo>
                  <a:pt x="169620" y="127341"/>
                </a:lnTo>
                <a:lnTo>
                  <a:pt x="167688" y="127341"/>
                </a:lnTo>
                <a:lnTo>
                  <a:pt x="167181" y="120943"/>
                </a:lnTo>
                <a:lnTo>
                  <a:pt x="167181" y="127341"/>
                </a:lnTo>
                <a:lnTo>
                  <a:pt x="165439" y="127341"/>
                </a:lnTo>
                <a:lnTo>
                  <a:pt x="165439" y="112330"/>
                </a:lnTo>
                <a:lnTo>
                  <a:pt x="168226" y="112330"/>
                </a:lnTo>
                <a:lnTo>
                  <a:pt x="168638" y="117428"/>
                </a:lnTo>
                <a:lnTo>
                  <a:pt x="169081" y="112330"/>
                </a:lnTo>
                <a:close/>
                <a:moveTo>
                  <a:pt x="179342" y="112330"/>
                </a:moveTo>
                <a:lnTo>
                  <a:pt x="179342" y="127341"/>
                </a:lnTo>
                <a:lnTo>
                  <a:pt x="177600" y="127341"/>
                </a:lnTo>
                <a:lnTo>
                  <a:pt x="177600" y="120943"/>
                </a:lnTo>
                <a:lnTo>
                  <a:pt x="177093" y="127341"/>
                </a:lnTo>
                <a:lnTo>
                  <a:pt x="175193" y="127341"/>
                </a:lnTo>
                <a:lnTo>
                  <a:pt x="174655" y="120943"/>
                </a:lnTo>
                <a:lnTo>
                  <a:pt x="174655" y="127341"/>
                </a:lnTo>
                <a:lnTo>
                  <a:pt x="172913" y="127341"/>
                </a:lnTo>
                <a:lnTo>
                  <a:pt x="172913" y="112330"/>
                </a:lnTo>
                <a:lnTo>
                  <a:pt x="175732" y="112330"/>
                </a:lnTo>
                <a:lnTo>
                  <a:pt x="176143" y="117428"/>
                </a:lnTo>
                <a:lnTo>
                  <a:pt x="176555" y="112330"/>
                </a:lnTo>
                <a:close/>
                <a:moveTo>
                  <a:pt x="186816" y="112330"/>
                </a:moveTo>
                <a:lnTo>
                  <a:pt x="186816" y="127341"/>
                </a:lnTo>
                <a:lnTo>
                  <a:pt x="185106" y="127341"/>
                </a:lnTo>
                <a:lnTo>
                  <a:pt x="185106" y="120943"/>
                </a:lnTo>
                <a:lnTo>
                  <a:pt x="184567" y="127341"/>
                </a:lnTo>
                <a:lnTo>
                  <a:pt x="182667" y="127341"/>
                </a:lnTo>
                <a:lnTo>
                  <a:pt x="182129" y="120943"/>
                </a:lnTo>
                <a:lnTo>
                  <a:pt x="182129" y="127341"/>
                </a:lnTo>
                <a:lnTo>
                  <a:pt x="180387" y="127341"/>
                </a:lnTo>
                <a:lnTo>
                  <a:pt x="180387" y="112330"/>
                </a:lnTo>
                <a:lnTo>
                  <a:pt x="183206" y="112330"/>
                </a:lnTo>
                <a:lnTo>
                  <a:pt x="183617" y="117428"/>
                </a:lnTo>
                <a:lnTo>
                  <a:pt x="184029" y="112330"/>
                </a:lnTo>
                <a:close/>
                <a:moveTo>
                  <a:pt x="194321" y="112330"/>
                </a:moveTo>
                <a:lnTo>
                  <a:pt x="194321" y="127341"/>
                </a:lnTo>
                <a:lnTo>
                  <a:pt x="192580" y="127341"/>
                </a:lnTo>
                <a:lnTo>
                  <a:pt x="192580" y="120943"/>
                </a:lnTo>
                <a:lnTo>
                  <a:pt x="192041" y="127341"/>
                </a:lnTo>
                <a:lnTo>
                  <a:pt x="190141" y="127341"/>
                </a:lnTo>
                <a:lnTo>
                  <a:pt x="189603" y="120943"/>
                </a:lnTo>
                <a:lnTo>
                  <a:pt x="189603" y="127341"/>
                </a:lnTo>
                <a:lnTo>
                  <a:pt x="187861" y="127341"/>
                </a:lnTo>
                <a:lnTo>
                  <a:pt x="187861" y="112330"/>
                </a:lnTo>
                <a:lnTo>
                  <a:pt x="190679" y="112330"/>
                </a:lnTo>
                <a:lnTo>
                  <a:pt x="191091" y="117428"/>
                </a:lnTo>
                <a:lnTo>
                  <a:pt x="191503" y="112330"/>
                </a:lnTo>
                <a:close/>
                <a:moveTo>
                  <a:pt x="201795" y="112330"/>
                </a:moveTo>
                <a:lnTo>
                  <a:pt x="201795" y="127341"/>
                </a:lnTo>
                <a:lnTo>
                  <a:pt x="200054" y="127341"/>
                </a:lnTo>
                <a:lnTo>
                  <a:pt x="200054" y="120943"/>
                </a:lnTo>
                <a:lnTo>
                  <a:pt x="199515" y="127341"/>
                </a:lnTo>
                <a:lnTo>
                  <a:pt x="197615" y="127341"/>
                </a:lnTo>
                <a:lnTo>
                  <a:pt x="197077" y="120943"/>
                </a:lnTo>
                <a:lnTo>
                  <a:pt x="197077" y="127341"/>
                </a:lnTo>
                <a:lnTo>
                  <a:pt x="195366" y="127341"/>
                </a:lnTo>
                <a:lnTo>
                  <a:pt x="195366" y="112330"/>
                </a:lnTo>
                <a:lnTo>
                  <a:pt x="198153" y="112330"/>
                </a:lnTo>
                <a:lnTo>
                  <a:pt x="198565" y="117428"/>
                </a:lnTo>
                <a:lnTo>
                  <a:pt x="198977" y="112330"/>
                </a:lnTo>
                <a:close/>
                <a:moveTo>
                  <a:pt x="209269" y="112330"/>
                </a:moveTo>
                <a:lnTo>
                  <a:pt x="209269" y="127341"/>
                </a:lnTo>
                <a:lnTo>
                  <a:pt x="207527" y="127341"/>
                </a:lnTo>
                <a:lnTo>
                  <a:pt x="207527" y="120943"/>
                </a:lnTo>
                <a:lnTo>
                  <a:pt x="207021" y="127341"/>
                </a:lnTo>
                <a:lnTo>
                  <a:pt x="205089" y="127341"/>
                </a:lnTo>
                <a:lnTo>
                  <a:pt x="204582" y="120943"/>
                </a:lnTo>
                <a:lnTo>
                  <a:pt x="204582" y="127341"/>
                </a:lnTo>
                <a:lnTo>
                  <a:pt x="202840" y="127341"/>
                </a:lnTo>
                <a:lnTo>
                  <a:pt x="202840" y="112330"/>
                </a:lnTo>
                <a:lnTo>
                  <a:pt x="205627" y="112330"/>
                </a:lnTo>
                <a:lnTo>
                  <a:pt x="206039" y="117428"/>
                </a:lnTo>
                <a:lnTo>
                  <a:pt x="206451" y="112330"/>
                </a:lnTo>
                <a:close/>
                <a:moveTo>
                  <a:pt x="216743" y="112330"/>
                </a:moveTo>
                <a:lnTo>
                  <a:pt x="216743" y="127341"/>
                </a:lnTo>
                <a:lnTo>
                  <a:pt x="215001" y="127341"/>
                </a:lnTo>
                <a:lnTo>
                  <a:pt x="215001" y="120943"/>
                </a:lnTo>
                <a:lnTo>
                  <a:pt x="214495" y="127341"/>
                </a:lnTo>
                <a:lnTo>
                  <a:pt x="212563" y="127341"/>
                </a:lnTo>
                <a:lnTo>
                  <a:pt x="212056" y="120943"/>
                </a:lnTo>
                <a:lnTo>
                  <a:pt x="212056" y="127341"/>
                </a:lnTo>
                <a:lnTo>
                  <a:pt x="210314" y="127341"/>
                </a:lnTo>
                <a:lnTo>
                  <a:pt x="210314" y="112330"/>
                </a:lnTo>
                <a:lnTo>
                  <a:pt x="213101" y="112330"/>
                </a:lnTo>
                <a:lnTo>
                  <a:pt x="213513" y="117428"/>
                </a:lnTo>
                <a:lnTo>
                  <a:pt x="213956" y="112330"/>
                </a:lnTo>
                <a:close/>
                <a:moveTo>
                  <a:pt x="224217" y="112330"/>
                </a:moveTo>
                <a:lnTo>
                  <a:pt x="224217" y="127341"/>
                </a:lnTo>
                <a:lnTo>
                  <a:pt x="222475" y="127341"/>
                </a:lnTo>
                <a:lnTo>
                  <a:pt x="222475" y="120943"/>
                </a:lnTo>
                <a:lnTo>
                  <a:pt x="221969" y="127341"/>
                </a:lnTo>
                <a:lnTo>
                  <a:pt x="220037" y="127341"/>
                </a:lnTo>
                <a:lnTo>
                  <a:pt x="219530" y="120943"/>
                </a:lnTo>
                <a:lnTo>
                  <a:pt x="219530" y="127341"/>
                </a:lnTo>
                <a:lnTo>
                  <a:pt x="217788" y="127341"/>
                </a:lnTo>
                <a:lnTo>
                  <a:pt x="217788" y="112330"/>
                </a:lnTo>
                <a:lnTo>
                  <a:pt x="220575" y="112330"/>
                </a:lnTo>
                <a:lnTo>
                  <a:pt x="221018" y="117428"/>
                </a:lnTo>
                <a:lnTo>
                  <a:pt x="221430" y="112330"/>
                </a:lnTo>
                <a:close/>
                <a:moveTo>
                  <a:pt x="231691" y="112330"/>
                </a:moveTo>
                <a:lnTo>
                  <a:pt x="231691" y="127341"/>
                </a:lnTo>
                <a:lnTo>
                  <a:pt x="229981" y="127341"/>
                </a:lnTo>
                <a:lnTo>
                  <a:pt x="229981" y="120943"/>
                </a:lnTo>
                <a:lnTo>
                  <a:pt x="229442" y="127341"/>
                </a:lnTo>
                <a:lnTo>
                  <a:pt x="227542" y="127341"/>
                </a:lnTo>
                <a:lnTo>
                  <a:pt x="227004" y="120943"/>
                </a:lnTo>
                <a:lnTo>
                  <a:pt x="227004" y="127341"/>
                </a:lnTo>
                <a:lnTo>
                  <a:pt x="225262" y="127341"/>
                </a:lnTo>
                <a:lnTo>
                  <a:pt x="225262" y="112330"/>
                </a:lnTo>
                <a:lnTo>
                  <a:pt x="228049" y="112330"/>
                </a:lnTo>
                <a:lnTo>
                  <a:pt x="228492" y="117428"/>
                </a:lnTo>
                <a:lnTo>
                  <a:pt x="228904" y="112330"/>
                </a:lnTo>
                <a:close/>
                <a:moveTo>
                  <a:pt x="239165" y="112330"/>
                </a:moveTo>
                <a:lnTo>
                  <a:pt x="239165" y="127341"/>
                </a:lnTo>
                <a:lnTo>
                  <a:pt x="237455" y="127341"/>
                </a:lnTo>
                <a:lnTo>
                  <a:pt x="237455" y="120943"/>
                </a:lnTo>
                <a:lnTo>
                  <a:pt x="236916" y="127341"/>
                </a:lnTo>
                <a:lnTo>
                  <a:pt x="235016" y="127341"/>
                </a:lnTo>
                <a:lnTo>
                  <a:pt x="234478" y="120943"/>
                </a:lnTo>
                <a:lnTo>
                  <a:pt x="234478" y="127341"/>
                </a:lnTo>
                <a:lnTo>
                  <a:pt x="232736" y="127341"/>
                </a:lnTo>
                <a:lnTo>
                  <a:pt x="232736" y="112330"/>
                </a:lnTo>
                <a:lnTo>
                  <a:pt x="235555" y="112330"/>
                </a:lnTo>
                <a:lnTo>
                  <a:pt x="235966" y="117428"/>
                </a:lnTo>
                <a:lnTo>
                  <a:pt x="236378" y="112330"/>
                </a:lnTo>
                <a:close/>
                <a:moveTo>
                  <a:pt x="246670" y="112330"/>
                </a:moveTo>
                <a:lnTo>
                  <a:pt x="246670" y="127341"/>
                </a:lnTo>
                <a:lnTo>
                  <a:pt x="244929" y="127341"/>
                </a:lnTo>
                <a:lnTo>
                  <a:pt x="244929" y="120943"/>
                </a:lnTo>
                <a:lnTo>
                  <a:pt x="244390" y="127341"/>
                </a:lnTo>
                <a:lnTo>
                  <a:pt x="242490" y="127341"/>
                </a:lnTo>
                <a:lnTo>
                  <a:pt x="241952" y="120943"/>
                </a:lnTo>
                <a:lnTo>
                  <a:pt x="241952" y="127341"/>
                </a:lnTo>
                <a:lnTo>
                  <a:pt x="240242" y="127341"/>
                </a:lnTo>
                <a:lnTo>
                  <a:pt x="240242" y="112330"/>
                </a:lnTo>
                <a:lnTo>
                  <a:pt x="243028" y="112330"/>
                </a:lnTo>
                <a:lnTo>
                  <a:pt x="243440" y="117428"/>
                </a:lnTo>
                <a:lnTo>
                  <a:pt x="243852" y="112330"/>
                </a:lnTo>
                <a:close/>
                <a:moveTo>
                  <a:pt x="254144" y="112330"/>
                </a:moveTo>
                <a:lnTo>
                  <a:pt x="254144" y="127341"/>
                </a:lnTo>
                <a:lnTo>
                  <a:pt x="252402" y="127341"/>
                </a:lnTo>
                <a:lnTo>
                  <a:pt x="252402" y="120943"/>
                </a:lnTo>
                <a:lnTo>
                  <a:pt x="251864" y="127341"/>
                </a:lnTo>
                <a:lnTo>
                  <a:pt x="249964" y="127341"/>
                </a:lnTo>
                <a:lnTo>
                  <a:pt x="249426" y="120943"/>
                </a:lnTo>
                <a:lnTo>
                  <a:pt x="249426" y="127341"/>
                </a:lnTo>
                <a:lnTo>
                  <a:pt x="247715" y="127341"/>
                </a:lnTo>
                <a:lnTo>
                  <a:pt x="247715" y="112330"/>
                </a:lnTo>
                <a:lnTo>
                  <a:pt x="250502" y="112330"/>
                </a:lnTo>
                <a:lnTo>
                  <a:pt x="250914" y="117428"/>
                </a:lnTo>
                <a:lnTo>
                  <a:pt x="251326" y="112330"/>
                </a:lnTo>
                <a:close/>
                <a:moveTo>
                  <a:pt x="261618" y="112330"/>
                </a:moveTo>
                <a:lnTo>
                  <a:pt x="261618" y="127341"/>
                </a:lnTo>
                <a:lnTo>
                  <a:pt x="259876" y="127341"/>
                </a:lnTo>
                <a:lnTo>
                  <a:pt x="259876" y="120943"/>
                </a:lnTo>
                <a:lnTo>
                  <a:pt x="259338" y="127341"/>
                </a:lnTo>
                <a:lnTo>
                  <a:pt x="257438" y="127341"/>
                </a:lnTo>
                <a:lnTo>
                  <a:pt x="256899" y="120943"/>
                </a:lnTo>
                <a:lnTo>
                  <a:pt x="256899" y="127341"/>
                </a:lnTo>
                <a:lnTo>
                  <a:pt x="255189" y="127341"/>
                </a:lnTo>
                <a:lnTo>
                  <a:pt x="255189" y="112330"/>
                </a:lnTo>
                <a:lnTo>
                  <a:pt x="257976" y="112330"/>
                </a:lnTo>
                <a:lnTo>
                  <a:pt x="258388" y="117428"/>
                </a:lnTo>
                <a:lnTo>
                  <a:pt x="258831" y="112330"/>
                </a:lnTo>
                <a:close/>
                <a:moveTo>
                  <a:pt x="269092" y="112330"/>
                </a:moveTo>
                <a:lnTo>
                  <a:pt x="269092" y="127341"/>
                </a:lnTo>
                <a:lnTo>
                  <a:pt x="267350" y="127341"/>
                </a:lnTo>
                <a:lnTo>
                  <a:pt x="267350" y="120943"/>
                </a:lnTo>
                <a:lnTo>
                  <a:pt x="266844" y="127341"/>
                </a:lnTo>
                <a:lnTo>
                  <a:pt x="264912" y="127341"/>
                </a:lnTo>
                <a:lnTo>
                  <a:pt x="264405" y="120943"/>
                </a:lnTo>
                <a:lnTo>
                  <a:pt x="264405" y="127341"/>
                </a:lnTo>
                <a:lnTo>
                  <a:pt x="262663" y="127341"/>
                </a:lnTo>
                <a:lnTo>
                  <a:pt x="262663" y="112330"/>
                </a:lnTo>
                <a:lnTo>
                  <a:pt x="265450" y="112330"/>
                </a:lnTo>
                <a:lnTo>
                  <a:pt x="265862" y="117428"/>
                </a:lnTo>
                <a:lnTo>
                  <a:pt x="266305" y="112330"/>
                </a:lnTo>
                <a:close/>
                <a:moveTo>
                  <a:pt x="276566" y="112330"/>
                </a:moveTo>
                <a:lnTo>
                  <a:pt x="276566" y="127341"/>
                </a:lnTo>
                <a:lnTo>
                  <a:pt x="274824" y="127341"/>
                </a:lnTo>
                <a:lnTo>
                  <a:pt x="274824" y="120943"/>
                </a:lnTo>
                <a:lnTo>
                  <a:pt x="274317" y="127341"/>
                </a:lnTo>
                <a:lnTo>
                  <a:pt x="272386" y="127341"/>
                </a:lnTo>
                <a:lnTo>
                  <a:pt x="271879" y="120943"/>
                </a:lnTo>
                <a:lnTo>
                  <a:pt x="271879" y="127341"/>
                </a:lnTo>
                <a:lnTo>
                  <a:pt x="270137" y="127341"/>
                </a:lnTo>
                <a:lnTo>
                  <a:pt x="270137" y="112330"/>
                </a:lnTo>
                <a:lnTo>
                  <a:pt x="272924" y="112330"/>
                </a:lnTo>
                <a:lnTo>
                  <a:pt x="273367" y="117428"/>
                </a:lnTo>
                <a:lnTo>
                  <a:pt x="273779" y="112330"/>
                </a:lnTo>
                <a:close/>
                <a:moveTo>
                  <a:pt x="284040" y="112330"/>
                </a:moveTo>
                <a:lnTo>
                  <a:pt x="284040" y="127341"/>
                </a:lnTo>
                <a:lnTo>
                  <a:pt x="282298" y="127341"/>
                </a:lnTo>
                <a:lnTo>
                  <a:pt x="282298" y="120943"/>
                </a:lnTo>
                <a:lnTo>
                  <a:pt x="281791" y="127341"/>
                </a:lnTo>
                <a:lnTo>
                  <a:pt x="279860" y="127341"/>
                </a:lnTo>
                <a:lnTo>
                  <a:pt x="279353" y="120943"/>
                </a:lnTo>
                <a:lnTo>
                  <a:pt x="279353" y="127341"/>
                </a:lnTo>
                <a:lnTo>
                  <a:pt x="277611" y="127341"/>
                </a:lnTo>
                <a:lnTo>
                  <a:pt x="277611" y="112330"/>
                </a:lnTo>
                <a:lnTo>
                  <a:pt x="280430" y="112330"/>
                </a:lnTo>
                <a:lnTo>
                  <a:pt x="280841" y="117428"/>
                </a:lnTo>
                <a:lnTo>
                  <a:pt x="281253" y="112330"/>
                </a:lnTo>
                <a:close/>
                <a:moveTo>
                  <a:pt x="7347" y="128196"/>
                </a:moveTo>
                <a:lnTo>
                  <a:pt x="7347" y="143238"/>
                </a:lnTo>
                <a:lnTo>
                  <a:pt x="5605" y="143238"/>
                </a:lnTo>
                <a:lnTo>
                  <a:pt x="5605" y="136810"/>
                </a:lnTo>
                <a:lnTo>
                  <a:pt x="5099" y="143238"/>
                </a:lnTo>
                <a:lnTo>
                  <a:pt x="3167" y="143238"/>
                </a:lnTo>
                <a:lnTo>
                  <a:pt x="2629" y="136810"/>
                </a:lnTo>
                <a:lnTo>
                  <a:pt x="2629" y="143238"/>
                </a:lnTo>
                <a:lnTo>
                  <a:pt x="918" y="143238"/>
                </a:lnTo>
                <a:lnTo>
                  <a:pt x="918" y="128196"/>
                </a:lnTo>
                <a:lnTo>
                  <a:pt x="3705" y="128196"/>
                </a:lnTo>
                <a:lnTo>
                  <a:pt x="4117" y="133294"/>
                </a:lnTo>
                <a:lnTo>
                  <a:pt x="4529" y="128196"/>
                </a:lnTo>
                <a:close/>
                <a:moveTo>
                  <a:pt x="14821" y="128196"/>
                </a:moveTo>
                <a:lnTo>
                  <a:pt x="14821" y="143238"/>
                </a:lnTo>
                <a:lnTo>
                  <a:pt x="13079" y="143238"/>
                </a:lnTo>
                <a:lnTo>
                  <a:pt x="13079" y="136810"/>
                </a:lnTo>
                <a:lnTo>
                  <a:pt x="12573" y="143238"/>
                </a:lnTo>
                <a:lnTo>
                  <a:pt x="10641" y="143238"/>
                </a:lnTo>
                <a:lnTo>
                  <a:pt x="10134" y="136810"/>
                </a:lnTo>
                <a:lnTo>
                  <a:pt x="10134" y="143238"/>
                </a:lnTo>
                <a:lnTo>
                  <a:pt x="8392" y="143238"/>
                </a:lnTo>
                <a:lnTo>
                  <a:pt x="8392" y="128196"/>
                </a:lnTo>
                <a:lnTo>
                  <a:pt x="11179" y="128196"/>
                </a:lnTo>
                <a:lnTo>
                  <a:pt x="11591" y="133294"/>
                </a:lnTo>
                <a:lnTo>
                  <a:pt x="12034" y="128196"/>
                </a:lnTo>
                <a:close/>
                <a:moveTo>
                  <a:pt x="22295" y="128196"/>
                </a:moveTo>
                <a:lnTo>
                  <a:pt x="22295" y="143238"/>
                </a:lnTo>
                <a:lnTo>
                  <a:pt x="20553" y="143238"/>
                </a:lnTo>
                <a:lnTo>
                  <a:pt x="20553" y="136810"/>
                </a:lnTo>
                <a:lnTo>
                  <a:pt x="20047" y="143238"/>
                </a:lnTo>
                <a:lnTo>
                  <a:pt x="18115" y="143238"/>
                </a:lnTo>
                <a:lnTo>
                  <a:pt x="17608" y="136810"/>
                </a:lnTo>
                <a:lnTo>
                  <a:pt x="17608" y="143238"/>
                </a:lnTo>
                <a:lnTo>
                  <a:pt x="15866" y="143238"/>
                </a:lnTo>
                <a:lnTo>
                  <a:pt x="15866" y="128196"/>
                </a:lnTo>
                <a:lnTo>
                  <a:pt x="18653" y="128196"/>
                </a:lnTo>
                <a:lnTo>
                  <a:pt x="19096" y="133294"/>
                </a:lnTo>
                <a:lnTo>
                  <a:pt x="19508" y="128196"/>
                </a:lnTo>
                <a:close/>
                <a:moveTo>
                  <a:pt x="29769" y="128196"/>
                </a:moveTo>
                <a:lnTo>
                  <a:pt x="29769" y="143238"/>
                </a:lnTo>
                <a:lnTo>
                  <a:pt x="28059" y="143238"/>
                </a:lnTo>
                <a:lnTo>
                  <a:pt x="28059" y="136810"/>
                </a:lnTo>
                <a:lnTo>
                  <a:pt x="27520" y="143238"/>
                </a:lnTo>
                <a:lnTo>
                  <a:pt x="25589" y="143238"/>
                </a:lnTo>
                <a:lnTo>
                  <a:pt x="25082" y="136810"/>
                </a:lnTo>
                <a:lnTo>
                  <a:pt x="25082" y="143238"/>
                </a:lnTo>
                <a:lnTo>
                  <a:pt x="23340" y="143238"/>
                </a:lnTo>
                <a:lnTo>
                  <a:pt x="23340" y="128196"/>
                </a:lnTo>
                <a:lnTo>
                  <a:pt x="26159" y="128196"/>
                </a:lnTo>
                <a:lnTo>
                  <a:pt x="26570" y="133294"/>
                </a:lnTo>
                <a:lnTo>
                  <a:pt x="26982" y="128196"/>
                </a:lnTo>
                <a:close/>
                <a:moveTo>
                  <a:pt x="37243" y="128196"/>
                </a:moveTo>
                <a:lnTo>
                  <a:pt x="37243" y="143238"/>
                </a:lnTo>
                <a:lnTo>
                  <a:pt x="35533" y="143238"/>
                </a:lnTo>
                <a:lnTo>
                  <a:pt x="35533" y="136810"/>
                </a:lnTo>
                <a:lnTo>
                  <a:pt x="34994" y="143238"/>
                </a:lnTo>
                <a:lnTo>
                  <a:pt x="33094" y="143238"/>
                </a:lnTo>
                <a:lnTo>
                  <a:pt x="32556" y="136810"/>
                </a:lnTo>
                <a:lnTo>
                  <a:pt x="32556" y="143238"/>
                </a:lnTo>
                <a:lnTo>
                  <a:pt x="30814" y="143238"/>
                </a:lnTo>
                <a:lnTo>
                  <a:pt x="30814" y="128196"/>
                </a:lnTo>
                <a:lnTo>
                  <a:pt x="33633" y="128196"/>
                </a:lnTo>
                <a:lnTo>
                  <a:pt x="34044" y="133294"/>
                </a:lnTo>
                <a:lnTo>
                  <a:pt x="34456" y="128196"/>
                </a:lnTo>
                <a:close/>
                <a:moveTo>
                  <a:pt x="44748" y="128196"/>
                </a:moveTo>
                <a:lnTo>
                  <a:pt x="44748" y="143238"/>
                </a:lnTo>
                <a:lnTo>
                  <a:pt x="43007" y="143238"/>
                </a:lnTo>
                <a:lnTo>
                  <a:pt x="43007" y="136810"/>
                </a:lnTo>
                <a:lnTo>
                  <a:pt x="42468" y="143238"/>
                </a:lnTo>
                <a:lnTo>
                  <a:pt x="40568" y="143238"/>
                </a:lnTo>
                <a:lnTo>
                  <a:pt x="40030" y="136810"/>
                </a:lnTo>
                <a:lnTo>
                  <a:pt x="40030" y="143238"/>
                </a:lnTo>
                <a:lnTo>
                  <a:pt x="38320" y="143238"/>
                </a:lnTo>
                <a:lnTo>
                  <a:pt x="38320" y="128196"/>
                </a:lnTo>
                <a:lnTo>
                  <a:pt x="41106" y="128196"/>
                </a:lnTo>
                <a:lnTo>
                  <a:pt x="41518" y="133294"/>
                </a:lnTo>
                <a:lnTo>
                  <a:pt x="41930" y="128196"/>
                </a:lnTo>
                <a:close/>
                <a:moveTo>
                  <a:pt x="52222" y="128196"/>
                </a:moveTo>
                <a:lnTo>
                  <a:pt x="52222" y="143238"/>
                </a:lnTo>
                <a:lnTo>
                  <a:pt x="50480" y="143238"/>
                </a:lnTo>
                <a:lnTo>
                  <a:pt x="50480" y="136810"/>
                </a:lnTo>
                <a:lnTo>
                  <a:pt x="49942" y="143238"/>
                </a:lnTo>
                <a:lnTo>
                  <a:pt x="48042" y="143238"/>
                </a:lnTo>
                <a:lnTo>
                  <a:pt x="47504" y="136810"/>
                </a:lnTo>
                <a:lnTo>
                  <a:pt x="47504" y="143238"/>
                </a:lnTo>
                <a:lnTo>
                  <a:pt x="45793" y="143238"/>
                </a:lnTo>
                <a:lnTo>
                  <a:pt x="45793" y="128196"/>
                </a:lnTo>
                <a:lnTo>
                  <a:pt x="48580" y="128196"/>
                </a:lnTo>
                <a:lnTo>
                  <a:pt x="48992" y="133294"/>
                </a:lnTo>
                <a:lnTo>
                  <a:pt x="49404" y="128196"/>
                </a:lnTo>
                <a:close/>
                <a:moveTo>
                  <a:pt x="59696" y="128196"/>
                </a:moveTo>
                <a:lnTo>
                  <a:pt x="59696" y="143238"/>
                </a:lnTo>
                <a:lnTo>
                  <a:pt x="57954" y="143238"/>
                </a:lnTo>
                <a:lnTo>
                  <a:pt x="57954" y="136810"/>
                </a:lnTo>
                <a:lnTo>
                  <a:pt x="57448" y="143238"/>
                </a:lnTo>
                <a:lnTo>
                  <a:pt x="55516" y="143238"/>
                </a:lnTo>
                <a:lnTo>
                  <a:pt x="54978" y="136810"/>
                </a:lnTo>
                <a:lnTo>
                  <a:pt x="54978" y="143238"/>
                </a:lnTo>
                <a:lnTo>
                  <a:pt x="53267" y="143238"/>
                </a:lnTo>
                <a:lnTo>
                  <a:pt x="53267" y="128196"/>
                </a:lnTo>
                <a:lnTo>
                  <a:pt x="56054" y="128196"/>
                </a:lnTo>
                <a:lnTo>
                  <a:pt x="56466" y="133294"/>
                </a:lnTo>
                <a:lnTo>
                  <a:pt x="56878" y="128196"/>
                </a:lnTo>
                <a:close/>
                <a:moveTo>
                  <a:pt x="67170" y="128196"/>
                </a:moveTo>
                <a:lnTo>
                  <a:pt x="67170" y="143238"/>
                </a:lnTo>
                <a:lnTo>
                  <a:pt x="65428" y="143238"/>
                </a:lnTo>
                <a:lnTo>
                  <a:pt x="65428" y="136810"/>
                </a:lnTo>
                <a:lnTo>
                  <a:pt x="64922" y="143238"/>
                </a:lnTo>
                <a:lnTo>
                  <a:pt x="62990" y="143238"/>
                </a:lnTo>
                <a:lnTo>
                  <a:pt x="62483" y="136810"/>
                </a:lnTo>
                <a:lnTo>
                  <a:pt x="62483" y="143238"/>
                </a:lnTo>
                <a:lnTo>
                  <a:pt x="60741" y="143238"/>
                </a:lnTo>
                <a:lnTo>
                  <a:pt x="60741" y="128196"/>
                </a:lnTo>
                <a:lnTo>
                  <a:pt x="63528" y="128196"/>
                </a:lnTo>
                <a:lnTo>
                  <a:pt x="63940" y="133294"/>
                </a:lnTo>
                <a:lnTo>
                  <a:pt x="64383" y="128196"/>
                </a:lnTo>
                <a:close/>
                <a:moveTo>
                  <a:pt x="74644" y="128196"/>
                </a:moveTo>
                <a:lnTo>
                  <a:pt x="74644" y="143238"/>
                </a:lnTo>
                <a:lnTo>
                  <a:pt x="72902" y="143238"/>
                </a:lnTo>
                <a:lnTo>
                  <a:pt x="72902" y="136810"/>
                </a:lnTo>
                <a:lnTo>
                  <a:pt x="72395" y="143238"/>
                </a:lnTo>
                <a:lnTo>
                  <a:pt x="70464" y="143238"/>
                </a:lnTo>
                <a:lnTo>
                  <a:pt x="69957" y="136810"/>
                </a:lnTo>
                <a:lnTo>
                  <a:pt x="69957" y="143238"/>
                </a:lnTo>
                <a:lnTo>
                  <a:pt x="68215" y="143238"/>
                </a:lnTo>
                <a:lnTo>
                  <a:pt x="68215" y="128196"/>
                </a:lnTo>
                <a:lnTo>
                  <a:pt x="71002" y="128196"/>
                </a:lnTo>
                <a:lnTo>
                  <a:pt x="71445" y="133294"/>
                </a:lnTo>
                <a:lnTo>
                  <a:pt x="71857" y="128196"/>
                </a:lnTo>
                <a:close/>
                <a:moveTo>
                  <a:pt x="82118" y="128196"/>
                </a:moveTo>
                <a:lnTo>
                  <a:pt x="82118" y="143238"/>
                </a:lnTo>
                <a:lnTo>
                  <a:pt x="80376" y="143238"/>
                </a:lnTo>
                <a:lnTo>
                  <a:pt x="80376" y="136810"/>
                </a:lnTo>
                <a:lnTo>
                  <a:pt x="79869" y="143238"/>
                </a:lnTo>
                <a:lnTo>
                  <a:pt x="77969" y="143238"/>
                </a:lnTo>
                <a:lnTo>
                  <a:pt x="77431" y="136810"/>
                </a:lnTo>
                <a:lnTo>
                  <a:pt x="77431" y="143238"/>
                </a:lnTo>
                <a:lnTo>
                  <a:pt x="75689" y="143238"/>
                </a:lnTo>
                <a:lnTo>
                  <a:pt x="75689" y="128196"/>
                </a:lnTo>
                <a:lnTo>
                  <a:pt x="78508" y="128196"/>
                </a:lnTo>
                <a:lnTo>
                  <a:pt x="78919" y="133294"/>
                </a:lnTo>
                <a:lnTo>
                  <a:pt x="79331" y="128196"/>
                </a:lnTo>
                <a:close/>
                <a:moveTo>
                  <a:pt x="89623" y="128196"/>
                </a:moveTo>
                <a:lnTo>
                  <a:pt x="89623" y="143238"/>
                </a:lnTo>
                <a:lnTo>
                  <a:pt x="87882" y="143238"/>
                </a:lnTo>
                <a:lnTo>
                  <a:pt x="87882" y="136810"/>
                </a:lnTo>
                <a:lnTo>
                  <a:pt x="87343" y="143238"/>
                </a:lnTo>
                <a:lnTo>
                  <a:pt x="85443" y="143238"/>
                </a:lnTo>
                <a:lnTo>
                  <a:pt x="84905" y="136810"/>
                </a:lnTo>
                <a:lnTo>
                  <a:pt x="84905" y="143238"/>
                </a:lnTo>
                <a:lnTo>
                  <a:pt x="83163" y="143238"/>
                </a:lnTo>
                <a:lnTo>
                  <a:pt x="83163" y="128196"/>
                </a:lnTo>
                <a:lnTo>
                  <a:pt x="85982" y="128196"/>
                </a:lnTo>
                <a:lnTo>
                  <a:pt x="86393" y="133294"/>
                </a:lnTo>
                <a:lnTo>
                  <a:pt x="86805" y="128196"/>
                </a:lnTo>
                <a:close/>
                <a:moveTo>
                  <a:pt x="97097" y="128196"/>
                </a:moveTo>
                <a:lnTo>
                  <a:pt x="97097" y="143238"/>
                </a:lnTo>
                <a:lnTo>
                  <a:pt x="95356" y="143238"/>
                </a:lnTo>
                <a:lnTo>
                  <a:pt x="95356" y="136810"/>
                </a:lnTo>
                <a:lnTo>
                  <a:pt x="94817" y="143238"/>
                </a:lnTo>
                <a:lnTo>
                  <a:pt x="92917" y="143238"/>
                </a:lnTo>
                <a:lnTo>
                  <a:pt x="92379" y="136810"/>
                </a:lnTo>
                <a:lnTo>
                  <a:pt x="92379" y="143238"/>
                </a:lnTo>
                <a:lnTo>
                  <a:pt x="90637" y="143238"/>
                </a:lnTo>
                <a:lnTo>
                  <a:pt x="90637" y="128196"/>
                </a:lnTo>
                <a:lnTo>
                  <a:pt x="93455" y="128196"/>
                </a:lnTo>
                <a:lnTo>
                  <a:pt x="93867" y="133294"/>
                </a:lnTo>
                <a:lnTo>
                  <a:pt x="94279" y="128196"/>
                </a:lnTo>
                <a:close/>
                <a:moveTo>
                  <a:pt x="104571" y="128196"/>
                </a:moveTo>
                <a:lnTo>
                  <a:pt x="104571" y="143238"/>
                </a:lnTo>
                <a:lnTo>
                  <a:pt x="102829" y="143238"/>
                </a:lnTo>
                <a:lnTo>
                  <a:pt x="102829" y="136810"/>
                </a:lnTo>
                <a:lnTo>
                  <a:pt x="102323" y="143238"/>
                </a:lnTo>
                <a:lnTo>
                  <a:pt x="100391" y="143238"/>
                </a:lnTo>
                <a:lnTo>
                  <a:pt x="99853" y="136810"/>
                </a:lnTo>
                <a:lnTo>
                  <a:pt x="99853" y="143238"/>
                </a:lnTo>
                <a:lnTo>
                  <a:pt x="98142" y="143238"/>
                </a:lnTo>
                <a:lnTo>
                  <a:pt x="98142" y="128196"/>
                </a:lnTo>
                <a:lnTo>
                  <a:pt x="100929" y="128196"/>
                </a:lnTo>
                <a:lnTo>
                  <a:pt x="101341" y="133294"/>
                </a:lnTo>
                <a:lnTo>
                  <a:pt x="101753" y="128196"/>
                </a:lnTo>
                <a:close/>
                <a:moveTo>
                  <a:pt x="112045" y="128196"/>
                </a:moveTo>
                <a:lnTo>
                  <a:pt x="112045" y="143238"/>
                </a:lnTo>
                <a:lnTo>
                  <a:pt x="110303" y="143238"/>
                </a:lnTo>
                <a:lnTo>
                  <a:pt x="110303" y="136810"/>
                </a:lnTo>
                <a:lnTo>
                  <a:pt x="109797" y="143238"/>
                </a:lnTo>
                <a:lnTo>
                  <a:pt x="107865" y="143238"/>
                </a:lnTo>
                <a:lnTo>
                  <a:pt x="107358" y="136810"/>
                </a:lnTo>
                <a:lnTo>
                  <a:pt x="107358" y="143238"/>
                </a:lnTo>
                <a:lnTo>
                  <a:pt x="105616" y="143238"/>
                </a:lnTo>
                <a:lnTo>
                  <a:pt x="105616" y="128196"/>
                </a:lnTo>
                <a:lnTo>
                  <a:pt x="108403" y="128196"/>
                </a:lnTo>
                <a:lnTo>
                  <a:pt x="108815" y="133294"/>
                </a:lnTo>
                <a:lnTo>
                  <a:pt x="109258" y="128196"/>
                </a:lnTo>
                <a:close/>
                <a:moveTo>
                  <a:pt x="119519" y="128196"/>
                </a:moveTo>
                <a:lnTo>
                  <a:pt x="119519" y="143238"/>
                </a:lnTo>
                <a:lnTo>
                  <a:pt x="117777" y="143238"/>
                </a:lnTo>
                <a:lnTo>
                  <a:pt x="117777" y="136810"/>
                </a:lnTo>
                <a:lnTo>
                  <a:pt x="117271" y="143238"/>
                </a:lnTo>
                <a:lnTo>
                  <a:pt x="115339" y="143238"/>
                </a:lnTo>
                <a:lnTo>
                  <a:pt x="114832" y="136810"/>
                </a:lnTo>
                <a:lnTo>
                  <a:pt x="114832" y="143238"/>
                </a:lnTo>
                <a:lnTo>
                  <a:pt x="113090" y="143238"/>
                </a:lnTo>
                <a:lnTo>
                  <a:pt x="113090" y="128196"/>
                </a:lnTo>
                <a:lnTo>
                  <a:pt x="115877" y="128196"/>
                </a:lnTo>
                <a:lnTo>
                  <a:pt x="116320" y="133294"/>
                </a:lnTo>
                <a:lnTo>
                  <a:pt x="116732" y="128196"/>
                </a:lnTo>
                <a:close/>
                <a:moveTo>
                  <a:pt x="126993" y="128196"/>
                </a:moveTo>
                <a:lnTo>
                  <a:pt x="126993" y="143238"/>
                </a:lnTo>
                <a:lnTo>
                  <a:pt x="125283" y="143238"/>
                </a:lnTo>
                <a:lnTo>
                  <a:pt x="125283" y="136810"/>
                </a:lnTo>
                <a:lnTo>
                  <a:pt x="124744" y="143238"/>
                </a:lnTo>
                <a:lnTo>
                  <a:pt x="122813" y="143238"/>
                </a:lnTo>
                <a:lnTo>
                  <a:pt x="122306" y="136810"/>
                </a:lnTo>
                <a:lnTo>
                  <a:pt x="122306" y="143238"/>
                </a:lnTo>
                <a:lnTo>
                  <a:pt x="120564" y="143238"/>
                </a:lnTo>
                <a:lnTo>
                  <a:pt x="120564" y="128196"/>
                </a:lnTo>
                <a:lnTo>
                  <a:pt x="123351" y="128196"/>
                </a:lnTo>
                <a:lnTo>
                  <a:pt x="123794" y="133294"/>
                </a:lnTo>
                <a:lnTo>
                  <a:pt x="124206" y="128196"/>
                </a:lnTo>
                <a:close/>
                <a:moveTo>
                  <a:pt x="134467" y="128196"/>
                </a:moveTo>
                <a:lnTo>
                  <a:pt x="134467" y="143238"/>
                </a:lnTo>
                <a:lnTo>
                  <a:pt x="132757" y="143238"/>
                </a:lnTo>
                <a:lnTo>
                  <a:pt x="132757" y="136810"/>
                </a:lnTo>
                <a:lnTo>
                  <a:pt x="132218" y="143238"/>
                </a:lnTo>
                <a:lnTo>
                  <a:pt x="130318" y="143238"/>
                </a:lnTo>
                <a:lnTo>
                  <a:pt x="129780" y="136810"/>
                </a:lnTo>
                <a:lnTo>
                  <a:pt x="129780" y="143238"/>
                </a:lnTo>
                <a:lnTo>
                  <a:pt x="128038" y="143238"/>
                </a:lnTo>
                <a:lnTo>
                  <a:pt x="128038" y="128196"/>
                </a:lnTo>
                <a:lnTo>
                  <a:pt x="130857" y="128196"/>
                </a:lnTo>
                <a:lnTo>
                  <a:pt x="131268" y="133294"/>
                </a:lnTo>
                <a:lnTo>
                  <a:pt x="131680" y="128196"/>
                </a:lnTo>
                <a:close/>
                <a:moveTo>
                  <a:pt x="141941" y="128196"/>
                </a:moveTo>
                <a:lnTo>
                  <a:pt x="141941" y="143238"/>
                </a:lnTo>
                <a:lnTo>
                  <a:pt x="140231" y="143238"/>
                </a:lnTo>
                <a:lnTo>
                  <a:pt x="140231" y="136810"/>
                </a:lnTo>
                <a:lnTo>
                  <a:pt x="139692" y="143238"/>
                </a:lnTo>
                <a:lnTo>
                  <a:pt x="137792" y="143238"/>
                </a:lnTo>
                <a:lnTo>
                  <a:pt x="137254" y="136810"/>
                </a:lnTo>
                <a:lnTo>
                  <a:pt x="137254" y="143238"/>
                </a:lnTo>
                <a:lnTo>
                  <a:pt x="135512" y="143238"/>
                </a:lnTo>
                <a:lnTo>
                  <a:pt x="135512" y="128196"/>
                </a:lnTo>
                <a:lnTo>
                  <a:pt x="138330" y="128196"/>
                </a:lnTo>
                <a:lnTo>
                  <a:pt x="138742" y="133294"/>
                </a:lnTo>
                <a:lnTo>
                  <a:pt x="139154" y="128196"/>
                </a:lnTo>
                <a:close/>
                <a:moveTo>
                  <a:pt x="149446" y="128196"/>
                </a:moveTo>
                <a:lnTo>
                  <a:pt x="149446" y="143238"/>
                </a:lnTo>
                <a:lnTo>
                  <a:pt x="147705" y="143238"/>
                </a:lnTo>
                <a:lnTo>
                  <a:pt x="147705" y="136810"/>
                </a:lnTo>
                <a:lnTo>
                  <a:pt x="147166" y="143238"/>
                </a:lnTo>
                <a:lnTo>
                  <a:pt x="145266" y="143238"/>
                </a:lnTo>
                <a:lnTo>
                  <a:pt x="144728" y="136810"/>
                </a:lnTo>
                <a:lnTo>
                  <a:pt x="144728" y="143238"/>
                </a:lnTo>
                <a:lnTo>
                  <a:pt x="142986" y="143238"/>
                </a:lnTo>
                <a:lnTo>
                  <a:pt x="142986" y="128196"/>
                </a:lnTo>
                <a:lnTo>
                  <a:pt x="145804" y="128196"/>
                </a:lnTo>
                <a:lnTo>
                  <a:pt x="146216" y="133294"/>
                </a:lnTo>
                <a:lnTo>
                  <a:pt x="146628" y="128196"/>
                </a:lnTo>
                <a:close/>
                <a:moveTo>
                  <a:pt x="156920" y="128196"/>
                </a:moveTo>
                <a:lnTo>
                  <a:pt x="156920" y="143238"/>
                </a:lnTo>
                <a:lnTo>
                  <a:pt x="155178" y="143238"/>
                </a:lnTo>
                <a:lnTo>
                  <a:pt x="155178" y="136810"/>
                </a:lnTo>
                <a:lnTo>
                  <a:pt x="154640" y="143238"/>
                </a:lnTo>
                <a:lnTo>
                  <a:pt x="152740" y="143238"/>
                </a:lnTo>
                <a:lnTo>
                  <a:pt x="152233" y="136810"/>
                </a:lnTo>
                <a:lnTo>
                  <a:pt x="152233" y="143238"/>
                </a:lnTo>
                <a:lnTo>
                  <a:pt x="150491" y="143238"/>
                </a:lnTo>
                <a:lnTo>
                  <a:pt x="150491" y="128196"/>
                </a:lnTo>
                <a:lnTo>
                  <a:pt x="153278" y="128196"/>
                </a:lnTo>
                <a:lnTo>
                  <a:pt x="153690" y="133294"/>
                </a:lnTo>
                <a:lnTo>
                  <a:pt x="154133" y="128196"/>
                </a:lnTo>
                <a:close/>
                <a:moveTo>
                  <a:pt x="164394" y="128196"/>
                </a:moveTo>
                <a:lnTo>
                  <a:pt x="164394" y="143238"/>
                </a:lnTo>
                <a:lnTo>
                  <a:pt x="162652" y="143238"/>
                </a:lnTo>
                <a:lnTo>
                  <a:pt x="162652" y="136810"/>
                </a:lnTo>
                <a:lnTo>
                  <a:pt x="162146" y="143238"/>
                </a:lnTo>
                <a:lnTo>
                  <a:pt x="160214" y="143238"/>
                </a:lnTo>
                <a:lnTo>
                  <a:pt x="159707" y="136810"/>
                </a:lnTo>
                <a:lnTo>
                  <a:pt x="159707" y="143238"/>
                </a:lnTo>
                <a:lnTo>
                  <a:pt x="157965" y="143238"/>
                </a:lnTo>
                <a:lnTo>
                  <a:pt x="157965" y="128196"/>
                </a:lnTo>
                <a:lnTo>
                  <a:pt x="160752" y="128196"/>
                </a:lnTo>
                <a:lnTo>
                  <a:pt x="161164" y="133294"/>
                </a:lnTo>
                <a:lnTo>
                  <a:pt x="161607" y="128196"/>
                </a:lnTo>
                <a:close/>
                <a:moveTo>
                  <a:pt x="171868" y="128196"/>
                </a:moveTo>
                <a:lnTo>
                  <a:pt x="171868" y="143238"/>
                </a:lnTo>
                <a:lnTo>
                  <a:pt x="170126" y="143238"/>
                </a:lnTo>
                <a:lnTo>
                  <a:pt x="170126" y="136810"/>
                </a:lnTo>
                <a:lnTo>
                  <a:pt x="169620" y="143238"/>
                </a:lnTo>
                <a:lnTo>
                  <a:pt x="167688" y="143238"/>
                </a:lnTo>
                <a:lnTo>
                  <a:pt x="167181" y="136810"/>
                </a:lnTo>
                <a:lnTo>
                  <a:pt x="167181" y="143238"/>
                </a:lnTo>
                <a:lnTo>
                  <a:pt x="165439" y="143238"/>
                </a:lnTo>
                <a:lnTo>
                  <a:pt x="165439" y="128196"/>
                </a:lnTo>
                <a:lnTo>
                  <a:pt x="168226" y="128196"/>
                </a:lnTo>
                <a:lnTo>
                  <a:pt x="168638" y="133294"/>
                </a:lnTo>
                <a:lnTo>
                  <a:pt x="169081" y="128196"/>
                </a:lnTo>
                <a:close/>
                <a:moveTo>
                  <a:pt x="179342" y="128196"/>
                </a:moveTo>
                <a:lnTo>
                  <a:pt x="179342" y="143238"/>
                </a:lnTo>
                <a:lnTo>
                  <a:pt x="177600" y="143238"/>
                </a:lnTo>
                <a:lnTo>
                  <a:pt x="177600" y="136810"/>
                </a:lnTo>
                <a:lnTo>
                  <a:pt x="177093" y="143238"/>
                </a:lnTo>
                <a:lnTo>
                  <a:pt x="175193" y="143238"/>
                </a:lnTo>
                <a:lnTo>
                  <a:pt x="174655" y="136810"/>
                </a:lnTo>
                <a:lnTo>
                  <a:pt x="174655" y="143238"/>
                </a:lnTo>
                <a:lnTo>
                  <a:pt x="172913" y="143238"/>
                </a:lnTo>
                <a:lnTo>
                  <a:pt x="172913" y="128196"/>
                </a:lnTo>
                <a:lnTo>
                  <a:pt x="175732" y="128196"/>
                </a:lnTo>
                <a:lnTo>
                  <a:pt x="176143" y="133294"/>
                </a:lnTo>
                <a:lnTo>
                  <a:pt x="176555" y="128196"/>
                </a:lnTo>
                <a:close/>
                <a:moveTo>
                  <a:pt x="186816" y="128196"/>
                </a:moveTo>
                <a:lnTo>
                  <a:pt x="186816" y="143238"/>
                </a:lnTo>
                <a:lnTo>
                  <a:pt x="185106" y="143238"/>
                </a:lnTo>
                <a:lnTo>
                  <a:pt x="185106" y="136810"/>
                </a:lnTo>
                <a:lnTo>
                  <a:pt x="184567" y="143238"/>
                </a:lnTo>
                <a:lnTo>
                  <a:pt x="182667" y="143238"/>
                </a:lnTo>
                <a:lnTo>
                  <a:pt x="182129" y="136810"/>
                </a:lnTo>
                <a:lnTo>
                  <a:pt x="182129" y="143238"/>
                </a:lnTo>
                <a:lnTo>
                  <a:pt x="180387" y="143238"/>
                </a:lnTo>
                <a:lnTo>
                  <a:pt x="180387" y="128196"/>
                </a:lnTo>
                <a:lnTo>
                  <a:pt x="183206" y="128196"/>
                </a:lnTo>
                <a:lnTo>
                  <a:pt x="183617" y="133294"/>
                </a:lnTo>
                <a:lnTo>
                  <a:pt x="184029" y="128196"/>
                </a:lnTo>
                <a:close/>
                <a:moveTo>
                  <a:pt x="194321" y="128196"/>
                </a:moveTo>
                <a:lnTo>
                  <a:pt x="194321" y="143238"/>
                </a:lnTo>
                <a:lnTo>
                  <a:pt x="192580" y="143238"/>
                </a:lnTo>
                <a:lnTo>
                  <a:pt x="192580" y="136810"/>
                </a:lnTo>
                <a:lnTo>
                  <a:pt x="192041" y="143238"/>
                </a:lnTo>
                <a:lnTo>
                  <a:pt x="190141" y="143238"/>
                </a:lnTo>
                <a:lnTo>
                  <a:pt x="189603" y="136810"/>
                </a:lnTo>
                <a:lnTo>
                  <a:pt x="189603" y="143238"/>
                </a:lnTo>
                <a:lnTo>
                  <a:pt x="187861" y="143238"/>
                </a:lnTo>
                <a:lnTo>
                  <a:pt x="187861" y="128196"/>
                </a:lnTo>
                <a:lnTo>
                  <a:pt x="190679" y="128196"/>
                </a:lnTo>
                <a:lnTo>
                  <a:pt x="191091" y="133294"/>
                </a:lnTo>
                <a:lnTo>
                  <a:pt x="191503" y="128196"/>
                </a:lnTo>
                <a:close/>
                <a:moveTo>
                  <a:pt x="201795" y="128196"/>
                </a:moveTo>
                <a:lnTo>
                  <a:pt x="201795" y="143238"/>
                </a:lnTo>
                <a:lnTo>
                  <a:pt x="200054" y="143238"/>
                </a:lnTo>
                <a:lnTo>
                  <a:pt x="200054" y="136810"/>
                </a:lnTo>
                <a:lnTo>
                  <a:pt x="199515" y="143238"/>
                </a:lnTo>
                <a:lnTo>
                  <a:pt x="197615" y="143238"/>
                </a:lnTo>
                <a:lnTo>
                  <a:pt x="197077" y="136810"/>
                </a:lnTo>
                <a:lnTo>
                  <a:pt x="197077" y="143238"/>
                </a:lnTo>
                <a:lnTo>
                  <a:pt x="195366" y="143238"/>
                </a:lnTo>
                <a:lnTo>
                  <a:pt x="195366" y="128196"/>
                </a:lnTo>
                <a:lnTo>
                  <a:pt x="198153" y="128196"/>
                </a:lnTo>
                <a:lnTo>
                  <a:pt x="198565" y="133294"/>
                </a:lnTo>
                <a:lnTo>
                  <a:pt x="198977" y="128196"/>
                </a:lnTo>
                <a:close/>
                <a:moveTo>
                  <a:pt x="209269" y="128196"/>
                </a:moveTo>
                <a:lnTo>
                  <a:pt x="209269" y="143238"/>
                </a:lnTo>
                <a:lnTo>
                  <a:pt x="207527" y="143238"/>
                </a:lnTo>
                <a:lnTo>
                  <a:pt x="207527" y="136810"/>
                </a:lnTo>
                <a:lnTo>
                  <a:pt x="207021" y="143238"/>
                </a:lnTo>
                <a:lnTo>
                  <a:pt x="205089" y="143238"/>
                </a:lnTo>
                <a:lnTo>
                  <a:pt x="204582" y="136810"/>
                </a:lnTo>
                <a:lnTo>
                  <a:pt x="204582" y="143238"/>
                </a:lnTo>
                <a:lnTo>
                  <a:pt x="202840" y="143238"/>
                </a:lnTo>
                <a:lnTo>
                  <a:pt x="202840" y="128196"/>
                </a:lnTo>
                <a:lnTo>
                  <a:pt x="205627" y="128196"/>
                </a:lnTo>
                <a:lnTo>
                  <a:pt x="206039" y="133294"/>
                </a:lnTo>
                <a:lnTo>
                  <a:pt x="206451" y="128196"/>
                </a:lnTo>
                <a:close/>
                <a:moveTo>
                  <a:pt x="216743" y="128196"/>
                </a:moveTo>
                <a:lnTo>
                  <a:pt x="216743" y="143238"/>
                </a:lnTo>
                <a:lnTo>
                  <a:pt x="215001" y="143238"/>
                </a:lnTo>
                <a:lnTo>
                  <a:pt x="215001" y="136810"/>
                </a:lnTo>
                <a:lnTo>
                  <a:pt x="214495" y="143238"/>
                </a:lnTo>
                <a:lnTo>
                  <a:pt x="212563" y="143238"/>
                </a:lnTo>
                <a:lnTo>
                  <a:pt x="212056" y="136810"/>
                </a:lnTo>
                <a:lnTo>
                  <a:pt x="212056" y="143238"/>
                </a:lnTo>
                <a:lnTo>
                  <a:pt x="210314" y="143238"/>
                </a:lnTo>
                <a:lnTo>
                  <a:pt x="210314" y="128196"/>
                </a:lnTo>
                <a:lnTo>
                  <a:pt x="213101" y="128196"/>
                </a:lnTo>
                <a:lnTo>
                  <a:pt x="213513" y="133294"/>
                </a:lnTo>
                <a:lnTo>
                  <a:pt x="213956" y="128196"/>
                </a:lnTo>
                <a:close/>
                <a:moveTo>
                  <a:pt x="224217" y="128196"/>
                </a:moveTo>
                <a:lnTo>
                  <a:pt x="224217" y="143238"/>
                </a:lnTo>
                <a:lnTo>
                  <a:pt x="222475" y="143238"/>
                </a:lnTo>
                <a:lnTo>
                  <a:pt x="222475" y="136810"/>
                </a:lnTo>
                <a:lnTo>
                  <a:pt x="221969" y="143238"/>
                </a:lnTo>
                <a:lnTo>
                  <a:pt x="220037" y="143238"/>
                </a:lnTo>
                <a:lnTo>
                  <a:pt x="219530" y="136810"/>
                </a:lnTo>
                <a:lnTo>
                  <a:pt x="219530" y="143238"/>
                </a:lnTo>
                <a:lnTo>
                  <a:pt x="217788" y="143238"/>
                </a:lnTo>
                <a:lnTo>
                  <a:pt x="217788" y="128196"/>
                </a:lnTo>
                <a:lnTo>
                  <a:pt x="220575" y="128196"/>
                </a:lnTo>
                <a:lnTo>
                  <a:pt x="221018" y="133294"/>
                </a:lnTo>
                <a:lnTo>
                  <a:pt x="221430" y="128196"/>
                </a:lnTo>
                <a:close/>
                <a:moveTo>
                  <a:pt x="231691" y="128196"/>
                </a:moveTo>
                <a:lnTo>
                  <a:pt x="231691" y="143238"/>
                </a:lnTo>
                <a:lnTo>
                  <a:pt x="229981" y="143238"/>
                </a:lnTo>
                <a:lnTo>
                  <a:pt x="229981" y="136810"/>
                </a:lnTo>
                <a:lnTo>
                  <a:pt x="229442" y="143238"/>
                </a:lnTo>
                <a:lnTo>
                  <a:pt x="227542" y="143238"/>
                </a:lnTo>
                <a:lnTo>
                  <a:pt x="227004" y="136810"/>
                </a:lnTo>
                <a:lnTo>
                  <a:pt x="227004" y="143238"/>
                </a:lnTo>
                <a:lnTo>
                  <a:pt x="225262" y="143238"/>
                </a:lnTo>
                <a:lnTo>
                  <a:pt x="225262" y="128196"/>
                </a:lnTo>
                <a:lnTo>
                  <a:pt x="228049" y="128196"/>
                </a:lnTo>
                <a:lnTo>
                  <a:pt x="228492" y="133294"/>
                </a:lnTo>
                <a:lnTo>
                  <a:pt x="228904" y="128196"/>
                </a:lnTo>
                <a:close/>
                <a:moveTo>
                  <a:pt x="239165" y="128196"/>
                </a:moveTo>
                <a:lnTo>
                  <a:pt x="239165" y="143238"/>
                </a:lnTo>
                <a:lnTo>
                  <a:pt x="237455" y="143238"/>
                </a:lnTo>
                <a:lnTo>
                  <a:pt x="237455" y="136810"/>
                </a:lnTo>
                <a:lnTo>
                  <a:pt x="236916" y="143238"/>
                </a:lnTo>
                <a:lnTo>
                  <a:pt x="235016" y="143238"/>
                </a:lnTo>
                <a:lnTo>
                  <a:pt x="234478" y="136810"/>
                </a:lnTo>
                <a:lnTo>
                  <a:pt x="234478" y="143238"/>
                </a:lnTo>
                <a:lnTo>
                  <a:pt x="232736" y="143238"/>
                </a:lnTo>
                <a:lnTo>
                  <a:pt x="232736" y="128196"/>
                </a:lnTo>
                <a:lnTo>
                  <a:pt x="235555" y="128196"/>
                </a:lnTo>
                <a:lnTo>
                  <a:pt x="235966" y="133294"/>
                </a:lnTo>
                <a:lnTo>
                  <a:pt x="236378" y="128196"/>
                </a:lnTo>
                <a:close/>
                <a:moveTo>
                  <a:pt x="246670" y="128196"/>
                </a:moveTo>
                <a:lnTo>
                  <a:pt x="246670" y="143238"/>
                </a:lnTo>
                <a:lnTo>
                  <a:pt x="244929" y="143238"/>
                </a:lnTo>
                <a:lnTo>
                  <a:pt x="244929" y="136810"/>
                </a:lnTo>
                <a:lnTo>
                  <a:pt x="244390" y="143238"/>
                </a:lnTo>
                <a:lnTo>
                  <a:pt x="242490" y="143238"/>
                </a:lnTo>
                <a:lnTo>
                  <a:pt x="241952" y="136810"/>
                </a:lnTo>
                <a:lnTo>
                  <a:pt x="241952" y="143238"/>
                </a:lnTo>
                <a:lnTo>
                  <a:pt x="240242" y="143238"/>
                </a:lnTo>
                <a:lnTo>
                  <a:pt x="240242" y="128196"/>
                </a:lnTo>
                <a:lnTo>
                  <a:pt x="243028" y="128196"/>
                </a:lnTo>
                <a:lnTo>
                  <a:pt x="243440" y="133294"/>
                </a:lnTo>
                <a:lnTo>
                  <a:pt x="243852" y="128196"/>
                </a:lnTo>
                <a:close/>
                <a:moveTo>
                  <a:pt x="254144" y="128196"/>
                </a:moveTo>
                <a:lnTo>
                  <a:pt x="254144" y="143238"/>
                </a:lnTo>
                <a:lnTo>
                  <a:pt x="252402" y="143238"/>
                </a:lnTo>
                <a:lnTo>
                  <a:pt x="252402" y="136810"/>
                </a:lnTo>
                <a:lnTo>
                  <a:pt x="251864" y="143238"/>
                </a:lnTo>
                <a:lnTo>
                  <a:pt x="249964" y="143238"/>
                </a:lnTo>
                <a:lnTo>
                  <a:pt x="249426" y="136810"/>
                </a:lnTo>
                <a:lnTo>
                  <a:pt x="249426" y="143238"/>
                </a:lnTo>
                <a:lnTo>
                  <a:pt x="247715" y="143238"/>
                </a:lnTo>
                <a:lnTo>
                  <a:pt x="247715" y="128196"/>
                </a:lnTo>
                <a:lnTo>
                  <a:pt x="250502" y="128196"/>
                </a:lnTo>
                <a:lnTo>
                  <a:pt x="250914" y="133294"/>
                </a:lnTo>
                <a:lnTo>
                  <a:pt x="251326" y="128196"/>
                </a:lnTo>
                <a:close/>
                <a:moveTo>
                  <a:pt x="261618" y="128196"/>
                </a:moveTo>
                <a:lnTo>
                  <a:pt x="261618" y="143238"/>
                </a:lnTo>
                <a:lnTo>
                  <a:pt x="259876" y="143238"/>
                </a:lnTo>
                <a:lnTo>
                  <a:pt x="259876" y="136810"/>
                </a:lnTo>
                <a:lnTo>
                  <a:pt x="259338" y="143238"/>
                </a:lnTo>
                <a:lnTo>
                  <a:pt x="257438" y="143238"/>
                </a:lnTo>
                <a:lnTo>
                  <a:pt x="256899" y="136810"/>
                </a:lnTo>
                <a:lnTo>
                  <a:pt x="256899" y="143238"/>
                </a:lnTo>
                <a:lnTo>
                  <a:pt x="255189" y="143238"/>
                </a:lnTo>
                <a:lnTo>
                  <a:pt x="255189" y="128196"/>
                </a:lnTo>
                <a:lnTo>
                  <a:pt x="257976" y="128196"/>
                </a:lnTo>
                <a:lnTo>
                  <a:pt x="258388" y="133294"/>
                </a:lnTo>
                <a:lnTo>
                  <a:pt x="258831" y="128196"/>
                </a:lnTo>
                <a:close/>
                <a:moveTo>
                  <a:pt x="269092" y="128196"/>
                </a:moveTo>
                <a:lnTo>
                  <a:pt x="269092" y="143238"/>
                </a:lnTo>
                <a:lnTo>
                  <a:pt x="267350" y="143238"/>
                </a:lnTo>
                <a:lnTo>
                  <a:pt x="267350" y="136810"/>
                </a:lnTo>
                <a:lnTo>
                  <a:pt x="266844" y="143238"/>
                </a:lnTo>
                <a:lnTo>
                  <a:pt x="264912" y="143238"/>
                </a:lnTo>
                <a:lnTo>
                  <a:pt x="264405" y="136810"/>
                </a:lnTo>
                <a:lnTo>
                  <a:pt x="264405" y="143238"/>
                </a:lnTo>
                <a:lnTo>
                  <a:pt x="262663" y="143238"/>
                </a:lnTo>
                <a:lnTo>
                  <a:pt x="262663" y="128196"/>
                </a:lnTo>
                <a:lnTo>
                  <a:pt x="265450" y="128196"/>
                </a:lnTo>
                <a:lnTo>
                  <a:pt x="265862" y="133294"/>
                </a:lnTo>
                <a:lnTo>
                  <a:pt x="266305" y="128196"/>
                </a:lnTo>
                <a:close/>
                <a:moveTo>
                  <a:pt x="276566" y="128196"/>
                </a:moveTo>
                <a:lnTo>
                  <a:pt x="276566" y="143238"/>
                </a:lnTo>
                <a:lnTo>
                  <a:pt x="274824" y="143238"/>
                </a:lnTo>
                <a:lnTo>
                  <a:pt x="274824" y="136810"/>
                </a:lnTo>
                <a:lnTo>
                  <a:pt x="274317" y="143238"/>
                </a:lnTo>
                <a:lnTo>
                  <a:pt x="272386" y="143238"/>
                </a:lnTo>
                <a:lnTo>
                  <a:pt x="271879" y="136810"/>
                </a:lnTo>
                <a:lnTo>
                  <a:pt x="271879" y="143238"/>
                </a:lnTo>
                <a:lnTo>
                  <a:pt x="270137" y="143238"/>
                </a:lnTo>
                <a:lnTo>
                  <a:pt x="270137" y="128196"/>
                </a:lnTo>
                <a:lnTo>
                  <a:pt x="272924" y="128196"/>
                </a:lnTo>
                <a:lnTo>
                  <a:pt x="273367" y="133294"/>
                </a:lnTo>
                <a:lnTo>
                  <a:pt x="273779" y="128196"/>
                </a:lnTo>
                <a:close/>
                <a:moveTo>
                  <a:pt x="284040" y="128196"/>
                </a:moveTo>
                <a:lnTo>
                  <a:pt x="284040" y="143238"/>
                </a:lnTo>
                <a:lnTo>
                  <a:pt x="282298" y="143238"/>
                </a:lnTo>
                <a:lnTo>
                  <a:pt x="282298" y="136810"/>
                </a:lnTo>
                <a:lnTo>
                  <a:pt x="281791" y="143238"/>
                </a:lnTo>
                <a:lnTo>
                  <a:pt x="279860" y="143238"/>
                </a:lnTo>
                <a:lnTo>
                  <a:pt x="279353" y="136810"/>
                </a:lnTo>
                <a:lnTo>
                  <a:pt x="279353" y="143238"/>
                </a:lnTo>
                <a:lnTo>
                  <a:pt x="277611" y="143238"/>
                </a:lnTo>
                <a:lnTo>
                  <a:pt x="277611" y="128196"/>
                </a:lnTo>
                <a:lnTo>
                  <a:pt x="280430" y="128196"/>
                </a:lnTo>
                <a:lnTo>
                  <a:pt x="280841" y="133294"/>
                </a:lnTo>
                <a:lnTo>
                  <a:pt x="281253" y="128196"/>
                </a:lnTo>
                <a:close/>
                <a:moveTo>
                  <a:pt x="7347" y="144062"/>
                </a:moveTo>
                <a:lnTo>
                  <a:pt x="7347" y="159105"/>
                </a:lnTo>
                <a:lnTo>
                  <a:pt x="5605" y="159105"/>
                </a:lnTo>
                <a:lnTo>
                  <a:pt x="5605" y="152676"/>
                </a:lnTo>
                <a:lnTo>
                  <a:pt x="5099" y="159105"/>
                </a:lnTo>
                <a:lnTo>
                  <a:pt x="3167" y="159105"/>
                </a:lnTo>
                <a:lnTo>
                  <a:pt x="2629" y="152676"/>
                </a:lnTo>
                <a:lnTo>
                  <a:pt x="2629" y="159105"/>
                </a:lnTo>
                <a:lnTo>
                  <a:pt x="918" y="159105"/>
                </a:lnTo>
                <a:lnTo>
                  <a:pt x="918" y="144062"/>
                </a:lnTo>
                <a:lnTo>
                  <a:pt x="3705" y="144062"/>
                </a:lnTo>
                <a:lnTo>
                  <a:pt x="4117" y="149160"/>
                </a:lnTo>
                <a:lnTo>
                  <a:pt x="4529" y="144062"/>
                </a:lnTo>
                <a:close/>
                <a:moveTo>
                  <a:pt x="14821" y="144062"/>
                </a:moveTo>
                <a:lnTo>
                  <a:pt x="14821" y="159105"/>
                </a:lnTo>
                <a:lnTo>
                  <a:pt x="13079" y="159105"/>
                </a:lnTo>
                <a:lnTo>
                  <a:pt x="13079" y="152676"/>
                </a:lnTo>
                <a:lnTo>
                  <a:pt x="12573" y="159105"/>
                </a:lnTo>
                <a:lnTo>
                  <a:pt x="10641" y="159105"/>
                </a:lnTo>
                <a:lnTo>
                  <a:pt x="10134" y="152676"/>
                </a:lnTo>
                <a:lnTo>
                  <a:pt x="10134" y="159105"/>
                </a:lnTo>
                <a:lnTo>
                  <a:pt x="8392" y="159105"/>
                </a:lnTo>
                <a:lnTo>
                  <a:pt x="8392" y="144062"/>
                </a:lnTo>
                <a:lnTo>
                  <a:pt x="11179" y="144062"/>
                </a:lnTo>
                <a:lnTo>
                  <a:pt x="11591" y="149160"/>
                </a:lnTo>
                <a:lnTo>
                  <a:pt x="12034" y="144062"/>
                </a:lnTo>
                <a:close/>
                <a:moveTo>
                  <a:pt x="22295" y="144062"/>
                </a:moveTo>
                <a:lnTo>
                  <a:pt x="22295" y="159105"/>
                </a:lnTo>
                <a:lnTo>
                  <a:pt x="20553" y="159105"/>
                </a:lnTo>
                <a:lnTo>
                  <a:pt x="20553" y="152676"/>
                </a:lnTo>
                <a:lnTo>
                  <a:pt x="20047" y="159105"/>
                </a:lnTo>
                <a:lnTo>
                  <a:pt x="18115" y="159105"/>
                </a:lnTo>
                <a:lnTo>
                  <a:pt x="17608" y="152676"/>
                </a:lnTo>
                <a:lnTo>
                  <a:pt x="17608" y="159105"/>
                </a:lnTo>
                <a:lnTo>
                  <a:pt x="15866" y="159105"/>
                </a:lnTo>
                <a:lnTo>
                  <a:pt x="15866" y="144062"/>
                </a:lnTo>
                <a:lnTo>
                  <a:pt x="18653" y="144062"/>
                </a:lnTo>
                <a:lnTo>
                  <a:pt x="19096" y="149160"/>
                </a:lnTo>
                <a:lnTo>
                  <a:pt x="19508" y="144062"/>
                </a:lnTo>
                <a:close/>
                <a:moveTo>
                  <a:pt x="29769" y="144062"/>
                </a:moveTo>
                <a:lnTo>
                  <a:pt x="29769" y="159105"/>
                </a:lnTo>
                <a:lnTo>
                  <a:pt x="28059" y="159105"/>
                </a:lnTo>
                <a:lnTo>
                  <a:pt x="28059" y="152676"/>
                </a:lnTo>
                <a:lnTo>
                  <a:pt x="27520" y="159105"/>
                </a:lnTo>
                <a:lnTo>
                  <a:pt x="25589" y="159105"/>
                </a:lnTo>
                <a:lnTo>
                  <a:pt x="25082" y="152676"/>
                </a:lnTo>
                <a:lnTo>
                  <a:pt x="25082" y="159105"/>
                </a:lnTo>
                <a:lnTo>
                  <a:pt x="23340" y="159105"/>
                </a:lnTo>
                <a:lnTo>
                  <a:pt x="23340" y="144062"/>
                </a:lnTo>
                <a:lnTo>
                  <a:pt x="26159" y="144062"/>
                </a:lnTo>
                <a:lnTo>
                  <a:pt x="26570" y="149160"/>
                </a:lnTo>
                <a:lnTo>
                  <a:pt x="26982" y="144062"/>
                </a:lnTo>
                <a:close/>
                <a:moveTo>
                  <a:pt x="37243" y="144062"/>
                </a:moveTo>
                <a:lnTo>
                  <a:pt x="37243" y="159105"/>
                </a:lnTo>
                <a:lnTo>
                  <a:pt x="35533" y="159105"/>
                </a:lnTo>
                <a:lnTo>
                  <a:pt x="35533" y="152676"/>
                </a:lnTo>
                <a:lnTo>
                  <a:pt x="34994" y="159105"/>
                </a:lnTo>
                <a:lnTo>
                  <a:pt x="33094" y="159105"/>
                </a:lnTo>
                <a:lnTo>
                  <a:pt x="32556" y="152676"/>
                </a:lnTo>
                <a:lnTo>
                  <a:pt x="32556" y="159105"/>
                </a:lnTo>
                <a:lnTo>
                  <a:pt x="30814" y="159105"/>
                </a:lnTo>
                <a:lnTo>
                  <a:pt x="30814" y="144062"/>
                </a:lnTo>
                <a:lnTo>
                  <a:pt x="33633" y="144062"/>
                </a:lnTo>
                <a:lnTo>
                  <a:pt x="34044" y="149160"/>
                </a:lnTo>
                <a:lnTo>
                  <a:pt x="34456" y="144062"/>
                </a:lnTo>
                <a:close/>
                <a:moveTo>
                  <a:pt x="44748" y="144062"/>
                </a:moveTo>
                <a:lnTo>
                  <a:pt x="44748" y="159105"/>
                </a:lnTo>
                <a:lnTo>
                  <a:pt x="43007" y="159105"/>
                </a:lnTo>
                <a:lnTo>
                  <a:pt x="43007" y="152676"/>
                </a:lnTo>
                <a:lnTo>
                  <a:pt x="42468" y="159105"/>
                </a:lnTo>
                <a:lnTo>
                  <a:pt x="40568" y="159105"/>
                </a:lnTo>
                <a:lnTo>
                  <a:pt x="40030" y="152676"/>
                </a:lnTo>
                <a:lnTo>
                  <a:pt x="40030" y="159105"/>
                </a:lnTo>
                <a:lnTo>
                  <a:pt x="38320" y="159105"/>
                </a:lnTo>
                <a:lnTo>
                  <a:pt x="38320" y="144062"/>
                </a:lnTo>
                <a:lnTo>
                  <a:pt x="41106" y="144062"/>
                </a:lnTo>
                <a:lnTo>
                  <a:pt x="41518" y="149160"/>
                </a:lnTo>
                <a:lnTo>
                  <a:pt x="41930" y="144062"/>
                </a:lnTo>
                <a:close/>
                <a:moveTo>
                  <a:pt x="52222" y="144062"/>
                </a:moveTo>
                <a:lnTo>
                  <a:pt x="52222" y="159105"/>
                </a:lnTo>
                <a:lnTo>
                  <a:pt x="50480" y="159105"/>
                </a:lnTo>
                <a:lnTo>
                  <a:pt x="50480" y="152676"/>
                </a:lnTo>
                <a:lnTo>
                  <a:pt x="49942" y="159105"/>
                </a:lnTo>
                <a:lnTo>
                  <a:pt x="48042" y="159105"/>
                </a:lnTo>
                <a:lnTo>
                  <a:pt x="47504" y="152676"/>
                </a:lnTo>
                <a:lnTo>
                  <a:pt x="47504" y="159105"/>
                </a:lnTo>
                <a:lnTo>
                  <a:pt x="45793" y="159105"/>
                </a:lnTo>
                <a:lnTo>
                  <a:pt x="45793" y="144062"/>
                </a:lnTo>
                <a:lnTo>
                  <a:pt x="48580" y="144062"/>
                </a:lnTo>
                <a:lnTo>
                  <a:pt x="48992" y="149160"/>
                </a:lnTo>
                <a:lnTo>
                  <a:pt x="49404" y="144062"/>
                </a:lnTo>
                <a:close/>
                <a:moveTo>
                  <a:pt x="59696" y="144062"/>
                </a:moveTo>
                <a:lnTo>
                  <a:pt x="59696" y="159105"/>
                </a:lnTo>
                <a:lnTo>
                  <a:pt x="57954" y="159105"/>
                </a:lnTo>
                <a:lnTo>
                  <a:pt x="57954" y="152676"/>
                </a:lnTo>
                <a:lnTo>
                  <a:pt x="57448" y="159105"/>
                </a:lnTo>
                <a:lnTo>
                  <a:pt x="55516" y="159105"/>
                </a:lnTo>
                <a:lnTo>
                  <a:pt x="54978" y="152676"/>
                </a:lnTo>
                <a:lnTo>
                  <a:pt x="54978" y="159105"/>
                </a:lnTo>
                <a:lnTo>
                  <a:pt x="53267" y="159105"/>
                </a:lnTo>
                <a:lnTo>
                  <a:pt x="53267" y="144062"/>
                </a:lnTo>
                <a:lnTo>
                  <a:pt x="56054" y="144062"/>
                </a:lnTo>
                <a:lnTo>
                  <a:pt x="56466" y="149160"/>
                </a:lnTo>
                <a:lnTo>
                  <a:pt x="56878" y="144062"/>
                </a:lnTo>
                <a:close/>
                <a:moveTo>
                  <a:pt x="67170" y="144062"/>
                </a:moveTo>
                <a:lnTo>
                  <a:pt x="67170" y="159105"/>
                </a:lnTo>
                <a:lnTo>
                  <a:pt x="65428" y="159105"/>
                </a:lnTo>
                <a:lnTo>
                  <a:pt x="65428" y="152676"/>
                </a:lnTo>
                <a:lnTo>
                  <a:pt x="64922" y="159105"/>
                </a:lnTo>
                <a:lnTo>
                  <a:pt x="62990" y="159105"/>
                </a:lnTo>
                <a:lnTo>
                  <a:pt x="62483" y="152676"/>
                </a:lnTo>
                <a:lnTo>
                  <a:pt x="62483" y="159105"/>
                </a:lnTo>
                <a:lnTo>
                  <a:pt x="60741" y="159105"/>
                </a:lnTo>
                <a:lnTo>
                  <a:pt x="60741" y="144062"/>
                </a:lnTo>
                <a:lnTo>
                  <a:pt x="63528" y="144062"/>
                </a:lnTo>
                <a:lnTo>
                  <a:pt x="63940" y="149160"/>
                </a:lnTo>
                <a:lnTo>
                  <a:pt x="64383" y="144062"/>
                </a:lnTo>
                <a:close/>
                <a:moveTo>
                  <a:pt x="74644" y="144062"/>
                </a:moveTo>
                <a:lnTo>
                  <a:pt x="74644" y="159105"/>
                </a:lnTo>
                <a:lnTo>
                  <a:pt x="72902" y="159105"/>
                </a:lnTo>
                <a:lnTo>
                  <a:pt x="72902" y="152676"/>
                </a:lnTo>
                <a:lnTo>
                  <a:pt x="72395" y="159105"/>
                </a:lnTo>
                <a:lnTo>
                  <a:pt x="70464" y="159105"/>
                </a:lnTo>
                <a:lnTo>
                  <a:pt x="69957" y="152676"/>
                </a:lnTo>
                <a:lnTo>
                  <a:pt x="69957" y="159105"/>
                </a:lnTo>
                <a:lnTo>
                  <a:pt x="68215" y="159105"/>
                </a:lnTo>
                <a:lnTo>
                  <a:pt x="68215" y="144062"/>
                </a:lnTo>
                <a:lnTo>
                  <a:pt x="71002" y="144062"/>
                </a:lnTo>
                <a:lnTo>
                  <a:pt x="71445" y="149160"/>
                </a:lnTo>
                <a:lnTo>
                  <a:pt x="71857" y="144062"/>
                </a:lnTo>
                <a:close/>
                <a:moveTo>
                  <a:pt x="82118" y="144062"/>
                </a:moveTo>
                <a:lnTo>
                  <a:pt x="82118" y="159105"/>
                </a:lnTo>
                <a:lnTo>
                  <a:pt x="80376" y="159105"/>
                </a:lnTo>
                <a:lnTo>
                  <a:pt x="80376" y="152676"/>
                </a:lnTo>
                <a:lnTo>
                  <a:pt x="79869" y="159105"/>
                </a:lnTo>
                <a:lnTo>
                  <a:pt x="77969" y="159105"/>
                </a:lnTo>
                <a:lnTo>
                  <a:pt x="77431" y="152676"/>
                </a:lnTo>
                <a:lnTo>
                  <a:pt x="77431" y="159105"/>
                </a:lnTo>
                <a:lnTo>
                  <a:pt x="75689" y="159105"/>
                </a:lnTo>
                <a:lnTo>
                  <a:pt x="75689" y="144062"/>
                </a:lnTo>
                <a:lnTo>
                  <a:pt x="78508" y="144062"/>
                </a:lnTo>
                <a:lnTo>
                  <a:pt x="78919" y="149160"/>
                </a:lnTo>
                <a:lnTo>
                  <a:pt x="79331" y="144062"/>
                </a:lnTo>
                <a:close/>
                <a:moveTo>
                  <a:pt x="89623" y="144062"/>
                </a:moveTo>
                <a:lnTo>
                  <a:pt x="89623" y="159105"/>
                </a:lnTo>
                <a:lnTo>
                  <a:pt x="87882" y="159105"/>
                </a:lnTo>
                <a:lnTo>
                  <a:pt x="87882" y="152676"/>
                </a:lnTo>
                <a:lnTo>
                  <a:pt x="87343" y="159105"/>
                </a:lnTo>
                <a:lnTo>
                  <a:pt x="85443" y="159105"/>
                </a:lnTo>
                <a:lnTo>
                  <a:pt x="84905" y="152676"/>
                </a:lnTo>
                <a:lnTo>
                  <a:pt x="84905" y="159105"/>
                </a:lnTo>
                <a:lnTo>
                  <a:pt x="83163" y="159105"/>
                </a:lnTo>
                <a:lnTo>
                  <a:pt x="83163" y="144062"/>
                </a:lnTo>
                <a:lnTo>
                  <a:pt x="85982" y="144062"/>
                </a:lnTo>
                <a:lnTo>
                  <a:pt x="86393" y="149160"/>
                </a:lnTo>
                <a:lnTo>
                  <a:pt x="86805" y="144062"/>
                </a:lnTo>
                <a:close/>
                <a:moveTo>
                  <a:pt x="97097" y="144062"/>
                </a:moveTo>
                <a:lnTo>
                  <a:pt x="97097" y="159105"/>
                </a:lnTo>
                <a:lnTo>
                  <a:pt x="95356" y="159105"/>
                </a:lnTo>
                <a:lnTo>
                  <a:pt x="95356" y="152676"/>
                </a:lnTo>
                <a:lnTo>
                  <a:pt x="94817" y="159105"/>
                </a:lnTo>
                <a:lnTo>
                  <a:pt x="92917" y="159105"/>
                </a:lnTo>
                <a:lnTo>
                  <a:pt x="92379" y="152676"/>
                </a:lnTo>
                <a:lnTo>
                  <a:pt x="92379" y="159105"/>
                </a:lnTo>
                <a:lnTo>
                  <a:pt x="90637" y="159105"/>
                </a:lnTo>
                <a:lnTo>
                  <a:pt x="90637" y="144062"/>
                </a:lnTo>
                <a:lnTo>
                  <a:pt x="93455" y="144062"/>
                </a:lnTo>
                <a:lnTo>
                  <a:pt x="93867" y="149160"/>
                </a:lnTo>
                <a:lnTo>
                  <a:pt x="94279" y="144062"/>
                </a:lnTo>
                <a:close/>
                <a:moveTo>
                  <a:pt x="104571" y="144062"/>
                </a:moveTo>
                <a:lnTo>
                  <a:pt x="104571" y="159105"/>
                </a:lnTo>
                <a:lnTo>
                  <a:pt x="102829" y="159105"/>
                </a:lnTo>
                <a:lnTo>
                  <a:pt x="102829" y="152676"/>
                </a:lnTo>
                <a:lnTo>
                  <a:pt x="102323" y="159105"/>
                </a:lnTo>
                <a:lnTo>
                  <a:pt x="100391" y="159105"/>
                </a:lnTo>
                <a:lnTo>
                  <a:pt x="99853" y="152676"/>
                </a:lnTo>
                <a:lnTo>
                  <a:pt x="99853" y="159105"/>
                </a:lnTo>
                <a:lnTo>
                  <a:pt x="98142" y="159105"/>
                </a:lnTo>
                <a:lnTo>
                  <a:pt x="98142" y="144062"/>
                </a:lnTo>
                <a:lnTo>
                  <a:pt x="100929" y="144062"/>
                </a:lnTo>
                <a:lnTo>
                  <a:pt x="101341" y="149160"/>
                </a:lnTo>
                <a:lnTo>
                  <a:pt x="101753" y="144062"/>
                </a:lnTo>
                <a:close/>
                <a:moveTo>
                  <a:pt x="112045" y="144062"/>
                </a:moveTo>
                <a:lnTo>
                  <a:pt x="112045" y="159105"/>
                </a:lnTo>
                <a:lnTo>
                  <a:pt x="110303" y="159105"/>
                </a:lnTo>
                <a:lnTo>
                  <a:pt x="110303" y="152676"/>
                </a:lnTo>
                <a:lnTo>
                  <a:pt x="109797" y="159105"/>
                </a:lnTo>
                <a:lnTo>
                  <a:pt x="107865" y="159105"/>
                </a:lnTo>
                <a:lnTo>
                  <a:pt x="107358" y="152676"/>
                </a:lnTo>
                <a:lnTo>
                  <a:pt x="107358" y="159105"/>
                </a:lnTo>
                <a:lnTo>
                  <a:pt x="105616" y="159105"/>
                </a:lnTo>
                <a:lnTo>
                  <a:pt x="105616" y="144062"/>
                </a:lnTo>
                <a:lnTo>
                  <a:pt x="108403" y="144062"/>
                </a:lnTo>
                <a:lnTo>
                  <a:pt x="108815" y="149160"/>
                </a:lnTo>
                <a:lnTo>
                  <a:pt x="109258" y="144062"/>
                </a:lnTo>
                <a:close/>
                <a:moveTo>
                  <a:pt x="119519" y="144062"/>
                </a:moveTo>
                <a:lnTo>
                  <a:pt x="119519" y="159105"/>
                </a:lnTo>
                <a:lnTo>
                  <a:pt x="117777" y="159105"/>
                </a:lnTo>
                <a:lnTo>
                  <a:pt x="117777" y="152676"/>
                </a:lnTo>
                <a:lnTo>
                  <a:pt x="117271" y="159105"/>
                </a:lnTo>
                <a:lnTo>
                  <a:pt x="115339" y="159105"/>
                </a:lnTo>
                <a:lnTo>
                  <a:pt x="114832" y="152676"/>
                </a:lnTo>
                <a:lnTo>
                  <a:pt x="114832" y="159105"/>
                </a:lnTo>
                <a:lnTo>
                  <a:pt x="113090" y="159105"/>
                </a:lnTo>
                <a:lnTo>
                  <a:pt x="113090" y="144062"/>
                </a:lnTo>
                <a:lnTo>
                  <a:pt x="115877" y="144062"/>
                </a:lnTo>
                <a:lnTo>
                  <a:pt x="116320" y="149160"/>
                </a:lnTo>
                <a:lnTo>
                  <a:pt x="116732" y="144062"/>
                </a:lnTo>
                <a:close/>
                <a:moveTo>
                  <a:pt x="126993" y="144062"/>
                </a:moveTo>
                <a:lnTo>
                  <a:pt x="126993" y="159105"/>
                </a:lnTo>
                <a:lnTo>
                  <a:pt x="125283" y="159105"/>
                </a:lnTo>
                <a:lnTo>
                  <a:pt x="125283" y="152676"/>
                </a:lnTo>
                <a:lnTo>
                  <a:pt x="124744" y="159105"/>
                </a:lnTo>
                <a:lnTo>
                  <a:pt x="122813" y="159105"/>
                </a:lnTo>
                <a:lnTo>
                  <a:pt x="122306" y="152676"/>
                </a:lnTo>
                <a:lnTo>
                  <a:pt x="122306" y="159105"/>
                </a:lnTo>
                <a:lnTo>
                  <a:pt x="120564" y="159105"/>
                </a:lnTo>
                <a:lnTo>
                  <a:pt x="120564" y="144062"/>
                </a:lnTo>
                <a:lnTo>
                  <a:pt x="123351" y="144062"/>
                </a:lnTo>
                <a:lnTo>
                  <a:pt x="123794" y="149160"/>
                </a:lnTo>
                <a:lnTo>
                  <a:pt x="124206" y="144062"/>
                </a:lnTo>
                <a:close/>
                <a:moveTo>
                  <a:pt x="134467" y="144062"/>
                </a:moveTo>
                <a:lnTo>
                  <a:pt x="134467" y="159105"/>
                </a:lnTo>
                <a:lnTo>
                  <a:pt x="132757" y="159105"/>
                </a:lnTo>
                <a:lnTo>
                  <a:pt x="132757" y="152676"/>
                </a:lnTo>
                <a:lnTo>
                  <a:pt x="132218" y="159105"/>
                </a:lnTo>
                <a:lnTo>
                  <a:pt x="130318" y="159105"/>
                </a:lnTo>
                <a:lnTo>
                  <a:pt x="129780" y="152676"/>
                </a:lnTo>
                <a:lnTo>
                  <a:pt x="129780" y="159105"/>
                </a:lnTo>
                <a:lnTo>
                  <a:pt x="128038" y="159105"/>
                </a:lnTo>
                <a:lnTo>
                  <a:pt x="128038" y="144062"/>
                </a:lnTo>
                <a:lnTo>
                  <a:pt x="130857" y="144062"/>
                </a:lnTo>
                <a:lnTo>
                  <a:pt x="131268" y="149160"/>
                </a:lnTo>
                <a:lnTo>
                  <a:pt x="131680" y="144062"/>
                </a:lnTo>
                <a:close/>
                <a:moveTo>
                  <a:pt x="141941" y="144062"/>
                </a:moveTo>
                <a:lnTo>
                  <a:pt x="141941" y="159105"/>
                </a:lnTo>
                <a:lnTo>
                  <a:pt x="140231" y="159105"/>
                </a:lnTo>
                <a:lnTo>
                  <a:pt x="140231" y="152676"/>
                </a:lnTo>
                <a:lnTo>
                  <a:pt x="139692" y="159105"/>
                </a:lnTo>
                <a:lnTo>
                  <a:pt x="137792" y="159105"/>
                </a:lnTo>
                <a:lnTo>
                  <a:pt x="137254" y="152676"/>
                </a:lnTo>
                <a:lnTo>
                  <a:pt x="137254" y="159105"/>
                </a:lnTo>
                <a:lnTo>
                  <a:pt x="135512" y="159105"/>
                </a:lnTo>
                <a:lnTo>
                  <a:pt x="135512" y="144062"/>
                </a:lnTo>
                <a:lnTo>
                  <a:pt x="138330" y="144062"/>
                </a:lnTo>
                <a:lnTo>
                  <a:pt x="138742" y="149160"/>
                </a:lnTo>
                <a:lnTo>
                  <a:pt x="139154" y="144062"/>
                </a:lnTo>
                <a:close/>
                <a:moveTo>
                  <a:pt x="149446" y="144062"/>
                </a:moveTo>
                <a:lnTo>
                  <a:pt x="149446" y="159105"/>
                </a:lnTo>
                <a:lnTo>
                  <a:pt x="147705" y="159105"/>
                </a:lnTo>
                <a:lnTo>
                  <a:pt x="147705" y="152676"/>
                </a:lnTo>
                <a:lnTo>
                  <a:pt x="147166" y="159105"/>
                </a:lnTo>
                <a:lnTo>
                  <a:pt x="145266" y="159105"/>
                </a:lnTo>
                <a:lnTo>
                  <a:pt x="144728" y="152676"/>
                </a:lnTo>
                <a:lnTo>
                  <a:pt x="144728" y="159105"/>
                </a:lnTo>
                <a:lnTo>
                  <a:pt x="142986" y="159105"/>
                </a:lnTo>
                <a:lnTo>
                  <a:pt x="142986" y="144062"/>
                </a:lnTo>
                <a:lnTo>
                  <a:pt x="145804" y="144062"/>
                </a:lnTo>
                <a:lnTo>
                  <a:pt x="146216" y="149160"/>
                </a:lnTo>
                <a:lnTo>
                  <a:pt x="146628" y="144062"/>
                </a:lnTo>
                <a:close/>
                <a:moveTo>
                  <a:pt x="156920" y="144062"/>
                </a:moveTo>
                <a:lnTo>
                  <a:pt x="156920" y="159105"/>
                </a:lnTo>
                <a:lnTo>
                  <a:pt x="155178" y="159105"/>
                </a:lnTo>
                <a:lnTo>
                  <a:pt x="155178" y="152676"/>
                </a:lnTo>
                <a:lnTo>
                  <a:pt x="154640" y="159105"/>
                </a:lnTo>
                <a:lnTo>
                  <a:pt x="152740" y="159105"/>
                </a:lnTo>
                <a:lnTo>
                  <a:pt x="152233" y="152676"/>
                </a:lnTo>
                <a:lnTo>
                  <a:pt x="152233" y="159105"/>
                </a:lnTo>
                <a:lnTo>
                  <a:pt x="150491" y="159105"/>
                </a:lnTo>
                <a:lnTo>
                  <a:pt x="150491" y="144062"/>
                </a:lnTo>
                <a:lnTo>
                  <a:pt x="153278" y="144062"/>
                </a:lnTo>
                <a:lnTo>
                  <a:pt x="153690" y="149160"/>
                </a:lnTo>
                <a:lnTo>
                  <a:pt x="154133" y="144062"/>
                </a:lnTo>
                <a:close/>
                <a:moveTo>
                  <a:pt x="164394" y="144062"/>
                </a:moveTo>
                <a:lnTo>
                  <a:pt x="164394" y="159105"/>
                </a:lnTo>
                <a:lnTo>
                  <a:pt x="162652" y="159105"/>
                </a:lnTo>
                <a:lnTo>
                  <a:pt x="162652" y="152676"/>
                </a:lnTo>
                <a:lnTo>
                  <a:pt x="162146" y="159105"/>
                </a:lnTo>
                <a:lnTo>
                  <a:pt x="160214" y="159105"/>
                </a:lnTo>
                <a:lnTo>
                  <a:pt x="159707" y="152676"/>
                </a:lnTo>
                <a:lnTo>
                  <a:pt x="159707" y="159105"/>
                </a:lnTo>
                <a:lnTo>
                  <a:pt x="157965" y="159105"/>
                </a:lnTo>
                <a:lnTo>
                  <a:pt x="157965" y="144062"/>
                </a:lnTo>
                <a:lnTo>
                  <a:pt x="160752" y="144062"/>
                </a:lnTo>
                <a:lnTo>
                  <a:pt x="161164" y="149160"/>
                </a:lnTo>
                <a:lnTo>
                  <a:pt x="161607" y="144062"/>
                </a:lnTo>
                <a:close/>
                <a:moveTo>
                  <a:pt x="171868" y="144062"/>
                </a:moveTo>
                <a:lnTo>
                  <a:pt x="171868" y="159105"/>
                </a:lnTo>
                <a:lnTo>
                  <a:pt x="170126" y="159105"/>
                </a:lnTo>
                <a:lnTo>
                  <a:pt x="170126" y="152676"/>
                </a:lnTo>
                <a:lnTo>
                  <a:pt x="169620" y="159105"/>
                </a:lnTo>
                <a:lnTo>
                  <a:pt x="167688" y="159105"/>
                </a:lnTo>
                <a:lnTo>
                  <a:pt x="167181" y="152676"/>
                </a:lnTo>
                <a:lnTo>
                  <a:pt x="167181" y="159105"/>
                </a:lnTo>
                <a:lnTo>
                  <a:pt x="165439" y="159105"/>
                </a:lnTo>
                <a:lnTo>
                  <a:pt x="165439" y="144062"/>
                </a:lnTo>
                <a:lnTo>
                  <a:pt x="168226" y="144062"/>
                </a:lnTo>
                <a:lnTo>
                  <a:pt x="168638" y="149160"/>
                </a:lnTo>
                <a:lnTo>
                  <a:pt x="169081" y="144062"/>
                </a:lnTo>
                <a:close/>
                <a:moveTo>
                  <a:pt x="179342" y="144062"/>
                </a:moveTo>
                <a:lnTo>
                  <a:pt x="179342" y="159105"/>
                </a:lnTo>
                <a:lnTo>
                  <a:pt x="177600" y="159105"/>
                </a:lnTo>
                <a:lnTo>
                  <a:pt x="177600" y="152676"/>
                </a:lnTo>
                <a:lnTo>
                  <a:pt x="177093" y="159105"/>
                </a:lnTo>
                <a:lnTo>
                  <a:pt x="175193" y="159105"/>
                </a:lnTo>
                <a:lnTo>
                  <a:pt x="174655" y="152676"/>
                </a:lnTo>
                <a:lnTo>
                  <a:pt x="174655" y="159105"/>
                </a:lnTo>
                <a:lnTo>
                  <a:pt x="172913" y="159105"/>
                </a:lnTo>
                <a:lnTo>
                  <a:pt x="172913" y="144062"/>
                </a:lnTo>
                <a:lnTo>
                  <a:pt x="175732" y="144062"/>
                </a:lnTo>
                <a:lnTo>
                  <a:pt x="176143" y="149160"/>
                </a:lnTo>
                <a:lnTo>
                  <a:pt x="176555" y="144062"/>
                </a:lnTo>
                <a:close/>
                <a:moveTo>
                  <a:pt x="186816" y="144062"/>
                </a:moveTo>
                <a:lnTo>
                  <a:pt x="186816" y="159105"/>
                </a:lnTo>
                <a:lnTo>
                  <a:pt x="185106" y="159105"/>
                </a:lnTo>
                <a:lnTo>
                  <a:pt x="185106" y="152676"/>
                </a:lnTo>
                <a:lnTo>
                  <a:pt x="184567" y="159105"/>
                </a:lnTo>
                <a:lnTo>
                  <a:pt x="182667" y="159105"/>
                </a:lnTo>
                <a:lnTo>
                  <a:pt x="182129" y="152676"/>
                </a:lnTo>
                <a:lnTo>
                  <a:pt x="182129" y="159105"/>
                </a:lnTo>
                <a:lnTo>
                  <a:pt x="180387" y="159105"/>
                </a:lnTo>
                <a:lnTo>
                  <a:pt x="180387" y="144062"/>
                </a:lnTo>
                <a:lnTo>
                  <a:pt x="183206" y="144062"/>
                </a:lnTo>
                <a:lnTo>
                  <a:pt x="183617" y="149160"/>
                </a:lnTo>
                <a:lnTo>
                  <a:pt x="184029" y="144062"/>
                </a:lnTo>
                <a:close/>
                <a:moveTo>
                  <a:pt x="194321" y="144062"/>
                </a:moveTo>
                <a:lnTo>
                  <a:pt x="194321" y="159105"/>
                </a:lnTo>
                <a:lnTo>
                  <a:pt x="192580" y="159105"/>
                </a:lnTo>
                <a:lnTo>
                  <a:pt x="192580" y="152676"/>
                </a:lnTo>
                <a:lnTo>
                  <a:pt x="192041" y="159105"/>
                </a:lnTo>
                <a:lnTo>
                  <a:pt x="190141" y="159105"/>
                </a:lnTo>
                <a:lnTo>
                  <a:pt x="189603" y="152676"/>
                </a:lnTo>
                <a:lnTo>
                  <a:pt x="189603" y="159105"/>
                </a:lnTo>
                <a:lnTo>
                  <a:pt x="187861" y="159105"/>
                </a:lnTo>
                <a:lnTo>
                  <a:pt x="187861" y="144062"/>
                </a:lnTo>
                <a:lnTo>
                  <a:pt x="190679" y="144062"/>
                </a:lnTo>
                <a:lnTo>
                  <a:pt x="191091" y="149160"/>
                </a:lnTo>
                <a:lnTo>
                  <a:pt x="191503" y="144062"/>
                </a:lnTo>
                <a:close/>
                <a:moveTo>
                  <a:pt x="201795" y="144062"/>
                </a:moveTo>
                <a:lnTo>
                  <a:pt x="201795" y="159105"/>
                </a:lnTo>
                <a:lnTo>
                  <a:pt x="200054" y="159105"/>
                </a:lnTo>
                <a:lnTo>
                  <a:pt x="200054" y="152676"/>
                </a:lnTo>
                <a:lnTo>
                  <a:pt x="199515" y="159105"/>
                </a:lnTo>
                <a:lnTo>
                  <a:pt x="197615" y="159105"/>
                </a:lnTo>
                <a:lnTo>
                  <a:pt x="197077" y="152676"/>
                </a:lnTo>
                <a:lnTo>
                  <a:pt x="197077" y="159105"/>
                </a:lnTo>
                <a:lnTo>
                  <a:pt x="195366" y="159105"/>
                </a:lnTo>
                <a:lnTo>
                  <a:pt x="195366" y="144062"/>
                </a:lnTo>
                <a:lnTo>
                  <a:pt x="198153" y="144062"/>
                </a:lnTo>
                <a:lnTo>
                  <a:pt x="198565" y="149160"/>
                </a:lnTo>
                <a:lnTo>
                  <a:pt x="198977" y="144062"/>
                </a:lnTo>
                <a:close/>
                <a:moveTo>
                  <a:pt x="209269" y="144062"/>
                </a:moveTo>
                <a:lnTo>
                  <a:pt x="209269" y="159105"/>
                </a:lnTo>
                <a:lnTo>
                  <a:pt x="207527" y="159105"/>
                </a:lnTo>
                <a:lnTo>
                  <a:pt x="207527" y="152676"/>
                </a:lnTo>
                <a:lnTo>
                  <a:pt x="207021" y="159105"/>
                </a:lnTo>
                <a:lnTo>
                  <a:pt x="205089" y="159105"/>
                </a:lnTo>
                <a:lnTo>
                  <a:pt x="204582" y="152676"/>
                </a:lnTo>
                <a:lnTo>
                  <a:pt x="204582" y="159105"/>
                </a:lnTo>
                <a:lnTo>
                  <a:pt x="202840" y="159105"/>
                </a:lnTo>
                <a:lnTo>
                  <a:pt x="202840" y="144062"/>
                </a:lnTo>
                <a:lnTo>
                  <a:pt x="205627" y="144062"/>
                </a:lnTo>
                <a:lnTo>
                  <a:pt x="206039" y="149160"/>
                </a:lnTo>
                <a:lnTo>
                  <a:pt x="206451" y="144062"/>
                </a:lnTo>
                <a:close/>
                <a:moveTo>
                  <a:pt x="216743" y="144062"/>
                </a:moveTo>
                <a:lnTo>
                  <a:pt x="216743" y="159105"/>
                </a:lnTo>
                <a:lnTo>
                  <a:pt x="215001" y="159105"/>
                </a:lnTo>
                <a:lnTo>
                  <a:pt x="215001" y="152676"/>
                </a:lnTo>
                <a:lnTo>
                  <a:pt x="214495" y="159105"/>
                </a:lnTo>
                <a:lnTo>
                  <a:pt x="212563" y="159105"/>
                </a:lnTo>
                <a:lnTo>
                  <a:pt x="212056" y="152676"/>
                </a:lnTo>
                <a:lnTo>
                  <a:pt x="212056" y="159105"/>
                </a:lnTo>
                <a:lnTo>
                  <a:pt x="210314" y="159105"/>
                </a:lnTo>
                <a:lnTo>
                  <a:pt x="210314" y="144062"/>
                </a:lnTo>
                <a:lnTo>
                  <a:pt x="213101" y="144062"/>
                </a:lnTo>
                <a:lnTo>
                  <a:pt x="213513" y="149160"/>
                </a:lnTo>
                <a:lnTo>
                  <a:pt x="213956" y="144062"/>
                </a:lnTo>
                <a:close/>
                <a:moveTo>
                  <a:pt x="224217" y="144062"/>
                </a:moveTo>
                <a:lnTo>
                  <a:pt x="224217" y="159105"/>
                </a:lnTo>
                <a:lnTo>
                  <a:pt x="222475" y="159105"/>
                </a:lnTo>
                <a:lnTo>
                  <a:pt x="222475" y="152676"/>
                </a:lnTo>
                <a:lnTo>
                  <a:pt x="221969" y="159105"/>
                </a:lnTo>
                <a:lnTo>
                  <a:pt x="220037" y="159105"/>
                </a:lnTo>
                <a:lnTo>
                  <a:pt x="219530" y="152676"/>
                </a:lnTo>
                <a:lnTo>
                  <a:pt x="219530" y="159105"/>
                </a:lnTo>
                <a:lnTo>
                  <a:pt x="217788" y="159105"/>
                </a:lnTo>
                <a:lnTo>
                  <a:pt x="217788" y="144062"/>
                </a:lnTo>
                <a:lnTo>
                  <a:pt x="220575" y="144062"/>
                </a:lnTo>
                <a:lnTo>
                  <a:pt x="221018" y="149160"/>
                </a:lnTo>
                <a:lnTo>
                  <a:pt x="221430" y="144062"/>
                </a:lnTo>
                <a:close/>
                <a:moveTo>
                  <a:pt x="231691" y="144062"/>
                </a:moveTo>
                <a:lnTo>
                  <a:pt x="231691" y="159105"/>
                </a:lnTo>
                <a:lnTo>
                  <a:pt x="229981" y="159105"/>
                </a:lnTo>
                <a:lnTo>
                  <a:pt x="229981" y="152676"/>
                </a:lnTo>
                <a:lnTo>
                  <a:pt x="229442" y="159105"/>
                </a:lnTo>
                <a:lnTo>
                  <a:pt x="227542" y="159105"/>
                </a:lnTo>
                <a:lnTo>
                  <a:pt x="227004" y="152676"/>
                </a:lnTo>
                <a:lnTo>
                  <a:pt x="227004" y="159105"/>
                </a:lnTo>
                <a:lnTo>
                  <a:pt x="225262" y="159105"/>
                </a:lnTo>
                <a:lnTo>
                  <a:pt x="225262" y="144062"/>
                </a:lnTo>
                <a:lnTo>
                  <a:pt x="228049" y="144062"/>
                </a:lnTo>
                <a:lnTo>
                  <a:pt x="228492" y="149160"/>
                </a:lnTo>
                <a:lnTo>
                  <a:pt x="228904" y="144062"/>
                </a:lnTo>
                <a:close/>
                <a:moveTo>
                  <a:pt x="239165" y="144062"/>
                </a:moveTo>
                <a:lnTo>
                  <a:pt x="239165" y="159105"/>
                </a:lnTo>
                <a:lnTo>
                  <a:pt x="237455" y="159105"/>
                </a:lnTo>
                <a:lnTo>
                  <a:pt x="237455" y="152676"/>
                </a:lnTo>
                <a:lnTo>
                  <a:pt x="236916" y="159105"/>
                </a:lnTo>
                <a:lnTo>
                  <a:pt x="235016" y="159105"/>
                </a:lnTo>
                <a:lnTo>
                  <a:pt x="234478" y="152676"/>
                </a:lnTo>
                <a:lnTo>
                  <a:pt x="234478" y="159105"/>
                </a:lnTo>
                <a:lnTo>
                  <a:pt x="232736" y="159105"/>
                </a:lnTo>
                <a:lnTo>
                  <a:pt x="232736" y="144062"/>
                </a:lnTo>
                <a:lnTo>
                  <a:pt x="235555" y="144062"/>
                </a:lnTo>
                <a:lnTo>
                  <a:pt x="235966" y="149160"/>
                </a:lnTo>
                <a:lnTo>
                  <a:pt x="236378" y="144062"/>
                </a:lnTo>
                <a:close/>
                <a:moveTo>
                  <a:pt x="246670" y="144062"/>
                </a:moveTo>
                <a:lnTo>
                  <a:pt x="246670" y="159105"/>
                </a:lnTo>
                <a:lnTo>
                  <a:pt x="244929" y="159105"/>
                </a:lnTo>
                <a:lnTo>
                  <a:pt x="244929" y="152676"/>
                </a:lnTo>
                <a:lnTo>
                  <a:pt x="244390" y="159105"/>
                </a:lnTo>
                <a:lnTo>
                  <a:pt x="242490" y="159105"/>
                </a:lnTo>
                <a:lnTo>
                  <a:pt x="241952" y="152676"/>
                </a:lnTo>
                <a:lnTo>
                  <a:pt x="241952" y="159105"/>
                </a:lnTo>
                <a:lnTo>
                  <a:pt x="240242" y="159105"/>
                </a:lnTo>
                <a:lnTo>
                  <a:pt x="240242" y="144062"/>
                </a:lnTo>
                <a:lnTo>
                  <a:pt x="243028" y="144062"/>
                </a:lnTo>
                <a:lnTo>
                  <a:pt x="243440" y="149160"/>
                </a:lnTo>
                <a:lnTo>
                  <a:pt x="243852" y="144062"/>
                </a:lnTo>
                <a:close/>
                <a:moveTo>
                  <a:pt x="254144" y="144062"/>
                </a:moveTo>
                <a:lnTo>
                  <a:pt x="254144" y="159105"/>
                </a:lnTo>
                <a:lnTo>
                  <a:pt x="252402" y="159105"/>
                </a:lnTo>
                <a:lnTo>
                  <a:pt x="252402" y="152676"/>
                </a:lnTo>
                <a:lnTo>
                  <a:pt x="251864" y="159105"/>
                </a:lnTo>
                <a:lnTo>
                  <a:pt x="249964" y="159105"/>
                </a:lnTo>
                <a:lnTo>
                  <a:pt x="249426" y="152676"/>
                </a:lnTo>
                <a:lnTo>
                  <a:pt x="249426" y="159105"/>
                </a:lnTo>
                <a:lnTo>
                  <a:pt x="247715" y="159105"/>
                </a:lnTo>
                <a:lnTo>
                  <a:pt x="247715" y="144062"/>
                </a:lnTo>
                <a:lnTo>
                  <a:pt x="250502" y="144062"/>
                </a:lnTo>
                <a:lnTo>
                  <a:pt x="250914" y="149160"/>
                </a:lnTo>
                <a:lnTo>
                  <a:pt x="251326" y="144062"/>
                </a:lnTo>
                <a:close/>
                <a:moveTo>
                  <a:pt x="261618" y="144062"/>
                </a:moveTo>
                <a:lnTo>
                  <a:pt x="261618" y="159105"/>
                </a:lnTo>
                <a:lnTo>
                  <a:pt x="259876" y="159105"/>
                </a:lnTo>
                <a:lnTo>
                  <a:pt x="259876" y="152676"/>
                </a:lnTo>
                <a:lnTo>
                  <a:pt x="259338" y="159105"/>
                </a:lnTo>
                <a:lnTo>
                  <a:pt x="257438" y="159105"/>
                </a:lnTo>
                <a:lnTo>
                  <a:pt x="256899" y="152676"/>
                </a:lnTo>
                <a:lnTo>
                  <a:pt x="256899" y="159105"/>
                </a:lnTo>
                <a:lnTo>
                  <a:pt x="255189" y="159105"/>
                </a:lnTo>
                <a:lnTo>
                  <a:pt x="255189" y="144062"/>
                </a:lnTo>
                <a:lnTo>
                  <a:pt x="257976" y="144062"/>
                </a:lnTo>
                <a:lnTo>
                  <a:pt x="258388" y="149160"/>
                </a:lnTo>
                <a:lnTo>
                  <a:pt x="258831" y="144062"/>
                </a:lnTo>
                <a:close/>
                <a:moveTo>
                  <a:pt x="269092" y="144062"/>
                </a:moveTo>
                <a:lnTo>
                  <a:pt x="269092" y="159105"/>
                </a:lnTo>
                <a:lnTo>
                  <a:pt x="267350" y="159105"/>
                </a:lnTo>
                <a:lnTo>
                  <a:pt x="267350" y="152676"/>
                </a:lnTo>
                <a:lnTo>
                  <a:pt x="266844" y="159105"/>
                </a:lnTo>
                <a:lnTo>
                  <a:pt x="264912" y="159105"/>
                </a:lnTo>
                <a:lnTo>
                  <a:pt x="264405" y="152676"/>
                </a:lnTo>
                <a:lnTo>
                  <a:pt x="264405" y="159105"/>
                </a:lnTo>
                <a:lnTo>
                  <a:pt x="262663" y="159105"/>
                </a:lnTo>
                <a:lnTo>
                  <a:pt x="262663" y="144062"/>
                </a:lnTo>
                <a:lnTo>
                  <a:pt x="265450" y="144062"/>
                </a:lnTo>
                <a:lnTo>
                  <a:pt x="265862" y="149160"/>
                </a:lnTo>
                <a:lnTo>
                  <a:pt x="266305" y="144062"/>
                </a:lnTo>
                <a:close/>
                <a:moveTo>
                  <a:pt x="276566" y="144062"/>
                </a:moveTo>
                <a:lnTo>
                  <a:pt x="276566" y="159105"/>
                </a:lnTo>
                <a:lnTo>
                  <a:pt x="274824" y="159105"/>
                </a:lnTo>
                <a:lnTo>
                  <a:pt x="274824" y="152676"/>
                </a:lnTo>
                <a:lnTo>
                  <a:pt x="274317" y="159105"/>
                </a:lnTo>
                <a:lnTo>
                  <a:pt x="272386" y="159105"/>
                </a:lnTo>
                <a:lnTo>
                  <a:pt x="271879" y="152676"/>
                </a:lnTo>
                <a:lnTo>
                  <a:pt x="271879" y="159105"/>
                </a:lnTo>
                <a:lnTo>
                  <a:pt x="270137" y="159105"/>
                </a:lnTo>
                <a:lnTo>
                  <a:pt x="270137" y="144062"/>
                </a:lnTo>
                <a:lnTo>
                  <a:pt x="272924" y="144062"/>
                </a:lnTo>
                <a:lnTo>
                  <a:pt x="273367" y="149160"/>
                </a:lnTo>
                <a:lnTo>
                  <a:pt x="273779" y="144062"/>
                </a:lnTo>
                <a:close/>
                <a:moveTo>
                  <a:pt x="284040" y="144062"/>
                </a:moveTo>
                <a:lnTo>
                  <a:pt x="284040" y="159105"/>
                </a:lnTo>
                <a:lnTo>
                  <a:pt x="282298" y="159105"/>
                </a:lnTo>
                <a:lnTo>
                  <a:pt x="282298" y="152676"/>
                </a:lnTo>
                <a:lnTo>
                  <a:pt x="281791" y="159105"/>
                </a:lnTo>
                <a:lnTo>
                  <a:pt x="279860" y="159105"/>
                </a:lnTo>
                <a:lnTo>
                  <a:pt x="279353" y="152676"/>
                </a:lnTo>
                <a:lnTo>
                  <a:pt x="279353" y="159105"/>
                </a:lnTo>
                <a:lnTo>
                  <a:pt x="277611" y="159105"/>
                </a:lnTo>
                <a:lnTo>
                  <a:pt x="277611" y="144062"/>
                </a:lnTo>
                <a:lnTo>
                  <a:pt x="280430" y="144062"/>
                </a:lnTo>
                <a:lnTo>
                  <a:pt x="280841" y="149160"/>
                </a:lnTo>
                <a:lnTo>
                  <a:pt x="281253" y="144062"/>
                </a:lnTo>
                <a:close/>
                <a:moveTo>
                  <a:pt x="0" y="0"/>
                </a:moveTo>
                <a:lnTo>
                  <a:pt x="0" y="160340"/>
                </a:lnTo>
                <a:lnTo>
                  <a:pt x="285022" y="160340"/>
                </a:lnTo>
                <a:lnTo>
                  <a:pt x="285022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17" name="Google Shape;717;p24"/>
          <p:cNvSpPr txBox="1">
            <a:spLocks noGrp="1"/>
          </p:cNvSpPr>
          <p:nvPr>
            <p:ph type="title"/>
          </p:nvPr>
        </p:nvSpPr>
        <p:spPr>
          <a:xfrm>
            <a:off x="1988050" y="1928350"/>
            <a:ext cx="32718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18" name="Google Shape;718;p24"/>
          <p:cNvSpPr txBox="1">
            <a:spLocks noGrp="1"/>
          </p:cNvSpPr>
          <p:nvPr>
            <p:ph type="subTitle" idx="1"/>
          </p:nvPr>
        </p:nvSpPr>
        <p:spPr>
          <a:xfrm>
            <a:off x="1995450" y="3235400"/>
            <a:ext cx="28128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 Narrow"/>
              <a:buNone/>
              <a:defRPr sz="1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24"/>
          <p:cNvSpPr txBox="1">
            <a:spLocks noGrp="1"/>
          </p:cNvSpPr>
          <p:nvPr>
            <p:ph type="subTitle" idx="2"/>
          </p:nvPr>
        </p:nvSpPr>
        <p:spPr>
          <a:xfrm>
            <a:off x="1988050" y="2650850"/>
            <a:ext cx="33756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49592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1 - Light - M Motion">
  <p:cSld name="Cover1 - Light - M Motion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25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25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1699700" y="3595625"/>
            <a:ext cx="383460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25"/>
          <p:cNvSpPr/>
          <p:nvPr/>
        </p:nvSpPr>
        <p:spPr>
          <a:xfrm>
            <a:off x="12900" y="4606225"/>
            <a:ext cx="50346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724" name="Google Shape;724;p25"/>
          <p:cNvSpPr/>
          <p:nvPr/>
        </p:nvSpPr>
        <p:spPr>
          <a:xfrm rot="10800000">
            <a:off x="3837950" y="4102225"/>
            <a:ext cx="21621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7463D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725" name="Google Shape;725;p25"/>
          <p:cNvSpPr/>
          <p:nvPr/>
        </p:nvSpPr>
        <p:spPr>
          <a:xfrm>
            <a:off x="6734775" y="2574550"/>
            <a:ext cx="16848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726" name="Google Shape;726;p25"/>
          <p:cNvSpPr/>
          <p:nvPr/>
        </p:nvSpPr>
        <p:spPr>
          <a:xfrm>
            <a:off x="6244800" y="2056525"/>
            <a:ext cx="16848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7463D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727" name="Google Shape;727;p25"/>
          <p:cNvSpPr/>
          <p:nvPr/>
        </p:nvSpPr>
        <p:spPr>
          <a:xfrm rot="10800000">
            <a:off x="255000" y="2056525"/>
            <a:ext cx="12000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7463D7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728" name="Google Shape;728;p25"/>
          <p:cNvSpPr/>
          <p:nvPr/>
        </p:nvSpPr>
        <p:spPr>
          <a:xfrm>
            <a:off x="4808275" y="1044150"/>
            <a:ext cx="21714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729" name="Google Shape;729;p25"/>
          <p:cNvSpPr/>
          <p:nvPr/>
        </p:nvSpPr>
        <p:spPr>
          <a:xfrm>
            <a:off x="2167675" y="540150"/>
            <a:ext cx="26406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chemeClr val="accent1"/>
              </a:gs>
              <a:gs pos="100000">
                <a:schemeClr val="l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730" name="Google Shape;730;p25"/>
          <p:cNvSpPr/>
          <p:nvPr/>
        </p:nvSpPr>
        <p:spPr>
          <a:xfrm>
            <a:off x="12900" y="1044150"/>
            <a:ext cx="2640600" cy="50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grpSp>
        <p:nvGrpSpPr>
          <p:cNvPr id="731" name="Google Shape;731;p25"/>
          <p:cNvGrpSpPr/>
          <p:nvPr/>
        </p:nvGrpSpPr>
        <p:grpSpPr>
          <a:xfrm>
            <a:off x="346918" y="358117"/>
            <a:ext cx="1148466" cy="333102"/>
            <a:chOff x="238125" y="1804750"/>
            <a:chExt cx="7128900" cy="2067675"/>
          </a:xfrm>
        </p:grpSpPr>
        <p:sp>
          <p:nvSpPr>
            <p:cNvPr id="732" name="Google Shape;732;p25"/>
            <p:cNvSpPr/>
            <p:nvPr/>
          </p:nvSpPr>
          <p:spPr>
            <a:xfrm>
              <a:off x="2420050" y="2814650"/>
              <a:ext cx="646925" cy="862825"/>
            </a:xfrm>
            <a:custGeom>
              <a:avLst/>
              <a:gdLst/>
              <a:ahLst/>
              <a:cxnLst/>
              <a:rect l="l" t="t" r="r" b="b"/>
              <a:pathLst>
                <a:path w="25877" h="34513" extrusionOk="0">
                  <a:moveTo>
                    <a:pt x="1" y="1"/>
                  </a:moveTo>
                  <a:lnTo>
                    <a:pt x="1" y="20176"/>
                  </a:lnTo>
                  <a:cubicBezTo>
                    <a:pt x="1" y="29687"/>
                    <a:pt x="4267" y="34513"/>
                    <a:pt x="12694" y="34513"/>
                  </a:cubicBezTo>
                  <a:cubicBezTo>
                    <a:pt x="21156" y="34513"/>
                    <a:pt x="25876" y="29687"/>
                    <a:pt x="25876" y="20176"/>
                  </a:cubicBezTo>
                  <a:lnTo>
                    <a:pt x="25876" y="1"/>
                  </a:lnTo>
                  <a:lnTo>
                    <a:pt x="23428" y="1"/>
                  </a:lnTo>
                  <a:lnTo>
                    <a:pt x="23428" y="20176"/>
                  </a:lnTo>
                  <a:cubicBezTo>
                    <a:pt x="23428" y="28464"/>
                    <a:pt x="20002" y="32310"/>
                    <a:pt x="12694" y="32310"/>
                  </a:cubicBezTo>
                  <a:cubicBezTo>
                    <a:pt x="4232" y="32310"/>
                    <a:pt x="2448" y="25701"/>
                    <a:pt x="2448" y="20176"/>
                  </a:cubicBezTo>
                  <a:lnTo>
                    <a:pt x="2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5"/>
            <p:cNvSpPr/>
            <p:nvPr/>
          </p:nvSpPr>
          <p:spPr>
            <a:xfrm>
              <a:off x="3200700" y="3033200"/>
              <a:ext cx="485175" cy="624175"/>
            </a:xfrm>
            <a:custGeom>
              <a:avLst/>
              <a:gdLst/>
              <a:ahLst/>
              <a:cxnLst/>
              <a:rect l="l" t="t" r="r" b="b"/>
              <a:pathLst>
                <a:path w="19407" h="24967" extrusionOk="0">
                  <a:moveTo>
                    <a:pt x="10665" y="0"/>
                  </a:moveTo>
                  <a:cubicBezTo>
                    <a:pt x="6854" y="0"/>
                    <a:pt x="3567" y="2063"/>
                    <a:pt x="2168" y="5140"/>
                  </a:cubicBezTo>
                  <a:lnTo>
                    <a:pt x="2168" y="560"/>
                  </a:lnTo>
                  <a:lnTo>
                    <a:pt x="0" y="560"/>
                  </a:lnTo>
                  <a:lnTo>
                    <a:pt x="0" y="24967"/>
                  </a:lnTo>
                  <a:lnTo>
                    <a:pt x="2168" y="24967"/>
                  </a:lnTo>
                  <a:lnTo>
                    <a:pt x="2168" y="11784"/>
                  </a:lnTo>
                  <a:cubicBezTo>
                    <a:pt x="2168" y="5840"/>
                    <a:pt x="5490" y="1958"/>
                    <a:pt x="10595" y="1958"/>
                  </a:cubicBezTo>
                  <a:cubicBezTo>
                    <a:pt x="17204" y="1958"/>
                    <a:pt x="17204" y="7728"/>
                    <a:pt x="17204" y="9616"/>
                  </a:cubicBezTo>
                  <a:lnTo>
                    <a:pt x="17204" y="24967"/>
                  </a:lnTo>
                  <a:lnTo>
                    <a:pt x="19407" y="24967"/>
                  </a:lnTo>
                  <a:lnTo>
                    <a:pt x="19407" y="9931"/>
                  </a:lnTo>
                  <a:cubicBezTo>
                    <a:pt x="19407" y="7203"/>
                    <a:pt x="19407" y="0"/>
                    <a:pt x="10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5"/>
            <p:cNvSpPr/>
            <p:nvPr/>
          </p:nvSpPr>
          <p:spPr>
            <a:xfrm>
              <a:off x="3821350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1" y="1"/>
                  </a:moveTo>
                  <a:lnTo>
                    <a:pt x="1" y="24408"/>
                  </a:lnTo>
                  <a:lnTo>
                    <a:pt x="2169" y="2440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5"/>
            <p:cNvSpPr/>
            <p:nvPr/>
          </p:nvSpPr>
          <p:spPr>
            <a:xfrm>
              <a:off x="3821350" y="2860975"/>
              <a:ext cx="54225" cy="82200"/>
            </a:xfrm>
            <a:custGeom>
              <a:avLst/>
              <a:gdLst/>
              <a:ahLst/>
              <a:cxnLst/>
              <a:rect l="l" t="t" r="r" b="b"/>
              <a:pathLst>
                <a:path w="2169" h="3288" extrusionOk="0">
                  <a:moveTo>
                    <a:pt x="1" y="1"/>
                  </a:moveTo>
                  <a:lnTo>
                    <a:pt x="1" y="3288"/>
                  </a:lnTo>
                  <a:lnTo>
                    <a:pt x="2169" y="328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5"/>
            <p:cNvSpPr/>
            <p:nvPr/>
          </p:nvSpPr>
          <p:spPr>
            <a:xfrm>
              <a:off x="3941125" y="3047175"/>
              <a:ext cx="537625" cy="610200"/>
            </a:xfrm>
            <a:custGeom>
              <a:avLst/>
              <a:gdLst/>
              <a:ahLst/>
              <a:cxnLst/>
              <a:rect l="l" t="t" r="r" b="b"/>
              <a:pathLst>
                <a:path w="21505" h="24408" extrusionOk="0">
                  <a:moveTo>
                    <a:pt x="0" y="1"/>
                  </a:moveTo>
                  <a:lnTo>
                    <a:pt x="9826" y="24408"/>
                  </a:lnTo>
                  <a:lnTo>
                    <a:pt x="12308" y="24408"/>
                  </a:lnTo>
                  <a:lnTo>
                    <a:pt x="21505" y="1"/>
                  </a:lnTo>
                  <a:lnTo>
                    <a:pt x="19092" y="1"/>
                  </a:lnTo>
                  <a:cubicBezTo>
                    <a:pt x="19092" y="1"/>
                    <a:pt x="11364" y="20946"/>
                    <a:pt x="11085" y="21715"/>
                  </a:cubicBezTo>
                  <a:cubicBezTo>
                    <a:pt x="10770" y="20946"/>
                    <a:pt x="251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5"/>
            <p:cNvSpPr/>
            <p:nvPr/>
          </p:nvSpPr>
          <p:spPr>
            <a:xfrm>
              <a:off x="4505825" y="3033200"/>
              <a:ext cx="541150" cy="638175"/>
            </a:xfrm>
            <a:custGeom>
              <a:avLst/>
              <a:gdLst/>
              <a:ahLst/>
              <a:cxnLst/>
              <a:rect l="l" t="t" r="r" b="b"/>
              <a:pathLst>
                <a:path w="21646" h="25527" extrusionOk="0">
                  <a:moveTo>
                    <a:pt x="10840" y="1958"/>
                  </a:moveTo>
                  <a:cubicBezTo>
                    <a:pt x="16260" y="1958"/>
                    <a:pt x="19233" y="6609"/>
                    <a:pt x="19407" y="11260"/>
                  </a:cubicBezTo>
                  <a:lnTo>
                    <a:pt x="2274" y="11260"/>
                  </a:lnTo>
                  <a:cubicBezTo>
                    <a:pt x="2728" y="6609"/>
                    <a:pt x="5770" y="1958"/>
                    <a:pt x="10840" y="1958"/>
                  </a:cubicBezTo>
                  <a:close/>
                  <a:moveTo>
                    <a:pt x="10840" y="0"/>
                  </a:moveTo>
                  <a:cubicBezTo>
                    <a:pt x="8008" y="0"/>
                    <a:pt x="5525" y="1014"/>
                    <a:pt x="3672" y="2903"/>
                  </a:cubicBezTo>
                  <a:cubicBezTo>
                    <a:pt x="1329" y="5280"/>
                    <a:pt x="1" y="9022"/>
                    <a:pt x="36" y="13183"/>
                  </a:cubicBezTo>
                  <a:cubicBezTo>
                    <a:pt x="1" y="17029"/>
                    <a:pt x="1190" y="20351"/>
                    <a:pt x="3393" y="22589"/>
                  </a:cubicBezTo>
                  <a:cubicBezTo>
                    <a:pt x="5281" y="24512"/>
                    <a:pt x="7868" y="25526"/>
                    <a:pt x="10840" y="25526"/>
                  </a:cubicBezTo>
                  <a:cubicBezTo>
                    <a:pt x="16715" y="25526"/>
                    <a:pt x="20456" y="22379"/>
                    <a:pt x="21400" y="16679"/>
                  </a:cubicBezTo>
                  <a:lnTo>
                    <a:pt x="21470" y="16435"/>
                  </a:lnTo>
                  <a:lnTo>
                    <a:pt x="19268" y="16435"/>
                  </a:lnTo>
                  <a:lnTo>
                    <a:pt x="19233" y="16610"/>
                  </a:lnTo>
                  <a:cubicBezTo>
                    <a:pt x="18428" y="20980"/>
                    <a:pt x="15281" y="23568"/>
                    <a:pt x="10840" y="23568"/>
                  </a:cubicBezTo>
                  <a:cubicBezTo>
                    <a:pt x="8533" y="23568"/>
                    <a:pt x="6609" y="22799"/>
                    <a:pt x="5106" y="21260"/>
                  </a:cubicBezTo>
                  <a:cubicBezTo>
                    <a:pt x="3288" y="19407"/>
                    <a:pt x="2239" y="16505"/>
                    <a:pt x="2239" y="13253"/>
                  </a:cubicBezTo>
                  <a:lnTo>
                    <a:pt x="2239" y="13218"/>
                  </a:lnTo>
                  <a:lnTo>
                    <a:pt x="21610" y="13218"/>
                  </a:lnTo>
                  <a:lnTo>
                    <a:pt x="21610" y="13008"/>
                  </a:lnTo>
                  <a:cubicBezTo>
                    <a:pt x="21610" y="12693"/>
                    <a:pt x="21645" y="12414"/>
                    <a:pt x="21645" y="12099"/>
                  </a:cubicBezTo>
                  <a:cubicBezTo>
                    <a:pt x="21645" y="8357"/>
                    <a:pt x="20526" y="5140"/>
                    <a:pt x="18463" y="3007"/>
                  </a:cubicBezTo>
                  <a:cubicBezTo>
                    <a:pt x="16575" y="1014"/>
                    <a:pt x="14022" y="0"/>
                    <a:pt x="10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5"/>
            <p:cNvSpPr/>
            <p:nvPr/>
          </p:nvSpPr>
          <p:spPr>
            <a:xfrm>
              <a:off x="5143975" y="3043450"/>
              <a:ext cx="288500" cy="613925"/>
            </a:xfrm>
            <a:custGeom>
              <a:avLst/>
              <a:gdLst/>
              <a:ahLst/>
              <a:cxnLst/>
              <a:rect l="l" t="t" r="r" b="b"/>
              <a:pathLst>
                <a:path w="11540" h="24557" extrusionOk="0">
                  <a:moveTo>
                    <a:pt x="10879" y="0"/>
                  </a:moveTo>
                  <a:cubicBezTo>
                    <a:pt x="7057" y="0"/>
                    <a:pt x="3448" y="2117"/>
                    <a:pt x="2204" y="5010"/>
                  </a:cubicBezTo>
                  <a:lnTo>
                    <a:pt x="2204" y="150"/>
                  </a:lnTo>
                  <a:lnTo>
                    <a:pt x="1" y="150"/>
                  </a:lnTo>
                  <a:lnTo>
                    <a:pt x="1" y="24557"/>
                  </a:lnTo>
                  <a:lnTo>
                    <a:pt x="2204" y="24557"/>
                  </a:lnTo>
                  <a:lnTo>
                    <a:pt x="2204" y="11234"/>
                  </a:lnTo>
                  <a:cubicBezTo>
                    <a:pt x="2378" y="7598"/>
                    <a:pt x="3183" y="6199"/>
                    <a:pt x="4826" y="4486"/>
                  </a:cubicBezTo>
                  <a:cubicBezTo>
                    <a:pt x="6868" y="2499"/>
                    <a:pt x="9172" y="2167"/>
                    <a:pt x="10482" y="2167"/>
                  </a:cubicBezTo>
                  <a:cubicBezTo>
                    <a:pt x="10832" y="2167"/>
                    <a:pt x="11111" y="2191"/>
                    <a:pt x="11295" y="2213"/>
                  </a:cubicBezTo>
                  <a:lnTo>
                    <a:pt x="11540" y="2248"/>
                  </a:lnTo>
                  <a:lnTo>
                    <a:pt x="11540" y="45"/>
                  </a:lnTo>
                  <a:lnTo>
                    <a:pt x="11330" y="10"/>
                  </a:lnTo>
                  <a:cubicBezTo>
                    <a:pt x="11179" y="3"/>
                    <a:pt x="11029" y="0"/>
                    <a:pt x="10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5"/>
            <p:cNvSpPr/>
            <p:nvPr/>
          </p:nvSpPr>
          <p:spPr>
            <a:xfrm>
              <a:off x="5449950" y="3033200"/>
              <a:ext cx="487800" cy="638175"/>
            </a:xfrm>
            <a:custGeom>
              <a:avLst/>
              <a:gdLst/>
              <a:ahLst/>
              <a:cxnLst/>
              <a:rect l="l" t="t" r="r" b="b"/>
              <a:pathLst>
                <a:path w="19512" h="25527" extrusionOk="0">
                  <a:moveTo>
                    <a:pt x="9721" y="0"/>
                  </a:moveTo>
                  <a:cubicBezTo>
                    <a:pt x="7623" y="0"/>
                    <a:pt x="839" y="455"/>
                    <a:pt x="839" y="6364"/>
                  </a:cubicBezTo>
                  <a:cubicBezTo>
                    <a:pt x="839" y="11679"/>
                    <a:pt x="5700" y="12658"/>
                    <a:pt x="9266" y="13393"/>
                  </a:cubicBezTo>
                  <a:lnTo>
                    <a:pt x="9896" y="13532"/>
                  </a:lnTo>
                  <a:cubicBezTo>
                    <a:pt x="13707" y="14302"/>
                    <a:pt x="17309" y="15001"/>
                    <a:pt x="17309" y="18708"/>
                  </a:cubicBezTo>
                  <a:cubicBezTo>
                    <a:pt x="17309" y="23113"/>
                    <a:pt x="12134" y="23568"/>
                    <a:pt x="9896" y="23568"/>
                  </a:cubicBezTo>
                  <a:cubicBezTo>
                    <a:pt x="5490" y="23568"/>
                    <a:pt x="2448" y="20910"/>
                    <a:pt x="2168" y="16784"/>
                  </a:cubicBezTo>
                  <a:lnTo>
                    <a:pt x="2168" y="16575"/>
                  </a:lnTo>
                  <a:lnTo>
                    <a:pt x="0" y="16575"/>
                  </a:lnTo>
                  <a:lnTo>
                    <a:pt x="0" y="16784"/>
                  </a:lnTo>
                  <a:cubicBezTo>
                    <a:pt x="140" y="22204"/>
                    <a:pt x="3916" y="25526"/>
                    <a:pt x="9896" y="25526"/>
                  </a:cubicBezTo>
                  <a:cubicBezTo>
                    <a:pt x="12169" y="25526"/>
                    <a:pt x="19512" y="25037"/>
                    <a:pt x="19512" y="18708"/>
                  </a:cubicBezTo>
                  <a:cubicBezTo>
                    <a:pt x="19512" y="13498"/>
                    <a:pt x="15560" y="12344"/>
                    <a:pt x="10840" y="11434"/>
                  </a:cubicBezTo>
                  <a:lnTo>
                    <a:pt x="10105" y="11295"/>
                  </a:lnTo>
                  <a:cubicBezTo>
                    <a:pt x="6469" y="10525"/>
                    <a:pt x="3007" y="9791"/>
                    <a:pt x="3007" y="6364"/>
                  </a:cubicBezTo>
                  <a:cubicBezTo>
                    <a:pt x="3007" y="2973"/>
                    <a:pt x="6469" y="1958"/>
                    <a:pt x="9721" y="1958"/>
                  </a:cubicBezTo>
                  <a:cubicBezTo>
                    <a:pt x="12273" y="1958"/>
                    <a:pt x="16539" y="2728"/>
                    <a:pt x="16609" y="7868"/>
                  </a:cubicBezTo>
                  <a:lnTo>
                    <a:pt x="16609" y="8078"/>
                  </a:lnTo>
                  <a:lnTo>
                    <a:pt x="18777" y="8078"/>
                  </a:lnTo>
                  <a:lnTo>
                    <a:pt x="18777" y="7868"/>
                  </a:lnTo>
                  <a:cubicBezTo>
                    <a:pt x="18777" y="2798"/>
                    <a:pt x="15560" y="0"/>
                    <a:pt x="9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5"/>
            <p:cNvSpPr/>
            <p:nvPr/>
          </p:nvSpPr>
          <p:spPr>
            <a:xfrm>
              <a:off x="6049625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0" y="1"/>
                  </a:moveTo>
                  <a:lnTo>
                    <a:pt x="0" y="24408"/>
                  </a:lnTo>
                  <a:lnTo>
                    <a:pt x="2168" y="24408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5"/>
            <p:cNvSpPr/>
            <p:nvPr/>
          </p:nvSpPr>
          <p:spPr>
            <a:xfrm>
              <a:off x="6173750" y="2860975"/>
              <a:ext cx="843600" cy="1011450"/>
            </a:xfrm>
            <a:custGeom>
              <a:avLst/>
              <a:gdLst/>
              <a:ahLst/>
              <a:cxnLst/>
              <a:rect l="l" t="t" r="r" b="b"/>
              <a:pathLst>
                <a:path w="33744" h="40458" extrusionOk="0">
                  <a:moveTo>
                    <a:pt x="4441" y="1"/>
                  </a:moveTo>
                  <a:lnTo>
                    <a:pt x="4441" y="7449"/>
                  </a:lnTo>
                  <a:lnTo>
                    <a:pt x="1" y="7449"/>
                  </a:lnTo>
                  <a:lnTo>
                    <a:pt x="1" y="9407"/>
                  </a:lnTo>
                  <a:lnTo>
                    <a:pt x="4441" y="9407"/>
                  </a:lnTo>
                  <a:lnTo>
                    <a:pt x="4441" y="25981"/>
                  </a:lnTo>
                  <a:cubicBezTo>
                    <a:pt x="4441" y="26086"/>
                    <a:pt x="4441" y="26226"/>
                    <a:pt x="4441" y="26366"/>
                  </a:cubicBezTo>
                  <a:cubicBezTo>
                    <a:pt x="4441" y="28254"/>
                    <a:pt x="4896" y="29618"/>
                    <a:pt x="5840" y="30527"/>
                  </a:cubicBezTo>
                  <a:cubicBezTo>
                    <a:pt x="6980" y="31639"/>
                    <a:pt x="8666" y="31910"/>
                    <a:pt x="10263" y="31910"/>
                  </a:cubicBezTo>
                  <a:cubicBezTo>
                    <a:pt x="10725" y="31910"/>
                    <a:pt x="11179" y="31887"/>
                    <a:pt x="11610" y="31856"/>
                  </a:cubicBezTo>
                  <a:lnTo>
                    <a:pt x="11820" y="31856"/>
                  </a:lnTo>
                  <a:lnTo>
                    <a:pt x="11820" y="29897"/>
                  </a:lnTo>
                  <a:lnTo>
                    <a:pt x="11610" y="29897"/>
                  </a:lnTo>
                  <a:cubicBezTo>
                    <a:pt x="11285" y="29909"/>
                    <a:pt x="10979" y="29916"/>
                    <a:pt x="10691" y="29916"/>
                  </a:cubicBezTo>
                  <a:cubicBezTo>
                    <a:pt x="9208" y="29916"/>
                    <a:pt x="8192" y="29737"/>
                    <a:pt x="7519" y="29093"/>
                  </a:cubicBezTo>
                  <a:cubicBezTo>
                    <a:pt x="6924" y="28499"/>
                    <a:pt x="6644" y="27485"/>
                    <a:pt x="6644" y="25946"/>
                  </a:cubicBezTo>
                  <a:lnTo>
                    <a:pt x="6644" y="9407"/>
                  </a:lnTo>
                  <a:lnTo>
                    <a:pt x="12729" y="9407"/>
                  </a:lnTo>
                  <a:cubicBezTo>
                    <a:pt x="15106" y="15107"/>
                    <a:pt x="21960" y="31401"/>
                    <a:pt x="22030" y="31506"/>
                  </a:cubicBezTo>
                  <a:cubicBezTo>
                    <a:pt x="20946" y="34583"/>
                    <a:pt x="20282" y="36331"/>
                    <a:pt x="19617" y="36996"/>
                  </a:cubicBezTo>
                  <a:cubicBezTo>
                    <a:pt x="18498" y="38150"/>
                    <a:pt x="17344" y="38499"/>
                    <a:pt x="14792" y="38499"/>
                  </a:cubicBezTo>
                  <a:lnTo>
                    <a:pt x="14582" y="38499"/>
                  </a:lnTo>
                  <a:lnTo>
                    <a:pt x="14582" y="40457"/>
                  </a:lnTo>
                  <a:lnTo>
                    <a:pt x="14792" y="40457"/>
                  </a:lnTo>
                  <a:cubicBezTo>
                    <a:pt x="17449" y="40457"/>
                    <a:pt x="19163" y="40388"/>
                    <a:pt x="20491" y="39338"/>
                  </a:cubicBezTo>
                  <a:cubicBezTo>
                    <a:pt x="21540" y="38534"/>
                    <a:pt x="22310" y="36821"/>
                    <a:pt x="23359" y="34303"/>
                  </a:cubicBezTo>
                  <a:cubicBezTo>
                    <a:pt x="23359" y="34303"/>
                    <a:pt x="33744" y="7449"/>
                    <a:pt x="33744" y="7449"/>
                  </a:cubicBezTo>
                  <a:lnTo>
                    <a:pt x="31296" y="7449"/>
                  </a:lnTo>
                  <a:cubicBezTo>
                    <a:pt x="31296" y="7449"/>
                    <a:pt x="23568" y="28044"/>
                    <a:pt x="23219" y="28988"/>
                  </a:cubicBezTo>
                  <a:cubicBezTo>
                    <a:pt x="22834" y="28044"/>
                    <a:pt x="14442" y="7449"/>
                    <a:pt x="14442" y="7449"/>
                  </a:cubicBezTo>
                  <a:lnTo>
                    <a:pt x="6644" y="7449"/>
                  </a:lnTo>
                  <a:lnTo>
                    <a:pt x="66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5"/>
            <p:cNvSpPr/>
            <p:nvPr/>
          </p:nvSpPr>
          <p:spPr>
            <a:xfrm>
              <a:off x="6048750" y="2860975"/>
              <a:ext cx="55100" cy="82200"/>
            </a:xfrm>
            <a:custGeom>
              <a:avLst/>
              <a:gdLst/>
              <a:ahLst/>
              <a:cxnLst/>
              <a:rect l="l" t="t" r="r" b="b"/>
              <a:pathLst>
                <a:path w="2204" h="3288" extrusionOk="0">
                  <a:moveTo>
                    <a:pt x="0" y="1"/>
                  </a:moveTo>
                  <a:lnTo>
                    <a:pt x="0" y="3288"/>
                  </a:lnTo>
                  <a:lnTo>
                    <a:pt x="2203" y="3288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5"/>
            <p:cNvSpPr/>
            <p:nvPr/>
          </p:nvSpPr>
          <p:spPr>
            <a:xfrm>
              <a:off x="3358050" y="1804750"/>
              <a:ext cx="909150" cy="872875"/>
            </a:xfrm>
            <a:custGeom>
              <a:avLst/>
              <a:gdLst/>
              <a:ahLst/>
              <a:cxnLst/>
              <a:rect l="l" t="t" r="r" b="b"/>
              <a:pathLst>
                <a:path w="36366" h="34915" extrusionOk="0">
                  <a:moveTo>
                    <a:pt x="18218" y="2108"/>
                  </a:moveTo>
                  <a:cubicBezTo>
                    <a:pt x="25701" y="2108"/>
                    <a:pt x="30701" y="8262"/>
                    <a:pt x="30631" y="17913"/>
                  </a:cubicBezTo>
                  <a:cubicBezTo>
                    <a:pt x="30631" y="26899"/>
                    <a:pt x="25701" y="32599"/>
                    <a:pt x="18323" y="32599"/>
                  </a:cubicBezTo>
                  <a:cubicBezTo>
                    <a:pt x="12169" y="32599"/>
                    <a:pt x="5665" y="27669"/>
                    <a:pt x="5665" y="16724"/>
                  </a:cubicBezTo>
                  <a:cubicBezTo>
                    <a:pt x="5665" y="7563"/>
                    <a:pt x="10805" y="2108"/>
                    <a:pt x="18218" y="2108"/>
                  </a:cubicBezTo>
                  <a:close/>
                  <a:moveTo>
                    <a:pt x="18197" y="0"/>
                  </a:moveTo>
                  <a:cubicBezTo>
                    <a:pt x="6790" y="0"/>
                    <a:pt x="520" y="9007"/>
                    <a:pt x="280" y="16969"/>
                  </a:cubicBezTo>
                  <a:cubicBezTo>
                    <a:pt x="0" y="27249"/>
                    <a:pt x="8182" y="34697"/>
                    <a:pt x="17868" y="34907"/>
                  </a:cubicBezTo>
                  <a:cubicBezTo>
                    <a:pt x="18031" y="34912"/>
                    <a:pt x="18195" y="34914"/>
                    <a:pt x="18359" y="34914"/>
                  </a:cubicBezTo>
                  <a:cubicBezTo>
                    <a:pt x="26566" y="34914"/>
                    <a:pt x="35881" y="28914"/>
                    <a:pt x="36121" y="17738"/>
                  </a:cubicBezTo>
                  <a:cubicBezTo>
                    <a:pt x="36366" y="6374"/>
                    <a:pt x="27099" y="185"/>
                    <a:pt x="18847" y="10"/>
                  </a:cubicBezTo>
                  <a:cubicBezTo>
                    <a:pt x="18629" y="4"/>
                    <a:pt x="18412" y="0"/>
                    <a:pt x="18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5"/>
            <p:cNvSpPr/>
            <p:nvPr/>
          </p:nvSpPr>
          <p:spPr>
            <a:xfrm>
              <a:off x="6569750" y="1816350"/>
              <a:ext cx="797275" cy="849725"/>
            </a:xfrm>
            <a:custGeom>
              <a:avLst/>
              <a:gdLst/>
              <a:ahLst/>
              <a:cxnLst/>
              <a:rect l="l" t="t" r="r" b="b"/>
              <a:pathLst>
                <a:path w="31891" h="33989" extrusionOk="0">
                  <a:moveTo>
                    <a:pt x="1" y="1"/>
                  </a:moveTo>
                  <a:lnTo>
                    <a:pt x="1" y="490"/>
                  </a:lnTo>
                  <a:cubicBezTo>
                    <a:pt x="1924" y="595"/>
                    <a:pt x="2448" y="980"/>
                    <a:pt x="2448" y="3707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9722" y="33988"/>
                  </a:lnTo>
                  <a:lnTo>
                    <a:pt x="9722" y="33499"/>
                  </a:lnTo>
                  <a:cubicBezTo>
                    <a:pt x="7798" y="33394"/>
                    <a:pt x="7274" y="33009"/>
                    <a:pt x="7274" y="30282"/>
                  </a:cubicBezTo>
                  <a:lnTo>
                    <a:pt x="7274" y="17589"/>
                  </a:lnTo>
                  <a:lnTo>
                    <a:pt x="24652" y="17589"/>
                  </a:lnTo>
                  <a:lnTo>
                    <a:pt x="24652" y="30282"/>
                  </a:lnTo>
                  <a:cubicBezTo>
                    <a:pt x="24652" y="33009"/>
                    <a:pt x="24128" y="33394"/>
                    <a:pt x="22205" y="33499"/>
                  </a:cubicBezTo>
                  <a:lnTo>
                    <a:pt x="22205" y="33988"/>
                  </a:lnTo>
                  <a:lnTo>
                    <a:pt x="31891" y="33988"/>
                  </a:lnTo>
                  <a:lnTo>
                    <a:pt x="31891" y="33499"/>
                  </a:lnTo>
                  <a:cubicBezTo>
                    <a:pt x="29967" y="33394"/>
                    <a:pt x="29443" y="33009"/>
                    <a:pt x="29443" y="30282"/>
                  </a:cubicBezTo>
                  <a:lnTo>
                    <a:pt x="29443" y="3707"/>
                  </a:lnTo>
                  <a:cubicBezTo>
                    <a:pt x="29443" y="980"/>
                    <a:pt x="29967" y="595"/>
                    <a:pt x="31891" y="490"/>
                  </a:cubicBezTo>
                  <a:lnTo>
                    <a:pt x="31891" y="1"/>
                  </a:lnTo>
                  <a:lnTo>
                    <a:pt x="22205" y="1"/>
                  </a:lnTo>
                  <a:lnTo>
                    <a:pt x="22205" y="490"/>
                  </a:lnTo>
                  <a:cubicBezTo>
                    <a:pt x="24128" y="595"/>
                    <a:pt x="24652" y="980"/>
                    <a:pt x="24652" y="3707"/>
                  </a:cubicBezTo>
                  <a:lnTo>
                    <a:pt x="24652" y="15526"/>
                  </a:lnTo>
                  <a:lnTo>
                    <a:pt x="7274" y="15526"/>
                  </a:lnTo>
                  <a:lnTo>
                    <a:pt x="7274" y="3707"/>
                  </a:lnTo>
                  <a:cubicBezTo>
                    <a:pt x="7274" y="980"/>
                    <a:pt x="7798" y="595"/>
                    <a:pt x="9722" y="490"/>
                  </a:cubicBezTo>
                  <a:lnTo>
                    <a:pt x="97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5"/>
            <p:cNvSpPr/>
            <p:nvPr/>
          </p:nvSpPr>
          <p:spPr>
            <a:xfrm>
              <a:off x="4324000" y="1816350"/>
              <a:ext cx="776300" cy="849725"/>
            </a:xfrm>
            <a:custGeom>
              <a:avLst/>
              <a:gdLst/>
              <a:ahLst/>
              <a:cxnLst/>
              <a:rect l="l" t="t" r="r" b="b"/>
              <a:pathLst>
                <a:path w="31052" h="33989" extrusionOk="0">
                  <a:moveTo>
                    <a:pt x="36" y="1"/>
                  </a:moveTo>
                  <a:lnTo>
                    <a:pt x="36" y="490"/>
                  </a:lnTo>
                  <a:cubicBezTo>
                    <a:pt x="1924" y="595"/>
                    <a:pt x="2448" y="805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7309" y="33988"/>
                  </a:lnTo>
                  <a:lnTo>
                    <a:pt x="7309" y="33499"/>
                  </a:lnTo>
                  <a:cubicBezTo>
                    <a:pt x="5385" y="33394"/>
                    <a:pt x="4861" y="33009"/>
                    <a:pt x="4861" y="30282"/>
                  </a:cubicBezTo>
                  <a:lnTo>
                    <a:pt x="4861" y="5560"/>
                  </a:lnTo>
                  <a:cubicBezTo>
                    <a:pt x="4861" y="6015"/>
                    <a:pt x="23778" y="29023"/>
                    <a:pt x="27869" y="33988"/>
                  </a:cubicBezTo>
                  <a:lnTo>
                    <a:pt x="28639" y="33988"/>
                  </a:lnTo>
                  <a:lnTo>
                    <a:pt x="28639" y="2763"/>
                  </a:lnTo>
                  <a:cubicBezTo>
                    <a:pt x="28639" y="805"/>
                    <a:pt x="29163" y="595"/>
                    <a:pt x="31051" y="490"/>
                  </a:cubicBezTo>
                  <a:lnTo>
                    <a:pt x="31051" y="1"/>
                  </a:lnTo>
                  <a:lnTo>
                    <a:pt x="23848" y="1"/>
                  </a:lnTo>
                  <a:lnTo>
                    <a:pt x="23848" y="490"/>
                  </a:lnTo>
                  <a:cubicBezTo>
                    <a:pt x="25701" y="595"/>
                    <a:pt x="26261" y="805"/>
                    <a:pt x="26261" y="2763"/>
                  </a:cubicBezTo>
                  <a:lnTo>
                    <a:pt x="26261" y="24337"/>
                  </a:lnTo>
                  <a:lnTo>
                    <a:pt x="6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5"/>
            <p:cNvSpPr/>
            <p:nvPr/>
          </p:nvSpPr>
          <p:spPr>
            <a:xfrm>
              <a:off x="5110750" y="1816350"/>
              <a:ext cx="794650" cy="849725"/>
            </a:xfrm>
            <a:custGeom>
              <a:avLst/>
              <a:gdLst/>
              <a:ahLst/>
              <a:cxnLst/>
              <a:rect l="l" t="t" r="r" b="b"/>
              <a:pathLst>
                <a:path w="31786" h="33989" extrusionOk="0">
                  <a:moveTo>
                    <a:pt x="14547" y="7728"/>
                  </a:moveTo>
                  <a:cubicBezTo>
                    <a:pt x="14547" y="7728"/>
                    <a:pt x="17589" y="15456"/>
                    <a:pt x="20212" y="21750"/>
                  </a:cubicBezTo>
                  <a:lnTo>
                    <a:pt x="8952" y="21750"/>
                  </a:lnTo>
                  <a:cubicBezTo>
                    <a:pt x="11155" y="16330"/>
                    <a:pt x="14547" y="7728"/>
                    <a:pt x="14547" y="7728"/>
                  </a:cubicBezTo>
                  <a:close/>
                  <a:moveTo>
                    <a:pt x="15561" y="1"/>
                  </a:moveTo>
                  <a:cubicBezTo>
                    <a:pt x="13848" y="4092"/>
                    <a:pt x="5910" y="22904"/>
                    <a:pt x="3113" y="29408"/>
                  </a:cubicBezTo>
                  <a:cubicBezTo>
                    <a:pt x="2658" y="30527"/>
                    <a:pt x="1889" y="32310"/>
                    <a:pt x="1295" y="32939"/>
                  </a:cubicBezTo>
                  <a:cubicBezTo>
                    <a:pt x="840" y="33429"/>
                    <a:pt x="420" y="33499"/>
                    <a:pt x="1" y="33499"/>
                  </a:cubicBezTo>
                  <a:lnTo>
                    <a:pt x="1" y="33988"/>
                  </a:lnTo>
                  <a:lnTo>
                    <a:pt x="6470" y="33988"/>
                  </a:lnTo>
                  <a:lnTo>
                    <a:pt x="6470" y="33499"/>
                  </a:lnTo>
                  <a:cubicBezTo>
                    <a:pt x="5945" y="33499"/>
                    <a:pt x="4861" y="33499"/>
                    <a:pt x="4791" y="32555"/>
                  </a:cubicBezTo>
                  <a:cubicBezTo>
                    <a:pt x="4756" y="32240"/>
                    <a:pt x="4826" y="31925"/>
                    <a:pt x="4966" y="31541"/>
                  </a:cubicBezTo>
                  <a:cubicBezTo>
                    <a:pt x="5176" y="30946"/>
                    <a:pt x="6470" y="27624"/>
                    <a:pt x="8113" y="23883"/>
                  </a:cubicBezTo>
                  <a:lnTo>
                    <a:pt x="21051" y="23883"/>
                  </a:lnTo>
                  <a:cubicBezTo>
                    <a:pt x="22310" y="27065"/>
                    <a:pt x="23499" y="29757"/>
                    <a:pt x="24023" y="30946"/>
                  </a:cubicBezTo>
                  <a:cubicBezTo>
                    <a:pt x="24198" y="31296"/>
                    <a:pt x="24513" y="32135"/>
                    <a:pt x="24513" y="32520"/>
                  </a:cubicBezTo>
                  <a:cubicBezTo>
                    <a:pt x="24513" y="33464"/>
                    <a:pt x="23673" y="33499"/>
                    <a:pt x="22729" y="33499"/>
                  </a:cubicBezTo>
                  <a:lnTo>
                    <a:pt x="22729" y="33988"/>
                  </a:lnTo>
                  <a:lnTo>
                    <a:pt x="31786" y="33988"/>
                  </a:lnTo>
                  <a:lnTo>
                    <a:pt x="31786" y="33499"/>
                  </a:lnTo>
                  <a:cubicBezTo>
                    <a:pt x="30667" y="33429"/>
                    <a:pt x="30317" y="33149"/>
                    <a:pt x="29513" y="31296"/>
                  </a:cubicBezTo>
                  <a:lnTo>
                    <a:pt x="16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5"/>
            <p:cNvSpPr/>
            <p:nvPr/>
          </p:nvSpPr>
          <p:spPr>
            <a:xfrm>
              <a:off x="2374600" y="1816350"/>
              <a:ext cx="927525" cy="849725"/>
            </a:xfrm>
            <a:custGeom>
              <a:avLst/>
              <a:gdLst/>
              <a:ahLst/>
              <a:cxnLst/>
              <a:rect l="l" t="t" r="r" b="b"/>
              <a:pathLst>
                <a:path w="37101" h="33989" extrusionOk="0">
                  <a:moveTo>
                    <a:pt x="70" y="1"/>
                  </a:moveTo>
                  <a:lnTo>
                    <a:pt x="70" y="490"/>
                  </a:lnTo>
                  <a:cubicBezTo>
                    <a:pt x="1119" y="525"/>
                    <a:pt x="1714" y="630"/>
                    <a:pt x="2063" y="1050"/>
                  </a:cubicBezTo>
                  <a:cubicBezTo>
                    <a:pt x="2168" y="1224"/>
                    <a:pt x="2273" y="1364"/>
                    <a:pt x="2343" y="1539"/>
                  </a:cubicBezTo>
                  <a:cubicBezTo>
                    <a:pt x="2413" y="1714"/>
                    <a:pt x="2413" y="1924"/>
                    <a:pt x="2448" y="2099"/>
                  </a:cubicBezTo>
                  <a:cubicBezTo>
                    <a:pt x="2448" y="2308"/>
                    <a:pt x="2448" y="2518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3" y="33394"/>
                    <a:pt x="0" y="33499"/>
                  </a:cubicBezTo>
                  <a:lnTo>
                    <a:pt x="0" y="33988"/>
                  </a:lnTo>
                  <a:lnTo>
                    <a:pt x="7273" y="33988"/>
                  </a:lnTo>
                  <a:lnTo>
                    <a:pt x="7273" y="33499"/>
                  </a:lnTo>
                  <a:cubicBezTo>
                    <a:pt x="5350" y="33394"/>
                    <a:pt x="4826" y="33009"/>
                    <a:pt x="4826" y="30282"/>
                  </a:cubicBezTo>
                  <a:lnTo>
                    <a:pt x="4826" y="6714"/>
                  </a:lnTo>
                  <a:cubicBezTo>
                    <a:pt x="4826" y="6260"/>
                    <a:pt x="4721" y="5386"/>
                    <a:pt x="4721" y="5385"/>
                  </a:cubicBezTo>
                  <a:lnTo>
                    <a:pt x="4721" y="5385"/>
                  </a:lnTo>
                  <a:lnTo>
                    <a:pt x="5175" y="6714"/>
                  </a:lnTo>
                  <a:lnTo>
                    <a:pt x="16889" y="33848"/>
                  </a:lnTo>
                  <a:lnTo>
                    <a:pt x="17624" y="33848"/>
                  </a:lnTo>
                  <a:lnTo>
                    <a:pt x="29582" y="5875"/>
                  </a:lnTo>
                  <a:lnTo>
                    <a:pt x="29932" y="4756"/>
                  </a:lnTo>
                  <a:lnTo>
                    <a:pt x="29932" y="4756"/>
                  </a:lnTo>
                  <a:cubicBezTo>
                    <a:pt x="29932" y="4756"/>
                    <a:pt x="29827" y="5281"/>
                    <a:pt x="29827" y="5805"/>
                  </a:cubicBezTo>
                  <a:lnTo>
                    <a:pt x="29827" y="30247"/>
                  </a:lnTo>
                  <a:cubicBezTo>
                    <a:pt x="29827" y="32974"/>
                    <a:pt x="29303" y="33359"/>
                    <a:pt x="27414" y="33499"/>
                  </a:cubicBezTo>
                  <a:lnTo>
                    <a:pt x="27414" y="33988"/>
                  </a:lnTo>
                  <a:lnTo>
                    <a:pt x="37100" y="33988"/>
                  </a:lnTo>
                  <a:lnTo>
                    <a:pt x="37100" y="33499"/>
                  </a:lnTo>
                  <a:cubicBezTo>
                    <a:pt x="35177" y="33359"/>
                    <a:pt x="34653" y="33009"/>
                    <a:pt x="34653" y="30247"/>
                  </a:cubicBezTo>
                  <a:lnTo>
                    <a:pt x="34653" y="2763"/>
                  </a:lnTo>
                  <a:cubicBezTo>
                    <a:pt x="34653" y="805"/>
                    <a:pt x="35177" y="595"/>
                    <a:pt x="37030" y="490"/>
                  </a:cubicBezTo>
                  <a:lnTo>
                    <a:pt x="37030" y="1"/>
                  </a:lnTo>
                  <a:lnTo>
                    <a:pt x="29512" y="1"/>
                  </a:lnTo>
                  <a:lnTo>
                    <a:pt x="18638" y="25631"/>
                  </a:lnTo>
                  <a:lnTo>
                    <a:pt x="76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5"/>
            <p:cNvSpPr/>
            <p:nvPr/>
          </p:nvSpPr>
          <p:spPr>
            <a:xfrm>
              <a:off x="5943850" y="1806725"/>
              <a:ext cx="512275" cy="871600"/>
            </a:xfrm>
            <a:custGeom>
              <a:avLst/>
              <a:gdLst/>
              <a:ahLst/>
              <a:cxnLst/>
              <a:rect l="l" t="t" r="r" b="b"/>
              <a:pathLst>
                <a:path w="20491" h="34864" extrusionOk="0">
                  <a:moveTo>
                    <a:pt x="10490" y="1"/>
                  </a:moveTo>
                  <a:cubicBezTo>
                    <a:pt x="5735" y="1"/>
                    <a:pt x="140" y="2868"/>
                    <a:pt x="140" y="8848"/>
                  </a:cubicBezTo>
                  <a:cubicBezTo>
                    <a:pt x="140" y="12939"/>
                    <a:pt x="2588" y="15491"/>
                    <a:pt x="7448" y="17904"/>
                  </a:cubicBezTo>
                  <a:cubicBezTo>
                    <a:pt x="12239" y="20352"/>
                    <a:pt x="15910" y="21296"/>
                    <a:pt x="15910" y="26086"/>
                  </a:cubicBezTo>
                  <a:cubicBezTo>
                    <a:pt x="15910" y="28534"/>
                    <a:pt x="14512" y="32800"/>
                    <a:pt x="9092" y="32800"/>
                  </a:cubicBezTo>
                  <a:cubicBezTo>
                    <a:pt x="6959" y="32800"/>
                    <a:pt x="5245" y="32031"/>
                    <a:pt x="3882" y="30912"/>
                  </a:cubicBezTo>
                  <a:cubicBezTo>
                    <a:pt x="665" y="27869"/>
                    <a:pt x="735" y="25492"/>
                    <a:pt x="490" y="24583"/>
                  </a:cubicBezTo>
                  <a:lnTo>
                    <a:pt x="0" y="24583"/>
                  </a:lnTo>
                  <a:lnTo>
                    <a:pt x="140" y="32100"/>
                  </a:lnTo>
                  <a:lnTo>
                    <a:pt x="140" y="32065"/>
                  </a:lnTo>
                  <a:cubicBezTo>
                    <a:pt x="2420" y="33447"/>
                    <a:pt x="5725" y="34863"/>
                    <a:pt x="9277" y="34863"/>
                  </a:cubicBezTo>
                  <a:cubicBezTo>
                    <a:pt x="9320" y="34863"/>
                    <a:pt x="9363" y="34863"/>
                    <a:pt x="9406" y="34863"/>
                  </a:cubicBezTo>
                  <a:lnTo>
                    <a:pt x="9616" y="34863"/>
                  </a:lnTo>
                  <a:cubicBezTo>
                    <a:pt x="14896" y="34793"/>
                    <a:pt x="20491" y="30877"/>
                    <a:pt x="20491" y="24687"/>
                  </a:cubicBezTo>
                  <a:cubicBezTo>
                    <a:pt x="20491" y="18009"/>
                    <a:pt x="15805" y="16435"/>
                    <a:pt x="11050" y="13988"/>
                  </a:cubicBezTo>
                  <a:cubicBezTo>
                    <a:pt x="6259" y="11645"/>
                    <a:pt x="4266" y="10456"/>
                    <a:pt x="4266" y="7309"/>
                  </a:cubicBezTo>
                  <a:cubicBezTo>
                    <a:pt x="4266" y="5141"/>
                    <a:pt x="5560" y="1994"/>
                    <a:pt x="9791" y="1994"/>
                  </a:cubicBezTo>
                  <a:cubicBezTo>
                    <a:pt x="11155" y="1994"/>
                    <a:pt x="12344" y="2344"/>
                    <a:pt x="13358" y="2903"/>
                  </a:cubicBezTo>
                  <a:cubicBezTo>
                    <a:pt x="16819" y="4791"/>
                    <a:pt x="16959" y="7519"/>
                    <a:pt x="17414" y="9232"/>
                  </a:cubicBezTo>
                  <a:lnTo>
                    <a:pt x="17938" y="9232"/>
                  </a:lnTo>
                  <a:lnTo>
                    <a:pt x="17624" y="1644"/>
                  </a:lnTo>
                  <a:cubicBezTo>
                    <a:pt x="15456" y="735"/>
                    <a:pt x="13707" y="316"/>
                    <a:pt x="12484" y="141"/>
                  </a:cubicBezTo>
                  <a:cubicBezTo>
                    <a:pt x="11749" y="36"/>
                    <a:pt x="11085" y="1"/>
                    <a:pt x="10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5"/>
            <p:cNvSpPr/>
            <p:nvPr/>
          </p:nvSpPr>
          <p:spPr>
            <a:xfrm>
              <a:off x="238125" y="2773575"/>
              <a:ext cx="1727375" cy="914400"/>
            </a:xfrm>
            <a:custGeom>
              <a:avLst/>
              <a:gdLst/>
              <a:ahLst/>
              <a:cxnLst/>
              <a:rect l="l" t="t" r="r" b="b"/>
              <a:pathLst>
                <a:path w="69095" h="36576" extrusionOk="0">
                  <a:moveTo>
                    <a:pt x="63500" y="1923"/>
                  </a:moveTo>
                  <a:cubicBezTo>
                    <a:pt x="64374" y="2728"/>
                    <a:pt x="67416" y="5455"/>
                    <a:pt x="67836" y="5840"/>
                  </a:cubicBezTo>
                  <a:cubicBezTo>
                    <a:pt x="66929" y="8596"/>
                    <a:pt x="65743" y="11317"/>
                    <a:pt x="64592" y="13621"/>
                  </a:cubicBezTo>
                  <a:lnTo>
                    <a:pt x="64592" y="13621"/>
                  </a:lnTo>
                  <a:lnTo>
                    <a:pt x="65598" y="7203"/>
                  </a:lnTo>
                  <a:lnTo>
                    <a:pt x="62626" y="4511"/>
                  </a:lnTo>
                  <a:cubicBezTo>
                    <a:pt x="62906" y="3672"/>
                    <a:pt x="63220" y="2833"/>
                    <a:pt x="63500" y="1923"/>
                  </a:cubicBezTo>
                  <a:close/>
                  <a:moveTo>
                    <a:pt x="5595" y="1923"/>
                  </a:moveTo>
                  <a:cubicBezTo>
                    <a:pt x="5874" y="2833"/>
                    <a:pt x="6189" y="3672"/>
                    <a:pt x="6504" y="4511"/>
                  </a:cubicBezTo>
                  <a:lnTo>
                    <a:pt x="3497" y="7203"/>
                  </a:lnTo>
                  <a:lnTo>
                    <a:pt x="4511" y="13637"/>
                  </a:lnTo>
                  <a:cubicBezTo>
                    <a:pt x="3357" y="11294"/>
                    <a:pt x="2133" y="8567"/>
                    <a:pt x="1259" y="5840"/>
                  </a:cubicBezTo>
                  <a:cubicBezTo>
                    <a:pt x="1713" y="5455"/>
                    <a:pt x="4721" y="2728"/>
                    <a:pt x="5595" y="1923"/>
                  </a:cubicBezTo>
                  <a:close/>
                  <a:moveTo>
                    <a:pt x="5245" y="11155"/>
                  </a:moveTo>
                  <a:lnTo>
                    <a:pt x="5245" y="11155"/>
                  </a:lnTo>
                  <a:cubicBezTo>
                    <a:pt x="5839" y="12378"/>
                    <a:pt x="6469" y="13567"/>
                    <a:pt x="7168" y="14756"/>
                  </a:cubicBezTo>
                  <a:cubicBezTo>
                    <a:pt x="6714" y="15176"/>
                    <a:pt x="6294" y="15560"/>
                    <a:pt x="5979" y="15805"/>
                  </a:cubicBezTo>
                  <a:lnTo>
                    <a:pt x="5245" y="11155"/>
                  </a:lnTo>
                  <a:close/>
                  <a:moveTo>
                    <a:pt x="63850" y="11155"/>
                  </a:moveTo>
                  <a:lnTo>
                    <a:pt x="63115" y="15805"/>
                  </a:lnTo>
                  <a:cubicBezTo>
                    <a:pt x="62801" y="15560"/>
                    <a:pt x="62416" y="15176"/>
                    <a:pt x="61926" y="14756"/>
                  </a:cubicBezTo>
                  <a:cubicBezTo>
                    <a:pt x="61926" y="14756"/>
                    <a:pt x="61961" y="14721"/>
                    <a:pt x="61961" y="14721"/>
                  </a:cubicBezTo>
                  <a:cubicBezTo>
                    <a:pt x="62626" y="13567"/>
                    <a:pt x="63255" y="12378"/>
                    <a:pt x="63850" y="11155"/>
                  </a:cubicBezTo>
                  <a:close/>
                  <a:moveTo>
                    <a:pt x="60038" y="3672"/>
                  </a:moveTo>
                  <a:cubicBezTo>
                    <a:pt x="60912" y="4441"/>
                    <a:pt x="63780" y="7029"/>
                    <a:pt x="64269" y="7448"/>
                  </a:cubicBezTo>
                  <a:cubicBezTo>
                    <a:pt x="63115" y="10350"/>
                    <a:pt x="61752" y="13078"/>
                    <a:pt x="60178" y="15595"/>
                  </a:cubicBezTo>
                  <a:lnTo>
                    <a:pt x="60178" y="15630"/>
                  </a:lnTo>
                  <a:cubicBezTo>
                    <a:pt x="54653" y="24442"/>
                    <a:pt x="46821" y="30911"/>
                    <a:pt x="37555" y="34303"/>
                  </a:cubicBezTo>
                  <a:cubicBezTo>
                    <a:pt x="37555" y="34303"/>
                    <a:pt x="34897" y="35282"/>
                    <a:pt x="34547" y="35422"/>
                  </a:cubicBezTo>
                  <a:cubicBezTo>
                    <a:pt x="34233" y="35282"/>
                    <a:pt x="31540" y="34303"/>
                    <a:pt x="31540" y="34303"/>
                  </a:cubicBezTo>
                  <a:cubicBezTo>
                    <a:pt x="22274" y="30911"/>
                    <a:pt x="14441" y="24442"/>
                    <a:pt x="8917" y="15595"/>
                  </a:cubicBezTo>
                  <a:cubicBezTo>
                    <a:pt x="7308" y="13043"/>
                    <a:pt x="5944" y="10315"/>
                    <a:pt x="4825" y="7448"/>
                  </a:cubicBezTo>
                  <a:cubicBezTo>
                    <a:pt x="5315" y="7029"/>
                    <a:pt x="8217" y="4441"/>
                    <a:pt x="9056" y="3672"/>
                  </a:cubicBezTo>
                  <a:cubicBezTo>
                    <a:pt x="10210" y="6924"/>
                    <a:pt x="11644" y="10001"/>
                    <a:pt x="13392" y="12798"/>
                  </a:cubicBezTo>
                  <a:cubicBezTo>
                    <a:pt x="18288" y="20631"/>
                    <a:pt x="25211" y="26365"/>
                    <a:pt x="33358" y="29337"/>
                  </a:cubicBezTo>
                  <a:lnTo>
                    <a:pt x="34547" y="29757"/>
                  </a:lnTo>
                  <a:lnTo>
                    <a:pt x="35736" y="29337"/>
                  </a:lnTo>
                  <a:cubicBezTo>
                    <a:pt x="43884" y="26365"/>
                    <a:pt x="50807" y="20631"/>
                    <a:pt x="55702" y="12798"/>
                  </a:cubicBezTo>
                  <a:cubicBezTo>
                    <a:pt x="57451" y="10001"/>
                    <a:pt x="58884" y="6924"/>
                    <a:pt x="60038" y="3672"/>
                  </a:cubicBezTo>
                  <a:close/>
                  <a:moveTo>
                    <a:pt x="6119" y="0"/>
                  </a:moveTo>
                  <a:lnTo>
                    <a:pt x="5490" y="560"/>
                  </a:lnTo>
                  <a:lnTo>
                    <a:pt x="0" y="5525"/>
                  </a:lnTo>
                  <a:lnTo>
                    <a:pt x="105" y="5840"/>
                  </a:lnTo>
                  <a:cubicBezTo>
                    <a:pt x="1399" y="10036"/>
                    <a:pt x="3567" y="14302"/>
                    <a:pt x="5140" y="17169"/>
                  </a:cubicBezTo>
                  <a:lnTo>
                    <a:pt x="5455" y="17763"/>
                  </a:lnTo>
                  <a:lnTo>
                    <a:pt x="7728" y="15735"/>
                  </a:lnTo>
                  <a:cubicBezTo>
                    <a:pt x="7798" y="15875"/>
                    <a:pt x="7868" y="16050"/>
                    <a:pt x="7972" y="16190"/>
                  </a:cubicBezTo>
                  <a:cubicBezTo>
                    <a:pt x="13672" y="25246"/>
                    <a:pt x="21680" y="31855"/>
                    <a:pt x="31156" y="35352"/>
                  </a:cubicBezTo>
                  <a:lnTo>
                    <a:pt x="34547" y="36575"/>
                  </a:lnTo>
                  <a:lnTo>
                    <a:pt x="37939" y="35352"/>
                  </a:lnTo>
                  <a:cubicBezTo>
                    <a:pt x="47415" y="31855"/>
                    <a:pt x="55458" y="25246"/>
                    <a:pt x="61122" y="16190"/>
                  </a:cubicBezTo>
                  <a:cubicBezTo>
                    <a:pt x="61227" y="16050"/>
                    <a:pt x="61297" y="15875"/>
                    <a:pt x="61402" y="15735"/>
                  </a:cubicBezTo>
                  <a:lnTo>
                    <a:pt x="63640" y="17763"/>
                  </a:lnTo>
                  <a:lnTo>
                    <a:pt x="63955" y="17169"/>
                  </a:lnTo>
                  <a:cubicBezTo>
                    <a:pt x="65528" y="14337"/>
                    <a:pt x="67661" y="10071"/>
                    <a:pt x="68990" y="5840"/>
                  </a:cubicBezTo>
                  <a:lnTo>
                    <a:pt x="69095" y="5525"/>
                  </a:lnTo>
                  <a:lnTo>
                    <a:pt x="62975" y="0"/>
                  </a:lnTo>
                  <a:lnTo>
                    <a:pt x="62731" y="839"/>
                  </a:lnTo>
                  <a:cubicBezTo>
                    <a:pt x="62416" y="1818"/>
                    <a:pt x="62101" y="2798"/>
                    <a:pt x="61752" y="3742"/>
                  </a:cubicBezTo>
                  <a:lnTo>
                    <a:pt x="59584" y="1783"/>
                  </a:lnTo>
                  <a:lnTo>
                    <a:pt x="59304" y="2553"/>
                  </a:lnTo>
                  <a:cubicBezTo>
                    <a:pt x="58150" y="6014"/>
                    <a:pt x="56612" y="9266"/>
                    <a:pt x="54758" y="12204"/>
                  </a:cubicBezTo>
                  <a:cubicBezTo>
                    <a:pt x="50003" y="19826"/>
                    <a:pt x="43289" y="25421"/>
                    <a:pt x="35352" y="28323"/>
                  </a:cubicBezTo>
                  <a:cubicBezTo>
                    <a:pt x="35352" y="28323"/>
                    <a:pt x="34792" y="28533"/>
                    <a:pt x="34547" y="28603"/>
                  </a:cubicBezTo>
                  <a:cubicBezTo>
                    <a:pt x="34303" y="28533"/>
                    <a:pt x="33743" y="28323"/>
                    <a:pt x="33743" y="28323"/>
                  </a:cubicBezTo>
                  <a:cubicBezTo>
                    <a:pt x="25806" y="25421"/>
                    <a:pt x="19092" y="19826"/>
                    <a:pt x="14301" y="12204"/>
                  </a:cubicBezTo>
                  <a:cubicBezTo>
                    <a:pt x="12483" y="9301"/>
                    <a:pt x="10945" y="6049"/>
                    <a:pt x="9791" y="2553"/>
                  </a:cubicBezTo>
                  <a:lnTo>
                    <a:pt x="9511" y="1749"/>
                  </a:lnTo>
                  <a:lnTo>
                    <a:pt x="8917" y="2308"/>
                  </a:lnTo>
                  <a:lnTo>
                    <a:pt x="7343" y="3707"/>
                  </a:lnTo>
                  <a:cubicBezTo>
                    <a:pt x="6993" y="2798"/>
                    <a:pt x="6679" y="1818"/>
                    <a:pt x="6364" y="839"/>
                  </a:cubicBezTo>
                  <a:lnTo>
                    <a:pt x="6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5"/>
            <p:cNvSpPr/>
            <p:nvPr/>
          </p:nvSpPr>
          <p:spPr>
            <a:xfrm>
              <a:off x="428675" y="3047175"/>
              <a:ext cx="98825" cy="87450"/>
            </a:xfrm>
            <a:custGeom>
              <a:avLst/>
              <a:gdLst/>
              <a:ahLst/>
              <a:cxnLst/>
              <a:rect l="l" t="t" r="r" b="b"/>
              <a:pathLst>
                <a:path w="3953" h="3498" extrusionOk="0">
                  <a:moveTo>
                    <a:pt x="3218" y="420"/>
                  </a:moveTo>
                  <a:lnTo>
                    <a:pt x="2379" y="1330"/>
                  </a:lnTo>
                  <a:lnTo>
                    <a:pt x="1994" y="665"/>
                  </a:lnTo>
                  <a:lnTo>
                    <a:pt x="3218" y="420"/>
                  </a:lnTo>
                  <a:close/>
                  <a:moveTo>
                    <a:pt x="3393" y="1"/>
                  </a:moveTo>
                  <a:cubicBezTo>
                    <a:pt x="2448" y="141"/>
                    <a:pt x="1015" y="385"/>
                    <a:pt x="385" y="420"/>
                  </a:cubicBezTo>
                  <a:lnTo>
                    <a:pt x="211" y="211"/>
                  </a:lnTo>
                  <a:lnTo>
                    <a:pt x="1" y="315"/>
                  </a:lnTo>
                  <a:cubicBezTo>
                    <a:pt x="106" y="455"/>
                    <a:pt x="211" y="595"/>
                    <a:pt x="281" y="770"/>
                  </a:cubicBezTo>
                  <a:cubicBezTo>
                    <a:pt x="385" y="945"/>
                    <a:pt x="455" y="1120"/>
                    <a:pt x="560" y="1295"/>
                  </a:cubicBezTo>
                  <a:lnTo>
                    <a:pt x="735" y="1190"/>
                  </a:lnTo>
                  <a:lnTo>
                    <a:pt x="665" y="945"/>
                  </a:lnTo>
                  <a:lnTo>
                    <a:pt x="1609" y="735"/>
                  </a:lnTo>
                  <a:lnTo>
                    <a:pt x="2099" y="1609"/>
                  </a:lnTo>
                  <a:cubicBezTo>
                    <a:pt x="1924" y="1854"/>
                    <a:pt x="1609" y="2134"/>
                    <a:pt x="1434" y="2309"/>
                  </a:cubicBezTo>
                  <a:lnTo>
                    <a:pt x="1260" y="2134"/>
                  </a:lnTo>
                  <a:lnTo>
                    <a:pt x="1085" y="2204"/>
                  </a:lnTo>
                  <a:cubicBezTo>
                    <a:pt x="1190" y="2448"/>
                    <a:pt x="1330" y="2658"/>
                    <a:pt x="1434" y="2868"/>
                  </a:cubicBezTo>
                  <a:cubicBezTo>
                    <a:pt x="1574" y="3078"/>
                    <a:pt x="1679" y="3288"/>
                    <a:pt x="1784" y="3497"/>
                  </a:cubicBezTo>
                  <a:lnTo>
                    <a:pt x="1959" y="3393"/>
                  </a:lnTo>
                  <a:lnTo>
                    <a:pt x="1889" y="3148"/>
                  </a:lnTo>
                  <a:cubicBezTo>
                    <a:pt x="2064" y="2903"/>
                    <a:pt x="2623" y="2239"/>
                    <a:pt x="3043" y="1749"/>
                  </a:cubicBezTo>
                  <a:lnTo>
                    <a:pt x="3952" y="770"/>
                  </a:lnTo>
                  <a:lnTo>
                    <a:pt x="3847" y="490"/>
                  </a:lnTo>
                  <a:cubicBezTo>
                    <a:pt x="3707" y="315"/>
                    <a:pt x="3532" y="176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5"/>
            <p:cNvSpPr/>
            <p:nvPr/>
          </p:nvSpPr>
          <p:spPr>
            <a:xfrm>
              <a:off x="502975" y="3133725"/>
              <a:ext cx="114550" cy="110175"/>
            </a:xfrm>
            <a:custGeom>
              <a:avLst/>
              <a:gdLst/>
              <a:ahLst/>
              <a:cxnLst/>
              <a:rect l="l" t="t" r="r" b="b"/>
              <a:pathLst>
                <a:path w="4582" h="4407" extrusionOk="0">
                  <a:moveTo>
                    <a:pt x="2589" y="1"/>
                  </a:moveTo>
                  <a:lnTo>
                    <a:pt x="2414" y="105"/>
                  </a:lnTo>
                  <a:lnTo>
                    <a:pt x="2554" y="385"/>
                  </a:lnTo>
                  <a:cubicBezTo>
                    <a:pt x="2344" y="560"/>
                    <a:pt x="2134" y="735"/>
                    <a:pt x="1854" y="945"/>
                  </a:cubicBezTo>
                  <a:lnTo>
                    <a:pt x="1120" y="1469"/>
                  </a:lnTo>
                  <a:cubicBezTo>
                    <a:pt x="840" y="1679"/>
                    <a:pt x="595" y="1819"/>
                    <a:pt x="386" y="1959"/>
                  </a:cubicBezTo>
                  <a:lnTo>
                    <a:pt x="141" y="1749"/>
                  </a:lnTo>
                  <a:lnTo>
                    <a:pt x="1" y="1889"/>
                  </a:lnTo>
                  <a:cubicBezTo>
                    <a:pt x="106" y="2029"/>
                    <a:pt x="211" y="2168"/>
                    <a:pt x="316" y="2343"/>
                  </a:cubicBezTo>
                  <a:cubicBezTo>
                    <a:pt x="456" y="2483"/>
                    <a:pt x="525" y="2623"/>
                    <a:pt x="665" y="2798"/>
                  </a:cubicBezTo>
                  <a:lnTo>
                    <a:pt x="805" y="2658"/>
                  </a:lnTo>
                  <a:lnTo>
                    <a:pt x="700" y="2413"/>
                  </a:lnTo>
                  <a:cubicBezTo>
                    <a:pt x="1120" y="2064"/>
                    <a:pt x="1784" y="1574"/>
                    <a:pt x="2274" y="1189"/>
                  </a:cubicBezTo>
                  <a:lnTo>
                    <a:pt x="2309" y="1189"/>
                  </a:lnTo>
                  <a:cubicBezTo>
                    <a:pt x="1959" y="2029"/>
                    <a:pt x="1679" y="2938"/>
                    <a:pt x="1330" y="3812"/>
                  </a:cubicBezTo>
                  <a:cubicBezTo>
                    <a:pt x="1400" y="3917"/>
                    <a:pt x="1470" y="4022"/>
                    <a:pt x="1540" y="4127"/>
                  </a:cubicBezTo>
                  <a:cubicBezTo>
                    <a:pt x="1644" y="4197"/>
                    <a:pt x="1679" y="4301"/>
                    <a:pt x="1749" y="4406"/>
                  </a:cubicBezTo>
                  <a:cubicBezTo>
                    <a:pt x="1994" y="4197"/>
                    <a:pt x="2309" y="3952"/>
                    <a:pt x="2693" y="3672"/>
                  </a:cubicBezTo>
                  <a:lnTo>
                    <a:pt x="3428" y="3148"/>
                  </a:lnTo>
                  <a:cubicBezTo>
                    <a:pt x="3707" y="2938"/>
                    <a:pt x="3952" y="2798"/>
                    <a:pt x="4162" y="2658"/>
                  </a:cubicBezTo>
                  <a:lnTo>
                    <a:pt x="4407" y="2868"/>
                  </a:lnTo>
                  <a:lnTo>
                    <a:pt x="4582" y="2728"/>
                  </a:lnTo>
                  <a:cubicBezTo>
                    <a:pt x="4442" y="2588"/>
                    <a:pt x="4337" y="2448"/>
                    <a:pt x="4232" y="2273"/>
                  </a:cubicBezTo>
                  <a:cubicBezTo>
                    <a:pt x="4127" y="2133"/>
                    <a:pt x="4022" y="1959"/>
                    <a:pt x="3917" y="1819"/>
                  </a:cubicBezTo>
                  <a:lnTo>
                    <a:pt x="3742" y="1924"/>
                  </a:lnTo>
                  <a:lnTo>
                    <a:pt x="3847" y="2203"/>
                  </a:lnTo>
                  <a:cubicBezTo>
                    <a:pt x="3428" y="2553"/>
                    <a:pt x="2274" y="3427"/>
                    <a:pt x="2274" y="3427"/>
                  </a:cubicBezTo>
                  <a:cubicBezTo>
                    <a:pt x="2554" y="2623"/>
                    <a:pt x="2903" y="1679"/>
                    <a:pt x="3218" y="840"/>
                  </a:cubicBezTo>
                  <a:cubicBezTo>
                    <a:pt x="3113" y="700"/>
                    <a:pt x="3008" y="560"/>
                    <a:pt x="2903" y="420"/>
                  </a:cubicBezTo>
                  <a:cubicBezTo>
                    <a:pt x="2798" y="280"/>
                    <a:pt x="2693" y="140"/>
                    <a:pt x="2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5"/>
            <p:cNvSpPr/>
            <p:nvPr/>
          </p:nvSpPr>
          <p:spPr>
            <a:xfrm>
              <a:off x="600025" y="3257425"/>
              <a:ext cx="98800" cy="87875"/>
            </a:xfrm>
            <a:custGeom>
              <a:avLst/>
              <a:gdLst/>
              <a:ahLst/>
              <a:cxnLst/>
              <a:rect l="l" t="t" r="r" b="b"/>
              <a:pathLst>
                <a:path w="3952" h="3515" extrusionOk="0">
                  <a:moveTo>
                    <a:pt x="1810" y="1"/>
                  </a:moveTo>
                  <a:cubicBezTo>
                    <a:pt x="1423" y="1"/>
                    <a:pt x="1047" y="140"/>
                    <a:pt x="735" y="437"/>
                  </a:cubicBezTo>
                  <a:cubicBezTo>
                    <a:pt x="0" y="1102"/>
                    <a:pt x="70" y="2116"/>
                    <a:pt x="665" y="2745"/>
                  </a:cubicBezTo>
                  <a:cubicBezTo>
                    <a:pt x="1049" y="3200"/>
                    <a:pt x="1504" y="3445"/>
                    <a:pt x="2238" y="3514"/>
                  </a:cubicBezTo>
                  <a:lnTo>
                    <a:pt x="2308" y="3130"/>
                  </a:lnTo>
                  <a:cubicBezTo>
                    <a:pt x="1854" y="3060"/>
                    <a:pt x="1574" y="2885"/>
                    <a:pt x="1364" y="2675"/>
                  </a:cubicBezTo>
                  <a:cubicBezTo>
                    <a:pt x="909" y="2186"/>
                    <a:pt x="874" y="1486"/>
                    <a:pt x="1434" y="962"/>
                  </a:cubicBezTo>
                  <a:cubicBezTo>
                    <a:pt x="1682" y="729"/>
                    <a:pt x="1938" y="634"/>
                    <a:pt x="2175" y="634"/>
                  </a:cubicBezTo>
                  <a:cubicBezTo>
                    <a:pt x="2473" y="634"/>
                    <a:pt x="2743" y="783"/>
                    <a:pt x="2938" y="997"/>
                  </a:cubicBezTo>
                  <a:cubicBezTo>
                    <a:pt x="3112" y="1207"/>
                    <a:pt x="3252" y="1486"/>
                    <a:pt x="3287" y="1731"/>
                  </a:cubicBezTo>
                  <a:lnTo>
                    <a:pt x="3112" y="1941"/>
                  </a:lnTo>
                  <a:lnTo>
                    <a:pt x="3287" y="2116"/>
                  </a:lnTo>
                  <a:cubicBezTo>
                    <a:pt x="3462" y="1941"/>
                    <a:pt x="3742" y="1801"/>
                    <a:pt x="3952" y="1696"/>
                  </a:cubicBezTo>
                  <a:cubicBezTo>
                    <a:pt x="3812" y="1312"/>
                    <a:pt x="3602" y="1032"/>
                    <a:pt x="3322" y="717"/>
                  </a:cubicBezTo>
                  <a:cubicBezTo>
                    <a:pt x="2880" y="255"/>
                    <a:pt x="2334" y="1"/>
                    <a:pt x="1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5"/>
            <p:cNvSpPr/>
            <p:nvPr/>
          </p:nvSpPr>
          <p:spPr>
            <a:xfrm>
              <a:off x="694425" y="3348925"/>
              <a:ext cx="105800" cy="89325"/>
            </a:xfrm>
            <a:custGeom>
              <a:avLst/>
              <a:gdLst/>
              <a:ahLst/>
              <a:cxnLst/>
              <a:rect l="l" t="t" r="r" b="b"/>
              <a:pathLst>
                <a:path w="4232" h="3573" extrusionOk="0">
                  <a:moveTo>
                    <a:pt x="2345" y="626"/>
                  </a:moveTo>
                  <a:cubicBezTo>
                    <a:pt x="2543" y="626"/>
                    <a:pt x="2735" y="691"/>
                    <a:pt x="2903" y="834"/>
                  </a:cubicBezTo>
                  <a:cubicBezTo>
                    <a:pt x="3358" y="1218"/>
                    <a:pt x="3323" y="1883"/>
                    <a:pt x="2868" y="2407"/>
                  </a:cubicBezTo>
                  <a:cubicBezTo>
                    <a:pt x="2581" y="2738"/>
                    <a:pt x="2239" y="2930"/>
                    <a:pt x="1902" y="2930"/>
                  </a:cubicBezTo>
                  <a:cubicBezTo>
                    <a:pt x="1705" y="2930"/>
                    <a:pt x="1510" y="2864"/>
                    <a:pt x="1329" y="2722"/>
                  </a:cubicBezTo>
                  <a:cubicBezTo>
                    <a:pt x="875" y="2337"/>
                    <a:pt x="910" y="1673"/>
                    <a:pt x="1364" y="1148"/>
                  </a:cubicBezTo>
                  <a:cubicBezTo>
                    <a:pt x="1651" y="817"/>
                    <a:pt x="2007" y="626"/>
                    <a:pt x="2345" y="626"/>
                  </a:cubicBezTo>
                  <a:close/>
                  <a:moveTo>
                    <a:pt x="1930" y="0"/>
                  </a:moveTo>
                  <a:cubicBezTo>
                    <a:pt x="1457" y="0"/>
                    <a:pt x="1018" y="214"/>
                    <a:pt x="700" y="589"/>
                  </a:cubicBezTo>
                  <a:cubicBezTo>
                    <a:pt x="1" y="1393"/>
                    <a:pt x="176" y="2337"/>
                    <a:pt x="1050" y="3071"/>
                  </a:cubicBezTo>
                  <a:cubicBezTo>
                    <a:pt x="1472" y="3412"/>
                    <a:pt x="1917" y="3572"/>
                    <a:pt x="2328" y="3572"/>
                  </a:cubicBezTo>
                  <a:cubicBezTo>
                    <a:pt x="2803" y="3572"/>
                    <a:pt x="3233" y="3360"/>
                    <a:pt x="3532" y="2967"/>
                  </a:cubicBezTo>
                  <a:cubicBezTo>
                    <a:pt x="4232" y="2162"/>
                    <a:pt x="4057" y="1253"/>
                    <a:pt x="3183" y="519"/>
                  </a:cubicBezTo>
                  <a:cubicBezTo>
                    <a:pt x="2777" y="161"/>
                    <a:pt x="2340" y="0"/>
                    <a:pt x="19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5"/>
            <p:cNvSpPr/>
            <p:nvPr/>
          </p:nvSpPr>
          <p:spPr>
            <a:xfrm>
              <a:off x="805450" y="3420450"/>
              <a:ext cx="102300" cy="114550"/>
            </a:xfrm>
            <a:custGeom>
              <a:avLst/>
              <a:gdLst/>
              <a:ahLst/>
              <a:cxnLst/>
              <a:rect l="l" t="t" r="r" b="b"/>
              <a:pathLst>
                <a:path w="4092" h="4582" extrusionOk="0">
                  <a:moveTo>
                    <a:pt x="2483" y="1015"/>
                  </a:moveTo>
                  <a:cubicBezTo>
                    <a:pt x="2588" y="1050"/>
                    <a:pt x="2693" y="1085"/>
                    <a:pt x="2868" y="1224"/>
                  </a:cubicBezTo>
                  <a:cubicBezTo>
                    <a:pt x="3183" y="1399"/>
                    <a:pt x="3252" y="1644"/>
                    <a:pt x="3113" y="1889"/>
                  </a:cubicBezTo>
                  <a:cubicBezTo>
                    <a:pt x="3008" y="2046"/>
                    <a:pt x="2877" y="2116"/>
                    <a:pt x="2724" y="2116"/>
                  </a:cubicBezTo>
                  <a:cubicBezTo>
                    <a:pt x="2571" y="2116"/>
                    <a:pt x="2396" y="2046"/>
                    <a:pt x="2203" y="1924"/>
                  </a:cubicBezTo>
                  <a:cubicBezTo>
                    <a:pt x="2134" y="1889"/>
                    <a:pt x="2029" y="1819"/>
                    <a:pt x="1959" y="1784"/>
                  </a:cubicBezTo>
                  <a:lnTo>
                    <a:pt x="2099" y="1539"/>
                  </a:lnTo>
                  <a:cubicBezTo>
                    <a:pt x="2238" y="1329"/>
                    <a:pt x="2378" y="1120"/>
                    <a:pt x="2483" y="1015"/>
                  </a:cubicBezTo>
                  <a:close/>
                  <a:moveTo>
                    <a:pt x="1714" y="1"/>
                  </a:moveTo>
                  <a:lnTo>
                    <a:pt x="1609" y="175"/>
                  </a:lnTo>
                  <a:lnTo>
                    <a:pt x="1819" y="385"/>
                  </a:lnTo>
                  <a:cubicBezTo>
                    <a:pt x="1679" y="630"/>
                    <a:pt x="1574" y="875"/>
                    <a:pt x="1364" y="1155"/>
                  </a:cubicBezTo>
                  <a:lnTo>
                    <a:pt x="910" y="1959"/>
                  </a:lnTo>
                  <a:cubicBezTo>
                    <a:pt x="700" y="2204"/>
                    <a:pt x="560" y="2448"/>
                    <a:pt x="385" y="2658"/>
                  </a:cubicBezTo>
                  <a:lnTo>
                    <a:pt x="105" y="2553"/>
                  </a:lnTo>
                  <a:lnTo>
                    <a:pt x="1" y="2728"/>
                  </a:lnTo>
                  <a:cubicBezTo>
                    <a:pt x="210" y="2868"/>
                    <a:pt x="420" y="2973"/>
                    <a:pt x="630" y="3113"/>
                  </a:cubicBezTo>
                  <a:cubicBezTo>
                    <a:pt x="840" y="3253"/>
                    <a:pt x="1050" y="3392"/>
                    <a:pt x="1259" y="3532"/>
                  </a:cubicBezTo>
                  <a:lnTo>
                    <a:pt x="1364" y="3357"/>
                  </a:lnTo>
                  <a:lnTo>
                    <a:pt x="1154" y="3148"/>
                  </a:lnTo>
                  <a:cubicBezTo>
                    <a:pt x="1259" y="2903"/>
                    <a:pt x="1399" y="2658"/>
                    <a:pt x="1574" y="2378"/>
                  </a:cubicBezTo>
                  <a:lnTo>
                    <a:pt x="1749" y="2134"/>
                  </a:lnTo>
                  <a:lnTo>
                    <a:pt x="1959" y="2273"/>
                  </a:lnTo>
                  <a:cubicBezTo>
                    <a:pt x="1994" y="2728"/>
                    <a:pt x="2029" y="3532"/>
                    <a:pt x="2099" y="4127"/>
                  </a:cubicBezTo>
                  <a:cubicBezTo>
                    <a:pt x="2378" y="4267"/>
                    <a:pt x="2658" y="4406"/>
                    <a:pt x="2938" y="4581"/>
                  </a:cubicBezTo>
                  <a:lnTo>
                    <a:pt x="3043" y="4406"/>
                  </a:lnTo>
                  <a:lnTo>
                    <a:pt x="2973" y="4267"/>
                  </a:lnTo>
                  <a:cubicBezTo>
                    <a:pt x="2903" y="4057"/>
                    <a:pt x="2763" y="2903"/>
                    <a:pt x="2728" y="2588"/>
                  </a:cubicBezTo>
                  <a:lnTo>
                    <a:pt x="2728" y="2588"/>
                  </a:lnTo>
                  <a:cubicBezTo>
                    <a:pt x="2871" y="2659"/>
                    <a:pt x="3017" y="2694"/>
                    <a:pt x="3158" y="2694"/>
                  </a:cubicBezTo>
                  <a:cubicBezTo>
                    <a:pt x="3432" y="2694"/>
                    <a:pt x="3685" y="2562"/>
                    <a:pt x="3847" y="2308"/>
                  </a:cubicBezTo>
                  <a:cubicBezTo>
                    <a:pt x="4092" y="1959"/>
                    <a:pt x="4092" y="1504"/>
                    <a:pt x="3322" y="1015"/>
                  </a:cubicBezTo>
                  <a:cubicBezTo>
                    <a:pt x="3148" y="875"/>
                    <a:pt x="2938" y="770"/>
                    <a:pt x="2763" y="665"/>
                  </a:cubicBezTo>
                  <a:cubicBezTo>
                    <a:pt x="2553" y="560"/>
                    <a:pt x="2378" y="455"/>
                    <a:pt x="2203" y="315"/>
                  </a:cubicBezTo>
                  <a:cubicBezTo>
                    <a:pt x="2029" y="210"/>
                    <a:pt x="1854" y="10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5"/>
            <p:cNvSpPr/>
            <p:nvPr/>
          </p:nvSpPr>
          <p:spPr>
            <a:xfrm>
              <a:off x="921725" y="3500875"/>
              <a:ext cx="85675" cy="94425"/>
            </a:xfrm>
            <a:custGeom>
              <a:avLst/>
              <a:gdLst/>
              <a:ahLst/>
              <a:cxnLst/>
              <a:rect l="l" t="t" r="r" b="b"/>
              <a:pathLst>
                <a:path w="3427" h="3777" extrusionOk="0">
                  <a:moveTo>
                    <a:pt x="2623" y="420"/>
                  </a:moveTo>
                  <a:lnTo>
                    <a:pt x="2483" y="1679"/>
                  </a:lnTo>
                  <a:lnTo>
                    <a:pt x="1783" y="1364"/>
                  </a:lnTo>
                  <a:lnTo>
                    <a:pt x="2623" y="420"/>
                  </a:lnTo>
                  <a:close/>
                  <a:moveTo>
                    <a:pt x="2483" y="1"/>
                  </a:moveTo>
                  <a:cubicBezTo>
                    <a:pt x="1853" y="700"/>
                    <a:pt x="839" y="1714"/>
                    <a:pt x="315" y="2134"/>
                  </a:cubicBezTo>
                  <a:lnTo>
                    <a:pt x="70" y="2064"/>
                  </a:lnTo>
                  <a:lnTo>
                    <a:pt x="0" y="2273"/>
                  </a:lnTo>
                  <a:cubicBezTo>
                    <a:pt x="140" y="2343"/>
                    <a:pt x="315" y="2413"/>
                    <a:pt x="455" y="2483"/>
                  </a:cubicBezTo>
                  <a:cubicBezTo>
                    <a:pt x="630" y="2553"/>
                    <a:pt x="839" y="2658"/>
                    <a:pt x="1014" y="2728"/>
                  </a:cubicBezTo>
                  <a:lnTo>
                    <a:pt x="1119" y="2553"/>
                  </a:lnTo>
                  <a:lnTo>
                    <a:pt x="874" y="2378"/>
                  </a:lnTo>
                  <a:lnTo>
                    <a:pt x="1504" y="1644"/>
                  </a:lnTo>
                  <a:lnTo>
                    <a:pt x="2448" y="2064"/>
                  </a:lnTo>
                  <a:cubicBezTo>
                    <a:pt x="2448" y="2343"/>
                    <a:pt x="2378" y="2763"/>
                    <a:pt x="2308" y="3043"/>
                  </a:cubicBezTo>
                  <a:lnTo>
                    <a:pt x="2063" y="2973"/>
                  </a:lnTo>
                  <a:lnTo>
                    <a:pt x="1958" y="3148"/>
                  </a:lnTo>
                  <a:cubicBezTo>
                    <a:pt x="2203" y="3252"/>
                    <a:pt x="2448" y="3357"/>
                    <a:pt x="2658" y="3462"/>
                  </a:cubicBezTo>
                  <a:cubicBezTo>
                    <a:pt x="2867" y="3567"/>
                    <a:pt x="3112" y="3672"/>
                    <a:pt x="3322" y="3777"/>
                  </a:cubicBezTo>
                  <a:lnTo>
                    <a:pt x="3392" y="3602"/>
                  </a:lnTo>
                  <a:lnTo>
                    <a:pt x="3182" y="3427"/>
                  </a:lnTo>
                  <a:cubicBezTo>
                    <a:pt x="3182" y="3148"/>
                    <a:pt x="3217" y="2273"/>
                    <a:pt x="3287" y="1609"/>
                  </a:cubicBezTo>
                  <a:lnTo>
                    <a:pt x="3427" y="315"/>
                  </a:lnTo>
                  <a:lnTo>
                    <a:pt x="3182" y="105"/>
                  </a:lnTo>
                  <a:cubicBezTo>
                    <a:pt x="2972" y="70"/>
                    <a:pt x="2728" y="70"/>
                    <a:pt x="2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5"/>
            <p:cNvSpPr/>
            <p:nvPr/>
          </p:nvSpPr>
          <p:spPr>
            <a:xfrm>
              <a:off x="1180475" y="3500000"/>
              <a:ext cx="66450" cy="89200"/>
            </a:xfrm>
            <a:custGeom>
              <a:avLst/>
              <a:gdLst/>
              <a:ahLst/>
              <a:cxnLst/>
              <a:rect l="l" t="t" r="r" b="b"/>
              <a:pathLst>
                <a:path w="2658" h="3568" extrusionOk="0">
                  <a:moveTo>
                    <a:pt x="1364" y="1"/>
                  </a:moveTo>
                  <a:cubicBezTo>
                    <a:pt x="1119" y="105"/>
                    <a:pt x="910" y="210"/>
                    <a:pt x="665" y="315"/>
                  </a:cubicBezTo>
                  <a:cubicBezTo>
                    <a:pt x="455" y="420"/>
                    <a:pt x="210" y="525"/>
                    <a:pt x="0" y="630"/>
                  </a:cubicBezTo>
                  <a:lnTo>
                    <a:pt x="70" y="805"/>
                  </a:lnTo>
                  <a:lnTo>
                    <a:pt x="350" y="735"/>
                  </a:lnTo>
                  <a:cubicBezTo>
                    <a:pt x="490" y="980"/>
                    <a:pt x="630" y="1224"/>
                    <a:pt x="735" y="1539"/>
                  </a:cubicBezTo>
                  <a:lnTo>
                    <a:pt x="1119" y="2378"/>
                  </a:lnTo>
                  <a:cubicBezTo>
                    <a:pt x="1259" y="2693"/>
                    <a:pt x="1364" y="2938"/>
                    <a:pt x="1434" y="3183"/>
                  </a:cubicBezTo>
                  <a:lnTo>
                    <a:pt x="1189" y="3357"/>
                  </a:lnTo>
                  <a:lnTo>
                    <a:pt x="1294" y="3567"/>
                  </a:lnTo>
                  <a:cubicBezTo>
                    <a:pt x="1504" y="3427"/>
                    <a:pt x="1714" y="3322"/>
                    <a:pt x="1959" y="3252"/>
                  </a:cubicBezTo>
                  <a:cubicBezTo>
                    <a:pt x="2168" y="3148"/>
                    <a:pt x="2413" y="3043"/>
                    <a:pt x="2658" y="2938"/>
                  </a:cubicBezTo>
                  <a:lnTo>
                    <a:pt x="2553" y="2763"/>
                  </a:lnTo>
                  <a:lnTo>
                    <a:pt x="2273" y="2833"/>
                  </a:lnTo>
                  <a:cubicBezTo>
                    <a:pt x="2133" y="2588"/>
                    <a:pt x="2028" y="2343"/>
                    <a:pt x="1889" y="2029"/>
                  </a:cubicBezTo>
                  <a:lnTo>
                    <a:pt x="1504" y="1189"/>
                  </a:lnTo>
                  <a:cubicBezTo>
                    <a:pt x="1364" y="875"/>
                    <a:pt x="1259" y="630"/>
                    <a:pt x="1189" y="385"/>
                  </a:cubicBezTo>
                  <a:lnTo>
                    <a:pt x="1434" y="210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5"/>
            <p:cNvSpPr/>
            <p:nvPr/>
          </p:nvSpPr>
          <p:spPr>
            <a:xfrm>
              <a:off x="1260025" y="3424825"/>
              <a:ext cx="132025" cy="124150"/>
            </a:xfrm>
            <a:custGeom>
              <a:avLst/>
              <a:gdLst/>
              <a:ahLst/>
              <a:cxnLst/>
              <a:rect l="l" t="t" r="r" b="b"/>
              <a:pathLst>
                <a:path w="5281" h="4966" extrusionOk="0">
                  <a:moveTo>
                    <a:pt x="3602" y="0"/>
                  </a:moveTo>
                  <a:cubicBezTo>
                    <a:pt x="3427" y="105"/>
                    <a:pt x="3252" y="245"/>
                    <a:pt x="3043" y="350"/>
                  </a:cubicBezTo>
                  <a:cubicBezTo>
                    <a:pt x="2868" y="455"/>
                    <a:pt x="2658" y="560"/>
                    <a:pt x="2448" y="700"/>
                  </a:cubicBezTo>
                  <a:cubicBezTo>
                    <a:pt x="2588" y="1084"/>
                    <a:pt x="2903" y="2693"/>
                    <a:pt x="2973" y="3008"/>
                  </a:cubicBezTo>
                  <a:cubicBezTo>
                    <a:pt x="2588" y="2798"/>
                    <a:pt x="1434" y="1784"/>
                    <a:pt x="1119" y="1504"/>
                  </a:cubicBezTo>
                  <a:cubicBezTo>
                    <a:pt x="944" y="1609"/>
                    <a:pt x="735" y="1714"/>
                    <a:pt x="560" y="1854"/>
                  </a:cubicBezTo>
                  <a:cubicBezTo>
                    <a:pt x="385" y="1959"/>
                    <a:pt x="175" y="2063"/>
                    <a:pt x="0" y="2168"/>
                  </a:cubicBezTo>
                  <a:lnTo>
                    <a:pt x="105" y="2343"/>
                  </a:lnTo>
                  <a:lnTo>
                    <a:pt x="350" y="2238"/>
                  </a:lnTo>
                  <a:lnTo>
                    <a:pt x="595" y="2623"/>
                  </a:lnTo>
                  <a:cubicBezTo>
                    <a:pt x="805" y="3008"/>
                    <a:pt x="1539" y="4231"/>
                    <a:pt x="1679" y="4581"/>
                  </a:cubicBezTo>
                  <a:lnTo>
                    <a:pt x="1469" y="4791"/>
                  </a:lnTo>
                  <a:lnTo>
                    <a:pt x="1574" y="4966"/>
                  </a:lnTo>
                  <a:cubicBezTo>
                    <a:pt x="1749" y="4861"/>
                    <a:pt x="1889" y="4756"/>
                    <a:pt x="2063" y="4651"/>
                  </a:cubicBezTo>
                  <a:cubicBezTo>
                    <a:pt x="2203" y="4581"/>
                    <a:pt x="2378" y="4476"/>
                    <a:pt x="2553" y="4371"/>
                  </a:cubicBezTo>
                  <a:lnTo>
                    <a:pt x="2448" y="4196"/>
                  </a:lnTo>
                  <a:lnTo>
                    <a:pt x="2168" y="4301"/>
                  </a:lnTo>
                  <a:cubicBezTo>
                    <a:pt x="1993" y="4092"/>
                    <a:pt x="1854" y="3847"/>
                    <a:pt x="1679" y="3567"/>
                  </a:cubicBezTo>
                  <a:lnTo>
                    <a:pt x="1399" y="3112"/>
                  </a:lnTo>
                  <a:cubicBezTo>
                    <a:pt x="1154" y="2728"/>
                    <a:pt x="1014" y="2448"/>
                    <a:pt x="944" y="2308"/>
                  </a:cubicBezTo>
                  <a:lnTo>
                    <a:pt x="944" y="2273"/>
                  </a:lnTo>
                  <a:cubicBezTo>
                    <a:pt x="2133" y="3287"/>
                    <a:pt x="2763" y="3777"/>
                    <a:pt x="3077" y="4057"/>
                  </a:cubicBezTo>
                  <a:lnTo>
                    <a:pt x="3497" y="3812"/>
                  </a:lnTo>
                  <a:lnTo>
                    <a:pt x="2938" y="1084"/>
                  </a:lnTo>
                  <a:lnTo>
                    <a:pt x="2938" y="1084"/>
                  </a:lnTo>
                  <a:cubicBezTo>
                    <a:pt x="3043" y="1224"/>
                    <a:pt x="3217" y="1504"/>
                    <a:pt x="3427" y="1889"/>
                  </a:cubicBezTo>
                  <a:lnTo>
                    <a:pt x="3707" y="2343"/>
                  </a:lnTo>
                  <a:cubicBezTo>
                    <a:pt x="3882" y="2623"/>
                    <a:pt x="4022" y="2868"/>
                    <a:pt x="4126" y="3112"/>
                  </a:cubicBezTo>
                  <a:lnTo>
                    <a:pt x="3917" y="3322"/>
                  </a:lnTo>
                  <a:lnTo>
                    <a:pt x="4022" y="3497"/>
                  </a:lnTo>
                  <a:cubicBezTo>
                    <a:pt x="4231" y="3357"/>
                    <a:pt x="4441" y="3217"/>
                    <a:pt x="4651" y="3112"/>
                  </a:cubicBezTo>
                  <a:cubicBezTo>
                    <a:pt x="4861" y="2973"/>
                    <a:pt x="5071" y="2833"/>
                    <a:pt x="5280" y="2728"/>
                  </a:cubicBezTo>
                  <a:lnTo>
                    <a:pt x="5210" y="2553"/>
                  </a:lnTo>
                  <a:lnTo>
                    <a:pt x="4861" y="2693"/>
                  </a:lnTo>
                  <a:cubicBezTo>
                    <a:pt x="4721" y="2483"/>
                    <a:pt x="4546" y="2238"/>
                    <a:pt x="4371" y="1959"/>
                  </a:cubicBezTo>
                  <a:lnTo>
                    <a:pt x="3917" y="1154"/>
                  </a:lnTo>
                  <a:cubicBezTo>
                    <a:pt x="3742" y="875"/>
                    <a:pt x="3602" y="630"/>
                    <a:pt x="3497" y="385"/>
                  </a:cubicBezTo>
                  <a:lnTo>
                    <a:pt x="3707" y="175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5"/>
            <p:cNvSpPr/>
            <p:nvPr/>
          </p:nvSpPr>
          <p:spPr>
            <a:xfrm>
              <a:off x="1390275" y="3355975"/>
              <a:ext cx="83075" cy="102100"/>
            </a:xfrm>
            <a:custGeom>
              <a:avLst/>
              <a:gdLst/>
              <a:ahLst/>
              <a:cxnLst/>
              <a:rect l="l" t="t" r="r" b="b"/>
              <a:pathLst>
                <a:path w="3323" h="4084" extrusionOk="0">
                  <a:moveTo>
                    <a:pt x="2290" y="0"/>
                  </a:moveTo>
                  <a:cubicBezTo>
                    <a:pt x="2061" y="0"/>
                    <a:pt x="1808" y="106"/>
                    <a:pt x="1539" y="342"/>
                  </a:cubicBezTo>
                  <a:cubicBezTo>
                    <a:pt x="1399" y="447"/>
                    <a:pt x="1224" y="587"/>
                    <a:pt x="1049" y="726"/>
                  </a:cubicBezTo>
                  <a:cubicBezTo>
                    <a:pt x="840" y="901"/>
                    <a:pt x="665" y="1076"/>
                    <a:pt x="525" y="1181"/>
                  </a:cubicBezTo>
                  <a:cubicBezTo>
                    <a:pt x="350" y="1286"/>
                    <a:pt x="175" y="1426"/>
                    <a:pt x="0" y="1601"/>
                  </a:cubicBezTo>
                  <a:lnTo>
                    <a:pt x="105" y="1740"/>
                  </a:lnTo>
                  <a:lnTo>
                    <a:pt x="385" y="1601"/>
                  </a:lnTo>
                  <a:cubicBezTo>
                    <a:pt x="560" y="1810"/>
                    <a:pt x="735" y="2020"/>
                    <a:pt x="980" y="2265"/>
                  </a:cubicBezTo>
                  <a:lnTo>
                    <a:pt x="1539" y="2999"/>
                  </a:lnTo>
                  <a:cubicBezTo>
                    <a:pt x="1749" y="3244"/>
                    <a:pt x="1924" y="3454"/>
                    <a:pt x="2064" y="3699"/>
                  </a:cubicBezTo>
                  <a:lnTo>
                    <a:pt x="1889" y="3943"/>
                  </a:lnTo>
                  <a:lnTo>
                    <a:pt x="1994" y="4083"/>
                  </a:lnTo>
                  <a:cubicBezTo>
                    <a:pt x="2203" y="3908"/>
                    <a:pt x="2378" y="3768"/>
                    <a:pt x="2588" y="3594"/>
                  </a:cubicBezTo>
                  <a:cubicBezTo>
                    <a:pt x="2763" y="3454"/>
                    <a:pt x="2973" y="3314"/>
                    <a:pt x="3252" y="3069"/>
                  </a:cubicBezTo>
                  <a:lnTo>
                    <a:pt x="3147" y="2894"/>
                  </a:lnTo>
                  <a:lnTo>
                    <a:pt x="2763" y="3139"/>
                  </a:lnTo>
                  <a:cubicBezTo>
                    <a:pt x="2588" y="2929"/>
                    <a:pt x="2413" y="2719"/>
                    <a:pt x="2203" y="2475"/>
                  </a:cubicBezTo>
                  <a:lnTo>
                    <a:pt x="1784" y="1950"/>
                  </a:lnTo>
                  <a:cubicBezTo>
                    <a:pt x="1609" y="1740"/>
                    <a:pt x="1364" y="1426"/>
                    <a:pt x="1189" y="1216"/>
                  </a:cubicBezTo>
                  <a:cubicBezTo>
                    <a:pt x="1259" y="1111"/>
                    <a:pt x="1364" y="1006"/>
                    <a:pt x="1469" y="936"/>
                  </a:cubicBezTo>
                  <a:cubicBezTo>
                    <a:pt x="1617" y="805"/>
                    <a:pt x="1764" y="743"/>
                    <a:pt x="1901" y="743"/>
                  </a:cubicBezTo>
                  <a:cubicBezTo>
                    <a:pt x="2056" y="743"/>
                    <a:pt x="2197" y="823"/>
                    <a:pt x="2308" y="971"/>
                  </a:cubicBezTo>
                  <a:cubicBezTo>
                    <a:pt x="2518" y="1216"/>
                    <a:pt x="2588" y="1531"/>
                    <a:pt x="2273" y="1810"/>
                  </a:cubicBezTo>
                  <a:cubicBezTo>
                    <a:pt x="2203" y="1845"/>
                    <a:pt x="2133" y="1880"/>
                    <a:pt x="2064" y="1915"/>
                  </a:cubicBezTo>
                  <a:lnTo>
                    <a:pt x="2203" y="2335"/>
                  </a:lnTo>
                  <a:cubicBezTo>
                    <a:pt x="2343" y="2265"/>
                    <a:pt x="2483" y="2160"/>
                    <a:pt x="2623" y="2055"/>
                  </a:cubicBezTo>
                  <a:cubicBezTo>
                    <a:pt x="3287" y="1496"/>
                    <a:pt x="3322" y="796"/>
                    <a:pt x="2938" y="342"/>
                  </a:cubicBezTo>
                  <a:cubicBezTo>
                    <a:pt x="2756" y="124"/>
                    <a:pt x="2537" y="0"/>
                    <a:pt x="2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5"/>
            <p:cNvSpPr/>
            <p:nvPr/>
          </p:nvSpPr>
          <p:spPr>
            <a:xfrm>
              <a:off x="1501300" y="3283200"/>
              <a:ext cx="95300" cy="97075"/>
            </a:xfrm>
            <a:custGeom>
              <a:avLst/>
              <a:gdLst/>
              <a:ahLst/>
              <a:cxnLst/>
              <a:rect l="l" t="t" r="r" b="b"/>
              <a:pathLst>
                <a:path w="3812" h="3883" extrusionOk="0">
                  <a:moveTo>
                    <a:pt x="420" y="770"/>
                  </a:moveTo>
                  <a:lnTo>
                    <a:pt x="1574" y="1330"/>
                  </a:lnTo>
                  <a:lnTo>
                    <a:pt x="1014" y="1889"/>
                  </a:lnTo>
                  <a:lnTo>
                    <a:pt x="420" y="805"/>
                  </a:lnTo>
                  <a:lnTo>
                    <a:pt x="420" y="770"/>
                  </a:lnTo>
                  <a:close/>
                  <a:moveTo>
                    <a:pt x="595" y="1"/>
                  </a:moveTo>
                  <a:lnTo>
                    <a:pt x="350" y="141"/>
                  </a:lnTo>
                  <a:cubicBezTo>
                    <a:pt x="245" y="350"/>
                    <a:pt x="140" y="560"/>
                    <a:pt x="0" y="770"/>
                  </a:cubicBezTo>
                  <a:cubicBezTo>
                    <a:pt x="420" y="1609"/>
                    <a:pt x="1049" y="2903"/>
                    <a:pt x="1259" y="3532"/>
                  </a:cubicBezTo>
                  <a:lnTo>
                    <a:pt x="1119" y="3742"/>
                  </a:lnTo>
                  <a:lnTo>
                    <a:pt x="1259" y="3882"/>
                  </a:lnTo>
                  <a:cubicBezTo>
                    <a:pt x="1399" y="3742"/>
                    <a:pt x="1504" y="3637"/>
                    <a:pt x="1609" y="3498"/>
                  </a:cubicBezTo>
                  <a:cubicBezTo>
                    <a:pt x="1749" y="3358"/>
                    <a:pt x="1923" y="3218"/>
                    <a:pt x="2063" y="3078"/>
                  </a:cubicBezTo>
                  <a:lnTo>
                    <a:pt x="1923" y="2938"/>
                  </a:lnTo>
                  <a:lnTo>
                    <a:pt x="1679" y="3078"/>
                  </a:lnTo>
                  <a:lnTo>
                    <a:pt x="1189" y="2239"/>
                  </a:lnTo>
                  <a:lnTo>
                    <a:pt x="1923" y="1504"/>
                  </a:lnTo>
                  <a:cubicBezTo>
                    <a:pt x="2168" y="1609"/>
                    <a:pt x="2553" y="1819"/>
                    <a:pt x="2798" y="1959"/>
                  </a:cubicBezTo>
                  <a:lnTo>
                    <a:pt x="2623" y="2169"/>
                  </a:lnTo>
                  <a:lnTo>
                    <a:pt x="2798" y="2309"/>
                  </a:lnTo>
                  <a:cubicBezTo>
                    <a:pt x="2972" y="2134"/>
                    <a:pt x="3147" y="1959"/>
                    <a:pt x="3322" y="1749"/>
                  </a:cubicBezTo>
                  <a:cubicBezTo>
                    <a:pt x="3462" y="1574"/>
                    <a:pt x="3672" y="1434"/>
                    <a:pt x="3812" y="1260"/>
                  </a:cubicBezTo>
                  <a:lnTo>
                    <a:pt x="3672" y="1120"/>
                  </a:lnTo>
                  <a:lnTo>
                    <a:pt x="3462" y="1260"/>
                  </a:lnTo>
                  <a:cubicBezTo>
                    <a:pt x="3147" y="1190"/>
                    <a:pt x="2378" y="840"/>
                    <a:pt x="1784" y="560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5"/>
            <p:cNvSpPr/>
            <p:nvPr/>
          </p:nvSpPr>
          <p:spPr>
            <a:xfrm>
              <a:off x="1567725" y="3172750"/>
              <a:ext cx="116300" cy="101750"/>
            </a:xfrm>
            <a:custGeom>
              <a:avLst/>
              <a:gdLst/>
              <a:ahLst/>
              <a:cxnLst/>
              <a:rect l="l" t="t" r="r" b="b"/>
              <a:pathLst>
                <a:path w="4652" h="4070" extrusionOk="0">
                  <a:moveTo>
                    <a:pt x="1735" y="792"/>
                  </a:moveTo>
                  <a:cubicBezTo>
                    <a:pt x="1819" y="792"/>
                    <a:pt x="1904" y="823"/>
                    <a:pt x="1994" y="887"/>
                  </a:cubicBezTo>
                  <a:cubicBezTo>
                    <a:pt x="2274" y="1132"/>
                    <a:pt x="2239" y="1447"/>
                    <a:pt x="1959" y="1796"/>
                  </a:cubicBezTo>
                  <a:cubicBezTo>
                    <a:pt x="1889" y="1866"/>
                    <a:pt x="1819" y="1936"/>
                    <a:pt x="1784" y="2006"/>
                  </a:cubicBezTo>
                  <a:lnTo>
                    <a:pt x="1574" y="1866"/>
                  </a:lnTo>
                  <a:cubicBezTo>
                    <a:pt x="1364" y="1691"/>
                    <a:pt x="1155" y="1552"/>
                    <a:pt x="1050" y="1447"/>
                  </a:cubicBezTo>
                  <a:cubicBezTo>
                    <a:pt x="1120" y="1307"/>
                    <a:pt x="1190" y="1237"/>
                    <a:pt x="1295" y="1062"/>
                  </a:cubicBezTo>
                  <a:cubicBezTo>
                    <a:pt x="1450" y="885"/>
                    <a:pt x="1591" y="792"/>
                    <a:pt x="1735" y="792"/>
                  </a:cubicBezTo>
                  <a:close/>
                  <a:moveTo>
                    <a:pt x="2023" y="1"/>
                  </a:moveTo>
                  <a:cubicBezTo>
                    <a:pt x="1765" y="1"/>
                    <a:pt x="1466" y="157"/>
                    <a:pt x="1155" y="572"/>
                  </a:cubicBezTo>
                  <a:cubicBezTo>
                    <a:pt x="1015" y="747"/>
                    <a:pt x="875" y="957"/>
                    <a:pt x="735" y="1132"/>
                  </a:cubicBezTo>
                  <a:cubicBezTo>
                    <a:pt x="595" y="1307"/>
                    <a:pt x="490" y="1482"/>
                    <a:pt x="350" y="1656"/>
                  </a:cubicBezTo>
                  <a:cubicBezTo>
                    <a:pt x="246" y="1831"/>
                    <a:pt x="106" y="1971"/>
                    <a:pt x="1" y="2111"/>
                  </a:cubicBezTo>
                  <a:lnTo>
                    <a:pt x="141" y="2251"/>
                  </a:lnTo>
                  <a:lnTo>
                    <a:pt x="385" y="2041"/>
                  </a:lnTo>
                  <a:cubicBezTo>
                    <a:pt x="630" y="2181"/>
                    <a:pt x="840" y="2321"/>
                    <a:pt x="1120" y="2531"/>
                  </a:cubicBezTo>
                  <a:lnTo>
                    <a:pt x="1819" y="3090"/>
                  </a:lnTo>
                  <a:cubicBezTo>
                    <a:pt x="2099" y="3300"/>
                    <a:pt x="2309" y="3475"/>
                    <a:pt x="2518" y="3650"/>
                  </a:cubicBezTo>
                  <a:lnTo>
                    <a:pt x="2379" y="3929"/>
                  </a:lnTo>
                  <a:lnTo>
                    <a:pt x="2553" y="4069"/>
                  </a:lnTo>
                  <a:cubicBezTo>
                    <a:pt x="2693" y="3859"/>
                    <a:pt x="2833" y="3650"/>
                    <a:pt x="2973" y="3440"/>
                  </a:cubicBezTo>
                  <a:cubicBezTo>
                    <a:pt x="3148" y="3265"/>
                    <a:pt x="3288" y="3055"/>
                    <a:pt x="3462" y="2880"/>
                  </a:cubicBezTo>
                  <a:lnTo>
                    <a:pt x="3288" y="2740"/>
                  </a:lnTo>
                  <a:lnTo>
                    <a:pt x="3078" y="2950"/>
                  </a:lnTo>
                  <a:cubicBezTo>
                    <a:pt x="2833" y="2810"/>
                    <a:pt x="2588" y="2636"/>
                    <a:pt x="2344" y="2426"/>
                  </a:cubicBezTo>
                  <a:lnTo>
                    <a:pt x="2099" y="2251"/>
                  </a:lnTo>
                  <a:lnTo>
                    <a:pt x="2239" y="2076"/>
                  </a:lnTo>
                  <a:cubicBezTo>
                    <a:pt x="2382" y="2066"/>
                    <a:pt x="2552" y="2062"/>
                    <a:pt x="2737" y="2062"/>
                  </a:cubicBezTo>
                  <a:cubicBezTo>
                    <a:pt x="3181" y="2062"/>
                    <a:pt x="3707" y="2086"/>
                    <a:pt x="4127" y="2111"/>
                  </a:cubicBezTo>
                  <a:cubicBezTo>
                    <a:pt x="4267" y="1831"/>
                    <a:pt x="4442" y="1552"/>
                    <a:pt x="4651" y="1272"/>
                  </a:cubicBezTo>
                  <a:lnTo>
                    <a:pt x="4477" y="1167"/>
                  </a:lnTo>
                  <a:lnTo>
                    <a:pt x="4372" y="1237"/>
                  </a:lnTo>
                  <a:cubicBezTo>
                    <a:pt x="4162" y="1272"/>
                    <a:pt x="2973" y="1307"/>
                    <a:pt x="2658" y="1342"/>
                  </a:cubicBezTo>
                  <a:cubicBezTo>
                    <a:pt x="2903" y="922"/>
                    <a:pt x="2868" y="468"/>
                    <a:pt x="2483" y="188"/>
                  </a:cubicBezTo>
                  <a:cubicBezTo>
                    <a:pt x="2356" y="74"/>
                    <a:pt x="2199" y="1"/>
                    <a:pt x="2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5"/>
            <p:cNvSpPr/>
            <p:nvPr/>
          </p:nvSpPr>
          <p:spPr>
            <a:xfrm>
              <a:off x="1651650" y="3055175"/>
              <a:ext cx="101425" cy="93800"/>
            </a:xfrm>
            <a:custGeom>
              <a:avLst/>
              <a:gdLst/>
              <a:ahLst/>
              <a:cxnLst/>
              <a:rect l="l" t="t" r="r" b="b"/>
              <a:pathLst>
                <a:path w="4057" h="3752" extrusionOk="0">
                  <a:moveTo>
                    <a:pt x="1761" y="800"/>
                  </a:moveTo>
                  <a:cubicBezTo>
                    <a:pt x="2003" y="800"/>
                    <a:pt x="2267" y="882"/>
                    <a:pt x="2518" y="1044"/>
                  </a:cubicBezTo>
                  <a:cubicBezTo>
                    <a:pt x="3113" y="1394"/>
                    <a:pt x="3392" y="1989"/>
                    <a:pt x="3078" y="2478"/>
                  </a:cubicBezTo>
                  <a:lnTo>
                    <a:pt x="3078" y="2513"/>
                  </a:lnTo>
                  <a:cubicBezTo>
                    <a:pt x="2898" y="2812"/>
                    <a:pt x="2616" y="2952"/>
                    <a:pt x="2290" y="2952"/>
                  </a:cubicBezTo>
                  <a:cubicBezTo>
                    <a:pt x="2045" y="2952"/>
                    <a:pt x="1774" y="2873"/>
                    <a:pt x="1504" y="2723"/>
                  </a:cubicBezTo>
                  <a:cubicBezTo>
                    <a:pt x="910" y="2373"/>
                    <a:pt x="665" y="1779"/>
                    <a:pt x="980" y="1254"/>
                  </a:cubicBezTo>
                  <a:cubicBezTo>
                    <a:pt x="1141" y="952"/>
                    <a:pt x="1430" y="800"/>
                    <a:pt x="1761" y="800"/>
                  </a:cubicBezTo>
                  <a:close/>
                  <a:moveTo>
                    <a:pt x="2067" y="1"/>
                  </a:moveTo>
                  <a:cubicBezTo>
                    <a:pt x="1485" y="1"/>
                    <a:pt x="969" y="366"/>
                    <a:pt x="595" y="1044"/>
                  </a:cubicBezTo>
                  <a:cubicBezTo>
                    <a:pt x="1" y="2024"/>
                    <a:pt x="280" y="3003"/>
                    <a:pt x="1085" y="3492"/>
                  </a:cubicBezTo>
                  <a:cubicBezTo>
                    <a:pt x="1385" y="3666"/>
                    <a:pt x="1682" y="3751"/>
                    <a:pt x="1967" y="3751"/>
                  </a:cubicBezTo>
                  <a:cubicBezTo>
                    <a:pt x="2542" y="3751"/>
                    <a:pt x="3065" y="3401"/>
                    <a:pt x="3462" y="2723"/>
                  </a:cubicBezTo>
                  <a:cubicBezTo>
                    <a:pt x="4057" y="1709"/>
                    <a:pt x="3777" y="730"/>
                    <a:pt x="2973" y="275"/>
                  </a:cubicBezTo>
                  <a:cubicBezTo>
                    <a:pt x="2660" y="90"/>
                    <a:pt x="2356" y="1"/>
                    <a:pt x="2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5"/>
            <p:cNvSpPr/>
            <p:nvPr/>
          </p:nvSpPr>
          <p:spPr>
            <a:xfrm>
              <a:off x="1084325" y="3560325"/>
              <a:ext cx="35850" cy="35850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699" y="0"/>
                  </a:moveTo>
                  <a:cubicBezTo>
                    <a:pt x="315" y="0"/>
                    <a:pt x="0" y="350"/>
                    <a:pt x="0" y="735"/>
                  </a:cubicBezTo>
                  <a:cubicBezTo>
                    <a:pt x="0" y="1119"/>
                    <a:pt x="315" y="1434"/>
                    <a:pt x="699" y="1434"/>
                  </a:cubicBezTo>
                  <a:cubicBezTo>
                    <a:pt x="1084" y="1434"/>
                    <a:pt x="1434" y="1119"/>
                    <a:pt x="1434" y="735"/>
                  </a:cubicBezTo>
                  <a:cubicBezTo>
                    <a:pt x="1434" y="315"/>
                    <a:pt x="1084" y="0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5"/>
            <p:cNvSpPr/>
            <p:nvPr/>
          </p:nvSpPr>
          <p:spPr>
            <a:xfrm>
              <a:off x="424300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35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35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5"/>
            <p:cNvSpPr/>
            <p:nvPr/>
          </p:nvSpPr>
          <p:spPr>
            <a:xfrm>
              <a:off x="1746925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00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00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5"/>
            <p:cNvSpPr/>
            <p:nvPr/>
          </p:nvSpPr>
          <p:spPr>
            <a:xfrm>
              <a:off x="467150" y="1816350"/>
              <a:ext cx="1269325" cy="1624225"/>
            </a:xfrm>
            <a:custGeom>
              <a:avLst/>
              <a:gdLst/>
              <a:ahLst/>
              <a:cxnLst/>
              <a:rect l="l" t="t" r="r" b="b"/>
              <a:pathLst>
                <a:path w="50773" h="64969" extrusionOk="0">
                  <a:moveTo>
                    <a:pt x="49688" y="1085"/>
                  </a:moveTo>
                  <a:lnTo>
                    <a:pt x="49688" y="26051"/>
                  </a:lnTo>
                  <a:cubicBezTo>
                    <a:pt x="49688" y="30142"/>
                    <a:pt x="49094" y="34338"/>
                    <a:pt x="47905" y="38429"/>
                  </a:cubicBezTo>
                  <a:cubicBezTo>
                    <a:pt x="47905" y="38429"/>
                    <a:pt x="47800" y="38744"/>
                    <a:pt x="47800" y="38779"/>
                  </a:cubicBezTo>
                  <a:cubicBezTo>
                    <a:pt x="47800" y="38779"/>
                    <a:pt x="47730" y="38954"/>
                    <a:pt x="47695" y="39128"/>
                  </a:cubicBezTo>
                  <a:cubicBezTo>
                    <a:pt x="45038" y="36751"/>
                    <a:pt x="26051" y="19652"/>
                    <a:pt x="25386" y="19057"/>
                  </a:cubicBezTo>
                  <a:cubicBezTo>
                    <a:pt x="25351" y="19092"/>
                    <a:pt x="25246" y="19197"/>
                    <a:pt x="25072" y="19337"/>
                  </a:cubicBezTo>
                  <a:cubicBezTo>
                    <a:pt x="25002" y="19372"/>
                    <a:pt x="24932" y="19442"/>
                    <a:pt x="24862" y="19512"/>
                  </a:cubicBezTo>
                  <a:cubicBezTo>
                    <a:pt x="21925" y="22135"/>
                    <a:pt x="7343" y="35282"/>
                    <a:pt x="3077" y="39128"/>
                  </a:cubicBezTo>
                  <a:cubicBezTo>
                    <a:pt x="3008" y="38954"/>
                    <a:pt x="2973" y="38779"/>
                    <a:pt x="2973" y="38779"/>
                  </a:cubicBezTo>
                  <a:cubicBezTo>
                    <a:pt x="2973" y="38779"/>
                    <a:pt x="2868" y="38464"/>
                    <a:pt x="2868" y="38429"/>
                  </a:cubicBezTo>
                  <a:cubicBezTo>
                    <a:pt x="1679" y="34338"/>
                    <a:pt x="1049" y="30177"/>
                    <a:pt x="1049" y="26051"/>
                  </a:cubicBezTo>
                  <a:lnTo>
                    <a:pt x="1049" y="1085"/>
                  </a:lnTo>
                  <a:close/>
                  <a:moveTo>
                    <a:pt x="25386" y="28708"/>
                  </a:moveTo>
                  <a:lnTo>
                    <a:pt x="44758" y="46157"/>
                  </a:lnTo>
                  <a:cubicBezTo>
                    <a:pt x="44723" y="46227"/>
                    <a:pt x="44688" y="46297"/>
                    <a:pt x="44653" y="46367"/>
                  </a:cubicBezTo>
                  <a:cubicBezTo>
                    <a:pt x="44653" y="46367"/>
                    <a:pt x="44443" y="46751"/>
                    <a:pt x="44443" y="46751"/>
                  </a:cubicBezTo>
                  <a:cubicBezTo>
                    <a:pt x="44443" y="46751"/>
                    <a:pt x="44146" y="47312"/>
                    <a:pt x="44097" y="47312"/>
                  </a:cubicBezTo>
                  <a:cubicBezTo>
                    <a:pt x="44096" y="47312"/>
                    <a:pt x="44095" y="47312"/>
                    <a:pt x="44094" y="47311"/>
                  </a:cubicBezTo>
                  <a:cubicBezTo>
                    <a:pt x="39723" y="55108"/>
                    <a:pt x="33079" y="60948"/>
                    <a:pt x="25386" y="63815"/>
                  </a:cubicBezTo>
                  <a:cubicBezTo>
                    <a:pt x="17694" y="60948"/>
                    <a:pt x="11050" y="55108"/>
                    <a:pt x="6644" y="47346"/>
                  </a:cubicBezTo>
                  <a:cubicBezTo>
                    <a:pt x="6644" y="47346"/>
                    <a:pt x="6329" y="46751"/>
                    <a:pt x="6329" y="46751"/>
                  </a:cubicBezTo>
                  <a:cubicBezTo>
                    <a:pt x="6329" y="46751"/>
                    <a:pt x="6120" y="46401"/>
                    <a:pt x="6120" y="46367"/>
                  </a:cubicBezTo>
                  <a:cubicBezTo>
                    <a:pt x="6085" y="46297"/>
                    <a:pt x="6050" y="46192"/>
                    <a:pt x="6015" y="46122"/>
                  </a:cubicBezTo>
                  <a:lnTo>
                    <a:pt x="21155" y="32520"/>
                  </a:lnTo>
                  <a:cubicBezTo>
                    <a:pt x="23603" y="30282"/>
                    <a:pt x="25386" y="28708"/>
                    <a:pt x="25386" y="28708"/>
                  </a:cubicBezTo>
                  <a:close/>
                  <a:moveTo>
                    <a:pt x="0" y="1"/>
                  </a:moveTo>
                  <a:lnTo>
                    <a:pt x="0" y="560"/>
                  </a:lnTo>
                  <a:lnTo>
                    <a:pt x="0" y="26051"/>
                  </a:lnTo>
                  <a:cubicBezTo>
                    <a:pt x="0" y="30317"/>
                    <a:pt x="630" y="34583"/>
                    <a:pt x="1854" y="38709"/>
                  </a:cubicBezTo>
                  <a:lnTo>
                    <a:pt x="1854" y="38744"/>
                  </a:lnTo>
                  <a:lnTo>
                    <a:pt x="1958" y="39058"/>
                  </a:lnTo>
                  <a:lnTo>
                    <a:pt x="2203" y="39898"/>
                  </a:lnTo>
                  <a:cubicBezTo>
                    <a:pt x="2203" y="39898"/>
                    <a:pt x="2203" y="39863"/>
                    <a:pt x="2238" y="39863"/>
                  </a:cubicBezTo>
                  <a:cubicBezTo>
                    <a:pt x="3008" y="42275"/>
                    <a:pt x="3987" y="44653"/>
                    <a:pt x="5175" y="46856"/>
                  </a:cubicBezTo>
                  <a:lnTo>
                    <a:pt x="5175" y="46891"/>
                  </a:lnTo>
                  <a:lnTo>
                    <a:pt x="5350" y="47276"/>
                  </a:lnTo>
                  <a:lnTo>
                    <a:pt x="5700" y="47870"/>
                  </a:lnTo>
                  <a:cubicBezTo>
                    <a:pt x="10281" y="55912"/>
                    <a:pt x="17134" y="61962"/>
                    <a:pt x="25177" y="64899"/>
                  </a:cubicBezTo>
                  <a:lnTo>
                    <a:pt x="25386" y="64969"/>
                  </a:lnTo>
                  <a:lnTo>
                    <a:pt x="25561" y="64899"/>
                  </a:lnTo>
                  <a:cubicBezTo>
                    <a:pt x="33639" y="61962"/>
                    <a:pt x="40492" y="55912"/>
                    <a:pt x="45038" y="47870"/>
                  </a:cubicBezTo>
                  <a:lnTo>
                    <a:pt x="45073" y="47870"/>
                  </a:lnTo>
                  <a:lnTo>
                    <a:pt x="45387" y="47276"/>
                  </a:lnTo>
                  <a:lnTo>
                    <a:pt x="45597" y="46891"/>
                  </a:lnTo>
                  <a:lnTo>
                    <a:pt x="45597" y="46856"/>
                  </a:lnTo>
                  <a:cubicBezTo>
                    <a:pt x="46751" y="44653"/>
                    <a:pt x="47730" y="42275"/>
                    <a:pt x="48534" y="39863"/>
                  </a:cubicBezTo>
                  <a:cubicBezTo>
                    <a:pt x="48569" y="39863"/>
                    <a:pt x="48569" y="39898"/>
                    <a:pt x="48569" y="39898"/>
                  </a:cubicBezTo>
                  <a:lnTo>
                    <a:pt x="48814" y="39058"/>
                  </a:lnTo>
                  <a:lnTo>
                    <a:pt x="48919" y="38744"/>
                  </a:lnTo>
                  <a:lnTo>
                    <a:pt x="48919" y="38709"/>
                  </a:lnTo>
                  <a:cubicBezTo>
                    <a:pt x="50143" y="34548"/>
                    <a:pt x="50772" y="30282"/>
                    <a:pt x="50772" y="26051"/>
                  </a:cubicBezTo>
                  <a:lnTo>
                    <a:pt x="50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5"/>
            <p:cNvSpPr/>
            <p:nvPr/>
          </p:nvSpPr>
          <p:spPr>
            <a:xfrm>
              <a:off x="812450" y="2695775"/>
              <a:ext cx="538500" cy="645150"/>
            </a:xfrm>
            <a:custGeom>
              <a:avLst/>
              <a:gdLst/>
              <a:ahLst/>
              <a:cxnLst/>
              <a:rect l="l" t="t" r="r" b="b"/>
              <a:pathLst>
                <a:path w="21540" h="25806" extrusionOk="0">
                  <a:moveTo>
                    <a:pt x="11574" y="0"/>
                  </a:moveTo>
                  <a:lnTo>
                    <a:pt x="10770" y="1574"/>
                  </a:lnTo>
                  <a:lnTo>
                    <a:pt x="9057" y="1224"/>
                  </a:lnTo>
                  <a:lnTo>
                    <a:pt x="9791" y="2832"/>
                  </a:lnTo>
                  <a:lnTo>
                    <a:pt x="8427" y="3951"/>
                  </a:lnTo>
                  <a:lnTo>
                    <a:pt x="10141" y="4371"/>
                  </a:lnTo>
                  <a:lnTo>
                    <a:pt x="10176" y="6119"/>
                  </a:lnTo>
                  <a:lnTo>
                    <a:pt x="11574" y="5035"/>
                  </a:lnTo>
                  <a:lnTo>
                    <a:pt x="12973" y="6119"/>
                  </a:lnTo>
                  <a:lnTo>
                    <a:pt x="13008" y="4371"/>
                  </a:lnTo>
                  <a:lnTo>
                    <a:pt x="14721" y="3951"/>
                  </a:lnTo>
                  <a:lnTo>
                    <a:pt x="13358" y="2832"/>
                  </a:lnTo>
                  <a:lnTo>
                    <a:pt x="14092" y="1224"/>
                  </a:lnTo>
                  <a:lnTo>
                    <a:pt x="12379" y="1574"/>
                  </a:lnTo>
                  <a:lnTo>
                    <a:pt x="11574" y="0"/>
                  </a:lnTo>
                  <a:close/>
                  <a:moveTo>
                    <a:pt x="19232" y="5945"/>
                  </a:moveTo>
                  <a:lnTo>
                    <a:pt x="18498" y="7273"/>
                  </a:lnTo>
                  <a:lnTo>
                    <a:pt x="16959" y="7238"/>
                  </a:lnTo>
                  <a:lnTo>
                    <a:pt x="17729" y="8602"/>
                  </a:lnTo>
                  <a:lnTo>
                    <a:pt x="16959" y="9896"/>
                  </a:lnTo>
                  <a:lnTo>
                    <a:pt x="18498" y="9896"/>
                  </a:lnTo>
                  <a:lnTo>
                    <a:pt x="19232" y="11224"/>
                  </a:lnTo>
                  <a:lnTo>
                    <a:pt x="20001" y="9896"/>
                  </a:lnTo>
                  <a:lnTo>
                    <a:pt x="21540" y="9896"/>
                  </a:lnTo>
                  <a:lnTo>
                    <a:pt x="20736" y="8602"/>
                  </a:lnTo>
                  <a:lnTo>
                    <a:pt x="21540" y="7238"/>
                  </a:lnTo>
                  <a:lnTo>
                    <a:pt x="20001" y="7273"/>
                  </a:lnTo>
                  <a:lnTo>
                    <a:pt x="19232" y="5945"/>
                  </a:lnTo>
                  <a:close/>
                  <a:moveTo>
                    <a:pt x="3112" y="8008"/>
                  </a:moveTo>
                  <a:lnTo>
                    <a:pt x="2343" y="9581"/>
                  </a:lnTo>
                  <a:lnTo>
                    <a:pt x="630" y="9231"/>
                  </a:lnTo>
                  <a:lnTo>
                    <a:pt x="630" y="9231"/>
                  </a:lnTo>
                  <a:lnTo>
                    <a:pt x="1364" y="10840"/>
                  </a:lnTo>
                  <a:lnTo>
                    <a:pt x="0" y="11959"/>
                  </a:lnTo>
                  <a:lnTo>
                    <a:pt x="1714" y="12378"/>
                  </a:lnTo>
                  <a:lnTo>
                    <a:pt x="1714" y="14127"/>
                  </a:lnTo>
                  <a:lnTo>
                    <a:pt x="3112" y="13078"/>
                  </a:lnTo>
                  <a:lnTo>
                    <a:pt x="4511" y="14127"/>
                  </a:lnTo>
                  <a:lnTo>
                    <a:pt x="4546" y="12378"/>
                  </a:lnTo>
                  <a:lnTo>
                    <a:pt x="6259" y="11959"/>
                  </a:lnTo>
                  <a:lnTo>
                    <a:pt x="4896" y="10840"/>
                  </a:lnTo>
                  <a:lnTo>
                    <a:pt x="5630" y="9231"/>
                  </a:lnTo>
                  <a:lnTo>
                    <a:pt x="3917" y="9581"/>
                  </a:lnTo>
                  <a:lnTo>
                    <a:pt x="3112" y="8008"/>
                  </a:lnTo>
                  <a:close/>
                  <a:moveTo>
                    <a:pt x="14651" y="11294"/>
                  </a:moveTo>
                  <a:lnTo>
                    <a:pt x="13952" y="12623"/>
                  </a:lnTo>
                  <a:lnTo>
                    <a:pt x="12483" y="12868"/>
                  </a:lnTo>
                  <a:lnTo>
                    <a:pt x="13533" y="13917"/>
                  </a:lnTo>
                  <a:lnTo>
                    <a:pt x="13288" y="15420"/>
                  </a:lnTo>
                  <a:lnTo>
                    <a:pt x="14651" y="14756"/>
                  </a:lnTo>
                  <a:lnTo>
                    <a:pt x="16015" y="15420"/>
                  </a:lnTo>
                  <a:lnTo>
                    <a:pt x="15770" y="13917"/>
                  </a:lnTo>
                  <a:lnTo>
                    <a:pt x="16819" y="12868"/>
                  </a:lnTo>
                  <a:lnTo>
                    <a:pt x="15351" y="12623"/>
                  </a:lnTo>
                  <a:lnTo>
                    <a:pt x="14651" y="11294"/>
                  </a:lnTo>
                  <a:close/>
                  <a:moveTo>
                    <a:pt x="11609" y="18602"/>
                  </a:moveTo>
                  <a:lnTo>
                    <a:pt x="10840" y="20316"/>
                  </a:lnTo>
                  <a:lnTo>
                    <a:pt x="9092" y="19651"/>
                  </a:lnTo>
                  <a:lnTo>
                    <a:pt x="9092" y="19651"/>
                  </a:lnTo>
                  <a:lnTo>
                    <a:pt x="9756" y="21435"/>
                  </a:lnTo>
                  <a:lnTo>
                    <a:pt x="8043" y="22204"/>
                  </a:lnTo>
                  <a:lnTo>
                    <a:pt x="9756" y="22973"/>
                  </a:lnTo>
                  <a:lnTo>
                    <a:pt x="9092" y="24757"/>
                  </a:lnTo>
                  <a:lnTo>
                    <a:pt x="10840" y="24092"/>
                  </a:lnTo>
                  <a:lnTo>
                    <a:pt x="11609" y="25806"/>
                  </a:lnTo>
                  <a:lnTo>
                    <a:pt x="12379" y="24092"/>
                  </a:lnTo>
                  <a:lnTo>
                    <a:pt x="14127" y="24757"/>
                  </a:lnTo>
                  <a:lnTo>
                    <a:pt x="13498" y="22973"/>
                  </a:lnTo>
                  <a:lnTo>
                    <a:pt x="15176" y="22204"/>
                  </a:lnTo>
                  <a:lnTo>
                    <a:pt x="13498" y="21435"/>
                  </a:lnTo>
                  <a:lnTo>
                    <a:pt x="14127" y="19651"/>
                  </a:lnTo>
                  <a:lnTo>
                    <a:pt x="14127" y="19651"/>
                  </a:lnTo>
                  <a:lnTo>
                    <a:pt x="12379" y="20316"/>
                  </a:lnTo>
                  <a:lnTo>
                    <a:pt x="11609" y="186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5"/>
            <p:cNvSpPr/>
            <p:nvPr/>
          </p:nvSpPr>
          <p:spPr>
            <a:xfrm>
              <a:off x="544950" y="1950975"/>
              <a:ext cx="460700" cy="354050"/>
            </a:xfrm>
            <a:custGeom>
              <a:avLst/>
              <a:gdLst/>
              <a:ahLst/>
              <a:cxnLst/>
              <a:rect l="l" t="t" r="r" b="b"/>
              <a:pathLst>
                <a:path w="18428" h="14162" extrusionOk="0">
                  <a:moveTo>
                    <a:pt x="0" y="0"/>
                  </a:moveTo>
                  <a:lnTo>
                    <a:pt x="0" y="13568"/>
                  </a:lnTo>
                  <a:lnTo>
                    <a:pt x="8183" y="13568"/>
                  </a:lnTo>
                  <a:cubicBezTo>
                    <a:pt x="8358" y="13917"/>
                    <a:pt x="8707" y="14162"/>
                    <a:pt x="9232" y="14162"/>
                  </a:cubicBezTo>
                  <a:cubicBezTo>
                    <a:pt x="9721" y="14162"/>
                    <a:pt x="10071" y="13917"/>
                    <a:pt x="10246" y="13568"/>
                  </a:cubicBezTo>
                  <a:lnTo>
                    <a:pt x="18428" y="13568"/>
                  </a:lnTo>
                  <a:lnTo>
                    <a:pt x="18428" y="0"/>
                  </a:lnTo>
                  <a:lnTo>
                    <a:pt x="17414" y="0"/>
                  </a:lnTo>
                  <a:lnTo>
                    <a:pt x="17449" y="280"/>
                  </a:lnTo>
                  <a:cubicBezTo>
                    <a:pt x="17449" y="280"/>
                    <a:pt x="17484" y="315"/>
                    <a:pt x="17484" y="350"/>
                  </a:cubicBezTo>
                  <a:lnTo>
                    <a:pt x="17484" y="12623"/>
                  </a:lnTo>
                  <a:lnTo>
                    <a:pt x="9861" y="12623"/>
                  </a:lnTo>
                  <a:cubicBezTo>
                    <a:pt x="9721" y="12868"/>
                    <a:pt x="9546" y="12903"/>
                    <a:pt x="9232" y="12903"/>
                  </a:cubicBezTo>
                  <a:cubicBezTo>
                    <a:pt x="8882" y="12903"/>
                    <a:pt x="8707" y="12833"/>
                    <a:pt x="8602" y="12623"/>
                  </a:cubicBezTo>
                  <a:lnTo>
                    <a:pt x="945" y="12623"/>
                  </a:lnTo>
                  <a:lnTo>
                    <a:pt x="945" y="350"/>
                  </a:lnTo>
                  <a:cubicBezTo>
                    <a:pt x="945" y="315"/>
                    <a:pt x="945" y="280"/>
                    <a:pt x="945" y="280"/>
                  </a:cubicBezTo>
                  <a:lnTo>
                    <a:pt x="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589525" y="1924650"/>
              <a:ext cx="179225" cy="318650"/>
            </a:xfrm>
            <a:custGeom>
              <a:avLst/>
              <a:gdLst/>
              <a:ahLst/>
              <a:cxnLst/>
              <a:rect l="l" t="t" r="r" b="b"/>
              <a:pathLst>
                <a:path w="7169" h="12746" extrusionOk="0">
                  <a:moveTo>
                    <a:pt x="5137" y="1504"/>
                  </a:moveTo>
                  <a:cubicBezTo>
                    <a:pt x="5196" y="1504"/>
                    <a:pt x="5256" y="1505"/>
                    <a:pt x="5316" y="1508"/>
                  </a:cubicBezTo>
                  <a:cubicBezTo>
                    <a:pt x="5770" y="1508"/>
                    <a:pt x="6120" y="1578"/>
                    <a:pt x="6470" y="1683"/>
                  </a:cubicBezTo>
                  <a:lnTo>
                    <a:pt x="6470" y="2277"/>
                  </a:lnTo>
                  <a:cubicBezTo>
                    <a:pt x="6155" y="2172"/>
                    <a:pt x="5805" y="2102"/>
                    <a:pt x="5316" y="2067"/>
                  </a:cubicBezTo>
                  <a:cubicBezTo>
                    <a:pt x="4581" y="2067"/>
                    <a:pt x="3812" y="2242"/>
                    <a:pt x="2973" y="2452"/>
                  </a:cubicBezTo>
                  <a:cubicBezTo>
                    <a:pt x="2239" y="2662"/>
                    <a:pt x="1504" y="2837"/>
                    <a:pt x="735" y="2872"/>
                  </a:cubicBezTo>
                  <a:lnTo>
                    <a:pt x="735" y="2312"/>
                  </a:lnTo>
                  <a:cubicBezTo>
                    <a:pt x="1434" y="2277"/>
                    <a:pt x="2134" y="2067"/>
                    <a:pt x="2833" y="1893"/>
                  </a:cubicBezTo>
                  <a:cubicBezTo>
                    <a:pt x="3642" y="1698"/>
                    <a:pt x="4392" y="1504"/>
                    <a:pt x="5137" y="1504"/>
                  </a:cubicBezTo>
                  <a:close/>
                  <a:moveTo>
                    <a:pt x="5137" y="2903"/>
                  </a:moveTo>
                  <a:cubicBezTo>
                    <a:pt x="5196" y="2903"/>
                    <a:pt x="5256" y="2904"/>
                    <a:pt x="5316" y="2907"/>
                  </a:cubicBezTo>
                  <a:cubicBezTo>
                    <a:pt x="5735" y="2907"/>
                    <a:pt x="6120" y="2977"/>
                    <a:pt x="6470" y="3082"/>
                  </a:cubicBezTo>
                  <a:lnTo>
                    <a:pt x="6470" y="3676"/>
                  </a:lnTo>
                  <a:cubicBezTo>
                    <a:pt x="6155" y="3571"/>
                    <a:pt x="5805" y="3466"/>
                    <a:pt x="5316" y="3466"/>
                  </a:cubicBezTo>
                  <a:cubicBezTo>
                    <a:pt x="5261" y="3464"/>
                    <a:pt x="5207" y="3462"/>
                    <a:pt x="5152" y="3462"/>
                  </a:cubicBezTo>
                  <a:cubicBezTo>
                    <a:pt x="4467" y="3462"/>
                    <a:pt x="3750" y="3657"/>
                    <a:pt x="2973" y="3851"/>
                  </a:cubicBezTo>
                  <a:cubicBezTo>
                    <a:pt x="2239" y="4026"/>
                    <a:pt x="1504" y="4235"/>
                    <a:pt x="735" y="4270"/>
                  </a:cubicBezTo>
                  <a:lnTo>
                    <a:pt x="735" y="3711"/>
                  </a:lnTo>
                  <a:cubicBezTo>
                    <a:pt x="1434" y="3641"/>
                    <a:pt x="2134" y="3466"/>
                    <a:pt x="2833" y="3291"/>
                  </a:cubicBezTo>
                  <a:cubicBezTo>
                    <a:pt x="3642" y="3097"/>
                    <a:pt x="4392" y="2903"/>
                    <a:pt x="5137" y="2903"/>
                  </a:cubicBezTo>
                  <a:close/>
                  <a:moveTo>
                    <a:pt x="5138" y="4267"/>
                  </a:moveTo>
                  <a:cubicBezTo>
                    <a:pt x="5197" y="4267"/>
                    <a:pt x="5256" y="4268"/>
                    <a:pt x="5316" y="4270"/>
                  </a:cubicBezTo>
                  <a:cubicBezTo>
                    <a:pt x="5735" y="4305"/>
                    <a:pt x="6120" y="4340"/>
                    <a:pt x="6470" y="4445"/>
                  </a:cubicBezTo>
                  <a:lnTo>
                    <a:pt x="6470" y="5040"/>
                  </a:lnTo>
                  <a:cubicBezTo>
                    <a:pt x="6155" y="4935"/>
                    <a:pt x="5805" y="4865"/>
                    <a:pt x="5316" y="4830"/>
                  </a:cubicBezTo>
                  <a:cubicBezTo>
                    <a:pt x="4581" y="4830"/>
                    <a:pt x="3812" y="5005"/>
                    <a:pt x="2973" y="5215"/>
                  </a:cubicBezTo>
                  <a:cubicBezTo>
                    <a:pt x="2274" y="5424"/>
                    <a:pt x="1504" y="5599"/>
                    <a:pt x="735" y="5669"/>
                  </a:cubicBezTo>
                  <a:lnTo>
                    <a:pt x="735" y="5075"/>
                  </a:lnTo>
                  <a:cubicBezTo>
                    <a:pt x="1434" y="5040"/>
                    <a:pt x="2134" y="4865"/>
                    <a:pt x="2833" y="4690"/>
                  </a:cubicBezTo>
                  <a:cubicBezTo>
                    <a:pt x="3643" y="4463"/>
                    <a:pt x="4392" y="4267"/>
                    <a:pt x="5138" y="4267"/>
                  </a:cubicBezTo>
                  <a:close/>
                  <a:moveTo>
                    <a:pt x="5137" y="5665"/>
                  </a:moveTo>
                  <a:cubicBezTo>
                    <a:pt x="5196" y="5665"/>
                    <a:pt x="5256" y="5666"/>
                    <a:pt x="5316" y="5669"/>
                  </a:cubicBezTo>
                  <a:cubicBezTo>
                    <a:pt x="5735" y="5669"/>
                    <a:pt x="6120" y="5739"/>
                    <a:pt x="6470" y="5844"/>
                  </a:cubicBezTo>
                  <a:lnTo>
                    <a:pt x="6470" y="6438"/>
                  </a:lnTo>
                  <a:cubicBezTo>
                    <a:pt x="6155" y="6333"/>
                    <a:pt x="5805" y="6264"/>
                    <a:pt x="5316" y="6229"/>
                  </a:cubicBezTo>
                  <a:cubicBezTo>
                    <a:pt x="5261" y="6226"/>
                    <a:pt x="5207" y="6225"/>
                    <a:pt x="5152" y="6225"/>
                  </a:cubicBezTo>
                  <a:cubicBezTo>
                    <a:pt x="4467" y="6225"/>
                    <a:pt x="3750" y="6419"/>
                    <a:pt x="2973" y="6613"/>
                  </a:cubicBezTo>
                  <a:cubicBezTo>
                    <a:pt x="2239" y="6788"/>
                    <a:pt x="1504" y="6998"/>
                    <a:pt x="735" y="7033"/>
                  </a:cubicBezTo>
                  <a:lnTo>
                    <a:pt x="735" y="6473"/>
                  </a:lnTo>
                  <a:cubicBezTo>
                    <a:pt x="1434" y="6403"/>
                    <a:pt x="2134" y="6229"/>
                    <a:pt x="2833" y="6054"/>
                  </a:cubicBezTo>
                  <a:cubicBezTo>
                    <a:pt x="3642" y="5859"/>
                    <a:pt x="4392" y="5665"/>
                    <a:pt x="5137" y="5665"/>
                  </a:cubicBezTo>
                  <a:close/>
                  <a:moveTo>
                    <a:pt x="5316" y="7033"/>
                  </a:moveTo>
                  <a:cubicBezTo>
                    <a:pt x="5735" y="7068"/>
                    <a:pt x="6120" y="7103"/>
                    <a:pt x="6435" y="7208"/>
                  </a:cubicBezTo>
                  <a:lnTo>
                    <a:pt x="6435" y="7791"/>
                  </a:lnTo>
                  <a:lnTo>
                    <a:pt x="6435" y="7791"/>
                  </a:lnTo>
                  <a:cubicBezTo>
                    <a:pt x="6129" y="7692"/>
                    <a:pt x="5787" y="7627"/>
                    <a:pt x="5316" y="7627"/>
                  </a:cubicBezTo>
                  <a:cubicBezTo>
                    <a:pt x="5261" y="7625"/>
                    <a:pt x="5207" y="7623"/>
                    <a:pt x="5152" y="7623"/>
                  </a:cubicBezTo>
                  <a:cubicBezTo>
                    <a:pt x="4467" y="7623"/>
                    <a:pt x="3750" y="7818"/>
                    <a:pt x="2973" y="8012"/>
                  </a:cubicBezTo>
                  <a:cubicBezTo>
                    <a:pt x="2274" y="8187"/>
                    <a:pt x="1504" y="8362"/>
                    <a:pt x="735" y="8431"/>
                  </a:cubicBezTo>
                  <a:lnTo>
                    <a:pt x="735" y="7837"/>
                  </a:lnTo>
                  <a:cubicBezTo>
                    <a:pt x="1434" y="7802"/>
                    <a:pt x="2134" y="7627"/>
                    <a:pt x="2833" y="7452"/>
                  </a:cubicBezTo>
                  <a:cubicBezTo>
                    <a:pt x="3707" y="7243"/>
                    <a:pt x="4511" y="7033"/>
                    <a:pt x="5316" y="7033"/>
                  </a:cubicBezTo>
                  <a:close/>
                  <a:moveTo>
                    <a:pt x="5137" y="8428"/>
                  </a:moveTo>
                  <a:cubicBezTo>
                    <a:pt x="5196" y="8428"/>
                    <a:pt x="5256" y="8429"/>
                    <a:pt x="5316" y="8431"/>
                  </a:cubicBezTo>
                  <a:cubicBezTo>
                    <a:pt x="5735" y="8431"/>
                    <a:pt x="6120" y="8501"/>
                    <a:pt x="6470" y="8606"/>
                  </a:cubicBezTo>
                  <a:lnTo>
                    <a:pt x="6470" y="9201"/>
                  </a:lnTo>
                  <a:cubicBezTo>
                    <a:pt x="6155" y="9096"/>
                    <a:pt x="5805" y="8991"/>
                    <a:pt x="5316" y="8991"/>
                  </a:cubicBezTo>
                  <a:cubicBezTo>
                    <a:pt x="5261" y="8988"/>
                    <a:pt x="5207" y="8987"/>
                    <a:pt x="5152" y="8987"/>
                  </a:cubicBezTo>
                  <a:cubicBezTo>
                    <a:pt x="4467" y="8987"/>
                    <a:pt x="3750" y="9181"/>
                    <a:pt x="2973" y="9376"/>
                  </a:cubicBezTo>
                  <a:cubicBezTo>
                    <a:pt x="2239" y="9550"/>
                    <a:pt x="1504" y="9760"/>
                    <a:pt x="735" y="9795"/>
                  </a:cubicBezTo>
                  <a:lnTo>
                    <a:pt x="735" y="9236"/>
                  </a:lnTo>
                  <a:cubicBezTo>
                    <a:pt x="1434" y="9166"/>
                    <a:pt x="2134" y="8991"/>
                    <a:pt x="2833" y="8816"/>
                  </a:cubicBezTo>
                  <a:cubicBezTo>
                    <a:pt x="3642" y="8622"/>
                    <a:pt x="4392" y="8428"/>
                    <a:pt x="5137" y="8428"/>
                  </a:cubicBezTo>
                  <a:close/>
                  <a:moveTo>
                    <a:pt x="5138" y="9791"/>
                  </a:moveTo>
                  <a:cubicBezTo>
                    <a:pt x="5197" y="9791"/>
                    <a:pt x="5256" y="9793"/>
                    <a:pt x="5316" y="9795"/>
                  </a:cubicBezTo>
                  <a:cubicBezTo>
                    <a:pt x="5735" y="9830"/>
                    <a:pt x="6120" y="9865"/>
                    <a:pt x="6470" y="9970"/>
                  </a:cubicBezTo>
                  <a:lnTo>
                    <a:pt x="6470" y="10599"/>
                  </a:lnTo>
                  <a:cubicBezTo>
                    <a:pt x="6155" y="10460"/>
                    <a:pt x="5805" y="10390"/>
                    <a:pt x="5316" y="10390"/>
                  </a:cubicBezTo>
                  <a:cubicBezTo>
                    <a:pt x="5261" y="10387"/>
                    <a:pt x="5207" y="10386"/>
                    <a:pt x="5152" y="10386"/>
                  </a:cubicBezTo>
                  <a:cubicBezTo>
                    <a:pt x="4467" y="10386"/>
                    <a:pt x="3750" y="10580"/>
                    <a:pt x="2973" y="10774"/>
                  </a:cubicBezTo>
                  <a:cubicBezTo>
                    <a:pt x="2239" y="10949"/>
                    <a:pt x="1504" y="11124"/>
                    <a:pt x="735" y="11194"/>
                  </a:cubicBezTo>
                  <a:lnTo>
                    <a:pt x="735" y="10599"/>
                  </a:lnTo>
                  <a:cubicBezTo>
                    <a:pt x="1434" y="10564"/>
                    <a:pt x="2169" y="10390"/>
                    <a:pt x="2833" y="10215"/>
                  </a:cubicBezTo>
                  <a:cubicBezTo>
                    <a:pt x="3643" y="9988"/>
                    <a:pt x="4392" y="9791"/>
                    <a:pt x="5138" y="9791"/>
                  </a:cubicBezTo>
                  <a:close/>
                  <a:moveTo>
                    <a:pt x="5151" y="1"/>
                  </a:moveTo>
                  <a:cubicBezTo>
                    <a:pt x="4462" y="1"/>
                    <a:pt x="3717" y="195"/>
                    <a:pt x="2973" y="389"/>
                  </a:cubicBezTo>
                  <a:cubicBezTo>
                    <a:pt x="2140" y="605"/>
                    <a:pt x="1253" y="821"/>
                    <a:pt x="360" y="821"/>
                  </a:cubicBezTo>
                  <a:cubicBezTo>
                    <a:pt x="240" y="821"/>
                    <a:pt x="120" y="817"/>
                    <a:pt x="1" y="809"/>
                  </a:cubicBezTo>
                  <a:lnTo>
                    <a:pt x="1" y="12732"/>
                  </a:lnTo>
                  <a:cubicBezTo>
                    <a:pt x="126" y="12742"/>
                    <a:pt x="251" y="12746"/>
                    <a:pt x="377" y="12746"/>
                  </a:cubicBezTo>
                  <a:cubicBezTo>
                    <a:pt x="1195" y="12746"/>
                    <a:pt x="2014" y="12560"/>
                    <a:pt x="2833" y="12348"/>
                  </a:cubicBezTo>
                  <a:cubicBezTo>
                    <a:pt x="3643" y="12121"/>
                    <a:pt x="4392" y="11924"/>
                    <a:pt x="5138" y="11924"/>
                  </a:cubicBezTo>
                  <a:cubicBezTo>
                    <a:pt x="5197" y="11924"/>
                    <a:pt x="5256" y="11926"/>
                    <a:pt x="5316" y="11928"/>
                  </a:cubicBezTo>
                  <a:cubicBezTo>
                    <a:pt x="6085" y="11963"/>
                    <a:pt x="6644" y="12138"/>
                    <a:pt x="7169" y="12453"/>
                  </a:cubicBezTo>
                  <a:lnTo>
                    <a:pt x="7169" y="634"/>
                  </a:lnTo>
                  <a:cubicBezTo>
                    <a:pt x="6784" y="319"/>
                    <a:pt x="6295" y="39"/>
                    <a:pt x="5316" y="4"/>
                  </a:cubicBezTo>
                  <a:cubicBezTo>
                    <a:pt x="5261" y="2"/>
                    <a:pt x="5206" y="1"/>
                    <a:pt x="5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5"/>
            <p:cNvSpPr/>
            <p:nvPr/>
          </p:nvSpPr>
          <p:spPr>
            <a:xfrm>
              <a:off x="782725" y="1924650"/>
              <a:ext cx="178350" cy="318625"/>
            </a:xfrm>
            <a:custGeom>
              <a:avLst/>
              <a:gdLst/>
              <a:ahLst/>
              <a:cxnLst/>
              <a:rect l="l" t="t" r="r" b="b"/>
              <a:pathLst>
                <a:path w="7134" h="12745" extrusionOk="0">
                  <a:moveTo>
                    <a:pt x="1998" y="1504"/>
                  </a:moveTo>
                  <a:cubicBezTo>
                    <a:pt x="2747" y="1504"/>
                    <a:pt x="3524" y="1698"/>
                    <a:pt x="4301" y="1893"/>
                  </a:cubicBezTo>
                  <a:cubicBezTo>
                    <a:pt x="5001" y="2067"/>
                    <a:pt x="5700" y="2277"/>
                    <a:pt x="6399" y="2312"/>
                  </a:cubicBezTo>
                  <a:lnTo>
                    <a:pt x="6399" y="2872"/>
                  </a:lnTo>
                  <a:cubicBezTo>
                    <a:pt x="5630" y="2837"/>
                    <a:pt x="4896" y="2627"/>
                    <a:pt x="4161" y="2452"/>
                  </a:cubicBezTo>
                  <a:cubicBezTo>
                    <a:pt x="3417" y="2258"/>
                    <a:pt x="2672" y="2064"/>
                    <a:pt x="2011" y="2064"/>
                  </a:cubicBezTo>
                  <a:cubicBezTo>
                    <a:pt x="1958" y="2064"/>
                    <a:pt x="1906" y="2065"/>
                    <a:pt x="1854" y="2067"/>
                  </a:cubicBezTo>
                  <a:cubicBezTo>
                    <a:pt x="1364" y="2102"/>
                    <a:pt x="979" y="2172"/>
                    <a:pt x="700" y="2277"/>
                  </a:cubicBezTo>
                  <a:lnTo>
                    <a:pt x="700" y="1683"/>
                  </a:lnTo>
                  <a:cubicBezTo>
                    <a:pt x="1014" y="1578"/>
                    <a:pt x="1399" y="1508"/>
                    <a:pt x="1819" y="1508"/>
                  </a:cubicBezTo>
                  <a:cubicBezTo>
                    <a:pt x="1878" y="1505"/>
                    <a:pt x="1938" y="1504"/>
                    <a:pt x="1998" y="1504"/>
                  </a:cubicBezTo>
                  <a:close/>
                  <a:moveTo>
                    <a:pt x="1819" y="2872"/>
                  </a:moveTo>
                  <a:cubicBezTo>
                    <a:pt x="2623" y="2872"/>
                    <a:pt x="3462" y="3082"/>
                    <a:pt x="4301" y="3291"/>
                  </a:cubicBezTo>
                  <a:cubicBezTo>
                    <a:pt x="5001" y="3466"/>
                    <a:pt x="5700" y="3641"/>
                    <a:pt x="6399" y="3711"/>
                  </a:cubicBezTo>
                  <a:lnTo>
                    <a:pt x="6399" y="4270"/>
                  </a:lnTo>
                  <a:cubicBezTo>
                    <a:pt x="5630" y="4200"/>
                    <a:pt x="4896" y="4026"/>
                    <a:pt x="4161" y="3851"/>
                  </a:cubicBezTo>
                  <a:cubicBezTo>
                    <a:pt x="3417" y="3657"/>
                    <a:pt x="2672" y="3462"/>
                    <a:pt x="2011" y="3462"/>
                  </a:cubicBezTo>
                  <a:cubicBezTo>
                    <a:pt x="1958" y="3462"/>
                    <a:pt x="1906" y="3464"/>
                    <a:pt x="1854" y="3466"/>
                  </a:cubicBezTo>
                  <a:cubicBezTo>
                    <a:pt x="1364" y="3466"/>
                    <a:pt x="979" y="3571"/>
                    <a:pt x="700" y="3676"/>
                  </a:cubicBezTo>
                  <a:lnTo>
                    <a:pt x="700" y="3082"/>
                  </a:lnTo>
                  <a:cubicBezTo>
                    <a:pt x="1014" y="2977"/>
                    <a:pt x="1399" y="2907"/>
                    <a:pt x="1819" y="2872"/>
                  </a:cubicBezTo>
                  <a:close/>
                  <a:moveTo>
                    <a:pt x="1998" y="4267"/>
                  </a:moveTo>
                  <a:cubicBezTo>
                    <a:pt x="2743" y="4267"/>
                    <a:pt x="3492" y="4461"/>
                    <a:pt x="4301" y="4655"/>
                  </a:cubicBezTo>
                  <a:cubicBezTo>
                    <a:pt x="5001" y="4830"/>
                    <a:pt x="5700" y="5005"/>
                    <a:pt x="6399" y="5075"/>
                  </a:cubicBezTo>
                  <a:lnTo>
                    <a:pt x="6399" y="5634"/>
                  </a:lnTo>
                  <a:cubicBezTo>
                    <a:pt x="5630" y="5599"/>
                    <a:pt x="4896" y="5424"/>
                    <a:pt x="4161" y="5215"/>
                  </a:cubicBezTo>
                  <a:cubicBezTo>
                    <a:pt x="3385" y="5020"/>
                    <a:pt x="2668" y="4826"/>
                    <a:pt x="2010" y="4826"/>
                  </a:cubicBezTo>
                  <a:cubicBezTo>
                    <a:pt x="1958" y="4826"/>
                    <a:pt x="1906" y="4827"/>
                    <a:pt x="1854" y="4830"/>
                  </a:cubicBezTo>
                  <a:cubicBezTo>
                    <a:pt x="1364" y="4865"/>
                    <a:pt x="979" y="4935"/>
                    <a:pt x="700" y="5040"/>
                  </a:cubicBezTo>
                  <a:lnTo>
                    <a:pt x="700" y="4445"/>
                  </a:lnTo>
                  <a:cubicBezTo>
                    <a:pt x="1014" y="4340"/>
                    <a:pt x="1399" y="4270"/>
                    <a:pt x="1819" y="4270"/>
                  </a:cubicBezTo>
                  <a:cubicBezTo>
                    <a:pt x="1878" y="4268"/>
                    <a:pt x="1938" y="4267"/>
                    <a:pt x="1998" y="4267"/>
                  </a:cubicBezTo>
                  <a:close/>
                  <a:moveTo>
                    <a:pt x="1998" y="5665"/>
                  </a:moveTo>
                  <a:cubicBezTo>
                    <a:pt x="2743" y="5665"/>
                    <a:pt x="3492" y="5859"/>
                    <a:pt x="4301" y="6054"/>
                  </a:cubicBezTo>
                  <a:cubicBezTo>
                    <a:pt x="5001" y="6229"/>
                    <a:pt x="5700" y="6403"/>
                    <a:pt x="6399" y="6473"/>
                  </a:cubicBezTo>
                  <a:lnTo>
                    <a:pt x="6399" y="7033"/>
                  </a:lnTo>
                  <a:cubicBezTo>
                    <a:pt x="5630" y="6963"/>
                    <a:pt x="4896" y="6788"/>
                    <a:pt x="4161" y="6613"/>
                  </a:cubicBezTo>
                  <a:cubicBezTo>
                    <a:pt x="3417" y="6419"/>
                    <a:pt x="2672" y="6225"/>
                    <a:pt x="2011" y="6225"/>
                  </a:cubicBezTo>
                  <a:cubicBezTo>
                    <a:pt x="1958" y="6225"/>
                    <a:pt x="1906" y="6226"/>
                    <a:pt x="1854" y="6229"/>
                  </a:cubicBezTo>
                  <a:cubicBezTo>
                    <a:pt x="1364" y="6264"/>
                    <a:pt x="979" y="6333"/>
                    <a:pt x="700" y="6438"/>
                  </a:cubicBezTo>
                  <a:lnTo>
                    <a:pt x="700" y="5844"/>
                  </a:lnTo>
                  <a:cubicBezTo>
                    <a:pt x="1014" y="5739"/>
                    <a:pt x="1399" y="5669"/>
                    <a:pt x="1819" y="5669"/>
                  </a:cubicBezTo>
                  <a:cubicBezTo>
                    <a:pt x="1878" y="5666"/>
                    <a:pt x="1938" y="5665"/>
                    <a:pt x="1998" y="5665"/>
                  </a:cubicBezTo>
                  <a:close/>
                  <a:moveTo>
                    <a:pt x="1975" y="7029"/>
                  </a:moveTo>
                  <a:cubicBezTo>
                    <a:pt x="2728" y="7029"/>
                    <a:pt x="3484" y="7256"/>
                    <a:pt x="4301" y="7452"/>
                  </a:cubicBezTo>
                  <a:cubicBezTo>
                    <a:pt x="5001" y="7627"/>
                    <a:pt x="5700" y="7802"/>
                    <a:pt x="6399" y="7837"/>
                  </a:cubicBezTo>
                  <a:lnTo>
                    <a:pt x="6399" y="8431"/>
                  </a:lnTo>
                  <a:cubicBezTo>
                    <a:pt x="5630" y="8362"/>
                    <a:pt x="4896" y="8187"/>
                    <a:pt x="4161" y="7977"/>
                  </a:cubicBezTo>
                  <a:cubicBezTo>
                    <a:pt x="3427" y="7785"/>
                    <a:pt x="2692" y="7623"/>
                    <a:pt x="2037" y="7623"/>
                  </a:cubicBezTo>
                  <a:cubicBezTo>
                    <a:pt x="1975" y="7623"/>
                    <a:pt x="1914" y="7624"/>
                    <a:pt x="1854" y="7627"/>
                  </a:cubicBezTo>
                  <a:cubicBezTo>
                    <a:pt x="1364" y="7627"/>
                    <a:pt x="979" y="7697"/>
                    <a:pt x="700" y="7802"/>
                  </a:cubicBezTo>
                  <a:lnTo>
                    <a:pt x="700" y="7208"/>
                  </a:lnTo>
                  <a:cubicBezTo>
                    <a:pt x="1014" y="7103"/>
                    <a:pt x="1399" y="7068"/>
                    <a:pt x="1819" y="7033"/>
                  </a:cubicBezTo>
                  <a:cubicBezTo>
                    <a:pt x="1871" y="7031"/>
                    <a:pt x="1923" y="7029"/>
                    <a:pt x="1975" y="7029"/>
                  </a:cubicBezTo>
                  <a:close/>
                  <a:moveTo>
                    <a:pt x="1998" y="8428"/>
                  </a:moveTo>
                  <a:cubicBezTo>
                    <a:pt x="2747" y="8428"/>
                    <a:pt x="3524" y="8622"/>
                    <a:pt x="4301" y="8816"/>
                  </a:cubicBezTo>
                  <a:cubicBezTo>
                    <a:pt x="5001" y="8991"/>
                    <a:pt x="5700" y="9166"/>
                    <a:pt x="6399" y="9236"/>
                  </a:cubicBezTo>
                  <a:lnTo>
                    <a:pt x="6399" y="9795"/>
                  </a:lnTo>
                  <a:cubicBezTo>
                    <a:pt x="5630" y="9725"/>
                    <a:pt x="4896" y="9550"/>
                    <a:pt x="4161" y="9376"/>
                  </a:cubicBezTo>
                  <a:cubicBezTo>
                    <a:pt x="3417" y="9181"/>
                    <a:pt x="2672" y="8987"/>
                    <a:pt x="2011" y="8987"/>
                  </a:cubicBezTo>
                  <a:cubicBezTo>
                    <a:pt x="1958" y="8987"/>
                    <a:pt x="1906" y="8988"/>
                    <a:pt x="1854" y="8991"/>
                  </a:cubicBezTo>
                  <a:cubicBezTo>
                    <a:pt x="1364" y="8991"/>
                    <a:pt x="979" y="9061"/>
                    <a:pt x="700" y="9201"/>
                  </a:cubicBezTo>
                  <a:lnTo>
                    <a:pt x="700" y="8606"/>
                  </a:lnTo>
                  <a:cubicBezTo>
                    <a:pt x="1014" y="8501"/>
                    <a:pt x="1399" y="8431"/>
                    <a:pt x="1819" y="8431"/>
                  </a:cubicBezTo>
                  <a:cubicBezTo>
                    <a:pt x="1878" y="8429"/>
                    <a:pt x="1938" y="8428"/>
                    <a:pt x="1998" y="8428"/>
                  </a:cubicBezTo>
                  <a:close/>
                  <a:moveTo>
                    <a:pt x="1997" y="9791"/>
                  </a:moveTo>
                  <a:cubicBezTo>
                    <a:pt x="2742" y="9791"/>
                    <a:pt x="3492" y="9988"/>
                    <a:pt x="4301" y="10215"/>
                  </a:cubicBezTo>
                  <a:cubicBezTo>
                    <a:pt x="5001" y="10390"/>
                    <a:pt x="5700" y="10564"/>
                    <a:pt x="6399" y="10599"/>
                  </a:cubicBezTo>
                  <a:lnTo>
                    <a:pt x="6399" y="11194"/>
                  </a:lnTo>
                  <a:cubicBezTo>
                    <a:pt x="5630" y="11124"/>
                    <a:pt x="4896" y="10949"/>
                    <a:pt x="4161" y="10774"/>
                  </a:cubicBezTo>
                  <a:cubicBezTo>
                    <a:pt x="3417" y="10580"/>
                    <a:pt x="2702" y="10386"/>
                    <a:pt x="2018" y="10386"/>
                  </a:cubicBezTo>
                  <a:cubicBezTo>
                    <a:pt x="1963" y="10386"/>
                    <a:pt x="1908" y="10387"/>
                    <a:pt x="1854" y="10390"/>
                  </a:cubicBezTo>
                  <a:cubicBezTo>
                    <a:pt x="1364" y="10390"/>
                    <a:pt x="979" y="10460"/>
                    <a:pt x="700" y="10599"/>
                  </a:cubicBezTo>
                  <a:lnTo>
                    <a:pt x="700" y="9970"/>
                  </a:lnTo>
                  <a:cubicBezTo>
                    <a:pt x="1014" y="9865"/>
                    <a:pt x="1399" y="9830"/>
                    <a:pt x="1819" y="9795"/>
                  </a:cubicBezTo>
                  <a:cubicBezTo>
                    <a:pt x="1878" y="9793"/>
                    <a:pt x="1937" y="9791"/>
                    <a:pt x="1997" y="9791"/>
                  </a:cubicBezTo>
                  <a:close/>
                  <a:moveTo>
                    <a:pt x="2018" y="1"/>
                  </a:moveTo>
                  <a:cubicBezTo>
                    <a:pt x="1963" y="1"/>
                    <a:pt x="1908" y="2"/>
                    <a:pt x="1854" y="4"/>
                  </a:cubicBezTo>
                  <a:cubicBezTo>
                    <a:pt x="875" y="39"/>
                    <a:pt x="350" y="319"/>
                    <a:pt x="0" y="634"/>
                  </a:cubicBezTo>
                  <a:lnTo>
                    <a:pt x="0" y="12453"/>
                  </a:lnTo>
                  <a:cubicBezTo>
                    <a:pt x="490" y="12138"/>
                    <a:pt x="1084" y="11963"/>
                    <a:pt x="1819" y="11928"/>
                  </a:cubicBezTo>
                  <a:cubicBezTo>
                    <a:pt x="1878" y="11926"/>
                    <a:pt x="1938" y="11924"/>
                    <a:pt x="1997" y="11924"/>
                  </a:cubicBezTo>
                  <a:cubicBezTo>
                    <a:pt x="2747" y="11924"/>
                    <a:pt x="3527" y="12121"/>
                    <a:pt x="4336" y="12348"/>
                  </a:cubicBezTo>
                  <a:cubicBezTo>
                    <a:pt x="5137" y="12533"/>
                    <a:pt x="5965" y="12745"/>
                    <a:pt x="6797" y="12745"/>
                  </a:cubicBezTo>
                  <a:cubicBezTo>
                    <a:pt x="6909" y="12745"/>
                    <a:pt x="7021" y="12741"/>
                    <a:pt x="7134" y="12732"/>
                  </a:cubicBezTo>
                  <a:lnTo>
                    <a:pt x="7134" y="809"/>
                  </a:lnTo>
                  <a:cubicBezTo>
                    <a:pt x="7014" y="817"/>
                    <a:pt x="6895" y="821"/>
                    <a:pt x="6776" y="821"/>
                  </a:cubicBezTo>
                  <a:cubicBezTo>
                    <a:pt x="5889" y="821"/>
                    <a:pt x="5029" y="605"/>
                    <a:pt x="4196" y="389"/>
                  </a:cubicBezTo>
                  <a:cubicBezTo>
                    <a:pt x="3419" y="195"/>
                    <a:pt x="2702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5"/>
            <p:cNvSpPr/>
            <p:nvPr/>
          </p:nvSpPr>
          <p:spPr>
            <a:xfrm>
              <a:off x="15992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1189" y="1"/>
                  </a:moveTo>
                  <a:cubicBezTo>
                    <a:pt x="770" y="211"/>
                    <a:pt x="455" y="525"/>
                    <a:pt x="245" y="910"/>
                  </a:cubicBezTo>
                  <a:cubicBezTo>
                    <a:pt x="70" y="1225"/>
                    <a:pt x="1" y="1574"/>
                    <a:pt x="1" y="1924"/>
                  </a:cubicBezTo>
                  <a:cubicBezTo>
                    <a:pt x="1" y="1994"/>
                    <a:pt x="1" y="2099"/>
                    <a:pt x="1" y="2169"/>
                  </a:cubicBezTo>
                  <a:cubicBezTo>
                    <a:pt x="210" y="2029"/>
                    <a:pt x="385" y="1924"/>
                    <a:pt x="630" y="1819"/>
                  </a:cubicBezTo>
                  <a:cubicBezTo>
                    <a:pt x="770" y="1679"/>
                    <a:pt x="910" y="1505"/>
                    <a:pt x="1015" y="1330"/>
                  </a:cubicBezTo>
                  <a:cubicBezTo>
                    <a:pt x="1154" y="1015"/>
                    <a:pt x="1259" y="665"/>
                    <a:pt x="1259" y="316"/>
                  </a:cubicBezTo>
                  <a:lnTo>
                    <a:pt x="1259" y="281"/>
                  </a:lnTo>
                  <a:cubicBezTo>
                    <a:pt x="1259" y="211"/>
                    <a:pt x="1224" y="106"/>
                    <a:pt x="1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5"/>
            <p:cNvSpPr/>
            <p:nvPr/>
          </p:nvSpPr>
          <p:spPr>
            <a:xfrm>
              <a:off x="1496925" y="2273875"/>
              <a:ext cx="62975" cy="22950"/>
            </a:xfrm>
            <a:custGeom>
              <a:avLst/>
              <a:gdLst/>
              <a:ahLst/>
              <a:cxnLst/>
              <a:rect l="l" t="t" r="r" b="b"/>
              <a:pathLst>
                <a:path w="2519" h="918" extrusionOk="0">
                  <a:moveTo>
                    <a:pt x="1474" y="1"/>
                  </a:moveTo>
                  <a:cubicBezTo>
                    <a:pt x="1379" y="1"/>
                    <a:pt x="1284" y="8"/>
                    <a:pt x="1189" y="22"/>
                  </a:cubicBezTo>
                  <a:cubicBezTo>
                    <a:pt x="770" y="92"/>
                    <a:pt x="350" y="337"/>
                    <a:pt x="0" y="652"/>
                  </a:cubicBezTo>
                  <a:cubicBezTo>
                    <a:pt x="332" y="818"/>
                    <a:pt x="686" y="918"/>
                    <a:pt x="1045" y="918"/>
                  </a:cubicBezTo>
                  <a:cubicBezTo>
                    <a:pt x="1139" y="918"/>
                    <a:pt x="1234" y="911"/>
                    <a:pt x="1329" y="896"/>
                  </a:cubicBezTo>
                  <a:cubicBezTo>
                    <a:pt x="1784" y="826"/>
                    <a:pt x="2168" y="582"/>
                    <a:pt x="2518" y="267"/>
                  </a:cubicBezTo>
                  <a:cubicBezTo>
                    <a:pt x="2186" y="101"/>
                    <a:pt x="1832" y="1"/>
                    <a:pt x="1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5"/>
            <p:cNvSpPr/>
            <p:nvPr/>
          </p:nvSpPr>
          <p:spPr>
            <a:xfrm>
              <a:off x="1471575" y="2240325"/>
              <a:ext cx="34125" cy="51600"/>
            </a:xfrm>
            <a:custGeom>
              <a:avLst/>
              <a:gdLst/>
              <a:ahLst/>
              <a:cxnLst/>
              <a:rect l="l" t="t" r="r" b="b"/>
              <a:pathLst>
                <a:path w="1365" h="2064" extrusionOk="0">
                  <a:moveTo>
                    <a:pt x="1329" y="0"/>
                  </a:moveTo>
                  <a:cubicBezTo>
                    <a:pt x="910" y="175"/>
                    <a:pt x="560" y="420"/>
                    <a:pt x="350" y="805"/>
                  </a:cubicBezTo>
                  <a:cubicBezTo>
                    <a:pt x="140" y="1154"/>
                    <a:pt x="0" y="1539"/>
                    <a:pt x="0" y="1959"/>
                  </a:cubicBezTo>
                  <a:cubicBezTo>
                    <a:pt x="0" y="1994"/>
                    <a:pt x="35" y="2029"/>
                    <a:pt x="35" y="2063"/>
                  </a:cubicBezTo>
                  <a:cubicBezTo>
                    <a:pt x="455" y="1889"/>
                    <a:pt x="805" y="1609"/>
                    <a:pt x="1049" y="1259"/>
                  </a:cubicBezTo>
                  <a:cubicBezTo>
                    <a:pt x="1259" y="910"/>
                    <a:pt x="1364" y="525"/>
                    <a:pt x="1364" y="105"/>
                  </a:cubicBezTo>
                  <a:cubicBezTo>
                    <a:pt x="1364" y="70"/>
                    <a:pt x="1329" y="35"/>
                    <a:pt x="1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5"/>
            <p:cNvSpPr/>
            <p:nvPr/>
          </p:nvSpPr>
          <p:spPr>
            <a:xfrm>
              <a:off x="1510025" y="2214975"/>
              <a:ext cx="23650" cy="54225"/>
            </a:xfrm>
            <a:custGeom>
              <a:avLst/>
              <a:gdLst/>
              <a:ahLst/>
              <a:cxnLst/>
              <a:rect l="l" t="t" r="r" b="b"/>
              <a:pathLst>
                <a:path w="946" h="2169" extrusionOk="0">
                  <a:moveTo>
                    <a:pt x="805" y="0"/>
                  </a:moveTo>
                  <a:cubicBezTo>
                    <a:pt x="560" y="210"/>
                    <a:pt x="316" y="455"/>
                    <a:pt x="176" y="700"/>
                  </a:cubicBezTo>
                  <a:cubicBezTo>
                    <a:pt x="246" y="1224"/>
                    <a:pt x="176" y="1679"/>
                    <a:pt x="1" y="2098"/>
                  </a:cubicBezTo>
                  <a:cubicBezTo>
                    <a:pt x="1" y="2133"/>
                    <a:pt x="1" y="2168"/>
                    <a:pt x="36" y="2168"/>
                  </a:cubicBezTo>
                  <a:cubicBezTo>
                    <a:pt x="106" y="2133"/>
                    <a:pt x="211" y="2098"/>
                    <a:pt x="281" y="2063"/>
                  </a:cubicBezTo>
                  <a:cubicBezTo>
                    <a:pt x="525" y="1854"/>
                    <a:pt x="735" y="1574"/>
                    <a:pt x="840" y="1294"/>
                  </a:cubicBezTo>
                  <a:cubicBezTo>
                    <a:pt x="875" y="1084"/>
                    <a:pt x="945" y="840"/>
                    <a:pt x="945" y="630"/>
                  </a:cubicBezTo>
                  <a:cubicBezTo>
                    <a:pt x="945" y="420"/>
                    <a:pt x="875" y="210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5"/>
            <p:cNvSpPr/>
            <p:nvPr/>
          </p:nvSpPr>
          <p:spPr>
            <a:xfrm>
              <a:off x="1538000" y="2185250"/>
              <a:ext cx="19275" cy="57725"/>
            </a:xfrm>
            <a:custGeom>
              <a:avLst/>
              <a:gdLst/>
              <a:ahLst/>
              <a:cxnLst/>
              <a:rect l="l" t="t" r="r" b="b"/>
              <a:pathLst>
                <a:path w="771" h="2309" extrusionOk="0">
                  <a:moveTo>
                    <a:pt x="455" y="1"/>
                  </a:moveTo>
                  <a:cubicBezTo>
                    <a:pt x="246" y="245"/>
                    <a:pt x="106" y="525"/>
                    <a:pt x="1" y="840"/>
                  </a:cubicBezTo>
                  <a:cubicBezTo>
                    <a:pt x="176" y="1294"/>
                    <a:pt x="246" y="1784"/>
                    <a:pt x="141" y="2238"/>
                  </a:cubicBezTo>
                  <a:lnTo>
                    <a:pt x="176" y="2308"/>
                  </a:lnTo>
                  <a:cubicBezTo>
                    <a:pt x="246" y="2238"/>
                    <a:pt x="351" y="2168"/>
                    <a:pt x="455" y="2134"/>
                  </a:cubicBezTo>
                  <a:cubicBezTo>
                    <a:pt x="630" y="1854"/>
                    <a:pt x="735" y="1539"/>
                    <a:pt x="770" y="1224"/>
                  </a:cubicBezTo>
                  <a:cubicBezTo>
                    <a:pt x="770" y="1154"/>
                    <a:pt x="770" y="1119"/>
                    <a:pt x="770" y="1050"/>
                  </a:cubicBezTo>
                  <a:cubicBezTo>
                    <a:pt x="770" y="700"/>
                    <a:pt x="665" y="31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5"/>
            <p:cNvSpPr/>
            <p:nvPr/>
          </p:nvSpPr>
          <p:spPr>
            <a:xfrm>
              <a:off x="1554625" y="2150275"/>
              <a:ext cx="21875" cy="57725"/>
            </a:xfrm>
            <a:custGeom>
              <a:avLst/>
              <a:gdLst/>
              <a:ahLst/>
              <a:cxnLst/>
              <a:rect l="l" t="t" r="r" b="b"/>
              <a:pathLst>
                <a:path w="875" h="2309" extrusionOk="0">
                  <a:moveTo>
                    <a:pt x="245" y="1"/>
                  </a:moveTo>
                  <a:cubicBezTo>
                    <a:pt x="105" y="316"/>
                    <a:pt x="0" y="630"/>
                    <a:pt x="0" y="945"/>
                  </a:cubicBezTo>
                  <a:cubicBezTo>
                    <a:pt x="280" y="1365"/>
                    <a:pt x="455" y="1819"/>
                    <a:pt x="490" y="2274"/>
                  </a:cubicBezTo>
                  <a:cubicBezTo>
                    <a:pt x="490" y="2274"/>
                    <a:pt x="525" y="2309"/>
                    <a:pt x="525" y="2309"/>
                  </a:cubicBezTo>
                  <a:cubicBezTo>
                    <a:pt x="595" y="2239"/>
                    <a:pt x="665" y="2169"/>
                    <a:pt x="735" y="2099"/>
                  </a:cubicBezTo>
                  <a:cubicBezTo>
                    <a:pt x="804" y="1889"/>
                    <a:pt x="874" y="1679"/>
                    <a:pt x="874" y="1435"/>
                  </a:cubicBezTo>
                  <a:cubicBezTo>
                    <a:pt x="874" y="1365"/>
                    <a:pt x="874" y="1260"/>
                    <a:pt x="839" y="1155"/>
                  </a:cubicBezTo>
                  <a:cubicBezTo>
                    <a:pt x="770" y="735"/>
                    <a:pt x="560" y="35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15624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71" y="0"/>
                  </a:moveTo>
                  <a:cubicBezTo>
                    <a:pt x="36" y="175"/>
                    <a:pt x="1" y="350"/>
                    <a:pt x="1" y="490"/>
                  </a:cubicBezTo>
                  <a:cubicBezTo>
                    <a:pt x="1" y="665"/>
                    <a:pt x="1" y="804"/>
                    <a:pt x="36" y="944"/>
                  </a:cubicBezTo>
                  <a:cubicBezTo>
                    <a:pt x="421" y="1294"/>
                    <a:pt x="700" y="1679"/>
                    <a:pt x="840" y="2133"/>
                  </a:cubicBezTo>
                  <a:cubicBezTo>
                    <a:pt x="840" y="2133"/>
                    <a:pt x="875" y="2168"/>
                    <a:pt x="875" y="2168"/>
                  </a:cubicBezTo>
                  <a:cubicBezTo>
                    <a:pt x="910" y="2063"/>
                    <a:pt x="980" y="1993"/>
                    <a:pt x="1050" y="1888"/>
                  </a:cubicBezTo>
                  <a:cubicBezTo>
                    <a:pt x="1050" y="1853"/>
                    <a:pt x="1050" y="1818"/>
                    <a:pt x="1050" y="1749"/>
                  </a:cubicBezTo>
                  <a:cubicBezTo>
                    <a:pt x="1050" y="1469"/>
                    <a:pt x="1015" y="1224"/>
                    <a:pt x="910" y="979"/>
                  </a:cubicBezTo>
                  <a:cubicBezTo>
                    <a:pt x="770" y="595"/>
                    <a:pt x="456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1558125" y="2079475"/>
              <a:ext cx="35850" cy="48975"/>
            </a:xfrm>
            <a:custGeom>
              <a:avLst/>
              <a:gdLst/>
              <a:ahLst/>
              <a:cxnLst/>
              <a:rect l="l" t="t" r="r" b="b"/>
              <a:pathLst>
                <a:path w="1434" h="1959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350"/>
                    <a:pt x="105" y="665"/>
                    <a:pt x="245" y="945"/>
                  </a:cubicBezTo>
                  <a:cubicBezTo>
                    <a:pt x="664" y="1189"/>
                    <a:pt x="1049" y="1504"/>
                    <a:pt x="1259" y="1924"/>
                  </a:cubicBezTo>
                  <a:cubicBezTo>
                    <a:pt x="1294" y="1924"/>
                    <a:pt x="1294" y="1924"/>
                    <a:pt x="1329" y="1959"/>
                  </a:cubicBezTo>
                  <a:cubicBezTo>
                    <a:pt x="1364" y="1819"/>
                    <a:pt x="1399" y="1714"/>
                    <a:pt x="1434" y="1609"/>
                  </a:cubicBezTo>
                  <a:cubicBezTo>
                    <a:pt x="1364" y="1294"/>
                    <a:pt x="1259" y="1015"/>
                    <a:pt x="1084" y="770"/>
                  </a:cubicBezTo>
                  <a:cubicBezTo>
                    <a:pt x="839" y="420"/>
                    <a:pt x="455" y="17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1545875" y="2046250"/>
              <a:ext cx="42850" cy="39375"/>
            </a:xfrm>
            <a:custGeom>
              <a:avLst/>
              <a:gdLst/>
              <a:ahLst/>
              <a:cxnLst/>
              <a:rect l="l" t="t" r="r" b="b"/>
              <a:pathLst>
                <a:path w="1714" h="1575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51"/>
                    <a:pt x="210" y="630"/>
                    <a:pt x="420" y="875"/>
                  </a:cubicBezTo>
                  <a:cubicBezTo>
                    <a:pt x="875" y="1015"/>
                    <a:pt x="1294" y="1260"/>
                    <a:pt x="1609" y="1574"/>
                  </a:cubicBezTo>
                  <a:lnTo>
                    <a:pt x="1714" y="1574"/>
                  </a:lnTo>
                  <a:cubicBezTo>
                    <a:pt x="1714" y="1469"/>
                    <a:pt x="1714" y="1400"/>
                    <a:pt x="1714" y="1295"/>
                  </a:cubicBezTo>
                  <a:cubicBezTo>
                    <a:pt x="1609" y="980"/>
                    <a:pt x="1434" y="700"/>
                    <a:pt x="1189" y="490"/>
                  </a:cubicBezTo>
                  <a:cubicBezTo>
                    <a:pt x="875" y="211"/>
                    <a:pt x="455" y="7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5"/>
            <p:cNvSpPr/>
            <p:nvPr/>
          </p:nvSpPr>
          <p:spPr>
            <a:xfrm>
              <a:off x="1524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340" y="1"/>
                  </a:moveTo>
                  <a:cubicBezTo>
                    <a:pt x="228" y="1"/>
                    <a:pt x="114" y="9"/>
                    <a:pt x="0" y="27"/>
                  </a:cubicBezTo>
                  <a:cubicBezTo>
                    <a:pt x="175" y="307"/>
                    <a:pt x="385" y="586"/>
                    <a:pt x="630" y="761"/>
                  </a:cubicBezTo>
                  <a:cubicBezTo>
                    <a:pt x="1154" y="796"/>
                    <a:pt x="1609" y="936"/>
                    <a:pt x="1993" y="1181"/>
                  </a:cubicBezTo>
                  <a:lnTo>
                    <a:pt x="2028" y="1181"/>
                  </a:lnTo>
                  <a:cubicBezTo>
                    <a:pt x="1993" y="1076"/>
                    <a:pt x="1993" y="971"/>
                    <a:pt x="1993" y="866"/>
                  </a:cubicBezTo>
                  <a:cubicBezTo>
                    <a:pt x="1784" y="586"/>
                    <a:pt x="1574" y="377"/>
                    <a:pt x="1294" y="237"/>
                  </a:cubicBezTo>
                  <a:cubicBezTo>
                    <a:pt x="1006" y="79"/>
                    <a:pt x="678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5"/>
            <p:cNvSpPr/>
            <p:nvPr/>
          </p:nvSpPr>
          <p:spPr>
            <a:xfrm>
              <a:off x="1535375" y="2240275"/>
              <a:ext cx="57725" cy="27175"/>
            </a:xfrm>
            <a:custGeom>
              <a:avLst/>
              <a:gdLst/>
              <a:ahLst/>
              <a:cxnLst/>
              <a:rect l="l" t="t" r="r" b="b"/>
              <a:pathLst>
                <a:path w="2309" h="1087" extrusionOk="0">
                  <a:moveTo>
                    <a:pt x="1702" y="1"/>
                  </a:moveTo>
                  <a:cubicBezTo>
                    <a:pt x="1453" y="1"/>
                    <a:pt x="1216" y="44"/>
                    <a:pt x="980" y="142"/>
                  </a:cubicBezTo>
                  <a:cubicBezTo>
                    <a:pt x="560" y="282"/>
                    <a:pt x="246" y="597"/>
                    <a:pt x="1" y="982"/>
                  </a:cubicBezTo>
                  <a:cubicBezTo>
                    <a:pt x="246" y="982"/>
                    <a:pt x="456" y="1016"/>
                    <a:pt x="665" y="1086"/>
                  </a:cubicBezTo>
                  <a:cubicBezTo>
                    <a:pt x="875" y="1051"/>
                    <a:pt x="1085" y="1016"/>
                    <a:pt x="1295" y="947"/>
                  </a:cubicBezTo>
                  <a:cubicBezTo>
                    <a:pt x="1714" y="772"/>
                    <a:pt x="2029" y="457"/>
                    <a:pt x="2309" y="72"/>
                  </a:cubicBezTo>
                  <a:cubicBezTo>
                    <a:pt x="2095" y="27"/>
                    <a:pt x="1895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5"/>
            <p:cNvSpPr/>
            <p:nvPr/>
          </p:nvSpPr>
          <p:spPr>
            <a:xfrm>
              <a:off x="1565975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2029" y="0"/>
                  </a:moveTo>
                  <a:cubicBezTo>
                    <a:pt x="1539" y="0"/>
                    <a:pt x="1120" y="140"/>
                    <a:pt x="735" y="420"/>
                  </a:cubicBezTo>
                  <a:cubicBezTo>
                    <a:pt x="420" y="665"/>
                    <a:pt x="176" y="1014"/>
                    <a:pt x="1" y="1434"/>
                  </a:cubicBezTo>
                  <a:cubicBezTo>
                    <a:pt x="149" y="1409"/>
                    <a:pt x="315" y="1384"/>
                    <a:pt x="486" y="1384"/>
                  </a:cubicBezTo>
                  <a:cubicBezTo>
                    <a:pt x="557" y="1384"/>
                    <a:pt x="628" y="1389"/>
                    <a:pt x="700" y="1399"/>
                  </a:cubicBezTo>
                  <a:cubicBezTo>
                    <a:pt x="910" y="1329"/>
                    <a:pt x="1085" y="1224"/>
                    <a:pt x="1260" y="1119"/>
                  </a:cubicBezTo>
                  <a:cubicBezTo>
                    <a:pt x="1609" y="839"/>
                    <a:pt x="1854" y="455"/>
                    <a:pt x="2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5"/>
            <p:cNvSpPr/>
            <p:nvPr/>
          </p:nvSpPr>
          <p:spPr>
            <a:xfrm>
              <a:off x="1587825" y="2145925"/>
              <a:ext cx="41125" cy="47225"/>
            </a:xfrm>
            <a:custGeom>
              <a:avLst/>
              <a:gdLst/>
              <a:ahLst/>
              <a:cxnLst/>
              <a:rect l="l" t="t" r="r" b="b"/>
              <a:pathLst>
                <a:path w="1645" h="1889" extrusionOk="0">
                  <a:moveTo>
                    <a:pt x="1644" y="0"/>
                  </a:moveTo>
                  <a:cubicBezTo>
                    <a:pt x="1190" y="140"/>
                    <a:pt x="770" y="350"/>
                    <a:pt x="491" y="699"/>
                  </a:cubicBezTo>
                  <a:cubicBezTo>
                    <a:pt x="211" y="1014"/>
                    <a:pt x="71" y="1434"/>
                    <a:pt x="1" y="1888"/>
                  </a:cubicBezTo>
                  <a:cubicBezTo>
                    <a:pt x="211" y="1783"/>
                    <a:pt x="421" y="1713"/>
                    <a:pt x="630" y="1643"/>
                  </a:cubicBezTo>
                  <a:cubicBezTo>
                    <a:pt x="840" y="1539"/>
                    <a:pt x="1015" y="1434"/>
                    <a:pt x="1155" y="1259"/>
                  </a:cubicBezTo>
                  <a:lnTo>
                    <a:pt x="1120" y="1259"/>
                  </a:lnTo>
                  <a:cubicBezTo>
                    <a:pt x="1435" y="909"/>
                    <a:pt x="1575" y="490"/>
                    <a:pt x="1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5"/>
            <p:cNvSpPr/>
            <p:nvPr/>
          </p:nvSpPr>
          <p:spPr>
            <a:xfrm>
              <a:off x="1597450" y="2044500"/>
              <a:ext cx="24500" cy="61225"/>
            </a:xfrm>
            <a:custGeom>
              <a:avLst/>
              <a:gdLst/>
              <a:ahLst/>
              <a:cxnLst/>
              <a:rect l="l" t="t" r="r" b="b"/>
              <a:pathLst>
                <a:path w="980" h="2449" extrusionOk="0">
                  <a:moveTo>
                    <a:pt x="805" y="1"/>
                  </a:moveTo>
                  <a:cubicBezTo>
                    <a:pt x="455" y="316"/>
                    <a:pt x="175" y="700"/>
                    <a:pt x="71" y="1155"/>
                  </a:cubicBezTo>
                  <a:cubicBezTo>
                    <a:pt x="36" y="1295"/>
                    <a:pt x="1" y="1470"/>
                    <a:pt x="1" y="1644"/>
                  </a:cubicBezTo>
                  <a:cubicBezTo>
                    <a:pt x="1" y="1924"/>
                    <a:pt x="71" y="2169"/>
                    <a:pt x="175" y="2449"/>
                  </a:cubicBezTo>
                  <a:cubicBezTo>
                    <a:pt x="315" y="2239"/>
                    <a:pt x="490" y="2064"/>
                    <a:pt x="665" y="1924"/>
                  </a:cubicBezTo>
                  <a:cubicBezTo>
                    <a:pt x="770" y="1749"/>
                    <a:pt x="875" y="1574"/>
                    <a:pt x="910" y="1365"/>
                  </a:cubicBezTo>
                  <a:cubicBezTo>
                    <a:pt x="980" y="1190"/>
                    <a:pt x="980" y="1015"/>
                    <a:pt x="980" y="840"/>
                  </a:cubicBezTo>
                  <a:cubicBezTo>
                    <a:pt x="980" y="560"/>
                    <a:pt x="910" y="28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5"/>
            <p:cNvSpPr/>
            <p:nvPr/>
          </p:nvSpPr>
          <p:spPr>
            <a:xfrm>
              <a:off x="1583475" y="1999050"/>
              <a:ext cx="21875" cy="62100"/>
            </a:xfrm>
            <a:custGeom>
              <a:avLst/>
              <a:gdLst/>
              <a:ahLst/>
              <a:cxnLst/>
              <a:rect l="l" t="t" r="r" b="b"/>
              <a:pathLst>
                <a:path w="875" h="2484" extrusionOk="0">
                  <a:moveTo>
                    <a:pt x="455" y="1"/>
                  </a:moveTo>
                  <a:cubicBezTo>
                    <a:pt x="175" y="420"/>
                    <a:pt x="0" y="840"/>
                    <a:pt x="0" y="1259"/>
                  </a:cubicBezTo>
                  <a:lnTo>
                    <a:pt x="0" y="1294"/>
                  </a:lnTo>
                  <a:cubicBezTo>
                    <a:pt x="0" y="1714"/>
                    <a:pt x="175" y="2099"/>
                    <a:pt x="385" y="2483"/>
                  </a:cubicBezTo>
                  <a:cubicBezTo>
                    <a:pt x="490" y="2273"/>
                    <a:pt x="595" y="2064"/>
                    <a:pt x="769" y="1889"/>
                  </a:cubicBezTo>
                  <a:cubicBezTo>
                    <a:pt x="839" y="1679"/>
                    <a:pt x="874" y="1504"/>
                    <a:pt x="874" y="1259"/>
                  </a:cubicBezTo>
                  <a:cubicBezTo>
                    <a:pt x="874" y="805"/>
                    <a:pt x="699" y="38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15572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175" y="0"/>
                  </a:moveTo>
                  <a:cubicBezTo>
                    <a:pt x="70" y="280"/>
                    <a:pt x="0" y="560"/>
                    <a:pt x="0" y="839"/>
                  </a:cubicBezTo>
                  <a:cubicBezTo>
                    <a:pt x="0" y="1014"/>
                    <a:pt x="0" y="1189"/>
                    <a:pt x="35" y="1329"/>
                  </a:cubicBezTo>
                  <a:cubicBezTo>
                    <a:pt x="140" y="1748"/>
                    <a:pt x="385" y="2098"/>
                    <a:pt x="699" y="2413"/>
                  </a:cubicBezTo>
                  <a:cubicBezTo>
                    <a:pt x="734" y="2203"/>
                    <a:pt x="839" y="1958"/>
                    <a:pt x="944" y="1748"/>
                  </a:cubicBezTo>
                  <a:cubicBezTo>
                    <a:pt x="944" y="1679"/>
                    <a:pt x="944" y="1644"/>
                    <a:pt x="944" y="1609"/>
                  </a:cubicBezTo>
                  <a:cubicBezTo>
                    <a:pt x="944" y="1434"/>
                    <a:pt x="909" y="1294"/>
                    <a:pt x="874" y="1119"/>
                  </a:cubicBezTo>
                  <a:cubicBezTo>
                    <a:pt x="769" y="699"/>
                    <a:pt x="525" y="315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1497800" y="1989650"/>
              <a:ext cx="56850" cy="20800"/>
            </a:xfrm>
            <a:custGeom>
              <a:avLst/>
              <a:gdLst/>
              <a:ahLst/>
              <a:cxnLst/>
              <a:rect l="l" t="t" r="r" b="b"/>
              <a:pathLst>
                <a:path w="2274" h="832" extrusionOk="0">
                  <a:moveTo>
                    <a:pt x="811" y="1"/>
                  </a:moveTo>
                  <a:cubicBezTo>
                    <a:pt x="551" y="1"/>
                    <a:pt x="276" y="47"/>
                    <a:pt x="0" y="132"/>
                  </a:cubicBezTo>
                  <a:cubicBezTo>
                    <a:pt x="245" y="412"/>
                    <a:pt x="490" y="621"/>
                    <a:pt x="770" y="726"/>
                  </a:cubicBezTo>
                  <a:cubicBezTo>
                    <a:pt x="933" y="703"/>
                    <a:pt x="1096" y="691"/>
                    <a:pt x="1258" y="691"/>
                  </a:cubicBezTo>
                  <a:cubicBezTo>
                    <a:pt x="1582" y="691"/>
                    <a:pt x="1900" y="738"/>
                    <a:pt x="2203" y="831"/>
                  </a:cubicBezTo>
                  <a:cubicBezTo>
                    <a:pt x="2203" y="831"/>
                    <a:pt x="2273" y="796"/>
                    <a:pt x="2273" y="796"/>
                  </a:cubicBezTo>
                  <a:lnTo>
                    <a:pt x="2238" y="796"/>
                  </a:lnTo>
                  <a:cubicBezTo>
                    <a:pt x="2203" y="726"/>
                    <a:pt x="2168" y="621"/>
                    <a:pt x="2133" y="516"/>
                  </a:cubicBezTo>
                  <a:cubicBezTo>
                    <a:pt x="1889" y="307"/>
                    <a:pt x="1609" y="132"/>
                    <a:pt x="1294" y="62"/>
                  </a:cubicBezTo>
                  <a:cubicBezTo>
                    <a:pt x="1142" y="21"/>
                    <a:pt x="980" y="1"/>
                    <a:pt x="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1518775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36" y="0"/>
                  </a:moveTo>
                  <a:cubicBezTo>
                    <a:pt x="36" y="140"/>
                    <a:pt x="1" y="245"/>
                    <a:pt x="1" y="350"/>
                  </a:cubicBezTo>
                  <a:cubicBezTo>
                    <a:pt x="1" y="700"/>
                    <a:pt x="71" y="1049"/>
                    <a:pt x="245" y="1329"/>
                  </a:cubicBezTo>
                  <a:cubicBezTo>
                    <a:pt x="420" y="1714"/>
                    <a:pt x="735" y="2028"/>
                    <a:pt x="1155" y="2238"/>
                  </a:cubicBezTo>
                  <a:cubicBezTo>
                    <a:pt x="1120" y="1993"/>
                    <a:pt x="1155" y="1749"/>
                    <a:pt x="1189" y="1539"/>
                  </a:cubicBezTo>
                  <a:cubicBezTo>
                    <a:pt x="1155" y="1329"/>
                    <a:pt x="1085" y="1119"/>
                    <a:pt x="1015" y="944"/>
                  </a:cubicBezTo>
                  <a:cubicBezTo>
                    <a:pt x="805" y="525"/>
                    <a:pt x="455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1475950" y="1941350"/>
              <a:ext cx="47225" cy="36750"/>
            </a:xfrm>
            <a:custGeom>
              <a:avLst/>
              <a:gdLst/>
              <a:ahLst/>
              <a:cxnLst/>
              <a:rect l="l" t="t" r="r" b="b"/>
              <a:pathLst>
                <a:path w="1889" h="1470" extrusionOk="0">
                  <a:moveTo>
                    <a:pt x="0" y="1"/>
                  </a:moveTo>
                  <a:cubicBezTo>
                    <a:pt x="140" y="455"/>
                    <a:pt x="385" y="840"/>
                    <a:pt x="769" y="1085"/>
                  </a:cubicBezTo>
                  <a:cubicBezTo>
                    <a:pt x="1084" y="1330"/>
                    <a:pt x="1504" y="1469"/>
                    <a:pt x="1888" y="1469"/>
                  </a:cubicBezTo>
                  <a:cubicBezTo>
                    <a:pt x="1784" y="1330"/>
                    <a:pt x="1679" y="1190"/>
                    <a:pt x="1609" y="1015"/>
                  </a:cubicBezTo>
                  <a:cubicBezTo>
                    <a:pt x="1504" y="840"/>
                    <a:pt x="1469" y="700"/>
                    <a:pt x="1434" y="490"/>
                  </a:cubicBezTo>
                  <a:cubicBezTo>
                    <a:pt x="1364" y="455"/>
                    <a:pt x="1329" y="420"/>
                    <a:pt x="1294" y="385"/>
                  </a:cubicBezTo>
                  <a:lnTo>
                    <a:pt x="1259" y="385"/>
                  </a:lnTo>
                  <a:cubicBezTo>
                    <a:pt x="909" y="141"/>
                    <a:pt x="455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1289750" y="2214975"/>
              <a:ext cx="23625" cy="54225"/>
            </a:xfrm>
            <a:custGeom>
              <a:avLst/>
              <a:gdLst/>
              <a:ahLst/>
              <a:cxnLst/>
              <a:rect l="l" t="t" r="r" b="b"/>
              <a:pathLst>
                <a:path w="945" h="2169" extrusionOk="0">
                  <a:moveTo>
                    <a:pt x="140" y="0"/>
                  </a:moveTo>
                  <a:cubicBezTo>
                    <a:pt x="70" y="210"/>
                    <a:pt x="0" y="420"/>
                    <a:pt x="0" y="630"/>
                  </a:cubicBezTo>
                  <a:cubicBezTo>
                    <a:pt x="0" y="840"/>
                    <a:pt x="35" y="1084"/>
                    <a:pt x="105" y="1294"/>
                  </a:cubicBezTo>
                  <a:cubicBezTo>
                    <a:pt x="210" y="1574"/>
                    <a:pt x="420" y="1854"/>
                    <a:pt x="630" y="2098"/>
                  </a:cubicBezTo>
                  <a:cubicBezTo>
                    <a:pt x="735" y="2098"/>
                    <a:pt x="839" y="2133"/>
                    <a:pt x="909" y="2168"/>
                  </a:cubicBezTo>
                  <a:cubicBezTo>
                    <a:pt x="909" y="2168"/>
                    <a:pt x="944" y="2133"/>
                    <a:pt x="944" y="2133"/>
                  </a:cubicBezTo>
                  <a:cubicBezTo>
                    <a:pt x="770" y="1679"/>
                    <a:pt x="700" y="1224"/>
                    <a:pt x="770" y="735"/>
                  </a:cubicBezTo>
                  <a:cubicBezTo>
                    <a:pt x="595" y="455"/>
                    <a:pt x="385" y="21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5"/>
            <p:cNvSpPr/>
            <p:nvPr/>
          </p:nvSpPr>
          <p:spPr>
            <a:xfrm>
              <a:off x="1246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1695" y="1"/>
                  </a:moveTo>
                  <a:cubicBezTo>
                    <a:pt x="1367" y="1"/>
                    <a:pt x="1059" y="79"/>
                    <a:pt x="770" y="237"/>
                  </a:cubicBezTo>
                  <a:cubicBezTo>
                    <a:pt x="490" y="377"/>
                    <a:pt x="246" y="586"/>
                    <a:pt x="71" y="866"/>
                  </a:cubicBezTo>
                  <a:cubicBezTo>
                    <a:pt x="71" y="971"/>
                    <a:pt x="36" y="1076"/>
                    <a:pt x="1" y="1181"/>
                  </a:cubicBezTo>
                  <a:lnTo>
                    <a:pt x="71" y="1181"/>
                  </a:lnTo>
                  <a:cubicBezTo>
                    <a:pt x="455" y="936"/>
                    <a:pt x="910" y="796"/>
                    <a:pt x="1435" y="761"/>
                  </a:cubicBezTo>
                  <a:cubicBezTo>
                    <a:pt x="1679" y="586"/>
                    <a:pt x="1889" y="307"/>
                    <a:pt x="2029" y="27"/>
                  </a:cubicBezTo>
                  <a:cubicBezTo>
                    <a:pt x="1915" y="9"/>
                    <a:pt x="1804" y="1"/>
                    <a:pt x="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1266150" y="2184375"/>
              <a:ext cx="19250" cy="58600"/>
            </a:xfrm>
            <a:custGeom>
              <a:avLst/>
              <a:gdLst/>
              <a:ahLst/>
              <a:cxnLst/>
              <a:rect l="l" t="t" r="r" b="b"/>
              <a:pathLst>
                <a:path w="770" h="2344" extrusionOk="0">
                  <a:moveTo>
                    <a:pt x="315" y="1"/>
                  </a:moveTo>
                  <a:cubicBezTo>
                    <a:pt x="105" y="350"/>
                    <a:pt x="0" y="735"/>
                    <a:pt x="0" y="1085"/>
                  </a:cubicBezTo>
                  <a:cubicBezTo>
                    <a:pt x="0" y="1154"/>
                    <a:pt x="0" y="1189"/>
                    <a:pt x="0" y="1259"/>
                  </a:cubicBezTo>
                  <a:cubicBezTo>
                    <a:pt x="35" y="1574"/>
                    <a:pt x="140" y="1889"/>
                    <a:pt x="315" y="2169"/>
                  </a:cubicBezTo>
                  <a:cubicBezTo>
                    <a:pt x="420" y="2203"/>
                    <a:pt x="490" y="2273"/>
                    <a:pt x="595" y="2343"/>
                  </a:cubicBezTo>
                  <a:cubicBezTo>
                    <a:pt x="595" y="2308"/>
                    <a:pt x="595" y="2273"/>
                    <a:pt x="595" y="2273"/>
                  </a:cubicBezTo>
                  <a:cubicBezTo>
                    <a:pt x="525" y="1819"/>
                    <a:pt x="560" y="1329"/>
                    <a:pt x="769" y="840"/>
                  </a:cubicBezTo>
                  <a:cubicBezTo>
                    <a:pt x="665" y="560"/>
                    <a:pt x="525" y="280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1246900" y="2150275"/>
              <a:ext cx="21900" cy="58600"/>
            </a:xfrm>
            <a:custGeom>
              <a:avLst/>
              <a:gdLst/>
              <a:ahLst/>
              <a:cxnLst/>
              <a:rect l="l" t="t" r="r" b="b"/>
              <a:pathLst>
                <a:path w="876" h="2344" extrusionOk="0">
                  <a:moveTo>
                    <a:pt x="630" y="1"/>
                  </a:moveTo>
                  <a:cubicBezTo>
                    <a:pt x="316" y="351"/>
                    <a:pt x="106" y="735"/>
                    <a:pt x="36" y="1155"/>
                  </a:cubicBezTo>
                  <a:cubicBezTo>
                    <a:pt x="1" y="1260"/>
                    <a:pt x="1" y="1365"/>
                    <a:pt x="1" y="1469"/>
                  </a:cubicBezTo>
                  <a:cubicBezTo>
                    <a:pt x="1" y="1679"/>
                    <a:pt x="71" y="1889"/>
                    <a:pt x="141" y="2099"/>
                  </a:cubicBezTo>
                  <a:cubicBezTo>
                    <a:pt x="211" y="2169"/>
                    <a:pt x="281" y="2239"/>
                    <a:pt x="351" y="2344"/>
                  </a:cubicBezTo>
                  <a:cubicBezTo>
                    <a:pt x="351" y="2309"/>
                    <a:pt x="386" y="2309"/>
                    <a:pt x="386" y="2274"/>
                  </a:cubicBezTo>
                  <a:cubicBezTo>
                    <a:pt x="420" y="1819"/>
                    <a:pt x="595" y="1365"/>
                    <a:pt x="875" y="945"/>
                  </a:cubicBezTo>
                  <a:cubicBezTo>
                    <a:pt x="875" y="630"/>
                    <a:pt x="770" y="316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12346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979" y="0"/>
                  </a:moveTo>
                  <a:cubicBezTo>
                    <a:pt x="595" y="245"/>
                    <a:pt x="280" y="595"/>
                    <a:pt x="140" y="979"/>
                  </a:cubicBezTo>
                  <a:cubicBezTo>
                    <a:pt x="35" y="1224"/>
                    <a:pt x="0" y="1469"/>
                    <a:pt x="0" y="1749"/>
                  </a:cubicBezTo>
                  <a:cubicBezTo>
                    <a:pt x="0" y="1818"/>
                    <a:pt x="0" y="1853"/>
                    <a:pt x="0" y="1888"/>
                  </a:cubicBezTo>
                  <a:cubicBezTo>
                    <a:pt x="70" y="1993"/>
                    <a:pt x="105" y="2063"/>
                    <a:pt x="175" y="2168"/>
                  </a:cubicBezTo>
                  <a:cubicBezTo>
                    <a:pt x="175" y="2168"/>
                    <a:pt x="210" y="2133"/>
                    <a:pt x="210" y="2133"/>
                  </a:cubicBezTo>
                  <a:cubicBezTo>
                    <a:pt x="385" y="1679"/>
                    <a:pt x="630" y="1259"/>
                    <a:pt x="1014" y="944"/>
                  </a:cubicBezTo>
                  <a:cubicBezTo>
                    <a:pt x="1049" y="804"/>
                    <a:pt x="1049" y="665"/>
                    <a:pt x="1049" y="490"/>
                  </a:cubicBezTo>
                  <a:cubicBezTo>
                    <a:pt x="1049" y="350"/>
                    <a:pt x="1014" y="175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1234675" y="2047125"/>
              <a:ext cx="42850" cy="38500"/>
            </a:xfrm>
            <a:custGeom>
              <a:avLst/>
              <a:gdLst/>
              <a:ahLst/>
              <a:cxnLst/>
              <a:rect l="l" t="t" r="r" b="b"/>
              <a:pathLst>
                <a:path w="1714" h="1540" extrusionOk="0">
                  <a:moveTo>
                    <a:pt x="1714" y="1"/>
                  </a:moveTo>
                  <a:lnTo>
                    <a:pt x="1714" y="1"/>
                  </a:lnTo>
                  <a:cubicBezTo>
                    <a:pt x="1259" y="36"/>
                    <a:pt x="840" y="176"/>
                    <a:pt x="525" y="455"/>
                  </a:cubicBezTo>
                  <a:cubicBezTo>
                    <a:pt x="280" y="665"/>
                    <a:pt x="105" y="945"/>
                    <a:pt x="0" y="1260"/>
                  </a:cubicBezTo>
                  <a:cubicBezTo>
                    <a:pt x="0" y="1365"/>
                    <a:pt x="0" y="1469"/>
                    <a:pt x="0" y="1539"/>
                  </a:cubicBezTo>
                  <a:lnTo>
                    <a:pt x="70" y="1539"/>
                  </a:lnTo>
                  <a:cubicBezTo>
                    <a:pt x="385" y="1225"/>
                    <a:pt x="805" y="980"/>
                    <a:pt x="1294" y="840"/>
                  </a:cubicBezTo>
                  <a:cubicBezTo>
                    <a:pt x="1469" y="595"/>
                    <a:pt x="1609" y="31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1229425" y="2079475"/>
              <a:ext cx="35000" cy="48975"/>
            </a:xfrm>
            <a:custGeom>
              <a:avLst/>
              <a:gdLst/>
              <a:ahLst/>
              <a:cxnLst/>
              <a:rect l="l" t="t" r="r" b="b"/>
              <a:pathLst>
                <a:path w="1400" h="1959" extrusionOk="0">
                  <a:moveTo>
                    <a:pt x="1399" y="1"/>
                  </a:moveTo>
                  <a:lnTo>
                    <a:pt x="1399" y="1"/>
                  </a:lnTo>
                  <a:cubicBezTo>
                    <a:pt x="980" y="175"/>
                    <a:pt x="595" y="420"/>
                    <a:pt x="350" y="770"/>
                  </a:cubicBezTo>
                  <a:cubicBezTo>
                    <a:pt x="175" y="1015"/>
                    <a:pt x="70" y="1294"/>
                    <a:pt x="1" y="1609"/>
                  </a:cubicBezTo>
                  <a:cubicBezTo>
                    <a:pt x="36" y="1714"/>
                    <a:pt x="70" y="1819"/>
                    <a:pt x="105" y="1959"/>
                  </a:cubicBezTo>
                  <a:cubicBezTo>
                    <a:pt x="105" y="1924"/>
                    <a:pt x="140" y="1924"/>
                    <a:pt x="175" y="1924"/>
                  </a:cubicBezTo>
                  <a:cubicBezTo>
                    <a:pt x="385" y="1504"/>
                    <a:pt x="770" y="1189"/>
                    <a:pt x="1189" y="945"/>
                  </a:cubicBezTo>
                  <a:cubicBezTo>
                    <a:pt x="1329" y="665"/>
                    <a:pt x="1399" y="350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1194450" y="2145925"/>
              <a:ext cx="41125" cy="46350"/>
            </a:xfrm>
            <a:custGeom>
              <a:avLst/>
              <a:gdLst/>
              <a:ahLst/>
              <a:cxnLst/>
              <a:rect l="l" t="t" r="r" b="b"/>
              <a:pathLst>
                <a:path w="1645" h="1854" extrusionOk="0">
                  <a:moveTo>
                    <a:pt x="1" y="0"/>
                  </a:moveTo>
                  <a:cubicBezTo>
                    <a:pt x="71" y="490"/>
                    <a:pt x="211" y="909"/>
                    <a:pt x="490" y="1259"/>
                  </a:cubicBezTo>
                  <a:cubicBezTo>
                    <a:pt x="630" y="1434"/>
                    <a:pt x="805" y="1539"/>
                    <a:pt x="1015" y="1643"/>
                  </a:cubicBezTo>
                  <a:cubicBezTo>
                    <a:pt x="1225" y="1713"/>
                    <a:pt x="1435" y="1783"/>
                    <a:pt x="1644" y="1853"/>
                  </a:cubicBezTo>
                  <a:cubicBezTo>
                    <a:pt x="1574" y="1434"/>
                    <a:pt x="1435" y="1014"/>
                    <a:pt x="1155" y="699"/>
                  </a:cubicBezTo>
                  <a:cubicBezTo>
                    <a:pt x="875" y="350"/>
                    <a:pt x="455" y="14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1206700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0" y="0"/>
                  </a:moveTo>
                  <a:cubicBezTo>
                    <a:pt x="140" y="455"/>
                    <a:pt x="385" y="839"/>
                    <a:pt x="770" y="1084"/>
                  </a:cubicBezTo>
                  <a:cubicBezTo>
                    <a:pt x="945" y="1224"/>
                    <a:pt x="1119" y="1329"/>
                    <a:pt x="1329" y="1364"/>
                  </a:cubicBezTo>
                  <a:cubicBezTo>
                    <a:pt x="1574" y="1364"/>
                    <a:pt x="1784" y="1399"/>
                    <a:pt x="2028" y="1434"/>
                  </a:cubicBezTo>
                  <a:cubicBezTo>
                    <a:pt x="1854" y="1014"/>
                    <a:pt x="1609" y="665"/>
                    <a:pt x="1259" y="420"/>
                  </a:cubicBezTo>
                  <a:lnTo>
                    <a:pt x="1259" y="385"/>
                  </a:lnTo>
                  <a:cubicBezTo>
                    <a:pt x="910" y="140"/>
                    <a:pt x="455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1230300" y="2240100"/>
              <a:ext cx="57725" cy="26475"/>
            </a:xfrm>
            <a:custGeom>
              <a:avLst/>
              <a:gdLst/>
              <a:ahLst/>
              <a:cxnLst/>
              <a:rect l="l" t="t" r="r" b="b"/>
              <a:pathLst>
                <a:path w="2309" h="1059" extrusionOk="0">
                  <a:moveTo>
                    <a:pt x="527" y="1"/>
                  </a:moveTo>
                  <a:cubicBezTo>
                    <a:pt x="353" y="1"/>
                    <a:pt x="177" y="17"/>
                    <a:pt x="1" y="44"/>
                  </a:cubicBezTo>
                  <a:cubicBezTo>
                    <a:pt x="280" y="464"/>
                    <a:pt x="595" y="779"/>
                    <a:pt x="1015" y="919"/>
                  </a:cubicBezTo>
                  <a:cubicBezTo>
                    <a:pt x="1189" y="1023"/>
                    <a:pt x="1399" y="1058"/>
                    <a:pt x="1644" y="1058"/>
                  </a:cubicBezTo>
                  <a:cubicBezTo>
                    <a:pt x="1854" y="1023"/>
                    <a:pt x="2064" y="989"/>
                    <a:pt x="2308" y="989"/>
                  </a:cubicBezTo>
                  <a:cubicBezTo>
                    <a:pt x="2029" y="604"/>
                    <a:pt x="1714" y="289"/>
                    <a:pt x="1329" y="149"/>
                  </a:cubicBezTo>
                  <a:cubicBezTo>
                    <a:pt x="1072" y="42"/>
                    <a:pt x="802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1263525" y="2273875"/>
              <a:ext cx="62950" cy="22950"/>
            </a:xfrm>
            <a:custGeom>
              <a:avLst/>
              <a:gdLst/>
              <a:ahLst/>
              <a:cxnLst/>
              <a:rect l="l" t="t" r="r" b="b"/>
              <a:pathLst>
                <a:path w="2518" h="918" extrusionOk="0">
                  <a:moveTo>
                    <a:pt x="1045" y="1"/>
                  </a:moveTo>
                  <a:cubicBezTo>
                    <a:pt x="686" y="1"/>
                    <a:pt x="332" y="101"/>
                    <a:pt x="0" y="267"/>
                  </a:cubicBezTo>
                  <a:cubicBezTo>
                    <a:pt x="350" y="582"/>
                    <a:pt x="735" y="826"/>
                    <a:pt x="1189" y="896"/>
                  </a:cubicBezTo>
                  <a:cubicBezTo>
                    <a:pt x="1277" y="911"/>
                    <a:pt x="1366" y="918"/>
                    <a:pt x="1456" y="918"/>
                  </a:cubicBezTo>
                  <a:cubicBezTo>
                    <a:pt x="1798" y="918"/>
                    <a:pt x="2158" y="818"/>
                    <a:pt x="2518" y="652"/>
                  </a:cubicBezTo>
                  <a:cubicBezTo>
                    <a:pt x="2168" y="337"/>
                    <a:pt x="1749" y="92"/>
                    <a:pt x="1329" y="22"/>
                  </a:cubicBezTo>
                  <a:cubicBezTo>
                    <a:pt x="1234" y="8"/>
                    <a:pt x="1139" y="1"/>
                    <a:pt x="1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1317725" y="2240325"/>
              <a:ext cx="34100" cy="51600"/>
            </a:xfrm>
            <a:custGeom>
              <a:avLst/>
              <a:gdLst/>
              <a:ahLst/>
              <a:cxnLst/>
              <a:rect l="l" t="t" r="r" b="b"/>
              <a:pathLst>
                <a:path w="1364" h="2064" extrusionOk="0">
                  <a:moveTo>
                    <a:pt x="0" y="0"/>
                  </a:moveTo>
                  <a:cubicBezTo>
                    <a:pt x="0" y="35"/>
                    <a:pt x="0" y="70"/>
                    <a:pt x="0" y="105"/>
                  </a:cubicBezTo>
                  <a:cubicBezTo>
                    <a:pt x="0" y="525"/>
                    <a:pt x="105" y="910"/>
                    <a:pt x="315" y="1224"/>
                  </a:cubicBezTo>
                  <a:cubicBezTo>
                    <a:pt x="560" y="1609"/>
                    <a:pt x="909" y="1889"/>
                    <a:pt x="1329" y="2063"/>
                  </a:cubicBezTo>
                  <a:cubicBezTo>
                    <a:pt x="1329" y="2029"/>
                    <a:pt x="1364" y="1994"/>
                    <a:pt x="1364" y="1959"/>
                  </a:cubicBezTo>
                  <a:cubicBezTo>
                    <a:pt x="1364" y="1539"/>
                    <a:pt x="1224" y="1154"/>
                    <a:pt x="1014" y="805"/>
                  </a:cubicBezTo>
                  <a:cubicBezTo>
                    <a:pt x="804" y="420"/>
                    <a:pt x="420" y="1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1299350" y="1941350"/>
              <a:ext cx="48125" cy="36750"/>
            </a:xfrm>
            <a:custGeom>
              <a:avLst/>
              <a:gdLst/>
              <a:ahLst/>
              <a:cxnLst/>
              <a:rect l="l" t="t" r="r" b="b"/>
              <a:pathLst>
                <a:path w="1925" h="1470" extrusionOk="0">
                  <a:moveTo>
                    <a:pt x="1924" y="1"/>
                  </a:moveTo>
                  <a:cubicBezTo>
                    <a:pt x="1435" y="1"/>
                    <a:pt x="1015" y="141"/>
                    <a:pt x="630" y="385"/>
                  </a:cubicBezTo>
                  <a:cubicBezTo>
                    <a:pt x="595" y="420"/>
                    <a:pt x="560" y="455"/>
                    <a:pt x="490" y="525"/>
                  </a:cubicBezTo>
                  <a:cubicBezTo>
                    <a:pt x="455" y="700"/>
                    <a:pt x="386" y="840"/>
                    <a:pt x="316" y="1015"/>
                  </a:cubicBezTo>
                  <a:cubicBezTo>
                    <a:pt x="246" y="1190"/>
                    <a:pt x="106" y="1330"/>
                    <a:pt x="1" y="1469"/>
                  </a:cubicBezTo>
                  <a:cubicBezTo>
                    <a:pt x="420" y="1469"/>
                    <a:pt x="805" y="1330"/>
                    <a:pt x="1120" y="1085"/>
                  </a:cubicBezTo>
                  <a:cubicBezTo>
                    <a:pt x="1504" y="840"/>
                    <a:pt x="1749" y="455"/>
                    <a:pt x="1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1274000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1155" y="0"/>
                  </a:moveTo>
                  <a:cubicBezTo>
                    <a:pt x="735" y="245"/>
                    <a:pt x="420" y="525"/>
                    <a:pt x="211" y="944"/>
                  </a:cubicBezTo>
                  <a:cubicBezTo>
                    <a:pt x="106" y="1119"/>
                    <a:pt x="36" y="1329"/>
                    <a:pt x="1" y="1539"/>
                  </a:cubicBezTo>
                  <a:cubicBezTo>
                    <a:pt x="71" y="1749"/>
                    <a:pt x="106" y="1993"/>
                    <a:pt x="71" y="2238"/>
                  </a:cubicBezTo>
                  <a:cubicBezTo>
                    <a:pt x="455" y="2028"/>
                    <a:pt x="805" y="1714"/>
                    <a:pt x="980" y="1329"/>
                  </a:cubicBezTo>
                  <a:cubicBezTo>
                    <a:pt x="1120" y="1049"/>
                    <a:pt x="1190" y="700"/>
                    <a:pt x="1190" y="350"/>
                  </a:cubicBezTo>
                  <a:cubicBezTo>
                    <a:pt x="1190" y="245"/>
                    <a:pt x="1190" y="14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1268775" y="1989650"/>
              <a:ext cx="55950" cy="20800"/>
            </a:xfrm>
            <a:custGeom>
              <a:avLst/>
              <a:gdLst/>
              <a:ahLst/>
              <a:cxnLst/>
              <a:rect l="l" t="t" r="r" b="b"/>
              <a:pathLst>
                <a:path w="2238" h="832" extrusionOk="0">
                  <a:moveTo>
                    <a:pt x="1453" y="1"/>
                  </a:moveTo>
                  <a:cubicBezTo>
                    <a:pt x="1281" y="1"/>
                    <a:pt x="1110" y="21"/>
                    <a:pt x="944" y="62"/>
                  </a:cubicBezTo>
                  <a:cubicBezTo>
                    <a:pt x="664" y="132"/>
                    <a:pt x="385" y="307"/>
                    <a:pt x="140" y="516"/>
                  </a:cubicBezTo>
                  <a:cubicBezTo>
                    <a:pt x="105" y="621"/>
                    <a:pt x="70" y="726"/>
                    <a:pt x="0" y="796"/>
                  </a:cubicBezTo>
                  <a:cubicBezTo>
                    <a:pt x="35" y="796"/>
                    <a:pt x="35" y="831"/>
                    <a:pt x="70" y="831"/>
                  </a:cubicBezTo>
                  <a:cubicBezTo>
                    <a:pt x="348" y="724"/>
                    <a:pt x="640" y="683"/>
                    <a:pt x="937" y="683"/>
                  </a:cubicBezTo>
                  <a:cubicBezTo>
                    <a:pt x="1124" y="683"/>
                    <a:pt x="1314" y="699"/>
                    <a:pt x="1504" y="726"/>
                  </a:cubicBezTo>
                  <a:cubicBezTo>
                    <a:pt x="1783" y="621"/>
                    <a:pt x="2028" y="412"/>
                    <a:pt x="2238" y="132"/>
                  </a:cubicBezTo>
                  <a:cubicBezTo>
                    <a:pt x="1984" y="47"/>
                    <a:pt x="1717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5"/>
            <p:cNvSpPr/>
            <p:nvPr/>
          </p:nvSpPr>
          <p:spPr>
            <a:xfrm>
              <a:off x="12425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769" y="0"/>
                  </a:moveTo>
                  <a:cubicBezTo>
                    <a:pt x="420" y="315"/>
                    <a:pt x="175" y="699"/>
                    <a:pt x="70" y="1119"/>
                  </a:cubicBezTo>
                  <a:cubicBezTo>
                    <a:pt x="35" y="1294"/>
                    <a:pt x="0" y="1434"/>
                    <a:pt x="0" y="1609"/>
                  </a:cubicBezTo>
                  <a:cubicBezTo>
                    <a:pt x="0" y="1644"/>
                    <a:pt x="0" y="1713"/>
                    <a:pt x="0" y="1748"/>
                  </a:cubicBezTo>
                  <a:cubicBezTo>
                    <a:pt x="105" y="1958"/>
                    <a:pt x="210" y="2203"/>
                    <a:pt x="245" y="2413"/>
                  </a:cubicBezTo>
                  <a:cubicBezTo>
                    <a:pt x="560" y="2098"/>
                    <a:pt x="804" y="1748"/>
                    <a:pt x="909" y="1329"/>
                  </a:cubicBezTo>
                  <a:cubicBezTo>
                    <a:pt x="944" y="1189"/>
                    <a:pt x="944" y="1014"/>
                    <a:pt x="944" y="874"/>
                  </a:cubicBezTo>
                  <a:cubicBezTo>
                    <a:pt x="944" y="560"/>
                    <a:pt x="874" y="28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5"/>
            <p:cNvSpPr/>
            <p:nvPr/>
          </p:nvSpPr>
          <p:spPr>
            <a:xfrm>
              <a:off x="1218050" y="1999050"/>
              <a:ext cx="21900" cy="62100"/>
            </a:xfrm>
            <a:custGeom>
              <a:avLst/>
              <a:gdLst/>
              <a:ahLst/>
              <a:cxnLst/>
              <a:rect l="l" t="t" r="r" b="b"/>
              <a:pathLst>
                <a:path w="876" h="2484" extrusionOk="0">
                  <a:moveTo>
                    <a:pt x="421" y="1"/>
                  </a:moveTo>
                  <a:cubicBezTo>
                    <a:pt x="176" y="385"/>
                    <a:pt x="1" y="805"/>
                    <a:pt x="1" y="1259"/>
                  </a:cubicBezTo>
                  <a:lnTo>
                    <a:pt x="1" y="1294"/>
                  </a:lnTo>
                  <a:cubicBezTo>
                    <a:pt x="1" y="1504"/>
                    <a:pt x="36" y="1679"/>
                    <a:pt x="106" y="1889"/>
                  </a:cubicBezTo>
                  <a:cubicBezTo>
                    <a:pt x="246" y="2064"/>
                    <a:pt x="386" y="2273"/>
                    <a:pt x="456" y="2483"/>
                  </a:cubicBezTo>
                  <a:cubicBezTo>
                    <a:pt x="700" y="2099"/>
                    <a:pt x="875" y="1714"/>
                    <a:pt x="875" y="1294"/>
                  </a:cubicBezTo>
                  <a:lnTo>
                    <a:pt x="875" y="1259"/>
                  </a:lnTo>
                  <a:cubicBezTo>
                    <a:pt x="875" y="805"/>
                    <a:pt x="700" y="420"/>
                    <a:pt x="4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1201450" y="2044500"/>
              <a:ext cx="23625" cy="61225"/>
            </a:xfrm>
            <a:custGeom>
              <a:avLst/>
              <a:gdLst/>
              <a:ahLst/>
              <a:cxnLst/>
              <a:rect l="l" t="t" r="r" b="b"/>
              <a:pathLst>
                <a:path w="945" h="2449" extrusionOk="0">
                  <a:moveTo>
                    <a:pt x="175" y="1"/>
                  </a:moveTo>
                  <a:cubicBezTo>
                    <a:pt x="71" y="281"/>
                    <a:pt x="1" y="595"/>
                    <a:pt x="1" y="875"/>
                  </a:cubicBezTo>
                  <a:cubicBezTo>
                    <a:pt x="1" y="1015"/>
                    <a:pt x="1" y="1190"/>
                    <a:pt x="36" y="1365"/>
                  </a:cubicBezTo>
                  <a:cubicBezTo>
                    <a:pt x="105" y="1574"/>
                    <a:pt x="210" y="1749"/>
                    <a:pt x="315" y="1924"/>
                  </a:cubicBezTo>
                  <a:cubicBezTo>
                    <a:pt x="490" y="2064"/>
                    <a:pt x="665" y="2239"/>
                    <a:pt x="805" y="2449"/>
                  </a:cubicBezTo>
                  <a:cubicBezTo>
                    <a:pt x="910" y="2169"/>
                    <a:pt x="945" y="1924"/>
                    <a:pt x="945" y="1644"/>
                  </a:cubicBezTo>
                  <a:cubicBezTo>
                    <a:pt x="945" y="1470"/>
                    <a:pt x="945" y="1295"/>
                    <a:pt x="910" y="1155"/>
                  </a:cubicBezTo>
                  <a:cubicBezTo>
                    <a:pt x="805" y="700"/>
                    <a:pt x="525" y="35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11927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36" y="1"/>
                  </a:moveTo>
                  <a:cubicBezTo>
                    <a:pt x="36" y="106"/>
                    <a:pt x="1" y="211"/>
                    <a:pt x="1" y="316"/>
                  </a:cubicBezTo>
                  <a:cubicBezTo>
                    <a:pt x="1" y="665"/>
                    <a:pt x="106" y="1015"/>
                    <a:pt x="246" y="1330"/>
                  </a:cubicBezTo>
                  <a:cubicBezTo>
                    <a:pt x="351" y="1505"/>
                    <a:pt x="490" y="1679"/>
                    <a:pt x="630" y="1819"/>
                  </a:cubicBezTo>
                  <a:cubicBezTo>
                    <a:pt x="840" y="1924"/>
                    <a:pt x="1050" y="2029"/>
                    <a:pt x="1225" y="2169"/>
                  </a:cubicBezTo>
                  <a:cubicBezTo>
                    <a:pt x="1260" y="2099"/>
                    <a:pt x="1260" y="2029"/>
                    <a:pt x="1260" y="1924"/>
                  </a:cubicBezTo>
                  <a:cubicBezTo>
                    <a:pt x="1260" y="1574"/>
                    <a:pt x="1190" y="1225"/>
                    <a:pt x="1015" y="910"/>
                  </a:cubicBezTo>
                  <a:cubicBezTo>
                    <a:pt x="805" y="525"/>
                    <a:pt x="455" y="21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1339575" y="1892400"/>
              <a:ext cx="142500" cy="451975"/>
            </a:xfrm>
            <a:custGeom>
              <a:avLst/>
              <a:gdLst/>
              <a:ahLst/>
              <a:cxnLst/>
              <a:rect l="l" t="t" r="r" b="b"/>
              <a:pathLst>
                <a:path w="5700" h="18079" extrusionOk="0">
                  <a:moveTo>
                    <a:pt x="2868" y="1085"/>
                  </a:moveTo>
                  <a:cubicBezTo>
                    <a:pt x="3322" y="2204"/>
                    <a:pt x="3392" y="3357"/>
                    <a:pt x="3392" y="4337"/>
                  </a:cubicBezTo>
                  <a:lnTo>
                    <a:pt x="3392" y="12449"/>
                  </a:lnTo>
                  <a:lnTo>
                    <a:pt x="2868" y="12449"/>
                  </a:lnTo>
                  <a:lnTo>
                    <a:pt x="2868" y="1085"/>
                  </a:lnTo>
                  <a:close/>
                  <a:moveTo>
                    <a:pt x="2868" y="1"/>
                  </a:moveTo>
                  <a:lnTo>
                    <a:pt x="2693" y="385"/>
                  </a:lnTo>
                  <a:cubicBezTo>
                    <a:pt x="2028" y="1749"/>
                    <a:pt x="1924" y="3148"/>
                    <a:pt x="1924" y="4337"/>
                  </a:cubicBezTo>
                  <a:lnTo>
                    <a:pt x="1924" y="12938"/>
                  </a:lnTo>
                  <a:lnTo>
                    <a:pt x="1259" y="12938"/>
                  </a:lnTo>
                  <a:cubicBezTo>
                    <a:pt x="1084" y="12938"/>
                    <a:pt x="1084" y="12868"/>
                    <a:pt x="1154" y="12764"/>
                  </a:cubicBezTo>
                  <a:cubicBezTo>
                    <a:pt x="1154" y="12729"/>
                    <a:pt x="1189" y="12659"/>
                    <a:pt x="1189" y="12554"/>
                  </a:cubicBezTo>
                  <a:cubicBezTo>
                    <a:pt x="1189" y="12274"/>
                    <a:pt x="979" y="12064"/>
                    <a:pt x="700" y="12064"/>
                  </a:cubicBezTo>
                  <a:cubicBezTo>
                    <a:pt x="420" y="12064"/>
                    <a:pt x="175" y="12309"/>
                    <a:pt x="175" y="12589"/>
                  </a:cubicBezTo>
                  <a:cubicBezTo>
                    <a:pt x="175" y="12938"/>
                    <a:pt x="455" y="13288"/>
                    <a:pt x="1084" y="13288"/>
                  </a:cubicBezTo>
                  <a:lnTo>
                    <a:pt x="2203" y="13288"/>
                  </a:lnTo>
                  <a:cubicBezTo>
                    <a:pt x="2028" y="13743"/>
                    <a:pt x="1924" y="14302"/>
                    <a:pt x="1924" y="14931"/>
                  </a:cubicBezTo>
                  <a:cubicBezTo>
                    <a:pt x="1924" y="15736"/>
                    <a:pt x="2098" y="16470"/>
                    <a:pt x="2343" y="16890"/>
                  </a:cubicBezTo>
                  <a:cubicBezTo>
                    <a:pt x="1469" y="16750"/>
                    <a:pt x="805" y="16575"/>
                    <a:pt x="210" y="16225"/>
                  </a:cubicBezTo>
                  <a:lnTo>
                    <a:pt x="175" y="16190"/>
                  </a:lnTo>
                  <a:lnTo>
                    <a:pt x="0" y="16575"/>
                  </a:lnTo>
                  <a:lnTo>
                    <a:pt x="35" y="16575"/>
                  </a:lnTo>
                  <a:cubicBezTo>
                    <a:pt x="560" y="16890"/>
                    <a:pt x="1084" y="16995"/>
                    <a:pt x="1714" y="17134"/>
                  </a:cubicBezTo>
                  <a:cubicBezTo>
                    <a:pt x="1714" y="17134"/>
                    <a:pt x="2203" y="17239"/>
                    <a:pt x="2518" y="17309"/>
                  </a:cubicBezTo>
                  <a:cubicBezTo>
                    <a:pt x="2448" y="17379"/>
                    <a:pt x="2378" y="17519"/>
                    <a:pt x="2378" y="17659"/>
                  </a:cubicBezTo>
                  <a:cubicBezTo>
                    <a:pt x="2378" y="17904"/>
                    <a:pt x="2588" y="18079"/>
                    <a:pt x="2868" y="18079"/>
                  </a:cubicBezTo>
                  <a:cubicBezTo>
                    <a:pt x="3112" y="18079"/>
                    <a:pt x="3322" y="17904"/>
                    <a:pt x="3322" y="17659"/>
                  </a:cubicBezTo>
                  <a:cubicBezTo>
                    <a:pt x="3322" y="17519"/>
                    <a:pt x="3287" y="17379"/>
                    <a:pt x="3182" y="17309"/>
                  </a:cubicBezTo>
                  <a:cubicBezTo>
                    <a:pt x="3532" y="17239"/>
                    <a:pt x="3987" y="17169"/>
                    <a:pt x="3987" y="17169"/>
                  </a:cubicBezTo>
                  <a:cubicBezTo>
                    <a:pt x="4616" y="16995"/>
                    <a:pt x="5141" y="16890"/>
                    <a:pt x="5665" y="16575"/>
                  </a:cubicBezTo>
                  <a:lnTo>
                    <a:pt x="5700" y="16575"/>
                  </a:lnTo>
                  <a:lnTo>
                    <a:pt x="5560" y="16190"/>
                  </a:lnTo>
                  <a:lnTo>
                    <a:pt x="5490" y="16225"/>
                  </a:lnTo>
                  <a:cubicBezTo>
                    <a:pt x="4931" y="16540"/>
                    <a:pt x="4266" y="16750"/>
                    <a:pt x="3427" y="16890"/>
                  </a:cubicBezTo>
                  <a:cubicBezTo>
                    <a:pt x="3672" y="16470"/>
                    <a:pt x="3812" y="15736"/>
                    <a:pt x="3812" y="14931"/>
                  </a:cubicBezTo>
                  <a:cubicBezTo>
                    <a:pt x="3812" y="14302"/>
                    <a:pt x="3742" y="13743"/>
                    <a:pt x="3567" y="13288"/>
                  </a:cubicBezTo>
                  <a:lnTo>
                    <a:pt x="4686" y="13288"/>
                  </a:lnTo>
                  <a:cubicBezTo>
                    <a:pt x="5315" y="13288"/>
                    <a:pt x="5595" y="12938"/>
                    <a:pt x="5595" y="12589"/>
                  </a:cubicBezTo>
                  <a:cubicBezTo>
                    <a:pt x="5595" y="12309"/>
                    <a:pt x="5350" y="12064"/>
                    <a:pt x="5071" y="12064"/>
                  </a:cubicBezTo>
                  <a:cubicBezTo>
                    <a:pt x="4791" y="12064"/>
                    <a:pt x="4581" y="12274"/>
                    <a:pt x="4581" y="12554"/>
                  </a:cubicBezTo>
                  <a:cubicBezTo>
                    <a:pt x="4581" y="12659"/>
                    <a:pt x="4581" y="12729"/>
                    <a:pt x="4616" y="12764"/>
                  </a:cubicBezTo>
                  <a:cubicBezTo>
                    <a:pt x="4651" y="12868"/>
                    <a:pt x="4686" y="12938"/>
                    <a:pt x="4511" y="12938"/>
                  </a:cubicBezTo>
                  <a:lnTo>
                    <a:pt x="3847" y="12938"/>
                  </a:lnTo>
                  <a:lnTo>
                    <a:pt x="3847" y="4337"/>
                  </a:lnTo>
                  <a:cubicBezTo>
                    <a:pt x="3847" y="3148"/>
                    <a:pt x="3742" y="1784"/>
                    <a:pt x="3077" y="385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9" name="Google Shape;809;p25"/>
          <p:cNvSpPr/>
          <p:nvPr/>
        </p:nvSpPr>
        <p:spPr>
          <a:xfrm>
            <a:off x="-12962" y="-307"/>
            <a:ext cx="9144218" cy="5144108"/>
          </a:xfrm>
          <a:custGeom>
            <a:avLst/>
            <a:gdLst/>
            <a:ahLst/>
            <a:cxnLst/>
            <a:rect l="l" t="t" r="r" b="b"/>
            <a:pathLst>
              <a:path w="285022" h="160340" extrusionOk="0">
                <a:moveTo>
                  <a:pt x="7347" y="1235"/>
                </a:moveTo>
                <a:lnTo>
                  <a:pt x="7347" y="16278"/>
                </a:lnTo>
                <a:lnTo>
                  <a:pt x="5605" y="16278"/>
                </a:lnTo>
                <a:lnTo>
                  <a:pt x="5605" y="9849"/>
                </a:lnTo>
                <a:lnTo>
                  <a:pt x="5099" y="16278"/>
                </a:lnTo>
                <a:lnTo>
                  <a:pt x="3167" y="16278"/>
                </a:lnTo>
                <a:lnTo>
                  <a:pt x="2629" y="9849"/>
                </a:lnTo>
                <a:lnTo>
                  <a:pt x="2629" y="16278"/>
                </a:lnTo>
                <a:lnTo>
                  <a:pt x="918" y="16278"/>
                </a:lnTo>
                <a:lnTo>
                  <a:pt x="918" y="1235"/>
                </a:lnTo>
                <a:lnTo>
                  <a:pt x="3705" y="1235"/>
                </a:lnTo>
                <a:lnTo>
                  <a:pt x="4117" y="6334"/>
                </a:lnTo>
                <a:lnTo>
                  <a:pt x="4529" y="1235"/>
                </a:lnTo>
                <a:close/>
                <a:moveTo>
                  <a:pt x="14821" y="1235"/>
                </a:moveTo>
                <a:lnTo>
                  <a:pt x="14821" y="16278"/>
                </a:lnTo>
                <a:lnTo>
                  <a:pt x="13079" y="16278"/>
                </a:lnTo>
                <a:lnTo>
                  <a:pt x="13079" y="9849"/>
                </a:lnTo>
                <a:lnTo>
                  <a:pt x="12573" y="16278"/>
                </a:lnTo>
                <a:lnTo>
                  <a:pt x="10641" y="16278"/>
                </a:lnTo>
                <a:lnTo>
                  <a:pt x="10134" y="9849"/>
                </a:lnTo>
                <a:lnTo>
                  <a:pt x="10134" y="16278"/>
                </a:lnTo>
                <a:lnTo>
                  <a:pt x="8392" y="16278"/>
                </a:lnTo>
                <a:lnTo>
                  <a:pt x="8392" y="1235"/>
                </a:lnTo>
                <a:lnTo>
                  <a:pt x="11179" y="1235"/>
                </a:lnTo>
                <a:lnTo>
                  <a:pt x="11591" y="6334"/>
                </a:lnTo>
                <a:lnTo>
                  <a:pt x="12034" y="1235"/>
                </a:lnTo>
                <a:close/>
                <a:moveTo>
                  <a:pt x="22295" y="1235"/>
                </a:moveTo>
                <a:lnTo>
                  <a:pt x="22295" y="16278"/>
                </a:lnTo>
                <a:lnTo>
                  <a:pt x="20553" y="16278"/>
                </a:lnTo>
                <a:lnTo>
                  <a:pt x="20553" y="9849"/>
                </a:lnTo>
                <a:lnTo>
                  <a:pt x="20047" y="16278"/>
                </a:lnTo>
                <a:lnTo>
                  <a:pt x="18115" y="16278"/>
                </a:lnTo>
                <a:lnTo>
                  <a:pt x="17608" y="9849"/>
                </a:lnTo>
                <a:lnTo>
                  <a:pt x="17608" y="16278"/>
                </a:lnTo>
                <a:lnTo>
                  <a:pt x="15866" y="16278"/>
                </a:lnTo>
                <a:lnTo>
                  <a:pt x="15866" y="1235"/>
                </a:lnTo>
                <a:lnTo>
                  <a:pt x="18653" y="1235"/>
                </a:lnTo>
                <a:lnTo>
                  <a:pt x="19096" y="6334"/>
                </a:lnTo>
                <a:lnTo>
                  <a:pt x="19508" y="1235"/>
                </a:lnTo>
                <a:close/>
                <a:moveTo>
                  <a:pt x="29769" y="1235"/>
                </a:moveTo>
                <a:lnTo>
                  <a:pt x="29769" y="16278"/>
                </a:lnTo>
                <a:lnTo>
                  <a:pt x="28059" y="16278"/>
                </a:lnTo>
                <a:lnTo>
                  <a:pt x="28059" y="9849"/>
                </a:lnTo>
                <a:lnTo>
                  <a:pt x="27520" y="16278"/>
                </a:lnTo>
                <a:lnTo>
                  <a:pt x="25589" y="16278"/>
                </a:lnTo>
                <a:lnTo>
                  <a:pt x="25082" y="9849"/>
                </a:lnTo>
                <a:lnTo>
                  <a:pt x="25082" y="16278"/>
                </a:lnTo>
                <a:lnTo>
                  <a:pt x="23340" y="16278"/>
                </a:lnTo>
                <a:lnTo>
                  <a:pt x="23340" y="1235"/>
                </a:lnTo>
                <a:lnTo>
                  <a:pt x="26159" y="1235"/>
                </a:lnTo>
                <a:lnTo>
                  <a:pt x="26570" y="6334"/>
                </a:lnTo>
                <a:lnTo>
                  <a:pt x="26982" y="1235"/>
                </a:lnTo>
                <a:close/>
                <a:moveTo>
                  <a:pt x="37243" y="1235"/>
                </a:moveTo>
                <a:lnTo>
                  <a:pt x="37243" y="16278"/>
                </a:lnTo>
                <a:lnTo>
                  <a:pt x="35533" y="16278"/>
                </a:lnTo>
                <a:lnTo>
                  <a:pt x="35533" y="9849"/>
                </a:lnTo>
                <a:lnTo>
                  <a:pt x="34994" y="16278"/>
                </a:lnTo>
                <a:lnTo>
                  <a:pt x="33094" y="16278"/>
                </a:lnTo>
                <a:lnTo>
                  <a:pt x="32556" y="9849"/>
                </a:lnTo>
                <a:lnTo>
                  <a:pt x="32556" y="16278"/>
                </a:lnTo>
                <a:lnTo>
                  <a:pt x="30814" y="16278"/>
                </a:lnTo>
                <a:lnTo>
                  <a:pt x="30814" y="1235"/>
                </a:lnTo>
                <a:lnTo>
                  <a:pt x="33633" y="1235"/>
                </a:lnTo>
                <a:lnTo>
                  <a:pt x="34044" y="6334"/>
                </a:lnTo>
                <a:lnTo>
                  <a:pt x="34456" y="1235"/>
                </a:lnTo>
                <a:close/>
                <a:moveTo>
                  <a:pt x="44748" y="1235"/>
                </a:moveTo>
                <a:lnTo>
                  <a:pt x="44748" y="16278"/>
                </a:lnTo>
                <a:lnTo>
                  <a:pt x="43007" y="16278"/>
                </a:lnTo>
                <a:lnTo>
                  <a:pt x="43007" y="9849"/>
                </a:lnTo>
                <a:lnTo>
                  <a:pt x="42468" y="16278"/>
                </a:lnTo>
                <a:lnTo>
                  <a:pt x="40568" y="16278"/>
                </a:lnTo>
                <a:lnTo>
                  <a:pt x="40030" y="9849"/>
                </a:lnTo>
                <a:lnTo>
                  <a:pt x="40030" y="16278"/>
                </a:lnTo>
                <a:lnTo>
                  <a:pt x="38320" y="16278"/>
                </a:lnTo>
                <a:lnTo>
                  <a:pt x="38320" y="1235"/>
                </a:lnTo>
                <a:lnTo>
                  <a:pt x="41106" y="1235"/>
                </a:lnTo>
                <a:lnTo>
                  <a:pt x="41518" y="6334"/>
                </a:lnTo>
                <a:lnTo>
                  <a:pt x="41930" y="1235"/>
                </a:lnTo>
                <a:close/>
                <a:moveTo>
                  <a:pt x="52222" y="1235"/>
                </a:moveTo>
                <a:lnTo>
                  <a:pt x="52222" y="16278"/>
                </a:lnTo>
                <a:lnTo>
                  <a:pt x="50480" y="16278"/>
                </a:lnTo>
                <a:lnTo>
                  <a:pt x="50480" y="9849"/>
                </a:lnTo>
                <a:lnTo>
                  <a:pt x="49942" y="16278"/>
                </a:lnTo>
                <a:lnTo>
                  <a:pt x="48042" y="16278"/>
                </a:lnTo>
                <a:lnTo>
                  <a:pt x="47504" y="9849"/>
                </a:lnTo>
                <a:lnTo>
                  <a:pt x="47504" y="16278"/>
                </a:lnTo>
                <a:lnTo>
                  <a:pt x="45793" y="16278"/>
                </a:lnTo>
                <a:lnTo>
                  <a:pt x="45793" y="1235"/>
                </a:lnTo>
                <a:lnTo>
                  <a:pt x="48580" y="1235"/>
                </a:lnTo>
                <a:lnTo>
                  <a:pt x="48992" y="6334"/>
                </a:lnTo>
                <a:lnTo>
                  <a:pt x="49404" y="1235"/>
                </a:lnTo>
                <a:close/>
                <a:moveTo>
                  <a:pt x="59696" y="1235"/>
                </a:moveTo>
                <a:lnTo>
                  <a:pt x="59696" y="16278"/>
                </a:lnTo>
                <a:lnTo>
                  <a:pt x="57954" y="16278"/>
                </a:lnTo>
                <a:lnTo>
                  <a:pt x="57954" y="9849"/>
                </a:lnTo>
                <a:lnTo>
                  <a:pt x="57448" y="16278"/>
                </a:lnTo>
                <a:lnTo>
                  <a:pt x="55516" y="16278"/>
                </a:lnTo>
                <a:lnTo>
                  <a:pt x="54978" y="9849"/>
                </a:lnTo>
                <a:lnTo>
                  <a:pt x="54978" y="16278"/>
                </a:lnTo>
                <a:lnTo>
                  <a:pt x="53267" y="16278"/>
                </a:lnTo>
                <a:lnTo>
                  <a:pt x="53267" y="1235"/>
                </a:lnTo>
                <a:lnTo>
                  <a:pt x="56054" y="1235"/>
                </a:lnTo>
                <a:lnTo>
                  <a:pt x="56466" y="6334"/>
                </a:lnTo>
                <a:lnTo>
                  <a:pt x="56878" y="1235"/>
                </a:lnTo>
                <a:close/>
                <a:moveTo>
                  <a:pt x="67170" y="1235"/>
                </a:moveTo>
                <a:lnTo>
                  <a:pt x="67170" y="16278"/>
                </a:lnTo>
                <a:lnTo>
                  <a:pt x="65428" y="16278"/>
                </a:lnTo>
                <a:lnTo>
                  <a:pt x="65428" y="9849"/>
                </a:lnTo>
                <a:lnTo>
                  <a:pt x="64922" y="16278"/>
                </a:lnTo>
                <a:lnTo>
                  <a:pt x="62990" y="16278"/>
                </a:lnTo>
                <a:lnTo>
                  <a:pt x="62483" y="9849"/>
                </a:lnTo>
                <a:lnTo>
                  <a:pt x="62483" y="16278"/>
                </a:lnTo>
                <a:lnTo>
                  <a:pt x="60741" y="16278"/>
                </a:lnTo>
                <a:lnTo>
                  <a:pt x="60741" y="1235"/>
                </a:lnTo>
                <a:lnTo>
                  <a:pt x="63528" y="1235"/>
                </a:lnTo>
                <a:lnTo>
                  <a:pt x="63940" y="6334"/>
                </a:lnTo>
                <a:lnTo>
                  <a:pt x="64383" y="1235"/>
                </a:lnTo>
                <a:close/>
                <a:moveTo>
                  <a:pt x="74644" y="1235"/>
                </a:moveTo>
                <a:lnTo>
                  <a:pt x="74644" y="16278"/>
                </a:lnTo>
                <a:lnTo>
                  <a:pt x="72902" y="16278"/>
                </a:lnTo>
                <a:lnTo>
                  <a:pt x="72902" y="9849"/>
                </a:lnTo>
                <a:lnTo>
                  <a:pt x="72395" y="16278"/>
                </a:lnTo>
                <a:lnTo>
                  <a:pt x="70464" y="16278"/>
                </a:lnTo>
                <a:lnTo>
                  <a:pt x="69957" y="9849"/>
                </a:lnTo>
                <a:lnTo>
                  <a:pt x="69957" y="16278"/>
                </a:lnTo>
                <a:lnTo>
                  <a:pt x="68215" y="16278"/>
                </a:lnTo>
                <a:lnTo>
                  <a:pt x="68215" y="1235"/>
                </a:lnTo>
                <a:lnTo>
                  <a:pt x="71002" y="1235"/>
                </a:lnTo>
                <a:lnTo>
                  <a:pt x="71445" y="6334"/>
                </a:lnTo>
                <a:lnTo>
                  <a:pt x="71857" y="1235"/>
                </a:lnTo>
                <a:close/>
                <a:moveTo>
                  <a:pt x="82118" y="1235"/>
                </a:moveTo>
                <a:lnTo>
                  <a:pt x="82118" y="16278"/>
                </a:lnTo>
                <a:lnTo>
                  <a:pt x="80376" y="16278"/>
                </a:lnTo>
                <a:lnTo>
                  <a:pt x="80376" y="9849"/>
                </a:lnTo>
                <a:lnTo>
                  <a:pt x="79869" y="16278"/>
                </a:lnTo>
                <a:lnTo>
                  <a:pt x="77969" y="16278"/>
                </a:lnTo>
                <a:lnTo>
                  <a:pt x="77431" y="9849"/>
                </a:lnTo>
                <a:lnTo>
                  <a:pt x="77431" y="16278"/>
                </a:lnTo>
                <a:lnTo>
                  <a:pt x="75689" y="16278"/>
                </a:lnTo>
                <a:lnTo>
                  <a:pt x="75689" y="1235"/>
                </a:lnTo>
                <a:lnTo>
                  <a:pt x="78508" y="1235"/>
                </a:lnTo>
                <a:lnTo>
                  <a:pt x="78919" y="6334"/>
                </a:lnTo>
                <a:lnTo>
                  <a:pt x="79331" y="1235"/>
                </a:lnTo>
                <a:close/>
                <a:moveTo>
                  <a:pt x="89623" y="1235"/>
                </a:moveTo>
                <a:lnTo>
                  <a:pt x="89623" y="16278"/>
                </a:lnTo>
                <a:lnTo>
                  <a:pt x="87882" y="16278"/>
                </a:lnTo>
                <a:lnTo>
                  <a:pt x="87882" y="9849"/>
                </a:lnTo>
                <a:lnTo>
                  <a:pt x="87343" y="16278"/>
                </a:lnTo>
                <a:lnTo>
                  <a:pt x="85443" y="16278"/>
                </a:lnTo>
                <a:lnTo>
                  <a:pt x="84905" y="9849"/>
                </a:lnTo>
                <a:lnTo>
                  <a:pt x="84905" y="16278"/>
                </a:lnTo>
                <a:lnTo>
                  <a:pt x="83163" y="16278"/>
                </a:lnTo>
                <a:lnTo>
                  <a:pt x="83163" y="1235"/>
                </a:lnTo>
                <a:lnTo>
                  <a:pt x="85982" y="1235"/>
                </a:lnTo>
                <a:lnTo>
                  <a:pt x="86393" y="6334"/>
                </a:lnTo>
                <a:lnTo>
                  <a:pt x="86805" y="1235"/>
                </a:lnTo>
                <a:close/>
                <a:moveTo>
                  <a:pt x="97097" y="1235"/>
                </a:moveTo>
                <a:lnTo>
                  <a:pt x="97097" y="16278"/>
                </a:lnTo>
                <a:lnTo>
                  <a:pt x="95356" y="16278"/>
                </a:lnTo>
                <a:lnTo>
                  <a:pt x="95356" y="9849"/>
                </a:lnTo>
                <a:lnTo>
                  <a:pt x="94817" y="16278"/>
                </a:lnTo>
                <a:lnTo>
                  <a:pt x="92917" y="16278"/>
                </a:lnTo>
                <a:lnTo>
                  <a:pt x="92379" y="9849"/>
                </a:lnTo>
                <a:lnTo>
                  <a:pt x="92379" y="16278"/>
                </a:lnTo>
                <a:lnTo>
                  <a:pt x="90637" y="16278"/>
                </a:lnTo>
                <a:lnTo>
                  <a:pt x="90637" y="1235"/>
                </a:lnTo>
                <a:lnTo>
                  <a:pt x="93455" y="1235"/>
                </a:lnTo>
                <a:lnTo>
                  <a:pt x="93867" y="6334"/>
                </a:lnTo>
                <a:lnTo>
                  <a:pt x="94279" y="1235"/>
                </a:lnTo>
                <a:close/>
                <a:moveTo>
                  <a:pt x="104571" y="1235"/>
                </a:moveTo>
                <a:lnTo>
                  <a:pt x="104571" y="16278"/>
                </a:lnTo>
                <a:lnTo>
                  <a:pt x="102829" y="16278"/>
                </a:lnTo>
                <a:lnTo>
                  <a:pt x="102829" y="9849"/>
                </a:lnTo>
                <a:lnTo>
                  <a:pt x="102323" y="16278"/>
                </a:lnTo>
                <a:lnTo>
                  <a:pt x="100391" y="16278"/>
                </a:lnTo>
                <a:lnTo>
                  <a:pt x="99853" y="9849"/>
                </a:lnTo>
                <a:lnTo>
                  <a:pt x="99853" y="16278"/>
                </a:lnTo>
                <a:lnTo>
                  <a:pt x="98142" y="16278"/>
                </a:lnTo>
                <a:lnTo>
                  <a:pt x="98142" y="1235"/>
                </a:lnTo>
                <a:lnTo>
                  <a:pt x="100929" y="1235"/>
                </a:lnTo>
                <a:lnTo>
                  <a:pt x="101341" y="6334"/>
                </a:lnTo>
                <a:lnTo>
                  <a:pt x="101753" y="1235"/>
                </a:lnTo>
                <a:close/>
                <a:moveTo>
                  <a:pt x="112045" y="1235"/>
                </a:moveTo>
                <a:lnTo>
                  <a:pt x="112045" y="16278"/>
                </a:lnTo>
                <a:lnTo>
                  <a:pt x="110303" y="16278"/>
                </a:lnTo>
                <a:lnTo>
                  <a:pt x="110303" y="9849"/>
                </a:lnTo>
                <a:lnTo>
                  <a:pt x="109797" y="16278"/>
                </a:lnTo>
                <a:lnTo>
                  <a:pt x="107865" y="16278"/>
                </a:lnTo>
                <a:lnTo>
                  <a:pt x="107358" y="9849"/>
                </a:lnTo>
                <a:lnTo>
                  <a:pt x="107358" y="16278"/>
                </a:lnTo>
                <a:lnTo>
                  <a:pt x="105616" y="16278"/>
                </a:lnTo>
                <a:lnTo>
                  <a:pt x="105616" y="1235"/>
                </a:lnTo>
                <a:lnTo>
                  <a:pt x="108403" y="1235"/>
                </a:lnTo>
                <a:lnTo>
                  <a:pt x="108815" y="6334"/>
                </a:lnTo>
                <a:lnTo>
                  <a:pt x="109258" y="1235"/>
                </a:lnTo>
                <a:close/>
                <a:moveTo>
                  <a:pt x="119519" y="1235"/>
                </a:moveTo>
                <a:lnTo>
                  <a:pt x="119519" y="16278"/>
                </a:lnTo>
                <a:lnTo>
                  <a:pt x="117777" y="16278"/>
                </a:lnTo>
                <a:lnTo>
                  <a:pt x="117777" y="9849"/>
                </a:lnTo>
                <a:lnTo>
                  <a:pt x="117271" y="16278"/>
                </a:lnTo>
                <a:lnTo>
                  <a:pt x="115339" y="16278"/>
                </a:lnTo>
                <a:lnTo>
                  <a:pt x="114832" y="9849"/>
                </a:lnTo>
                <a:lnTo>
                  <a:pt x="114832" y="16278"/>
                </a:lnTo>
                <a:lnTo>
                  <a:pt x="113090" y="16278"/>
                </a:lnTo>
                <a:lnTo>
                  <a:pt x="113090" y="1235"/>
                </a:lnTo>
                <a:lnTo>
                  <a:pt x="115877" y="1235"/>
                </a:lnTo>
                <a:lnTo>
                  <a:pt x="116320" y="6334"/>
                </a:lnTo>
                <a:lnTo>
                  <a:pt x="116732" y="1235"/>
                </a:lnTo>
                <a:close/>
                <a:moveTo>
                  <a:pt x="126993" y="1235"/>
                </a:moveTo>
                <a:lnTo>
                  <a:pt x="126993" y="16278"/>
                </a:lnTo>
                <a:lnTo>
                  <a:pt x="125283" y="16278"/>
                </a:lnTo>
                <a:lnTo>
                  <a:pt x="125283" y="9849"/>
                </a:lnTo>
                <a:lnTo>
                  <a:pt x="124744" y="16278"/>
                </a:lnTo>
                <a:lnTo>
                  <a:pt x="122813" y="16278"/>
                </a:lnTo>
                <a:lnTo>
                  <a:pt x="122306" y="9849"/>
                </a:lnTo>
                <a:lnTo>
                  <a:pt x="122306" y="16278"/>
                </a:lnTo>
                <a:lnTo>
                  <a:pt x="120564" y="16278"/>
                </a:lnTo>
                <a:lnTo>
                  <a:pt x="120564" y="1235"/>
                </a:lnTo>
                <a:lnTo>
                  <a:pt x="123351" y="1235"/>
                </a:lnTo>
                <a:lnTo>
                  <a:pt x="123794" y="6334"/>
                </a:lnTo>
                <a:lnTo>
                  <a:pt x="124206" y="1235"/>
                </a:lnTo>
                <a:close/>
                <a:moveTo>
                  <a:pt x="134467" y="1235"/>
                </a:moveTo>
                <a:lnTo>
                  <a:pt x="134467" y="16278"/>
                </a:lnTo>
                <a:lnTo>
                  <a:pt x="132757" y="16278"/>
                </a:lnTo>
                <a:lnTo>
                  <a:pt x="132757" y="9849"/>
                </a:lnTo>
                <a:lnTo>
                  <a:pt x="132218" y="16278"/>
                </a:lnTo>
                <a:lnTo>
                  <a:pt x="130318" y="16278"/>
                </a:lnTo>
                <a:lnTo>
                  <a:pt x="129780" y="9849"/>
                </a:lnTo>
                <a:lnTo>
                  <a:pt x="129780" y="16278"/>
                </a:lnTo>
                <a:lnTo>
                  <a:pt x="128038" y="16278"/>
                </a:lnTo>
                <a:lnTo>
                  <a:pt x="128038" y="1235"/>
                </a:lnTo>
                <a:lnTo>
                  <a:pt x="130857" y="1235"/>
                </a:lnTo>
                <a:lnTo>
                  <a:pt x="131268" y="6334"/>
                </a:lnTo>
                <a:lnTo>
                  <a:pt x="131680" y="1235"/>
                </a:lnTo>
                <a:close/>
                <a:moveTo>
                  <a:pt x="141941" y="1235"/>
                </a:moveTo>
                <a:lnTo>
                  <a:pt x="141941" y="16278"/>
                </a:lnTo>
                <a:lnTo>
                  <a:pt x="140231" y="16278"/>
                </a:lnTo>
                <a:lnTo>
                  <a:pt x="140231" y="9849"/>
                </a:lnTo>
                <a:lnTo>
                  <a:pt x="139692" y="16278"/>
                </a:lnTo>
                <a:lnTo>
                  <a:pt x="137792" y="16278"/>
                </a:lnTo>
                <a:lnTo>
                  <a:pt x="137254" y="9849"/>
                </a:lnTo>
                <a:lnTo>
                  <a:pt x="137254" y="16278"/>
                </a:lnTo>
                <a:lnTo>
                  <a:pt x="135512" y="16278"/>
                </a:lnTo>
                <a:lnTo>
                  <a:pt x="135512" y="1235"/>
                </a:lnTo>
                <a:lnTo>
                  <a:pt x="138330" y="1235"/>
                </a:lnTo>
                <a:lnTo>
                  <a:pt x="138742" y="6334"/>
                </a:lnTo>
                <a:lnTo>
                  <a:pt x="139154" y="1235"/>
                </a:lnTo>
                <a:close/>
                <a:moveTo>
                  <a:pt x="149446" y="1235"/>
                </a:moveTo>
                <a:lnTo>
                  <a:pt x="149446" y="16278"/>
                </a:lnTo>
                <a:lnTo>
                  <a:pt x="147705" y="16278"/>
                </a:lnTo>
                <a:lnTo>
                  <a:pt x="147705" y="9849"/>
                </a:lnTo>
                <a:lnTo>
                  <a:pt x="147166" y="16278"/>
                </a:lnTo>
                <a:lnTo>
                  <a:pt x="145266" y="16278"/>
                </a:lnTo>
                <a:lnTo>
                  <a:pt x="144728" y="9849"/>
                </a:lnTo>
                <a:lnTo>
                  <a:pt x="144728" y="16278"/>
                </a:lnTo>
                <a:lnTo>
                  <a:pt x="142986" y="16278"/>
                </a:lnTo>
                <a:lnTo>
                  <a:pt x="142986" y="1235"/>
                </a:lnTo>
                <a:lnTo>
                  <a:pt x="145804" y="1235"/>
                </a:lnTo>
                <a:lnTo>
                  <a:pt x="146216" y="6334"/>
                </a:lnTo>
                <a:lnTo>
                  <a:pt x="146628" y="1235"/>
                </a:lnTo>
                <a:close/>
                <a:moveTo>
                  <a:pt x="156920" y="1235"/>
                </a:moveTo>
                <a:lnTo>
                  <a:pt x="156920" y="16278"/>
                </a:lnTo>
                <a:lnTo>
                  <a:pt x="155178" y="16278"/>
                </a:lnTo>
                <a:lnTo>
                  <a:pt x="155178" y="9849"/>
                </a:lnTo>
                <a:lnTo>
                  <a:pt x="154640" y="16278"/>
                </a:lnTo>
                <a:lnTo>
                  <a:pt x="152740" y="16278"/>
                </a:lnTo>
                <a:lnTo>
                  <a:pt x="152233" y="9849"/>
                </a:lnTo>
                <a:lnTo>
                  <a:pt x="152233" y="16278"/>
                </a:lnTo>
                <a:lnTo>
                  <a:pt x="150491" y="16278"/>
                </a:lnTo>
                <a:lnTo>
                  <a:pt x="150491" y="1235"/>
                </a:lnTo>
                <a:lnTo>
                  <a:pt x="153278" y="1235"/>
                </a:lnTo>
                <a:lnTo>
                  <a:pt x="153690" y="6334"/>
                </a:lnTo>
                <a:lnTo>
                  <a:pt x="154133" y="1235"/>
                </a:lnTo>
                <a:close/>
                <a:moveTo>
                  <a:pt x="164394" y="1235"/>
                </a:moveTo>
                <a:lnTo>
                  <a:pt x="164394" y="16278"/>
                </a:lnTo>
                <a:lnTo>
                  <a:pt x="162652" y="16278"/>
                </a:lnTo>
                <a:lnTo>
                  <a:pt x="162652" y="9849"/>
                </a:lnTo>
                <a:lnTo>
                  <a:pt x="162146" y="16278"/>
                </a:lnTo>
                <a:lnTo>
                  <a:pt x="160214" y="16278"/>
                </a:lnTo>
                <a:lnTo>
                  <a:pt x="159707" y="9849"/>
                </a:lnTo>
                <a:lnTo>
                  <a:pt x="159707" y="16278"/>
                </a:lnTo>
                <a:lnTo>
                  <a:pt x="157965" y="16278"/>
                </a:lnTo>
                <a:lnTo>
                  <a:pt x="157965" y="1235"/>
                </a:lnTo>
                <a:lnTo>
                  <a:pt x="160752" y="1235"/>
                </a:lnTo>
                <a:lnTo>
                  <a:pt x="161164" y="6334"/>
                </a:lnTo>
                <a:lnTo>
                  <a:pt x="161607" y="1235"/>
                </a:lnTo>
                <a:close/>
                <a:moveTo>
                  <a:pt x="171868" y="1235"/>
                </a:moveTo>
                <a:lnTo>
                  <a:pt x="171868" y="16278"/>
                </a:lnTo>
                <a:lnTo>
                  <a:pt x="170126" y="16278"/>
                </a:lnTo>
                <a:lnTo>
                  <a:pt x="170126" y="9849"/>
                </a:lnTo>
                <a:lnTo>
                  <a:pt x="169620" y="16278"/>
                </a:lnTo>
                <a:lnTo>
                  <a:pt x="167688" y="16278"/>
                </a:lnTo>
                <a:lnTo>
                  <a:pt x="167181" y="9849"/>
                </a:lnTo>
                <a:lnTo>
                  <a:pt x="167181" y="16278"/>
                </a:lnTo>
                <a:lnTo>
                  <a:pt x="165439" y="16278"/>
                </a:lnTo>
                <a:lnTo>
                  <a:pt x="165439" y="1235"/>
                </a:lnTo>
                <a:lnTo>
                  <a:pt x="168226" y="1235"/>
                </a:lnTo>
                <a:lnTo>
                  <a:pt x="168638" y="6334"/>
                </a:lnTo>
                <a:lnTo>
                  <a:pt x="169081" y="1235"/>
                </a:lnTo>
                <a:close/>
                <a:moveTo>
                  <a:pt x="179342" y="1235"/>
                </a:moveTo>
                <a:lnTo>
                  <a:pt x="179342" y="16278"/>
                </a:lnTo>
                <a:lnTo>
                  <a:pt x="177600" y="16278"/>
                </a:lnTo>
                <a:lnTo>
                  <a:pt x="177600" y="9849"/>
                </a:lnTo>
                <a:lnTo>
                  <a:pt x="177093" y="16278"/>
                </a:lnTo>
                <a:lnTo>
                  <a:pt x="175193" y="16278"/>
                </a:lnTo>
                <a:lnTo>
                  <a:pt x="174655" y="9849"/>
                </a:lnTo>
                <a:lnTo>
                  <a:pt x="174655" y="16278"/>
                </a:lnTo>
                <a:lnTo>
                  <a:pt x="172913" y="16278"/>
                </a:lnTo>
                <a:lnTo>
                  <a:pt x="172913" y="1235"/>
                </a:lnTo>
                <a:lnTo>
                  <a:pt x="175732" y="1235"/>
                </a:lnTo>
                <a:lnTo>
                  <a:pt x="176143" y="6334"/>
                </a:lnTo>
                <a:lnTo>
                  <a:pt x="176555" y="1235"/>
                </a:lnTo>
                <a:close/>
                <a:moveTo>
                  <a:pt x="186816" y="1235"/>
                </a:moveTo>
                <a:lnTo>
                  <a:pt x="186816" y="16278"/>
                </a:lnTo>
                <a:lnTo>
                  <a:pt x="185106" y="16278"/>
                </a:lnTo>
                <a:lnTo>
                  <a:pt x="185106" y="9849"/>
                </a:lnTo>
                <a:lnTo>
                  <a:pt x="184567" y="16278"/>
                </a:lnTo>
                <a:lnTo>
                  <a:pt x="182667" y="16278"/>
                </a:lnTo>
                <a:lnTo>
                  <a:pt x="182129" y="9849"/>
                </a:lnTo>
                <a:lnTo>
                  <a:pt x="182129" y="16278"/>
                </a:lnTo>
                <a:lnTo>
                  <a:pt x="180387" y="16278"/>
                </a:lnTo>
                <a:lnTo>
                  <a:pt x="180387" y="1235"/>
                </a:lnTo>
                <a:lnTo>
                  <a:pt x="183206" y="1235"/>
                </a:lnTo>
                <a:lnTo>
                  <a:pt x="183617" y="6334"/>
                </a:lnTo>
                <a:lnTo>
                  <a:pt x="184029" y="1235"/>
                </a:lnTo>
                <a:close/>
                <a:moveTo>
                  <a:pt x="194321" y="1235"/>
                </a:moveTo>
                <a:lnTo>
                  <a:pt x="194321" y="16278"/>
                </a:lnTo>
                <a:lnTo>
                  <a:pt x="192580" y="16278"/>
                </a:lnTo>
                <a:lnTo>
                  <a:pt x="192580" y="9849"/>
                </a:lnTo>
                <a:lnTo>
                  <a:pt x="192041" y="16278"/>
                </a:lnTo>
                <a:lnTo>
                  <a:pt x="190141" y="16278"/>
                </a:lnTo>
                <a:lnTo>
                  <a:pt x="189603" y="9849"/>
                </a:lnTo>
                <a:lnTo>
                  <a:pt x="189603" y="16278"/>
                </a:lnTo>
                <a:lnTo>
                  <a:pt x="187861" y="16278"/>
                </a:lnTo>
                <a:lnTo>
                  <a:pt x="187861" y="1235"/>
                </a:lnTo>
                <a:lnTo>
                  <a:pt x="190679" y="1235"/>
                </a:lnTo>
                <a:lnTo>
                  <a:pt x="191091" y="6334"/>
                </a:lnTo>
                <a:lnTo>
                  <a:pt x="191503" y="1235"/>
                </a:lnTo>
                <a:close/>
                <a:moveTo>
                  <a:pt x="201795" y="1235"/>
                </a:moveTo>
                <a:lnTo>
                  <a:pt x="201795" y="16278"/>
                </a:lnTo>
                <a:lnTo>
                  <a:pt x="200054" y="16278"/>
                </a:lnTo>
                <a:lnTo>
                  <a:pt x="200054" y="9849"/>
                </a:lnTo>
                <a:lnTo>
                  <a:pt x="199515" y="16278"/>
                </a:lnTo>
                <a:lnTo>
                  <a:pt x="197615" y="16278"/>
                </a:lnTo>
                <a:lnTo>
                  <a:pt x="197077" y="9849"/>
                </a:lnTo>
                <a:lnTo>
                  <a:pt x="197077" y="16278"/>
                </a:lnTo>
                <a:lnTo>
                  <a:pt x="195366" y="16278"/>
                </a:lnTo>
                <a:lnTo>
                  <a:pt x="195366" y="1235"/>
                </a:lnTo>
                <a:lnTo>
                  <a:pt x="198153" y="1235"/>
                </a:lnTo>
                <a:lnTo>
                  <a:pt x="198565" y="6334"/>
                </a:lnTo>
                <a:lnTo>
                  <a:pt x="198977" y="1235"/>
                </a:lnTo>
                <a:close/>
                <a:moveTo>
                  <a:pt x="209269" y="1235"/>
                </a:moveTo>
                <a:lnTo>
                  <a:pt x="209269" y="16278"/>
                </a:lnTo>
                <a:lnTo>
                  <a:pt x="207527" y="16278"/>
                </a:lnTo>
                <a:lnTo>
                  <a:pt x="207527" y="9849"/>
                </a:lnTo>
                <a:lnTo>
                  <a:pt x="207021" y="16278"/>
                </a:lnTo>
                <a:lnTo>
                  <a:pt x="205089" y="16278"/>
                </a:lnTo>
                <a:lnTo>
                  <a:pt x="204582" y="9849"/>
                </a:lnTo>
                <a:lnTo>
                  <a:pt x="204582" y="16278"/>
                </a:lnTo>
                <a:lnTo>
                  <a:pt x="202840" y="16278"/>
                </a:lnTo>
                <a:lnTo>
                  <a:pt x="202840" y="1235"/>
                </a:lnTo>
                <a:lnTo>
                  <a:pt x="205627" y="1235"/>
                </a:lnTo>
                <a:lnTo>
                  <a:pt x="206039" y="6334"/>
                </a:lnTo>
                <a:lnTo>
                  <a:pt x="206451" y="1235"/>
                </a:lnTo>
                <a:close/>
                <a:moveTo>
                  <a:pt x="216743" y="1235"/>
                </a:moveTo>
                <a:lnTo>
                  <a:pt x="216743" y="16278"/>
                </a:lnTo>
                <a:lnTo>
                  <a:pt x="215001" y="16278"/>
                </a:lnTo>
                <a:lnTo>
                  <a:pt x="215001" y="9849"/>
                </a:lnTo>
                <a:lnTo>
                  <a:pt x="214495" y="16278"/>
                </a:lnTo>
                <a:lnTo>
                  <a:pt x="212563" y="16278"/>
                </a:lnTo>
                <a:lnTo>
                  <a:pt x="212056" y="9849"/>
                </a:lnTo>
                <a:lnTo>
                  <a:pt x="212056" y="16278"/>
                </a:lnTo>
                <a:lnTo>
                  <a:pt x="210314" y="16278"/>
                </a:lnTo>
                <a:lnTo>
                  <a:pt x="210314" y="1235"/>
                </a:lnTo>
                <a:lnTo>
                  <a:pt x="213101" y="1235"/>
                </a:lnTo>
                <a:lnTo>
                  <a:pt x="213513" y="6334"/>
                </a:lnTo>
                <a:lnTo>
                  <a:pt x="213956" y="1235"/>
                </a:lnTo>
                <a:close/>
                <a:moveTo>
                  <a:pt x="224217" y="1235"/>
                </a:moveTo>
                <a:lnTo>
                  <a:pt x="224217" y="16278"/>
                </a:lnTo>
                <a:lnTo>
                  <a:pt x="222475" y="16278"/>
                </a:lnTo>
                <a:lnTo>
                  <a:pt x="222475" y="9849"/>
                </a:lnTo>
                <a:lnTo>
                  <a:pt x="221969" y="16278"/>
                </a:lnTo>
                <a:lnTo>
                  <a:pt x="220037" y="16278"/>
                </a:lnTo>
                <a:lnTo>
                  <a:pt x="219530" y="9849"/>
                </a:lnTo>
                <a:lnTo>
                  <a:pt x="219530" y="16278"/>
                </a:lnTo>
                <a:lnTo>
                  <a:pt x="217788" y="16278"/>
                </a:lnTo>
                <a:lnTo>
                  <a:pt x="217788" y="1235"/>
                </a:lnTo>
                <a:lnTo>
                  <a:pt x="220575" y="1235"/>
                </a:lnTo>
                <a:lnTo>
                  <a:pt x="221018" y="6334"/>
                </a:lnTo>
                <a:lnTo>
                  <a:pt x="221430" y="1235"/>
                </a:lnTo>
                <a:close/>
                <a:moveTo>
                  <a:pt x="231691" y="1235"/>
                </a:moveTo>
                <a:lnTo>
                  <a:pt x="231691" y="16278"/>
                </a:lnTo>
                <a:lnTo>
                  <a:pt x="229981" y="16278"/>
                </a:lnTo>
                <a:lnTo>
                  <a:pt x="229981" y="9849"/>
                </a:lnTo>
                <a:lnTo>
                  <a:pt x="229442" y="16278"/>
                </a:lnTo>
                <a:lnTo>
                  <a:pt x="227542" y="16278"/>
                </a:lnTo>
                <a:lnTo>
                  <a:pt x="227004" y="9849"/>
                </a:lnTo>
                <a:lnTo>
                  <a:pt x="227004" y="16278"/>
                </a:lnTo>
                <a:lnTo>
                  <a:pt x="225262" y="16278"/>
                </a:lnTo>
                <a:lnTo>
                  <a:pt x="225262" y="1235"/>
                </a:lnTo>
                <a:lnTo>
                  <a:pt x="228049" y="1235"/>
                </a:lnTo>
                <a:lnTo>
                  <a:pt x="228492" y="6334"/>
                </a:lnTo>
                <a:lnTo>
                  <a:pt x="228904" y="1235"/>
                </a:lnTo>
                <a:close/>
                <a:moveTo>
                  <a:pt x="239165" y="1235"/>
                </a:moveTo>
                <a:lnTo>
                  <a:pt x="239165" y="16278"/>
                </a:lnTo>
                <a:lnTo>
                  <a:pt x="237455" y="16278"/>
                </a:lnTo>
                <a:lnTo>
                  <a:pt x="237455" y="9849"/>
                </a:lnTo>
                <a:lnTo>
                  <a:pt x="236916" y="16278"/>
                </a:lnTo>
                <a:lnTo>
                  <a:pt x="235016" y="16278"/>
                </a:lnTo>
                <a:lnTo>
                  <a:pt x="234478" y="9849"/>
                </a:lnTo>
                <a:lnTo>
                  <a:pt x="234478" y="16278"/>
                </a:lnTo>
                <a:lnTo>
                  <a:pt x="232736" y="16278"/>
                </a:lnTo>
                <a:lnTo>
                  <a:pt x="232736" y="1235"/>
                </a:lnTo>
                <a:lnTo>
                  <a:pt x="235555" y="1235"/>
                </a:lnTo>
                <a:lnTo>
                  <a:pt x="235966" y="6334"/>
                </a:lnTo>
                <a:lnTo>
                  <a:pt x="236378" y="1235"/>
                </a:lnTo>
                <a:close/>
                <a:moveTo>
                  <a:pt x="246670" y="1235"/>
                </a:moveTo>
                <a:lnTo>
                  <a:pt x="246670" y="16278"/>
                </a:lnTo>
                <a:lnTo>
                  <a:pt x="244929" y="16278"/>
                </a:lnTo>
                <a:lnTo>
                  <a:pt x="244929" y="9849"/>
                </a:lnTo>
                <a:lnTo>
                  <a:pt x="244390" y="16278"/>
                </a:lnTo>
                <a:lnTo>
                  <a:pt x="242490" y="16278"/>
                </a:lnTo>
                <a:lnTo>
                  <a:pt x="241952" y="9849"/>
                </a:lnTo>
                <a:lnTo>
                  <a:pt x="241952" y="16278"/>
                </a:lnTo>
                <a:lnTo>
                  <a:pt x="240242" y="16278"/>
                </a:lnTo>
                <a:lnTo>
                  <a:pt x="240242" y="1235"/>
                </a:lnTo>
                <a:lnTo>
                  <a:pt x="243028" y="1235"/>
                </a:lnTo>
                <a:lnTo>
                  <a:pt x="243440" y="6334"/>
                </a:lnTo>
                <a:lnTo>
                  <a:pt x="243852" y="1235"/>
                </a:lnTo>
                <a:close/>
                <a:moveTo>
                  <a:pt x="254144" y="1235"/>
                </a:moveTo>
                <a:lnTo>
                  <a:pt x="254144" y="16278"/>
                </a:lnTo>
                <a:lnTo>
                  <a:pt x="252402" y="16278"/>
                </a:lnTo>
                <a:lnTo>
                  <a:pt x="252402" y="9849"/>
                </a:lnTo>
                <a:lnTo>
                  <a:pt x="251864" y="16278"/>
                </a:lnTo>
                <a:lnTo>
                  <a:pt x="249964" y="16278"/>
                </a:lnTo>
                <a:lnTo>
                  <a:pt x="249426" y="9849"/>
                </a:lnTo>
                <a:lnTo>
                  <a:pt x="249426" y="16278"/>
                </a:lnTo>
                <a:lnTo>
                  <a:pt x="247715" y="16278"/>
                </a:lnTo>
                <a:lnTo>
                  <a:pt x="247715" y="1235"/>
                </a:lnTo>
                <a:lnTo>
                  <a:pt x="250502" y="1235"/>
                </a:lnTo>
                <a:lnTo>
                  <a:pt x="250914" y="6334"/>
                </a:lnTo>
                <a:lnTo>
                  <a:pt x="251326" y="1235"/>
                </a:lnTo>
                <a:close/>
                <a:moveTo>
                  <a:pt x="261618" y="1235"/>
                </a:moveTo>
                <a:lnTo>
                  <a:pt x="261618" y="16278"/>
                </a:lnTo>
                <a:lnTo>
                  <a:pt x="259876" y="16278"/>
                </a:lnTo>
                <a:lnTo>
                  <a:pt x="259876" y="9849"/>
                </a:lnTo>
                <a:lnTo>
                  <a:pt x="259338" y="16278"/>
                </a:lnTo>
                <a:lnTo>
                  <a:pt x="257438" y="16278"/>
                </a:lnTo>
                <a:lnTo>
                  <a:pt x="256899" y="9849"/>
                </a:lnTo>
                <a:lnTo>
                  <a:pt x="256899" y="16278"/>
                </a:lnTo>
                <a:lnTo>
                  <a:pt x="255189" y="16278"/>
                </a:lnTo>
                <a:lnTo>
                  <a:pt x="255189" y="1235"/>
                </a:lnTo>
                <a:lnTo>
                  <a:pt x="257976" y="1235"/>
                </a:lnTo>
                <a:lnTo>
                  <a:pt x="258388" y="6334"/>
                </a:lnTo>
                <a:lnTo>
                  <a:pt x="258831" y="1235"/>
                </a:lnTo>
                <a:close/>
                <a:moveTo>
                  <a:pt x="269092" y="1235"/>
                </a:moveTo>
                <a:lnTo>
                  <a:pt x="269092" y="16278"/>
                </a:lnTo>
                <a:lnTo>
                  <a:pt x="267350" y="16278"/>
                </a:lnTo>
                <a:lnTo>
                  <a:pt x="267350" y="9849"/>
                </a:lnTo>
                <a:lnTo>
                  <a:pt x="266844" y="16278"/>
                </a:lnTo>
                <a:lnTo>
                  <a:pt x="264912" y="16278"/>
                </a:lnTo>
                <a:lnTo>
                  <a:pt x="264405" y="9849"/>
                </a:lnTo>
                <a:lnTo>
                  <a:pt x="264405" y="16278"/>
                </a:lnTo>
                <a:lnTo>
                  <a:pt x="262663" y="16278"/>
                </a:lnTo>
                <a:lnTo>
                  <a:pt x="262663" y="1235"/>
                </a:lnTo>
                <a:lnTo>
                  <a:pt x="265450" y="1235"/>
                </a:lnTo>
                <a:lnTo>
                  <a:pt x="265862" y="6334"/>
                </a:lnTo>
                <a:lnTo>
                  <a:pt x="266305" y="1235"/>
                </a:lnTo>
                <a:close/>
                <a:moveTo>
                  <a:pt x="276566" y="1235"/>
                </a:moveTo>
                <a:lnTo>
                  <a:pt x="276566" y="16278"/>
                </a:lnTo>
                <a:lnTo>
                  <a:pt x="274824" y="16278"/>
                </a:lnTo>
                <a:lnTo>
                  <a:pt x="274824" y="9849"/>
                </a:lnTo>
                <a:lnTo>
                  <a:pt x="274317" y="16278"/>
                </a:lnTo>
                <a:lnTo>
                  <a:pt x="272386" y="16278"/>
                </a:lnTo>
                <a:lnTo>
                  <a:pt x="271879" y="9849"/>
                </a:lnTo>
                <a:lnTo>
                  <a:pt x="271879" y="16278"/>
                </a:lnTo>
                <a:lnTo>
                  <a:pt x="270137" y="16278"/>
                </a:lnTo>
                <a:lnTo>
                  <a:pt x="270137" y="1235"/>
                </a:lnTo>
                <a:lnTo>
                  <a:pt x="272924" y="1235"/>
                </a:lnTo>
                <a:lnTo>
                  <a:pt x="273367" y="6334"/>
                </a:lnTo>
                <a:lnTo>
                  <a:pt x="273779" y="1235"/>
                </a:lnTo>
                <a:close/>
                <a:moveTo>
                  <a:pt x="284040" y="1235"/>
                </a:moveTo>
                <a:lnTo>
                  <a:pt x="284040" y="16278"/>
                </a:lnTo>
                <a:lnTo>
                  <a:pt x="282298" y="16278"/>
                </a:lnTo>
                <a:lnTo>
                  <a:pt x="282298" y="9849"/>
                </a:lnTo>
                <a:lnTo>
                  <a:pt x="281791" y="16278"/>
                </a:lnTo>
                <a:lnTo>
                  <a:pt x="279860" y="16278"/>
                </a:lnTo>
                <a:lnTo>
                  <a:pt x="279353" y="9849"/>
                </a:lnTo>
                <a:lnTo>
                  <a:pt x="279353" y="16278"/>
                </a:lnTo>
                <a:lnTo>
                  <a:pt x="277611" y="16278"/>
                </a:lnTo>
                <a:lnTo>
                  <a:pt x="277611" y="1235"/>
                </a:lnTo>
                <a:lnTo>
                  <a:pt x="280430" y="1235"/>
                </a:lnTo>
                <a:lnTo>
                  <a:pt x="280841" y="6334"/>
                </a:lnTo>
                <a:lnTo>
                  <a:pt x="281253" y="1235"/>
                </a:lnTo>
                <a:close/>
                <a:moveTo>
                  <a:pt x="7347" y="17101"/>
                </a:moveTo>
                <a:lnTo>
                  <a:pt x="7347" y="32144"/>
                </a:lnTo>
                <a:lnTo>
                  <a:pt x="5605" y="32144"/>
                </a:lnTo>
                <a:lnTo>
                  <a:pt x="5605" y="25715"/>
                </a:lnTo>
                <a:lnTo>
                  <a:pt x="5099" y="32144"/>
                </a:lnTo>
                <a:lnTo>
                  <a:pt x="3167" y="32144"/>
                </a:lnTo>
                <a:lnTo>
                  <a:pt x="2629" y="25715"/>
                </a:lnTo>
                <a:lnTo>
                  <a:pt x="2629" y="32144"/>
                </a:lnTo>
                <a:lnTo>
                  <a:pt x="918" y="32144"/>
                </a:lnTo>
                <a:lnTo>
                  <a:pt x="918" y="17101"/>
                </a:lnTo>
                <a:lnTo>
                  <a:pt x="3705" y="17101"/>
                </a:lnTo>
                <a:lnTo>
                  <a:pt x="4117" y="22200"/>
                </a:lnTo>
                <a:lnTo>
                  <a:pt x="4529" y="17101"/>
                </a:lnTo>
                <a:close/>
                <a:moveTo>
                  <a:pt x="14821" y="17101"/>
                </a:moveTo>
                <a:lnTo>
                  <a:pt x="14821" y="32144"/>
                </a:lnTo>
                <a:lnTo>
                  <a:pt x="13079" y="32144"/>
                </a:lnTo>
                <a:lnTo>
                  <a:pt x="13079" y="25715"/>
                </a:lnTo>
                <a:lnTo>
                  <a:pt x="12573" y="32144"/>
                </a:lnTo>
                <a:lnTo>
                  <a:pt x="10641" y="32144"/>
                </a:lnTo>
                <a:lnTo>
                  <a:pt x="10134" y="25715"/>
                </a:lnTo>
                <a:lnTo>
                  <a:pt x="10134" y="32144"/>
                </a:lnTo>
                <a:lnTo>
                  <a:pt x="8392" y="32144"/>
                </a:lnTo>
                <a:lnTo>
                  <a:pt x="8392" y="17101"/>
                </a:lnTo>
                <a:lnTo>
                  <a:pt x="11179" y="17101"/>
                </a:lnTo>
                <a:lnTo>
                  <a:pt x="11591" y="22200"/>
                </a:lnTo>
                <a:lnTo>
                  <a:pt x="12034" y="17101"/>
                </a:lnTo>
                <a:close/>
                <a:moveTo>
                  <a:pt x="22295" y="17101"/>
                </a:moveTo>
                <a:lnTo>
                  <a:pt x="22295" y="32144"/>
                </a:lnTo>
                <a:lnTo>
                  <a:pt x="20553" y="32144"/>
                </a:lnTo>
                <a:lnTo>
                  <a:pt x="20553" y="25715"/>
                </a:lnTo>
                <a:lnTo>
                  <a:pt x="20047" y="32144"/>
                </a:lnTo>
                <a:lnTo>
                  <a:pt x="18115" y="32144"/>
                </a:lnTo>
                <a:lnTo>
                  <a:pt x="17608" y="25715"/>
                </a:lnTo>
                <a:lnTo>
                  <a:pt x="17608" y="32144"/>
                </a:lnTo>
                <a:lnTo>
                  <a:pt x="15866" y="32144"/>
                </a:lnTo>
                <a:lnTo>
                  <a:pt x="15866" y="17101"/>
                </a:lnTo>
                <a:lnTo>
                  <a:pt x="18653" y="17101"/>
                </a:lnTo>
                <a:lnTo>
                  <a:pt x="19096" y="22200"/>
                </a:lnTo>
                <a:lnTo>
                  <a:pt x="19508" y="17101"/>
                </a:lnTo>
                <a:close/>
                <a:moveTo>
                  <a:pt x="29769" y="17101"/>
                </a:moveTo>
                <a:lnTo>
                  <a:pt x="29769" y="32144"/>
                </a:lnTo>
                <a:lnTo>
                  <a:pt x="28059" y="32144"/>
                </a:lnTo>
                <a:lnTo>
                  <a:pt x="28059" y="25715"/>
                </a:lnTo>
                <a:lnTo>
                  <a:pt x="27520" y="32144"/>
                </a:lnTo>
                <a:lnTo>
                  <a:pt x="25589" y="32144"/>
                </a:lnTo>
                <a:lnTo>
                  <a:pt x="25082" y="25715"/>
                </a:lnTo>
                <a:lnTo>
                  <a:pt x="25082" y="32144"/>
                </a:lnTo>
                <a:lnTo>
                  <a:pt x="23340" y="32144"/>
                </a:lnTo>
                <a:lnTo>
                  <a:pt x="23340" y="17101"/>
                </a:lnTo>
                <a:lnTo>
                  <a:pt x="26159" y="17101"/>
                </a:lnTo>
                <a:lnTo>
                  <a:pt x="26570" y="22200"/>
                </a:lnTo>
                <a:lnTo>
                  <a:pt x="26982" y="17101"/>
                </a:lnTo>
                <a:close/>
                <a:moveTo>
                  <a:pt x="37243" y="17101"/>
                </a:moveTo>
                <a:lnTo>
                  <a:pt x="37243" y="32144"/>
                </a:lnTo>
                <a:lnTo>
                  <a:pt x="35533" y="32144"/>
                </a:lnTo>
                <a:lnTo>
                  <a:pt x="35533" y="25715"/>
                </a:lnTo>
                <a:lnTo>
                  <a:pt x="34994" y="32144"/>
                </a:lnTo>
                <a:lnTo>
                  <a:pt x="33094" y="32144"/>
                </a:lnTo>
                <a:lnTo>
                  <a:pt x="32556" y="25715"/>
                </a:lnTo>
                <a:lnTo>
                  <a:pt x="32556" y="32144"/>
                </a:lnTo>
                <a:lnTo>
                  <a:pt x="30814" y="32144"/>
                </a:lnTo>
                <a:lnTo>
                  <a:pt x="30814" y="17101"/>
                </a:lnTo>
                <a:lnTo>
                  <a:pt x="33633" y="17101"/>
                </a:lnTo>
                <a:lnTo>
                  <a:pt x="34044" y="22200"/>
                </a:lnTo>
                <a:lnTo>
                  <a:pt x="34456" y="17101"/>
                </a:lnTo>
                <a:close/>
                <a:moveTo>
                  <a:pt x="44748" y="17101"/>
                </a:moveTo>
                <a:lnTo>
                  <a:pt x="44748" y="32144"/>
                </a:lnTo>
                <a:lnTo>
                  <a:pt x="43007" y="32144"/>
                </a:lnTo>
                <a:lnTo>
                  <a:pt x="43007" y="25715"/>
                </a:lnTo>
                <a:lnTo>
                  <a:pt x="42468" y="32144"/>
                </a:lnTo>
                <a:lnTo>
                  <a:pt x="40568" y="32144"/>
                </a:lnTo>
                <a:lnTo>
                  <a:pt x="40030" y="25715"/>
                </a:lnTo>
                <a:lnTo>
                  <a:pt x="40030" y="32144"/>
                </a:lnTo>
                <a:lnTo>
                  <a:pt x="38320" y="32144"/>
                </a:lnTo>
                <a:lnTo>
                  <a:pt x="38320" y="17101"/>
                </a:lnTo>
                <a:lnTo>
                  <a:pt x="41106" y="17101"/>
                </a:lnTo>
                <a:lnTo>
                  <a:pt x="41518" y="22200"/>
                </a:lnTo>
                <a:lnTo>
                  <a:pt x="41930" y="17101"/>
                </a:lnTo>
                <a:close/>
                <a:moveTo>
                  <a:pt x="52222" y="17101"/>
                </a:moveTo>
                <a:lnTo>
                  <a:pt x="52222" y="32144"/>
                </a:lnTo>
                <a:lnTo>
                  <a:pt x="50480" y="32144"/>
                </a:lnTo>
                <a:lnTo>
                  <a:pt x="50480" y="25715"/>
                </a:lnTo>
                <a:lnTo>
                  <a:pt x="49942" y="32144"/>
                </a:lnTo>
                <a:lnTo>
                  <a:pt x="48042" y="32144"/>
                </a:lnTo>
                <a:lnTo>
                  <a:pt x="47504" y="25715"/>
                </a:lnTo>
                <a:lnTo>
                  <a:pt x="47504" y="32144"/>
                </a:lnTo>
                <a:lnTo>
                  <a:pt x="45793" y="32144"/>
                </a:lnTo>
                <a:lnTo>
                  <a:pt x="45793" y="17101"/>
                </a:lnTo>
                <a:lnTo>
                  <a:pt x="48580" y="17101"/>
                </a:lnTo>
                <a:lnTo>
                  <a:pt x="48992" y="22200"/>
                </a:lnTo>
                <a:lnTo>
                  <a:pt x="49404" y="17101"/>
                </a:lnTo>
                <a:close/>
                <a:moveTo>
                  <a:pt x="59696" y="17101"/>
                </a:moveTo>
                <a:lnTo>
                  <a:pt x="59696" y="32144"/>
                </a:lnTo>
                <a:lnTo>
                  <a:pt x="57954" y="32144"/>
                </a:lnTo>
                <a:lnTo>
                  <a:pt x="57954" y="25715"/>
                </a:lnTo>
                <a:lnTo>
                  <a:pt x="57448" y="32144"/>
                </a:lnTo>
                <a:lnTo>
                  <a:pt x="55516" y="32144"/>
                </a:lnTo>
                <a:lnTo>
                  <a:pt x="54978" y="25715"/>
                </a:lnTo>
                <a:lnTo>
                  <a:pt x="54978" y="32144"/>
                </a:lnTo>
                <a:lnTo>
                  <a:pt x="53267" y="32144"/>
                </a:lnTo>
                <a:lnTo>
                  <a:pt x="53267" y="17101"/>
                </a:lnTo>
                <a:lnTo>
                  <a:pt x="56054" y="17101"/>
                </a:lnTo>
                <a:lnTo>
                  <a:pt x="56466" y="22200"/>
                </a:lnTo>
                <a:lnTo>
                  <a:pt x="56878" y="17101"/>
                </a:lnTo>
                <a:close/>
                <a:moveTo>
                  <a:pt x="67170" y="17101"/>
                </a:moveTo>
                <a:lnTo>
                  <a:pt x="67170" y="32144"/>
                </a:lnTo>
                <a:lnTo>
                  <a:pt x="65428" y="32144"/>
                </a:lnTo>
                <a:lnTo>
                  <a:pt x="65428" y="25715"/>
                </a:lnTo>
                <a:lnTo>
                  <a:pt x="64922" y="32144"/>
                </a:lnTo>
                <a:lnTo>
                  <a:pt x="62990" y="32144"/>
                </a:lnTo>
                <a:lnTo>
                  <a:pt x="62483" y="25715"/>
                </a:lnTo>
                <a:lnTo>
                  <a:pt x="62483" y="32144"/>
                </a:lnTo>
                <a:lnTo>
                  <a:pt x="60741" y="32144"/>
                </a:lnTo>
                <a:lnTo>
                  <a:pt x="60741" y="17101"/>
                </a:lnTo>
                <a:lnTo>
                  <a:pt x="63528" y="17101"/>
                </a:lnTo>
                <a:lnTo>
                  <a:pt x="63940" y="22200"/>
                </a:lnTo>
                <a:lnTo>
                  <a:pt x="64383" y="17101"/>
                </a:lnTo>
                <a:close/>
                <a:moveTo>
                  <a:pt x="74644" y="17101"/>
                </a:moveTo>
                <a:lnTo>
                  <a:pt x="74644" y="32144"/>
                </a:lnTo>
                <a:lnTo>
                  <a:pt x="72902" y="32144"/>
                </a:lnTo>
                <a:lnTo>
                  <a:pt x="72902" y="25715"/>
                </a:lnTo>
                <a:lnTo>
                  <a:pt x="72395" y="32144"/>
                </a:lnTo>
                <a:lnTo>
                  <a:pt x="70464" y="32144"/>
                </a:lnTo>
                <a:lnTo>
                  <a:pt x="69957" y="25715"/>
                </a:lnTo>
                <a:lnTo>
                  <a:pt x="69957" y="32144"/>
                </a:lnTo>
                <a:lnTo>
                  <a:pt x="68215" y="32144"/>
                </a:lnTo>
                <a:lnTo>
                  <a:pt x="68215" y="17101"/>
                </a:lnTo>
                <a:lnTo>
                  <a:pt x="71002" y="17101"/>
                </a:lnTo>
                <a:lnTo>
                  <a:pt x="71445" y="22200"/>
                </a:lnTo>
                <a:lnTo>
                  <a:pt x="71857" y="17101"/>
                </a:lnTo>
                <a:close/>
                <a:moveTo>
                  <a:pt x="82118" y="17101"/>
                </a:moveTo>
                <a:lnTo>
                  <a:pt x="82118" y="32144"/>
                </a:lnTo>
                <a:lnTo>
                  <a:pt x="80376" y="32144"/>
                </a:lnTo>
                <a:lnTo>
                  <a:pt x="80376" y="25715"/>
                </a:lnTo>
                <a:lnTo>
                  <a:pt x="79869" y="32144"/>
                </a:lnTo>
                <a:lnTo>
                  <a:pt x="77969" y="32144"/>
                </a:lnTo>
                <a:lnTo>
                  <a:pt x="77431" y="25715"/>
                </a:lnTo>
                <a:lnTo>
                  <a:pt x="77431" y="32144"/>
                </a:lnTo>
                <a:lnTo>
                  <a:pt x="75689" y="32144"/>
                </a:lnTo>
                <a:lnTo>
                  <a:pt x="75689" y="17101"/>
                </a:lnTo>
                <a:lnTo>
                  <a:pt x="78508" y="17101"/>
                </a:lnTo>
                <a:lnTo>
                  <a:pt x="78919" y="22200"/>
                </a:lnTo>
                <a:lnTo>
                  <a:pt x="79331" y="17101"/>
                </a:lnTo>
                <a:close/>
                <a:moveTo>
                  <a:pt x="89623" y="17101"/>
                </a:moveTo>
                <a:lnTo>
                  <a:pt x="89623" y="32144"/>
                </a:lnTo>
                <a:lnTo>
                  <a:pt x="87882" y="32144"/>
                </a:lnTo>
                <a:lnTo>
                  <a:pt x="87882" y="25715"/>
                </a:lnTo>
                <a:lnTo>
                  <a:pt x="87343" y="32144"/>
                </a:lnTo>
                <a:lnTo>
                  <a:pt x="85443" y="32144"/>
                </a:lnTo>
                <a:lnTo>
                  <a:pt x="84905" y="25715"/>
                </a:lnTo>
                <a:lnTo>
                  <a:pt x="84905" y="32144"/>
                </a:lnTo>
                <a:lnTo>
                  <a:pt x="83163" y="32144"/>
                </a:lnTo>
                <a:lnTo>
                  <a:pt x="83163" y="17101"/>
                </a:lnTo>
                <a:lnTo>
                  <a:pt x="85982" y="17101"/>
                </a:lnTo>
                <a:lnTo>
                  <a:pt x="86393" y="22200"/>
                </a:lnTo>
                <a:lnTo>
                  <a:pt x="86805" y="17101"/>
                </a:lnTo>
                <a:close/>
                <a:moveTo>
                  <a:pt x="97097" y="17101"/>
                </a:moveTo>
                <a:lnTo>
                  <a:pt x="97097" y="32144"/>
                </a:lnTo>
                <a:lnTo>
                  <a:pt x="95356" y="32144"/>
                </a:lnTo>
                <a:lnTo>
                  <a:pt x="95356" y="25715"/>
                </a:lnTo>
                <a:lnTo>
                  <a:pt x="94817" y="32144"/>
                </a:lnTo>
                <a:lnTo>
                  <a:pt x="92917" y="32144"/>
                </a:lnTo>
                <a:lnTo>
                  <a:pt x="92379" y="25715"/>
                </a:lnTo>
                <a:lnTo>
                  <a:pt x="92379" y="32144"/>
                </a:lnTo>
                <a:lnTo>
                  <a:pt x="90637" y="32144"/>
                </a:lnTo>
                <a:lnTo>
                  <a:pt x="90637" y="17101"/>
                </a:lnTo>
                <a:lnTo>
                  <a:pt x="93455" y="17101"/>
                </a:lnTo>
                <a:lnTo>
                  <a:pt x="93867" y="22200"/>
                </a:lnTo>
                <a:lnTo>
                  <a:pt x="94279" y="17101"/>
                </a:lnTo>
                <a:close/>
                <a:moveTo>
                  <a:pt x="104571" y="17101"/>
                </a:moveTo>
                <a:lnTo>
                  <a:pt x="104571" y="32144"/>
                </a:lnTo>
                <a:lnTo>
                  <a:pt x="102829" y="32144"/>
                </a:lnTo>
                <a:lnTo>
                  <a:pt x="102829" y="25715"/>
                </a:lnTo>
                <a:lnTo>
                  <a:pt x="102323" y="32144"/>
                </a:lnTo>
                <a:lnTo>
                  <a:pt x="100391" y="32144"/>
                </a:lnTo>
                <a:lnTo>
                  <a:pt x="99853" y="25715"/>
                </a:lnTo>
                <a:lnTo>
                  <a:pt x="99853" y="32144"/>
                </a:lnTo>
                <a:lnTo>
                  <a:pt x="98142" y="32144"/>
                </a:lnTo>
                <a:lnTo>
                  <a:pt x="98142" y="17101"/>
                </a:lnTo>
                <a:lnTo>
                  <a:pt x="100929" y="17101"/>
                </a:lnTo>
                <a:lnTo>
                  <a:pt x="101341" y="22200"/>
                </a:lnTo>
                <a:lnTo>
                  <a:pt x="101753" y="17101"/>
                </a:lnTo>
                <a:close/>
                <a:moveTo>
                  <a:pt x="112045" y="17101"/>
                </a:moveTo>
                <a:lnTo>
                  <a:pt x="112045" y="32144"/>
                </a:lnTo>
                <a:lnTo>
                  <a:pt x="110303" y="32144"/>
                </a:lnTo>
                <a:lnTo>
                  <a:pt x="110303" y="25715"/>
                </a:lnTo>
                <a:lnTo>
                  <a:pt x="109797" y="32144"/>
                </a:lnTo>
                <a:lnTo>
                  <a:pt x="107865" y="32144"/>
                </a:lnTo>
                <a:lnTo>
                  <a:pt x="107358" y="25715"/>
                </a:lnTo>
                <a:lnTo>
                  <a:pt x="107358" y="32144"/>
                </a:lnTo>
                <a:lnTo>
                  <a:pt x="105616" y="32144"/>
                </a:lnTo>
                <a:lnTo>
                  <a:pt x="105616" y="17101"/>
                </a:lnTo>
                <a:lnTo>
                  <a:pt x="108403" y="17101"/>
                </a:lnTo>
                <a:lnTo>
                  <a:pt x="108815" y="22200"/>
                </a:lnTo>
                <a:lnTo>
                  <a:pt x="109258" y="17101"/>
                </a:lnTo>
                <a:close/>
                <a:moveTo>
                  <a:pt x="119519" y="17101"/>
                </a:moveTo>
                <a:lnTo>
                  <a:pt x="119519" y="32144"/>
                </a:lnTo>
                <a:lnTo>
                  <a:pt x="117777" y="32144"/>
                </a:lnTo>
                <a:lnTo>
                  <a:pt x="117777" y="25715"/>
                </a:lnTo>
                <a:lnTo>
                  <a:pt x="117271" y="32144"/>
                </a:lnTo>
                <a:lnTo>
                  <a:pt x="115339" y="32144"/>
                </a:lnTo>
                <a:lnTo>
                  <a:pt x="114832" y="25715"/>
                </a:lnTo>
                <a:lnTo>
                  <a:pt x="114832" y="32144"/>
                </a:lnTo>
                <a:lnTo>
                  <a:pt x="113090" y="32144"/>
                </a:lnTo>
                <a:lnTo>
                  <a:pt x="113090" y="17101"/>
                </a:lnTo>
                <a:lnTo>
                  <a:pt x="115877" y="17101"/>
                </a:lnTo>
                <a:lnTo>
                  <a:pt x="116320" y="22200"/>
                </a:lnTo>
                <a:lnTo>
                  <a:pt x="116732" y="17101"/>
                </a:lnTo>
                <a:close/>
                <a:moveTo>
                  <a:pt x="126993" y="17101"/>
                </a:moveTo>
                <a:lnTo>
                  <a:pt x="126993" y="32144"/>
                </a:lnTo>
                <a:lnTo>
                  <a:pt x="125283" y="32144"/>
                </a:lnTo>
                <a:lnTo>
                  <a:pt x="125283" y="25715"/>
                </a:lnTo>
                <a:lnTo>
                  <a:pt x="124744" y="32144"/>
                </a:lnTo>
                <a:lnTo>
                  <a:pt x="122813" y="32144"/>
                </a:lnTo>
                <a:lnTo>
                  <a:pt x="122306" y="25715"/>
                </a:lnTo>
                <a:lnTo>
                  <a:pt x="122306" y="32144"/>
                </a:lnTo>
                <a:lnTo>
                  <a:pt x="120564" y="32144"/>
                </a:lnTo>
                <a:lnTo>
                  <a:pt x="120564" y="17101"/>
                </a:lnTo>
                <a:lnTo>
                  <a:pt x="123351" y="17101"/>
                </a:lnTo>
                <a:lnTo>
                  <a:pt x="123794" y="22200"/>
                </a:lnTo>
                <a:lnTo>
                  <a:pt x="124206" y="17101"/>
                </a:lnTo>
                <a:close/>
                <a:moveTo>
                  <a:pt x="134467" y="17101"/>
                </a:moveTo>
                <a:lnTo>
                  <a:pt x="134467" y="32144"/>
                </a:lnTo>
                <a:lnTo>
                  <a:pt x="132757" y="32144"/>
                </a:lnTo>
                <a:lnTo>
                  <a:pt x="132757" y="25715"/>
                </a:lnTo>
                <a:lnTo>
                  <a:pt x="132218" y="32144"/>
                </a:lnTo>
                <a:lnTo>
                  <a:pt x="130318" y="32144"/>
                </a:lnTo>
                <a:lnTo>
                  <a:pt x="129780" y="25715"/>
                </a:lnTo>
                <a:lnTo>
                  <a:pt x="129780" y="32144"/>
                </a:lnTo>
                <a:lnTo>
                  <a:pt x="128038" y="32144"/>
                </a:lnTo>
                <a:lnTo>
                  <a:pt x="128038" y="17101"/>
                </a:lnTo>
                <a:lnTo>
                  <a:pt x="130857" y="17101"/>
                </a:lnTo>
                <a:lnTo>
                  <a:pt x="131268" y="22200"/>
                </a:lnTo>
                <a:lnTo>
                  <a:pt x="131680" y="17101"/>
                </a:lnTo>
                <a:close/>
                <a:moveTo>
                  <a:pt x="141941" y="17101"/>
                </a:moveTo>
                <a:lnTo>
                  <a:pt x="141941" y="32144"/>
                </a:lnTo>
                <a:lnTo>
                  <a:pt x="140231" y="32144"/>
                </a:lnTo>
                <a:lnTo>
                  <a:pt x="140231" y="25715"/>
                </a:lnTo>
                <a:lnTo>
                  <a:pt x="139692" y="32144"/>
                </a:lnTo>
                <a:lnTo>
                  <a:pt x="137792" y="32144"/>
                </a:lnTo>
                <a:lnTo>
                  <a:pt x="137254" y="25715"/>
                </a:lnTo>
                <a:lnTo>
                  <a:pt x="137254" y="32144"/>
                </a:lnTo>
                <a:lnTo>
                  <a:pt x="135512" y="32144"/>
                </a:lnTo>
                <a:lnTo>
                  <a:pt x="135512" y="17101"/>
                </a:lnTo>
                <a:lnTo>
                  <a:pt x="138330" y="17101"/>
                </a:lnTo>
                <a:lnTo>
                  <a:pt x="138742" y="22200"/>
                </a:lnTo>
                <a:lnTo>
                  <a:pt x="139154" y="17101"/>
                </a:lnTo>
                <a:close/>
                <a:moveTo>
                  <a:pt x="149446" y="17101"/>
                </a:moveTo>
                <a:lnTo>
                  <a:pt x="149446" y="32144"/>
                </a:lnTo>
                <a:lnTo>
                  <a:pt x="147705" y="32144"/>
                </a:lnTo>
                <a:lnTo>
                  <a:pt x="147705" y="25715"/>
                </a:lnTo>
                <a:lnTo>
                  <a:pt x="147166" y="32144"/>
                </a:lnTo>
                <a:lnTo>
                  <a:pt x="145266" y="32144"/>
                </a:lnTo>
                <a:lnTo>
                  <a:pt x="144728" y="25715"/>
                </a:lnTo>
                <a:lnTo>
                  <a:pt x="144728" y="32144"/>
                </a:lnTo>
                <a:lnTo>
                  <a:pt x="142986" y="32144"/>
                </a:lnTo>
                <a:lnTo>
                  <a:pt x="142986" y="17101"/>
                </a:lnTo>
                <a:lnTo>
                  <a:pt x="145804" y="17101"/>
                </a:lnTo>
                <a:lnTo>
                  <a:pt x="146216" y="22200"/>
                </a:lnTo>
                <a:lnTo>
                  <a:pt x="146628" y="17101"/>
                </a:lnTo>
                <a:close/>
                <a:moveTo>
                  <a:pt x="156920" y="17101"/>
                </a:moveTo>
                <a:lnTo>
                  <a:pt x="156920" y="32144"/>
                </a:lnTo>
                <a:lnTo>
                  <a:pt x="155178" y="32144"/>
                </a:lnTo>
                <a:lnTo>
                  <a:pt x="155178" y="25715"/>
                </a:lnTo>
                <a:lnTo>
                  <a:pt x="154640" y="32144"/>
                </a:lnTo>
                <a:lnTo>
                  <a:pt x="152740" y="32144"/>
                </a:lnTo>
                <a:lnTo>
                  <a:pt x="152233" y="25715"/>
                </a:lnTo>
                <a:lnTo>
                  <a:pt x="152233" y="32144"/>
                </a:lnTo>
                <a:lnTo>
                  <a:pt x="150491" y="32144"/>
                </a:lnTo>
                <a:lnTo>
                  <a:pt x="150491" y="17101"/>
                </a:lnTo>
                <a:lnTo>
                  <a:pt x="153278" y="17101"/>
                </a:lnTo>
                <a:lnTo>
                  <a:pt x="153690" y="22200"/>
                </a:lnTo>
                <a:lnTo>
                  <a:pt x="154133" y="17101"/>
                </a:lnTo>
                <a:close/>
                <a:moveTo>
                  <a:pt x="164394" y="17101"/>
                </a:moveTo>
                <a:lnTo>
                  <a:pt x="164394" y="32144"/>
                </a:lnTo>
                <a:lnTo>
                  <a:pt x="162652" y="32144"/>
                </a:lnTo>
                <a:lnTo>
                  <a:pt x="162652" y="25715"/>
                </a:lnTo>
                <a:lnTo>
                  <a:pt x="162146" y="32144"/>
                </a:lnTo>
                <a:lnTo>
                  <a:pt x="160214" y="32144"/>
                </a:lnTo>
                <a:lnTo>
                  <a:pt x="159707" y="25715"/>
                </a:lnTo>
                <a:lnTo>
                  <a:pt x="159707" y="32144"/>
                </a:lnTo>
                <a:lnTo>
                  <a:pt x="157965" y="32144"/>
                </a:lnTo>
                <a:lnTo>
                  <a:pt x="157965" y="17101"/>
                </a:lnTo>
                <a:lnTo>
                  <a:pt x="160752" y="17101"/>
                </a:lnTo>
                <a:lnTo>
                  <a:pt x="161164" y="22200"/>
                </a:lnTo>
                <a:lnTo>
                  <a:pt x="161607" y="17101"/>
                </a:lnTo>
                <a:close/>
                <a:moveTo>
                  <a:pt x="171868" y="17101"/>
                </a:moveTo>
                <a:lnTo>
                  <a:pt x="171868" y="32144"/>
                </a:lnTo>
                <a:lnTo>
                  <a:pt x="170126" y="32144"/>
                </a:lnTo>
                <a:lnTo>
                  <a:pt x="170126" y="25715"/>
                </a:lnTo>
                <a:lnTo>
                  <a:pt x="169620" y="32144"/>
                </a:lnTo>
                <a:lnTo>
                  <a:pt x="167688" y="32144"/>
                </a:lnTo>
                <a:lnTo>
                  <a:pt x="167181" y="25715"/>
                </a:lnTo>
                <a:lnTo>
                  <a:pt x="167181" y="32144"/>
                </a:lnTo>
                <a:lnTo>
                  <a:pt x="165439" y="32144"/>
                </a:lnTo>
                <a:lnTo>
                  <a:pt x="165439" y="17101"/>
                </a:lnTo>
                <a:lnTo>
                  <a:pt x="168226" y="17101"/>
                </a:lnTo>
                <a:lnTo>
                  <a:pt x="168638" y="22200"/>
                </a:lnTo>
                <a:lnTo>
                  <a:pt x="169081" y="17101"/>
                </a:lnTo>
                <a:close/>
                <a:moveTo>
                  <a:pt x="179342" y="17101"/>
                </a:moveTo>
                <a:lnTo>
                  <a:pt x="179342" y="32144"/>
                </a:lnTo>
                <a:lnTo>
                  <a:pt x="177600" y="32144"/>
                </a:lnTo>
                <a:lnTo>
                  <a:pt x="177600" y="25715"/>
                </a:lnTo>
                <a:lnTo>
                  <a:pt x="177093" y="32144"/>
                </a:lnTo>
                <a:lnTo>
                  <a:pt x="175193" y="32144"/>
                </a:lnTo>
                <a:lnTo>
                  <a:pt x="174655" y="25715"/>
                </a:lnTo>
                <a:lnTo>
                  <a:pt x="174655" y="32144"/>
                </a:lnTo>
                <a:lnTo>
                  <a:pt x="172913" y="32144"/>
                </a:lnTo>
                <a:lnTo>
                  <a:pt x="172913" y="17101"/>
                </a:lnTo>
                <a:lnTo>
                  <a:pt x="175732" y="17101"/>
                </a:lnTo>
                <a:lnTo>
                  <a:pt x="176143" y="22200"/>
                </a:lnTo>
                <a:lnTo>
                  <a:pt x="176555" y="17101"/>
                </a:lnTo>
                <a:close/>
                <a:moveTo>
                  <a:pt x="186816" y="17101"/>
                </a:moveTo>
                <a:lnTo>
                  <a:pt x="186816" y="32144"/>
                </a:lnTo>
                <a:lnTo>
                  <a:pt x="185106" y="32144"/>
                </a:lnTo>
                <a:lnTo>
                  <a:pt x="185106" y="25715"/>
                </a:lnTo>
                <a:lnTo>
                  <a:pt x="184567" y="32144"/>
                </a:lnTo>
                <a:lnTo>
                  <a:pt x="182667" y="32144"/>
                </a:lnTo>
                <a:lnTo>
                  <a:pt x="182129" y="25715"/>
                </a:lnTo>
                <a:lnTo>
                  <a:pt x="182129" y="32144"/>
                </a:lnTo>
                <a:lnTo>
                  <a:pt x="180387" y="32144"/>
                </a:lnTo>
                <a:lnTo>
                  <a:pt x="180387" y="17101"/>
                </a:lnTo>
                <a:lnTo>
                  <a:pt x="183206" y="17101"/>
                </a:lnTo>
                <a:lnTo>
                  <a:pt x="183617" y="22200"/>
                </a:lnTo>
                <a:lnTo>
                  <a:pt x="184029" y="17101"/>
                </a:lnTo>
                <a:close/>
                <a:moveTo>
                  <a:pt x="194321" y="17101"/>
                </a:moveTo>
                <a:lnTo>
                  <a:pt x="194321" y="32144"/>
                </a:lnTo>
                <a:lnTo>
                  <a:pt x="192580" y="32144"/>
                </a:lnTo>
                <a:lnTo>
                  <a:pt x="192580" y="25715"/>
                </a:lnTo>
                <a:lnTo>
                  <a:pt x="192041" y="32144"/>
                </a:lnTo>
                <a:lnTo>
                  <a:pt x="190141" y="32144"/>
                </a:lnTo>
                <a:lnTo>
                  <a:pt x="189603" y="25715"/>
                </a:lnTo>
                <a:lnTo>
                  <a:pt x="189603" y="32144"/>
                </a:lnTo>
                <a:lnTo>
                  <a:pt x="187861" y="32144"/>
                </a:lnTo>
                <a:lnTo>
                  <a:pt x="187861" y="17101"/>
                </a:lnTo>
                <a:lnTo>
                  <a:pt x="190679" y="17101"/>
                </a:lnTo>
                <a:lnTo>
                  <a:pt x="191091" y="22200"/>
                </a:lnTo>
                <a:lnTo>
                  <a:pt x="191503" y="17101"/>
                </a:lnTo>
                <a:close/>
                <a:moveTo>
                  <a:pt x="201795" y="17101"/>
                </a:moveTo>
                <a:lnTo>
                  <a:pt x="201795" y="32144"/>
                </a:lnTo>
                <a:lnTo>
                  <a:pt x="200054" y="32144"/>
                </a:lnTo>
                <a:lnTo>
                  <a:pt x="200054" y="25715"/>
                </a:lnTo>
                <a:lnTo>
                  <a:pt x="199515" y="32144"/>
                </a:lnTo>
                <a:lnTo>
                  <a:pt x="197615" y="32144"/>
                </a:lnTo>
                <a:lnTo>
                  <a:pt x="197077" y="25715"/>
                </a:lnTo>
                <a:lnTo>
                  <a:pt x="197077" y="32144"/>
                </a:lnTo>
                <a:lnTo>
                  <a:pt x="195366" y="32144"/>
                </a:lnTo>
                <a:lnTo>
                  <a:pt x="195366" y="17101"/>
                </a:lnTo>
                <a:lnTo>
                  <a:pt x="198153" y="17101"/>
                </a:lnTo>
                <a:lnTo>
                  <a:pt x="198565" y="22200"/>
                </a:lnTo>
                <a:lnTo>
                  <a:pt x="198977" y="17101"/>
                </a:lnTo>
                <a:close/>
                <a:moveTo>
                  <a:pt x="209269" y="17101"/>
                </a:moveTo>
                <a:lnTo>
                  <a:pt x="209269" y="32144"/>
                </a:lnTo>
                <a:lnTo>
                  <a:pt x="207527" y="32144"/>
                </a:lnTo>
                <a:lnTo>
                  <a:pt x="207527" y="25715"/>
                </a:lnTo>
                <a:lnTo>
                  <a:pt x="207021" y="32144"/>
                </a:lnTo>
                <a:lnTo>
                  <a:pt x="205089" y="32144"/>
                </a:lnTo>
                <a:lnTo>
                  <a:pt x="204582" y="25715"/>
                </a:lnTo>
                <a:lnTo>
                  <a:pt x="204582" y="32144"/>
                </a:lnTo>
                <a:lnTo>
                  <a:pt x="202840" y="32144"/>
                </a:lnTo>
                <a:lnTo>
                  <a:pt x="202840" y="17101"/>
                </a:lnTo>
                <a:lnTo>
                  <a:pt x="205627" y="17101"/>
                </a:lnTo>
                <a:lnTo>
                  <a:pt x="206039" y="22200"/>
                </a:lnTo>
                <a:lnTo>
                  <a:pt x="206451" y="17101"/>
                </a:lnTo>
                <a:close/>
                <a:moveTo>
                  <a:pt x="216743" y="17101"/>
                </a:moveTo>
                <a:lnTo>
                  <a:pt x="216743" y="32144"/>
                </a:lnTo>
                <a:lnTo>
                  <a:pt x="215001" y="32144"/>
                </a:lnTo>
                <a:lnTo>
                  <a:pt x="215001" y="25715"/>
                </a:lnTo>
                <a:lnTo>
                  <a:pt x="214495" y="32144"/>
                </a:lnTo>
                <a:lnTo>
                  <a:pt x="212563" y="32144"/>
                </a:lnTo>
                <a:lnTo>
                  <a:pt x="212056" y="25715"/>
                </a:lnTo>
                <a:lnTo>
                  <a:pt x="212056" y="32144"/>
                </a:lnTo>
                <a:lnTo>
                  <a:pt x="210314" y="32144"/>
                </a:lnTo>
                <a:lnTo>
                  <a:pt x="210314" y="17101"/>
                </a:lnTo>
                <a:lnTo>
                  <a:pt x="213101" y="17101"/>
                </a:lnTo>
                <a:lnTo>
                  <a:pt x="213513" y="22200"/>
                </a:lnTo>
                <a:lnTo>
                  <a:pt x="213956" y="17101"/>
                </a:lnTo>
                <a:close/>
                <a:moveTo>
                  <a:pt x="224217" y="17101"/>
                </a:moveTo>
                <a:lnTo>
                  <a:pt x="224217" y="32144"/>
                </a:lnTo>
                <a:lnTo>
                  <a:pt x="222475" y="32144"/>
                </a:lnTo>
                <a:lnTo>
                  <a:pt x="222475" y="25715"/>
                </a:lnTo>
                <a:lnTo>
                  <a:pt x="221969" y="32144"/>
                </a:lnTo>
                <a:lnTo>
                  <a:pt x="220037" y="32144"/>
                </a:lnTo>
                <a:lnTo>
                  <a:pt x="219530" y="25715"/>
                </a:lnTo>
                <a:lnTo>
                  <a:pt x="219530" y="32144"/>
                </a:lnTo>
                <a:lnTo>
                  <a:pt x="217788" y="32144"/>
                </a:lnTo>
                <a:lnTo>
                  <a:pt x="217788" y="17101"/>
                </a:lnTo>
                <a:lnTo>
                  <a:pt x="220575" y="17101"/>
                </a:lnTo>
                <a:lnTo>
                  <a:pt x="221018" y="22200"/>
                </a:lnTo>
                <a:lnTo>
                  <a:pt x="221430" y="17101"/>
                </a:lnTo>
                <a:close/>
                <a:moveTo>
                  <a:pt x="231691" y="17101"/>
                </a:moveTo>
                <a:lnTo>
                  <a:pt x="231691" y="32144"/>
                </a:lnTo>
                <a:lnTo>
                  <a:pt x="229981" y="32144"/>
                </a:lnTo>
                <a:lnTo>
                  <a:pt x="229981" y="25715"/>
                </a:lnTo>
                <a:lnTo>
                  <a:pt x="229442" y="32144"/>
                </a:lnTo>
                <a:lnTo>
                  <a:pt x="227542" y="32144"/>
                </a:lnTo>
                <a:lnTo>
                  <a:pt x="227004" y="25715"/>
                </a:lnTo>
                <a:lnTo>
                  <a:pt x="227004" y="32144"/>
                </a:lnTo>
                <a:lnTo>
                  <a:pt x="225262" y="32144"/>
                </a:lnTo>
                <a:lnTo>
                  <a:pt x="225262" y="17101"/>
                </a:lnTo>
                <a:lnTo>
                  <a:pt x="228049" y="17101"/>
                </a:lnTo>
                <a:lnTo>
                  <a:pt x="228492" y="22200"/>
                </a:lnTo>
                <a:lnTo>
                  <a:pt x="228904" y="17101"/>
                </a:lnTo>
                <a:close/>
                <a:moveTo>
                  <a:pt x="239165" y="17101"/>
                </a:moveTo>
                <a:lnTo>
                  <a:pt x="239165" y="32144"/>
                </a:lnTo>
                <a:lnTo>
                  <a:pt x="237455" y="32144"/>
                </a:lnTo>
                <a:lnTo>
                  <a:pt x="237455" y="25715"/>
                </a:lnTo>
                <a:lnTo>
                  <a:pt x="236916" y="32144"/>
                </a:lnTo>
                <a:lnTo>
                  <a:pt x="235016" y="32144"/>
                </a:lnTo>
                <a:lnTo>
                  <a:pt x="234478" y="25715"/>
                </a:lnTo>
                <a:lnTo>
                  <a:pt x="234478" y="32144"/>
                </a:lnTo>
                <a:lnTo>
                  <a:pt x="232736" y="32144"/>
                </a:lnTo>
                <a:lnTo>
                  <a:pt x="232736" y="17101"/>
                </a:lnTo>
                <a:lnTo>
                  <a:pt x="235555" y="17101"/>
                </a:lnTo>
                <a:lnTo>
                  <a:pt x="235966" y="22200"/>
                </a:lnTo>
                <a:lnTo>
                  <a:pt x="236378" y="17101"/>
                </a:lnTo>
                <a:close/>
                <a:moveTo>
                  <a:pt x="246670" y="17101"/>
                </a:moveTo>
                <a:lnTo>
                  <a:pt x="246670" y="32144"/>
                </a:lnTo>
                <a:lnTo>
                  <a:pt x="244929" y="32144"/>
                </a:lnTo>
                <a:lnTo>
                  <a:pt x="244929" y="25715"/>
                </a:lnTo>
                <a:lnTo>
                  <a:pt x="244390" y="32144"/>
                </a:lnTo>
                <a:lnTo>
                  <a:pt x="242490" y="32144"/>
                </a:lnTo>
                <a:lnTo>
                  <a:pt x="241952" y="25715"/>
                </a:lnTo>
                <a:lnTo>
                  <a:pt x="241952" y="32144"/>
                </a:lnTo>
                <a:lnTo>
                  <a:pt x="240242" y="32144"/>
                </a:lnTo>
                <a:lnTo>
                  <a:pt x="240242" y="17101"/>
                </a:lnTo>
                <a:lnTo>
                  <a:pt x="243028" y="17101"/>
                </a:lnTo>
                <a:lnTo>
                  <a:pt x="243440" y="22200"/>
                </a:lnTo>
                <a:lnTo>
                  <a:pt x="243852" y="17101"/>
                </a:lnTo>
                <a:close/>
                <a:moveTo>
                  <a:pt x="254144" y="17101"/>
                </a:moveTo>
                <a:lnTo>
                  <a:pt x="254144" y="32144"/>
                </a:lnTo>
                <a:lnTo>
                  <a:pt x="252402" y="32144"/>
                </a:lnTo>
                <a:lnTo>
                  <a:pt x="252402" y="25715"/>
                </a:lnTo>
                <a:lnTo>
                  <a:pt x="251864" y="32144"/>
                </a:lnTo>
                <a:lnTo>
                  <a:pt x="249964" y="32144"/>
                </a:lnTo>
                <a:lnTo>
                  <a:pt x="249426" y="25715"/>
                </a:lnTo>
                <a:lnTo>
                  <a:pt x="249426" y="32144"/>
                </a:lnTo>
                <a:lnTo>
                  <a:pt x="247715" y="32144"/>
                </a:lnTo>
                <a:lnTo>
                  <a:pt x="247715" y="17101"/>
                </a:lnTo>
                <a:lnTo>
                  <a:pt x="250502" y="17101"/>
                </a:lnTo>
                <a:lnTo>
                  <a:pt x="250914" y="22200"/>
                </a:lnTo>
                <a:lnTo>
                  <a:pt x="251326" y="17101"/>
                </a:lnTo>
                <a:close/>
                <a:moveTo>
                  <a:pt x="261618" y="17101"/>
                </a:moveTo>
                <a:lnTo>
                  <a:pt x="261618" y="32144"/>
                </a:lnTo>
                <a:lnTo>
                  <a:pt x="259876" y="32144"/>
                </a:lnTo>
                <a:lnTo>
                  <a:pt x="259876" y="25715"/>
                </a:lnTo>
                <a:lnTo>
                  <a:pt x="259338" y="32144"/>
                </a:lnTo>
                <a:lnTo>
                  <a:pt x="257438" y="32144"/>
                </a:lnTo>
                <a:lnTo>
                  <a:pt x="256899" y="25715"/>
                </a:lnTo>
                <a:lnTo>
                  <a:pt x="256899" y="32144"/>
                </a:lnTo>
                <a:lnTo>
                  <a:pt x="255189" y="32144"/>
                </a:lnTo>
                <a:lnTo>
                  <a:pt x="255189" y="17101"/>
                </a:lnTo>
                <a:lnTo>
                  <a:pt x="257976" y="17101"/>
                </a:lnTo>
                <a:lnTo>
                  <a:pt x="258388" y="22200"/>
                </a:lnTo>
                <a:lnTo>
                  <a:pt x="258831" y="17101"/>
                </a:lnTo>
                <a:close/>
                <a:moveTo>
                  <a:pt x="269092" y="17101"/>
                </a:moveTo>
                <a:lnTo>
                  <a:pt x="269092" y="32144"/>
                </a:lnTo>
                <a:lnTo>
                  <a:pt x="267350" y="32144"/>
                </a:lnTo>
                <a:lnTo>
                  <a:pt x="267350" y="25715"/>
                </a:lnTo>
                <a:lnTo>
                  <a:pt x="266844" y="32144"/>
                </a:lnTo>
                <a:lnTo>
                  <a:pt x="264912" y="32144"/>
                </a:lnTo>
                <a:lnTo>
                  <a:pt x="264405" y="25715"/>
                </a:lnTo>
                <a:lnTo>
                  <a:pt x="264405" y="32144"/>
                </a:lnTo>
                <a:lnTo>
                  <a:pt x="262663" y="32144"/>
                </a:lnTo>
                <a:lnTo>
                  <a:pt x="262663" y="17101"/>
                </a:lnTo>
                <a:lnTo>
                  <a:pt x="265450" y="17101"/>
                </a:lnTo>
                <a:lnTo>
                  <a:pt x="265862" y="22200"/>
                </a:lnTo>
                <a:lnTo>
                  <a:pt x="266305" y="17101"/>
                </a:lnTo>
                <a:close/>
                <a:moveTo>
                  <a:pt x="276566" y="17101"/>
                </a:moveTo>
                <a:lnTo>
                  <a:pt x="276566" y="32144"/>
                </a:lnTo>
                <a:lnTo>
                  <a:pt x="274824" y="32144"/>
                </a:lnTo>
                <a:lnTo>
                  <a:pt x="274824" y="25715"/>
                </a:lnTo>
                <a:lnTo>
                  <a:pt x="274317" y="32144"/>
                </a:lnTo>
                <a:lnTo>
                  <a:pt x="272386" y="32144"/>
                </a:lnTo>
                <a:lnTo>
                  <a:pt x="271879" y="25715"/>
                </a:lnTo>
                <a:lnTo>
                  <a:pt x="271879" y="32144"/>
                </a:lnTo>
                <a:lnTo>
                  <a:pt x="270137" y="32144"/>
                </a:lnTo>
                <a:lnTo>
                  <a:pt x="270137" y="17101"/>
                </a:lnTo>
                <a:lnTo>
                  <a:pt x="272924" y="17101"/>
                </a:lnTo>
                <a:lnTo>
                  <a:pt x="273367" y="22200"/>
                </a:lnTo>
                <a:lnTo>
                  <a:pt x="273779" y="17101"/>
                </a:lnTo>
                <a:close/>
                <a:moveTo>
                  <a:pt x="284040" y="17101"/>
                </a:moveTo>
                <a:lnTo>
                  <a:pt x="284040" y="32144"/>
                </a:lnTo>
                <a:lnTo>
                  <a:pt x="282298" y="32144"/>
                </a:lnTo>
                <a:lnTo>
                  <a:pt x="282298" y="25715"/>
                </a:lnTo>
                <a:lnTo>
                  <a:pt x="281791" y="32144"/>
                </a:lnTo>
                <a:lnTo>
                  <a:pt x="279860" y="32144"/>
                </a:lnTo>
                <a:lnTo>
                  <a:pt x="279353" y="25715"/>
                </a:lnTo>
                <a:lnTo>
                  <a:pt x="279353" y="32144"/>
                </a:lnTo>
                <a:lnTo>
                  <a:pt x="277611" y="32144"/>
                </a:lnTo>
                <a:lnTo>
                  <a:pt x="277611" y="17101"/>
                </a:lnTo>
                <a:lnTo>
                  <a:pt x="280430" y="17101"/>
                </a:lnTo>
                <a:lnTo>
                  <a:pt x="280841" y="22200"/>
                </a:lnTo>
                <a:lnTo>
                  <a:pt x="281253" y="17101"/>
                </a:lnTo>
                <a:close/>
                <a:moveTo>
                  <a:pt x="7347" y="32967"/>
                </a:moveTo>
                <a:lnTo>
                  <a:pt x="7347" y="48010"/>
                </a:lnTo>
                <a:lnTo>
                  <a:pt x="5605" y="48010"/>
                </a:lnTo>
                <a:lnTo>
                  <a:pt x="5605" y="41581"/>
                </a:lnTo>
                <a:lnTo>
                  <a:pt x="5099" y="48010"/>
                </a:lnTo>
                <a:lnTo>
                  <a:pt x="3167" y="48010"/>
                </a:lnTo>
                <a:lnTo>
                  <a:pt x="2629" y="41581"/>
                </a:lnTo>
                <a:lnTo>
                  <a:pt x="2629" y="48010"/>
                </a:lnTo>
                <a:lnTo>
                  <a:pt x="918" y="48010"/>
                </a:lnTo>
                <a:lnTo>
                  <a:pt x="918" y="32967"/>
                </a:lnTo>
                <a:lnTo>
                  <a:pt x="3705" y="32967"/>
                </a:lnTo>
                <a:lnTo>
                  <a:pt x="4117" y="38098"/>
                </a:lnTo>
                <a:lnTo>
                  <a:pt x="4529" y="32967"/>
                </a:lnTo>
                <a:close/>
                <a:moveTo>
                  <a:pt x="14821" y="32967"/>
                </a:moveTo>
                <a:lnTo>
                  <a:pt x="14821" y="48010"/>
                </a:lnTo>
                <a:lnTo>
                  <a:pt x="13079" y="48010"/>
                </a:lnTo>
                <a:lnTo>
                  <a:pt x="13079" y="41581"/>
                </a:lnTo>
                <a:lnTo>
                  <a:pt x="12573" y="48010"/>
                </a:lnTo>
                <a:lnTo>
                  <a:pt x="10641" y="48010"/>
                </a:lnTo>
                <a:lnTo>
                  <a:pt x="10134" y="41581"/>
                </a:lnTo>
                <a:lnTo>
                  <a:pt x="10134" y="48010"/>
                </a:lnTo>
                <a:lnTo>
                  <a:pt x="8392" y="48010"/>
                </a:lnTo>
                <a:lnTo>
                  <a:pt x="8392" y="32967"/>
                </a:lnTo>
                <a:lnTo>
                  <a:pt x="11179" y="32967"/>
                </a:lnTo>
                <a:lnTo>
                  <a:pt x="11591" y="38098"/>
                </a:lnTo>
                <a:lnTo>
                  <a:pt x="12034" y="32967"/>
                </a:lnTo>
                <a:close/>
                <a:moveTo>
                  <a:pt x="22295" y="32967"/>
                </a:moveTo>
                <a:lnTo>
                  <a:pt x="22295" y="48010"/>
                </a:lnTo>
                <a:lnTo>
                  <a:pt x="20553" y="48010"/>
                </a:lnTo>
                <a:lnTo>
                  <a:pt x="20553" y="41581"/>
                </a:lnTo>
                <a:lnTo>
                  <a:pt x="20047" y="48010"/>
                </a:lnTo>
                <a:lnTo>
                  <a:pt x="18115" y="48010"/>
                </a:lnTo>
                <a:lnTo>
                  <a:pt x="17608" y="41581"/>
                </a:lnTo>
                <a:lnTo>
                  <a:pt x="17608" y="48010"/>
                </a:lnTo>
                <a:lnTo>
                  <a:pt x="15866" y="48010"/>
                </a:lnTo>
                <a:lnTo>
                  <a:pt x="15866" y="32967"/>
                </a:lnTo>
                <a:lnTo>
                  <a:pt x="18653" y="32967"/>
                </a:lnTo>
                <a:lnTo>
                  <a:pt x="19096" y="38098"/>
                </a:lnTo>
                <a:lnTo>
                  <a:pt x="19508" y="32967"/>
                </a:lnTo>
                <a:close/>
                <a:moveTo>
                  <a:pt x="29769" y="32967"/>
                </a:moveTo>
                <a:lnTo>
                  <a:pt x="29769" y="48010"/>
                </a:lnTo>
                <a:lnTo>
                  <a:pt x="28059" y="48010"/>
                </a:lnTo>
                <a:lnTo>
                  <a:pt x="28059" y="41581"/>
                </a:lnTo>
                <a:lnTo>
                  <a:pt x="27520" y="48010"/>
                </a:lnTo>
                <a:lnTo>
                  <a:pt x="25589" y="48010"/>
                </a:lnTo>
                <a:lnTo>
                  <a:pt x="25082" y="41581"/>
                </a:lnTo>
                <a:lnTo>
                  <a:pt x="25082" y="48010"/>
                </a:lnTo>
                <a:lnTo>
                  <a:pt x="23340" y="48010"/>
                </a:lnTo>
                <a:lnTo>
                  <a:pt x="23340" y="32967"/>
                </a:lnTo>
                <a:lnTo>
                  <a:pt x="26159" y="32967"/>
                </a:lnTo>
                <a:lnTo>
                  <a:pt x="26570" y="38098"/>
                </a:lnTo>
                <a:lnTo>
                  <a:pt x="26982" y="32967"/>
                </a:lnTo>
                <a:close/>
                <a:moveTo>
                  <a:pt x="37243" y="32967"/>
                </a:moveTo>
                <a:lnTo>
                  <a:pt x="37243" y="48010"/>
                </a:lnTo>
                <a:lnTo>
                  <a:pt x="35533" y="48010"/>
                </a:lnTo>
                <a:lnTo>
                  <a:pt x="35533" y="41581"/>
                </a:lnTo>
                <a:lnTo>
                  <a:pt x="34994" y="48010"/>
                </a:lnTo>
                <a:lnTo>
                  <a:pt x="33094" y="48010"/>
                </a:lnTo>
                <a:lnTo>
                  <a:pt x="32556" y="41581"/>
                </a:lnTo>
                <a:lnTo>
                  <a:pt x="32556" y="48010"/>
                </a:lnTo>
                <a:lnTo>
                  <a:pt x="30814" y="48010"/>
                </a:lnTo>
                <a:lnTo>
                  <a:pt x="30814" y="32967"/>
                </a:lnTo>
                <a:lnTo>
                  <a:pt x="33633" y="32967"/>
                </a:lnTo>
                <a:lnTo>
                  <a:pt x="34044" y="38098"/>
                </a:lnTo>
                <a:lnTo>
                  <a:pt x="34456" y="32967"/>
                </a:lnTo>
                <a:close/>
                <a:moveTo>
                  <a:pt x="44748" y="32967"/>
                </a:moveTo>
                <a:lnTo>
                  <a:pt x="44748" y="48010"/>
                </a:lnTo>
                <a:lnTo>
                  <a:pt x="43007" y="48010"/>
                </a:lnTo>
                <a:lnTo>
                  <a:pt x="43007" y="41581"/>
                </a:lnTo>
                <a:lnTo>
                  <a:pt x="42468" y="48010"/>
                </a:lnTo>
                <a:lnTo>
                  <a:pt x="40568" y="48010"/>
                </a:lnTo>
                <a:lnTo>
                  <a:pt x="40030" y="41581"/>
                </a:lnTo>
                <a:lnTo>
                  <a:pt x="40030" y="48010"/>
                </a:lnTo>
                <a:lnTo>
                  <a:pt x="38320" y="48010"/>
                </a:lnTo>
                <a:lnTo>
                  <a:pt x="38320" y="32967"/>
                </a:lnTo>
                <a:lnTo>
                  <a:pt x="41106" y="32967"/>
                </a:lnTo>
                <a:lnTo>
                  <a:pt x="41518" y="38098"/>
                </a:lnTo>
                <a:lnTo>
                  <a:pt x="41930" y="32967"/>
                </a:lnTo>
                <a:close/>
                <a:moveTo>
                  <a:pt x="52222" y="32967"/>
                </a:moveTo>
                <a:lnTo>
                  <a:pt x="52222" y="48010"/>
                </a:lnTo>
                <a:lnTo>
                  <a:pt x="50480" y="48010"/>
                </a:lnTo>
                <a:lnTo>
                  <a:pt x="50480" y="41581"/>
                </a:lnTo>
                <a:lnTo>
                  <a:pt x="49942" y="48010"/>
                </a:lnTo>
                <a:lnTo>
                  <a:pt x="48042" y="48010"/>
                </a:lnTo>
                <a:lnTo>
                  <a:pt x="47504" y="41581"/>
                </a:lnTo>
                <a:lnTo>
                  <a:pt x="47504" y="48010"/>
                </a:lnTo>
                <a:lnTo>
                  <a:pt x="45793" y="48010"/>
                </a:lnTo>
                <a:lnTo>
                  <a:pt x="45793" y="32967"/>
                </a:lnTo>
                <a:lnTo>
                  <a:pt x="48580" y="32967"/>
                </a:lnTo>
                <a:lnTo>
                  <a:pt x="48992" y="38098"/>
                </a:lnTo>
                <a:lnTo>
                  <a:pt x="49404" y="32967"/>
                </a:lnTo>
                <a:close/>
                <a:moveTo>
                  <a:pt x="59696" y="32967"/>
                </a:moveTo>
                <a:lnTo>
                  <a:pt x="59696" y="48010"/>
                </a:lnTo>
                <a:lnTo>
                  <a:pt x="57954" y="48010"/>
                </a:lnTo>
                <a:lnTo>
                  <a:pt x="57954" y="41581"/>
                </a:lnTo>
                <a:lnTo>
                  <a:pt x="57448" y="48010"/>
                </a:lnTo>
                <a:lnTo>
                  <a:pt x="55516" y="48010"/>
                </a:lnTo>
                <a:lnTo>
                  <a:pt x="54978" y="41581"/>
                </a:lnTo>
                <a:lnTo>
                  <a:pt x="54978" y="48010"/>
                </a:lnTo>
                <a:lnTo>
                  <a:pt x="53267" y="48010"/>
                </a:lnTo>
                <a:lnTo>
                  <a:pt x="53267" y="32967"/>
                </a:lnTo>
                <a:lnTo>
                  <a:pt x="56054" y="32967"/>
                </a:lnTo>
                <a:lnTo>
                  <a:pt x="56466" y="38098"/>
                </a:lnTo>
                <a:lnTo>
                  <a:pt x="56878" y="32967"/>
                </a:lnTo>
                <a:close/>
                <a:moveTo>
                  <a:pt x="67170" y="32967"/>
                </a:moveTo>
                <a:lnTo>
                  <a:pt x="67170" y="48010"/>
                </a:lnTo>
                <a:lnTo>
                  <a:pt x="65428" y="48010"/>
                </a:lnTo>
                <a:lnTo>
                  <a:pt x="65428" y="41581"/>
                </a:lnTo>
                <a:lnTo>
                  <a:pt x="64922" y="48010"/>
                </a:lnTo>
                <a:lnTo>
                  <a:pt x="62990" y="48010"/>
                </a:lnTo>
                <a:lnTo>
                  <a:pt x="62483" y="41581"/>
                </a:lnTo>
                <a:lnTo>
                  <a:pt x="62483" y="48010"/>
                </a:lnTo>
                <a:lnTo>
                  <a:pt x="60741" y="48010"/>
                </a:lnTo>
                <a:lnTo>
                  <a:pt x="60741" y="32967"/>
                </a:lnTo>
                <a:lnTo>
                  <a:pt x="63528" y="32967"/>
                </a:lnTo>
                <a:lnTo>
                  <a:pt x="63940" y="38098"/>
                </a:lnTo>
                <a:lnTo>
                  <a:pt x="64383" y="32967"/>
                </a:lnTo>
                <a:close/>
                <a:moveTo>
                  <a:pt x="74644" y="32967"/>
                </a:moveTo>
                <a:lnTo>
                  <a:pt x="74644" y="48010"/>
                </a:lnTo>
                <a:lnTo>
                  <a:pt x="72902" y="48010"/>
                </a:lnTo>
                <a:lnTo>
                  <a:pt x="72902" y="41581"/>
                </a:lnTo>
                <a:lnTo>
                  <a:pt x="72395" y="48010"/>
                </a:lnTo>
                <a:lnTo>
                  <a:pt x="70464" y="48010"/>
                </a:lnTo>
                <a:lnTo>
                  <a:pt x="69957" y="41581"/>
                </a:lnTo>
                <a:lnTo>
                  <a:pt x="69957" y="48010"/>
                </a:lnTo>
                <a:lnTo>
                  <a:pt x="68215" y="48010"/>
                </a:lnTo>
                <a:lnTo>
                  <a:pt x="68215" y="32967"/>
                </a:lnTo>
                <a:lnTo>
                  <a:pt x="71002" y="32967"/>
                </a:lnTo>
                <a:lnTo>
                  <a:pt x="71445" y="38098"/>
                </a:lnTo>
                <a:lnTo>
                  <a:pt x="71857" y="32967"/>
                </a:lnTo>
                <a:close/>
                <a:moveTo>
                  <a:pt x="82118" y="32967"/>
                </a:moveTo>
                <a:lnTo>
                  <a:pt x="82118" y="48010"/>
                </a:lnTo>
                <a:lnTo>
                  <a:pt x="80376" y="48010"/>
                </a:lnTo>
                <a:lnTo>
                  <a:pt x="80376" y="41581"/>
                </a:lnTo>
                <a:lnTo>
                  <a:pt x="79869" y="48010"/>
                </a:lnTo>
                <a:lnTo>
                  <a:pt x="77969" y="48010"/>
                </a:lnTo>
                <a:lnTo>
                  <a:pt x="77431" y="41581"/>
                </a:lnTo>
                <a:lnTo>
                  <a:pt x="77431" y="48010"/>
                </a:lnTo>
                <a:lnTo>
                  <a:pt x="75689" y="48010"/>
                </a:lnTo>
                <a:lnTo>
                  <a:pt x="75689" y="32967"/>
                </a:lnTo>
                <a:lnTo>
                  <a:pt x="78508" y="32967"/>
                </a:lnTo>
                <a:lnTo>
                  <a:pt x="78919" y="38098"/>
                </a:lnTo>
                <a:lnTo>
                  <a:pt x="79331" y="32967"/>
                </a:lnTo>
                <a:close/>
                <a:moveTo>
                  <a:pt x="89623" y="32967"/>
                </a:moveTo>
                <a:lnTo>
                  <a:pt x="89623" y="48010"/>
                </a:lnTo>
                <a:lnTo>
                  <a:pt x="87882" y="48010"/>
                </a:lnTo>
                <a:lnTo>
                  <a:pt x="87882" y="41581"/>
                </a:lnTo>
                <a:lnTo>
                  <a:pt x="87343" y="48010"/>
                </a:lnTo>
                <a:lnTo>
                  <a:pt x="85443" y="48010"/>
                </a:lnTo>
                <a:lnTo>
                  <a:pt x="84905" y="41581"/>
                </a:lnTo>
                <a:lnTo>
                  <a:pt x="84905" y="48010"/>
                </a:lnTo>
                <a:lnTo>
                  <a:pt x="83163" y="48010"/>
                </a:lnTo>
                <a:lnTo>
                  <a:pt x="83163" y="32967"/>
                </a:lnTo>
                <a:lnTo>
                  <a:pt x="85982" y="32967"/>
                </a:lnTo>
                <a:lnTo>
                  <a:pt x="86393" y="38098"/>
                </a:lnTo>
                <a:lnTo>
                  <a:pt x="86805" y="32967"/>
                </a:lnTo>
                <a:close/>
                <a:moveTo>
                  <a:pt x="97097" y="32967"/>
                </a:moveTo>
                <a:lnTo>
                  <a:pt x="97097" y="48010"/>
                </a:lnTo>
                <a:lnTo>
                  <a:pt x="95356" y="48010"/>
                </a:lnTo>
                <a:lnTo>
                  <a:pt x="95356" y="41581"/>
                </a:lnTo>
                <a:lnTo>
                  <a:pt x="94817" y="48010"/>
                </a:lnTo>
                <a:lnTo>
                  <a:pt x="92917" y="48010"/>
                </a:lnTo>
                <a:lnTo>
                  <a:pt x="92379" y="41581"/>
                </a:lnTo>
                <a:lnTo>
                  <a:pt x="92379" y="48010"/>
                </a:lnTo>
                <a:lnTo>
                  <a:pt x="90637" y="48010"/>
                </a:lnTo>
                <a:lnTo>
                  <a:pt x="90637" y="32967"/>
                </a:lnTo>
                <a:lnTo>
                  <a:pt x="93455" y="32967"/>
                </a:lnTo>
                <a:lnTo>
                  <a:pt x="93867" y="38098"/>
                </a:lnTo>
                <a:lnTo>
                  <a:pt x="94279" y="32967"/>
                </a:lnTo>
                <a:close/>
                <a:moveTo>
                  <a:pt x="104571" y="32967"/>
                </a:moveTo>
                <a:lnTo>
                  <a:pt x="104571" y="48010"/>
                </a:lnTo>
                <a:lnTo>
                  <a:pt x="102829" y="48010"/>
                </a:lnTo>
                <a:lnTo>
                  <a:pt x="102829" y="41581"/>
                </a:lnTo>
                <a:lnTo>
                  <a:pt x="102323" y="48010"/>
                </a:lnTo>
                <a:lnTo>
                  <a:pt x="100391" y="48010"/>
                </a:lnTo>
                <a:lnTo>
                  <a:pt x="99853" y="41581"/>
                </a:lnTo>
                <a:lnTo>
                  <a:pt x="99853" y="48010"/>
                </a:lnTo>
                <a:lnTo>
                  <a:pt x="98142" y="48010"/>
                </a:lnTo>
                <a:lnTo>
                  <a:pt x="98142" y="32967"/>
                </a:lnTo>
                <a:lnTo>
                  <a:pt x="100929" y="32967"/>
                </a:lnTo>
                <a:lnTo>
                  <a:pt x="101341" y="38098"/>
                </a:lnTo>
                <a:lnTo>
                  <a:pt x="101753" y="32967"/>
                </a:lnTo>
                <a:close/>
                <a:moveTo>
                  <a:pt x="112045" y="32967"/>
                </a:moveTo>
                <a:lnTo>
                  <a:pt x="112045" y="48010"/>
                </a:lnTo>
                <a:lnTo>
                  <a:pt x="110303" y="48010"/>
                </a:lnTo>
                <a:lnTo>
                  <a:pt x="110303" y="41581"/>
                </a:lnTo>
                <a:lnTo>
                  <a:pt x="109797" y="48010"/>
                </a:lnTo>
                <a:lnTo>
                  <a:pt x="107865" y="48010"/>
                </a:lnTo>
                <a:lnTo>
                  <a:pt x="107358" y="41581"/>
                </a:lnTo>
                <a:lnTo>
                  <a:pt x="107358" y="48010"/>
                </a:lnTo>
                <a:lnTo>
                  <a:pt x="105616" y="48010"/>
                </a:lnTo>
                <a:lnTo>
                  <a:pt x="105616" y="32967"/>
                </a:lnTo>
                <a:lnTo>
                  <a:pt x="108403" y="32967"/>
                </a:lnTo>
                <a:lnTo>
                  <a:pt x="108815" y="38098"/>
                </a:lnTo>
                <a:lnTo>
                  <a:pt x="109258" y="32967"/>
                </a:lnTo>
                <a:close/>
                <a:moveTo>
                  <a:pt x="119519" y="32967"/>
                </a:moveTo>
                <a:lnTo>
                  <a:pt x="119519" y="48010"/>
                </a:lnTo>
                <a:lnTo>
                  <a:pt x="117777" y="48010"/>
                </a:lnTo>
                <a:lnTo>
                  <a:pt x="117777" y="41581"/>
                </a:lnTo>
                <a:lnTo>
                  <a:pt x="117271" y="48010"/>
                </a:lnTo>
                <a:lnTo>
                  <a:pt x="115339" y="48010"/>
                </a:lnTo>
                <a:lnTo>
                  <a:pt x="114832" y="41581"/>
                </a:lnTo>
                <a:lnTo>
                  <a:pt x="114832" y="48010"/>
                </a:lnTo>
                <a:lnTo>
                  <a:pt x="113090" y="48010"/>
                </a:lnTo>
                <a:lnTo>
                  <a:pt x="113090" y="32967"/>
                </a:lnTo>
                <a:lnTo>
                  <a:pt x="115877" y="32967"/>
                </a:lnTo>
                <a:lnTo>
                  <a:pt x="116320" y="38098"/>
                </a:lnTo>
                <a:lnTo>
                  <a:pt x="116732" y="32967"/>
                </a:lnTo>
                <a:close/>
                <a:moveTo>
                  <a:pt x="126993" y="32967"/>
                </a:moveTo>
                <a:lnTo>
                  <a:pt x="126993" y="48010"/>
                </a:lnTo>
                <a:lnTo>
                  <a:pt x="125283" y="48010"/>
                </a:lnTo>
                <a:lnTo>
                  <a:pt x="125283" y="41581"/>
                </a:lnTo>
                <a:lnTo>
                  <a:pt x="124744" y="48010"/>
                </a:lnTo>
                <a:lnTo>
                  <a:pt x="122813" y="48010"/>
                </a:lnTo>
                <a:lnTo>
                  <a:pt x="122306" y="41581"/>
                </a:lnTo>
                <a:lnTo>
                  <a:pt x="122306" y="48010"/>
                </a:lnTo>
                <a:lnTo>
                  <a:pt x="120564" y="48010"/>
                </a:lnTo>
                <a:lnTo>
                  <a:pt x="120564" y="32967"/>
                </a:lnTo>
                <a:lnTo>
                  <a:pt x="123351" y="32967"/>
                </a:lnTo>
                <a:lnTo>
                  <a:pt x="123794" y="38098"/>
                </a:lnTo>
                <a:lnTo>
                  <a:pt x="124206" y="32967"/>
                </a:lnTo>
                <a:close/>
                <a:moveTo>
                  <a:pt x="134467" y="32967"/>
                </a:moveTo>
                <a:lnTo>
                  <a:pt x="134467" y="48010"/>
                </a:lnTo>
                <a:lnTo>
                  <a:pt x="132757" y="48010"/>
                </a:lnTo>
                <a:lnTo>
                  <a:pt x="132757" y="41581"/>
                </a:lnTo>
                <a:lnTo>
                  <a:pt x="132218" y="48010"/>
                </a:lnTo>
                <a:lnTo>
                  <a:pt x="130318" y="48010"/>
                </a:lnTo>
                <a:lnTo>
                  <a:pt x="129780" y="41581"/>
                </a:lnTo>
                <a:lnTo>
                  <a:pt x="129780" y="48010"/>
                </a:lnTo>
                <a:lnTo>
                  <a:pt x="128038" y="48010"/>
                </a:lnTo>
                <a:lnTo>
                  <a:pt x="128038" y="32967"/>
                </a:lnTo>
                <a:lnTo>
                  <a:pt x="130857" y="32967"/>
                </a:lnTo>
                <a:lnTo>
                  <a:pt x="131268" y="38098"/>
                </a:lnTo>
                <a:lnTo>
                  <a:pt x="131680" y="32967"/>
                </a:lnTo>
                <a:close/>
                <a:moveTo>
                  <a:pt x="141941" y="32967"/>
                </a:moveTo>
                <a:lnTo>
                  <a:pt x="141941" y="48010"/>
                </a:lnTo>
                <a:lnTo>
                  <a:pt x="140231" y="48010"/>
                </a:lnTo>
                <a:lnTo>
                  <a:pt x="140231" y="41581"/>
                </a:lnTo>
                <a:lnTo>
                  <a:pt x="139692" y="48010"/>
                </a:lnTo>
                <a:lnTo>
                  <a:pt x="137792" y="48010"/>
                </a:lnTo>
                <a:lnTo>
                  <a:pt x="137254" y="41581"/>
                </a:lnTo>
                <a:lnTo>
                  <a:pt x="137254" y="48010"/>
                </a:lnTo>
                <a:lnTo>
                  <a:pt x="135512" y="48010"/>
                </a:lnTo>
                <a:lnTo>
                  <a:pt x="135512" y="32967"/>
                </a:lnTo>
                <a:lnTo>
                  <a:pt x="138330" y="32967"/>
                </a:lnTo>
                <a:lnTo>
                  <a:pt x="138742" y="38098"/>
                </a:lnTo>
                <a:lnTo>
                  <a:pt x="139154" y="32967"/>
                </a:lnTo>
                <a:close/>
                <a:moveTo>
                  <a:pt x="149446" y="32967"/>
                </a:moveTo>
                <a:lnTo>
                  <a:pt x="149446" y="48010"/>
                </a:lnTo>
                <a:lnTo>
                  <a:pt x="147705" y="48010"/>
                </a:lnTo>
                <a:lnTo>
                  <a:pt x="147705" y="41581"/>
                </a:lnTo>
                <a:lnTo>
                  <a:pt x="147166" y="48010"/>
                </a:lnTo>
                <a:lnTo>
                  <a:pt x="145266" y="48010"/>
                </a:lnTo>
                <a:lnTo>
                  <a:pt x="144728" y="41581"/>
                </a:lnTo>
                <a:lnTo>
                  <a:pt x="144728" y="48010"/>
                </a:lnTo>
                <a:lnTo>
                  <a:pt x="142986" y="48010"/>
                </a:lnTo>
                <a:lnTo>
                  <a:pt x="142986" y="32967"/>
                </a:lnTo>
                <a:lnTo>
                  <a:pt x="145804" y="32967"/>
                </a:lnTo>
                <a:lnTo>
                  <a:pt x="146216" y="38098"/>
                </a:lnTo>
                <a:lnTo>
                  <a:pt x="146628" y="32967"/>
                </a:lnTo>
                <a:close/>
                <a:moveTo>
                  <a:pt x="156920" y="32967"/>
                </a:moveTo>
                <a:lnTo>
                  <a:pt x="156920" y="48010"/>
                </a:lnTo>
                <a:lnTo>
                  <a:pt x="155178" y="48010"/>
                </a:lnTo>
                <a:lnTo>
                  <a:pt x="155178" y="41581"/>
                </a:lnTo>
                <a:lnTo>
                  <a:pt x="154640" y="48010"/>
                </a:lnTo>
                <a:lnTo>
                  <a:pt x="152740" y="48010"/>
                </a:lnTo>
                <a:lnTo>
                  <a:pt x="152233" y="41581"/>
                </a:lnTo>
                <a:lnTo>
                  <a:pt x="152233" y="48010"/>
                </a:lnTo>
                <a:lnTo>
                  <a:pt x="150491" y="48010"/>
                </a:lnTo>
                <a:lnTo>
                  <a:pt x="150491" y="32967"/>
                </a:lnTo>
                <a:lnTo>
                  <a:pt x="153278" y="32967"/>
                </a:lnTo>
                <a:lnTo>
                  <a:pt x="153690" y="38098"/>
                </a:lnTo>
                <a:lnTo>
                  <a:pt x="154133" y="32967"/>
                </a:lnTo>
                <a:close/>
                <a:moveTo>
                  <a:pt x="164394" y="32967"/>
                </a:moveTo>
                <a:lnTo>
                  <a:pt x="164394" y="48010"/>
                </a:lnTo>
                <a:lnTo>
                  <a:pt x="162652" y="48010"/>
                </a:lnTo>
                <a:lnTo>
                  <a:pt x="162652" y="41581"/>
                </a:lnTo>
                <a:lnTo>
                  <a:pt x="162146" y="48010"/>
                </a:lnTo>
                <a:lnTo>
                  <a:pt x="160214" y="48010"/>
                </a:lnTo>
                <a:lnTo>
                  <a:pt x="159707" y="41581"/>
                </a:lnTo>
                <a:lnTo>
                  <a:pt x="159707" y="48010"/>
                </a:lnTo>
                <a:lnTo>
                  <a:pt x="157965" y="48010"/>
                </a:lnTo>
                <a:lnTo>
                  <a:pt x="157965" y="32967"/>
                </a:lnTo>
                <a:lnTo>
                  <a:pt x="160752" y="32967"/>
                </a:lnTo>
                <a:lnTo>
                  <a:pt x="161164" y="38098"/>
                </a:lnTo>
                <a:lnTo>
                  <a:pt x="161607" y="32967"/>
                </a:lnTo>
                <a:close/>
                <a:moveTo>
                  <a:pt x="171868" y="32967"/>
                </a:moveTo>
                <a:lnTo>
                  <a:pt x="171868" y="48010"/>
                </a:lnTo>
                <a:lnTo>
                  <a:pt x="170126" y="48010"/>
                </a:lnTo>
                <a:lnTo>
                  <a:pt x="170126" y="41581"/>
                </a:lnTo>
                <a:lnTo>
                  <a:pt x="169620" y="48010"/>
                </a:lnTo>
                <a:lnTo>
                  <a:pt x="167688" y="48010"/>
                </a:lnTo>
                <a:lnTo>
                  <a:pt x="167181" y="41581"/>
                </a:lnTo>
                <a:lnTo>
                  <a:pt x="167181" y="48010"/>
                </a:lnTo>
                <a:lnTo>
                  <a:pt x="165439" y="48010"/>
                </a:lnTo>
                <a:lnTo>
                  <a:pt x="165439" y="32967"/>
                </a:lnTo>
                <a:lnTo>
                  <a:pt x="168226" y="32967"/>
                </a:lnTo>
                <a:lnTo>
                  <a:pt x="168638" y="38098"/>
                </a:lnTo>
                <a:lnTo>
                  <a:pt x="169081" y="32967"/>
                </a:lnTo>
                <a:close/>
                <a:moveTo>
                  <a:pt x="179342" y="32967"/>
                </a:moveTo>
                <a:lnTo>
                  <a:pt x="179342" y="48010"/>
                </a:lnTo>
                <a:lnTo>
                  <a:pt x="177600" y="48010"/>
                </a:lnTo>
                <a:lnTo>
                  <a:pt x="177600" y="41581"/>
                </a:lnTo>
                <a:lnTo>
                  <a:pt x="177093" y="48010"/>
                </a:lnTo>
                <a:lnTo>
                  <a:pt x="175193" y="48010"/>
                </a:lnTo>
                <a:lnTo>
                  <a:pt x="174655" y="41581"/>
                </a:lnTo>
                <a:lnTo>
                  <a:pt x="174655" y="48010"/>
                </a:lnTo>
                <a:lnTo>
                  <a:pt x="172913" y="48010"/>
                </a:lnTo>
                <a:lnTo>
                  <a:pt x="172913" y="32967"/>
                </a:lnTo>
                <a:lnTo>
                  <a:pt x="175732" y="32967"/>
                </a:lnTo>
                <a:lnTo>
                  <a:pt x="176143" y="38098"/>
                </a:lnTo>
                <a:lnTo>
                  <a:pt x="176555" y="32967"/>
                </a:lnTo>
                <a:close/>
                <a:moveTo>
                  <a:pt x="186816" y="32967"/>
                </a:moveTo>
                <a:lnTo>
                  <a:pt x="186816" y="48010"/>
                </a:lnTo>
                <a:lnTo>
                  <a:pt x="185106" y="48010"/>
                </a:lnTo>
                <a:lnTo>
                  <a:pt x="185106" y="41581"/>
                </a:lnTo>
                <a:lnTo>
                  <a:pt x="184567" y="48010"/>
                </a:lnTo>
                <a:lnTo>
                  <a:pt x="182667" y="48010"/>
                </a:lnTo>
                <a:lnTo>
                  <a:pt x="182129" y="41581"/>
                </a:lnTo>
                <a:lnTo>
                  <a:pt x="182129" y="48010"/>
                </a:lnTo>
                <a:lnTo>
                  <a:pt x="180387" y="48010"/>
                </a:lnTo>
                <a:lnTo>
                  <a:pt x="180387" y="32967"/>
                </a:lnTo>
                <a:lnTo>
                  <a:pt x="183206" y="32967"/>
                </a:lnTo>
                <a:lnTo>
                  <a:pt x="183617" y="38098"/>
                </a:lnTo>
                <a:lnTo>
                  <a:pt x="184029" y="32967"/>
                </a:lnTo>
                <a:close/>
                <a:moveTo>
                  <a:pt x="194321" y="32967"/>
                </a:moveTo>
                <a:lnTo>
                  <a:pt x="194321" y="48010"/>
                </a:lnTo>
                <a:lnTo>
                  <a:pt x="192580" y="48010"/>
                </a:lnTo>
                <a:lnTo>
                  <a:pt x="192580" y="41581"/>
                </a:lnTo>
                <a:lnTo>
                  <a:pt x="192041" y="48010"/>
                </a:lnTo>
                <a:lnTo>
                  <a:pt x="190141" y="48010"/>
                </a:lnTo>
                <a:lnTo>
                  <a:pt x="189603" y="41581"/>
                </a:lnTo>
                <a:lnTo>
                  <a:pt x="189603" y="48010"/>
                </a:lnTo>
                <a:lnTo>
                  <a:pt x="187861" y="48010"/>
                </a:lnTo>
                <a:lnTo>
                  <a:pt x="187861" y="32967"/>
                </a:lnTo>
                <a:lnTo>
                  <a:pt x="190679" y="32967"/>
                </a:lnTo>
                <a:lnTo>
                  <a:pt x="191091" y="38098"/>
                </a:lnTo>
                <a:lnTo>
                  <a:pt x="191503" y="32967"/>
                </a:lnTo>
                <a:close/>
                <a:moveTo>
                  <a:pt x="201795" y="32967"/>
                </a:moveTo>
                <a:lnTo>
                  <a:pt x="201795" y="48010"/>
                </a:lnTo>
                <a:lnTo>
                  <a:pt x="200054" y="48010"/>
                </a:lnTo>
                <a:lnTo>
                  <a:pt x="200054" y="41581"/>
                </a:lnTo>
                <a:lnTo>
                  <a:pt x="199515" y="48010"/>
                </a:lnTo>
                <a:lnTo>
                  <a:pt x="197615" y="48010"/>
                </a:lnTo>
                <a:lnTo>
                  <a:pt x="197077" y="41581"/>
                </a:lnTo>
                <a:lnTo>
                  <a:pt x="197077" y="48010"/>
                </a:lnTo>
                <a:lnTo>
                  <a:pt x="195366" y="48010"/>
                </a:lnTo>
                <a:lnTo>
                  <a:pt x="195366" y="32967"/>
                </a:lnTo>
                <a:lnTo>
                  <a:pt x="198153" y="32967"/>
                </a:lnTo>
                <a:lnTo>
                  <a:pt x="198565" y="38098"/>
                </a:lnTo>
                <a:lnTo>
                  <a:pt x="198977" y="32967"/>
                </a:lnTo>
                <a:close/>
                <a:moveTo>
                  <a:pt x="209269" y="32967"/>
                </a:moveTo>
                <a:lnTo>
                  <a:pt x="209269" y="48010"/>
                </a:lnTo>
                <a:lnTo>
                  <a:pt x="207527" y="48010"/>
                </a:lnTo>
                <a:lnTo>
                  <a:pt x="207527" y="41581"/>
                </a:lnTo>
                <a:lnTo>
                  <a:pt x="207021" y="48010"/>
                </a:lnTo>
                <a:lnTo>
                  <a:pt x="205089" y="48010"/>
                </a:lnTo>
                <a:lnTo>
                  <a:pt x="204582" y="41581"/>
                </a:lnTo>
                <a:lnTo>
                  <a:pt x="204582" y="48010"/>
                </a:lnTo>
                <a:lnTo>
                  <a:pt x="202840" y="48010"/>
                </a:lnTo>
                <a:lnTo>
                  <a:pt x="202840" y="32967"/>
                </a:lnTo>
                <a:lnTo>
                  <a:pt x="205627" y="32967"/>
                </a:lnTo>
                <a:lnTo>
                  <a:pt x="206039" y="38098"/>
                </a:lnTo>
                <a:lnTo>
                  <a:pt x="206451" y="32967"/>
                </a:lnTo>
                <a:close/>
                <a:moveTo>
                  <a:pt x="216743" y="32967"/>
                </a:moveTo>
                <a:lnTo>
                  <a:pt x="216743" y="48010"/>
                </a:lnTo>
                <a:lnTo>
                  <a:pt x="215001" y="48010"/>
                </a:lnTo>
                <a:lnTo>
                  <a:pt x="215001" y="41581"/>
                </a:lnTo>
                <a:lnTo>
                  <a:pt x="214495" y="48010"/>
                </a:lnTo>
                <a:lnTo>
                  <a:pt x="212563" y="48010"/>
                </a:lnTo>
                <a:lnTo>
                  <a:pt x="212056" y="41581"/>
                </a:lnTo>
                <a:lnTo>
                  <a:pt x="212056" y="48010"/>
                </a:lnTo>
                <a:lnTo>
                  <a:pt x="210314" y="48010"/>
                </a:lnTo>
                <a:lnTo>
                  <a:pt x="210314" y="32967"/>
                </a:lnTo>
                <a:lnTo>
                  <a:pt x="213101" y="32967"/>
                </a:lnTo>
                <a:lnTo>
                  <a:pt x="213513" y="38098"/>
                </a:lnTo>
                <a:lnTo>
                  <a:pt x="213956" y="32967"/>
                </a:lnTo>
                <a:close/>
                <a:moveTo>
                  <a:pt x="224217" y="32967"/>
                </a:moveTo>
                <a:lnTo>
                  <a:pt x="224217" y="48010"/>
                </a:lnTo>
                <a:lnTo>
                  <a:pt x="222475" y="48010"/>
                </a:lnTo>
                <a:lnTo>
                  <a:pt x="222475" y="41581"/>
                </a:lnTo>
                <a:lnTo>
                  <a:pt x="221969" y="48010"/>
                </a:lnTo>
                <a:lnTo>
                  <a:pt x="220037" y="48010"/>
                </a:lnTo>
                <a:lnTo>
                  <a:pt x="219530" y="41581"/>
                </a:lnTo>
                <a:lnTo>
                  <a:pt x="219530" y="48010"/>
                </a:lnTo>
                <a:lnTo>
                  <a:pt x="217788" y="48010"/>
                </a:lnTo>
                <a:lnTo>
                  <a:pt x="217788" y="32967"/>
                </a:lnTo>
                <a:lnTo>
                  <a:pt x="220575" y="32967"/>
                </a:lnTo>
                <a:lnTo>
                  <a:pt x="221018" y="38098"/>
                </a:lnTo>
                <a:lnTo>
                  <a:pt x="221430" y="32967"/>
                </a:lnTo>
                <a:close/>
                <a:moveTo>
                  <a:pt x="231691" y="32967"/>
                </a:moveTo>
                <a:lnTo>
                  <a:pt x="231691" y="48010"/>
                </a:lnTo>
                <a:lnTo>
                  <a:pt x="229981" y="48010"/>
                </a:lnTo>
                <a:lnTo>
                  <a:pt x="229981" y="41581"/>
                </a:lnTo>
                <a:lnTo>
                  <a:pt x="229442" y="48010"/>
                </a:lnTo>
                <a:lnTo>
                  <a:pt x="227542" y="48010"/>
                </a:lnTo>
                <a:lnTo>
                  <a:pt x="227004" y="41581"/>
                </a:lnTo>
                <a:lnTo>
                  <a:pt x="227004" y="48010"/>
                </a:lnTo>
                <a:lnTo>
                  <a:pt x="225262" y="48010"/>
                </a:lnTo>
                <a:lnTo>
                  <a:pt x="225262" y="32967"/>
                </a:lnTo>
                <a:lnTo>
                  <a:pt x="228049" y="32967"/>
                </a:lnTo>
                <a:lnTo>
                  <a:pt x="228492" y="38098"/>
                </a:lnTo>
                <a:lnTo>
                  <a:pt x="228904" y="32967"/>
                </a:lnTo>
                <a:close/>
                <a:moveTo>
                  <a:pt x="239165" y="32967"/>
                </a:moveTo>
                <a:lnTo>
                  <a:pt x="239165" y="48010"/>
                </a:lnTo>
                <a:lnTo>
                  <a:pt x="237455" y="48010"/>
                </a:lnTo>
                <a:lnTo>
                  <a:pt x="237455" y="41581"/>
                </a:lnTo>
                <a:lnTo>
                  <a:pt x="236916" y="48010"/>
                </a:lnTo>
                <a:lnTo>
                  <a:pt x="235016" y="48010"/>
                </a:lnTo>
                <a:lnTo>
                  <a:pt x="234478" y="41581"/>
                </a:lnTo>
                <a:lnTo>
                  <a:pt x="234478" y="48010"/>
                </a:lnTo>
                <a:lnTo>
                  <a:pt x="232736" y="48010"/>
                </a:lnTo>
                <a:lnTo>
                  <a:pt x="232736" y="32967"/>
                </a:lnTo>
                <a:lnTo>
                  <a:pt x="235555" y="32967"/>
                </a:lnTo>
                <a:lnTo>
                  <a:pt x="235966" y="38098"/>
                </a:lnTo>
                <a:lnTo>
                  <a:pt x="236378" y="32967"/>
                </a:lnTo>
                <a:close/>
                <a:moveTo>
                  <a:pt x="246670" y="32967"/>
                </a:moveTo>
                <a:lnTo>
                  <a:pt x="246670" y="48010"/>
                </a:lnTo>
                <a:lnTo>
                  <a:pt x="244929" y="48010"/>
                </a:lnTo>
                <a:lnTo>
                  <a:pt x="244929" y="41581"/>
                </a:lnTo>
                <a:lnTo>
                  <a:pt x="244390" y="48010"/>
                </a:lnTo>
                <a:lnTo>
                  <a:pt x="242490" y="48010"/>
                </a:lnTo>
                <a:lnTo>
                  <a:pt x="241952" y="41581"/>
                </a:lnTo>
                <a:lnTo>
                  <a:pt x="241952" y="48010"/>
                </a:lnTo>
                <a:lnTo>
                  <a:pt x="240242" y="48010"/>
                </a:lnTo>
                <a:lnTo>
                  <a:pt x="240242" y="32967"/>
                </a:lnTo>
                <a:lnTo>
                  <a:pt x="243028" y="32967"/>
                </a:lnTo>
                <a:lnTo>
                  <a:pt x="243440" y="38098"/>
                </a:lnTo>
                <a:lnTo>
                  <a:pt x="243852" y="32967"/>
                </a:lnTo>
                <a:close/>
                <a:moveTo>
                  <a:pt x="254144" y="32967"/>
                </a:moveTo>
                <a:lnTo>
                  <a:pt x="254144" y="48010"/>
                </a:lnTo>
                <a:lnTo>
                  <a:pt x="252402" y="48010"/>
                </a:lnTo>
                <a:lnTo>
                  <a:pt x="252402" y="41581"/>
                </a:lnTo>
                <a:lnTo>
                  <a:pt x="251864" y="48010"/>
                </a:lnTo>
                <a:lnTo>
                  <a:pt x="249964" y="48010"/>
                </a:lnTo>
                <a:lnTo>
                  <a:pt x="249426" y="41581"/>
                </a:lnTo>
                <a:lnTo>
                  <a:pt x="249426" y="48010"/>
                </a:lnTo>
                <a:lnTo>
                  <a:pt x="247715" y="48010"/>
                </a:lnTo>
                <a:lnTo>
                  <a:pt x="247715" y="32967"/>
                </a:lnTo>
                <a:lnTo>
                  <a:pt x="250502" y="32967"/>
                </a:lnTo>
                <a:lnTo>
                  <a:pt x="250914" y="38098"/>
                </a:lnTo>
                <a:lnTo>
                  <a:pt x="251326" y="32967"/>
                </a:lnTo>
                <a:close/>
                <a:moveTo>
                  <a:pt x="261618" y="32967"/>
                </a:moveTo>
                <a:lnTo>
                  <a:pt x="261618" y="48010"/>
                </a:lnTo>
                <a:lnTo>
                  <a:pt x="259876" y="48010"/>
                </a:lnTo>
                <a:lnTo>
                  <a:pt x="259876" y="41581"/>
                </a:lnTo>
                <a:lnTo>
                  <a:pt x="259338" y="48010"/>
                </a:lnTo>
                <a:lnTo>
                  <a:pt x="257438" y="48010"/>
                </a:lnTo>
                <a:lnTo>
                  <a:pt x="256899" y="41581"/>
                </a:lnTo>
                <a:lnTo>
                  <a:pt x="256899" y="48010"/>
                </a:lnTo>
                <a:lnTo>
                  <a:pt x="255189" y="48010"/>
                </a:lnTo>
                <a:lnTo>
                  <a:pt x="255189" y="32967"/>
                </a:lnTo>
                <a:lnTo>
                  <a:pt x="257976" y="32967"/>
                </a:lnTo>
                <a:lnTo>
                  <a:pt x="258388" y="38098"/>
                </a:lnTo>
                <a:lnTo>
                  <a:pt x="258831" y="32967"/>
                </a:lnTo>
                <a:close/>
                <a:moveTo>
                  <a:pt x="269092" y="32967"/>
                </a:moveTo>
                <a:lnTo>
                  <a:pt x="269092" y="48010"/>
                </a:lnTo>
                <a:lnTo>
                  <a:pt x="267350" y="48010"/>
                </a:lnTo>
                <a:lnTo>
                  <a:pt x="267350" y="41581"/>
                </a:lnTo>
                <a:lnTo>
                  <a:pt x="266844" y="48010"/>
                </a:lnTo>
                <a:lnTo>
                  <a:pt x="264912" y="48010"/>
                </a:lnTo>
                <a:lnTo>
                  <a:pt x="264405" y="41581"/>
                </a:lnTo>
                <a:lnTo>
                  <a:pt x="264405" y="48010"/>
                </a:lnTo>
                <a:lnTo>
                  <a:pt x="262663" y="48010"/>
                </a:lnTo>
                <a:lnTo>
                  <a:pt x="262663" y="32967"/>
                </a:lnTo>
                <a:lnTo>
                  <a:pt x="265450" y="32967"/>
                </a:lnTo>
                <a:lnTo>
                  <a:pt x="265862" y="38098"/>
                </a:lnTo>
                <a:lnTo>
                  <a:pt x="266305" y="32967"/>
                </a:lnTo>
                <a:close/>
                <a:moveTo>
                  <a:pt x="276566" y="32967"/>
                </a:moveTo>
                <a:lnTo>
                  <a:pt x="276566" y="48010"/>
                </a:lnTo>
                <a:lnTo>
                  <a:pt x="274824" y="48010"/>
                </a:lnTo>
                <a:lnTo>
                  <a:pt x="274824" y="41581"/>
                </a:lnTo>
                <a:lnTo>
                  <a:pt x="274317" y="48010"/>
                </a:lnTo>
                <a:lnTo>
                  <a:pt x="272386" y="48010"/>
                </a:lnTo>
                <a:lnTo>
                  <a:pt x="271879" y="41581"/>
                </a:lnTo>
                <a:lnTo>
                  <a:pt x="271879" y="48010"/>
                </a:lnTo>
                <a:lnTo>
                  <a:pt x="270137" y="48010"/>
                </a:lnTo>
                <a:lnTo>
                  <a:pt x="270137" y="32967"/>
                </a:lnTo>
                <a:lnTo>
                  <a:pt x="272924" y="32967"/>
                </a:lnTo>
                <a:lnTo>
                  <a:pt x="273367" y="38098"/>
                </a:lnTo>
                <a:lnTo>
                  <a:pt x="273779" y="32967"/>
                </a:lnTo>
                <a:close/>
                <a:moveTo>
                  <a:pt x="284040" y="32967"/>
                </a:moveTo>
                <a:lnTo>
                  <a:pt x="284040" y="48010"/>
                </a:lnTo>
                <a:lnTo>
                  <a:pt x="282298" y="48010"/>
                </a:lnTo>
                <a:lnTo>
                  <a:pt x="282298" y="41581"/>
                </a:lnTo>
                <a:lnTo>
                  <a:pt x="281791" y="48010"/>
                </a:lnTo>
                <a:lnTo>
                  <a:pt x="279860" y="48010"/>
                </a:lnTo>
                <a:lnTo>
                  <a:pt x="279353" y="41581"/>
                </a:lnTo>
                <a:lnTo>
                  <a:pt x="279353" y="48010"/>
                </a:lnTo>
                <a:lnTo>
                  <a:pt x="277611" y="48010"/>
                </a:lnTo>
                <a:lnTo>
                  <a:pt x="277611" y="32967"/>
                </a:lnTo>
                <a:lnTo>
                  <a:pt x="280430" y="32967"/>
                </a:lnTo>
                <a:lnTo>
                  <a:pt x="280841" y="38098"/>
                </a:lnTo>
                <a:lnTo>
                  <a:pt x="281253" y="32967"/>
                </a:lnTo>
                <a:close/>
                <a:moveTo>
                  <a:pt x="7347" y="48833"/>
                </a:moveTo>
                <a:lnTo>
                  <a:pt x="7347" y="63876"/>
                </a:lnTo>
                <a:lnTo>
                  <a:pt x="5605" y="63876"/>
                </a:lnTo>
                <a:lnTo>
                  <a:pt x="5605" y="57479"/>
                </a:lnTo>
                <a:lnTo>
                  <a:pt x="5099" y="63876"/>
                </a:lnTo>
                <a:lnTo>
                  <a:pt x="3167" y="63876"/>
                </a:lnTo>
                <a:lnTo>
                  <a:pt x="2629" y="57479"/>
                </a:lnTo>
                <a:lnTo>
                  <a:pt x="2629" y="63876"/>
                </a:lnTo>
                <a:lnTo>
                  <a:pt x="918" y="63876"/>
                </a:lnTo>
                <a:lnTo>
                  <a:pt x="918" y="48833"/>
                </a:lnTo>
                <a:lnTo>
                  <a:pt x="3705" y="48833"/>
                </a:lnTo>
                <a:lnTo>
                  <a:pt x="4117" y="53964"/>
                </a:lnTo>
                <a:lnTo>
                  <a:pt x="4529" y="48833"/>
                </a:lnTo>
                <a:close/>
                <a:moveTo>
                  <a:pt x="14821" y="48833"/>
                </a:moveTo>
                <a:lnTo>
                  <a:pt x="14821" y="63876"/>
                </a:lnTo>
                <a:lnTo>
                  <a:pt x="13079" y="63876"/>
                </a:lnTo>
                <a:lnTo>
                  <a:pt x="13079" y="57479"/>
                </a:lnTo>
                <a:lnTo>
                  <a:pt x="12573" y="63876"/>
                </a:lnTo>
                <a:lnTo>
                  <a:pt x="10641" y="63876"/>
                </a:lnTo>
                <a:lnTo>
                  <a:pt x="10134" y="57479"/>
                </a:lnTo>
                <a:lnTo>
                  <a:pt x="10134" y="63876"/>
                </a:lnTo>
                <a:lnTo>
                  <a:pt x="8392" y="63876"/>
                </a:lnTo>
                <a:lnTo>
                  <a:pt x="8392" y="48833"/>
                </a:lnTo>
                <a:lnTo>
                  <a:pt x="11179" y="48833"/>
                </a:lnTo>
                <a:lnTo>
                  <a:pt x="11591" y="53964"/>
                </a:lnTo>
                <a:lnTo>
                  <a:pt x="12034" y="48833"/>
                </a:lnTo>
                <a:close/>
                <a:moveTo>
                  <a:pt x="22295" y="48833"/>
                </a:moveTo>
                <a:lnTo>
                  <a:pt x="22295" y="63876"/>
                </a:lnTo>
                <a:lnTo>
                  <a:pt x="20553" y="63876"/>
                </a:lnTo>
                <a:lnTo>
                  <a:pt x="20553" y="57479"/>
                </a:lnTo>
                <a:lnTo>
                  <a:pt x="20047" y="63876"/>
                </a:lnTo>
                <a:lnTo>
                  <a:pt x="18115" y="63876"/>
                </a:lnTo>
                <a:lnTo>
                  <a:pt x="17608" y="57479"/>
                </a:lnTo>
                <a:lnTo>
                  <a:pt x="17608" y="63876"/>
                </a:lnTo>
                <a:lnTo>
                  <a:pt x="15866" y="63876"/>
                </a:lnTo>
                <a:lnTo>
                  <a:pt x="15866" y="48833"/>
                </a:lnTo>
                <a:lnTo>
                  <a:pt x="18653" y="48833"/>
                </a:lnTo>
                <a:lnTo>
                  <a:pt x="19096" y="53964"/>
                </a:lnTo>
                <a:lnTo>
                  <a:pt x="19508" y="48833"/>
                </a:lnTo>
                <a:close/>
                <a:moveTo>
                  <a:pt x="29769" y="48833"/>
                </a:moveTo>
                <a:lnTo>
                  <a:pt x="29769" y="63876"/>
                </a:lnTo>
                <a:lnTo>
                  <a:pt x="28059" y="63876"/>
                </a:lnTo>
                <a:lnTo>
                  <a:pt x="28059" y="57479"/>
                </a:lnTo>
                <a:lnTo>
                  <a:pt x="27520" y="63876"/>
                </a:lnTo>
                <a:lnTo>
                  <a:pt x="25589" y="63876"/>
                </a:lnTo>
                <a:lnTo>
                  <a:pt x="25082" y="57479"/>
                </a:lnTo>
                <a:lnTo>
                  <a:pt x="25082" y="63876"/>
                </a:lnTo>
                <a:lnTo>
                  <a:pt x="23340" y="63876"/>
                </a:lnTo>
                <a:lnTo>
                  <a:pt x="23340" y="48833"/>
                </a:lnTo>
                <a:lnTo>
                  <a:pt x="26159" y="48833"/>
                </a:lnTo>
                <a:lnTo>
                  <a:pt x="26570" y="53964"/>
                </a:lnTo>
                <a:lnTo>
                  <a:pt x="26982" y="48833"/>
                </a:lnTo>
                <a:close/>
                <a:moveTo>
                  <a:pt x="37243" y="48833"/>
                </a:moveTo>
                <a:lnTo>
                  <a:pt x="37243" y="63876"/>
                </a:lnTo>
                <a:lnTo>
                  <a:pt x="35533" y="63876"/>
                </a:lnTo>
                <a:lnTo>
                  <a:pt x="35533" y="57479"/>
                </a:lnTo>
                <a:lnTo>
                  <a:pt x="34994" y="63876"/>
                </a:lnTo>
                <a:lnTo>
                  <a:pt x="33094" y="63876"/>
                </a:lnTo>
                <a:lnTo>
                  <a:pt x="32556" y="57479"/>
                </a:lnTo>
                <a:lnTo>
                  <a:pt x="32556" y="63876"/>
                </a:lnTo>
                <a:lnTo>
                  <a:pt x="30814" y="63876"/>
                </a:lnTo>
                <a:lnTo>
                  <a:pt x="30814" y="48833"/>
                </a:lnTo>
                <a:lnTo>
                  <a:pt x="33633" y="48833"/>
                </a:lnTo>
                <a:lnTo>
                  <a:pt x="34044" y="53964"/>
                </a:lnTo>
                <a:lnTo>
                  <a:pt x="34456" y="48833"/>
                </a:lnTo>
                <a:close/>
                <a:moveTo>
                  <a:pt x="44748" y="48833"/>
                </a:moveTo>
                <a:lnTo>
                  <a:pt x="44748" y="63876"/>
                </a:lnTo>
                <a:lnTo>
                  <a:pt x="43007" y="63876"/>
                </a:lnTo>
                <a:lnTo>
                  <a:pt x="43007" y="57479"/>
                </a:lnTo>
                <a:lnTo>
                  <a:pt x="42468" y="63876"/>
                </a:lnTo>
                <a:lnTo>
                  <a:pt x="40568" y="63876"/>
                </a:lnTo>
                <a:lnTo>
                  <a:pt x="40030" y="57479"/>
                </a:lnTo>
                <a:lnTo>
                  <a:pt x="40030" y="63876"/>
                </a:lnTo>
                <a:lnTo>
                  <a:pt x="38320" y="63876"/>
                </a:lnTo>
                <a:lnTo>
                  <a:pt x="38320" y="48833"/>
                </a:lnTo>
                <a:lnTo>
                  <a:pt x="41106" y="48833"/>
                </a:lnTo>
                <a:lnTo>
                  <a:pt x="41518" y="53964"/>
                </a:lnTo>
                <a:lnTo>
                  <a:pt x="41930" y="48833"/>
                </a:lnTo>
                <a:close/>
                <a:moveTo>
                  <a:pt x="52222" y="48833"/>
                </a:moveTo>
                <a:lnTo>
                  <a:pt x="52222" y="63876"/>
                </a:lnTo>
                <a:lnTo>
                  <a:pt x="50480" y="63876"/>
                </a:lnTo>
                <a:lnTo>
                  <a:pt x="50480" y="57479"/>
                </a:lnTo>
                <a:lnTo>
                  <a:pt x="49942" y="63876"/>
                </a:lnTo>
                <a:lnTo>
                  <a:pt x="48042" y="63876"/>
                </a:lnTo>
                <a:lnTo>
                  <a:pt x="47504" y="57479"/>
                </a:lnTo>
                <a:lnTo>
                  <a:pt x="47504" y="63876"/>
                </a:lnTo>
                <a:lnTo>
                  <a:pt x="45793" y="63876"/>
                </a:lnTo>
                <a:lnTo>
                  <a:pt x="45793" y="48833"/>
                </a:lnTo>
                <a:lnTo>
                  <a:pt x="48580" y="48833"/>
                </a:lnTo>
                <a:lnTo>
                  <a:pt x="48992" y="53964"/>
                </a:lnTo>
                <a:lnTo>
                  <a:pt x="49404" y="48833"/>
                </a:lnTo>
                <a:close/>
                <a:moveTo>
                  <a:pt x="59696" y="48833"/>
                </a:moveTo>
                <a:lnTo>
                  <a:pt x="59696" y="63876"/>
                </a:lnTo>
                <a:lnTo>
                  <a:pt x="57954" y="63876"/>
                </a:lnTo>
                <a:lnTo>
                  <a:pt x="57954" y="57479"/>
                </a:lnTo>
                <a:lnTo>
                  <a:pt x="57448" y="63876"/>
                </a:lnTo>
                <a:lnTo>
                  <a:pt x="55516" y="63876"/>
                </a:lnTo>
                <a:lnTo>
                  <a:pt x="54978" y="57479"/>
                </a:lnTo>
                <a:lnTo>
                  <a:pt x="54978" y="63876"/>
                </a:lnTo>
                <a:lnTo>
                  <a:pt x="53267" y="63876"/>
                </a:lnTo>
                <a:lnTo>
                  <a:pt x="53267" y="48833"/>
                </a:lnTo>
                <a:lnTo>
                  <a:pt x="56054" y="48833"/>
                </a:lnTo>
                <a:lnTo>
                  <a:pt x="56466" y="53964"/>
                </a:lnTo>
                <a:lnTo>
                  <a:pt x="56878" y="48833"/>
                </a:lnTo>
                <a:close/>
                <a:moveTo>
                  <a:pt x="67170" y="48833"/>
                </a:moveTo>
                <a:lnTo>
                  <a:pt x="67170" y="63876"/>
                </a:lnTo>
                <a:lnTo>
                  <a:pt x="65428" y="63876"/>
                </a:lnTo>
                <a:lnTo>
                  <a:pt x="65428" y="57479"/>
                </a:lnTo>
                <a:lnTo>
                  <a:pt x="64922" y="63876"/>
                </a:lnTo>
                <a:lnTo>
                  <a:pt x="62990" y="63876"/>
                </a:lnTo>
                <a:lnTo>
                  <a:pt x="62483" y="57479"/>
                </a:lnTo>
                <a:lnTo>
                  <a:pt x="62483" y="63876"/>
                </a:lnTo>
                <a:lnTo>
                  <a:pt x="60741" y="63876"/>
                </a:lnTo>
                <a:lnTo>
                  <a:pt x="60741" y="48833"/>
                </a:lnTo>
                <a:lnTo>
                  <a:pt x="63528" y="48833"/>
                </a:lnTo>
                <a:lnTo>
                  <a:pt x="63940" y="53964"/>
                </a:lnTo>
                <a:lnTo>
                  <a:pt x="64383" y="48833"/>
                </a:lnTo>
                <a:close/>
                <a:moveTo>
                  <a:pt x="74644" y="48833"/>
                </a:moveTo>
                <a:lnTo>
                  <a:pt x="74644" y="63876"/>
                </a:lnTo>
                <a:lnTo>
                  <a:pt x="72902" y="63876"/>
                </a:lnTo>
                <a:lnTo>
                  <a:pt x="72902" y="57479"/>
                </a:lnTo>
                <a:lnTo>
                  <a:pt x="72395" y="63876"/>
                </a:lnTo>
                <a:lnTo>
                  <a:pt x="70464" y="63876"/>
                </a:lnTo>
                <a:lnTo>
                  <a:pt x="69957" y="57479"/>
                </a:lnTo>
                <a:lnTo>
                  <a:pt x="69957" y="63876"/>
                </a:lnTo>
                <a:lnTo>
                  <a:pt x="68215" y="63876"/>
                </a:lnTo>
                <a:lnTo>
                  <a:pt x="68215" y="48833"/>
                </a:lnTo>
                <a:lnTo>
                  <a:pt x="71002" y="48833"/>
                </a:lnTo>
                <a:lnTo>
                  <a:pt x="71445" y="53964"/>
                </a:lnTo>
                <a:lnTo>
                  <a:pt x="71857" y="48833"/>
                </a:lnTo>
                <a:close/>
                <a:moveTo>
                  <a:pt x="82118" y="48833"/>
                </a:moveTo>
                <a:lnTo>
                  <a:pt x="82118" y="63876"/>
                </a:lnTo>
                <a:lnTo>
                  <a:pt x="80376" y="63876"/>
                </a:lnTo>
                <a:lnTo>
                  <a:pt x="80376" y="57479"/>
                </a:lnTo>
                <a:lnTo>
                  <a:pt x="79869" y="63876"/>
                </a:lnTo>
                <a:lnTo>
                  <a:pt x="77969" y="63876"/>
                </a:lnTo>
                <a:lnTo>
                  <a:pt x="77431" y="57479"/>
                </a:lnTo>
                <a:lnTo>
                  <a:pt x="77431" y="63876"/>
                </a:lnTo>
                <a:lnTo>
                  <a:pt x="75689" y="63876"/>
                </a:lnTo>
                <a:lnTo>
                  <a:pt x="75689" y="48833"/>
                </a:lnTo>
                <a:lnTo>
                  <a:pt x="78508" y="48833"/>
                </a:lnTo>
                <a:lnTo>
                  <a:pt x="78919" y="53964"/>
                </a:lnTo>
                <a:lnTo>
                  <a:pt x="79331" y="48833"/>
                </a:lnTo>
                <a:close/>
                <a:moveTo>
                  <a:pt x="89623" y="48833"/>
                </a:moveTo>
                <a:lnTo>
                  <a:pt x="89623" y="63876"/>
                </a:lnTo>
                <a:lnTo>
                  <a:pt x="87882" y="63876"/>
                </a:lnTo>
                <a:lnTo>
                  <a:pt x="87882" y="57479"/>
                </a:lnTo>
                <a:lnTo>
                  <a:pt x="87343" y="63876"/>
                </a:lnTo>
                <a:lnTo>
                  <a:pt x="85443" y="63876"/>
                </a:lnTo>
                <a:lnTo>
                  <a:pt x="84905" y="57479"/>
                </a:lnTo>
                <a:lnTo>
                  <a:pt x="84905" y="63876"/>
                </a:lnTo>
                <a:lnTo>
                  <a:pt x="83163" y="63876"/>
                </a:lnTo>
                <a:lnTo>
                  <a:pt x="83163" y="48833"/>
                </a:lnTo>
                <a:lnTo>
                  <a:pt x="85982" y="48833"/>
                </a:lnTo>
                <a:lnTo>
                  <a:pt x="86393" y="53964"/>
                </a:lnTo>
                <a:lnTo>
                  <a:pt x="86805" y="48833"/>
                </a:lnTo>
                <a:close/>
                <a:moveTo>
                  <a:pt x="97097" y="48833"/>
                </a:moveTo>
                <a:lnTo>
                  <a:pt x="97097" y="63876"/>
                </a:lnTo>
                <a:lnTo>
                  <a:pt x="95356" y="63876"/>
                </a:lnTo>
                <a:lnTo>
                  <a:pt x="95356" y="57479"/>
                </a:lnTo>
                <a:lnTo>
                  <a:pt x="94817" y="63876"/>
                </a:lnTo>
                <a:lnTo>
                  <a:pt x="92917" y="63876"/>
                </a:lnTo>
                <a:lnTo>
                  <a:pt x="92379" y="57479"/>
                </a:lnTo>
                <a:lnTo>
                  <a:pt x="92379" y="63876"/>
                </a:lnTo>
                <a:lnTo>
                  <a:pt x="90637" y="63876"/>
                </a:lnTo>
                <a:lnTo>
                  <a:pt x="90637" y="48833"/>
                </a:lnTo>
                <a:lnTo>
                  <a:pt x="93455" y="48833"/>
                </a:lnTo>
                <a:lnTo>
                  <a:pt x="93867" y="53964"/>
                </a:lnTo>
                <a:lnTo>
                  <a:pt x="94279" y="48833"/>
                </a:lnTo>
                <a:close/>
                <a:moveTo>
                  <a:pt x="104571" y="48833"/>
                </a:moveTo>
                <a:lnTo>
                  <a:pt x="104571" y="63876"/>
                </a:lnTo>
                <a:lnTo>
                  <a:pt x="102829" y="63876"/>
                </a:lnTo>
                <a:lnTo>
                  <a:pt x="102829" y="57479"/>
                </a:lnTo>
                <a:lnTo>
                  <a:pt x="102323" y="63876"/>
                </a:lnTo>
                <a:lnTo>
                  <a:pt x="100391" y="63876"/>
                </a:lnTo>
                <a:lnTo>
                  <a:pt x="99853" y="57479"/>
                </a:lnTo>
                <a:lnTo>
                  <a:pt x="99853" y="63876"/>
                </a:lnTo>
                <a:lnTo>
                  <a:pt x="98142" y="63876"/>
                </a:lnTo>
                <a:lnTo>
                  <a:pt x="98142" y="48833"/>
                </a:lnTo>
                <a:lnTo>
                  <a:pt x="100929" y="48833"/>
                </a:lnTo>
                <a:lnTo>
                  <a:pt x="101341" y="53964"/>
                </a:lnTo>
                <a:lnTo>
                  <a:pt x="101753" y="48833"/>
                </a:lnTo>
                <a:close/>
                <a:moveTo>
                  <a:pt x="112045" y="48833"/>
                </a:moveTo>
                <a:lnTo>
                  <a:pt x="112045" y="63876"/>
                </a:lnTo>
                <a:lnTo>
                  <a:pt x="110303" y="63876"/>
                </a:lnTo>
                <a:lnTo>
                  <a:pt x="110303" y="57479"/>
                </a:lnTo>
                <a:lnTo>
                  <a:pt x="109797" y="63876"/>
                </a:lnTo>
                <a:lnTo>
                  <a:pt x="107865" y="63876"/>
                </a:lnTo>
                <a:lnTo>
                  <a:pt x="107358" y="57479"/>
                </a:lnTo>
                <a:lnTo>
                  <a:pt x="107358" y="63876"/>
                </a:lnTo>
                <a:lnTo>
                  <a:pt x="105616" y="63876"/>
                </a:lnTo>
                <a:lnTo>
                  <a:pt x="105616" y="48833"/>
                </a:lnTo>
                <a:lnTo>
                  <a:pt x="108403" y="48833"/>
                </a:lnTo>
                <a:lnTo>
                  <a:pt x="108815" y="53964"/>
                </a:lnTo>
                <a:lnTo>
                  <a:pt x="109258" y="48833"/>
                </a:lnTo>
                <a:close/>
                <a:moveTo>
                  <a:pt x="119519" y="48833"/>
                </a:moveTo>
                <a:lnTo>
                  <a:pt x="119519" y="63876"/>
                </a:lnTo>
                <a:lnTo>
                  <a:pt x="117777" y="63876"/>
                </a:lnTo>
                <a:lnTo>
                  <a:pt x="117777" y="57479"/>
                </a:lnTo>
                <a:lnTo>
                  <a:pt x="117271" y="63876"/>
                </a:lnTo>
                <a:lnTo>
                  <a:pt x="115339" y="63876"/>
                </a:lnTo>
                <a:lnTo>
                  <a:pt x="114832" y="57479"/>
                </a:lnTo>
                <a:lnTo>
                  <a:pt x="114832" y="63876"/>
                </a:lnTo>
                <a:lnTo>
                  <a:pt x="113090" y="63876"/>
                </a:lnTo>
                <a:lnTo>
                  <a:pt x="113090" y="48833"/>
                </a:lnTo>
                <a:lnTo>
                  <a:pt x="115877" y="48833"/>
                </a:lnTo>
                <a:lnTo>
                  <a:pt x="116320" y="53964"/>
                </a:lnTo>
                <a:lnTo>
                  <a:pt x="116732" y="48833"/>
                </a:lnTo>
                <a:close/>
                <a:moveTo>
                  <a:pt x="126993" y="48833"/>
                </a:moveTo>
                <a:lnTo>
                  <a:pt x="126993" y="63876"/>
                </a:lnTo>
                <a:lnTo>
                  <a:pt x="125283" y="63876"/>
                </a:lnTo>
                <a:lnTo>
                  <a:pt x="125283" y="57479"/>
                </a:lnTo>
                <a:lnTo>
                  <a:pt x="124744" y="63876"/>
                </a:lnTo>
                <a:lnTo>
                  <a:pt x="122813" y="63876"/>
                </a:lnTo>
                <a:lnTo>
                  <a:pt x="122306" y="57479"/>
                </a:lnTo>
                <a:lnTo>
                  <a:pt x="122306" y="63876"/>
                </a:lnTo>
                <a:lnTo>
                  <a:pt x="120564" y="63876"/>
                </a:lnTo>
                <a:lnTo>
                  <a:pt x="120564" y="48833"/>
                </a:lnTo>
                <a:lnTo>
                  <a:pt x="123351" y="48833"/>
                </a:lnTo>
                <a:lnTo>
                  <a:pt x="123794" y="53964"/>
                </a:lnTo>
                <a:lnTo>
                  <a:pt x="124206" y="48833"/>
                </a:lnTo>
                <a:close/>
                <a:moveTo>
                  <a:pt x="134467" y="48833"/>
                </a:moveTo>
                <a:lnTo>
                  <a:pt x="134467" y="63876"/>
                </a:lnTo>
                <a:lnTo>
                  <a:pt x="132757" y="63876"/>
                </a:lnTo>
                <a:lnTo>
                  <a:pt x="132757" y="57479"/>
                </a:lnTo>
                <a:lnTo>
                  <a:pt x="132218" y="63876"/>
                </a:lnTo>
                <a:lnTo>
                  <a:pt x="130318" y="63876"/>
                </a:lnTo>
                <a:lnTo>
                  <a:pt x="129780" y="57479"/>
                </a:lnTo>
                <a:lnTo>
                  <a:pt x="129780" y="63876"/>
                </a:lnTo>
                <a:lnTo>
                  <a:pt x="128038" y="63876"/>
                </a:lnTo>
                <a:lnTo>
                  <a:pt x="128038" y="48833"/>
                </a:lnTo>
                <a:lnTo>
                  <a:pt x="130857" y="48833"/>
                </a:lnTo>
                <a:lnTo>
                  <a:pt x="131268" y="53964"/>
                </a:lnTo>
                <a:lnTo>
                  <a:pt x="131680" y="48833"/>
                </a:lnTo>
                <a:close/>
                <a:moveTo>
                  <a:pt x="141941" y="48833"/>
                </a:moveTo>
                <a:lnTo>
                  <a:pt x="141941" y="63876"/>
                </a:lnTo>
                <a:lnTo>
                  <a:pt x="140231" y="63876"/>
                </a:lnTo>
                <a:lnTo>
                  <a:pt x="140231" y="57479"/>
                </a:lnTo>
                <a:lnTo>
                  <a:pt x="139692" y="63876"/>
                </a:lnTo>
                <a:lnTo>
                  <a:pt x="137792" y="63876"/>
                </a:lnTo>
                <a:lnTo>
                  <a:pt x="137254" y="57479"/>
                </a:lnTo>
                <a:lnTo>
                  <a:pt x="137254" y="63876"/>
                </a:lnTo>
                <a:lnTo>
                  <a:pt x="135512" y="63876"/>
                </a:lnTo>
                <a:lnTo>
                  <a:pt x="135512" y="48833"/>
                </a:lnTo>
                <a:lnTo>
                  <a:pt x="138330" y="48833"/>
                </a:lnTo>
                <a:lnTo>
                  <a:pt x="138742" y="53964"/>
                </a:lnTo>
                <a:lnTo>
                  <a:pt x="139154" y="48833"/>
                </a:lnTo>
                <a:close/>
                <a:moveTo>
                  <a:pt x="149446" y="48833"/>
                </a:moveTo>
                <a:lnTo>
                  <a:pt x="149446" y="63876"/>
                </a:lnTo>
                <a:lnTo>
                  <a:pt x="147705" y="63876"/>
                </a:lnTo>
                <a:lnTo>
                  <a:pt x="147705" y="57479"/>
                </a:lnTo>
                <a:lnTo>
                  <a:pt x="147166" y="63876"/>
                </a:lnTo>
                <a:lnTo>
                  <a:pt x="145266" y="63876"/>
                </a:lnTo>
                <a:lnTo>
                  <a:pt x="144728" y="57479"/>
                </a:lnTo>
                <a:lnTo>
                  <a:pt x="144728" y="63876"/>
                </a:lnTo>
                <a:lnTo>
                  <a:pt x="142986" y="63876"/>
                </a:lnTo>
                <a:lnTo>
                  <a:pt x="142986" y="48833"/>
                </a:lnTo>
                <a:lnTo>
                  <a:pt x="145804" y="48833"/>
                </a:lnTo>
                <a:lnTo>
                  <a:pt x="146216" y="53964"/>
                </a:lnTo>
                <a:lnTo>
                  <a:pt x="146628" y="48833"/>
                </a:lnTo>
                <a:close/>
                <a:moveTo>
                  <a:pt x="156920" y="48833"/>
                </a:moveTo>
                <a:lnTo>
                  <a:pt x="156920" y="63876"/>
                </a:lnTo>
                <a:lnTo>
                  <a:pt x="155178" y="63876"/>
                </a:lnTo>
                <a:lnTo>
                  <a:pt x="155178" y="57479"/>
                </a:lnTo>
                <a:lnTo>
                  <a:pt x="154640" y="63876"/>
                </a:lnTo>
                <a:lnTo>
                  <a:pt x="152740" y="63876"/>
                </a:lnTo>
                <a:lnTo>
                  <a:pt x="152233" y="57479"/>
                </a:lnTo>
                <a:lnTo>
                  <a:pt x="152233" y="63876"/>
                </a:lnTo>
                <a:lnTo>
                  <a:pt x="150491" y="63876"/>
                </a:lnTo>
                <a:lnTo>
                  <a:pt x="150491" y="48833"/>
                </a:lnTo>
                <a:lnTo>
                  <a:pt x="153278" y="48833"/>
                </a:lnTo>
                <a:lnTo>
                  <a:pt x="153690" y="53964"/>
                </a:lnTo>
                <a:lnTo>
                  <a:pt x="154133" y="48833"/>
                </a:lnTo>
                <a:close/>
                <a:moveTo>
                  <a:pt x="164394" y="48833"/>
                </a:moveTo>
                <a:lnTo>
                  <a:pt x="164394" y="63876"/>
                </a:lnTo>
                <a:lnTo>
                  <a:pt x="162652" y="63876"/>
                </a:lnTo>
                <a:lnTo>
                  <a:pt x="162652" y="57479"/>
                </a:lnTo>
                <a:lnTo>
                  <a:pt x="162146" y="63876"/>
                </a:lnTo>
                <a:lnTo>
                  <a:pt x="160214" y="63876"/>
                </a:lnTo>
                <a:lnTo>
                  <a:pt x="159707" y="57479"/>
                </a:lnTo>
                <a:lnTo>
                  <a:pt x="159707" y="63876"/>
                </a:lnTo>
                <a:lnTo>
                  <a:pt x="157965" y="63876"/>
                </a:lnTo>
                <a:lnTo>
                  <a:pt x="157965" y="48833"/>
                </a:lnTo>
                <a:lnTo>
                  <a:pt x="160752" y="48833"/>
                </a:lnTo>
                <a:lnTo>
                  <a:pt x="161164" y="53964"/>
                </a:lnTo>
                <a:lnTo>
                  <a:pt x="161607" y="48833"/>
                </a:lnTo>
                <a:close/>
                <a:moveTo>
                  <a:pt x="171868" y="48833"/>
                </a:moveTo>
                <a:lnTo>
                  <a:pt x="171868" y="63876"/>
                </a:lnTo>
                <a:lnTo>
                  <a:pt x="170126" y="63876"/>
                </a:lnTo>
                <a:lnTo>
                  <a:pt x="170126" y="57479"/>
                </a:lnTo>
                <a:lnTo>
                  <a:pt x="169620" y="63876"/>
                </a:lnTo>
                <a:lnTo>
                  <a:pt x="167688" y="63876"/>
                </a:lnTo>
                <a:lnTo>
                  <a:pt x="167181" y="57479"/>
                </a:lnTo>
                <a:lnTo>
                  <a:pt x="167181" y="63876"/>
                </a:lnTo>
                <a:lnTo>
                  <a:pt x="165439" y="63876"/>
                </a:lnTo>
                <a:lnTo>
                  <a:pt x="165439" y="48833"/>
                </a:lnTo>
                <a:lnTo>
                  <a:pt x="168226" y="48833"/>
                </a:lnTo>
                <a:lnTo>
                  <a:pt x="168638" y="53964"/>
                </a:lnTo>
                <a:lnTo>
                  <a:pt x="169081" y="48833"/>
                </a:lnTo>
                <a:close/>
                <a:moveTo>
                  <a:pt x="179342" y="48833"/>
                </a:moveTo>
                <a:lnTo>
                  <a:pt x="179342" y="63876"/>
                </a:lnTo>
                <a:lnTo>
                  <a:pt x="177600" y="63876"/>
                </a:lnTo>
                <a:lnTo>
                  <a:pt x="177600" y="57479"/>
                </a:lnTo>
                <a:lnTo>
                  <a:pt x="177093" y="63876"/>
                </a:lnTo>
                <a:lnTo>
                  <a:pt x="175193" y="63876"/>
                </a:lnTo>
                <a:lnTo>
                  <a:pt x="174655" y="57479"/>
                </a:lnTo>
                <a:lnTo>
                  <a:pt x="174655" y="63876"/>
                </a:lnTo>
                <a:lnTo>
                  <a:pt x="172913" y="63876"/>
                </a:lnTo>
                <a:lnTo>
                  <a:pt x="172913" y="48833"/>
                </a:lnTo>
                <a:lnTo>
                  <a:pt x="175732" y="48833"/>
                </a:lnTo>
                <a:lnTo>
                  <a:pt x="176143" y="53964"/>
                </a:lnTo>
                <a:lnTo>
                  <a:pt x="176555" y="48833"/>
                </a:lnTo>
                <a:close/>
                <a:moveTo>
                  <a:pt x="186816" y="48833"/>
                </a:moveTo>
                <a:lnTo>
                  <a:pt x="186816" y="63876"/>
                </a:lnTo>
                <a:lnTo>
                  <a:pt x="185106" y="63876"/>
                </a:lnTo>
                <a:lnTo>
                  <a:pt x="185106" y="57479"/>
                </a:lnTo>
                <a:lnTo>
                  <a:pt x="184567" y="63876"/>
                </a:lnTo>
                <a:lnTo>
                  <a:pt x="182667" y="63876"/>
                </a:lnTo>
                <a:lnTo>
                  <a:pt x="182129" y="57479"/>
                </a:lnTo>
                <a:lnTo>
                  <a:pt x="182129" y="63876"/>
                </a:lnTo>
                <a:lnTo>
                  <a:pt x="180387" y="63876"/>
                </a:lnTo>
                <a:lnTo>
                  <a:pt x="180387" y="48833"/>
                </a:lnTo>
                <a:lnTo>
                  <a:pt x="183206" y="48833"/>
                </a:lnTo>
                <a:lnTo>
                  <a:pt x="183617" y="53964"/>
                </a:lnTo>
                <a:lnTo>
                  <a:pt x="184029" y="48833"/>
                </a:lnTo>
                <a:close/>
                <a:moveTo>
                  <a:pt x="194321" y="48833"/>
                </a:moveTo>
                <a:lnTo>
                  <a:pt x="194321" y="63876"/>
                </a:lnTo>
                <a:lnTo>
                  <a:pt x="192580" y="63876"/>
                </a:lnTo>
                <a:lnTo>
                  <a:pt x="192580" y="57479"/>
                </a:lnTo>
                <a:lnTo>
                  <a:pt x="192041" y="63876"/>
                </a:lnTo>
                <a:lnTo>
                  <a:pt x="190141" y="63876"/>
                </a:lnTo>
                <a:lnTo>
                  <a:pt x="189603" y="57479"/>
                </a:lnTo>
                <a:lnTo>
                  <a:pt x="189603" y="63876"/>
                </a:lnTo>
                <a:lnTo>
                  <a:pt x="187861" y="63876"/>
                </a:lnTo>
                <a:lnTo>
                  <a:pt x="187861" y="48833"/>
                </a:lnTo>
                <a:lnTo>
                  <a:pt x="190679" y="48833"/>
                </a:lnTo>
                <a:lnTo>
                  <a:pt x="191091" y="53964"/>
                </a:lnTo>
                <a:lnTo>
                  <a:pt x="191503" y="48833"/>
                </a:lnTo>
                <a:close/>
                <a:moveTo>
                  <a:pt x="201795" y="48833"/>
                </a:moveTo>
                <a:lnTo>
                  <a:pt x="201795" y="63876"/>
                </a:lnTo>
                <a:lnTo>
                  <a:pt x="200054" y="63876"/>
                </a:lnTo>
                <a:lnTo>
                  <a:pt x="200054" y="57479"/>
                </a:lnTo>
                <a:lnTo>
                  <a:pt x="199515" y="63876"/>
                </a:lnTo>
                <a:lnTo>
                  <a:pt x="197615" y="63876"/>
                </a:lnTo>
                <a:lnTo>
                  <a:pt x="197077" y="57479"/>
                </a:lnTo>
                <a:lnTo>
                  <a:pt x="197077" y="63876"/>
                </a:lnTo>
                <a:lnTo>
                  <a:pt x="195366" y="63876"/>
                </a:lnTo>
                <a:lnTo>
                  <a:pt x="195366" y="48833"/>
                </a:lnTo>
                <a:lnTo>
                  <a:pt x="198153" y="48833"/>
                </a:lnTo>
                <a:lnTo>
                  <a:pt x="198565" y="53964"/>
                </a:lnTo>
                <a:lnTo>
                  <a:pt x="198977" y="48833"/>
                </a:lnTo>
                <a:close/>
                <a:moveTo>
                  <a:pt x="209269" y="48833"/>
                </a:moveTo>
                <a:lnTo>
                  <a:pt x="209269" y="63876"/>
                </a:lnTo>
                <a:lnTo>
                  <a:pt x="207527" y="63876"/>
                </a:lnTo>
                <a:lnTo>
                  <a:pt x="207527" y="57479"/>
                </a:lnTo>
                <a:lnTo>
                  <a:pt x="207021" y="63876"/>
                </a:lnTo>
                <a:lnTo>
                  <a:pt x="205089" y="63876"/>
                </a:lnTo>
                <a:lnTo>
                  <a:pt x="204582" y="57479"/>
                </a:lnTo>
                <a:lnTo>
                  <a:pt x="204582" y="63876"/>
                </a:lnTo>
                <a:lnTo>
                  <a:pt x="202840" y="63876"/>
                </a:lnTo>
                <a:lnTo>
                  <a:pt x="202840" y="48833"/>
                </a:lnTo>
                <a:lnTo>
                  <a:pt x="205627" y="48833"/>
                </a:lnTo>
                <a:lnTo>
                  <a:pt x="206039" y="53964"/>
                </a:lnTo>
                <a:lnTo>
                  <a:pt x="206451" y="48833"/>
                </a:lnTo>
                <a:close/>
                <a:moveTo>
                  <a:pt x="216743" y="48833"/>
                </a:moveTo>
                <a:lnTo>
                  <a:pt x="216743" y="63876"/>
                </a:lnTo>
                <a:lnTo>
                  <a:pt x="215001" y="63876"/>
                </a:lnTo>
                <a:lnTo>
                  <a:pt x="215001" y="57479"/>
                </a:lnTo>
                <a:lnTo>
                  <a:pt x="214495" y="63876"/>
                </a:lnTo>
                <a:lnTo>
                  <a:pt x="212563" y="63876"/>
                </a:lnTo>
                <a:lnTo>
                  <a:pt x="212056" y="57479"/>
                </a:lnTo>
                <a:lnTo>
                  <a:pt x="212056" y="63876"/>
                </a:lnTo>
                <a:lnTo>
                  <a:pt x="210314" y="63876"/>
                </a:lnTo>
                <a:lnTo>
                  <a:pt x="210314" y="48833"/>
                </a:lnTo>
                <a:lnTo>
                  <a:pt x="213101" y="48833"/>
                </a:lnTo>
                <a:lnTo>
                  <a:pt x="213513" y="53964"/>
                </a:lnTo>
                <a:lnTo>
                  <a:pt x="213956" y="48833"/>
                </a:lnTo>
                <a:close/>
                <a:moveTo>
                  <a:pt x="224217" y="48833"/>
                </a:moveTo>
                <a:lnTo>
                  <a:pt x="224217" y="63876"/>
                </a:lnTo>
                <a:lnTo>
                  <a:pt x="222475" y="63876"/>
                </a:lnTo>
                <a:lnTo>
                  <a:pt x="222475" y="57479"/>
                </a:lnTo>
                <a:lnTo>
                  <a:pt x="221969" y="63876"/>
                </a:lnTo>
                <a:lnTo>
                  <a:pt x="220037" y="63876"/>
                </a:lnTo>
                <a:lnTo>
                  <a:pt x="219530" y="57479"/>
                </a:lnTo>
                <a:lnTo>
                  <a:pt x="219530" y="63876"/>
                </a:lnTo>
                <a:lnTo>
                  <a:pt x="217788" y="63876"/>
                </a:lnTo>
                <a:lnTo>
                  <a:pt x="217788" y="48833"/>
                </a:lnTo>
                <a:lnTo>
                  <a:pt x="220575" y="48833"/>
                </a:lnTo>
                <a:lnTo>
                  <a:pt x="221018" y="53964"/>
                </a:lnTo>
                <a:lnTo>
                  <a:pt x="221430" y="48833"/>
                </a:lnTo>
                <a:close/>
                <a:moveTo>
                  <a:pt x="231691" y="48833"/>
                </a:moveTo>
                <a:lnTo>
                  <a:pt x="231691" y="63876"/>
                </a:lnTo>
                <a:lnTo>
                  <a:pt x="229981" y="63876"/>
                </a:lnTo>
                <a:lnTo>
                  <a:pt x="229981" y="57479"/>
                </a:lnTo>
                <a:lnTo>
                  <a:pt x="229442" y="63876"/>
                </a:lnTo>
                <a:lnTo>
                  <a:pt x="227542" y="63876"/>
                </a:lnTo>
                <a:lnTo>
                  <a:pt x="227004" y="57479"/>
                </a:lnTo>
                <a:lnTo>
                  <a:pt x="227004" y="63876"/>
                </a:lnTo>
                <a:lnTo>
                  <a:pt x="225262" y="63876"/>
                </a:lnTo>
                <a:lnTo>
                  <a:pt x="225262" y="48833"/>
                </a:lnTo>
                <a:lnTo>
                  <a:pt x="228049" y="48833"/>
                </a:lnTo>
                <a:lnTo>
                  <a:pt x="228492" y="53964"/>
                </a:lnTo>
                <a:lnTo>
                  <a:pt x="228904" y="48833"/>
                </a:lnTo>
                <a:close/>
                <a:moveTo>
                  <a:pt x="239165" y="48833"/>
                </a:moveTo>
                <a:lnTo>
                  <a:pt x="239165" y="63876"/>
                </a:lnTo>
                <a:lnTo>
                  <a:pt x="237455" y="63876"/>
                </a:lnTo>
                <a:lnTo>
                  <a:pt x="237455" y="57479"/>
                </a:lnTo>
                <a:lnTo>
                  <a:pt x="236916" y="63876"/>
                </a:lnTo>
                <a:lnTo>
                  <a:pt x="235016" y="63876"/>
                </a:lnTo>
                <a:lnTo>
                  <a:pt x="234478" y="57479"/>
                </a:lnTo>
                <a:lnTo>
                  <a:pt x="234478" y="63876"/>
                </a:lnTo>
                <a:lnTo>
                  <a:pt x="232736" y="63876"/>
                </a:lnTo>
                <a:lnTo>
                  <a:pt x="232736" y="48833"/>
                </a:lnTo>
                <a:lnTo>
                  <a:pt x="235555" y="48833"/>
                </a:lnTo>
                <a:lnTo>
                  <a:pt x="235966" y="53964"/>
                </a:lnTo>
                <a:lnTo>
                  <a:pt x="236378" y="48833"/>
                </a:lnTo>
                <a:close/>
                <a:moveTo>
                  <a:pt x="246670" y="48833"/>
                </a:moveTo>
                <a:lnTo>
                  <a:pt x="246670" y="63876"/>
                </a:lnTo>
                <a:lnTo>
                  <a:pt x="244929" y="63876"/>
                </a:lnTo>
                <a:lnTo>
                  <a:pt x="244929" y="57479"/>
                </a:lnTo>
                <a:lnTo>
                  <a:pt x="244390" y="63876"/>
                </a:lnTo>
                <a:lnTo>
                  <a:pt x="242490" y="63876"/>
                </a:lnTo>
                <a:lnTo>
                  <a:pt x="241952" y="57479"/>
                </a:lnTo>
                <a:lnTo>
                  <a:pt x="241952" y="63876"/>
                </a:lnTo>
                <a:lnTo>
                  <a:pt x="240242" y="63876"/>
                </a:lnTo>
                <a:lnTo>
                  <a:pt x="240242" y="48833"/>
                </a:lnTo>
                <a:lnTo>
                  <a:pt x="243028" y="48833"/>
                </a:lnTo>
                <a:lnTo>
                  <a:pt x="243440" y="53964"/>
                </a:lnTo>
                <a:lnTo>
                  <a:pt x="243852" y="48833"/>
                </a:lnTo>
                <a:close/>
                <a:moveTo>
                  <a:pt x="254144" y="48833"/>
                </a:moveTo>
                <a:lnTo>
                  <a:pt x="254144" y="63876"/>
                </a:lnTo>
                <a:lnTo>
                  <a:pt x="252402" y="63876"/>
                </a:lnTo>
                <a:lnTo>
                  <a:pt x="252402" y="57479"/>
                </a:lnTo>
                <a:lnTo>
                  <a:pt x="251864" y="63876"/>
                </a:lnTo>
                <a:lnTo>
                  <a:pt x="249964" y="63876"/>
                </a:lnTo>
                <a:lnTo>
                  <a:pt x="249426" y="57479"/>
                </a:lnTo>
                <a:lnTo>
                  <a:pt x="249426" y="63876"/>
                </a:lnTo>
                <a:lnTo>
                  <a:pt x="247715" y="63876"/>
                </a:lnTo>
                <a:lnTo>
                  <a:pt x="247715" y="48833"/>
                </a:lnTo>
                <a:lnTo>
                  <a:pt x="250502" y="48833"/>
                </a:lnTo>
                <a:lnTo>
                  <a:pt x="250914" y="53964"/>
                </a:lnTo>
                <a:lnTo>
                  <a:pt x="251326" y="48833"/>
                </a:lnTo>
                <a:close/>
                <a:moveTo>
                  <a:pt x="261618" y="48833"/>
                </a:moveTo>
                <a:lnTo>
                  <a:pt x="261618" y="63876"/>
                </a:lnTo>
                <a:lnTo>
                  <a:pt x="259876" y="63876"/>
                </a:lnTo>
                <a:lnTo>
                  <a:pt x="259876" y="57479"/>
                </a:lnTo>
                <a:lnTo>
                  <a:pt x="259338" y="63876"/>
                </a:lnTo>
                <a:lnTo>
                  <a:pt x="257438" y="63876"/>
                </a:lnTo>
                <a:lnTo>
                  <a:pt x="256899" y="57479"/>
                </a:lnTo>
                <a:lnTo>
                  <a:pt x="256899" y="63876"/>
                </a:lnTo>
                <a:lnTo>
                  <a:pt x="255189" y="63876"/>
                </a:lnTo>
                <a:lnTo>
                  <a:pt x="255189" y="48833"/>
                </a:lnTo>
                <a:lnTo>
                  <a:pt x="257976" y="48833"/>
                </a:lnTo>
                <a:lnTo>
                  <a:pt x="258388" y="53964"/>
                </a:lnTo>
                <a:lnTo>
                  <a:pt x="258831" y="48833"/>
                </a:lnTo>
                <a:close/>
                <a:moveTo>
                  <a:pt x="269092" y="48833"/>
                </a:moveTo>
                <a:lnTo>
                  <a:pt x="269092" y="63876"/>
                </a:lnTo>
                <a:lnTo>
                  <a:pt x="267350" y="63876"/>
                </a:lnTo>
                <a:lnTo>
                  <a:pt x="267350" y="57479"/>
                </a:lnTo>
                <a:lnTo>
                  <a:pt x="266844" y="63876"/>
                </a:lnTo>
                <a:lnTo>
                  <a:pt x="264912" y="63876"/>
                </a:lnTo>
                <a:lnTo>
                  <a:pt x="264405" y="57479"/>
                </a:lnTo>
                <a:lnTo>
                  <a:pt x="264405" y="63876"/>
                </a:lnTo>
                <a:lnTo>
                  <a:pt x="262663" y="63876"/>
                </a:lnTo>
                <a:lnTo>
                  <a:pt x="262663" y="48833"/>
                </a:lnTo>
                <a:lnTo>
                  <a:pt x="265450" y="48833"/>
                </a:lnTo>
                <a:lnTo>
                  <a:pt x="265862" y="53964"/>
                </a:lnTo>
                <a:lnTo>
                  <a:pt x="266305" y="48833"/>
                </a:lnTo>
                <a:close/>
                <a:moveTo>
                  <a:pt x="276566" y="48833"/>
                </a:moveTo>
                <a:lnTo>
                  <a:pt x="276566" y="63876"/>
                </a:lnTo>
                <a:lnTo>
                  <a:pt x="274824" y="63876"/>
                </a:lnTo>
                <a:lnTo>
                  <a:pt x="274824" y="57479"/>
                </a:lnTo>
                <a:lnTo>
                  <a:pt x="274317" y="63876"/>
                </a:lnTo>
                <a:lnTo>
                  <a:pt x="272386" y="63876"/>
                </a:lnTo>
                <a:lnTo>
                  <a:pt x="271879" y="57479"/>
                </a:lnTo>
                <a:lnTo>
                  <a:pt x="271879" y="63876"/>
                </a:lnTo>
                <a:lnTo>
                  <a:pt x="270137" y="63876"/>
                </a:lnTo>
                <a:lnTo>
                  <a:pt x="270137" y="48833"/>
                </a:lnTo>
                <a:lnTo>
                  <a:pt x="272924" y="48833"/>
                </a:lnTo>
                <a:lnTo>
                  <a:pt x="273367" y="53964"/>
                </a:lnTo>
                <a:lnTo>
                  <a:pt x="273779" y="48833"/>
                </a:lnTo>
                <a:close/>
                <a:moveTo>
                  <a:pt x="284040" y="48833"/>
                </a:moveTo>
                <a:lnTo>
                  <a:pt x="284040" y="63876"/>
                </a:lnTo>
                <a:lnTo>
                  <a:pt x="282298" y="63876"/>
                </a:lnTo>
                <a:lnTo>
                  <a:pt x="282298" y="57479"/>
                </a:lnTo>
                <a:lnTo>
                  <a:pt x="281791" y="63876"/>
                </a:lnTo>
                <a:lnTo>
                  <a:pt x="279860" y="63876"/>
                </a:lnTo>
                <a:lnTo>
                  <a:pt x="279353" y="57479"/>
                </a:lnTo>
                <a:lnTo>
                  <a:pt x="279353" y="63876"/>
                </a:lnTo>
                <a:lnTo>
                  <a:pt x="277611" y="63876"/>
                </a:lnTo>
                <a:lnTo>
                  <a:pt x="277611" y="48833"/>
                </a:lnTo>
                <a:lnTo>
                  <a:pt x="280430" y="48833"/>
                </a:lnTo>
                <a:lnTo>
                  <a:pt x="280841" y="53964"/>
                </a:lnTo>
                <a:lnTo>
                  <a:pt x="281253" y="48833"/>
                </a:lnTo>
                <a:close/>
                <a:moveTo>
                  <a:pt x="7347" y="64700"/>
                </a:moveTo>
                <a:lnTo>
                  <a:pt x="7347" y="79742"/>
                </a:lnTo>
                <a:lnTo>
                  <a:pt x="5605" y="79742"/>
                </a:lnTo>
                <a:lnTo>
                  <a:pt x="5605" y="73345"/>
                </a:lnTo>
                <a:lnTo>
                  <a:pt x="5099" y="79742"/>
                </a:lnTo>
                <a:lnTo>
                  <a:pt x="3167" y="79742"/>
                </a:lnTo>
                <a:lnTo>
                  <a:pt x="2629" y="73345"/>
                </a:lnTo>
                <a:lnTo>
                  <a:pt x="2629" y="79742"/>
                </a:lnTo>
                <a:lnTo>
                  <a:pt x="918" y="79742"/>
                </a:lnTo>
                <a:lnTo>
                  <a:pt x="918" y="64700"/>
                </a:lnTo>
                <a:lnTo>
                  <a:pt x="3705" y="64700"/>
                </a:lnTo>
                <a:lnTo>
                  <a:pt x="4117" y="69830"/>
                </a:lnTo>
                <a:lnTo>
                  <a:pt x="4529" y="64700"/>
                </a:lnTo>
                <a:close/>
                <a:moveTo>
                  <a:pt x="14821" y="64700"/>
                </a:moveTo>
                <a:lnTo>
                  <a:pt x="14821" y="79742"/>
                </a:lnTo>
                <a:lnTo>
                  <a:pt x="13079" y="79742"/>
                </a:lnTo>
                <a:lnTo>
                  <a:pt x="13079" y="73345"/>
                </a:lnTo>
                <a:lnTo>
                  <a:pt x="12573" y="79742"/>
                </a:lnTo>
                <a:lnTo>
                  <a:pt x="10641" y="79742"/>
                </a:lnTo>
                <a:lnTo>
                  <a:pt x="10134" y="73345"/>
                </a:lnTo>
                <a:lnTo>
                  <a:pt x="10134" y="79742"/>
                </a:lnTo>
                <a:lnTo>
                  <a:pt x="8392" y="79742"/>
                </a:lnTo>
                <a:lnTo>
                  <a:pt x="8392" y="64700"/>
                </a:lnTo>
                <a:lnTo>
                  <a:pt x="11179" y="64700"/>
                </a:lnTo>
                <a:lnTo>
                  <a:pt x="11591" y="69830"/>
                </a:lnTo>
                <a:lnTo>
                  <a:pt x="12034" y="64700"/>
                </a:lnTo>
                <a:close/>
                <a:moveTo>
                  <a:pt x="22295" y="64700"/>
                </a:moveTo>
                <a:lnTo>
                  <a:pt x="22295" y="79742"/>
                </a:lnTo>
                <a:lnTo>
                  <a:pt x="20553" y="79742"/>
                </a:lnTo>
                <a:lnTo>
                  <a:pt x="20553" y="73345"/>
                </a:lnTo>
                <a:lnTo>
                  <a:pt x="20047" y="79742"/>
                </a:lnTo>
                <a:lnTo>
                  <a:pt x="18115" y="79742"/>
                </a:lnTo>
                <a:lnTo>
                  <a:pt x="17608" y="73345"/>
                </a:lnTo>
                <a:lnTo>
                  <a:pt x="17608" y="79742"/>
                </a:lnTo>
                <a:lnTo>
                  <a:pt x="15866" y="79742"/>
                </a:lnTo>
                <a:lnTo>
                  <a:pt x="15866" y="64700"/>
                </a:lnTo>
                <a:lnTo>
                  <a:pt x="18653" y="64700"/>
                </a:lnTo>
                <a:lnTo>
                  <a:pt x="19096" y="69830"/>
                </a:lnTo>
                <a:lnTo>
                  <a:pt x="19508" y="64700"/>
                </a:lnTo>
                <a:close/>
                <a:moveTo>
                  <a:pt x="29769" y="64700"/>
                </a:moveTo>
                <a:lnTo>
                  <a:pt x="29769" y="79742"/>
                </a:lnTo>
                <a:lnTo>
                  <a:pt x="28059" y="79742"/>
                </a:lnTo>
                <a:lnTo>
                  <a:pt x="28059" y="73345"/>
                </a:lnTo>
                <a:lnTo>
                  <a:pt x="27520" y="79742"/>
                </a:lnTo>
                <a:lnTo>
                  <a:pt x="25589" y="79742"/>
                </a:lnTo>
                <a:lnTo>
                  <a:pt x="25082" y="73345"/>
                </a:lnTo>
                <a:lnTo>
                  <a:pt x="25082" y="79742"/>
                </a:lnTo>
                <a:lnTo>
                  <a:pt x="23340" y="79742"/>
                </a:lnTo>
                <a:lnTo>
                  <a:pt x="23340" y="64700"/>
                </a:lnTo>
                <a:lnTo>
                  <a:pt x="26159" y="64700"/>
                </a:lnTo>
                <a:lnTo>
                  <a:pt x="26570" y="69830"/>
                </a:lnTo>
                <a:lnTo>
                  <a:pt x="26982" y="64700"/>
                </a:lnTo>
                <a:close/>
                <a:moveTo>
                  <a:pt x="37243" y="64700"/>
                </a:moveTo>
                <a:lnTo>
                  <a:pt x="37243" y="79742"/>
                </a:lnTo>
                <a:lnTo>
                  <a:pt x="35533" y="79742"/>
                </a:lnTo>
                <a:lnTo>
                  <a:pt x="35533" y="73345"/>
                </a:lnTo>
                <a:lnTo>
                  <a:pt x="34994" y="79742"/>
                </a:lnTo>
                <a:lnTo>
                  <a:pt x="33094" y="79742"/>
                </a:lnTo>
                <a:lnTo>
                  <a:pt x="32556" y="73345"/>
                </a:lnTo>
                <a:lnTo>
                  <a:pt x="32556" y="79742"/>
                </a:lnTo>
                <a:lnTo>
                  <a:pt x="30814" y="79742"/>
                </a:lnTo>
                <a:lnTo>
                  <a:pt x="30814" y="64700"/>
                </a:lnTo>
                <a:lnTo>
                  <a:pt x="33633" y="64700"/>
                </a:lnTo>
                <a:lnTo>
                  <a:pt x="34044" y="69830"/>
                </a:lnTo>
                <a:lnTo>
                  <a:pt x="34456" y="64700"/>
                </a:lnTo>
                <a:close/>
                <a:moveTo>
                  <a:pt x="44748" y="64700"/>
                </a:moveTo>
                <a:lnTo>
                  <a:pt x="44748" y="79742"/>
                </a:lnTo>
                <a:lnTo>
                  <a:pt x="43007" y="79742"/>
                </a:lnTo>
                <a:lnTo>
                  <a:pt x="43007" y="73345"/>
                </a:lnTo>
                <a:lnTo>
                  <a:pt x="42468" y="79742"/>
                </a:lnTo>
                <a:lnTo>
                  <a:pt x="40568" y="79742"/>
                </a:lnTo>
                <a:lnTo>
                  <a:pt x="40030" y="73345"/>
                </a:lnTo>
                <a:lnTo>
                  <a:pt x="40030" y="79742"/>
                </a:lnTo>
                <a:lnTo>
                  <a:pt x="38320" y="79742"/>
                </a:lnTo>
                <a:lnTo>
                  <a:pt x="38320" y="64700"/>
                </a:lnTo>
                <a:lnTo>
                  <a:pt x="41106" y="64700"/>
                </a:lnTo>
                <a:lnTo>
                  <a:pt x="41518" y="69830"/>
                </a:lnTo>
                <a:lnTo>
                  <a:pt x="41930" y="64700"/>
                </a:lnTo>
                <a:close/>
                <a:moveTo>
                  <a:pt x="52222" y="64700"/>
                </a:moveTo>
                <a:lnTo>
                  <a:pt x="52222" y="79742"/>
                </a:lnTo>
                <a:lnTo>
                  <a:pt x="50480" y="79742"/>
                </a:lnTo>
                <a:lnTo>
                  <a:pt x="50480" y="73345"/>
                </a:lnTo>
                <a:lnTo>
                  <a:pt x="49942" y="79742"/>
                </a:lnTo>
                <a:lnTo>
                  <a:pt x="48042" y="79742"/>
                </a:lnTo>
                <a:lnTo>
                  <a:pt x="47504" y="73345"/>
                </a:lnTo>
                <a:lnTo>
                  <a:pt x="47504" y="79742"/>
                </a:lnTo>
                <a:lnTo>
                  <a:pt x="45793" y="79742"/>
                </a:lnTo>
                <a:lnTo>
                  <a:pt x="45793" y="64700"/>
                </a:lnTo>
                <a:lnTo>
                  <a:pt x="48580" y="64700"/>
                </a:lnTo>
                <a:lnTo>
                  <a:pt x="48992" y="69830"/>
                </a:lnTo>
                <a:lnTo>
                  <a:pt x="49404" y="64700"/>
                </a:lnTo>
                <a:close/>
                <a:moveTo>
                  <a:pt x="59696" y="64700"/>
                </a:moveTo>
                <a:lnTo>
                  <a:pt x="59696" y="79742"/>
                </a:lnTo>
                <a:lnTo>
                  <a:pt x="57954" y="79742"/>
                </a:lnTo>
                <a:lnTo>
                  <a:pt x="57954" y="73345"/>
                </a:lnTo>
                <a:lnTo>
                  <a:pt x="57448" y="79742"/>
                </a:lnTo>
                <a:lnTo>
                  <a:pt x="55516" y="79742"/>
                </a:lnTo>
                <a:lnTo>
                  <a:pt x="54978" y="73345"/>
                </a:lnTo>
                <a:lnTo>
                  <a:pt x="54978" y="79742"/>
                </a:lnTo>
                <a:lnTo>
                  <a:pt x="53267" y="79742"/>
                </a:lnTo>
                <a:lnTo>
                  <a:pt x="53267" y="64700"/>
                </a:lnTo>
                <a:lnTo>
                  <a:pt x="56054" y="64700"/>
                </a:lnTo>
                <a:lnTo>
                  <a:pt x="56466" y="69830"/>
                </a:lnTo>
                <a:lnTo>
                  <a:pt x="56878" y="64700"/>
                </a:lnTo>
                <a:close/>
                <a:moveTo>
                  <a:pt x="67170" y="64700"/>
                </a:moveTo>
                <a:lnTo>
                  <a:pt x="67170" y="79742"/>
                </a:lnTo>
                <a:lnTo>
                  <a:pt x="65428" y="79742"/>
                </a:lnTo>
                <a:lnTo>
                  <a:pt x="65428" y="73345"/>
                </a:lnTo>
                <a:lnTo>
                  <a:pt x="64922" y="79742"/>
                </a:lnTo>
                <a:lnTo>
                  <a:pt x="62990" y="79742"/>
                </a:lnTo>
                <a:lnTo>
                  <a:pt x="62483" y="73345"/>
                </a:lnTo>
                <a:lnTo>
                  <a:pt x="62483" y="79742"/>
                </a:lnTo>
                <a:lnTo>
                  <a:pt x="60741" y="79742"/>
                </a:lnTo>
                <a:lnTo>
                  <a:pt x="60741" y="64700"/>
                </a:lnTo>
                <a:lnTo>
                  <a:pt x="63528" y="64700"/>
                </a:lnTo>
                <a:lnTo>
                  <a:pt x="63940" y="69830"/>
                </a:lnTo>
                <a:lnTo>
                  <a:pt x="64383" y="64700"/>
                </a:lnTo>
                <a:close/>
                <a:moveTo>
                  <a:pt x="74644" y="64700"/>
                </a:moveTo>
                <a:lnTo>
                  <a:pt x="74644" y="79742"/>
                </a:lnTo>
                <a:lnTo>
                  <a:pt x="72902" y="79742"/>
                </a:lnTo>
                <a:lnTo>
                  <a:pt x="72902" y="73345"/>
                </a:lnTo>
                <a:lnTo>
                  <a:pt x="72395" y="79742"/>
                </a:lnTo>
                <a:lnTo>
                  <a:pt x="70464" y="79742"/>
                </a:lnTo>
                <a:lnTo>
                  <a:pt x="69957" y="73345"/>
                </a:lnTo>
                <a:lnTo>
                  <a:pt x="69957" y="79742"/>
                </a:lnTo>
                <a:lnTo>
                  <a:pt x="68215" y="79742"/>
                </a:lnTo>
                <a:lnTo>
                  <a:pt x="68215" y="64700"/>
                </a:lnTo>
                <a:lnTo>
                  <a:pt x="71002" y="64700"/>
                </a:lnTo>
                <a:lnTo>
                  <a:pt x="71445" y="69830"/>
                </a:lnTo>
                <a:lnTo>
                  <a:pt x="71857" y="64700"/>
                </a:lnTo>
                <a:close/>
                <a:moveTo>
                  <a:pt x="82118" y="64700"/>
                </a:moveTo>
                <a:lnTo>
                  <a:pt x="82118" y="79742"/>
                </a:lnTo>
                <a:lnTo>
                  <a:pt x="80376" y="79742"/>
                </a:lnTo>
                <a:lnTo>
                  <a:pt x="80376" y="73345"/>
                </a:lnTo>
                <a:lnTo>
                  <a:pt x="79869" y="79742"/>
                </a:lnTo>
                <a:lnTo>
                  <a:pt x="77969" y="79742"/>
                </a:lnTo>
                <a:lnTo>
                  <a:pt x="77431" y="73345"/>
                </a:lnTo>
                <a:lnTo>
                  <a:pt x="77431" y="79742"/>
                </a:lnTo>
                <a:lnTo>
                  <a:pt x="75689" y="79742"/>
                </a:lnTo>
                <a:lnTo>
                  <a:pt x="75689" y="64700"/>
                </a:lnTo>
                <a:lnTo>
                  <a:pt x="78508" y="64700"/>
                </a:lnTo>
                <a:lnTo>
                  <a:pt x="78919" y="69830"/>
                </a:lnTo>
                <a:lnTo>
                  <a:pt x="79331" y="64700"/>
                </a:lnTo>
                <a:close/>
                <a:moveTo>
                  <a:pt x="89623" y="64700"/>
                </a:moveTo>
                <a:lnTo>
                  <a:pt x="89623" y="79742"/>
                </a:lnTo>
                <a:lnTo>
                  <a:pt x="87882" y="79742"/>
                </a:lnTo>
                <a:lnTo>
                  <a:pt x="87882" y="73345"/>
                </a:lnTo>
                <a:lnTo>
                  <a:pt x="87343" y="79742"/>
                </a:lnTo>
                <a:lnTo>
                  <a:pt x="85443" y="79742"/>
                </a:lnTo>
                <a:lnTo>
                  <a:pt x="84905" y="73345"/>
                </a:lnTo>
                <a:lnTo>
                  <a:pt x="84905" y="79742"/>
                </a:lnTo>
                <a:lnTo>
                  <a:pt x="83163" y="79742"/>
                </a:lnTo>
                <a:lnTo>
                  <a:pt x="83163" y="64700"/>
                </a:lnTo>
                <a:lnTo>
                  <a:pt x="85982" y="64700"/>
                </a:lnTo>
                <a:lnTo>
                  <a:pt x="86393" y="69830"/>
                </a:lnTo>
                <a:lnTo>
                  <a:pt x="86805" y="64700"/>
                </a:lnTo>
                <a:close/>
                <a:moveTo>
                  <a:pt x="97097" y="64700"/>
                </a:moveTo>
                <a:lnTo>
                  <a:pt x="97097" y="79742"/>
                </a:lnTo>
                <a:lnTo>
                  <a:pt x="95356" y="79742"/>
                </a:lnTo>
                <a:lnTo>
                  <a:pt x="95356" y="73345"/>
                </a:lnTo>
                <a:lnTo>
                  <a:pt x="94817" y="79742"/>
                </a:lnTo>
                <a:lnTo>
                  <a:pt x="92917" y="79742"/>
                </a:lnTo>
                <a:lnTo>
                  <a:pt x="92379" y="73345"/>
                </a:lnTo>
                <a:lnTo>
                  <a:pt x="92379" y="79742"/>
                </a:lnTo>
                <a:lnTo>
                  <a:pt x="90637" y="79742"/>
                </a:lnTo>
                <a:lnTo>
                  <a:pt x="90637" y="64700"/>
                </a:lnTo>
                <a:lnTo>
                  <a:pt x="93455" y="64700"/>
                </a:lnTo>
                <a:lnTo>
                  <a:pt x="93867" y="69830"/>
                </a:lnTo>
                <a:lnTo>
                  <a:pt x="94279" y="64700"/>
                </a:lnTo>
                <a:close/>
                <a:moveTo>
                  <a:pt x="104571" y="64700"/>
                </a:moveTo>
                <a:lnTo>
                  <a:pt x="104571" y="79742"/>
                </a:lnTo>
                <a:lnTo>
                  <a:pt x="102829" y="79742"/>
                </a:lnTo>
                <a:lnTo>
                  <a:pt x="102829" y="73345"/>
                </a:lnTo>
                <a:lnTo>
                  <a:pt x="102323" y="79742"/>
                </a:lnTo>
                <a:lnTo>
                  <a:pt x="100391" y="79742"/>
                </a:lnTo>
                <a:lnTo>
                  <a:pt x="99853" y="73345"/>
                </a:lnTo>
                <a:lnTo>
                  <a:pt x="99853" y="79742"/>
                </a:lnTo>
                <a:lnTo>
                  <a:pt x="98142" y="79742"/>
                </a:lnTo>
                <a:lnTo>
                  <a:pt x="98142" y="64700"/>
                </a:lnTo>
                <a:lnTo>
                  <a:pt x="100929" y="64700"/>
                </a:lnTo>
                <a:lnTo>
                  <a:pt x="101341" y="69830"/>
                </a:lnTo>
                <a:lnTo>
                  <a:pt x="101753" y="64700"/>
                </a:lnTo>
                <a:close/>
                <a:moveTo>
                  <a:pt x="112045" y="64700"/>
                </a:moveTo>
                <a:lnTo>
                  <a:pt x="112045" y="79742"/>
                </a:lnTo>
                <a:lnTo>
                  <a:pt x="110303" y="79742"/>
                </a:lnTo>
                <a:lnTo>
                  <a:pt x="110303" y="73345"/>
                </a:lnTo>
                <a:lnTo>
                  <a:pt x="109797" y="79742"/>
                </a:lnTo>
                <a:lnTo>
                  <a:pt x="107865" y="79742"/>
                </a:lnTo>
                <a:lnTo>
                  <a:pt x="107358" y="73345"/>
                </a:lnTo>
                <a:lnTo>
                  <a:pt x="107358" y="79742"/>
                </a:lnTo>
                <a:lnTo>
                  <a:pt x="105616" y="79742"/>
                </a:lnTo>
                <a:lnTo>
                  <a:pt x="105616" y="64700"/>
                </a:lnTo>
                <a:lnTo>
                  <a:pt x="108403" y="64700"/>
                </a:lnTo>
                <a:lnTo>
                  <a:pt x="108815" y="69830"/>
                </a:lnTo>
                <a:lnTo>
                  <a:pt x="109258" y="64700"/>
                </a:lnTo>
                <a:close/>
                <a:moveTo>
                  <a:pt x="119519" y="64700"/>
                </a:moveTo>
                <a:lnTo>
                  <a:pt x="119519" y="79742"/>
                </a:lnTo>
                <a:lnTo>
                  <a:pt x="117777" y="79742"/>
                </a:lnTo>
                <a:lnTo>
                  <a:pt x="117777" y="73345"/>
                </a:lnTo>
                <a:lnTo>
                  <a:pt x="117271" y="79742"/>
                </a:lnTo>
                <a:lnTo>
                  <a:pt x="115339" y="79742"/>
                </a:lnTo>
                <a:lnTo>
                  <a:pt x="114832" y="73345"/>
                </a:lnTo>
                <a:lnTo>
                  <a:pt x="114832" y="79742"/>
                </a:lnTo>
                <a:lnTo>
                  <a:pt x="113090" y="79742"/>
                </a:lnTo>
                <a:lnTo>
                  <a:pt x="113090" y="64700"/>
                </a:lnTo>
                <a:lnTo>
                  <a:pt x="115877" y="64700"/>
                </a:lnTo>
                <a:lnTo>
                  <a:pt x="116320" y="69830"/>
                </a:lnTo>
                <a:lnTo>
                  <a:pt x="116732" y="64700"/>
                </a:lnTo>
                <a:close/>
                <a:moveTo>
                  <a:pt x="126993" y="64700"/>
                </a:moveTo>
                <a:lnTo>
                  <a:pt x="126993" y="79742"/>
                </a:lnTo>
                <a:lnTo>
                  <a:pt x="125283" y="79742"/>
                </a:lnTo>
                <a:lnTo>
                  <a:pt x="125283" y="73345"/>
                </a:lnTo>
                <a:lnTo>
                  <a:pt x="124744" y="79742"/>
                </a:lnTo>
                <a:lnTo>
                  <a:pt x="122813" y="79742"/>
                </a:lnTo>
                <a:lnTo>
                  <a:pt x="122306" y="73345"/>
                </a:lnTo>
                <a:lnTo>
                  <a:pt x="122306" y="79742"/>
                </a:lnTo>
                <a:lnTo>
                  <a:pt x="120564" y="79742"/>
                </a:lnTo>
                <a:lnTo>
                  <a:pt x="120564" y="64700"/>
                </a:lnTo>
                <a:lnTo>
                  <a:pt x="123351" y="64700"/>
                </a:lnTo>
                <a:lnTo>
                  <a:pt x="123794" y="69830"/>
                </a:lnTo>
                <a:lnTo>
                  <a:pt x="124206" y="64700"/>
                </a:lnTo>
                <a:close/>
                <a:moveTo>
                  <a:pt x="134467" y="64700"/>
                </a:moveTo>
                <a:lnTo>
                  <a:pt x="134467" y="79742"/>
                </a:lnTo>
                <a:lnTo>
                  <a:pt x="132757" y="79742"/>
                </a:lnTo>
                <a:lnTo>
                  <a:pt x="132757" y="73345"/>
                </a:lnTo>
                <a:lnTo>
                  <a:pt x="132218" y="79742"/>
                </a:lnTo>
                <a:lnTo>
                  <a:pt x="130318" y="79742"/>
                </a:lnTo>
                <a:lnTo>
                  <a:pt x="129780" y="73345"/>
                </a:lnTo>
                <a:lnTo>
                  <a:pt x="129780" y="79742"/>
                </a:lnTo>
                <a:lnTo>
                  <a:pt x="128038" y="79742"/>
                </a:lnTo>
                <a:lnTo>
                  <a:pt x="128038" y="64700"/>
                </a:lnTo>
                <a:lnTo>
                  <a:pt x="130857" y="64700"/>
                </a:lnTo>
                <a:lnTo>
                  <a:pt x="131268" y="69830"/>
                </a:lnTo>
                <a:lnTo>
                  <a:pt x="131680" y="64700"/>
                </a:lnTo>
                <a:close/>
                <a:moveTo>
                  <a:pt x="141941" y="64700"/>
                </a:moveTo>
                <a:lnTo>
                  <a:pt x="141941" y="79742"/>
                </a:lnTo>
                <a:lnTo>
                  <a:pt x="140231" y="79742"/>
                </a:lnTo>
                <a:lnTo>
                  <a:pt x="140231" y="73345"/>
                </a:lnTo>
                <a:lnTo>
                  <a:pt x="139692" y="79742"/>
                </a:lnTo>
                <a:lnTo>
                  <a:pt x="137792" y="79742"/>
                </a:lnTo>
                <a:lnTo>
                  <a:pt x="137254" y="73345"/>
                </a:lnTo>
                <a:lnTo>
                  <a:pt x="137254" y="79742"/>
                </a:lnTo>
                <a:lnTo>
                  <a:pt x="135512" y="79742"/>
                </a:lnTo>
                <a:lnTo>
                  <a:pt x="135512" y="64700"/>
                </a:lnTo>
                <a:lnTo>
                  <a:pt x="138330" y="64700"/>
                </a:lnTo>
                <a:lnTo>
                  <a:pt x="138742" y="69830"/>
                </a:lnTo>
                <a:lnTo>
                  <a:pt x="139154" y="64700"/>
                </a:lnTo>
                <a:close/>
                <a:moveTo>
                  <a:pt x="149446" y="64700"/>
                </a:moveTo>
                <a:lnTo>
                  <a:pt x="149446" y="79742"/>
                </a:lnTo>
                <a:lnTo>
                  <a:pt x="147705" y="79742"/>
                </a:lnTo>
                <a:lnTo>
                  <a:pt x="147705" y="73345"/>
                </a:lnTo>
                <a:lnTo>
                  <a:pt x="147166" y="79742"/>
                </a:lnTo>
                <a:lnTo>
                  <a:pt x="145266" y="79742"/>
                </a:lnTo>
                <a:lnTo>
                  <a:pt x="144728" y="73345"/>
                </a:lnTo>
                <a:lnTo>
                  <a:pt x="144728" y="79742"/>
                </a:lnTo>
                <a:lnTo>
                  <a:pt x="142986" y="79742"/>
                </a:lnTo>
                <a:lnTo>
                  <a:pt x="142986" y="64700"/>
                </a:lnTo>
                <a:lnTo>
                  <a:pt x="145804" y="64700"/>
                </a:lnTo>
                <a:lnTo>
                  <a:pt x="146216" y="69830"/>
                </a:lnTo>
                <a:lnTo>
                  <a:pt x="146628" y="64700"/>
                </a:lnTo>
                <a:close/>
                <a:moveTo>
                  <a:pt x="156920" y="64700"/>
                </a:moveTo>
                <a:lnTo>
                  <a:pt x="156920" y="79742"/>
                </a:lnTo>
                <a:lnTo>
                  <a:pt x="155178" y="79742"/>
                </a:lnTo>
                <a:lnTo>
                  <a:pt x="155178" y="73345"/>
                </a:lnTo>
                <a:lnTo>
                  <a:pt x="154640" y="79742"/>
                </a:lnTo>
                <a:lnTo>
                  <a:pt x="152740" y="79742"/>
                </a:lnTo>
                <a:lnTo>
                  <a:pt x="152233" y="73345"/>
                </a:lnTo>
                <a:lnTo>
                  <a:pt x="152233" y="79742"/>
                </a:lnTo>
                <a:lnTo>
                  <a:pt x="150491" y="79742"/>
                </a:lnTo>
                <a:lnTo>
                  <a:pt x="150491" y="64700"/>
                </a:lnTo>
                <a:lnTo>
                  <a:pt x="153278" y="64700"/>
                </a:lnTo>
                <a:lnTo>
                  <a:pt x="153690" y="69830"/>
                </a:lnTo>
                <a:lnTo>
                  <a:pt x="154133" y="64700"/>
                </a:lnTo>
                <a:close/>
                <a:moveTo>
                  <a:pt x="164394" y="64700"/>
                </a:moveTo>
                <a:lnTo>
                  <a:pt x="164394" y="79742"/>
                </a:lnTo>
                <a:lnTo>
                  <a:pt x="162652" y="79742"/>
                </a:lnTo>
                <a:lnTo>
                  <a:pt x="162652" y="73345"/>
                </a:lnTo>
                <a:lnTo>
                  <a:pt x="162146" y="79742"/>
                </a:lnTo>
                <a:lnTo>
                  <a:pt x="160214" y="79742"/>
                </a:lnTo>
                <a:lnTo>
                  <a:pt x="159707" y="73345"/>
                </a:lnTo>
                <a:lnTo>
                  <a:pt x="159707" y="79742"/>
                </a:lnTo>
                <a:lnTo>
                  <a:pt x="157965" y="79742"/>
                </a:lnTo>
                <a:lnTo>
                  <a:pt x="157965" y="64700"/>
                </a:lnTo>
                <a:lnTo>
                  <a:pt x="160752" y="64700"/>
                </a:lnTo>
                <a:lnTo>
                  <a:pt x="161164" y="69830"/>
                </a:lnTo>
                <a:lnTo>
                  <a:pt x="161607" y="64700"/>
                </a:lnTo>
                <a:close/>
                <a:moveTo>
                  <a:pt x="171868" y="64700"/>
                </a:moveTo>
                <a:lnTo>
                  <a:pt x="171868" y="79742"/>
                </a:lnTo>
                <a:lnTo>
                  <a:pt x="170126" y="79742"/>
                </a:lnTo>
                <a:lnTo>
                  <a:pt x="170126" y="73345"/>
                </a:lnTo>
                <a:lnTo>
                  <a:pt x="169620" y="79742"/>
                </a:lnTo>
                <a:lnTo>
                  <a:pt x="167688" y="79742"/>
                </a:lnTo>
                <a:lnTo>
                  <a:pt x="167181" y="73345"/>
                </a:lnTo>
                <a:lnTo>
                  <a:pt x="167181" y="79742"/>
                </a:lnTo>
                <a:lnTo>
                  <a:pt x="165439" y="79742"/>
                </a:lnTo>
                <a:lnTo>
                  <a:pt x="165439" y="64700"/>
                </a:lnTo>
                <a:lnTo>
                  <a:pt x="168226" y="64700"/>
                </a:lnTo>
                <a:lnTo>
                  <a:pt x="168638" y="69830"/>
                </a:lnTo>
                <a:lnTo>
                  <a:pt x="169081" y="64700"/>
                </a:lnTo>
                <a:close/>
                <a:moveTo>
                  <a:pt x="179342" y="64700"/>
                </a:moveTo>
                <a:lnTo>
                  <a:pt x="179342" y="79742"/>
                </a:lnTo>
                <a:lnTo>
                  <a:pt x="177600" y="79742"/>
                </a:lnTo>
                <a:lnTo>
                  <a:pt x="177600" y="73345"/>
                </a:lnTo>
                <a:lnTo>
                  <a:pt x="177093" y="79742"/>
                </a:lnTo>
                <a:lnTo>
                  <a:pt x="175193" y="79742"/>
                </a:lnTo>
                <a:lnTo>
                  <a:pt x="174655" y="73345"/>
                </a:lnTo>
                <a:lnTo>
                  <a:pt x="174655" y="79742"/>
                </a:lnTo>
                <a:lnTo>
                  <a:pt x="172913" y="79742"/>
                </a:lnTo>
                <a:lnTo>
                  <a:pt x="172913" y="64700"/>
                </a:lnTo>
                <a:lnTo>
                  <a:pt x="175732" y="64700"/>
                </a:lnTo>
                <a:lnTo>
                  <a:pt x="176143" y="69830"/>
                </a:lnTo>
                <a:lnTo>
                  <a:pt x="176555" y="64700"/>
                </a:lnTo>
                <a:close/>
                <a:moveTo>
                  <a:pt x="186816" y="64700"/>
                </a:moveTo>
                <a:lnTo>
                  <a:pt x="186816" y="79742"/>
                </a:lnTo>
                <a:lnTo>
                  <a:pt x="185106" y="79742"/>
                </a:lnTo>
                <a:lnTo>
                  <a:pt x="185106" y="73345"/>
                </a:lnTo>
                <a:lnTo>
                  <a:pt x="184567" y="79742"/>
                </a:lnTo>
                <a:lnTo>
                  <a:pt x="182667" y="79742"/>
                </a:lnTo>
                <a:lnTo>
                  <a:pt x="182129" y="73345"/>
                </a:lnTo>
                <a:lnTo>
                  <a:pt x="182129" y="79742"/>
                </a:lnTo>
                <a:lnTo>
                  <a:pt x="180387" y="79742"/>
                </a:lnTo>
                <a:lnTo>
                  <a:pt x="180387" y="64700"/>
                </a:lnTo>
                <a:lnTo>
                  <a:pt x="183206" y="64700"/>
                </a:lnTo>
                <a:lnTo>
                  <a:pt x="183617" y="69830"/>
                </a:lnTo>
                <a:lnTo>
                  <a:pt x="184029" y="64700"/>
                </a:lnTo>
                <a:close/>
                <a:moveTo>
                  <a:pt x="194321" y="64700"/>
                </a:moveTo>
                <a:lnTo>
                  <a:pt x="194321" y="79742"/>
                </a:lnTo>
                <a:lnTo>
                  <a:pt x="192580" y="79742"/>
                </a:lnTo>
                <a:lnTo>
                  <a:pt x="192580" y="73345"/>
                </a:lnTo>
                <a:lnTo>
                  <a:pt x="192041" y="79742"/>
                </a:lnTo>
                <a:lnTo>
                  <a:pt x="190141" y="79742"/>
                </a:lnTo>
                <a:lnTo>
                  <a:pt x="189603" y="73345"/>
                </a:lnTo>
                <a:lnTo>
                  <a:pt x="189603" y="79742"/>
                </a:lnTo>
                <a:lnTo>
                  <a:pt x="187861" y="79742"/>
                </a:lnTo>
                <a:lnTo>
                  <a:pt x="187861" y="64700"/>
                </a:lnTo>
                <a:lnTo>
                  <a:pt x="190679" y="64700"/>
                </a:lnTo>
                <a:lnTo>
                  <a:pt x="191091" y="69830"/>
                </a:lnTo>
                <a:lnTo>
                  <a:pt x="191503" y="64700"/>
                </a:lnTo>
                <a:close/>
                <a:moveTo>
                  <a:pt x="201795" y="64700"/>
                </a:moveTo>
                <a:lnTo>
                  <a:pt x="201795" y="79742"/>
                </a:lnTo>
                <a:lnTo>
                  <a:pt x="200054" y="79742"/>
                </a:lnTo>
                <a:lnTo>
                  <a:pt x="200054" y="73345"/>
                </a:lnTo>
                <a:lnTo>
                  <a:pt x="199515" y="79742"/>
                </a:lnTo>
                <a:lnTo>
                  <a:pt x="197615" y="79742"/>
                </a:lnTo>
                <a:lnTo>
                  <a:pt x="197077" y="73345"/>
                </a:lnTo>
                <a:lnTo>
                  <a:pt x="197077" y="79742"/>
                </a:lnTo>
                <a:lnTo>
                  <a:pt x="195366" y="79742"/>
                </a:lnTo>
                <a:lnTo>
                  <a:pt x="195366" y="64700"/>
                </a:lnTo>
                <a:lnTo>
                  <a:pt x="198153" y="64700"/>
                </a:lnTo>
                <a:lnTo>
                  <a:pt x="198565" y="69830"/>
                </a:lnTo>
                <a:lnTo>
                  <a:pt x="198977" y="64700"/>
                </a:lnTo>
                <a:close/>
                <a:moveTo>
                  <a:pt x="209269" y="64700"/>
                </a:moveTo>
                <a:lnTo>
                  <a:pt x="209269" y="79742"/>
                </a:lnTo>
                <a:lnTo>
                  <a:pt x="207527" y="79742"/>
                </a:lnTo>
                <a:lnTo>
                  <a:pt x="207527" y="73345"/>
                </a:lnTo>
                <a:lnTo>
                  <a:pt x="207021" y="79742"/>
                </a:lnTo>
                <a:lnTo>
                  <a:pt x="205089" y="79742"/>
                </a:lnTo>
                <a:lnTo>
                  <a:pt x="204582" y="73345"/>
                </a:lnTo>
                <a:lnTo>
                  <a:pt x="204582" y="79742"/>
                </a:lnTo>
                <a:lnTo>
                  <a:pt x="202840" y="79742"/>
                </a:lnTo>
                <a:lnTo>
                  <a:pt x="202840" y="64700"/>
                </a:lnTo>
                <a:lnTo>
                  <a:pt x="205627" y="64700"/>
                </a:lnTo>
                <a:lnTo>
                  <a:pt x="206039" y="69830"/>
                </a:lnTo>
                <a:lnTo>
                  <a:pt x="206451" y="64700"/>
                </a:lnTo>
                <a:close/>
                <a:moveTo>
                  <a:pt x="216743" y="64700"/>
                </a:moveTo>
                <a:lnTo>
                  <a:pt x="216743" y="79742"/>
                </a:lnTo>
                <a:lnTo>
                  <a:pt x="215001" y="79742"/>
                </a:lnTo>
                <a:lnTo>
                  <a:pt x="215001" y="73345"/>
                </a:lnTo>
                <a:lnTo>
                  <a:pt x="214495" y="79742"/>
                </a:lnTo>
                <a:lnTo>
                  <a:pt x="212563" y="79742"/>
                </a:lnTo>
                <a:lnTo>
                  <a:pt x="212056" y="73345"/>
                </a:lnTo>
                <a:lnTo>
                  <a:pt x="212056" y="79742"/>
                </a:lnTo>
                <a:lnTo>
                  <a:pt x="210314" y="79742"/>
                </a:lnTo>
                <a:lnTo>
                  <a:pt x="210314" y="64700"/>
                </a:lnTo>
                <a:lnTo>
                  <a:pt x="213101" y="64700"/>
                </a:lnTo>
                <a:lnTo>
                  <a:pt x="213513" y="69830"/>
                </a:lnTo>
                <a:lnTo>
                  <a:pt x="213956" y="64700"/>
                </a:lnTo>
                <a:close/>
                <a:moveTo>
                  <a:pt x="224217" y="64700"/>
                </a:moveTo>
                <a:lnTo>
                  <a:pt x="224217" y="79742"/>
                </a:lnTo>
                <a:lnTo>
                  <a:pt x="222475" y="79742"/>
                </a:lnTo>
                <a:lnTo>
                  <a:pt x="222475" y="73345"/>
                </a:lnTo>
                <a:lnTo>
                  <a:pt x="221969" y="79742"/>
                </a:lnTo>
                <a:lnTo>
                  <a:pt x="220037" y="79742"/>
                </a:lnTo>
                <a:lnTo>
                  <a:pt x="219530" y="73345"/>
                </a:lnTo>
                <a:lnTo>
                  <a:pt x="219530" y="79742"/>
                </a:lnTo>
                <a:lnTo>
                  <a:pt x="217788" y="79742"/>
                </a:lnTo>
                <a:lnTo>
                  <a:pt x="217788" y="64700"/>
                </a:lnTo>
                <a:lnTo>
                  <a:pt x="220575" y="64700"/>
                </a:lnTo>
                <a:lnTo>
                  <a:pt x="221018" y="69830"/>
                </a:lnTo>
                <a:lnTo>
                  <a:pt x="221430" y="64700"/>
                </a:lnTo>
                <a:close/>
                <a:moveTo>
                  <a:pt x="231691" y="64700"/>
                </a:moveTo>
                <a:lnTo>
                  <a:pt x="231691" y="79742"/>
                </a:lnTo>
                <a:lnTo>
                  <a:pt x="229981" y="79742"/>
                </a:lnTo>
                <a:lnTo>
                  <a:pt x="229981" y="73345"/>
                </a:lnTo>
                <a:lnTo>
                  <a:pt x="229442" y="79742"/>
                </a:lnTo>
                <a:lnTo>
                  <a:pt x="227542" y="79742"/>
                </a:lnTo>
                <a:lnTo>
                  <a:pt x="227004" y="73345"/>
                </a:lnTo>
                <a:lnTo>
                  <a:pt x="227004" y="79742"/>
                </a:lnTo>
                <a:lnTo>
                  <a:pt x="225262" y="79742"/>
                </a:lnTo>
                <a:lnTo>
                  <a:pt x="225262" y="64700"/>
                </a:lnTo>
                <a:lnTo>
                  <a:pt x="228049" y="64700"/>
                </a:lnTo>
                <a:lnTo>
                  <a:pt x="228492" y="69830"/>
                </a:lnTo>
                <a:lnTo>
                  <a:pt x="228904" y="64700"/>
                </a:lnTo>
                <a:close/>
                <a:moveTo>
                  <a:pt x="239165" y="64700"/>
                </a:moveTo>
                <a:lnTo>
                  <a:pt x="239165" y="79742"/>
                </a:lnTo>
                <a:lnTo>
                  <a:pt x="237455" y="79742"/>
                </a:lnTo>
                <a:lnTo>
                  <a:pt x="237455" y="73345"/>
                </a:lnTo>
                <a:lnTo>
                  <a:pt x="236916" y="79742"/>
                </a:lnTo>
                <a:lnTo>
                  <a:pt x="235016" y="79742"/>
                </a:lnTo>
                <a:lnTo>
                  <a:pt x="234478" y="73345"/>
                </a:lnTo>
                <a:lnTo>
                  <a:pt x="234478" y="79742"/>
                </a:lnTo>
                <a:lnTo>
                  <a:pt x="232736" y="79742"/>
                </a:lnTo>
                <a:lnTo>
                  <a:pt x="232736" y="64700"/>
                </a:lnTo>
                <a:lnTo>
                  <a:pt x="235555" y="64700"/>
                </a:lnTo>
                <a:lnTo>
                  <a:pt x="235966" y="69830"/>
                </a:lnTo>
                <a:lnTo>
                  <a:pt x="236378" y="64700"/>
                </a:lnTo>
                <a:close/>
                <a:moveTo>
                  <a:pt x="246670" y="64700"/>
                </a:moveTo>
                <a:lnTo>
                  <a:pt x="246670" y="79742"/>
                </a:lnTo>
                <a:lnTo>
                  <a:pt x="244929" y="79742"/>
                </a:lnTo>
                <a:lnTo>
                  <a:pt x="244929" y="73345"/>
                </a:lnTo>
                <a:lnTo>
                  <a:pt x="244390" y="79742"/>
                </a:lnTo>
                <a:lnTo>
                  <a:pt x="242490" y="79742"/>
                </a:lnTo>
                <a:lnTo>
                  <a:pt x="241952" y="73345"/>
                </a:lnTo>
                <a:lnTo>
                  <a:pt x="241952" y="79742"/>
                </a:lnTo>
                <a:lnTo>
                  <a:pt x="240242" y="79742"/>
                </a:lnTo>
                <a:lnTo>
                  <a:pt x="240242" y="64700"/>
                </a:lnTo>
                <a:lnTo>
                  <a:pt x="243028" y="64700"/>
                </a:lnTo>
                <a:lnTo>
                  <a:pt x="243440" y="69830"/>
                </a:lnTo>
                <a:lnTo>
                  <a:pt x="243852" y="64700"/>
                </a:lnTo>
                <a:close/>
                <a:moveTo>
                  <a:pt x="254144" y="64700"/>
                </a:moveTo>
                <a:lnTo>
                  <a:pt x="254144" y="79742"/>
                </a:lnTo>
                <a:lnTo>
                  <a:pt x="252402" y="79742"/>
                </a:lnTo>
                <a:lnTo>
                  <a:pt x="252402" y="73345"/>
                </a:lnTo>
                <a:lnTo>
                  <a:pt x="251864" y="79742"/>
                </a:lnTo>
                <a:lnTo>
                  <a:pt x="249964" y="79742"/>
                </a:lnTo>
                <a:lnTo>
                  <a:pt x="249426" y="73345"/>
                </a:lnTo>
                <a:lnTo>
                  <a:pt x="249426" y="79742"/>
                </a:lnTo>
                <a:lnTo>
                  <a:pt x="247715" y="79742"/>
                </a:lnTo>
                <a:lnTo>
                  <a:pt x="247715" y="64700"/>
                </a:lnTo>
                <a:lnTo>
                  <a:pt x="250502" y="64700"/>
                </a:lnTo>
                <a:lnTo>
                  <a:pt x="250914" y="69830"/>
                </a:lnTo>
                <a:lnTo>
                  <a:pt x="251326" y="64700"/>
                </a:lnTo>
                <a:close/>
                <a:moveTo>
                  <a:pt x="261618" y="64700"/>
                </a:moveTo>
                <a:lnTo>
                  <a:pt x="261618" y="79742"/>
                </a:lnTo>
                <a:lnTo>
                  <a:pt x="259876" y="79742"/>
                </a:lnTo>
                <a:lnTo>
                  <a:pt x="259876" y="73345"/>
                </a:lnTo>
                <a:lnTo>
                  <a:pt x="259338" y="79742"/>
                </a:lnTo>
                <a:lnTo>
                  <a:pt x="257438" y="79742"/>
                </a:lnTo>
                <a:lnTo>
                  <a:pt x="256899" y="73345"/>
                </a:lnTo>
                <a:lnTo>
                  <a:pt x="256899" y="79742"/>
                </a:lnTo>
                <a:lnTo>
                  <a:pt x="255189" y="79742"/>
                </a:lnTo>
                <a:lnTo>
                  <a:pt x="255189" y="64700"/>
                </a:lnTo>
                <a:lnTo>
                  <a:pt x="257976" y="64700"/>
                </a:lnTo>
                <a:lnTo>
                  <a:pt x="258388" y="69830"/>
                </a:lnTo>
                <a:lnTo>
                  <a:pt x="258831" y="64700"/>
                </a:lnTo>
                <a:close/>
                <a:moveTo>
                  <a:pt x="269092" y="64700"/>
                </a:moveTo>
                <a:lnTo>
                  <a:pt x="269092" y="79742"/>
                </a:lnTo>
                <a:lnTo>
                  <a:pt x="267350" y="79742"/>
                </a:lnTo>
                <a:lnTo>
                  <a:pt x="267350" y="73345"/>
                </a:lnTo>
                <a:lnTo>
                  <a:pt x="266844" y="79742"/>
                </a:lnTo>
                <a:lnTo>
                  <a:pt x="264912" y="79742"/>
                </a:lnTo>
                <a:lnTo>
                  <a:pt x="264405" y="73345"/>
                </a:lnTo>
                <a:lnTo>
                  <a:pt x="264405" y="79742"/>
                </a:lnTo>
                <a:lnTo>
                  <a:pt x="262663" y="79742"/>
                </a:lnTo>
                <a:lnTo>
                  <a:pt x="262663" y="64700"/>
                </a:lnTo>
                <a:lnTo>
                  <a:pt x="265450" y="64700"/>
                </a:lnTo>
                <a:lnTo>
                  <a:pt x="265862" y="69830"/>
                </a:lnTo>
                <a:lnTo>
                  <a:pt x="266305" y="64700"/>
                </a:lnTo>
                <a:close/>
                <a:moveTo>
                  <a:pt x="276566" y="64700"/>
                </a:moveTo>
                <a:lnTo>
                  <a:pt x="276566" y="79742"/>
                </a:lnTo>
                <a:lnTo>
                  <a:pt x="274824" y="79742"/>
                </a:lnTo>
                <a:lnTo>
                  <a:pt x="274824" y="73345"/>
                </a:lnTo>
                <a:lnTo>
                  <a:pt x="274317" y="79742"/>
                </a:lnTo>
                <a:lnTo>
                  <a:pt x="272386" y="79742"/>
                </a:lnTo>
                <a:lnTo>
                  <a:pt x="271879" y="73345"/>
                </a:lnTo>
                <a:lnTo>
                  <a:pt x="271879" y="79742"/>
                </a:lnTo>
                <a:lnTo>
                  <a:pt x="270137" y="79742"/>
                </a:lnTo>
                <a:lnTo>
                  <a:pt x="270137" y="64700"/>
                </a:lnTo>
                <a:lnTo>
                  <a:pt x="272924" y="64700"/>
                </a:lnTo>
                <a:lnTo>
                  <a:pt x="273367" y="69830"/>
                </a:lnTo>
                <a:lnTo>
                  <a:pt x="273779" y="64700"/>
                </a:lnTo>
                <a:close/>
                <a:moveTo>
                  <a:pt x="284040" y="64700"/>
                </a:moveTo>
                <a:lnTo>
                  <a:pt x="284040" y="79742"/>
                </a:lnTo>
                <a:lnTo>
                  <a:pt x="282298" y="79742"/>
                </a:lnTo>
                <a:lnTo>
                  <a:pt x="282298" y="73345"/>
                </a:lnTo>
                <a:lnTo>
                  <a:pt x="281791" y="79742"/>
                </a:lnTo>
                <a:lnTo>
                  <a:pt x="279860" y="79742"/>
                </a:lnTo>
                <a:lnTo>
                  <a:pt x="279353" y="73345"/>
                </a:lnTo>
                <a:lnTo>
                  <a:pt x="279353" y="79742"/>
                </a:lnTo>
                <a:lnTo>
                  <a:pt x="277611" y="79742"/>
                </a:lnTo>
                <a:lnTo>
                  <a:pt x="277611" y="64700"/>
                </a:lnTo>
                <a:lnTo>
                  <a:pt x="280430" y="64700"/>
                </a:lnTo>
                <a:lnTo>
                  <a:pt x="280841" y="69830"/>
                </a:lnTo>
                <a:lnTo>
                  <a:pt x="281253" y="64700"/>
                </a:lnTo>
                <a:close/>
                <a:moveTo>
                  <a:pt x="7347" y="80566"/>
                </a:moveTo>
                <a:lnTo>
                  <a:pt x="7347" y="95608"/>
                </a:lnTo>
                <a:lnTo>
                  <a:pt x="5605" y="95608"/>
                </a:lnTo>
                <a:lnTo>
                  <a:pt x="5605" y="89211"/>
                </a:lnTo>
                <a:lnTo>
                  <a:pt x="5099" y="95608"/>
                </a:lnTo>
                <a:lnTo>
                  <a:pt x="3167" y="95608"/>
                </a:lnTo>
                <a:lnTo>
                  <a:pt x="2629" y="89211"/>
                </a:lnTo>
                <a:lnTo>
                  <a:pt x="2629" y="95608"/>
                </a:lnTo>
                <a:lnTo>
                  <a:pt x="918" y="95608"/>
                </a:lnTo>
                <a:lnTo>
                  <a:pt x="918" y="80566"/>
                </a:lnTo>
                <a:lnTo>
                  <a:pt x="3705" y="80566"/>
                </a:lnTo>
                <a:lnTo>
                  <a:pt x="4117" y="85696"/>
                </a:lnTo>
                <a:lnTo>
                  <a:pt x="4529" y="80566"/>
                </a:lnTo>
                <a:close/>
                <a:moveTo>
                  <a:pt x="14821" y="80566"/>
                </a:moveTo>
                <a:lnTo>
                  <a:pt x="14821" y="95608"/>
                </a:lnTo>
                <a:lnTo>
                  <a:pt x="13079" y="95608"/>
                </a:lnTo>
                <a:lnTo>
                  <a:pt x="13079" y="89211"/>
                </a:lnTo>
                <a:lnTo>
                  <a:pt x="12573" y="95608"/>
                </a:lnTo>
                <a:lnTo>
                  <a:pt x="10641" y="95608"/>
                </a:lnTo>
                <a:lnTo>
                  <a:pt x="10134" y="89211"/>
                </a:lnTo>
                <a:lnTo>
                  <a:pt x="10134" y="95608"/>
                </a:lnTo>
                <a:lnTo>
                  <a:pt x="8392" y="95608"/>
                </a:lnTo>
                <a:lnTo>
                  <a:pt x="8392" y="80566"/>
                </a:lnTo>
                <a:lnTo>
                  <a:pt x="11179" y="80566"/>
                </a:lnTo>
                <a:lnTo>
                  <a:pt x="11591" y="85696"/>
                </a:lnTo>
                <a:lnTo>
                  <a:pt x="12034" y="80566"/>
                </a:lnTo>
                <a:close/>
                <a:moveTo>
                  <a:pt x="22295" y="80566"/>
                </a:moveTo>
                <a:lnTo>
                  <a:pt x="22295" y="95608"/>
                </a:lnTo>
                <a:lnTo>
                  <a:pt x="20553" y="95608"/>
                </a:lnTo>
                <a:lnTo>
                  <a:pt x="20553" y="89211"/>
                </a:lnTo>
                <a:lnTo>
                  <a:pt x="20047" y="95608"/>
                </a:lnTo>
                <a:lnTo>
                  <a:pt x="18115" y="95608"/>
                </a:lnTo>
                <a:lnTo>
                  <a:pt x="17608" y="89211"/>
                </a:lnTo>
                <a:lnTo>
                  <a:pt x="17608" y="95608"/>
                </a:lnTo>
                <a:lnTo>
                  <a:pt x="15866" y="95608"/>
                </a:lnTo>
                <a:lnTo>
                  <a:pt x="15866" y="80566"/>
                </a:lnTo>
                <a:lnTo>
                  <a:pt x="18653" y="80566"/>
                </a:lnTo>
                <a:lnTo>
                  <a:pt x="19096" y="85696"/>
                </a:lnTo>
                <a:lnTo>
                  <a:pt x="19508" y="80566"/>
                </a:lnTo>
                <a:close/>
                <a:moveTo>
                  <a:pt x="29769" y="80566"/>
                </a:moveTo>
                <a:lnTo>
                  <a:pt x="29769" y="95608"/>
                </a:lnTo>
                <a:lnTo>
                  <a:pt x="28059" y="95608"/>
                </a:lnTo>
                <a:lnTo>
                  <a:pt x="28059" y="89211"/>
                </a:lnTo>
                <a:lnTo>
                  <a:pt x="27520" y="95608"/>
                </a:lnTo>
                <a:lnTo>
                  <a:pt x="25589" y="95608"/>
                </a:lnTo>
                <a:lnTo>
                  <a:pt x="25082" y="89211"/>
                </a:lnTo>
                <a:lnTo>
                  <a:pt x="25082" y="95608"/>
                </a:lnTo>
                <a:lnTo>
                  <a:pt x="23340" y="95608"/>
                </a:lnTo>
                <a:lnTo>
                  <a:pt x="23340" y="80566"/>
                </a:lnTo>
                <a:lnTo>
                  <a:pt x="26159" y="80566"/>
                </a:lnTo>
                <a:lnTo>
                  <a:pt x="26570" y="85696"/>
                </a:lnTo>
                <a:lnTo>
                  <a:pt x="26982" y="80566"/>
                </a:lnTo>
                <a:close/>
                <a:moveTo>
                  <a:pt x="37243" y="80566"/>
                </a:moveTo>
                <a:lnTo>
                  <a:pt x="37243" y="95608"/>
                </a:lnTo>
                <a:lnTo>
                  <a:pt x="35533" y="95608"/>
                </a:lnTo>
                <a:lnTo>
                  <a:pt x="35533" y="89211"/>
                </a:lnTo>
                <a:lnTo>
                  <a:pt x="34994" y="95608"/>
                </a:lnTo>
                <a:lnTo>
                  <a:pt x="33094" y="95608"/>
                </a:lnTo>
                <a:lnTo>
                  <a:pt x="32556" y="89211"/>
                </a:lnTo>
                <a:lnTo>
                  <a:pt x="32556" y="95608"/>
                </a:lnTo>
                <a:lnTo>
                  <a:pt x="30814" y="95608"/>
                </a:lnTo>
                <a:lnTo>
                  <a:pt x="30814" y="80566"/>
                </a:lnTo>
                <a:lnTo>
                  <a:pt x="33633" y="80566"/>
                </a:lnTo>
                <a:lnTo>
                  <a:pt x="34044" y="85696"/>
                </a:lnTo>
                <a:lnTo>
                  <a:pt x="34456" y="80566"/>
                </a:lnTo>
                <a:close/>
                <a:moveTo>
                  <a:pt x="44748" y="80566"/>
                </a:moveTo>
                <a:lnTo>
                  <a:pt x="44748" y="95608"/>
                </a:lnTo>
                <a:lnTo>
                  <a:pt x="43007" y="95608"/>
                </a:lnTo>
                <a:lnTo>
                  <a:pt x="43007" y="89211"/>
                </a:lnTo>
                <a:lnTo>
                  <a:pt x="42468" y="95608"/>
                </a:lnTo>
                <a:lnTo>
                  <a:pt x="40568" y="95608"/>
                </a:lnTo>
                <a:lnTo>
                  <a:pt x="40030" y="89211"/>
                </a:lnTo>
                <a:lnTo>
                  <a:pt x="40030" y="95608"/>
                </a:lnTo>
                <a:lnTo>
                  <a:pt x="38320" y="95608"/>
                </a:lnTo>
                <a:lnTo>
                  <a:pt x="38320" y="80566"/>
                </a:lnTo>
                <a:lnTo>
                  <a:pt x="41106" y="80566"/>
                </a:lnTo>
                <a:lnTo>
                  <a:pt x="41518" y="85696"/>
                </a:lnTo>
                <a:lnTo>
                  <a:pt x="41930" y="80566"/>
                </a:lnTo>
                <a:close/>
                <a:moveTo>
                  <a:pt x="52222" y="80566"/>
                </a:moveTo>
                <a:lnTo>
                  <a:pt x="52222" y="95608"/>
                </a:lnTo>
                <a:lnTo>
                  <a:pt x="50480" y="95608"/>
                </a:lnTo>
                <a:lnTo>
                  <a:pt x="50480" y="89211"/>
                </a:lnTo>
                <a:lnTo>
                  <a:pt x="49942" y="95608"/>
                </a:lnTo>
                <a:lnTo>
                  <a:pt x="48042" y="95608"/>
                </a:lnTo>
                <a:lnTo>
                  <a:pt x="47504" y="89211"/>
                </a:lnTo>
                <a:lnTo>
                  <a:pt x="47504" y="95608"/>
                </a:lnTo>
                <a:lnTo>
                  <a:pt x="45793" y="95608"/>
                </a:lnTo>
                <a:lnTo>
                  <a:pt x="45793" y="80566"/>
                </a:lnTo>
                <a:lnTo>
                  <a:pt x="48580" y="80566"/>
                </a:lnTo>
                <a:lnTo>
                  <a:pt x="48992" y="85696"/>
                </a:lnTo>
                <a:lnTo>
                  <a:pt x="49404" y="80566"/>
                </a:lnTo>
                <a:close/>
                <a:moveTo>
                  <a:pt x="59696" y="80566"/>
                </a:moveTo>
                <a:lnTo>
                  <a:pt x="59696" y="95608"/>
                </a:lnTo>
                <a:lnTo>
                  <a:pt x="57954" y="95608"/>
                </a:lnTo>
                <a:lnTo>
                  <a:pt x="57954" y="89211"/>
                </a:lnTo>
                <a:lnTo>
                  <a:pt x="57448" y="95608"/>
                </a:lnTo>
                <a:lnTo>
                  <a:pt x="55516" y="95608"/>
                </a:lnTo>
                <a:lnTo>
                  <a:pt x="54978" y="89211"/>
                </a:lnTo>
                <a:lnTo>
                  <a:pt x="54978" y="95608"/>
                </a:lnTo>
                <a:lnTo>
                  <a:pt x="53267" y="95608"/>
                </a:lnTo>
                <a:lnTo>
                  <a:pt x="53267" y="80566"/>
                </a:lnTo>
                <a:lnTo>
                  <a:pt x="56054" y="80566"/>
                </a:lnTo>
                <a:lnTo>
                  <a:pt x="56466" y="85696"/>
                </a:lnTo>
                <a:lnTo>
                  <a:pt x="56878" y="80566"/>
                </a:lnTo>
                <a:close/>
                <a:moveTo>
                  <a:pt x="67170" y="80566"/>
                </a:moveTo>
                <a:lnTo>
                  <a:pt x="67170" y="95608"/>
                </a:lnTo>
                <a:lnTo>
                  <a:pt x="65428" y="95608"/>
                </a:lnTo>
                <a:lnTo>
                  <a:pt x="65428" y="89211"/>
                </a:lnTo>
                <a:lnTo>
                  <a:pt x="64922" y="95608"/>
                </a:lnTo>
                <a:lnTo>
                  <a:pt x="62990" y="95608"/>
                </a:lnTo>
                <a:lnTo>
                  <a:pt x="62483" y="89211"/>
                </a:lnTo>
                <a:lnTo>
                  <a:pt x="62483" y="95608"/>
                </a:lnTo>
                <a:lnTo>
                  <a:pt x="60741" y="95608"/>
                </a:lnTo>
                <a:lnTo>
                  <a:pt x="60741" y="80566"/>
                </a:lnTo>
                <a:lnTo>
                  <a:pt x="63528" y="80566"/>
                </a:lnTo>
                <a:lnTo>
                  <a:pt x="63940" y="85696"/>
                </a:lnTo>
                <a:lnTo>
                  <a:pt x="64383" y="80566"/>
                </a:lnTo>
                <a:close/>
                <a:moveTo>
                  <a:pt x="74644" y="80566"/>
                </a:moveTo>
                <a:lnTo>
                  <a:pt x="74644" y="95608"/>
                </a:lnTo>
                <a:lnTo>
                  <a:pt x="72902" y="95608"/>
                </a:lnTo>
                <a:lnTo>
                  <a:pt x="72902" y="89211"/>
                </a:lnTo>
                <a:lnTo>
                  <a:pt x="72395" y="95608"/>
                </a:lnTo>
                <a:lnTo>
                  <a:pt x="70464" y="95608"/>
                </a:lnTo>
                <a:lnTo>
                  <a:pt x="69957" y="89211"/>
                </a:lnTo>
                <a:lnTo>
                  <a:pt x="69957" y="95608"/>
                </a:lnTo>
                <a:lnTo>
                  <a:pt x="68215" y="95608"/>
                </a:lnTo>
                <a:lnTo>
                  <a:pt x="68215" y="80566"/>
                </a:lnTo>
                <a:lnTo>
                  <a:pt x="71002" y="80566"/>
                </a:lnTo>
                <a:lnTo>
                  <a:pt x="71445" y="85696"/>
                </a:lnTo>
                <a:lnTo>
                  <a:pt x="71857" y="80566"/>
                </a:lnTo>
                <a:close/>
                <a:moveTo>
                  <a:pt x="82118" y="80566"/>
                </a:moveTo>
                <a:lnTo>
                  <a:pt x="82118" y="95608"/>
                </a:lnTo>
                <a:lnTo>
                  <a:pt x="80376" y="95608"/>
                </a:lnTo>
                <a:lnTo>
                  <a:pt x="80376" y="89211"/>
                </a:lnTo>
                <a:lnTo>
                  <a:pt x="79869" y="95608"/>
                </a:lnTo>
                <a:lnTo>
                  <a:pt x="77969" y="95608"/>
                </a:lnTo>
                <a:lnTo>
                  <a:pt x="77431" y="89211"/>
                </a:lnTo>
                <a:lnTo>
                  <a:pt x="77431" y="95608"/>
                </a:lnTo>
                <a:lnTo>
                  <a:pt x="75689" y="95608"/>
                </a:lnTo>
                <a:lnTo>
                  <a:pt x="75689" y="80566"/>
                </a:lnTo>
                <a:lnTo>
                  <a:pt x="78508" y="80566"/>
                </a:lnTo>
                <a:lnTo>
                  <a:pt x="78919" y="85696"/>
                </a:lnTo>
                <a:lnTo>
                  <a:pt x="79331" y="80566"/>
                </a:lnTo>
                <a:close/>
                <a:moveTo>
                  <a:pt x="89623" y="80566"/>
                </a:moveTo>
                <a:lnTo>
                  <a:pt x="89623" y="95608"/>
                </a:lnTo>
                <a:lnTo>
                  <a:pt x="87882" y="95608"/>
                </a:lnTo>
                <a:lnTo>
                  <a:pt x="87882" y="89211"/>
                </a:lnTo>
                <a:lnTo>
                  <a:pt x="87343" y="95608"/>
                </a:lnTo>
                <a:lnTo>
                  <a:pt x="85443" y="95608"/>
                </a:lnTo>
                <a:lnTo>
                  <a:pt x="84905" y="89211"/>
                </a:lnTo>
                <a:lnTo>
                  <a:pt x="84905" y="95608"/>
                </a:lnTo>
                <a:lnTo>
                  <a:pt x="83163" y="95608"/>
                </a:lnTo>
                <a:lnTo>
                  <a:pt x="83163" y="80566"/>
                </a:lnTo>
                <a:lnTo>
                  <a:pt x="85982" y="80566"/>
                </a:lnTo>
                <a:lnTo>
                  <a:pt x="86393" y="85696"/>
                </a:lnTo>
                <a:lnTo>
                  <a:pt x="86805" y="80566"/>
                </a:lnTo>
                <a:close/>
                <a:moveTo>
                  <a:pt x="97097" y="80566"/>
                </a:moveTo>
                <a:lnTo>
                  <a:pt x="97097" y="95608"/>
                </a:lnTo>
                <a:lnTo>
                  <a:pt x="95356" y="95608"/>
                </a:lnTo>
                <a:lnTo>
                  <a:pt x="95356" y="89211"/>
                </a:lnTo>
                <a:lnTo>
                  <a:pt x="94817" y="95608"/>
                </a:lnTo>
                <a:lnTo>
                  <a:pt x="92917" y="95608"/>
                </a:lnTo>
                <a:lnTo>
                  <a:pt x="92379" y="89211"/>
                </a:lnTo>
                <a:lnTo>
                  <a:pt x="92379" y="95608"/>
                </a:lnTo>
                <a:lnTo>
                  <a:pt x="90637" y="95608"/>
                </a:lnTo>
                <a:lnTo>
                  <a:pt x="90637" y="80566"/>
                </a:lnTo>
                <a:lnTo>
                  <a:pt x="93455" y="80566"/>
                </a:lnTo>
                <a:lnTo>
                  <a:pt x="93867" y="85696"/>
                </a:lnTo>
                <a:lnTo>
                  <a:pt x="94279" y="80566"/>
                </a:lnTo>
                <a:close/>
                <a:moveTo>
                  <a:pt x="104571" y="80566"/>
                </a:moveTo>
                <a:lnTo>
                  <a:pt x="104571" y="95608"/>
                </a:lnTo>
                <a:lnTo>
                  <a:pt x="102829" y="95608"/>
                </a:lnTo>
                <a:lnTo>
                  <a:pt x="102829" y="89211"/>
                </a:lnTo>
                <a:lnTo>
                  <a:pt x="102323" y="95608"/>
                </a:lnTo>
                <a:lnTo>
                  <a:pt x="100391" y="95608"/>
                </a:lnTo>
                <a:lnTo>
                  <a:pt x="99853" y="89211"/>
                </a:lnTo>
                <a:lnTo>
                  <a:pt x="99853" y="95608"/>
                </a:lnTo>
                <a:lnTo>
                  <a:pt x="98142" y="95608"/>
                </a:lnTo>
                <a:lnTo>
                  <a:pt x="98142" y="80566"/>
                </a:lnTo>
                <a:lnTo>
                  <a:pt x="100929" y="80566"/>
                </a:lnTo>
                <a:lnTo>
                  <a:pt x="101341" y="85696"/>
                </a:lnTo>
                <a:lnTo>
                  <a:pt x="101753" y="80566"/>
                </a:lnTo>
                <a:close/>
                <a:moveTo>
                  <a:pt x="112045" y="80566"/>
                </a:moveTo>
                <a:lnTo>
                  <a:pt x="112045" y="95608"/>
                </a:lnTo>
                <a:lnTo>
                  <a:pt x="110303" y="95608"/>
                </a:lnTo>
                <a:lnTo>
                  <a:pt x="110303" y="89211"/>
                </a:lnTo>
                <a:lnTo>
                  <a:pt x="109797" y="95608"/>
                </a:lnTo>
                <a:lnTo>
                  <a:pt x="107865" y="95608"/>
                </a:lnTo>
                <a:lnTo>
                  <a:pt x="107358" y="89211"/>
                </a:lnTo>
                <a:lnTo>
                  <a:pt x="107358" y="95608"/>
                </a:lnTo>
                <a:lnTo>
                  <a:pt x="105616" y="95608"/>
                </a:lnTo>
                <a:lnTo>
                  <a:pt x="105616" y="80566"/>
                </a:lnTo>
                <a:lnTo>
                  <a:pt x="108403" y="80566"/>
                </a:lnTo>
                <a:lnTo>
                  <a:pt x="108815" y="85696"/>
                </a:lnTo>
                <a:lnTo>
                  <a:pt x="109258" y="80566"/>
                </a:lnTo>
                <a:close/>
                <a:moveTo>
                  <a:pt x="119519" y="80566"/>
                </a:moveTo>
                <a:lnTo>
                  <a:pt x="119519" y="95608"/>
                </a:lnTo>
                <a:lnTo>
                  <a:pt x="117777" y="95608"/>
                </a:lnTo>
                <a:lnTo>
                  <a:pt x="117777" y="89211"/>
                </a:lnTo>
                <a:lnTo>
                  <a:pt x="117271" y="95608"/>
                </a:lnTo>
                <a:lnTo>
                  <a:pt x="115339" y="95608"/>
                </a:lnTo>
                <a:lnTo>
                  <a:pt x="114832" y="89211"/>
                </a:lnTo>
                <a:lnTo>
                  <a:pt x="114832" y="95608"/>
                </a:lnTo>
                <a:lnTo>
                  <a:pt x="113090" y="95608"/>
                </a:lnTo>
                <a:lnTo>
                  <a:pt x="113090" y="80566"/>
                </a:lnTo>
                <a:lnTo>
                  <a:pt x="115877" y="80566"/>
                </a:lnTo>
                <a:lnTo>
                  <a:pt x="116320" y="85696"/>
                </a:lnTo>
                <a:lnTo>
                  <a:pt x="116732" y="80566"/>
                </a:lnTo>
                <a:close/>
                <a:moveTo>
                  <a:pt x="126993" y="80566"/>
                </a:moveTo>
                <a:lnTo>
                  <a:pt x="126993" y="95608"/>
                </a:lnTo>
                <a:lnTo>
                  <a:pt x="125283" y="95608"/>
                </a:lnTo>
                <a:lnTo>
                  <a:pt x="125283" y="89211"/>
                </a:lnTo>
                <a:lnTo>
                  <a:pt x="124744" y="95608"/>
                </a:lnTo>
                <a:lnTo>
                  <a:pt x="122813" y="95608"/>
                </a:lnTo>
                <a:lnTo>
                  <a:pt x="122306" y="89211"/>
                </a:lnTo>
                <a:lnTo>
                  <a:pt x="122306" y="95608"/>
                </a:lnTo>
                <a:lnTo>
                  <a:pt x="120564" y="95608"/>
                </a:lnTo>
                <a:lnTo>
                  <a:pt x="120564" y="80566"/>
                </a:lnTo>
                <a:lnTo>
                  <a:pt x="123351" y="80566"/>
                </a:lnTo>
                <a:lnTo>
                  <a:pt x="123794" y="85696"/>
                </a:lnTo>
                <a:lnTo>
                  <a:pt x="124206" y="80566"/>
                </a:lnTo>
                <a:close/>
                <a:moveTo>
                  <a:pt x="134467" y="80566"/>
                </a:moveTo>
                <a:lnTo>
                  <a:pt x="134467" y="95608"/>
                </a:lnTo>
                <a:lnTo>
                  <a:pt x="132757" y="95608"/>
                </a:lnTo>
                <a:lnTo>
                  <a:pt x="132757" y="89211"/>
                </a:lnTo>
                <a:lnTo>
                  <a:pt x="132218" y="95608"/>
                </a:lnTo>
                <a:lnTo>
                  <a:pt x="130318" y="95608"/>
                </a:lnTo>
                <a:lnTo>
                  <a:pt x="129780" y="89211"/>
                </a:lnTo>
                <a:lnTo>
                  <a:pt x="129780" y="95608"/>
                </a:lnTo>
                <a:lnTo>
                  <a:pt x="128038" y="95608"/>
                </a:lnTo>
                <a:lnTo>
                  <a:pt x="128038" y="80566"/>
                </a:lnTo>
                <a:lnTo>
                  <a:pt x="130857" y="80566"/>
                </a:lnTo>
                <a:lnTo>
                  <a:pt x="131268" y="85696"/>
                </a:lnTo>
                <a:lnTo>
                  <a:pt x="131680" y="80566"/>
                </a:lnTo>
                <a:close/>
                <a:moveTo>
                  <a:pt x="141941" y="80566"/>
                </a:moveTo>
                <a:lnTo>
                  <a:pt x="141941" y="95608"/>
                </a:lnTo>
                <a:lnTo>
                  <a:pt x="140231" y="95608"/>
                </a:lnTo>
                <a:lnTo>
                  <a:pt x="140231" y="89211"/>
                </a:lnTo>
                <a:lnTo>
                  <a:pt x="139692" y="95608"/>
                </a:lnTo>
                <a:lnTo>
                  <a:pt x="137792" y="95608"/>
                </a:lnTo>
                <a:lnTo>
                  <a:pt x="137254" y="89211"/>
                </a:lnTo>
                <a:lnTo>
                  <a:pt x="137254" y="95608"/>
                </a:lnTo>
                <a:lnTo>
                  <a:pt x="135512" y="95608"/>
                </a:lnTo>
                <a:lnTo>
                  <a:pt x="135512" y="80566"/>
                </a:lnTo>
                <a:lnTo>
                  <a:pt x="138330" y="80566"/>
                </a:lnTo>
                <a:lnTo>
                  <a:pt x="138742" y="85696"/>
                </a:lnTo>
                <a:lnTo>
                  <a:pt x="139154" y="80566"/>
                </a:lnTo>
                <a:close/>
                <a:moveTo>
                  <a:pt x="149446" y="80566"/>
                </a:moveTo>
                <a:lnTo>
                  <a:pt x="149446" y="95608"/>
                </a:lnTo>
                <a:lnTo>
                  <a:pt x="147705" y="95608"/>
                </a:lnTo>
                <a:lnTo>
                  <a:pt x="147705" y="89211"/>
                </a:lnTo>
                <a:lnTo>
                  <a:pt x="147166" y="95608"/>
                </a:lnTo>
                <a:lnTo>
                  <a:pt x="145266" y="95608"/>
                </a:lnTo>
                <a:lnTo>
                  <a:pt x="144728" y="89211"/>
                </a:lnTo>
                <a:lnTo>
                  <a:pt x="144728" y="95608"/>
                </a:lnTo>
                <a:lnTo>
                  <a:pt x="142986" y="95608"/>
                </a:lnTo>
                <a:lnTo>
                  <a:pt x="142986" y="80566"/>
                </a:lnTo>
                <a:lnTo>
                  <a:pt x="145804" y="80566"/>
                </a:lnTo>
                <a:lnTo>
                  <a:pt x="146216" y="85696"/>
                </a:lnTo>
                <a:lnTo>
                  <a:pt x="146628" y="80566"/>
                </a:lnTo>
                <a:close/>
                <a:moveTo>
                  <a:pt x="156920" y="80566"/>
                </a:moveTo>
                <a:lnTo>
                  <a:pt x="156920" y="95608"/>
                </a:lnTo>
                <a:lnTo>
                  <a:pt x="155178" y="95608"/>
                </a:lnTo>
                <a:lnTo>
                  <a:pt x="155178" y="89211"/>
                </a:lnTo>
                <a:lnTo>
                  <a:pt x="154640" y="95608"/>
                </a:lnTo>
                <a:lnTo>
                  <a:pt x="152740" y="95608"/>
                </a:lnTo>
                <a:lnTo>
                  <a:pt x="152233" y="89211"/>
                </a:lnTo>
                <a:lnTo>
                  <a:pt x="152233" y="95608"/>
                </a:lnTo>
                <a:lnTo>
                  <a:pt x="150491" y="95608"/>
                </a:lnTo>
                <a:lnTo>
                  <a:pt x="150491" y="80566"/>
                </a:lnTo>
                <a:lnTo>
                  <a:pt x="153278" y="80566"/>
                </a:lnTo>
                <a:lnTo>
                  <a:pt x="153690" y="85696"/>
                </a:lnTo>
                <a:lnTo>
                  <a:pt x="154133" y="80566"/>
                </a:lnTo>
                <a:close/>
                <a:moveTo>
                  <a:pt x="164394" y="80566"/>
                </a:moveTo>
                <a:lnTo>
                  <a:pt x="164394" y="95608"/>
                </a:lnTo>
                <a:lnTo>
                  <a:pt x="162652" y="95608"/>
                </a:lnTo>
                <a:lnTo>
                  <a:pt x="162652" y="89211"/>
                </a:lnTo>
                <a:lnTo>
                  <a:pt x="162146" y="95608"/>
                </a:lnTo>
                <a:lnTo>
                  <a:pt x="160214" y="95608"/>
                </a:lnTo>
                <a:lnTo>
                  <a:pt x="159707" y="89211"/>
                </a:lnTo>
                <a:lnTo>
                  <a:pt x="159707" y="95608"/>
                </a:lnTo>
                <a:lnTo>
                  <a:pt x="157965" y="95608"/>
                </a:lnTo>
                <a:lnTo>
                  <a:pt x="157965" y="80566"/>
                </a:lnTo>
                <a:lnTo>
                  <a:pt x="160752" y="80566"/>
                </a:lnTo>
                <a:lnTo>
                  <a:pt x="161164" y="85696"/>
                </a:lnTo>
                <a:lnTo>
                  <a:pt x="161607" y="80566"/>
                </a:lnTo>
                <a:close/>
                <a:moveTo>
                  <a:pt x="171868" y="80566"/>
                </a:moveTo>
                <a:lnTo>
                  <a:pt x="171868" y="95608"/>
                </a:lnTo>
                <a:lnTo>
                  <a:pt x="170126" y="95608"/>
                </a:lnTo>
                <a:lnTo>
                  <a:pt x="170126" y="89211"/>
                </a:lnTo>
                <a:lnTo>
                  <a:pt x="169620" y="95608"/>
                </a:lnTo>
                <a:lnTo>
                  <a:pt x="167688" y="95608"/>
                </a:lnTo>
                <a:lnTo>
                  <a:pt x="167181" y="89211"/>
                </a:lnTo>
                <a:lnTo>
                  <a:pt x="167181" y="95608"/>
                </a:lnTo>
                <a:lnTo>
                  <a:pt x="165439" y="95608"/>
                </a:lnTo>
                <a:lnTo>
                  <a:pt x="165439" y="80566"/>
                </a:lnTo>
                <a:lnTo>
                  <a:pt x="168226" y="80566"/>
                </a:lnTo>
                <a:lnTo>
                  <a:pt x="168638" y="85696"/>
                </a:lnTo>
                <a:lnTo>
                  <a:pt x="169081" y="80566"/>
                </a:lnTo>
                <a:close/>
                <a:moveTo>
                  <a:pt x="179342" y="80566"/>
                </a:moveTo>
                <a:lnTo>
                  <a:pt x="179342" y="95608"/>
                </a:lnTo>
                <a:lnTo>
                  <a:pt x="177600" y="95608"/>
                </a:lnTo>
                <a:lnTo>
                  <a:pt x="177600" y="89211"/>
                </a:lnTo>
                <a:lnTo>
                  <a:pt x="177093" y="95608"/>
                </a:lnTo>
                <a:lnTo>
                  <a:pt x="175193" y="95608"/>
                </a:lnTo>
                <a:lnTo>
                  <a:pt x="174655" y="89211"/>
                </a:lnTo>
                <a:lnTo>
                  <a:pt x="174655" y="95608"/>
                </a:lnTo>
                <a:lnTo>
                  <a:pt x="172913" y="95608"/>
                </a:lnTo>
                <a:lnTo>
                  <a:pt x="172913" y="80566"/>
                </a:lnTo>
                <a:lnTo>
                  <a:pt x="175732" y="80566"/>
                </a:lnTo>
                <a:lnTo>
                  <a:pt x="176143" y="85696"/>
                </a:lnTo>
                <a:lnTo>
                  <a:pt x="176555" y="80566"/>
                </a:lnTo>
                <a:close/>
                <a:moveTo>
                  <a:pt x="186816" y="80566"/>
                </a:moveTo>
                <a:lnTo>
                  <a:pt x="186816" y="95608"/>
                </a:lnTo>
                <a:lnTo>
                  <a:pt x="185106" y="95608"/>
                </a:lnTo>
                <a:lnTo>
                  <a:pt x="185106" y="89211"/>
                </a:lnTo>
                <a:lnTo>
                  <a:pt x="184567" y="95608"/>
                </a:lnTo>
                <a:lnTo>
                  <a:pt x="182667" y="95608"/>
                </a:lnTo>
                <a:lnTo>
                  <a:pt x="182129" y="89211"/>
                </a:lnTo>
                <a:lnTo>
                  <a:pt x="182129" y="95608"/>
                </a:lnTo>
                <a:lnTo>
                  <a:pt x="180387" y="95608"/>
                </a:lnTo>
                <a:lnTo>
                  <a:pt x="180387" y="80566"/>
                </a:lnTo>
                <a:lnTo>
                  <a:pt x="183206" y="80566"/>
                </a:lnTo>
                <a:lnTo>
                  <a:pt x="183617" y="85696"/>
                </a:lnTo>
                <a:lnTo>
                  <a:pt x="184029" y="80566"/>
                </a:lnTo>
                <a:close/>
                <a:moveTo>
                  <a:pt x="194321" y="80566"/>
                </a:moveTo>
                <a:lnTo>
                  <a:pt x="194321" y="95608"/>
                </a:lnTo>
                <a:lnTo>
                  <a:pt x="192580" y="95608"/>
                </a:lnTo>
                <a:lnTo>
                  <a:pt x="192580" y="89211"/>
                </a:lnTo>
                <a:lnTo>
                  <a:pt x="192041" y="95608"/>
                </a:lnTo>
                <a:lnTo>
                  <a:pt x="190141" y="95608"/>
                </a:lnTo>
                <a:lnTo>
                  <a:pt x="189603" y="89211"/>
                </a:lnTo>
                <a:lnTo>
                  <a:pt x="189603" y="95608"/>
                </a:lnTo>
                <a:lnTo>
                  <a:pt x="187861" y="95608"/>
                </a:lnTo>
                <a:lnTo>
                  <a:pt x="187861" y="80566"/>
                </a:lnTo>
                <a:lnTo>
                  <a:pt x="190679" y="80566"/>
                </a:lnTo>
                <a:lnTo>
                  <a:pt x="191091" y="85696"/>
                </a:lnTo>
                <a:lnTo>
                  <a:pt x="191503" y="80566"/>
                </a:lnTo>
                <a:close/>
                <a:moveTo>
                  <a:pt x="201795" y="80566"/>
                </a:moveTo>
                <a:lnTo>
                  <a:pt x="201795" y="95608"/>
                </a:lnTo>
                <a:lnTo>
                  <a:pt x="200054" y="95608"/>
                </a:lnTo>
                <a:lnTo>
                  <a:pt x="200054" y="89211"/>
                </a:lnTo>
                <a:lnTo>
                  <a:pt x="199515" y="95608"/>
                </a:lnTo>
                <a:lnTo>
                  <a:pt x="197615" y="95608"/>
                </a:lnTo>
                <a:lnTo>
                  <a:pt x="197077" y="89211"/>
                </a:lnTo>
                <a:lnTo>
                  <a:pt x="197077" y="95608"/>
                </a:lnTo>
                <a:lnTo>
                  <a:pt x="195366" y="95608"/>
                </a:lnTo>
                <a:lnTo>
                  <a:pt x="195366" y="80566"/>
                </a:lnTo>
                <a:lnTo>
                  <a:pt x="198153" y="80566"/>
                </a:lnTo>
                <a:lnTo>
                  <a:pt x="198565" y="85696"/>
                </a:lnTo>
                <a:lnTo>
                  <a:pt x="198977" y="80566"/>
                </a:lnTo>
                <a:close/>
                <a:moveTo>
                  <a:pt x="209269" y="80566"/>
                </a:moveTo>
                <a:lnTo>
                  <a:pt x="209269" y="95608"/>
                </a:lnTo>
                <a:lnTo>
                  <a:pt x="207527" y="95608"/>
                </a:lnTo>
                <a:lnTo>
                  <a:pt x="207527" y="89211"/>
                </a:lnTo>
                <a:lnTo>
                  <a:pt x="207021" y="95608"/>
                </a:lnTo>
                <a:lnTo>
                  <a:pt x="205089" y="95608"/>
                </a:lnTo>
                <a:lnTo>
                  <a:pt x="204582" y="89211"/>
                </a:lnTo>
                <a:lnTo>
                  <a:pt x="204582" y="95608"/>
                </a:lnTo>
                <a:lnTo>
                  <a:pt x="202840" y="95608"/>
                </a:lnTo>
                <a:lnTo>
                  <a:pt x="202840" y="80566"/>
                </a:lnTo>
                <a:lnTo>
                  <a:pt x="205627" y="80566"/>
                </a:lnTo>
                <a:lnTo>
                  <a:pt x="206039" y="85696"/>
                </a:lnTo>
                <a:lnTo>
                  <a:pt x="206451" y="80566"/>
                </a:lnTo>
                <a:close/>
                <a:moveTo>
                  <a:pt x="216743" y="80566"/>
                </a:moveTo>
                <a:lnTo>
                  <a:pt x="216743" y="95608"/>
                </a:lnTo>
                <a:lnTo>
                  <a:pt x="215001" y="95608"/>
                </a:lnTo>
                <a:lnTo>
                  <a:pt x="215001" y="89211"/>
                </a:lnTo>
                <a:lnTo>
                  <a:pt x="214495" y="95608"/>
                </a:lnTo>
                <a:lnTo>
                  <a:pt x="212563" y="95608"/>
                </a:lnTo>
                <a:lnTo>
                  <a:pt x="212056" y="89211"/>
                </a:lnTo>
                <a:lnTo>
                  <a:pt x="212056" y="95608"/>
                </a:lnTo>
                <a:lnTo>
                  <a:pt x="210314" y="95608"/>
                </a:lnTo>
                <a:lnTo>
                  <a:pt x="210314" y="80566"/>
                </a:lnTo>
                <a:lnTo>
                  <a:pt x="213101" y="80566"/>
                </a:lnTo>
                <a:lnTo>
                  <a:pt x="213513" y="85696"/>
                </a:lnTo>
                <a:lnTo>
                  <a:pt x="213956" y="80566"/>
                </a:lnTo>
                <a:close/>
                <a:moveTo>
                  <a:pt x="224217" y="80566"/>
                </a:moveTo>
                <a:lnTo>
                  <a:pt x="224217" y="95608"/>
                </a:lnTo>
                <a:lnTo>
                  <a:pt x="222475" y="95608"/>
                </a:lnTo>
                <a:lnTo>
                  <a:pt x="222475" y="89211"/>
                </a:lnTo>
                <a:lnTo>
                  <a:pt x="221969" y="95608"/>
                </a:lnTo>
                <a:lnTo>
                  <a:pt x="220037" y="95608"/>
                </a:lnTo>
                <a:lnTo>
                  <a:pt x="219530" y="89211"/>
                </a:lnTo>
                <a:lnTo>
                  <a:pt x="219530" y="95608"/>
                </a:lnTo>
                <a:lnTo>
                  <a:pt x="217788" y="95608"/>
                </a:lnTo>
                <a:lnTo>
                  <a:pt x="217788" y="80566"/>
                </a:lnTo>
                <a:lnTo>
                  <a:pt x="220575" y="80566"/>
                </a:lnTo>
                <a:lnTo>
                  <a:pt x="221018" y="85696"/>
                </a:lnTo>
                <a:lnTo>
                  <a:pt x="221430" y="80566"/>
                </a:lnTo>
                <a:close/>
                <a:moveTo>
                  <a:pt x="231691" y="80566"/>
                </a:moveTo>
                <a:lnTo>
                  <a:pt x="231691" y="95608"/>
                </a:lnTo>
                <a:lnTo>
                  <a:pt x="229981" y="95608"/>
                </a:lnTo>
                <a:lnTo>
                  <a:pt x="229981" y="89211"/>
                </a:lnTo>
                <a:lnTo>
                  <a:pt x="229442" y="95608"/>
                </a:lnTo>
                <a:lnTo>
                  <a:pt x="227542" y="95608"/>
                </a:lnTo>
                <a:lnTo>
                  <a:pt x="227004" y="89211"/>
                </a:lnTo>
                <a:lnTo>
                  <a:pt x="227004" y="95608"/>
                </a:lnTo>
                <a:lnTo>
                  <a:pt x="225262" y="95608"/>
                </a:lnTo>
                <a:lnTo>
                  <a:pt x="225262" y="80566"/>
                </a:lnTo>
                <a:lnTo>
                  <a:pt x="228049" y="80566"/>
                </a:lnTo>
                <a:lnTo>
                  <a:pt x="228492" y="85696"/>
                </a:lnTo>
                <a:lnTo>
                  <a:pt x="228904" y="80566"/>
                </a:lnTo>
                <a:close/>
                <a:moveTo>
                  <a:pt x="239165" y="80566"/>
                </a:moveTo>
                <a:lnTo>
                  <a:pt x="239165" y="95608"/>
                </a:lnTo>
                <a:lnTo>
                  <a:pt x="237455" y="95608"/>
                </a:lnTo>
                <a:lnTo>
                  <a:pt x="237455" y="89211"/>
                </a:lnTo>
                <a:lnTo>
                  <a:pt x="236916" y="95608"/>
                </a:lnTo>
                <a:lnTo>
                  <a:pt x="235016" y="95608"/>
                </a:lnTo>
                <a:lnTo>
                  <a:pt x="234478" y="89211"/>
                </a:lnTo>
                <a:lnTo>
                  <a:pt x="234478" y="95608"/>
                </a:lnTo>
                <a:lnTo>
                  <a:pt x="232736" y="95608"/>
                </a:lnTo>
                <a:lnTo>
                  <a:pt x="232736" y="80566"/>
                </a:lnTo>
                <a:lnTo>
                  <a:pt x="235555" y="80566"/>
                </a:lnTo>
                <a:lnTo>
                  <a:pt x="235966" y="85696"/>
                </a:lnTo>
                <a:lnTo>
                  <a:pt x="236378" y="80566"/>
                </a:lnTo>
                <a:close/>
                <a:moveTo>
                  <a:pt x="246670" y="80566"/>
                </a:moveTo>
                <a:lnTo>
                  <a:pt x="246670" y="95608"/>
                </a:lnTo>
                <a:lnTo>
                  <a:pt x="244929" y="95608"/>
                </a:lnTo>
                <a:lnTo>
                  <a:pt x="244929" y="89211"/>
                </a:lnTo>
                <a:lnTo>
                  <a:pt x="244390" y="95608"/>
                </a:lnTo>
                <a:lnTo>
                  <a:pt x="242490" y="95608"/>
                </a:lnTo>
                <a:lnTo>
                  <a:pt x="241952" y="89211"/>
                </a:lnTo>
                <a:lnTo>
                  <a:pt x="241952" y="95608"/>
                </a:lnTo>
                <a:lnTo>
                  <a:pt x="240242" y="95608"/>
                </a:lnTo>
                <a:lnTo>
                  <a:pt x="240242" y="80566"/>
                </a:lnTo>
                <a:lnTo>
                  <a:pt x="243028" y="80566"/>
                </a:lnTo>
                <a:lnTo>
                  <a:pt x="243440" y="85696"/>
                </a:lnTo>
                <a:lnTo>
                  <a:pt x="243852" y="80566"/>
                </a:lnTo>
                <a:close/>
                <a:moveTo>
                  <a:pt x="254144" y="80566"/>
                </a:moveTo>
                <a:lnTo>
                  <a:pt x="254144" y="95608"/>
                </a:lnTo>
                <a:lnTo>
                  <a:pt x="252402" y="95608"/>
                </a:lnTo>
                <a:lnTo>
                  <a:pt x="252402" y="89211"/>
                </a:lnTo>
                <a:lnTo>
                  <a:pt x="251864" y="95608"/>
                </a:lnTo>
                <a:lnTo>
                  <a:pt x="249964" y="95608"/>
                </a:lnTo>
                <a:lnTo>
                  <a:pt x="249426" y="89211"/>
                </a:lnTo>
                <a:lnTo>
                  <a:pt x="249426" y="95608"/>
                </a:lnTo>
                <a:lnTo>
                  <a:pt x="247715" y="95608"/>
                </a:lnTo>
                <a:lnTo>
                  <a:pt x="247715" y="80566"/>
                </a:lnTo>
                <a:lnTo>
                  <a:pt x="250502" y="80566"/>
                </a:lnTo>
                <a:lnTo>
                  <a:pt x="250914" y="85696"/>
                </a:lnTo>
                <a:lnTo>
                  <a:pt x="251326" y="80566"/>
                </a:lnTo>
                <a:close/>
                <a:moveTo>
                  <a:pt x="261618" y="80566"/>
                </a:moveTo>
                <a:lnTo>
                  <a:pt x="261618" y="95608"/>
                </a:lnTo>
                <a:lnTo>
                  <a:pt x="259876" y="95608"/>
                </a:lnTo>
                <a:lnTo>
                  <a:pt x="259876" y="89211"/>
                </a:lnTo>
                <a:lnTo>
                  <a:pt x="259338" y="95608"/>
                </a:lnTo>
                <a:lnTo>
                  <a:pt x="257438" y="95608"/>
                </a:lnTo>
                <a:lnTo>
                  <a:pt x="256899" y="89211"/>
                </a:lnTo>
                <a:lnTo>
                  <a:pt x="256899" y="95608"/>
                </a:lnTo>
                <a:lnTo>
                  <a:pt x="255189" y="95608"/>
                </a:lnTo>
                <a:lnTo>
                  <a:pt x="255189" y="80566"/>
                </a:lnTo>
                <a:lnTo>
                  <a:pt x="257976" y="80566"/>
                </a:lnTo>
                <a:lnTo>
                  <a:pt x="258388" y="85696"/>
                </a:lnTo>
                <a:lnTo>
                  <a:pt x="258831" y="80566"/>
                </a:lnTo>
                <a:close/>
                <a:moveTo>
                  <a:pt x="269092" y="80566"/>
                </a:moveTo>
                <a:lnTo>
                  <a:pt x="269092" y="95608"/>
                </a:lnTo>
                <a:lnTo>
                  <a:pt x="267350" y="95608"/>
                </a:lnTo>
                <a:lnTo>
                  <a:pt x="267350" y="89211"/>
                </a:lnTo>
                <a:lnTo>
                  <a:pt x="266844" y="95608"/>
                </a:lnTo>
                <a:lnTo>
                  <a:pt x="264912" y="95608"/>
                </a:lnTo>
                <a:lnTo>
                  <a:pt x="264405" y="89211"/>
                </a:lnTo>
                <a:lnTo>
                  <a:pt x="264405" y="95608"/>
                </a:lnTo>
                <a:lnTo>
                  <a:pt x="262663" y="95608"/>
                </a:lnTo>
                <a:lnTo>
                  <a:pt x="262663" y="80566"/>
                </a:lnTo>
                <a:lnTo>
                  <a:pt x="265450" y="80566"/>
                </a:lnTo>
                <a:lnTo>
                  <a:pt x="265862" y="85696"/>
                </a:lnTo>
                <a:lnTo>
                  <a:pt x="266305" y="80566"/>
                </a:lnTo>
                <a:close/>
                <a:moveTo>
                  <a:pt x="276566" y="80566"/>
                </a:moveTo>
                <a:lnTo>
                  <a:pt x="276566" y="95608"/>
                </a:lnTo>
                <a:lnTo>
                  <a:pt x="274824" y="95608"/>
                </a:lnTo>
                <a:lnTo>
                  <a:pt x="274824" y="89211"/>
                </a:lnTo>
                <a:lnTo>
                  <a:pt x="274317" y="95608"/>
                </a:lnTo>
                <a:lnTo>
                  <a:pt x="272386" y="95608"/>
                </a:lnTo>
                <a:lnTo>
                  <a:pt x="271879" y="89211"/>
                </a:lnTo>
                <a:lnTo>
                  <a:pt x="271879" y="95608"/>
                </a:lnTo>
                <a:lnTo>
                  <a:pt x="270137" y="95608"/>
                </a:lnTo>
                <a:lnTo>
                  <a:pt x="270137" y="80566"/>
                </a:lnTo>
                <a:lnTo>
                  <a:pt x="272924" y="80566"/>
                </a:lnTo>
                <a:lnTo>
                  <a:pt x="273367" y="85696"/>
                </a:lnTo>
                <a:lnTo>
                  <a:pt x="273779" y="80566"/>
                </a:lnTo>
                <a:close/>
                <a:moveTo>
                  <a:pt x="284040" y="80566"/>
                </a:moveTo>
                <a:lnTo>
                  <a:pt x="284040" y="95608"/>
                </a:lnTo>
                <a:lnTo>
                  <a:pt x="282298" y="95608"/>
                </a:lnTo>
                <a:lnTo>
                  <a:pt x="282298" y="89211"/>
                </a:lnTo>
                <a:lnTo>
                  <a:pt x="281791" y="95608"/>
                </a:lnTo>
                <a:lnTo>
                  <a:pt x="279860" y="95608"/>
                </a:lnTo>
                <a:lnTo>
                  <a:pt x="279353" y="89211"/>
                </a:lnTo>
                <a:lnTo>
                  <a:pt x="279353" y="95608"/>
                </a:lnTo>
                <a:lnTo>
                  <a:pt x="277611" y="95608"/>
                </a:lnTo>
                <a:lnTo>
                  <a:pt x="277611" y="80566"/>
                </a:lnTo>
                <a:lnTo>
                  <a:pt x="280430" y="80566"/>
                </a:lnTo>
                <a:lnTo>
                  <a:pt x="280841" y="85696"/>
                </a:lnTo>
                <a:lnTo>
                  <a:pt x="281253" y="80566"/>
                </a:lnTo>
                <a:close/>
                <a:moveTo>
                  <a:pt x="7347" y="96463"/>
                </a:moveTo>
                <a:lnTo>
                  <a:pt x="7347" y="111474"/>
                </a:lnTo>
                <a:lnTo>
                  <a:pt x="5605" y="111474"/>
                </a:lnTo>
                <a:lnTo>
                  <a:pt x="5605" y="105077"/>
                </a:lnTo>
                <a:lnTo>
                  <a:pt x="5099" y="111474"/>
                </a:lnTo>
                <a:lnTo>
                  <a:pt x="3167" y="111474"/>
                </a:lnTo>
                <a:lnTo>
                  <a:pt x="2629" y="105077"/>
                </a:lnTo>
                <a:lnTo>
                  <a:pt x="2629" y="111474"/>
                </a:lnTo>
                <a:lnTo>
                  <a:pt x="918" y="111474"/>
                </a:lnTo>
                <a:lnTo>
                  <a:pt x="918" y="96463"/>
                </a:lnTo>
                <a:lnTo>
                  <a:pt x="3705" y="96463"/>
                </a:lnTo>
                <a:lnTo>
                  <a:pt x="4117" y="101562"/>
                </a:lnTo>
                <a:lnTo>
                  <a:pt x="4529" y="96463"/>
                </a:lnTo>
                <a:close/>
                <a:moveTo>
                  <a:pt x="14821" y="96463"/>
                </a:moveTo>
                <a:lnTo>
                  <a:pt x="14821" y="111474"/>
                </a:lnTo>
                <a:lnTo>
                  <a:pt x="13079" y="111474"/>
                </a:lnTo>
                <a:lnTo>
                  <a:pt x="13079" y="105077"/>
                </a:lnTo>
                <a:lnTo>
                  <a:pt x="12573" y="111474"/>
                </a:lnTo>
                <a:lnTo>
                  <a:pt x="10641" y="111474"/>
                </a:lnTo>
                <a:lnTo>
                  <a:pt x="10134" y="105077"/>
                </a:lnTo>
                <a:lnTo>
                  <a:pt x="10134" y="111474"/>
                </a:lnTo>
                <a:lnTo>
                  <a:pt x="8392" y="111474"/>
                </a:lnTo>
                <a:lnTo>
                  <a:pt x="8392" y="96463"/>
                </a:lnTo>
                <a:lnTo>
                  <a:pt x="11179" y="96463"/>
                </a:lnTo>
                <a:lnTo>
                  <a:pt x="11591" y="101562"/>
                </a:lnTo>
                <a:lnTo>
                  <a:pt x="12034" y="96463"/>
                </a:lnTo>
                <a:close/>
                <a:moveTo>
                  <a:pt x="22295" y="96463"/>
                </a:moveTo>
                <a:lnTo>
                  <a:pt x="22295" y="111474"/>
                </a:lnTo>
                <a:lnTo>
                  <a:pt x="20553" y="111474"/>
                </a:lnTo>
                <a:lnTo>
                  <a:pt x="20553" y="105077"/>
                </a:lnTo>
                <a:lnTo>
                  <a:pt x="20047" y="111474"/>
                </a:lnTo>
                <a:lnTo>
                  <a:pt x="18115" y="111474"/>
                </a:lnTo>
                <a:lnTo>
                  <a:pt x="17608" y="105077"/>
                </a:lnTo>
                <a:lnTo>
                  <a:pt x="17608" y="111474"/>
                </a:lnTo>
                <a:lnTo>
                  <a:pt x="15866" y="111474"/>
                </a:lnTo>
                <a:lnTo>
                  <a:pt x="15866" y="96463"/>
                </a:lnTo>
                <a:lnTo>
                  <a:pt x="18653" y="96463"/>
                </a:lnTo>
                <a:lnTo>
                  <a:pt x="19096" y="101562"/>
                </a:lnTo>
                <a:lnTo>
                  <a:pt x="19508" y="96463"/>
                </a:lnTo>
                <a:close/>
                <a:moveTo>
                  <a:pt x="29769" y="96463"/>
                </a:moveTo>
                <a:lnTo>
                  <a:pt x="29769" y="111474"/>
                </a:lnTo>
                <a:lnTo>
                  <a:pt x="28059" y="111474"/>
                </a:lnTo>
                <a:lnTo>
                  <a:pt x="28059" y="105077"/>
                </a:lnTo>
                <a:lnTo>
                  <a:pt x="27520" y="111474"/>
                </a:lnTo>
                <a:lnTo>
                  <a:pt x="25589" y="111474"/>
                </a:lnTo>
                <a:lnTo>
                  <a:pt x="25082" y="105077"/>
                </a:lnTo>
                <a:lnTo>
                  <a:pt x="25082" y="111474"/>
                </a:lnTo>
                <a:lnTo>
                  <a:pt x="23340" y="111474"/>
                </a:lnTo>
                <a:lnTo>
                  <a:pt x="23340" y="96463"/>
                </a:lnTo>
                <a:lnTo>
                  <a:pt x="26159" y="96463"/>
                </a:lnTo>
                <a:lnTo>
                  <a:pt x="26570" y="101562"/>
                </a:lnTo>
                <a:lnTo>
                  <a:pt x="26982" y="96463"/>
                </a:lnTo>
                <a:close/>
                <a:moveTo>
                  <a:pt x="37243" y="96463"/>
                </a:moveTo>
                <a:lnTo>
                  <a:pt x="37243" y="111474"/>
                </a:lnTo>
                <a:lnTo>
                  <a:pt x="35533" y="111474"/>
                </a:lnTo>
                <a:lnTo>
                  <a:pt x="35533" y="105077"/>
                </a:lnTo>
                <a:lnTo>
                  <a:pt x="34994" y="111474"/>
                </a:lnTo>
                <a:lnTo>
                  <a:pt x="33094" y="111474"/>
                </a:lnTo>
                <a:lnTo>
                  <a:pt x="32556" y="105077"/>
                </a:lnTo>
                <a:lnTo>
                  <a:pt x="32556" y="111474"/>
                </a:lnTo>
                <a:lnTo>
                  <a:pt x="30814" y="111474"/>
                </a:lnTo>
                <a:lnTo>
                  <a:pt x="30814" y="96463"/>
                </a:lnTo>
                <a:lnTo>
                  <a:pt x="33633" y="96463"/>
                </a:lnTo>
                <a:lnTo>
                  <a:pt x="34044" y="101562"/>
                </a:lnTo>
                <a:lnTo>
                  <a:pt x="34456" y="96463"/>
                </a:lnTo>
                <a:close/>
                <a:moveTo>
                  <a:pt x="44748" y="96463"/>
                </a:moveTo>
                <a:lnTo>
                  <a:pt x="44748" y="111474"/>
                </a:lnTo>
                <a:lnTo>
                  <a:pt x="43007" y="111474"/>
                </a:lnTo>
                <a:lnTo>
                  <a:pt x="43007" y="105077"/>
                </a:lnTo>
                <a:lnTo>
                  <a:pt x="42468" y="111474"/>
                </a:lnTo>
                <a:lnTo>
                  <a:pt x="40568" y="111474"/>
                </a:lnTo>
                <a:lnTo>
                  <a:pt x="40030" y="105077"/>
                </a:lnTo>
                <a:lnTo>
                  <a:pt x="40030" y="111474"/>
                </a:lnTo>
                <a:lnTo>
                  <a:pt x="38320" y="111474"/>
                </a:lnTo>
                <a:lnTo>
                  <a:pt x="38320" y="96463"/>
                </a:lnTo>
                <a:lnTo>
                  <a:pt x="41106" y="96463"/>
                </a:lnTo>
                <a:lnTo>
                  <a:pt x="41518" y="101562"/>
                </a:lnTo>
                <a:lnTo>
                  <a:pt x="41930" y="96463"/>
                </a:lnTo>
                <a:close/>
                <a:moveTo>
                  <a:pt x="52222" y="96463"/>
                </a:moveTo>
                <a:lnTo>
                  <a:pt x="52222" y="111474"/>
                </a:lnTo>
                <a:lnTo>
                  <a:pt x="50480" y="111474"/>
                </a:lnTo>
                <a:lnTo>
                  <a:pt x="50480" y="105077"/>
                </a:lnTo>
                <a:lnTo>
                  <a:pt x="49942" y="111474"/>
                </a:lnTo>
                <a:lnTo>
                  <a:pt x="48042" y="111474"/>
                </a:lnTo>
                <a:lnTo>
                  <a:pt x="47504" y="105077"/>
                </a:lnTo>
                <a:lnTo>
                  <a:pt x="47504" y="111474"/>
                </a:lnTo>
                <a:lnTo>
                  <a:pt x="45793" y="111474"/>
                </a:lnTo>
                <a:lnTo>
                  <a:pt x="45793" y="96463"/>
                </a:lnTo>
                <a:lnTo>
                  <a:pt x="48580" y="96463"/>
                </a:lnTo>
                <a:lnTo>
                  <a:pt x="48992" y="101562"/>
                </a:lnTo>
                <a:lnTo>
                  <a:pt x="49404" y="96463"/>
                </a:lnTo>
                <a:close/>
                <a:moveTo>
                  <a:pt x="59696" y="96463"/>
                </a:moveTo>
                <a:lnTo>
                  <a:pt x="59696" y="111474"/>
                </a:lnTo>
                <a:lnTo>
                  <a:pt x="57954" y="111474"/>
                </a:lnTo>
                <a:lnTo>
                  <a:pt x="57954" y="105077"/>
                </a:lnTo>
                <a:lnTo>
                  <a:pt x="57448" y="111474"/>
                </a:lnTo>
                <a:lnTo>
                  <a:pt x="55516" y="111474"/>
                </a:lnTo>
                <a:lnTo>
                  <a:pt x="54978" y="105077"/>
                </a:lnTo>
                <a:lnTo>
                  <a:pt x="54978" y="111474"/>
                </a:lnTo>
                <a:lnTo>
                  <a:pt x="53267" y="111474"/>
                </a:lnTo>
                <a:lnTo>
                  <a:pt x="53267" y="96463"/>
                </a:lnTo>
                <a:lnTo>
                  <a:pt x="56054" y="96463"/>
                </a:lnTo>
                <a:lnTo>
                  <a:pt x="56466" y="101562"/>
                </a:lnTo>
                <a:lnTo>
                  <a:pt x="56878" y="96463"/>
                </a:lnTo>
                <a:close/>
                <a:moveTo>
                  <a:pt x="67170" y="96463"/>
                </a:moveTo>
                <a:lnTo>
                  <a:pt x="67170" y="111474"/>
                </a:lnTo>
                <a:lnTo>
                  <a:pt x="65428" y="111474"/>
                </a:lnTo>
                <a:lnTo>
                  <a:pt x="65428" y="105077"/>
                </a:lnTo>
                <a:lnTo>
                  <a:pt x="64922" y="111474"/>
                </a:lnTo>
                <a:lnTo>
                  <a:pt x="62990" y="111474"/>
                </a:lnTo>
                <a:lnTo>
                  <a:pt x="62483" y="105077"/>
                </a:lnTo>
                <a:lnTo>
                  <a:pt x="62483" y="111474"/>
                </a:lnTo>
                <a:lnTo>
                  <a:pt x="60741" y="111474"/>
                </a:lnTo>
                <a:lnTo>
                  <a:pt x="60741" y="96463"/>
                </a:lnTo>
                <a:lnTo>
                  <a:pt x="63528" y="96463"/>
                </a:lnTo>
                <a:lnTo>
                  <a:pt x="63940" y="101562"/>
                </a:lnTo>
                <a:lnTo>
                  <a:pt x="64383" y="96463"/>
                </a:lnTo>
                <a:close/>
                <a:moveTo>
                  <a:pt x="74644" y="96463"/>
                </a:moveTo>
                <a:lnTo>
                  <a:pt x="74644" y="111474"/>
                </a:lnTo>
                <a:lnTo>
                  <a:pt x="72902" y="111474"/>
                </a:lnTo>
                <a:lnTo>
                  <a:pt x="72902" y="105077"/>
                </a:lnTo>
                <a:lnTo>
                  <a:pt x="72395" y="111474"/>
                </a:lnTo>
                <a:lnTo>
                  <a:pt x="70464" y="111474"/>
                </a:lnTo>
                <a:lnTo>
                  <a:pt x="69957" y="105077"/>
                </a:lnTo>
                <a:lnTo>
                  <a:pt x="69957" y="111474"/>
                </a:lnTo>
                <a:lnTo>
                  <a:pt x="68215" y="111474"/>
                </a:lnTo>
                <a:lnTo>
                  <a:pt x="68215" y="96463"/>
                </a:lnTo>
                <a:lnTo>
                  <a:pt x="71002" y="96463"/>
                </a:lnTo>
                <a:lnTo>
                  <a:pt x="71445" y="101562"/>
                </a:lnTo>
                <a:lnTo>
                  <a:pt x="71857" y="96463"/>
                </a:lnTo>
                <a:close/>
                <a:moveTo>
                  <a:pt x="82118" y="96463"/>
                </a:moveTo>
                <a:lnTo>
                  <a:pt x="82118" y="111474"/>
                </a:lnTo>
                <a:lnTo>
                  <a:pt x="80376" y="111474"/>
                </a:lnTo>
                <a:lnTo>
                  <a:pt x="80376" y="105077"/>
                </a:lnTo>
                <a:lnTo>
                  <a:pt x="79869" y="111474"/>
                </a:lnTo>
                <a:lnTo>
                  <a:pt x="77969" y="111474"/>
                </a:lnTo>
                <a:lnTo>
                  <a:pt x="77431" y="105077"/>
                </a:lnTo>
                <a:lnTo>
                  <a:pt x="77431" y="111474"/>
                </a:lnTo>
                <a:lnTo>
                  <a:pt x="75689" y="111474"/>
                </a:lnTo>
                <a:lnTo>
                  <a:pt x="75689" y="96463"/>
                </a:lnTo>
                <a:lnTo>
                  <a:pt x="78508" y="96463"/>
                </a:lnTo>
                <a:lnTo>
                  <a:pt x="78919" y="101562"/>
                </a:lnTo>
                <a:lnTo>
                  <a:pt x="79331" y="96463"/>
                </a:lnTo>
                <a:close/>
                <a:moveTo>
                  <a:pt x="89623" y="96463"/>
                </a:moveTo>
                <a:lnTo>
                  <a:pt x="89623" y="111474"/>
                </a:lnTo>
                <a:lnTo>
                  <a:pt x="87882" y="111474"/>
                </a:lnTo>
                <a:lnTo>
                  <a:pt x="87882" y="105077"/>
                </a:lnTo>
                <a:lnTo>
                  <a:pt x="87343" y="111474"/>
                </a:lnTo>
                <a:lnTo>
                  <a:pt x="85443" y="111474"/>
                </a:lnTo>
                <a:lnTo>
                  <a:pt x="84905" y="105077"/>
                </a:lnTo>
                <a:lnTo>
                  <a:pt x="84905" y="111474"/>
                </a:lnTo>
                <a:lnTo>
                  <a:pt x="83163" y="111474"/>
                </a:lnTo>
                <a:lnTo>
                  <a:pt x="83163" y="96463"/>
                </a:lnTo>
                <a:lnTo>
                  <a:pt x="85982" y="96463"/>
                </a:lnTo>
                <a:lnTo>
                  <a:pt x="86393" y="101562"/>
                </a:lnTo>
                <a:lnTo>
                  <a:pt x="86805" y="96463"/>
                </a:lnTo>
                <a:close/>
                <a:moveTo>
                  <a:pt x="97097" y="96463"/>
                </a:moveTo>
                <a:lnTo>
                  <a:pt x="97097" y="111474"/>
                </a:lnTo>
                <a:lnTo>
                  <a:pt x="95356" y="111474"/>
                </a:lnTo>
                <a:lnTo>
                  <a:pt x="95356" y="105077"/>
                </a:lnTo>
                <a:lnTo>
                  <a:pt x="94817" y="111474"/>
                </a:lnTo>
                <a:lnTo>
                  <a:pt x="92917" y="111474"/>
                </a:lnTo>
                <a:lnTo>
                  <a:pt x="92379" y="105077"/>
                </a:lnTo>
                <a:lnTo>
                  <a:pt x="92379" y="111474"/>
                </a:lnTo>
                <a:lnTo>
                  <a:pt x="90637" y="111474"/>
                </a:lnTo>
                <a:lnTo>
                  <a:pt x="90637" y="96463"/>
                </a:lnTo>
                <a:lnTo>
                  <a:pt x="93455" y="96463"/>
                </a:lnTo>
                <a:lnTo>
                  <a:pt x="93867" y="101562"/>
                </a:lnTo>
                <a:lnTo>
                  <a:pt x="94279" y="96463"/>
                </a:lnTo>
                <a:close/>
                <a:moveTo>
                  <a:pt x="104571" y="96463"/>
                </a:moveTo>
                <a:lnTo>
                  <a:pt x="104571" y="111474"/>
                </a:lnTo>
                <a:lnTo>
                  <a:pt x="102829" y="111474"/>
                </a:lnTo>
                <a:lnTo>
                  <a:pt x="102829" y="105077"/>
                </a:lnTo>
                <a:lnTo>
                  <a:pt x="102323" y="111474"/>
                </a:lnTo>
                <a:lnTo>
                  <a:pt x="100391" y="111474"/>
                </a:lnTo>
                <a:lnTo>
                  <a:pt x="99853" y="105077"/>
                </a:lnTo>
                <a:lnTo>
                  <a:pt x="99853" y="111474"/>
                </a:lnTo>
                <a:lnTo>
                  <a:pt x="98142" y="111474"/>
                </a:lnTo>
                <a:lnTo>
                  <a:pt x="98142" y="96463"/>
                </a:lnTo>
                <a:lnTo>
                  <a:pt x="100929" y="96463"/>
                </a:lnTo>
                <a:lnTo>
                  <a:pt x="101341" y="101562"/>
                </a:lnTo>
                <a:lnTo>
                  <a:pt x="101753" y="96463"/>
                </a:lnTo>
                <a:close/>
                <a:moveTo>
                  <a:pt x="112045" y="96463"/>
                </a:moveTo>
                <a:lnTo>
                  <a:pt x="112045" y="111474"/>
                </a:lnTo>
                <a:lnTo>
                  <a:pt x="110303" y="111474"/>
                </a:lnTo>
                <a:lnTo>
                  <a:pt x="110303" y="105077"/>
                </a:lnTo>
                <a:lnTo>
                  <a:pt x="109797" y="111474"/>
                </a:lnTo>
                <a:lnTo>
                  <a:pt x="107865" y="111474"/>
                </a:lnTo>
                <a:lnTo>
                  <a:pt x="107358" y="105077"/>
                </a:lnTo>
                <a:lnTo>
                  <a:pt x="107358" y="111474"/>
                </a:lnTo>
                <a:lnTo>
                  <a:pt x="105616" y="111474"/>
                </a:lnTo>
                <a:lnTo>
                  <a:pt x="105616" y="96463"/>
                </a:lnTo>
                <a:lnTo>
                  <a:pt x="108403" y="96463"/>
                </a:lnTo>
                <a:lnTo>
                  <a:pt x="108815" y="101562"/>
                </a:lnTo>
                <a:lnTo>
                  <a:pt x="109258" y="96463"/>
                </a:lnTo>
                <a:close/>
                <a:moveTo>
                  <a:pt x="119519" y="96463"/>
                </a:moveTo>
                <a:lnTo>
                  <a:pt x="119519" y="111474"/>
                </a:lnTo>
                <a:lnTo>
                  <a:pt x="117777" y="111474"/>
                </a:lnTo>
                <a:lnTo>
                  <a:pt x="117777" y="105077"/>
                </a:lnTo>
                <a:lnTo>
                  <a:pt x="117271" y="111474"/>
                </a:lnTo>
                <a:lnTo>
                  <a:pt x="115339" y="111474"/>
                </a:lnTo>
                <a:lnTo>
                  <a:pt x="114832" y="105077"/>
                </a:lnTo>
                <a:lnTo>
                  <a:pt x="114832" y="111474"/>
                </a:lnTo>
                <a:lnTo>
                  <a:pt x="113090" y="111474"/>
                </a:lnTo>
                <a:lnTo>
                  <a:pt x="113090" y="96463"/>
                </a:lnTo>
                <a:lnTo>
                  <a:pt x="115877" y="96463"/>
                </a:lnTo>
                <a:lnTo>
                  <a:pt x="116320" y="101562"/>
                </a:lnTo>
                <a:lnTo>
                  <a:pt x="116732" y="96463"/>
                </a:lnTo>
                <a:close/>
                <a:moveTo>
                  <a:pt x="126993" y="96463"/>
                </a:moveTo>
                <a:lnTo>
                  <a:pt x="126993" y="111474"/>
                </a:lnTo>
                <a:lnTo>
                  <a:pt x="125283" y="111474"/>
                </a:lnTo>
                <a:lnTo>
                  <a:pt x="125283" y="105077"/>
                </a:lnTo>
                <a:lnTo>
                  <a:pt x="124744" y="111474"/>
                </a:lnTo>
                <a:lnTo>
                  <a:pt x="122813" y="111474"/>
                </a:lnTo>
                <a:lnTo>
                  <a:pt x="122306" y="105077"/>
                </a:lnTo>
                <a:lnTo>
                  <a:pt x="122306" y="111474"/>
                </a:lnTo>
                <a:lnTo>
                  <a:pt x="120564" y="111474"/>
                </a:lnTo>
                <a:lnTo>
                  <a:pt x="120564" y="96463"/>
                </a:lnTo>
                <a:lnTo>
                  <a:pt x="123351" y="96463"/>
                </a:lnTo>
                <a:lnTo>
                  <a:pt x="123794" y="101562"/>
                </a:lnTo>
                <a:lnTo>
                  <a:pt x="124206" y="96463"/>
                </a:lnTo>
                <a:close/>
                <a:moveTo>
                  <a:pt x="134467" y="96463"/>
                </a:moveTo>
                <a:lnTo>
                  <a:pt x="134467" y="111474"/>
                </a:lnTo>
                <a:lnTo>
                  <a:pt x="132757" y="111474"/>
                </a:lnTo>
                <a:lnTo>
                  <a:pt x="132757" y="105077"/>
                </a:lnTo>
                <a:lnTo>
                  <a:pt x="132218" y="111474"/>
                </a:lnTo>
                <a:lnTo>
                  <a:pt x="130318" y="111474"/>
                </a:lnTo>
                <a:lnTo>
                  <a:pt x="129780" y="105077"/>
                </a:lnTo>
                <a:lnTo>
                  <a:pt x="129780" y="111474"/>
                </a:lnTo>
                <a:lnTo>
                  <a:pt x="128038" y="111474"/>
                </a:lnTo>
                <a:lnTo>
                  <a:pt x="128038" y="96463"/>
                </a:lnTo>
                <a:lnTo>
                  <a:pt x="130857" y="96463"/>
                </a:lnTo>
                <a:lnTo>
                  <a:pt x="131268" y="101562"/>
                </a:lnTo>
                <a:lnTo>
                  <a:pt x="131680" y="96463"/>
                </a:lnTo>
                <a:close/>
                <a:moveTo>
                  <a:pt x="141941" y="96463"/>
                </a:moveTo>
                <a:lnTo>
                  <a:pt x="141941" y="111474"/>
                </a:lnTo>
                <a:lnTo>
                  <a:pt x="140231" y="111474"/>
                </a:lnTo>
                <a:lnTo>
                  <a:pt x="140231" y="105077"/>
                </a:lnTo>
                <a:lnTo>
                  <a:pt x="139692" y="111474"/>
                </a:lnTo>
                <a:lnTo>
                  <a:pt x="137792" y="111474"/>
                </a:lnTo>
                <a:lnTo>
                  <a:pt x="137254" y="105077"/>
                </a:lnTo>
                <a:lnTo>
                  <a:pt x="137254" y="111474"/>
                </a:lnTo>
                <a:lnTo>
                  <a:pt x="135512" y="111474"/>
                </a:lnTo>
                <a:lnTo>
                  <a:pt x="135512" y="96463"/>
                </a:lnTo>
                <a:lnTo>
                  <a:pt x="138330" y="96463"/>
                </a:lnTo>
                <a:lnTo>
                  <a:pt x="138742" y="101562"/>
                </a:lnTo>
                <a:lnTo>
                  <a:pt x="139154" y="96463"/>
                </a:lnTo>
                <a:close/>
                <a:moveTo>
                  <a:pt x="149446" y="96463"/>
                </a:moveTo>
                <a:lnTo>
                  <a:pt x="149446" y="111474"/>
                </a:lnTo>
                <a:lnTo>
                  <a:pt x="147705" y="111474"/>
                </a:lnTo>
                <a:lnTo>
                  <a:pt x="147705" y="105077"/>
                </a:lnTo>
                <a:lnTo>
                  <a:pt x="147166" y="111474"/>
                </a:lnTo>
                <a:lnTo>
                  <a:pt x="145266" y="111474"/>
                </a:lnTo>
                <a:lnTo>
                  <a:pt x="144728" y="105077"/>
                </a:lnTo>
                <a:lnTo>
                  <a:pt x="144728" y="111474"/>
                </a:lnTo>
                <a:lnTo>
                  <a:pt x="142986" y="111474"/>
                </a:lnTo>
                <a:lnTo>
                  <a:pt x="142986" y="96463"/>
                </a:lnTo>
                <a:lnTo>
                  <a:pt x="145804" y="96463"/>
                </a:lnTo>
                <a:lnTo>
                  <a:pt x="146216" y="101562"/>
                </a:lnTo>
                <a:lnTo>
                  <a:pt x="146628" y="96463"/>
                </a:lnTo>
                <a:close/>
                <a:moveTo>
                  <a:pt x="156920" y="96463"/>
                </a:moveTo>
                <a:lnTo>
                  <a:pt x="156920" y="111474"/>
                </a:lnTo>
                <a:lnTo>
                  <a:pt x="155178" y="111474"/>
                </a:lnTo>
                <a:lnTo>
                  <a:pt x="155178" y="105077"/>
                </a:lnTo>
                <a:lnTo>
                  <a:pt x="154640" y="111474"/>
                </a:lnTo>
                <a:lnTo>
                  <a:pt x="152740" y="111474"/>
                </a:lnTo>
                <a:lnTo>
                  <a:pt x="152233" y="105077"/>
                </a:lnTo>
                <a:lnTo>
                  <a:pt x="152233" y="111474"/>
                </a:lnTo>
                <a:lnTo>
                  <a:pt x="150491" y="111474"/>
                </a:lnTo>
                <a:lnTo>
                  <a:pt x="150491" y="96463"/>
                </a:lnTo>
                <a:lnTo>
                  <a:pt x="153278" y="96463"/>
                </a:lnTo>
                <a:lnTo>
                  <a:pt x="153690" y="101562"/>
                </a:lnTo>
                <a:lnTo>
                  <a:pt x="154133" y="96463"/>
                </a:lnTo>
                <a:close/>
                <a:moveTo>
                  <a:pt x="164394" y="96463"/>
                </a:moveTo>
                <a:lnTo>
                  <a:pt x="164394" y="111474"/>
                </a:lnTo>
                <a:lnTo>
                  <a:pt x="162652" y="111474"/>
                </a:lnTo>
                <a:lnTo>
                  <a:pt x="162652" y="105077"/>
                </a:lnTo>
                <a:lnTo>
                  <a:pt x="162146" y="111474"/>
                </a:lnTo>
                <a:lnTo>
                  <a:pt x="160214" y="111474"/>
                </a:lnTo>
                <a:lnTo>
                  <a:pt x="159707" y="105077"/>
                </a:lnTo>
                <a:lnTo>
                  <a:pt x="159707" y="111474"/>
                </a:lnTo>
                <a:lnTo>
                  <a:pt x="157965" y="111474"/>
                </a:lnTo>
                <a:lnTo>
                  <a:pt x="157965" y="96463"/>
                </a:lnTo>
                <a:lnTo>
                  <a:pt x="160752" y="96463"/>
                </a:lnTo>
                <a:lnTo>
                  <a:pt x="161164" y="101562"/>
                </a:lnTo>
                <a:lnTo>
                  <a:pt x="161607" y="96463"/>
                </a:lnTo>
                <a:close/>
                <a:moveTo>
                  <a:pt x="171868" y="96463"/>
                </a:moveTo>
                <a:lnTo>
                  <a:pt x="171868" y="111474"/>
                </a:lnTo>
                <a:lnTo>
                  <a:pt x="170126" y="111474"/>
                </a:lnTo>
                <a:lnTo>
                  <a:pt x="170126" y="105077"/>
                </a:lnTo>
                <a:lnTo>
                  <a:pt x="169620" y="111474"/>
                </a:lnTo>
                <a:lnTo>
                  <a:pt x="167688" y="111474"/>
                </a:lnTo>
                <a:lnTo>
                  <a:pt x="167181" y="105077"/>
                </a:lnTo>
                <a:lnTo>
                  <a:pt x="167181" y="111474"/>
                </a:lnTo>
                <a:lnTo>
                  <a:pt x="165439" y="111474"/>
                </a:lnTo>
                <a:lnTo>
                  <a:pt x="165439" y="96463"/>
                </a:lnTo>
                <a:lnTo>
                  <a:pt x="168226" y="96463"/>
                </a:lnTo>
                <a:lnTo>
                  <a:pt x="168638" y="101562"/>
                </a:lnTo>
                <a:lnTo>
                  <a:pt x="169081" y="96463"/>
                </a:lnTo>
                <a:close/>
                <a:moveTo>
                  <a:pt x="179342" y="96463"/>
                </a:moveTo>
                <a:lnTo>
                  <a:pt x="179342" y="111474"/>
                </a:lnTo>
                <a:lnTo>
                  <a:pt x="177600" y="111474"/>
                </a:lnTo>
                <a:lnTo>
                  <a:pt x="177600" y="105077"/>
                </a:lnTo>
                <a:lnTo>
                  <a:pt x="177093" y="111474"/>
                </a:lnTo>
                <a:lnTo>
                  <a:pt x="175193" y="111474"/>
                </a:lnTo>
                <a:lnTo>
                  <a:pt x="174655" y="105077"/>
                </a:lnTo>
                <a:lnTo>
                  <a:pt x="174655" y="111474"/>
                </a:lnTo>
                <a:lnTo>
                  <a:pt x="172913" y="111474"/>
                </a:lnTo>
                <a:lnTo>
                  <a:pt x="172913" y="96463"/>
                </a:lnTo>
                <a:lnTo>
                  <a:pt x="175732" y="96463"/>
                </a:lnTo>
                <a:lnTo>
                  <a:pt x="176143" y="101562"/>
                </a:lnTo>
                <a:lnTo>
                  <a:pt x="176555" y="96463"/>
                </a:lnTo>
                <a:close/>
                <a:moveTo>
                  <a:pt x="186816" y="96463"/>
                </a:moveTo>
                <a:lnTo>
                  <a:pt x="186816" y="111474"/>
                </a:lnTo>
                <a:lnTo>
                  <a:pt x="185106" y="111474"/>
                </a:lnTo>
                <a:lnTo>
                  <a:pt x="185106" y="105077"/>
                </a:lnTo>
                <a:lnTo>
                  <a:pt x="184567" y="111474"/>
                </a:lnTo>
                <a:lnTo>
                  <a:pt x="182667" y="111474"/>
                </a:lnTo>
                <a:lnTo>
                  <a:pt x="182129" y="105077"/>
                </a:lnTo>
                <a:lnTo>
                  <a:pt x="182129" y="111474"/>
                </a:lnTo>
                <a:lnTo>
                  <a:pt x="180387" y="111474"/>
                </a:lnTo>
                <a:lnTo>
                  <a:pt x="180387" y="96463"/>
                </a:lnTo>
                <a:lnTo>
                  <a:pt x="183206" y="96463"/>
                </a:lnTo>
                <a:lnTo>
                  <a:pt x="183617" y="101562"/>
                </a:lnTo>
                <a:lnTo>
                  <a:pt x="184029" y="96463"/>
                </a:lnTo>
                <a:close/>
                <a:moveTo>
                  <a:pt x="194321" y="96463"/>
                </a:moveTo>
                <a:lnTo>
                  <a:pt x="194321" y="111474"/>
                </a:lnTo>
                <a:lnTo>
                  <a:pt x="192580" y="111474"/>
                </a:lnTo>
                <a:lnTo>
                  <a:pt x="192580" y="105077"/>
                </a:lnTo>
                <a:lnTo>
                  <a:pt x="192041" y="111474"/>
                </a:lnTo>
                <a:lnTo>
                  <a:pt x="190141" y="111474"/>
                </a:lnTo>
                <a:lnTo>
                  <a:pt x="189603" y="105077"/>
                </a:lnTo>
                <a:lnTo>
                  <a:pt x="189603" y="111474"/>
                </a:lnTo>
                <a:lnTo>
                  <a:pt x="187861" y="111474"/>
                </a:lnTo>
                <a:lnTo>
                  <a:pt x="187861" y="96463"/>
                </a:lnTo>
                <a:lnTo>
                  <a:pt x="190679" y="96463"/>
                </a:lnTo>
                <a:lnTo>
                  <a:pt x="191091" y="101562"/>
                </a:lnTo>
                <a:lnTo>
                  <a:pt x="191503" y="96463"/>
                </a:lnTo>
                <a:close/>
                <a:moveTo>
                  <a:pt x="201795" y="96463"/>
                </a:moveTo>
                <a:lnTo>
                  <a:pt x="201795" y="111474"/>
                </a:lnTo>
                <a:lnTo>
                  <a:pt x="200054" y="111474"/>
                </a:lnTo>
                <a:lnTo>
                  <a:pt x="200054" y="105077"/>
                </a:lnTo>
                <a:lnTo>
                  <a:pt x="199515" y="111474"/>
                </a:lnTo>
                <a:lnTo>
                  <a:pt x="197615" y="111474"/>
                </a:lnTo>
                <a:lnTo>
                  <a:pt x="197077" y="105077"/>
                </a:lnTo>
                <a:lnTo>
                  <a:pt x="197077" y="111474"/>
                </a:lnTo>
                <a:lnTo>
                  <a:pt x="195366" y="111474"/>
                </a:lnTo>
                <a:lnTo>
                  <a:pt x="195366" y="96463"/>
                </a:lnTo>
                <a:lnTo>
                  <a:pt x="198153" y="96463"/>
                </a:lnTo>
                <a:lnTo>
                  <a:pt x="198565" y="101562"/>
                </a:lnTo>
                <a:lnTo>
                  <a:pt x="198977" y="96463"/>
                </a:lnTo>
                <a:close/>
                <a:moveTo>
                  <a:pt x="209269" y="96463"/>
                </a:moveTo>
                <a:lnTo>
                  <a:pt x="209269" y="111474"/>
                </a:lnTo>
                <a:lnTo>
                  <a:pt x="207527" y="111474"/>
                </a:lnTo>
                <a:lnTo>
                  <a:pt x="207527" y="105077"/>
                </a:lnTo>
                <a:lnTo>
                  <a:pt x="207021" y="111474"/>
                </a:lnTo>
                <a:lnTo>
                  <a:pt x="205089" y="111474"/>
                </a:lnTo>
                <a:lnTo>
                  <a:pt x="204582" y="105077"/>
                </a:lnTo>
                <a:lnTo>
                  <a:pt x="204582" y="111474"/>
                </a:lnTo>
                <a:lnTo>
                  <a:pt x="202840" y="111474"/>
                </a:lnTo>
                <a:lnTo>
                  <a:pt x="202840" y="96463"/>
                </a:lnTo>
                <a:lnTo>
                  <a:pt x="205627" y="96463"/>
                </a:lnTo>
                <a:lnTo>
                  <a:pt x="206039" y="101562"/>
                </a:lnTo>
                <a:lnTo>
                  <a:pt x="206451" y="96463"/>
                </a:lnTo>
                <a:close/>
                <a:moveTo>
                  <a:pt x="216743" y="96463"/>
                </a:moveTo>
                <a:lnTo>
                  <a:pt x="216743" y="111474"/>
                </a:lnTo>
                <a:lnTo>
                  <a:pt x="215001" y="111474"/>
                </a:lnTo>
                <a:lnTo>
                  <a:pt x="215001" y="105077"/>
                </a:lnTo>
                <a:lnTo>
                  <a:pt x="214495" y="111474"/>
                </a:lnTo>
                <a:lnTo>
                  <a:pt x="212563" y="111474"/>
                </a:lnTo>
                <a:lnTo>
                  <a:pt x="212056" y="105077"/>
                </a:lnTo>
                <a:lnTo>
                  <a:pt x="212056" y="111474"/>
                </a:lnTo>
                <a:lnTo>
                  <a:pt x="210314" y="111474"/>
                </a:lnTo>
                <a:lnTo>
                  <a:pt x="210314" y="96463"/>
                </a:lnTo>
                <a:lnTo>
                  <a:pt x="213101" y="96463"/>
                </a:lnTo>
                <a:lnTo>
                  <a:pt x="213513" y="101562"/>
                </a:lnTo>
                <a:lnTo>
                  <a:pt x="213956" y="96463"/>
                </a:lnTo>
                <a:close/>
                <a:moveTo>
                  <a:pt x="224217" y="96463"/>
                </a:moveTo>
                <a:lnTo>
                  <a:pt x="224217" y="111474"/>
                </a:lnTo>
                <a:lnTo>
                  <a:pt x="222475" y="111474"/>
                </a:lnTo>
                <a:lnTo>
                  <a:pt x="222475" y="105077"/>
                </a:lnTo>
                <a:lnTo>
                  <a:pt x="221969" y="111474"/>
                </a:lnTo>
                <a:lnTo>
                  <a:pt x="220037" y="111474"/>
                </a:lnTo>
                <a:lnTo>
                  <a:pt x="219530" y="105077"/>
                </a:lnTo>
                <a:lnTo>
                  <a:pt x="219530" y="111474"/>
                </a:lnTo>
                <a:lnTo>
                  <a:pt x="217788" y="111474"/>
                </a:lnTo>
                <a:lnTo>
                  <a:pt x="217788" y="96463"/>
                </a:lnTo>
                <a:lnTo>
                  <a:pt x="220575" y="96463"/>
                </a:lnTo>
                <a:lnTo>
                  <a:pt x="221018" y="101562"/>
                </a:lnTo>
                <a:lnTo>
                  <a:pt x="221430" y="96463"/>
                </a:lnTo>
                <a:close/>
                <a:moveTo>
                  <a:pt x="231691" y="96463"/>
                </a:moveTo>
                <a:lnTo>
                  <a:pt x="231691" y="111474"/>
                </a:lnTo>
                <a:lnTo>
                  <a:pt x="229981" y="111474"/>
                </a:lnTo>
                <a:lnTo>
                  <a:pt x="229981" y="105077"/>
                </a:lnTo>
                <a:lnTo>
                  <a:pt x="229442" y="111474"/>
                </a:lnTo>
                <a:lnTo>
                  <a:pt x="227542" y="111474"/>
                </a:lnTo>
                <a:lnTo>
                  <a:pt x="227004" y="105077"/>
                </a:lnTo>
                <a:lnTo>
                  <a:pt x="227004" y="111474"/>
                </a:lnTo>
                <a:lnTo>
                  <a:pt x="225262" y="111474"/>
                </a:lnTo>
                <a:lnTo>
                  <a:pt x="225262" y="96463"/>
                </a:lnTo>
                <a:lnTo>
                  <a:pt x="228049" y="96463"/>
                </a:lnTo>
                <a:lnTo>
                  <a:pt x="228492" y="101562"/>
                </a:lnTo>
                <a:lnTo>
                  <a:pt x="228904" y="96463"/>
                </a:lnTo>
                <a:close/>
                <a:moveTo>
                  <a:pt x="239165" y="96463"/>
                </a:moveTo>
                <a:lnTo>
                  <a:pt x="239165" y="111474"/>
                </a:lnTo>
                <a:lnTo>
                  <a:pt x="237455" y="111474"/>
                </a:lnTo>
                <a:lnTo>
                  <a:pt x="237455" y="105077"/>
                </a:lnTo>
                <a:lnTo>
                  <a:pt x="236916" y="111474"/>
                </a:lnTo>
                <a:lnTo>
                  <a:pt x="235016" y="111474"/>
                </a:lnTo>
                <a:lnTo>
                  <a:pt x="234478" y="105077"/>
                </a:lnTo>
                <a:lnTo>
                  <a:pt x="234478" y="111474"/>
                </a:lnTo>
                <a:lnTo>
                  <a:pt x="232736" y="111474"/>
                </a:lnTo>
                <a:lnTo>
                  <a:pt x="232736" y="96463"/>
                </a:lnTo>
                <a:lnTo>
                  <a:pt x="235555" y="96463"/>
                </a:lnTo>
                <a:lnTo>
                  <a:pt x="235966" y="101562"/>
                </a:lnTo>
                <a:lnTo>
                  <a:pt x="236378" y="96463"/>
                </a:lnTo>
                <a:close/>
                <a:moveTo>
                  <a:pt x="246670" y="96463"/>
                </a:moveTo>
                <a:lnTo>
                  <a:pt x="246670" y="111474"/>
                </a:lnTo>
                <a:lnTo>
                  <a:pt x="244929" y="111474"/>
                </a:lnTo>
                <a:lnTo>
                  <a:pt x="244929" y="105077"/>
                </a:lnTo>
                <a:lnTo>
                  <a:pt x="244390" y="111474"/>
                </a:lnTo>
                <a:lnTo>
                  <a:pt x="242490" y="111474"/>
                </a:lnTo>
                <a:lnTo>
                  <a:pt x="241952" y="105077"/>
                </a:lnTo>
                <a:lnTo>
                  <a:pt x="241952" y="111474"/>
                </a:lnTo>
                <a:lnTo>
                  <a:pt x="240242" y="111474"/>
                </a:lnTo>
                <a:lnTo>
                  <a:pt x="240242" y="96463"/>
                </a:lnTo>
                <a:lnTo>
                  <a:pt x="243028" y="96463"/>
                </a:lnTo>
                <a:lnTo>
                  <a:pt x="243440" y="101562"/>
                </a:lnTo>
                <a:lnTo>
                  <a:pt x="243852" y="96463"/>
                </a:lnTo>
                <a:close/>
                <a:moveTo>
                  <a:pt x="254144" y="96463"/>
                </a:moveTo>
                <a:lnTo>
                  <a:pt x="254144" y="111474"/>
                </a:lnTo>
                <a:lnTo>
                  <a:pt x="252402" y="111474"/>
                </a:lnTo>
                <a:lnTo>
                  <a:pt x="252402" y="105077"/>
                </a:lnTo>
                <a:lnTo>
                  <a:pt x="251864" y="111474"/>
                </a:lnTo>
                <a:lnTo>
                  <a:pt x="249964" y="111474"/>
                </a:lnTo>
                <a:lnTo>
                  <a:pt x="249426" y="105077"/>
                </a:lnTo>
                <a:lnTo>
                  <a:pt x="249426" y="111474"/>
                </a:lnTo>
                <a:lnTo>
                  <a:pt x="247715" y="111474"/>
                </a:lnTo>
                <a:lnTo>
                  <a:pt x="247715" y="96463"/>
                </a:lnTo>
                <a:lnTo>
                  <a:pt x="250502" y="96463"/>
                </a:lnTo>
                <a:lnTo>
                  <a:pt x="250914" y="101562"/>
                </a:lnTo>
                <a:lnTo>
                  <a:pt x="251326" y="96463"/>
                </a:lnTo>
                <a:close/>
                <a:moveTo>
                  <a:pt x="261618" y="96463"/>
                </a:moveTo>
                <a:lnTo>
                  <a:pt x="261618" y="111474"/>
                </a:lnTo>
                <a:lnTo>
                  <a:pt x="259876" y="111474"/>
                </a:lnTo>
                <a:lnTo>
                  <a:pt x="259876" y="105077"/>
                </a:lnTo>
                <a:lnTo>
                  <a:pt x="259338" y="111474"/>
                </a:lnTo>
                <a:lnTo>
                  <a:pt x="257438" y="111474"/>
                </a:lnTo>
                <a:lnTo>
                  <a:pt x="256899" y="105077"/>
                </a:lnTo>
                <a:lnTo>
                  <a:pt x="256899" y="111474"/>
                </a:lnTo>
                <a:lnTo>
                  <a:pt x="255189" y="111474"/>
                </a:lnTo>
                <a:lnTo>
                  <a:pt x="255189" y="96463"/>
                </a:lnTo>
                <a:lnTo>
                  <a:pt x="257976" y="96463"/>
                </a:lnTo>
                <a:lnTo>
                  <a:pt x="258388" y="101562"/>
                </a:lnTo>
                <a:lnTo>
                  <a:pt x="258831" y="96463"/>
                </a:lnTo>
                <a:close/>
                <a:moveTo>
                  <a:pt x="269092" y="96463"/>
                </a:moveTo>
                <a:lnTo>
                  <a:pt x="269092" y="111474"/>
                </a:lnTo>
                <a:lnTo>
                  <a:pt x="267350" y="111474"/>
                </a:lnTo>
                <a:lnTo>
                  <a:pt x="267350" y="105077"/>
                </a:lnTo>
                <a:lnTo>
                  <a:pt x="266844" y="111474"/>
                </a:lnTo>
                <a:lnTo>
                  <a:pt x="264912" y="111474"/>
                </a:lnTo>
                <a:lnTo>
                  <a:pt x="264405" y="105077"/>
                </a:lnTo>
                <a:lnTo>
                  <a:pt x="264405" y="111474"/>
                </a:lnTo>
                <a:lnTo>
                  <a:pt x="262663" y="111474"/>
                </a:lnTo>
                <a:lnTo>
                  <a:pt x="262663" y="96463"/>
                </a:lnTo>
                <a:lnTo>
                  <a:pt x="265450" y="96463"/>
                </a:lnTo>
                <a:lnTo>
                  <a:pt x="265862" y="101562"/>
                </a:lnTo>
                <a:lnTo>
                  <a:pt x="266305" y="96463"/>
                </a:lnTo>
                <a:close/>
                <a:moveTo>
                  <a:pt x="276566" y="96463"/>
                </a:moveTo>
                <a:lnTo>
                  <a:pt x="276566" y="111474"/>
                </a:lnTo>
                <a:lnTo>
                  <a:pt x="274824" y="111474"/>
                </a:lnTo>
                <a:lnTo>
                  <a:pt x="274824" y="105077"/>
                </a:lnTo>
                <a:lnTo>
                  <a:pt x="274317" y="111474"/>
                </a:lnTo>
                <a:lnTo>
                  <a:pt x="272386" y="111474"/>
                </a:lnTo>
                <a:lnTo>
                  <a:pt x="271879" y="105077"/>
                </a:lnTo>
                <a:lnTo>
                  <a:pt x="271879" y="111474"/>
                </a:lnTo>
                <a:lnTo>
                  <a:pt x="270137" y="111474"/>
                </a:lnTo>
                <a:lnTo>
                  <a:pt x="270137" y="96463"/>
                </a:lnTo>
                <a:lnTo>
                  <a:pt x="272924" y="96463"/>
                </a:lnTo>
                <a:lnTo>
                  <a:pt x="273367" y="101562"/>
                </a:lnTo>
                <a:lnTo>
                  <a:pt x="273779" y="96463"/>
                </a:lnTo>
                <a:close/>
                <a:moveTo>
                  <a:pt x="284040" y="96463"/>
                </a:moveTo>
                <a:lnTo>
                  <a:pt x="284040" y="111474"/>
                </a:lnTo>
                <a:lnTo>
                  <a:pt x="282298" y="111474"/>
                </a:lnTo>
                <a:lnTo>
                  <a:pt x="282298" y="105077"/>
                </a:lnTo>
                <a:lnTo>
                  <a:pt x="281791" y="111474"/>
                </a:lnTo>
                <a:lnTo>
                  <a:pt x="279860" y="111474"/>
                </a:lnTo>
                <a:lnTo>
                  <a:pt x="279353" y="105077"/>
                </a:lnTo>
                <a:lnTo>
                  <a:pt x="279353" y="111474"/>
                </a:lnTo>
                <a:lnTo>
                  <a:pt x="277611" y="111474"/>
                </a:lnTo>
                <a:lnTo>
                  <a:pt x="277611" y="96463"/>
                </a:lnTo>
                <a:lnTo>
                  <a:pt x="280430" y="96463"/>
                </a:lnTo>
                <a:lnTo>
                  <a:pt x="280841" y="101562"/>
                </a:lnTo>
                <a:lnTo>
                  <a:pt x="281253" y="96463"/>
                </a:lnTo>
                <a:close/>
                <a:moveTo>
                  <a:pt x="7347" y="112330"/>
                </a:moveTo>
                <a:lnTo>
                  <a:pt x="7347" y="127341"/>
                </a:lnTo>
                <a:lnTo>
                  <a:pt x="5605" y="127341"/>
                </a:lnTo>
                <a:lnTo>
                  <a:pt x="5605" y="120943"/>
                </a:lnTo>
                <a:lnTo>
                  <a:pt x="5099" y="127341"/>
                </a:lnTo>
                <a:lnTo>
                  <a:pt x="3167" y="127341"/>
                </a:lnTo>
                <a:lnTo>
                  <a:pt x="2629" y="120943"/>
                </a:lnTo>
                <a:lnTo>
                  <a:pt x="2629" y="127341"/>
                </a:lnTo>
                <a:lnTo>
                  <a:pt x="918" y="127341"/>
                </a:lnTo>
                <a:lnTo>
                  <a:pt x="918" y="112330"/>
                </a:lnTo>
                <a:lnTo>
                  <a:pt x="3705" y="112330"/>
                </a:lnTo>
                <a:lnTo>
                  <a:pt x="4117" y="117428"/>
                </a:lnTo>
                <a:lnTo>
                  <a:pt x="4529" y="112330"/>
                </a:lnTo>
                <a:close/>
                <a:moveTo>
                  <a:pt x="14821" y="112330"/>
                </a:moveTo>
                <a:lnTo>
                  <a:pt x="14821" y="127341"/>
                </a:lnTo>
                <a:lnTo>
                  <a:pt x="13079" y="127341"/>
                </a:lnTo>
                <a:lnTo>
                  <a:pt x="13079" y="120943"/>
                </a:lnTo>
                <a:lnTo>
                  <a:pt x="12573" y="127341"/>
                </a:lnTo>
                <a:lnTo>
                  <a:pt x="10641" y="127341"/>
                </a:lnTo>
                <a:lnTo>
                  <a:pt x="10134" y="120943"/>
                </a:lnTo>
                <a:lnTo>
                  <a:pt x="10134" y="127341"/>
                </a:lnTo>
                <a:lnTo>
                  <a:pt x="8392" y="127341"/>
                </a:lnTo>
                <a:lnTo>
                  <a:pt x="8392" y="112330"/>
                </a:lnTo>
                <a:lnTo>
                  <a:pt x="11179" y="112330"/>
                </a:lnTo>
                <a:lnTo>
                  <a:pt x="11591" y="117428"/>
                </a:lnTo>
                <a:lnTo>
                  <a:pt x="12034" y="112330"/>
                </a:lnTo>
                <a:close/>
                <a:moveTo>
                  <a:pt x="22295" y="112330"/>
                </a:moveTo>
                <a:lnTo>
                  <a:pt x="22295" y="127341"/>
                </a:lnTo>
                <a:lnTo>
                  <a:pt x="20553" y="127341"/>
                </a:lnTo>
                <a:lnTo>
                  <a:pt x="20553" y="120943"/>
                </a:lnTo>
                <a:lnTo>
                  <a:pt x="20047" y="127341"/>
                </a:lnTo>
                <a:lnTo>
                  <a:pt x="18115" y="127341"/>
                </a:lnTo>
                <a:lnTo>
                  <a:pt x="17608" y="120943"/>
                </a:lnTo>
                <a:lnTo>
                  <a:pt x="17608" y="127341"/>
                </a:lnTo>
                <a:lnTo>
                  <a:pt x="15866" y="127341"/>
                </a:lnTo>
                <a:lnTo>
                  <a:pt x="15866" y="112330"/>
                </a:lnTo>
                <a:lnTo>
                  <a:pt x="18653" y="112330"/>
                </a:lnTo>
                <a:lnTo>
                  <a:pt x="19096" y="117428"/>
                </a:lnTo>
                <a:lnTo>
                  <a:pt x="19508" y="112330"/>
                </a:lnTo>
                <a:close/>
                <a:moveTo>
                  <a:pt x="29769" y="112330"/>
                </a:moveTo>
                <a:lnTo>
                  <a:pt x="29769" y="127341"/>
                </a:lnTo>
                <a:lnTo>
                  <a:pt x="28059" y="127341"/>
                </a:lnTo>
                <a:lnTo>
                  <a:pt x="28059" y="120943"/>
                </a:lnTo>
                <a:lnTo>
                  <a:pt x="27520" y="127341"/>
                </a:lnTo>
                <a:lnTo>
                  <a:pt x="25589" y="127341"/>
                </a:lnTo>
                <a:lnTo>
                  <a:pt x="25082" y="120943"/>
                </a:lnTo>
                <a:lnTo>
                  <a:pt x="25082" y="127341"/>
                </a:lnTo>
                <a:lnTo>
                  <a:pt x="23340" y="127341"/>
                </a:lnTo>
                <a:lnTo>
                  <a:pt x="23340" y="112330"/>
                </a:lnTo>
                <a:lnTo>
                  <a:pt x="26159" y="112330"/>
                </a:lnTo>
                <a:lnTo>
                  <a:pt x="26570" y="117428"/>
                </a:lnTo>
                <a:lnTo>
                  <a:pt x="26982" y="112330"/>
                </a:lnTo>
                <a:close/>
                <a:moveTo>
                  <a:pt x="37243" y="112330"/>
                </a:moveTo>
                <a:lnTo>
                  <a:pt x="37243" y="127341"/>
                </a:lnTo>
                <a:lnTo>
                  <a:pt x="35533" y="127341"/>
                </a:lnTo>
                <a:lnTo>
                  <a:pt x="35533" y="120943"/>
                </a:lnTo>
                <a:lnTo>
                  <a:pt x="34994" y="127341"/>
                </a:lnTo>
                <a:lnTo>
                  <a:pt x="33094" y="127341"/>
                </a:lnTo>
                <a:lnTo>
                  <a:pt x="32556" y="120943"/>
                </a:lnTo>
                <a:lnTo>
                  <a:pt x="32556" y="127341"/>
                </a:lnTo>
                <a:lnTo>
                  <a:pt x="30814" y="127341"/>
                </a:lnTo>
                <a:lnTo>
                  <a:pt x="30814" y="112330"/>
                </a:lnTo>
                <a:lnTo>
                  <a:pt x="33633" y="112330"/>
                </a:lnTo>
                <a:lnTo>
                  <a:pt x="34044" y="117428"/>
                </a:lnTo>
                <a:lnTo>
                  <a:pt x="34456" y="112330"/>
                </a:lnTo>
                <a:close/>
                <a:moveTo>
                  <a:pt x="44748" y="112330"/>
                </a:moveTo>
                <a:lnTo>
                  <a:pt x="44748" y="127341"/>
                </a:lnTo>
                <a:lnTo>
                  <a:pt x="43007" y="127341"/>
                </a:lnTo>
                <a:lnTo>
                  <a:pt x="43007" y="120943"/>
                </a:lnTo>
                <a:lnTo>
                  <a:pt x="42468" y="127341"/>
                </a:lnTo>
                <a:lnTo>
                  <a:pt x="40568" y="127341"/>
                </a:lnTo>
                <a:lnTo>
                  <a:pt x="40030" y="120943"/>
                </a:lnTo>
                <a:lnTo>
                  <a:pt x="40030" y="127341"/>
                </a:lnTo>
                <a:lnTo>
                  <a:pt x="38320" y="127341"/>
                </a:lnTo>
                <a:lnTo>
                  <a:pt x="38320" y="112330"/>
                </a:lnTo>
                <a:lnTo>
                  <a:pt x="41106" y="112330"/>
                </a:lnTo>
                <a:lnTo>
                  <a:pt x="41518" y="117428"/>
                </a:lnTo>
                <a:lnTo>
                  <a:pt x="41930" y="112330"/>
                </a:lnTo>
                <a:close/>
                <a:moveTo>
                  <a:pt x="52222" y="112330"/>
                </a:moveTo>
                <a:lnTo>
                  <a:pt x="52222" y="127341"/>
                </a:lnTo>
                <a:lnTo>
                  <a:pt x="50480" y="127341"/>
                </a:lnTo>
                <a:lnTo>
                  <a:pt x="50480" y="120943"/>
                </a:lnTo>
                <a:lnTo>
                  <a:pt x="49942" y="127341"/>
                </a:lnTo>
                <a:lnTo>
                  <a:pt x="48042" y="127341"/>
                </a:lnTo>
                <a:lnTo>
                  <a:pt x="47504" y="120943"/>
                </a:lnTo>
                <a:lnTo>
                  <a:pt x="47504" y="127341"/>
                </a:lnTo>
                <a:lnTo>
                  <a:pt x="45793" y="127341"/>
                </a:lnTo>
                <a:lnTo>
                  <a:pt x="45793" y="112330"/>
                </a:lnTo>
                <a:lnTo>
                  <a:pt x="48580" y="112330"/>
                </a:lnTo>
                <a:lnTo>
                  <a:pt x="48992" y="117428"/>
                </a:lnTo>
                <a:lnTo>
                  <a:pt x="49404" y="112330"/>
                </a:lnTo>
                <a:close/>
                <a:moveTo>
                  <a:pt x="59696" y="112330"/>
                </a:moveTo>
                <a:lnTo>
                  <a:pt x="59696" y="127341"/>
                </a:lnTo>
                <a:lnTo>
                  <a:pt x="57954" y="127341"/>
                </a:lnTo>
                <a:lnTo>
                  <a:pt x="57954" y="120943"/>
                </a:lnTo>
                <a:lnTo>
                  <a:pt x="57448" y="127341"/>
                </a:lnTo>
                <a:lnTo>
                  <a:pt x="55516" y="127341"/>
                </a:lnTo>
                <a:lnTo>
                  <a:pt x="54978" y="120943"/>
                </a:lnTo>
                <a:lnTo>
                  <a:pt x="54978" y="127341"/>
                </a:lnTo>
                <a:lnTo>
                  <a:pt x="53267" y="127341"/>
                </a:lnTo>
                <a:lnTo>
                  <a:pt x="53267" y="112330"/>
                </a:lnTo>
                <a:lnTo>
                  <a:pt x="56054" y="112330"/>
                </a:lnTo>
                <a:lnTo>
                  <a:pt x="56466" y="117428"/>
                </a:lnTo>
                <a:lnTo>
                  <a:pt x="56878" y="112330"/>
                </a:lnTo>
                <a:close/>
                <a:moveTo>
                  <a:pt x="67170" y="112330"/>
                </a:moveTo>
                <a:lnTo>
                  <a:pt x="67170" y="127341"/>
                </a:lnTo>
                <a:lnTo>
                  <a:pt x="65428" y="127341"/>
                </a:lnTo>
                <a:lnTo>
                  <a:pt x="65428" y="120943"/>
                </a:lnTo>
                <a:lnTo>
                  <a:pt x="64922" y="127341"/>
                </a:lnTo>
                <a:lnTo>
                  <a:pt x="62990" y="127341"/>
                </a:lnTo>
                <a:lnTo>
                  <a:pt x="62483" y="120943"/>
                </a:lnTo>
                <a:lnTo>
                  <a:pt x="62483" y="127341"/>
                </a:lnTo>
                <a:lnTo>
                  <a:pt x="60741" y="127341"/>
                </a:lnTo>
                <a:lnTo>
                  <a:pt x="60741" y="112330"/>
                </a:lnTo>
                <a:lnTo>
                  <a:pt x="63528" y="112330"/>
                </a:lnTo>
                <a:lnTo>
                  <a:pt x="63940" y="117428"/>
                </a:lnTo>
                <a:lnTo>
                  <a:pt x="64383" y="112330"/>
                </a:lnTo>
                <a:close/>
                <a:moveTo>
                  <a:pt x="74644" y="112330"/>
                </a:moveTo>
                <a:lnTo>
                  <a:pt x="74644" y="127341"/>
                </a:lnTo>
                <a:lnTo>
                  <a:pt x="72902" y="127341"/>
                </a:lnTo>
                <a:lnTo>
                  <a:pt x="72902" y="120943"/>
                </a:lnTo>
                <a:lnTo>
                  <a:pt x="72395" y="127341"/>
                </a:lnTo>
                <a:lnTo>
                  <a:pt x="70464" y="127341"/>
                </a:lnTo>
                <a:lnTo>
                  <a:pt x="69957" y="120943"/>
                </a:lnTo>
                <a:lnTo>
                  <a:pt x="69957" y="127341"/>
                </a:lnTo>
                <a:lnTo>
                  <a:pt x="68215" y="127341"/>
                </a:lnTo>
                <a:lnTo>
                  <a:pt x="68215" y="112330"/>
                </a:lnTo>
                <a:lnTo>
                  <a:pt x="71002" y="112330"/>
                </a:lnTo>
                <a:lnTo>
                  <a:pt x="71445" y="117428"/>
                </a:lnTo>
                <a:lnTo>
                  <a:pt x="71857" y="112330"/>
                </a:lnTo>
                <a:close/>
                <a:moveTo>
                  <a:pt x="82118" y="112330"/>
                </a:moveTo>
                <a:lnTo>
                  <a:pt x="82118" y="127341"/>
                </a:lnTo>
                <a:lnTo>
                  <a:pt x="80376" y="127341"/>
                </a:lnTo>
                <a:lnTo>
                  <a:pt x="80376" y="120943"/>
                </a:lnTo>
                <a:lnTo>
                  <a:pt x="79869" y="127341"/>
                </a:lnTo>
                <a:lnTo>
                  <a:pt x="77969" y="127341"/>
                </a:lnTo>
                <a:lnTo>
                  <a:pt x="77431" y="120943"/>
                </a:lnTo>
                <a:lnTo>
                  <a:pt x="77431" y="127341"/>
                </a:lnTo>
                <a:lnTo>
                  <a:pt x="75689" y="127341"/>
                </a:lnTo>
                <a:lnTo>
                  <a:pt x="75689" y="112330"/>
                </a:lnTo>
                <a:lnTo>
                  <a:pt x="78508" y="112330"/>
                </a:lnTo>
                <a:lnTo>
                  <a:pt x="78919" y="117428"/>
                </a:lnTo>
                <a:lnTo>
                  <a:pt x="79331" y="112330"/>
                </a:lnTo>
                <a:close/>
                <a:moveTo>
                  <a:pt x="89623" y="112330"/>
                </a:moveTo>
                <a:lnTo>
                  <a:pt x="89623" y="127341"/>
                </a:lnTo>
                <a:lnTo>
                  <a:pt x="87882" y="127341"/>
                </a:lnTo>
                <a:lnTo>
                  <a:pt x="87882" y="120943"/>
                </a:lnTo>
                <a:lnTo>
                  <a:pt x="87343" y="127341"/>
                </a:lnTo>
                <a:lnTo>
                  <a:pt x="85443" y="127341"/>
                </a:lnTo>
                <a:lnTo>
                  <a:pt x="84905" y="120943"/>
                </a:lnTo>
                <a:lnTo>
                  <a:pt x="84905" y="127341"/>
                </a:lnTo>
                <a:lnTo>
                  <a:pt x="83163" y="127341"/>
                </a:lnTo>
                <a:lnTo>
                  <a:pt x="83163" y="112330"/>
                </a:lnTo>
                <a:lnTo>
                  <a:pt x="85982" y="112330"/>
                </a:lnTo>
                <a:lnTo>
                  <a:pt x="86393" y="117428"/>
                </a:lnTo>
                <a:lnTo>
                  <a:pt x="86805" y="112330"/>
                </a:lnTo>
                <a:close/>
                <a:moveTo>
                  <a:pt x="97097" y="112330"/>
                </a:moveTo>
                <a:lnTo>
                  <a:pt x="97097" y="127341"/>
                </a:lnTo>
                <a:lnTo>
                  <a:pt x="95356" y="127341"/>
                </a:lnTo>
                <a:lnTo>
                  <a:pt x="95356" y="120943"/>
                </a:lnTo>
                <a:lnTo>
                  <a:pt x="94817" y="127341"/>
                </a:lnTo>
                <a:lnTo>
                  <a:pt x="92917" y="127341"/>
                </a:lnTo>
                <a:lnTo>
                  <a:pt x="92379" y="120943"/>
                </a:lnTo>
                <a:lnTo>
                  <a:pt x="92379" y="127341"/>
                </a:lnTo>
                <a:lnTo>
                  <a:pt x="90637" y="127341"/>
                </a:lnTo>
                <a:lnTo>
                  <a:pt x="90637" y="112330"/>
                </a:lnTo>
                <a:lnTo>
                  <a:pt x="93455" y="112330"/>
                </a:lnTo>
                <a:lnTo>
                  <a:pt x="93867" y="117428"/>
                </a:lnTo>
                <a:lnTo>
                  <a:pt x="94279" y="112330"/>
                </a:lnTo>
                <a:close/>
                <a:moveTo>
                  <a:pt x="104571" y="112330"/>
                </a:moveTo>
                <a:lnTo>
                  <a:pt x="104571" y="127341"/>
                </a:lnTo>
                <a:lnTo>
                  <a:pt x="102829" y="127341"/>
                </a:lnTo>
                <a:lnTo>
                  <a:pt x="102829" y="120943"/>
                </a:lnTo>
                <a:lnTo>
                  <a:pt x="102323" y="127341"/>
                </a:lnTo>
                <a:lnTo>
                  <a:pt x="100391" y="127341"/>
                </a:lnTo>
                <a:lnTo>
                  <a:pt x="99853" y="120943"/>
                </a:lnTo>
                <a:lnTo>
                  <a:pt x="99853" y="127341"/>
                </a:lnTo>
                <a:lnTo>
                  <a:pt x="98142" y="127341"/>
                </a:lnTo>
                <a:lnTo>
                  <a:pt x="98142" y="112330"/>
                </a:lnTo>
                <a:lnTo>
                  <a:pt x="100929" y="112330"/>
                </a:lnTo>
                <a:lnTo>
                  <a:pt x="101341" y="117428"/>
                </a:lnTo>
                <a:lnTo>
                  <a:pt x="101753" y="112330"/>
                </a:lnTo>
                <a:close/>
                <a:moveTo>
                  <a:pt x="112045" y="112330"/>
                </a:moveTo>
                <a:lnTo>
                  <a:pt x="112045" y="127341"/>
                </a:lnTo>
                <a:lnTo>
                  <a:pt x="110303" y="127341"/>
                </a:lnTo>
                <a:lnTo>
                  <a:pt x="110303" y="120943"/>
                </a:lnTo>
                <a:lnTo>
                  <a:pt x="109797" y="127341"/>
                </a:lnTo>
                <a:lnTo>
                  <a:pt x="107865" y="127341"/>
                </a:lnTo>
                <a:lnTo>
                  <a:pt x="107358" y="120943"/>
                </a:lnTo>
                <a:lnTo>
                  <a:pt x="107358" y="127341"/>
                </a:lnTo>
                <a:lnTo>
                  <a:pt x="105616" y="127341"/>
                </a:lnTo>
                <a:lnTo>
                  <a:pt x="105616" y="112330"/>
                </a:lnTo>
                <a:lnTo>
                  <a:pt x="108403" y="112330"/>
                </a:lnTo>
                <a:lnTo>
                  <a:pt x="108815" y="117428"/>
                </a:lnTo>
                <a:lnTo>
                  <a:pt x="109258" y="112330"/>
                </a:lnTo>
                <a:close/>
                <a:moveTo>
                  <a:pt x="119519" y="112330"/>
                </a:moveTo>
                <a:lnTo>
                  <a:pt x="119519" y="127341"/>
                </a:lnTo>
                <a:lnTo>
                  <a:pt x="117777" y="127341"/>
                </a:lnTo>
                <a:lnTo>
                  <a:pt x="117777" y="120943"/>
                </a:lnTo>
                <a:lnTo>
                  <a:pt x="117271" y="127341"/>
                </a:lnTo>
                <a:lnTo>
                  <a:pt x="115339" y="127341"/>
                </a:lnTo>
                <a:lnTo>
                  <a:pt x="114832" y="120943"/>
                </a:lnTo>
                <a:lnTo>
                  <a:pt x="114832" y="127341"/>
                </a:lnTo>
                <a:lnTo>
                  <a:pt x="113090" y="127341"/>
                </a:lnTo>
                <a:lnTo>
                  <a:pt x="113090" y="112330"/>
                </a:lnTo>
                <a:lnTo>
                  <a:pt x="115877" y="112330"/>
                </a:lnTo>
                <a:lnTo>
                  <a:pt x="116320" y="117428"/>
                </a:lnTo>
                <a:lnTo>
                  <a:pt x="116732" y="112330"/>
                </a:lnTo>
                <a:close/>
                <a:moveTo>
                  <a:pt x="126993" y="112330"/>
                </a:moveTo>
                <a:lnTo>
                  <a:pt x="126993" y="127341"/>
                </a:lnTo>
                <a:lnTo>
                  <a:pt x="125283" y="127341"/>
                </a:lnTo>
                <a:lnTo>
                  <a:pt x="125283" y="120943"/>
                </a:lnTo>
                <a:lnTo>
                  <a:pt x="124744" y="127341"/>
                </a:lnTo>
                <a:lnTo>
                  <a:pt x="122813" y="127341"/>
                </a:lnTo>
                <a:lnTo>
                  <a:pt x="122306" y="120943"/>
                </a:lnTo>
                <a:lnTo>
                  <a:pt x="122306" y="127341"/>
                </a:lnTo>
                <a:lnTo>
                  <a:pt x="120564" y="127341"/>
                </a:lnTo>
                <a:lnTo>
                  <a:pt x="120564" y="112330"/>
                </a:lnTo>
                <a:lnTo>
                  <a:pt x="123351" y="112330"/>
                </a:lnTo>
                <a:lnTo>
                  <a:pt x="123794" y="117428"/>
                </a:lnTo>
                <a:lnTo>
                  <a:pt x="124206" y="112330"/>
                </a:lnTo>
                <a:close/>
                <a:moveTo>
                  <a:pt x="134467" y="112330"/>
                </a:moveTo>
                <a:lnTo>
                  <a:pt x="134467" y="127341"/>
                </a:lnTo>
                <a:lnTo>
                  <a:pt x="132757" y="127341"/>
                </a:lnTo>
                <a:lnTo>
                  <a:pt x="132757" y="120943"/>
                </a:lnTo>
                <a:lnTo>
                  <a:pt x="132218" y="127341"/>
                </a:lnTo>
                <a:lnTo>
                  <a:pt x="130318" y="127341"/>
                </a:lnTo>
                <a:lnTo>
                  <a:pt x="129780" y="120943"/>
                </a:lnTo>
                <a:lnTo>
                  <a:pt x="129780" y="127341"/>
                </a:lnTo>
                <a:lnTo>
                  <a:pt x="128038" y="127341"/>
                </a:lnTo>
                <a:lnTo>
                  <a:pt x="128038" y="112330"/>
                </a:lnTo>
                <a:lnTo>
                  <a:pt x="130857" y="112330"/>
                </a:lnTo>
                <a:lnTo>
                  <a:pt x="131268" y="117428"/>
                </a:lnTo>
                <a:lnTo>
                  <a:pt x="131680" y="112330"/>
                </a:lnTo>
                <a:close/>
                <a:moveTo>
                  <a:pt x="141941" y="112330"/>
                </a:moveTo>
                <a:lnTo>
                  <a:pt x="141941" y="127341"/>
                </a:lnTo>
                <a:lnTo>
                  <a:pt x="140231" y="127341"/>
                </a:lnTo>
                <a:lnTo>
                  <a:pt x="140231" y="120943"/>
                </a:lnTo>
                <a:lnTo>
                  <a:pt x="139692" y="127341"/>
                </a:lnTo>
                <a:lnTo>
                  <a:pt x="137792" y="127341"/>
                </a:lnTo>
                <a:lnTo>
                  <a:pt x="137254" y="120943"/>
                </a:lnTo>
                <a:lnTo>
                  <a:pt x="137254" y="127341"/>
                </a:lnTo>
                <a:lnTo>
                  <a:pt x="135512" y="127341"/>
                </a:lnTo>
                <a:lnTo>
                  <a:pt x="135512" y="112330"/>
                </a:lnTo>
                <a:lnTo>
                  <a:pt x="138330" y="112330"/>
                </a:lnTo>
                <a:lnTo>
                  <a:pt x="138742" y="117428"/>
                </a:lnTo>
                <a:lnTo>
                  <a:pt x="139154" y="112330"/>
                </a:lnTo>
                <a:close/>
                <a:moveTo>
                  <a:pt x="149446" y="112330"/>
                </a:moveTo>
                <a:lnTo>
                  <a:pt x="149446" y="127341"/>
                </a:lnTo>
                <a:lnTo>
                  <a:pt x="147705" y="127341"/>
                </a:lnTo>
                <a:lnTo>
                  <a:pt x="147705" y="120943"/>
                </a:lnTo>
                <a:lnTo>
                  <a:pt x="147166" y="127341"/>
                </a:lnTo>
                <a:lnTo>
                  <a:pt x="145266" y="127341"/>
                </a:lnTo>
                <a:lnTo>
                  <a:pt x="144728" y="120943"/>
                </a:lnTo>
                <a:lnTo>
                  <a:pt x="144728" y="127341"/>
                </a:lnTo>
                <a:lnTo>
                  <a:pt x="142986" y="127341"/>
                </a:lnTo>
                <a:lnTo>
                  <a:pt x="142986" y="112330"/>
                </a:lnTo>
                <a:lnTo>
                  <a:pt x="145804" y="112330"/>
                </a:lnTo>
                <a:lnTo>
                  <a:pt x="146216" y="117428"/>
                </a:lnTo>
                <a:lnTo>
                  <a:pt x="146628" y="112330"/>
                </a:lnTo>
                <a:close/>
                <a:moveTo>
                  <a:pt x="156920" y="112330"/>
                </a:moveTo>
                <a:lnTo>
                  <a:pt x="156920" y="127341"/>
                </a:lnTo>
                <a:lnTo>
                  <a:pt x="155178" y="127341"/>
                </a:lnTo>
                <a:lnTo>
                  <a:pt x="155178" y="120943"/>
                </a:lnTo>
                <a:lnTo>
                  <a:pt x="154640" y="127341"/>
                </a:lnTo>
                <a:lnTo>
                  <a:pt x="152740" y="127341"/>
                </a:lnTo>
                <a:lnTo>
                  <a:pt x="152233" y="120943"/>
                </a:lnTo>
                <a:lnTo>
                  <a:pt x="152233" y="127341"/>
                </a:lnTo>
                <a:lnTo>
                  <a:pt x="150491" y="127341"/>
                </a:lnTo>
                <a:lnTo>
                  <a:pt x="150491" y="112330"/>
                </a:lnTo>
                <a:lnTo>
                  <a:pt x="153278" y="112330"/>
                </a:lnTo>
                <a:lnTo>
                  <a:pt x="153690" y="117428"/>
                </a:lnTo>
                <a:lnTo>
                  <a:pt x="154133" y="112330"/>
                </a:lnTo>
                <a:close/>
                <a:moveTo>
                  <a:pt x="164394" y="112330"/>
                </a:moveTo>
                <a:lnTo>
                  <a:pt x="164394" y="127341"/>
                </a:lnTo>
                <a:lnTo>
                  <a:pt x="162652" y="127341"/>
                </a:lnTo>
                <a:lnTo>
                  <a:pt x="162652" y="120943"/>
                </a:lnTo>
                <a:lnTo>
                  <a:pt x="162146" y="127341"/>
                </a:lnTo>
                <a:lnTo>
                  <a:pt x="160214" y="127341"/>
                </a:lnTo>
                <a:lnTo>
                  <a:pt x="159707" y="120943"/>
                </a:lnTo>
                <a:lnTo>
                  <a:pt x="159707" y="127341"/>
                </a:lnTo>
                <a:lnTo>
                  <a:pt x="157965" y="127341"/>
                </a:lnTo>
                <a:lnTo>
                  <a:pt x="157965" y="112330"/>
                </a:lnTo>
                <a:lnTo>
                  <a:pt x="160752" y="112330"/>
                </a:lnTo>
                <a:lnTo>
                  <a:pt x="161164" y="117428"/>
                </a:lnTo>
                <a:lnTo>
                  <a:pt x="161607" y="112330"/>
                </a:lnTo>
                <a:close/>
                <a:moveTo>
                  <a:pt x="171868" y="112330"/>
                </a:moveTo>
                <a:lnTo>
                  <a:pt x="171868" y="127341"/>
                </a:lnTo>
                <a:lnTo>
                  <a:pt x="170126" y="127341"/>
                </a:lnTo>
                <a:lnTo>
                  <a:pt x="170126" y="120943"/>
                </a:lnTo>
                <a:lnTo>
                  <a:pt x="169620" y="127341"/>
                </a:lnTo>
                <a:lnTo>
                  <a:pt x="167688" y="127341"/>
                </a:lnTo>
                <a:lnTo>
                  <a:pt x="167181" y="120943"/>
                </a:lnTo>
                <a:lnTo>
                  <a:pt x="167181" y="127341"/>
                </a:lnTo>
                <a:lnTo>
                  <a:pt x="165439" y="127341"/>
                </a:lnTo>
                <a:lnTo>
                  <a:pt x="165439" y="112330"/>
                </a:lnTo>
                <a:lnTo>
                  <a:pt x="168226" y="112330"/>
                </a:lnTo>
                <a:lnTo>
                  <a:pt x="168638" y="117428"/>
                </a:lnTo>
                <a:lnTo>
                  <a:pt x="169081" y="112330"/>
                </a:lnTo>
                <a:close/>
                <a:moveTo>
                  <a:pt x="179342" y="112330"/>
                </a:moveTo>
                <a:lnTo>
                  <a:pt x="179342" y="127341"/>
                </a:lnTo>
                <a:lnTo>
                  <a:pt x="177600" y="127341"/>
                </a:lnTo>
                <a:lnTo>
                  <a:pt x="177600" y="120943"/>
                </a:lnTo>
                <a:lnTo>
                  <a:pt x="177093" y="127341"/>
                </a:lnTo>
                <a:lnTo>
                  <a:pt x="175193" y="127341"/>
                </a:lnTo>
                <a:lnTo>
                  <a:pt x="174655" y="120943"/>
                </a:lnTo>
                <a:lnTo>
                  <a:pt x="174655" y="127341"/>
                </a:lnTo>
                <a:lnTo>
                  <a:pt x="172913" y="127341"/>
                </a:lnTo>
                <a:lnTo>
                  <a:pt x="172913" y="112330"/>
                </a:lnTo>
                <a:lnTo>
                  <a:pt x="175732" y="112330"/>
                </a:lnTo>
                <a:lnTo>
                  <a:pt x="176143" y="117428"/>
                </a:lnTo>
                <a:lnTo>
                  <a:pt x="176555" y="112330"/>
                </a:lnTo>
                <a:close/>
                <a:moveTo>
                  <a:pt x="186816" y="112330"/>
                </a:moveTo>
                <a:lnTo>
                  <a:pt x="186816" y="127341"/>
                </a:lnTo>
                <a:lnTo>
                  <a:pt x="185106" y="127341"/>
                </a:lnTo>
                <a:lnTo>
                  <a:pt x="185106" y="120943"/>
                </a:lnTo>
                <a:lnTo>
                  <a:pt x="184567" y="127341"/>
                </a:lnTo>
                <a:lnTo>
                  <a:pt x="182667" y="127341"/>
                </a:lnTo>
                <a:lnTo>
                  <a:pt x="182129" y="120943"/>
                </a:lnTo>
                <a:lnTo>
                  <a:pt x="182129" y="127341"/>
                </a:lnTo>
                <a:lnTo>
                  <a:pt x="180387" y="127341"/>
                </a:lnTo>
                <a:lnTo>
                  <a:pt x="180387" y="112330"/>
                </a:lnTo>
                <a:lnTo>
                  <a:pt x="183206" y="112330"/>
                </a:lnTo>
                <a:lnTo>
                  <a:pt x="183617" y="117428"/>
                </a:lnTo>
                <a:lnTo>
                  <a:pt x="184029" y="112330"/>
                </a:lnTo>
                <a:close/>
                <a:moveTo>
                  <a:pt x="194321" y="112330"/>
                </a:moveTo>
                <a:lnTo>
                  <a:pt x="194321" y="127341"/>
                </a:lnTo>
                <a:lnTo>
                  <a:pt x="192580" y="127341"/>
                </a:lnTo>
                <a:lnTo>
                  <a:pt x="192580" y="120943"/>
                </a:lnTo>
                <a:lnTo>
                  <a:pt x="192041" y="127341"/>
                </a:lnTo>
                <a:lnTo>
                  <a:pt x="190141" y="127341"/>
                </a:lnTo>
                <a:lnTo>
                  <a:pt x="189603" y="120943"/>
                </a:lnTo>
                <a:lnTo>
                  <a:pt x="189603" y="127341"/>
                </a:lnTo>
                <a:lnTo>
                  <a:pt x="187861" y="127341"/>
                </a:lnTo>
                <a:lnTo>
                  <a:pt x="187861" y="112330"/>
                </a:lnTo>
                <a:lnTo>
                  <a:pt x="190679" y="112330"/>
                </a:lnTo>
                <a:lnTo>
                  <a:pt x="191091" y="117428"/>
                </a:lnTo>
                <a:lnTo>
                  <a:pt x="191503" y="112330"/>
                </a:lnTo>
                <a:close/>
                <a:moveTo>
                  <a:pt x="201795" y="112330"/>
                </a:moveTo>
                <a:lnTo>
                  <a:pt x="201795" y="127341"/>
                </a:lnTo>
                <a:lnTo>
                  <a:pt x="200054" y="127341"/>
                </a:lnTo>
                <a:lnTo>
                  <a:pt x="200054" y="120943"/>
                </a:lnTo>
                <a:lnTo>
                  <a:pt x="199515" y="127341"/>
                </a:lnTo>
                <a:lnTo>
                  <a:pt x="197615" y="127341"/>
                </a:lnTo>
                <a:lnTo>
                  <a:pt x="197077" y="120943"/>
                </a:lnTo>
                <a:lnTo>
                  <a:pt x="197077" y="127341"/>
                </a:lnTo>
                <a:lnTo>
                  <a:pt x="195366" y="127341"/>
                </a:lnTo>
                <a:lnTo>
                  <a:pt x="195366" y="112330"/>
                </a:lnTo>
                <a:lnTo>
                  <a:pt x="198153" y="112330"/>
                </a:lnTo>
                <a:lnTo>
                  <a:pt x="198565" y="117428"/>
                </a:lnTo>
                <a:lnTo>
                  <a:pt x="198977" y="112330"/>
                </a:lnTo>
                <a:close/>
                <a:moveTo>
                  <a:pt x="209269" y="112330"/>
                </a:moveTo>
                <a:lnTo>
                  <a:pt x="209269" y="127341"/>
                </a:lnTo>
                <a:lnTo>
                  <a:pt x="207527" y="127341"/>
                </a:lnTo>
                <a:lnTo>
                  <a:pt x="207527" y="120943"/>
                </a:lnTo>
                <a:lnTo>
                  <a:pt x="207021" y="127341"/>
                </a:lnTo>
                <a:lnTo>
                  <a:pt x="205089" y="127341"/>
                </a:lnTo>
                <a:lnTo>
                  <a:pt x="204582" y="120943"/>
                </a:lnTo>
                <a:lnTo>
                  <a:pt x="204582" y="127341"/>
                </a:lnTo>
                <a:lnTo>
                  <a:pt x="202840" y="127341"/>
                </a:lnTo>
                <a:lnTo>
                  <a:pt x="202840" y="112330"/>
                </a:lnTo>
                <a:lnTo>
                  <a:pt x="205627" y="112330"/>
                </a:lnTo>
                <a:lnTo>
                  <a:pt x="206039" y="117428"/>
                </a:lnTo>
                <a:lnTo>
                  <a:pt x="206451" y="112330"/>
                </a:lnTo>
                <a:close/>
                <a:moveTo>
                  <a:pt x="216743" y="112330"/>
                </a:moveTo>
                <a:lnTo>
                  <a:pt x="216743" y="127341"/>
                </a:lnTo>
                <a:lnTo>
                  <a:pt x="215001" y="127341"/>
                </a:lnTo>
                <a:lnTo>
                  <a:pt x="215001" y="120943"/>
                </a:lnTo>
                <a:lnTo>
                  <a:pt x="214495" y="127341"/>
                </a:lnTo>
                <a:lnTo>
                  <a:pt x="212563" y="127341"/>
                </a:lnTo>
                <a:lnTo>
                  <a:pt x="212056" y="120943"/>
                </a:lnTo>
                <a:lnTo>
                  <a:pt x="212056" y="127341"/>
                </a:lnTo>
                <a:lnTo>
                  <a:pt x="210314" y="127341"/>
                </a:lnTo>
                <a:lnTo>
                  <a:pt x="210314" y="112330"/>
                </a:lnTo>
                <a:lnTo>
                  <a:pt x="213101" y="112330"/>
                </a:lnTo>
                <a:lnTo>
                  <a:pt x="213513" y="117428"/>
                </a:lnTo>
                <a:lnTo>
                  <a:pt x="213956" y="112330"/>
                </a:lnTo>
                <a:close/>
                <a:moveTo>
                  <a:pt x="224217" y="112330"/>
                </a:moveTo>
                <a:lnTo>
                  <a:pt x="224217" y="127341"/>
                </a:lnTo>
                <a:lnTo>
                  <a:pt x="222475" y="127341"/>
                </a:lnTo>
                <a:lnTo>
                  <a:pt x="222475" y="120943"/>
                </a:lnTo>
                <a:lnTo>
                  <a:pt x="221969" y="127341"/>
                </a:lnTo>
                <a:lnTo>
                  <a:pt x="220037" y="127341"/>
                </a:lnTo>
                <a:lnTo>
                  <a:pt x="219530" y="120943"/>
                </a:lnTo>
                <a:lnTo>
                  <a:pt x="219530" y="127341"/>
                </a:lnTo>
                <a:lnTo>
                  <a:pt x="217788" y="127341"/>
                </a:lnTo>
                <a:lnTo>
                  <a:pt x="217788" y="112330"/>
                </a:lnTo>
                <a:lnTo>
                  <a:pt x="220575" y="112330"/>
                </a:lnTo>
                <a:lnTo>
                  <a:pt x="221018" y="117428"/>
                </a:lnTo>
                <a:lnTo>
                  <a:pt x="221430" y="112330"/>
                </a:lnTo>
                <a:close/>
                <a:moveTo>
                  <a:pt x="231691" y="112330"/>
                </a:moveTo>
                <a:lnTo>
                  <a:pt x="231691" y="127341"/>
                </a:lnTo>
                <a:lnTo>
                  <a:pt x="229981" y="127341"/>
                </a:lnTo>
                <a:lnTo>
                  <a:pt x="229981" y="120943"/>
                </a:lnTo>
                <a:lnTo>
                  <a:pt x="229442" y="127341"/>
                </a:lnTo>
                <a:lnTo>
                  <a:pt x="227542" y="127341"/>
                </a:lnTo>
                <a:lnTo>
                  <a:pt x="227004" y="120943"/>
                </a:lnTo>
                <a:lnTo>
                  <a:pt x="227004" y="127341"/>
                </a:lnTo>
                <a:lnTo>
                  <a:pt x="225262" y="127341"/>
                </a:lnTo>
                <a:lnTo>
                  <a:pt x="225262" y="112330"/>
                </a:lnTo>
                <a:lnTo>
                  <a:pt x="228049" y="112330"/>
                </a:lnTo>
                <a:lnTo>
                  <a:pt x="228492" y="117428"/>
                </a:lnTo>
                <a:lnTo>
                  <a:pt x="228904" y="112330"/>
                </a:lnTo>
                <a:close/>
                <a:moveTo>
                  <a:pt x="239165" y="112330"/>
                </a:moveTo>
                <a:lnTo>
                  <a:pt x="239165" y="127341"/>
                </a:lnTo>
                <a:lnTo>
                  <a:pt x="237455" y="127341"/>
                </a:lnTo>
                <a:lnTo>
                  <a:pt x="237455" y="120943"/>
                </a:lnTo>
                <a:lnTo>
                  <a:pt x="236916" y="127341"/>
                </a:lnTo>
                <a:lnTo>
                  <a:pt x="235016" y="127341"/>
                </a:lnTo>
                <a:lnTo>
                  <a:pt x="234478" y="120943"/>
                </a:lnTo>
                <a:lnTo>
                  <a:pt x="234478" y="127341"/>
                </a:lnTo>
                <a:lnTo>
                  <a:pt x="232736" y="127341"/>
                </a:lnTo>
                <a:lnTo>
                  <a:pt x="232736" y="112330"/>
                </a:lnTo>
                <a:lnTo>
                  <a:pt x="235555" y="112330"/>
                </a:lnTo>
                <a:lnTo>
                  <a:pt x="235966" y="117428"/>
                </a:lnTo>
                <a:lnTo>
                  <a:pt x="236378" y="112330"/>
                </a:lnTo>
                <a:close/>
                <a:moveTo>
                  <a:pt x="246670" y="112330"/>
                </a:moveTo>
                <a:lnTo>
                  <a:pt x="246670" y="127341"/>
                </a:lnTo>
                <a:lnTo>
                  <a:pt x="244929" y="127341"/>
                </a:lnTo>
                <a:lnTo>
                  <a:pt x="244929" y="120943"/>
                </a:lnTo>
                <a:lnTo>
                  <a:pt x="244390" y="127341"/>
                </a:lnTo>
                <a:lnTo>
                  <a:pt x="242490" y="127341"/>
                </a:lnTo>
                <a:lnTo>
                  <a:pt x="241952" y="120943"/>
                </a:lnTo>
                <a:lnTo>
                  <a:pt x="241952" y="127341"/>
                </a:lnTo>
                <a:lnTo>
                  <a:pt x="240242" y="127341"/>
                </a:lnTo>
                <a:lnTo>
                  <a:pt x="240242" y="112330"/>
                </a:lnTo>
                <a:lnTo>
                  <a:pt x="243028" y="112330"/>
                </a:lnTo>
                <a:lnTo>
                  <a:pt x="243440" y="117428"/>
                </a:lnTo>
                <a:lnTo>
                  <a:pt x="243852" y="112330"/>
                </a:lnTo>
                <a:close/>
                <a:moveTo>
                  <a:pt x="254144" y="112330"/>
                </a:moveTo>
                <a:lnTo>
                  <a:pt x="254144" y="127341"/>
                </a:lnTo>
                <a:lnTo>
                  <a:pt x="252402" y="127341"/>
                </a:lnTo>
                <a:lnTo>
                  <a:pt x="252402" y="120943"/>
                </a:lnTo>
                <a:lnTo>
                  <a:pt x="251864" y="127341"/>
                </a:lnTo>
                <a:lnTo>
                  <a:pt x="249964" y="127341"/>
                </a:lnTo>
                <a:lnTo>
                  <a:pt x="249426" y="120943"/>
                </a:lnTo>
                <a:lnTo>
                  <a:pt x="249426" y="127341"/>
                </a:lnTo>
                <a:lnTo>
                  <a:pt x="247715" y="127341"/>
                </a:lnTo>
                <a:lnTo>
                  <a:pt x="247715" y="112330"/>
                </a:lnTo>
                <a:lnTo>
                  <a:pt x="250502" y="112330"/>
                </a:lnTo>
                <a:lnTo>
                  <a:pt x="250914" y="117428"/>
                </a:lnTo>
                <a:lnTo>
                  <a:pt x="251326" y="112330"/>
                </a:lnTo>
                <a:close/>
                <a:moveTo>
                  <a:pt x="261618" y="112330"/>
                </a:moveTo>
                <a:lnTo>
                  <a:pt x="261618" y="127341"/>
                </a:lnTo>
                <a:lnTo>
                  <a:pt x="259876" y="127341"/>
                </a:lnTo>
                <a:lnTo>
                  <a:pt x="259876" y="120943"/>
                </a:lnTo>
                <a:lnTo>
                  <a:pt x="259338" y="127341"/>
                </a:lnTo>
                <a:lnTo>
                  <a:pt x="257438" y="127341"/>
                </a:lnTo>
                <a:lnTo>
                  <a:pt x="256899" y="120943"/>
                </a:lnTo>
                <a:lnTo>
                  <a:pt x="256899" y="127341"/>
                </a:lnTo>
                <a:lnTo>
                  <a:pt x="255189" y="127341"/>
                </a:lnTo>
                <a:lnTo>
                  <a:pt x="255189" y="112330"/>
                </a:lnTo>
                <a:lnTo>
                  <a:pt x="257976" y="112330"/>
                </a:lnTo>
                <a:lnTo>
                  <a:pt x="258388" y="117428"/>
                </a:lnTo>
                <a:lnTo>
                  <a:pt x="258831" y="112330"/>
                </a:lnTo>
                <a:close/>
                <a:moveTo>
                  <a:pt x="269092" y="112330"/>
                </a:moveTo>
                <a:lnTo>
                  <a:pt x="269092" y="127341"/>
                </a:lnTo>
                <a:lnTo>
                  <a:pt x="267350" y="127341"/>
                </a:lnTo>
                <a:lnTo>
                  <a:pt x="267350" y="120943"/>
                </a:lnTo>
                <a:lnTo>
                  <a:pt x="266844" y="127341"/>
                </a:lnTo>
                <a:lnTo>
                  <a:pt x="264912" y="127341"/>
                </a:lnTo>
                <a:lnTo>
                  <a:pt x="264405" y="120943"/>
                </a:lnTo>
                <a:lnTo>
                  <a:pt x="264405" y="127341"/>
                </a:lnTo>
                <a:lnTo>
                  <a:pt x="262663" y="127341"/>
                </a:lnTo>
                <a:lnTo>
                  <a:pt x="262663" y="112330"/>
                </a:lnTo>
                <a:lnTo>
                  <a:pt x="265450" y="112330"/>
                </a:lnTo>
                <a:lnTo>
                  <a:pt x="265862" y="117428"/>
                </a:lnTo>
                <a:lnTo>
                  <a:pt x="266305" y="112330"/>
                </a:lnTo>
                <a:close/>
                <a:moveTo>
                  <a:pt x="276566" y="112330"/>
                </a:moveTo>
                <a:lnTo>
                  <a:pt x="276566" y="127341"/>
                </a:lnTo>
                <a:lnTo>
                  <a:pt x="274824" y="127341"/>
                </a:lnTo>
                <a:lnTo>
                  <a:pt x="274824" y="120943"/>
                </a:lnTo>
                <a:lnTo>
                  <a:pt x="274317" y="127341"/>
                </a:lnTo>
                <a:lnTo>
                  <a:pt x="272386" y="127341"/>
                </a:lnTo>
                <a:lnTo>
                  <a:pt x="271879" y="120943"/>
                </a:lnTo>
                <a:lnTo>
                  <a:pt x="271879" y="127341"/>
                </a:lnTo>
                <a:lnTo>
                  <a:pt x="270137" y="127341"/>
                </a:lnTo>
                <a:lnTo>
                  <a:pt x="270137" y="112330"/>
                </a:lnTo>
                <a:lnTo>
                  <a:pt x="272924" y="112330"/>
                </a:lnTo>
                <a:lnTo>
                  <a:pt x="273367" y="117428"/>
                </a:lnTo>
                <a:lnTo>
                  <a:pt x="273779" y="112330"/>
                </a:lnTo>
                <a:close/>
                <a:moveTo>
                  <a:pt x="284040" y="112330"/>
                </a:moveTo>
                <a:lnTo>
                  <a:pt x="284040" y="127341"/>
                </a:lnTo>
                <a:lnTo>
                  <a:pt x="282298" y="127341"/>
                </a:lnTo>
                <a:lnTo>
                  <a:pt x="282298" y="120943"/>
                </a:lnTo>
                <a:lnTo>
                  <a:pt x="281791" y="127341"/>
                </a:lnTo>
                <a:lnTo>
                  <a:pt x="279860" y="127341"/>
                </a:lnTo>
                <a:lnTo>
                  <a:pt x="279353" y="120943"/>
                </a:lnTo>
                <a:lnTo>
                  <a:pt x="279353" y="127341"/>
                </a:lnTo>
                <a:lnTo>
                  <a:pt x="277611" y="127341"/>
                </a:lnTo>
                <a:lnTo>
                  <a:pt x="277611" y="112330"/>
                </a:lnTo>
                <a:lnTo>
                  <a:pt x="280430" y="112330"/>
                </a:lnTo>
                <a:lnTo>
                  <a:pt x="280841" y="117428"/>
                </a:lnTo>
                <a:lnTo>
                  <a:pt x="281253" y="112330"/>
                </a:lnTo>
                <a:close/>
                <a:moveTo>
                  <a:pt x="7347" y="128196"/>
                </a:moveTo>
                <a:lnTo>
                  <a:pt x="7347" y="143238"/>
                </a:lnTo>
                <a:lnTo>
                  <a:pt x="5605" y="143238"/>
                </a:lnTo>
                <a:lnTo>
                  <a:pt x="5605" y="136810"/>
                </a:lnTo>
                <a:lnTo>
                  <a:pt x="5099" y="143238"/>
                </a:lnTo>
                <a:lnTo>
                  <a:pt x="3167" y="143238"/>
                </a:lnTo>
                <a:lnTo>
                  <a:pt x="2629" y="136810"/>
                </a:lnTo>
                <a:lnTo>
                  <a:pt x="2629" y="143238"/>
                </a:lnTo>
                <a:lnTo>
                  <a:pt x="918" y="143238"/>
                </a:lnTo>
                <a:lnTo>
                  <a:pt x="918" y="128196"/>
                </a:lnTo>
                <a:lnTo>
                  <a:pt x="3705" y="128196"/>
                </a:lnTo>
                <a:lnTo>
                  <a:pt x="4117" y="133294"/>
                </a:lnTo>
                <a:lnTo>
                  <a:pt x="4529" y="128196"/>
                </a:lnTo>
                <a:close/>
                <a:moveTo>
                  <a:pt x="14821" y="128196"/>
                </a:moveTo>
                <a:lnTo>
                  <a:pt x="14821" y="143238"/>
                </a:lnTo>
                <a:lnTo>
                  <a:pt x="13079" y="143238"/>
                </a:lnTo>
                <a:lnTo>
                  <a:pt x="13079" y="136810"/>
                </a:lnTo>
                <a:lnTo>
                  <a:pt x="12573" y="143238"/>
                </a:lnTo>
                <a:lnTo>
                  <a:pt x="10641" y="143238"/>
                </a:lnTo>
                <a:lnTo>
                  <a:pt x="10134" y="136810"/>
                </a:lnTo>
                <a:lnTo>
                  <a:pt x="10134" y="143238"/>
                </a:lnTo>
                <a:lnTo>
                  <a:pt x="8392" y="143238"/>
                </a:lnTo>
                <a:lnTo>
                  <a:pt x="8392" y="128196"/>
                </a:lnTo>
                <a:lnTo>
                  <a:pt x="11179" y="128196"/>
                </a:lnTo>
                <a:lnTo>
                  <a:pt x="11591" y="133294"/>
                </a:lnTo>
                <a:lnTo>
                  <a:pt x="12034" y="128196"/>
                </a:lnTo>
                <a:close/>
                <a:moveTo>
                  <a:pt x="22295" y="128196"/>
                </a:moveTo>
                <a:lnTo>
                  <a:pt x="22295" y="143238"/>
                </a:lnTo>
                <a:lnTo>
                  <a:pt x="20553" y="143238"/>
                </a:lnTo>
                <a:lnTo>
                  <a:pt x="20553" y="136810"/>
                </a:lnTo>
                <a:lnTo>
                  <a:pt x="20047" y="143238"/>
                </a:lnTo>
                <a:lnTo>
                  <a:pt x="18115" y="143238"/>
                </a:lnTo>
                <a:lnTo>
                  <a:pt x="17608" y="136810"/>
                </a:lnTo>
                <a:lnTo>
                  <a:pt x="17608" y="143238"/>
                </a:lnTo>
                <a:lnTo>
                  <a:pt x="15866" y="143238"/>
                </a:lnTo>
                <a:lnTo>
                  <a:pt x="15866" y="128196"/>
                </a:lnTo>
                <a:lnTo>
                  <a:pt x="18653" y="128196"/>
                </a:lnTo>
                <a:lnTo>
                  <a:pt x="19096" y="133294"/>
                </a:lnTo>
                <a:lnTo>
                  <a:pt x="19508" y="128196"/>
                </a:lnTo>
                <a:close/>
                <a:moveTo>
                  <a:pt x="29769" y="128196"/>
                </a:moveTo>
                <a:lnTo>
                  <a:pt x="29769" y="143238"/>
                </a:lnTo>
                <a:lnTo>
                  <a:pt x="28059" y="143238"/>
                </a:lnTo>
                <a:lnTo>
                  <a:pt x="28059" y="136810"/>
                </a:lnTo>
                <a:lnTo>
                  <a:pt x="27520" y="143238"/>
                </a:lnTo>
                <a:lnTo>
                  <a:pt x="25589" y="143238"/>
                </a:lnTo>
                <a:lnTo>
                  <a:pt x="25082" y="136810"/>
                </a:lnTo>
                <a:lnTo>
                  <a:pt x="25082" y="143238"/>
                </a:lnTo>
                <a:lnTo>
                  <a:pt x="23340" y="143238"/>
                </a:lnTo>
                <a:lnTo>
                  <a:pt x="23340" y="128196"/>
                </a:lnTo>
                <a:lnTo>
                  <a:pt x="26159" y="128196"/>
                </a:lnTo>
                <a:lnTo>
                  <a:pt x="26570" y="133294"/>
                </a:lnTo>
                <a:lnTo>
                  <a:pt x="26982" y="128196"/>
                </a:lnTo>
                <a:close/>
                <a:moveTo>
                  <a:pt x="37243" y="128196"/>
                </a:moveTo>
                <a:lnTo>
                  <a:pt x="37243" y="143238"/>
                </a:lnTo>
                <a:lnTo>
                  <a:pt x="35533" y="143238"/>
                </a:lnTo>
                <a:lnTo>
                  <a:pt x="35533" y="136810"/>
                </a:lnTo>
                <a:lnTo>
                  <a:pt x="34994" y="143238"/>
                </a:lnTo>
                <a:lnTo>
                  <a:pt x="33094" y="143238"/>
                </a:lnTo>
                <a:lnTo>
                  <a:pt x="32556" y="136810"/>
                </a:lnTo>
                <a:lnTo>
                  <a:pt x="32556" y="143238"/>
                </a:lnTo>
                <a:lnTo>
                  <a:pt x="30814" y="143238"/>
                </a:lnTo>
                <a:lnTo>
                  <a:pt x="30814" y="128196"/>
                </a:lnTo>
                <a:lnTo>
                  <a:pt x="33633" y="128196"/>
                </a:lnTo>
                <a:lnTo>
                  <a:pt x="34044" y="133294"/>
                </a:lnTo>
                <a:lnTo>
                  <a:pt x="34456" y="128196"/>
                </a:lnTo>
                <a:close/>
                <a:moveTo>
                  <a:pt x="44748" y="128196"/>
                </a:moveTo>
                <a:lnTo>
                  <a:pt x="44748" y="143238"/>
                </a:lnTo>
                <a:lnTo>
                  <a:pt x="43007" y="143238"/>
                </a:lnTo>
                <a:lnTo>
                  <a:pt x="43007" y="136810"/>
                </a:lnTo>
                <a:lnTo>
                  <a:pt x="42468" y="143238"/>
                </a:lnTo>
                <a:lnTo>
                  <a:pt x="40568" y="143238"/>
                </a:lnTo>
                <a:lnTo>
                  <a:pt x="40030" y="136810"/>
                </a:lnTo>
                <a:lnTo>
                  <a:pt x="40030" y="143238"/>
                </a:lnTo>
                <a:lnTo>
                  <a:pt x="38320" y="143238"/>
                </a:lnTo>
                <a:lnTo>
                  <a:pt x="38320" y="128196"/>
                </a:lnTo>
                <a:lnTo>
                  <a:pt x="41106" y="128196"/>
                </a:lnTo>
                <a:lnTo>
                  <a:pt x="41518" y="133294"/>
                </a:lnTo>
                <a:lnTo>
                  <a:pt x="41930" y="128196"/>
                </a:lnTo>
                <a:close/>
                <a:moveTo>
                  <a:pt x="52222" y="128196"/>
                </a:moveTo>
                <a:lnTo>
                  <a:pt x="52222" y="143238"/>
                </a:lnTo>
                <a:lnTo>
                  <a:pt x="50480" y="143238"/>
                </a:lnTo>
                <a:lnTo>
                  <a:pt x="50480" y="136810"/>
                </a:lnTo>
                <a:lnTo>
                  <a:pt x="49942" y="143238"/>
                </a:lnTo>
                <a:lnTo>
                  <a:pt x="48042" y="143238"/>
                </a:lnTo>
                <a:lnTo>
                  <a:pt x="47504" y="136810"/>
                </a:lnTo>
                <a:lnTo>
                  <a:pt x="47504" y="143238"/>
                </a:lnTo>
                <a:lnTo>
                  <a:pt x="45793" y="143238"/>
                </a:lnTo>
                <a:lnTo>
                  <a:pt x="45793" y="128196"/>
                </a:lnTo>
                <a:lnTo>
                  <a:pt x="48580" y="128196"/>
                </a:lnTo>
                <a:lnTo>
                  <a:pt x="48992" y="133294"/>
                </a:lnTo>
                <a:lnTo>
                  <a:pt x="49404" y="128196"/>
                </a:lnTo>
                <a:close/>
                <a:moveTo>
                  <a:pt x="59696" y="128196"/>
                </a:moveTo>
                <a:lnTo>
                  <a:pt x="59696" y="143238"/>
                </a:lnTo>
                <a:lnTo>
                  <a:pt x="57954" y="143238"/>
                </a:lnTo>
                <a:lnTo>
                  <a:pt x="57954" y="136810"/>
                </a:lnTo>
                <a:lnTo>
                  <a:pt x="57448" y="143238"/>
                </a:lnTo>
                <a:lnTo>
                  <a:pt x="55516" y="143238"/>
                </a:lnTo>
                <a:lnTo>
                  <a:pt x="54978" y="136810"/>
                </a:lnTo>
                <a:lnTo>
                  <a:pt x="54978" y="143238"/>
                </a:lnTo>
                <a:lnTo>
                  <a:pt x="53267" y="143238"/>
                </a:lnTo>
                <a:lnTo>
                  <a:pt x="53267" y="128196"/>
                </a:lnTo>
                <a:lnTo>
                  <a:pt x="56054" y="128196"/>
                </a:lnTo>
                <a:lnTo>
                  <a:pt x="56466" y="133294"/>
                </a:lnTo>
                <a:lnTo>
                  <a:pt x="56878" y="128196"/>
                </a:lnTo>
                <a:close/>
                <a:moveTo>
                  <a:pt x="67170" y="128196"/>
                </a:moveTo>
                <a:lnTo>
                  <a:pt x="67170" y="143238"/>
                </a:lnTo>
                <a:lnTo>
                  <a:pt x="65428" y="143238"/>
                </a:lnTo>
                <a:lnTo>
                  <a:pt x="65428" y="136810"/>
                </a:lnTo>
                <a:lnTo>
                  <a:pt x="64922" y="143238"/>
                </a:lnTo>
                <a:lnTo>
                  <a:pt x="62990" y="143238"/>
                </a:lnTo>
                <a:lnTo>
                  <a:pt x="62483" y="136810"/>
                </a:lnTo>
                <a:lnTo>
                  <a:pt x="62483" y="143238"/>
                </a:lnTo>
                <a:lnTo>
                  <a:pt x="60741" y="143238"/>
                </a:lnTo>
                <a:lnTo>
                  <a:pt x="60741" y="128196"/>
                </a:lnTo>
                <a:lnTo>
                  <a:pt x="63528" y="128196"/>
                </a:lnTo>
                <a:lnTo>
                  <a:pt x="63940" y="133294"/>
                </a:lnTo>
                <a:lnTo>
                  <a:pt x="64383" y="128196"/>
                </a:lnTo>
                <a:close/>
                <a:moveTo>
                  <a:pt x="74644" y="128196"/>
                </a:moveTo>
                <a:lnTo>
                  <a:pt x="74644" y="143238"/>
                </a:lnTo>
                <a:lnTo>
                  <a:pt x="72902" y="143238"/>
                </a:lnTo>
                <a:lnTo>
                  <a:pt x="72902" y="136810"/>
                </a:lnTo>
                <a:lnTo>
                  <a:pt x="72395" y="143238"/>
                </a:lnTo>
                <a:lnTo>
                  <a:pt x="70464" y="143238"/>
                </a:lnTo>
                <a:lnTo>
                  <a:pt x="69957" y="136810"/>
                </a:lnTo>
                <a:lnTo>
                  <a:pt x="69957" y="143238"/>
                </a:lnTo>
                <a:lnTo>
                  <a:pt x="68215" y="143238"/>
                </a:lnTo>
                <a:lnTo>
                  <a:pt x="68215" y="128196"/>
                </a:lnTo>
                <a:lnTo>
                  <a:pt x="71002" y="128196"/>
                </a:lnTo>
                <a:lnTo>
                  <a:pt x="71445" y="133294"/>
                </a:lnTo>
                <a:lnTo>
                  <a:pt x="71857" y="128196"/>
                </a:lnTo>
                <a:close/>
                <a:moveTo>
                  <a:pt x="82118" y="128196"/>
                </a:moveTo>
                <a:lnTo>
                  <a:pt x="82118" y="143238"/>
                </a:lnTo>
                <a:lnTo>
                  <a:pt x="80376" y="143238"/>
                </a:lnTo>
                <a:lnTo>
                  <a:pt x="80376" y="136810"/>
                </a:lnTo>
                <a:lnTo>
                  <a:pt x="79869" y="143238"/>
                </a:lnTo>
                <a:lnTo>
                  <a:pt x="77969" y="143238"/>
                </a:lnTo>
                <a:lnTo>
                  <a:pt x="77431" y="136810"/>
                </a:lnTo>
                <a:lnTo>
                  <a:pt x="77431" y="143238"/>
                </a:lnTo>
                <a:lnTo>
                  <a:pt x="75689" y="143238"/>
                </a:lnTo>
                <a:lnTo>
                  <a:pt x="75689" y="128196"/>
                </a:lnTo>
                <a:lnTo>
                  <a:pt x="78508" y="128196"/>
                </a:lnTo>
                <a:lnTo>
                  <a:pt x="78919" y="133294"/>
                </a:lnTo>
                <a:lnTo>
                  <a:pt x="79331" y="128196"/>
                </a:lnTo>
                <a:close/>
                <a:moveTo>
                  <a:pt x="89623" y="128196"/>
                </a:moveTo>
                <a:lnTo>
                  <a:pt x="89623" y="143238"/>
                </a:lnTo>
                <a:lnTo>
                  <a:pt x="87882" y="143238"/>
                </a:lnTo>
                <a:lnTo>
                  <a:pt x="87882" y="136810"/>
                </a:lnTo>
                <a:lnTo>
                  <a:pt x="87343" y="143238"/>
                </a:lnTo>
                <a:lnTo>
                  <a:pt x="85443" y="143238"/>
                </a:lnTo>
                <a:lnTo>
                  <a:pt x="84905" y="136810"/>
                </a:lnTo>
                <a:lnTo>
                  <a:pt x="84905" y="143238"/>
                </a:lnTo>
                <a:lnTo>
                  <a:pt x="83163" y="143238"/>
                </a:lnTo>
                <a:lnTo>
                  <a:pt x="83163" y="128196"/>
                </a:lnTo>
                <a:lnTo>
                  <a:pt x="85982" y="128196"/>
                </a:lnTo>
                <a:lnTo>
                  <a:pt x="86393" y="133294"/>
                </a:lnTo>
                <a:lnTo>
                  <a:pt x="86805" y="128196"/>
                </a:lnTo>
                <a:close/>
                <a:moveTo>
                  <a:pt x="97097" y="128196"/>
                </a:moveTo>
                <a:lnTo>
                  <a:pt x="97097" y="143238"/>
                </a:lnTo>
                <a:lnTo>
                  <a:pt x="95356" y="143238"/>
                </a:lnTo>
                <a:lnTo>
                  <a:pt x="95356" y="136810"/>
                </a:lnTo>
                <a:lnTo>
                  <a:pt x="94817" y="143238"/>
                </a:lnTo>
                <a:lnTo>
                  <a:pt x="92917" y="143238"/>
                </a:lnTo>
                <a:lnTo>
                  <a:pt x="92379" y="136810"/>
                </a:lnTo>
                <a:lnTo>
                  <a:pt x="92379" y="143238"/>
                </a:lnTo>
                <a:lnTo>
                  <a:pt x="90637" y="143238"/>
                </a:lnTo>
                <a:lnTo>
                  <a:pt x="90637" y="128196"/>
                </a:lnTo>
                <a:lnTo>
                  <a:pt x="93455" y="128196"/>
                </a:lnTo>
                <a:lnTo>
                  <a:pt x="93867" y="133294"/>
                </a:lnTo>
                <a:lnTo>
                  <a:pt x="94279" y="128196"/>
                </a:lnTo>
                <a:close/>
                <a:moveTo>
                  <a:pt x="104571" y="128196"/>
                </a:moveTo>
                <a:lnTo>
                  <a:pt x="104571" y="143238"/>
                </a:lnTo>
                <a:lnTo>
                  <a:pt x="102829" y="143238"/>
                </a:lnTo>
                <a:lnTo>
                  <a:pt x="102829" y="136810"/>
                </a:lnTo>
                <a:lnTo>
                  <a:pt x="102323" y="143238"/>
                </a:lnTo>
                <a:lnTo>
                  <a:pt x="100391" y="143238"/>
                </a:lnTo>
                <a:lnTo>
                  <a:pt x="99853" y="136810"/>
                </a:lnTo>
                <a:lnTo>
                  <a:pt x="99853" y="143238"/>
                </a:lnTo>
                <a:lnTo>
                  <a:pt x="98142" y="143238"/>
                </a:lnTo>
                <a:lnTo>
                  <a:pt x="98142" y="128196"/>
                </a:lnTo>
                <a:lnTo>
                  <a:pt x="100929" y="128196"/>
                </a:lnTo>
                <a:lnTo>
                  <a:pt x="101341" y="133294"/>
                </a:lnTo>
                <a:lnTo>
                  <a:pt x="101753" y="128196"/>
                </a:lnTo>
                <a:close/>
                <a:moveTo>
                  <a:pt x="112045" y="128196"/>
                </a:moveTo>
                <a:lnTo>
                  <a:pt x="112045" y="143238"/>
                </a:lnTo>
                <a:lnTo>
                  <a:pt x="110303" y="143238"/>
                </a:lnTo>
                <a:lnTo>
                  <a:pt x="110303" y="136810"/>
                </a:lnTo>
                <a:lnTo>
                  <a:pt x="109797" y="143238"/>
                </a:lnTo>
                <a:lnTo>
                  <a:pt x="107865" y="143238"/>
                </a:lnTo>
                <a:lnTo>
                  <a:pt x="107358" y="136810"/>
                </a:lnTo>
                <a:lnTo>
                  <a:pt x="107358" y="143238"/>
                </a:lnTo>
                <a:lnTo>
                  <a:pt x="105616" y="143238"/>
                </a:lnTo>
                <a:lnTo>
                  <a:pt x="105616" y="128196"/>
                </a:lnTo>
                <a:lnTo>
                  <a:pt x="108403" y="128196"/>
                </a:lnTo>
                <a:lnTo>
                  <a:pt x="108815" y="133294"/>
                </a:lnTo>
                <a:lnTo>
                  <a:pt x="109258" y="128196"/>
                </a:lnTo>
                <a:close/>
                <a:moveTo>
                  <a:pt x="119519" y="128196"/>
                </a:moveTo>
                <a:lnTo>
                  <a:pt x="119519" y="143238"/>
                </a:lnTo>
                <a:lnTo>
                  <a:pt x="117777" y="143238"/>
                </a:lnTo>
                <a:lnTo>
                  <a:pt x="117777" y="136810"/>
                </a:lnTo>
                <a:lnTo>
                  <a:pt x="117271" y="143238"/>
                </a:lnTo>
                <a:lnTo>
                  <a:pt x="115339" y="143238"/>
                </a:lnTo>
                <a:lnTo>
                  <a:pt x="114832" y="136810"/>
                </a:lnTo>
                <a:lnTo>
                  <a:pt x="114832" y="143238"/>
                </a:lnTo>
                <a:lnTo>
                  <a:pt x="113090" y="143238"/>
                </a:lnTo>
                <a:lnTo>
                  <a:pt x="113090" y="128196"/>
                </a:lnTo>
                <a:lnTo>
                  <a:pt x="115877" y="128196"/>
                </a:lnTo>
                <a:lnTo>
                  <a:pt x="116320" y="133294"/>
                </a:lnTo>
                <a:lnTo>
                  <a:pt x="116732" y="128196"/>
                </a:lnTo>
                <a:close/>
                <a:moveTo>
                  <a:pt x="126993" y="128196"/>
                </a:moveTo>
                <a:lnTo>
                  <a:pt x="126993" y="143238"/>
                </a:lnTo>
                <a:lnTo>
                  <a:pt x="125283" y="143238"/>
                </a:lnTo>
                <a:lnTo>
                  <a:pt x="125283" y="136810"/>
                </a:lnTo>
                <a:lnTo>
                  <a:pt x="124744" y="143238"/>
                </a:lnTo>
                <a:lnTo>
                  <a:pt x="122813" y="143238"/>
                </a:lnTo>
                <a:lnTo>
                  <a:pt x="122306" y="136810"/>
                </a:lnTo>
                <a:lnTo>
                  <a:pt x="122306" y="143238"/>
                </a:lnTo>
                <a:lnTo>
                  <a:pt x="120564" y="143238"/>
                </a:lnTo>
                <a:lnTo>
                  <a:pt x="120564" y="128196"/>
                </a:lnTo>
                <a:lnTo>
                  <a:pt x="123351" y="128196"/>
                </a:lnTo>
                <a:lnTo>
                  <a:pt x="123794" y="133294"/>
                </a:lnTo>
                <a:lnTo>
                  <a:pt x="124206" y="128196"/>
                </a:lnTo>
                <a:close/>
                <a:moveTo>
                  <a:pt x="134467" y="128196"/>
                </a:moveTo>
                <a:lnTo>
                  <a:pt x="134467" y="143238"/>
                </a:lnTo>
                <a:lnTo>
                  <a:pt x="132757" y="143238"/>
                </a:lnTo>
                <a:lnTo>
                  <a:pt x="132757" y="136810"/>
                </a:lnTo>
                <a:lnTo>
                  <a:pt x="132218" y="143238"/>
                </a:lnTo>
                <a:lnTo>
                  <a:pt x="130318" y="143238"/>
                </a:lnTo>
                <a:lnTo>
                  <a:pt x="129780" y="136810"/>
                </a:lnTo>
                <a:lnTo>
                  <a:pt x="129780" y="143238"/>
                </a:lnTo>
                <a:lnTo>
                  <a:pt x="128038" y="143238"/>
                </a:lnTo>
                <a:lnTo>
                  <a:pt x="128038" y="128196"/>
                </a:lnTo>
                <a:lnTo>
                  <a:pt x="130857" y="128196"/>
                </a:lnTo>
                <a:lnTo>
                  <a:pt x="131268" y="133294"/>
                </a:lnTo>
                <a:lnTo>
                  <a:pt x="131680" y="128196"/>
                </a:lnTo>
                <a:close/>
                <a:moveTo>
                  <a:pt x="141941" y="128196"/>
                </a:moveTo>
                <a:lnTo>
                  <a:pt x="141941" y="143238"/>
                </a:lnTo>
                <a:lnTo>
                  <a:pt x="140231" y="143238"/>
                </a:lnTo>
                <a:lnTo>
                  <a:pt x="140231" y="136810"/>
                </a:lnTo>
                <a:lnTo>
                  <a:pt x="139692" y="143238"/>
                </a:lnTo>
                <a:lnTo>
                  <a:pt x="137792" y="143238"/>
                </a:lnTo>
                <a:lnTo>
                  <a:pt x="137254" y="136810"/>
                </a:lnTo>
                <a:lnTo>
                  <a:pt x="137254" y="143238"/>
                </a:lnTo>
                <a:lnTo>
                  <a:pt x="135512" y="143238"/>
                </a:lnTo>
                <a:lnTo>
                  <a:pt x="135512" y="128196"/>
                </a:lnTo>
                <a:lnTo>
                  <a:pt x="138330" y="128196"/>
                </a:lnTo>
                <a:lnTo>
                  <a:pt x="138742" y="133294"/>
                </a:lnTo>
                <a:lnTo>
                  <a:pt x="139154" y="128196"/>
                </a:lnTo>
                <a:close/>
                <a:moveTo>
                  <a:pt x="149446" y="128196"/>
                </a:moveTo>
                <a:lnTo>
                  <a:pt x="149446" y="143238"/>
                </a:lnTo>
                <a:lnTo>
                  <a:pt x="147705" y="143238"/>
                </a:lnTo>
                <a:lnTo>
                  <a:pt x="147705" y="136810"/>
                </a:lnTo>
                <a:lnTo>
                  <a:pt x="147166" y="143238"/>
                </a:lnTo>
                <a:lnTo>
                  <a:pt x="145266" y="143238"/>
                </a:lnTo>
                <a:lnTo>
                  <a:pt x="144728" y="136810"/>
                </a:lnTo>
                <a:lnTo>
                  <a:pt x="144728" y="143238"/>
                </a:lnTo>
                <a:lnTo>
                  <a:pt x="142986" y="143238"/>
                </a:lnTo>
                <a:lnTo>
                  <a:pt x="142986" y="128196"/>
                </a:lnTo>
                <a:lnTo>
                  <a:pt x="145804" y="128196"/>
                </a:lnTo>
                <a:lnTo>
                  <a:pt x="146216" y="133294"/>
                </a:lnTo>
                <a:lnTo>
                  <a:pt x="146628" y="128196"/>
                </a:lnTo>
                <a:close/>
                <a:moveTo>
                  <a:pt x="156920" y="128196"/>
                </a:moveTo>
                <a:lnTo>
                  <a:pt x="156920" y="143238"/>
                </a:lnTo>
                <a:lnTo>
                  <a:pt x="155178" y="143238"/>
                </a:lnTo>
                <a:lnTo>
                  <a:pt x="155178" y="136810"/>
                </a:lnTo>
                <a:lnTo>
                  <a:pt x="154640" y="143238"/>
                </a:lnTo>
                <a:lnTo>
                  <a:pt x="152740" y="143238"/>
                </a:lnTo>
                <a:lnTo>
                  <a:pt x="152233" y="136810"/>
                </a:lnTo>
                <a:lnTo>
                  <a:pt x="152233" y="143238"/>
                </a:lnTo>
                <a:lnTo>
                  <a:pt x="150491" y="143238"/>
                </a:lnTo>
                <a:lnTo>
                  <a:pt x="150491" y="128196"/>
                </a:lnTo>
                <a:lnTo>
                  <a:pt x="153278" y="128196"/>
                </a:lnTo>
                <a:lnTo>
                  <a:pt x="153690" y="133294"/>
                </a:lnTo>
                <a:lnTo>
                  <a:pt x="154133" y="128196"/>
                </a:lnTo>
                <a:close/>
                <a:moveTo>
                  <a:pt x="164394" y="128196"/>
                </a:moveTo>
                <a:lnTo>
                  <a:pt x="164394" y="143238"/>
                </a:lnTo>
                <a:lnTo>
                  <a:pt x="162652" y="143238"/>
                </a:lnTo>
                <a:lnTo>
                  <a:pt x="162652" y="136810"/>
                </a:lnTo>
                <a:lnTo>
                  <a:pt x="162146" y="143238"/>
                </a:lnTo>
                <a:lnTo>
                  <a:pt x="160214" y="143238"/>
                </a:lnTo>
                <a:lnTo>
                  <a:pt x="159707" y="136810"/>
                </a:lnTo>
                <a:lnTo>
                  <a:pt x="159707" y="143238"/>
                </a:lnTo>
                <a:lnTo>
                  <a:pt x="157965" y="143238"/>
                </a:lnTo>
                <a:lnTo>
                  <a:pt x="157965" y="128196"/>
                </a:lnTo>
                <a:lnTo>
                  <a:pt x="160752" y="128196"/>
                </a:lnTo>
                <a:lnTo>
                  <a:pt x="161164" y="133294"/>
                </a:lnTo>
                <a:lnTo>
                  <a:pt x="161607" y="128196"/>
                </a:lnTo>
                <a:close/>
                <a:moveTo>
                  <a:pt x="171868" y="128196"/>
                </a:moveTo>
                <a:lnTo>
                  <a:pt x="171868" y="143238"/>
                </a:lnTo>
                <a:lnTo>
                  <a:pt x="170126" y="143238"/>
                </a:lnTo>
                <a:lnTo>
                  <a:pt x="170126" y="136810"/>
                </a:lnTo>
                <a:lnTo>
                  <a:pt x="169620" y="143238"/>
                </a:lnTo>
                <a:lnTo>
                  <a:pt x="167688" y="143238"/>
                </a:lnTo>
                <a:lnTo>
                  <a:pt x="167181" y="136810"/>
                </a:lnTo>
                <a:lnTo>
                  <a:pt x="167181" y="143238"/>
                </a:lnTo>
                <a:lnTo>
                  <a:pt x="165439" y="143238"/>
                </a:lnTo>
                <a:lnTo>
                  <a:pt x="165439" y="128196"/>
                </a:lnTo>
                <a:lnTo>
                  <a:pt x="168226" y="128196"/>
                </a:lnTo>
                <a:lnTo>
                  <a:pt x="168638" y="133294"/>
                </a:lnTo>
                <a:lnTo>
                  <a:pt x="169081" y="128196"/>
                </a:lnTo>
                <a:close/>
                <a:moveTo>
                  <a:pt x="179342" y="128196"/>
                </a:moveTo>
                <a:lnTo>
                  <a:pt x="179342" y="143238"/>
                </a:lnTo>
                <a:lnTo>
                  <a:pt x="177600" y="143238"/>
                </a:lnTo>
                <a:lnTo>
                  <a:pt x="177600" y="136810"/>
                </a:lnTo>
                <a:lnTo>
                  <a:pt x="177093" y="143238"/>
                </a:lnTo>
                <a:lnTo>
                  <a:pt x="175193" y="143238"/>
                </a:lnTo>
                <a:lnTo>
                  <a:pt x="174655" y="136810"/>
                </a:lnTo>
                <a:lnTo>
                  <a:pt x="174655" y="143238"/>
                </a:lnTo>
                <a:lnTo>
                  <a:pt x="172913" y="143238"/>
                </a:lnTo>
                <a:lnTo>
                  <a:pt x="172913" y="128196"/>
                </a:lnTo>
                <a:lnTo>
                  <a:pt x="175732" y="128196"/>
                </a:lnTo>
                <a:lnTo>
                  <a:pt x="176143" y="133294"/>
                </a:lnTo>
                <a:lnTo>
                  <a:pt x="176555" y="128196"/>
                </a:lnTo>
                <a:close/>
                <a:moveTo>
                  <a:pt x="186816" y="128196"/>
                </a:moveTo>
                <a:lnTo>
                  <a:pt x="186816" y="143238"/>
                </a:lnTo>
                <a:lnTo>
                  <a:pt x="185106" y="143238"/>
                </a:lnTo>
                <a:lnTo>
                  <a:pt x="185106" y="136810"/>
                </a:lnTo>
                <a:lnTo>
                  <a:pt x="184567" y="143238"/>
                </a:lnTo>
                <a:lnTo>
                  <a:pt x="182667" y="143238"/>
                </a:lnTo>
                <a:lnTo>
                  <a:pt x="182129" y="136810"/>
                </a:lnTo>
                <a:lnTo>
                  <a:pt x="182129" y="143238"/>
                </a:lnTo>
                <a:lnTo>
                  <a:pt x="180387" y="143238"/>
                </a:lnTo>
                <a:lnTo>
                  <a:pt x="180387" y="128196"/>
                </a:lnTo>
                <a:lnTo>
                  <a:pt x="183206" y="128196"/>
                </a:lnTo>
                <a:lnTo>
                  <a:pt x="183617" y="133294"/>
                </a:lnTo>
                <a:lnTo>
                  <a:pt x="184029" y="128196"/>
                </a:lnTo>
                <a:close/>
                <a:moveTo>
                  <a:pt x="194321" y="128196"/>
                </a:moveTo>
                <a:lnTo>
                  <a:pt x="194321" y="143238"/>
                </a:lnTo>
                <a:lnTo>
                  <a:pt x="192580" y="143238"/>
                </a:lnTo>
                <a:lnTo>
                  <a:pt x="192580" y="136810"/>
                </a:lnTo>
                <a:lnTo>
                  <a:pt x="192041" y="143238"/>
                </a:lnTo>
                <a:lnTo>
                  <a:pt x="190141" y="143238"/>
                </a:lnTo>
                <a:lnTo>
                  <a:pt x="189603" y="136810"/>
                </a:lnTo>
                <a:lnTo>
                  <a:pt x="189603" y="143238"/>
                </a:lnTo>
                <a:lnTo>
                  <a:pt x="187861" y="143238"/>
                </a:lnTo>
                <a:lnTo>
                  <a:pt x="187861" y="128196"/>
                </a:lnTo>
                <a:lnTo>
                  <a:pt x="190679" y="128196"/>
                </a:lnTo>
                <a:lnTo>
                  <a:pt x="191091" y="133294"/>
                </a:lnTo>
                <a:lnTo>
                  <a:pt x="191503" y="128196"/>
                </a:lnTo>
                <a:close/>
                <a:moveTo>
                  <a:pt x="201795" y="128196"/>
                </a:moveTo>
                <a:lnTo>
                  <a:pt x="201795" y="143238"/>
                </a:lnTo>
                <a:lnTo>
                  <a:pt x="200054" y="143238"/>
                </a:lnTo>
                <a:lnTo>
                  <a:pt x="200054" y="136810"/>
                </a:lnTo>
                <a:lnTo>
                  <a:pt x="199515" y="143238"/>
                </a:lnTo>
                <a:lnTo>
                  <a:pt x="197615" y="143238"/>
                </a:lnTo>
                <a:lnTo>
                  <a:pt x="197077" y="136810"/>
                </a:lnTo>
                <a:lnTo>
                  <a:pt x="197077" y="143238"/>
                </a:lnTo>
                <a:lnTo>
                  <a:pt x="195366" y="143238"/>
                </a:lnTo>
                <a:lnTo>
                  <a:pt x="195366" y="128196"/>
                </a:lnTo>
                <a:lnTo>
                  <a:pt x="198153" y="128196"/>
                </a:lnTo>
                <a:lnTo>
                  <a:pt x="198565" y="133294"/>
                </a:lnTo>
                <a:lnTo>
                  <a:pt x="198977" y="128196"/>
                </a:lnTo>
                <a:close/>
                <a:moveTo>
                  <a:pt x="209269" y="128196"/>
                </a:moveTo>
                <a:lnTo>
                  <a:pt x="209269" y="143238"/>
                </a:lnTo>
                <a:lnTo>
                  <a:pt x="207527" y="143238"/>
                </a:lnTo>
                <a:lnTo>
                  <a:pt x="207527" y="136810"/>
                </a:lnTo>
                <a:lnTo>
                  <a:pt x="207021" y="143238"/>
                </a:lnTo>
                <a:lnTo>
                  <a:pt x="205089" y="143238"/>
                </a:lnTo>
                <a:lnTo>
                  <a:pt x="204582" y="136810"/>
                </a:lnTo>
                <a:lnTo>
                  <a:pt x="204582" y="143238"/>
                </a:lnTo>
                <a:lnTo>
                  <a:pt x="202840" y="143238"/>
                </a:lnTo>
                <a:lnTo>
                  <a:pt x="202840" y="128196"/>
                </a:lnTo>
                <a:lnTo>
                  <a:pt x="205627" y="128196"/>
                </a:lnTo>
                <a:lnTo>
                  <a:pt x="206039" y="133294"/>
                </a:lnTo>
                <a:lnTo>
                  <a:pt x="206451" y="128196"/>
                </a:lnTo>
                <a:close/>
                <a:moveTo>
                  <a:pt x="216743" y="128196"/>
                </a:moveTo>
                <a:lnTo>
                  <a:pt x="216743" y="143238"/>
                </a:lnTo>
                <a:lnTo>
                  <a:pt x="215001" y="143238"/>
                </a:lnTo>
                <a:lnTo>
                  <a:pt x="215001" y="136810"/>
                </a:lnTo>
                <a:lnTo>
                  <a:pt x="214495" y="143238"/>
                </a:lnTo>
                <a:lnTo>
                  <a:pt x="212563" y="143238"/>
                </a:lnTo>
                <a:lnTo>
                  <a:pt x="212056" y="136810"/>
                </a:lnTo>
                <a:lnTo>
                  <a:pt x="212056" y="143238"/>
                </a:lnTo>
                <a:lnTo>
                  <a:pt x="210314" y="143238"/>
                </a:lnTo>
                <a:lnTo>
                  <a:pt x="210314" y="128196"/>
                </a:lnTo>
                <a:lnTo>
                  <a:pt x="213101" y="128196"/>
                </a:lnTo>
                <a:lnTo>
                  <a:pt x="213513" y="133294"/>
                </a:lnTo>
                <a:lnTo>
                  <a:pt x="213956" y="128196"/>
                </a:lnTo>
                <a:close/>
                <a:moveTo>
                  <a:pt x="224217" y="128196"/>
                </a:moveTo>
                <a:lnTo>
                  <a:pt x="224217" y="143238"/>
                </a:lnTo>
                <a:lnTo>
                  <a:pt x="222475" y="143238"/>
                </a:lnTo>
                <a:lnTo>
                  <a:pt x="222475" y="136810"/>
                </a:lnTo>
                <a:lnTo>
                  <a:pt x="221969" y="143238"/>
                </a:lnTo>
                <a:lnTo>
                  <a:pt x="220037" y="143238"/>
                </a:lnTo>
                <a:lnTo>
                  <a:pt x="219530" y="136810"/>
                </a:lnTo>
                <a:lnTo>
                  <a:pt x="219530" y="143238"/>
                </a:lnTo>
                <a:lnTo>
                  <a:pt x="217788" y="143238"/>
                </a:lnTo>
                <a:lnTo>
                  <a:pt x="217788" y="128196"/>
                </a:lnTo>
                <a:lnTo>
                  <a:pt x="220575" y="128196"/>
                </a:lnTo>
                <a:lnTo>
                  <a:pt x="221018" y="133294"/>
                </a:lnTo>
                <a:lnTo>
                  <a:pt x="221430" y="128196"/>
                </a:lnTo>
                <a:close/>
                <a:moveTo>
                  <a:pt x="231691" y="128196"/>
                </a:moveTo>
                <a:lnTo>
                  <a:pt x="231691" y="143238"/>
                </a:lnTo>
                <a:lnTo>
                  <a:pt x="229981" y="143238"/>
                </a:lnTo>
                <a:lnTo>
                  <a:pt x="229981" y="136810"/>
                </a:lnTo>
                <a:lnTo>
                  <a:pt x="229442" y="143238"/>
                </a:lnTo>
                <a:lnTo>
                  <a:pt x="227542" y="143238"/>
                </a:lnTo>
                <a:lnTo>
                  <a:pt x="227004" y="136810"/>
                </a:lnTo>
                <a:lnTo>
                  <a:pt x="227004" y="143238"/>
                </a:lnTo>
                <a:lnTo>
                  <a:pt x="225262" y="143238"/>
                </a:lnTo>
                <a:lnTo>
                  <a:pt x="225262" y="128196"/>
                </a:lnTo>
                <a:lnTo>
                  <a:pt x="228049" y="128196"/>
                </a:lnTo>
                <a:lnTo>
                  <a:pt x="228492" y="133294"/>
                </a:lnTo>
                <a:lnTo>
                  <a:pt x="228904" y="128196"/>
                </a:lnTo>
                <a:close/>
                <a:moveTo>
                  <a:pt x="239165" y="128196"/>
                </a:moveTo>
                <a:lnTo>
                  <a:pt x="239165" y="143238"/>
                </a:lnTo>
                <a:lnTo>
                  <a:pt x="237455" y="143238"/>
                </a:lnTo>
                <a:lnTo>
                  <a:pt x="237455" y="136810"/>
                </a:lnTo>
                <a:lnTo>
                  <a:pt x="236916" y="143238"/>
                </a:lnTo>
                <a:lnTo>
                  <a:pt x="235016" y="143238"/>
                </a:lnTo>
                <a:lnTo>
                  <a:pt x="234478" y="136810"/>
                </a:lnTo>
                <a:lnTo>
                  <a:pt x="234478" y="143238"/>
                </a:lnTo>
                <a:lnTo>
                  <a:pt x="232736" y="143238"/>
                </a:lnTo>
                <a:lnTo>
                  <a:pt x="232736" y="128196"/>
                </a:lnTo>
                <a:lnTo>
                  <a:pt x="235555" y="128196"/>
                </a:lnTo>
                <a:lnTo>
                  <a:pt x="235966" y="133294"/>
                </a:lnTo>
                <a:lnTo>
                  <a:pt x="236378" y="128196"/>
                </a:lnTo>
                <a:close/>
                <a:moveTo>
                  <a:pt x="246670" y="128196"/>
                </a:moveTo>
                <a:lnTo>
                  <a:pt x="246670" y="143238"/>
                </a:lnTo>
                <a:lnTo>
                  <a:pt x="244929" y="143238"/>
                </a:lnTo>
                <a:lnTo>
                  <a:pt x="244929" y="136810"/>
                </a:lnTo>
                <a:lnTo>
                  <a:pt x="244390" y="143238"/>
                </a:lnTo>
                <a:lnTo>
                  <a:pt x="242490" y="143238"/>
                </a:lnTo>
                <a:lnTo>
                  <a:pt x="241952" y="136810"/>
                </a:lnTo>
                <a:lnTo>
                  <a:pt x="241952" y="143238"/>
                </a:lnTo>
                <a:lnTo>
                  <a:pt x="240242" y="143238"/>
                </a:lnTo>
                <a:lnTo>
                  <a:pt x="240242" y="128196"/>
                </a:lnTo>
                <a:lnTo>
                  <a:pt x="243028" y="128196"/>
                </a:lnTo>
                <a:lnTo>
                  <a:pt x="243440" y="133294"/>
                </a:lnTo>
                <a:lnTo>
                  <a:pt x="243852" y="128196"/>
                </a:lnTo>
                <a:close/>
                <a:moveTo>
                  <a:pt x="254144" y="128196"/>
                </a:moveTo>
                <a:lnTo>
                  <a:pt x="254144" y="143238"/>
                </a:lnTo>
                <a:lnTo>
                  <a:pt x="252402" y="143238"/>
                </a:lnTo>
                <a:lnTo>
                  <a:pt x="252402" y="136810"/>
                </a:lnTo>
                <a:lnTo>
                  <a:pt x="251864" y="143238"/>
                </a:lnTo>
                <a:lnTo>
                  <a:pt x="249964" y="143238"/>
                </a:lnTo>
                <a:lnTo>
                  <a:pt x="249426" y="136810"/>
                </a:lnTo>
                <a:lnTo>
                  <a:pt x="249426" y="143238"/>
                </a:lnTo>
                <a:lnTo>
                  <a:pt x="247715" y="143238"/>
                </a:lnTo>
                <a:lnTo>
                  <a:pt x="247715" y="128196"/>
                </a:lnTo>
                <a:lnTo>
                  <a:pt x="250502" y="128196"/>
                </a:lnTo>
                <a:lnTo>
                  <a:pt x="250914" y="133294"/>
                </a:lnTo>
                <a:lnTo>
                  <a:pt x="251326" y="128196"/>
                </a:lnTo>
                <a:close/>
                <a:moveTo>
                  <a:pt x="261618" y="128196"/>
                </a:moveTo>
                <a:lnTo>
                  <a:pt x="261618" y="143238"/>
                </a:lnTo>
                <a:lnTo>
                  <a:pt x="259876" y="143238"/>
                </a:lnTo>
                <a:lnTo>
                  <a:pt x="259876" y="136810"/>
                </a:lnTo>
                <a:lnTo>
                  <a:pt x="259338" y="143238"/>
                </a:lnTo>
                <a:lnTo>
                  <a:pt x="257438" y="143238"/>
                </a:lnTo>
                <a:lnTo>
                  <a:pt x="256899" y="136810"/>
                </a:lnTo>
                <a:lnTo>
                  <a:pt x="256899" y="143238"/>
                </a:lnTo>
                <a:lnTo>
                  <a:pt x="255189" y="143238"/>
                </a:lnTo>
                <a:lnTo>
                  <a:pt x="255189" y="128196"/>
                </a:lnTo>
                <a:lnTo>
                  <a:pt x="257976" y="128196"/>
                </a:lnTo>
                <a:lnTo>
                  <a:pt x="258388" y="133294"/>
                </a:lnTo>
                <a:lnTo>
                  <a:pt x="258831" y="128196"/>
                </a:lnTo>
                <a:close/>
                <a:moveTo>
                  <a:pt x="269092" y="128196"/>
                </a:moveTo>
                <a:lnTo>
                  <a:pt x="269092" y="143238"/>
                </a:lnTo>
                <a:lnTo>
                  <a:pt x="267350" y="143238"/>
                </a:lnTo>
                <a:lnTo>
                  <a:pt x="267350" y="136810"/>
                </a:lnTo>
                <a:lnTo>
                  <a:pt x="266844" y="143238"/>
                </a:lnTo>
                <a:lnTo>
                  <a:pt x="264912" y="143238"/>
                </a:lnTo>
                <a:lnTo>
                  <a:pt x="264405" y="136810"/>
                </a:lnTo>
                <a:lnTo>
                  <a:pt x="264405" y="143238"/>
                </a:lnTo>
                <a:lnTo>
                  <a:pt x="262663" y="143238"/>
                </a:lnTo>
                <a:lnTo>
                  <a:pt x="262663" y="128196"/>
                </a:lnTo>
                <a:lnTo>
                  <a:pt x="265450" y="128196"/>
                </a:lnTo>
                <a:lnTo>
                  <a:pt x="265862" y="133294"/>
                </a:lnTo>
                <a:lnTo>
                  <a:pt x="266305" y="128196"/>
                </a:lnTo>
                <a:close/>
                <a:moveTo>
                  <a:pt x="276566" y="128196"/>
                </a:moveTo>
                <a:lnTo>
                  <a:pt x="276566" y="143238"/>
                </a:lnTo>
                <a:lnTo>
                  <a:pt x="274824" y="143238"/>
                </a:lnTo>
                <a:lnTo>
                  <a:pt x="274824" y="136810"/>
                </a:lnTo>
                <a:lnTo>
                  <a:pt x="274317" y="143238"/>
                </a:lnTo>
                <a:lnTo>
                  <a:pt x="272386" y="143238"/>
                </a:lnTo>
                <a:lnTo>
                  <a:pt x="271879" y="136810"/>
                </a:lnTo>
                <a:lnTo>
                  <a:pt x="271879" y="143238"/>
                </a:lnTo>
                <a:lnTo>
                  <a:pt x="270137" y="143238"/>
                </a:lnTo>
                <a:lnTo>
                  <a:pt x="270137" y="128196"/>
                </a:lnTo>
                <a:lnTo>
                  <a:pt x="272924" y="128196"/>
                </a:lnTo>
                <a:lnTo>
                  <a:pt x="273367" y="133294"/>
                </a:lnTo>
                <a:lnTo>
                  <a:pt x="273779" y="128196"/>
                </a:lnTo>
                <a:close/>
                <a:moveTo>
                  <a:pt x="284040" y="128196"/>
                </a:moveTo>
                <a:lnTo>
                  <a:pt x="284040" y="143238"/>
                </a:lnTo>
                <a:lnTo>
                  <a:pt x="282298" y="143238"/>
                </a:lnTo>
                <a:lnTo>
                  <a:pt x="282298" y="136810"/>
                </a:lnTo>
                <a:lnTo>
                  <a:pt x="281791" y="143238"/>
                </a:lnTo>
                <a:lnTo>
                  <a:pt x="279860" y="143238"/>
                </a:lnTo>
                <a:lnTo>
                  <a:pt x="279353" y="136810"/>
                </a:lnTo>
                <a:lnTo>
                  <a:pt x="279353" y="143238"/>
                </a:lnTo>
                <a:lnTo>
                  <a:pt x="277611" y="143238"/>
                </a:lnTo>
                <a:lnTo>
                  <a:pt x="277611" y="128196"/>
                </a:lnTo>
                <a:lnTo>
                  <a:pt x="280430" y="128196"/>
                </a:lnTo>
                <a:lnTo>
                  <a:pt x="280841" y="133294"/>
                </a:lnTo>
                <a:lnTo>
                  <a:pt x="281253" y="128196"/>
                </a:lnTo>
                <a:close/>
                <a:moveTo>
                  <a:pt x="7347" y="144062"/>
                </a:moveTo>
                <a:lnTo>
                  <a:pt x="7347" y="159105"/>
                </a:lnTo>
                <a:lnTo>
                  <a:pt x="5605" y="159105"/>
                </a:lnTo>
                <a:lnTo>
                  <a:pt x="5605" y="152676"/>
                </a:lnTo>
                <a:lnTo>
                  <a:pt x="5099" y="159105"/>
                </a:lnTo>
                <a:lnTo>
                  <a:pt x="3167" y="159105"/>
                </a:lnTo>
                <a:lnTo>
                  <a:pt x="2629" y="152676"/>
                </a:lnTo>
                <a:lnTo>
                  <a:pt x="2629" y="159105"/>
                </a:lnTo>
                <a:lnTo>
                  <a:pt x="918" y="159105"/>
                </a:lnTo>
                <a:lnTo>
                  <a:pt x="918" y="144062"/>
                </a:lnTo>
                <a:lnTo>
                  <a:pt x="3705" y="144062"/>
                </a:lnTo>
                <a:lnTo>
                  <a:pt x="4117" y="149160"/>
                </a:lnTo>
                <a:lnTo>
                  <a:pt x="4529" y="144062"/>
                </a:lnTo>
                <a:close/>
                <a:moveTo>
                  <a:pt x="14821" y="144062"/>
                </a:moveTo>
                <a:lnTo>
                  <a:pt x="14821" y="159105"/>
                </a:lnTo>
                <a:lnTo>
                  <a:pt x="13079" y="159105"/>
                </a:lnTo>
                <a:lnTo>
                  <a:pt x="13079" y="152676"/>
                </a:lnTo>
                <a:lnTo>
                  <a:pt x="12573" y="159105"/>
                </a:lnTo>
                <a:lnTo>
                  <a:pt x="10641" y="159105"/>
                </a:lnTo>
                <a:lnTo>
                  <a:pt x="10134" y="152676"/>
                </a:lnTo>
                <a:lnTo>
                  <a:pt x="10134" y="159105"/>
                </a:lnTo>
                <a:lnTo>
                  <a:pt x="8392" y="159105"/>
                </a:lnTo>
                <a:lnTo>
                  <a:pt x="8392" y="144062"/>
                </a:lnTo>
                <a:lnTo>
                  <a:pt x="11179" y="144062"/>
                </a:lnTo>
                <a:lnTo>
                  <a:pt x="11591" y="149160"/>
                </a:lnTo>
                <a:lnTo>
                  <a:pt x="12034" y="144062"/>
                </a:lnTo>
                <a:close/>
                <a:moveTo>
                  <a:pt x="22295" y="144062"/>
                </a:moveTo>
                <a:lnTo>
                  <a:pt x="22295" y="159105"/>
                </a:lnTo>
                <a:lnTo>
                  <a:pt x="20553" y="159105"/>
                </a:lnTo>
                <a:lnTo>
                  <a:pt x="20553" y="152676"/>
                </a:lnTo>
                <a:lnTo>
                  <a:pt x="20047" y="159105"/>
                </a:lnTo>
                <a:lnTo>
                  <a:pt x="18115" y="159105"/>
                </a:lnTo>
                <a:lnTo>
                  <a:pt x="17608" y="152676"/>
                </a:lnTo>
                <a:lnTo>
                  <a:pt x="17608" y="159105"/>
                </a:lnTo>
                <a:lnTo>
                  <a:pt x="15866" y="159105"/>
                </a:lnTo>
                <a:lnTo>
                  <a:pt x="15866" y="144062"/>
                </a:lnTo>
                <a:lnTo>
                  <a:pt x="18653" y="144062"/>
                </a:lnTo>
                <a:lnTo>
                  <a:pt x="19096" y="149160"/>
                </a:lnTo>
                <a:lnTo>
                  <a:pt x="19508" y="144062"/>
                </a:lnTo>
                <a:close/>
                <a:moveTo>
                  <a:pt x="29769" y="144062"/>
                </a:moveTo>
                <a:lnTo>
                  <a:pt x="29769" y="159105"/>
                </a:lnTo>
                <a:lnTo>
                  <a:pt x="28059" y="159105"/>
                </a:lnTo>
                <a:lnTo>
                  <a:pt x="28059" y="152676"/>
                </a:lnTo>
                <a:lnTo>
                  <a:pt x="27520" y="159105"/>
                </a:lnTo>
                <a:lnTo>
                  <a:pt x="25589" y="159105"/>
                </a:lnTo>
                <a:lnTo>
                  <a:pt x="25082" y="152676"/>
                </a:lnTo>
                <a:lnTo>
                  <a:pt x="25082" y="159105"/>
                </a:lnTo>
                <a:lnTo>
                  <a:pt x="23340" y="159105"/>
                </a:lnTo>
                <a:lnTo>
                  <a:pt x="23340" y="144062"/>
                </a:lnTo>
                <a:lnTo>
                  <a:pt x="26159" y="144062"/>
                </a:lnTo>
                <a:lnTo>
                  <a:pt x="26570" y="149160"/>
                </a:lnTo>
                <a:lnTo>
                  <a:pt x="26982" y="144062"/>
                </a:lnTo>
                <a:close/>
                <a:moveTo>
                  <a:pt x="37243" y="144062"/>
                </a:moveTo>
                <a:lnTo>
                  <a:pt x="37243" y="159105"/>
                </a:lnTo>
                <a:lnTo>
                  <a:pt x="35533" y="159105"/>
                </a:lnTo>
                <a:lnTo>
                  <a:pt x="35533" y="152676"/>
                </a:lnTo>
                <a:lnTo>
                  <a:pt x="34994" y="159105"/>
                </a:lnTo>
                <a:lnTo>
                  <a:pt x="33094" y="159105"/>
                </a:lnTo>
                <a:lnTo>
                  <a:pt x="32556" y="152676"/>
                </a:lnTo>
                <a:lnTo>
                  <a:pt x="32556" y="159105"/>
                </a:lnTo>
                <a:lnTo>
                  <a:pt x="30814" y="159105"/>
                </a:lnTo>
                <a:lnTo>
                  <a:pt x="30814" y="144062"/>
                </a:lnTo>
                <a:lnTo>
                  <a:pt x="33633" y="144062"/>
                </a:lnTo>
                <a:lnTo>
                  <a:pt x="34044" y="149160"/>
                </a:lnTo>
                <a:lnTo>
                  <a:pt x="34456" y="144062"/>
                </a:lnTo>
                <a:close/>
                <a:moveTo>
                  <a:pt x="44748" y="144062"/>
                </a:moveTo>
                <a:lnTo>
                  <a:pt x="44748" y="159105"/>
                </a:lnTo>
                <a:lnTo>
                  <a:pt x="43007" y="159105"/>
                </a:lnTo>
                <a:lnTo>
                  <a:pt x="43007" y="152676"/>
                </a:lnTo>
                <a:lnTo>
                  <a:pt x="42468" y="159105"/>
                </a:lnTo>
                <a:lnTo>
                  <a:pt x="40568" y="159105"/>
                </a:lnTo>
                <a:lnTo>
                  <a:pt x="40030" y="152676"/>
                </a:lnTo>
                <a:lnTo>
                  <a:pt x="40030" y="159105"/>
                </a:lnTo>
                <a:lnTo>
                  <a:pt x="38320" y="159105"/>
                </a:lnTo>
                <a:lnTo>
                  <a:pt x="38320" y="144062"/>
                </a:lnTo>
                <a:lnTo>
                  <a:pt x="41106" y="144062"/>
                </a:lnTo>
                <a:lnTo>
                  <a:pt x="41518" y="149160"/>
                </a:lnTo>
                <a:lnTo>
                  <a:pt x="41930" y="144062"/>
                </a:lnTo>
                <a:close/>
                <a:moveTo>
                  <a:pt x="52222" y="144062"/>
                </a:moveTo>
                <a:lnTo>
                  <a:pt x="52222" y="159105"/>
                </a:lnTo>
                <a:lnTo>
                  <a:pt x="50480" y="159105"/>
                </a:lnTo>
                <a:lnTo>
                  <a:pt x="50480" y="152676"/>
                </a:lnTo>
                <a:lnTo>
                  <a:pt x="49942" y="159105"/>
                </a:lnTo>
                <a:lnTo>
                  <a:pt x="48042" y="159105"/>
                </a:lnTo>
                <a:lnTo>
                  <a:pt x="47504" y="152676"/>
                </a:lnTo>
                <a:lnTo>
                  <a:pt x="47504" y="159105"/>
                </a:lnTo>
                <a:lnTo>
                  <a:pt x="45793" y="159105"/>
                </a:lnTo>
                <a:lnTo>
                  <a:pt x="45793" y="144062"/>
                </a:lnTo>
                <a:lnTo>
                  <a:pt x="48580" y="144062"/>
                </a:lnTo>
                <a:lnTo>
                  <a:pt x="48992" y="149160"/>
                </a:lnTo>
                <a:lnTo>
                  <a:pt x="49404" y="144062"/>
                </a:lnTo>
                <a:close/>
                <a:moveTo>
                  <a:pt x="59696" y="144062"/>
                </a:moveTo>
                <a:lnTo>
                  <a:pt x="59696" y="159105"/>
                </a:lnTo>
                <a:lnTo>
                  <a:pt x="57954" y="159105"/>
                </a:lnTo>
                <a:lnTo>
                  <a:pt x="57954" y="152676"/>
                </a:lnTo>
                <a:lnTo>
                  <a:pt x="57448" y="159105"/>
                </a:lnTo>
                <a:lnTo>
                  <a:pt x="55516" y="159105"/>
                </a:lnTo>
                <a:lnTo>
                  <a:pt x="54978" y="152676"/>
                </a:lnTo>
                <a:lnTo>
                  <a:pt x="54978" y="159105"/>
                </a:lnTo>
                <a:lnTo>
                  <a:pt x="53267" y="159105"/>
                </a:lnTo>
                <a:lnTo>
                  <a:pt x="53267" y="144062"/>
                </a:lnTo>
                <a:lnTo>
                  <a:pt x="56054" y="144062"/>
                </a:lnTo>
                <a:lnTo>
                  <a:pt x="56466" y="149160"/>
                </a:lnTo>
                <a:lnTo>
                  <a:pt x="56878" y="144062"/>
                </a:lnTo>
                <a:close/>
                <a:moveTo>
                  <a:pt x="67170" y="144062"/>
                </a:moveTo>
                <a:lnTo>
                  <a:pt x="67170" y="159105"/>
                </a:lnTo>
                <a:lnTo>
                  <a:pt x="65428" y="159105"/>
                </a:lnTo>
                <a:lnTo>
                  <a:pt x="65428" y="152676"/>
                </a:lnTo>
                <a:lnTo>
                  <a:pt x="64922" y="159105"/>
                </a:lnTo>
                <a:lnTo>
                  <a:pt x="62990" y="159105"/>
                </a:lnTo>
                <a:lnTo>
                  <a:pt x="62483" y="152676"/>
                </a:lnTo>
                <a:lnTo>
                  <a:pt x="62483" y="159105"/>
                </a:lnTo>
                <a:lnTo>
                  <a:pt x="60741" y="159105"/>
                </a:lnTo>
                <a:lnTo>
                  <a:pt x="60741" y="144062"/>
                </a:lnTo>
                <a:lnTo>
                  <a:pt x="63528" y="144062"/>
                </a:lnTo>
                <a:lnTo>
                  <a:pt x="63940" y="149160"/>
                </a:lnTo>
                <a:lnTo>
                  <a:pt x="64383" y="144062"/>
                </a:lnTo>
                <a:close/>
                <a:moveTo>
                  <a:pt x="74644" y="144062"/>
                </a:moveTo>
                <a:lnTo>
                  <a:pt x="74644" y="159105"/>
                </a:lnTo>
                <a:lnTo>
                  <a:pt x="72902" y="159105"/>
                </a:lnTo>
                <a:lnTo>
                  <a:pt x="72902" y="152676"/>
                </a:lnTo>
                <a:lnTo>
                  <a:pt x="72395" y="159105"/>
                </a:lnTo>
                <a:lnTo>
                  <a:pt x="70464" y="159105"/>
                </a:lnTo>
                <a:lnTo>
                  <a:pt x="69957" y="152676"/>
                </a:lnTo>
                <a:lnTo>
                  <a:pt x="69957" y="159105"/>
                </a:lnTo>
                <a:lnTo>
                  <a:pt x="68215" y="159105"/>
                </a:lnTo>
                <a:lnTo>
                  <a:pt x="68215" y="144062"/>
                </a:lnTo>
                <a:lnTo>
                  <a:pt x="71002" y="144062"/>
                </a:lnTo>
                <a:lnTo>
                  <a:pt x="71445" y="149160"/>
                </a:lnTo>
                <a:lnTo>
                  <a:pt x="71857" y="144062"/>
                </a:lnTo>
                <a:close/>
                <a:moveTo>
                  <a:pt x="82118" y="144062"/>
                </a:moveTo>
                <a:lnTo>
                  <a:pt x="82118" y="159105"/>
                </a:lnTo>
                <a:lnTo>
                  <a:pt x="80376" y="159105"/>
                </a:lnTo>
                <a:lnTo>
                  <a:pt x="80376" y="152676"/>
                </a:lnTo>
                <a:lnTo>
                  <a:pt x="79869" y="159105"/>
                </a:lnTo>
                <a:lnTo>
                  <a:pt x="77969" y="159105"/>
                </a:lnTo>
                <a:lnTo>
                  <a:pt x="77431" y="152676"/>
                </a:lnTo>
                <a:lnTo>
                  <a:pt x="77431" y="159105"/>
                </a:lnTo>
                <a:lnTo>
                  <a:pt x="75689" y="159105"/>
                </a:lnTo>
                <a:lnTo>
                  <a:pt x="75689" y="144062"/>
                </a:lnTo>
                <a:lnTo>
                  <a:pt x="78508" y="144062"/>
                </a:lnTo>
                <a:lnTo>
                  <a:pt x="78919" y="149160"/>
                </a:lnTo>
                <a:lnTo>
                  <a:pt x="79331" y="144062"/>
                </a:lnTo>
                <a:close/>
                <a:moveTo>
                  <a:pt x="89623" y="144062"/>
                </a:moveTo>
                <a:lnTo>
                  <a:pt x="89623" y="159105"/>
                </a:lnTo>
                <a:lnTo>
                  <a:pt x="87882" y="159105"/>
                </a:lnTo>
                <a:lnTo>
                  <a:pt x="87882" y="152676"/>
                </a:lnTo>
                <a:lnTo>
                  <a:pt x="87343" y="159105"/>
                </a:lnTo>
                <a:lnTo>
                  <a:pt x="85443" y="159105"/>
                </a:lnTo>
                <a:lnTo>
                  <a:pt x="84905" y="152676"/>
                </a:lnTo>
                <a:lnTo>
                  <a:pt x="84905" y="159105"/>
                </a:lnTo>
                <a:lnTo>
                  <a:pt x="83163" y="159105"/>
                </a:lnTo>
                <a:lnTo>
                  <a:pt x="83163" y="144062"/>
                </a:lnTo>
                <a:lnTo>
                  <a:pt x="85982" y="144062"/>
                </a:lnTo>
                <a:lnTo>
                  <a:pt x="86393" y="149160"/>
                </a:lnTo>
                <a:lnTo>
                  <a:pt x="86805" y="144062"/>
                </a:lnTo>
                <a:close/>
                <a:moveTo>
                  <a:pt x="97097" y="144062"/>
                </a:moveTo>
                <a:lnTo>
                  <a:pt x="97097" y="159105"/>
                </a:lnTo>
                <a:lnTo>
                  <a:pt x="95356" y="159105"/>
                </a:lnTo>
                <a:lnTo>
                  <a:pt x="95356" y="152676"/>
                </a:lnTo>
                <a:lnTo>
                  <a:pt x="94817" y="159105"/>
                </a:lnTo>
                <a:lnTo>
                  <a:pt x="92917" y="159105"/>
                </a:lnTo>
                <a:lnTo>
                  <a:pt x="92379" y="152676"/>
                </a:lnTo>
                <a:lnTo>
                  <a:pt x="92379" y="159105"/>
                </a:lnTo>
                <a:lnTo>
                  <a:pt x="90637" y="159105"/>
                </a:lnTo>
                <a:lnTo>
                  <a:pt x="90637" y="144062"/>
                </a:lnTo>
                <a:lnTo>
                  <a:pt x="93455" y="144062"/>
                </a:lnTo>
                <a:lnTo>
                  <a:pt x="93867" y="149160"/>
                </a:lnTo>
                <a:lnTo>
                  <a:pt x="94279" y="144062"/>
                </a:lnTo>
                <a:close/>
                <a:moveTo>
                  <a:pt x="104571" y="144062"/>
                </a:moveTo>
                <a:lnTo>
                  <a:pt x="104571" y="159105"/>
                </a:lnTo>
                <a:lnTo>
                  <a:pt x="102829" y="159105"/>
                </a:lnTo>
                <a:lnTo>
                  <a:pt x="102829" y="152676"/>
                </a:lnTo>
                <a:lnTo>
                  <a:pt x="102323" y="159105"/>
                </a:lnTo>
                <a:lnTo>
                  <a:pt x="100391" y="159105"/>
                </a:lnTo>
                <a:lnTo>
                  <a:pt x="99853" y="152676"/>
                </a:lnTo>
                <a:lnTo>
                  <a:pt x="99853" y="159105"/>
                </a:lnTo>
                <a:lnTo>
                  <a:pt x="98142" y="159105"/>
                </a:lnTo>
                <a:lnTo>
                  <a:pt x="98142" y="144062"/>
                </a:lnTo>
                <a:lnTo>
                  <a:pt x="100929" y="144062"/>
                </a:lnTo>
                <a:lnTo>
                  <a:pt x="101341" y="149160"/>
                </a:lnTo>
                <a:lnTo>
                  <a:pt x="101753" y="144062"/>
                </a:lnTo>
                <a:close/>
                <a:moveTo>
                  <a:pt x="112045" y="144062"/>
                </a:moveTo>
                <a:lnTo>
                  <a:pt x="112045" y="159105"/>
                </a:lnTo>
                <a:lnTo>
                  <a:pt x="110303" y="159105"/>
                </a:lnTo>
                <a:lnTo>
                  <a:pt x="110303" y="152676"/>
                </a:lnTo>
                <a:lnTo>
                  <a:pt x="109797" y="159105"/>
                </a:lnTo>
                <a:lnTo>
                  <a:pt x="107865" y="159105"/>
                </a:lnTo>
                <a:lnTo>
                  <a:pt x="107358" y="152676"/>
                </a:lnTo>
                <a:lnTo>
                  <a:pt x="107358" y="159105"/>
                </a:lnTo>
                <a:lnTo>
                  <a:pt x="105616" y="159105"/>
                </a:lnTo>
                <a:lnTo>
                  <a:pt x="105616" y="144062"/>
                </a:lnTo>
                <a:lnTo>
                  <a:pt x="108403" y="144062"/>
                </a:lnTo>
                <a:lnTo>
                  <a:pt x="108815" y="149160"/>
                </a:lnTo>
                <a:lnTo>
                  <a:pt x="109258" y="144062"/>
                </a:lnTo>
                <a:close/>
                <a:moveTo>
                  <a:pt x="119519" y="144062"/>
                </a:moveTo>
                <a:lnTo>
                  <a:pt x="119519" y="159105"/>
                </a:lnTo>
                <a:lnTo>
                  <a:pt x="117777" y="159105"/>
                </a:lnTo>
                <a:lnTo>
                  <a:pt x="117777" y="152676"/>
                </a:lnTo>
                <a:lnTo>
                  <a:pt x="117271" y="159105"/>
                </a:lnTo>
                <a:lnTo>
                  <a:pt x="115339" y="159105"/>
                </a:lnTo>
                <a:lnTo>
                  <a:pt x="114832" y="152676"/>
                </a:lnTo>
                <a:lnTo>
                  <a:pt x="114832" y="159105"/>
                </a:lnTo>
                <a:lnTo>
                  <a:pt x="113090" y="159105"/>
                </a:lnTo>
                <a:lnTo>
                  <a:pt x="113090" y="144062"/>
                </a:lnTo>
                <a:lnTo>
                  <a:pt x="115877" y="144062"/>
                </a:lnTo>
                <a:lnTo>
                  <a:pt x="116320" y="149160"/>
                </a:lnTo>
                <a:lnTo>
                  <a:pt x="116732" y="144062"/>
                </a:lnTo>
                <a:close/>
                <a:moveTo>
                  <a:pt x="126993" y="144062"/>
                </a:moveTo>
                <a:lnTo>
                  <a:pt x="126993" y="159105"/>
                </a:lnTo>
                <a:lnTo>
                  <a:pt x="125283" y="159105"/>
                </a:lnTo>
                <a:lnTo>
                  <a:pt x="125283" y="152676"/>
                </a:lnTo>
                <a:lnTo>
                  <a:pt x="124744" y="159105"/>
                </a:lnTo>
                <a:lnTo>
                  <a:pt x="122813" y="159105"/>
                </a:lnTo>
                <a:lnTo>
                  <a:pt x="122306" y="152676"/>
                </a:lnTo>
                <a:lnTo>
                  <a:pt x="122306" y="159105"/>
                </a:lnTo>
                <a:lnTo>
                  <a:pt x="120564" y="159105"/>
                </a:lnTo>
                <a:lnTo>
                  <a:pt x="120564" y="144062"/>
                </a:lnTo>
                <a:lnTo>
                  <a:pt x="123351" y="144062"/>
                </a:lnTo>
                <a:lnTo>
                  <a:pt x="123794" y="149160"/>
                </a:lnTo>
                <a:lnTo>
                  <a:pt x="124206" y="144062"/>
                </a:lnTo>
                <a:close/>
                <a:moveTo>
                  <a:pt x="134467" y="144062"/>
                </a:moveTo>
                <a:lnTo>
                  <a:pt x="134467" y="159105"/>
                </a:lnTo>
                <a:lnTo>
                  <a:pt x="132757" y="159105"/>
                </a:lnTo>
                <a:lnTo>
                  <a:pt x="132757" y="152676"/>
                </a:lnTo>
                <a:lnTo>
                  <a:pt x="132218" y="159105"/>
                </a:lnTo>
                <a:lnTo>
                  <a:pt x="130318" y="159105"/>
                </a:lnTo>
                <a:lnTo>
                  <a:pt x="129780" y="152676"/>
                </a:lnTo>
                <a:lnTo>
                  <a:pt x="129780" y="159105"/>
                </a:lnTo>
                <a:lnTo>
                  <a:pt x="128038" y="159105"/>
                </a:lnTo>
                <a:lnTo>
                  <a:pt x="128038" y="144062"/>
                </a:lnTo>
                <a:lnTo>
                  <a:pt x="130857" y="144062"/>
                </a:lnTo>
                <a:lnTo>
                  <a:pt x="131268" y="149160"/>
                </a:lnTo>
                <a:lnTo>
                  <a:pt x="131680" y="144062"/>
                </a:lnTo>
                <a:close/>
                <a:moveTo>
                  <a:pt x="141941" y="144062"/>
                </a:moveTo>
                <a:lnTo>
                  <a:pt x="141941" y="159105"/>
                </a:lnTo>
                <a:lnTo>
                  <a:pt x="140231" y="159105"/>
                </a:lnTo>
                <a:lnTo>
                  <a:pt x="140231" y="152676"/>
                </a:lnTo>
                <a:lnTo>
                  <a:pt x="139692" y="159105"/>
                </a:lnTo>
                <a:lnTo>
                  <a:pt x="137792" y="159105"/>
                </a:lnTo>
                <a:lnTo>
                  <a:pt x="137254" y="152676"/>
                </a:lnTo>
                <a:lnTo>
                  <a:pt x="137254" y="159105"/>
                </a:lnTo>
                <a:lnTo>
                  <a:pt x="135512" y="159105"/>
                </a:lnTo>
                <a:lnTo>
                  <a:pt x="135512" y="144062"/>
                </a:lnTo>
                <a:lnTo>
                  <a:pt x="138330" y="144062"/>
                </a:lnTo>
                <a:lnTo>
                  <a:pt x="138742" y="149160"/>
                </a:lnTo>
                <a:lnTo>
                  <a:pt x="139154" y="144062"/>
                </a:lnTo>
                <a:close/>
                <a:moveTo>
                  <a:pt x="149446" y="144062"/>
                </a:moveTo>
                <a:lnTo>
                  <a:pt x="149446" y="159105"/>
                </a:lnTo>
                <a:lnTo>
                  <a:pt x="147705" y="159105"/>
                </a:lnTo>
                <a:lnTo>
                  <a:pt x="147705" y="152676"/>
                </a:lnTo>
                <a:lnTo>
                  <a:pt x="147166" y="159105"/>
                </a:lnTo>
                <a:lnTo>
                  <a:pt x="145266" y="159105"/>
                </a:lnTo>
                <a:lnTo>
                  <a:pt x="144728" y="152676"/>
                </a:lnTo>
                <a:lnTo>
                  <a:pt x="144728" y="159105"/>
                </a:lnTo>
                <a:lnTo>
                  <a:pt x="142986" y="159105"/>
                </a:lnTo>
                <a:lnTo>
                  <a:pt x="142986" y="144062"/>
                </a:lnTo>
                <a:lnTo>
                  <a:pt x="145804" y="144062"/>
                </a:lnTo>
                <a:lnTo>
                  <a:pt x="146216" y="149160"/>
                </a:lnTo>
                <a:lnTo>
                  <a:pt x="146628" y="144062"/>
                </a:lnTo>
                <a:close/>
                <a:moveTo>
                  <a:pt x="156920" y="144062"/>
                </a:moveTo>
                <a:lnTo>
                  <a:pt x="156920" y="159105"/>
                </a:lnTo>
                <a:lnTo>
                  <a:pt x="155178" y="159105"/>
                </a:lnTo>
                <a:lnTo>
                  <a:pt x="155178" y="152676"/>
                </a:lnTo>
                <a:lnTo>
                  <a:pt x="154640" y="159105"/>
                </a:lnTo>
                <a:lnTo>
                  <a:pt x="152740" y="159105"/>
                </a:lnTo>
                <a:lnTo>
                  <a:pt x="152233" y="152676"/>
                </a:lnTo>
                <a:lnTo>
                  <a:pt x="152233" y="159105"/>
                </a:lnTo>
                <a:lnTo>
                  <a:pt x="150491" y="159105"/>
                </a:lnTo>
                <a:lnTo>
                  <a:pt x="150491" y="144062"/>
                </a:lnTo>
                <a:lnTo>
                  <a:pt x="153278" y="144062"/>
                </a:lnTo>
                <a:lnTo>
                  <a:pt x="153690" y="149160"/>
                </a:lnTo>
                <a:lnTo>
                  <a:pt x="154133" y="144062"/>
                </a:lnTo>
                <a:close/>
                <a:moveTo>
                  <a:pt x="164394" y="144062"/>
                </a:moveTo>
                <a:lnTo>
                  <a:pt x="164394" y="159105"/>
                </a:lnTo>
                <a:lnTo>
                  <a:pt x="162652" y="159105"/>
                </a:lnTo>
                <a:lnTo>
                  <a:pt x="162652" y="152676"/>
                </a:lnTo>
                <a:lnTo>
                  <a:pt x="162146" y="159105"/>
                </a:lnTo>
                <a:lnTo>
                  <a:pt x="160214" y="159105"/>
                </a:lnTo>
                <a:lnTo>
                  <a:pt x="159707" y="152676"/>
                </a:lnTo>
                <a:lnTo>
                  <a:pt x="159707" y="159105"/>
                </a:lnTo>
                <a:lnTo>
                  <a:pt x="157965" y="159105"/>
                </a:lnTo>
                <a:lnTo>
                  <a:pt x="157965" y="144062"/>
                </a:lnTo>
                <a:lnTo>
                  <a:pt x="160752" y="144062"/>
                </a:lnTo>
                <a:lnTo>
                  <a:pt x="161164" y="149160"/>
                </a:lnTo>
                <a:lnTo>
                  <a:pt x="161607" y="144062"/>
                </a:lnTo>
                <a:close/>
                <a:moveTo>
                  <a:pt x="171868" y="144062"/>
                </a:moveTo>
                <a:lnTo>
                  <a:pt x="171868" y="159105"/>
                </a:lnTo>
                <a:lnTo>
                  <a:pt x="170126" y="159105"/>
                </a:lnTo>
                <a:lnTo>
                  <a:pt x="170126" y="152676"/>
                </a:lnTo>
                <a:lnTo>
                  <a:pt x="169620" y="159105"/>
                </a:lnTo>
                <a:lnTo>
                  <a:pt x="167688" y="159105"/>
                </a:lnTo>
                <a:lnTo>
                  <a:pt x="167181" y="152676"/>
                </a:lnTo>
                <a:lnTo>
                  <a:pt x="167181" y="159105"/>
                </a:lnTo>
                <a:lnTo>
                  <a:pt x="165439" y="159105"/>
                </a:lnTo>
                <a:lnTo>
                  <a:pt x="165439" y="144062"/>
                </a:lnTo>
                <a:lnTo>
                  <a:pt x="168226" y="144062"/>
                </a:lnTo>
                <a:lnTo>
                  <a:pt x="168638" y="149160"/>
                </a:lnTo>
                <a:lnTo>
                  <a:pt x="169081" y="144062"/>
                </a:lnTo>
                <a:close/>
                <a:moveTo>
                  <a:pt x="179342" y="144062"/>
                </a:moveTo>
                <a:lnTo>
                  <a:pt x="179342" y="159105"/>
                </a:lnTo>
                <a:lnTo>
                  <a:pt x="177600" y="159105"/>
                </a:lnTo>
                <a:lnTo>
                  <a:pt x="177600" y="152676"/>
                </a:lnTo>
                <a:lnTo>
                  <a:pt x="177093" y="159105"/>
                </a:lnTo>
                <a:lnTo>
                  <a:pt x="175193" y="159105"/>
                </a:lnTo>
                <a:lnTo>
                  <a:pt x="174655" y="152676"/>
                </a:lnTo>
                <a:lnTo>
                  <a:pt x="174655" y="159105"/>
                </a:lnTo>
                <a:lnTo>
                  <a:pt x="172913" y="159105"/>
                </a:lnTo>
                <a:lnTo>
                  <a:pt x="172913" y="144062"/>
                </a:lnTo>
                <a:lnTo>
                  <a:pt x="175732" y="144062"/>
                </a:lnTo>
                <a:lnTo>
                  <a:pt x="176143" y="149160"/>
                </a:lnTo>
                <a:lnTo>
                  <a:pt x="176555" y="144062"/>
                </a:lnTo>
                <a:close/>
                <a:moveTo>
                  <a:pt x="186816" y="144062"/>
                </a:moveTo>
                <a:lnTo>
                  <a:pt x="186816" y="159105"/>
                </a:lnTo>
                <a:lnTo>
                  <a:pt x="185106" y="159105"/>
                </a:lnTo>
                <a:lnTo>
                  <a:pt x="185106" y="152676"/>
                </a:lnTo>
                <a:lnTo>
                  <a:pt x="184567" y="159105"/>
                </a:lnTo>
                <a:lnTo>
                  <a:pt x="182667" y="159105"/>
                </a:lnTo>
                <a:lnTo>
                  <a:pt x="182129" y="152676"/>
                </a:lnTo>
                <a:lnTo>
                  <a:pt x="182129" y="159105"/>
                </a:lnTo>
                <a:lnTo>
                  <a:pt x="180387" y="159105"/>
                </a:lnTo>
                <a:lnTo>
                  <a:pt x="180387" y="144062"/>
                </a:lnTo>
                <a:lnTo>
                  <a:pt x="183206" y="144062"/>
                </a:lnTo>
                <a:lnTo>
                  <a:pt x="183617" y="149160"/>
                </a:lnTo>
                <a:lnTo>
                  <a:pt x="184029" y="144062"/>
                </a:lnTo>
                <a:close/>
                <a:moveTo>
                  <a:pt x="194321" y="144062"/>
                </a:moveTo>
                <a:lnTo>
                  <a:pt x="194321" y="159105"/>
                </a:lnTo>
                <a:lnTo>
                  <a:pt x="192580" y="159105"/>
                </a:lnTo>
                <a:lnTo>
                  <a:pt x="192580" y="152676"/>
                </a:lnTo>
                <a:lnTo>
                  <a:pt x="192041" y="159105"/>
                </a:lnTo>
                <a:lnTo>
                  <a:pt x="190141" y="159105"/>
                </a:lnTo>
                <a:lnTo>
                  <a:pt x="189603" y="152676"/>
                </a:lnTo>
                <a:lnTo>
                  <a:pt x="189603" y="159105"/>
                </a:lnTo>
                <a:lnTo>
                  <a:pt x="187861" y="159105"/>
                </a:lnTo>
                <a:lnTo>
                  <a:pt x="187861" y="144062"/>
                </a:lnTo>
                <a:lnTo>
                  <a:pt x="190679" y="144062"/>
                </a:lnTo>
                <a:lnTo>
                  <a:pt x="191091" y="149160"/>
                </a:lnTo>
                <a:lnTo>
                  <a:pt x="191503" y="144062"/>
                </a:lnTo>
                <a:close/>
                <a:moveTo>
                  <a:pt x="201795" y="144062"/>
                </a:moveTo>
                <a:lnTo>
                  <a:pt x="201795" y="159105"/>
                </a:lnTo>
                <a:lnTo>
                  <a:pt x="200054" y="159105"/>
                </a:lnTo>
                <a:lnTo>
                  <a:pt x="200054" y="152676"/>
                </a:lnTo>
                <a:lnTo>
                  <a:pt x="199515" y="159105"/>
                </a:lnTo>
                <a:lnTo>
                  <a:pt x="197615" y="159105"/>
                </a:lnTo>
                <a:lnTo>
                  <a:pt x="197077" y="152676"/>
                </a:lnTo>
                <a:lnTo>
                  <a:pt x="197077" y="159105"/>
                </a:lnTo>
                <a:lnTo>
                  <a:pt x="195366" y="159105"/>
                </a:lnTo>
                <a:lnTo>
                  <a:pt x="195366" y="144062"/>
                </a:lnTo>
                <a:lnTo>
                  <a:pt x="198153" y="144062"/>
                </a:lnTo>
                <a:lnTo>
                  <a:pt x="198565" y="149160"/>
                </a:lnTo>
                <a:lnTo>
                  <a:pt x="198977" y="144062"/>
                </a:lnTo>
                <a:close/>
                <a:moveTo>
                  <a:pt x="209269" y="144062"/>
                </a:moveTo>
                <a:lnTo>
                  <a:pt x="209269" y="159105"/>
                </a:lnTo>
                <a:lnTo>
                  <a:pt x="207527" y="159105"/>
                </a:lnTo>
                <a:lnTo>
                  <a:pt x="207527" y="152676"/>
                </a:lnTo>
                <a:lnTo>
                  <a:pt x="207021" y="159105"/>
                </a:lnTo>
                <a:lnTo>
                  <a:pt x="205089" y="159105"/>
                </a:lnTo>
                <a:lnTo>
                  <a:pt x="204582" y="152676"/>
                </a:lnTo>
                <a:lnTo>
                  <a:pt x="204582" y="159105"/>
                </a:lnTo>
                <a:lnTo>
                  <a:pt x="202840" y="159105"/>
                </a:lnTo>
                <a:lnTo>
                  <a:pt x="202840" y="144062"/>
                </a:lnTo>
                <a:lnTo>
                  <a:pt x="205627" y="144062"/>
                </a:lnTo>
                <a:lnTo>
                  <a:pt x="206039" y="149160"/>
                </a:lnTo>
                <a:lnTo>
                  <a:pt x="206451" y="144062"/>
                </a:lnTo>
                <a:close/>
                <a:moveTo>
                  <a:pt x="216743" y="144062"/>
                </a:moveTo>
                <a:lnTo>
                  <a:pt x="216743" y="159105"/>
                </a:lnTo>
                <a:lnTo>
                  <a:pt x="215001" y="159105"/>
                </a:lnTo>
                <a:lnTo>
                  <a:pt x="215001" y="152676"/>
                </a:lnTo>
                <a:lnTo>
                  <a:pt x="214495" y="159105"/>
                </a:lnTo>
                <a:lnTo>
                  <a:pt x="212563" y="159105"/>
                </a:lnTo>
                <a:lnTo>
                  <a:pt x="212056" y="152676"/>
                </a:lnTo>
                <a:lnTo>
                  <a:pt x="212056" y="159105"/>
                </a:lnTo>
                <a:lnTo>
                  <a:pt x="210314" y="159105"/>
                </a:lnTo>
                <a:lnTo>
                  <a:pt x="210314" y="144062"/>
                </a:lnTo>
                <a:lnTo>
                  <a:pt x="213101" y="144062"/>
                </a:lnTo>
                <a:lnTo>
                  <a:pt x="213513" y="149160"/>
                </a:lnTo>
                <a:lnTo>
                  <a:pt x="213956" y="144062"/>
                </a:lnTo>
                <a:close/>
                <a:moveTo>
                  <a:pt x="224217" y="144062"/>
                </a:moveTo>
                <a:lnTo>
                  <a:pt x="224217" y="159105"/>
                </a:lnTo>
                <a:lnTo>
                  <a:pt x="222475" y="159105"/>
                </a:lnTo>
                <a:lnTo>
                  <a:pt x="222475" y="152676"/>
                </a:lnTo>
                <a:lnTo>
                  <a:pt x="221969" y="159105"/>
                </a:lnTo>
                <a:lnTo>
                  <a:pt x="220037" y="159105"/>
                </a:lnTo>
                <a:lnTo>
                  <a:pt x="219530" y="152676"/>
                </a:lnTo>
                <a:lnTo>
                  <a:pt x="219530" y="159105"/>
                </a:lnTo>
                <a:lnTo>
                  <a:pt x="217788" y="159105"/>
                </a:lnTo>
                <a:lnTo>
                  <a:pt x="217788" y="144062"/>
                </a:lnTo>
                <a:lnTo>
                  <a:pt x="220575" y="144062"/>
                </a:lnTo>
                <a:lnTo>
                  <a:pt x="221018" y="149160"/>
                </a:lnTo>
                <a:lnTo>
                  <a:pt x="221430" y="144062"/>
                </a:lnTo>
                <a:close/>
                <a:moveTo>
                  <a:pt x="231691" y="144062"/>
                </a:moveTo>
                <a:lnTo>
                  <a:pt x="231691" y="159105"/>
                </a:lnTo>
                <a:lnTo>
                  <a:pt x="229981" y="159105"/>
                </a:lnTo>
                <a:lnTo>
                  <a:pt x="229981" y="152676"/>
                </a:lnTo>
                <a:lnTo>
                  <a:pt x="229442" y="159105"/>
                </a:lnTo>
                <a:lnTo>
                  <a:pt x="227542" y="159105"/>
                </a:lnTo>
                <a:lnTo>
                  <a:pt x="227004" y="152676"/>
                </a:lnTo>
                <a:lnTo>
                  <a:pt x="227004" y="159105"/>
                </a:lnTo>
                <a:lnTo>
                  <a:pt x="225262" y="159105"/>
                </a:lnTo>
                <a:lnTo>
                  <a:pt x="225262" y="144062"/>
                </a:lnTo>
                <a:lnTo>
                  <a:pt x="228049" y="144062"/>
                </a:lnTo>
                <a:lnTo>
                  <a:pt x="228492" y="149160"/>
                </a:lnTo>
                <a:lnTo>
                  <a:pt x="228904" y="144062"/>
                </a:lnTo>
                <a:close/>
                <a:moveTo>
                  <a:pt x="239165" y="144062"/>
                </a:moveTo>
                <a:lnTo>
                  <a:pt x="239165" y="159105"/>
                </a:lnTo>
                <a:lnTo>
                  <a:pt x="237455" y="159105"/>
                </a:lnTo>
                <a:lnTo>
                  <a:pt x="237455" y="152676"/>
                </a:lnTo>
                <a:lnTo>
                  <a:pt x="236916" y="159105"/>
                </a:lnTo>
                <a:lnTo>
                  <a:pt x="235016" y="159105"/>
                </a:lnTo>
                <a:lnTo>
                  <a:pt x="234478" y="152676"/>
                </a:lnTo>
                <a:lnTo>
                  <a:pt x="234478" y="159105"/>
                </a:lnTo>
                <a:lnTo>
                  <a:pt x="232736" y="159105"/>
                </a:lnTo>
                <a:lnTo>
                  <a:pt x="232736" y="144062"/>
                </a:lnTo>
                <a:lnTo>
                  <a:pt x="235555" y="144062"/>
                </a:lnTo>
                <a:lnTo>
                  <a:pt x="235966" y="149160"/>
                </a:lnTo>
                <a:lnTo>
                  <a:pt x="236378" y="144062"/>
                </a:lnTo>
                <a:close/>
                <a:moveTo>
                  <a:pt x="246670" y="144062"/>
                </a:moveTo>
                <a:lnTo>
                  <a:pt x="246670" y="159105"/>
                </a:lnTo>
                <a:lnTo>
                  <a:pt x="244929" y="159105"/>
                </a:lnTo>
                <a:lnTo>
                  <a:pt x="244929" y="152676"/>
                </a:lnTo>
                <a:lnTo>
                  <a:pt x="244390" y="159105"/>
                </a:lnTo>
                <a:lnTo>
                  <a:pt x="242490" y="159105"/>
                </a:lnTo>
                <a:lnTo>
                  <a:pt x="241952" y="152676"/>
                </a:lnTo>
                <a:lnTo>
                  <a:pt x="241952" y="159105"/>
                </a:lnTo>
                <a:lnTo>
                  <a:pt x="240242" y="159105"/>
                </a:lnTo>
                <a:lnTo>
                  <a:pt x="240242" y="144062"/>
                </a:lnTo>
                <a:lnTo>
                  <a:pt x="243028" y="144062"/>
                </a:lnTo>
                <a:lnTo>
                  <a:pt x="243440" y="149160"/>
                </a:lnTo>
                <a:lnTo>
                  <a:pt x="243852" y="144062"/>
                </a:lnTo>
                <a:close/>
                <a:moveTo>
                  <a:pt x="254144" y="144062"/>
                </a:moveTo>
                <a:lnTo>
                  <a:pt x="254144" y="159105"/>
                </a:lnTo>
                <a:lnTo>
                  <a:pt x="252402" y="159105"/>
                </a:lnTo>
                <a:lnTo>
                  <a:pt x="252402" y="152676"/>
                </a:lnTo>
                <a:lnTo>
                  <a:pt x="251864" y="159105"/>
                </a:lnTo>
                <a:lnTo>
                  <a:pt x="249964" y="159105"/>
                </a:lnTo>
                <a:lnTo>
                  <a:pt x="249426" y="152676"/>
                </a:lnTo>
                <a:lnTo>
                  <a:pt x="249426" y="159105"/>
                </a:lnTo>
                <a:lnTo>
                  <a:pt x="247715" y="159105"/>
                </a:lnTo>
                <a:lnTo>
                  <a:pt x="247715" y="144062"/>
                </a:lnTo>
                <a:lnTo>
                  <a:pt x="250502" y="144062"/>
                </a:lnTo>
                <a:lnTo>
                  <a:pt x="250914" y="149160"/>
                </a:lnTo>
                <a:lnTo>
                  <a:pt x="251326" y="144062"/>
                </a:lnTo>
                <a:close/>
                <a:moveTo>
                  <a:pt x="261618" y="144062"/>
                </a:moveTo>
                <a:lnTo>
                  <a:pt x="261618" y="159105"/>
                </a:lnTo>
                <a:lnTo>
                  <a:pt x="259876" y="159105"/>
                </a:lnTo>
                <a:lnTo>
                  <a:pt x="259876" y="152676"/>
                </a:lnTo>
                <a:lnTo>
                  <a:pt x="259338" y="159105"/>
                </a:lnTo>
                <a:lnTo>
                  <a:pt x="257438" y="159105"/>
                </a:lnTo>
                <a:lnTo>
                  <a:pt x="256899" y="152676"/>
                </a:lnTo>
                <a:lnTo>
                  <a:pt x="256899" y="159105"/>
                </a:lnTo>
                <a:lnTo>
                  <a:pt x="255189" y="159105"/>
                </a:lnTo>
                <a:lnTo>
                  <a:pt x="255189" y="144062"/>
                </a:lnTo>
                <a:lnTo>
                  <a:pt x="257976" y="144062"/>
                </a:lnTo>
                <a:lnTo>
                  <a:pt x="258388" y="149160"/>
                </a:lnTo>
                <a:lnTo>
                  <a:pt x="258831" y="144062"/>
                </a:lnTo>
                <a:close/>
                <a:moveTo>
                  <a:pt x="269092" y="144062"/>
                </a:moveTo>
                <a:lnTo>
                  <a:pt x="269092" y="159105"/>
                </a:lnTo>
                <a:lnTo>
                  <a:pt x="267350" y="159105"/>
                </a:lnTo>
                <a:lnTo>
                  <a:pt x="267350" y="152676"/>
                </a:lnTo>
                <a:lnTo>
                  <a:pt x="266844" y="159105"/>
                </a:lnTo>
                <a:lnTo>
                  <a:pt x="264912" y="159105"/>
                </a:lnTo>
                <a:lnTo>
                  <a:pt x="264405" y="152676"/>
                </a:lnTo>
                <a:lnTo>
                  <a:pt x="264405" y="159105"/>
                </a:lnTo>
                <a:lnTo>
                  <a:pt x="262663" y="159105"/>
                </a:lnTo>
                <a:lnTo>
                  <a:pt x="262663" y="144062"/>
                </a:lnTo>
                <a:lnTo>
                  <a:pt x="265450" y="144062"/>
                </a:lnTo>
                <a:lnTo>
                  <a:pt x="265862" y="149160"/>
                </a:lnTo>
                <a:lnTo>
                  <a:pt x="266305" y="144062"/>
                </a:lnTo>
                <a:close/>
                <a:moveTo>
                  <a:pt x="276566" y="144062"/>
                </a:moveTo>
                <a:lnTo>
                  <a:pt x="276566" y="159105"/>
                </a:lnTo>
                <a:lnTo>
                  <a:pt x="274824" y="159105"/>
                </a:lnTo>
                <a:lnTo>
                  <a:pt x="274824" y="152676"/>
                </a:lnTo>
                <a:lnTo>
                  <a:pt x="274317" y="159105"/>
                </a:lnTo>
                <a:lnTo>
                  <a:pt x="272386" y="159105"/>
                </a:lnTo>
                <a:lnTo>
                  <a:pt x="271879" y="152676"/>
                </a:lnTo>
                <a:lnTo>
                  <a:pt x="271879" y="159105"/>
                </a:lnTo>
                <a:lnTo>
                  <a:pt x="270137" y="159105"/>
                </a:lnTo>
                <a:lnTo>
                  <a:pt x="270137" y="144062"/>
                </a:lnTo>
                <a:lnTo>
                  <a:pt x="272924" y="144062"/>
                </a:lnTo>
                <a:lnTo>
                  <a:pt x="273367" y="149160"/>
                </a:lnTo>
                <a:lnTo>
                  <a:pt x="273779" y="144062"/>
                </a:lnTo>
                <a:close/>
                <a:moveTo>
                  <a:pt x="284040" y="144062"/>
                </a:moveTo>
                <a:lnTo>
                  <a:pt x="284040" y="159105"/>
                </a:lnTo>
                <a:lnTo>
                  <a:pt x="282298" y="159105"/>
                </a:lnTo>
                <a:lnTo>
                  <a:pt x="282298" y="152676"/>
                </a:lnTo>
                <a:lnTo>
                  <a:pt x="281791" y="159105"/>
                </a:lnTo>
                <a:lnTo>
                  <a:pt x="279860" y="159105"/>
                </a:lnTo>
                <a:lnTo>
                  <a:pt x="279353" y="152676"/>
                </a:lnTo>
                <a:lnTo>
                  <a:pt x="279353" y="159105"/>
                </a:lnTo>
                <a:lnTo>
                  <a:pt x="277611" y="159105"/>
                </a:lnTo>
                <a:lnTo>
                  <a:pt x="277611" y="144062"/>
                </a:lnTo>
                <a:lnTo>
                  <a:pt x="280430" y="144062"/>
                </a:lnTo>
                <a:lnTo>
                  <a:pt x="280841" y="149160"/>
                </a:lnTo>
                <a:lnTo>
                  <a:pt x="281253" y="144062"/>
                </a:lnTo>
                <a:close/>
                <a:moveTo>
                  <a:pt x="0" y="0"/>
                </a:moveTo>
                <a:lnTo>
                  <a:pt x="0" y="160340"/>
                </a:lnTo>
                <a:lnTo>
                  <a:pt x="285022" y="160340"/>
                </a:lnTo>
                <a:lnTo>
                  <a:pt x="285022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10" name="Google Shape;810;p25"/>
          <p:cNvSpPr txBox="1">
            <a:spLocks noGrp="1"/>
          </p:cNvSpPr>
          <p:nvPr>
            <p:ph type="title"/>
          </p:nvPr>
        </p:nvSpPr>
        <p:spPr>
          <a:xfrm>
            <a:off x="1988050" y="1928350"/>
            <a:ext cx="32718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11" name="Google Shape;811;p25"/>
          <p:cNvSpPr txBox="1">
            <a:spLocks noGrp="1"/>
          </p:cNvSpPr>
          <p:nvPr>
            <p:ph type="subTitle" idx="1"/>
          </p:nvPr>
        </p:nvSpPr>
        <p:spPr>
          <a:xfrm>
            <a:off x="1995450" y="3235400"/>
            <a:ext cx="28128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 Narrow"/>
              <a:buNone/>
              <a:defRPr sz="9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2" name="Google Shape;812;p25"/>
          <p:cNvSpPr txBox="1">
            <a:spLocks noGrp="1"/>
          </p:cNvSpPr>
          <p:nvPr>
            <p:ph type="subTitle" idx="2"/>
          </p:nvPr>
        </p:nvSpPr>
        <p:spPr>
          <a:xfrm>
            <a:off x="1988050" y="2650850"/>
            <a:ext cx="33756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6443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2 - Light - M Motion">
  <p:cSld name="Cover2 - Light - M Motion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Google Shape;814;p26"/>
          <p:cNvPicPr preferRelativeResize="0"/>
          <p:nvPr/>
        </p:nvPicPr>
        <p:blipFill rotWithShape="1">
          <a:blip r:embed="rId2">
            <a:alphaModFix/>
          </a:blip>
          <a:srcRect l="11925" r="11925"/>
          <a:stretch/>
        </p:blipFill>
        <p:spPr>
          <a:xfrm>
            <a:off x="2641850" y="2067900"/>
            <a:ext cx="217380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26"/>
          <p:cNvSpPr/>
          <p:nvPr/>
        </p:nvSpPr>
        <p:spPr>
          <a:xfrm rot="10800000">
            <a:off x="3633325" y="4618075"/>
            <a:ext cx="691200" cy="504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6DAE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16" name="Google Shape;816;p26"/>
          <p:cNvSpPr/>
          <p:nvPr/>
        </p:nvSpPr>
        <p:spPr>
          <a:xfrm>
            <a:off x="4810675" y="3582375"/>
            <a:ext cx="691200" cy="504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6DAE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17" name="Google Shape;817;p26"/>
          <p:cNvSpPr/>
          <p:nvPr/>
        </p:nvSpPr>
        <p:spPr>
          <a:xfrm>
            <a:off x="2891525" y="3600575"/>
            <a:ext cx="957000" cy="504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BA0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18" name="Google Shape;818;p26"/>
          <p:cNvSpPr/>
          <p:nvPr/>
        </p:nvSpPr>
        <p:spPr>
          <a:xfrm>
            <a:off x="2426400" y="3087075"/>
            <a:ext cx="1422000" cy="504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6DAE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19" name="Google Shape;819;p26"/>
          <p:cNvSpPr/>
          <p:nvPr/>
        </p:nvSpPr>
        <p:spPr>
          <a:xfrm>
            <a:off x="3633325" y="2583075"/>
            <a:ext cx="691200" cy="504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6DAE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20" name="Google Shape;820;p26"/>
          <p:cNvSpPr/>
          <p:nvPr/>
        </p:nvSpPr>
        <p:spPr>
          <a:xfrm>
            <a:off x="2966400" y="1561425"/>
            <a:ext cx="2088000" cy="49530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FFBA00"/>
              </a:gs>
              <a:gs pos="100000">
                <a:srgbClr val="FFFFFF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21" name="Google Shape;821;p26"/>
          <p:cNvSpPr/>
          <p:nvPr/>
        </p:nvSpPr>
        <p:spPr>
          <a:xfrm>
            <a:off x="3700700" y="531075"/>
            <a:ext cx="1716900" cy="50400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006DAE"/>
              </a:gs>
              <a:gs pos="100000">
                <a:srgbClr val="FFFFFF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22" name="Google Shape;822;p26"/>
          <p:cNvSpPr/>
          <p:nvPr/>
        </p:nvSpPr>
        <p:spPr>
          <a:xfrm>
            <a:off x="0" y="1561425"/>
            <a:ext cx="1605600" cy="4953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6DAE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23" name="Google Shape;823;p26"/>
          <p:cNvSpPr/>
          <p:nvPr/>
        </p:nvSpPr>
        <p:spPr>
          <a:xfrm>
            <a:off x="-12962" y="-307"/>
            <a:ext cx="9144218" cy="5144108"/>
          </a:xfrm>
          <a:custGeom>
            <a:avLst/>
            <a:gdLst/>
            <a:ahLst/>
            <a:cxnLst/>
            <a:rect l="l" t="t" r="r" b="b"/>
            <a:pathLst>
              <a:path w="285022" h="160340" extrusionOk="0">
                <a:moveTo>
                  <a:pt x="7347" y="1235"/>
                </a:moveTo>
                <a:lnTo>
                  <a:pt x="7347" y="16278"/>
                </a:lnTo>
                <a:lnTo>
                  <a:pt x="5605" y="16278"/>
                </a:lnTo>
                <a:lnTo>
                  <a:pt x="5605" y="9849"/>
                </a:lnTo>
                <a:lnTo>
                  <a:pt x="5099" y="16278"/>
                </a:lnTo>
                <a:lnTo>
                  <a:pt x="3167" y="16278"/>
                </a:lnTo>
                <a:lnTo>
                  <a:pt x="2629" y="9849"/>
                </a:lnTo>
                <a:lnTo>
                  <a:pt x="2629" y="16278"/>
                </a:lnTo>
                <a:lnTo>
                  <a:pt x="918" y="16278"/>
                </a:lnTo>
                <a:lnTo>
                  <a:pt x="918" y="1235"/>
                </a:lnTo>
                <a:lnTo>
                  <a:pt x="3705" y="1235"/>
                </a:lnTo>
                <a:lnTo>
                  <a:pt x="4117" y="6334"/>
                </a:lnTo>
                <a:lnTo>
                  <a:pt x="4529" y="1235"/>
                </a:lnTo>
                <a:close/>
                <a:moveTo>
                  <a:pt x="14821" y="1235"/>
                </a:moveTo>
                <a:lnTo>
                  <a:pt x="14821" y="16278"/>
                </a:lnTo>
                <a:lnTo>
                  <a:pt x="13079" y="16278"/>
                </a:lnTo>
                <a:lnTo>
                  <a:pt x="13079" y="9849"/>
                </a:lnTo>
                <a:lnTo>
                  <a:pt x="12573" y="16278"/>
                </a:lnTo>
                <a:lnTo>
                  <a:pt x="10641" y="16278"/>
                </a:lnTo>
                <a:lnTo>
                  <a:pt x="10134" y="9849"/>
                </a:lnTo>
                <a:lnTo>
                  <a:pt x="10134" y="16278"/>
                </a:lnTo>
                <a:lnTo>
                  <a:pt x="8392" y="16278"/>
                </a:lnTo>
                <a:lnTo>
                  <a:pt x="8392" y="1235"/>
                </a:lnTo>
                <a:lnTo>
                  <a:pt x="11179" y="1235"/>
                </a:lnTo>
                <a:lnTo>
                  <a:pt x="11591" y="6334"/>
                </a:lnTo>
                <a:lnTo>
                  <a:pt x="12034" y="1235"/>
                </a:lnTo>
                <a:close/>
                <a:moveTo>
                  <a:pt x="22295" y="1235"/>
                </a:moveTo>
                <a:lnTo>
                  <a:pt x="22295" y="16278"/>
                </a:lnTo>
                <a:lnTo>
                  <a:pt x="20553" y="16278"/>
                </a:lnTo>
                <a:lnTo>
                  <a:pt x="20553" y="9849"/>
                </a:lnTo>
                <a:lnTo>
                  <a:pt x="20047" y="16278"/>
                </a:lnTo>
                <a:lnTo>
                  <a:pt x="18115" y="16278"/>
                </a:lnTo>
                <a:lnTo>
                  <a:pt x="17608" y="9849"/>
                </a:lnTo>
                <a:lnTo>
                  <a:pt x="17608" y="16278"/>
                </a:lnTo>
                <a:lnTo>
                  <a:pt x="15866" y="16278"/>
                </a:lnTo>
                <a:lnTo>
                  <a:pt x="15866" y="1235"/>
                </a:lnTo>
                <a:lnTo>
                  <a:pt x="18653" y="1235"/>
                </a:lnTo>
                <a:lnTo>
                  <a:pt x="19096" y="6334"/>
                </a:lnTo>
                <a:lnTo>
                  <a:pt x="19508" y="1235"/>
                </a:lnTo>
                <a:close/>
                <a:moveTo>
                  <a:pt x="29769" y="1235"/>
                </a:moveTo>
                <a:lnTo>
                  <a:pt x="29769" y="16278"/>
                </a:lnTo>
                <a:lnTo>
                  <a:pt x="28059" y="16278"/>
                </a:lnTo>
                <a:lnTo>
                  <a:pt x="28059" y="9849"/>
                </a:lnTo>
                <a:lnTo>
                  <a:pt x="27520" y="16278"/>
                </a:lnTo>
                <a:lnTo>
                  <a:pt x="25589" y="16278"/>
                </a:lnTo>
                <a:lnTo>
                  <a:pt x="25082" y="9849"/>
                </a:lnTo>
                <a:lnTo>
                  <a:pt x="25082" y="16278"/>
                </a:lnTo>
                <a:lnTo>
                  <a:pt x="23340" y="16278"/>
                </a:lnTo>
                <a:lnTo>
                  <a:pt x="23340" y="1235"/>
                </a:lnTo>
                <a:lnTo>
                  <a:pt x="26159" y="1235"/>
                </a:lnTo>
                <a:lnTo>
                  <a:pt x="26570" y="6334"/>
                </a:lnTo>
                <a:lnTo>
                  <a:pt x="26982" y="1235"/>
                </a:lnTo>
                <a:close/>
                <a:moveTo>
                  <a:pt x="37243" y="1235"/>
                </a:moveTo>
                <a:lnTo>
                  <a:pt x="37243" y="16278"/>
                </a:lnTo>
                <a:lnTo>
                  <a:pt x="35533" y="16278"/>
                </a:lnTo>
                <a:lnTo>
                  <a:pt x="35533" y="9849"/>
                </a:lnTo>
                <a:lnTo>
                  <a:pt x="34994" y="16278"/>
                </a:lnTo>
                <a:lnTo>
                  <a:pt x="33094" y="16278"/>
                </a:lnTo>
                <a:lnTo>
                  <a:pt x="32556" y="9849"/>
                </a:lnTo>
                <a:lnTo>
                  <a:pt x="32556" y="16278"/>
                </a:lnTo>
                <a:lnTo>
                  <a:pt x="30814" y="16278"/>
                </a:lnTo>
                <a:lnTo>
                  <a:pt x="30814" y="1235"/>
                </a:lnTo>
                <a:lnTo>
                  <a:pt x="33633" y="1235"/>
                </a:lnTo>
                <a:lnTo>
                  <a:pt x="34044" y="6334"/>
                </a:lnTo>
                <a:lnTo>
                  <a:pt x="34456" y="1235"/>
                </a:lnTo>
                <a:close/>
                <a:moveTo>
                  <a:pt x="44748" y="1235"/>
                </a:moveTo>
                <a:lnTo>
                  <a:pt x="44748" y="16278"/>
                </a:lnTo>
                <a:lnTo>
                  <a:pt x="43007" y="16278"/>
                </a:lnTo>
                <a:lnTo>
                  <a:pt x="43007" y="9849"/>
                </a:lnTo>
                <a:lnTo>
                  <a:pt x="42468" y="16278"/>
                </a:lnTo>
                <a:lnTo>
                  <a:pt x="40568" y="16278"/>
                </a:lnTo>
                <a:lnTo>
                  <a:pt x="40030" y="9849"/>
                </a:lnTo>
                <a:lnTo>
                  <a:pt x="40030" y="16278"/>
                </a:lnTo>
                <a:lnTo>
                  <a:pt x="38320" y="16278"/>
                </a:lnTo>
                <a:lnTo>
                  <a:pt x="38320" y="1235"/>
                </a:lnTo>
                <a:lnTo>
                  <a:pt x="41106" y="1235"/>
                </a:lnTo>
                <a:lnTo>
                  <a:pt x="41518" y="6334"/>
                </a:lnTo>
                <a:lnTo>
                  <a:pt x="41930" y="1235"/>
                </a:lnTo>
                <a:close/>
                <a:moveTo>
                  <a:pt x="52222" y="1235"/>
                </a:moveTo>
                <a:lnTo>
                  <a:pt x="52222" y="16278"/>
                </a:lnTo>
                <a:lnTo>
                  <a:pt x="50480" y="16278"/>
                </a:lnTo>
                <a:lnTo>
                  <a:pt x="50480" y="9849"/>
                </a:lnTo>
                <a:lnTo>
                  <a:pt x="49942" y="16278"/>
                </a:lnTo>
                <a:lnTo>
                  <a:pt x="48042" y="16278"/>
                </a:lnTo>
                <a:lnTo>
                  <a:pt x="47504" y="9849"/>
                </a:lnTo>
                <a:lnTo>
                  <a:pt x="47504" y="16278"/>
                </a:lnTo>
                <a:lnTo>
                  <a:pt x="45793" y="16278"/>
                </a:lnTo>
                <a:lnTo>
                  <a:pt x="45793" y="1235"/>
                </a:lnTo>
                <a:lnTo>
                  <a:pt x="48580" y="1235"/>
                </a:lnTo>
                <a:lnTo>
                  <a:pt x="48992" y="6334"/>
                </a:lnTo>
                <a:lnTo>
                  <a:pt x="49404" y="1235"/>
                </a:lnTo>
                <a:close/>
                <a:moveTo>
                  <a:pt x="59696" y="1235"/>
                </a:moveTo>
                <a:lnTo>
                  <a:pt x="59696" y="16278"/>
                </a:lnTo>
                <a:lnTo>
                  <a:pt x="57954" y="16278"/>
                </a:lnTo>
                <a:lnTo>
                  <a:pt x="57954" y="9849"/>
                </a:lnTo>
                <a:lnTo>
                  <a:pt x="57448" y="16278"/>
                </a:lnTo>
                <a:lnTo>
                  <a:pt x="55516" y="16278"/>
                </a:lnTo>
                <a:lnTo>
                  <a:pt x="54978" y="9849"/>
                </a:lnTo>
                <a:lnTo>
                  <a:pt x="54978" y="16278"/>
                </a:lnTo>
                <a:lnTo>
                  <a:pt x="53267" y="16278"/>
                </a:lnTo>
                <a:lnTo>
                  <a:pt x="53267" y="1235"/>
                </a:lnTo>
                <a:lnTo>
                  <a:pt x="56054" y="1235"/>
                </a:lnTo>
                <a:lnTo>
                  <a:pt x="56466" y="6334"/>
                </a:lnTo>
                <a:lnTo>
                  <a:pt x="56878" y="1235"/>
                </a:lnTo>
                <a:close/>
                <a:moveTo>
                  <a:pt x="67170" y="1235"/>
                </a:moveTo>
                <a:lnTo>
                  <a:pt x="67170" y="16278"/>
                </a:lnTo>
                <a:lnTo>
                  <a:pt x="65428" y="16278"/>
                </a:lnTo>
                <a:lnTo>
                  <a:pt x="65428" y="9849"/>
                </a:lnTo>
                <a:lnTo>
                  <a:pt x="64922" y="16278"/>
                </a:lnTo>
                <a:lnTo>
                  <a:pt x="62990" y="16278"/>
                </a:lnTo>
                <a:lnTo>
                  <a:pt x="62483" y="9849"/>
                </a:lnTo>
                <a:lnTo>
                  <a:pt x="62483" y="16278"/>
                </a:lnTo>
                <a:lnTo>
                  <a:pt x="60741" y="16278"/>
                </a:lnTo>
                <a:lnTo>
                  <a:pt x="60741" y="1235"/>
                </a:lnTo>
                <a:lnTo>
                  <a:pt x="63528" y="1235"/>
                </a:lnTo>
                <a:lnTo>
                  <a:pt x="63940" y="6334"/>
                </a:lnTo>
                <a:lnTo>
                  <a:pt x="64383" y="1235"/>
                </a:lnTo>
                <a:close/>
                <a:moveTo>
                  <a:pt x="74644" y="1235"/>
                </a:moveTo>
                <a:lnTo>
                  <a:pt x="74644" y="16278"/>
                </a:lnTo>
                <a:lnTo>
                  <a:pt x="72902" y="16278"/>
                </a:lnTo>
                <a:lnTo>
                  <a:pt x="72902" y="9849"/>
                </a:lnTo>
                <a:lnTo>
                  <a:pt x="72395" y="16278"/>
                </a:lnTo>
                <a:lnTo>
                  <a:pt x="70464" y="16278"/>
                </a:lnTo>
                <a:lnTo>
                  <a:pt x="69957" y="9849"/>
                </a:lnTo>
                <a:lnTo>
                  <a:pt x="69957" y="16278"/>
                </a:lnTo>
                <a:lnTo>
                  <a:pt x="68215" y="16278"/>
                </a:lnTo>
                <a:lnTo>
                  <a:pt x="68215" y="1235"/>
                </a:lnTo>
                <a:lnTo>
                  <a:pt x="71002" y="1235"/>
                </a:lnTo>
                <a:lnTo>
                  <a:pt x="71445" y="6334"/>
                </a:lnTo>
                <a:lnTo>
                  <a:pt x="71857" y="1235"/>
                </a:lnTo>
                <a:close/>
                <a:moveTo>
                  <a:pt x="82118" y="1235"/>
                </a:moveTo>
                <a:lnTo>
                  <a:pt x="82118" y="16278"/>
                </a:lnTo>
                <a:lnTo>
                  <a:pt x="80376" y="16278"/>
                </a:lnTo>
                <a:lnTo>
                  <a:pt x="80376" y="9849"/>
                </a:lnTo>
                <a:lnTo>
                  <a:pt x="79869" y="16278"/>
                </a:lnTo>
                <a:lnTo>
                  <a:pt x="77969" y="16278"/>
                </a:lnTo>
                <a:lnTo>
                  <a:pt x="77431" y="9849"/>
                </a:lnTo>
                <a:lnTo>
                  <a:pt x="77431" y="16278"/>
                </a:lnTo>
                <a:lnTo>
                  <a:pt x="75689" y="16278"/>
                </a:lnTo>
                <a:lnTo>
                  <a:pt x="75689" y="1235"/>
                </a:lnTo>
                <a:lnTo>
                  <a:pt x="78508" y="1235"/>
                </a:lnTo>
                <a:lnTo>
                  <a:pt x="78919" y="6334"/>
                </a:lnTo>
                <a:lnTo>
                  <a:pt x="79331" y="1235"/>
                </a:lnTo>
                <a:close/>
                <a:moveTo>
                  <a:pt x="89623" y="1235"/>
                </a:moveTo>
                <a:lnTo>
                  <a:pt x="89623" y="16278"/>
                </a:lnTo>
                <a:lnTo>
                  <a:pt x="87882" y="16278"/>
                </a:lnTo>
                <a:lnTo>
                  <a:pt x="87882" y="9849"/>
                </a:lnTo>
                <a:lnTo>
                  <a:pt x="87343" y="16278"/>
                </a:lnTo>
                <a:lnTo>
                  <a:pt x="85443" y="16278"/>
                </a:lnTo>
                <a:lnTo>
                  <a:pt x="84905" y="9849"/>
                </a:lnTo>
                <a:lnTo>
                  <a:pt x="84905" y="16278"/>
                </a:lnTo>
                <a:lnTo>
                  <a:pt x="83163" y="16278"/>
                </a:lnTo>
                <a:lnTo>
                  <a:pt x="83163" y="1235"/>
                </a:lnTo>
                <a:lnTo>
                  <a:pt x="85982" y="1235"/>
                </a:lnTo>
                <a:lnTo>
                  <a:pt x="86393" y="6334"/>
                </a:lnTo>
                <a:lnTo>
                  <a:pt x="86805" y="1235"/>
                </a:lnTo>
                <a:close/>
                <a:moveTo>
                  <a:pt x="97097" y="1235"/>
                </a:moveTo>
                <a:lnTo>
                  <a:pt x="97097" y="16278"/>
                </a:lnTo>
                <a:lnTo>
                  <a:pt x="95356" y="16278"/>
                </a:lnTo>
                <a:lnTo>
                  <a:pt x="95356" y="9849"/>
                </a:lnTo>
                <a:lnTo>
                  <a:pt x="94817" y="16278"/>
                </a:lnTo>
                <a:lnTo>
                  <a:pt x="92917" y="16278"/>
                </a:lnTo>
                <a:lnTo>
                  <a:pt x="92379" y="9849"/>
                </a:lnTo>
                <a:lnTo>
                  <a:pt x="92379" y="16278"/>
                </a:lnTo>
                <a:lnTo>
                  <a:pt x="90637" y="16278"/>
                </a:lnTo>
                <a:lnTo>
                  <a:pt x="90637" y="1235"/>
                </a:lnTo>
                <a:lnTo>
                  <a:pt x="93455" y="1235"/>
                </a:lnTo>
                <a:lnTo>
                  <a:pt x="93867" y="6334"/>
                </a:lnTo>
                <a:lnTo>
                  <a:pt x="94279" y="1235"/>
                </a:lnTo>
                <a:close/>
                <a:moveTo>
                  <a:pt x="104571" y="1235"/>
                </a:moveTo>
                <a:lnTo>
                  <a:pt x="104571" y="16278"/>
                </a:lnTo>
                <a:lnTo>
                  <a:pt x="102829" y="16278"/>
                </a:lnTo>
                <a:lnTo>
                  <a:pt x="102829" y="9849"/>
                </a:lnTo>
                <a:lnTo>
                  <a:pt x="102323" y="16278"/>
                </a:lnTo>
                <a:lnTo>
                  <a:pt x="100391" y="16278"/>
                </a:lnTo>
                <a:lnTo>
                  <a:pt x="99853" y="9849"/>
                </a:lnTo>
                <a:lnTo>
                  <a:pt x="99853" y="16278"/>
                </a:lnTo>
                <a:lnTo>
                  <a:pt x="98142" y="16278"/>
                </a:lnTo>
                <a:lnTo>
                  <a:pt x="98142" y="1235"/>
                </a:lnTo>
                <a:lnTo>
                  <a:pt x="100929" y="1235"/>
                </a:lnTo>
                <a:lnTo>
                  <a:pt x="101341" y="6334"/>
                </a:lnTo>
                <a:lnTo>
                  <a:pt x="101753" y="1235"/>
                </a:lnTo>
                <a:close/>
                <a:moveTo>
                  <a:pt x="112045" y="1235"/>
                </a:moveTo>
                <a:lnTo>
                  <a:pt x="112045" y="16278"/>
                </a:lnTo>
                <a:lnTo>
                  <a:pt x="110303" y="16278"/>
                </a:lnTo>
                <a:lnTo>
                  <a:pt x="110303" y="9849"/>
                </a:lnTo>
                <a:lnTo>
                  <a:pt x="109797" y="16278"/>
                </a:lnTo>
                <a:lnTo>
                  <a:pt x="107865" y="16278"/>
                </a:lnTo>
                <a:lnTo>
                  <a:pt x="107358" y="9849"/>
                </a:lnTo>
                <a:lnTo>
                  <a:pt x="107358" y="16278"/>
                </a:lnTo>
                <a:lnTo>
                  <a:pt x="105616" y="16278"/>
                </a:lnTo>
                <a:lnTo>
                  <a:pt x="105616" y="1235"/>
                </a:lnTo>
                <a:lnTo>
                  <a:pt x="108403" y="1235"/>
                </a:lnTo>
                <a:lnTo>
                  <a:pt x="108815" y="6334"/>
                </a:lnTo>
                <a:lnTo>
                  <a:pt x="109258" y="1235"/>
                </a:lnTo>
                <a:close/>
                <a:moveTo>
                  <a:pt x="119519" y="1235"/>
                </a:moveTo>
                <a:lnTo>
                  <a:pt x="119519" y="16278"/>
                </a:lnTo>
                <a:lnTo>
                  <a:pt x="117777" y="16278"/>
                </a:lnTo>
                <a:lnTo>
                  <a:pt x="117777" y="9849"/>
                </a:lnTo>
                <a:lnTo>
                  <a:pt x="117271" y="16278"/>
                </a:lnTo>
                <a:lnTo>
                  <a:pt x="115339" y="16278"/>
                </a:lnTo>
                <a:lnTo>
                  <a:pt x="114832" y="9849"/>
                </a:lnTo>
                <a:lnTo>
                  <a:pt x="114832" y="16278"/>
                </a:lnTo>
                <a:lnTo>
                  <a:pt x="113090" y="16278"/>
                </a:lnTo>
                <a:lnTo>
                  <a:pt x="113090" y="1235"/>
                </a:lnTo>
                <a:lnTo>
                  <a:pt x="115877" y="1235"/>
                </a:lnTo>
                <a:lnTo>
                  <a:pt x="116320" y="6334"/>
                </a:lnTo>
                <a:lnTo>
                  <a:pt x="116732" y="1235"/>
                </a:lnTo>
                <a:close/>
                <a:moveTo>
                  <a:pt x="126993" y="1235"/>
                </a:moveTo>
                <a:lnTo>
                  <a:pt x="126993" y="16278"/>
                </a:lnTo>
                <a:lnTo>
                  <a:pt x="125283" y="16278"/>
                </a:lnTo>
                <a:lnTo>
                  <a:pt x="125283" y="9849"/>
                </a:lnTo>
                <a:lnTo>
                  <a:pt x="124744" y="16278"/>
                </a:lnTo>
                <a:lnTo>
                  <a:pt x="122813" y="16278"/>
                </a:lnTo>
                <a:lnTo>
                  <a:pt x="122306" y="9849"/>
                </a:lnTo>
                <a:lnTo>
                  <a:pt x="122306" y="16278"/>
                </a:lnTo>
                <a:lnTo>
                  <a:pt x="120564" y="16278"/>
                </a:lnTo>
                <a:lnTo>
                  <a:pt x="120564" y="1235"/>
                </a:lnTo>
                <a:lnTo>
                  <a:pt x="123351" y="1235"/>
                </a:lnTo>
                <a:lnTo>
                  <a:pt x="123794" y="6334"/>
                </a:lnTo>
                <a:lnTo>
                  <a:pt x="124206" y="1235"/>
                </a:lnTo>
                <a:close/>
                <a:moveTo>
                  <a:pt x="134467" y="1235"/>
                </a:moveTo>
                <a:lnTo>
                  <a:pt x="134467" y="16278"/>
                </a:lnTo>
                <a:lnTo>
                  <a:pt x="132757" y="16278"/>
                </a:lnTo>
                <a:lnTo>
                  <a:pt x="132757" y="9849"/>
                </a:lnTo>
                <a:lnTo>
                  <a:pt x="132218" y="16278"/>
                </a:lnTo>
                <a:lnTo>
                  <a:pt x="130318" y="16278"/>
                </a:lnTo>
                <a:lnTo>
                  <a:pt x="129780" y="9849"/>
                </a:lnTo>
                <a:lnTo>
                  <a:pt x="129780" y="16278"/>
                </a:lnTo>
                <a:lnTo>
                  <a:pt x="128038" y="16278"/>
                </a:lnTo>
                <a:lnTo>
                  <a:pt x="128038" y="1235"/>
                </a:lnTo>
                <a:lnTo>
                  <a:pt x="130857" y="1235"/>
                </a:lnTo>
                <a:lnTo>
                  <a:pt x="131268" y="6334"/>
                </a:lnTo>
                <a:lnTo>
                  <a:pt x="131680" y="1235"/>
                </a:lnTo>
                <a:close/>
                <a:moveTo>
                  <a:pt x="141941" y="1235"/>
                </a:moveTo>
                <a:lnTo>
                  <a:pt x="141941" y="16278"/>
                </a:lnTo>
                <a:lnTo>
                  <a:pt x="140231" y="16278"/>
                </a:lnTo>
                <a:lnTo>
                  <a:pt x="140231" y="9849"/>
                </a:lnTo>
                <a:lnTo>
                  <a:pt x="139692" y="16278"/>
                </a:lnTo>
                <a:lnTo>
                  <a:pt x="137792" y="16278"/>
                </a:lnTo>
                <a:lnTo>
                  <a:pt x="137254" y="9849"/>
                </a:lnTo>
                <a:lnTo>
                  <a:pt x="137254" y="16278"/>
                </a:lnTo>
                <a:lnTo>
                  <a:pt x="135512" y="16278"/>
                </a:lnTo>
                <a:lnTo>
                  <a:pt x="135512" y="1235"/>
                </a:lnTo>
                <a:lnTo>
                  <a:pt x="138330" y="1235"/>
                </a:lnTo>
                <a:lnTo>
                  <a:pt x="138742" y="6334"/>
                </a:lnTo>
                <a:lnTo>
                  <a:pt x="139154" y="1235"/>
                </a:lnTo>
                <a:close/>
                <a:moveTo>
                  <a:pt x="149446" y="1235"/>
                </a:moveTo>
                <a:lnTo>
                  <a:pt x="149446" y="16278"/>
                </a:lnTo>
                <a:lnTo>
                  <a:pt x="147705" y="16278"/>
                </a:lnTo>
                <a:lnTo>
                  <a:pt x="147705" y="9849"/>
                </a:lnTo>
                <a:lnTo>
                  <a:pt x="147166" y="16278"/>
                </a:lnTo>
                <a:lnTo>
                  <a:pt x="145266" y="16278"/>
                </a:lnTo>
                <a:lnTo>
                  <a:pt x="144728" y="9849"/>
                </a:lnTo>
                <a:lnTo>
                  <a:pt x="144728" y="16278"/>
                </a:lnTo>
                <a:lnTo>
                  <a:pt x="142986" y="16278"/>
                </a:lnTo>
                <a:lnTo>
                  <a:pt x="142986" y="1235"/>
                </a:lnTo>
                <a:lnTo>
                  <a:pt x="145804" y="1235"/>
                </a:lnTo>
                <a:lnTo>
                  <a:pt x="146216" y="6334"/>
                </a:lnTo>
                <a:lnTo>
                  <a:pt x="146628" y="1235"/>
                </a:lnTo>
                <a:close/>
                <a:moveTo>
                  <a:pt x="156920" y="1235"/>
                </a:moveTo>
                <a:lnTo>
                  <a:pt x="156920" y="16278"/>
                </a:lnTo>
                <a:lnTo>
                  <a:pt x="155178" y="16278"/>
                </a:lnTo>
                <a:lnTo>
                  <a:pt x="155178" y="9849"/>
                </a:lnTo>
                <a:lnTo>
                  <a:pt x="154640" y="16278"/>
                </a:lnTo>
                <a:lnTo>
                  <a:pt x="152740" y="16278"/>
                </a:lnTo>
                <a:lnTo>
                  <a:pt x="152233" y="9849"/>
                </a:lnTo>
                <a:lnTo>
                  <a:pt x="152233" y="16278"/>
                </a:lnTo>
                <a:lnTo>
                  <a:pt x="150491" y="16278"/>
                </a:lnTo>
                <a:lnTo>
                  <a:pt x="150491" y="1235"/>
                </a:lnTo>
                <a:lnTo>
                  <a:pt x="153278" y="1235"/>
                </a:lnTo>
                <a:lnTo>
                  <a:pt x="153690" y="6334"/>
                </a:lnTo>
                <a:lnTo>
                  <a:pt x="154133" y="1235"/>
                </a:lnTo>
                <a:close/>
                <a:moveTo>
                  <a:pt x="164394" y="1235"/>
                </a:moveTo>
                <a:lnTo>
                  <a:pt x="164394" y="16278"/>
                </a:lnTo>
                <a:lnTo>
                  <a:pt x="162652" y="16278"/>
                </a:lnTo>
                <a:lnTo>
                  <a:pt x="162652" y="9849"/>
                </a:lnTo>
                <a:lnTo>
                  <a:pt x="162146" y="16278"/>
                </a:lnTo>
                <a:lnTo>
                  <a:pt x="160214" y="16278"/>
                </a:lnTo>
                <a:lnTo>
                  <a:pt x="159707" y="9849"/>
                </a:lnTo>
                <a:lnTo>
                  <a:pt x="159707" y="16278"/>
                </a:lnTo>
                <a:lnTo>
                  <a:pt x="157965" y="16278"/>
                </a:lnTo>
                <a:lnTo>
                  <a:pt x="157965" y="1235"/>
                </a:lnTo>
                <a:lnTo>
                  <a:pt x="160752" y="1235"/>
                </a:lnTo>
                <a:lnTo>
                  <a:pt x="161164" y="6334"/>
                </a:lnTo>
                <a:lnTo>
                  <a:pt x="161607" y="1235"/>
                </a:lnTo>
                <a:close/>
                <a:moveTo>
                  <a:pt x="171868" y="1235"/>
                </a:moveTo>
                <a:lnTo>
                  <a:pt x="171868" y="16278"/>
                </a:lnTo>
                <a:lnTo>
                  <a:pt x="170126" y="16278"/>
                </a:lnTo>
                <a:lnTo>
                  <a:pt x="170126" y="9849"/>
                </a:lnTo>
                <a:lnTo>
                  <a:pt x="169620" y="16278"/>
                </a:lnTo>
                <a:lnTo>
                  <a:pt x="167688" y="16278"/>
                </a:lnTo>
                <a:lnTo>
                  <a:pt x="167181" y="9849"/>
                </a:lnTo>
                <a:lnTo>
                  <a:pt x="167181" y="16278"/>
                </a:lnTo>
                <a:lnTo>
                  <a:pt x="165439" y="16278"/>
                </a:lnTo>
                <a:lnTo>
                  <a:pt x="165439" y="1235"/>
                </a:lnTo>
                <a:lnTo>
                  <a:pt x="168226" y="1235"/>
                </a:lnTo>
                <a:lnTo>
                  <a:pt x="168638" y="6334"/>
                </a:lnTo>
                <a:lnTo>
                  <a:pt x="169081" y="1235"/>
                </a:lnTo>
                <a:close/>
                <a:moveTo>
                  <a:pt x="179342" y="1235"/>
                </a:moveTo>
                <a:lnTo>
                  <a:pt x="179342" y="16278"/>
                </a:lnTo>
                <a:lnTo>
                  <a:pt x="177600" y="16278"/>
                </a:lnTo>
                <a:lnTo>
                  <a:pt x="177600" y="9849"/>
                </a:lnTo>
                <a:lnTo>
                  <a:pt x="177093" y="16278"/>
                </a:lnTo>
                <a:lnTo>
                  <a:pt x="175193" y="16278"/>
                </a:lnTo>
                <a:lnTo>
                  <a:pt x="174655" y="9849"/>
                </a:lnTo>
                <a:lnTo>
                  <a:pt x="174655" y="16278"/>
                </a:lnTo>
                <a:lnTo>
                  <a:pt x="172913" y="16278"/>
                </a:lnTo>
                <a:lnTo>
                  <a:pt x="172913" y="1235"/>
                </a:lnTo>
                <a:lnTo>
                  <a:pt x="175732" y="1235"/>
                </a:lnTo>
                <a:lnTo>
                  <a:pt x="176143" y="6334"/>
                </a:lnTo>
                <a:lnTo>
                  <a:pt x="176555" y="1235"/>
                </a:lnTo>
                <a:close/>
                <a:moveTo>
                  <a:pt x="186816" y="1235"/>
                </a:moveTo>
                <a:lnTo>
                  <a:pt x="186816" y="16278"/>
                </a:lnTo>
                <a:lnTo>
                  <a:pt x="185106" y="16278"/>
                </a:lnTo>
                <a:lnTo>
                  <a:pt x="185106" y="9849"/>
                </a:lnTo>
                <a:lnTo>
                  <a:pt x="184567" y="16278"/>
                </a:lnTo>
                <a:lnTo>
                  <a:pt x="182667" y="16278"/>
                </a:lnTo>
                <a:lnTo>
                  <a:pt x="182129" y="9849"/>
                </a:lnTo>
                <a:lnTo>
                  <a:pt x="182129" y="16278"/>
                </a:lnTo>
                <a:lnTo>
                  <a:pt x="180387" y="16278"/>
                </a:lnTo>
                <a:lnTo>
                  <a:pt x="180387" y="1235"/>
                </a:lnTo>
                <a:lnTo>
                  <a:pt x="183206" y="1235"/>
                </a:lnTo>
                <a:lnTo>
                  <a:pt x="183617" y="6334"/>
                </a:lnTo>
                <a:lnTo>
                  <a:pt x="184029" y="1235"/>
                </a:lnTo>
                <a:close/>
                <a:moveTo>
                  <a:pt x="194321" y="1235"/>
                </a:moveTo>
                <a:lnTo>
                  <a:pt x="194321" y="16278"/>
                </a:lnTo>
                <a:lnTo>
                  <a:pt x="192580" y="16278"/>
                </a:lnTo>
                <a:lnTo>
                  <a:pt x="192580" y="9849"/>
                </a:lnTo>
                <a:lnTo>
                  <a:pt x="192041" y="16278"/>
                </a:lnTo>
                <a:lnTo>
                  <a:pt x="190141" y="16278"/>
                </a:lnTo>
                <a:lnTo>
                  <a:pt x="189603" y="9849"/>
                </a:lnTo>
                <a:lnTo>
                  <a:pt x="189603" y="16278"/>
                </a:lnTo>
                <a:lnTo>
                  <a:pt x="187861" y="16278"/>
                </a:lnTo>
                <a:lnTo>
                  <a:pt x="187861" y="1235"/>
                </a:lnTo>
                <a:lnTo>
                  <a:pt x="190679" y="1235"/>
                </a:lnTo>
                <a:lnTo>
                  <a:pt x="191091" y="6334"/>
                </a:lnTo>
                <a:lnTo>
                  <a:pt x="191503" y="1235"/>
                </a:lnTo>
                <a:close/>
                <a:moveTo>
                  <a:pt x="201795" y="1235"/>
                </a:moveTo>
                <a:lnTo>
                  <a:pt x="201795" y="16278"/>
                </a:lnTo>
                <a:lnTo>
                  <a:pt x="200054" y="16278"/>
                </a:lnTo>
                <a:lnTo>
                  <a:pt x="200054" y="9849"/>
                </a:lnTo>
                <a:lnTo>
                  <a:pt x="199515" y="16278"/>
                </a:lnTo>
                <a:lnTo>
                  <a:pt x="197615" y="16278"/>
                </a:lnTo>
                <a:lnTo>
                  <a:pt x="197077" y="9849"/>
                </a:lnTo>
                <a:lnTo>
                  <a:pt x="197077" y="16278"/>
                </a:lnTo>
                <a:lnTo>
                  <a:pt x="195366" y="16278"/>
                </a:lnTo>
                <a:lnTo>
                  <a:pt x="195366" y="1235"/>
                </a:lnTo>
                <a:lnTo>
                  <a:pt x="198153" y="1235"/>
                </a:lnTo>
                <a:lnTo>
                  <a:pt x="198565" y="6334"/>
                </a:lnTo>
                <a:lnTo>
                  <a:pt x="198977" y="1235"/>
                </a:lnTo>
                <a:close/>
                <a:moveTo>
                  <a:pt x="209269" y="1235"/>
                </a:moveTo>
                <a:lnTo>
                  <a:pt x="209269" y="16278"/>
                </a:lnTo>
                <a:lnTo>
                  <a:pt x="207527" y="16278"/>
                </a:lnTo>
                <a:lnTo>
                  <a:pt x="207527" y="9849"/>
                </a:lnTo>
                <a:lnTo>
                  <a:pt x="207021" y="16278"/>
                </a:lnTo>
                <a:lnTo>
                  <a:pt x="205089" y="16278"/>
                </a:lnTo>
                <a:lnTo>
                  <a:pt x="204582" y="9849"/>
                </a:lnTo>
                <a:lnTo>
                  <a:pt x="204582" y="16278"/>
                </a:lnTo>
                <a:lnTo>
                  <a:pt x="202840" y="16278"/>
                </a:lnTo>
                <a:lnTo>
                  <a:pt x="202840" y="1235"/>
                </a:lnTo>
                <a:lnTo>
                  <a:pt x="205627" y="1235"/>
                </a:lnTo>
                <a:lnTo>
                  <a:pt x="206039" y="6334"/>
                </a:lnTo>
                <a:lnTo>
                  <a:pt x="206451" y="1235"/>
                </a:lnTo>
                <a:close/>
                <a:moveTo>
                  <a:pt x="216743" y="1235"/>
                </a:moveTo>
                <a:lnTo>
                  <a:pt x="216743" y="16278"/>
                </a:lnTo>
                <a:lnTo>
                  <a:pt x="215001" y="16278"/>
                </a:lnTo>
                <a:lnTo>
                  <a:pt x="215001" y="9849"/>
                </a:lnTo>
                <a:lnTo>
                  <a:pt x="214495" y="16278"/>
                </a:lnTo>
                <a:lnTo>
                  <a:pt x="212563" y="16278"/>
                </a:lnTo>
                <a:lnTo>
                  <a:pt x="212056" y="9849"/>
                </a:lnTo>
                <a:lnTo>
                  <a:pt x="212056" y="16278"/>
                </a:lnTo>
                <a:lnTo>
                  <a:pt x="210314" y="16278"/>
                </a:lnTo>
                <a:lnTo>
                  <a:pt x="210314" y="1235"/>
                </a:lnTo>
                <a:lnTo>
                  <a:pt x="213101" y="1235"/>
                </a:lnTo>
                <a:lnTo>
                  <a:pt x="213513" y="6334"/>
                </a:lnTo>
                <a:lnTo>
                  <a:pt x="213956" y="1235"/>
                </a:lnTo>
                <a:close/>
                <a:moveTo>
                  <a:pt x="224217" y="1235"/>
                </a:moveTo>
                <a:lnTo>
                  <a:pt x="224217" y="16278"/>
                </a:lnTo>
                <a:lnTo>
                  <a:pt x="222475" y="16278"/>
                </a:lnTo>
                <a:lnTo>
                  <a:pt x="222475" y="9849"/>
                </a:lnTo>
                <a:lnTo>
                  <a:pt x="221969" y="16278"/>
                </a:lnTo>
                <a:lnTo>
                  <a:pt x="220037" y="16278"/>
                </a:lnTo>
                <a:lnTo>
                  <a:pt x="219530" y="9849"/>
                </a:lnTo>
                <a:lnTo>
                  <a:pt x="219530" y="16278"/>
                </a:lnTo>
                <a:lnTo>
                  <a:pt x="217788" y="16278"/>
                </a:lnTo>
                <a:lnTo>
                  <a:pt x="217788" y="1235"/>
                </a:lnTo>
                <a:lnTo>
                  <a:pt x="220575" y="1235"/>
                </a:lnTo>
                <a:lnTo>
                  <a:pt x="221018" y="6334"/>
                </a:lnTo>
                <a:lnTo>
                  <a:pt x="221430" y="1235"/>
                </a:lnTo>
                <a:close/>
                <a:moveTo>
                  <a:pt x="231691" y="1235"/>
                </a:moveTo>
                <a:lnTo>
                  <a:pt x="231691" y="16278"/>
                </a:lnTo>
                <a:lnTo>
                  <a:pt x="229981" y="16278"/>
                </a:lnTo>
                <a:lnTo>
                  <a:pt x="229981" y="9849"/>
                </a:lnTo>
                <a:lnTo>
                  <a:pt x="229442" y="16278"/>
                </a:lnTo>
                <a:lnTo>
                  <a:pt x="227542" y="16278"/>
                </a:lnTo>
                <a:lnTo>
                  <a:pt x="227004" y="9849"/>
                </a:lnTo>
                <a:lnTo>
                  <a:pt x="227004" y="16278"/>
                </a:lnTo>
                <a:lnTo>
                  <a:pt x="225262" y="16278"/>
                </a:lnTo>
                <a:lnTo>
                  <a:pt x="225262" y="1235"/>
                </a:lnTo>
                <a:lnTo>
                  <a:pt x="228049" y="1235"/>
                </a:lnTo>
                <a:lnTo>
                  <a:pt x="228492" y="6334"/>
                </a:lnTo>
                <a:lnTo>
                  <a:pt x="228904" y="1235"/>
                </a:lnTo>
                <a:close/>
                <a:moveTo>
                  <a:pt x="239165" y="1235"/>
                </a:moveTo>
                <a:lnTo>
                  <a:pt x="239165" y="16278"/>
                </a:lnTo>
                <a:lnTo>
                  <a:pt x="237455" y="16278"/>
                </a:lnTo>
                <a:lnTo>
                  <a:pt x="237455" y="9849"/>
                </a:lnTo>
                <a:lnTo>
                  <a:pt x="236916" y="16278"/>
                </a:lnTo>
                <a:lnTo>
                  <a:pt x="235016" y="16278"/>
                </a:lnTo>
                <a:lnTo>
                  <a:pt x="234478" y="9849"/>
                </a:lnTo>
                <a:lnTo>
                  <a:pt x="234478" y="16278"/>
                </a:lnTo>
                <a:lnTo>
                  <a:pt x="232736" y="16278"/>
                </a:lnTo>
                <a:lnTo>
                  <a:pt x="232736" y="1235"/>
                </a:lnTo>
                <a:lnTo>
                  <a:pt x="235555" y="1235"/>
                </a:lnTo>
                <a:lnTo>
                  <a:pt x="235966" y="6334"/>
                </a:lnTo>
                <a:lnTo>
                  <a:pt x="236378" y="1235"/>
                </a:lnTo>
                <a:close/>
                <a:moveTo>
                  <a:pt x="246670" y="1235"/>
                </a:moveTo>
                <a:lnTo>
                  <a:pt x="246670" y="16278"/>
                </a:lnTo>
                <a:lnTo>
                  <a:pt x="244929" y="16278"/>
                </a:lnTo>
                <a:lnTo>
                  <a:pt x="244929" y="9849"/>
                </a:lnTo>
                <a:lnTo>
                  <a:pt x="244390" y="16278"/>
                </a:lnTo>
                <a:lnTo>
                  <a:pt x="242490" y="16278"/>
                </a:lnTo>
                <a:lnTo>
                  <a:pt x="241952" y="9849"/>
                </a:lnTo>
                <a:lnTo>
                  <a:pt x="241952" y="16278"/>
                </a:lnTo>
                <a:lnTo>
                  <a:pt x="240242" y="16278"/>
                </a:lnTo>
                <a:lnTo>
                  <a:pt x="240242" y="1235"/>
                </a:lnTo>
                <a:lnTo>
                  <a:pt x="243028" y="1235"/>
                </a:lnTo>
                <a:lnTo>
                  <a:pt x="243440" y="6334"/>
                </a:lnTo>
                <a:lnTo>
                  <a:pt x="243852" y="1235"/>
                </a:lnTo>
                <a:close/>
                <a:moveTo>
                  <a:pt x="254144" y="1235"/>
                </a:moveTo>
                <a:lnTo>
                  <a:pt x="254144" y="16278"/>
                </a:lnTo>
                <a:lnTo>
                  <a:pt x="252402" y="16278"/>
                </a:lnTo>
                <a:lnTo>
                  <a:pt x="252402" y="9849"/>
                </a:lnTo>
                <a:lnTo>
                  <a:pt x="251864" y="16278"/>
                </a:lnTo>
                <a:lnTo>
                  <a:pt x="249964" y="16278"/>
                </a:lnTo>
                <a:lnTo>
                  <a:pt x="249426" y="9849"/>
                </a:lnTo>
                <a:lnTo>
                  <a:pt x="249426" y="16278"/>
                </a:lnTo>
                <a:lnTo>
                  <a:pt x="247715" y="16278"/>
                </a:lnTo>
                <a:lnTo>
                  <a:pt x="247715" y="1235"/>
                </a:lnTo>
                <a:lnTo>
                  <a:pt x="250502" y="1235"/>
                </a:lnTo>
                <a:lnTo>
                  <a:pt x="250914" y="6334"/>
                </a:lnTo>
                <a:lnTo>
                  <a:pt x="251326" y="1235"/>
                </a:lnTo>
                <a:close/>
                <a:moveTo>
                  <a:pt x="261618" y="1235"/>
                </a:moveTo>
                <a:lnTo>
                  <a:pt x="261618" y="16278"/>
                </a:lnTo>
                <a:lnTo>
                  <a:pt x="259876" y="16278"/>
                </a:lnTo>
                <a:lnTo>
                  <a:pt x="259876" y="9849"/>
                </a:lnTo>
                <a:lnTo>
                  <a:pt x="259338" y="16278"/>
                </a:lnTo>
                <a:lnTo>
                  <a:pt x="257438" y="16278"/>
                </a:lnTo>
                <a:lnTo>
                  <a:pt x="256899" y="9849"/>
                </a:lnTo>
                <a:lnTo>
                  <a:pt x="256899" y="16278"/>
                </a:lnTo>
                <a:lnTo>
                  <a:pt x="255189" y="16278"/>
                </a:lnTo>
                <a:lnTo>
                  <a:pt x="255189" y="1235"/>
                </a:lnTo>
                <a:lnTo>
                  <a:pt x="257976" y="1235"/>
                </a:lnTo>
                <a:lnTo>
                  <a:pt x="258388" y="6334"/>
                </a:lnTo>
                <a:lnTo>
                  <a:pt x="258831" y="1235"/>
                </a:lnTo>
                <a:close/>
                <a:moveTo>
                  <a:pt x="269092" y="1235"/>
                </a:moveTo>
                <a:lnTo>
                  <a:pt x="269092" y="16278"/>
                </a:lnTo>
                <a:lnTo>
                  <a:pt x="267350" y="16278"/>
                </a:lnTo>
                <a:lnTo>
                  <a:pt x="267350" y="9849"/>
                </a:lnTo>
                <a:lnTo>
                  <a:pt x="266844" y="16278"/>
                </a:lnTo>
                <a:lnTo>
                  <a:pt x="264912" y="16278"/>
                </a:lnTo>
                <a:lnTo>
                  <a:pt x="264405" y="9849"/>
                </a:lnTo>
                <a:lnTo>
                  <a:pt x="264405" y="16278"/>
                </a:lnTo>
                <a:lnTo>
                  <a:pt x="262663" y="16278"/>
                </a:lnTo>
                <a:lnTo>
                  <a:pt x="262663" y="1235"/>
                </a:lnTo>
                <a:lnTo>
                  <a:pt x="265450" y="1235"/>
                </a:lnTo>
                <a:lnTo>
                  <a:pt x="265862" y="6334"/>
                </a:lnTo>
                <a:lnTo>
                  <a:pt x="266305" y="1235"/>
                </a:lnTo>
                <a:close/>
                <a:moveTo>
                  <a:pt x="276566" y="1235"/>
                </a:moveTo>
                <a:lnTo>
                  <a:pt x="276566" y="16278"/>
                </a:lnTo>
                <a:lnTo>
                  <a:pt x="274824" y="16278"/>
                </a:lnTo>
                <a:lnTo>
                  <a:pt x="274824" y="9849"/>
                </a:lnTo>
                <a:lnTo>
                  <a:pt x="274317" y="16278"/>
                </a:lnTo>
                <a:lnTo>
                  <a:pt x="272386" y="16278"/>
                </a:lnTo>
                <a:lnTo>
                  <a:pt x="271879" y="9849"/>
                </a:lnTo>
                <a:lnTo>
                  <a:pt x="271879" y="16278"/>
                </a:lnTo>
                <a:lnTo>
                  <a:pt x="270137" y="16278"/>
                </a:lnTo>
                <a:lnTo>
                  <a:pt x="270137" y="1235"/>
                </a:lnTo>
                <a:lnTo>
                  <a:pt x="272924" y="1235"/>
                </a:lnTo>
                <a:lnTo>
                  <a:pt x="273367" y="6334"/>
                </a:lnTo>
                <a:lnTo>
                  <a:pt x="273779" y="1235"/>
                </a:lnTo>
                <a:close/>
                <a:moveTo>
                  <a:pt x="284040" y="1235"/>
                </a:moveTo>
                <a:lnTo>
                  <a:pt x="284040" y="16278"/>
                </a:lnTo>
                <a:lnTo>
                  <a:pt x="282298" y="16278"/>
                </a:lnTo>
                <a:lnTo>
                  <a:pt x="282298" y="9849"/>
                </a:lnTo>
                <a:lnTo>
                  <a:pt x="281791" y="16278"/>
                </a:lnTo>
                <a:lnTo>
                  <a:pt x="279860" y="16278"/>
                </a:lnTo>
                <a:lnTo>
                  <a:pt x="279353" y="9849"/>
                </a:lnTo>
                <a:lnTo>
                  <a:pt x="279353" y="16278"/>
                </a:lnTo>
                <a:lnTo>
                  <a:pt x="277611" y="16278"/>
                </a:lnTo>
                <a:lnTo>
                  <a:pt x="277611" y="1235"/>
                </a:lnTo>
                <a:lnTo>
                  <a:pt x="280430" y="1235"/>
                </a:lnTo>
                <a:lnTo>
                  <a:pt x="280841" y="6334"/>
                </a:lnTo>
                <a:lnTo>
                  <a:pt x="281253" y="1235"/>
                </a:lnTo>
                <a:close/>
                <a:moveTo>
                  <a:pt x="7347" y="17101"/>
                </a:moveTo>
                <a:lnTo>
                  <a:pt x="7347" y="32144"/>
                </a:lnTo>
                <a:lnTo>
                  <a:pt x="5605" y="32144"/>
                </a:lnTo>
                <a:lnTo>
                  <a:pt x="5605" y="25715"/>
                </a:lnTo>
                <a:lnTo>
                  <a:pt x="5099" y="32144"/>
                </a:lnTo>
                <a:lnTo>
                  <a:pt x="3167" y="32144"/>
                </a:lnTo>
                <a:lnTo>
                  <a:pt x="2629" y="25715"/>
                </a:lnTo>
                <a:lnTo>
                  <a:pt x="2629" y="32144"/>
                </a:lnTo>
                <a:lnTo>
                  <a:pt x="918" y="32144"/>
                </a:lnTo>
                <a:lnTo>
                  <a:pt x="918" y="17101"/>
                </a:lnTo>
                <a:lnTo>
                  <a:pt x="3705" y="17101"/>
                </a:lnTo>
                <a:lnTo>
                  <a:pt x="4117" y="22200"/>
                </a:lnTo>
                <a:lnTo>
                  <a:pt x="4529" y="17101"/>
                </a:lnTo>
                <a:close/>
                <a:moveTo>
                  <a:pt x="14821" y="17101"/>
                </a:moveTo>
                <a:lnTo>
                  <a:pt x="14821" y="32144"/>
                </a:lnTo>
                <a:lnTo>
                  <a:pt x="13079" y="32144"/>
                </a:lnTo>
                <a:lnTo>
                  <a:pt x="13079" y="25715"/>
                </a:lnTo>
                <a:lnTo>
                  <a:pt x="12573" y="32144"/>
                </a:lnTo>
                <a:lnTo>
                  <a:pt x="10641" y="32144"/>
                </a:lnTo>
                <a:lnTo>
                  <a:pt x="10134" y="25715"/>
                </a:lnTo>
                <a:lnTo>
                  <a:pt x="10134" y="32144"/>
                </a:lnTo>
                <a:lnTo>
                  <a:pt x="8392" y="32144"/>
                </a:lnTo>
                <a:lnTo>
                  <a:pt x="8392" y="17101"/>
                </a:lnTo>
                <a:lnTo>
                  <a:pt x="11179" y="17101"/>
                </a:lnTo>
                <a:lnTo>
                  <a:pt x="11591" y="22200"/>
                </a:lnTo>
                <a:lnTo>
                  <a:pt x="12034" y="17101"/>
                </a:lnTo>
                <a:close/>
                <a:moveTo>
                  <a:pt x="22295" y="17101"/>
                </a:moveTo>
                <a:lnTo>
                  <a:pt x="22295" y="32144"/>
                </a:lnTo>
                <a:lnTo>
                  <a:pt x="20553" y="32144"/>
                </a:lnTo>
                <a:lnTo>
                  <a:pt x="20553" y="25715"/>
                </a:lnTo>
                <a:lnTo>
                  <a:pt x="20047" y="32144"/>
                </a:lnTo>
                <a:lnTo>
                  <a:pt x="18115" y="32144"/>
                </a:lnTo>
                <a:lnTo>
                  <a:pt x="17608" y="25715"/>
                </a:lnTo>
                <a:lnTo>
                  <a:pt x="17608" y="32144"/>
                </a:lnTo>
                <a:lnTo>
                  <a:pt x="15866" y="32144"/>
                </a:lnTo>
                <a:lnTo>
                  <a:pt x="15866" y="17101"/>
                </a:lnTo>
                <a:lnTo>
                  <a:pt x="18653" y="17101"/>
                </a:lnTo>
                <a:lnTo>
                  <a:pt x="19096" y="22200"/>
                </a:lnTo>
                <a:lnTo>
                  <a:pt x="19508" y="17101"/>
                </a:lnTo>
                <a:close/>
                <a:moveTo>
                  <a:pt x="29769" y="17101"/>
                </a:moveTo>
                <a:lnTo>
                  <a:pt x="29769" y="32144"/>
                </a:lnTo>
                <a:lnTo>
                  <a:pt x="28059" y="32144"/>
                </a:lnTo>
                <a:lnTo>
                  <a:pt x="28059" y="25715"/>
                </a:lnTo>
                <a:lnTo>
                  <a:pt x="27520" y="32144"/>
                </a:lnTo>
                <a:lnTo>
                  <a:pt x="25589" y="32144"/>
                </a:lnTo>
                <a:lnTo>
                  <a:pt x="25082" y="25715"/>
                </a:lnTo>
                <a:lnTo>
                  <a:pt x="25082" y="32144"/>
                </a:lnTo>
                <a:lnTo>
                  <a:pt x="23340" y="32144"/>
                </a:lnTo>
                <a:lnTo>
                  <a:pt x="23340" y="17101"/>
                </a:lnTo>
                <a:lnTo>
                  <a:pt x="26159" y="17101"/>
                </a:lnTo>
                <a:lnTo>
                  <a:pt x="26570" y="22200"/>
                </a:lnTo>
                <a:lnTo>
                  <a:pt x="26982" y="17101"/>
                </a:lnTo>
                <a:close/>
                <a:moveTo>
                  <a:pt x="37243" y="17101"/>
                </a:moveTo>
                <a:lnTo>
                  <a:pt x="37243" y="32144"/>
                </a:lnTo>
                <a:lnTo>
                  <a:pt x="35533" y="32144"/>
                </a:lnTo>
                <a:lnTo>
                  <a:pt x="35533" y="25715"/>
                </a:lnTo>
                <a:lnTo>
                  <a:pt x="34994" y="32144"/>
                </a:lnTo>
                <a:lnTo>
                  <a:pt x="33094" y="32144"/>
                </a:lnTo>
                <a:lnTo>
                  <a:pt x="32556" y="25715"/>
                </a:lnTo>
                <a:lnTo>
                  <a:pt x="32556" y="32144"/>
                </a:lnTo>
                <a:lnTo>
                  <a:pt x="30814" y="32144"/>
                </a:lnTo>
                <a:lnTo>
                  <a:pt x="30814" y="17101"/>
                </a:lnTo>
                <a:lnTo>
                  <a:pt x="33633" y="17101"/>
                </a:lnTo>
                <a:lnTo>
                  <a:pt x="34044" y="22200"/>
                </a:lnTo>
                <a:lnTo>
                  <a:pt x="34456" y="17101"/>
                </a:lnTo>
                <a:close/>
                <a:moveTo>
                  <a:pt x="44748" y="17101"/>
                </a:moveTo>
                <a:lnTo>
                  <a:pt x="44748" y="32144"/>
                </a:lnTo>
                <a:lnTo>
                  <a:pt x="43007" y="32144"/>
                </a:lnTo>
                <a:lnTo>
                  <a:pt x="43007" y="25715"/>
                </a:lnTo>
                <a:lnTo>
                  <a:pt x="42468" y="32144"/>
                </a:lnTo>
                <a:lnTo>
                  <a:pt x="40568" y="32144"/>
                </a:lnTo>
                <a:lnTo>
                  <a:pt x="40030" y="25715"/>
                </a:lnTo>
                <a:lnTo>
                  <a:pt x="40030" y="32144"/>
                </a:lnTo>
                <a:lnTo>
                  <a:pt x="38320" y="32144"/>
                </a:lnTo>
                <a:lnTo>
                  <a:pt x="38320" y="17101"/>
                </a:lnTo>
                <a:lnTo>
                  <a:pt x="41106" y="17101"/>
                </a:lnTo>
                <a:lnTo>
                  <a:pt x="41518" y="22200"/>
                </a:lnTo>
                <a:lnTo>
                  <a:pt x="41930" y="17101"/>
                </a:lnTo>
                <a:close/>
                <a:moveTo>
                  <a:pt x="52222" y="17101"/>
                </a:moveTo>
                <a:lnTo>
                  <a:pt x="52222" y="32144"/>
                </a:lnTo>
                <a:lnTo>
                  <a:pt x="50480" y="32144"/>
                </a:lnTo>
                <a:lnTo>
                  <a:pt x="50480" y="25715"/>
                </a:lnTo>
                <a:lnTo>
                  <a:pt x="49942" y="32144"/>
                </a:lnTo>
                <a:lnTo>
                  <a:pt x="48042" y="32144"/>
                </a:lnTo>
                <a:lnTo>
                  <a:pt x="47504" y="25715"/>
                </a:lnTo>
                <a:lnTo>
                  <a:pt x="47504" y="32144"/>
                </a:lnTo>
                <a:lnTo>
                  <a:pt x="45793" y="32144"/>
                </a:lnTo>
                <a:lnTo>
                  <a:pt x="45793" y="17101"/>
                </a:lnTo>
                <a:lnTo>
                  <a:pt x="48580" y="17101"/>
                </a:lnTo>
                <a:lnTo>
                  <a:pt x="48992" y="22200"/>
                </a:lnTo>
                <a:lnTo>
                  <a:pt x="49404" y="17101"/>
                </a:lnTo>
                <a:close/>
                <a:moveTo>
                  <a:pt x="59696" y="17101"/>
                </a:moveTo>
                <a:lnTo>
                  <a:pt x="59696" y="32144"/>
                </a:lnTo>
                <a:lnTo>
                  <a:pt x="57954" y="32144"/>
                </a:lnTo>
                <a:lnTo>
                  <a:pt x="57954" y="25715"/>
                </a:lnTo>
                <a:lnTo>
                  <a:pt x="57448" y="32144"/>
                </a:lnTo>
                <a:lnTo>
                  <a:pt x="55516" y="32144"/>
                </a:lnTo>
                <a:lnTo>
                  <a:pt x="54978" y="25715"/>
                </a:lnTo>
                <a:lnTo>
                  <a:pt x="54978" y="32144"/>
                </a:lnTo>
                <a:lnTo>
                  <a:pt x="53267" y="32144"/>
                </a:lnTo>
                <a:lnTo>
                  <a:pt x="53267" y="17101"/>
                </a:lnTo>
                <a:lnTo>
                  <a:pt x="56054" y="17101"/>
                </a:lnTo>
                <a:lnTo>
                  <a:pt x="56466" y="22200"/>
                </a:lnTo>
                <a:lnTo>
                  <a:pt x="56878" y="17101"/>
                </a:lnTo>
                <a:close/>
                <a:moveTo>
                  <a:pt x="67170" y="17101"/>
                </a:moveTo>
                <a:lnTo>
                  <a:pt x="67170" y="32144"/>
                </a:lnTo>
                <a:lnTo>
                  <a:pt x="65428" y="32144"/>
                </a:lnTo>
                <a:lnTo>
                  <a:pt x="65428" y="25715"/>
                </a:lnTo>
                <a:lnTo>
                  <a:pt x="64922" y="32144"/>
                </a:lnTo>
                <a:lnTo>
                  <a:pt x="62990" y="32144"/>
                </a:lnTo>
                <a:lnTo>
                  <a:pt x="62483" y="25715"/>
                </a:lnTo>
                <a:lnTo>
                  <a:pt x="62483" y="32144"/>
                </a:lnTo>
                <a:lnTo>
                  <a:pt x="60741" y="32144"/>
                </a:lnTo>
                <a:lnTo>
                  <a:pt x="60741" y="17101"/>
                </a:lnTo>
                <a:lnTo>
                  <a:pt x="63528" y="17101"/>
                </a:lnTo>
                <a:lnTo>
                  <a:pt x="63940" y="22200"/>
                </a:lnTo>
                <a:lnTo>
                  <a:pt x="64383" y="17101"/>
                </a:lnTo>
                <a:close/>
                <a:moveTo>
                  <a:pt x="74644" y="17101"/>
                </a:moveTo>
                <a:lnTo>
                  <a:pt x="74644" y="32144"/>
                </a:lnTo>
                <a:lnTo>
                  <a:pt x="72902" y="32144"/>
                </a:lnTo>
                <a:lnTo>
                  <a:pt x="72902" y="25715"/>
                </a:lnTo>
                <a:lnTo>
                  <a:pt x="72395" y="32144"/>
                </a:lnTo>
                <a:lnTo>
                  <a:pt x="70464" y="32144"/>
                </a:lnTo>
                <a:lnTo>
                  <a:pt x="69957" y="25715"/>
                </a:lnTo>
                <a:lnTo>
                  <a:pt x="69957" y="32144"/>
                </a:lnTo>
                <a:lnTo>
                  <a:pt x="68215" y="32144"/>
                </a:lnTo>
                <a:lnTo>
                  <a:pt x="68215" y="17101"/>
                </a:lnTo>
                <a:lnTo>
                  <a:pt x="71002" y="17101"/>
                </a:lnTo>
                <a:lnTo>
                  <a:pt x="71445" y="22200"/>
                </a:lnTo>
                <a:lnTo>
                  <a:pt x="71857" y="17101"/>
                </a:lnTo>
                <a:close/>
                <a:moveTo>
                  <a:pt x="82118" y="17101"/>
                </a:moveTo>
                <a:lnTo>
                  <a:pt x="82118" y="32144"/>
                </a:lnTo>
                <a:lnTo>
                  <a:pt x="80376" y="32144"/>
                </a:lnTo>
                <a:lnTo>
                  <a:pt x="80376" y="25715"/>
                </a:lnTo>
                <a:lnTo>
                  <a:pt x="79869" y="32144"/>
                </a:lnTo>
                <a:lnTo>
                  <a:pt x="77969" y="32144"/>
                </a:lnTo>
                <a:lnTo>
                  <a:pt x="77431" y="25715"/>
                </a:lnTo>
                <a:lnTo>
                  <a:pt x="77431" y="32144"/>
                </a:lnTo>
                <a:lnTo>
                  <a:pt x="75689" y="32144"/>
                </a:lnTo>
                <a:lnTo>
                  <a:pt x="75689" y="17101"/>
                </a:lnTo>
                <a:lnTo>
                  <a:pt x="78508" y="17101"/>
                </a:lnTo>
                <a:lnTo>
                  <a:pt x="78919" y="22200"/>
                </a:lnTo>
                <a:lnTo>
                  <a:pt x="79331" y="17101"/>
                </a:lnTo>
                <a:close/>
                <a:moveTo>
                  <a:pt x="89623" y="17101"/>
                </a:moveTo>
                <a:lnTo>
                  <a:pt x="89623" y="32144"/>
                </a:lnTo>
                <a:lnTo>
                  <a:pt x="87882" y="32144"/>
                </a:lnTo>
                <a:lnTo>
                  <a:pt x="87882" y="25715"/>
                </a:lnTo>
                <a:lnTo>
                  <a:pt x="87343" y="32144"/>
                </a:lnTo>
                <a:lnTo>
                  <a:pt x="85443" y="32144"/>
                </a:lnTo>
                <a:lnTo>
                  <a:pt x="84905" y="25715"/>
                </a:lnTo>
                <a:lnTo>
                  <a:pt x="84905" y="32144"/>
                </a:lnTo>
                <a:lnTo>
                  <a:pt x="83163" y="32144"/>
                </a:lnTo>
                <a:lnTo>
                  <a:pt x="83163" y="17101"/>
                </a:lnTo>
                <a:lnTo>
                  <a:pt x="85982" y="17101"/>
                </a:lnTo>
                <a:lnTo>
                  <a:pt x="86393" y="22200"/>
                </a:lnTo>
                <a:lnTo>
                  <a:pt x="86805" y="17101"/>
                </a:lnTo>
                <a:close/>
                <a:moveTo>
                  <a:pt x="97097" y="17101"/>
                </a:moveTo>
                <a:lnTo>
                  <a:pt x="97097" y="32144"/>
                </a:lnTo>
                <a:lnTo>
                  <a:pt x="95356" y="32144"/>
                </a:lnTo>
                <a:lnTo>
                  <a:pt x="95356" y="25715"/>
                </a:lnTo>
                <a:lnTo>
                  <a:pt x="94817" y="32144"/>
                </a:lnTo>
                <a:lnTo>
                  <a:pt x="92917" y="32144"/>
                </a:lnTo>
                <a:lnTo>
                  <a:pt x="92379" y="25715"/>
                </a:lnTo>
                <a:lnTo>
                  <a:pt x="92379" y="32144"/>
                </a:lnTo>
                <a:lnTo>
                  <a:pt x="90637" y="32144"/>
                </a:lnTo>
                <a:lnTo>
                  <a:pt x="90637" y="17101"/>
                </a:lnTo>
                <a:lnTo>
                  <a:pt x="93455" y="17101"/>
                </a:lnTo>
                <a:lnTo>
                  <a:pt x="93867" y="22200"/>
                </a:lnTo>
                <a:lnTo>
                  <a:pt x="94279" y="17101"/>
                </a:lnTo>
                <a:close/>
                <a:moveTo>
                  <a:pt x="104571" y="17101"/>
                </a:moveTo>
                <a:lnTo>
                  <a:pt x="104571" y="32144"/>
                </a:lnTo>
                <a:lnTo>
                  <a:pt x="102829" y="32144"/>
                </a:lnTo>
                <a:lnTo>
                  <a:pt x="102829" y="25715"/>
                </a:lnTo>
                <a:lnTo>
                  <a:pt x="102323" y="32144"/>
                </a:lnTo>
                <a:lnTo>
                  <a:pt x="100391" y="32144"/>
                </a:lnTo>
                <a:lnTo>
                  <a:pt x="99853" y="25715"/>
                </a:lnTo>
                <a:lnTo>
                  <a:pt x="99853" y="32144"/>
                </a:lnTo>
                <a:lnTo>
                  <a:pt x="98142" y="32144"/>
                </a:lnTo>
                <a:lnTo>
                  <a:pt x="98142" y="17101"/>
                </a:lnTo>
                <a:lnTo>
                  <a:pt x="100929" y="17101"/>
                </a:lnTo>
                <a:lnTo>
                  <a:pt x="101341" y="22200"/>
                </a:lnTo>
                <a:lnTo>
                  <a:pt x="101753" y="17101"/>
                </a:lnTo>
                <a:close/>
                <a:moveTo>
                  <a:pt x="112045" y="17101"/>
                </a:moveTo>
                <a:lnTo>
                  <a:pt x="112045" y="32144"/>
                </a:lnTo>
                <a:lnTo>
                  <a:pt x="110303" y="32144"/>
                </a:lnTo>
                <a:lnTo>
                  <a:pt x="110303" y="25715"/>
                </a:lnTo>
                <a:lnTo>
                  <a:pt x="109797" y="32144"/>
                </a:lnTo>
                <a:lnTo>
                  <a:pt x="107865" y="32144"/>
                </a:lnTo>
                <a:lnTo>
                  <a:pt x="107358" y="25715"/>
                </a:lnTo>
                <a:lnTo>
                  <a:pt x="107358" y="32144"/>
                </a:lnTo>
                <a:lnTo>
                  <a:pt x="105616" y="32144"/>
                </a:lnTo>
                <a:lnTo>
                  <a:pt x="105616" y="17101"/>
                </a:lnTo>
                <a:lnTo>
                  <a:pt x="108403" y="17101"/>
                </a:lnTo>
                <a:lnTo>
                  <a:pt x="108815" y="22200"/>
                </a:lnTo>
                <a:lnTo>
                  <a:pt x="109258" y="17101"/>
                </a:lnTo>
                <a:close/>
                <a:moveTo>
                  <a:pt x="119519" y="17101"/>
                </a:moveTo>
                <a:lnTo>
                  <a:pt x="119519" y="32144"/>
                </a:lnTo>
                <a:lnTo>
                  <a:pt x="117777" y="32144"/>
                </a:lnTo>
                <a:lnTo>
                  <a:pt x="117777" y="25715"/>
                </a:lnTo>
                <a:lnTo>
                  <a:pt x="117271" y="32144"/>
                </a:lnTo>
                <a:lnTo>
                  <a:pt x="115339" y="32144"/>
                </a:lnTo>
                <a:lnTo>
                  <a:pt x="114832" y="25715"/>
                </a:lnTo>
                <a:lnTo>
                  <a:pt x="114832" y="32144"/>
                </a:lnTo>
                <a:lnTo>
                  <a:pt x="113090" y="32144"/>
                </a:lnTo>
                <a:lnTo>
                  <a:pt x="113090" y="17101"/>
                </a:lnTo>
                <a:lnTo>
                  <a:pt x="115877" y="17101"/>
                </a:lnTo>
                <a:lnTo>
                  <a:pt x="116320" y="22200"/>
                </a:lnTo>
                <a:lnTo>
                  <a:pt x="116732" y="17101"/>
                </a:lnTo>
                <a:close/>
                <a:moveTo>
                  <a:pt x="126993" y="17101"/>
                </a:moveTo>
                <a:lnTo>
                  <a:pt x="126993" y="32144"/>
                </a:lnTo>
                <a:lnTo>
                  <a:pt x="125283" y="32144"/>
                </a:lnTo>
                <a:lnTo>
                  <a:pt x="125283" y="25715"/>
                </a:lnTo>
                <a:lnTo>
                  <a:pt x="124744" y="32144"/>
                </a:lnTo>
                <a:lnTo>
                  <a:pt x="122813" y="32144"/>
                </a:lnTo>
                <a:lnTo>
                  <a:pt x="122306" y="25715"/>
                </a:lnTo>
                <a:lnTo>
                  <a:pt x="122306" y="32144"/>
                </a:lnTo>
                <a:lnTo>
                  <a:pt x="120564" y="32144"/>
                </a:lnTo>
                <a:lnTo>
                  <a:pt x="120564" y="17101"/>
                </a:lnTo>
                <a:lnTo>
                  <a:pt x="123351" y="17101"/>
                </a:lnTo>
                <a:lnTo>
                  <a:pt x="123794" y="22200"/>
                </a:lnTo>
                <a:lnTo>
                  <a:pt x="124206" y="17101"/>
                </a:lnTo>
                <a:close/>
                <a:moveTo>
                  <a:pt x="134467" y="17101"/>
                </a:moveTo>
                <a:lnTo>
                  <a:pt x="134467" y="32144"/>
                </a:lnTo>
                <a:lnTo>
                  <a:pt x="132757" y="32144"/>
                </a:lnTo>
                <a:lnTo>
                  <a:pt x="132757" y="25715"/>
                </a:lnTo>
                <a:lnTo>
                  <a:pt x="132218" y="32144"/>
                </a:lnTo>
                <a:lnTo>
                  <a:pt x="130318" y="32144"/>
                </a:lnTo>
                <a:lnTo>
                  <a:pt x="129780" y="25715"/>
                </a:lnTo>
                <a:lnTo>
                  <a:pt x="129780" y="32144"/>
                </a:lnTo>
                <a:lnTo>
                  <a:pt x="128038" y="32144"/>
                </a:lnTo>
                <a:lnTo>
                  <a:pt x="128038" y="17101"/>
                </a:lnTo>
                <a:lnTo>
                  <a:pt x="130857" y="17101"/>
                </a:lnTo>
                <a:lnTo>
                  <a:pt x="131268" y="22200"/>
                </a:lnTo>
                <a:lnTo>
                  <a:pt x="131680" y="17101"/>
                </a:lnTo>
                <a:close/>
                <a:moveTo>
                  <a:pt x="141941" y="17101"/>
                </a:moveTo>
                <a:lnTo>
                  <a:pt x="141941" y="32144"/>
                </a:lnTo>
                <a:lnTo>
                  <a:pt x="140231" y="32144"/>
                </a:lnTo>
                <a:lnTo>
                  <a:pt x="140231" y="25715"/>
                </a:lnTo>
                <a:lnTo>
                  <a:pt x="139692" y="32144"/>
                </a:lnTo>
                <a:lnTo>
                  <a:pt x="137792" y="32144"/>
                </a:lnTo>
                <a:lnTo>
                  <a:pt x="137254" y="25715"/>
                </a:lnTo>
                <a:lnTo>
                  <a:pt x="137254" y="32144"/>
                </a:lnTo>
                <a:lnTo>
                  <a:pt x="135512" y="32144"/>
                </a:lnTo>
                <a:lnTo>
                  <a:pt x="135512" y="17101"/>
                </a:lnTo>
                <a:lnTo>
                  <a:pt x="138330" y="17101"/>
                </a:lnTo>
                <a:lnTo>
                  <a:pt x="138742" y="22200"/>
                </a:lnTo>
                <a:lnTo>
                  <a:pt x="139154" y="17101"/>
                </a:lnTo>
                <a:close/>
                <a:moveTo>
                  <a:pt x="149446" y="17101"/>
                </a:moveTo>
                <a:lnTo>
                  <a:pt x="149446" y="32144"/>
                </a:lnTo>
                <a:lnTo>
                  <a:pt x="147705" y="32144"/>
                </a:lnTo>
                <a:lnTo>
                  <a:pt x="147705" y="25715"/>
                </a:lnTo>
                <a:lnTo>
                  <a:pt x="147166" y="32144"/>
                </a:lnTo>
                <a:lnTo>
                  <a:pt x="145266" y="32144"/>
                </a:lnTo>
                <a:lnTo>
                  <a:pt x="144728" y="25715"/>
                </a:lnTo>
                <a:lnTo>
                  <a:pt x="144728" y="32144"/>
                </a:lnTo>
                <a:lnTo>
                  <a:pt x="142986" y="32144"/>
                </a:lnTo>
                <a:lnTo>
                  <a:pt x="142986" y="17101"/>
                </a:lnTo>
                <a:lnTo>
                  <a:pt x="145804" y="17101"/>
                </a:lnTo>
                <a:lnTo>
                  <a:pt x="146216" y="22200"/>
                </a:lnTo>
                <a:lnTo>
                  <a:pt x="146628" y="17101"/>
                </a:lnTo>
                <a:close/>
                <a:moveTo>
                  <a:pt x="156920" y="17101"/>
                </a:moveTo>
                <a:lnTo>
                  <a:pt x="156920" y="32144"/>
                </a:lnTo>
                <a:lnTo>
                  <a:pt x="155178" y="32144"/>
                </a:lnTo>
                <a:lnTo>
                  <a:pt x="155178" y="25715"/>
                </a:lnTo>
                <a:lnTo>
                  <a:pt x="154640" y="32144"/>
                </a:lnTo>
                <a:lnTo>
                  <a:pt x="152740" y="32144"/>
                </a:lnTo>
                <a:lnTo>
                  <a:pt x="152233" y="25715"/>
                </a:lnTo>
                <a:lnTo>
                  <a:pt x="152233" y="32144"/>
                </a:lnTo>
                <a:lnTo>
                  <a:pt x="150491" y="32144"/>
                </a:lnTo>
                <a:lnTo>
                  <a:pt x="150491" y="17101"/>
                </a:lnTo>
                <a:lnTo>
                  <a:pt x="153278" y="17101"/>
                </a:lnTo>
                <a:lnTo>
                  <a:pt x="153690" y="22200"/>
                </a:lnTo>
                <a:lnTo>
                  <a:pt x="154133" y="17101"/>
                </a:lnTo>
                <a:close/>
                <a:moveTo>
                  <a:pt x="164394" y="17101"/>
                </a:moveTo>
                <a:lnTo>
                  <a:pt x="164394" y="32144"/>
                </a:lnTo>
                <a:lnTo>
                  <a:pt x="162652" y="32144"/>
                </a:lnTo>
                <a:lnTo>
                  <a:pt x="162652" y="25715"/>
                </a:lnTo>
                <a:lnTo>
                  <a:pt x="162146" y="32144"/>
                </a:lnTo>
                <a:lnTo>
                  <a:pt x="160214" y="32144"/>
                </a:lnTo>
                <a:lnTo>
                  <a:pt x="159707" y="25715"/>
                </a:lnTo>
                <a:lnTo>
                  <a:pt x="159707" y="32144"/>
                </a:lnTo>
                <a:lnTo>
                  <a:pt x="157965" y="32144"/>
                </a:lnTo>
                <a:lnTo>
                  <a:pt x="157965" y="17101"/>
                </a:lnTo>
                <a:lnTo>
                  <a:pt x="160752" y="17101"/>
                </a:lnTo>
                <a:lnTo>
                  <a:pt x="161164" y="22200"/>
                </a:lnTo>
                <a:lnTo>
                  <a:pt x="161607" y="17101"/>
                </a:lnTo>
                <a:close/>
                <a:moveTo>
                  <a:pt x="171868" y="17101"/>
                </a:moveTo>
                <a:lnTo>
                  <a:pt x="171868" y="32144"/>
                </a:lnTo>
                <a:lnTo>
                  <a:pt x="170126" y="32144"/>
                </a:lnTo>
                <a:lnTo>
                  <a:pt x="170126" y="25715"/>
                </a:lnTo>
                <a:lnTo>
                  <a:pt x="169620" y="32144"/>
                </a:lnTo>
                <a:lnTo>
                  <a:pt x="167688" y="32144"/>
                </a:lnTo>
                <a:lnTo>
                  <a:pt x="167181" y="25715"/>
                </a:lnTo>
                <a:lnTo>
                  <a:pt x="167181" y="32144"/>
                </a:lnTo>
                <a:lnTo>
                  <a:pt x="165439" y="32144"/>
                </a:lnTo>
                <a:lnTo>
                  <a:pt x="165439" y="17101"/>
                </a:lnTo>
                <a:lnTo>
                  <a:pt x="168226" y="17101"/>
                </a:lnTo>
                <a:lnTo>
                  <a:pt x="168638" y="22200"/>
                </a:lnTo>
                <a:lnTo>
                  <a:pt x="169081" y="17101"/>
                </a:lnTo>
                <a:close/>
                <a:moveTo>
                  <a:pt x="179342" y="17101"/>
                </a:moveTo>
                <a:lnTo>
                  <a:pt x="179342" y="32144"/>
                </a:lnTo>
                <a:lnTo>
                  <a:pt x="177600" y="32144"/>
                </a:lnTo>
                <a:lnTo>
                  <a:pt x="177600" y="25715"/>
                </a:lnTo>
                <a:lnTo>
                  <a:pt x="177093" y="32144"/>
                </a:lnTo>
                <a:lnTo>
                  <a:pt x="175193" y="32144"/>
                </a:lnTo>
                <a:lnTo>
                  <a:pt x="174655" y="25715"/>
                </a:lnTo>
                <a:lnTo>
                  <a:pt x="174655" y="32144"/>
                </a:lnTo>
                <a:lnTo>
                  <a:pt x="172913" y="32144"/>
                </a:lnTo>
                <a:lnTo>
                  <a:pt x="172913" y="17101"/>
                </a:lnTo>
                <a:lnTo>
                  <a:pt x="175732" y="17101"/>
                </a:lnTo>
                <a:lnTo>
                  <a:pt x="176143" y="22200"/>
                </a:lnTo>
                <a:lnTo>
                  <a:pt x="176555" y="17101"/>
                </a:lnTo>
                <a:close/>
                <a:moveTo>
                  <a:pt x="186816" y="17101"/>
                </a:moveTo>
                <a:lnTo>
                  <a:pt x="186816" y="32144"/>
                </a:lnTo>
                <a:lnTo>
                  <a:pt x="185106" y="32144"/>
                </a:lnTo>
                <a:lnTo>
                  <a:pt x="185106" y="25715"/>
                </a:lnTo>
                <a:lnTo>
                  <a:pt x="184567" y="32144"/>
                </a:lnTo>
                <a:lnTo>
                  <a:pt x="182667" y="32144"/>
                </a:lnTo>
                <a:lnTo>
                  <a:pt x="182129" y="25715"/>
                </a:lnTo>
                <a:lnTo>
                  <a:pt x="182129" y="32144"/>
                </a:lnTo>
                <a:lnTo>
                  <a:pt x="180387" y="32144"/>
                </a:lnTo>
                <a:lnTo>
                  <a:pt x="180387" y="17101"/>
                </a:lnTo>
                <a:lnTo>
                  <a:pt x="183206" y="17101"/>
                </a:lnTo>
                <a:lnTo>
                  <a:pt x="183617" y="22200"/>
                </a:lnTo>
                <a:lnTo>
                  <a:pt x="184029" y="17101"/>
                </a:lnTo>
                <a:close/>
                <a:moveTo>
                  <a:pt x="194321" y="17101"/>
                </a:moveTo>
                <a:lnTo>
                  <a:pt x="194321" y="32144"/>
                </a:lnTo>
                <a:lnTo>
                  <a:pt x="192580" y="32144"/>
                </a:lnTo>
                <a:lnTo>
                  <a:pt x="192580" y="25715"/>
                </a:lnTo>
                <a:lnTo>
                  <a:pt x="192041" y="32144"/>
                </a:lnTo>
                <a:lnTo>
                  <a:pt x="190141" y="32144"/>
                </a:lnTo>
                <a:lnTo>
                  <a:pt x="189603" y="25715"/>
                </a:lnTo>
                <a:lnTo>
                  <a:pt x="189603" y="32144"/>
                </a:lnTo>
                <a:lnTo>
                  <a:pt x="187861" y="32144"/>
                </a:lnTo>
                <a:lnTo>
                  <a:pt x="187861" y="17101"/>
                </a:lnTo>
                <a:lnTo>
                  <a:pt x="190679" y="17101"/>
                </a:lnTo>
                <a:lnTo>
                  <a:pt x="191091" y="22200"/>
                </a:lnTo>
                <a:lnTo>
                  <a:pt x="191503" y="17101"/>
                </a:lnTo>
                <a:close/>
                <a:moveTo>
                  <a:pt x="201795" y="17101"/>
                </a:moveTo>
                <a:lnTo>
                  <a:pt x="201795" y="32144"/>
                </a:lnTo>
                <a:lnTo>
                  <a:pt x="200054" y="32144"/>
                </a:lnTo>
                <a:lnTo>
                  <a:pt x="200054" y="25715"/>
                </a:lnTo>
                <a:lnTo>
                  <a:pt x="199515" y="32144"/>
                </a:lnTo>
                <a:lnTo>
                  <a:pt x="197615" y="32144"/>
                </a:lnTo>
                <a:lnTo>
                  <a:pt x="197077" y="25715"/>
                </a:lnTo>
                <a:lnTo>
                  <a:pt x="197077" y="32144"/>
                </a:lnTo>
                <a:lnTo>
                  <a:pt x="195366" y="32144"/>
                </a:lnTo>
                <a:lnTo>
                  <a:pt x="195366" y="17101"/>
                </a:lnTo>
                <a:lnTo>
                  <a:pt x="198153" y="17101"/>
                </a:lnTo>
                <a:lnTo>
                  <a:pt x="198565" y="22200"/>
                </a:lnTo>
                <a:lnTo>
                  <a:pt x="198977" y="17101"/>
                </a:lnTo>
                <a:close/>
                <a:moveTo>
                  <a:pt x="209269" y="17101"/>
                </a:moveTo>
                <a:lnTo>
                  <a:pt x="209269" y="32144"/>
                </a:lnTo>
                <a:lnTo>
                  <a:pt x="207527" y="32144"/>
                </a:lnTo>
                <a:lnTo>
                  <a:pt x="207527" y="25715"/>
                </a:lnTo>
                <a:lnTo>
                  <a:pt x="207021" y="32144"/>
                </a:lnTo>
                <a:lnTo>
                  <a:pt x="205089" y="32144"/>
                </a:lnTo>
                <a:lnTo>
                  <a:pt x="204582" y="25715"/>
                </a:lnTo>
                <a:lnTo>
                  <a:pt x="204582" y="32144"/>
                </a:lnTo>
                <a:lnTo>
                  <a:pt x="202840" y="32144"/>
                </a:lnTo>
                <a:lnTo>
                  <a:pt x="202840" y="17101"/>
                </a:lnTo>
                <a:lnTo>
                  <a:pt x="205627" y="17101"/>
                </a:lnTo>
                <a:lnTo>
                  <a:pt x="206039" y="22200"/>
                </a:lnTo>
                <a:lnTo>
                  <a:pt x="206451" y="17101"/>
                </a:lnTo>
                <a:close/>
                <a:moveTo>
                  <a:pt x="216743" y="17101"/>
                </a:moveTo>
                <a:lnTo>
                  <a:pt x="216743" y="32144"/>
                </a:lnTo>
                <a:lnTo>
                  <a:pt x="215001" y="32144"/>
                </a:lnTo>
                <a:lnTo>
                  <a:pt x="215001" y="25715"/>
                </a:lnTo>
                <a:lnTo>
                  <a:pt x="214495" y="32144"/>
                </a:lnTo>
                <a:lnTo>
                  <a:pt x="212563" y="32144"/>
                </a:lnTo>
                <a:lnTo>
                  <a:pt x="212056" y="25715"/>
                </a:lnTo>
                <a:lnTo>
                  <a:pt x="212056" y="32144"/>
                </a:lnTo>
                <a:lnTo>
                  <a:pt x="210314" y="32144"/>
                </a:lnTo>
                <a:lnTo>
                  <a:pt x="210314" y="17101"/>
                </a:lnTo>
                <a:lnTo>
                  <a:pt x="213101" y="17101"/>
                </a:lnTo>
                <a:lnTo>
                  <a:pt x="213513" y="22200"/>
                </a:lnTo>
                <a:lnTo>
                  <a:pt x="213956" y="17101"/>
                </a:lnTo>
                <a:close/>
                <a:moveTo>
                  <a:pt x="224217" y="17101"/>
                </a:moveTo>
                <a:lnTo>
                  <a:pt x="224217" y="32144"/>
                </a:lnTo>
                <a:lnTo>
                  <a:pt x="222475" y="32144"/>
                </a:lnTo>
                <a:lnTo>
                  <a:pt x="222475" y="25715"/>
                </a:lnTo>
                <a:lnTo>
                  <a:pt x="221969" y="32144"/>
                </a:lnTo>
                <a:lnTo>
                  <a:pt x="220037" y="32144"/>
                </a:lnTo>
                <a:lnTo>
                  <a:pt x="219530" y="25715"/>
                </a:lnTo>
                <a:lnTo>
                  <a:pt x="219530" y="32144"/>
                </a:lnTo>
                <a:lnTo>
                  <a:pt x="217788" y="32144"/>
                </a:lnTo>
                <a:lnTo>
                  <a:pt x="217788" y="17101"/>
                </a:lnTo>
                <a:lnTo>
                  <a:pt x="220575" y="17101"/>
                </a:lnTo>
                <a:lnTo>
                  <a:pt x="221018" y="22200"/>
                </a:lnTo>
                <a:lnTo>
                  <a:pt x="221430" y="17101"/>
                </a:lnTo>
                <a:close/>
                <a:moveTo>
                  <a:pt x="231691" y="17101"/>
                </a:moveTo>
                <a:lnTo>
                  <a:pt x="231691" y="32144"/>
                </a:lnTo>
                <a:lnTo>
                  <a:pt x="229981" y="32144"/>
                </a:lnTo>
                <a:lnTo>
                  <a:pt x="229981" y="25715"/>
                </a:lnTo>
                <a:lnTo>
                  <a:pt x="229442" y="32144"/>
                </a:lnTo>
                <a:lnTo>
                  <a:pt x="227542" y="32144"/>
                </a:lnTo>
                <a:lnTo>
                  <a:pt x="227004" y="25715"/>
                </a:lnTo>
                <a:lnTo>
                  <a:pt x="227004" y="32144"/>
                </a:lnTo>
                <a:lnTo>
                  <a:pt x="225262" y="32144"/>
                </a:lnTo>
                <a:lnTo>
                  <a:pt x="225262" y="17101"/>
                </a:lnTo>
                <a:lnTo>
                  <a:pt x="228049" y="17101"/>
                </a:lnTo>
                <a:lnTo>
                  <a:pt x="228492" y="22200"/>
                </a:lnTo>
                <a:lnTo>
                  <a:pt x="228904" y="17101"/>
                </a:lnTo>
                <a:close/>
                <a:moveTo>
                  <a:pt x="239165" y="17101"/>
                </a:moveTo>
                <a:lnTo>
                  <a:pt x="239165" y="32144"/>
                </a:lnTo>
                <a:lnTo>
                  <a:pt x="237455" y="32144"/>
                </a:lnTo>
                <a:lnTo>
                  <a:pt x="237455" y="25715"/>
                </a:lnTo>
                <a:lnTo>
                  <a:pt x="236916" y="32144"/>
                </a:lnTo>
                <a:lnTo>
                  <a:pt x="235016" y="32144"/>
                </a:lnTo>
                <a:lnTo>
                  <a:pt x="234478" y="25715"/>
                </a:lnTo>
                <a:lnTo>
                  <a:pt x="234478" y="32144"/>
                </a:lnTo>
                <a:lnTo>
                  <a:pt x="232736" y="32144"/>
                </a:lnTo>
                <a:lnTo>
                  <a:pt x="232736" y="17101"/>
                </a:lnTo>
                <a:lnTo>
                  <a:pt x="235555" y="17101"/>
                </a:lnTo>
                <a:lnTo>
                  <a:pt x="235966" y="22200"/>
                </a:lnTo>
                <a:lnTo>
                  <a:pt x="236378" y="17101"/>
                </a:lnTo>
                <a:close/>
                <a:moveTo>
                  <a:pt x="246670" y="17101"/>
                </a:moveTo>
                <a:lnTo>
                  <a:pt x="246670" y="32144"/>
                </a:lnTo>
                <a:lnTo>
                  <a:pt x="244929" y="32144"/>
                </a:lnTo>
                <a:lnTo>
                  <a:pt x="244929" y="25715"/>
                </a:lnTo>
                <a:lnTo>
                  <a:pt x="244390" y="32144"/>
                </a:lnTo>
                <a:lnTo>
                  <a:pt x="242490" y="32144"/>
                </a:lnTo>
                <a:lnTo>
                  <a:pt x="241952" y="25715"/>
                </a:lnTo>
                <a:lnTo>
                  <a:pt x="241952" y="32144"/>
                </a:lnTo>
                <a:lnTo>
                  <a:pt x="240242" y="32144"/>
                </a:lnTo>
                <a:lnTo>
                  <a:pt x="240242" y="17101"/>
                </a:lnTo>
                <a:lnTo>
                  <a:pt x="243028" y="17101"/>
                </a:lnTo>
                <a:lnTo>
                  <a:pt x="243440" y="22200"/>
                </a:lnTo>
                <a:lnTo>
                  <a:pt x="243852" y="17101"/>
                </a:lnTo>
                <a:close/>
                <a:moveTo>
                  <a:pt x="254144" y="17101"/>
                </a:moveTo>
                <a:lnTo>
                  <a:pt x="254144" y="32144"/>
                </a:lnTo>
                <a:lnTo>
                  <a:pt x="252402" y="32144"/>
                </a:lnTo>
                <a:lnTo>
                  <a:pt x="252402" y="25715"/>
                </a:lnTo>
                <a:lnTo>
                  <a:pt x="251864" y="32144"/>
                </a:lnTo>
                <a:lnTo>
                  <a:pt x="249964" y="32144"/>
                </a:lnTo>
                <a:lnTo>
                  <a:pt x="249426" y="25715"/>
                </a:lnTo>
                <a:lnTo>
                  <a:pt x="249426" y="32144"/>
                </a:lnTo>
                <a:lnTo>
                  <a:pt x="247715" y="32144"/>
                </a:lnTo>
                <a:lnTo>
                  <a:pt x="247715" y="17101"/>
                </a:lnTo>
                <a:lnTo>
                  <a:pt x="250502" y="17101"/>
                </a:lnTo>
                <a:lnTo>
                  <a:pt x="250914" y="22200"/>
                </a:lnTo>
                <a:lnTo>
                  <a:pt x="251326" y="17101"/>
                </a:lnTo>
                <a:close/>
                <a:moveTo>
                  <a:pt x="261618" y="17101"/>
                </a:moveTo>
                <a:lnTo>
                  <a:pt x="261618" y="32144"/>
                </a:lnTo>
                <a:lnTo>
                  <a:pt x="259876" y="32144"/>
                </a:lnTo>
                <a:lnTo>
                  <a:pt x="259876" y="25715"/>
                </a:lnTo>
                <a:lnTo>
                  <a:pt x="259338" y="32144"/>
                </a:lnTo>
                <a:lnTo>
                  <a:pt x="257438" y="32144"/>
                </a:lnTo>
                <a:lnTo>
                  <a:pt x="256899" y="25715"/>
                </a:lnTo>
                <a:lnTo>
                  <a:pt x="256899" y="32144"/>
                </a:lnTo>
                <a:lnTo>
                  <a:pt x="255189" y="32144"/>
                </a:lnTo>
                <a:lnTo>
                  <a:pt x="255189" y="17101"/>
                </a:lnTo>
                <a:lnTo>
                  <a:pt x="257976" y="17101"/>
                </a:lnTo>
                <a:lnTo>
                  <a:pt x="258388" y="22200"/>
                </a:lnTo>
                <a:lnTo>
                  <a:pt x="258831" y="17101"/>
                </a:lnTo>
                <a:close/>
                <a:moveTo>
                  <a:pt x="269092" y="17101"/>
                </a:moveTo>
                <a:lnTo>
                  <a:pt x="269092" y="32144"/>
                </a:lnTo>
                <a:lnTo>
                  <a:pt x="267350" y="32144"/>
                </a:lnTo>
                <a:lnTo>
                  <a:pt x="267350" y="25715"/>
                </a:lnTo>
                <a:lnTo>
                  <a:pt x="266844" y="32144"/>
                </a:lnTo>
                <a:lnTo>
                  <a:pt x="264912" y="32144"/>
                </a:lnTo>
                <a:lnTo>
                  <a:pt x="264405" y="25715"/>
                </a:lnTo>
                <a:lnTo>
                  <a:pt x="264405" y="32144"/>
                </a:lnTo>
                <a:lnTo>
                  <a:pt x="262663" y="32144"/>
                </a:lnTo>
                <a:lnTo>
                  <a:pt x="262663" y="17101"/>
                </a:lnTo>
                <a:lnTo>
                  <a:pt x="265450" y="17101"/>
                </a:lnTo>
                <a:lnTo>
                  <a:pt x="265862" y="22200"/>
                </a:lnTo>
                <a:lnTo>
                  <a:pt x="266305" y="17101"/>
                </a:lnTo>
                <a:close/>
                <a:moveTo>
                  <a:pt x="276566" y="17101"/>
                </a:moveTo>
                <a:lnTo>
                  <a:pt x="276566" y="32144"/>
                </a:lnTo>
                <a:lnTo>
                  <a:pt x="274824" y="32144"/>
                </a:lnTo>
                <a:lnTo>
                  <a:pt x="274824" y="25715"/>
                </a:lnTo>
                <a:lnTo>
                  <a:pt x="274317" y="32144"/>
                </a:lnTo>
                <a:lnTo>
                  <a:pt x="272386" y="32144"/>
                </a:lnTo>
                <a:lnTo>
                  <a:pt x="271879" y="25715"/>
                </a:lnTo>
                <a:lnTo>
                  <a:pt x="271879" y="32144"/>
                </a:lnTo>
                <a:lnTo>
                  <a:pt x="270137" y="32144"/>
                </a:lnTo>
                <a:lnTo>
                  <a:pt x="270137" y="17101"/>
                </a:lnTo>
                <a:lnTo>
                  <a:pt x="272924" y="17101"/>
                </a:lnTo>
                <a:lnTo>
                  <a:pt x="273367" y="22200"/>
                </a:lnTo>
                <a:lnTo>
                  <a:pt x="273779" y="17101"/>
                </a:lnTo>
                <a:close/>
                <a:moveTo>
                  <a:pt x="284040" y="17101"/>
                </a:moveTo>
                <a:lnTo>
                  <a:pt x="284040" y="32144"/>
                </a:lnTo>
                <a:lnTo>
                  <a:pt x="282298" y="32144"/>
                </a:lnTo>
                <a:lnTo>
                  <a:pt x="282298" y="25715"/>
                </a:lnTo>
                <a:lnTo>
                  <a:pt x="281791" y="32144"/>
                </a:lnTo>
                <a:lnTo>
                  <a:pt x="279860" y="32144"/>
                </a:lnTo>
                <a:lnTo>
                  <a:pt x="279353" y="25715"/>
                </a:lnTo>
                <a:lnTo>
                  <a:pt x="279353" y="32144"/>
                </a:lnTo>
                <a:lnTo>
                  <a:pt x="277611" y="32144"/>
                </a:lnTo>
                <a:lnTo>
                  <a:pt x="277611" y="17101"/>
                </a:lnTo>
                <a:lnTo>
                  <a:pt x="280430" y="17101"/>
                </a:lnTo>
                <a:lnTo>
                  <a:pt x="280841" y="22200"/>
                </a:lnTo>
                <a:lnTo>
                  <a:pt x="281253" y="17101"/>
                </a:lnTo>
                <a:close/>
                <a:moveTo>
                  <a:pt x="7347" y="32967"/>
                </a:moveTo>
                <a:lnTo>
                  <a:pt x="7347" y="48010"/>
                </a:lnTo>
                <a:lnTo>
                  <a:pt x="5605" y="48010"/>
                </a:lnTo>
                <a:lnTo>
                  <a:pt x="5605" y="41581"/>
                </a:lnTo>
                <a:lnTo>
                  <a:pt x="5099" y="48010"/>
                </a:lnTo>
                <a:lnTo>
                  <a:pt x="3167" y="48010"/>
                </a:lnTo>
                <a:lnTo>
                  <a:pt x="2629" y="41581"/>
                </a:lnTo>
                <a:lnTo>
                  <a:pt x="2629" y="48010"/>
                </a:lnTo>
                <a:lnTo>
                  <a:pt x="918" y="48010"/>
                </a:lnTo>
                <a:lnTo>
                  <a:pt x="918" y="32967"/>
                </a:lnTo>
                <a:lnTo>
                  <a:pt x="3705" y="32967"/>
                </a:lnTo>
                <a:lnTo>
                  <a:pt x="4117" y="38098"/>
                </a:lnTo>
                <a:lnTo>
                  <a:pt x="4529" y="32967"/>
                </a:lnTo>
                <a:close/>
                <a:moveTo>
                  <a:pt x="14821" y="32967"/>
                </a:moveTo>
                <a:lnTo>
                  <a:pt x="14821" y="48010"/>
                </a:lnTo>
                <a:lnTo>
                  <a:pt x="13079" y="48010"/>
                </a:lnTo>
                <a:lnTo>
                  <a:pt x="13079" y="41581"/>
                </a:lnTo>
                <a:lnTo>
                  <a:pt x="12573" y="48010"/>
                </a:lnTo>
                <a:lnTo>
                  <a:pt x="10641" y="48010"/>
                </a:lnTo>
                <a:lnTo>
                  <a:pt x="10134" y="41581"/>
                </a:lnTo>
                <a:lnTo>
                  <a:pt x="10134" y="48010"/>
                </a:lnTo>
                <a:lnTo>
                  <a:pt x="8392" y="48010"/>
                </a:lnTo>
                <a:lnTo>
                  <a:pt x="8392" y="32967"/>
                </a:lnTo>
                <a:lnTo>
                  <a:pt x="11179" y="32967"/>
                </a:lnTo>
                <a:lnTo>
                  <a:pt x="11591" y="38098"/>
                </a:lnTo>
                <a:lnTo>
                  <a:pt x="12034" y="32967"/>
                </a:lnTo>
                <a:close/>
                <a:moveTo>
                  <a:pt x="22295" y="32967"/>
                </a:moveTo>
                <a:lnTo>
                  <a:pt x="22295" y="48010"/>
                </a:lnTo>
                <a:lnTo>
                  <a:pt x="20553" y="48010"/>
                </a:lnTo>
                <a:lnTo>
                  <a:pt x="20553" y="41581"/>
                </a:lnTo>
                <a:lnTo>
                  <a:pt x="20047" y="48010"/>
                </a:lnTo>
                <a:lnTo>
                  <a:pt x="18115" y="48010"/>
                </a:lnTo>
                <a:lnTo>
                  <a:pt x="17608" y="41581"/>
                </a:lnTo>
                <a:lnTo>
                  <a:pt x="17608" y="48010"/>
                </a:lnTo>
                <a:lnTo>
                  <a:pt x="15866" y="48010"/>
                </a:lnTo>
                <a:lnTo>
                  <a:pt x="15866" y="32967"/>
                </a:lnTo>
                <a:lnTo>
                  <a:pt x="18653" y="32967"/>
                </a:lnTo>
                <a:lnTo>
                  <a:pt x="19096" y="38098"/>
                </a:lnTo>
                <a:lnTo>
                  <a:pt x="19508" y="32967"/>
                </a:lnTo>
                <a:close/>
                <a:moveTo>
                  <a:pt x="29769" y="32967"/>
                </a:moveTo>
                <a:lnTo>
                  <a:pt x="29769" y="48010"/>
                </a:lnTo>
                <a:lnTo>
                  <a:pt x="28059" y="48010"/>
                </a:lnTo>
                <a:lnTo>
                  <a:pt x="28059" y="41581"/>
                </a:lnTo>
                <a:lnTo>
                  <a:pt x="27520" y="48010"/>
                </a:lnTo>
                <a:lnTo>
                  <a:pt x="25589" y="48010"/>
                </a:lnTo>
                <a:lnTo>
                  <a:pt x="25082" y="41581"/>
                </a:lnTo>
                <a:lnTo>
                  <a:pt x="25082" y="48010"/>
                </a:lnTo>
                <a:lnTo>
                  <a:pt x="23340" y="48010"/>
                </a:lnTo>
                <a:lnTo>
                  <a:pt x="23340" y="32967"/>
                </a:lnTo>
                <a:lnTo>
                  <a:pt x="26159" y="32967"/>
                </a:lnTo>
                <a:lnTo>
                  <a:pt x="26570" y="38098"/>
                </a:lnTo>
                <a:lnTo>
                  <a:pt x="26982" y="32967"/>
                </a:lnTo>
                <a:close/>
                <a:moveTo>
                  <a:pt x="37243" y="32967"/>
                </a:moveTo>
                <a:lnTo>
                  <a:pt x="37243" y="48010"/>
                </a:lnTo>
                <a:lnTo>
                  <a:pt x="35533" y="48010"/>
                </a:lnTo>
                <a:lnTo>
                  <a:pt x="35533" y="41581"/>
                </a:lnTo>
                <a:lnTo>
                  <a:pt x="34994" y="48010"/>
                </a:lnTo>
                <a:lnTo>
                  <a:pt x="33094" y="48010"/>
                </a:lnTo>
                <a:lnTo>
                  <a:pt x="32556" y="41581"/>
                </a:lnTo>
                <a:lnTo>
                  <a:pt x="32556" y="48010"/>
                </a:lnTo>
                <a:lnTo>
                  <a:pt x="30814" y="48010"/>
                </a:lnTo>
                <a:lnTo>
                  <a:pt x="30814" y="32967"/>
                </a:lnTo>
                <a:lnTo>
                  <a:pt x="33633" y="32967"/>
                </a:lnTo>
                <a:lnTo>
                  <a:pt x="34044" y="38098"/>
                </a:lnTo>
                <a:lnTo>
                  <a:pt x="34456" y="32967"/>
                </a:lnTo>
                <a:close/>
                <a:moveTo>
                  <a:pt x="44748" y="32967"/>
                </a:moveTo>
                <a:lnTo>
                  <a:pt x="44748" y="48010"/>
                </a:lnTo>
                <a:lnTo>
                  <a:pt x="43007" y="48010"/>
                </a:lnTo>
                <a:lnTo>
                  <a:pt x="43007" y="41581"/>
                </a:lnTo>
                <a:lnTo>
                  <a:pt x="42468" y="48010"/>
                </a:lnTo>
                <a:lnTo>
                  <a:pt x="40568" y="48010"/>
                </a:lnTo>
                <a:lnTo>
                  <a:pt x="40030" y="41581"/>
                </a:lnTo>
                <a:lnTo>
                  <a:pt x="40030" y="48010"/>
                </a:lnTo>
                <a:lnTo>
                  <a:pt x="38320" y="48010"/>
                </a:lnTo>
                <a:lnTo>
                  <a:pt x="38320" y="32967"/>
                </a:lnTo>
                <a:lnTo>
                  <a:pt x="41106" y="32967"/>
                </a:lnTo>
                <a:lnTo>
                  <a:pt x="41518" y="38098"/>
                </a:lnTo>
                <a:lnTo>
                  <a:pt x="41930" y="32967"/>
                </a:lnTo>
                <a:close/>
                <a:moveTo>
                  <a:pt x="52222" y="32967"/>
                </a:moveTo>
                <a:lnTo>
                  <a:pt x="52222" y="48010"/>
                </a:lnTo>
                <a:lnTo>
                  <a:pt x="50480" y="48010"/>
                </a:lnTo>
                <a:lnTo>
                  <a:pt x="50480" y="41581"/>
                </a:lnTo>
                <a:lnTo>
                  <a:pt x="49942" y="48010"/>
                </a:lnTo>
                <a:lnTo>
                  <a:pt x="48042" y="48010"/>
                </a:lnTo>
                <a:lnTo>
                  <a:pt x="47504" y="41581"/>
                </a:lnTo>
                <a:lnTo>
                  <a:pt x="47504" y="48010"/>
                </a:lnTo>
                <a:lnTo>
                  <a:pt x="45793" y="48010"/>
                </a:lnTo>
                <a:lnTo>
                  <a:pt x="45793" y="32967"/>
                </a:lnTo>
                <a:lnTo>
                  <a:pt x="48580" y="32967"/>
                </a:lnTo>
                <a:lnTo>
                  <a:pt x="48992" y="38098"/>
                </a:lnTo>
                <a:lnTo>
                  <a:pt x="49404" y="32967"/>
                </a:lnTo>
                <a:close/>
                <a:moveTo>
                  <a:pt x="59696" y="32967"/>
                </a:moveTo>
                <a:lnTo>
                  <a:pt x="59696" y="48010"/>
                </a:lnTo>
                <a:lnTo>
                  <a:pt x="57954" y="48010"/>
                </a:lnTo>
                <a:lnTo>
                  <a:pt x="57954" y="41581"/>
                </a:lnTo>
                <a:lnTo>
                  <a:pt x="57448" y="48010"/>
                </a:lnTo>
                <a:lnTo>
                  <a:pt x="55516" y="48010"/>
                </a:lnTo>
                <a:lnTo>
                  <a:pt x="54978" y="41581"/>
                </a:lnTo>
                <a:lnTo>
                  <a:pt x="54978" y="48010"/>
                </a:lnTo>
                <a:lnTo>
                  <a:pt x="53267" y="48010"/>
                </a:lnTo>
                <a:lnTo>
                  <a:pt x="53267" y="32967"/>
                </a:lnTo>
                <a:lnTo>
                  <a:pt x="56054" y="32967"/>
                </a:lnTo>
                <a:lnTo>
                  <a:pt x="56466" y="38098"/>
                </a:lnTo>
                <a:lnTo>
                  <a:pt x="56878" y="32967"/>
                </a:lnTo>
                <a:close/>
                <a:moveTo>
                  <a:pt x="67170" y="32967"/>
                </a:moveTo>
                <a:lnTo>
                  <a:pt x="67170" y="48010"/>
                </a:lnTo>
                <a:lnTo>
                  <a:pt x="65428" y="48010"/>
                </a:lnTo>
                <a:lnTo>
                  <a:pt x="65428" y="41581"/>
                </a:lnTo>
                <a:lnTo>
                  <a:pt x="64922" y="48010"/>
                </a:lnTo>
                <a:lnTo>
                  <a:pt x="62990" y="48010"/>
                </a:lnTo>
                <a:lnTo>
                  <a:pt x="62483" y="41581"/>
                </a:lnTo>
                <a:lnTo>
                  <a:pt x="62483" y="48010"/>
                </a:lnTo>
                <a:lnTo>
                  <a:pt x="60741" y="48010"/>
                </a:lnTo>
                <a:lnTo>
                  <a:pt x="60741" y="32967"/>
                </a:lnTo>
                <a:lnTo>
                  <a:pt x="63528" y="32967"/>
                </a:lnTo>
                <a:lnTo>
                  <a:pt x="63940" y="38098"/>
                </a:lnTo>
                <a:lnTo>
                  <a:pt x="64383" y="32967"/>
                </a:lnTo>
                <a:close/>
                <a:moveTo>
                  <a:pt x="74644" y="32967"/>
                </a:moveTo>
                <a:lnTo>
                  <a:pt x="74644" y="48010"/>
                </a:lnTo>
                <a:lnTo>
                  <a:pt x="72902" y="48010"/>
                </a:lnTo>
                <a:lnTo>
                  <a:pt x="72902" y="41581"/>
                </a:lnTo>
                <a:lnTo>
                  <a:pt x="72395" y="48010"/>
                </a:lnTo>
                <a:lnTo>
                  <a:pt x="70464" y="48010"/>
                </a:lnTo>
                <a:lnTo>
                  <a:pt x="69957" y="41581"/>
                </a:lnTo>
                <a:lnTo>
                  <a:pt x="69957" y="48010"/>
                </a:lnTo>
                <a:lnTo>
                  <a:pt x="68215" y="48010"/>
                </a:lnTo>
                <a:lnTo>
                  <a:pt x="68215" y="32967"/>
                </a:lnTo>
                <a:lnTo>
                  <a:pt x="71002" y="32967"/>
                </a:lnTo>
                <a:lnTo>
                  <a:pt x="71445" y="38098"/>
                </a:lnTo>
                <a:lnTo>
                  <a:pt x="71857" y="32967"/>
                </a:lnTo>
                <a:close/>
                <a:moveTo>
                  <a:pt x="82118" y="32967"/>
                </a:moveTo>
                <a:lnTo>
                  <a:pt x="82118" y="48010"/>
                </a:lnTo>
                <a:lnTo>
                  <a:pt x="80376" y="48010"/>
                </a:lnTo>
                <a:lnTo>
                  <a:pt x="80376" y="41581"/>
                </a:lnTo>
                <a:lnTo>
                  <a:pt x="79869" y="48010"/>
                </a:lnTo>
                <a:lnTo>
                  <a:pt x="77969" y="48010"/>
                </a:lnTo>
                <a:lnTo>
                  <a:pt x="77431" y="41581"/>
                </a:lnTo>
                <a:lnTo>
                  <a:pt x="77431" y="48010"/>
                </a:lnTo>
                <a:lnTo>
                  <a:pt x="75689" y="48010"/>
                </a:lnTo>
                <a:lnTo>
                  <a:pt x="75689" y="32967"/>
                </a:lnTo>
                <a:lnTo>
                  <a:pt x="78508" y="32967"/>
                </a:lnTo>
                <a:lnTo>
                  <a:pt x="78919" y="38098"/>
                </a:lnTo>
                <a:lnTo>
                  <a:pt x="79331" y="32967"/>
                </a:lnTo>
                <a:close/>
                <a:moveTo>
                  <a:pt x="89623" y="32967"/>
                </a:moveTo>
                <a:lnTo>
                  <a:pt x="89623" y="48010"/>
                </a:lnTo>
                <a:lnTo>
                  <a:pt x="87882" y="48010"/>
                </a:lnTo>
                <a:lnTo>
                  <a:pt x="87882" y="41581"/>
                </a:lnTo>
                <a:lnTo>
                  <a:pt x="87343" y="48010"/>
                </a:lnTo>
                <a:lnTo>
                  <a:pt x="85443" y="48010"/>
                </a:lnTo>
                <a:lnTo>
                  <a:pt x="84905" y="41581"/>
                </a:lnTo>
                <a:lnTo>
                  <a:pt x="84905" y="48010"/>
                </a:lnTo>
                <a:lnTo>
                  <a:pt x="83163" y="48010"/>
                </a:lnTo>
                <a:lnTo>
                  <a:pt x="83163" y="32967"/>
                </a:lnTo>
                <a:lnTo>
                  <a:pt x="85982" y="32967"/>
                </a:lnTo>
                <a:lnTo>
                  <a:pt x="86393" y="38098"/>
                </a:lnTo>
                <a:lnTo>
                  <a:pt x="86805" y="32967"/>
                </a:lnTo>
                <a:close/>
                <a:moveTo>
                  <a:pt x="97097" y="32967"/>
                </a:moveTo>
                <a:lnTo>
                  <a:pt x="97097" y="48010"/>
                </a:lnTo>
                <a:lnTo>
                  <a:pt x="95356" y="48010"/>
                </a:lnTo>
                <a:lnTo>
                  <a:pt x="95356" y="41581"/>
                </a:lnTo>
                <a:lnTo>
                  <a:pt x="94817" y="48010"/>
                </a:lnTo>
                <a:lnTo>
                  <a:pt x="92917" y="48010"/>
                </a:lnTo>
                <a:lnTo>
                  <a:pt x="92379" y="41581"/>
                </a:lnTo>
                <a:lnTo>
                  <a:pt x="92379" y="48010"/>
                </a:lnTo>
                <a:lnTo>
                  <a:pt x="90637" y="48010"/>
                </a:lnTo>
                <a:lnTo>
                  <a:pt x="90637" y="32967"/>
                </a:lnTo>
                <a:lnTo>
                  <a:pt x="93455" y="32967"/>
                </a:lnTo>
                <a:lnTo>
                  <a:pt x="93867" y="38098"/>
                </a:lnTo>
                <a:lnTo>
                  <a:pt x="94279" y="32967"/>
                </a:lnTo>
                <a:close/>
                <a:moveTo>
                  <a:pt x="104571" y="32967"/>
                </a:moveTo>
                <a:lnTo>
                  <a:pt x="104571" y="48010"/>
                </a:lnTo>
                <a:lnTo>
                  <a:pt x="102829" y="48010"/>
                </a:lnTo>
                <a:lnTo>
                  <a:pt x="102829" y="41581"/>
                </a:lnTo>
                <a:lnTo>
                  <a:pt x="102323" y="48010"/>
                </a:lnTo>
                <a:lnTo>
                  <a:pt x="100391" y="48010"/>
                </a:lnTo>
                <a:lnTo>
                  <a:pt x="99853" y="41581"/>
                </a:lnTo>
                <a:lnTo>
                  <a:pt x="99853" y="48010"/>
                </a:lnTo>
                <a:lnTo>
                  <a:pt x="98142" y="48010"/>
                </a:lnTo>
                <a:lnTo>
                  <a:pt x="98142" y="32967"/>
                </a:lnTo>
                <a:lnTo>
                  <a:pt x="100929" y="32967"/>
                </a:lnTo>
                <a:lnTo>
                  <a:pt x="101341" y="38098"/>
                </a:lnTo>
                <a:lnTo>
                  <a:pt x="101753" y="32967"/>
                </a:lnTo>
                <a:close/>
                <a:moveTo>
                  <a:pt x="112045" y="32967"/>
                </a:moveTo>
                <a:lnTo>
                  <a:pt x="112045" y="48010"/>
                </a:lnTo>
                <a:lnTo>
                  <a:pt x="110303" y="48010"/>
                </a:lnTo>
                <a:lnTo>
                  <a:pt x="110303" y="41581"/>
                </a:lnTo>
                <a:lnTo>
                  <a:pt x="109797" y="48010"/>
                </a:lnTo>
                <a:lnTo>
                  <a:pt x="107865" y="48010"/>
                </a:lnTo>
                <a:lnTo>
                  <a:pt x="107358" y="41581"/>
                </a:lnTo>
                <a:lnTo>
                  <a:pt x="107358" y="48010"/>
                </a:lnTo>
                <a:lnTo>
                  <a:pt x="105616" y="48010"/>
                </a:lnTo>
                <a:lnTo>
                  <a:pt x="105616" y="32967"/>
                </a:lnTo>
                <a:lnTo>
                  <a:pt x="108403" y="32967"/>
                </a:lnTo>
                <a:lnTo>
                  <a:pt x="108815" y="38098"/>
                </a:lnTo>
                <a:lnTo>
                  <a:pt x="109258" y="32967"/>
                </a:lnTo>
                <a:close/>
                <a:moveTo>
                  <a:pt x="119519" y="32967"/>
                </a:moveTo>
                <a:lnTo>
                  <a:pt x="119519" y="48010"/>
                </a:lnTo>
                <a:lnTo>
                  <a:pt x="117777" y="48010"/>
                </a:lnTo>
                <a:lnTo>
                  <a:pt x="117777" y="41581"/>
                </a:lnTo>
                <a:lnTo>
                  <a:pt x="117271" y="48010"/>
                </a:lnTo>
                <a:lnTo>
                  <a:pt x="115339" y="48010"/>
                </a:lnTo>
                <a:lnTo>
                  <a:pt x="114832" y="41581"/>
                </a:lnTo>
                <a:lnTo>
                  <a:pt x="114832" y="48010"/>
                </a:lnTo>
                <a:lnTo>
                  <a:pt x="113090" y="48010"/>
                </a:lnTo>
                <a:lnTo>
                  <a:pt x="113090" y="32967"/>
                </a:lnTo>
                <a:lnTo>
                  <a:pt x="115877" y="32967"/>
                </a:lnTo>
                <a:lnTo>
                  <a:pt x="116320" y="38098"/>
                </a:lnTo>
                <a:lnTo>
                  <a:pt x="116732" y="32967"/>
                </a:lnTo>
                <a:close/>
                <a:moveTo>
                  <a:pt x="126993" y="32967"/>
                </a:moveTo>
                <a:lnTo>
                  <a:pt x="126993" y="48010"/>
                </a:lnTo>
                <a:lnTo>
                  <a:pt x="125283" y="48010"/>
                </a:lnTo>
                <a:lnTo>
                  <a:pt x="125283" y="41581"/>
                </a:lnTo>
                <a:lnTo>
                  <a:pt x="124744" y="48010"/>
                </a:lnTo>
                <a:lnTo>
                  <a:pt x="122813" y="48010"/>
                </a:lnTo>
                <a:lnTo>
                  <a:pt x="122306" y="41581"/>
                </a:lnTo>
                <a:lnTo>
                  <a:pt x="122306" y="48010"/>
                </a:lnTo>
                <a:lnTo>
                  <a:pt x="120564" y="48010"/>
                </a:lnTo>
                <a:lnTo>
                  <a:pt x="120564" y="32967"/>
                </a:lnTo>
                <a:lnTo>
                  <a:pt x="123351" y="32967"/>
                </a:lnTo>
                <a:lnTo>
                  <a:pt x="123794" y="38098"/>
                </a:lnTo>
                <a:lnTo>
                  <a:pt x="124206" y="32967"/>
                </a:lnTo>
                <a:close/>
                <a:moveTo>
                  <a:pt x="134467" y="32967"/>
                </a:moveTo>
                <a:lnTo>
                  <a:pt x="134467" y="48010"/>
                </a:lnTo>
                <a:lnTo>
                  <a:pt x="132757" y="48010"/>
                </a:lnTo>
                <a:lnTo>
                  <a:pt x="132757" y="41581"/>
                </a:lnTo>
                <a:lnTo>
                  <a:pt x="132218" y="48010"/>
                </a:lnTo>
                <a:lnTo>
                  <a:pt x="130318" y="48010"/>
                </a:lnTo>
                <a:lnTo>
                  <a:pt x="129780" y="41581"/>
                </a:lnTo>
                <a:lnTo>
                  <a:pt x="129780" y="48010"/>
                </a:lnTo>
                <a:lnTo>
                  <a:pt x="128038" y="48010"/>
                </a:lnTo>
                <a:lnTo>
                  <a:pt x="128038" y="32967"/>
                </a:lnTo>
                <a:lnTo>
                  <a:pt x="130857" y="32967"/>
                </a:lnTo>
                <a:lnTo>
                  <a:pt x="131268" y="38098"/>
                </a:lnTo>
                <a:lnTo>
                  <a:pt x="131680" y="32967"/>
                </a:lnTo>
                <a:close/>
                <a:moveTo>
                  <a:pt x="141941" y="32967"/>
                </a:moveTo>
                <a:lnTo>
                  <a:pt x="141941" y="48010"/>
                </a:lnTo>
                <a:lnTo>
                  <a:pt x="140231" y="48010"/>
                </a:lnTo>
                <a:lnTo>
                  <a:pt x="140231" y="41581"/>
                </a:lnTo>
                <a:lnTo>
                  <a:pt x="139692" y="48010"/>
                </a:lnTo>
                <a:lnTo>
                  <a:pt x="137792" y="48010"/>
                </a:lnTo>
                <a:lnTo>
                  <a:pt x="137254" y="41581"/>
                </a:lnTo>
                <a:lnTo>
                  <a:pt x="137254" y="48010"/>
                </a:lnTo>
                <a:lnTo>
                  <a:pt x="135512" y="48010"/>
                </a:lnTo>
                <a:lnTo>
                  <a:pt x="135512" y="32967"/>
                </a:lnTo>
                <a:lnTo>
                  <a:pt x="138330" y="32967"/>
                </a:lnTo>
                <a:lnTo>
                  <a:pt x="138742" y="38098"/>
                </a:lnTo>
                <a:lnTo>
                  <a:pt x="139154" y="32967"/>
                </a:lnTo>
                <a:close/>
                <a:moveTo>
                  <a:pt x="149446" y="32967"/>
                </a:moveTo>
                <a:lnTo>
                  <a:pt x="149446" y="48010"/>
                </a:lnTo>
                <a:lnTo>
                  <a:pt x="147705" y="48010"/>
                </a:lnTo>
                <a:lnTo>
                  <a:pt x="147705" y="41581"/>
                </a:lnTo>
                <a:lnTo>
                  <a:pt x="147166" y="48010"/>
                </a:lnTo>
                <a:lnTo>
                  <a:pt x="145266" y="48010"/>
                </a:lnTo>
                <a:lnTo>
                  <a:pt x="144728" y="41581"/>
                </a:lnTo>
                <a:lnTo>
                  <a:pt x="144728" y="48010"/>
                </a:lnTo>
                <a:lnTo>
                  <a:pt x="142986" y="48010"/>
                </a:lnTo>
                <a:lnTo>
                  <a:pt x="142986" y="32967"/>
                </a:lnTo>
                <a:lnTo>
                  <a:pt x="145804" y="32967"/>
                </a:lnTo>
                <a:lnTo>
                  <a:pt x="146216" y="38098"/>
                </a:lnTo>
                <a:lnTo>
                  <a:pt x="146628" y="32967"/>
                </a:lnTo>
                <a:close/>
                <a:moveTo>
                  <a:pt x="156920" y="32967"/>
                </a:moveTo>
                <a:lnTo>
                  <a:pt x="156920" y="48010"/>
                </a:lnTo>
                <a:lnTo>
                  <a:pt x="155178" y="48010"/>
                </a:lnTo>
                <a:lnTo>
                  <a:pt x="155178" y="41581"/>
                </a:lnTo>
                <a:lnTo>
                  <a:pt x="154640" y="48010"/>
                </a:lnTo>
                <a:lnTo>
                  <a:pt x="152740" y="48010"/>
                </a:lnTo>
                <a:lnTo>
                  <a:pt x="152233" y="41581"/>
                </a:lnTo>
                <a:lnTo>
                  <a:pt x="152233" y="48010"/>
                </a:lnTo>
                <a:lnTo>
                  <a:pt x="150491" y="48010"/>
                </a:lnTo>
                <a:lnTo>
                  <a:pt x="150491" y="32967"/>
                </a:lnTo>
                <a:lnTo>
                  <a:pt x="153278" y="32967"/>
                </a:lnTo>
                <a:lnTo>
                  <a:pt x="153690" y="38098"/>
                </a:lnTo>
                <a:lnTo>
                  <a:pt x="154133" y="32967"/>
                </a:lnTo>
                <a:close/>
                <a:moveTo>
                  <a:pt x="164394" y="32967"/>
                </a:moveTo>
                <a:lnTo>
                  <a:pt x="164394" y="48010"/>
                </a:lnTo>
                <a:lnTo>
                  <a:pt x="162652" y="48010"/>
                </a:lnTo>
                <a:lnTo>
                  <a:pt x="162652" y="41581"/>
                </a:lnTo>
                <a:lnTo>
                  <a:pt x="162146" y="48010"/>
                </a:lnTo>
                <a:lnTo>
                  <a:pt x="160214" y="48010"/>
                </a:lnTo>
                <a:lnTo>
                  <a:pt x="159707" y="41581"/>
                </a:lnTo>
                <a:lnTo>
                  <a:pt x="159707" y="48010"/>
                </a:lnTo>
                <a:lnTo>
                  <a:pt x="157965" y="48010"/>
                </a:lnTo>
                <a:lnTo>
                  <a:pt x="157965" y="32967"/>
                </a:lnTo>
                <a:lnTo>
                  <a:pt x="160752" y="32967"/>
                </a:lnTo>
                <a:lnTo>
                  <a:pt x="161164" y="38098"/>
                </a:lnTo>
                <a:lnTo>
                  <a:pt x="161607" y="32967"/>
                </a:lnTo>
                <a:close/>
                <a:moveTo>
                  <a:pt x="171868" y="32967"/>
                </a:moveTo>
                <a:lnTo>
                  <a:pt x="171868" y="48010"/>
                </a:lnTo>
                <a:lnTo>
                  <a:pt x="170126" y="48010"/>
                </a:lnTo>
                <a:lnTo>
                  <a:pt x="170126" y="41581"/>
                </a:lnTo>
                <a:lnTo>
                  <a:pt x="169620" y="48010"/>
                </a:lnTo>
                <a:lnTo>
                  <a:pt x="167688" y="48010"/>
                </a:lnTo>
                <a:lnTo>
                  <a:pt x="167181" y="41581"/>
                </a:lnTo>
                <a:lnTo>
                  <a:pt x="167181" y="48010"/>
                </a:lnTo>
                <a:lnTo>
                  <a:pt x="165439" y="48010"/>
                </a:lnTo>
                <a:lnTo>
                  <a:pt x="165439" y="32967"/>
                </a:lnTo>
                <a:lnTo>
                  <a:pt x="168226" y="32967"/>
                </a:lnTo>
                <a:lnTo>
                  <a:pt x="168638" y="38098"/>
                </a:lnTo>
                <a:lnTo>
                  <a:pt x="169081" y="32967"/>
                </a:lnTo>
                <a:close/>
                <a:moveTo>
                  <a:pt x="179342" y="32967"/>
                </a:moveTo>
                <a:lnTo>
                  <a:pt x="179342" y="48010"/>
                </a:lnTo>
                <a:lnTo>
                  <a:pt x="177600" y="48010"/>
                </a:lnTo>
                <a:lnTo>
                  <a:pt x="177600" y="41581"/>
                </a:lnTo>
                <a:lnTo>
                  <a:pt x="177093" y="48010"/>
                </a:lnTo>
                <a:lnTo>
                  <a:pt x="175193" y="48010"/>
                </a:lnTo>
                <a:lnTo>
                  <a:pt x="174655" y="41581"/>
                </a:lnTo>
                <a:lnTo>
                  <a:pt x="174655" y="48010"/>
                </a:lnTo>
                <a:lnTo>
                  <a:pt x="172913" y="48010"/>
                </a:lnTo>
                <a:lnTo>
                  <a:pt x="172913" y="32967"/>
                </a:lnTo>
                <a:lnTo>
                  <a:pt x="175732" y="32967"/>
                </a:lnTo>
                <a:lnTo>
                  <a:pt x="176143" y="38098"/>
                </a:lnTo>
                <a:lnTo>
                  <a:pt x="176555" y="32967"/>
                </a:lnTo>
                <a:close/>
                <a:moveTo>
                  <a:pt x="186816" y="32967"/>
                </a:moveTo>
                <a:lnTo>
                  <a:pt x="186816" y="48010"/>
                </a:lnTo>
                <a:lnTo>
                  <a:pt x="185106" y="48010"/>
                </a:lnTo>
                <a:lnTo>
                  <a:pt x="185106" y="41581"/>
                </a:lnTo>
                <a:lnTo>
                  <a:pt x="184567" y="48010"/>
                </a:lnTo>
                <a:lnTo>
                  <a:pt x="182667" y="48010"/>
                </a:lnTo>
                <a:lnTo>
                  <a:pt x="182129" y="41581"/>
                </a:lnTo>
                <a:lnTo>
                  <a:pt x="182129" y="48010"/>
                </a:lnTo>
                <a:lnTo>
                  <a:pt x="180387" y="48010"/>
                </a:lnTo>
                <a:lnTo>
                  <a:pt x="180387" y="32967"/>
                </a:lnTo>
                <a:lnTo>
                  <a:pt x="183206" y="32967"/>
                </a:lnTo>
                <a:lnTo>
                  <a:pt x="183617" y="38098"/>
                </a:lnTo>
                <a:lnTo>
                  <a:pt x="184029" y="32967"/>
                </a:lnTo>
                <a:close/>
                <a:moveTo>
                  <a:pt x="194321" y="32967"/>
                </a:moveTo>
                <a:lnTo>
                  <a:pt x="194321" y="48010"/>
                </a:lnTo>
                <a:lnTo>
                  <a:pt x="192580" y="48010"/>
                </a:lnTo>
                <a:lnTo>
                  <a:pt x="192580" y="41581"/>
                </a:lnTo>
                <a:lnTo>
                  <a:pt x="192041" y="48010"/>
                </a:lnTo>
                <a:lnTo>
                  <a:pt x="190141" y="48010"/>
                </a:lnTo>
                <a:lnTo>
                  <a:pt x="189603" y="41581"/>
                </a:lnTo>
                <a:lnTo>
                  <a:pt x="189603" y="48010"/>
                </a:lnTo>
                <a:lnTo>
                  <a:pt x="187861" y="48010"/>
                </a:lnTo>
                <a:lnTo>
                  <a:pt x="187861" y="32967"/>
                </a:lnTo>
                <a:lnTo>
                  <a:pt x="190679" y="32967"/>
                </a:lnTo>
                <a:lnTo>
                  <a:pt x="191091" y="38098"/>
                </a:lnTo>
                <a:lnTo>
                  <a:pt x="191503" y="32967"/>
                </a:lnTo>
                <a:close/>
                <a:moveTo>
                  <a:pt x="201795" y="32967"/>
                </a:moveTo>
                <a:lnTo>
                  <a:pt x="201795" y="48010"/>
                </a:lnTo>
                <a:lnTo>
                  <a:pt x="200054" y="48010"/>
                </a:lnTo>
                <a:lnTo>
                  <a:pt x="200054" y="41581"/>
                </a:lnTo>
                <a:lnTo>
                  <a:pt x="199515" y="48010"/>
                </a:lnTo>
                <a:lnTo>
                  <a:pt x="197615" y="48010"/>
                </a:lnTo>
                <a:lnTo>
                  <a:pt x="197077" y="41581"/>
                </a:lnTo>
                <a:lnTo>
                  <a:pt x="197077" y="48010"/>
                </a:lnTo>
                <a:lnTo>
                  <a:pt x="195366" y="48010"/>
                </a:lnTo>
                <a:lnTo>
                  <a:pt x="195366" y="32967"/>
                </a:lnTo>
                <a:lnTo>
                  <a:pt x="198153" y="32967"/>
                </a:lnTo>
                <a:lnTo>
                  <a:pt x="198565" y="38098"/>
                </a:lnTo>
                <a:lnTo>
                  <a:pt x="198977" y="32967"/>
                </a:lnTo>
                <a:close/>
                <a:moveTo>
                  <a:pt x="209269" y="32967"/>
                </a:moveTo>
                <a:lnTo>
                  <a:pt x="209269" y="48010"/>
                </a:lnTo>
                <a:lnTo>
                  <a:pt x="207527" y="48010"/>
                </a:lnTo>
                <a:lnTo>
                  <a:pt x="207527" y="41581"/>
                </a:lnTo>
                <a:lnTo>
                  <a:pt x="207021" y="48010"/>
                </a:lnTo>
                <a:lnTo>
                  <a:pt x="205089" y="48010"/>
                </a:lnTo>
                <a:lnTo>
                  <a:pt x="204582" y="41581"/>
                </a:lnTo>
                <a:lnTo>
                  <a:pt x="204582" y="48010"/>
                </a:lnTo>
                <a:lnTo>
                  <a:pt x="202840" y="48010"/>
                </a:lnTo>
                <a:lnTo>
                  <a:pt x="202840" y="32967"/>
                </a:lnTo>
                <a:lnTo>
                  <a:pt x="205627" y="32967"/>
                </a:lnTo>
                <a:lnTo>
                  <a:pt x="206039" y="38098"/>
                </a:lnTo>
                <a:lnTo>
                  <a:pt x="206451" y="32967"/>
                </a:lnTo>
                <a:close/>
                <a:moveTo>
                  <a:pt x="216743" y="32967"/>
                </a:moveTo>
                <a:lnTo>
                  <a:pt x="216743" y="48010"/>
                </a:lnTo>
                <a:lnTo>
                  <a:pt x="215001" y="48010"/>
                </a:lnTo>
                <a:lnTo>
                  <a:pt x="215001" y="41581"/>
                </a:lnTo>
                <a:lnTo>
                  <a:pt x="214495" y="48010"/>
                </a:lnTo>
                <a:lnTo>
                  <a:pt x="212563" y="48010"/>
                </a:lnTo>
                <a:lnTo>
                  <a:pt x="212056" y="41581"/>
                </a:lnTo>
                <a:lnTo>
                  <a:pt x="212056" y="48010"/>
                </a:lnTo>
                <a:lnTo>
                  <a:pt x="210314" y="48010"/>
                </a:lnTo>
                <a:lnTo>
                  <a:pt x="210314" y="32967"/>
                </a:lnTo>
                <a:lnTo>
                  <a:pt x="213101" y="32967"/>
                </a:lnTo>
                <a:lnTo>
                  <a:pt x="213513" y="38098"/>
                </a:lnTo>
                <a:lnTo>
                  <a:pt x="213956" y="32967"/>
                </a:lnTo>
                <a:close/>
                <a:moveTo>
                  <a:pt x="224217" y="32967"/>
                </a:moveTo>
                <a:lnTo>
                  <a:pt x="224217" y="48010"/>
                </a:lnTo>
                <a:lnTo>
                  <a:pt x="222475" y="48010"/>
                </a:lnTo>
                <a:lnTo>
                  <a:pt x="222475" y="41581"/>
                </a:lnTo>
                <a:lnTo>
                  <a:pt x="221969" y="48010"/>
                </a:lnTo>
                <a:lnTo>
                  <a:pt x="220037" y="48010"/>
                </a:lnTo>
                <a:lnTo>
                  <a:pt x="219530" y="41581"/>
                </a:lnTo>
                <a:lnTo>
                  <a:pt x="219530" y="48010"/>
                </a:lnTo>
                <a:lnTo>
                  <a:pt x="217788" y="48010"/>
                </a:lnTo>
                <a:lnTo>
                  <a:pt x="217788" y="32967"/>
                </a:lnTo>
                <a:lnTo>
                  <a:pt x="220575" y="32967"/>
                </a:lnTo>
                <a:lnTo>
                  <a:pt x="221018" y="38098"/>
                </a:lnTo>
                <a:lnTo>
                  <a:pt x="221430" y="32967"/>
                </a:lnTo>
                <a:close/>
                <a:moveTo>
                  <a:pt x="231691" y="32967"/>
                </a:moveTo>
                <a:lnTo>
                  <a:pt x="231691" y="48010"/>
                </a:lnTo>
                <a:lnTo>
                  <a:pt x="229981" y="48010"/>
                </a:lnTo>
                <a:lnTo>
                  <a:pt x="229981" y="41581"/>
                </a:lnTo>
                <a:lnTo>
                  <a:pt x="229442" y="48010"/>
                </a:lnTo>
                <a:lnTo>
                  <a:pt x="227542" y="48010"/>
                </a:lnTo>
                <a:lnTo>
                  <a:pt x="227004" y="41581"/>
                </a:lnTo>
                <a:lnTo>
                  <a:pt x="227004" y="48010"/>
                </a:lnTo>
                <a:lnTo>
                  <a:pt x="225262" y="48010"/>
                </a:lnTo>
                <a:lnTo>
                  <a:pt x="225262" y="32967"/>
                </a:lnTo>
                <a:lnTo>
                  <a:pt x="228049" y="32967"/>
                </a:lnTo>
                <a:lnTo>
                  <a:pt x="228492" y="38098"/>
                </a:lnTo>
                <a:lnTo>
                  <a:pt x="228904" y="32967"/>
                </a:lnTo>
                <a:close/>
                <a:moveTo>
                  <a:pt x="239165" y="32967"/>
                </a:moveTo>
                <a:lnTo>
                  <a:pt x="239165" y="48010"/>
                </a:lnTo>
                <a:lnTo>
                  <a:pt x="237455" y="48010"/>
                </a:lnTo>
                <a:lnTo>
                  <a:pt x="237455" y="41581"/>
                </a:lnTo>
                <a:lnTo>
                  <a:pt x="236916" y="48010"/>
                </a:lnTo>
                <a:lnTo>
                  <a:pt x="235016" y="48010"/>
                </a:lnTo>
                <a:lnTo>
                  <a:pt x="234478" y="41581"/>
                </a:lnTo>
                <a:lnTo>
                  <a:pt x="234478" y="48010"/>
                </a:lnTo>
                <a:lnTo>
                  <a:pt x="232736" y="48010"/>
                </a:lnTo>
                <a:lnTo>
                  <a:pt x="232736" y="32967"/>
                </a:lnTo>
                <a:lnTo>
                  <a:pt x="235555" y="32967"/>
                </a:lnTo>
                <a:lnTo>
                  <a:pt x="235966" y="38098"/>
                </a:lnTo>
                <a:lnTo>
                  <a:pt x="236378" y="32967"/>
                </a:lnTo>
                <a:close/>
                <a:moveTo>
                  <a:pt x="246670" y="32967"/>
                </a:moveTo>
                <a:lnTo>
                  <a:pt x="246670" y="48010"/>
                </a:lnTo>
                <a:lnTo>
                  <a:pt x="244929" y="48010"/>
                </a:lnTo>
                <a:lnTo>
                  <a:pt x="244929" y="41581"/>
                </a:lnTo>
                <a:lnTo>
                  <a:pt x="244390" y="48010"/>
                </a:lnTo>
                <a:lnTo>
                  <a:pt x="242490" y="48010"/>
                </a:lnTo>
                <a:lnTo>
                  <a:pt x="241952" y="41581"/>
                </a:lnTo>
                <a:lnTo>
                  <a:pt x="241952" y="48010"/>
                </a:lnTo>
                <a:lnTo>
                  <a:pt x="240242" y="48010"/>
                </a:lnTo>
                <a:lnTo>
                  <a:pt x="240242" y="32967"/>
                </a:lnTo>
                <a:lnTo>
                  <a:pt x="243028" y="32967"/>
                </a:lnTo>
                <a:lnTo>
                  <a:pt x="243440" y="38098"/>
                </a:lnTo>
                <a:lnTo>
                  <a:pt x="243852" y="32967"/>
                </a:lnTo>
                <a:close/>
                <a:moveTo>
                  <a:pt x="254144" y="32967"/>
                </a:moveTo>
                <a:lnTo>
                  <a:pt x="254144" y="48010"/>
                </a:lnTo>
                <a:lnTo>
                  <a:pt x="252402" y="48010"/>
                </a:lnTo>
                <a:lnTo>
                  <a:pt x="252402" y="41581"/>
                </a:lnTo>
                <a:lnTo>
                  <a:pt x="251864" y="48010"/>
                </a:lnTo>
                <a:lnTo>
                  <a:pt x="249964" y="48010"/>
                </a:lnTo>
                <a:lnTo>
                  <a:pt x="249426" y="41581"/>
                </a:lnTo>
                <a:lnTo>
                  <a:pt x="249426" y="48010"/>
                </a:lnTo>
                <a:lnTo>
                  <a:pt x="247715" y="48010"/>
                </a:lnTo>
                <a:lnTo>
                  <a:pt x="247715" y="32967"/>
                </a:lnTo>
                <a:lnTo>
                  <a:pt x="250502" y="32967"/>
                </a:lnTo>
                <a:lnTo>
                  <a:pt x="250914" y="38098"/>
                </a:lnTo>
                <a:lnTo>
                  <a:pt x="251326" y="32967"/>
                </a:lnTo>
                <a:close/>
                <a:moveTo>
                  <a:pt x="261618" y="32967"/>
                </a:moveTo>
                <a:lnTo>
                  <a:pt x="261618" y="48010"/>
                </a:lnTo>
                <a:lnTo>
                  <a:pt x="259876" y="48010"/>
                </a:lnTo>
                <a:lnTo>
                  <a:pt x="259876" y="41581"/>
                </a:lnTo>
                <a:lnTo>
                  <a:pt x="259338" y="48010"/>
                </a:lnTo>
                <a:lnTo>
                  <a:pt x="257438" y="48010"/>
                </a:lnTo>
                <a:lnTo>
                  <a:pt x="256899" y="41581"/>
                </a:lnTo>
                <a:lnTo>
                  <a:pt x="256899" y="48010"/>
                </a:lnTo>
                <a:lnTo>
                  <a:pt x="255189" y="48010"/>
                </a:lnTo>
                <a:lnTo>
                  <a:pt x="255189" y="32967"/>
                </a:lnTo>
                <a:lnTo>
                  <a:pt x="257976" y="32967"/>
                </a:lnTo>
                <a:lnTo>
                  <a:pt x="258388" y="38098"/>
                </a:lnTo>
                <a:lnTo>
                  <a:pt x="258831" y="32967"/>
                </a:lnTo>
                <a:close/>
                <a:moveTo>
                  <a:pt x="269092" y="32967"/>
                </a:moveTo>
                <a:lnTo>
                  <a:pt x="269092" y="48010"/>
                </a:lnTo>
                <a:lnTo>
                  <a:pt x="267350" y="48010"/>
                </a:lnTo>
                <a:lnTo>
                  <a:pt x="267350" y="41581"/>
                </a:lnTo>
                <a:lnTo>
                  <a:pt x="266844" y="48010"/>
                </a:lnTo>
                <a:lnTo>
                  <a:pt x="264912" y="48010"/>
                </a:lnTo>
                <a:lnTo>
                  <a:pt x="264405" y="41581"/>
                </a:lnTo>
                <a:lnTo>
                  <a:pt x="264405" y="48010"/>
                </a:lnTo>
                <a:lnTo>
                  <a:pt x="262663" y="48010"/>
                </a:lnTo>
                <a:lnTo>
                  <a:pt x="262663" y="32967"/>
                </a:lnTo>
                <a:lnTo>
                  <a:pt x="265450" y="32967"/>
                </a:lnTo>
                <a:lnTo>
                  <a:pt x="265862" y="38098"/>
                </a:lnTo>
                <a:lnTo>
                  <a:pt x="266305" y="32967"/>
                </a:lnTo>
                <a:close/>
                <a:moveTo>
                  <a:pt x="276566" y="32967"/>
                </a:moveTo>
                <a:lnTo>
                  <a:pt x="276566" y="48010"/>
                </a:lnTo>
                <a:lnTo>
                  <a:pt x="274824" y="48010"/>
                </a:lnTo>
                <a:lnTo>
                  <a:pt x="274824" y="41581"/>
                </a:lnTo>
                <a:lnTo>
                  <a:pt x="274317" y="48010"/>
                </a:lnTo>
                <a:lnTo>
                  <a:pt x="272386" y="48010"/>
                </a:lnTo>
                <a:lnTo>
                  <a:pt x="271879" y="41581"/>
                </a:lnTo>
                <a:lnTo>
                  <a:pt x="271879" y="48010"/>
                </a:lnTo>
                <a:lnTo>
                  <a:pt x="270137" y="48010"/>
                </a:lnTo>
                <a:lnTo>
                  <a:pt x="270137" y="32967"/>
                </a:lnTo>
                <a:lnTo>
                  <a:pt x="272924" y="32967"/>
                </a:lnTo>
                <a:lnTo>
                  <a:pt x="273367" y="38098"/>
                </a:lnTo>
                <a:lnTo>
                  <a:pt x="273779" y="32967"/>
                </a:lnTo>
                <a:close/>
                <a:moveTo>
                  <a:pt x="284040" y="32967"/>
                </a:moveTo>
                <a:lnTo>
                  <a:pt x="284040" y="48010"/>
                </a:lnTo>
                <a:lnTo>
                  <a:pt x="282298" y="48010"/>
                </a:lnTo>
                <a:lnTo>
                  <a:pt x="282298" y="41581"/>
                </a:lnTo>
                <a:lnTo>
                  <a:pt x="281791" y="48010"/>
                </a:lnTo>
                <a:lnTo>
                  <a:pt x="279860" y="48010"/>
                </a:lnTo>
                <a:lnTo>
                  <a:pt x="279353" y="41581"/>
                </a:lnTo>
                <a:lnTo>
                  <a:pt x="279353" y="48010"/>
                </a:lnTo>
                <a:lnTo>
                  <a:pt x="277611" y="48010"/>
                </a:lnTo>
                <a:lnTo>
                  <a:pt x="277611" y="32967"/>
                </a:lnTo>
                <a:lnTo>
                  <a:pt x="280430" y="32967"/>
                </a:lnTo>
                <a:lnTo>
                  <a:pt x="280841" y="38098"/>
                </a:lnTo>
                <a:lnTo>
                  <a:pt x="281253" y="32967"/>
                </a:lnTo>
                <a:close/>
                <a:moveTo>
                  <a:pt x="7347" y="48833"/>
                </a:moveTo>
                <a:lnTo>
                  <a:pt x="7347" y="63876"/>
                </a:lnTo>
                <a:lnTo>
                  <a:pt x="5605" y="63876"/>
                </a:lnTo>
                <a:lnTo>
                  <a:pt x="5605" y="57479"/>
                </a:lnTo>
                <a:lnTo>
                  <a:pt x="5099" y="63876"/>
                </a:lnTo>
                <a:lnTo>
                  <a:pt x="3167" y="63876"/>
                </a:lnTo>
                <a:lnTo>
                  <a:pt x="2629" y="57479"/>
                </a:lnTo>
                <a:lnTo>
                  <a:pt x="2629" y="63876"/>
                </a:lnTo>
                <a:lnTo>
                  <a:pt x="918" y="63876"/>
                </a:lnTo>
                <a:lnTo>
                  <a:pt x="918" y="48833"/>
                </a:lnTo>
                <a:lnTo>
                  <a:pt x="3705" y="48833"/>
                </a:lnTo>
                <a:lnTo>
                  <a:pt x="4117" y="53964"/>
                </a:lnTo>
                <a:lnTo>
                  <a:pt x="4529" y="48833"/>
                </a:lnTo>
                <a:close/>
                <a:moveTo>
                  <a:pt x="14821" y="48833"/>
                </a:moveTo>
                <a:lnTo>
                  <a:pt x="14821" y="63876"/>
                </a:lnTo>
                <a:lnTo>
                  <a:pt x="13079" y="63876"/>
                </a:lnTo>
                <a:lnTo>
                  <a:pt x="13079" y="57479"/>
                </a:lnTo>
                <a:lnTo>
                  <a:pt x="12573" y="63876"/>
                </a:lnTo>
                <a:lnTo>
                  <a:pt x="10641" y="63876"/>
                </a:lnTo>
                <a:lnTo>
                  <a:pt x="10134" y="57479"/>
                </a:lnTo>
                <a:lnTo>
                  <a:pt x="10134" y="63876"/>
                </a:lnTo>
                <a:lnTo>
                  <a:pt x="8392" y="63876"/>
                </a:lnTo>
                <a:lnTo>
                  <a:pt x="8392" y="48833"/>
                </a:lnTo>
                <a:lnTo>
                  <a:pt x="11179" y="48833"/>
                </a:lnTo>
                <a:lnTo>
                  <a:pt x="11591" y="53964"/>
                </a:lnTo>
                <a:lnTo>
                  <a:pt x="12034" y="48833"/>
                </a:lnTo>
                <a:close/>
                <a:moveTo>
                  <a:pt x="22295" y="48833"/>
                </a:moveTo>
                <a:lnTo>
                  <a:pt x="22295" y="63876"/>
                </a:lnTo>
                <a:lnTo>
                  <a:pt x="20553" y="63876"/>
                </a:lnTo>
                <a:lnTo>
                  <a:pt x="20553" y="57479"/>
                </a:lnTo>
                <a:lnTo>
                  <a:pt x="20047" y="63876"/>
                </a:lnTo>
                <a:lnTo>
                  <a:pt x="18115" y="63876"/>
                </a:lnTo>
                <a:lnTo>
                  <a:pt x="17608" y="57479"/>
                </a:lnTo>
                <a:lnTo>
                  <a:pt x="17608" y="63876"/>
                </a:lnTo>
                <a:lnTo>
                  <a:pt x="15866" y="63876"/>
                </a:lnTo>
                <a:lnTo>
                  <a:pt x="15866" y="48833"/>
                </a:lnTo>
                <a:lnTo>
                  <a:pt x="18653" y="48833"/>
                </a:lnTo>
                <a:lnTo>
                  <a:pt x="19096" y="53964"/>
                </a:lnTo>
                <a:lnTo>
                  <a:pt x="19508" y="48833"/>
                </a:lnTo>
                <a:close/>
                <a:moveTo>
                  <a:pt x="29769" y="48833"/>
                </a:moveTo>
                <a:lnTo>
                  <a:pt x="29769" y="63876"/>
                </a:lnTo>
                <a:lnTo>
                  <a:pt x="28059" y="63876"/>
                </a:lnTo>
                <a:lnTo>
                  <a:pt x="28059" y="57479"/>
                </a:lnTo>
                <a:lnTo>
                  <a:pt x="27520" y="63876"/>
                </a:lnTo>
                <a:lnTo>
                  <a:pt x="25589" y="63876"/>
                </a:lnTo>
                <a:lnTo>
                  <a:pt x="25082" y="57479"/>
                </a:lnTo>
                <a:lnTo>
                  <a:pt x="25082" y="63876"/>
                </a:lnTo>
                <a:lnTo>
                  <a:pt x="23340" y="63876"/>
                </a:lnTo>
                <a:lnTo>
                  <a:pt x="23340" y="48833"/>
                </a:lnTo>
                <a:lnTo>
                  <a:pt x="26159" y="48833"/>
                </a:lnTo>
                <a:lnTo>
                  <a:pt x="26570" y="53964"/>
                </a:lnTo>
                <a:lnTo>
                  <a:pt x="26982" y="48833"/>
                </a:lnTo>
                <a:close/>
                <a:moveTo>
                  <a:pt x="37243" y="48833"/>
                </a:moveTo>
                <a:lnTo>
                  <a:pt x="37243" y="63876"/>
                </a:lnTo>
                <a:lnTo>
                  <a:pt x="35533" y="63876"/>
                </a:lnTo>
                <a:lnTo>
                  <a:pt x="35533" y="57479"/>
                </a:lnTo>
                <a:lnTo>
                  <a:pt x="34994" y="63876"/>
                </a:lnTo>
                <a:lnTo>
                  <a:pt x="33094" y="63876"/>
                </a:lnTo>
                <a:lnTo>
                  <a:pt x="32556" y="57479"/>
                </a:lnTo>
                <a:lnTo>
                  <a:pt x="32556" y="63876"/>
                </a:lnTo>
                <a:lnTo>
                  <a:pt x="30814" y="63876"/>
                </a:lnTo>
                <a:lnTo>
                  <a:pt x="30814" y="48833"/>
                </a:lnTo>
                <a:lnTo>
                  <a:pt x="33633" y="48833"/>
                </a:lnTo>
                <a:lnTo>
                  <a:pt x="34044" y="53964"/>
                </a:lnTo>
                <a:lnTo>
                  <a:pt x="34456" y="48833"/>
                </a:lnTo>
                <a:close/>
                <a:moveTo>
                  <a:pt x="44748" y="48833"/>
                </a:moveTo>
                <a:lnTo>
                  <a:pt x="44748" y="63876"/>
                </a:lnTo>
                <a:lnTo>
                  <a:pt x="43007" y="63876"/>
                </a:lnTo>
                <a:lnTo>
                  <a:pt x="43007" y="57479"/>
                </a:lnTo>
                <a:lnTo>
                  <a:pt x="42468" y="63876"/>
                </a:lnTo>
                <a:lnTo>
                  <a:pt x="40568" y="63876"/>
                </a:lnTo>
                <a:lnTo>
                  <a:pt x="40030" y="57479"/>
                </a:lnTo>
                <a:lnTo>
                  <a:pt x="40030" y="63876"/>
                </a:lnTo>
                <a:lnTo>
                  <a:pt x="38320" y="63876"/>
                </a:lnTo>
                <a:lnTo>
                  <a:pt x="38320" y="48833"/>
                </a:lnTo>
                <a:lnTo>
                  <a:pt x="41106" y="48833"/>
                </a:lnTo>
                <a:lnTo>
                  <a:pt x="41518" y="53964"/>
                </a:lnTo>
                <a:lnTo>
                  <a:pt x="41930" y="48833"/>
                </a:lnTo>
                <a:close/>
                <a:moveTo>
                  <a:pt x="52222" y="48833"/>
                </a:moveTo>
                <a:lnTo>
                  <a:pt x="52222" y="63876"/>
                </a:lnTo>
                <a:lnTo>
                  <a:pt x="50480" y="63876"/>
                </a:lnTo>
                <a:lnTo>
                  <a:pt x="50480" y="57479"/>
                </a:lnTo>
                <a:lnTo>
                  <a:pt x="49942" y="63876"/>
                </a:lnTo>
                <a:lnTo>
                  <a:pt x="48042" y="63876"/>
                </a:lnTo>
                <a:lnTo>
                  <a:pt x="47504" y="57479"/>
                </a:lnTo>
                <a:lnTo>
                  <a:pt x="47504" y="63876"/>
                </a:lnTo>
                <a:lnTo>
                  <a:pt x="45793" y="63876"/>
                </a:lnTo>
                <a:lnTo>
                  <a:pt x="45793" y="48833"/>
                </a:lnTo>
                <a:lnTo>
                  <a:pt x="48580" y="48833"/>
                </a:lnTo>
                <a:lnTo>
                  <a:pt x="48992" y="53964"/>
                </a:lnTo>
                <a:lnTo>
                  <a:pt x="49404" y="48833"/>
                </a:lnTo>
                <a:close/>
                <a:moveTo>
                  <a:pt x="59696" y="48833"/>
                </a:moveTo>
                <a:lnTo>
                  <a:pt x="59696" y="63876"/>
                </a:lnTo>
                <a:lnTo>
                  <a:pt x="57954" y="63876"/>
                </a:lnTo>
                <a:lnTo>
                  <a:pt x="57954" y="57479"/>
                </a:lnTo>
                <a:lnTo>
                  <a:pt x="57448" y="63876"/>
                </a:lnTo>
                <a:lnTo>
                  <a:pt x="55516" y="63876"/>
                </a:lnTo>
                <a:lnTo>
                  <a:pt x="54978" y="57479"/>
                </a:lnTo>
                <a:lnTo>
                  <a:pt x="54978" y="63876"/>
                </a:lnTo>
                <a:lnTo>
                  <a:pt x="53267" y="63876"/>
                </a:lnTo>
                <a:lnTo>
                  <a:pt x="53267" y="48833"/>
                </a:lnTo>
                <a:lnTo>
                  <a:pt x="56054" y="48833"/>
                </a:lnTo>
                <a:lnTo>
                  <a:pt x="56466" y="53964"/>
                </a:lnTo>
                <a:lnTo>
                  <a:pt x="56878" y="48833"/>
                </a:lnTo>
                <a:close/>
                <a:moveTo>
                  <a:pt x="67170" y="48833"/>
                </a:moveTo>
                <a:lnTo>
                  <a:pt x="67170" y="63876"/>
                </a:lnTo>
                <a:lnTo>
                  <a:pt x="65428" y="63876"/>
                </a:lnTo>
                <a:lnTo>
                  <a:pt x="65428" y="57479"/>
                </a:lnTo>
                <a:lnTo>
                  <a:pt x="64922" y="63876"/>
                </a:lnTo>
                <a:lnTo>
                  <a:pt x="62990" y="63876"/>
                </a:lnTo>
                <a:lnTo>
                  <a:pt x="62483" y="57479"/>
                </a:lnTo>
                <a:lnTo>
                  <a:pt x="62483" y="63876"/>
                </a:lnTo>
                <a:lnTo>
                  <a:pt x="60741" y="63876"/>
                </a:lnTo>
                <a:lnTo>
                  <a:pt x="60741" y="48833"/>
                </a:lnTo>
                <a:lnTo>
                  <a:pt x="63528" y="48833"/>
                </a:lnTo>
                <a:lnTo>
                  <a:pt x="63940" y="53964"/>
                </a:lnTo>
                <a:lnTo>
                  <a:pt x="64383" y="48833"/>
                </a:lnTo>
                <a:close/>
                <a:moveTo>
                  <a:pt x="74644" y="48833"/>
                </a:moveTo>
                <a:lnTo>
                  <a:pt x="74644" y="63876"/>
                </a:lnTo>
                <a:lnTo>
                  <a:pt x="72902" y="63876"/>
                </a:lnTo>
                <a:lnTo>
                  <a:pt x="72902" y="57479"/>
                </a:lnTo>
                <a:lnTo>
                  <a:pt x="72395" y="63876"/>
                </a:lnTo>
                <a:lnTo>
                  <a:pt x="70464" y="63876"/>
                </a:lnTo>
                <a:lnTo>
                  <a:pt x="69957" y="57479"/>
                </a:lnTo>
                <a:lnTo>
                  <a:pt x="69957" y="63876"/>
                </a:lnTo>
                <a:lnTo>
                  <a:pt x="68215" y="63876"/>
                </a:lnTo>
                <a:lnTo>
                  <a:pt x="68215" y="48833"/>
                </a:lnTo>
                <a:lnTo>
                  <a:pt x="71002" y="48833"/>
                </a:lnTo>
                <a:lnTo>
                  <a:pt x="71445" y="53964"/>
                </a:lnTo>
                <a:lnTo>
                  <a:pt x="71857" y="48833"/>
                </a:lnTo>
                <a:close/>
                <a:moveTo>
                  <a:pt x="82118" y="48833"/>
                </a:moveTo>
                <a:lnTo>
                  <a:pt x="82118" y="63876"/>
                </a:lnTo>
                <a:lnTo>
                  <a:pt x="80376" y="63876"/>
                </a:lnTo>
                <a:lnTo>
                  <a:pt x="80376" y="57479"/>
                </a:lnTo>
                <a:lnTo>
                  <a:pt x="79869" y="63876"/>
                </a:lnTo>
                <a:lnTo>
                  <a:pt x="77969" y="63876"/>
                </a:lnTo>
                <a:lnTo>
                  <a:pt x="77431" y="57479"/>
                </a:lnTo>
                <a:lnTo>
                  <a:pt x="77431" y="63876"/>
                </a:lnTo>
                <a:lnTo>
                  <a:pt x="75689" y="63876"/>
                </a:lnTo>
                <a:lnTo>
                  <a:pt x="75689" y="48833"/>
                </a:lnTo>
                <a:lnTo>
                  <a:pt x="78508" y="48833"/>
                </a:lnTo>
                <a:lnTo>
                  <a:pt x="78919" y="53964"/>
                </a:lnTo>
                <a:lnTo>
                  <a:pt x="79331" y="48833"/>
                </a:lnTo>
                <a:close/>
                <a:moveTo>
                  <a:pt x="89623" y="48833"/>
                </a:moveTo>
                <a:lnTo>
                  <a:pt x="89623" y="63876"/>
                </a:lnTo>
                <a:lnTo>
                  <a:pt x="87882" y="63876"/>
                </a:lnTo>
                <a:lnTo>
                  <a:pt x="87882" y="57479"/>
                </a:lnTo>
                <a:lnTo>
                  <a:pt x="87343" y="63876"/>
                </a:lnTo>
                <a:lnTo>
                  <a:pt x="85443" y="63876"/>
                </a:lnTo>
                <a:lnTo>
                  <a:pt x="84905" y="57479"/>
                </a:lnTo>
                <a:lnTo>
                  <a:pt x="84905" y="63876"/>
                </a:lnTo>
                <a:lnTo>
                  <a:pt x="83163" y="63876"/>
                </a:lnTo>
                <a:lnTo>
                  <a:pt x="83163" y="48833"/>
                </a:lnTo>
                <a:lnTo>
                  <a:pt x="85982" y="48833"/>
                </a:lnTo>
                <a:lnTo>
                  <a:pt x="86393" y="53964"/>
                </a:lnTo>
                <a:lnTo>
                  <a:pt x="86805" y="48833"/>
                </a:lnTo>
                <a:close/>
                <a:moveTo>
                  <a:pt x="97097" y="48833"/>
                </a:moveTo>
                <a:lnTo>
                  <a:pt x="97097" y="63876"/>
                </a:lnTo>
                <a:lnTo>
                  <a:pt x="95356" y="63876"/>
                </a:lnTo>
                <a:lnTo>
                  <a:pt x="95356" y="57479"/>
                </a:lnTo>
                <a:lnTo>
                  <a:pt x="94817" y="63876"/>
                </a:lnTo>
                <a:lnTo>
                  <a:pt x="92917" y="63876"/>
                </a:lnTo>
                <a:lnTo>
                  <a:pt x="92379" y="57479"/>
                </a:lnTo>
                <a:lnTo>
                  <a:pt x="92379" y="63876"/>
                </a:lnTo>
                <a:lnTo>
                  <a:pt x="90637" y="63876"/>
                </a:lnTo>
                <a:lnTo>
                  <a:pt x="90637" y="48833"/>
                </a:lnTo>
                <a:lnTo>
                  <a:pt x="93455" y="48833"/>
                </a:lnTo>
                <a:lnTo>
                  <a:pt x="93867" y="53964"/>
                </a:lnTo>
                <a:lnTo>
                  <a:pt x="94279" y="48833"/>
                </a:lnTo>
                <a:close/>
                <a:moveTo>
                  <a:pt x="104571" y="48833"/>
                </a:moveTo>
                <a:lnTo>
                  <a:pt x="104571" y="63876"/>
                </a:lnTo>
                <a:lnTo>
                  <a:pt x="102829" y="63876"/>
                </a:lnTo>
                <a:lnTo>
                  <a:pt x="102829" y="57479"/>
                </a:lnTo>
                <a:lnTo>
                  <a:pt x="102323" y="63876"/>
                </a:lnTo>
                <a:lnTo>
                  <a:pt x="100391" y="63876"/>
                </a:lnTo>
                <a:lnTo>
                  <a:pt x="99853" y="57479"/>
                </a:lnTo>
                <a:lnTo>
                  <a:pt x="99853" y="63876"/>
                </a:lnTo>
                <a:lnTo>
                  <a:pt x="98142" y="63876"/>
                </a:lnTo>
                <a:lnTo>
                  <a:pt x="98142" y="48833"/>
                </a:lnTo>
                <a:lnTo>
                  <a:pt x="100929" y="48833"/>
                </a:lnTo>
                <a:lnTo>
                  <a:pt x="101341" y="53964"/>
                </a:lnTo>
                <a:lnTo>
                  <a:pt x="101753" y="48833"/>
                </a:lnTo>
                <a:close/>
                <a:moveTo>
                  <a:pt x="112045" y="48833"/>
                </a:moveTo>
                <a:lnTo>
                  <a:pt x="112045" y="63876"/>
                </a:lnTo>
                <a:lnTo>
                  <a:pt x="110303" y="63876"/>
                </a:lnTo>
                <a:lnTo>
                  <a:pt x="110303" y="57479"/>
                </a:lnTo>
                <a:lnTo>
                  <a:pt x="109797" y="63876"/>
                </a:lnTo>
                <a:lnTo>
                  <a:pt x="107865" y="63876"/>
                </a:lnTo>
                <a:lnTo>
                  <a:pt x="107358" y="57479"/>
                </a:lnTo>
                <a:lnTo>
                  <a:pt x="107358" y="63876"/>
                </a:lnTo>
                <a:lnTo>
                  <a:pt x="105616" y="63876"/>
                </a:lnTo>
                <a:lnTo>
                  <a:pt x="105616" y="48833"/>
                </a:lnTo>
                <a:lnTo>
                  <a:pt x="108403" y="48833"/>
                </a:lnTo>
                <a:lnTo>
                  <a:pt x="108815" y="53964"/>
                </a:lnTo>
                <a:lnTo>
                  <a:pt x="109258" y="48833"/>
                </a:lnTo>
                <a:close/>
                <a:moveTo>
                  <a:pt x="119519" y="48833"/>
                </a:moveTo>
                <a:lnTo>
                  <a:pt x="119519" y="63876"/>
                </a:lnTo>
                <a:lnTo>
                  <a:pt x="117777" y="63876"/>
                </a:lnTo>
                <a:lnTo>
                  <a:pt x="117777" y="57479"/>
                </a:lnTo>
                <a:lnTo>
                  <a:pt x="117271" y="63876"/>
                </a:lnTo>
                <a:lnTo>
                  <a:pt x="115339" y="63876"/>
                </a:lnTo>
                <a:lnTo>
                  <a:pt x="114832" y="57479"/>
                </a:lnTo>
                <a:lnTo>
                  <a:pt x="114832" y="63876"/>
                </a:lnTo>
                <a:lnTo>
                  <a:pt x="113090" y="63876"/>
                </a:lnTo>
                <a:lnTo>
                  <a:pt x="113090" y="48833"/>
                </a:lnTo>
                <a:lnTo>
                  <a:pt x="115877" y="48833"/>
                </a:lnTo>
                <a:lnTo>
                  <a:pt x="116320" y="53964"/>
                </a:lnTo>
                <a:lnTo>
                  <a:pt x="116732" y="48833"/>
                </a:lnTo>
                <a:close/>
                <a:moveTo>
                  <a:pt x="126993" y="48833"/>
                </a:moveTo>
                <a:lnTo>
                  <a:pt x="126993" y="63876"/>
                </a:lnTo>
                <a:lnTo>
                  <a:pt x="125283" y="63876"/>
                </a:lnTo>
                <a:lnTo>
                  <a:pt x="125283" y="57479"/>
                </a:lnTo>
                <a:lnTo>
                  <a:pt x="124744" y="63876"/>
                </a:lnTo>
                <a:lnTo>
                  <a:pt x="122813" y="63876"/>
                </a:lnTo>
                <a:lnTo>
                  <a:pt x="122306" y="57479"/>
                </a:lnTo>
                <a:lnTo>
                  <a:pt x="122306" y="63876"/>
                </a:lnTo>
                <a:lnTo>
                  <a:pt x="120564" y="63876"/>
                </a:lnTo>
                <a:lnTo>
                  <a:pt x="120564" y="48833"/>
                </a:lnTo>
                <a:lnTo>
                  <a:pt x="123351" y="48833"/>
                </a:lnTo>
                <a:lnTo>
                  <a:pt x="123794" y="53964"/>
                </a:lnTo>
                <a:lnTo>
                  <a:pt x="124206" y="48833"/>
                </a:lnTo>
                <a:close/>
                <a:moveTo>
                  <a:pt x="134467" y="48833"/>
                </a:moveTo>
                <a:lnTo>
                  <a:pt x="134467" y="63876"/>
                </a:lnTo>
                <a:lnTo>
                  <a:pt x="132757" y="63876"/>
                </a:lnTo>
                <a:lnTo>
                  <a:pt x="132757" y="57479"/>
                </a:lnTo>
                <a:lnTo>
                  <a:pt x="132218" y="63876"/>
                </a:lnTo>
                <a:lnTo>
                  <a:pt x="130318" y="63876"/>
                </a:lnTo>
                <a:lnTo>
                  <a:pt x="129780" y="57479"/>
                </a:lnTo>
                <a:lnTo>
                  <a:pt x="129780" y="63876"/>
                </a:lnTo>
                <a:lnTo>
                  <a:pt x="128038" y="63876"/>
                </a:lnTo>
                <a:lnTo>
                  <a:pt x="128038" y="48833"/>
                </a:lnTo>
                <a:lnTo>
                  <a:pt x="130857" y="48833"/>
                </a:lnTo>
                <a:lnTo>
                  <a:pt x="131268" y="53964"/>
                </a:lnTo>
                <a:lnTo>
                  <a:pt x="131680" y="48833"/>
                </a:lnTo>
                <a:close/>
                <a:moveTo>
                  <a:pt x="141941" y="48833"/>
                </a:moveTo>
                <a:lnTo>
                  <a:pt x="141941" y="63876"/>
                </a:lnTo>
                <a:lnTo>
                  <a:pt x="140231" y="63876"/>
                </a:lnTo>
                <a:lnTo>
                  <a:pt x="140231" y="57479"/>
                </a:lnTo>
                <a:lnTo>
                  <a:pt x="139692" y="63876"/>
                </a:lnTo>
                <a:lnTo>
                  <a:pt x="137792" y="63876"/>
                </a:lnTo>
                <a:lnTo>
                  <a:pt x="137254" y="57479"/>
                </a:lnTo>
                <a:lnTo>
                  <a:pt x="137254" y="63876"/>
                </a:lnTo>
                <a:lnTo>
                  <a:pt x="135512" y="63876"/>
                </a:lnTo>
                <a:lnTo>
                  <a:pt x="135512" y="48833"/>
                </a:lnTo>
                <a:lnTo>
                  <a:pt x="138330" y="48833"/>
                </a:lnTo>
                <a:lnTo>
                  <a:pt x="138742" y="53964"/>
                </a:lnTo>
                <a:lnTo>
                  <a:pt x="139154" y="48833"/>
                </a:lnTo>
                <a:close/>
                <a:moveTo>
                  <a:pt x="149446" y="48833"/>
                </a:moveTo>
                <a:lnTo>
                  <a:pt x="149446" y="63876"/>
                </a:lnTo>
                <a:lnTo>
                  <a:pt x="147705" y="63876"/>
                </a:lnTo>
                <a:lnTo>
                  <a:pt x="147705" y="57479"/>
                </a:lnTo>
                <a:lnTo>
                  <a:pt x="147166" y="63876"/>
                </a:lnTo>
                <a:lnTo>
                  <a:pt x="145266" y="63876"/>
                </a:lnTo>
                <a:lnTo>
                  <a:pt x="144728" y="57479"/>
                </a:lnTo>
                <a:lnTo>
                  <a:pt x="144728" y="63876"/>
                </a:lnTo>
                <a:lnTo>
                  <a:pt x="142986" y="63876"/>
                </a:lnTo>
                <a:lnTo>
                  <a:pt x="142986" y="48833"/>
                </a:lnTo>
                <a:lnTo>
                  <a:pt x="145804" y="48833"/>
                </a:lnTo>
                <a:lnTo>
                  <a:pt x="146216" y="53964"/>
                </a:lnTo>
                <a:lnTo>
                  <a:pt x="146628" y="48833"/>
                </a:lnTo>
                <a:close/>
                <a:moveTo>
                  <a:pt x="156920" y="48833"/>
                </a:moveTo>
                <a:lnTo>
                  <a:pt x="156920" y="63876"/>
                </a:lnTo>
                <a:lnTo>
                  <a:pt x="155178" y="63876"/>
                </a:lnTo>
                <a:lnTo>
                  <a:pt x="155178" y="57479"/>
                </a:lnTo>
                <a:lnTo>
                  <a:pt x="154640" y="63876"/>
                </a:lnTo>
                <a:lnTo>
                  <a:pt x="152740" y="63876"/>
                </a:lnTo>
                <a:lnTo>
                  <a:pt x="152233" y="57479"/>
                </a:lnTo>
                <a:lnTo>
                  <a:pt x="152233" y="63876"/>
                </a:lnTo>
                <a:lnTo>
                  <a:pt x="150491" y="63876"/>
                </a:lnTo>
                <a:lnTo>
                  <a:pt x="150491" y="48833"/>
                </a:lnTo>
                <a:lnTo>
                  <a:pt x="153278" y="48833"/>
                </a:lnTo>
                <a:lnTo>
                  <a:pt x="153690" y="53964"/>
                </a:lnTo>
                <a:lnTo>
                  <a:pt x="154133" y="48833"/>
                </a:lnTo>
                <a:close/>
                <a:moveTo>
                  <a:pt x="164394" y="48833"/>
                </a:moveTo>
                <a:lnTo>
                  <a:pt x="164394" y="63876"/>
                </a:lnTo>
                <a:lnTo>
                  <a:pt x="162652" y="63876"/>
                </a:lnTo>
                <a:lnTo>
                  <a:pt x="162652" y="57479"/>
                </a:lnTo>
                <a:lnTo>
                  <a:pt x="162146" y="63876"/>
                </a:lnTo>
                <a:lnTo>
                  <a:pt x="160214" y="63876"/>
                </a:lnTo>
                <a:lnTo>
                  <a:pt x="159707" y="57479"/>
                </a:lnTo>
                <a:lnTo>
                  <a:pt x="159707" y="63876"/>
                </a:lnTo>
                <a:lnTo>
                  <a:pt x="157965" y="63876"/>
                </a:lnTo>
                <a:lnTo>
                  <a:pt x="157965" y="48833"/>
                </a:lnTo>
                <a:lnTo>
                  <a:pt x="160752" y="48833"/>
                </a:lnTo>
                <a:lnTo>
                  <a:pt x="161164" y="53964"/>
                </a:lnTo>
                <a:lnTo>
                  <a:pt x="161607" y="48833"/>
                </a:lnTo>
                <a:close/>
                <a:moveTo>
                  <a:pt x="171868" y="48833"/>
                </a:moveTo>
                <a:lnTo>
                  <a:pt x="171868" y="63876"/>
                </a:lnTo>
                <a:lnTo>
                  <a:pt x="170126" y="63876"/>
                </a:lnTo>
                <a:lnTo>
                  <a:pt x="170126" y="57479"/>
                </a:lnTo>
                <a:lnTo>
                  <a:pt x="169620" y="63876"/>
                </a:lnTo>
                <a:lnTo>
                  <a:pt x="167688" y="63876"/>
                </a:lnTo>
                <a:lnTo>
                  <a:pt x="167181" y="57479"/>
                </a:lnTo>
                <a:lnTo>
                  <a:pt x="167181" y="63876"/>
                </a:lnTo>
                <a:lnTo>
                  <a:pt x="165439" y="63876"/>
                </a:lnTo>
                <a:lnTo>
                  <a:pt x="165439" y="48833"/>
                </a:lnTo>
                <a:lnTo>
                  <a:pt x="168226" y="48833"/>
                </a:lnTo>
                <a:lnTo>
                  <a:pt x="168638" y="53964"/>
                </a:lnTo>
                <a:lnTo>
                  <a:pt x="169081" y="48833"/>
                </a:lnTo>
                <a:close/>
                <a:moveTo>
                  <a:pt x="179342" y="48833"/>
                </a:moveTo>
                <a:lnTo>
                  <a:pt x="179342" y="63876"/>
                </a:lnTo>
                <a:lnTo>
                  <a:pt x="177600" y="63876"/>
                </a:lnTo>
                <a:lnTo>
                  <a:pt x="177600" y="57479"/>
                </a:lnTo>
                <a:lnTo>
                  <a:pt x="177093" y="63876"/>
                </a:lnTo>
                <a:lnTo>
                  <a:pt x="175193" y="63876"/>
                </a:lnTo>
                <a:lnTo>
                  <a:pt x="174655" y="57479"/>
                </a:lnTo>
                <a:lnTo>
                  <a:pt x="174655" y="63876"/>
                </a:lnTo>
                <a:lnTo>
                  <a:pt x="172913" y="63876"/>
                </a:lnTo>
                <a:lnTo>
                  <a:pt x="172913" y="48833"/>
                </a:lnTo>
                <a:lnTo>
                  <a:pt x="175732" y="48833"/>
                </a:lnTo>
                <a:lnTo>
                  <a:pt x="176143" y="53964"/>
                </a:lnTo>
                <a:lnTo>
                  <a:pt x="176555" y="48833"/>
                </a:lnTo>
                <a:close/>
                <a:moveTo>
                  <a:pt x="186816" y="48833"/>
                </a:moveTo>
                <a:lnTo>
                  <a:pt x="186816" y="63876"/>
                </a:lnTo>
                <a:lnTo>
                  <a:pt x="185106" y="63876"/>
                </a:lnTo>
                <a:lnTo>
                  <a:pt x="185106" y="57479"/>
                </a:lnTo>
                <a:lnTo>
                  <a:pt x="184567" y="63876"/>
                </a:lnTo>
                <a:lnTo>
                  <a:pt x="182667" y="63876"/>
                </a:lnTo>
                <a:lnTo>
                  <a:pt x="182129" y="57479"/>
                </a:lnTo>
                <a:lnTo>
                  <a:pt x="182129" y="63876"/>
                </a:lnTo>
                <a:lnTo>
                  <a:pt x="180387" y="63876"/>
                </a:lnTo>
                <a:lnTo>
                  <a:pt x="180387" y="48833"/>
                </a:lnTo>
                <a:lnTo>
                  <a:pt x="183206" y="48833"/>
                </a:lnTo>
                <a:lnTo>
                  <a:pt x="183617" y="53964"/>
                </a:lnTo>
                <a:lnTo>
                  <a:pt x="184029" y="48833"/>
                </a:lnTo>
                <a:close/>
                <a:moveTo>
                  <a:pt x="194321" y="48833"/>
                </a:moveTo>
                <a:lnTo>
                  <a:pt x="194321" y="63876"/>
                </a:lnTo>
                <a:lnTo>
                  <a:pt x="192580" y="63876"/>
                </a:lnTo>
                <a:lnTo>
                  <a:pt x="192580" y="57479"/>
                </a:lnTo>
                <a:lnTo>
                  <a:pt x="192041" y="63876"/>
                </a:lnTo>
                <a:lnTo>
                  <a:pt x="190141" y="63876"/>
                </a:lnTo>
                <a:lnTo>
                  <a:pt x="189603" y="57479"/>
                </a:lnTo>
                <a:lnTo>
                  <a:pt x="189603" y="63876"/>
                </a:lnTo>
                <a:lnTo>
                  <a:pt x="187861" y="63876"/>
                </a:lnTo>
                <a:lnTo>
                  <a:pt x="187861" y="48833"/>
                </a:lnTo>
                <a:lnTo>
                  <a:pt x="190679" y="48833"/>
                </a:lnTo>
                <a:lnTo>
                  <a:pt x="191091" y="53964"/>
                </a:lnTo>
                <a:lnTo>
                  <a:pt x="191503" y="48833"/>
                </a:lnTo>
                <a:close/>
                <a:moveTo>
                  <a:pt x="201795" y="48833"/>
                </a:moveTo>
                <a:lnTo>
                  <a:pt x="201795" y="63876"/>
                </a:lnTo>
                <a:lnTo>
                  <a:pt x="200054" y="63876"/>
                </a:lnTo>
                <a:lnTo>
                  <a:pt x="200054" y="57479"/>
                </a:lnTo>
                <a:lnTo>
                  <a:pt x="199515" y="63876"/>
                </a:lnTo>
                <a:lnTo>
                  <a:pt x="197615" y="63876"/>
                </a:lnTo>
                <a:lnTo>
                  <a:pt x="197077" y="57479"/>
                </a:lnTo>
                <a:lnTo>
                  <a:pt x="197077" y="63876"/>
                </a:lnTo>
                <a:lnTo>
                  <a:pt x="195366" y="63876"/>
                </a:lnTo>
                <a:lnTo>
                  <a:pt x="195366" y="48833"/>
                </a:lnTo>
                <a:lnTo>
                  <a:pt x="198153" y="48833"/>
                </a:lnTo>
                <a:lnTo>
                  <a:pt x="198565" y="53964"/>
                </a:lnTo>
                <a:lnTo>
                  <a:pt x="198977" y="48833"/>
                </a:lnTo>
                <a:close/>
                <a:moveTo>
                  <a:pt x="209269" y="48833"/>
                </a:moveTo>
                <a:lnTo>
                  <a:pt x="209269" y="63876"/>
                </a:lnTo>
                <a:lnTo>
                  <a:pt x="207527" y="63876"/>
                </a:lnTo>
                <a:lnTo>
                  <a:pt x="207527" y="57479"/>
                </a:lnTo>
                <a:lnTo>
                  <a:pt x="207021" y="63876"/>
                </a:lnTo>
                <a:lnTo>
                  <a:pt x="205089" y="63876"/>
                </a:lnTo>
                <a:lnTo>
                  <a:pt x="204582" y="57479"/>
                </a:lnTo>
                <a:lnTo>
                  <a:pt x="204582" y="63876"/>
                </a:lnTo>
                <a:lnTo>
                  <a:pt x="202840" y="63876"/>
                </a:lnTo>
                <a:lnTo>
                  <a:pt x="202840" y="48833"/>
                </a:lnTo>
                <a:lnTo>
                  <a:pt x="205627" y="48833"/>
                </a:lnTo>
                <a:lnTo>
                  <a:pt x="206039" y="53964"/>
                </a:lnTo>
                <a:lnTo>
                  <a:pt x="206451" y="48833"/>
                </a:lnTo>
                <a:close/>
                <a:moveTo>
                  <a:pt x="216743" y="48833"/>
                </a:moveTo>
                <a:lnTo>
                  <a:pt x="216743" y="63876"/>
                </a:lnTo>
                <a:lnTo>
                  <a:pt x="215001" y="63876"/>
                </a:lnTo>
                <a:lnTo>
                  <a:pt x="215001" y="57479"/>
                </a:lnTo>
                <a:lnTo>
                  <a:pt x="214495" y="63876"/>
                </a:lnTo>
                <a:lnTo>
                  <a:pt x="212563" y="63876"/>
                </a:lnTo>
                <a:lnTo>
                  <a:pt x="212056" y="57479"/>
                </a:lnTo>
                <a:lnTo>
                  <a:pt x="212056" y="63876"/>
                </a:lnTo>
                <a:lnTo>
                  <a:pt x="210314" y="63876"/>
                </a:lnTo>
                <a:lnTo>
                  <a:pt x="210314" y="48833"/>
                </a:lnTo>
                <a:lnTo>
                  <a:pt x="213101" y="48833"/>
                </a:lnTo>
                <a:lnTo>
                  <a:pt x="213513" y="53964"/>
                </a:lnTo>
                <a:lnTo>
                  <a:pt x="213956" y="48833"/>
                </a:lnTo>
                <a:close/>
                <a:moveTo>
                  <a:pt x="224217" y="48833"/>
                </a:moveTo>
                <a:lnTo>
                  <a:pt x="224217" y="63876"/>
                </a:lnTo>
                <a:lnTo>
                  <a:pt x="222475" y="63876"/>
                </a:lnTo>
                <a:lnTo>
                  <a:pt x="222475" y="57479"/>
                </a:lnTo>
                <a:lnTo>
                  <a:pt x="221969" y="63876"/>
                </a:lnTo>
                <a:lnTo>
                  <a:pt x="220037" y="63876"/>
                </a:lnTo>
                <a:lnTo>
                  <a:pt x="219530" y="57479"/>
                </a:lnTo>
                <a:lnTo>
                  <a:pt x="219530" y="63876"/>
                </a:lnTo>
                <a:lnTo>
                  <a:pt x="217788" y="63876"/>
                </a:lnTo>
                <a:lnTo>
                  <a:pt x="217788" y="48833"/>
                </a:lnTo>
                <a:lnTo>
                  <a:pt x="220575" y="48833"/>
                </a:lnTo>
                <a:lnTo>
                  <a:pt x="221018" y="53964"/>
                </a:lnTo>
                <a:lnTo>
                  <a:pt x="221430" y="48833"/>
                </a:lnTo>
                <a:close/>
                <a:moveTo>
                  <a:pt x="231691" y="48833"/>
                </a:moveTo>
                <a:lnTo>
                  <a:pt x="231691" y="63876"/>
                </a:lnTo>
                <a:lnTo>
                  <a:pt x="229981" y="63876"/>
                </a:lnTo>
                <a:lnTo>
                  <a:pt x="229981" y="57479"/>
                </a:lnTo>
                <a:lnTo>
                  <a:pt x="229442" y="63876"/>
                </a:lnTo>
                <a:lnTo>
                  <a:pt x="227542" y="63876"/>
                </a:lnTo>
                <a:lnTo>
                  <a:pt x="227004" y="57479"/>
                </a:lnTo>
                <a:lnTo>
                  <a:pt x="227004" y="63876"/>
                </a:lnTo>
                <a:lnTo>
                  <a:pt x="225262" y="63876"/>
                </a:lnTo>
                <a:lnTo>
                  <a:pt x="225262" y="48833"/>
                </a:lnTo>
                <a:lnTo>
                  <a:pt x="228049" y="48833"/>
                </a:lnTo>
                <a:lnTo>
                  <a:pt x="228492" y="53964"/>
                </a:lnTo>
                <a:lnTo>
                  <a:pt x="228904" y="48833"/>
                </a:lnTo>
                <a:close/>
                <a:moveTo>
                  <a:pt x="239165" y="48833"/>
                </a:moveTo>
                <a:lnTo>
                  <a:pt x="239165" y="63876"/>
                </a:lnTo>
                <a:lnTo>
                  <a:pt x="237455" y="63876"/>
                </a:lnTo>
                <a:lnTo>
                  <a:pt x="237455" y="57479"/>
                </a:lnTo>
                <a:lnTo>
                  <a:pt x="236916" y="63876"/>
                </a:lnTo>
                <a:lnTo>
                  <a:pt x="235016" y="63876"/>
                </a:lnTo>
                <a:lnTo>
                  <a:pt x="234478" y="57479"/>
                </a:lnTo>
                <a:lnTo>
                  <a:pt x="234478" y="63876"/>
                </a:lnTo>
                <a:lnTo>
                  <a:pt x="232736" y="63876"/>
                </a:lnTo>
                <a:lnTo>
                  <a:pt x="232736" y="48833"/>
                </a:lnTo>
                <a:lnTo>
                  <a:pt x="235555" y="48833"/>
                </a:lnTo>
                <a:lnTo>
                  <a:pt x="235966" y="53964"/>
                </a:lnTo>
                <a:lnTo>
                  <a:pt x="236378" y="48833"/>
                </a:lnTo>
                <a:close/>
                <a:moveTo>
                  <a:pt x="246670" y="48833"/>
                </a:moveTo>
                <a:lnTo>
                  <a:pt x="246670" y="63876"/>
                </a:lnTo>
                <a:lnTo>
                  <a:pt x="244929" y="63876"/>
                </a:lnTo>
                <a:lnTo>
                  <a:pt x="244929" y="57479"/>
                </a:lnTo>
                <a:lnTo>
                  <a:pt x="244390" y="63876"/>
                </a:lnTo>
                <a:lnTo>
                  <a:pt x="242490" y="63876"/>
                </a:lnTo>
                <a:lnTo>
                  <a:pt x="241952" y="57479"/>
                </a:lnTo>
                <a:lnTo>
                  <a:pt x="241952" y="63876"/>
                </a:lnTo>
                <a:lnTo>
                  <a:pt x="240242" y="63876"/>
                </a:lnTo>
                <a:lnTo>
                  <a:pt x="240242" y="48833"/>
                </a:lnTo>
                <a:lnTo>
                  <a:pt x="243028" y="48833"/>
                </a:lnTo>
                <a:lnTo>
                  <a:pt x="243440" y="53964"/>
                </a:lnTo>
                <a:lnTo>
                  <a:pt x="243852" y="48833"/>
                </a:lnTo>
                <a:close/>
                <a:moveTo>
                  <a:pt x="254144" y="48833"/>
                </a:moveTo>
                <a:lnTo>
                  <a:pt x="254144" y="63876"/>
                </a:lnTo>
                <a:lnTo>
                  <a:pt x="252402" y="63876"/>
                </a:lnTo>
                <a:lnTo>
                  <a:pt x="252402" y="57479"/>
                </a:lnTo>
                <a:lnTo>
                  <a:pt x="251864" y="63876"/>
                </a:lnTo>
                <a:lnTo>
                  <a:pt x="249964" y="63876"/>
                </a:lnTo>
                <a:lnTo>
                  <a:pt x="249426" y="57479"/>
                </a:lnTo>
                <a:lnTo>
                  <a:pt x="249426" y="63876"/>
                </a:lnTo>
                <a:lnTo>
                  <a:pt x="247715" y="63876"/>
                </a:lnTo>
                <a:lnTo>
                  <a:pt x="247715" y="48833"/>
                </a:lnTo>
                <a:lnTo>
                  <a:pt x="250502" y="48833"/>
                </a:lnTo>
                <a:lnTo>
                  <a:pt x="250914" y="53964"/>
                </a:lnTo>
                <a:lnTo>
                  <a:pt x="251326" y="48833"/>
                </a:lnTo>
                <a:close/>
                <a:moveTo>
                  <a:pt x="261618" y="48833"/>
                </a:moveTo>
                <a:lnTo>
                  <a:pt x="261618" y="63876"/>
                </a:lnTo>
                <a:lnTo>
                  <a:pt x="259876" y="63876"/>
                </a:lnTo>
                <a:lnTo>
                  <a:pt x="259876" y="57479"/>
                </a:lnTo>
                <a:lnTo>
                  <a:pt x="259338" y="63876"/>
                </a:lnTo>
                <a:lnTo>
                  <a:pt x="257438" y="63876"/>
                </a:lnTo>
                <a:lnTo>
                  <a:pt x="256899" y="57479"/>
                </a:lnTo>
                <a:lnTo>
                  <a:pt x="256899" y="63876"/>
                </a:lnTo>
                <a:lnTo>
                  <a:pt x="255189" y="63876"/>
                </a:lnTo>
                <a:lnTo>
                  <a:pt x="255189" y="48833"/>
                </a:lnTo>
                <a:lnTo>
                  <a:pt x="257976" y="48833"/>
                </a:lnTo>
                <a:lnTo>
                  <a:pt x="258388" y="53964"/>
                </a:lnTo>
                <a:lnTo>
                  <a:pt x="258831" y="48833"/>
                </a:lnTo>
                <a:close/>
                <a:moveTo>
                  <a:pt x="269092" y="48833"/>
                </a:moveTo>
                <a:lnTo>
                  <a:pt x="269092" y="63876"/>
                </a:lnTo>
                <a:lnTo>
                  <a:pt x="267350" y="63876"/>
                </a:lnTo>
                <a:lnTo>
                  <a:pt x="267350" y="57479"/>
                </a:lnTo>
                <a:lnTo>
                  <a:pt x="266844" y="63876"/>
                </a:lnTo>
                <a:lnTo>
                  <a:pt x="264912" y="63876"/>
                </a:lnTo>
                <a:lnTo>
                  <a:pt x="264405" y="57479"/>
                </a:lnTo>
                <a:lnTo>
                  <a:pt x="264405" y="63876"/>
                </a:lnTo>
                <a:lnTo>
                  <a:pt x="262663" y="63876"/>
                </a:lnTo>
                <a:lnTo>
                  <a:pt x="262663" y="48833"/>
                </a:lnTo>
                <a:lnTo>
                  <a:pt x="265450" y="48833"/>
                </a:lnTo>
                <a:lnTo>
                  <a:pt x="265862" y="53964"/>
                </a:lnTo>
                <a:lnTo>
                  <a:pt x="266305" y="48833"/>
                </a:lnTo>
                <a:close/>
                <a:moveTo>
                  <a:pt x="276566" y="48833"/>
                </a:moveTo>
                <a:lnTo>
                  <a:pt x="276566" y="63876"/>
                </a:lnTo>
                <a:lnTo>
                  <a:pt x="274824" y="63876"/>
                </a:lnTo>
                <a:lnTo>
                  <a:pt x="274824" y="57479"/>
                </a:lnTo>
                <a:lnTo>
                  <a:pt x="274317" y="63876"/>
                </a:lnTo>
                <a:lnTo>
                  <a:pt x="272386" y="63876"/>
                </a:lnTo>
                <a:lnTo>
                  <a:pt x="271879" y="57479"/>
                </a:lnTo>
                <a:lnTo>
                  <a:pt x="271879" y="63876"/>
                </a:lnTo>
                <a:lnTo>
                  <a:pt x="270137" y="63876"/>
                </a:lnTo>
                <a:lnTo>
                  <a:pt x="270137" y="48833"/>
                </a:lnTo>
                <a:lnTo>
                  <a:pt x="272924" y="48833"/>
                </a:lnTo>
                <a:lnTo>
                  <a:pt x="273367" y="53964"/>
                </a:lnTo>
                <a:lnTo>
                  <a:pt x="273779" y="48833"/>
                </a:lnTo>
                <a:close/>
                <a:moveTo>
                  <a:pt x="284040" y="48833"/>
                </a:moveTo>
                <a:lnTo>
                  <a:pt x="284040" y="63876"/>
                </a:lnTo>
                <a:lnTo>
                  <a:pt x="282298" y="63876"/>
                </a:lnTo>
                <a:lnTo>
                  <a:pt x="282298" y="57479"/>
                </a:lnTo>
                <a:lnTo>
                  <a:pt x="281791" y="63876"/>
                </a:lnTo>
                <a:lnTo>
                  <a:pt x="279860" y="63876"/>
                </a:lnTo>
                <a:lnTo>
                  <a:pt x="279353" y="57479"/>
                </a:lnTo>
                <a:lnTo>
                  <a:pt x="279353" y="63876"/>
                </a:lnTo>
                <a:lnTo>
                  <a:pt x="277611" y="63876"/>
                </a:lnTo>
                <a:lnTo>
                  <a:pt x="277611" y="48833"/>
                </a:lnTo>
                <a:lnTo>
                  <a:pt x="280430" y="48833"/>
                </a:lnTo>
                <a:lnTo>
                  <a:pt x="280841" y="53964"/>
                </a:lnTo>
                <a:lnTo>
                  <a:pt x="281253" y="48833"/>
                </a:lnTo>
                <a:close/>
                <a:moveTo>
                  <a:pt x="7347" y="64700"/>
                </a:moveTo>
                <a:lnTo>
                  <a:pt x="7347" y="79742"/>
                </a:lnTo>
                <a:lnTo>
                  <a:pt x="5605" y="79742"/>
                </a:lnTo>
                <a:lnTo>
                  <a:pt x="5605" y="73345"/>
                </a:lnTo>
                <a:lnTo>
                  <a:pt x="5099" y="79742"/>
                </a:lnTo>
                <a:lnTo>
                  <a:pt x="3167" y="79742"/>
                </a:lnTo>
                <a:lnTo>
                  <a:pt x="2629" y="73345"/>
                </a:lnTo>
                <a:lnTo>
                  <a:pt x="2629" y="79742"/>
                </a:lnTo>
                <a:lnTo>
                  <a:pt x="918" y="79742"/>
                </a:lnTo>
                <a:lnTo>
                  <a:pt x="918" y="64700"/>
                </a:lnTo>
                <a:lnTo>
                  <a:pt x="3705" y="64700"/>
                </a:lnTo>
                <a:lnTo>
                  <a:pt x="4117" y="69830"/>
                </a:lnTo>
                <a:lnTo>
                  <a:pt x="4529" y="64700"/>
                </a:lnTo>
                <a:close/>
                <a:moveTo>
                  <a:pt x="14821" y="64700"/>
                </a:moveTo>
                <a:lnTo>
                  <a:pt x="14821" y="79742"/>
                </a:lnTo>
                <a:lnTo>
                  <a:pt x="13079" y="79742"/>
                </a:lnTo>
                <a:lnTo>
                  <a:pt x="13079" y="73345"/>
                </a:lnTo>
                <a:lnTo>
                  <a:pt x="12573" y="79742"/>
                </a:lnTo>
                <a:lnTo>
                  <a:pt x="10641" y="79742"/>
                </a:lnTo>
                <a:lnTo>
                  <a:pt x="10134" y="73345"/>
                </a:lnTo>
                <a:lnTo>
                  <a:pt x="10134" y="79742"/>
                </a:lnTo>
                <a:lnTo>
                  <a:pt x="8392" y="79742"/>
                </a:lnTo>
                <a:lnTo>
                  <a:pt x="8392" y="64700"/>
                </a:lnTo>
                <a:lnTo>
                  <a:pt x="11179" y="64700"/>
                </a:lnTo>
                <a:lnTo>
                  <a:pt x="11591" y="69830"/>
                </a:lnTo>
                <a:lnTo>
                  <a:pt x="12034" y="64700"/>
                </a:lnTo>
                <a:close/>
                <a:moveTo>
                  <a:pt x="22295" y="64700"/>
                </a:moveTo>
                <a:lnTo>
                  <a:pt x="22295" y="79742"/>
                </a:lnTo>
                <a:lnTo>
                  <a:pt x="20553" y="79742"/>
                </a:lnTo>
                <a:lnTo>
                  <a:pt x="20553" y="73345"/>
                </a:lnTo>
                <a:lnTo>
                  <a:pt x="20047" y="79742"/>
                </a:lnTo>
                <a:lnTo>
                  <a:pt x="18115" y="79742"/>
                </a:lnTo>
                <a:lnTo>
                  <a:pt x="17608" y="73345"/>
                </a:lnTo>
                <a:lnTo>
                  <a:pt x="17608" y="79742"/>
                </a:lnTo>
                <a:lnTo>
                  <a:pt x="15866" y="79742"/>
                </a:lnTo>
                <a:lnTo>
                  <a:pt x="15866" y="64700"/>
                </a:lnTo>
                <a:lnTo>
                  <a:pt x="18653" y="64700"/>
                </a:lnTo>
                <a:lnTo>
                  <a:pt x="19096" y="69830"/>
                </a:lnTo>
                <a:lnTo>
                  <a:pt x="19508" y="64700"/>
                </a:lnTo>
                <a:close/>
                <a:moveTo>
                  <a:pt x="29769" y="64700"/>
                </a:moveTo>
                <a:lnTo>
                  <a:pt x="29769" y="79742"/>
                </a:lnTo>
                <a:lnTo>
                  <a:pt x="28059" y="79742"/>
                </a:lnTo>
                <a:lnTo>
                  <a:pt x="28059" y="73345"/>
                </a:lnTo>
                <a:lnTo>
                  <a:pt x="27520" y="79742"/>
                </a:lnTo>
                <a:lnTo>
                  <a:pt x="25589" y="79742"/>
                </a:lnTo>
                <a:lnTo>
                  <a:pt x="25082" y="73345"/>
                </a:lnTo>
                <a:lnTo>
                  <a:pt x="25082" y="79742"/>
                </a:lnTo>
                <a:lnTo>
                  <a:pt x="23340" y="79742"/>
                </a:lnTo>
                <a:lnTo>
                  <a:pt x="23340" y="64700"/>
                </a:lnTo>
                <a:lnTo>
                  <a:pt x="26159" y="64700"/>
                </a:lnTo>
                <a:lnTo>
                  <a:pt x="26570" y="69830"/>
                </a:lnTo>
                <a:lnTo>
                  <a:pt x="26982" y="64700"/>
                </a:lnTo>
                <a:close/>
                <a:moveTo>
                  <a:pt x="37243" y="64700"/>
                </a:moveTo>
                <a:lnTo>
                  <a:pt x="37243" y="79742"/>
                </a:lnTo>
                <a:lnTo>
                  <a:pt x="35533" y="79742"/>
                </a:lnTo>
                <a:lnTo>
                  <a:pt x="35533" y="73345"/>
                </a:lnTo>
                <a:lnTo>
                  <a:pt x="34994" y="79742"/>
                </a:lnTo>
                <a:lnTo>
                  <a:pt x="33094" y="79742"/>
                </a:lnTo>
                <a:lnTo>
                  <a:pt x="32556" y="73345"/>
                </a:lnTo>
                <a:lnTo>
                  <a:pt x="32556" y="79742"/>
                </a:lnTo>
                <a:lnTo>
                  <a:pt x="30814" y="79742"/>
                </a:lnTo>
                <a:lnTo>
                  <a:pt x="30814" y="64700"/>
                </a:lnTo>
                <a:lnTo>
                  <a:pt x="33633" y="64700"/>
                </a:lnTo>
                <a:lnTo>
                  <a:pt x="34044" y="69830"/>
                </a:lnTo>
                <a:lnTo>
                  <a:pt x="34456" y="64700"/>
                </a:lnTo>
                <a:close/>
                <a:moveTo>
                  <a:pt x="44748" y="64700"/>
                </a:moveTo>
                <a:lnTo>
                  <a:pt x="44748" y="79742"/>
                </a:lnTo>
                <a:lnTo>
                  <a:pt x="43007" y="79742"/>
                </a:lnTo>
                <a:lnTo>
                  <a:pt x="43007" y="73345"/>
                </a:lnTo>
                <a:lnTo>
                  <a:pt x="42468" y="79742"/>
                </a:lnTo>
                <a:lnTo>
                  <a:pt x="40568" y="79742"/>
                </a:lnTo>
                <a:lnTo>
                  <a:pt x="40030" y="73345"/>
                </a:lnTo>
                <a:lnTo>
                  <a:pt x="40030" y="79742"/>
                </a:lnTo>
                <a:lnTo>
                  <a:pt x="38320" y="79742"/>
                </a:lnTo>
                <a:lnTo>
                  <a:pt x="38320" y="64700"/>
                </a:lnTo>
                <a:lnTo>
                  <a:pt x="41106" y="64700"/>
                </a:lnTo>
                <a:lnTo>
                  <a:pt x="41518" y="69830"/>
                </a:lnTo>
                <a:lnTo>
                  <a:pt x="41930" y="64700"/>
                </a:lnTo>
                <a:close/>
                <a:moveTo>
                  <a:pt x="52222" y="64700"/>
                </a:moveTo>
                <a:lnTo>
                  <a:pt x="52222" y="79742"/>
                </a:lnTo>
                <a:lnTo>
                  <a:pt x="50480" y="79742"/>
                </a:lnTo>
                <a:lnTo>
                  <a:pt x="50480" y="73345"/>
                </a:lnTo>
                <a:lnTo>
                  <a:pt x="49942" y="79742"/>
                </a:lnTo>
                <a:lnTo>
                  <a:pt x="48042" y="79742"/>
                </a:lnTo>
                <a:lnTo>
                  <a:pt x="47504" y="73345"/>
                </a:lnTo>
                <a:lnTo>
                  <a:pt x="47504" y="79742"/>
                </a:lnTo>
                <a:lnTo>
                  <a:pt x="45793" y="79742"/>
                </a:lnTo>
                <a:lnTo>
                  <a:pt x="45793" y="64700"/>
                </a:lnTo>
                <a:lnTo>
                  <a:pt x="48580" y="64700"/>
                </a:lnTo>
                <a:lnTo>
                  <a:pt x="48992" y="69830"/>
                </a:lnTo>
                <a:lnTo>
                  <a:pt x="49404" y="64700"/>
                </a:lnTo>
                <a:close/>
                <a:moveTo>
                  <a:pt x="59696" y="64700"/>
                </a:moveTo>
                <a:lnTo>
                  <a:pt x="59696" y="79742"/>
                </a:lnTo>
                <a:lnTo>
                  <a:pt x="57954" y="79742"/>
                </a:lnTo>
                <a:lnTo>
                  <a:pt x="57954" y="73345"/>
                </a:lnTo>
                <a:lnTo>
                  <a:pt x="57448" y="79742"/>
                </a:lnTo>
                <a:lnTo>
                  <a:pt x="55516" y="79742"/>
                </a:lnTo>
                <a:lnTo>
                  <a:pt x="54978" y="73345"/>
                </a:lnTo>
                <a:lnTo>
                  <a:pt x="54978" y="79742"/>
                </a:lnTo>
                <a:lnTo>
                  <a:pt x="53267" y="79742"/>
                </a:lnTo>
                <a:lnTo>
                  <a:pt x="53267" y="64700"/>
                </a:lnTo>
                <a:lnTo>
                  <a:pt x="56054" y="64700"/>
                </a:lnTo>
                <a:lnTo>
                  <a:pt x="56466" y="69830"/>
                </a:lnTo>
                <a:lnTo>
                  <a:pt x="56878" y="64700"/>
                </a:lnTo>
                <a:close/>
                <a:moveTo>
                  <a:pt x="67170" y="64700"/>
                </a:moveTo>
                <a:lnTo>
                  <a:pt x="67170" y="79742"/>
                </a:lnTo>
                <a:lnTo>
                  <a:pt x="65428" y="79742"/>
                </a:lnTo>
                <a:lnTo>
                  <a:pt x="65428" y="73345"/>
                </a:lnTo>
                <a:lnTo>
                  <a:pt x="64922" y="79742"/>
                </a:lnTo>
                <a:lnTo>
                  <a:pt x="62990" y="79742"/>
                </a:lnTo>
                <a:lnTo>
                  <a:pt x="62483" y="73345"/>
                </a:lnTo>
                <a:lnTo>
                  <a:pt x="62483" y="79742"/>
                </a:lnTo>
                <a:lnTo>
                  <a:pt x="60741" y="79742"/>
                </a:lnTo>
                <a:lnTo>
                  <a:pt x="60741" y="64700"/>
                </a:lnTo>
                <a:lnTo>
                  <a:pt x="63528" y="64700"/>
                </a:lnTo>
                <a:lnTo>
                  <a:pt x="63940" y="69830"/>
                </a:lnTo>
                <a:lnTo>
                  <a:pt x="64383" y="64700"/>
                </a:lnTo>
                <a:close/>
                <a:moveTo>
                  <a:pt x="74644" y="64700"/>
                </a:moveTo>
                <a:lnTo>
                  <a:pt x="74644" y="79742"/>
                </a:lnTo>
                <a:lnTo>
                  <a:pt x="72902" y="79742"/>
                </a:lnTo>
                <a:lnTo>
                  <a:pt x="72902" y="73345"/>
                </a:lnTo>
                <a:lnTo>
                  <a:pt x="72395" y="79742"/>
                </a:lnTo>
                <a:lnTo>
                  <a:pt x="70464" y="79742"/>
                </a:lnTo>
                <a:lnTo>
                  <a:pt x="69957" y="73345"/>
                </a:lnTo>
                <a:lnTo>
                  <a:pt x="69957" y="79742"/>
                </a:lnTo>
                <a:lnTo>
                  <a:pt x="68215" y="79742"/>
                </a:lnTo>
                <a:lnTo>
                  <a:pt x="68215" y="64700"/>
                </a:lnTo>
                <a:lnTo>
                  <a:pt x="71002" y="64700"/>
                </a:lnTo>
                <a:lnTo>
                  <a:pt x="71445" y="69830"/>
                </a:lnTo>
                <a:lnTo>
                  <a:pt x="71857" y="64700"/>
                </a:lnTo>
                <a:close/>
                <a:moveTo>
                  <a:pt x="82118" y="64700"/>
                </a:moveTo>
                <a:lnTo>
                  <a:pt x="82118" y="79742"/>
                </a:lnTo>
                <a:lnTo>
                  <a:pt x="80376" y="79742"/>
                </a:lnTo>
                <a:lnTo>
                  <a:pt x="80376" y="73345"/>
                </a:lnTo>
                <a:lnTo>
                  <a:pt x="79869" y="79742"/>
                </a:lnTo>
                <a:lnTo>
                  <a:pt x="77969" y="79742"/>
                </a:lnTo>
                <a:lnTo>
                  <a:pt x="77431" y="73345"/>
                </a:lnTo>
                <a:lnTo>
                  <a:pt x="77431" y="79742"/>
                </a:lnTo>
                <a:lnTo>
                  <a:pt x="75689" y="79742"/>
                </a:lnTo>
                <a:lnTo>
                  <a:pt x="75689" y="64700"/>
                </a:lnTo>
                <a:lnTo>
                  <a:pt x="78508" y="64700"/>
                </a:lnTo>
                <a:lnTo>
                  <a:pt x="78919" y="69830"/>
                </a:lnTo>
                <a:lnTo>
                  <a:pt x="79331" y="64700"/>
                </a:lnTo>
                <a:close/>
                <a:moveTo>
                  <a:pt x="89623" y="64700"/>
                </a:moveTo>
                <a:lnTo>
                  <a:pt x="89623" y="79742"/>
                </a:lnTo>
                <a:lnTo>
                  <a:pt x="87882" y="79742"/>
                </a:lnTo>
                <a:lnTo>
                  <a:pt x="87882" y="73345"/>
                </a:lnTo>
                <a:lnTo>
                  <a:pt x="87343" y="79742"/>
                </a:lnTo>
                <a:lnTo>
                  <a:pt x="85443" y="79742"/>
                </a:lnTo>
                <a:lnTo>
                  <a:pt x="84905" y="73345"/>
                </a:lnTo>
                <a:lnTo>
                  <a:pt x="84905" y="79742"/>
                </a:lnTo>
                <a:lnTo>
                  <a:pt x="83163" y="79742"/>
                </a:lnTo>
                <a:lnTo>
                  <a:pt x="83163" y="64700"/>
                </a:lnTo>
                <a:lnTo>
                  <a:pt x="85982" y="64700"/>
                </a:lnTo>
                <a:lnTo>
                  <a:pt x="86393" y="69830"/>
                </a:lnTo>
                <a:lnTo>
                  <a:pt x="86805" y="64700"/>
                </a:lnTo>
                <a:close/>
                <a:moveTo>
                  <a:pt x="97097" y="64700"/>
                </a:moveTo>
                <a:lnTo>
                  <a:pt x="97097" y="79742"/>
                </a:lnTo>
                <a:lnTo>
                  <a:pt x="95356" y="79742"/>
                </a:lnTo>
                <a:lnTo>
                  <a:pt x="95356" y="73345"/>
                </a:lnTo>
                <a:lnTo>
                  <a:pt x="94817" y="79742"/>
                </a:lnTo>
                <a:lnTo>
                  <a:pt x="92917" y="79742"/>
                </a:lnTo>
                <a:lnTo>
                  <a:pt x="92379" y="73345"/>
                </a:lnTo>
                <a:lnTo>
                  <a:pt x="92379" y="79742"/>
                </a:lnTo>
                <a:lnTo>
                  <a:pt x="90637" y="79742"/>
                </a:lnTo>
                <a:lnTo>
                  <a:pt x="90637" y="64700"/>
                </a:lnTo>
                <a:lnTo>
                  <a:pt x="93455" y="64700"/>
                </a:lnTo>
                <a:lnTo>
                  <a:pt x="93867" y="69830"/>
                </a:lnTo>
                <a:lnTo>
                  <a:pt x="94279" y="64700"/>
                </a:lnTo>
                <a:close/>
                <a:moveTo>
                  <a:pt x="104571" y="64700"/>
                </a:moveTo>
                <a:lnTo>
                  <a:pt x="104571" y="79742"/>
                </a:lnTo>
                <a:lnTo>
                  <a:pt x="102829" y="79742"/>
                </a:lnTo>
                <a:lnTo>
                  <a:pt x="102829" y="73345"/>
                </a:lnTo>
                <a:lnTo>
                  <a:pt x="102323" y="79742"/>
                </a:lnTo>
                <a:lnTo>
                  <a:pt x="100391" y="79742"/>
                </a:lnTo>
                <a:lnTo>
                  <a:pt x="99853" y="73345"/>
                </a:lnTo>
                <a:lnTo>
                  <a:pt x="99853" y="79742"/>
                </a:lnTo>
                <a:lnTo>
                  <a:pt x="98142" y="79742"/>
                </a:lnTo>
                <a:lnTo>
                  <a:pt x="98142" y="64700"/>
                </a:lnTo>
                <a:lnTo>
                  <a:pt x="100929" y="64700"/>
                </a:lnTo>
                <a:lnTo>
                  <a:pt x="101341" y="69830"/>
                </a:lnTo>
                <a:lnTo>
                  <a:pt x="101753" y="64700"/>
                </a:lnTo>
                <a:close/>
                <a:moveTo>
                  <a:pt x="112045" y="64700"/>
                </a:moveTo>
                <a:lnTo>
                  <a:pt x="112045" y="79742"/>
                </a:lnTo>
                <a:lnTo>
                  <a:pt x="110303" y="79742"/>
                </a:lnTo>
                <a:lnTo>
                  <a:pt x="110303" y="73345"/>
                </a:lnTo>
                <a:lnTo>
                  <a:pt x="109797" y="79742"/>
                </a:lnTo>
                <a:lnTo>
                  <a:pt x="107865" y="79742"/>
                </a:lnTo>
                <a:lnTo>
                  <a:pt x="107358" y="73345"/>
                </a:lnTo>
                <a:lnTo>
                  <a:pt x="107358" y="79742"/>
                </a:lnTo>
                <a:lnTo>
                  <a:pt x="105616" y="79742"/>
                </a:lnTo>
                <a:lnTo>
                  <a:pt x="105616" y="64700"/>
                </a:lnTo>
                <a:lnTo>
                  <a:pt x="108403" y="64700"/>
                </a:lnTo>
                <a:lnTo>
                  <a:pt x="108815" y="69830"/>
                </a:lnTo>
                <a:lnTo>
                  <a:pt x="109258" y="64700"/>
                </a:lnTo>
                <a:close/>
                <a:moveTo>
                  <a:pt x="119519" y="64700"/>
                </a:moveTo>
                <a:lnTo>
                  <a:pt x="119519" y="79742"/>
                </a:lnTo>
                <a:lnTo>
                  <a:pt x="117777" y="79742"/>
                </a:lnTo>
                <a:lnTo>
                  <a:pt x="117777" y="73345"/>
                </a:lnTo>
                <a:lnTo>
                  <a:pt x="117271" y="79742"/>
                </a:lnTo>
                <a:lnTo>
                  <a:pt x="115339" y="79742"/>
                </a:lnTo>
                <a:lnTo>
                  <a:pt x="114832" y="73345"/>
                </a:lnTo>
                <a:lnTo>
                  <a:pt x="114832" y="79742"/>
                </a:lnTo>
                <a:lnTo>
                  <a:pt x="113090" y="79742"/>
                </a:lnTo>
                <a:lnTo>
                  <a:pt x="113090" y="64700"/>
                </a:lnTo>
                <a:lnTo>
                  <a:pt x="115877" y="64700"/>
                </a:lnTo>
                <a:lnTo>
                  <a:pt x="116320" y="69830"/>
                </a:lnTo>
                <a:lnTo>
                  <a:pt x="116732" y="64700"/>
                </a:lnTo>
                <a:close/>
                <a:moveTo>
                  <a:pt x="126993" y="64700"/>
                </a:moveTo>
                <a:lnTo>
                  <a:pt x="126993" y="79742"/>
                </a:lnTo>
                <a:lnTo>
                  <a:pt x="125283" y="79742"/>
                </a:lnTo>
                <a:lnTo>
                  <a:pt x="125283" y="73345"/>
                </a:lnTo>
                <a:lnTo>
                  <a:pt x="124744" y="79742"/>
                </a:lnTo>
                <a:lnTo>
                  <a:pt x="122813" y="79742"/>
                </a:lnTo>
                <a:lnTo>
                  <a:pt x="122306" y="73345"/>
                </a:lnTo>
                <a:lnTo>
                  <a:pt x="122306" y="79742"/>
                </a:lnTo>
                <a:lnTo>
                  <a:pt x="120564" y="79742"/>
                </a:lnTo>
                <a:lnTo>
                  <a:pt x="120564" y="64700"/>
                </a:lnTo>
                <a:lnTo>
                  <a:pt x="123351" y="64700"/>
                </a:lnTo>
                <a:lnTo>
                  <a:pt x="123794" y="69830"/>
                </a:lnTo>
                <a:lnTo>
                  <a:pt x="124206" y="64700"/>
                </a:lnTo>
                <a:close/>
                <a:moveTo>
                  <a:pt x="134467" y="64700"/>
                </a:moveTo>
                <a:lnTo>
                  <a:pt x="134467" y="79742"/>
                </a:lnTo>
                <a:lnTo>
                  <a:pt x="132757" y="79742"/>
                </a:lnTo>
                <a:lnTo>
                  <a:pt x="132757" y="73345"/>
                </a:lnTo>
                <a:lnTo>
                  <a:pt x="132218" y="79742"/>
                </a:lnTo>
                <a:lnTo>
                  <a:pt x="130318" y="79742"/>
                </a:lnTo>
                <a:lnTo>
                  <a:pt x="129780" y="73345"/>
                </a:lnTo>
                <a:lnTo>
                  <a:pt x="129780" y="79742"/>
                </a:lnTo>
                <a:lnTo>
                  <a:pt x="128038" y="79742"/>
                </a:lnTo>
                <a:lnTo>
                  <a:pt x="128038" y="64700"/>
                </a:lnTo>
                <a:lnTo>
                  <a:pt x="130857" y="64700"/>
                </a:lnTo>
                <a:lnTo>
                  <a:pt x="131268" y="69830"/>
                </a:lnTo>
                <a:lnTo>
                  <a:pt x="131680" y="64700"/>
                </a:lnTo>
                <a:close/>
                <a:moveTo>
                  <a:pt x="141941" y="64700"/>
                </a:moveTo>
                <a:lnTo>
                  <a:pt x="141941" y="79742"/>
                </a:lnTo>
                <a:lnTo>
                  <a:pt x="140231" y="79742"/>
                </a:lnTo>
                <a:lnTo>
                  <a:pt x="140231" y="73345"/>
                </a:lnTo>
                <a:lnTo>
                  <a:pt x="139692" y="79742"/>
                </a:lnTo>
                <a:lnTo>
                  <a:pt x="137792" y="79742"/>
                </a:lnTo>
                <a:lnTo>
                  <a:pt x="137254" y="73345"/>
                </a:lnTo>
                <a:lnTo>
                  <a:pt x="137254" y="79742"/>
                </a:lnTo>
                <a:lnTo>
                  <a:pt x="135512" y="79742"/>
                </a:lnTo>
                <a:lnTo>
                  <a:pt x="135512" y="64700"/>
                </a:lnTo>
                <a:lnTo>
                  <a:pt x="138330" y="64700"/>
                </a:lnTo>
                <a:lnTo>
                  <a:pt x="138742" y="69830"/>
                </a:lnTo>
                <a:lnTo>
                  <a:pt x="139154" y="64700"/>
                </a:lnTo>
                <a:close/>
                <a:moveTo>
                  <a:pt x="149446" y="64700"/>
                </a:moveTo>
                <a:lnTo>
                  <a:pt x="149446" y="79742"/>
                </a:lnTo>
                <a:lnTo>
                  <a:pt x="147705" y="79742"/>
                </a:lnTo>
                <a:lnTo>
                  <a:pt x="147705" y="73345"/>
                </a:lnTo>
                <a:lnTo>
                  <a:pt x="147166" y="79742"/>
                </a:lnTo>
                <a:lnTo>
                  <a:pt x="145266" y="79742"/>
                </a:lnTo>
                <a:lnTo>
                  <a:pt x="144728" y="73345"/>
                </a:lnTo>
                <a:lnTo>
                  <a:pt x="144728" y="79742"/>
                </a:lnTo>
                <a:lnTo>
                  <a:pt x="142986" y="79742"/>
                </a:lnTo>
                <a:lnTo>
                  <a:pt x="142986" y="64700"/>
                </a:lnTo>
                <a:lnTo>
                  <a:pt x="145804" y="64700"/>
                </a:lnTo>
                <a:lnTo>
                  <a:pt x="146216" y="69830"/>
                </a:lnTo>
                <a:lnTo>
                  <a:pt x="146628" y="64700"/>
                </a:lnTo>
                <a:close/>
                <a:moveTo>
                  <a:pt x="156920" y="64700"/>
                </a:moveTo>
                <a:lnTo>
                  <a:pt x="156920" y="79742"/>
                </a:lnTo>
                <a:lnTo>
                  <a:pt x="155178" y="79742"/>
                </a:lnTo>
                <a:lnTo>
                  <a:pt x="155178" y="73345"/>
                </a:lnTo>
                <a:lnTo>
                  <a:pt x="154640" y="79742"/>
                </a:lnTo>
                <a:lnTo>
                  <a:pt x="152740" y="79742"/>
                </a:lnTo>
                <a:lnTo>
                  <a:pt x="152233" y="73345"/>
                </a:lnTo>
                <a:lnTo>
                  <a:pt x="152233" y="79742"/>
                </a:lnTo>
                <a:lnTo>
                  <a:pt x="150491" y="79742"/>
                </a:lnTo>
                <a:lnTo>
                  <a:pt x="150491" y="64700"/>
                </a:lnTo>
                <a:lnTo>
                  <a:pt x="153278" y="64700"/>
                </a:lnTo>
                <a:lnTo>
                  <a:pt x="153690" y="69830"/>
                </a:lnTo>
                <a:lnTo>
                  <a:pt x="154133" y="64700"/>
                </a:lnTo>
                <a:close/>
                <a:moveTo>
                  <a:pt x="164394" y="64700"/>
                </a:moveTo>
                <a:lnTo>
                  <a:pt x="164394" y="79742"/>
                </a:lnTo>
                <a:lnTo>
                  <a:pt x="162652" y="79742"/>
                </a:lnTo>
                <a:lnTo>
                  <a:pt x="162652" y="73345"/>
                </a:lnTo>
                <a:lnTo>
                  <a:pt x="162146" y="79742"/>
                </a:lnTo>
                <a:lnTo>
                  <a:pt x="160214" y="79742"/>
                </a:lnTo>
                <a:lnTo>
                  <a:pt x="159707" y="73345"/>
                </a:lnTo>
                <a:lnTo>
                  <a:pt x="159707" y="79742"/>
                </a:lnTo>
                <a:lnTo>
                  <a:pt x="157965" y="79742"/>
                </a:lnTo>
                <a:lnTo>
                  <a:pt x="157965" y="64700"/>
                </a:lnTo>
                <a:lnTo>
                  <a:pt x="160752" y="64700"/>
                </a:lnTo>
                <a:lnTo>
                  <a:pt x="161164" y="69830"/>
                </a:lnTo>
                <a:lnTo>
                  <a:pt x="161607" y="64700"/>
                </a:lnTo>
                <a:close/>
                <a:moveTo>
                  <a:pt x="171868" y="64700"/>
                </a:moveTo>
                <a:lnTo>
                  <a:pt x="171868" y="79742"/>
                </a:lnTo>
                <a:lnTo>
                  <a:pt x="170126" y="79742"/>
                </a:lnTo>
                <a:lnTo>
                  <a:pt x="170126" y="73345"/>
                </a:lnTo>
                <a:lnTo>
                  <a:pt x="169620" y="79742"/>
                </a:lnTo>
                <a:lnTo>
                  <a:pt x="167688" y="79742"/>
                </a:lnTo>
                <a:lnTo>
                  <a:pt x="167181" y="73345"/>
                </a:lnTo>
                <a:lnTo>
                  <a:pt x="167181" y="79742"/>
                </a:lnTo>
                <a:lnTo>
                  <a:pt x="165439" y="79742"/>
                </a:lnTo>
                <a:lnTo>
                  <a:pt x="165439" y="64700"/>
                </a:lnTo>
                <a:lnTo>
                  <a:pt x="168226" y="64700"/>
                </a:lnTo>
                <a:lnTo>
                  <a:pt x="168638" y="69830"/>
                </a:lnTo>
                <a:lnTo>
                  <a:pt x="169081" y="64700"/>
                </a:lnTo>
                <a:close/>
                <a:moveTo>
                  <a:pt x="179342" y="64700"/>
                </a:moveTo>
                <a:lnTo>
                  <a:pt x="179342" y="79742"/>
                </a:lnTo>
                <a:lnTo>
                  <a:pt x="177600" y="79742"/>
                </a:lnTo>
                <a:lnTo>
                  <a:pt x="177600" y="73345"/>
                </a:lnTo>
                <a:lnTo>
                  <a:pt x="177093" y="79742"/>
                </a:lnTo>
                <a:lnTo>
                  <a:pt x="175193" y="79742"/>
                </a:lnTo>
                <a:lnTo>
                  <a:pt x="174655" y="73345"/>
                </a:lnTo>
                <a:lnTo>
                  <a:pt x="174655" y="79742"/>
                </a:lnTo>
                <a:lnTo>
                  <a:pt x="172913" y="79742"/>
                </a:lnTo>
                <a:lnTo>
                  <a:pt x="172913" y="64700"/>
                </a:lnTo>
                <a:lnTo>
                  <a:pt x="175732" y="64700"/>
                </a:lnTo>
                <a:lnTo>
                  <a:pt x="176143" y="69830"/>
                </a:lnTo>
                <a:lnTo>
                  <a:pt x="176555" y="64700"/>
                </a:lnTo>
                <a:close/>
                <a:moveTo>
                  <a:pt x="186816" y="64700"/>
                </a:moveTo>
                <a:lnTo>
                  <a:pt x="186816" y="79742"/>
                </a:lnTo>
                <a:lnTo>
                  <a:pt x="185106" y="79742"/>
                </a:lnTo>
                <a:lnTo>
                  <a:pt x="185106" y="73345"/>
                </a:lnTo>
                <a:lnTo>
                  <a:pt x="184567" y="79742"/>
                </a:lnTo>
                <a:lnTo>
                  <a:pt x="182667" y="79742"/>
                </a:lnTo>
                <a:lnTo>
                  <a:pt x="182129" y="73345"/>
                </a:lnTo>
                <a:lnTo>
                  <a:pt x="182129" y="79742"/>
                </a:lnTo>
                <a:lnTo>
                  <a:pt x="180387" y="79742"/>
                </a:lnTo>
                <a:lnTo>
                  <a:pt x="180387" y="64700"/>
                </a:lnTo>
                <a:lnTo>
                  <a:pt x="183206" y="64700"/>
                </a:lnTo>
                <a:lnTo>
                  <a:pt x="183617" y="69830"/>
                </a:lnTo>
                <a:lnTo>
                  <a:pt x="184029" y="64700"/>
                </a:lnTo>
                <a:close/>
                <a:moveTo>
                  <a:pt x="194321" y="64700"/>
                </a:moveTo>
                <a:lnTo>
                  <a:pt x="194321" y="79742"/>
                </a:lnTo>
                <a:lnTo>
                  <a:pt x="192580" y="79742"/>
                </a:lnTo>
                <a:lnTo>
                  <a:pt x="192580" y="73345"/>
                </a:lnTo>
                <a:lnTo>
                  <a:pt x="192041" y="79742"/>
                </a:lnTo>
                <a:lnTo>
                  <a:pt x="190141" y="79742"/>
                </a:lnTo>
                <a:lnTo>
                  <a:pt x="189603" y="73345"/>
                </a:lnTo>
                <a:lnTo>
                  <a:pt x="189603" y="79742"/>
                </a:lnTo>
                <a:lnTo>
                  <a:pt x="187861" y="79742"/>
                </a:lnTo>
                <a:lnTo>
                  <a:pt x="187861" y="64700"/>
                </a:lnTo>
                <a:lnTo>
                  <a:pt x="190679" y="64700"/>
                </a:lnTo>
                <a:lnTo>
                  <a:pt x="191091" y="69830"/>
                </a:lnTo>
                <a:lnTo>
                  <a:pt x="191503" y="64700"/>
                </a:lnTo>
                <a:close/>
                <a:moveTo>
                  <a:pt x="201795" y="64700"/>
                </a:moveTo>
                <a:lnTo>
                  <a:pt x="201795" y="79742"/>
                </a:lnTo>
                <a:lnTo>
                  <a:pt x="200054" y="79742"/>
                </a:lnTo>
                <a:lnTo>
                  <a:pt x="200054" y="73345"/>
                </a:lnTo>
                <a:lnTo>
                  <a:pt x="199515" y="79742"/>
                </a:lnTo>
                <a:lnTo>
                  <a:pt x="197615" y="79742"/>
                </a:lnTo>
                <a:lnTo>
                  <a:pt x="197077" y="73345"/>
                </a:lnTo>
                <a:lnTo>
                  <a:pt x="197077" y="79742"/>
                </a:lnTo>
                <a:lnTo>
                  <a:pt x="195366" y="79742"/>
                </a:lnTo>
                <a:lnTo>
                  <a:pt x="195366" y="64700"/>
                </a:lnTo>
                <a:lnTo>
                  <a:pt x="198153" y="64700"/>
                </a:lnTo>
                <a:lnTo>
                  <a:pt x="198565" y="69830"/>
                </a:lnTo>
                <a:lnTo>
                  <a:pt x="198977" y="64700"/>
                </a:lnTo>
                <a:close/>
                <a:moveTo>
                  <a:pt x="209269" y="64700"/>
                </a:moveTo>
                <a:lnTo>
                  <a:pt x="209269" y="79742"/>
                </a:lnTo>
                <a:lnTo>
                  <a:pt x="207527" y="79742"/>
                </a:lnTo>
                <a:lnTo>
                  <a:pt x="207527" y="73345"/>
                </a:lnTo>
                <a:lnTo>
                  <a:pt x="207021" y="79742"/>
                </a:lnTo>
                <a:lnTo>
                  <a:pt x="205089" y="79742"/>
                </a:lnTo>
                <a:lnTo>
                  <a:pt x="204582" y="73345"/>
                </a:lnTo>
                <a:lnTo>
                  <a:pt x="204582" y="79742"/>
                </a:lnTo>
                <a:lnTo>
                  <a:pt x="202840" y="79742"/>
                </a:lnTo>
                <a:lnTo>
                  <a:pt x="202840" y="64700"/>
                </a:lnTo>
                <a:lnTo>
                  <a:pt x="205627" y="64700"/>
                </a:lnTo>
                <a:lnTo>
                  <a:pt x="206039" y="69830"/>
                </a:lnTo>
                <a:lnTo>
                  <a:pt x="206451" y="64700"/>
                </a:lnTo>
                <a:close/>
                <a:moveTo>
                  <a:pt x="216743" y="64700"/>
                </a:moveTo>
                <a:lnTo>
                  <a:pt x="216743" y="79742"/>
                </a:lnTo>
                <a:lnTo>
                  <a:pt x="215001" y="79742"/>
                </a:lnTo>
                <a:lnTo>
                  <a:pt x="215001" y="73345"/>
                </a:lnTo>
                <a:lnTo>
                  <a:pt x="214495" y="79742"/>
                </a:lnTo>
                <a:lnTo>
                  <a:pt x="212563" y="79742"/>
                </a:lnTo>
                <a:lnTo>
                  <a:pt x="212056" y="73345"/>
                </a:lnTo>
                <a:lnTo>
                  <a:pt x="212056" y="79742"/>
                </a:lnTo>
                <a:lnTo>
                  <a:pt x="210314" y="79742"/>
                </a:lnTo>
                <a:lnTo>
                  <a:pt x="210314" y="64700"/>
                </a:lnTo>
                <a:lnTo>
                  <a:pt x="213101" y="64700"/>
                </a:lnTo>
                <a:lnTo>
                  <a:pt x="213513" y="69830"/>
                </a:lnTo>
                <a:lnTo>
                  <a:pt x="213956" y="64700"/>
                </a:lnTo>
                <a:close/>
                <a:moveTo>
                  <a:pt x="224217" y="64700"/>
                </a:moveTo>
                <a:lnTo>
                  <a:pt x="224217" y="79742"/>
                </a:lnTo>
                <a:lnTo>
                  <a:pt x="222475" y="79742"/>
                </a:lnTo>
                <a:lnTo>
                  <a:pt x="222475" y="73345"/>
                </a:lnTo>
                <a:lnTo>
                  <a:pt x="221969" y="79742"/>
                </a:lnTo>
                <a:lnTo>
                  <a:pt x="220037" y="79742"/>
                </a:lnTo>
                <a:lnTo>
                  <a:pt x="219530" y="73345"/>
                </a:lnTo>
                <a:lnTo>
                  <a:pt x="219530" y="79742"/>
                </a:lnTo>
                <a:lnTo>
                  <a:pt x="217788" y="79742"/>
                </a:lnTo>
                <a:lnTo>
                  <a:pt x="217788" y="64700"/>
                </a:lnTo>
                <a:lnTo>
                  <a:pt x="220575" y="64700"/>
                </a:lnTo>
                <a:lnTo>
                  <a:pt x="221018" y="69830"/>
                </a:lnTo>
                <a:lnTo>
                  <a:pt x="221430" y="64700"/>
                </a:lnTo>
                <a:close/>
                <a:moveTo>
                  <a:pt x="231691" y="64700"/>
                </a:moveTo>
                <a:lnTo>
                  <a:pt x="231691" y="79742"/>
                </a:lnTo>
                <a:lnTo>
                  <a:pt x="229981" y="79742"/>
                </a:lnTo>
                <a:lnTo>
                  <a:pt x="229981" y="73345"/>
                </a:lnTo>
                <a:lnTo>
                  <a:pt x="229442" y="79742"/>
                </a:lnTo>
                <a:lnTo>
                  <a:pt x="227542" y="79742"/>
                </a:lnTo>
                <a:lnTo>
                  <a:pt x="227004" y="73345"/>
                </a:lnTo>
                <a:lnTo>
                  <a:pt x="227004" y="79742"/>
                </a:lnTo>
                <a:lnTo>
                  <a:pt x="225262" y="79742"/>
                </a:lnTo>
                <a:lnTo>
                  <a:pt x="225262" y="64700"/>
                </a:lnTo>
                <a:lnTo>
                  <a:pt x="228049" y="64700"/>
                </a:lnTo>
                <a:lnTo>
                  <a:pt x="228492" y="69830"/>
                </a:lnTo>
                <a:lnTo>
                  <a:pt x="228904" y="64700"/>
                </a:lnTo>
                <a:close/>
                <a:moveTo>
                  <a:pt x="239165" y="64700"/>
                </a:moveTo>
                <a:lnTo>
                  <a:pt x="239165" y="79742"/>
                </a:lnTo>
                <a:lnTo>
                  <a:pt x="237455" y="79742"/>
                </a:lnTo>
                <a:lnTo>
                  <a:pt x="237455" y="73345"/>
                </a:lnTo>
                <a:lnTo>
                  <a:pt x="236916" y="79742"/>
                </a:lnTo>
                <a:lnTo>
                  <a:pt x="235016" y="79742"/>
                </a:lnTo>
                <a:lnTo>
                  <a:pt x="234478" y="73345"/>
                </a:lnTo>
                <a:lnTo>
                  <a:pt x="234478" y="79742"/>
                </a:lnTo>
                <a:lnTo>
                  <a:pt x="232736" y="79742"/>
                </a:lnTo>
                <a:lnTo>
                  <a:pt x="232736" y="64700"/>
                </a:lnTo>
                <a:lnTo>
                  <a:pt x="235555" y="64700"/>
                </a:lnTo>
                <a:lnTo>
                  <a:pt x="235966" y="69830"/>
                </a:lnTo>
                <a:lnTo>
                  <a:pt x="236378" y="64700"/>
                </a:lnTo>
                <a:close/>
                <a:moveTo>
                  <a:pt x="246670" y="64700"/>
                </a:moveTo>
                <a:lnTo>
                  <a:pt x="246670" y="79742"/>
                </a:lnTo>
                <a:lnTo>
                  <a:pt x="244929" y="79742"/>
                </a:lnTo>
                <a:lnTo>
                  <a:pt x="244929" y="73345"/>
                </a:lnTo>
                <a:lnTo>
                  <a:pt x="244390" y="79742"/>
                </a:lnTo>
                <a:lnTo>
                  <a:pt x="242490" y="79742"/>
                </a:lnTo>
                <a:lnTo>
                  <a:pt x="241952" y="73345"/>
                </a:lnTo>
                <a:lnTo>
                  <a:pt x="241952" y="79742"/>
                </a:lnTo>
                <a:lnTo>
                  <a:pt x="240242" y="79742"/>
                </a:lnTo>
                <a:lnTo>
                  <a:pt x="240242" y="64700"/>
                </a:lnTo>
                <a:lnTo>
                  <a:pt x="243028" y="64700"/>
                </a:lnTo>
                <a:lnTo>
                  <a:pt x="243440" y="69830"/>
                </a:lnTo>
                <a:lnTo>
                  <a:pt x="243852" y="64700"/>
                </a:lnTo>
                <a:close/>
                <a:moveTo>
                  <a:pt x="254144" y="64700"/>
                </a:moveTo>
                <a:lnTo>
                  <a:pt x="254144" y="79742"/>
                </a:lnTo>
                <a:lnTo>
                  <a:pt x="252402" y="79742"/>
                </a:lnTo>
                <a:lnTo>
                  <a:pt x="252402" y="73345"/>
                </a:lnTo>
                <a:lnTo>
                  <a:pt x="251864" y="79742"/>
                </a:lnTo>
                <a:lnTo>
                  <a:pt x="249964" y="79742"/>
                </a:lnTo>
                <a:lnTo>
                  <a:pt x="249426" y="73345"/>
                </a:lnTo>
                <a:lnTo>
                  <a:pt x="249426" y="79742"/>
                </a:lnTo>
                <a:lnTo>
                  <a:pt x="247715" y="79742"/>
                </a:lnTo>
                <a:lnTo>
                  <a:pt x="247715" y="64700"/>
                </a:lnTo>
                <a:lnTo>
                  <a:pt x="250502" y="64700"/>
                </a:lnTo>
                <a:lnTo>
                  <a:pt x="250914" y="69830"/>
                </a:lnTo>
                <a:lnTo>
                  <a:pt x="251326" y="64700"/>
                </a:lnTo>
                <a:close/>
                <a:moveTo>
                  <a:pt x="261618" y="64700"/>
                </a:moveTo>
                <a:lnTo>
                  <a:pt x="261618" y="79742"/>
                </a:lnTo>
                <a:lnTo>
                  <a:pt x="259876" y="79742"/>
                </a:lnTo>
                <a:lnTo>
                  <a:pt x="259876" y="73345"/>
                </a:lnTo>
                <a:lnTo>
                  <a:pt x="259338" y="79742"/>
                </a:lnTo>
                <a:lnTo>
                  <a:pt x="257438" y="79742"/>
                </a:lnTo>
                <a:lnTo>
                  <a:pt x="256899" y="73345"/>
                </a:lnTo>
                <a:lnTo>
                  <a:pt x="256899" y="79742"/>
                </a:lnTo>
                <a:lnTo>
                  <a:pt x="255189" y="79742"/>
                </a:lnTo>
                <a:lnTo>
                  <a:pt x="255189" y="64700"/>
                </a:lnTo>
                <a:lnTo>
                  <a:pt x="257976" y="64700"/>
                </a:lnTo>
                <a:lnTo>
                  <a:pt x="258388" y="69830"/>
                </a:lnTo>
                <a:lnTo>
                  <a:pt x="258831" y="64700"/>
                </a:lnTo>
                <a:close/>
                <a:moveTo>
                  <a:pt x="269092" y="64700"/>
                </a:moveTo>
                <a:lnTo>
                  <a:pt x="269092" y="79742"/>
                </a:lnTo>
                <a:lnTo>
                  <a:pt x="267350" y="79742"/>
                </a:lnTo>
                <a:lnTo>
                  <a:pt x="267350" y="73345"/>
                </a:lnTo>
                <a:lnTo>
                  <a:pt x="266844" y="79742"/>
                </a:lnTo>
                <a:lnTo>
                  <a:pt x="264912" y="79742"/>
                </a:lnTo>
                <a:lnTo>
                  <a:pt x="264405" y="73345"/>
                </a:lnTo>
                <a:lnTo>
                  <a:pt x="264405" y="79742"/>
                </a:lnTo>
                <a:lnTo>
                  <a:pt x="262663" y="79742"/>
                </a:lnTo>
                <a:lnTo>
                  <a:pt x="262663" y="64700"/>
                </a:lnTo>
                <a:lnTo>
                  <a:pt x="265450" y="64700"/>
                </a:lnTo>
                <a:lnTo>
                  <a:pt x="265862" y="69830"/>
                </a:lnTo>
                <a:lnTo>
                  <a:pt x="266305" y="64700"/>
                </a:lnTo>
                <a:close/>
                <a:moveTo>
                  <a:pt x="276566" y="64700"/>
                </a:moveTo>
                <a:lnTo>
                  <a:pt x="276566" y="79742"/>
                </a:lnTo>
                <a:lnTo>
                  <a:pt x="274824" y="79742"/>
                </a:lnTo>
                <a:lnTo>
                  <a:pt x="274824" y="73345"/>
                </a:lnTo>
                <a:lnTo>
                  <a:pt x="274317" y="79742"/>
                </a:lnTo>
                <a:lnTo>
                  <a:pt x="272386" y="79742"/>
                </a:lnTo>
                <a:lnTo>
                  <a:pt x="271879" y="73345"/>
                </a:lnTo>
                <a:lnTo>
                  <a:pt x="271879" y="79742"/>
                </a:lnTo>
                <a:lnTo>
                  <a:pt x="270137" y="79742"/>
                </a:lnTo>
                <a:lnTo>
                  <a:pt x="270137" y="64700"/>
                </a:lnTo>
                <a:lnTo>
                  <a:pt x="272924" y="64700"/>
                </a:lnTo>
                <a:lnTo>
                  <a:pt x="273367" y="69830"/>
                </a:lnTo>
                <a:lnTo>
                  <a:pt x="273779" y="64700"/>
                </a:lnTo>
                <a:close/>
                <a:moveTo>
                  <a:pt x="284040" y="64700"/>
                </a:moveTo>
                <a:lnTo>
                  <a:pt x="284040" y="79742"/>
                </a:lnTo>
                <a:lnTo>
                  <a:pt x="282298" y="79742"/>
                </a:lnTo>
                <a:lnTo>
                  <a:pt x="282298" y="73345"/>
                </a:lnTo>
                <a:lnTo>
                  <a:pt x="281791" y="79742"/>
                </a:lnTo>
                <a:lnTo>
                  <a:pt x="279860" y="79742"/>
                </a:lnTo>
                <a:lnTo>
                  <a:pt x="279353" y="73345"/>
                </a:lnTo>
                <a:lnTo>
                  <a:pt x="279353" y="79742"/>
                </a:lnTo>
                <a:lnTo>
                  <a:pt x="277611" y="79742"/>
                </a:lnTo>
                <a:lnTo>
                  <a:pt x="277611" y="64700"/>
                </a:lnTo>
                <a:lnTo>
                  <a:pt x="280430" y="64700"/>
                </a:lnTo>
                <a:lnTo>
                  <a:pt x="280841" y="69830"/>
                </a:lnTo>
                <a:lnTo>
                  <a:pt x="281253" y="64700"/>
                </a:lnTo>
                <a:close/>
                <a:moveTo>
                  <a:pt x="7347" y="80566"/>
                </a:moveTo>
                <a:lnTo>
                  <a:pt x="7347" y="95608"/>
                </a:lnTo>
                <a:lnTo>
                  <a:pt x="5605" y="95608"/>
                </a:lnTo>
                <a:lnTo>
                  <a:pt x="5605" y="89211"/>
                </a:lnTo>
                <a:lnTo>
                  <a:pt x="5099" y="95608"/>
                </a:lnTo>
                <a:lnTo>
                  <a:pt x="3167" y="95608"/>
                </a:lnTo>
                <a:lnTo>
                  <a:pt x="2629" y="89211"/>
                </a:lnTo>
                <a:lnTo>
                  <a:pt x="2629" y="95608"/>
                </a:lnTo>
                <a:lnTo>
                  <a:pt x="918" y="95608"/>
                </a:lnTo>
                <a:lnTo>
                  <a:pt x="918" y="80566"/>
                </a:lnTo>
                <a:lnTo>
                  <a:pt x="3705" y="80566"/>
                </a:lnTo>
                <a:lnTo>
                  <a:pt x="4117" y="85696"/>
                </a:lnTo>
                <a:lnTo>
                  <a:pt x="4529" y="80566"/>
                </a:lnTo>
                <a:close/>
                <a:moveTo>
                  <a:pt x="14821" y="80566"/>
                </a:moveTo>
                <a:lnTo>
                  <a:pt x="14821" y="95608"/>
                </a:lnTo>
                <a:lnTo>
                  <a:pt x="13079" y="95608"/>
                </a:lnTo>
                <a:lnTo>
                  <a:pt x="13079" y="89211"/>
                </a:lnTo>
                <a:lnTo>
                  <a:pt x="12573" y="95608"/>
                </a:lnTo>
                <a:lnTo>
                  <a:pt x="10641" y="95608"/>
                </a:lnTo>
                <a:lnTo>
                  <a:pt x="10134" y="89211"/>
                </a:lnTo>
                <a:lnTo>
                  <a:pt x="10134" y="95608"/>
                </a:lnTo>
                <a:lnTo>
                  <a:pt x="8392" y="95608"/>
                </a:lnTo>
                <a:lnTo>
                  <a:pt x="8392" y="80566"/>
                </a:lnTo>
                <a:lnTo>
                  <a:pt x="11179" y="80566"/>
                </a:lnTo>
                <a:lnTo>
                  <a:pt x="11591" y="85696"/>
                </a:lnTo>
                <a:lnTo>
                  <a:pt x="12034" y="80566"/>
                </a:lnTo>
                <a:close/>
                <a:moveTo>
                  <a:pt x="22295" y="80566"/>
                </a:moveTo>
                <a:lnTo>
                  <a:pt x="22295" y="95608"/>
                </a:lnTo>
                <a:lnTo>
                  <a:pt x="20553" y="95608"/>
                </a:lnTo>
                <a:lnTo>
                  <a:pt x="20553" y="89211"/>
                </a:lnTo>
                <a:lnTo>
                  <a:pt x="20047" y="95608"/>
                </a:lnTo>
                <a:lnTo>
                  <a:pt x="18115" y="95608"/>
                </a:lnTo>
                <a:lnTo>
                  <a:pt x="17608" y="89211"/>
                </a:lnTo>
                <a:lnTo>
                  <a:pt x="17608" y="95608"/>
                </a:lnTo>
                <a:lnTo>
                  <a:pt x="15866" y="95608"/>
                </a:lnTo>
                <a:lnTo>
                  <a:pt x="15866" y="80566"/>
                </a:lnTo>
                <a:lnTo>
                  <a:pt x="18653" y="80566"/>
                </a:lnTo>
                <a:lnTo>
                  <a:pt x="19096" y="85696"/>
                </a:lnTo>
                <a:lnTo>
                  <a:pt x="19508" y="80566"/>
                </a:lnTo>
                <a:close/>
                <a:moveTo>
                  <a:pt x="29769" y="80566"/>
                </a:moveTo>
                <a:lnTo>
                  <a:pt x="29769" y="95608"/>
                </a:lnTo>
                <a:lnTo>
                  <a:pt x="28059" y="95608"/>
                </a:lnTo>
                <a:lnTo>
                  <a:pt x="28059" y="89211"/>
                </a:lnTo>
                <a:lnTo>
                  <a:pt x="27520" y="95608"/>
                </a:lnTo>
                <a:lnTo>
                  <a:pt x="25589" y="95608"/>
                </a:lnTo>
                <a:lnTo>
                  <a:pt x="25082" y="89211"/>
                </a:lnTo>
                <a:lnTo>
                  <a:pt x="25082" y="95608"/>
                </a:lnTo>
                <a:lnTo>
                  <a:pt x="23340" y="95608"/>
                </a:lnTo>
                <a:lnTo>
                  <a:pt x="23340" y="80566"/>
                </a:lnTo>
                <a:lnTo>
                  <a:pt x="26159" y="80566"/>
                </a:lnTo>
                <a:lnTo>
                  <a:pt x="26570" y="85696"/>
                </a:lnTo>
                <a:lnTo>
                  <a:pt x="26982" y="80566"/>
                </a:lnTo>
                <a:close/>
                <a:moveTo>
                  <a:pt x="37243" y="80566"/>
                </a:moveTo>
                <a:lnTo>
                  <a:pt x="37243" y="95608"/>
                </a:lnTo>
                <a:lnTo>
                  <a:pt x="35533" y="95608"/>
                </a:lnTo>
                <a:lnTo>
                  <a:pt x="35533" y="89211"/>
                </a:lnTo>
                <a:lnTo>
                  <a:pt x="34994" y="95608"/>
                </a:lnTo>
                <a:lnTo>
                  <a:pt x="33094" y="95608"/>
                </a:lnTo>
                <a:lnTo>
                  <a:pt x="32556" y="89211"/>
                </a:lnTo>
                <a:lnTo>
                  <a:pt x="32556" y="95608"/>
                </a:lnTo>
                <a:lnTo>
                  <a:pt x="30814" y="95608"/>
                </a:lnTo>
                <a:lnTo>
                  <a:pt x="30814" y="80566"/>
                </a:lnTo>
                <a:lnTo>
                  <a:pt x="33633" y="80566"/>
                </a:lnTo>
                <a:lnTo>
                  <a:pt x="34044" y="85696"/>
                </a:lnTo>
                <a:lnTo>
                  <a:pt x="34456" y="80566"/>
                </a:lnTo>
                <a:close/>
                <a:moveTo>
                  <a:pt x="44748" y="80566"/>
                </a:moveTo>
                <a:lnTo>
                  <a:pt x="44748" y="95608"/>
                </a:lnTo>
                <a:lnTo>
                  <a:pt x="43007" y="95608"/>
                </a:lnTo>
                <a:lnTo>
                  <a:pt x="43007" y="89211"/>
                </a:lnTo>
                <a:lnTo>
                  <a:pt x="42468" y="95608"/>
                </a:lnTo>
                <a:lnTo>
                  <a:pt x="40568" y="95608"/>
                </a:lnTo>
                <a:lnTo>
                  <a:pt x="40030" y="89211"/>
                </a:lnTo>
                <a:lnTo>
                  <a:pt x="40030" y="95608"/>
                </a:lnTo>
                <a:lnTo>
                  <a:pt x="38320" y="95608"/>
                </a:lnTo>
                <a:lnTo>
                  <a:pt x="38320" y="80566"/>
                </a:lnTo>
                <a:lnTo>
                  <a:pt x="41106" y="80566"/>
                </a:lnTo>
                <a:lnTo>
                  <a:pt x="41518" y="85696"/>
                </a:lnTo>
                <a:lnTo>
                  <a:pt x="41930" y="80566"/>
                </a:lnTo>
                <a:close/>
                <a:moveTo>
                  <a:pt x="52222" y="80566"/>
                </a:moveTo>
                <a:lnTo>
                  <a:pt x="52222" y="95608"/>
                </a:lnTo>
                <a:lnTo>
                  <a:pt x="50480" y="95608"/>
                </a:lnTo>
                <a:lnTo>
                  <a:pt x="50480" y="89211"/>
                </a:lnTo>
                <a:lnTo>
                  <a:pt x="49942" y="95608"/>
                </a:lnTo>
                <a:lnTo>
                  <a:pt x="48042" y="95608"/>
                </a:lnTo>
                <a:lnTo>
                  <a:pt x="47504" y="89211"/>
                </a:lnTo>
                <a:lnTo>
                  <a:pt x="47504" y="95608"/>
                </a:lnTo>
                <a:lnTo>
                  <a:pt x="45793" y="95608"/>
                </a:lnTo>
                <a:lnTo>
                  <a:pt x="45793" y="80566"/>
                </a:lnTo>
                <a:lnTo>
                  <a:pt x="48580" y="80566"/>
                </a:lnTo>
                <a:lnTo>
                  <a:pt x="48992" y="85696"/>
                </a:lnTo>
                <a:lnTo>
                  <a:pt x="49404" y="80566"/>
                </a:lnTo>
                <a:close/>
                <a:moveTo>
                  <a:pt x="59696" y="80566"/>
                </a:moveTo>
                <a:lnTo>
                  <a:pt x="59696" y="95608"/>
                </a:lnTo>
                <a:lnTo>
                  <a:pt x="57954" y="95608"/>
                </a:lnTo>
                <a:lnTo>
                  <a:pt x="57954" y="89211"/>
                </a:lnTo>
                <a:lnTo>
                  <a:pt x="57448" y="95608"/>
                </a:lnTo>
                <a:lnTo>
                  <a:pt x="55516" y="95608"/>
                </a:lnTo>
                <a:lnTo>
                  <a:pt x="54978" y="89211"/>
                </a:lnTo>
                <a:lnTo>
                  <a:pt x="54978" y="95608"/>
                </a:lnTo>
                <a:lnTo>
                  <a:pt x="53267" y="95608"/>
                </a:lnTo>
                <a:lnTo>
                  <a:pt x="53267" y="80566"/>
                </a:lnTo>
                <a:lnTo>
                  <a:pt x="56054" y="80566"/>
                </a:lnTo>
                <a:lnTo>
                  <a:pt x="56466" y="85696"/>
                </a:lnTo>
                <a:lnTo>
                  <a:pt x="56878" y="80566"/>
                </a:lnTo>
                <a:close/>
                <a:moveTo>
                  <a:pt x="67170" y="80566"/>
                </a:moveTo>
                <a:lnTo>
                  <a:pt x="67170" y="95608"/>
                </a:lnTo>
                <a:lnTo>
                  <a:pt x="65428" y="95608"/>
                </a:lnTo>
                <a:lnTo>
                  <a:pt x="65428" y="89211"/>
                </a:lnTo>
                <a:lnTo>
                  <a:pt x="64922" y="95608"/>
                </a:lnTo>
                <a:lnTo>
                  <a:pt x="62990" y="95608"/>
                </a:lnTo>
                <a:lnTo>
                  <a:pt x="62483" y="89211"/>
                </a:lnTo>
                <a:lnTo>
                  <a:pt x="62483" y="95608"/>
                </a:lnTo>
                <a:lnTo>
                  <a:pt x="60741" y="95608"/>
                </a:lnTo>
                <a:lnTo>
                  <a:pt x="60741" y="80566"/>
                </a:lnTo>
                <a:lnTo>
                  <a:pt x="63528" y="80566"/>
                </a:lnTo>
                <a:lnTo>
                  <a:pt x="63940" y="85696"/>
                </a:lnTo>
                <a:lnTo>
                  <a:pt x="64383" y="80566"/>
                </a:lnTo>
                <a:close/>
                <a:moveTo>
                  <a:pt x="74644" y="80566"/>
                </a:moveTo>
                <a:lnTo>
                  <a:pt x="74644" y="95608"/>
                </a:lnTo>
                <a:lnTo>
                  <a:pt x="72902" y="95608"/>
                </a:lnTo>
                <a:lnTo>
                  <a:pt x="72902" y="89211"/>
                </a:lnTo>
                <a:lnTo>
                  <a:pt x="72395" y="95608"/>
                </a:lnTo>
                <a:lnTo>
                  <a:pt x="70464" y="95608"/>
                </a:lnTo>
                <a:lnTo>
                  <a:pt x="69957" y="89211"/>
                </a:lnTo>
                <a:lnTo>
                  <a:pt x="69957" y="95608"/>
                </a:lnTo>
                <a:lnTo>
                  <a:pt x="68215" y="95608"/>
                </a:lnTo>
                <a:lnTo>
                  <a:pt x="68215" y="80566"/>
                </a:lnTo>
                <a:lnTo>
                  <a:pt x="71002" y="80566"/>
                </a:lnTo>
                <a:lnTo>
                  <a:pt x="71445" y="85696"/>
                </a:lnTo>
                <a:lnTo>
                  <a:pt x="71857" y="80566"/>
                </a:lnTo>
                <a:close/>
                <a:moveTo>
                  <a:pt x="82118" y="80566"/>
                </a:moveTo>
                <a:lnTo>
                  <a:pt x="82118" y="95608"/>
                </a:lnTo>
                <a:lnTo>
                  <a:pt x="80376" y="95608"/>
                </a:lnTo>
                <a:lnTo>
                  <a:pt x="80376" y="89211"/>
                </a:lnTo>
                <a:lnTo>
                  <a:pt x="79869" y="95608"/>
                </a:lnTo>
                <a:lnTo>
                  <a:pt x="77969" y="95608"/>
                </a:lnTo>
                <a:lnTo>
                  <a:pt x="77431" y="89211"/>
                </a:lnTo>
                <a:lnTo>
                  <a:pt x="77431" y="95608"/>
                </a:lnTo>
                <a:lnTo>
                  <a:pt x="75689" y="95608"/>
                </a:lnTo>
                <a:lnTo>
                  <a:pt x="75689" y="80566"/>
                </a:lnTo>
                <a:lnTo>
                  <a:pt x="78508" y="80566"/>
                </a:lnTo>
                <a:lnTo>
                  <a:pt x="78919" y="85696"/>
                </a:lnTo>
                <a:lnTo>
                  <a:pt x="79331" y="80566"/>
                </a:lnTo>
                <a:close/>
                <a:moveTo>
                  <a:pt x="89623" y="80566"/>
                </a:moveTo>
                <a:lnTo>
                  <a:pt x="89623" y="95608"/>
                </a:lnTo>
                <a:lnTo>
                  <a:pt x="87882" y="95608"/>
                </a:lnTo>
                <a:lnTo>
                  <a:pt x="87882" y="89211"/>
                </a:lnTo>
                <a:lnTo>
                  <a:pt x="87343" y="95608"/>
                </a:lnTo>
                <a:lnTo>
                  <a:pt x="85443" y="95608"/>
                </a:lnTo>
                <a:lnTo>
                  <a:pt x="84905" y="89211"/>
                </a:lnTo>
                <a:lnTo>
                  <a:pt x="84905" y="95608"/>
                </a:lnTo>
                <a:lnTo>
                  <a:pt x="83163" y="95608"/>
                </a:lnTo>
                <a:lnTo>
                  <a:pt x="83163" y="80566"/>
                </a:lnTo>
                <a:lnTo>
                  <a:pt x="85982" y="80566"/>
                </a:lnTo>
                <a:lnTo>
                  <a:pt x="86393" y="85696"/>
                </a:lnTo>
                <a:lnTo>
                  <a:pt x="86805" y="80566"/>
                </a:lnTo>
                <a:close/>
                <a:moveTo>
                  <a:pt x="97097" y="80566"/>
                </a:moveTo>
                <a:lnTo>
                  <a:pt x="97097" y="95608"/>
                </a:lnTo>
                <a:lnTo>
                  <a:pt x="95356" y="95608"/>
                </a:lnTo>
                <a:lnTo>
                  <a:pt x="95356" y="89211"/>
                </a:lnTo>
                <a:lnTo>
                  <a:pt x="94817" y="95608"/>
                </a:lnTo>
                <a:lnTo>
                  <a:pt x="92917" y="95608"/>
                </a:lnTo>
                <a:lnTo>
                  <a:pt x="92379" y="89211"/>
                </a:lnTo>
                <a:lnTo>
                  <a:pt x="92379" y="95608"/>
                </a:lnTo>
                <a:lnTo>
                  <a:pt x="90637" y="95608"/>
                </a:lnTo>
                <a:lnTo>
                  <a:pt x="90637" y="80566"/>
                </a:lnTo>
                <a:lnTo>
                  <a:pt x="93455" y="80566"/>
                </a:lnTo>
                <a:lnTo>
                  <a:pt x="93867" y="85696"/>
                </a:lnTo>
                <a:lnTo>
                  <a:pt x="94279" y="80566"/>
                </a:lnTo>
                <a:close/>
                <a:moveTo>
                  <a:pt x="104571" y="80566"/>
                </a:moveTo>
                <a:lnTo>
                  <a:pt x="104571" y="95608"/>
                </a:lnTo>
                <a:lnTo>
                  <a:pt x="102829" y="95608"/>
                </a:lnTo>
                <a:lnTo>
                  <a:pt x="102829" y="89211"/>
                </a:lnTo>
                <a:lnTo>
                  <a:pt x="102323" y="95608"/>
                </a:lnTo>
                <a:lnTo>
                  <a:pt x="100391" y="95608"/>
                </a:lnTo>
                <a:lnTo>
                  <a:pt x="99853" y="89211"/>
                </a:lnTo>
                <a:lnTo>
                  <a:pt x="99853" y="95608"/>
                </a:lnTo>
                <a:lnTo>
                  <a:pt x="98142" y="95608"/>
                </a:lnTo>
                <a:lnTo>
                  <a:pt x="98142" y="80566"/>
                </a:lnTo>
                <a:lnTo>
                  <a:pt x="100929" y="80566"/>
                </a:lnTo>
                <a:lnTo>
                  <a:pt x="101341" y="85696"/>
                </a:lnTo>
                <a:lnTo>
                  <a:pt x="101753" y="80566"/>
                </a:lnTo>
                <a:close/>
                <a:moveTo>
                  <a:pt x="112045" y="80566"/>
                </a:moveTo>
                <a:lnTo>
                  <a:pt x="112045" y="95608"/>
                </a:lnTo>
                <a:lnTo>
                  <a:pt x="110303" y="95608"/>
                </a:lnTo>
                <a:lnTo>
                  <a:pt x="110303" y="89211"/>
                </a:lnTo>
                <a:lnTo>
                  <a:pt x="109797" y="95608"/>
                </a:lnTo>
                <a:lnTo>
                  <a:pt x="107865" y="95608"/>
                </a:lnTo>
                <a:lnTo>
                  <a:pt x="107358" y="89211"/>
                </a:lnTo>
                <a:lnTo>
                  <a:pt x="107358" y="95608"/>
                </a:lnTo>
                <a:lnTo>
                  <a:pt x="105616" y="95608"/>
                </a:lnTo>
                <a:lnTo>
                  <a:pt x="105616" y="80566"/>
                </a:lnTo>
                <a:lnTo>
                  <a:pt x="108403" y="80566"/>
                </a:lnTo>
                <a:lnTo>
                  <a:pt x="108815" y="85696"/>
                </a:lnTo>
                <a:lnTo>
                  <a:pt x="109258" y="80566"/>
                </a:lnTo>
                <a:close/>
                <a:moveTo>
                  <a:pt x="119519" y="80566"/>
                </a:moveTo>
                <a:lnTo>
                  <a:pt x="119519" y="95608"/>
                </a:lnTo>
                <a:lnTo>
                  <a:pt x="117777" y="95608"/>
                </a:lnTo>
                <a:lnTo>
                  <a:pt x="117777" y="89211"/>
                </a:lnTo>
                <a:lnTo>
                  <a:pt x="117271" y="95608"/>
                </a:lnTo>
                <a:lnTo>
                  <a:pt x="115339" y="95608"/>
                </a:lnTo>
                <a:lnTo>
                  <a:pt x="114832" y="89211"/>
                </a:lnTo>
                <a:lnTo>
                  <a:pt x="114832" y="95608"/>
                </a:lnTo>
                <a:lnTo>
                  <a:pt x="113090" y="95608"/>
                </a:lnTo>
                <a:lnTo>
                  <a:pt x="113090" y="80566"/>
                </a:lnTo>
                <a:lnTo>
                  <a:pt x="115877" y="80566"/>
                </a:lnTo>
                <a:lnTo>
                  <a:pt x="116320" y="85696"/>
                </a:lnTo>
                <a:lnTo>
                  <a:pt x="116732" y="80566"/>
                </a:lnTo>
                <a:close/>
                <a:moveTo>
                  <a:pt x="126993" y="80566"/>
                </a:moveTo>
                <a:lnTo>
                  <a:pt x="126993" y="95608"/>
                </a:lnTo>
                <a:lnTo>
                  <a:pt x="125283" y="95608"/>
                </a:lnTo>
                <a:lnTo>
                  <a:pt x="125283" y="89211"/>
                </a:lnTo>
                <a:lnTo>
                  <a:pt x="124744" y="95608"/>
                </a:lnTo>
                <a:lnTo>
                  <a:pt x="122813" y="95608"/>
                </a:lnTo>
                <a:lnTo>
                  <a:pt x="122306" y="89211"/>
                </a:lnTo>
                <a:lnTo>
                  <a:pt x="122306" y="95608"/>
                </a:lnTo>
                <a:lnTo>
                  <a:pt x="120564" y="95608"/>
                </a:lnTo>
                <a:lnTo>
                  <a:pt x="120564" y="80566"/>
                </a:lnTo>
                <a:lnTo>
                  <a:pt x="123351" y="80566"/>
                </a:lnTo>
                <a:lnTo>
                  <a:pt x="123794" y="85696"/>
                </a:lnTo>
                <a:lnTo>
                  <a:pt x="124206" y="80566"/>
                </a:lnTo>
                <a:close/>
                <a:moveTo>
                  <a:pt x="134467" y="80566"/>
                </a:moveTo>
                <a:lnTo>
                  <a:pt x="134467" y="95608"/>
                </a:lnTo>
                <a:lnTo>
                  <a:pt x="132757" y="95608"/>
                </a:lnTo>
                <a:lnTo>
                  <a:pt x="132757" y="89211"/>
                </a:lnTo>
                <a:lnTo>
                  <a:pt x="132218" y="95608"/>
                </a:lnTo>
                <a:lnTo>
                  <a:pt x="130318" y="95608"/>
                </a:lnTo>
                <a:lnTo>
                  <a:pt x="129780" y="89211"/>
                </a:lnTo>
                <a:lnTo>
                  <a:pt x="129780" y="95608"/>
                </a:lnTo>
                <a:lnTo>
                  <a:pt x="128038" y="95608"/>
                </a:lnTo>
                <a:lnTo>
                  <a:pt x="128038" y="80566"/>
                </a:lnTo>
                <a:lnTo>
                  <a:pt x="130857" y="80566"/>
                </a:lnTo>
                <a:lnTo>
                  <a:pt x="131268" y="85696"/>
                </a:lnTo>
                <a:lnTo>
                  <a:pt x="131680" y="80566"/>
                </a:lnTo>
                <a:close/>
                <a:moveTo>
                  <a:pt x="141941" y="80566"/>
                </a:moveTo>
                <a:lnTo>
                  <a:pt x="141941" y="95608"/>
                </a:lnTo>
                <a:lnTo>
                  <a:pt x="140231" y="95608"/>
                </a:lnTo>
                <a:lnTo>
                  <a:pt x="140231" y="89211"/>
                </a:lnTo>
                <a:lnTo>
                  <a:pt x="139692" y="95608"/>
                </a:lnTo>
                <a:lnTo>
                  <a:pt x="137792" y="95608"/>
                </a:lnTo>
                <a:lnTo>
                  <a:pt x="137254" y="89211"/>
                </a:lnTo>
                <a:lnTo>
                  <a:pt x="137254" y="95608"/>
                </a:lnTo>
                <a:lnTo>
                  <a:pt x="135512" y="95608"/>
                </a:lnTo>
                <a:lnTo>
                  <a:pt x="135512" y="80566"/>
                </a:lnTo>
                <a:lnTo>
                  <a:pt x="138330" y="80566"/>
                </a:lnTo>
                <a:lnTo>
                  <a:pt x="138742" y="85696"/>
                </a:lnTo>
                <a:lnTo>
                  <a:pt x="139154" y="80566"/>
                </a:lnTo>
                <a:close/>
                <a:moveTo>
                  <a:pt x="149446" y="80566"/>
                </a:moveTo>
                <a:lnTo>
                  <a:pt x="149446" y="95608"/>
                </a:lnTo>
                <a:lnTo>
                  <a:pt x="147705" y="95608"/>
                </a:lnTo>
                <a:lnTo>
                  <a:pt x="147705" y="89211"/>
                </a:lnTo>
                <a:lnTo>
                  <a:pt x="147166" y="95608"/>
                </a:lnTo>
                <a:lnTo>
                  <a:pt x="145266" y="95608"/>
                </a:lnTo>
                <a:lnTo>
                  <a:pt x="144728" y="89211"/>
                </a:lnTo>
                <a:lnTo>
                  <a:pt x="144728" y="95608"/>
                </a:lnTo>
                <a:lnTo>
                  <a:pt x="142986" y="95608"/>
                </a:lnTo>
                <a:lnTo>
                  <a:pt x="142986" y="80566"/>
                </a:lnTo>
                <a:lnTo>
                  <a:pt x="145804" y="80566"/>
                </a:lnTo>
                <a:lnTo>
                  <a:pt x="146216" y="85696"/>
                </a:lnTo>
                <a:lnTo>
                  <a:pt x="146628" y="80566"/>
                </a:lnTo>
                <a:close/>
                <a:moveTo>
                  <a:pt x="156920" y="80566"/>
                </a:moveTo>
                <a:lnTo>
                  <a:pt x="156920" y="95608"/>
                </a:lnTo>
                <a:lnTo>
                  <a:pt x="155178" y="95608"/>
                </a:lnTo>
                <a:lnTo>
                  <a:pt x="155178" y="89211"/>
                </a:lnTo>
                <a:lnTo>
                  <a:pt x="154640" y="95608"/>
                </a:lnTo>
                <a:lnTo>
                  <a:pt x="152740" y="95608"/>
                </a:lnTo>
                <a:lnTo>
                  <a:pt x="152233" y="89211"/>
                </a:lnTo>
                <a:lnTo>
                  <a:pt x="152233" y="95608"/>
                </a:lnTo>
                <a:lnTo>
                  <a:pt x="150491" y="95608"/>
                </a:lnTo>
                <a:lnTo>
                  <a:pt x="150491" y="80566"/>
                </a:lnTo>
                <a:lnTo>
                  <a:pt x="153278" y="80566"/>
                </a:lnTo>
                <a:lnTo>
                  <a:pt x="153690" y="85696"/>
                </a:lnTo>
                <a:lnTo>
                  <a:pt x="154133" y="80566"/>
                </a:lnTo>
                <a:close/>
                <a:moveTo>
                  <a:pt x="164394" y="80566"/>
                </a:moveTo>
                <a:lnTo>
                  <a:pt x="164394" y="95608"/>
                </a:lnTo>
                <a:lnTo>
                  <a:pt x="162652" y="95608"/>
                </a:lnTo>
                <a:lnTo>
                  <a:pt x="162652" y="89211"/>
                </a:lnTo>
                <a:lnTo>
                  <a:pt x="162146" y="95608"/>
                </a:lnTo>
                <a:lnTo>
                  <a:pt x="160214" y="95608"/>
                </a:lnTo>
                <a:lnTo>
                  <a:pt x="159707" y="89211"/>
                </a:lnTo>
                <a:lnTo>
                  <a:pt x="159707" y="95608"/>
                </a:lnTo>
                <a:lnTo>
                  <a:pt x="157965" y="95608"/>
                </a:lnTo>
                <a:lnTo>
                  <a:pt x="157965" y="80566"/>
                </a:lnTo>
                <a:lnTo>
                  <a:pt x="160752" y="80566"/>
                </a:lnTo>
                <a:lnTo>
                  <a:pt x="161164" y="85696"/>
                </a:lnTo>
                <a:lnTo>
                  <a:pt x="161607" y="80566"/>
                </a:lnTo>
                <a:close/>
                <a:moveTo>
                  <a:pt x="171868" y="80566"/>
                </a:moveTo>
                <a:lnTo>
                  <a:pt x="171868" y="95608"/>
                </a:lnTo>
                <a:lnTo>
                  <a:pt x="170126" y="95608"/>
                </a:lnTo>
                <a:lnTo>
                  <a:pt x="170126" y="89211"/>
                </a:lnTo>
                <a:lnTo>
                  <a:pt x="169620" y="95608"/>
                </a:lnTo>
                <a:lnTo>
                  <a:pt x="167688" y="95608"/>
                </a:lnTo>
                <a:lnTo>
                  <a:pt x="167181" y="89211"/>
                </a:lnTo>
                <a:lnTo>
                  <a:pt x="167181" y="95608"/>
                </a:lnTo>
                <a:lnTo>
                  <a:pt x="165439" y="95608"/>
                </a:lnTo>
                <a:lnTo>
                  <a:pt x="165439" y="80566"/>
                </a:lnTo>
                <a:lnTo>
                  <a:pt x="168226" y="80566"/>
                </a:lnTo>
                <a:lnTo>
                  <a:pt x="168638" y="85696"/>
                </a:lnTo>
                <a:lnTo>
                  <a:pt x="169081" y="80566"/>
                </a:lnTo>
                <a:close/>
                <a:moveTo>
                  <a:pt x="179342" y="80566"/>
                </a:moveTo>
                <a:lnTo>
                  <a:pt x="179342" y="95608"/>
                </a:lnTo>
                <a:lnTo>
                  <a:pt x="177600" y="95608"/>
                </a:lnTo>
                <a:lnTo>
                  <a:pt x="177600" y="89211"/>
                </a:lnTo>
                <a:lnTo>
                  <a:pt x="177093" y="95608"/>
                </a:lnTo>
                <a:lnTo>
                  <a:pt x="175193" y="95608"/>
                </a:lnTo>
                <a:lnTo>
                  <a:pt x="174655" y="89211"/>
                </a:lnTo>
                <a:lnTo>
                  <a:pt x="174655" y="95608"/>
                </a:lnTo>
                <a:lnTo>
                  <a:pt x="172913" y="95608"/>
                </a:lnTo>
                <a:lnTo>
                  <a:pt x="172913" y="80566"/>
                </a:lnTo>
                <a:lnTo>
                  <a:pt x="175732" y="80566"/>
                </a:lnTo>
                <a:lnTo>
                  <a:pt x="176143" y="85696"/>
                </a:lnTo>
                <a:lnTo>
                  <a:pt x="176555" y="80566"/>
                </a:lnTo>
                <a:close/>
                <a:moveTo>
                  <a:pt x="186816" y="80566"/>
                </a:moveTo>
                <a:lnTo>
                  <a:pt x="186816" y="95608"/>
                </a:lnTo>
                <a:lnTo>
                  <a:pt x="185106" y="95608"/>
                </a:lnTo>
                <a:lnTo>
                  <a:pt x="185106" y="89211"/>
                </a:lnTo>
                <a:lnTo>
                  <a:pt x="184567" y="95608"/>
                </a:lnTo>
                <a:lnTo>
                  <a:pt x="182667" y="95608"/>
                </a:lnTo>
                <a:lnTo>
                  <a:pt x="182129" y="89211"/>
                </a:lnTo>
                <a:lnTo>
                  <a:pt x="182129" y="95608"/>
                </a:lnTo>
                <a:lnTo>
                  <a:pt x="180387" y="95608"/>
                </a:lnTo>
                <a:lnTo>
                  <a:pt x="180387" y="80566"/>
                </a:lnTo>
                <a:lnTo>
                  <a:pt x="183206" y="80566"/>
                </a:lnTo>
                <a:lnTo>
                  <a:pt x="183617" y="85696"/>
                </a:lnTo>
                <a:lnTo>
                  <a:pt x="184029" y="80566"/>
                </a:lnTo>
                <a:close/>
                <a:moveTo>
                  <a:pt x="194321" y="80566"/>
                </a:moveTo>
                <a:lnTo>
                  <a:pt x="194321" y="95608"/>
                </a:lnTo>
                <a:lnTo>
                  <a:pt x="192580" y="95608"/>
                </a:lnTo>
                <a:lnTo>
                  <a:pt x="192580" y="89211"/>
                </a:lnTo>
                <a:lnTo>
                  <a:pt x="192041" y="95608"/>
                </a:lnTo>
                <a:lnTo>
                  <a:pt x="190141" y="95608"/>
                </a:lnTo>
                <a:lnTo>
                  <a:pt x="189603" y="89211"/>
                </a:lnTo>
                <a:lnTo>
                  <a:pt x="189603" y="95608"/>
                </a:lnTo>
                <a:lnTo>
                  <a:pt x="187861" y="95608"/>
                </a:lnTo>
                <a:lnTo>
                  <a:pt x="187861" y="80566"/>
                </a:lnTo>
                <a:lnTo>
                  <a:pt x="190679" y="80566"/>
                </a:lnTo>
                <a:lnTo>
                  <a:pt x="191091" y="85696"/>
                </a:lnTo>
                <a:lnTo>
                  <a:pt x="191503" y="80566"/>
                </a:lnTo>
                <a:close/>
                <a:moveTo>
                  <a:pt x="201795" y="80566"/>
                </a:moveTo>
                <a:lnTo>
                  <a:pt x="201795" y="95608"/>
                </a:lnTo>
                <a:lnTo>
                  <a:pt x="200054" y="95608"/>
                </a:lnTo>
                <a:lnTo>
                  <a:pt x="200054" y="89211"/>
                </a:lnTo>
                <a:lnTo>
                  <a:pt x="199515" y="95608"/>
                </a:lnTo>
                <a:lnTo>
                  <a:pt x="197615" y="95608"/>
                </a:lnTo>
                <a:lnTo>
                  <a:pt x="197077" y="89211"/>
                </a:lnTo>
                <a:lnTo>
                  <a:pt x="197077" y="95608"/>
                </a:lnTo>
                <a:lnTo>
                  <a:pt x="195366" y="95608"/>
                </a:lnTo>
                <a:lnTo>
                  <a:pt x="195366" y="80566"/>
                </a:lnTo>
                <a:lnTo>
                  <a:pt x="198153" y="80566"/>
                </a:lnTo>
                <a:lnTo>
                  <a:pt x="198565" y="85696"/>
                </a:lnTo>
                <a:lnTo>
                  <a:pt x="198977" y="80566"/>
                </a:lnTo>
                <a:close/>
                <a:moveTo>
                  <a:pt x="209269" y="80566"/>
                </a:moveTo>
                <a:lnTo>
                  <a:pt x="209269" y="95608"/>
                </a:lnTo>
                <a:lnTo>
                  <a:pt x="207527" y="95608"/>
                </a:lnTo>
                <a:lnTo>
                  <a:pt x="207527" y="89211"/>
                </a:lnTo>
                <a:lnTo>
                  <a:pt x="207021" y="95608"/>
                </a:lnTo>
                <a:lnTo>
                  <a:pt x="205089" y="95608"/>
                </a:lnTo>
                <a:lnTo>
                  <a:pt x="204582" y="89211"/>
                </a:lnTo>
                <a:lnTo>
                  <a:pt x="204582" y="95608"/>
                </a:lnTo>
                <a:lnTo>
                  <a:pt x="202840" y="95608"/>
                </a:lnTo>
                <a:lnTo>
                  <a:pt x="202840" y="80566"/>
                </a:lnTo>
                <a:lnTo>
                  <a:pt x="205627" y="80566"/>
                </a:lnTo>
                <a:lnTo>
                  <a:pt x="206039" y="85696"/>
                </a:lnTo>
                <a:lnTo>
                  <a:pt x="206451" y="80566"/>
                </a:lnTo>
                <a:close/>
                <a:moveTo>
                  <a:pt x="216743" y="80566"/>
                </a:moveTo>
                <a:lnTo>
                  <a:pt x="216743" y="95608"/>
                </a:lnTo>
                <a:lnTo>
                  <a:pt x="215001" y="95608"/>
                </a:lnTo>
                <a:lnTo>
                  <a:pt x="215001" y="89211"/>
                </a:lnTo>
                <a:lnTo>
                  <a:pt x="214495" y="95608"/>
                </a:lnTo>
                <a:lnTo>
                  <a:pt x="212563" y="95608"/>
                </a:lnTo>
                <a:lnTo>
                  <a:pt x="212056" y="89211"/>
                </a:lnTo>
                <a:lnTo>
                  <a:pt x="212056" y="95608"/>
                </a:lnTo>
                <a:lnTo>
                  <a:pt x="210314" y="95608"/>
                </a:lnTo>
                <a:lnTo>
                  <a:pt x="210314" y="80566"/>
                </a:lnTo>
                <a:lnTo>
                  <a:pt x="213101" y="80566"/>
                </a:lnTo>
                <a:lnTo>
                  <a:pt x="213513" y="85696"/>
                </a:lnTo>
                <a:lnTo>
                  <a:pt x="213956" y="80566"/>
                </a:lnTo>
                <a:close/>
                <a:moveTo>
                  <a:pt x="224217" y="80566"/>
                </a:moveTo>
                <a:lnTo>
                  <a:pt x="224217" y="95608"/>
                </a:lnTo>
                <a:lnTo>
                  <a:pt x="222475" y="95608"/>
                </a:lnTo>
                <a:lnTo>
                  <a:pt x="222475" y="89211"/>
                </a:lnTo>
                <a:lnTo>
                  <a:pt x="221969" y="95608"/>
                </a:lnTo>
                <a:lnTo>
                  <a:pt x="220037" y="95608"/>
                </a:lnTo>
                <a:lnTo>
                  <a:pt x="219530" y="89211"/>
                </a:lnTo>
                <a:lnTo>
                  <a:pt x="219530" y="95608"/>
                </a:lnTo>
                <a:lnTo>
                  <a:pt x="217788" y="95608"/>
                </a:lnTo>
                <a:lnTo>
                  <a:pt x="217788" y="80566"/>
                </a:lnTo>
                <a:lnTo>
                  <a:pt x="220575" y="80566"/>
                </a:lnTo>
                <a:lnTo>
                  <a:pt x="221018" y="85696"/>
                </a:lnTo>
                <a:lnTo>
                  <a:pt x="221430" y="80566"/>
                </a:lnTo>
                <a:close/>
                <a:moveTo>
                  <a:pt x="231691" y="80566"/>
                </a:moveTo>
                <a:lnTo>
                  <a:pt x="231691" y="95608"/>
                </a:lnTo>
                <a:lnTo>
                  <a:pt x="229981" y="95608"/>
                </a:lnTo>
                <a:lnTo>
                  <a:pt x="229981" y="89211"/>
                </a:lnTo>
                <a:lnTo>
                  <a:pt x="229442" y="95608"/>
                </a:lnTo>
                <a:lnTo>
                  <a:pt x="227542" y="95608"/>
                </a:lnTo>
                <a:lnTo>
                  <a:pt x="227004" y="89211"/>
                </a:lnTo>
                <a:lnTo>
                  <a:pt x="227004" y="95608"/>
                </a:lnTo>
                <a:lnTo>
                  <a:pt x="225262" y="95608"/>
                </a:lnTo>
                <a:lnTo>
                  <a:pt x="225262" y="80566"/>
                </a:lnTo>
                <a:lnTo>
                  <a:pt x="228049" y="80566"/>
                </a:lnTo>
                <a:lnTo>
                  <a:pt x="228492" y="85696"/>
                </a:lnTo>
                <a:lnTo>
                  <a:pt x="228904" y="80566"/>
                </a:lnTo>
                <a:close/>
                <a:moveTo>
                  <a:pt x="239165" y="80566"/>
                </a:moveTo>
                <a:lnTo>
                  <a:pt x="239165" y="95608"/>
                </a:lnTo>
                <a:lnTo>
                  <a:pt x="237455" y="95608"/>
                </a:lnTo>
                <a:lnTo>
                  <a:pt x="237455" y="89211"/>
                </a:lnTo>
                <a:lnTo>
                  <a:pt x="236916" y="95608"/>
                </a:lnTo>
                <a:lnTo>
                  <a:pt x="235016" y="95608"/>
                </a:lnTo>
                <a:lnTo>
                  <a:pt x="234478" y="89211"/>
                </a:lnTo>
                <a:lnTo>
                  <a:pt x="234478" y="95608"/>
                </a:lnTo>
                <a:lnTo>
                  <a:pt x="232736" y="95608"/>
                </a:lnTo>
                <a:lnTo>
                  <a:pt x="232736" y="80566"/>
                </a:lnTo>
                <a:lnTo>
                  <a:pt x="235555" y="80566"/>
                </a:lnTo>
                <a:lnTo>
                  <a:pt x="235966" y="85696"/>
                </a:lnTo>
                <a:lnTo>
                  <a:pt x="236378" y="80566"/>
                </a:lnTo>
                <a:close/>
                <a:moveTo>
                  <a:pt x="246670" y="80566"/>
                </a:moveTo>
                <a:lnTo>
                  <a:pt x="246670" y="95608"/>
                </a:lnTo>
                <a:lnTo>
                  <a:pt x="244929" y="95608"/>
                </a:lnTo>
                <a:lnTo>
                  <a:pt x="244929" y="89211"/>
                </a:lnTo>
                <a:lnTo>
                  <a:pt x="244390" y="95608"/>
                </a:lnTo>
                <a:lnTo>
                  <a:pt x="242490" y="95608"/>
                </a:lnTo>
                <a:lnTo>
                  <a:pt x="241952" y="89211"/>
                </a:lnTo>
                <a:lnTo>
                  <a:pt x="241952" y="95608"/>
                </a:lnTo>
                <a:lnTo>
                  <a:pt x="240242" y="95608"/>
                </a:lnTo>
                <a:lnTo>
                  <a:pt x="240242" y="80566"/>
                </a:lnTo>
                <a:lnTo>
                  <a:pt x="243028" y="80566"/>
                </a:lnTo>
                <a:lnTo>
                  <a:pt x="243440" y="85696"/>
                </a:lnTo>
                <a:lnTo>
                  <a:pt x="243852" y="80566"/>
                </a:lnTo>
                <a:close/>
                <a:moveTo>
                  <a:pt x="254144" y="80566"/>
                </a:moveTo>
                <a:lnTo>
                  <a:pt x="254144" y="95608"/>
                </a:lnTo>
                <a:lnTo>
                  <a:pt x="252402" y="95608"/>
                </a:lnTo>
                <a:lnTo>
                  <a:pt x="252402" y="89211"/>
                </a:lnTo>
                <a:lnTo>
                  <a:pt x="251864" y="95608"/>
                </a:lnTo>
                <a:lnTo>
                  <a:pt x="249964" y="95608"/>
                </a:lnTo>
                <a:lnTo>
                  <a:pt x="249426" y="89211"/>
                </a:lnTo>
                <a:lnTo>
                  <a:pt x="249426" y="95608"/>
                </a:lnTo>
                <a:lnTo>
                  <a:pt x="247715" y="95608"/>
                </a:lnTo>
                <a:lnTo>
                  <a:pt x="247715" y="80566"/>
                </a:lnTo>
                <a:lnTo>
                  <a:pt x="250502" y="80566"/>
                </a:lnTo>
                <a:lnTo>
                  <a:pt x="250914" y="85696"/>
                </a:lnTo>
                <a:lnTo>
                  <a:pt x="251326" y="80566"/>
                </a:lnTo>
                <a:close/>
                <a:moveTo>
                  <a:pt x="261618" y="80566"/>
                </a:moveTo>
                <a:lnTo>
                  <a:pt x="261618" y="95608"/>
                </a:lnTo>
                <a:lnTo>
                  <a:pt x="259876" y="95608"/>
                </a:lnTo>
                <a:lnTo>
                  <a:pt x="259876" y="89211"/>
                </a:lnTo>
                <a:lnTo>
                  <a:pt x="259338" y="95608"/>
                </a:lnTo>
                <a:lnTo>
                  <a:pt x="257438" y="95608"/>
                </a:lnTo>
                <a:lnTo>
                  <a:pt x="256899" y="89211"/>
                </a:lnTo>
                <a:lnTo>
                  <a:pt x="256899" y="95608"/>
                </a:lnTo>
                <a:lnTo>
                  <a:pt x="255189" y="95608"/>
                </a:lnTo>
                <a:lnTo>
                  <a:pt x="255189" y="80566"/>
                </a:lnTo>
                <a:lnTo>
                  <a:pt x="257976" y="80566"/>
                </a:lnTo>
                <a:lnTo>
                  <a:pt x="258388" y="85696"/>
                </a:lnTo>
                <a:lnTo>
                  <a:pt x="258831" y="80566"/>
                </a:lnTo>
                <a:close/>
                <a:moveTo>
                  <a:pt x="269092" y="80566"/>
                </a:moveTo>
                <a:lnTo>
                  <a:pt x="269092" y="95608"/>
                </a:lnTo>
                <a:lnTo>
                  <a:pt x="267350" y="95608"/>
                </a:lnTo>
                <a:lnTo>
                  <a:pt x="267350" y="89211"/>
                </a:lnTo>
                <a:lnTo>
                  <a:pt x="266844" y="95608"/>
                </a:lnTo>
                <a:lnTo>
                  <a:pt x="264912" y="95608"/>
                </a:lnTo>
                <a:lnTo>
                  <a:pt x="264405" y="89211"/>
                </a:lnTo>
                <a:lnTo>
                  <a:pt x="264405" y="95608"/>
                </a:lnTo>
                <a:lnTo>
                  <a:pt x="262663" y="95608"/>
                </a:lnTo>
                <a:lnTo>
                  <a:pt x="262663" y="80566"/>
                </a:lnTo>
                <a:lnTo>
                  <a:pt x="265450" y="80566"/>
                </a:lnTo>
                <a:lnTo>
                  <a:pt x="265862" y="85696"/>
                </a:lnTo>
                <a:lnTo>
                  <a:pt x="266305" y="80566"/>
                </a:lnTo>
                <a:close/>
                <a:moveTo>
                  <a:pt x="276566" y="80566"/>
                </a:moveTo>
                <a:lnTo>
                  <a:pt x="276566" y="95608"/>
                </a:lnTo>
                <a:lnTo>
                  <a:pt x="274824" y="95608"/>
                </a:lnTo>
                <a:lnTo>
                  <a:pt x="274824" y="89211"/>
                </a:lnTo>
                <a:lnTo>
                  <a:pt x="274317" y="95608"/>
                </a:lnTo>
                <a:lnTo>
                  <a:pt x="272386" y="95608"/>
                </a:lnTo>
                <a:lnTo>
                  <a:pt x="271879" y="89211"/>
                </a:lnTo>
                <a:lnTo>
                  <a:pt x="271879" y="95608"/>
                </a:lnTo>
                <a:lnTo>
                  <a:pt x="270137" y="95608"/>
                </a:lnTo>
                <a:lnTo>
                  <a:pt x="270137" y="80566"/>
                </a:lnTo>
                <a:lnTo>
                  <a:pt x="272924" y="80566"/>
                </a:lnTo>
                <a:lnTo>
                  <a:pt x="273367" y="85696"/>
                </a:lnTo>
                <a:lnTo>
                  <a:pt x="273779" y="80566"/>
                </a:lnTo>
                <a:close/>
                <a:moveTo>
                  <a:pt x="284040" y="80566"/>
                </a:moveTo>
                <a:lnTo>
                  <a:pt x="284040" y="95608"/>
                </a:lnTo>
                <a:lnTo>
                  <a:pt x="282298" y="95608"/>
                </a:lnTo>
                <a:lnTo>
                  <a:pt x="282298" y="89211"/>
                </a:lnTo>
                <a:lnTo>
                  <a:pt x="281791" y="95608"/>
                </a:lnTo>
                <a:lnTo>
                  <a:pt x="279860" y="95608"/>
                </a:lnTo>
                <a:lnTo>
                  <a:pt x="279353" y="89211"/>
                </a:lnTo>
                <a:lnTo>
                  <a:pt x="279353" y="95608"/>
                </a:lnTo>
                <a:lnTo>
                  <a:pt x="277611" y="95608"/>
                </a:lnTo>
                <a:lnTo>
                  <a:pt x="277611" y="80566"/>
                </a:lnTo>
                <a:lnTo>
                  <a:pt x="280430" y="80566"/>
                </a:lnTo>
                <a:lnTo>
                  <a:pt x="280841" y="85696"/>
                </a:lnTo>
                <a:lnTo>
                  <a:pt x="281253" y="80566"/>
                </a:lnTo>
                <a:close/>
                <a:moveTo>
                  <a:pt x="7347" y="96463"/>
                </a:moveTo>
                <a:lnTo>
                  <a:pt x="7347" y="111474"/>
                </a:lnTo>
                <a:lnTo>
                  <a:pt x="5605" y="111474"/>
                </a:lnTo>
                <a:lnTo>
                  <a:pt x="5605" y="105077"/>
                </a:lnTo>
                <a:lnTo>
                  <a:pt x="5099" y="111474"/>
                </a:lnTo>
                <a:lnTo>
                  <a:pt x="3167" y="111474"/>
                </a:lnTo>
                <a:lnTo>
                  <a:pt x="2629" y="105077"/>
                </a:lnTo>
                <a:lnTo>
                  <a:pt x="2629" y="111474"/>
                </a:lnTo>
                <a:lnTo>
                  <a:pt x="918" y="111474"/>
                </a:lnTo>
                <a:lnTo>
                  <a:pt x="918" y="96463"/>
                </a:lnTo>
                <a:lnTo>
                  <a:pt x="3705" y="96463"/>
                </a:lnTo>
                <a:lnTo>
                  <a:pt x="4117" y="101562"/>
                </a:lnTo>
                <a:lnTo>
                  <a:pt x="4529" y="96463"/>
                </a:lnTo>
                <a:close/>
                <a:moveTo>
                  <a:pt x="14821" y="96463"/>
                </a:moveTo>
                <a:lnTo>
                  <a:pt x="14821" y="111474"/>
                </a:lnTo>
                <a:lnTo>
                  <a:pt x="13079" y="111474"/>
                </a:lnTo>
                <a:lnTo>
                  <a:pt x="13079" y="105077"/>
                </a:lnTo>
                <a:lnTo>
                  <a:pt x="12573" y="111474"/>
                </a:lnTo>
                <a:lnTo>
                  <a:pt x="10641" y="111474"/>
                </a:lnTo>
                <a:lnTo>
                  <a:pt x="10134" y="105077"/>
                </a:lnTo>
                <a:lnTo>
                  <a:pt x="10134" y="111474"/>
                </a:lnTo>
                <a:lnTo>
                  <a:pt x="8392" y="111474"/>
                </a:lnTo>
                <a:lnTo>
                  <a:pt x="8392" y="96463"/>
                </a:lnTo>
                <a:lnTo>
                  <a:pt x="11179" y="96463"/>
                </a:lnTo>
                <a:lnTo>
                  <a:pt x="11591" y="101562"/>
                </a:lnTo>
                <a:lnTo>
                  <a:pt x="12034" y="96463"/>
                </a:lnTo>
                <a:close/>
                <a:moveTo>
                  <a:pt x="22295" y="96463"/>
                </a:moveTo>
                <a:lnTo>
                  <a:pt x="22295" y="111474"/>
                </a:lnTo>
                <a:lnTo>
                  <a:pt x="20553" y="111474"/>
                </a:lnTo>
                <a:lnTo>
                  <a:pt x="20553" y="105077"/>
                </a:lnTo>
                <a:lnTo>
                  <a:pt x="20047" y="111474"/>
                </a:lnTo>
                <a:lnTo>
                  <a:pt x="18115" y="111474"/>
                </a:lnTo>
                <a:lnTo>
                  <a:pt x="17608" y="105077"/>
                </a:lnTo>
                <a:lnTo>
                  <a:pt x="17608" y="111474"/>
                </a:lnTo>
                <a:lnTo>
                  <a:pt x="15866" y="111474"/>
                </a:lnTo>
                <a:lnTo>
                  <a:pt x="15866" y="96463"/>
                </a:lnTo>
                <a:lnTo>
                  <a:pt x="18653" y="96463"/>
                </a:lnTo>
                <a:lnTo>
                  <a:pt x="19096" y="101562"/>
                </a:lnTo>
                <a:lnTo>
                  <a:pt x="19508" y="96463"/>
                </a:lnTo>
                <a:close/>
                <a:moveTo>
                  <a:pt x="29769" y="96463"/>
                </a:moveTo>
                <a:lnTo>
                  <a:pt x="29769" y="111474"/>
                </a:lnTo>
                <a:lnTo>
                  <a:pt x="28059" y="111474"/>
                </a:lnTo>
                <a:lnTo>
                  <a:pt x="28059" y="105077"/>
                </a:lnTo>
                <a:lnTo>
                  <a:pt x="27520" y="111474"/>
                </a:lnTo>
                <a:lnTo>
                  <a:pt x="25589" y="111474"/>
                </a:lnTo>
                <a:lnTo>
                  <a:pt x="25082" y="105077"/>
                </a:lnTo>
                <a:lnTo>
                  <a:pt x="25082" y="111474"/>
                </a:lnTo>
                <a:lnTo>
                  <a:pt x="23340" y="111474"/>
                </a:lnTo>
                <a:lnTo>
                  <a:pt x="23340" y="96463"/>
                </a:lnTo>
                <a:lnTo>
                  <a:pt x="26159" y="96463"/>
                </a:lnTo>
                <a:lnTo>
                  <a:pt x="26570" y="101562"/>
                </a:lnTo>
                <a:lnTo>
                  <a:pt x="26982" y="96463"/>
                </a:lnTo>
                <a:close/>
                <a:moveTo>
                  <a:pt x="37243" y="96463"/>
                </a:moveTo>
                <a:lnTo>
                  <a:pt x="37243" y="111474"/>
                </a:lnTo>
                <a:lnTo>
                  <a:pt x="35533" y="111474"/>
                </a:lnTo>
                <a:lnTo>
                  <a:pt x="35533" y="105077"/>
                </a:lnTo>
                <a:lnTo>
                  <a:pt x="34994" y="111474"/>
                </a:lnTo>
                <a:lnTo>
                  <a:pt x="33094" y="111474"/>
                </a:lnTo>
                <a:lnTo>
                  <a:pt x="32556" y="105077"/>
                </a:lnTo>
                <a:lnTo>
                  <a:pt x="32556" y="111474"/>
                </a:lnTo>
                <a:lnTo>
                  <a:pt x="30814" y="111474"/>
                </a:lnTo>
                <a:lnTo>
                  <a:pt x="30814" y="96463"/>
                </a:lnTo>
                <a:lnTo>
                  <a:pt x="33633" y="96463"/>
                </a:lnTo>
                <a:lnTo>
                  <a:pt x="34044" y="101562"/>
                </a:lnTo>
                <a:lnTo>
                  <a:pt x="34456" y="96463"/>
                </a:lnTo>
                <a:close/>
                <a:moveTo>
                  <a:pt x="44748" y="96463"/>
                </a:moveTo>
                <a:lnTo>
                  <a:pt x="44748" y="111474"/>
                </a:lnTo>
                <a:lnTo>
                  <a:pt x="43007" y="111474"/>
                </a:lnTo>
                <a:lnTo>
                  <a:pt x="43007" y="105077"/>
                </a:lnTo>
                <a:lnTo>
                  <a:pt x="42468" y="111474"/>
                </a:lnTo>
                <a:lnTo>
                  <a:pt x="40568" y="111474"/>
                </a:lnTo>
                <a:lnTo>
                  <a:pt x="40030" y="105077"/>
                </a:lnTo>
                <a:lnTo>
                  <a:pt x="40030" y="111474"/>
                </a:lnTo>
                <a:lnTo>
                  <a:pt x="38320" y="111474"/>
                </a:lnTo>
                <a:lnTo>
                  <a:pt x="38320" y="96463"/>
                </a:lnTo>
                <a:lnTo>
                  <a:pt x="41106" y="96463"/>
                </a:lnTo>
                <a:lnTo>
                  <a:pt x="41518" y="101562"/>
                </a:lnTo>
                <a:lnTo>
                  <a:pt x="41930" y="96463"/>
                </a:lnTo>
                <a:close/>
                <a:moveTo>
                  <a:pt x="52222" y="96463"/>
                </a:moveTo>
                <a:lnTo>
                  <a:pt x="52222" y="111474"/>
                </a:lnTo>
                <a:lnTo>
                  <a:pt x="50480" y="111474"/>
                </a:lnTo>
                <a:lnTo>
                  <a:pt x="50480" y="105077"/>
                </a:lnTo>
                <a:lnTo>
                  <a:pt x="49942" y="111474"/>
                </a:lnTo>
                <a:lnTo>
                  <a:pt x="48042" y="111474"/>
                </a:lnTo>
                <a:lnTo>
                  <a:pt x="47504" y="105077"/>
                </a:lnTo>
                <a:lnTo>
                  <a:pt x="47504" y="111474"/>
                </a:lnTo>
                <a:lnTo>
                  <a:pt x="45793" y="111474"/>
                </a:lnTo>
                <a:lnTo>
                  <a:pt x="45793" y="96463"/>
                </a:lnTo>
                <a:lnTo>
                  <a:pt x="48580" y="96463"/>
                </a:lnTo>
                <a:lnTo>
                  <a:pt x="48992" y="101562"/>
                </a:lnTo>
                <a:lnTo>
                  <a:pt x="49404" y="96463"/>
                </a:lnTo>
                <a:close/>
                <a:moveTo>
                  <a:pt x="59696" y="96463"/>
                </a:moveTo>
                <a:lnTo>
                  <a:pt x="59696" y="111474"/>
                </a:lnTo>
                <a:lnTo>
                  <a:pt x="57954" y="111474"/>
                </a:lnTo>
                <a:lnTo>
                  <a:pt x="57954" y="105077"/>
                </a:lnTo>
                <a:lnTo>
                  <a:pt x="57448" y="111474"/>
                </a:lnTo>
                <a:lnTo>
                  <a:pt x="55516" y="111474"/>
                </a:lnTo>
                <a:lnTo>
                  <a:pt x="54978" y="105077"/>
                </a:lnTo>
                <a:lnTo>
                  <a:pt x="54978" y="111474"/>
                </a:lnTo>
                <a:lnTo>
                  <a:pt x="53267" y="111474"/>
                </a:lnTo>
                <a:lnTo>
                  <a:pt x="53267" y="96463"/>
                </a:lnTo>
                <a:lnTo>
                  <a:pt x="56054" y="96463"/>
                </a:lnTo>
                <a:lnTo>
                  <a:pt x="56466" y="101562"/>
                </a:lnTo>
                <a:lnTo>
                  <a:pt x="56878" y="96463"/>
                </a:lnTo>
                <a:close/>
                <a:moveTo>
                  <a:pt x="67170" y="96463"/>
                </a:moveTo>
                <a:lnTo>
                  <a:pt x="67170" y="111474"/>
                </a:lnTo>
                <a:lnTo>
                  <a:pt x="65428" y="111474"/>
                </a:lnTo>
                <a:lnTo>
                  <a:pt x="65428" y="105077"/>
                </a:lnTo>
                <a:lnTo>
                  <a:pt x="64922" y="111474"/>
                </a:lnTo>
                <a:lnTo>
                  <a:pt x="62990" y="111474"/>
                </a:lnTo>
                <a:lnTo>
                  <a:pt x="62483" y="105077"/>
                </a:lnTo>
                <a:lnTo>
                  <a:pt x="62483" y="111474"/>
                </a:lnTo>
                <a:lnTo>
                  <a:pt x="60741" y="111474"/>
                </a:lnTo>
                <a:lnTo>
                  <a:pt x="60741" y="96463"/>
                </a:lnTo>
                <a:lnTo>
                  <a:pt x="63528" y="96463"/>
                </a:lnTo>
                <a:lnTo>
                  <a:pt x="63940" y="101562"/>
                </a:lnTo>
                <a:lnTo>
                  <a:pt x="64383" y="96463"/>
                </a:lnTo>
                <a:close/>
                <a:moveTo>
                  <a:pt x="74644" y="96463"/>
                </a:moveTo>
                <a:lnTo>
                  <a:pt x="74644" y="111474"/>
                </a:lnTo>
                <a:lnTo>
                  <a:pt x="72902" y="111474"/>
                </a:lnTo>
                <a:lnTo>
                  <a:pt x="72902" y="105077"/>
                </a:lnTo>
                <a:lnTo>
                  <a:pt x="72395" y="111474"/>
                </a:lnTo>
                <a:lnTo>
                  <a:pt x="70464" y="111474"/>
                </a:lnTo>
                <a:lnTo>
                  <a:pt x="69957" y="105077"/>
                </a:lnTo>
                <a:lnTo>
                  <a:pt x="69957" y="111474"/>
                </a:lnTo>
                <a:lnTo>
                  <a:pt x="68215" y="111474"/>
                </a:lnTo>
                <a:lnTo>
                  <a:pt x="68215" y="96463"/>
                </a:lnTo>
                <a:lnTo>
                  <a:pt x="71002" y="96463"/>
                </a:lnTo>
                <a:lnTo>
                  <a:pt x="71445" y="101562"/>
                </a:lnTo>
                <a:lnTo>
                  <a:pt x="71857" y="96463"/>
                </a:lnTo>
                <a:close/>
                <a:moveTo>
                  <a:pt x="82118" y="96463"/>
                </a:moveTo>
                <a:lnTo>
                  <a:pt x="82118" y="111474"/>
                </a:lnTo>
                <a:lnTo>
                  <a:pt x="80376" y="111474"/>
                </a:lnTo>
                <a:lnTo>
                  <a:pt x="80376" y="105077"/>
                </a:lnTo>
                <a:lnTo>
                  <a:pt x="79869" y="111474"/>
                </a:lnTo>
                <a:lnTo>
                  <a:pt x="77969" y="111474"/>
                </a:lnTo>
                <a:lnTo>
                  <a:pt x="77431" y="105077"/>
                </a:lnTo>
                <a:lnTo>
                  <a:pt x="77431" y="111474"/>
                </a:lnTo>
                <a:lnTo>
                  <a:pt x="75689" y="111474"/>
                </a:lnTo>
                <a:lnTo>
                  <a:pt x="75689" y="96463"/>
                </a:lnTo>
                <a:lnTo>
                  <a:pt x="78508" y="96463"/>
                </a:lnTo>
                <a:lnTo>
                  <a:pt x="78919" y="101562"/>
                </a:lnTo>
                <a:lnTo>
                  <a:pt x="79331" y="96463"/>
                </a:lnTo>
                <a:close/>
                <a:moveTo>
                  <a:pt x="89623" y="96463"/>
                </a:moveTo>
                <a:lnTo>
                  <a:pt x="89623" y="111474"/>
                </a:lnTo>
                <a:lnTo>
                  <a:pt x="87882" y="111474"/>
                </a:lnTo>
                <a:lnTo>
                  <a:pt x="87882" y="105077"/>
                </a:lnTo>
                <a:lnTo>
                  <a:pt x="87343" y="111474"/>
                </a:lnTo>
                <a:lnTo>
                  <a:pt x="85443" y="111474"/>
                </a:lnTo>
                <a:lnTo>
                  <a:pt x="84905" y="105077"/>
                </a:lnTo>
                <a:lnTo>
                  <a:pt x="84905" y="111474"/>
                </a:lnTo>
                <a:lnTo>
                  <a:pt x="83163" y="111474"/>
                </a:lnTo>
                <a:lnTo>
                  <a:pt x="83163" y="96463"/>
                </a:lnTo>
                <a:lnTo>
                  <a:pt x="85982" y="96463"/>
                </a:lnTo>
                <a:lnTo>
                  <a:pt x="86393" y="101562"/>
                </a:lnTo>
                <a:lnTo>
                  <a:pt x="86805" y="96463"/>
                </a:lnTo>
                <a:close/>
                <a:moveTo>
                  <a:pt x="97097" y="96463"/>
                </a:moveTo>
                <a:lnTo>
                  <a:pt x="97097" y="111474"/>
                </a:lnTo>
                <a:lnTo>
                  <a:pt x="95356" y="111474"/>
                </a:lnTo>
                <a:lnTo>
                  <a:pt x="95356" y="105077"/>
                </a:lnTo>
                <a:lnTo>
                  <a:pt x="94817" y="111474"/>
                </a:lnTo>
                <a:lnTo>
                  <a:pt x="92917" y="111474"/>
                </a:lnTo>
                <a:lnTo>
                  <a:pt x="92379" y="105077"/>
                </a:lnTo>
                <a:lnTo>
                  <a:pt x="92379" y="111474"/>
                </a:lnTo>
                <a:lnTo>
                  <a:pt x="90637" y="111474"/>
                </a:lnTo>
                <a:lnTo>
                  <a:pt x="90637" y="96463"/>
                </a:lnTo>
                <a:lnTo>
                  <a:pt x="93455" y="96463"/>
                </a:lnTo>
                <a:lnTo>
                  <a:pt x="93867" y="101562"/>
                </a:lnTo>
                <a:lnTo>
                  <a:pt x="94279" y="96463"/>
                </a:lnTo>
                <a:close/>
                <a:moveTo>
                  <a:pt x="104571" y="96463"/>
                </a:moveTo>
                <a:lnTo>
                  <a:pt x="104571" y="111474"/>
                </a:lnTo>
                <a:lnTo>
                  <a:pt x="102829" y="111474"/>
                </a:lnTo>
                <a:lnTo>
                  <a:pt x="102829" y="105077"/>
                </a:lnTo>
                <a:lnTo>
                  <a:pt x="102323" y="111474"/>
                </a:lnTo>
                <a:lnTo>
                  <a:pt x="100391" y="111474"/>
                </a:lnTo>
                <a:lnTo>
                  <a:pt x="99853" y="105077"/>
                </a:lnTo>
                <a:lnTo>
                  <a:pt x="99853" y="111474"/>
                </a:lnTo>
                <a:lnTo>
                  <a:pt x="98142" y="111474"/>
                </a:lnTo>
                <a:lnTo>
                  <a:pt x="98142" y="96463"/>
                </a:lnTo>
                <a:lnTo>
                  <a:pt x="100929" y="96463"/>
                </a:lnTo>
                <a:lnTo>
                  <a:pt x="101341" y="101562"/>
                </a:lnTo>
                <a:lnTo>
                  <a:pt x="101753" y="96463"/>
                </a:lnTo>
                <a:close/>
                <a:moveTo>
                  <a:pt x="112045" y="96463"/>
                </a:moveTo>
                <a:lnTo>
                  <a:pt x="112045" y="111474"/>
                </a:lnTo>
                <a:lnTo>
                  <a:pt x="110303" y="111474"/>
                </a:lnTo>
                <a:lnTo>
                  <a:pt x="110303" y="105077"/>
                </a:lnTo>
                <a:lnTo>
                  <a:pt x="109797" y="111474"/>
                </a:lnTo>
                <a:lnTo>
                  <a:pt x="107865" y="111474"/>
                </a:lnTo>
                <a:lnTo>
                  <a:pt x="107358" y="105077"/>
                </a:lnTo>
                <a:lnTo>
                  <a:pt x="107358" y="111474"/>
                </a:lnTo>
                <a:lnTo>
                  <a:pt x="105616" y="111474"/>
                </a:lnTo>
                <a:lnTo>
                  <a:pt x="105616" y="96463"/>
                </a:lnTo>
                <a:lnTo>
                  <a:pt x="108403" y="96463"/>
                </a:lnTo>
                <a:lnTo>
                  <a:pt x="108815" y="101562"/>
                </a:lnTo>
                <a:lnTo>
                  <a:pt x="109258" y="96463"/>
                </a:lnTo>
                <a:close/>
                <a:moveTo>
                  <a:pt x="119519" y="96463"/>
                </a:moveTo>
                <a:lnTo>
                  <a:pt x="119519" y="111474"/>
                </a:lnTo>
                <a:lnTo>
                  <a:pt x="117777" y="111474"/>
                </a:lnTo>
                <a:lnTo>
                  <a:pt x="117777" y="105077"/>
                </a:lnTo>
                <a:lnTo>
                  <a:pt x="117271" y="111474"/>
                </a:lnTo>
                <a:lnTo>
                  <a:pt x="115339" y="111474"/>
                </a:lnTo>
                <a:lnTo>
                  <a:pt x="114832" y="105077"/>
                </a:lnTo>
                <a:lnTo>
                  <a:pt x="114832" y="111474"/>
                </a:lnTo>
                <a:lnTo>
                  <a:pt x="113090" y="111474"/>
                </a:lnTo>
                <a:lnTo>
                  <a:pt x="113090" y="96463"/>
                </a:lnTo>
                <a:lnTo>
                  <a:pt x="115877" y="96463"/>
                </a:lnTo>
                <a:lnTo>
                  <a:pt x="116320" y="101562"/>
                </a:lnTo>
                <a:lnTo>
                  <a:pt x="116732" y="96463"/>
                </a:lnTo>
                <a:close/>
                <a:moveTo>
                  <a:pt x="126993" y="96463"/>
                </a:moveTo>
                <a:lnTo>
                  <a:pt x="126993" y="111474"/>
                </a:lnTo>
                <a:lnTo>
                  <a:pt x="125283" y="111474"/>
                </a:lnTo>
                <a:lnTo>
                  <a:pt x="125283" y="105077"/>
                </a:lnTo>
                <a:lnTo>
                  <a:pt x="124744" y="111474"/>
                </a:lnTo>
                <a:lnTo>
                  <a:pt x="122813" y="111474"/>
                </a:lnTo>
                <a:lnTo>
                  <a:pt x="122306" y="105077"/>
                </a:lnTo>
                <a:lnTo>
                  <a:pt x="122306" y="111474"/>
                </a:lnTo>
                <a:lnTo>
                  <a:pt x="120564" y="111474"/>
                </a:lnTo>
                <a:lnTo>
                  <a:pt x="120564" y="96463"/>
                </a:lnTo>
                <a:lnTo>
                  <a:pt x="123351" y="96463"/>
                </a:lnTo>
                <a:lnTo>
                  <a:pt x="123794" y="101562"/>
                </a:lnTo>
                <a:lnTo>
                  <a:pt x="124206" y="96463"/>
                </a:lnTo>
                <a:close/>
                <a:moveTo>
                  <a:pt x="134467" y="96463"/>
                </a:moveTo>
                <a:lnTo>
                  <a:pt x="134467" y="111474"/>
                </a:lnTo>
                <a:lnTo>
                  <a:pt x="132757" y="111474"/>
                </a:lnTo>
                <a:lnTo>
                  <a:pt x="132757" y="105077"/>
                </a:lnTo>
                <a:lnTo>
                  <a:pt x="132218" y="111474"/>
                </a:lnTo>
                <a:lnTo>
                  <a:pt x="130318" y="111474"/>
                </a:lnTo>
                <a:lnTo>
                  <a:pt x="129780" y="105077"/>
                </a:lnTo>
                <a:lnTo>
                  <a:pt x="129780" y="111474"/>
                </a:lnTo>
                <a:lnTo>
                  <a:pt x="128038" y="111474"/>
                </a:lnTo>
                <a:lnTo>
                  <a:pt x="128038" y="96463"/>
                </a:lnTo>
                <a:lnTo>
                  <a:pt x="130857" y="96463"/>
                </a:lnTo>
                <a:lnTo>
                  <a:pt x="131268" y="101562"/>
                </a:lnTo>
                <a:lnTo>
                  <a:pt x="131680" y="96463"/>
                </a:lnTo>
                <a:close/>
                <a:moveTo>
                  <a:pt x="141941" y="96463"/>
                </a:moveTo>
                <a:lnTo>
                  <a:pt x="141941" y="111474"/>
                </a:lnTo>
                <a:lnTo>
                  <a:pt x="140231" y="111474"/>
                </a:lnTo>
                <a:lnTo>
                  <a:pt x="140231" y="105077"/>
                </a:lnTo>
                <a:lnTo>
                  <a:pt x="139692" y="111474"/>
                </a:lnTo>
                <a:lnTo>
                  <a:pt x="137792" y="111474"/>
                </a:lnTo>
                <a:lnTo>
                  <a:pt x="137254" y="105077"/>
                </a:lnTo>
                <a:lnTo>
                  <a:pt x="137254" y="111474"/>
                </a:lnTo>
                <a:lnTo>
                  <a:pt x="135512" y="111474"/>
                </a:lnTo>
                <a:lnTo>
                  <a:pt x="135512" y="96463"/>
                </a:lnTo>
                <a:lnTo>
                  <a:pt x="138330" y="96463"/>
                </a:lnTo>
                <a:lnTo>
                  <a:pt x="138742" y="101562"/>
                </a:lnTo>
                <a:lnTo>
                  <a:pt x="139154" y="96463"/>
                </a:lnTo>
                <a:close/>
                <a:moveTo>
                  <a:pt x="149446" y="96463"/>
                </a:moveTo>
                <a:lnTo>
                  <a:pt x="149446" y="111474"/>
                </a:lnTo>
                <a:lnTo>
                  <a:pt x="147705" y="111474"/>
                </a:lnTo>
                <a:lnTo>
                  <a:pt x="147705" y="105077"/>
                </a:lnTo>
                <a:lnTo>
                  <a:pt x="147166" y="111474"/>
                </a:lnTo>
                <a:lnTo>
                  <a:pt x="145266" y="111474"/>
                </a:lnTo>
                <a:lnTo>
                  <a:pt x="144728" y="105077"/>
                </a:lnTo>
                <a:lnTo>
                  <a:pt x="144728" y="111474"/>
                </a:lnTo>
                <a:lnTo>
                  <a:pt x="142986" y="111474"/>
                </a:lnTo>
                <a:lnTo>
                  <a:pt x="142986" y="96463"/>
                </a:lnTo>
                <a:lnTo>
                  <a:pt x="145804" y="96463"/>
                </a:lnTo>
                <a:lnTo>
                  <a:pt x="146216" y="101562"/>
                </a:lnTo>
                <a:lnTo>
                  <a:pt x="146628" y="96463"/>
                </a:lnTo>
                <a:close/>
                <a:moveTo>
                  <a:pt x="156920" y="96463"/>
                </a:moveTo>
                <a:lnTo>
                  <a:pt x="156920" y="111474"/>
                </a:lnTo>
                <a:lnTo>
                  <a:pt x="155178" y="111474"/>
                </a:lnTo>
                <a:lnTo>
                  <a:pt x="155178" y="105077"/>
                </a:lnTo>
                <a:lnTo>
                  <a:pt x="154640" y="111474"/>
                </a:lnTo>
                <a:lnTo>
                  <a:pt x="152740" y="111474"/>
                </a:lnTo>
                <a:lnTo>
                  <a:pt x="152233" y="105077"/>
                </a:lnTo>
                <a:lnTo>
                  <a:pt x="152233" y="111474"/>
                </a:lnTo>
                <a:lnTo>
                  <a:pt x="150491" y="111474"/>
                </a:lnTo>
                <a:lnTo>
                  <a:pt x="150491" y="96463"/>
                </a:lnTo>
                <a:lnTo>
                  <a:pt x="153278" y="96463"/>
                </a:lnTo>
                <a:lnTo>
                  <a:pt x="153690" y="101562"/>
                </a:lnTo>
                <a:lnTo>
                  <a:pt x="154133" y="96463"/>
                </a:lnTo>
                <a:close/>
                <a:moveTo>
                  <a:pt x="164394" y="96463"/>
                </a:moveTo>
                <a:lnTo>
                  <a:pt x="164394" y="111474"/>
                </a:lnTo>
                <a:lnTo>
                  <a:pt x="162652" y="111474"/>
                </a:lnTo>
                <a:lnTo>
                  <a:pt x="162652" y="105077"/>
                </a:lnTo>
                <a:lnTo>
                  <a:pt x="162146" y="111474"/>
                </a:lnTo>
                <a:lnTo>
                  <a:pt x="160214" y="111474"/>
                </a:lnTo>
                <a:lnTo>
                  <a:pt x="159707" y="105077"/>
                </a:lnTo>
                <a:lnTo>
                  <a:pt x="159707" y="111474"/>
                </a:lnTo>
                <a:lnTo>
                  <a:pt x="157965" y="111474"/>
                </a:lnTo>
                <a:lnTo>
                  <a:pt x="157965" y="96463"/>
                </a:lnTo>
                <a:lnTo>
                  <a:pt x="160752" y="96463"/>
                </a:lnTo>
                <a:lnTo>
                  <a:pt x="161164" y="101562"/>
                </a:lnTo>
                <a:lnTo>
                  <a:pt x="161607" y="96463"/>
                </a:lnTo>
                <a:close/>
                <a:moveTo>
                  <a:pt x="171868" y="96463"/>
                </a:moveTo>
                <a:lnTo>
                  <a:pt x="171868" y="111474"/>
                </a:lnTo>
                <a:lnTo>
                  <a:pt x="170126" y="111474"/>
                </a:lnTo>
                <a:lnTo>
                  <a:pt x="170126" y="105077"/>
                </a:lnTo>
                <a:lnTo>
                  <a:pt x="169620" y="111474"/>
                </a:lnTo>
                <a:lnTo>
                  <a:pt x="167688" y="111474"/>
                </a:lnTo>
                <a:lnTo>
                  <a:pt x="167181" y="105077"/>
                </a:lnTo>
                <a:lnTo>
                  <a:pt x="167181" y="111474"/>
                </a:lnTo>
                <a:lnTo>
                  <a:pt x="165439" y="111474"/>
                </a:lnTo>
                <a:lnTo>
                  <a:pt x="165439" y="96463"/>
                </a:lnTo>
                <a:lnTo>
                  <a:pt x="168226" y="96463"/>
                </a:lnTo>
                <a:lnTo>
                  <a:pt x="168638" y="101562"/>
                </a:lnTo>
                <a:lnTo>
                  <a:pt x="169081" y="96463"/>
                </a:lnTo>
                <a:close/>
                <a:moveTo>
                  <a:pt x="179342" y="96463"/>
                </a:moveTo>
                <a:lnTo>
                  <a:pt x="179342" y="111474"/>
                </a:lnTo>
                <a:lnTo>
                  <a:pt x="177600" y="111474"/>
                </a:lnTo>
                <a:lnTo>
                  <a:pt x="177600" y="105077"/>
                </a:lnTo>
                <a:lnTo>
                  <a:pt x="177093" y="111474"/>
                </a:lnTo>
                <a:lnTo>
                  <a:pt x="175193" y="111474"/>
                </a:lnTo>
                <a:lnTo>
                  <a:pt x="174655" y="105077"/>
                </a:lnTo>
                <a:lnTo>
                  <a:pt x="174655" y="111474"/>
                </a:lnTo>
                <a:lnTo>
                  <a:pt x="172913" y="111474"/>
                </a:lnTo>
                <a:lnTo>
                  <a:pt x="172913" y="96463"/>
                </a:lnTo>
                <a:lnTo>
                  <a:pt x="175732" y="96463"/>
                </a:lnTo>
                <a:lnTo>
                  <a:pt x="176143" y="101562"/>
                </a:lnTo>
                <a:lnTo>
                  <a:pt x="176555" y="96463"/>
                </a:lnTo>
                <a:close/>
                <a:moveTo>
                  <a:pt x="186816" y="96463"/>
                </a:moveTo>
                <a:lnTo>
                  <a:pt x="186816" y="111474"/>
                </a:lnTo>
                <a:lnTo>
                  <a:pt x="185106" y="111474"/>
                </a:lnTo>
                <a:lnTo>
                  <a:pt x="185106" y="105077"/>
                </a:lnTo>
                <a:lnTo>
                  <a:pt x="184567" y="111474"/>
                </a:lnTo>
                <a:lnTo>
                  <a:pt x="182667" y="111474"/>
                </a:lnTo>
                <a:lnTo>
                  <a:pt x="182129" y="105077"/>
                </a:lnTo>
                <a:lnTo>
                  <a:pt x="182129" y="111474"/>
                </a:lnTo>
                <a:lnTo>
                  <a:pt x="180387" y="111474"/>
                </a:lnTo>
                <a:lnTo>
                  <a:pt x="180387" y="96463"/>
                </a:lnTo>
                <a:lnTo>
                  <a:pt x="183206" y="96463"/>
                </a:lnTo>
                <a:lnTo>
                  <a:pt x="183617" y="101562"/>
                </a:lnTo>
                <a:lnTo>
                  <a:pt x="184029" y="96463"/>
                </a:lnTo>
                <a:close/>
                <a:moveTo>
                  <a:pt x="194321" y="96463"/>
                </a:moveTo>
                <a:lnTo>
                  <a:pt x="194321" y="111474"/>
                </a:lnTo>
                <a:lnTo>
                  <a:pt x="192580" y="111474"/>
                </a:lnTo>
                <a:lnTo>
                  <a:pt x="192580" y="105077"/>
                </a:lnTo>
                <a:lnTo>
                  <a:pt x="192041" y="111474"/>
                </a:lnTo>
                <a:lnTo>
                  <a:pt x="190141" y="111474"/>
                </a:lnTo>
                <a:lnTo>
                  <a:pt x="189603" y="105077"/>
                </a:lnTo>
                <a:lnTo>
                  <a:pt x="189603" y="111474"/>
                </a:lnTo>
                <a:lnTo>
                  <a:pt x="187861" y="111474"/>
                </a:lnTo>
                <a:lnTo>
                  <a:pt x="187861" y="96463"/>
                </a:lnTo>
                <a:lnTo>
                  <a:pt x="190679" y="96463"/>
                </a:lnTo>
                <a:lnTo>
                  <a:pt x="191091" y="101562"/>
                </a:lnTo>
                <a:lnTo>
                  <a:pt x="191503" y="96463"/>
                </a:lnTo>
                <a:close/>
                <a:moveTo>
                  <a:pt x="201795" y="96463"/>
                </a:moveTo>
                <a:lnTo>
                  <a:pt x="201795" y="111474"/>
                </a:lnTo>
                <a:lnTo>
                  <a:pt x="200054" y="111474"/>
                </a:lnTo>
                <a:lnTo>
                  <a:pt x="200054" y="105077"/>
                </a:lnTo>
                <a:lnTo>
                  <a:pt x="199515" y="111474"/>
                </a:lnTo>
                <a:lnTo>
                  <a:pt x="197615" y="111474"/>
                </a:lnTo>
                <a:lnTo>
                  <a:pt x="197077" y="105077"/>
                </a:lnTo>
                <a:lnTo>
                  <a:pt x="197077" y="111474"/>
                </a:lnTo>
                <a:lnTo>
                  <a:pt x="195366" y="111474"/>
                </a:lnTo>
                <a:lnTo>
                  <a:pt x="195366" y="96463"/>
                </a:lnTo>
                <a:lnTo>
                  <a:pt x="198153" y="96463"/>
                </a:lnTo>
                <a:lnTo>
                  <a:pt x="198565" y="101562"/>
                </a:lnTo>
                <a:lnTo>
                  <a:pt x="198977" y="96463"/>
                </a:lnTo>
                <a:close/>
                <a:moveTo>
                  <a:pt x="209269" y="96463"/>
                </a:moveTo>
                <a:lnTo>
                  <a:pt x="209269" y="111474"/>
                </a:lnTo>
                <a:lnTo>
                  <a:pt x="207527" y="111474"/>
                </a:lnTo>
                <a:lnTo>
                  <a:pt x="207527" y="105077"/>
                </a:lnTo>
                <a:lnTo>
                  <a:pt x="207021" y="111474"/>
                </a:lnTo>
                <a:lnTo>
                  <a:pt x="205089" y="111474"/>
                </a:lnTo>
                <a:lnTo>
                  <a:pt x="204582" y="105077"/>
                </a:lnTo>
                <a:lnTo>
                  <a:pt x="204582" y="111474"/>
                </a:lnTo>
                <a:lnTo>
                  <a:pt x="202840" y="111474"/>
                </a:lnTo>
                <a:lnTo>
                  <a:pt x="202840" y="96463"/>
                </a:lnTo>
                <a:lnTo>
                  <a:pt x="205627" y="96463"/>
                </a:lnTo>
                <a:lnTo>
                  <a:pt x="206039" y="101562"/>
                </a:lnTo>
                <a:lnTo>
                  <a:pt x="206451" y="96463"/>
                </a:lnTo>
                <a:close/>
                <a:moveTo>
                  <a:pt x="216743" y="96463"/>
                </a:moveTo>
                <a:lnTo>
                  <a:pt x="216743" y="111474"/>
                </a:lnTo>
                <a:lnTo>
                  <a:pt x="215001" y="111474"/>
                </a:lnTo>
                <a:lnTo>
                  <a:pt x="215001" y="105077"/>
                </a:lnTo>
                <a:lnTo>
                  <a:pt x="214495" y="111474"/>
                </a:lnTo>
                <a:lnTo>
                  <a:pt x="212563" y="111474"/>
                </a:lnTo>
                <a:lnTo>
                  <a:pt x="212056" y="105077"/>
                </a:lnTo>
                <a:lnTo>
                  <a:pt x="212056" y="111474"/>
                </a:lnTo>
                <a:lnTo>
                  <a:pt x="210314" y="111474"/>
                </a:lnTo>
                <a:lnTo>
                  <a:pt x="210314" y="96463"/>
                </a:lnTo>
                <a:lnTo>
                  <a:pt x="213101" y="96463"/>
                </a:lnTo>
                <a:lnTo>
                  <a:pt x="213513" y="101562"/>
                </a:lnTo>
                <a:lnTo>
                  <a:pt x="213956" y="96463"/>
                </a:lnTo>
                <a:close/>
                <a:moveTo>
                  <a:pt x="224217" y="96463"/>
                </a:moveTo>
                <a:lnTo>
                  <a:pt x="224217" y="111474"/>
                </a:lnTo>
                <a:lnTo>
                  <a:pt x="222475" y="111474"/>
                </a:lnTo>
                <a:lnTo>
                  <a:pt x="222475" y="105077"/>
                </a:lnTo>
                <a:lnTo>
                  <a:pt x="221969" y="111474"/>
                </a:lnTo>
                <a:lnTo>
                  <a:pt x="220037" y="111474"/>
                </a:lnTo>
                <a:lnTo>
                  <a:pt x="219530" y="105077"/>
                </a:lnTo>
                <a:lnTo>
                  <a:pt x="219530" y="111474"/>
                </a:lnTo>
                <a:lnTo>
                  <a:pt x="217788" y="111474"/>
                </a:lnTo>
                <a:lnTo>
                  <a:pt x="217788" y="96463"/>
                </a:lnTo>
                <a:lnTo>
                  <a:pt x="220575" y="96463"/>
                </a:lnTo>
                <a:lnTo>
                  <a:pt x="221018" y="101562"/>
                </a:lnTo>
                <a:lnTo>
                  <a:pt x="221430" y="96463"/>
                </a:lnTo>
                <a:close/>
                <a:moveTo>
                  <a:pt x="231691" y="96463"/>
                </a:moveTo>
                <a:lnTo>
                  <a:pt x="231691" y="111474"/>
                </a:lnTo>
                <a:lnTo>
                  <a:pt x="229981" y="111474"/>
                </a:lnTo>
                <a:lnTo>
                  <a:pt x="229981" y="105077"/>
                </a:lnTo>
                <a:lnTo>
                  <a:pt x="229442" y="111474"/>
                </a:lnTo>
                <a:lnTo>
                  <a:pt x="227542" y="111474"/>
                </a:lnTo>
                <a:lnTo>
                  <a:pt x="227004" y="105077"/>
                </a:lnTo>
                <a:lnTo>
                  <a:pt x="227004" y="111474"/>
                </a:lnTo>
                <a:lnTo>
                  <a:pt x="225262" y="111474"/>
                </a:lnTo>
                <a:lnTo>
                  <a:pt x="225262" y="96463"/>
                </a:lnTo>
                <a:lnTo>
                  <a:pt x="228049" y="96463"/>
                </a:lnTo>
                <a:lnTo>
                  <a:pt x="228492" y="101562"/>
                </a:lnTo>
                <a:lnTo>
                  <a:pt x="228904" y="96463"/>
                </a:lnTo>
                <a:close/>
                <a:moveTo>
                  <a:pt x="239165" y="96463"/>
                </a:moveTo>
                <a:lnTo>
                  <a:pt x="239165" y="111474"/>
                </a:lnTo>
                <a:lnTo>
                  <a:pt x="237455" y="111474"/>
                </a:lnTo>
                <a:lnTo>
                  <a:pt x="237455" y="105077"/>
                </a:lnTo>
                <a:lnTo>
                  <a:pt x="236916" y="111474"/>
                </a:lnTo>
                <a:lnTo>
                  <a:pt x="235016" y="111474"/>
                </a:lnTo>
                <a:lnTo>
                  <a:pt x="234478" y="105077"/>
                </a:lnTo>
                <a:lnTo>
                  <a:pt x="234478" y="111474"/>
                </a:lnTo>
                <a:lnTo>
                  <a:pt x="232736" y="111474"/>
                </a:lnTo>
                <a:lnTo>
                  <a:pt x="232736" y="96463"/>
                </a:lnTo>
                <a:lnTo>
                  <a:pt x="235555" y="96463"/>
                </a:lnTo>
                <a:lnTo>
                  <a:pt x="235966" y="101562"/>
                </a:lnTo>
                <a:lnTo>
                  <a:pt x="236378" y="96463"/>
                </a:lnTo>
                <a:close/>
                <a:moveTo>
                  <a:pt x="246670" y="96463"/>
                </a:moveTo>
                <a:lnTo>
                  <a:pt x="246670" y="111474"/>
                </a:lnTo>
                <a:lnTo>
                  <a:pt x="244929" y="111474"/>
                </a:lnTo>
                <a:lnTo>
                  <a:pt x="244929" y="105077"/>
                </a:lnTo>
                <a:lnTo>
                  <a:pt x="244390" y="111474"/>
                </a:lnTo>
                <a:lnTo>
                  <a:pt x="242490" y="111474"/>
                </a:lnTo>
                <a:lnTo>
                  <a:pt x="241952" y="105077"/>
                </a:lnTo>
                <a:lnTo>
                  <a:pt x="241952" y="111474"/>
                </a:lnTo>
                <a:lnTo>
                  <a:pt x="240242" y="111474"/>
                </a:lnTo>
                <a:lnTo>
                  <a:pt x="240242" y="96463"/>
                </a:lnTo>
                <a:lnTo>
                  <a:pt x="243028" y="96463"/>
                </a:lnTo>
                <a:lnTo>
                  <a:pt x="243440" y="101562"/>
                </a:lnTo>
                <a:lnTo>
                  <a:pt x="243852" y="96463"/>
                </a:lnTo>
                <a:close/>
                <a:moveTo>
                  <a:pt x="254144" y="96463"/>
                </a:moveTo>
                <a:lnTo>
                  <a:pt x="254144" y="111474"/>
                </a:lnTo>
                <a:lnTo>
                  <a:pt x="252402" y="111474"/>
                </a:lnTo>
                <a:lnTo>
                  <a:pt x="252402" y="105077"/>
                </a:lnTo>
                <a:lnTo>
                  <a:pt x="251864" y="111474"/>
                </a:lnTo>
                <a:lnTo>
                  <a:pt x="249964" y="111474"/>
                </a:lnTo>
                <a:lnTo>
                  <a:pt x="249426" y="105077"/>
                </a:lnTo>
                <a:lnTo>
                  <a:pt x="249426" y="111474"/>
                </a:lnTo>
                <a:lnTo>
                  <a:pt x="247715" y="111474"/>
                </a:lnTo>
                <a:lnTo>
                  <a:pt x="247715" y="96463"/>
                </a:lnTo>
                <a:lnTo>
                  <a:pt x="250502" y="96463"/>
                </a:lnTo>
                <a:lnTo>
                  <a:pt x="250914" y="101562"/>
                </a:lnTo>
                <a:lnTo>
                  <a:pt x="251326" y="96463"/>
                </a:lnTo>
                <a:close/>
                <a:moveTo>
                  <a:pt x="261618" y="96463"/>
                </a:moveTo>
                <a:lnTo>
                  <a:pt x="261618" y="111474"/>
                </a:lnTo>
                <a:lnTo>
                  <a:pt x="259876" y="111474"/>
                </a:lnTo>
                <a:lnTo>
                  <a:pt x="259876" y="105077"/>
                </a:lnTo>
                <a:lnTo>
                  <a:pt x="259338" y="111474"/>
                </a:lnTo>
                <a:lnTo>
                  <a:pt x="257438" y="111474"/>
                </a:lnTo>
                <a:lnTo>
                  <a:pt x="256899" y="105077"/>
                </a:lnTo>
                <a:lnTo>
                  <a:pt x="256899" y="111474"/>
                </a:lnTo>
                <a:lnTo>
                  <a:pt x="255189" y="111474"/>
                </a:lnTo>
                <a:lnTo>
                  <a:pt x="255189" y="96463"/>
                </a:lnTo>
                <a:lnTo>
                  <a:pt x="257976" y="96463"/>
                </a:lnTo>
                <a:lnTo>
                  <a:pt x="258388" y="101562"/>
                </a:lnTo>
                <a:lnTo>
                  <a:pt x="258831" y="96463"/>
                </a:lnTo>
                <a:close/>
                <a:moveTo>
                  <a:pt x="269092" y="96463"/>
                </a:moveTo>
                <a:lnTo>
                  <a:pt x="269092" y="111474"/>
                </a:lnTo>
                <a:lnTo>
                  <a:pt x="267350" y="111474"/>
                </a:lnTo>
                <a:lnTo>
                  <a:pt x="267350" y="105077"/>
                </a:lnTo>
                <a:lnTo>
                  <a:pt x="266844" y="111474"/>
                </a:lnTo>
                <a:lnTo>
                  <a:pt x="264912" y="111474"/>
                </a:lnTo>
                <a:lnTo>
                  <a:pt x="264405" y="105077"/>
                </a:lnTo>
                <a:lnTo>
                  <a:pt x="264405" y="111474"/>
                </a:lnTo>
                <a:lnTo>
                  <a:pt x="262663" y="111474"/>
                </a:lnTo>
                <a:lnTo>
                  <a:pt x="262663" y="96463"/>
                </a:lnTo>
                <a:lnTo>
                  <a:pt x="265450" y="96463"/>
                </a:lnTo>
                <a:lnTo>
                  <a:pt x="265862" y="101562"/>
                </a:lnTo>
                <a:lnTo>
                  <a:pt x="266305" y="96463"/>
                </a:lnTo>
                <a:close/>
                <a:moveTo>
                  <a:pt x="276566" y="96463"/>
                </a:moveTo>
                <a:lnTo>
                  <a:pt x="276566" y="111474"/>
                </a:lnTo>
                <a:lnTo>
                  <a:pt x="274824" y="111474"/>
                </a:lnTo>
                <a:lnTo>
                  <a:pt x="274824" y="105077"/>
                </a:lnTo>
                <a:lnTo>
                  <a:pt x="274317" y="111474"/>
                </a:lnTo>
                <a:lnTo>
                  <a:pt x="272386" y="111474"/>
                </a:lnTo>
                <a:lnTo>
                  <a:pt x="271879" y="105077"/>
                </a:lnTo>
                <a:lnTo>
                  <a:pt x="271879" y="111474"/>
                </a:lnTo>
                <a:lnTo>
                  <a:pt x="270137" y="111474"/>
                </a:lnTo>
                <a:lnTo>
                  <a:pt x="270137" y="96463"/>
                </a:lnTo>
                <a:lnTo>
                  <a:pt x="272924" y="96463"/>
                </a:lnTo>
                <a:lnTo>
                  <a:pt x="273367" y="101562"/>
                </a:lnTo>
                <a:lnTo>
                  <a:pt x="273779" y="96463"/>
                </a:lnTo>
                <a:close/>
                <a:moveTo>
                  <a:pt x="284040" y="96463"/>
                </a:moveTo>
                <a:lnTo>
                  <a:pt x="284040" y="111474"/>
                </a:lnTo>
                <a:lnTo>
                  <a:pt x="282298" y="111474"/>
                </a:lnTo>
                <a:lnTo>
                  <a:pt x="282298" y="105077"/>
                </a:lnTo>
                <a:lnTo>
                  <a:pt x="281791" y="111474"/>
                </a:lnTo>
                <a:lnTo>
                  <a:pt x="279860" y="111474"/>
                </a:lnTo>
                <a:lnTo>
                  <a:pt x="279353" y="105077"/>
                </a:lnTo>
                <a:lnTo>
                  <a:pt x="279353" y="111474"/>
                </a:lnTo>
                <a:lnTo>
                  <a:pt x="277611" y="111474"/>
                </a:lnTo>
                <a:lnTo>
                  <a:pt x="277611" y="96463"/>
                </a:lnTo>
                <a:lnTo>
                  <a:pt x="280430" y="96463"/>
                </a:lnTo>
                <a:lnTo>
                  <a:pt x="280841" y="101562"/>
                </a:lnTo>
                <a:lnTo>
                  <a:pt x="281253" y="96463"/>
                </a:lnTo>
                <a:close/>
                <a:moveTo>
                  <a:pt x="7347" y="112330"/>
                </a:moveTo>
                <a:lnTo>
                  <a:pt x="7347" y="127341"/>
                </a:lnTo>
                <a:lnTo>
                  <a:pt x="5605" y="127341"/>
                </a:lnTo>
                <a:lnTo>
                  <a:pt x="5605" y="120943"/>
                </a:lnTo>
                <a:lnTo>
                  <a:pt x="5099" y="127341"/>
                </a:lnTo>
                <a:lnTo>
                  <a:pt x="3167" y="127341"/>
                </a:lnTo>
                <a:lnTo>
                  <a:pt x="2629" y="120943"/>
                </a:lnTo>
                <a:lnTo>
                  <a:pt x="2629" y="127341"/>
                </a:lnTo>
                <a:lnTo>
                  <a:pt x="918" y="127341"/>
                </a:lnTo>
                <a:lnTo>
                  <a:pt x="918" y="112330"/>
                </a:lnTo>
                <a:lnTo>
                  <a:pt x="3705" y="112330"/>
                </a:lnTo>
                <a:lnTo>
                  <a:pt x="4117" y="117428"/>
                </a:lnTo>
                <a:lnTo>
                  <a:pt x="4529" y="112330"/>
                </a:lnTo>
                <a:close/>
                <a:moveTo>
                  <a:pt x="14821" y="112330"/>
                </a:moveTo>
                <a:lnTo>
                  <a:pt x="14821" y="127341"/>
                </a:lnTo>
                <a:lnTo>
                  <a:pt x="13079" y="127341"/>
                </a:lnTo>
                <a:lnTo>
                  <a:pt x="13079" y="120943"/>
                </a:lnTo>
                <a:lnTo>
                  <a:pt x="12573" y="127341"/>
                </a:lnTo>
                <a:lnTo>
                  <a:pt x="10641" y="127341"/>
                </a:lnTo>
                <a:lnTo>
                  <a:pt x="10134" y="120943"/>
                </a:lnTo>
                <a:lnTo>
                  <a:pt x="10134" y="127341"/>
                </a:lnTo>
                <a:lnTo>
                  <a:pt x="8392" y="127341"/>
                </a:lnTo>
                <a:lnTo>
                  <a:pt x="8392" y="112330"/>
                </a:lnTo>
                <a:lnTo>
                  <a:pt x="11179" y="112330"/>
                </a:lnTo>
                <a:lnTo>
                  <a:pt x="11591" y="117428"/>
                </a:lnTo>
                <a:lnTo>
                  <a:pt x="12034" y="112330"/>
                </a:lnTo>
                <a:close/>
                <a:moveTo>
                  <a:pt x="22295" y="112330"/>
                </a:moveTo>
                <a:lnTo>
                  <a:pt x="22295" y="127341"/>
                </a:lnTo>
                <a:lnTo>
                  <a:pt x="20553" y="127341"/>
                </a:lnTo>
                <a:lnTo>
                  <a:pt x="20553" y="120943"/>
                </a:lnTo>
                <a:lnTo>
                  <a:pt x="20047" y="127341"/>
                </a:lnTo>
                <a:lnTo>
                  <a:pt x="18115" y="127341"/>
                </a:lnTo>
                <a:lnTo>
                  <a:pt x="17608" y="120943"/>
                </a:lnTo>
                <a:lnTo>
                  <a:pt x="17608" y="127341"/>
                </a:lnTo>
                <a:lnTo>
                  <a:pt x="15866" y="127341"/>
                </a:lnTo>
                <a:lnTo>
                  <a:pt x="15866" y="112330"/>
                </a:lnTo>
                <a:lnTo>
                  <a:pt x="18653" y="112330"/>
                </a:lnTo>
                <a:lnTo>
                  <a:pt x="19096" y="117428"/>
                </a:lnTo>
                <a:lnTo>
                  <a:pt x="19508" y="112330"/>
                </a:lnTo>
                <a:close/>
                <a:moveTo>
                  <a:pt x="29769" y="112330"/>
                </a:moveTo>
                <a:lnTo>
                  <a:pt x="29769" y="127341"/>
                </a:lnTo>
                <a:lnTo>
                  <a:pt x="28059" y="127341"/>
                </a:lnTo>
                <a:lnTo>
                  <a:pt x="28059" y="120943"/>
                </a:lnTo>
                <a:lnTo>
                  <a:pt x="27520" y="127341"/>
                </a:lnTo>
                <a:lnTo>
                  <a:pt x="25589" y="127341"/>
                </a:lnTo>
                <a:lnTo>
                  <a:pt x="25082" y="120943"/>
                </a:lnTo>
                <a:lnTo>
                  <a:pt x="25082" y="127341"/>
                </a:lnTo>
                <a:lnTo>
                  <a:pt x="23340" y="127341"/>
                </a:lnTo>
                <a:lnTo>
                  <a:pt x="23340" y="112330"/>
                </a:lnTo>
                <a:lnTo>
                  <a:pt x="26159" y="112330"/>
                </a:lnTo>
                <a:lnTo>
                  <a:pt x="26570" y="117428"/>
                </a:lnTo>
                <a:lnTo>
                  <a:pt x="26982" y="112330"/>
                </a:lnTo>
                <a:close/>
                <a:moveTo>
                  <a:pt x="37243" y="112330"/>
                </a:moveTo>
                <a:lnTo>
                  <a:pt x="37243" y="127341"/>
                </a:lnTo>
                <a:lnTo>
                  <a:pt x="35533" y="127341"/>
                </a:lnTo>
                <a:lnTo>
                  <a:pt x="35533" y="120943"/>
                </a:lnTo>
                <a:lnTo>
                  <a:pt x="34994" y="127341"/>
                </a:lnTo>
                <a:lnTo>
                  <a:pt x="33094" y="127341"/>
                </a:lnTo>
                <a:lnTo>
                  <a:pt x="32556" y="120943"/>
                </a:lnTo>
                <a:lnTo>
                  <a:pt x="32556" y="127341"/>
                </a:lnTo>
                <a:lnTo>
                  <a:pt x="30814" y="127341"/>
                </a:lnTo>
                <a:lnTo>
                  <a:pt x="30814" y="112330"/>
                </a:lnTo>
                <a:lnTo>
                  <a:pt x="33633" y="112330"/>
                </a:lnTo>
                <a:lnTo>
                  <a:pt x="34044" y="117428"/>
                </a:lnTo>
                <a:lnTo>
                  <a:pt x="34456" y="112330"/>
                </a:lnTo>
                <a:close/>
                <a:moveTo>
                  <a:pt x="44748" y="112330"/>
                </a:moveTo>
                <a:lnTo>
                  <a:pt x="44748" y="127341"/>
                </a:lnTo>
                <a:lnTo>
                  <a:pt x="43007" y="127341"/>
                </a:lnTo>
                <a:lnTo>
                  <a:pt x="43007" y="120943"/>
                </a:lnTo>
                <a:lnTo>
                  <a:pt x="42468" y="127341"/>
                </a:lnTo>
                <a:lnTo>
                  <a:pt x="40568" y="127341"/>
                </a:lnTo>
                <a:lnTo>
                  <a:pt x="40030" y="120943"/>
                </a:lnTo>
                <a:lnTo>
                  <a:pt x="40030" y="127341"/>
                </a:lnTo>
                <a:lnTo>
                  <a:pt x="38320" y="127341"/>
                </a:lnTo>
                <a:lnTo>
                  <a:pt x="38320" y="112330"/>
                </a:lnTo>
                <a:lnTo>
                  <a:pt x="41106" y="112330"/>
                </a:lnTo>
                <a:lnTo>
                  <a:pt x="41518" y="117428"/>
                </a:lnTo>
                <a:lnTo>
                  <a:pt x="41930" y="112330"/>
                </a:lnTo>
                <a:close/>
                <a:moveTo>
                  <a:pt x="52222" y="112330"/>
                </a:moveTo>
                <a:lnTo>
                  <a:pt x="52222" y="127341"/>
                </a:lnTo>
                <a:lnTo>
                  <a:pt x="50480" y="127341"/>
                </a:lnTo>
                <a:lnTo>
                  <a:pt x="50480" y="120943"/>
                </a:lnTo>
                <a:lnTo>
                  <a:pt x="49942" y="127341"/>
                </a:lnTo>
                <a:lnTo>
                  <a:pt x="48042" y="127341"/>
                </a:lnTo>
                <a:lnTo>
                  <a:pt x="47504" y="120943"/>
                </a:lnTo>
                <a:lnTo>
                  <a:pt x="47504" y="127341"/>
                </a:lnTo>
                <a:lnTo>
                  <a:pt x="45793" y="127341"/>
                </a:lnTo>
                <a:lnTo>
                  <a:pt x="45793" y="112330"/>
                </a:lnTo>
                <a:lnTo>
                  <a:pt x="48580" y="112330"/>
                </a:lnTo>
                <a:lnTo>
                  <a:pt x="48992" y="117428"/>
                </a:lnTo>
                <a:lnTo>
                  <a:pt x="49404" y="112330"/>
                </a:lnTo>
                <a:close/>
                <a:moveTo>
                  <a:pt x="59696" y="112330"/>
                </a:moveTo>
                <a:lnTo>
                  <a:pt x="59696" y="127341"/>
                </a:lnTo>
                <a:lnTo>
                  <a:pt x="57954" y="127341"/>
                </a:lnTo>
                <a:lnTo>
                  <a:pt x="57954" y="120943"/>
                </a:lnTo>
                <a:lnTo>
                  <a:pt x="57448" y="127341"/>
                </a:lnTo>
                <a:lnTo>
                  <a:pt x="55516" y="127341"/>
                </a:lnTo>
                <a:lnTo>
                  <a:pt x="54978" y="120943"/>
                </a:lnTo>
                <a:lnTo>
                  <a:pt x="54978" y="127341"/>
                </a:lnTo>
                <a:lnTo>
                  <a:pt x="53267" y="127341"/>
                </a:lnTo>
                <a:lnTo>
                  <a:pt x="53267" y="112330"/>
                </a:lnTo>
                <a:lnTo>
                  <a:pt x="56054" y="112330"/>
                </a:lnTo>
                <a:lnTo>
                  <a:pt x="56466" y="117428"/>
                </a:lnTo>
                <a:lnTo>
                  <a:pt x="56878" y="112330"/>
                </a:lnTo>
                <a:close/>
                <a:moveTo>
                  <a:pt x="67170" y="112330"/>
                </a:moveTo>
                <a:lnTo>
                  <a:pt x="67170" y="127341"/>
                </a:lnTo>
                <a:lnTo>
                  <a:pt x="65428" y="127341"/>
                </a:lnTo>
                <a:lnTo>
                  <a:pt x="65428" y="120943"/>
                </a:lnTo>
                <a:lnTo>
                  <a:pt x="64922" y="127341"/>
                </a:lnTo>
                <a:lnTo>
                  <a:pt x="62990" y="127341"/>
                </a:lnTo>
                <a:lnTo>
                  <a:pt x="62483" y="120943"/>
                </a:lnTo>
                <a:lnTo>
                  <a:pt x="62483" y="127341"/>
                </a:lnTo>
                <a:lnTo>
                  <a:pt x="60741" y="127341"/>
                </a:lnTo>
                <a:lnTo>
                  <a:pt x="60741" y="112330"/>
                </a:lnTo>
                <a:lnTo>
                  <a:pt x="63528" y="112330"/>
                </a:lnTo>
                <a:lnTo>
                  <a:pt x="63940" y="117428"/>
                </a:lnTo>
                <a:lnTo>
                  <a:pt x="64383" y="112330"/>
                </a:lnTo>
                <a:close/>
                <a:moveTo>
                  <a:pt x="74644" y="112330"/>
                </a:moveTo>
                <a:lnTo>
                  <a:pt x="74644" y="127341"/>
                </a:lnTo>
                <a:lnTo>
                  <a:pt x="72902" y="127341"/>
                </a:lnTo>
                <a:lnTo>
                  <a:pt x="72902" y="120943"/>
                </a:lnTo>
                <a:lnTo>
                  <a:pt x="72395" y="127341"/>
                </a:lnTo>
                <a:lnTo>
                  <a:pt x="70464" y="127341"/>
                </a:lnTo>
                <a:lnTo>
                  <a:pt x="69957" y="120943"/>
                </a:lnTo>
                <a:lnTo>
                  <a:pt x="69957" y="127341"/>
                </a:lnTo>
                <a:lnTo>
                  <a:pt x="68215" y="127341"/>
                </a:lnTo>
                <a:lnTo>
                  <a:pt x="68215" y="112330"/>
                </a:lnTo>
                <a:lnTo>
                  <a:pt x="71002" y="112330"/>
                </a:lnTo>
                <a:lnTo>
                  <a:pt x="71445" y="117428"/>
                </a:lnTo>
                <a:lnTo>
                  <a:pt x="71857" y="112330"/>
                </a:lnTo>
                <a:close/>
                <a:moveTo>
                  <a:pt x="82118" y="112330"/>
                </a:moveTo>
                <a:lnTo>
                  <a:pt x="82118" y="127341"/>
                </a:lnTo>
                <a:lnTo>
                  <a:pt x="80376" y="127341"/>
                </a:lnTo>
                <a:lnTo>
                  <a:pt x="80376" y="120943"/>
                </a:lnTo>
                <a:lnTo>
                  <a:pt x="79869" y="127341"/>
                </a:lnTo>
                <a:lnTo>
                  <a:pt x="77969" y="127341"/>
                </a:lnTo>
                <a:lnTo>
                  <a:pt x="77431" y="120943"/>
                </a:lnTo>
                <a:lnTo>
                  <a:pt x="77431" y="127341"/>
                </a:lnTo>
                <a:lnTo>
                  <a:pt x="75689" y="127341"/>
                </a:lnTo>
                <a:lnTo>
                  <a:pt x="75689" y="112330"/>
                </a:lnTo>
                <a:lnTo>
                  <a:pt x="78508" y="112330"/>
                </a:lnTo>
                <a:lnTo>
                  <a:pt x="78919" y="117428"/>
                </a:lnTo>
                <a:lnTo>
                  <a:pt x="79331" y="112330"/>
                </a:lnTo>
                <a:close/>
                <a:moveTo>
                  <a:pt x="89623" y="112330"/>
                </a:moveTo>
                <a:lnTo>
                  <a:pt x="89623" y="127341"/>
                </a:lnTo>
                <a:lnTo>
                  <a:pt x="87882" y="127341"/>
                </a:lnTo>
                <a:lnTo>
                  <a:pt x="87882" y="120943"/>
                </a:lnTo>
                <a:lnTo>
                  <a:pt x="87343" y="127341"/>
                </a:lnTo>
                <a:lnTo>
                  <a:pt x="85443" y="127341"/>
                </a:lnTo>
                <a:lnTo>
                  <a:pt x="84905" y="120943"/>
                </a:lnTo>
                <a:lnTo>
                  <a:pt x="84905" y="127341"/>
                </a:lnTo>
                <a:lnTo>
                  <a:pt x="83163" y="127341"/>
                </a:lnTo>
                <a:lnTo>
                  <a:pt x="83163" y="112330"/>
                </a:lnTo>
                <a:lnTo>
                  <a:pt x="85982" y="112330"/>
                </a:lnTo>
                <a:lnTo>
                  <a:pt x="86393" y="117428"/>
                </a:lnTo>
                <a:lnTo>
                  <a:pt x="86805" y="112330"/>
                </a:lnTo>
                <a:close/>
                <a:moveTo>
                  <a:pt x="97097" y="112330"/>
                </a:moveTo>
                <a:lnTo>
                  <a:pt x="97097" y="127341"/>
                </a:lnTo>
                <a:lnTo>
                  <a:pt x="95356" y="127341"/>
                </a:lnTo>
                <a:lnTo>
                  <a:pt x="95356" y="120943"/>
                </a:lnTo>
                <a:lnTo>
                  <a:pt x="94817" y="127341"/>
                </a:lnTo>
                <a:lnTo>
                  <a:pt x="92917" y="127341"/>
                </a:lnTo>
                <a:lnTo>
                  <a:pt x="92379" y="120943"/>
                </a:lnTo>
                <a:lnTo>
                  <a:pt x="92379" y="127341"/>
                </a:lnTo>
                <a:lnTo>
                  <a:pt x="90637" y="127341"/>
                </a:lnTo>
                <a:lnTo>
                  <a:pt x="90637" y="112330"/>
                </a:lnTo>
                <a:lnTo>
                  <a:pt x="93455" y="112330"/>
                </a:lnTo>
                <a:lnTo>
                  <a:pt x="93867" y="117428"/>
                </a:lnTo>
                <a:lnTo>
                  <a:pt x="94279" y="112330"/>
                </a:lnTo>
                <a:close/>
                <a:moveTo>
                  <a:pt x="104571" y="112330"/>
                </a:moveTo>
                <a:lnTo>
                  <a:pt x="104571" y="127341"/>
                </a:lnTo>
                <a:lnTo>
                  <a:pt x="102829" y="127341"/>
                </a:lnTo>
                <a:lnTo>
                  <a:pt x="102829" y="120943"/>
                </a:lnTo>
                <a:lnTo>
                  <a:pt x="102323" y="127341"/>
                </a:lnTo>
                <a:lnTo>
                  <a:pt x="100391" y="127341"/>
                </a:lnTo>
                <a:lnTo>
                  <a:pt x="99853" y="120943"/>
                </a:lnTo>
                <a:lnTo>
                  <a:pt x="99853" y="127341"/>
                </a:lnTo>
                <a:lnTo>
                  <a:pt x="98142" y="127341"/>
                </a:lnTo>
                <a:lnTo>
                  <a:pt x="98142" y="112330"/>
                </a:lnTo>
                <a:lnTo>
                  <a:pt x="100929" y="112330"/>
                </a:lnTo>
                <a:lnTo>
                  <a:pt x="101341" y="117428"/>
                </a:lnTo>
                <a:lnTo>
                  <a:pt x="101753" y="112330"/>
                </a:lnTo>
                <a:close/>
                <a:moveTo>
                  <a:pt x="112045" y="112330"/>
                </a:moveTo>
                <a:lnTo>
                  <a:pt x="112045" y="127341"/>
                </a:lnTo>
                <a:lnTo>
                  <a:pt x="110303" y="127341"/>
                </a:lnTo>
                <a:lnTo>
                  <a:pt x="110303" y="120943"/>
                </a:lnTo>
                <a:lnTo>
                  <a:pt x="109797" y="127341"/>
                </a:lnTo>
                <a:lnTo>
                  <a:pt x="107865" y="127341"/>
                </a:lnTo>
                <a:lnTo>
                  <a:pt x="107358" y="120943"/>
                </a:lnTo>
                <a:lnTo>
                  <a:pt x="107358" y="127341"/>
                </a:lnTo>
                <a:lnTo>
                  <a:pt x="105616" y="127341"/>
                </a:lnTo>
                <a:lnTo>
                  <a:pt x="105616" y="112330"/>
                </a:lnTo>
                <a:lnTo>
                  <a:pt x="108403" y="112330"/>
                </a:lnTo>
                <a:lnTo>
                  <a:pt x="108815" y="117428"/>
                </a:lnTo>
                <a:lnTo>
                  <a:pt x="109258" y="112330"/>
                </a:lnTo>
                <a:close/>
                <a:moveTo>
                  <a:pt x="119519" y="112330"/>
                </a:moveTo>
                <a:lnTo>
                  <a:pt x="119519" y="127341"/>
                </a:lnTo>
                <a:lnTo>
                  <a:pt x="117777" y="127341"/>
                </a:lnTo>
                <a:lnTo>
                  <a:pt x="117777" y="120943"/>
                </a:lnTo>
                <a:lnTo>
                  <a:pt x="117271" y="127341"/>
                </a:lnTo>
                <a:lnTo>
                  <a:pt x="115339" y="127341"/>
                </a:lnTo>
                <a:lnTo>
                  <a:pt x="114832" y="120943"/>
                </a:lnTo>
                <a:lnTo>
                  <a:pt x="114832" y="127341"/>
                </a:lnTo>
                <a:lnTo>
                  <a:pt x="113090" y="127341"/>
                </a:lnTo>
                <a:lnTo>
                  <a:pt x="113090" y="112330"/>
                </a:lnTo>
                <a:lnTo>
                  <a:pt x="115877" y="112330"/>
                </a:lnTo>
                <a:lnTo>
                  <a:pt x="116320" y="117428"/>
                </a:lnTo>
                <a:lnTo>
                  <a:pt x="116732" y="112330"/>
                </a:lnTo>
                <a:close/>
                <a:moveTo>
                  <a:pt x="126993" y="112330"/>
                </a:moveTo>
                <a:lnTo>
                  <a:pt x="126993" y="127341"/>
                </a:lnTo>
                <a:lnTo>
                  <a:pt x="125283" y="127341"/>
                </a:lnTo>
                <a:lnTo>
                  <a:pt x="125283" y="120943"/>
                </a:lnTo>
                <a:lnTo>
                  <a:pt x="124744" y="127341"/>
                </a:lnTo>
                <a:lnTo>
                  <a:pt x="122813" y="127341"/>
                </a:lnTo>
                <a:lnTo>
                  <a:pt x="122306" y="120943"/>
                </a:lnTo>
                <a:lnTo>
                  <a:pt x="122306" y="127341"/>
                </a:lnTo>
                <a:lnTo>
                  <a:pt x="120564" y="127341"/>
                </a:lnTo>
                <a:lnTo>
                  <a:pt x="120564" y="112330"/>
                </a:lnTo>
                <a:lnTo>
                  <a:pt x="123351" y="112330"/>
                </a:lnTo>
                <a:lnTo>
                  <a:pt x="123794" y="117428"/>
                </a:lnTo>
                <a:lnTo>
                  <a:pt x="124206" y="112330"/>
                </a:lnTo>
                <a:close/>
                <a:moveTo>
                  <a:pt x="134467" y="112330"/>
                </a:moveTo>
                <a:lnTo>
                  <a:pt x="134467" y="127341"/>
                </a:lnTo>
                <a:lnTo>
                  <a:pt x="132757" y="127341"/>
                </a:lnTo>
                <a:lnTo>
                  <a:pt x="132757" y="120943"/>
                </a:lnTo>
                <a:lnTo>
                  <a:pt x="132218" y="127341"/>
                </a:lnTo>
                <a:lnTo>
                  <a:pt x="130318" y="127341"/>
                </a:lnTo>
                <a:lnTo>
                  <a:pt x="129780" y="120943"/>
                </a:lnTo>
                <a:lnTo>
                  <a:pt x="129780" y="127341"/>
                </a:lnTo>
                <a:lnTo>
                  <a:pt x="128038" y="127341"/>
                </a:lnTo>
                <a:lnTo>
                  <a:pt x="128038" y="112330"/>
                </a:lnTo>
                <a:lnTo>
                  <a:pt x="130857" y="112330"/>
                </a:lnTo>
                <a:lnTo>
                  <a:pt x="131268" y="117428"/>
                </a:lnTo>
                <a:lnTo>
                  <a:pt x="131680" y="112330"/>
                </a:lnTo>
                <a:close/>
                <a:moveTo>
                  <a:pt x="141941" y="112330"/>
                </a:moveTo>
                <a:lnTo>
                  <a:pt x="141941" y="127341"/>
                </a:lnTo>
                <a:lnTo>
                  <a:pt x="140231" y="127341"/>
                </a:lnTo>
                <a:lnTo>
                  <a:pt x="140231" y="120943"/>
                </a:lnTo>
                <a:lnTo>
                  <a:pt x="139692" y="127341"/>
                </a:lnTo>
                <a:lnTo>
                  <a:pt x="137792" y="127341"/>
                </a:lnTo>
                <a:lnTo>
                  <a:pt x="137254" y="120943"/>
                </a:lnTo>
                <a:lnTo>
                  <a:pt x="137254" y="127341"/>
                </a:lnTo>
                <a:lnTo>
                  <a:pt x="135512" y="127341"/>
                </a:lnTo>
                <a:lnTo>
                  <a:pt x="135512" y="112330"/>
                </a:lnTo>
                <a:lnTo>
                  <a:pt x="138330" y="112330"/>
                </a:lnTo>
                <a:lnTo>
                  <a:pt x="138742" y="117428"/>
                </a:lnTo>
                <a:lnTo>
                  <a:pt x="139154" y="112330"/>
                </a:lnTo>
                <a:close/>
                <a:moveTo>
                  <a:pt x="149446" y="112330"/>
                </a:moveTo>
                <a:lnTo>
                  <a:pt x="149446" y="127341"/>
                </a:lnTo>
                <a:lnTo>
                  <a:pt x="147705" y="127341"/>
                </a:lnTo>
                <a:lnTo>
                  <a:pt x="147705" y="120943"/>
                </a:lnTo>
                <a:lnTo>
                  <a:pt x="147166" y="127341"/>
                </a:lnTo>
                <a:lnTo>
                  <a:pt x="145266" y="127341"/>
                </a:lnTo>
                <a:lnTo>
                  <a:pt x="144728" y="120943"/>
                </a:lnTo>
                <a:lnTo>
                  <a:pt x="144728" y="127341"/>
                </a:lnTo>
                <a:lnTo>
                  <a:pt x="142986" y="127341"/>
                </a:lnTo>
                <a:lnTo>
                  <a:pt x="142986" y="112330"/>
                </a:lnTo>
                <a:lnTo>
                  <a:pt x="145804" y="112330"/>
                </a:lnTo>
                <a:lnTo>
                  <a:pt x="146216" y="117428"/>
                </a:lnTo>
                <a:lnTo>
                  <a:pt x="146628" y="112330"/>
                </a:lnTo>
                <a:close/>
                <a:moveTo>
                  <a:pt x="156920" y="112330"/>
                </a:moveTo>
                <a:lnTo>
                  <a:pt x="156920" y="127341"/>
                </a:lnTo>
                <a:lnTo>
                  <a:pt x="155178" y="127341"/>
                </a:lnTo>
                <a:lnTo>
                  <a:pt x="155178" y="120943"/>
                </a:lnTo>
                <a:lnTo>
                  <a:pt x="154640" y="127341"/>
                </a:lnTo>
                <a:lnTo>
                  <a:pt x="152740" y="127341"/>
                </a:lnTo>
                <a:lnTo>
                  <a:pt x="152233" y="120943"/>
                </a:lnTo>
                <a:lnTo>
                  <a:pt x="152233" y="127341"/>
                </a:lnTo>
                <a:lnTo>
                  <a:pt x="150491" y="127341"/>
                </a:lnTo>
                <a:lnTo>
                  <a:pt x="150491" y="112330"/>
                </a:lnTo>
                <a:lnTo>
                  <a:pt x="153278" y="112330"/>
                </a:lnTo>
                <a:lnTo>
                  <a:pt x="153690" y="117428"/>
                </a:lnTo>
                <a:lnTo>
                  <a:pt x="154133" y="112330"/>
                </a:lnTo>
                <a:close/>
                <a:moveTo>
                  <a:pt x="164394" y="112330"/>
                </a:moveTo>
                <a:lnTo>
                  <a:pt x="164394" y="127341"/>
                </a:lnTo>
                <a:lnTo>
                  <a:pt x="162652" y="127341"/>
                </a:lnTo>
                <a:lnTo>
                  <a:pt x="162652" y="120943"/>
                </a:lnTo>
                <a:lnTo>
                  <a:pt x="162146" y="127341"/>
                </a:lnTo>
                <a:lnTo>
                  <a:pt x="160214" y="127341"/>
                </a:lnTo>
                <a:lnTo>
                  <a:pt x="159707" y="120943"/>
                </a:lnTo>
                <a:lnTo>
                  <a:pt x="159707" y="127341"/>
                </a:lnTo>
                <a:lnTo>
                  <a:pt x="157965" y="127341"/>
                </a:lnTo>
                <a:lnTo>
                  <a:pt x="157965" y="112330"/>
                </a:lnTo>
                <a:lnTo>
                  <a:pt x="160752" y="112330"/>
                </a:lnTo>
                <a:lnTo>
                  <a:pt x="161164" y="117428"/>
                </a:lnTo>
                <a:lnTo>
                  <a:pt x="161607" y="112330"/>
                </a:lnTo>
                <a:close/>
                <a:moveTo>
                  <a:pt x="171868" y="112330"/>
                </a:moveTo>
                <a:lnTo>
                  <a:pt x="171868" y="127341"/>
                </a:lnTo>
                <a:lnTo>
                  <a:pt x="170126" y="127341"/>
                </a:lnTo>
                <a:lnTo>
                  <a:pt x="170126" y="120943"/>
                </a:lnTo>
                <a:lnTo>
                  <a:pt x="169620" y="127341"/>
                </a:lnTo>
                <a:lnTo>
                  <a:pt x="167688" y="127341"/>
                </a:lnTo>
                <a:lnTo>
                  <a:pt x="167181" y="120943"/>
                </a:lnTo>
                <a:lnTo>
                  <a:pt x="167181" y="127341"/>
                </a:lnTo>
                <a:lnTo>
                  <a:pt x="165439" y="127341"/>
                </a:lnTo>
                <a:lnTo>
                  <a:pt x="165439" y="112330"/>
                </a:lnTo>
                <a:lnTo>
                  <a:pt x="168226" y="112330"/>
                </a:lnTo>
                <a:lnTo>
                  <a:pt x="168638" y="117428"/>
                </a:lnTo>
                <a:lnTo>
                  <a:pt x="169081" y="112330"/>
                </a:lnTo>
                <a:close/>
                <a:moveTo>
                  <a:pt x="179342" y="112330"/>
                </a:moveTo>
                <a:lnTo>
                  <a:pt x="179342" y="127341"/>
                </a:lnTo>
                <a:lnTo>
                  <a:pt x="177600" y="127341"/>
                </a:lnTo>
                <a:lnTo>
                  <a:pt x="177600" y="120943"/>
                </a:lnTo>
                <a:lnTo>
                  <a:pt x="177093" y="127341"/>
                </a:lnTo>
                <a:lnTo>
                  <a:pt x="175193" y="127341"/>
                </a:lnTo>
                <a:lnTo>
                  <a:pt x="174655" y="120943"/>
                </a:lnTo>
                <a:lnTo>
                  <a:pt x="174655" y="127341"/>
                </a:lnTo>
                <a:lnTo>
                  <a:pt x="172913" y="127341"/>
                </a:lnTo>
                <a:lnTo>
                  <a:pt x="172913" y="112330"/>
                </a:lnTo>
                <a:lnTo>
                  <a:pt x="175732" y="112330"/>
                </a:lnTo>
                <a:lnTo>
                  <a:pt x="176143" y="117428"/>
                </a:lnTo>
                <a:lnTo>
                  <a:pt x="176555" y="112330"/>
                </a:lnTo>
                <a:close/>
                <a:moveTo>
                  <a:pt x="186816" y="112330"/>
                </a:moveTo>
                <a:lnTo>
                  <a:pt x="186816" y="127341"/>
                </a:lnTo>
                <a:lnTo>
                  <a:pt x="185106" y="127341"/>
                </a:lnTo>
                <a:lnTo>
                  <a:pt x="185106" y="120943"/>
                </a:lnTo>
                <a:lnTo>
                  <a:pt x="184567" y="127341"/>
                </a:lnTo>
                <a:lnTo>
                  <a:pt x="182667" y="127341"/>
                </a:lnTo>
                <a:lnTo>
                  <a:pt x="182129" y="120943"/>
                </a:lnTo>
                <a:lnTo>
                  <a:pt x="182129" y="127341"/>
                </a:lnTo>
                <a:lnTo>
                  <a:pt x="180387" y="127341"/>
                </a:lnTo>
                <a:lnTo>
                  <a:pt x="180387" y="112330"/>
                </a:lnTo>
                <a:lnTo>
                  <a:pt x="183206" y="112330"/>
                </a:lnTo>
                <a:lnTo>
                  <a:pt x="183617" y="117428"/>
                </a:lnTo>
                <a:lnTo>
                  <a:pt x="184029" y="112330"/>
                </a:lnTo>
                <a:close/>
                <a:moveTo>
                  <a:pt x="194321" y="112330"/>
                </a:moveTo>
                <a:lnTo>
                  <a:pt x="194321" y="127341"/>
                </a:lnTo>
                <a:lnTo>
                  <a:pt x="192580" y="127341"/>
                </a:lnTo>
                <a:lnTo>
                  <a:pt x="192580" y="120943"/>
                </a:lnTo>
                <a:lnTo>
                  <a:pt x="192041" y="127341"/>
                </a:lnTo>
                <a:lnTo>
                  <a:pt x="190141" y="127341"/>
                </a:lnTo>
                <a:lnTo>
                  <a:pt x="189603" y="120943"/>
                </a:lnTo>
                <a:lnTo>
                  <a:pt x="189603" y="127341"/>
                </a:lnTo>
                <a:lnTo>
                  <a:pt x="187861" y="127341"/>
                </a:lnTo>
                <a:lnTo>
                  <a:pt x="187861" y="112330"/>
                </a:lnTo>
                <a:lnTo>
                  <a:pt x="190679" y="112330"/>
                </a:lnTo>
                <a:lnTo>
                  <a:pt x="191091" y="117428"/>
                </a:lnTo>
                <a:lnTo>
                  <a:pt x="191503" y="112330"/>
                </a:lnTo>
                <a:close/>
                <a:moveTo>
                  <a:pt x="201795" y="112330"/>
                </a:moveTo>
                <a:lnTo>
                  <a:pt x="201795" y="127341"/>
                </a:lnTo>
                <a:lnTo>
                  <a:pt x="200054" y="127341"/>
                </a:lnTo>
                <a:lnTo>
                  <a:pt x="200054" y="120943"/>
                </a:lnTo>
                <a:lnTo>
                  <a:pt x="199515" y="127341"/>
                </a:lnTo>
                <a:lnTo>
                  <a:pt x="197615" y="127341"/>
                </a:lnTo>
                <a:lnTo>
                  <a:pt x="197077" y="120943"/>
                </a:lnTo>
                <a:lnTo>
                  <a:pt x="197077" y="127341"/>
                </a:lnTo>
                <a:lnTo>
                  <a:pt x="195366" y="127341"/>
                </a:lnTo>
                <a:lnTo>
                  <a:pt x="195366" y="112330"/>
                </a:lnTo>
                <a:lnTo>
                  <a:pt x="198153" y="112330"/>
                </a:lnTo>
                <a:lnTo>
                  <a:pt x="198565" y="117428"/>
                </a:lnTo>
                <a:lnTo>
                  <a:pt x="198977" y="112330"/>
                </a:lnTo>
                <a:close/>
                <a:moveTo>
                  <a:pt x="209269" y="112330"/>
                </a:moveTo>
                <a:lnTo>
                  <a:pt x="209269" y="127341"/>
                </a:lnTo>
                <a:lnTo>
                  <a:pt x="207527" y="127341"/>
                </a:lnTo>
                <a:lnTo>
                  <a:pt x="207527" y="120943"/>
                </a:lnTo>
                <a:lnTo>
                  <a:pt x="207021" y="127341"/>
                </a:lnTo>
                <a:lnTo>
                  <a:pt x="205089" y="127341"/>
                </a:lnTo>
                <a:lnTo>
                  <a:pt x="204582" y="120943"/>
                </a:lnTo>
                <a:lnTo>
                  <a:pt x="204582" y="127341"/>
                </a:lnTo>
                <a:lnTo>
                  <a:pt x="202840" y="127341"/>
                </a:lnTo>
                <a:lnTo>
                  <a:pt x="202840" y="112330"/>
                </a:lnTo>
                <a:lnTo>
                  <a:pt x="205627" y="112330"/>
                </a:lnTo>
                <a:lnTo>
                  <a:pt x="206039" y="117428"/>
                </a:lnTo>
                <a:lnTo>
                  <a:pt x="206451" y="112330"/>
                </a:lnTo>
                <a:close/>
                <a:moveTo>
                  <a:pt x="216743" y="112330"/>
                </a:moveTo>
                <a:lnTo>
                  <a:pt x="216743" y="127341"/>
                </a:lnTo>
                <a:lnTo>
                  <a:pt x="215001" y="127341"/>
                </a:lnTo>
                <a:lnTo>
                  <a:pt x="215001" y="120943"/>
                </a:lnTo>
                <a:lnTo>
                  <a:pt x="214495" y="127341"/>
                </a:lnTo>
                <a:lnTo>
                  <a:pt x="212563" y="127341"/>
                </a:lnTo>
                <a:lnTo>
                  <a:pt x="212056" y="120943"/>
                </a:lnTo>
                <a:lnTo>
                  <a:pt x="212056" y="127341"/>
                </a:lnTo>
                <a:lnTo>
                  <a:pt x="210314" y="127341"/>
                </a:lnTo>
                <a:lnTo>
                  <a:pt x="210314" y="112330"/>
                </a:lnTo>
                <a:lnTo>
                  <a:pt x="213101" y="112330"/>
                </a:lnTo>
                <a:lnTo>
                  <a:pt x="213513" y="117428"/>
                </a:lnTo>
                <a:lnTo>
                  <a:pt x="213956" y="112330"/>
                </a:lnTo>
                <a:close/>
                <a:moveTo>
                  <a:pt x="224217" y="112330"/>
                </a:moveTo>
                <a:lnTo>
                  <a:pt x="224217" y="127341"/>
                </a:lnTo>
                <a:lnTo>
                  <a:pt x="222475" y="127341"/>
                </a:lnTo>
                <a:lnTo>
                  <a:pt x="222475" y="120943"/>
                </a:lnTo>
                <a:lnTo>
                  <a:pt x="221969" y="127341"/>
                </a:lnTo>
                <a:lnTo>
                  <a:pt x="220037" y="127341"/>
                </a:lnTo>
                <a:lnTo>
                  <a:pt x="219530" y="120943"/>
                </a:lnTo>
                <a:lnTo>
                  <a:pt x="219530" y="127341"/>
                </a:lnTo>
                <a:lnTo>
                  <a:pt x="217788" y="127341"/>
                </a:lnTo>
                <a:lnTo>
                  <a:pt x="217788" y="112330"/>
                </a:lnTo>
                <a:lnTo>
                  <a:pt x="220575" y="112330"/>
                </a:lnTo>
                <a:lnTo>
                  <a:pt x="221018" y="117428"/>
                </a:lnTo>
                <a:lnTo>
                  <a:pt x="221430" y="112330"/>
                </a:lnTo>
                <a:close/>
                <a:moveTo>
                  <a:pt x="231691" y="112330"/>
                </a:moveTo>
                <a:lnTo>
                  <a:pt x="231691" y="127341"/>
                </a:lnTo>
                <a:lnTo>
                  <a:pt x="229981" y="127341"/>
                </a:lnTo>
                <a:lnTo>
                  <a:pt x="229981" y="120943"/>
                </a:lnTo>
                <a:lnTo>
                  <a:pt x="229442" y="127341"/>
                </a:lnTo>
                <a:lnTo>
                  <a:pt x="227542" y="127341"/>
                </a:lnTo>
                <a:lnTo>
                  <a:pt x="227004" y="120943"/>
                </a:lnTo>
                <a:lnTo>
                  <a:pt x="227004" y="127341"/>
                </a:lnTo>
                <a:lnTo>
                  <a:pt x="225262" y="127341"/>
                </a:lnTo>
                <a:lnTo>
                  <a:pt x="225262" y="112330"/>
                </a:lnTo>
                <a:lnTo>
                  <a:pt x="228049" y="112330"/>
                </a:lnTo>
                <a:lnTo>
                  <a:pt x="228492" y="117428"/>
                </a:lnTo>
                <a:lnTo>
                  <a:pt x="228904" y="112330"/>
                </a:lnTo>
                <a:close/>
                <a:moveTo>
                  <a:pt x="239165" y="112330"/>
                </a:moveTo>
                <a:lnTo>
                  <a:pt x="239165" y="127341"/>
                </a:lnTo>
                <a:lnTo>
                  <a:pt x="237455" y="127341"/>
                </a:lnTo>
                <a:lnTo>
                  <a:pt x="237455" y="120943"/>
                </a:lnTo>
                <a:lnTo>
                  <a:pt x="236916" y="127341"/>
                </a:lnTo>
                <a:lnTo>
                  <a:pt x="235016" y="127341"/>
                </a:lnTo>
                <a:lnTo>
                  <a:pt x="234478" y="120943"/>
                </a:lnTo>
                <a:lnTo>
                  <a:pt x="234478" y="127341"/>
                </a:lnTo>
                <a:lnTo>
                  <a:pt x="232736" y="127341"/>
                </a:lnTo>
                <a:lnTo>
                  <a:pt x="232736" y="112330"/>
                </a:lnTo>
                <a:lnTo>
                  <a:pt x="235555" y="112330"/>
                </a:lnTo>
                <a:lnTo>
                  <a:pt x="235966" y="117428"/>
                </a:lnTo>
                <a:lnTo>
                  <a:pt x="236378" y="112330"/>
                </a:lnTo>
                <a:close/>
                <a:moveTo>
                  <a:pt x="246670" y="112330"/>
                </a:moveTo>
                <a:lnTo>
                  <a:pt x="246670" y="127341"/>
                </a:lnTo>
                <a:lnTo>
                  <a:pt x="244929" y="127341"/>
                </a:lnTo>
                <a:lnTo>
                  <a:pt x="244929" y="120943"/>
                </a:lnTo>
                <a:lnTo>
                  <a:pt x="244390" y="127341"/>
                </a:lnTo>
                <a:lnTo>
                  <a:pt x="242490" y="127341"/>
                </a:lnTo>
                <a:lnTo>
                  <a:pt x="241952" y="120943"/>
                </a:lnTo>
                <a:lnTo>
                  <a:pt x="241952" y="127341"/>
                </a:lnTo>
                <a:lnTo>
                  <a:pt x="240242" y="127341"/>
                </a:lnTo>
                <a:lnTo>
                  <a:pt x="240242" y="112330"/>
                </a:lnTo>
                <a:lnTo>
                  <a:pt x="243028" y="112330"/>
                </a:lnTo>
                <a:lnTo>
                  <a:pt x="243440" y="117428"/>
                </a:lnTo>
                <a:lnTo>
                  <a:pt x="243852" y="112330"/>
                </a:lnTo>
                <a:close/>
                <a:moveTo>
                  <a:pt x="254144" y="112330"/>
                </a:moveTo>
                <a:lnTo>
                  <a:pt x="254144" y="127341"/>
                </a:lnTo>
                <a:lnTo>
                  <a:pt x="252402" y="127341"/>
                </a:lnTo>
                <a:lnTo>
                  <a:pt x="252402" y="120943"/>
                </a:lnTo>
                <a:lnTo>
                  <a:pt x="251864" y="127341"/>
                </a:lnTo>
                <a:lnTo>
                  <a:pt x="249964" y="127341"/>
                </a:lnTo>
                <a:lnTo>
                  <a:pt x="249426" y="120943"/>
                </a:lnTo>
                <a:lnTo>
                  <a:pt x="249426" y="127341"/>
                </a:lnTo>
                <a:lnTo>
                  <a:pt x="247715" y="127341"/>
                </a:lnTo>
                <a:lnTo>
                  <a:pt x="247715" y="112330"/>
                </a:lnTo>
                <a:lnTo>
                  <a:pt x="250502" y="112330"/>
                </a:lnTo>
                <a:lnTo>
                  <a:pt x="250914" y="117428"/>
                </a:lnTo>
                <a:lnTo>
                  <a:pt x="251326" y="112330"/>
                </a:lnTo>
                <a:close/>
                <a:moveTo>
                  <a:pt x="261618" y="112330"/>
                </a:moveTo>
                <a:lnTo>
                  <a:pt x="261618" y="127341"/>
                </a:lnTo>
                <a:lnTo>
                  <a:pt x="259876" y="127341"/>
                </a:lnTo>
                <a:lnTo>
                  <a:pt x="259876" y="120943"/>
                </a:lnTo>
                <a:lnTo>
                  <a:pt x="259338" y="127341"/>
                </a:lnTo>
                <a:lnTo>
                  <a:pt x="257438" y="127341"/>
                </a:lnTo>
                <a:lnTo>
                  <a:pt x="256899" y="120943"/>
                </a:lnTo>
                <a:lnTo>
                  <a:pt x="256899" y="127341"/>
                </a:lnTo>
                <a:lnTo>
                  <a:pt x="255189" y="127341"/>
                </a:lnTo>
                <a:lnTo>
                  <a:pt x="255189" y="112330"/>
                </a:lnTo>
                <a:lnTo>
                  <a:pt x="257976" y="112330"/>
                </a:lnTo>
                <a:lnTo>
                  <a:pt x="258388" y="117428"/>
                </a:lnTo>
                <a:lnTo>
                  <a:pt x="258831" y="112330"/>
                </a:lnTo>
                <a:close/>
                <a:moveTo>
                  <a:pt x="269092" y="112330"/>
                </a:moveTo>
                <a:lnTo>
                  <a:pt x="269092" y="127341"/>
                </a:lnTo>
                <a:lnTo>
                  <a:pt x="267350" y="127341"/>
                </a:lnTo>
                <a:lnTo>
                  <a:pt x="267350" y="120943"/>
                </a:lnTo>
                <a:lnTo>
                  <a:pt x="266844" y="127341"/>
                </a:lnTo>
                <a:lnTo>
                  <a:pt x="264912" y="127341"/>
                </a:lnTo>
                <a:lnTo>
                  <a:pt x="264405" y="120943"/>
                </a:lnTo>
                <a:lnTo>
                  <a:pt x="264405" y="127341"/>
                </a:lnTo>
                <a:lnTo>
                  <a:pt x="262663" y="127341"/>
                </a:lnTo>
                <a:lnTo>
                  <a:pt x="262663" y="112330"/>
                </a:lnTo>
                <a:lnTo>
                  <a:pt x="265450" y="112330"/>
                </a:lnTo>
                <a:lnTo>
                  <a:pt x="265862" y="117428"/>
                </a:lnTo>
                <a:lnTo>
                  <a:pt x="266305" y="112330"/>
                </a:lnTo>
                <a:close/>
                <a:moveTo>
                  <a:pt x="276566" y="112330"/>
                </a:moveTo>
                <a:lnTo>
                  <a:pt x="276566" y="127341"/>
                </a:lnTo>
                <a:lnTo>
                  <a:pt x="274824" y="127341"/>
                </a:lnTo>
                <a:lnTo>
                  <a:pt x="274824" y="120943"/>
                </a:lnTo>
                <a:lnTo>
                  <a:pt x="274317" y="127341"/>
                </a:lnTo>
                <a:lnTo>
                  <a:pt x="272386" y="127341"/>
                </a:lnTo>
                <a:lnTo>
                  <a:pt x="271879" y="120943"/>
                </a:lnTo>
                <a:lnTo>
                  <a:pt x="271879" y="127341"/>
                </a:lnTo>
                <a:lnTo>
                  <a:pt x="270137" y="127341"/>
                </a:lnTo>
                <a:lnTo>
                  <a:pt x="270137" y="112330"/>
                </a:lnTo>
                <a:lnTo>
                  <a:pt x="272924" y="112330"/>
                </a:lnTo>
                <a:lnTo>
                  <a:pt x="273367" y="117428"/>
                </a:lnTo>
                <a:lnTo>
                  <a:pt x="273779" y="112330"/>
                </a:lnTo>
                <a:close/>
                <a:moveTo>
                  <a:pt x="284040" y="112330"/>
                </a:moveTo>
                <a:lnTo>
                  <a:pt x="284040" y="127341"/>
                </a:lnTo>
                <a:lnTo>
                  <a:pt x="282298" y="127341"/>
                </a:lnTo>
                <a:lnTo>
                  <a:pt x="282298" y="120943"/>
                </a:lnTo>
                <a:lnTo>
                  <a:pt x="281791" y="127341"/>
                </a:lnTo>
                <a:lnTo>
                  <a:pt x="279860" y="127341"/>
                </a:lnTo>
                <a:lnTo>
                  <a:pt x="279353" y="120943"/>
                </a:lnTo>
                <a:lnTo>
                  <a:pt x="279353" y="127341"/>
                </a:lnTo>
                <a:lnTo>
                  <a:pt x="277611" y="127341"/>
                </a:lnTo>
                <a:lnTo>
                  <a:pt x="277611" y="112330"/>
                </a:lnTo>
                <a:lnTo>
                  <a:pt x="280430" y="112330"/>
                </a:lnTo>
                <a:lnTo>
                  <a:pt x="280841" y="117428"/>
                </a:lnTo>
                <a:lnTo>
                  <a:pt x="281253" y="112330"/>
                </a:lnTo>
                <a:close/>
                <a:moveTo>
                  <a:pt x="7347" y="128196"/>
                </a:moveTo>
                <a:lnTo>
                  <a:pt x="7347" y="143238"/>
                </a:lnTo>
                <a:lnTo>
                  <a:pt x="5605" y="143238"/>
                </a:lnTo>
                <a:lnTo>
                  <a:pt x="5605" y="136810"/>
                </a:lnTo>
                <a:lnTo>
                  <a:pt x="5099" y="143238"/>
                </a:lnTo>
                <a:lnTo>
                  <a:pt x="3167" y="143238"/>
                </a:lnTo>
                <a:lnTo>
                  <a:pt x="2629" y="136810"/>
                </a:lnTo>
                <a:lnTo>
                  <a:pt x="2629" y="143238"/>
                </a:lnTo>
                <a:lnTo>
                  <a:pt x="918" y="143238"/>
                </a:lnTo>
                <a:lnTo>
                  <a:pt x="918" y="128196"/>
                </a:lnTo>
                <a:lnTo>
                  <a:pt x="3705" y="128196"/>
                </a:lnTo>
                <a:lnTo>
                  <a:pt x="4117" y="133294"/>
                </a:lnTo>
                <a:lnTo>
                  <a:pt x="4529" y="128196"/>
                </a:lnTo>
                <a:close/>
                <a:moveTo>
                  <a:pt x="14821" y="128196"/>
                </a:moveTo>
                <a:lnTo>
                  <a:pt x="14821" y="143238"/>
                </a:lnTo>
                <a:lnTo>
                  <a:pt x="13079" y="143238"/>
                </a:lnTo>
                <a:lnTo>
                  <a:pt x="13079" y="136810"/>
                </a:lnTo>
                <a:lnTo>
                  <a:pt x="12573" y="143238"/>
                </a:lnTo>
                <a:lnTo>
                  <a:pt x="10641" y="143238"/>
                </a:lnTo>
                <a:lnTo>
                  <a:pt x="10134" y="136810"/>
                </a:lnTo>
                <a:lnTo>
                  <a:pt x="10134" y="143238"/>
                </a:lnTo>
                <a:lnTo>
                  <a:pt x="8392" y="143238"/>
                </a:lnTo>
                <a:lnTo>
                  <a:pt x="8392" y="128196"/>
                </a:lnTo>
                <a:lnTo>
                  <a:pt x="11179" y="128196"/>
                </a:lnTo>
                <a:lnTo>
                  <a:pt x="11591" y="133294"/>
                </a:lnTo>
                <a:lnTo>
                  <a:pt x="12034" y="128196"/>
                </a:lnTo>
                <a:close/>
                <a:moveTo>
                  <a:pt x="22295" y="128196"/>
                </a:moveTo>
                <a:lnTo>
                  <a:pt x="22295" y="143238"/>
                </a:lnTo>
                <a:lnTo>
                  <a:pt x="20553" y="143238"/>
                </a:lnTo>
                <a:lnTo>
                  <a:pt x="20553" y="136810"/>
                </a:lnTo>
                <a:lnTo>
                  <a:pt x="20047" y="143238"/>
                </a:lnTo>
                <a:lnTo>
                  <a:pt x="18115" y="143238"/>
                </a:lnTo>
                <a:lnTo>
                  <a:pt x="17608" y="136810"/>
                </a:lnTo>
                <a:lnTo>
                  <a:pt x="17608" y="143238"/>
                </a:lnTo>
                <a:lnTo>
                  <a:pt x="15866" y="143238"/>
                </a:lnTo>
                <a:lnTo>
                  <a:pt x="15866" y="128196"/>
                </a:lnTo>
                <a:lnTo>
                  <a:pt x="18653" y="128196"/>
                </a:lnTo>
                <a:lnTo>
                  <a:pt x="19096" y="133294"/>
                </a:lnTo>
                <a:lnTo>
                  <a:pt x="19508" y="128196"/>
                </a:lnTo>
                <a:close/>
                <a:moveTo>
                  <a:pt x="29769" y="128196"/>
                </a:moveTo>
                <a:lnTo>
                  <a:pt x="29769" y="143238"/>
                </a:lnTo>
                <a:lnTo>
                  <a:pt x="28059" y="143238"/>
                </a:lnTo>
                <a:lnTo>
                  <a:pt x="28059" y="136810"/>
                </a:lnTo>
                <a:lnTo>
                  <a:pt x="27520" y="143238"/>
                </a:lnTo>
                <a:lnTo>
                  <a:pt x="25589" y="143238"/>
                </a:lnTo>
                <a:lnTo>
                  <a:pt x="25082" y="136810"/>
                </a:lnTo>
                <a:lnTo>
                  <a:pt x="25082" y="143238"/>
                </a:lnTo>
                <a:lnTo>
                  <a:pt x="23340" y="143238"/>
                </a:lnTo>
                <a:lnTo>
                  <a:pt x="23340" y="128196"/>
                </a:lnTo>
                <a:lnTo>
                  <a:pt x="26159" y="128196"/>
                </a:lnTo>
                <a:lnTo>
                  <a:pt x="26570" y="133294"/>
                </a:lnTo>
                <a:lnTo>
                  <a:pt x="26982" y="128196"/>
                </a:lnTo>
                <a:close/>
                <a:moveTo>
                  <a:pt x="37243" y="128196"/>
                </a:moveTo>
                <a:lnTo>
                  <a:pt x="37243" y="143238"/>
                </a:lnTo>
                <a:lnTo>
                  <a:pt x="35533" y="143238"/>
                </a:lnTo>
                <a:lnTo>
                  <a:pt x="35533" y="136810"/>
                </a:lnTo>
                <a:lnTo>
                  <a:pt x="34994" y="143238"/>
                </a:lnTo>
                <a:lnTo>
                  <a:pt x="33094" y="143238"/>
                </a:lnTo>
                <a:lnTo>
                  <a:pt x="32556" y="136810"/>
                </a:lnTo>
                <a:lnTo>
                  <a:pt x="32556" y="143238"/>
                </a:lnTo>
                <a:lnTo>
                  <a:pt x="30814" y="143238"/>
                </a:lnTo>
                <a:lnTo>
                  <a:pt x="30814" y="128196"/>
                </a:lnTo>
                <a:lnTo>
                  <a:pt x="33633" y="128196"/>
                </a:lnTo>
                <a:lnTo>
                  <a:pt x="34044" y="133294"/>
                </a:lnTo>
                <a:lnTo>
                  <a:pt x="34456" y="128196"/>
                </a:lnTo>
                <a:close/>
                <a:moveTo>
                  <a:pt x="44748" y="128196"/>
                </a:moveTo>
                <a:lnTo>
                  <a:pt x="44748" y="143238"/>
                </a:lnTo>
                <a:lnTo>
                  <a:pt x="43007" y="143238"/>
                </a:lnTo>
                <a:lnTo>
                  <a:pt x="43007" y="136810"/>
                </a:lnTo>
                <a:lnTo>
                  <a:pt x="42468" y="143238"/>
                </a:lnTo>
                <a:lnTo>
                  <a:pt x="40568" y="143238"/>
                </a:lnTo>
                <a:lnTo>
                  <a:pt x="40030" y="136810"/>
                </a:lnTo>
                <a:lnTo>
                  <a:pt x="40030" y="143238"/>
                </a:lnTo>
                <a:lnTo>
                  <a:pt x="38320" y="143238"/>
                </a:lnTo>
                <a:lnTo>
                  <a:pt x="38320" y="128196"/>
                </a:lnTo>
                <a:lnTo>
                  <a:pt x="41106" y="128196"/>
                </a:lnTo>
                <a:lnTo>
                  <a:pt x="41518" y="133294"/>
                </a:lnTo>
                <a:lnTo>
                  <a:pt x="41930" y="128196"/>
                </a:lnTo>
                <a:close/>
                <a:moveTo>
                  <a:pt x="52222" y="128196"/>
                </a:moveTo>
                <a:lnTo>
                  <a:pt x="52222" y="143238"/>
                </a:lnTo>
                <a:lnTo>
                  <a:pt x="50480" y="143238"/>
                </a:lnTo>
                <a:lnTo>
                  <a:pt x="50480" y="136810"/>
                </a:lnTo>
                <a:lnTo>
                  <a:pt x="49942" y="143238"/>
                </a:lnTo>
                <a:lnTo>
                  <a:pt x="48042" y="143238"/>
                </a:lnTo>
                <a:lnTo>
                  <a:pt x="47504" y="136810"/>
                </a:lnTo>
                <a:lnTo>
                  <a:pt x="47504" y="143238"/>
                </a:lnTo>
                <a:lnTo>
                  <a:pt x="45793" y="143238"/>
                </a:lnTo>
                <a:lnTo>
                  <a:pt x="45793" y="128196"/>
                </a:lnTo>
                <a:lnTo>
                  <a:pt x="48580" y="128196"/>
                </a:lnTo>
                <a:lnTo>
                  <a:pt x="48992" y="133294"/>
                </a:lnTo>
                <a:lnTo>
                  <a:pt x="49404" y="128196"/>
                </a:lnTo>
                <a:close/>
                <a:moveTo>
                  <a:pt x="59696" y="128196"/>
                </a:moveTo>
                <a:lnTo>
                  <a:pt x="59696" y="143238"/>
                </a:lnTo>
                <a:lnTo>
                  <a:pt x="57954" y="143238"/>
                </a:lnTo>
                <a:lnTo>
                  <a:pt x="57954" y="136810"/>
                </a:lnTo>
                <a:lnTo>
                  <a:pt x="57448" y="143238"/>
                </a:lnTo>
                <a:lnTo>
                  <a:pt x="55516" y="143238"/>
                </a:lnTo>
                <a:lnTo>
                  <a:pt x="54978" y="136810"/>
                </a:lnTo>
                <a:lnTo>
                  <a:pt x="54978" y="143238"/>
                </a:lnTo>
                <a:lnTo>
                  <a:pt x="53267" y="143238"/>
                </a:lnTo>
                <a:lnTo>
                  <a:pt x="53267" y="128196"/>
                </a:lnTo>
                <a:lnTo>
                  <a:pt x="56054" y="128196"/>
                </a:lnTo>
                <a:lnTo>
                  <a:pt x="56466" y="133294"/>
                </a:lnTo>
                <a:lnTo>
                  <a:pt x="56878" y="128196"/>
                </a:lnTo>
                <a:close/>
                <a:moveTo>
                  <a:pt x="67170" y="128196"/>
                </a:moveTo>
                <a:lnTo>
                  <a:pt x="67170" y="143238"/>
                </a:lnTo>
                <a:lnTo>
                  <a:pt x="65428" y="143238"/>
                </a:lnTo>
                <a:lnTo>
                  <a:pt x="65428" y="136810"/>
                </a:lnTo>
                <a:lnTo>
                  <a:pt x="64922" y="143238"/>
                </a:lnTo>
                <a:lnTo>
                  <a:pt x="62990" y="143238"/>
                </a:lnTo>
                <a:lnTo>
                  <a:pt x="62483" y="136810"/>
                </a:lnTo>
                <a:lnTo>
                  <a:pt x="62483" y="143238"/>
                </a:lnTo>
                <a:lnTo>
                  <a:pt x="60741" y="143238"/>
                </a:lnTo>
                <a:lnTo>
                  <a:pt x="60741" y="128196"/>
                </a:lnTo>
                <a:lnTo>
                  <a:pt x="63528" y="128196"/>
                </a:lnTo>
                <a:lnTo>
                  <a:pt x="63940" y="133294"/>
                </a:lnTo>
                <a:lnTo>
                  <a:pt x="64383" y="128196"/>
                </a:lnTo>
                <a:close/>
                <a:moveTo>
                  <a:pt x="74644" y="128196"/>
                </a:moveTo>
                <a:lnTo>
                  <a:pt x="74644" y="143238"/>
                </a:lnTo>
                <a:lnTo>
                  <a:pt x="72902" y="143238"/>
                </a:lnTo>
                <a:lnTo>
                  <a:pt x="72902" y="136810"/>
                </a:lnTo>
                <a:lnTo>
                  <a:pt x="72395" y="143238"/>
                </a:lnTo>
                <a:lnTo>
                  <a:pt x="70464" y="143238"/>
                </a:lnTo>
                <a:lnTo>
                  <a:pt x="69957" y="136810"/>
                </a:lnTo>
                <a:lnTo>
                  <a:pt x="69957" y="143238"/>
                </a:lnTo>
                <a:lnTo>
                  <a:pt x="68215" y="143238"/>
                </a:lnTo>
                <a:lnTo>
                  <a:pt x="68215" y="128196"/>
                </a:lnTo>
                <a:lnTo>
                  <a:pt x="71002" y="128196"/>
                </a:lnTo>
                <a:lnTo>
                  <a:pt x="71445" y="133294"/>
                </a:lnTo>
                <a:lnTo>
                  <a:pt x="71857" y="128196"/>
                </a:lnTo>
                <a:close/>
                <a:moveTo>
                  <a:pt x="82118" y="128196"/>
                </a:moveTo>
                <a:lnTo>
                  <a:pt x="82118" y="143238"/>
                </a:lnTo>
                <a:lnTo>
                  <a:pt x="80376" y="143238"/>
                </a:lnTo>
                <a:lnTo>
                  <a:pt x="80376" y="136810"/>
                </a:lnTo>
                <a:lnTo>
                  <a:pt x="79869" y="143238"/>
                </a:lnTo>
                <a:lnTo>
                  <a:pt x="77969" y="143238"/>
                </a:lnTo>
                <a:lnTo>
                  <a:pt x="77431" y="136810"/>
                </a:lnTo>
                <a:lnTo>
                  <a:pt x="77431" y="143238"/>
                </a:lnTo>
                <a:lnTo>
                  <a:pt x="75689" y="143238"/>
                </a:lnTo>
                <a:lnTo>
                  <a:pt x="75689" y="128196"/>
                </a:lnTo>
                <a:lnTo>
                  <a:pt x="78508" y="128196"/>
                </a:lnTo>
                <a:lnTo>
                  <a:pt x="78919" y="133294"/>
                </a:lnTo>
                <a:lnTo>
                  <a:pt x="79331" y="128196"/>
                </a:lnTo>
                <a:close/>
                <a:moveTo>
                  <a:pt x="89623" y="128196"/>
                </a:moveTo>
                <a:lnTo>
                  <a:pt x="89623" y="143238"/>
                </a:lnTo>
                <a:lnTo>
                  <a:pt x="87882" y="143238"/>
                </a:lnTo>
                <a:lnTo>
                  <a:pt x="87882" y="136810"/>
                </a:lnTo>
                <a:lnTo>
                  <a:pt x="87343" y="143238"/>
                </a:lnTo>
                <a:lnTo>
                  <a:pt x="85443" y="143238"/>
                </a:lnTo>
                <a:lnTo>
                  <a:pt x="84905" y="136810"/>
                </a:lnTo>
                <a:lnTo>
                  <a:pt x="84905" y="143238"/>
                </a:lnTo>
                <a:lnTo>
                  <a:pt x="83163" y="143238"/>
                </a:lnTo>
                <a:lnTo>
                  <a:pt x="83163" y="128196"/>
                </a:lnTo>
                <a:lnTo>
                  <a:pt x="85982" y="128196"/>
                </a:lnTo>
                <a:lnTo>
                  <a:pt x="86393" y="133294"/>
                </a:lnTo>
                <a:lnTo>
                  <a:pt x="86805" y="128196"/>
                </a:lnTo>
                <a:close/>
                <a:moveTo>
                  <a:pt x="97097" y="128196"/>
                </a:moveTo>
                <a:lnTo>
                  <a:pt x="97097" y="143238"/>
                </a:lnTo>
                <a:lnTo>
                  <a:pt x="95356" y="143238"/>
                </a:lnTo>
                <a:lnTo>
                  <a:pt x="95356" y="136810"/>
                </a:lnTo>
                <a:lnTo>
                  <a:pt x="94817" y="143238"/>
                </a:lnTo>
                <a:lnTo>
                  <a:pt x="92917" y="143238"/>
                </a:lnTo>
                <a:lnTo>
                  <a:pt x="92379" y="136810"/>
                </a:lnTo>
                <a:lnTo>
                  <a:pt x="92379" y="143238"/>
                </a:lnTo>
                <a:lnTo>
                  <a:pt x="90637" y="143238"/>
                </a:lnTo>
                <a:lnTo>
                  <a:pt x="90637" y="128196"/>
                </a:lnTo>
                <a:lnTo>
                  <a:pt x="93455" y="128196"/>
                </a:lnTo>
                <a:lnTo>
                  <a:pt x="93867" y="133294"/>
                </a:lnTo>
                <a:lnTo>
                  <a:pt x="94279" y="128196"/>
                </a:lnTo>
                <a:close/>
                <a:moveTo>
                  <a:pt x="104571" y="128196"/>
                </a:moveTo>
                <a:lnTo>
                  <a:pt x="104571" y="143238"/>
                </a:lnTo>
                <a:lnTo>
                  <a:pt x="102829" y="143238"/>
                </a:lnTo>
                <a:lnTo>
                  <a:pt x="102829" y="136810"/>
                </a:lnTo>
                <a:lnTo>
                  <a:pt x="102323" y="143238"/>
                </a:lnTo>
                <a:lnTo>
                  <a:pt x="100391" y="143238"/>
                </a:lnTo>
                <a:lnTo>
                  <a:pt x="99853" y="136810"/>
                </a:lnTo>
                <a:lnTo>
                  <a:pt x="99853" y="143238"/>
                </a:lnTo>
                <a:lnTo>
                  <a:pt x="98142" y="143238"/>
                </a:lnTo>
                <a:lnTo>
                  <a:pt x="98142" y="128196"/>
                </a:lnTo>
                <a:lnTo>
                  <a:pt x="100929" y="128196"/>
                </a:lnTo>
                <a:lnTo>
                  <a:pt x="101341" y="133294"/>
                </a:lnTo>
                <a:lnTo>
                  <a:pt x="101753" y="128196"/>
                </a:lnTo>
                <a:close/>
                <a:moveTo>
                  <a:pt x="112045" y="128196"/>
                </a:moveTo>
                <a:lnTo>
                  <a:pt x="112045" y="143238"/>
                </a:lnTo>
                <a:lnTo>
                  <a:pt x="110303" y="143238"/>
                </a:lnTo>
                <a:lnTo>
                  <a:pt x="110303" y="136810"/>
                </a:lnTo>
                <a:lnTo>
                  <a:pt x="109797" y="143238"/>
                </a:lnTo>
                <a:lnTo>
                  <a:pt x="107865" y="143238"/>
                </a:lnTo>
                <a:lnTo>
                  <a:pt x="107358" y="136810"/>
                </a:lnTo>
                <a:lnTo>
                  <a:pt x="107358" y="143238"/>
                </a:lnTo>
                <a:lnTo>
                  <a:pt x="105616" y="143238"/>
                </a:lnTo>
                <a:lnTo>
                  <a:pt x="105616" y="128196"/>
                </a:lnTo>
                <a:lnTo>
                  <a:pt x="108403" y="128196"/>
                </a:lnTo>
                <a:lnTo>
                  <a:pt x="108815" y="133294"/>
                </a:lnTo>
                <a:lnTo>
                  <a:pt x="109258" y="128196"/>
                </a:lnTo>
                <a:close/>
                <a:moveTo>
                  <a:pt x="119519" y="128196"/>
                </a:moveTo>
                <a:lnTo>
                  <a:pt x="119519" y="143238"/>
                </a:lnTo>
                <a:lnTo>
                  <a:pt x="117777" y="143238"/>
                </a:lnTo>
                <a:lnTo>
                  <a:pt x="117777" y="136810"/>
                </a:lnTo>
                <a:lnTo>
                  <a:pt x="117271" y="143238"/>
                </a:lnTo>
                <a:lnTo>
                  <a:pt x="115339" y="143238"/>
                </a:lnTo>
                <a:lnTo>
                  <a:pt x="114832" y="136810"/>
                </a:lnTo>
                <a:lnTo>
                  <a:pt x="114832" y="143238"/>
                </a:lnTo>
                <a:lnTo>
                  <a:pt x="113090" y="143238"/>
                </a:lnTo>
                <a:lnTo>
                  <a:pt x="113090" y="128196"/>
                </a:lnTo>
                <a:lnTo>
                  <a:pt x="115877" y="128196"/>
                </a:lnTo>
                <a:lnTo>
                  <a:pt x="116320" y="133294"/>
                </a:lnTo>
                <a:lnTo>
                  <a:pt x="116732" y="128196"/>
                </a:lnTo>
                <a:close/>
                <a:moveTo>
                  <a:pt x="126993" y="128196"/>
                </a:moveTo>
                <a:lnTo>
                  <a:pt x="126993" y="143238"/>
                </a:lnTo>
                <a:lnTo>
                  <a:pt x="125283" y="143238"/>
                </a:lnTo>
                <a:lnTo>
                  <a:pt x="125283" y="136810"/>
                </a:lnTo>
                <a:lnTo>
                  <a:pt x="124744" y="143238"/>
                </a:lnTo>
                <a:lnTo>
                  <a:pt x="122813" y="143238"/>
                </a:lnTo>
                <a:lnTo>
                  <a:pt x="122306" y="136810"/>
                </a:lnTo>
                <a:lnTo>
                  <a:pt x="122306" y="143238"/>
                </a:lnTo>
                <a:lnTo>
                  <a:pt x="120564" y="143238"/>
                </a:lnTo>
                <a:lnTo>
                  <a:pt x="120564" y="128196"/>
                </a:lnTo>
                <a:lnTo>
                  <a:pt x="123351" y="128196"/>
                </a:lnTo>
                <a:lnTo>
                  <a:pt x="123794" y="133294"/>
                </a:lnTo>
                <a:lnTo>
                  <a:pt x="124206" y="128196"/>
                </a:lnTo>
                <a:close/>
                <a:moveTo>
                  <a:pt x="134467" y="128196"/>
                </a:moveTo>
                <a:lnTo>
                  <a:pt x="134467" y="143238"/>
                </a:lnTo>
                <a:lnTo>
                  <a:pt x="132757" y="143238"/>
                </a:lnTo>
                <a:lnTo>
                  <a:pt x="132757" y="136810"/>
                </a:lnTo>
                <a:lnTo>
                  <a:pt x="132218" y="143238"/>
                </a:lnTo>
                <a:lnTo>
                  <a:pt x="130318" y="143238"/>
                </a:lnTo>
                <a:lnTo>
                  <a:pt x="129780" y="136810"/>
                </a:lnTo>
                <a:lnTo>
                  <a:pt x="129780" y="143238"/>
                </a:lnTo>
                <a:lnTo>
                  <a:pt x="128038" y="143238"/>
                </a:lnTo>
                <a:lnTo>
                  <a:pt x="128038" y="128196"/>
                </a:lnTo>
                <a:lnTo>
                  <a:pt x="130857" y="128196"/>
                </a:lnTo>
                <a:lnTo>
                  <a:pt x="131268" y="133294"/>
                </a:lnTo>
                <a:lnTo>
                  <a:pt x="131680" y="128196"/>
                </a:lnTo>
                <a:close/>
                <a:moveTo>
                  <a:pt x="141941" y="128196"/>
                </a:moveTo>
                <a:lnTo>
                  <a:pt x="141941" y="143238"/>
                </a:lnTo>
                <a:lnTo>
                  <a:pt x="140231" y="143238"/>
                </a:lnTo>
                <a:lnTo>
                  <a:pt x="140231" y="136810"/>
                </a:lnTo>
                <a:lnTo>
                  <a:pt x="139692" y="143238"/>
                </a:lnTo>
                <a:lnTo>
                  <a:pt x="137792" y="143238"/>
                </a:lnTo>
                <a:lnTo>
                  <a:pt x="137254" y="136810"/>
                </a:lnTo>
                <a:lnTo>
                  <a:pt x="137254" y="143238"/>
                </a:lnTo>
                <a:lnTo>
                  <a:pt x="135512" y="143238"/>
                </a:lnTo>
                <a:lnTo>
                  <a:pt x="135512" y="128196"/>
                </a:lnTo>
                <a:lnTo>
                  <a:pt x="138330" y="128196"/>
                </a:lnTo>
                <a:lnTo>
                  <a:pt x="138742" y="133294"/>
                </a:lnTo>
                <a:lnTo>
                  <a:pt x="139154" y="128196"/>
                </a:lnTo>
                <a:close/>
                <a:moveTo>
                  <a:pt x="149446" y="128196"/>
                </a:moveTo>
                <a:lnTo>
                  <a:pt x="149446" y="143238"/>
                </a:lnTo>
                <a:lnTo>
                  <a:pt x="147705" y="143238"/>
                </a:lnTo>
                <a:lnTo>
                  <a:pt x="147705" y="136810"/>
                </a:lnTo>
                <a:lnTo>
                  <a:pt x="147166" y="143238"/>
                </a:lnTo>
                <a:lnTo>
                  <a:pt x="145266" y="143238"/>
                </a:lnTo>
                <a:lnTo>
                  <a:pt x="144728" y="136810"/>
                </a:lnTo>
                <a:lnTo>
                  <a:pt x="144728" y="143238"/>
                </a:lnTo>
                <a:lnTo>
                  <a:pt x="142986" y="143238"/>
                </a:lnTo>
                <a:lnTo>
                  <a:pt x="142986" y="128196"/>
                </a:lnTo>
                <a:lnTo>
                  <a:pt x="145804" y="128196"/>
                </a:lnTo>
                <a:lnTo>
                  <a:pt x="146216" y="133294"/>
                </a:lnTo>
                <a:lnTo>
                  <a:pt x="146628" y="128196"/>
                </a:lnTo>
                <a:close/>
                <a:moveTo>
                  <a:pt x="156920" y="128196"/>
                </a:moveTo>
                <a:lnTo>
                  <a:pt x="156920" y="143238"/>
                </a:lnTo>
                <a:lnTo>
                  <a:pt x="155178" y="143238"/>
                </a:lnTo>
                <a:lnTo>
                  <a:pt x="155178" y="136810"/>
                </a:lnTo>
                <a:lnTo>
                  <a:pt x="154640" y="143238"/>
                </a:lnTo>
                <a:lnTo>
                  <a:pt x="152740" y="143238"/>
                </a:lnTo>
                <a:lnTo>
                  <a:pt x="152233" y="136810"/>
                </a:lnTo>
                <a:lnTo>
                  <a:pt x="152233" y="143238"/>
                </a:lnTo>
                <a:lnTo>
                  <a:pt x="150491" y="143238"/>
                </a:lnTo>
                <a:lnTo>
                  <a:pt x="150491" y="128196"/>
                </a:lnTo>
                <a:lnTo>
                  <a:pt x="153278" y="128196"/>
                </a:lnTo>
                <a:lnTo>
                  <a:pt x="153690" y="133294"/>
                </a:lnTo>
                <a:lnTo>
                  <a:pt x="154133" y="128196"/>
                </a:lnTo>
                <a:close/>
                <a:moveTo>
                  <a:pt x="164394" y="128196"/>
                </a:moveTo>
                <a:lnTo>
                  <a:pt x="164394" y="143238"/>
                </a:lnTo>
                <a:lnTo>
                  <a:pt x="162652" y="143238"/>
                </a:lnTo>
                <a:lnTo>
                  <a:pt x="162652" y="136810"/>
                </a:lnTo>
                <a:lnTo>
                  <a:pt x="162146" y="143238"/>
                </a:lnTo>
                <a:lnTo>
                  <a:pt x="160214" y="143238"/>
                </a:lnTo>
                <a:lnTo>
                  <a:pt x="159707" y="136810"/>
                </a:lnTo>
                <a:lnTo>
                  <a:pt x="159707" y="143238"/>
                </a:lnTo>
                <a:lnTo>
                  <a:pt x="157965" y="143238"/>
                </a:lnTo>
                <a:lnTo>
                  <a:pt x="157965" y="128196"/>
                </a:lnTo>
                <a:lnTo>
                  <a:pt x="160752" y="128196"/>
                </a:lnTo>
                <a:lnTo>
                  <a:pt x="161164" y="133294"/>
                </a:lnTo>
                <a:lnTo>
                  <a:pt x="161607" y="128196"/>
                </a:lnTo>
                <a:close/>
                <a:moveTo>
                  <a:pt x="171868" y="128196"/>
                </a:moveTo>
                <a:lnTo>
                  <a:pt x="171868" y="143238"/>
                </a:lnTo>
                <a:lnTo>
                  <a:pt x="170126" y="143238"/>
                </a:lnTo>
                <a:lnTo>
                  <a:pt x="170126" y="136810"/>
                </a:lnTo>
                <a:lnTo>
                  <a:pt x="169620" y="143238"/>
                </a:lnTo>
                <a:lnTo>
                  <a:pt x="167688" y="143238"/>
                </a:lnTo>
                <a:lnTo>
                  <a:pt x="167181" y="136810"/>
                </a:lnTo>
                <a:lnTo>
                  <a:pt x="167181" y="143238"/>
                </a:lnTo>
                <a:lnTo>
                  <a:pt x="165439" y="143238"/>
                </a:lnTo>
                <a:lnTo>
                  <a:pt x="165439" y="128196"/>
                </a:lnTo>
                <a:lnTo>
                  <a:pt x="168226" y="128196"/>
                </a:lnTo>
                <a:lnTo>
                  <a:pt x="168638" y="133294"/>
                </a:lnTo>
                <a:lnTo>
                  <a:pt x="169081" y="128196"/>
                </a:lnTo>
                <a:close/>
                <a:moveTo>
                  <a:pt x="179342" y="128196"/>
                </a:moveTo>
                <a:lnTo>
                  <a:pt x="179342" y="143238"/>
                </a:lnTo>
                <a:lnTo>
                  <a:pt x="177600" y="143238"/>
                </a:lnTo>
                <a:lnTo>
                  <a:pt x="177600" y="136810"/>
                </a:lnTo>
                <a:lnTo>
                  <a:pt x="177093" y="143238"/>
                </a:lnTo>
                <a:lnTo>
                  <a:pt x="175193" y="143238"/>
                </a:lnTo>
                <a:lnTo>
                  <a:pt x="174655" y="136810"/>
                </a:lnTo>
                <a:lnTo>
                  <a:pt x="174655" y="143238"/>
                </a:lnTo>
                <a:lnTo>
                  <a:pt x="172913" y="143238"/>
                </a:lnTo>
                <a:lnTo>
                  <a:pt x="172913" y="128196"/>
                </a:lnTo>
                <a:lnTo>
                  <a:pt x="175732" y="128196"/>
                </a:lnTo>
                <a:lnTo>
                  <a:pt x="176143" y="133294"/>
                </a:lnTo>
                <a:lnTo>
                  <a:pt x="176555" y="128196"/>
                </a:lnTo>
                <a:close/>
                <a:moveTo>
                  <a:pt x="186816" y="128196"/>
                </a:moveTo>
                <a:lnTo>
                  <a:pt x="186816" y="143238"/>
                </a:lnTo>
                <a:lnTo>
                  <a:pt x="185106" y="143238"/>
                </a:lnTo>
                <a:lnTo>
                  <a:pt x="185106" y="136810"/>
                </a:lnTo>
                <a:lnTo>
                  <a:pt x="184567" y="143238"/>
                </a:lnTo>
                <a:lnTo>
                  <a:pt x="182667" y="143238"/>
                </a:lnTo>
                <a:lnTo>
                  <a:pt x="182129" y="136810"/>
                </a:lnTo>
                <a:lnTo>
                  <a:pt x="182129" y="143238"/>
                </a:lnTo>
                <a:lnTo>
                  <a:pt x="180387" y="143238"/>
                </a:lnTo>
                <a:lnTo>
                  <a:pt x="180387" y="128196"/>
                </a:lnTo>
                <a:lnTo>
                  <a:pt x="183206" y="128196"/>
                </a:lnTo>
                <a:lnTo>
                  <a:pt x="183617" y="133294"/>
                </a:lnTo>
                <a:lnTo>
                  <a:pt x="184029" y="128196"/>
                </a:lnTo>
                <a:close/>
                <a:moveTo>
                  <a:pt x="194321" y="128196"/>
                </a:moveTo>
                <a:lnTo>
                  <a:pt x="194321" y="143238"/>
                </a:lnTo>
                <a:lnTo>
                  <a:pt x="192580" y="143238"/>
                </a:lnTo>
                <a:lnTo>
                  <a:pt x="192580" y="136810"/>
                </a:lnTo>
                <a:lnTo>
                  <a:pt x="192041" y="143238"/>
                </a:lnTo>
                <a:lnTo>
                  <a:pt x="190141" y="143238"/>
                </a:lnTo>
                <a:lnTo>
                  <a:pt x="189603" y="136810"/>
                </a:lnTo>
                <a:lnTo>
                  <a:pt x="189603" y="143238"/>
                </a:lnTo>
                <a:lnTo>
                  <a:pt x="187861" y="143238"/>
                </a:lnTo>
                <a:lnTo>
                  <a:pt x="187861" y="128196"/>
                </a:lnTo>
                <a:lnTo>
                  <a:pt x="190679" y="128196"/>
                </a:lnTo>
                <a:lnTo>
                  <a:pt x="191091" y="133294"/>
                </a:lnTo>
                <a:lnTo>
                  <a:pt x="191503" y="128196"/>
                </a:lnTo>
                <a:close/>
                <a:moveTo>
                  <a:pt x="201795" y="128196"/>
                </a:moveTo>
                <a:lnTo>
                  <a:pt x="201795" y="143238"/>
                </a:lnTo>
                <a:lnTo>
                  <a:pt x="200054" y="143238"/>
                </a:lnTo>
                <a:lnTo>
                  <a:pt x="200054" y="136810"/>
                </a:lnTo>
                <a:lnTo>
                  <a:pt x="199515" y="143238"/>
                </a:lnTo>
                <a:lnTo>
                  <a:pt x="197615" y="143238"/>
                </a:lnTo>
                <a:lnTo>
                  <a:pt x="197077" y="136810"/>
                </a:lnTo>
                <a:lnTo>
                  <a:pt x="197077" y="143238"/>
                </a:lnTo>
                <a:lnTo>
                  <a:pt x="195366" y="143238"/>
                </a:lnTo>
                <a:lnTo>
                  <a:pt x="195366" y="128196"/>
                </a:lnTo>
                <a:lnTo>
                  <a:pt x="198153" y="128196"/>
                </a:lnTo>
                <a:lnTo>
                  <a:pt x="198565" y="133294"/>
                </a:lnTo>
                <a:lnTo>
                  <a:pt x="198977" y="128196"/>
                </a:lnTo>
                <a:close/>
                <a:moveTo>
                  <a:pt x="209269" y="128196"/>
                </a:moveTo>
                <a:lnTo>
                  <a:pt x="209269" y="143238"/>
                </a:lnTo>
                <a:lnTo>
                  <a:pt x="207527" y="143238"/>
                </a:lnTo>
                <a:lnTo>
                  <a:pt x="207527" y="136810"/>
                </a:lnTo>
                <a:lnTo>
                  <a:pt x="207021" y="143238"/>
                </a:lnTo>
                <a:lnTo>
                  <a:pt x="205089" y="143238"/>
                </a:lnTo>
                <a:lnTo>
                  <a:pt x="204582" y="136810"/>
                </a:lnTo>
                <a:lnTo>
                  <a:pt x="204582" y="143238"/>
                </a:lnTo>
                <a:lnTo>
                  <a:pt x="202840" y="143238"/>
                </a:lnTo>
                <a:lnTo>
                  <a:pt x="202840" y="128196"/>
                </a:lnTo>
                <a:lnTo>
                  <a:pt x="205627" y="128196"/>
                </a:lnTo>
                <a:lnTo>
                  <a:pt x="206039" y="133294"/>
                </a:lnTo>
                <a:lnTo>
                  <a:pt x="206451" y="128196"/>
                </a:lnTo>
                <a:close/>
                <a:moveTo>
                  <a:pt x="216743" y="128196"/>
                </a:moveTo>
                <a:lnTo>
                  <a:pt x="216743" y="143238"/>
                </a:lnTo>
                <a:lnTo>
                  <a:pt x="215001" y="143238"/>
                </a:lnTo>
                <a:lnTo>
                  <a:pt x="215001" y="136810"/>
                </a:lnTo>
                <a:lnTo>
                  <a:pt x="214495" y="143238"/>
                </a:lnTo>
                <a:lnTo>
                  <a:pt x="212563" y="143238"/>
                </a:lnTo>
                <a:lnTo>
                  <a:pt x="212056" y="136810"/>
                </a:lnTo>
                <a:lnTo>
                  <a:pt x="212056" y="143238"/>
                </a:lnTo>
                <a:lnTo>
                  <a:pt x="210314" y="143238"/>
                </a:lnTo>
                <a:lnTo>
                  <a:pt x="210314" y="128196"/>
                </a:lnTo>
                <a:lnTo>
                  <a:pt x="213101" y="128196"/>
                </a:lnTo>
                <a:lnTo>
                  <a:pt x="213513" y="133294"/>
                </a:lnTo>
                <a:lnTo>
                  <a:pt x="213956" y="128196"/>
                </a:lnTo>
                <a:close/>
                <a:moveTo>
                  <a:pt x="224217" y="128196"/>
                </a:moveTo>
                <a:lnTo>
                  <a:pt x="224217" y="143238"/>
                </a:lnTo>
                <a:lnTo>
                  <a:pt x="222475" y="143238"/>
                </a:lnTo>
                <a:lnTo>
                  <a:pt x="222475" y="136810"/>
                </a:lnTo>
                <a:lnTo>
                  <a:pt x="221969" y="143238"/>
                </a:lnTo>
                <a:lnTo>
                  <a:pt x="220037" y="143238"/>
                </a:lnTo>
                <a:lnTo>
                  <a:pt x="219530" y="136810"/>
                </a:lnTo>
                <a:lnTo>
                  <a:pt x="219530" y="143238"/>
                </a:lnTo>
                <a:lnTo>
                  <a:pt x="217788" y="143238"/>
                </a:lnTo>
                <a:lnTo>
                  <a:pt x="217788" y="128196"/>
                </a:lnTo>
                <a:lnTo>
                  <a:pt x="220575" y="128196"/>
                </a:lnTo>
                <a:lnTo>
                  <a:pt x="221018" y="133294"/>
                </a:lnTo>
                <a:lnTo>
                  <a:pt x="221430" y="128196"/>
                </a:lnTo>
                <a:close/>
                <a:moveTo>
                  <a:pt x="231691" y="128196"/>
                </a:moveTo>
                <a:lnTo>
                  <a:pt x="231691" y="143238"/>
                </a:lnTo>
                <a:lnTo>
                  <a:pt x="229981" y="143238"/>
                </a:lnTo>
                <a:lnTo>
                  <a:pt x="229981" y="136810"/>
                </a:lnTo>
                <a:lnTo>
                  <a:pt x="229442" y="143238"/>
                </a:lnTo>
                <a:lnTo>
                  <a:pt x="227542" y="143238"/>
                </a:lnTo>
                <a:lnTo>
                  <a:pt x="227004" y="136810"/>
                </a:lnTo>
                <a:lnTo>
                  <a:pt x="227004" y="143238"/>
                </a:lnTo>
                <a:lnTo>
                  <a:pt x="225262" y="143238"/>
                </a:lnTo>
                <a:lnTo>
                  <a:pt x="225262" y="128196"/>
                </a:lnTo>
                <a:lnTo>
                  <a:pt x="228049" y="128196"/>
                </a:lnTo>
                <a:lnTo>
                  <a:pt x="228492" y="133294"/>
                </a:lnTo>
                <a:lnTo>
                  <a:pt x="228904" y="128196"/>
                </a:lnTo>
                <a:close/>
                <a:moveTo>
                  <a:pt x="239165" y="128196"/>
                </a:moveTo>
                <a:lnTo>
                  <a:pt x="239165" y="143238"/>
                </a:lnTo>
                <a:lnTo>
                  <a:pt x="237455" y="143238"/>
                </a:lnTo>
                <a:lnTo>
                  <a:pt x="237455" y="136810"/>
                </a:lnTo>
                <a:lnTo>
                  <a:pt x="236916" y="143238"/>
                </a:lnTo>
                <a:lnTo>
                  <a:pt x="235016" y="143238"/>
                </a:lnTo>
                <a:lnTo>
                  <a:pt x="234478" y="136810"/>
                </a:lnTo>
                <a:lnTo>
                  <a:pt x="234478" y="143238"/>
                </a:lnTo>
                <a:lnTo>
                  <a:pt x="232736" y="143238"/>
                </a:lnTo>
                <a:lnTo>
                  <a:pt x="232736" y="128196"/>
                </a:lnTo>
                <a:lnTo>
                  <a:pt x="235555" y="128196"/>
                </a:lnTo>
                <a:lnTo>
                  <a:pt x="235966" y="133294"/>
                </a:lnTo>
                <a:lnTo>
                  <a:pt x="236378" y="128196"/>
                </a:lnTo>
                <a:close/>
                <a:moveTo>
                  <a:pt x="246670" y="128196"/>
                </a:moveTo>
                <a:lnTo>
                  <a:pt x="246670" y="143238"/>
                </a:lnTo>
                <a:lnTo>
                  <a:pt x="244929" y="143238"/>
                </a:lnTo>
                <a:lnTo>
                  <a:pt x="244929" y="136810"/>
                </a:lnTo>
                <a:lnTo>
                  <a:pt x="244390" y="143238"/>
                </a:lnTo>
                <a:lnTo>
                  <a:pt x="242490" y="143238"/>
                </a:lnTo>
                <a:lnTo>
                  <a:pt x="241952" y="136810"/>
                </a:lnTo>
                <a:lnTo>
                  <a:pt x="241952" y="143238"/>
                </a:lnTo>
                <a:lnTo>
                  <a:pt x="240242" y="143238"/>
                </a:lnTo>
                <a:lnTo>
                  <a:pt x="240242" y="128196"/>
                </a:lnTo>
                <a:lnTo>
                  <a:pt x="243028" y="128196"/>
                </a:lnTo>
                <a:lnTo>
                  <a:pt x="243440" y="133294"/>
                </a:lnTo>
                <a:lnTo>
                  <a:pt x="243852" y="128196"/>
                </a:lnTo>
                <a:close/>
                <a:moveTo>
                  <a:pt x="254144" y="128196"/>
                </a:moveTo>
                <a:lnTo>
                  <a:pt x="254144" y="143238"/>
                </a:lnTo>
                <a:lnTo>
                  <a:pt x="252402" y="143238"/>
                </a:lnTo>
                <a:lnTo>
                  <a:pt x="252402" y="136810"/>
                </a:lnTo>
                <a:lnTo>
                  <a:pt x="251864" y="143238"/>
                </a:lnTo>
                <a:lnTo>
                  <a:pt x="249964" y="143238"/>
                </a:lnTo>
                <a:lnTo>
                  <a:pt x="249426" y="136810"/>
                </a:lnTo>
                <a:lnTo>
                  <a:pt x="249426" y="143238"/>
                </a:lnTo>
                <a:lnTo>
                  <a:pt x="247715" y="143238"/>
                </a:lnTo>
                <a:lnTo>
                  <a:pt x="247715" y="128196"/>
                </a:lnTo>
                <a:lnTo>
                  <a:pt x="250502" y="128196"/>
                </a:lnTo>
                <a:lnTo>
                  <a:pt x="250914" y="133294"/>
                </a:lnTo>
                <a:lnTo>
                  <a:pt x="251326" y="128196"/>
                </a:lnTo>
                <a:close/>
                <a:moveTo>
                  <a:pt x="261618" y="128196"/>
                </a:moveTo>
                <a:lnTo>
                  <a:pt x="261618" y="143238"/>
                </a:lnTo>
                <a:lnTo>
                  <a:pt x="259876" y="143238"/>
                </a:lnTo>
                <a:lnTo>
                  <a:pt x="259876" y="136810"/>
                </a:lnTo>
                <a:lnTo>
                  <a:pt x="259338" y="143238"/>
                </a:lnTo>
                <a:lnTo>
                  <a:pt x="257438" y="143238"/>
                </a:lnTo>
                <a:lnTo>
                  <a:pt x="256899" y="136810"/>
                </a:lnTo>
                <a:lnTo>
                  <a:pt x="256899" y="143238"/>
                </a:lnTo>
                <a:lnTo>
                  <a:pt x="255189" y="143238"/>
                </a:lnTo>
                <a:lnTo>
                  <a:pt x="255189" y="128196"/>
                </a:lnTo>
                <a:lnTo>
                  <a:pt x="257976" y="128196"/>
                </a:lnTo>
                <a:lnTo>
                  <a:pt x="258388" y="133294"/>
                </a:lnTo>
                <a:lnTo>
                  <a:pt x="258831" y="128196"/>
                </a:lnTo>
                <a:close/>
                <a:moveTo>
                  <a:pt x="269092" y="128196"/>
                </a:moveTo>
                <a:lnTo>
                  <a:pt x="269092" y="143238"/>
                </a:lnTo>
                <a:lnTo>
                  <a:pt x="267350" y="143238"/>
                </a:lnTo>
                <a:lnTo>
                  <a:pt x="267350" y="136810"/>
                </a:lnTo>
                <a:lnTo>
                  <a:pt x="266844" y="143238"/>
                </a:lnTo>
                <a:lnTo>
                  <a:pt x="264912" y="143238"/>
                </a:lnTo>
                <a:lnTo>
                  <a:pt x="264405" y="136810"/>
                </a:lnTo>
                <a:lnTo>
                  <a:pt x="264405" y="143238"/>
                </a:lnTo>
                <a:lnTo>
                  <a:pt x="262663" y="143238"/>
                </a:lnTo>
                <a:lnTo>
                  <a:pt x="262663" y="128196"/>
                </a:lnTo>
                <a:lnTo>
                  <a:pt x="265450" y="128196"/>
                </a:lnTo>
                <a:lnTo>
                  <a:pt x="265862" y="133294"/>
                </a:lnTo>
                <a:lnTo>
                  <a:pt x="266305" y="128196"/>
                </a:lnTo>
                <a:close/>
                <a:moveTo>
                  <a:pt x="276566" y="128196"/>
                </a:moveTo>
                <a:lnTo>
                  <a:pt x="276566" y="143238"/>
                </a:lnTo>
                <a:lnTo>
                  <a:pt x="274824" y="143238"/>
                </a:lnTo>
                <a:lnTo>
                  <a:pt x="274824" y="136810"/>
                </a:lnTo>
                <a:lnTo>
                  <a:pt x="274317" y="143238"/>
                </a:lnTo>
                <a:lnTo>
                  <a:pt x="272386" y="143238"/>
                </a:lnTo>
                <a:lnTo>
                  <a:pt x="271879" y="136810"/>
                </a:lnTo>
                <a:lnTo>
                  <a:pt x="271879" y="143238"/>
                </a:lnTo>
                <a:lnTo>
                  <a:pt x="270137" y="143238"/>
                </a:lnTo>
                <a:lnTo>
                  <a:pt x="270137" y="128196"/>
                </a:lnTo>
                <a:lnTo>
                  <a:pt x="272924" y="128196"/>
                </a:lnTo>
                <a:lnTo>
                  <a:pt x="273367" y="133294"/>
                </a:lnTo>
                <a:lnTo>
                  <a:pt x="273779" y="128196"/>
                </a:lnTo>
                <a:close/>
                <a:moveTo>
                  <a:pt x="284040" y="128196"/>
                </a:moveTo>
                <a:lnTo>
                  <a:pt x="284040" y="143238"/>
                </a:lnTo>
                <a:lnTo>
                  <a:pt x="282298" y="143238"/>
                </a:lnTo>
                <a:lnTo>
                  <a:pt x="282298" y="136810"/>
                </a:lnTo>
                <a:lnTo>
                  <a:pt x="281791" y="143238"/>
                </a:lnTo>
                <a:lnTo>
                  <a:pt x="279860" y="143238"/>
                </a:lnTo>
                <a:lnTo>
                  <a:pt x="279353" y="136810"/>
                </a:lnTo>
                <a:lnTo>
                  <a:pt x="279353" y="143238"/>
                </a:lnTo>
                <a:lnTo>
                  <a:pt x="277611" y="143238"/>
                </a:lnTo>
                <a:lnTo>
                  <a:pt x="277611" y="128196"/>
                </a:lnTo>
                <a:lnTo>
                  <a:pt x="280430" y="128196"/>
                </a:lnTo>
                <a:lnTo>
                  <a:pt x="280841" y="133294"/>
                </a:lnTo>
                <a:lnTo>
                  <a:pt x="281253" y="128196"/>
                </a:lnTo>
                <a:close/>
                <a:moveTo>
                  <a:pt x="7347" y="144062"/>
                </a:moveTo>
                <a:lnTo>
                  <a:pt x="7347" y="159105"/>
                </a:lnTo>
                <a:lnTo>
                  <a:pt x="5605" y="159105"/>
                </a:lnTo>
                <a:lnTo>
                  <a:pt x="5605" y="152676"/>
                </a:lnTo>
                <a:lnTo>
                  <a:pt x="5099" y="159105"/>
                </a:lnTo>
                <a:lnTo>
                  <a:pt x="3167" y="159105"/>
                </a:lnTo>
                <a:lnTo>
                  <a:pt x="2629" y="152676"/>
                </a:lnTo>
                <a:lnTo>
                  <a:pt x="2629" y="159105"/>
                </a:lnTo>
                <a:lnTo>
                  <a:pt x="918" y="159105"/>
                </a:lnTo>
                <a:lnTo>
                  <a:pt x="918" y="144062"/>
                </a:lnTo>
                <a:lnTo>
                  <a:pt x="3705" y="144062"/>
                </a:lnTo>
                <a:lnTo>
                  <a:pt x="4117" y="149160"/>
                </a:lnTo>
                <a:lnTo>
                  <a:pt x="4529" y="144062"/>
                </a:lnTo>
                <a:close/>
                <a:moveTo>
                  <a:pt x="14821" y="144062"/>
                </a:moveTo>
                <a:lnTo>
                  <a:pt x="14821" y="159105"/>
                </a:lnTo>
                <a:lnTo>
                  <a:pt x="13079" y="159105"/>
                </a:lnTo>
                <a:lnTo>
                  <a:pt x="13079" y="152676"/>
                </a:lnTo>
                <a:lnTo>
                  <a:pt x="12573" y="159105"/>
                </a:lnTo>
                <a:lnTo>
                  <a:pt x="10641" y="159105"/>
                </a:lnTo>
                <a:lnTo>
                  <a:pt x="10134" y="152676"/>
                </a:lnTo>
                <a:lnTo>
                  <a:pt x="10134" y="159105"/>
                </a:lnTo>
                <a:lnTo>
                  <a:pt x="8392" y="159105"/>
                </a:lnTo>
                <a:lnTo>
                  <a:pt x="8392" y="144062"/>
                </a:lnTo>
                <a:lnTo>
                  <a:pt x="11179" y="144062"/>
                </a:lnTo>
                <a:lnTo>
                  <a:pt x="11591" y="149160"/>
                </a:lnTo>
                <a:lnTo>
                  <a:pt x="12034" y="144062"/>
                </a:lnTo>
                <a:close/>
                <a:moveTo>
                  <a:pt x="22295" y="144062"/>
                </a:moveTo>
                <a:lnTo>
                  <a:pt x="22295" y="159105"/>
                </a:lnTo>
                <a:lnTo>
                  <a:pt x="20553" y="159105"/>
                </a:lnTo>
                <a:lnTo>
                  <a:pt x="20553" y="152676"/>
                </a:lnTo>
                <a:lnTo>
                  <a:pt x="20047" y="159105"/>
                </a:lnTo>
                <a:lnTo>
                  <a:pt x="18115" y="159105"/>
                </a:lnTo>
                <a:lnTo>
                  <a:pt x="17608" y="152676"/>
                </a:lnTo>
                <a:lnTo>
                  <a:pt x="17608" y="159105"/>
                </a:lnTo>
                <a:lnTo>
                  <a:pt x="15866" y="159105"/>
                </a:lnTo>
                <a:lnTo>
                  <a:pt x="15866" y="144062"/>
                </a:lnTo>
                <a:lnTo>
                  <a:pt x="18653" y="144062"/>
                </a:lnTo>
                <a:lnTo>
                  <a:pt x="19096" y="149160"/>
                </a:lnTo>
                <a:lnTo>
                  <a:pt x="19508" y="144062"/>
                </a:lnTo>
                <a:close/>
                <a:moveTo>
                  <a:pt x="29769" y="144062"/>
                </a:moveTo>
                <a:lnTo>
                  <a:pt x="29769" y="159105"/>
                </a:lnTo>
                <a:lnTo>
                  <a:pt x="28059" y="159105"/>
                </a:lnTo>
                <a:lnTo>
                  <a:pt x="28059" y="152676"/>
                </a:lnTo>
                <a:lnTo>
                  <a:pt x="27520" y="159105"/>
                </a:lnTo>
                <a:lnTo>
                  <a:pt x="25589" y="159105"/>
                </a:lnTo>
                <a:lnTo>
                  <a:pt x="25082" y="152676"/>
                </a:lnTo>
                <a:lnTo>
                  <a:pt x="25082" y="159105"/>
                </a:lnTo>
                <a:lnTo>
                  <a:pt x="23340" y="159105"/>
                </a:lnTo>
                <a:lnTo>
                  <a:pt x="23340" y="144062"/>
                </a:lnTo>
                <a:lnTo>
                  <a:pt x="26159" y="144062"/>
                </a:lnTo>
                <a:lnTo>
                  <a:pt x="26570" y="149160"/>
                </a:lnTo>
                <a:lnTo>
                  <a:pt x="26982" y="144062"/>
                </a:lnTo>
                <a:close/>
                <a:moveTo>
                  <a:pt x="37243" y="144062"/>
                </a:moveTo>
                <a:lnTo>
                  <a:pt x="37243" y="159105"/>
                </a:lnTo>
                <a:lnTo>
                  <a:pt x="35533" y="159105"/>
                </a:lnTo>
                <a:lnTo>
                  <a:pt x="35533" y="152676"/>
                </a:lnTo>
                <a:lnTo>
                  <a:pt x="34994" y="159105"/>
                </a:lnTo>
                <a:lnTo>
                  <a:pt x="33094" y="159105"/>
                </a:lnTo>
                <a:lnTo>
                  <a:pt x="32556" y="152676"/>
                </a:lnTo>
                <a:lnTo>
                  <a:pt x="32556" y="159105"/>
                </a:lnTo>
                <a:lnTo>
                  <a:pt x="30814" y="159105"/>
                </a:lnTo>
                <a:lnTo>
                  <a:pt x="30814" y="144062"/>
                </a:lnTo>
                <a:lnTo>
                  <a:pt x="33633" y="144062"/>
                </a:lnTo>
                <a:lnTo>
                  <a:pt x="34044" y="149160"/>
                </a:lnTo>
                <a:lnTo>
                  <a:pt x="34456" y="144062"/>
                </a:lnTo>
                <a:close/>
                <a:moveTo>
                  <a:pt x="44748" y="144062"/>
                </a:moveTo>
                <a:lnTo>
                  <a:pt x="44748" y="159105"/>
                </a:lnTo>
                <a:lnTo>
                  <a:pt x="43007" y="159105"/>
                </a:lnTo>
                <a:lnTo>
                  <a:pt x="43007" y="152676"/>
                </a:lnTo>
                <a:lnTo>
                  <a:pt x="42468" y="159105"/>
                </a:lnTo>
                <a:lnTo>
                  <a:pt x="40568" y="159105"/>
                </a:lnTo>
                <a:lnTo>
                  <a:pt x="40030" y="152676"/>
                </a:lnTo>
                <a:lnTo>
                  <a:pt x="40030" y="159105"/>
                </a:lnTo>
                <a:lnTo>
                  <a:pt x="38320" y="159105"/>
                </a:lnTo>
                <a:lnTo>
                  <a:pt x="38320" y="144062"/>
                </a:lnTo>
                <a:lnTo>
                  <a:pt x="41106" y="144062"/>
                </a:lnTo>
                <a:lnTo>
                  <a:pt x="41518" y="149160"/>
                </a:lnTo>
                <a:lnTo>
                  <a:pt x="41930" y="144062"/>
                </a:lnTo>
                <a:close/>
                <a:moveTo>
                  <a:pt x="52222" y="144062"/>
                </a:moveTo>
                <a:lnTo>
                  <a:pt x="52222" y="159105"/>
                </a:lnTo>
                <a:lnTo>
                  <a:pt x="50480" y="159105"/>
                </a:lnTo>
                <a:lnTo>
                  <a:pt x="50480" y="152676"/>
                </a:lnTo>
                <a:lnTo>
                  <a:pt x="49942" y="159105"/>
                </a:lnTo>
                <a:lnTo>
                  <a:pt x="48042" y="159105"/>
                </a:lnTo>
                <a:lnTo>
                  <a:pt x="47504" y="152676"/>
                </a:lnTo>
                <a:lnTo>
                  <a:pt x="47504" y="159105"/>
                </a:lnTo>
                <a:lnTo>
                  <a:pt x="45793" y="159105"/>
                </a:lnTo>
                <a:lnTo>
                  <a:pt x="45793" y="144062"/>
                </a:lnTo>
                <a:lnTo>
                  <a:pt x="48580" y="144062"/>
                </a:lnTo>
                <a:lnTo>
                  <a:pt x="48992" y="149160"/>
                </a:lnTo>
                <a:lnTo>
                  <a:pt x="49404" y="144062"/>
                </a:lnTo>
                <a:close/>
                <a:moveTo>
                  <a:pt x="59696" y="144062"/>
                </a:moveTo>
                <a:lnTo>
                  <a:pt x="59696" y="159105"/>
                </a:lnTo>
                <a:lnTo>
                  <a:pt x="57954" y="159105"/>
                </a:lnTo>
                <a:lnTo>
                  <a:pt x="57954" y="152676"/>
                </a:lnTo>
                <a:lnTo>
                  <a:pt x="57448" y="159105"/>
                </a:lnTo>
                <a:lnTo>
                  <a:pt x="55516" y="159105"/>
                </a:lnTo>
                <a:lnTo>
                  <a:pt x="54978" y="152676"/>
                </a:lnTo>
                <a:lnTo>
                  <a:pt x="54978" y="159105"/>
                </a:lnTo>
                <a:lnTo>
                  <a:pt x="53267" y="159105"/>
                </a:lnTo>
                <a:lnTo>
                  <a:pt x="53267" y="144062"/>
                </a:lnTo>
                <a:lnTo>
                  <a:pt x="56054" y="144062"/>
                </a:lnTo>
                <a:lnTo>
                  <a:pt x="56466" y="149160"/>
                </a:lnTo>
                <a:lnTo>
                  <a:pt x="56878" y="144062"/>
                </a:lnTo>
                <a:close/>
                <a:moveTo>
                  <a:pt x="67170" y="144062"/>
                </a:moveTo>
                <a:lnTo>
                  <a:pt x="67170" y="159105"/>
                </a:lnTo>
                <a:lnTo>
                  <a:pt x="65428" y="159105"/>
                </a:lnTo>
                <a:lnTo>
                  <a:pt x="65428" y="152676"/>
                </a:lnTo>
                <a:lnTo>
                  <a:pt x="64922" y="159105"/>
                </a:lnTo>
                <a:lnTo>
                  <a:pt x="62990" y="159105"/>
                </a:lnTo>
                <a:lnTo>
                  <a:pt x="62483" y="152676"/>
                </a:lnTo>
                <a:lnTo>
                  <a:pt x="62483" y="159105"/>
                </a:lnTo>
                <a:lnTo>
                  <a:pt x="60741" y="159105"/>
                </a:lnTo>
                <a:lnTo>
                  <a:pt x="60741" y="144062"/>
                </a:lnTo>
                <a:lnTo>
                  <a:pt x="63528" y="144062"/>
                </a:lnTo>
                <a:lnTo>
                  <a:pt x="63940" y="149160"/>
                </a:lnTo>
                <a:lnTo>
                  <a:pt x="64383" y="144062"/>
                </a:lnTo>
                <a:close/>
                <a:moveTo>
                  <a:pt x="74644" y="144062"/>
                </a:moveTo>
                <a:lnTo>
                  <a:pt x="74644" y="159105"/>
                </a:lnTo>
                <a:lnTo>
                  <a:pt x="72902" y="159105"/>
                </a:lnTo>
                <a:lnTo>
                  <a:pt x="72902" y="152676"/>
                </a:lnTo>
                <a:lnTo>
                  <a:pt x="72395" y="159105"/>
                </a:lnTo>
                <a:lnTo>
                  <a:pt x="70464" y="159105"/>
                </a:lnTo>
                <a:lnTo>
                  <a:pt x="69957" y="152676"/>
                </a:lnTo>
                <a:lnTo>
                  <a:pt x="69957" y="159105"/>
                </a:lnTo>
                <a:lnTo>
                  <a:pt x="68215" y="159105"/>
                </a:lnTo>
                <a:lnTo>
                  <a:pt x="68215" y="144062"/>
                </a:lnTo>
                <a:lnTo>
                  <a:pt x="71002" y="144062"/>
                </a:lnTo>
                <a:lnTo>
                  <a:pt x="71445" y="149160"/>
                </a:lnTo>
                <a:lnTo>
                  <a:pt x="71857" y="144062"/>
                </a:lnTo>
                <a:close/>
                <a:moveTo>
                  <a:pt x="82118" y="144062"/>
                </a:moveTo>
                <a:lnTo>
                  <a:pt x="82118" y="159105"/>
                </a:lnTo>
                <a:lnTo>
                  <a:pt x="80376" y="159105"/>
                </a:lnTo>
                <a:lnTo>
                  <a:pt x="80376" y="152676"/>
                </a:lnTo>
                <a:lnTo>
                  <a:pt x="79869" y="159105"/>
                </a:lnTo>
                <a:lnTo>
                  <a:pt x="77969" y="159105"/>
                </a:lnTo>
                <a:lnTo>
                  <a:pt x="77431" y="152676"/>
                </a:lnTo>
                <a:lnTo>
                  <a:pt x="77431" y="159105"/>
                </a:lnTo>
                <a:lnTo>
                  <a:pt x="75689" y="159105"/>
                </a:lnTo>
                <a:lnTo>
                  <a:pt x="75689" y="144062"/>
                </a:lnTo>
                <a:lnTo>
                  <a:pt x="78508" y="144062"/>
                </a:lnTo>
                <a:lnTo>
                  <a:pt x="78919" y="149160"/>
                </a:lnTo>
                <a:lnTo>
                  <a:pt x="79331" y="144062"/>
                </a:lnTo>
                <a:close/>
                <a:moveTo>
                  <a:pt x="89623" y="144062"/>
                </a:moveTo>
                <a:lnTo>
                  <a:pt x="89623" y="159105"/>
                </a:lnTo>
                <a:lnTo>
                  <a:pt x="87882" y="159105"/>
                </a:lnTo>
                <a:lnTo>
                  <a:pt x="87882" y="152676"/>
                </a:lnTo>
                <a:lnTo>
                  <a:pt x="87343" y="159105"/>
                </a:lnTo>
                <a:lnTo>
                  <a:pt x="85443" y="159105"/>
                </a:lnTo>
                <a:lnTo>
                  <a:pt x="84905" y="152676"/>
                </a:lnTo>
                <a:lnTo>
                  <a:pt x="84905" y="159105"/>
                </a:lnTo>
                <a:lnTo>
                  <a:pt x="83163" y="159105"/>
                </a:lnTo>
                <a:lnTo>
                  <a:pt x="83163" y="144062"/>
                </a:lnTo>
                <a:lnTo>
                  <a:pt x="85982" y="144062"/>
                </a:lnTo>
                <a:lnTo>
                  <a:pt x="86393" y="149160"/>
                </a:lnTo>
                <a:lnTo>
                  <a:pt x="86805" y="144062"/>
                </a:lnTo>
                <a:close/>
                <a:moveTo>
                  <a:pt x="97097" y="144062"/>
                </a:moveTo>
                <a:lnTo>
                  <a:pt x="97097" y="159105"/>
                </a:lnTo>
                <a:lnTo>
                  <a:pt x="95356" y="159105"/>
                </a:lnTo>
                <a:lnTo>
                  <a:pt x="95356" y="152676"/>
                </a:lnTo>
                <a:lnTo>
                  <a:pt x="94817" y="159105"/>
                </a:lnTo>
                <a:lnTo>
                  <a:pt x="92917" y="159105"/>
                </a:lnTo>
                <a:lnTo>
                  <a:pt x="92379" y="152676"/>
                </a:lnTo>
                <a:lnTo>
                  <a:pt x="92379" y="159105"/>
                </a:lnTo>
                <a:lnTo>
                  <a:pt x="90637" y="159105"/>
                </a:lnTo>
                <a:lnTo>
                  <a:pt x="90637" y="144062"/>
                </a:lnTo>
                <a:lnTo>
                  <a:pt x="93455" y="144062"/>
                </a:lnTo>
                <a:lnTo>
                  <a:pt x="93867" y="149160"/>
                </a:lnTo>
                <a:lnTo>
                  <a:pt x="94279" y="144062"/>
                </a:lnTo>
                <a:close/>
                <a:moveTo>
                  <a:pt x="104571" y="144062"/>
                </a:moveTo>
                <a:lnTo>
                  <a:pt x="104571" y="159105"/>
                </a:lnTo>
                <a:lnTo>
                  <a:pt x="102829" y="159105"/>
                </a:lnTo>
                <a:lnTo>
                  <a:pt x="102829" y="152676"/>
                </a:lnTo>
                <a:lnTo>
                  <a:pt x="102323" y="159105"/>
                </a:lnTo>
                <a:lnTo>
                  <a:pt x="100391" y="159105"/>
                </a:lnTo>
                <a:lnTo>
                  <a:pt x="99853" y="152676"/>
                </a:lnTo>
                <a:lnTo>
                  <a:pt x="99853" y="159105"/>
                </a:lnTo>
                <a:lnTo>
                  <a:pt x="98142" y="159105"/>
                </a:lnTo>
                <a:lnTo>
                  <a:pt x="98142" y="144062"/>
                </a:lnTo>
                <a:lnTo>
                  <a:pt x="100929" y="144062"/>
                </a:lnTo>
                <a:lnTo>
                  <a:pt x="101341" y="149160"/>
                </a:lnTo>
                <a:lnTo>
                  <a:pt x="101753" y="144062"/>
                </a:lnTo>
                <a:close/>
                <a:moveTo>
                  <a:pt x="112045" y="144062"/>
                </a:moveTo>
                <a:lnTo>
                  <a:pt x="112045" y="159105"/>
                </a:lnTo>
                <a:lnTo>
                  <a:pt x="110303" y="159105"/>
                </a:lnTo>
                <a:lnTo>
                  <a:pt x="110303" y="152676"/>
                </a:lnTo>
                <a:lnTo>
                  <a:pt x="109797" y="159105"/>
                </a:lnTo>
                <a:lnTo>
                  <a:pt x="107865" y="159105"/>
                </a:lnTo>
                <a:lnTo>
                  <a:pt x="107358" y="152676"/>
                </a:lnTo>
                <a:lnTo>
                  <a:pt x="107358" y="159105"/>
                </a:lnTo>
                <a:lnTo>
                  <a:pt x="105616" y="159105"/>
                </a:lnTo>
                <a:lnTo>
                  <a:pt x="105616" y="144062"/>
                </a:lnTo>
                <a:lnTo>
                  <a:pt x="108403" y="144062"/>
                </a:lnTo>
                <a:lnTo>
                  <a:pt x="108815" y="149160"/>
                </a:lnTo>
                <a:lnTo>
                  <a:pt x="109258" y="144062"/>
                </a:lnTo>
                <a:close/>
                <a:moveTo>
                  <a:pt x="119519" y="144062"/>
                </a:moveTo>
                <a:lnTo>
                  <a:pt x="119519" y="159105"/>
                </a:lnTo>
                <a:lnTo>
                  <a:pt x="117777" y="159105"/>
                </a:lnTo>
                <a:lnTo>
                  <a:pt x="117777" y="152676"/>
                </a:lnTo>
                <a:lnTo>
                  <a:pt x="117271" y="159105"/>
                </a:lnTo>
                <a:lnTo>
                  <a:pt x="115339" y="159105"/>
                </a:lnTo>
                <a:lnTo>
                  <a:pt x="114832" y="152676"/>
                </a:lnTo>
                <a:lnTo>
                  <a:pt x="114832" y="159105"/>
                </a:lnTo>
                <a:lnTo>
                  <a:pt x="113090" y="159105"/>
                </a:lnTo>
                <a:lnTo>
                  <a:pt x="113090" y="144062"/>
                </a:lnTo>
                <a:lnTo>
                  <a:pt x="115877" y="144062"/>
                </a:lnTo>
                <a:lnTo>
                  <a:pt x="116320" y="149160"/>
                </a:lnTo>
                <a:lnTo>
                  <a:pt x="116732" y="144062"/>
                </a:lnTo>
                <a:close/>
                <a:moveTo>
                  <a:pt x="126993" y="144062"/>
                </a:moveTo>
                <a:lnTo>
                  <a:pt x="126993" y="159105"/>
                </a:lnTo>
                <a:lnTo>
                  <a:pt x="125283" y="159105"/>
                </a:lnTo>
                <a:lnTo>
                  <a:pt x="125283" y="152676"/>
                </a:lnTo>
                <a:lnTo>
                  <a:pt x="124744" y="159105"/>
                </a:lnTo>
                <a:lnTo>
                  <a:pt x="122813" y="159105"/>
                </a:lnTo>
                <a:lnTo>
                  <a:pt x="122306" y="152676"/>
                </a:lnTo>
                <a:lnTo>
                  <a:pt x="122306" y="159105"/>
                </a:lnTo>
                <a:lnTo>
                  <a:pt x="120564" y="159105"/>
                </a:lnTo>
                <a:lnTo>
                  <a:pt x="120564" y="144062"/>
                </a:lnTo>
                <a:lnTo>
                  <a:pt x="123351" y="144062"/>
                </a:lnTo>
                <a:lnTo>
                  <a:pt x="123794" y="149160"/>
                </a:lnTo>
                <a:lnTo>
                  <a:pt x="124206" y="144062"/>
                </a:lnTo>
                <a:close/>
                <a:moveTo>
                  <a:pt x="134467" y="144062"/>
                </a:moveTo>
                <a:lnTo>
                  <a:pt x="134467" y="159105"/>
                </a:lnTo>
                <a:lnTo>
                  <a:pt x="132757" y="159105"/>
                </a:lnTo>
                <a:lnTo>
                  <a:pt x="132757" y="152676"/>
                </a:lnTo>
                <a:lnTo>
                  <a:pt x="132218" y="159105"/>
                </a:lnTo>
                <a:lnTo>
                  <a:pt x="130318" y="159105"/>
                </a:lnTo>
                <a:lnTo>
                  <a:pt x="129780" y="152676"/>
                </a:lnTo>
                <a:lnTo>
                  <a:pt x="129780" y="159105"/>
                </a:lnTo>
                <a:lnTo>
                  <a:pt x="128038" y="159105"/>
                </a:lnTo>
                <a:lnTo>
                  <a:pt x="128038" y="144062"/>
                </a:lnTo>
                <a:lnTo>
                  <a:pt x="130857" y="144062"/>
                </a:lnTo>
                <a:lnTo>
                  <a:pt x="131268" y="149160"/>
                </a:lnTo>
                <a:lnTo>
                  <a:pt x="131680" y="144062"/>
                </a:lnTo>
                <a:close/>
                <a:moveTo>
                  <a:pt x="141941" y="144062"/>
                </a:moveTo>
                <a:lnTo>
                  <a:pt x="141941" y="159105"/>
                </a:lnTo>
                <a:lnTo>
                  <a:pt x="140231" y="159105"/>
                </a:lnTo>
                <a:lnTo>
                  <a:pt x="140231" y="152676"/>
                </a:lnTo>
                <a:lnTo>
                  <a:pt x="139692" y="159105"/>
                </a:lnTo>
                <a:lnTo>
                  <a:pt x="137792" y="159105"/>
                </a:lnTo>
                <a:lnTo>
                  <a:pt x="137254" y="152676"/>
                </a:lnTo>
                <a:lnTo>
                  <a:pt x="137254" y="159105"/>
                </a:lnTo>
                <a:lnTo>
                  <a:pt x="135512" y="159105"/>
                </a:lnTo>
                <a:lnTo>
                  <a:pt x="135512" y="144062"/>
                </a:lnTo>
                <a:lnTo>
                  <a:pt x="138330" y="144062"/>
                </a:lnTo>
                <a:lnTo>
                  <a:pt x="138742" y="149160"/>
                </a:lnTo>
                <a:lnTo>
                  <a:pt x="139154" y="144062"/>
                </a:lnTo>
                <a:close/>
                <a:moveTo>
                  <a:pt x="149446" y="144062"/>
                </a:moveTo>
                <a:lnTo>
                  <a:pt x="149446" y="159105"/>
                </a:lnTo>
                <a:lnTo>
                  <a:pt x="147705" y="159105"/>
                </a:lnTo>
                <a:lnTo>
                  <a:pt x="147705" y="152676"/>
                </a:lnTo>
                <a:lnTo>
                  <a:pt x="147166" y="159105"/>
                </a:lnTo>
                <a:lnTo>
                  <a:pt x="145266" y="159105"/>
                </a:lnTo>
                <a:lnTo>
                  <a:pt x="144728" y="152676"/>
                </a:lnTo>
                <a:lnTo>
                  <a:pt x="144728" y="159105"/>
                </a:lnTo>
                <a:lnTo>
                  <a:pt x="142986" y="159105"/>
                </a:lnTo>
                <a:lnTo>
                  <a:pt x="142986" y="144062"/>
                </a:lnTo>
                <a:lnTo>
                  <a:pt x="145804" y="144062"/>
                </a:lnTo>
                <a:lnTo>
                  <a:pt x="146216" y="149160"/>
                </a:lnTo>
                <a:lnTo>
                  <a:pt x="146628" y="144062"/>
                </a:lnTo>
                <a:close/>
                <a:moveTo>
                  <a:pt x="156920" y="144062"/>
                </a:moveTo>
                <a:lnTo>
                  <a:pt x="156920" y="159105"/>
                </a:lnTo>
                <a:lnTo>
                  <a:pt x="155178" y="159105"/>
                </a:lnTo>
                <a:lnTo>
                  <a:pt x="155178" y="152676"/>
                </a:lnTo>
                <a:lnTo>
                  <a:pt x="154640" y="159105"/>
                </a:lnTo>
                <a:lnTo>
                  <a:pt x="152740" y="159105"/>
                </a:lnTo>
                <a:lnTo>
                  <a:pt x="152233" y="152676"/>
                </a:lnTo>
                <a:lnTo>
                  <a:pt x="152233" y="159105"/>
                </a:lnTo>
                <a:lnTo>
                  <a:pt x="150491" y="159105"/>
                </a:lnTo>
                <a:lnTo>
                  <a:pt x="150491" y="144062"/>
                </a:lnTo>
                <a:lnTo>
                  <a:pt x="153278" y="144062"/>
                </a:lnTo>
                <a:lnTo>
                  <a:pt x="153690" y="149160"/>
                </a:lnTo>
                <a:lnTo>
                  <a:pt x="154133" y="144062"/>
                </a:lnTo>
                <a:close/>
                <a:moveTo>
                  <a:pt x="164394" y="144062"/>
                </a:moveTo>
                <a:lnTo>
                  <a:pt x="164394" y="159105"/>
                </a:lnTo>
                <a:lnTo>
                  <a:pt x="162652" y="159105"/>
                </a:lnTo>
                <a:lnTo>
                  <a:pt x="162652" y="152676"/>
                </a:lnTo>
                <a:lnTo>
                  <a:pt x="162146" y="159105"/>
                </a:lnTo>
                <a:lnTo>
                  <a:pt x="160214" y="159105"/>
                </a:lnTo>
                <a:lnTo>
                  <a:pt x="159707" y="152676"/>
                </a:lnTo>
                <a:lnTo>
                  <a:pt x="159707" y="159105"/>
                </a:lnTo>
                <a:lnTo>
                  <a:pt x="157965" y="159105"/>
                </a:lnTo>
                <a:lnTo>
                  <a:pt x="157965" y="144062"/>
                </a:lnTo>
                <a:lnTo>
                  <a:pt x="160752" y="144062"/>
                </a:lnTo>
                <a:lnTo>
                  <a:pt x="161164" y="149160"/>
                </a:lnTo>
                <a:lnTo>
                  <a:pt x="161607" y="144062"/>
                </a:lnTo>
                <a:close/>
                <a:moveTo>
                  <a:pt x="171868" y="144062"/>
                </a:moveTo>
                <a:lnTo>
                  <a:pt x="171868" y="159105"/>
                </a:lnTo>
                <a:lnTo>
                  <a:pt x="170126" y="159105"/>
                </a:lnTo>
                <a:lnTo>
                  <a:pt x="170126" y="152676"/>
                </a:lnTo>
                <a:lnTo>
                  <a:pt x="169620" y="159105"/>
                </a:lnTo>
                <a:lnTo>
                  <a:pt x="167688" y="159105"/>
                </a:lnTo>
                <a:lnTo>
                  <a:pt x="167181" y="152676"/>
                </a:lnTo>
                <a:lnTo>
                  <a:pt x="167181" y="159105"/>
                </a:lnTo>
                <a:lnTo>
                  <a:pt x="165439" y="159105"/>
                </a:lnTo>
                <a:lnTo>
                  <a:pt x="165439" y="144062"/>
                </a:lnTo>
                <a:lnTo>
                  <a:pt x="168226" y="144062"/>
                </a:lnTo>
                <a:lnTo>
                  <a:pt x="168638" y="149160"/>
                </a:lnTo>
                <a:lnTo>
                  <a:pt x="169081" y="144062"/>
                </a:lnTo>
                <a:close/>
                <a:moveTo>
                  <a:pt x="179342" y="144062"/>
                </a:moveTo>
                <a:lnTo>
                  <a:pt x="179342" y="159105"/>
                </a:lnTo>
                <a:lnTo>
                  <a:pt x="177600" y="159105"/>
                </a:lnTo>
                <a:lnTo>
                  <a:pt x="177600" y="152676"/>
                </a:lnTo>
                <a:lnTo>
                  <a:pt x="177093" y="159105"/>
                </a:lnTo>
                <a:lnTo>
                  <a:pt x="175193" y="159105"/>
                </a:lnTo>
                <a:lnTo>
                  <a:pt x="174655" y="152676"/>
                </a:lnTo>
                <a:lnTo>
                  <a:pt x="174655" y="159105"/>
                </a:lnTo>
                <a:lnTo>
                  <a:pt x="172913" y="159105"/>
                </a:lnTo>
                <a:lnTo>
                  <a:pt x="172913" y="144062"/>
                </a:lnTo>
                <a:lnTo>
                  <a:pt x="175732" y="144062"/>
                </a:lnTo>
                <a:lnTo>
                  <a:pt x="176143" y="149160"/>
                </a:lnTo>
                <a:lnTo>
                  <a:pt x="176555" y="144062"/>
                </a:lnTo>
                <a:close/>
                <a:moveTo>
                  <a:pt x="186816" y="144062"/>
                </a:moveTo>
                <a:lnTo>
                  <a:pt x="186816" y="159105"/>
                </a:lnTo>
                <a:lnTo>
                  <a:pt x="185106" y="159105"/>
                </a:lnTo>
                <a:lnTo>
                  <a:pt x="185106" y="152676"/>
                </a:lnTo>
                <a:lnTo>
                  <a:pt x="184567" y="159105"/>
                </a:lnTo>
                <a:lnTo>
                  <a:pt x="182667" y="159105"/>
                </a:lnTo>
                <a:lnTo>
                  <a:pt x="182129" y="152676"/>
                </a:lnTo>
                <a:lnTo>
                  <a:pt x="182129" y="159105"/>
                </a:lnTo>
                <a:lnTo>
                  <a:pt x="180387" y="159105"/>
                </a:lnTo>
                <a:lnTo>
                  <a:pt x="180387" y="144062"/>
                </a:lnTo>
                <a:lnTo>
                  <a:pt x="183206" y="144062"/>
                </a:lnTo>
                <a:lnTo>
                  <a:pt x="183617" y="149160"/>
                </a:lnTo>
                <a:lnTo>
                  <a:pt x="184029" y="144062"/>
                </a:lnTo>
                <a:close/>
                <a:moveTo>
                  <a:pt x="194321" y="144062"/>
                </a:moveTo>
                <a:lnTo>
                  <a:pt x="194321" y="159105"/>
                </a:lnTo>
                <a:lnTo>
                  <a:pt x="192580" y="159105"/>
                </a:lnTo>
                <a:lnTo>
                  <a:pt x="192580" y="152676"/>
                </a:lnTo>
                <a:lnTo>
                  <a:pt x="192041" y="159105"/>
                </a:lnTo>
                <a:lnTo>
                  <a:pt x="190141" y="159105"/>
                </a:lnTo>
                <a:lnTo>
                  <a:pt x="189603" y="152676"/>
                </a:lnTo>
                <a:lnTo>
                  <a:pt x="189603" y="159105"/>
                </a:lnTo>
                <a:lnTo>
                  <a:pt x="187861" y="159105"/>
                </a:lnTo>
                <a:lnTo>
                  <a:pt x="187861" y="144062"/>
                </a:lnTo>
                <a:lnTo>
                  <a:pt x="190679" y="144062"/>
                </a:lnTo>
                <a:lnTo>
                  <a:pt x="191091" y="149160"/>
                </a:lnTo>
                <a:lnTo>
                  <a:pt x="191503" y="144062"/>
                </a:lnTo>
                <a:close/>
                <a:moveTo>
                  <a:pt x="201795" y="144062"/>
                </a:moveTo>
                <a:lnTo>
                  <a:pt x="201795" y="159105"/>
                </a:lnTo>
                <a:lnTo>
                  <a:pt x="200054" y="159105"/>
                </a:lnTo>
                <a:lnTo>
                  <a:pt x="200054" y="152676"/>
                </a:lnTo>
                <a:lnTo>
                  <a:pt x="199515" y="159105"/>
                </a:lnTo>
                <a:lnTo>
                  <a:pt x="197615" y="159105"/>
                </a:lnTo>
                <a:lnTo>
                  <a:pt x="197077" y="152676"/>
                </a:lnTo>
                <a:lnTo>
                  <a:pt x="197077" y="159105"/>
                </a:lnTo>
                <a:lnTo>
                  <a:pt x="195366" y="159105"/>
                </a:lnTo>
                <a:lnTo>
                  <a:pt x="195366" y="144062"/>
                </a:lnTo>
                <a:lnTo>
                  <a:pt x="198153" y="144062"/>
                </a:lnTo>
                <a:lnTo>
                  <a:pt x="198565" y="149160"/>
                </a:lnTo>
                <a:lnTo>
                  <a:pt x="198977" y="144062"/>
                </a:lnTo>
                <a:close/>
                <a:moveTo>
                  <a:pt x="209269" y="144062"/>
                </a:moveTo>
                <a:lnTo>
                  <a:pt x="209269" y="159105"/>
                </a:lnTo>
                <a:lnTo>
                  <a:pt x="207527" y="159105"/>
                </a:lnTo>
                <a:lnTo>
                  <a:pt x="207527" y="152676"/>
                </a:lnTo>
                <a:lnTo>
                  <a:pt x="207021" y="159105"/>
                </a:lnTo>
                <a:lnTo>
                  <a:pt x="205089" y="159105"/>
                </a:lnTo>
                <a:lnTo>
                  <a:pt x="204582" y="152676"/>
                </a:lnTo>
                <a:lnTo>
                  <a:pt x="204582" y="159105"/>
                </a:lnTo>
                <a:lnTo>
                  <a:pt x="202840" y="159105"/>
                </a:lnTo>
                <a:lnTo>
                  <a:pt x="202840" y="144062"/>
                </a:lnTo>
                <a:lnTo>
                  <a:pt x="205627" y="144062"/>
                </a:lnTo>
                <a:lnTo>
                  <a:pt x="206039" y="149160"/>
                </a:lnTo>
                <a:lnTo>
                  <a:pt x="206451" y="144062"/>
                </a:lnTo>
                <a:close/>
                <a:moveTo>
                  <a:pt x="216743" y="144062"/>
                </a:moveTo>
                <a:lnTo>
                  <a:pt x="216743" y="159105"/>
                </a:lnTo>
                <a:lnTo>
                  <a:pt x="215001" y="159105"/>
                </a:lnTo>
                <a:lnTo>
                  <a:pt x="215001" y="152676"/>
                </a:lnTo>
                <a:lnTo>
                  <a:pt x="214495" y="159105"/>
                </a:lnTo>
                <a:lnTo>
                  <a:pt x="212563" y="159105"/>
                </a:lnTo>
                <a:lnTo>
                  <a:pt x="212056" y="152676"/>
                </a:lnTo>
                <a:lnTo>
                  <a:pt x="212056" y="159105"/>
                </a:lnTo>
                <a:lnTo>
                  <a:pt x="210314" y="159105"/>
                </a:lnTo>
                <a:lnTo>
                  <a:pt x="210314" y="144062"/>
                </a:lnTo>
                <a:lnTo>
                  <a:pt x="213101" y="144062"/>
                </a:lnTo>
                <a:lnTo>
                  <a:pt x="213513" y="149160"/>
                </a:lnTo>
                <a:lnTo>
                  <a:pt x="213956" y="144062"/>
                </a:lnTo>
                <a:close/>
                <a:moveTo>
                  <a:pt x="224217" y="144062"/>
                </a:moveTo>
                <a:lnTo>
                  <a:pt x="224217" y="159105"/>
                </a:lnTo>
                <a:lnTo>
                  <a:pt x="222475" y="159105"/>
                </a:lnTo>
                <a:lnTo>
                  <a:pt x="222475" y="152676"/>
                </a:lnTo>
                <a:lnTo>
                  <a:pt x="221969" y="159105"/>
                </a:lnTo>
                <a:lnTo>
                  <a:pt x="220037" y="159105"/>
                </a:lnTo>
                <a:lnTo>
                  <a:pt x="219530" y="152676"/>
                </a:lnTo>
                <a:lnTo>
                  <a:pt x="219530" y="159105"/>
                </a:lnTo>
                <a:lnTo>
                  <a:pt x="217788" y="159105"/>
                </a:lnTo>
                <a:lnTo>
                  <a:pt x="217788" y="144062"/>
                </a:lnTo>
                <a:lnTo>
                  <a:pt x="220575" y="144062"/>
                </a:lnTo>
                <a:lnTo>
                  <a:pt x="221018" y="149160"/>
                </a:lnTo>
                <a:lnTo>
                  <a:pt x="221430" y="144062"/>
                </a:lnTo>
                <a:close/>
                <a:moveTo>
                  <a:pt x="231691" y="144062"/>
                </a:moveTo>
                <a:lnTo>
                  <a:pt x="231691" y="159105"/>
                </a:lnTo>
                <a:lnTo>
                  <a:pt x="229981" y="159105"/>
                </a:lnTo>
                <a:lnTo>
                  <a:pt x="229981" y="152676"/>
                </a:lnTo>
                <a:lnTo>
                  <a:pt x="229442" y="159105"/>
                </a:lnTo>
                <a:lnTo>
                  <a:pt x="227542" y="159105"/>
                </a:lnTo>
                <a:lnTo>
                  <a:pt x="227004" y="152676"/>
                </a:lnTo>
                <a:lnTo>
                  <a:pt x="227004" y="159105"/>
                </a:lnTo>
                <a:lnTo>
                  <a:pt x="225262" y="159105"/>
                </a:lnTo>
                <a:lnTo>
                  <a:pt x="225262" y="144062"/>
                </a:lnTo>
                <a:lnTo>
                  <a:pt x="228049" y="144062"/>
                </a:lnTo>
                <a:lnTo>
                  <a:pt x="228492" y="149160"/>
                </a:lnTo>
                <a:lnTo>
                  <a:pt x="228904" y="144062"/>
                </a:lnTo>
                <a:close/>
                <a:moveTo>
                  <a:pt x="239165" y="144062"/>
                </a:moveTo>
                <a:lnTo>
                  <a:pt x="239165" y="159105"/>
                </a:lnTo>
                <a:lnTo>
                  <a:pt x="237455" y="159105"/>
                </a:lnTo>
                <a:lnTo>
                  <a:pt x="237455" y="152676"/>
                </a:lnTo>
                <a:lnTo>
                  <a:pt x="236916" y="159105"/>
                </a:lnTo>
                <a:lnTo>
                  <a:pt x="235016" y="159105"/>
                </a:lnTo>
                <a:lnTo>
                  <a:pt x="234478" y="152676"/>
                </a:lnTo>
                <a:lnTo>
                  <a:pt x="234478" y="159105"/>
                </a:lnTo>
                <a:lnTo>
                  <a:pt x="232736" y="159105"/>
                </a:lnTo>
                <a:lnTo>
                  <a:pt x="232736" y="144062"/>
                </a:lnTo>
                <a:lnTo>
                  <a:pt x="235555" y="144062"/>
                </a:lnTo>
                <a:lnTo>
                  <a:pt x="235966" y="149160"/>
                </a:lnTo>
                <a:lnTo>
                  <a:pt x="236378" y="144062"/>
                </a:lnTo>
                <a:close/>
                <a:moveTo>
                  <a:pt x="246670" y="144062"/>
                </a:moveTo>
                <a:lnTo>
                  <a:pt x="246670" y="159105"/>
                </a:lnTo>
                <a:lnTo>
                  <a:pt x="244929" y="159105"/>
                </a:lnTo>
                <a:lnTo>
                  <a:pt x="244929" y="152676"/>
                </a:lnTo>
                <a:lnTo>
                  <a:pt x="244390" y="159105"/>
                </a:lnTo>
                <a:lnTo>
                  <a:pt x="242490" y="159105"/>
                </a:lnTo>
                <a:lnTo>
                  <a:pt x="241952" y="152676"/>
                </a:lnTo>
                <a:lnTo>
                  <a:pt x="241952" y="159105"/>
                </a:lnTo>
                <a:lnTo>
                  <a:pt x="240242" y="159105"/>
                </a:lnTo>
                <a:lnTo>
                  <a:pt x="240242" y="144062"/>
                </a:lnTo>
                <a:lnTo>
                  <a:pt x="243028" y="144062"/>
                </a:lnTo>
                <a:lnTo>
                  <a:pt x="243440" y="149160"/>
                </a:lnTo>
                <a:lnTo>
                  <a:pt x="243852" y="144062"/>
                </a:lnTo>
                <a:close/>
                <a:moveTo>
                  <a:pt x="254144" y="144062"/>
                </a:moveTo>
                <a:lnTo>
                  <a:pt x="254144" y="159105"/>
                </a:lnTo>
                <a:lnTo>
                  <a:pt x="252402" y="159105"/>
                </a:lnTo>
                <a:lnTo>
                  <a:pt x="252402" y="152676"/>
                </a:lnTo>
                <a:lnTo>
                  <a:pt x="251864" y="159105"/>
                </a:lnTo>
                <a:lnTo>
                  <a:pt x="249964" y="159105"/>
                </a:lnTo>
                <a:lnTo>
                  <a:pt x="249426" y="152676"/>
                </a:lnTo>
                <a:lnTo>
                  <a:pt x="249426" y="159105"/>
                </a:lnTo>
                <a:lnTo>
                  <a:pt x="247715" y="159105"/>
                </a:lnTo>
                <a:lnTo>
                  <a:pt x="247715" y="144062"/>
                </a:lnTo>
                <a:lnTo>
                  <a:pt x="250502" y="144062"/>
                </a:lnTo>
                <a:lnTo>
                  <a:pt x="250914" y="149160"/>
                </a:lnTo>
                <a:lnTo>
                  <a:pt x="251326" y="144062"/>
                </a:lnTo>
                <a:close/>
                <a:moveTo>
                  <a:pt x="261618" y="144062"/>
                </a:moveTo>
                <a:lnTo>
                  <a:pt x="261618" y="159105"/>
                </a:lnTo>
                <a:lnTo>
                  <a:pt x="259876" y="159105"/>
                </a:lnTo>
                <a:lnTo>
                  <a:pt x="259876" y="152676"/>
                </a:lnTo>
                <a:lnTo>
                  <a:pt x="259338" y="159105"/>
                </a:lnTo>
                <a:lnTo>
                  <a:pt x="257438" y="159105"/>
                </a:lnTo>
                <a:lnTo>
                  <a:pt x="256899" y="152676"/>
                </a:lnTo>
                <a:lnTo>
                  <a:pt x="256899" y="159105"/>
                </a:lnTo>
                <a:lnTo>
                  <a:pt x="255189" y="159105"/>
                </a:lnTo>
                <a:lnTo>
                  <a:pt x="255189" y="144062"/>
                </a:lnTo>
                <a:lnTo>
                  <a:pt x="257976" y="144062"/>
                </a:lnTo>
                <a:lnTo>
                  <a:pt x="258388" y="149160"/>
                </a:lnTo>
                <a:lnTo>
                  <a:pt x="258831" y="144062"/>
                </a:lnTo>
                <a:close/>
                <a:moveTo>
                  <a:pt x="269092" y="144062"/>
                </a:moveTo>
                <a:lnTo>
                  <a:pt x="269092" y="159105"/>
                </a:lnTo>
                <a:lnTo>
                  <a:pt x="267350" y="159105"/>
                </a:lnTo>
                <a:lnTo>
                  <a:pt x="267350" y="152676"/>
                </a:lnTo>
                <a:lnTo>
                  <a:pt x="266844" y="159105"/>
                </a:lnTo>
                <a:lnTo>
                  <a:pt x="264912" y="159105"/>
                </a:lnTo>
                <a:lnTo>
                  <a:pt x="264405" y="152676"/>
                </a:lnTo>
                <a:lnTo>
                  <a:pt x="264405" y="159105"/>
                </a:lnTo>
                <a:lnTo>
                  <a:pt x="262663" y="159105"/>
                </a:lnTo>
                <a:lnTo>
                  <a:pt x="262663" y="144062"/>
                </a:lnTo>
                <a:lnTo>
                  <a:pt x="265450" y="144062"/>
                </a:lnTo>
                <a:lnTo>
                  <a:pt x="265862" y="149160"/>
                </a:lnTo>
                <a:lnTo>
                  <a:pt x="266305" y="144062"/>
                </a:lnTo>
                <a:close/>
                <a:moveTo>
                  <a:pt x="276566" y="144062"/>
                </a:moveTo>
                <a:lnTo>
                  <a:pt x="276566" y="159105"/>
                </a:lnTo>
                <a:lnTo>
                  <a:pt x="274824" y="159105"/>
                </a:lnTo>
                <a:lnTo>
                  <a:pt x="274824" y="152676"/>
                </a:lnTo>
                <a:lnTo>
                  <a:pt x="274317" y="159105"/>
                </a:lnTo>
                <a:lnTo>
                  <a:pt x="272386" y="159105"/>
                </a:lnTo>
                <a:lnTo>
                  <a:pt x="271879" y="152676"/>
                </a:lnTo>
                <a:lnTo>
                  <a:pt x="271879" y="159105"/>
                </a:lnTo>
                <a:lnTo>
                  <a:pt x="270137" y="159105"/>
                </a:lnTo>
                <a:lnTo>
                  <a:pt x="270137" y="144062"/>
                </a:lnTo>
                <a:lnTo>
                  <a:pt x="272924" y="144062"/>
                </a:lnTo>
                <a:lnTo>
                  <a:pt x="273367" y="149160"/>
                </a:lnTo>
                <a:lnTo>
                  <a:pt x="273779" y="144062"/>
                </a:lnTo>
                <a:close/>
                <a:moveTo>
                  <a:pt x="284040" y="144062"/>
                </a:moveTo>
                <a:lnTo>
                  <a:pt x="284040" y="159105"/>
                </a:lnTo>
                <a:lnTo>
                  <a:pt x="282298" y="159105"/>
                </a:lnTo>
                <a:lnTo>
                  <a:pt x="282298" y="152676"/>
                </a:lnTo>
                <a:lnTo>
                  <a:pt x="281791" y="159105"/>
                </a:lnTo>
                <a:lnTo>
                  <a:pt x="279860" y="159105"/>
                </a:lnTo>
                <a:lnTo>
                  <a:pt x="279353" y="152676"/>
                </a:lnTo>
                <a:lnTo>
                  <a:pt x="279353" y="159105"/>
                </a:lnTo>
                <a:lnTo>
                  <a:pt x="277611" y="159105"/>
                </a:lnTo>
                <a:lnTo>
                  <a:pt x="277611" y="144062"/>
                </a:lnTo>
                <a:lnTo>
                  <a:pt x="280430" y="144062"/>
                </a:lnTo>
                <a:lnTo>
                  <a:pt x="280841" y="149160"/>
                </a:lnTo>
                <a:lnTo>
                  <a:pt x="281253" y="144062"/>
                </a:lnTo>
                <a:close/>
                <a:moveTo>
                  <a:pt x="0" y="0"/>
                </a:moveTo>
                <a:lnTo>
                  <a:pt x="0" y="160340"/>
                </a:lnTo>
                <a:lnTo>
                  <a:pt x="285022" y="160340"/>
                </a:lnTo>
                <a:lnTo>
                  <a:pt x="285022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824" name="Google Shape;824;p26"/>
          <p:cNvGrpSpPr/>
          <p:nvPr/>
        </p:nvGrpSpPr>
        <p:grpSpPr>
          <a:xfrm>
            <a:off x="347018" y="358226"/>
            <a:ext cx="1148280" cy="332860"/>
            <a:chOff x="923875" y="2009975"/>
            <a:chExt cx="5750025" cy="1666800"/>
          </a:xfrm>
        </p:grpSpPr>
        <p:sp>
          <p:nvSpPr>
            <p:cNvPr id="825" name="Google Shape;825;p26"/>
            <p:cNvSpPr/>
            <p:nvPr/>
          </p:nvSpPr>
          <p:spPr>
            <a:xfrm>
              <a:off x="2684050" y="2823925"/>
              <a:ext cx="522400" cy="695825"/>
            </a:xfrm>
            <a:custGeom>
              <a:avLst/>
              <a:gdLst/>
              <a:ahLst/>
              <a:cxnLst/>
              <a:rect l="l" t="t" r="r" b="b"/>
              <a:pathLst>
                <a:path w="20896" h="27833" extrusionOk="0">
                  <a:moveTo>
                    <a:pt x="0" y="0"/>
                  </a:moveTo>
                  <a:lnTo>
                    <a:pt x="0" y="16264"/>
                  </a:lnTo>
                  <a:cubicBezTo>
                    <a:pt x="0" y="23941"/>
                    <a:pt x="3448" y="27833"/>
                    <a:pt x="10258" y="27833"/>
                  </a:cubicBezTo>
                  <a:cubicBezTo>
                    <a:pt x="17322" y="27833"/>
                    <a:pt x="20896" y="23941"/>
                    <a:pt x="20896" y="16264"/>
                  </a:cubicBezTo>
                  <a:lnTo>
                    <a:pt x="20896" y="0"/>
                  </a:lnTo>
                  <a:lnTo>
                    <a:pt x="18908" y="0"/>
                  </a:lnTo>
                  <a:lnTo>
                    <a:pt x="18908" y="16264"/>
                  </a:lnTo>
                  <a:cubicBezTo>
                    <a:pt x="18908" y="22947"/>
                    <a:pt x="16158" y="26077"/>
                    <a:pt x="10258" y="26077"/>
                  </a:cubicBezTo>
                  <a:cubicBezTo>
                    <a:pt x="3426" y="26077"/>
                    <a:pt x="1988" y="20748"/>
                    <a:pt x="1988" y="16264"/>
                  </a:cubicBezTo>
                  <a:lnTo>
                    <a:pt x="198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6"/>
            <p:cNvSpPr/>
            <p:nvPr/>
          </p:nvSpPr>
          <p:spPr>
            <a:xfrm>
              <a:off x="3313775" y="3000500"/>
              <a:ext cx="391275" cy="503400"/>
            </a:xfrm>
            <a:custGeom>
              <a:avLst/>
              <a:gdLst/>
              <a:ahLst/>
              <a:cxnLst/>
              <a:rect l="l" t="t" r="r" b="b"/>
              <a:pathLst>
                <a:path w="15651" h="20136" extrusionOk="0">
                  <a:moveTo>
                    <a:pt x="8587" y="1"/>
                  </a:moveTo>
                  <a:cubicBezTo>
                    <a:pt x="5541" y="1"/>
                    <a:pt x="2877" y="1651"/>
                    <a:pt x="1756" y="4125"/>
                  </a:cubicBezTo>
                  <a:lnTo>
                    <a:pt x="1756" y="445"/>
                  </a:lnTo>
                  <a:lnTo>
                    <a:pt x="0" y="445"/>
                  </a:lnTo>
                  <a:lnTo>
                    <a:pt x="0" y="20135"/>
                  </a:lnTo>
                  <a:lnTo>
                    <a:pt x="1756" y="20135"/>
                  </a:lnTo>
                  <a:lnTo>
                    <a:pt x="1756" y="9497"/>
                  </a:lnTo>
                  <a:cubicBezTo>
                    <a:pt x="1756" y="4696"/>
                    <a:pt x="4420" y="1587"/>
                    <a:pt x="8545" y="1587"/>
                  </a:cubicBezTo>
                  <a:cubicBezTo>
                    <a:pt x="13874" y="1587"/>
                    <a:pt x="13874" y="6219"/>
                    <a:pt x="13874" y="7742"/>
                  </a:cubicBezTo>
                  <a:lnTo>
                    <a:pt x="13874" y="20135"/>
                  </a:lnTo>
                  <a:lnTo>
                    <a:pt x="15651" y="20135"/>
                  </a:lnTo>
                  <a:lnTo>
                    <a:pt x="15651" y="7995"/>
                  </a:lnTo>
                  <a:cubicBezTo>
                    <a:pt x="15651" y="5817"/>
                    <a:pt x="15651" y="1"/>
                    <a:pt x="858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6"/>
            <p:cNvSpPr/>
            <p:nvPr/>
          </p:nvSpPr>
          <p:spPr>
            <a:xfrm>
              <a:off x="3813950" y="3011625"/>
              <a:ext cx="44450" cy="492275"/>
            </a:xfrm>
            <a:custGeom>
              <a:avLst/>
              <a:gdLst/>
              <a:ahLst/>
              <a:cxnLst/>
              <a:rect l="l" t="t" r="r" b="b"/>
              <a:pathLst>
                <a:path w="1778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77" y="1969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6"/>
            <p:cNvSpPr/>
            <p:nvPr/>
          </p:nvSpPr>
          <p:spPr>
            <a:xfrm>
              <a:off x="3813950" y="2861450"/>
              <a:ext cx="44450" cy="66125"/>
            </a:xfrm>
            <a:custGeom>
              <a:avLst/>
              <a:gdLst/>
              <a:ahLst/>
              <a:cxnLst/>
              <a:rect l="l" t="t" r="r" b="b"/>
              <a:pathLst>
                <a:path w="1778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77" y="2644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6"/>
            <p:cNvSpPr/>
            <p:nvPr/>
          </p:nvSpPr>
          <p:spPr>
            <a:xfrm>
              <a:off x="3910700" y="3011625"/>
              <a:ext cx="434125" cy="492275"/>
            </a:xfrm>
            <a:custGeom>
              <a:avLst/>
              <a:gdLst/>
              <a:ahLst/>
              <a:cxnLst/>
              <a:rect l="l" t="t" r="r" b="b"/>
              <a:pathLst>
                <a:path w="17365" h="19691" extrusionOk="0">
                  <a:moveTo>
                    <a:pt x="1" y="0"/>
                  </a:moveTo>
                  <a:lnTo>
                    <a:pt x="7932" y="19690"/>
                  </a:lnTo>
                  <a:lnTo>
                    <a:pt x="9941" y="19690"/>
                  </a:lnTo>
                  <a:lnTo>
                    <a:pt x="17365" y="0"/>
                  </a:lnTo>
                  <a:lnTo>
                    <a:pt x="15419" y="0"/>
                  </a:lnTo>
                  <a:cubicBezTo>
                    <a:pt x="15419" y="0"/>
                    <a:pt x="9180" y="16898"/>
                    <a:pt x="8947" y="17491"/>
                  </a:cubicBezTo>
                  <a:cubicBezTo>
                    <a:pt x="8715" y="16898"/>
                    <a:pt x="2031" y="0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6"/>
            <p:cNvSpPr/>
            <p:nvPr/>
          </p:nvSpPr>
          <p:spPr>
            <a:xfrm>
              <a:off x="4365950" y="3000500"/>
              <a:ext cx="436225" cy="514500"/>
            </a:xfrm>
            <a:custGeom>
              <a:avLst/>
              <a:gdLst/>
              <a:ahLst/>
              <a:cxnLst/>
              <a:rect l="l" t="t" r="r" b="b"/>
              <a:pathLst>
                <a:path w="17449" h="20580" extrusionOk="0">
                  <a:moveTo>
                    <a:pt x="8757" y="1587"/>
                  </a:moveTo>
                  <a:cubicBezTo>
                    <a:pt x="13134" y="1587"/>
                    <a:pt x="15524" y="5331"/>
                    <a:pt x="15651" y="9074"/>
                  </a:cubicBezTo>
                  <a:lnTo>
                    <a:pt x="1841" y="9074"/>
                  </a:lnTo>
                  <a:cubicBezTo>
                    <a:pt x="2200" y="5331"/>
                    <a:pt x="4675" y="1587"/>
                    <a:pt x="8757" y="1587"/>
                  </a:cubicBezTo>
                  <a:close/>
                  <a:moveTo>
                    <a:pt x="8757" y="1"/>
                  </a:moveTo>
                  <a:cubicBezTo>
                    <a:pt x="6472" y="1"/>
                    <a:pt x="4484" y="805"/>
                    <a:pt x="2983" y="2327"/>
                  </a:cubicBezTo>
                  <a:cubicBezTo>
                    <a:pt x="1079" y="4252"/>
                    <a:pt x="1" y="7297"/>
                    <a:pt x="64" y="10639"/>
                  </a:cubicBezTo>
                  <a:cubicBezTo>
                    <a:pt x="22" y="13727"/>
                    <a:pt x="974" y="16413"/>
                    <a:pt x="2750" y="18232"/>
                  </a:cubicBezTo>
                  <a:cubicBezTo>
                    <a:pt x="4273" y="19776"/>
                    <a:pt x="6345" y="20579"/>
                    <a:pt x="8757" y="20579"/>
                  </a:cubicBezTo>
                  <a:cubicBezTo>
                    <a:pt x="13494" y="20579"/>
                    <a:pt x="16518" y="18041"/>
                    <a:pt x="17280" y="13452"/>
                  </a:cubicBezTo>
                  <a:lnTo>
                    <a:pt x="17322" y="13240"/>
                  </a:lnTo>
                  <a:lnTo>
                    <a:pt x="15545" y="13240"/>
                  </a:lnTo>
                  <a:lnTo>
                    <a:pt x="15524" y="13388"/>
                  </a:lnTo>
                  <a:cubicBezTo>
                    <a:pt x="14869" y="16899"/>
                    <a:pt x="12331" y="19014"/>
                    <a:pt x="8757" y="19014"/>
                  </a:cubicBezTo>
                  <a:cubicBezTo>
                    <a:pt x="6895" y="19014"/>
                    <a:pt x="5351" y="18380"/>
                    <a:pt x="4125" y="17153"/>
                  </a:cubicBezTo>
                  <a:cubicBezTo>
                    <a:pt x="2665" y="15651"/>
                    <a:pt x="1819" y="13304"/>
                    <a:pt x="1819" y="10703"/>
                  </a:cubicBezTo>
                  <a:cubicBezTo>
                    <a:pt x="1819" y="10681"/>
                    <a:pt x="1819" y="10660"/>
                    <a:pt x="1819" y="10660"/>
                  </a:cubicBezTo>
                  <a:lnTo>
                    <a:pt x="17428" y="10660"/>
                  </a:lnTo>
                  <a:lnTo>
                    <a:pt x="17449" y="10491"/>
                  </a:lnTo>
                  <a:cubicBezTo>
                    <a:pt x="17449" y="10237"/>
                    <a:pt x="17449" y="10005"/>
                    <a:pt x="17449" y="9751"/>
                  </a:cubicBezTo>
                  <a:cubicBezTo>
                    <a:pt x="17449" y="6748"/>
                    <a:pt x="16561" y="4146"/>
                    <a:pt x="14911" y="2412"/>
                  </a:cubicBezTo>
                  <a:cubicBezTo>
                    <a:pt x="13367" y="826"/>
                    <a:pt x="11316" y="1"/>
                    <a:pt x="875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6"/>
            <p:cNvSpPr/>
            <p:nvPr/>
          </p:nvSpPr>
          <p:spPr>
            <a:xfrm>
              <a:off x="4880950" y="3008800"/>
              <a:ext cx="232650" cy="495100"/>
            </a:xfrm>
            <a:custGeom>
              <a:avLst/>
              <a:gdLst/>
              <a:ahLst/>
              <a:cxnLst/>
              <a:rect l="l" t="t" r="r" b="b"/>
              <a:pathLst>
                <a:path w="9306" h="19804" extrusionOk="0">
                  <a:moveTo>
                    <a:pt x="8803" y="1"/>
                  </a:moveTo>
                  <a:cubicBezTo>
                    <a:pt x="5690" y="1"/>
                    <a:pt x="2777" y="1698"/>
                    <a:pt x="1777" y="4026"/>
                  </a:cubicBezTo>
                  <a:lnTo>
                    <a:pt x="1777" y="113"/>
                  </a:lnTo>
                  <a:lnTo>
                    <a:pt x="0" y="113"/>
                  </a:lnTo>
                  <a:lnTo>
                    <a:pt x="0" y="19803"/>
                  </a:lnTo>
                  <a:lnTo>
                    <a:pt x="1777" y="19803"/>
                  </a:lnTo>
                  <a:lnTo>
                    <a:pt x="1777" y="9059"/>
                  </a:lnTo>
                  <a:cubicBezTo>
                    <a:pt x="1925" y="6119"/>
                    <a:pt x="2559" y="4999"/>
                    <a:pt x="3913" y="3603"/>
                  </a:cubicBezTo>
                  <a:cubicBezTo>
                    <a:pt x="5554" y="1995"/>
                    <a:pt x="7421" y="1727"/>
                    <a:pt x="8474" y="1727"/>
                  </a:cubicBezTo>
                  <a:cubicBezTo>
                    <a:pt x="8750" y="1727"/>
                    <a:pt x="8970" y="1745"/>
                    <a:pt x="9116" y="1763"/>
                  </a:cubicBezTo>
                  <a:lnTo>
                    <a:pt x="9306" y="1805"/>
                  </a:lnTo>
                  <a:lnTo>
                    <a:pt x="9306" y="28"/>
                  </a:lnTo>
                  <a:lnTo>
                    <a:pt x="9137" y="7"/>
                  </a:lnTo>
                  <a:cubicBezTo>
                    <a:pt x="9025" y="3"/>
                    <a:pt x="8914" y="1"/>
                    <a:pt x="880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6"/>
            <p:cNvSpPr/>
            <p:nvPr/>
          </p:nvSpPr>
          <p:spPr>
            <a:xfrm>
              <a:off x="5127325" y="3000500"/>
              <a:ext cx="393400" cy="514500"/>
            </a:xfrm>
            <a:custGeom>
              <a:avLst/>
              <a:gdLst/>
              <a:ahLst/>
              <a:cxnLst/>
              <a:rect l="l" t="t" r="r" b="b"/>
              <a:pathLst>
                <a:path w="15736" h="20580" extrusionOk="0">
                  <a:moveTo>
                    <a:pt x="7847" y="1"/>
                  </a:moveTo>
                  <a:cubicBezTo>
                    <a:pt x="6176" y="1"/>
                    <a:pt x="678" y="382"/>
                    <a:pt x="678" y="5140"/>
                  </a:cubicBezTo>
                  <a:cubicBezTo>
                    <a:pt x="678" y="9434"/>
                    <a:pt x="4611" y="10216"/>
                    <a:pt x="7488" y="10787"/>
                  </a:cubicBezTo>
                  <a:lnTo>
                    <a:pt x="7995" y="10893"/>
                  </a:lnTo>
                  <a:cubicBezTo>
                    <a:pt x="11062" y="11527"/>
                    <a:pt x="13959" y="12098"/>
                    <a:pt x="13959" y="15080"/>
                  </a:cubicBezTo>
                  <a:cubicBezTo>
                    <a:pt x="13959" y="18634"/>
                    <a:pt x="9793" y="19014"/>
                    <a:pt x="7995" y="19014"/>
                  </a:cubicBezTo>
                  <a:cubicBezTo>
                    <a:pt x="4421" y="19014"/>
                    <a:pt x="1989" y="16857"/>
                    <a:pt x="1777" y="13515"/>
                  </a:cubicBezTo>
                  <a:lnTo>
                    <a:pt x="1756" y="13367"/>
                  </a:lnTo>
                  <a:lnTo>
                    <a:pt x="1" y="13367"/>
                  </a:lnTo>
                  <a:lnTo>
                    <a:pt x="1" y="13537"/>
                  </a:lnTo>
                  <a:cubicBezTo>
                    <a:pt x="128" y="17893"/>
                    <a:pt x="3173" y="20579"/>
                    <a:pt x="7995" y="20579"/>
                  </a:cubicBezTo>
                  <a:cubicBezTo>
                    <a:pt x="9814" y="20579"/>
                    <a:pt x="15736" y="20177"/>
                    <a:pt x="15736" y="15080"/>
                  </a:cubicBezTo>
                  <a:cubicBezTo>
                    <a:pt x="15736" y="10872"/>
                    <a:pt x="12564" y="9941"/>
                    <a:pt x="8757" y="9222"/>
                  </a:cubicBezTo>
                  <a:cubicBezTo>
                    <a:pt x="8757" y="9222"/>
                    <a:pt x="8143" y="9095"/>
                    <a:pt x="8143" y="9095"/>
                  </a:cubicBezTo>
                  <a:cubicBezTo>
                    <a:pt x="5225" y="8482"/>
                    <a:pt x="2454" y="7890"/>
                    <a:pt x="2454" y="5140"/>
                  </a:cubicBezTo>
                  <a:cubicBezTo>
                    <a:pt x="2454" y="2518"/>
                    <a:pt x="5246" y="1587"/>
                    <a:pt x="7847" y="1587"/>
                  </a:cubicBezTo>
                  <a:cubicBezTo>
                    <a:pt x="9899" y="1587"/>
                    <a:pt x="13367" y="2200"/>
                    <a:pt x="13410" y="6346"/>
                  </a:cubicBezTo>
                  <a:lnTo>
                    <a:pt x="13410" y="6515"/>
                  </a:lnTo>
                  <a:lnTo>
                    <a:pt x="15165" y="6515"/>
                  </a:lnTo>
                  <a:lnTo>
                    <a:pt x="15165" y="6346"/>
                  </a:lnTo>
                  <a:cubicBezTo>
                    <a:pt x="15165" y="2264"/>
                    <a:pt x="12564" y="1"/>
                    <a:pt x="784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6"/>
            <p:cNvSpPr/>
            <p:nvPr/>
          </p:nvSpPr>
          <p:spPr>
            <a:xfrm>
              <a:off x="5611125" y="3011625"/>
              <a:ext cx="43900" cy="492275"/>
            </a:xfrm>
            <a:custGeom>
              <a:avLst/>
              <a:gdLst/>
              <a:ahLst/>
              <a:cxnLst/>
              <a:rect l="l" t="t" r="r" b="b"/>
              <a:pathLst>
                <a:path w="1756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56" y="19690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6"/>
            <p:cNvSpPr/>
            <p:nvPr/>
          </p:nvSpPr>
          <p:spPr>
            <a:xfrm>
              <a:off x="5711575" y="2861450"/>
              <a:ext cx="680525" cy="815325"/>
            </a:xfrm>
            <a:custGeom>
              <a:avLst/>
              <a:gdLst/>
              <a:ahLst/>
              <a:cxnLst/>
              <a:rect l="l" t="t" r="r" b="b"/>
              <a:pathLst>
                <a:path w="27221" h="32613" extrusionOk="0">
                  <a:moveTo>
                    <a:pt x="3575" y="1"/>
                  </a:moveTo>
                  <a:lnTo>
                    <a:pt x="3575" y="6007"/>
                  </a:lnTo>
                  <a:lnTo>
                    <a:pt x="1" y="6007"/>
                  </a:lnTo>
                  <a:lnTo>
                    <a:pt x="1" y="7593"/>
                  </a:lnTo>
                  <a:lnTo>
                    <a:pt x="3575" y="7593"/>
                  </a:lnTo>
                  <a:lnTo>
                    <a:pt x="3575" y="20939"/>
                  </a:lnTo>
                  <a:cubicBezTo>
                    <a:pt x="3575" y="21044"/>
                    <a:pt x="3575" y="21171"/>
                    <a:pt x="3575" y="21277"/>
                  </a:cubicBezTo>
                  <a:cubicBezTo>
                    <a:pt x="3575" y="22779"/>
                    <a:pt x="3956" y="23878"/>
                    <a:pt x="4717" y="24619"/>
                  </a:cubicBezTo>
                  <a:cubicBezTo>
                    <a:pt x="5634" y="25518"/>
                    <a:pt x="7022" y="25735"/>
                    <a:pt x="8336" y="25735"/>
                  </a:cubicBezTo>
                  <a:cubicBezTo>
                    <a:pt x="8689" y="25735"/>
                    <a:pt x="9038" y="25720"/>
                    <a:pt x="9370" y="25697"/>
                  </a:cubicBezTo>
                  <a:lnTo>
                    <a:pt x="9518" y="25676"/>
                  </a:lnTo>
                  <a:lnTo>
                    <a:pt x="9518" y="24111"/>
                  </a:lnTo>
                  <a:lnTo>
                    <a:pt x="9349" y="24111"/>
                  </a:lnTo>
                  <a:cubicBezTo>
                    <a:pt x="9132" y="24117"/>
                    <a:pt x="8924" y="24120"/>
                    <a:pt x="8727" y="24120"/>
                  </a:cubicBezTo>
                  <a:cubicBezTo>
                    <a:pt x="7481" y="24120"/>
                    <a:pt x="6618" y="23985"/>
                    <a:pt x="6071" y="23455"/>
                  </a:cubicBezTo>
                  <a:cubicBezTo>
                    <a:pt x="5584" y="22969"/>
                    <a:pt x="5352" y="22165"/>
                    <a:pt x="5352" y="20939"/>
                  </a:cubicBezTo>
                  <a:lnTo>
                    <a:pt x="5352" y="7593"/>
                  </a:lnTo>
                  <a:lnTo>
                    <a:pt x="10258" y="7593"/>
                  </a:lnTo>
                  <a:cubicBezTo>
                    <a:pt x="12183" y="12183"/>
                    <a:pt x="17724" y="25316"/>
                    <a:pt x="17766" y="25422"/>
                  </a:cubicBezTo>
                  <a:cubicBezTo>
                    <a:pt x="16878" y="27876"/>
                    <a:pt x="16371" y="29314"/>
                    <a:pt x="15821" y="29842"/>
                  </a:cubicBezTo>
                  <a:cubicBezTo>
                    <a:pt x="14911" y="30773"/>
                    <a:pt x="14002" y="31048"/>
                    <a:pt x="11908" y="31048"/>
                  </a:cubicBezTo>
                  <a:lnTo>
                    <a:pt x="11739" y="31048"/>
                  </a:lnTo>
                  <a:lnTo>
                    <a:pt x="11739" y="32613"/>
                  </a:lnTo>
                  <a:lnTo>
                    <a:pt x="11908" y="32613"/>
                  </a:lnTo>
                  <a:cubicBezTo>
                    <a:pt x="14065" y="32613"/>
                    <a:pt x="15461" y="32550"/>
                    <a:pt x="16540" y="31725"/>
                  </a:cubicBezTo>
                  <a:cubicBezTo>
                    <a:pt x="17365" y="31069"/>
                    <a:pt x="17999" y="29694"/>
                    <a:pt x="18845" y="27664"/>
                  </a:cubicBezTo>
                  <a:cubicBezTo>
                    <a:pt x="18845" y="27664"/>
                    <a:pt x="27220" y="6007"/>
                    <a:pt x="27220" y="6007"/>
                  </a:cubicBezTo>
                  <a:lnTo>
                    <a:pt x="25232" y="6007"/>
                  </a:lnTo>
                  <a:cubicBezTo>
                    <a:pt x="25232" y="6007"/>
                    <a:pt x="19014" y="22609"/>
                    <a:pt x="18718" y="23371"/>
                  </a:cubicBezTo>
                  <a:cubicBezTo>
                    <a:pt x="18422" y="22609"/>
                    <a:pt x="11654" y="6007"/>
                    <a:pt x="11654" y="6007"/>
                  </a:cubicBezTo>
                  <a:lnTo>
                    <a:pt x="5352" y="6007"/>
                  </a:lnTo>
                  <a:lnTo>
                    <a:pt x="535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6"/>
            <p:cNvSpPr/>
            <p:nvPr/>
          </p:nvSpPr>
          <p:spPr>
            <a:xfrm>
              <a:off x="5611125" y="2861450"/>
              <a:ext cx="43900" cy="66125"/>
            </a:xfrm>
            <a:custGeom>
              <a:avLst/>
              <a:gdLst/>
              <a:ahLst/>
              <a:cxnLst/>
              <a:rect l="l" t="t" r="r" b="b"/>
              <a:pathLst>
                <a:path w="1756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56" y="2644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6"/>
            <p:cNvSpPr/>
            <p:nvPr/>
          </p:nvSpPr>
          <p:spPr>
            <a:xfrm>
              <a:off x="3441200" y="2009975"/>
              <a:ext cx="732850" cy="703600"/>
            </a:xfrm>
            <a:custGeom>
              <a:avLst/>
              <a:gdLst/>
              <a:ahLst/>
              <a:cxnLst/>
              <a:rect l="l" t="t" r="r" b="b"/>
              <a:pathLst>
                <a:path w="29314" h="28144" extrusionOk="0">
                  <a:moveTo>
                    <a:pt x="14678" y="1701"/>
                  </a:moveTo>
                  <a:cubicBezTo>
                    <a:pt x="20706" y="1701"/>
                    <a:pt x="24745" y="6650"/>
                    <a:pt x="24661" y="14433"/>
                  </a:cubicBezTo>
                  <a:cubicBezTo>
                    <a:pt x="24661" y="21687"/>
                    <a:pt x="20706" y="26277"/>
                    <a:pt x="14741" y="26277"/>
                  </a:cubicBezTo>
                  <a:cubicBezTo>
                    <a:pt x="9792" y="26277"/>
                    <a:pt x="4547" y="22279"/>
                    <a:pt x="4547" y="13460"/>
                  </a:cubicBezTo>
                  <a:cubicBezTo>
                    <a:pt x="4547" y="6100"/>
                    <a:pt x="8714" y="1701"/>
                    <a:pt x="14678" y="1701"/>
                  </a:cubicBezTo>
                  <a:close/>
                  <a:moveTo>
                    <a:pt x="14636" y="1"/>
                  </a:moveTo>
                  <a:cubicBezTo>
                    <a:pt x="5446" y="1"/>
                    <a:pt x="398" y="7263"/>
                    <a:pt x="191" y="13672"/>
                  </a:cubicBezTo>
                  <a:cubicBezTo>
                    <a:pt x="0" y="21962"/>
                    <a:pt x="6557" y="27969"/>
                    <a:pt x="14382" y="28138"/>
                  </a:cubicBezTo>
                  <a:cubicBezTo>
                    <a:pt x="14510" y="28141"/>
                    <a:pt x="14638" y="28143"/>
                    <a:pt x="14767" y="28143"/>
                  </a:cubicBezTo>
                  <a:cubicBezTo>
                    <a:pt x="21401" y="28143"/>
                    <a:pt x="28915" y="23331"/>
                    <a:pt x="29102" y="14306"/>
                  </a:cubicBezTo>
                  <a:cubicBezTo>
                    <a:pt x="29313" y="5127"/>
                    <a:pt x="21848" y="136"/>
                    <a:pt x="15186" y="9"/>
                  </a:cubicBezTo>
                  <a:cubicBezTo>
                    <a:pt x="15001" y="3"/>
                    <a:pt x="14817" y="1"/>
                    <a:pt x="14636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6"/>
            <p:cNvSpPr/>
            <p:nvPr/>
          </p:nvSpPr>
          <p:spPr>
            <a:xfrm>
              <a:off x="6030950" y="2019175"/>
              <a:ext cx="642950" cy="684750"/>
            </a:xfrm>
            <a:custGeom>
              <a:avLst/>
              <a:gdLst/>
              <a:ahLst/>
              <a:cxnLst/>
              <a:rect l="l" t="t" r="r" b="b"/>
              <a:pathLst>
                <a:path w="25718" h="27390" extrusionOk="0">
                  <a:moveTo>
                    <a:pt x="0" y="1"/>
                  </a:moveTo>
                  <a:lnTo>
                    <a:pt x="0" y="381"/>
                  </a:lnTo>
                  <a:cubicBezTo>
                    <a:pt x="1565" y="487"/>
                    <a:pt x="1988" y="783"/>
                    <a:pt x="1988" y="2983"/>
                  </a:cubicBezTo>
                  <a:lnTo>
                    <a:pt x="1988" y="24407"/>
                  </a:lnTo>
                  <a:cubicBezTo>
                    <a:pt x="1988" y="26607"/>
                    <a:pt x="1565" y="26903"/>
                    <a:pt x="0" y="27008"/>
                  </a:cubicBezTo>
                  <a:lnTo>
                    <a:pt x="0" y="27389"/>
                  </a:lnTo>
                  <a:lnTo>
                    <a:pt x="7825" y="27389"/>
                  </a:lnTo>
                  <a:lnTo>
                    <a:pt x="7825" y="27008"/>
                  </a:lnTo>
                  <a:cubicBezTo>
                    <a:pt x="6282" y="26903"/>
                    <a:pt x="5859" y="26607"/>
                    <a:pt x="5859" y="24407"/>
                  </a:cubicBezTo>
                  <a:lnTo>
                    <a:pt x="5859" y="14171"/>
                  </a:lnTo>
                  <a:lnTo>
                    <a:pt x="19881" y="14171"/>
                  </a:lnTo>
                  <a:lnTo>
                    <a:pt x="19881" y="24407"/>
                  </a:lnTo>
                  <a:cubicBezTo>
                    <a:pt x="19881" y="26607"/>
                    <a:pt x="19458" y="26903"/>
                    <a:pt x="17893" y="27008"/>
                  </a:cubicBezTo>
                  <a:lnTo>
                    <a:pt x="17893" y="27389"/>
                  </a:lnTo>
                  <a:lnTo>
                    <a:pt x="25718" y="27389"/>
                  </a:lnTo>
                  <a:lnTo>
                    <a:pt x="25718" y="27008"/>
                  </a:lnTo>
                  <a:cubicBezTo>
                    <a:pt x="24174" y="26903"/>
                    <a:pt x="23751" y="26607"/>
                    <a:pt x="23751" y="24407"/>
                  </a:cubicBezTo>
                  <a:lnTo>
                    <a:pt x="23751" y="2983"/>
                  </a:lnTo>
                  <a:cubicBezTo>
                    <a:pt x="23751" y="783"/>
                    <a:pt x="24174" y="487"/>
                    <a:pt x="25718" y="381"/>
                  </a:cubicBezTo>
                  <a:lnTo>
                    <a:pt x="25718" y="1"/>
                  </a:lnTo>
                  <a:lnTo>
                    <a:pt x="17893" y="1"/>
                  </a:lnTo>
                  <a:lnTo>
                    <a:pt x="17893" y="381"/>
                  </a:lnTo>
                  <a:cubicBezTo>
                    <a:pt x="19458" y="487"/>
                    <a:pt x="19881" y="783"/>
                    <a:pt x="19881" y="2983"/>
                  </a:cubicBezTo>
                  <a:lnTo>
                    <a:pt x="19881" y="12521"/>
                  </a:lnTo>
                  <a:lnTo>
                    <a:pt x="5859" y="12521"/>
                  </a:lnTo>
                  <a:lnTo>
                    <a:pt x="5859" y="2983"/>
                  </a:lnTo>
                  <a:cubicBezTo>
                    <a:pt x="5859" y="783"/>
                    <a:pt x="6282" y="487"/>
                    <a:pt x="7825" y="381"/>
                  </a:cubicBezTo>
                  <a:lnTo>
                    <a:pt x="782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6"/>
            <p:cNvSpPr/>
            <p:nvPr/>
          </p:nvSpPr>
          <p:spPr>
            <a:xfrm>
              <a:off x="4219500" y="2019175"/>
              <a:ext cx="626050" cy="684750"/>
            </a:xfrm>
            <a:custGeom>
              <a:avLst/>
              <a:gdLst/>
              <a:ahLst/>
              <a:cxnLst/>
              <a:rect l="l" t="t" r="r" b="b"/>
              <a:pathLst>
                <a:path w="25042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1544" y="466"/>
                    <a:pt x="1967" y="635"/>
                    <a:pt x="1967" y="2200"/>
                  </a:cubicBezTo>
                  <a:lnTo>
                    <a:pt x="1967" y="24407"/>
                  </a:lnTo>
                  <a:cubicBezTo>
                    <a:pt x="1967" y="26607"/>
                    <a:pt x="1544" y="26903"/>
                    <a:pt x="0" y="27008"/>
                  </a:cubicBezTo>
                  <a:lnTo>
                    <a:pt x="0" y="27389"/>
                  </a:lnTo>
                  <a:lnTo>
                    <a:pt x="5901" y="27389"/>
                  </a:lnTo>
                  <a:lnTo>
                    <a:pt x="5901" y="27008"/>
                  </a:lnTo>
                  <a:cubicBezTo>
                    <a:pt x="4357" y="26903"/>
                    <a:pt x="3913" y="26607"/>
                    <a:pt x="3913" y="24407"/>
                  </a:cubicBezTo>
                  <a:lnTo>
                    <a:pt x="3913" y="4463"/>
                  </a:lnTo>
                  <a:cubicBezTo>
                    <a:pt x="3913" y="4823"/>
                    <a:pt x="19183" y="23392"/>
                    <a:pt x="22482" y="27389"/>
                  </a:cubicBezTo>
                  <a:lnTo>
                    <a:pt x="23095" y="27389"/>
                  </a:lnTo>
                  <a:lnTo>
                    <a:pt x="23095" y="2200"/>
                  </a:lnTo>
                  <a:cubicBezTo>
                    <a:pt x="23095" y="635"/>
                    <a:pt x="23540" y="466"/>
                    <a:pt x="25041" y="381"/>
                  </a:cubicBezTo>
                  <a:lnTo>
                    <a:pt x="25041" y="1"/>
                  </a:lnTo>
                  <a:lnTo>
                    <a:pt x="19246" y="1"/>
                  </a:lnTo>
                  <a:lnTo>
                    <a:pt x="19246" y="381"/>
                  </a:lnTo>
                  <a:cubicBezTo>
                    <a:pt x="20748" y="466"/>
                    <a:pt x="21171" y="635"/>
                    <a:pt x="21171" y="2200"/>
                  </a:cubicBezTo>
                  <a:lnTo>
                    <a:pt x="21171" y="19627"/>
                  </a:lnTo>
                  <a:lnTo>
                    <a:pt x="524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6"/>
            <p:cNvSpPr/>
            <p:nvPr/>
          </p:nvSpPr>
          <p:spPr>
            <a:xfrm>
              <a:off x="4854500" y="2019175"/>
              <a:ext cx="640325" cy="684750"/>
            </a:xfrm>
            <a:custGeom>
              <a:avLst/>
              <a:gdLst/>
              <a:ahLst/>
              <a:cxnLst/>
              <a:rect l="l" t="t" r="r" b="b"/>
              <a:pathLst>
                <a:path w="25613" h="27390" extrusionOk="0">
                  <a:moveTo>
                    <a:pt x="11718" y="6240"/>
                  </a:moveTo>
                  <a:cubicBezTo>
                    <a:pt x="11718" y="6240"/>
                    <a:pt x="14192" y="12436"/>
                    <a:pt x="16286" y="17512"/>
                  </a:cubicBezTo>
                  <a:lnTo>
                    <a:pt x="7213" y="17512"/>
                  </a:lnTo>
                  <a:cubicBezTo>
                    <a:pt x="8989" y="13177"/>
                    <a:pt x="11718" y="6240"/>
                    <a:pt x="11718" y="6240"/>
                  </a:cubicBezTo>
                  <a:close/>
                  <a:moveTo>
                    <a:pt x="12542" y="1"/>
                  </a:moveTo>
                  <a:cubicBezTo>
                    <a:pt x="11146" y="3279"/>
                    <a:pt x="4738" y="18464"/>
                    <a:pt x="2517" y="23709"/>
                  </a:cubicBezTo>
                  <a:cubicBezTo>
                    <a:pt x="2116" y="24597"/>
                    <a:pt x="1502" y="26057"/>
                    <a:pt x="1037" y="26564"/>
                  </a:cubicBezTo>
                  <a:cubicBezTo>
                    <a:pt x="677" y="26945"/>
                    <a:pt x="318" y="26987"/>
                    <a:pt x="1" y="27008"/>
                  </a:cubicBezTo>
                  <a:lnTo>
                    <a:pt x="1" y="27389"/>
                  </a:lnTo>
                  <a:lnTo>
                    <a:pt x="5203" y="27389"/>
                  </a:lnTo>
                  <a:lnTo>
                    <a:pt x="5203" y="27008"/>
                  </a:lnTo>
                  <a:cubicBezTo>
                    <a:pt x="4802" y="27008"/>
                    <a:pt x="3913" y="27008"/>
                    <a:pt x="3850" y="26226"/>
                  </a:cubicBezTo>
                  <a:cubicBezTo>
                    <a:pt x="3829" y="25993"/>
                    <a:pt x="3892" y="25718"/>
                    <a:pt x="3998" y="25422"/>
                  </a:cubicBezTo>
                  <a:cubicBezTo>
                    <a:pt x="4146" y="24936"/>
                    <a:pt x="5203" y="22271"/>
                    <a:pt x="6536" y="19247"/>
                  </a:cubicBezTo>
                  <a:lnTo>
                    <a:pt x="16963" y="19247"/>
                  </a:lnTo>
                  <a:cubicBezTo>
                    <a:pt x="17999" y="21806"/>
                    <a:pt x="18929" y="23984"/>
                    <a:pt x="19374" y="24957"/>
                  </a:cubicBezTo>
                  <a:cubicBezTo>
                    <a:pt x="19479" y="25232"/>
                    <a:pt x="19754" y="25909"/>
                    <a:pt x="19754" y="26226"/>
                  </a:cubicBezTo>
                  <a:cubicBezTo>
                    <a:pt x="19754" y="26987"/>
                    <a:pt x="19078" y="27008"/>
                    <a:pt x="18337" y="27008"/>
                  </a:cubicBezTo>
                  <a:lnTo>
                    <a:pt x="18337" y="27389"/>
                  </a:lnTo>
                  <a:lnTo>
                    <a:pt x="25613" y="27389"/>
                  </a:lnTo>
                  <a:lnTo>
                    <a:pt x="25613" y="27008"/>
                  </a:lnTo>
                  <a:cubicBezTo>
                    <a:pt x="24724" y="26945"/>
                    <a:pt x="24428" y="26733"/>
                    <a:pt x="23773" y="25253"/>
                  </a:cubicBezTo>
                  <a:lnTo>
                    <a:pt x="1309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6"/>
            <p:cNvSpPr/>
            <p:nvPr/>
          </p:nvSpPr>
          <p:spPr>
            <a:xfrm>
              <a:off x="2647550" y="2019175"/>
              <a:ext cx="747675" cy="684750"/>
            </a:xfrm>
            <a:custGeom>
              <a:avLst/>
              <a:gdLst/>
              <a:ahLst/>
              <a:cxnLst/>
              <a:rect l="l" t="t" r="r" b="b"/>
              <a:pathLst>
                <a:path w="29907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889" y="424"/>
                    <a:pt x="1397" y="508"/>
                    <a:pt x="1672" y="847"/>
                  </a:cubicBezTo>
                  <a:cubicBezTo>
                    <a:pt x="1756" y="974"/>
                    <a:pt x="1841" y="1100"/>
                    <a:pt x="1883" y="1248"/>
                  </a:cubicBezTo>
                  <a:cubicBezTo>
                    <a:pt x="1926" y="1396"/>
                    <a:pt x="1947" y="1545"/>
                    <a:pt x="1968" y="1693"/>
                  </a:cubicBezTo>
                  <a:cubicBezTo>
                    <a:pt x="1968" y="1841"/>
                    <a:pt x="1989" y="2010"/>
                    <a:pt x="1989" y="2200"/>
                  </a:cubicBezTo>
                  <a:lnTo>
                    <a:pt x="1989" y="24407"/>
                  </a:lnTo>
                  <a:cubicBezTo>
                    <a:pt x="1989" y="26607"/>
                    <a:pt x="1566" y="26903"/>
                    <a:pt x="1" y="27008"/>
                  </a:cubicBezTo>
                  <a:lnTo>
                    <a:pt x="1" y="27389"/>
                  </a:lnTo>
                  <a:lnTo>
                    <a:pt x="5859" y="27389"/>
                  </a:lnTo>
                  <a:lnTo>
                    <a:pt x="5859" y="27008"/>
                  </a:lnTo>
                  <a:cubicBezTo>
                    <a:pt x="4294" y="26903"/>
                    <a:pt x="3871" y="26607"/>
                    <a:pt x="3871" y="24407"/>
                  </a:cubicBezTo>
                  <a:lnTo>
                    <a:pt x="3871" y="5394"/>
                  </a:lnTo>
                  <a:cubicBezTo>
                    <a:pt x="3871" y="5034"/>
                    <a:pt x="3787" y="4336"/>
                    <a:pt x="3787" y="4336"/>
                  </a:cubicBezTo>
                  <a:lnTo>
                    <a:pt x="3787" y="4336"/>
                  </a:lnTo>
                  <a:lnTo>
                    <a:pt x="4167" y="5394"/>
                  </a:lnTo>
                  <a:lnTo>
                    <a:pt x="13621" y="27283"/>
                  </a:lnTo>
                  <a:lnTo>
                    <a:pt x="14192" y="27283"/>
                  </a:lnTo>
                  <a:lnTo>
                    <a:pt x="23858" y="4759"/>
                  </a:lnTo>
                  <a:lnTo>
                    <a:pt x="24154" y="3829"/>
                  </a:lnTo>
                  <a:lnTo>
                    <a:pt x="24154" y="3829"/>
                  </a:lnTo>
                  <a:cubicBezTo>
                    <a:pt x="24154" y="3829"/>
                    <a:pt x="24069" y="4273"/>
                    <a:pt x="24069" y="4675"/>
                  </a:cubicBezTo>
                  <a:lnTo>
                    <a:pt x="24069" y="24407"/>
                  </a:lnTo>
                  <a:cubicBezTo>
                    <a:pt x="24069" y="26607"/>
                    <a:pt x="23646" y="26903"/>
                    <a:pt x="22102" y="27008"/>
                  </a:cubicBezTo>
                  <a:lnTo>
                    <a:pt x="22102" y="27389"/>
                  </a:lnTo>
                  <a:lnTo>
                    <a:pt x="29906" y="27389"/>
                  </a:lnTo>
                  <a:lnTo>
                    <a:pt x="29906" y="27008"/>
                  </a:lnTo>
                  <a:cubicBezTo>
                    <a:pt x="28362" y="26903"/>
                    <a:pt x="27939" y="26607"/>
                    <a:pt x="27939" y="24407"/>
                  </a:cubicBezTo>
                  <a:lnTo>
                    <a:pt x="27939" y="2200"/>
                  </a:lnTo>
                  <a:cubicBezTo>
                    <a:pt x="27939" y="635"/>
                    <a:pt x="28362" y="466"/>
                    <a:pt x="29864" y="381"/>
                  </a:cubicBezTo>
                  <a:lnTo>
                    <a:pt x="29864" y="1"/>
                  </a:lnTo>
                  <a:lnTo>
                    <a:pt x="23794" y="1"/>
                  </a:lnTo>
                  <a:lnTo>
                    <a:pt x="15038" y="20664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6"/>
            <p:cNvSpPr/>
            <p:nvPr/>
          </p:nvSpPr>
          <p:spPr>
            <a:xfrm>
              <a:off x="5526000" y="2011250"/>
              <a:ext cx="412975" cy="703250"/>
            </a:xfrm>
            <a:custGeom>
              <a:avLst/>
              <a:gdLst/>
              <a:ahLst/>
              <a:cxnLst/>
              <a:rect l="l" t="t" r="r" b="b"/>
              <a:pathLst>
                <a:path w="16519" h="28130" extrusionOk="0">
                  <a:moveTo>
                    <a:pt x="8460" y="0"/>
                  </a:moveTo>
                  <a:cubicBezTo>
                    <a:pt x="4632" y="0"/>
                    <a:pt x="127" y="2306"/>
                    <a:pt x="127" y="7128"/>
                  </a:cubicBezTo>
                  <a:cubicBezTo>
                    <a:pt x="127" y="10427"/>
                    <a:pt x="2094" y="12500"/>
                    <a:pt x="6007" y="14424"/>
                  </a:cubicBezTo>
                  <a:cubicBezTo>
                    <a:pt x="9877" y="16391"/>
                    <a:pt x="12817" y="17174"/>
                    <a:pt x="12817" y="21044"/>
                  </a:cubicBezTo>
                  <a:cubicBezTo>
                    <a:pt x="12817" y="23011"/>
                    <a:pt x="11696" y="26437"/>
                    <a:pt x="7339" y="26437"/>
                  </a:cubicBezTo>
                  <a:cubicBezTo>
                    <a:pt x="5605" y="26437"/>
                    <a:pt x="4209" y="25824"/>
                    <a:pt x="3131" y="24914"/>
                  </a:cubicBezTo>
                  <a:cubicBezTo>
                    <a:pt x="550" y="22482"/>
                    <a:pt x="593" y="20558"/>
                    <a:pt x="402" y="19839"/>
                  </a:cubicBezTo>
                  <a:lnTo>
                    <a:pt x="0" y="19839"/>
                  </a:lnTo>
                  <a:lnTo>
                    <a:pt x="127" y="25866"/>
                  </a:lnTo>
                  <a:cubicBezTo>
                    <a:pt x="1967" y="26966"/>
                    <a:pt x="4696" y="28129"/>
                    <a:pt x="7572" y="28129"/>
                  </a:cubicBezTo>
                  <a:lnTo>
                    <a:pt x="7741" y="28129"/>
                  </a:lnTo>
                  <a:cubicBezTo>
                    <a:pt x="12013" y="28066"/>
                    <a:pt x="16518" y="24893"/>
                    <a:pt x="16518" y="19902"/>
                  </a:cubicBezTo>
                  <a:cubicBezTo>
                    <a:pt x="16518" y="14509"/>
                    <a:pt x="12732" y="13261"/>
                    <a:pt x="8904" y="11273"/>
                  </a:cubicBezTo>
                  <a:cubicBezTo>
                    <a:pt x="5034" y="9391"/>
                    <a:pt x="3427" y="8418"/>
                    <a:pt x="3427" y="5880"/>
                  </a:cubicBezTo>
                  <a:cubicBezTo>
                    <a:pt x="3427" y="4146"/>
                    <a:pt x="4484" y="1608"/>
                    <a:pt x="7910" y="1608"/>
                  </a:cubicBezTo>
                  <a:cubicBezTo>
                    <a:pt x="8989" y="1608"/>
                    <a:pt x="9941" y="1883"/>
                    <a:pt x="10787" y="2327"/>
                  </a:cubicBezTo>
                  <a:cubicBezTo>
                    <a:pt x="13557" y="3871"/>
                    <a:pt x="13684" y="6049"/>
                    <a:pt x="14044" y="7424"/>
                  </a:cubicBezTo>
                  <a:lnTo>
                    <a:pt x="14446" y="7424"/>
                  </a:lnTo>
                  <a:lnTo>
                    <a:pt x="14213" y="1333"/>
                  </a:lnTo>
                  <a:cubicBezTo>
                    <a:pt x="12458" y="593"/>
                    <a:pt x="11062" y="254"/>
                    <a:pt x="10068" y="106"/>
                  </a:cubicBezTo>
                  <a:cubicBezTo>
                    <a:pt x="9475" y="43"/>
                    <a:pt x="8926" y="0"/>
                    <a:pt x="846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6"/>
            <p:cNvSpPr/>
            <p:nvPr/>
          </p:nvSpPr>
          <p:spPr>
            <a:xfrm>
              <a:off x="1106300" y="2016000"/>
              <a:ext cx="1034750" cy="1316050"/>
            </a:xfrm>
            <a:custGeom>
              <a:avLst/>
              <a:gdLst/>
              <a:ahLst/>
              <a:cxnLst/>
              <a:rect l="l" t="t" r="r" b="b"/>
              <a:pathLst>
                <a:path w="41390" h="52642" extrusionOk="0">
                  <a:moveTo>
                    <a:pt x="127" y="1"/>
                  </a:moveTo>
                  <a:lnTo>
                    <a:pt x="127" y="21108"/>
                  </a:lnTo>
                  <a:cubicBezTo>
                    <a:pt x="127" y="22229"/>
                    <a:pt x="0" y="30900"/>
                    <a:pt x="5436" y="39846"/>
                  </a:cubicBezTo>
                  <a:cubicBezTo>
                    <a:pt x="10300" y="47946"/>
                    <a:pt x="17576" y="51500"/>
                    <a:pt x="20685" y="52642"/>
                  </a:cubicBezTo>
                  <a:cubicBezTo>
                    <a:pt x="23815" y="51500"/>
                    <a:pt x="31069" y="47946"/>
                    <a:pt x="35954" y="39846"/>
                  </a:cubicBezTo>
                  <a:cubicBezTo>
                    <a:pt x="41390" y="30900"/>
                    <a:pt x="41263" y="22229"/>
                    <a:pt x="41263" y="21108"/>
                  </a:cubicBezTo>
                  <a:lnTo>
                    <a:pt x="41263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6"/>
            <p:cNvSpPr/>
            <p:nvPr/>
          </p:nvSpPr>
          <p:spPr>
            <a:xfrm>
              <a:off x="923875" y="2791125"/>
              <a:ext cx="1399075" cy="741325"/>
            </a:xfrm>
            <a:custGeom>
              <a:avLst/>
              <a:gdLst/>
              <a:ahLst/>
              <a:cxnLst/>
              <a:rect l="l" t="t" r="r" b="b"/>
              <a:pathLst>
                <a:path w="55963" h="29653" extrusionOk="0">
                  <a:moveTo>
                    <a:pt x="4971" y="1"/>
                  </a:moveTo>
                  <a:lnTo>
                    <a:pt x="4442" y="487"/>
                  </a:lnTo>
                  <a:lnTo>
                    <a:pt x="1" y="4484"/>
                  </a:lnTo>
                  <a:lnTo>
                    <a:pt x="85" y="4759"/>
                  </a:lnTo>
                  <a:cubicBezTo>
                    <a:pt x="1143" y="8143"/>
                    <a:pt x="2877" y="11612"/>
                    <a:pt x="4146" y="13917"/>
                  </a:cubicBezTo>
                  <a:lnTo>
                    <a:pt x="4421" y="14403"/>
                  </a:lnTo>
                  <a:lnTo>
                    <a:pt x="6261" y="12754"/>
                  </a:lnTo>
                  <a:cubicBezTo>
                    <a:pt x="6324" y="12881"/>
                    <a:pt x="6388" y="13008"/>
                    <a:pt x="6451" y="13135"/>
                  </a:cubicBezTo>
                  <a:cubicBezTo>
                    <a:pt x="11062" y="20473"/>
                    <a:pt x="17555" y="25824"/>
                    <a:pt x="25253" y="28658"/>
                  </a:cubicBezTo>
                  <a:lnTo>
                    <a:pt x="27982" y="29652"/>
                  </a:lnTo>
                  <a:lnTo>
                    <a:pt x="30731" y="28658"/>
                  </a:lnTo>
                  <a:cubicBezTo>
                    <a:pt x="38429" y="25824"/>
                    <a:pt x="44922" y="20473"/>
                    <a:pt x="49512" y="13135"/>
                  </a:cubicBezTo>
                  <a:cubicBezTo>
                    <a:pt x="49575" y="13029"/>
                    <a:pt x="49660" y="12881"/>
                    <a:pt x="49723" y="12754"/>
                  </a:cubicBezTo>
                  <a:lnTo>
                    <a:pt x="51542" y="14403"/>
                  </a:lnTo>
                  <a:lnTo>
                    <a:pt x="51817" y="13917"/>
                  </a:lnTo>
                  <a:cubicBezTo>
                    <a:pt x="53086" y="11633"/>
                    <a:pt x="54820" y="8186"/>
                    <a:pt x="55878" y="4738"/>
                  </a:cubicBezTo>
                  <a:lnTo>
                    <a:pt x="55962" y="4484"/>
                  </a:lnTo>
                  <a:lnTo>
                    <a:pt x="51013" y="1"/>
                  </a:lnTo>
                  <a:lnTo>
                    <a:pt x="50823" y="678"/>
                  </a:lnTo>
                  <a:cubicBezTo>
                    <a:pt x="50590" y="1502"/>
                    <a:pt x="50315" y="2285"/>
                    <a:pt x="50040" y="3046"/>
                  </a:cubicBezTo>
                  <a:lnTo>
                    <a:pt x="48264" y="1439"/>
                  </a:lnTo>
                  <a:lnTo>
                    <a:pt x="48052" y="2095"/>
                  </a:lnTo>
                  <a:cubicBezTo>
                    <a:pt x="47101" y="4886"/>
                    <a:pt x="45874" y="7530"/>
                    <a:pt x="44372" y="9899"/>
                  </a:cubicBezTo>
                  <a:cubicBezTo>
                    <a:pt x="40523" y="16095"/>
                    <a:pt x="35067" y="20600"/>
                    <a:pt x="28637" y="22948"/>
                  </a:cubicBezTo>
                  <a:cubicBezTo>
                    <a:pt x="28637" y="22948"/>
                    <a:pt x="28172" y="23117"/>
                    <a:pt x="27982" y="23181"/>
                  </a:cubicBezTo>
                  <a:cubicBezTo>
                    <a:pt x="27791" y="23117"/>
                    <a:pt x="27326" y="22948"/>
                    <a:pt x="27326" y="22948"/>
                  </a:cubicBezTo>
                  <a:cubicBezTo>
                    <a:pt x="20918" y="20600"/>
                    <a:pt x="15461" y="16095"/>
                    <a:pt x="11591" y="9899"/>
                  </a:cubicBezTo>
                  <a:cubicBezTo>
                    <a:pt x="10110" y="7530"/>
                    <a:pt x="8862" y="4907"/>
                    <a:pt x="7932" y="2095"/>
                  </a:cubicBezTo>
                  <a:lnTo>
                    <a:pt x="7720" y="1439"/>
                  </a:lnTo>
                  <a:lnTo>
                    <a:pt x="7213" y="1904"/>
                  </a:lnTo>
                  <a:lnTo>
                    <a:pt x="5944" y="3025"/>
                  </a:lnTo>
                  <a:cubicBezTo>
                    <a:pt x="5669" y="2285"/>
                    <a:pt x="5394" y="1502"/>
                    <a:pt x="5161" y="67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6"/>
            <p:cNvSpPr/>
            <p:nvPr/>
          </p:nvSpPr>
          <p:spPr>
            <a:xfrm>
              <a:off x="2026300" y="2241775"/>
              <a:ext cx="25400" cy="44450"/>
            </a:xfrm>
            <a:custGeom>
              <a:avLst/>
              <a:gdLst/>
              <a:ahLst/>
              <a:cxnLst/>
              <a:rect l="l" t="t" r="r" b="b"/>
              <a:pathLst>
                <a:path w="1016" h="1778" extrusionOk="0">
                  <a:moveTo>
                    <a:pt x="973" y="1"/>
                  </a:moveTo>
                  <a:cubicBezTo>
                    <a:pt x="656" y="170"/>
                    <a:pt x="381" y="424"/>
                    <a:pt x="212" y="741"/>
                  </a:cubicBezTo>
                  <a:cubicBezTo>
                    <a:pt x="64" y="995"/>
                    <a:pt x="0" y="1269"/>
                    <a:pt x="0" y="1566"/>
                  </a:cubicBezTo>
                  <a:cubicBezTo>
                    <a:pt x="0" y="1629"/>
                    <a:pt x="22" y="1714"/>
                    <a:pt x="22" y="1777"/>
                  </a:cubicBezTo>
                  <a:cubicBezTo>
                    <a:pt x="170" y="1650"/>
                    <a:pt x="339" y="1544"/>
                    <a:pt x="508" y="1481"/>
                  </a:cubicBezTo>
                  <a:cubicBezTo>
                    <a:pt x="635" y="1354"/>
                    <a:pt x="741" y="1206"/>
                    <a:pt x="825" y="1058"/>
                  </a:cubicBezTo>
                  <a:cubicBezTo>
                    <a:pt x="931" y="825"/>
                    <a:pt x="1016" y="529"/>
                    <a:pt x="1016" y="233"/>
                  </a:cubicBezTo>
                  <a:cubicBezTo>
                    <a:pt x="1016" y="170"/>
                    <a:pt x="994" y="64"/>
                    <a:pt x="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6"/>
            <p:cNvSpPr/>
            <p:nvPr/>
          </p:nvSpPr>
          <p:spPr>
            <a:xfrm>
              <a:off x="1943275" y="2386850"/>
              <a:ext cx="50800" cy="18125"/>
            </a:xfrm>
            <a:custGeom>
              <a:avLst/>
              <a:gdLst/>
              <a:ahLst/>
              <a:cxnLst/>
              <a:rect l="l" t="t" r="r" b="b"/>
              <a:pathLst>
                <a:path w="2032" h="725" extrusionOk="0">
                  <a:moveTo>
                    <a:pt x="1200" y="1"/>
                  </a:moveTo>
                  <a:cubicBezTo>
                    <a:pt x="1125" y="1"/>
                    <a:pt x="1050" y="5"/>
                    <a:pt x="974" y="14"/>
                  </a:cubicBezTo>
                  <a:cubicBezTo>
                    <a:pt x="614" y="77"/>
                    <a:pt x="297" y="267"/>
                    <a:pt x="1" y="521"/>
                  </a:cubicBezTo>
                  <a:cubicBezTo>
                    <a:pt x="289" y="657"/>
                    <a:pt x="576" y="724"/>
                    <a:pt x="864" y="724"/>
                  </a:cubicBezTo>
                  <a:cubicBezTo>
                    <a:pt x="936" y="724"/>
                    <a:pt x="1008" y="720"/>
                    <a:pt x="1080" y="712"/>
                  </a:cubicBezTo>
                  <a:cubicBezTo>
                    <a:pt x="1460" y="648"/>
                    <a:pt x="1777" y="479"/>
                    <a:pt x="2031" y="204"/>
                  </a:cubicBezTo>
                  <a:cubicBezTo>
                    <a:pt x="1777" y="69"/>
                    <a:pt x="1497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6"/>
            <p:cNvSpPr/>
            <p:nvPr/>
          </p:nvSpPr>
          <p:spPr>
            <a:xfrm>
              <a:off x="1923725" y="2359150"/>
              <a:ext cx="27000" cy="41800"/>
            </a:xfrm>
            <a:custGeom>
              <a:avLst/>
              <a:gdLst/>
              <a:ahLst/>
              <a:cxnLst/>
              <a:rect l="l" t="t" r="r" b="b"/>
              <a:pathLst>
                <a:path w="1080" h="1672" extrusionOk="0">
                  <a:moveTo>
                    <a:pt x="1058" y="1"/>
                  </a:moveTo>
                  <a:cubicBezTo>
                    <a:pt x="719" y="149"/>
                    <a:pt x="445" y="360"/>
                    <a:pt x="254" y="656"/>
                  </a:cubicBezTo>
                  <a:cubicBezTo>
                    <a:pt x="85" y="931"/>
                    <a:pt x="0" y="1249"/>
                    <a:pt x="0" y="1587"/>
                  </a:cubicBezTo>
                  <a:cubicBezTo>
                    <a:pt x="0" y="1629"/>
                    <a:pt x="0" y="1650"/>
                    <a:pt x="0" y="1671"/>
                  </a:cubicBezTo>
                  <a:cubicBezTo>
                    <a:pt x="339" y="1545"/>
                    <a:pt x="635" y="1333"/>
                    <a:pt x="804" y="1016"/>
                  </a:cubicBezTo>
                  <a:cubicBezTo>
                    <a:pt x="973" y="741"/>
                    <a:pt x="1079" y="445"/>
                    <a:pt x="1079" y="106"/>
                  </a:cubicBezTo>
                  <a:cubicBezTo>
                    <a:pt x="1079" y="64"/>
                    <a:pt x="1058" y="43"/>
                    <a:pt x="1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6"/>
            <p:cNvSpPr/>
            <p:nvPr/>
          </p:nvSpPr>
          <p:spPr>
            <a:xfrm>
              <a:off x="1954400" y="2339075"/>
              <a:ext cx="19050" cy="43900"/>
            </a:xfrm>
            <a:custGeom>
              <a:avLst/>
              <a:gdLst/>
              <a:ahLst/>
              <a:cxnLst/>
              <a:rect l="l" t="t" r="r" b="b"/>
              <a:pathLst>
                <a:path w="762" h="1756" extrusionOk="0">
                  <a:moveTo>
                    <a:pt x="656" y="0"/>
                  </a:moveTo>
                  <a:cubicBezTo>
                    <a:pt x="423" y="169"/>
                    <a:pt x="254" y="360"/>
                    <a:pt x="127" y="571"/>
                  </a:cubicBezTo>
                  <a:cubicBezTo>
                    <a:pt x="190" y="973"/>
                    <a:pt x="148" y="1375"/>
                    <a:pt x="0" y="1713"/>
                  </a:cubicBezTo>
                  <a:cubicBezTo>
                    <a:pt x="0" y="1713"/>
                    <a:pt x="0" y="1734"/>
                    <a:pt x="0" y="1755"/>
                  </a:cubicBezTo>
                  <a:cubicBezTo>
                    <a:pt x="85" y="1734"/>
                    <a:pt x="148" y="1692"/>
                    <a:pt x="233" y="1671"/>
                  </a:cubicBezTo>
                  <a:cubicBezTo>
                    <a:pt x="423" y="1480"/>
                    <a:pt x="571" y="1290"/>
                    <a:pt x="656" y="1036"/>
                  </a:cubicBezTo>
                  <a:cubicBezTo>
                    <a:pt x="719" y="867"/>
                    <a:pt x="761" y="677"/>
                    <a:pt x="761" y="486"/>
                  </a:cubicBezTo>
                  <a:cubicBezTo>
                    <a:pt x="761" y="338"/>
                    <a:pt x="698" y="169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6"/>
            <p:cNvSpPr/>
            <p:nvPr/>
          </p:nvSpPr>
          <p:spPr>
            <a:xfrm>
              <a:off x="1977125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381" y="0"/>
                  </a:moveTo>
                  <a:cubicBezTo>
                    <a:pt x="191" y="212"/>
                    <a:pt x="64" y="423"/>
                    <a:pt x="0" y="677"/>
                  </a:cubicBezTo>
                  <a:cubicBezTo>
                    <a:pt x="149" y="1058"/>
                    <a:pt x="191" y="1438"/>
                    <a:pt x="127" y="1819"/>
                  </a:cubicBezTo>
                  <a:cubicBezTo>
                    <a:pt x="127" y="1819"/>
                    <a:pt x="149" y="1840"/>
                    <a:pt x="149" y="1861"/>
                  </a:cubicBezTo>
                  <a:cubicBezTo>
                    <a:pt x="212" y="1819"/>
                    <a:pt x="297" y="1756"/>
                    <a:pt x="360" y="1713"/>
                  </a:cubicBezTo>
                  <a:cubicBezTo>
                    <a:pt x="508" y="1502"/>
                    <a:pt x="614" y="1269"/>
                    <a:pt x="614" y="994"/>
                  </a:cubicBezTo>
                  <a:cubicBezTo>
                    <a:pt x="635" y="952"/>
                    <a:pt x="635" y="910"/>
                    <a:pt x="635" y="867"/>
                  </a:cubicBezTo>
                  <a:cubicBezTo>
                    <a:pt x="635" y="550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6"/>
            <p:cNvSpPr/>
            <p:nvPr/>
          </p:nvSpPr>
          <p:spPr>
            <a:xfrm>
              <a:off x="1990875" y="2287250"/>
              <a:ext cx="16950" cy="46550"/>
            </a:xfrm>
            <a:custGeom>
              <a:avLst/>
              <a:gdLst/>
              <a:ahLst/>
              <a:cxnLst/>
              <a:rect l="l" t="t" r="r" b="b"/>
              <a:pathLst>
                <a:path w="678" h="1862" extrusionOk="0">
                  <a:moveTo>
                    <a:pt x="170" y="0"/>
                  </a:moveTo>
                  <a:cubicBezTo>
                    <a:pt x="64" y="233"/>
                    <a:pt x="0" y="466"/>
                    <a:pt x="0" y="719"/>
                  </a:cubicBezTo>
                  <a:cubicBezTo>
                    <a:pt x="191" y="1079"/>
                    <a:pt x="339" y="1439"/>
                    <a:pt x="360" y="1819"/>
                  </a:cubicBezTo>
                  <a:cubicBezTo>
                    <a:pt x="381" y="1819"/>
                    <a:pt x="381" y="1840"/>
                    <a:pt x="402" y="1862"/>
                  </a:cubicBezTo>
                  <a:cubicBezTo>
                    <a:pt x="445" y="1798"/>
                    <a:pt x="508" y="1735"/>
                    <a:pt x="571" y="1671"/>
                  </a:cubicBezTo>
                  <a:cubicBezTo>
                    <a:pt x="635" y="1502"/>
                    <a:pt x="677" y="1333"/>
                    <a:pt x="677" y="1142"/>
                  </a:cubicBezTo>
                  <a:cubicBezTo>
                    <a:pt x="677" y="1079"/>
                    <a:pt x="677" y="994"/>
                    <a:pt x="656" y="910"/>
                  </a:cubicBezTo>
                  <a:cubicBezTo>
                    <a:pt x="614" y="571"/>
                    <a:pt x="423" y="254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6"/>
            <p:cNvSpPr/>
            <p:nvPr/>
          </p:nvSpPr>
          <p:spPr>
            <a:xfrm>
              <a:off x="1996150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64" y="0"/>
                  </a:moveTo>
                  <a:cubicBezTo>
                    <a:pt x="43" y="148"/>
                    <a:pt x="1" y="275"/>
                    <a:pt x="1" y="402"/>
                  </a:cubicBezTo>
                  <a:cubicBezTo>
                    <a:pt x="1" y="529"/>
                    <a:pt x="22" y="635"/>
                    <a:pt x="43" y="762"/>
                  </a:cubicBezTo>
                  <a:cubicBezTo>
                    <a:pt x="360" y="1036"/>
                    <a:pt x="572" y="1375"/>
                    <a:pt x="678" y="1713"/>
                  </a:cubicBezTo>
                  <a:cubicBezTo>
                    <a:pt x="699" y="1734"/>
                    <a:pt x="720" y="1734"/>
                    <a:pt x="720" y="1756"/>
                  </a:cubicBezTo>
                  <a:cubicBezTo>
                    <a:pt x="762" y="1671"/>
                    <a:pt x="805" y="1608"/>
                    <a:pt x="868" y="1523"/>
                  </a:cubicBezTo>
                  <a:cubicBezTo>
                    <a:pt x="868" y="1481"/>
                    <a:pt x="868" y="1459"/>
                    <a:pt x="868" y="1417"/>
                  </a:cubicBezTo>
                  <a:cubicBezTo>
                    <a:pt x="868" y="1206"/>
                    <a:pt x="847" y="994"/>
                    <a:pt x="762" y="783"/>
                  </a:cubicBezTo>
                  <a:cubicBezTo>
                    <a:pt x="635" y="465"/>
                    <a:pt x="382" y="21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6"/>
            <p:cNvSpPr/>
            <p:nvPr/>
          </p:nvSpPr>
          <p:spPr>
            <a:xfrm>
              <a:off x="19935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0" y="1"/>
                  </a:moveTo>
                  <a:cubicBezTo>
                    <a:pt x="0" y="297"/>
                    <a:pt x="42" y="530"/>
                    <a:pt x="169" y="783"/>
                  </a:cubicBezTo>
                  <a:cubicBezTo>
                    <a:pt x="529" y="953"/>
                    <a:pt x="825" y="1249"/>
                    <a:pt x="1015" y="1566"/>
                  </a:cubicBezTo>
                  <a:lnTo>
                    <a:pt x="1058" y="1566"/>
                  </a:lnTo>
                  <a:cubicBezTo>
                    <a:pt x="1079" y="1481"/>
                    <a:pt x="1100" y="1397"/>
                    <a:pt x="1142" y="1333"/>
                  </a:cubicBezTo>
                  <a:cubicBezTo>
                    <a:pt x="1100" y="1058"/>
                    <a:pt x="1015" y="826"/>
                    <a:pt x="867" y="614"/>
                  </a:cubicBezTo>
                  <a:cubicBezTo>
                    <a:pt x="656" y="339"/>
                    <a:pt x="339" y="14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6"/>
            <p:cNvSpPr/>
            <p:nvPr/>
          </p:nvSpPr>
          <p:spPr>
            <a:xfrm>
              <a:off x="1983475" y="2202650"/>
              <a:ext cx="34375" cy="31750"/>
            </a:xfrm>
            <a:custGeom>
              <a:avLst/>
              <a:gdLst/>
              <a:ahLst/>
              <a:cxnLst/>
              <a:rect l="l" t="t" r="r" b="b"/>
              <a:pathLst>
                <a:path w="1375" h="1270" extrusionOk="0">
                  <a:moveTo>
                    <a:pt x="0" y="0"/>
                  </a:moveTo>
                  <a:cubicBezTo>
                    <a:pt x="85" y="254"/>
                    <a:pt x="169" y="487"/>
                    <a:pt x="339" y="677"/>
                  </a:cubicBezTo>
                  <a:cubicBezTo>
                    <a:pt x="719" y="804"/>
                    <a:pt x="1058" y="994"/>
                    <a:pt x="1312" y="1248"/>
                  </a:cubicBezTo>
                  <a:cubicBezTo>
                    <a:pt x="1333" y="1269"/>
                    <a:pt x="1354" y="1269"/>
                    <a:pt x="1375" y="1269"/>
                  </a:cubicBezTo>
                  <a:cubicBezTo>
                    <a:pt x="1375" y="1185"/>
                    <a:pt x="1375" y="1100"/>
                    <a:pt x="1375" y="1037"/>
                  </a:cubicBezTo>
                  <a:cubicBezTo>
                    <a:pt x="1290" y="783"/>
                    <a:pt x="1142" y="550"/>
                    <a:pt x="952" y="381"/>
                  </a:cubicBezTo>
                  <a:cubicBezTo>
                    <a:pt x="677" y="170"/>
                    <a:pt x="381" y="4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6"/>
            <p:cNvSpPr/>
            <p:nvPr/>
          </p:nvSpPr>
          <p:spPr>
            <a:xfrm>
              <a:off x="196655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74" y="1"/>
                  </a:moveTo>
                  <a:cubicBezTo>
                    <a:pt x="117" y="1"/>
                    <a:pt x="59" y="2"/>
                    <a:pt x="1" y="6"/>
                  </a:cubicBezTo>
                  <a:cubicBezTo>
                    <a:pt x="127" y="259"/>
                    <a:pt x="297" y="471"/>
                    <a:pt x="508" y="619"/>
                  </a:cubicBezTo>
                  <a:cubicBezTo>
                    <a:pt x="931" y="640"/>
                    <a:pt x="1269" y="746"/>
                    <a:pt x="1608" y="957"/>
                  </a:cubicBezTo>
                  <a:lnTo>
                    <a:pt x="1629" y="957"/>
                  </a:lnTo>
                  <a:cubicBezTo>
                    <a:pt x="1608" y="873"/>
                    <a:pt x="1608" y="788"/>
                    <a:pt x="1587" y="704"/>
                  </a:cubicBezTo>
                  <a:cubicBezTo>
                    <a:pt x="1439" y="471"/>
                    <a:pt x="1248" y="302"/>
                    <a:pt x="1037" y="196"/>
                  </a:cubicBezTo>
                  <a:cubicBezTo>
                    <a:pt x="769" y="53"/>
                    <a:pt x="48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6"/>
            <p:cNvSpPr/>
            <p:nvPr/>
          </p:nvSpPr>
          <p:spPr>
            <a:xfrm>
              <a:off x="1975000" y="2359300"/>
              <a:ext cx="46575" cy="21550"/>
            </a:xfrm>
            <a:custGeom>
              <a:avLst/>
              <a:gdLst/>
              <a:ahLst/>
              <a:cxnLst/>
              <a:rect l="l" t="t" r="r" b="b"/>
              <a:pathLst>
                <a:path w="1863" h="862" extrusionOk="0">
                  <a:moveTo>
                    <a:pt x="1374" y="1"/>
                  </a:moveTo>
                  <a:cubicBezTo>
                    <a:pt x="1161" y="1"/>
                    <a:pt x="955" y="37"/>
                    <a:pt x="762" y="122"/>
                  </a:cubicBezTo>
                  <a:cubicBezTo>
                    <a:pt x="466" y="248"/>
                    <a:pt x="212" y="502"/>
                    <a:pt x="1" y="777"/>
                  </a:cubicBezTo>
                  <a:cubicBezTo>
                    <a:pt x="191" y="777"/>
                    <a:pt x="382" y="820"/>
                    <a:pt x="551" y="862"/>
                  </a:cubicBezTo>
                  <a:cubicBezTo>
                    <a:pt x="720" y="862"/>
                    <a:pt x="868" y="820"/>
                    <a:pt x="1037" y="756"/>
                  </a:cubicBezTo>
                  <a:cubicBezTo>
                    <a:pt x="1376" y="629"/>
                    <a:pt x="1651" y="375"/>
                    <a:pt x="1862" y="58"/>
                  </a:cubicBezTo>
                  <a:cubicBezTo>
                    <a:pt x="1698" y="22"/>
                    <a:pt x="15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6"/>
            <p:cNvSpPr/>
            <p:nvPr/>
          </p:nvSpPr>
          <p:spPr>
            <a:xfrm>
              <a:off x="1999325" y="2323200"/>
              <a:ext cx="41800" cy="29100"/>
            </a:xfrm>
            <a:custGeom>
              <a:avLst/>
              <a:gdLst/>
              <a:ahLst/>
              <a:cxnLst/>
              <a:rect l="l" t="t" r="r" b="b"/>
              <a:pathLst>
                <a:path w="1672" h="1164" extrusionOk="0">
                  <a:moveTo>
                    <a:pt x="1672" y="1"/>
                  </a:moveTo>
                  <a:cubicBezTo>
                    <a:pt x="1270" y="1"/>
                    <a:pt x="910" y="106"/>
                    <a:pt x="614" y="318"/>
                  </a:cubicBezTo>
                  <a:cubicBezTo>
                    <a:pt x="339" y="529"/>
                    <a:pt x="128" y="825"/>
                    <a:pt x="1" y="1164"/>
                  </a:cubicBezTo>
                  <a:cubicBezTo>
                    <a:pt x="140" y="1133"/>
                    <a:pt x="279" y="1113"/>
                    <a:pt x="419" y="1113"/>
                  </a:cubicBezTo>
                  <a:cubicBezTo>
                    <a:pt x="470" y="1113"/>
                    <a:pt x="521" y="1116"/>
                    <a:pt x="572" y="1121"/>
                  </a:cubicBezTo>
                  <a:cubicBezTo>
                    <a:pt x="741" y="1058"/>
                    <a:pt x="889" y="995"/>
                    <a:pt x="1037" y="910"/>
                  </a:cubicBezTo>
                  <a:cubicBezTo>
                    <a:pt x="1333" y="698"/>
                    <a:pt x="1524" y="381"/>
                    <a:pt x="1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6"/>
            <p:cNvSpPr/>
            <p:nvPr/>
          </p:nvSpPr>
          <p:spPr>
            <a:xfrm>
              <a:off x="2017300" y="2283025"/>
              <a:ext cx="32825" cy="38075"/>
            </a:xfrm>
            <a:custGeom>
              <a:avLst/>
              <a:gdLst/>
              <a:ahLst/>
              <a:cxnLst/>
              <a:rect l="l" t="t" r="r" b="b"/>
              <a:pathLst>
                <a:path w="1313" h="1523" extrusionOk="0">
                  <a:moveTo>
                    <a:pt x="1312" y="0"/>
                  </a:moveTo>
                  <a:lnTo>
                    <a:pt x="1312" y="0"/>
                  </a:lnTo>
                  <a:cubicBezTo>
                    <a:pt x="974" y="106"/>
                    <a:pt x="635" y="275"/>
                    <a:pt x="382" y="550"/>
                  </a:cubicBezTo>
                  <a:cubicBezTo>
                    <a:pt x="170" y="825"/>
                    <a:pt x="43" y="1163"/>
                    <a:pt x="1" y="1523"/>
                  </a:cubicBezTo>
                  <a:cubicBezTo>
                    <a:pt x="170" y="1438"/>
                    <a:pt x="339" y="1375"/>
                    <a:pt x="530" y="1354"/>
                  </a:cubicBezTo>
                  <a:cubicBezTo>
                    <a:pt x="678" y="1248"/>
                    <a:pt x="826" y="1142"/>
                    <a:pt x="931" y="1015"/>
                  </a:cubicBezTo>
                  <a:cubicBezTo>
                    <a:pt x="1164" y="740"/>
                    <a:pt x="1270" y="402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2025250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656" y="0"/>
                  </a:moveTo>
                  <a:cubicBezTo>
                    <a:pt x="360" y="254"/>
                    <a:pt x="148" y="550"/>
                    <a:pt x="64" y="909"/>
                  </a:cubicBezTo>
                  <a:cubicBezTo>
                    <a:pt x="21" y="1057"/>
                    <a:pt x="0" y="1184"/>
                    <a:pt x="0" y="1332"/>
                  </a:cubicBezTo>
                  <a:cubicBezTo>
                    <a:pt x="0" y="1544"/>
                    <a:pt x="64" y="1734"/>
                    <a:pt x="148" y="1967"/>
                  </a:cubicBezTo>
                  <a:cubicBezTo>
                    <a:pt x="254" y="1798"/>
                    <a:pt x="381" y="1671"/>
                    <a:pt x="550" y="1565"/>
                  </a:cubicBezTo>
                  <a:cubicBezTo>
                    <a:pt x="635" y="1417"/>
                    <a:pt x="719" y="1248"/>
                    <a:pt x="761" y="1079"/>
                  </a:cubicBezTo>
                  <a:cubicBezTo>
                    <a:pt x="783" y="952"/>
                    <a:pt x="804" y="825"/>
                    <a:pt x="804" y="677"/>
                  </a:cubicBezTo>
                  <a:cubicBezTo>
                    <a:pt x="804" y="465"/>
                    <a:pt x="740" y="233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6"/>
            <p:cNvSpPr/>
            <p:nvPr/>
          </p:nvSpPr>
          <p:spPr>
            <a:xfrm>
              <a:off x="2013600" y="2164050"/>
              <a:ext cx="18000" cy="50250"/>
            </a:xfrm>
            <a:custGeom>
              <a:avLst/>
              <a:gdLst/>
              <a:ahLst/>
              <a:cxnLst/>
              <a:rect l="l" t="t" r="r" b="b"/>
              <a:pathLst>
                <a:path w="720" h="2010" extrusionOk="0">
                  <a:moveTo>
                    <a:pt x="360" y="1"/>
                  </a:moveTo>
                  <a:cubicBezTo>
                    <a:pt x="149" y="318"/>
                    <a:pt x="1" y="656"/>
                    <a:pt x="1" y="1016"/>
                  </a:cubicBezTo>
                  <a:lnTo>
                    <a:pt x="1" y="1037"/>
                  </a:lnTo>
                  <a:cubicBezTo>
                    <a:pt x="1" y="1375"/>
                    <a:pt x="128" y="1693"/>
                    <a:pt x="318" y="2010"/>
                  </a:cubicBezTo>
                  <a:cubicBezTo>
                    <a:pt x="403" y="1841"/>
                    <a:pt x="508" y="1671"/>
                    <a:pt x="614" y="1523"/>
                  </a:cubicBezTo>
                  <a:cubicBezTo>
                    <a:pt x="678" y="1375"/>
                    <a:pt x="720" y="1206"/>
                    <a:pt x="720" y="1016"/>
                  </a:cubicBezTo>
                  <a:cubicBezTo>
                    <a:pt x="720" y="656"/>
                    <a:pt x="572" y="318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199245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128" y="1"/>
                  </a:moveTo>
                  <a:cubicBezTo>
                    <a:pt x="43" y="212"/>
                    <a:pt x="1" y="445"/>
                    <a:pt x="1" y="677"/>
                  </a:cubicBezTo>
                  <a:cubicBezTo>
                    <a:pt x="1" y="825"/>
                    <a:pt x="22" y="952"/>
                    <a:pt x="43" y="1079"/>
                  </a:cubicBezTo>
                  <a:cubicBezTo>
                    <a:pt x="85" y="1396"/>
                    <a:pt x="297" y="1693"/>
                    <a:pt x="572" y="1946"/>
                  </a:cubicBezTo>
                  <a:cubicBezTo>
                    <a:pt x="593" y="1756"/>
                    <a:pt x="656" y="1587"/>
                    <a:pt x="741" y="1396"/>
                  </a:cubicBezTo>
                  <a:cubicBezTo>
                    <a:pt x="762" y="1354"/>
                    <a:pt x="762" y="1333"/>
                    <a:pt x="762" y="1291"/>
                  </a:cubicBezTo>
                  <a:cubicBezTo>
                    <a:pt x="762" y="1164"/>
                    <a:pt x="741" y="1037"/>
                    <a:pt x="720" y="910"/>
                  </a:cubicBezTo>
                  <a:cubicBezTo>
                    <a:pt x="635" y="550"/>
                    <a:pt x="403" y="254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1944350" y="2156450"/>
              <a:ext cx="46025" cy="16625"/>
            </a:xfrm>
            <a:custGeom>
              <a:avLst/>
              <a:gdLst/>
              <a:ahLst/>
              <a:cxnLst/>
              <a:rect l="l" t="t" r="r" b="b"/>
              <a:pathLst>
                <a:path w="1841" h="665" extrusionOk="0">
                  <a:moveTo>
                    <a:pt x="643" y="0"/>
                  </a:moveTo>
                  <a:cubicBezTo>
                    <a:pt x="432" y="0"/>
                    <a:pt x="216" y="38"/>
                    <a:pt x="0" y="114"/>
                  </a:cubicBezTo>
                  <a:cubicBezTo>
                    <a:pt x="191" y="326"/>
                    <a:pt x="402" y="474"/>
                    <a:pt x="614" y="601"/>
                  </a:cubicBezTo>
                  <a:cubicBezTo>
                    <a:pt x="783" y="567"/>
                    <a:pt x="949" y="550"/>
                    <a:pt x="1110" y="550"/>
                  </a:cubicBezTo>
                  <a:cubicBezTo>
                    <a:pt x="1351" y="550"/>
                    <a:pt x="1582" y="588"/>
                    <a:pt x="1798" y="664"/>
                  </a:cubicBezTo>
                  <a:cubicBezTo>
                    <a:pt x="1819" y="664"/>
                    <a:pt x="1819" y="664"/>
                    <a:pt x="1840" y="643"/>
                  </a:cubicBezTo>
                  <a:cubicBezTo>
                    <a:pt x="1798" y="580"/>
                    <a:pt x="1777" y="495"/>
                    <a:pt x="1734" y="410"/>
                  </a:cubicBezTo>
                  <a:cubicBezTo>
                    <a:pt x="1544" y="241"/>
                    <a:pt x="1311" y="114"/>
                    <a:pt x="1058" y="51"/>
                  </a:cubicBezTo>
                  <a:cubicBezTo>
                    <a:pt x="922" y="17"/>
                    <a:pt x="784" y="0"/>
                    <a:pt x="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1961800" y="2107475"/>
              <a:ext cx="24350" cy="45500"/>
            </a:xfrm>
            <a:custGeom>
              <a:avLst/>
              <a:gdLst/>
              <a:ahLst/>
              <a:cxnLst/>
              <a:rect l="l" t="t" r="r" b="b"/>
              <a:pathLst>
                <a:path w="974" h="1820" extrusionOk="0">
                  <a:moveTo>
                    <a:pt x="21" y="1"/>
                  </a:moveTo>
                  <a:cubicBezTo>
                    <a:pt x="21" y="85"/>
                    <a:pt x="0" y="191"/>
                    <a:pt x="0" y="276"/>
                  </a:cubicBezTo>
                  <a:cubicBezTo>
                    <a:pt x="0" y="572"/>
                    <a:pt x="42" y="825"/>
                    <a:pt x="169" y="1079"/>
                  </a:cubicBezTo>
                  <a:cubicBezTo>
                    <a:pt x="339" y="1375"/>
                    <a:pt x="592" y="1629"/>
                    <a:pt x="910" y="1819"/>
                  </a:cubicBezTo>
                  <a:cubicBezTo>
                    <a:pt x="910" y="1608"/>
                    <a:pt x="931" y="1418"/>
                    <a:pt x="973" y="1227"/>
                  </a:cubicBezTo>
                  <a:cubicBezTo>
                    <a:pt x="931" y="1058"/>
                    <a:pt x="888" y="910"/>
                    <a:pt x="804" y="762"/>
                  </a:cubicBezTo>
                  <a:cubicBezTo>
                    <a:pt x="656" y="424"/>
                    <a:pt x="360" y="19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6"/>
            <p:cNvSpPr/>
            <p:nvPr/>
          </p:nvSpPr>
          <p:spPr>
            <a:xfrm>
              <a:off x="1926900" y="2117000"/>
              <a:ext cx="38625" cy="30150"/>
            </a:xfrm>
            <a:custGeom>
              <a:avLst/>
              <a:gdLst/>
              <a:ahLst/>
              <a:cxnLst/>
              <a:rect l="l" t="t" r="r" b="b"/>
              <a:pathLst>
                <a:path w="1545" h="1206" extrusionOk="0">
                  <a:moveTo>
                    <a:pt x="0" y="0"/>
                  </a:moveTo>
                  <a:cubicBezTo>
                    <a:pt x="127" y="360"/>
                    <a:pt x="339" y="677"/>
                    <a:pt x="614" y="889"/>
                  </a:cubicBezTo>
                  <a:cubicBezTo>
                    <a:pt x="867" y="1079"/>
                    <a:pt x="1206" y="1185"/>
                    <a:pt x="1544" y="1206"/>
                  </a:cubicBezTo>
                  <a:cubicBezTo>
                    <a:pt x="1438" y="1100"/>
                    <a:pt x="1354" y="973"/>
                    <a:pt x="1290" y="825"/>
                  </a:cubicBezTo>
                  <a:cubicBezTo>
                    <a:pt x="1206" y="698"/>
                    <a:pt x="1164" y="571"/>
                    <a:pt x="1121" y="423"/>
                  </a:cubicBezTo>
                  <a:cubicBezTo>
                    <a:pt x="1100" y="381"/>
                    <a:pt x="1058" y="360"/>
                    <a:pt x="1015" y="318"/>
                  </a:cubicBezTo>
                  <a:cubicBezTo>
                    <a:pt x="719" y="106"/>
                    <a:pt x="38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1816400" y="2077350"/>
              <a:ext cx="115800" cy="366950"/>
            </a:xfrm>
            <a:custGeom>
              <a:avLst/>
              <a:gdLst/>
              <a:ahLst/>
              <a:cxnLst/>
              <a:rect l="l" t="t" r="r" b="b"/>
              <a:pathLst>
                <a:path w="4632" h="14678" extrusionOk="0">
                  <a:moveTo>
                    <a:pt x="2327" y="0"/>
                  </a:moveTo>
                  <a:lnTo>
                    <a:pt x="2178" y="317"/>
                  </a:lnTo>
                  <a:cubicBezTo>
                    <a:pt x="1629" y="1438"/>
                    <a:pt x="1544" y="2559"/>
                    <a:pt x="1544" y="3511"/>
                  </a:cubicBezTo>
                  <a:lnTo>
                    <a:pt x="1544" y="10511"/>
                  </a:lnTo>
                  <a:lnTo>
                    <a:pt x="994" y="10511"/>
                  </a:lnTo>
                  <a:cubicBezTo>
                    <a:pt x="846" y="10511"/>
                    <a:pt x="867" y="10427"/>
                    <a:pt x="909" y="10342"/>
                  </a:cubicBezTo>
                  <a:cubicBezTo>
                    <a:pt x="909" y="10321"/>
                    <a:pt x="952" y="10258"/>
                    <a:pt x="952" y="10194"/>
                  </a:cubicBezTo>
                  <a:cubicBezTo>
                    <a:pt x="952" y="9961"/>
                    <a:pt x="761" y="9771"/>
                    <a:pt x="550" y="9771"/>
                  </a:cubicBezTo>
                  <a:cubicBezTo>
                    <a:pt x="338" y="9771"/>
                    <a:pt x="127" y="9983"/>
                    <a:pt x="127" y="10194"/>
                  </a:cubicBezTo>
                  <a:cubicBezTo>
                    <a:pt x="127" y="10469"/>
                    <a:pt x="360" y="10786"/>
                    <a:pt x="846" y="10786"/>
                  </a:cubicBezTo>
                  <a:lnTo>
                    <a:pt x="1755" y="10786"/>
                  </a:lnTo>
                  <a:cubicBezTo>
                    <a:pt x="1629" y="11125"/>
                    <a:pt x="1544" y="11590"/>
                    <a:pt x="1544" y="12119"/>
                  </a:cubicBezTo>
                  <a:cubicBezTo>
                    <a:pt x="1544" y="12774"/>
                    <a:pt x="1671" y="13345"/>
                    <a:pt x="1882" y="13705"/>
                  </a:cubicBezTo>
                  <a:cubicBezTo>
                    <a:pt x="1184" y="13578"/>
                    <a:pt x="656" y="13409"/>
                    <a:pt x="169" y="13155"/>
                  </a:cubicBezTo>
                  <a:lnTo>
                    <a:pt x="127" y="13134"/>
                  </a:lnTo>
                  <a:lnTo>
                    <a:pt x="0" y="13430"/>
                  </a:lnTo>
                  <a:lnTo>
                    <a:pt x="21" y="13451"/>
                  </a:lnTo>
                  <a:cubicBezTo>
                    <a:pt x="465" y="13684"/>
                    <a:pt x="867" y="13789"/>
                    <a:pt x="1375" y="13916"/>
                  </a:cubicBezTo>
                  <a:cubicBezTo>
                    <a:pt x="1375" y="13916"/>
                    <a:pt x="1777" y="13980"/>
                    <a:pt x="2052" y="14022"/>
                  </a:cubicBezTo>
                  <a:cubicBezTo>
                    <a:pt x="1967" y="14086"/>
                    <a:pt x="1925" y="14191"/>
                    <a:pt x="1925" y="14297"/>
                  </a:cubicBezTo>
                  <a:cubicBezTo>
                    <a:pt x="1925" y="14509"/>
                    <a:pt x="2094" y="14678"/>
                    <a:pt x="2305" y="14678"/>
                  </a:cubicBezTo>
                  <a:cubicBezTo>
                    <a:pt x="2517" y="14678"/>
                    <a:pt x="2686" y="14509"/>
                    <a:pt x="2686" y="14297"/>
                  </a:cubicBezTo>
                  <a:cubicBezTo>
                    <a:pt x="2686" y="14191"/>
                    <a:pt x="2644" y="14086"/>
                    <a:pt x="2580" y="14022"/>
                  </a:cubicBezTo>
                  <a:cubicBezTo>
                    <a:pt x="2834" y="13980"/>
                    <a:pt x="3215" y="13916"/>
                    <a:pt x="3215" y="13916"/>
                  </a:cubicBezTo>
                  <a:cubicBezTo>
                    <a:pt x="3722" y="13789"/>
                    <a:pt x="4167" y="13684"/>
                    <a:pt x="4589" y="13451"/>
                  </a:cubicBezTo>
                  <a:lnTo>
                    <a:pt x="4632" y="13430"/>
                  </a:lnTo>
                  <a:lnTo>
                    <a:pt x="4505" y="13134"/>
                  </a:lnTo>
                  <a:lnTo>
                    <a:pt x="4463" y="13155"/>
                  </a:lnTo>
                  <a:cubicBezTo>
                    <a:pt x="3976" y="13409"/>
                    <a:pt x="3447" y="13578"/>
                    <a:pt x="2771" y="13684"/>
                  </a:cubicBezTo>
                  <a:cubicBezTo>
                    <a:pt x="2961" y="13324"/>
                    <a:pt x="3088" y="12774"/>
                    <a:pt x="3088" y="12119"/>
                  </a:cubicBezTo>
                  <a:cubicBezTo>
                    <a:pt x="3088" y="11590"/>
                    <a:pt x="3003" y="11125"/>
                    <a:pt x="2876" y="10786"/>
                  </a:cubicBezTo>
                  <a:lnTo>
                    <a:pt x="3786" y="10786"/>
                  </a:lnTo>
                  <a:cubicBezTo>
                    <a:pt x="4293" y="10786"/>
                    <a:pt x="4526" y="10490"/>
                    <a:pt x="4526" y="10194"/>
                  </a:cubicBezTo>
                  <a:cubicBezTo>
                    <a:pt x="4526" y="9983"/>
                    <a:pt x="4336" y="9771"/>
                    <a:pt x="4103" y="9771"/>
                  </a:cubicBezTo>
                  <a:cubicBezTo>
                    <a:pt x="3870" y="9771"/>
                    <a:pt x="3701" y="9961"/>
                    <a:pt x="3701" y="10194"/>
                  </a:cubicBezTo>
                  <a:cubicBezTo>
                    <a:pt x="3701" y="10258"/>
                    <a:pt x="3722" y="10321"/>
                    <a:pt x="3744" y="10342"/>
                  </a:cubicBezTo>
                  <a:cubicBezTo>
                    <a:pt x="3765" y="10427"/>
                    <a:pt x="3786" y="10511"/>
                    <a:pt x="3638" y="10511"/>
                  </a:cubicBezTo>
                  <a:lnTo>
                    <a:pt x="3088" y="10511"/>
                  </a:lnTo>
                  <a:lnTo>
                    <a:pt x="3088" y="3511"/>
                  </a:lnTo>
                  <a:cubicBezTo>
                    <a:pt x="3088" y="2559"/>
                    <a:pt x="3003" y="1438"/>
                    <a:pt x="2496" y="317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6"/>
            <p:cNvSpPr/>
            <p:nvPr/>
          </p:nvSpPr>
          <p:spPr>
            <a:xfrm>
              <a:off x="1776200" y="2339075"/>
              <a:ext cx="18525" cy="43900"/>
            </a:xfrm>
            <a:custGeom>
              <a:avLst/>
              <a:gdLst/>
              <a:ahLst/>
              <a:cxnLst/>
              <a:rect l="l" t="t" r="r" b="b"/>
              <a:pathLst>
                <a:path w="741" h="1756" extrusionOk="0">
                  <a:moveTo>
                    <a:pt x="106" y="0"/>
                  </a:moveTo>
                  <a:cubicBezTo>
                    <a:pt x="64" y="169"/>
                    <a:pt x="1" y="338"/>
                    <a:pt x="1" y="486"/>
                  </a:cubicBezTo>
                  <a:cubicBezTo>
                    <a:pt x="1" y="677"/>
                    <a:pt x="43" y="867"/>
                    <a:pt x="85" y="1036"/>
                  </a:cubicBezTo>
                  <a:cubicBezTo>
                    <a:pt x="149" y="1290"/>
                    <a:pt x="297" y="1480"/>
                    <a:pt x="487" y="1671"/>
                  </a:cubicBezTo>
                  <a:cubicBezTo>
                    <a:pt x="572" y="1692"/>
                    <a:pt x="656" y="1734"/>
                    <a:pt x="720" y="1755"/>
                  </a:cubicBezTo>
                  <a:cubicBezTo>
                    <a:pt x="720" y="1734"/>
                    <a:pt x="720" y="1713"/>
                    <a:pt x="741" y="1692"/>
                  </a:cubicBezTo>
                  <a:cubicBezTo>
                    <a:pt x="593" y="1375"/>
                    <a:pt x="529" y="973"/>
                    <a:pt x="593" y="571"/>
                  </a:cubicBezTo>
                  <a:cubicBezTo>
                    <a:pt x="466" y="360"/>
                    <a:pt x="297" y="169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6"/>
            <p:cNvSpPr/>
            <p:nvPr/>
          </p:nvSpPr>
          <p:spPr>
            <a:xfrm>
              <a:off x="174130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471" y="1"/>
                  </a:moveTo>
                  <a:cubicBezTo>
                    <a:pt x="1181" y="1"/>
                    <a:pt x="882" y="53"/>
                    <a:pt x="614" y="196"/>
                  </a:cubicBezTo>
                  <a:cubicBezTo>
                    <a:pt x="382" y="302"/>
                    <a:pt x="191" y="471"/>
                    <a:pt x="43" y="704"/>
                  </a:cubicBezTo>
                  <a:cubicBezTo>
                    <a:pt x="43" y="788"/>
                    <a:pt x="22" y="873"/>
                    <a:pt x="1" y="957"/>
                  </a:cubicBezTo>
                  <a:lnTo>
                    <a:pt x="43" y="957"/>
                  </a:lnTo>
                  <a:cubicBezTo>
                    <a:pt x="360" y="746"/>
                    <a:pt x="741" y="640"/>
                    <a:pt x="1164" y="619"/>
                  </a:cubicBezTo>
                  <a:cubicBezTo>
                    <a:pt x="1354" y="471"/>
                    <a:pt x="1524" y="259"/>
                    <a:pt x="1629" y="6"/>
                  </a:cubicBezTo>
                  <a:cubicBezTo>
                    <a:pt x="1577" y="2"/>
                    <a:pt x="1524" y="1"/>
                    <a:pt x="1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1756650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254" y="0"/>
                  </a:moveTo>
                  <a:cubicBezTo>
                    <a:pt x="85" y="275"/>
                    <a:pt x="0" y="550"/>
                    <a:pt x="0" y="867"/>
                  </a:cubicBezTo>
                  <a:cubicBezTo>
                    <a:pt x="0" y="910"/>
                    <a:pt x="0" y="952"/>
                    <a:pt x="0" y="994"/>
                  </a:cubicBezTo>
                  <a:cubicBezTo>
                    <a:pt x="21" y="1269"/>
                    <a:pt x="127" y="1502"/>
                    <a:pt x="275" y="1713"/>
                  </a:cubicBezTo>
                  <a:cubicBezTo>
                    <a:pt x="339" y="1756"/>
                    <a:pt x="402" y="1819"/>
                    <a:pt x="487" y="1861"/>
                  </a:cubicBezTo>
                  <a:cubicBezTo>
                    <a:pt x="487" y="1840"/>
                    <a:pt x="487" y="1819"/>
                    <a:pt x="508" y="1819"/>
                  </a:cubicBezTo>
                  <a:cubicBezTo>
                    <a:pt x="444" y="1438"/>
                    <a:pt x="465" y="1058"/>
                    <a:pt x="635" y="677"/>
                  </a:cubicBezTo>
                  <a:cubicBezTo>
                    <a:pt x="550" y="423"/>
                    <a:pt x="423" y="212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1740775" y="2287250"/>
              <a:ext cx="18000" cy="46550"/>
            </a:xfrm>
            <a:custGeom>
              <a:avLst/>
              <a:gdLst/>
              <a:ahLst/>
              <a:cxnLst/>
              <a:rect l="l" t="t" r="r" b="b"/>
              <a:pathLst>
                <a:path w="720" h="1862" extrusionOk="0">
                  <a:moveTo>
                    <a:pt x="508" y="0"/>
                  </a:moveTo>
                  <a:cubicBezTo>
                    <a:pt x="254" y="254"/>
                    <a:pt x="85" y="571"/>
                    <a:pt x="22" y="910"/>
                  </a:cubicBezTo>
                  <a:cubicBezTo>
                    <a:pt x="22" y="994"/>
                    <a:pt x="1" y="1079"/>
                    <a:pt x="1" y="1142"/>
                  </a:cubicBezTo>
                  <a:cubicBezTo>
                    <a:pt x="1" y="1333"/>
                    <a:pt x="43" y="1502"/>
                    <a:pt x="106" y="1671"/>
                  </a:cubicBezTo>
                  <a:cubicBezTo>
                    <a:pt x="170" y="1735"/>
                    <a:pt x="233" y="1798"/>
                    <a:pt x="297" y="1862"/>
                  </a:cubicBezTo>
                  <a:cubicBezTo>
                    <a:pt x="297" y="1840"/>
                    <a:pt x="318" y="1819"/>
                    <a:pt x="318" y="1819"/>
                  </a:cubicBezTo>
                  <a:cubicBezTo>
                    <a:pt x="339" y="1439"/>
                    <a:pt x="487" y="1079"/>
                    <a:pt x="720" y="719"/>
                  </a:cubicBezTo>
                  <a:cubicBezTo>
                    <a:pt x="720" y="466"/>
                    <a:pt x="635" y="233"/>
                    <a:pt x="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6"/>
            <p:cNvSpPr/>
            <p:nvPr/>
          </p:nvSpPr>
          <p:spPr>
            <a:xfrm>
              <a:off x="1730725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805" y="0"/>
                  </a:moveTo>
                  <a:cubicBezTo>
                    <a:pt x="508" y="212"/>
                    <a:pt x="255" y="465"/>
                    <a:pt x="128" y="783"/>
                  </a:cubicBezTo>
                  <a:cubicBezTo>
                    <a:pt x="43" y="994"/>
                    <a:pt x="1" y="1206"/>
                    <a:pt x="1" y="1417"/>
                  </a:cubicBezTo>
                  <a:cubicBezTo>
                    <a:pt x="1" y="1459"/>
                    <a:pt x="1" y="1481"/>
                    <a:pt x="22" y="1523"/>
                  </a:cubicBezTo>
                  <a:cubicBezTo>
                    <a:pt x="64" y="1608"/>
                    <a:pt x="107" y="1671"/>
                    <a:pt x="149" y="1756"/>
                  </a:cubicBezTo>
                  <a:cubicBezTo>
                    <a:pt x="170" y="1734"/>
                    <a:pt x="170" y="1734"/>
                    <a:pt x="191" y="1713"/>
                  </a:cubicBezTo>
                  <a:cubicBezTo>
                    <a:pt x="297" y="1375"/>
                    <a:pt x="530" y="1036"/>
                    <a:pt x="826" y="762"/>
                  </a:cubicBezTo>
                  <a:cubicBezTo>
                    <a:pt x="868" y="635"/>
                    <a:pt x="868" y="529"/>
                    <a:pt x="868" y="402"/>
                  </a:cubicBezTo>
                  <a:cubicBezTo>
                    <a:pt x="868" y="275"/>
                    <a:pt x="826" y="148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6"/>
            <p:cNvSpPr/>
            <p:nvPr/>
          </p:nvSpPr>
          <p:spPr>
            <a:xfrm>
              <a:off x="1730725" y="2202650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397" h="1270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037" y="43"/>
                    <a:pt x="699" y="170"/>
                    <a:pt x="445" y="381"/>
                  </a:cubicBezTo>
                  <a:cubicBezTo>
                    <a:pt x="233" y="550"/>
                    <a:pt x="85" y="762"/>
                    <a:pt x="1" y="1037"/>
                  </a:cubicBezTo>
                  <a:cubicBezTo>
                    <a:pt x="1" y="1100"/>
                    <a:pt x="22" y="1185"/>
                    <a:pt x="22" y="1269"/>
                  </a:cubicBezTo>
                  <a:cubicBezTo>
                    <a:pt x="22" y="1269"/>
                    <a:pt x="43" y="1269"/>
                    <a:pt x="64" y="1248"/>
                  </a:cubicBezTo>
                  <a:cubicBezTo>
                    <a:pt x="339" y="994"/>
                    <a:pt x="678" y="804"/>
                    <a:pt x="1079" y="677"/>
                  </a:cubicBezTo>
                  <a:cubicBezTo>
                    <a:pt x="1228" y="487"/>
                    <a:pt x="1333" y="254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6"/>
            <p:cNvSpPr/>
            <p:nvPr/>
          </p:nvSpPr>
          <p:spPr>
            <a:xfrm>
              <a:off x="17270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1143" y="1"/>
                  </a:moveTo>
                  <a:lnTo>
                    <a:pt x="1143" y="1"/>
                  </a:lnTo>
                  <a:cubicBezTo>
                    <a:pt x="783" y="149"/>
                    <a:pt x="466" y="339"/>
                    <a:pt x="276" y="614"/>
                  </a:cubicBezTo>
                  <a:cubicBezTo>
                    <a:pt x="128" y="826"/>
                    <a:pt x="43" y="1058"/>
                    <a:pt x="1" y="1333"/>
                  </a:cubicBezTo>
                  <a:cubicBezTo>
                    <a:pt x="22" y="1397"/>
                    <a:pt x="43" y="1481"/>
                    <a:pt x="64" y="1566"/>
                  </a:cubicBezTo>
                  <a:lnTo>
                    <a:pt x="107" y="1566"/>
                  </a:lnTo>
                  <a:cubicBezTo>
                    <a:pt x="318" y="1249"/>
                    <a:pt x="593" y="953"/>
                    <a:pt x="953" y="762"/>
                  </a:cubicBezTo>
                  <a:cubicBezTo>
                    <a:pt x="1079" y="530"/>
                    <a:pt x="1143" y="297"/>
                    <a:pt x="1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6"/>
            <p:cNvSpPr/>
            <p:nvPr/>
          </p:nvSpPr>
          <p:spPr>
            <a:xfrm>
              <a:off x="1698475" y="2283025"/>
              <a:ext cx="32800" cy="38075"/>
            </a:xfrm>
            <a:custGeom>
              <a:avLst/>
              <a:gdLst/>
              <a:ahLst/>
              <a:cxnLst/>
              <a:rect l="l" t="t" r="r" b="b"/>
              <a:pathLst>
                <a:path w="1312" h="1523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02"/>
                    <a:pt x="170" y="740"/>
                    <a:pt x="424" y="1015"/>
                  </a:cubicBezTo>
                  <a:cubicBezTo>
                    <a:pt x="529" y="1142"/>
                    <a:pt x="678" y="1248"/>
                    <a:pt x="826" y="1354"/>
                  </a:cubicBezTo>
                  <a:cubicBezTo>
                    <a:pt x="1016" y="1375"/>
                    <a:pt x="1164" y="1438"/>
                    <a:pt x="1312" y="1523"/>
                  </a:cubicBezTo>
                  <a:cubicBezTo>
                    <a:pt x="1270" y="1163"/>
                    <a:pt x="1164" y="825"/>
                    <a:pt x="952" y="550"/>
                  </a:cubicBezTo>
                  <a:cubicBezTo>
                    <a:pt x="720" y="275"/>
                    <a:pt x="381" y="10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6"/>
            <p:cNvSpPr/>
            <p:nvPr/>
          </p:nvSpPr>
          <p:spPr>
            <a:xfrm>
              <a:off x="1708525" y="2323200"/>
              <a:ext cx="40750" cy="29100"/>
            </a:xfrm>
            <a:custGeom>
              <a:avLst/>
              <a:gdLst/>
              <a:ahLst/>
              <a:cxnLst/>
              <a:rect l="l" t="t" r="r" b="b"/>
              <a:pathLst>
                <a:path w="1630" h="1164" extrusionOk="0">
                  <a:moveTo>
                    <a:pt x="1" y="1"/>
                  </a:moveTo>
                  <a:cubicBezTo>
                    <a:pt x="127" y="381"/>
                    <a:pt x="339" y="698"/>
                    <a:pt x="635" y="910"/>
                  </a:cubicBezTo>
                  <a:cubicBezTo>
                    <a:pt x="762" y="995"/>
                    <a:pt x="910" y="1058"/>
                    <a:pt x="1058" y="1121"/>
                  </a:cubicBezTo>
                  <a:cubicBezTo>
                    <a:pt x="1115" y="1116"/>
                    <a:pt x="1170" y="1113"/>
                    <a:pt x="1224" y="1113"/>
                  </a:cubicBezTo>
                  <a:cubicBezTo>
                    <a:pt x="1370" y="1113"/>
                    <a:pt x="1505" y="1133"/>
                    <a:pt x="1629" y="1164"/>
                  </a:cubicBezTo>
                  <a:cubicBezTo>
                    <a:pt x="1502" y="825"/>
                    <a:pt x="1312" y="529"/>
                    <a:pt x="1016" y="318"/>
                  </a:cubicBezTo>
                  <a:cubicBezTo>
                    <a:pt x="741" y="106"/>
                    <a:pt x="402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6"/>
            <p:cNvSpPr/>
            <p:nvPr/>
          </p:nvSpPr>
          <p:spPr>
            <a:xfrm>
              <a:off x="1727550" y="2359300"/>
              <a:ext cx="47100" cy="21550"/>
            </a:xfrm>
            <a:custGeom>
              <a:avLst/>
              <a:gdLst/>
              <a:ahLst/>
              <a:cxnLst/>
              <a:rect l="l" t="t" r="r" b="b"/>
              <a:pathLst>
                <a:path w="1884" h="862" extrusionOk="0">
                  <a:moveTo>
                    <a:pt x="472" y="1"/>
                  </a:moveTo>
                  <a:cubicBezTo>
                    <a:pt x="314" y="1"/>
                    <a:pt x="156" y="22"/>
                    <a:pt x="1" y="58"/>
                  </a:cubicBezTo>
                  <a:cubicBezTo>
                    <a:pt x="212" y="375"/>
                    <a:pt x="466" y="629"/>
                    <a:pt x="805" y="756"/>
                  </a:cubicBezTo>
                  <a:cubicBezTo>
                    <a:pt x="974" y="820"/>
                    <a:pt x="1143" y="862"/>
                    <a:pt x="1333" y="862"/>
                  </a:cubicBezTo>
                  <a:cubicBezTo>
                    <a:pt x="1503" y="820"/>
                    <a:pt x="1693" y="777"/>
                    <a:pt x="1883" y="777"/>
                  </a:cubicBezTo>
                  <a:cubicBezTo>
                    <a:pt x="1672" y="502"/>
                    <a:pt x="1397" y="248"/>
                    <a:pt x="1080" y="122"/>
                  </a:cubicBezTo>
                  <a:cubicBezTo>
                    <a:pt x="887" y="37"/>
                    <a:pt x="680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6"/>
            <p:cNvSpPr/>
            <p:nvPr/>
          </p:nvSpPr>
          <p:spPr>
            <a:xfrm>
              <a:off x="1754525" y="2386850"/>
              <a:ext cx="50775" cy="18075"/>
            </a:xfrm>
            <a:custGeom>
              <a:avLst/>
              <a:gdLst/>
              <a:ahLst/>
              <a:cxnLst/>
              <a:rect l="l" t="t" r="r" b="b"/>
              <a:pathLst>
                <a:path w="2031" h="723" extrusionOk="0">
                  <a:moveTo>
                    <a:pt x="853" y="1"/>
                  </a:moveTo>
                  <a:cubicBezTo>
                    <a:pt x="576" y="1"/>
                    <a:pt x="288" y="69"/>
                    <a:pt x="1" y="204"/>
                  </a:cubicBezTo>
                  <a:cubicBezTo>
                    <a:pt x="297" y="479"/>
                    <a:pt x="614" y="648"/>
                    <a:pt x="973" y="712"/>
                  </a:cubicBezTo>
                  <a:cubicBezTo>
                    <a:pt x="1032" y="719"/>
                    <a:pt x="1093" y="722"/>
                    <a:pt x="1154" y="722"/>
                  </a:cubicBezTo>
                  <a:cubicBezTo>
                    <a:pt x="1443" y="722"/>
                    <a:pt x="1752" y="643"/>
                    <a:pt x="2031" y="521"/>
                  </a:cubicBezTo>
                  <a:cubicBezTo>
                    <a:pt x="1735" y="267"/>
                    <a:pt x="1418" y="77"/>
                    <a:pt x="1058" y="14"/>
                  </a:cubicBezTo>
                  <a:cubicBezTo>
                    <a:pt x="990" y="5"/>
                    <a:pt x="922" y="1"/>
                    <a:pt x="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6"/>
            <p:cNvSpPr/>
            <p:nvPr/>
          </p:nvSpPr>
          <p:spPr>
            <a:xfrm>
              <a:off x="1798400" y="2359150"/>
              <a:ext cx="27525" cy="41800"/>
            </a:xfrm>
            <a:custGeom>
              <a:avLst/>
              <a:gdLst/>
              <a:ahLst/>
              <a:cxnLst/>
              <a:rect l="l" t="t" r="r" b="b"/>
              <a:pathLst>
                <a:path w="1101" h="1672" extrusionOk="0">
                  <a:moveTo>
                    <a:pt x="1" y="1"/>
                  </a:moveTo>
                  <a:cubicBezTo>
                    <a:pt x="1" y="43"/>
                    <a:pt x="1" y="64"/>
                    <a:pt x="1" y="106"/>
                  </a:cubicBezTo>
                  <a:cubicBezTo>
                    <a:pt x="1" y="445"/>
                    <a:pt x="86" y="741"/>
                    <a:pt x="255" y="1016"/>
                  </a:cubicBezTo>
                  <a:cubicBezTo>
                    <a:pt x="445" y="1333"/>
                    <a:pt x="741" y="1545"/>
                    <a:pt x="1101" y="1671"/>
                  </a:cubicBezTo>
                  <a:cubicBezTo>
                    <a:pt x="1101" y="1650"/>
                    <a:pt x="1101" y="1629"/>
                    <a:pt x="1101" y="1587"/>
                  </a:cubicBezTo>
                  <a:cubicBezTo>
                    <a:pt x="1101" y="1249"/>
                    <a:pt x="1016" y="931"/>
                    <a:pt x="826" y="656"/>
                  </a:cubicBezTo>
                  <a:cubicBezTo>
                    <a:pt x="635" y="360"/>
                    <a:pt x="361" y="14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6"/>
            <p:cNvSpPr/>
            <p:nvPr/>
          </p:nvSpPr>
          <p:spPr>
            <a:xfrm>
              <a:off x="1783600" y="2117000"/>
              <a:ext cx="39150" cy="30150"/>
            </a:xfrm>
            <a:custGeom>
              <a:avLst/>
              <a:gdLst/>
              <a:ahLst/>
              <a:cxnLst/>
              <a:rect l="l" t="t" r="r" b="b"/>
              <a:pathLst>
                <a:path w="1566" h="1206" extrusionOk="0">
                  <a:moveTo>
                    <a:pt x="1566" y="0"/>
                  </a:moveTo>
                  <a:cubicBezTo>
                    <a:pt x="1164" y="0"/>
                    <a:pt x="804" y="106"/>
                    <a:pt x="508" y="318"/>
                  </a:cubicBezTo>
                  <a:cubicBezTo>
                    <a:pt x="466" y="360"/>
                    <a:pt x="424" y="381"/>
                    <a:pt x="403" y="423"/>
                  </a:cubicBezTo>
                  <a:cubicBezTo>
                    <a:pt x="360" y="571"/>
                    <a:pt x="318" y="698"/>
                    <a:pt x="255" y="825"/>
                  </a:cubicBezTo>
                  <a:cubicBezTo>
                    <a:pt x="170" y="973"/>
                    <a:pt x="85" y="1100"/>
                    <a:pt x="1" y="1206"/>
                  </a:cubicBezTo>
                  <a:cubicBezTo>
                    <a:pt x="339" y="1185"/>
                    <a:pt x="656" y="1079"/>
                    <a:pt x="931" y="889"/>
                  </a:cubicBezTo>
                  <a:cubicBezTo>
                    <a:pt x="1227" y="677"/>
                    <a:pt x="1439" y="360"/>
                    <a:pt x="1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6"/>
            <p:cNvSpPr/>
            <p:nvPr/>
          </p:nvSpPr>
          <p:spPr>
            <a:xfrm>
              <a:off x="1763525" y="2107475"/>
              <a:ext cx="23800" cy="45500"/>
            </a:xfrm>
            <a:custGeom>
              <a:avLst/>
              <a:gdLst/>
              <a:ahLst/>
              <a:cxnLst/>
              <a:rect l="l" t="t" r="r" b="b"/>
              <a:pathLst>
                <a:path w="952" h="1820" extrusionOk="0">
                  <a:moveTo>
                    <a:pt x="910" y="1"/>
                  </a:moveTo>
                  <a:cubicBezTo>
                    <a:pt x="592" y="191"/>
                    <a:pt x="317" y="424"/>
                    <a:pt x="148" y="762"/>
                  </a:cubicBezTo>
                  <a:cubicBezTo>
                    <a:pt x="85" y="910"/>
                    <a:pt x="21" y="1058"/>
                    <a:pt x="0" y="1227"/>
                  </a:cubicBezTo>
                  <a:cubicBezTo>
                    <a:pt x="42" y="1418"/>
                    <a:pt x="64" y="1608"/>
                    <a:pt x="42" y="1819"/>
                  </a:cubicBezTo>
                  <a:cubicBezTo>
                    <a:pt x="360" y="1629"/>
                    <a:pt x="635" y="1375"/>
                    <a:pt x="762" y="1079"/>
                  </a:cubicBezTo>
                  <a:cubicBezTo>
                    <a:pt x="888" y="825"/>
                    <a:pt x="952" y="572"/>
                    <a:pt x="952" y="276"/>
                  </a:cubicBezTo>
                  <a:cubicBezTo>
                    <a:pt x="952" y="191"/>
                    <a:pt x="931" y="85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6"/>
            <p:cNvSpPr/>
            <p:nvPr/>
          </p:nvSpPr>
          <p:spPr>
            <a:xfrm>
              <a:off x="1758750" y="2156450"/>
              <a:ext cx="45500" cy="16625"/>
            </a:xfrm>
            <a:custGeom>
              <a:avLst/>
              <a:gdLst/>
              <a:ahLst/>
              <a:cxnLst/>
              <a:rect l="l" t="t" r="r" b="b"/>
              <a:pathLst>
                <a:path w="1820" h="665" extrusionOk="0">
                  <a:moveTo>
                    <a:pt x="1182" y="0"/>
                  </a:moveTo>
                  <a:cubicBezTo>
                    <a:pt x="1044" y="0"/>
                    <a:pt x="910" y="17"/>
                    <a:pt x="783" y="51"/>
                  </a:cubicBezTo>
                  <a:cubicBezTo>
                    <a:pt x="530" y="114"/>
                    <a:pt x="318" y="241"/>
                    <a:pt x="107" y="410"/>
                  </a:cubicBezTo>
                  <a:cubicBezTo>
                    <a:pt x="85" y="495"/>
                    <a:pt x="43" y="580"/>
                    <a:pt x="1" y="643"/>
                  </a:cubicBezTo>
                  <a:cubicBezTo>
                    <a:pt x="22" y="664"/>
                    <a:pt x="43" y="664"/>
                    <a:pt x="64" y="664"/>
                  </a:cubicBezTo>
                  <a:cubicBezTo>
                    <a:pt x="280" y="588"/>
                    <a:pt x="503" y="550"/>
                    <a:pt x="734" y="550"/>
                  </a:cubicBezTo>
                  <a:cubicBezTo>
                    <a:pt x="888" y="550"/>
                    <a:pt x="1046" y="567"/>
                    <a:pt x="1206" y="601"/>
                  </a:cubicBezTo>
                  <a:cubicBezTo>
                    <a:pt x="1439" y="474"/>
                    <a:pt x="1650" y="326"/>
                    <a:pt x="1820" y="114"/>
                  </a:cubicBezTo>
                  <a:cubicBezTo>
                    <a:pt x="1604" y="38"/>
                    <a:pt x="1388" y="0"/>
                    <a:pt x="1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6"/>
            <p:cNvSpPr/>
            <p:nvPr/>
          </p:nvSpPr>
          <p:spPr>
            <a:xfrm>
              <a:off x="173760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614" y="1"/>
                  </a:moveTo>
                  <a:cubicBezTo>
                    <a:pt x="339" y="233"/>
                    <a:pt x="107" y="550"/>
                    <a:pt x="43" y="910"/>
                  </a:cubicBezTo>
                  <a:cubicBezTo>
                    <a:pt x="1" y="1037"/>
                    <a:pt x="1" y="1164"/>
                    <a:pt x="1" y="1291"/>
                  </a:cubicBezTo>
                  <a:cubicBezTo>
                    <a:pt x="1" y="1312"/>
                    <a:pt x="1" y="1354"/>
                    <a:pt x="1" y="1396"/>
                  </a:cubicBezTo>
                  <a:cubicBezTo>
                    <a:pt x="85" y="1587"/>
                    <a:pt x="149" y="1756"/>
                    <a:pt x="191" y="1946"/>
                  </a:cubicBezTo>
                  <a:cubicBezTo>
                    <a:pt x="445" y="1693"/>
                    <a:pt x="656" y="1396"/>
                    <a:pt x="720" y="1079"/>
                  </a:cubicBezTo>
                  <a:cubicBezTo>
                    <a:pt x="762" y="952"/>
                    <a:pt x="762" y="825"/>
                    <a:pt x="762" y="677"/>
                  </a:cubicBezTo>
                  <a:cubicBezTo>
                    <a:pt x="762" y="445"/>
                    <a:pt x="720" y="212"/>
                    <a:pt x="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6"/>
            <p:cNvSpPr/>
            <p:nvPr/>
          </p:nvSpPr>
          <p:spPr>
            <a:xfrm>
              <a:off x="1718050" y="2164050"/>
              <a:ext cx="16950" cy="50250"/>
            </a:xfrm>
            <a:custGeom>
              <a:avLst/>
              <a:gdLst/>
              <a:ahLst/>
              <a:cxnLst/>
              <a:rect l="l" t="t" r="r" b="b"/>
              <a:pathLst>
                <a:path w="678" h="2010" extrusionOk="0">
                  <a:moveTo>
                    <a:pt x="339" y="1"/>
                  </a:moveTo>
                  <a:cubicBezTo>
                    <a:pt x="127" y="318"/>
                    <a:pt x="0" y="656"/>
                    <a:pt x="0" y="1016"/>
                  </a:cubicBezTo>
                  <a:cubicBezTo>
                    <a:pt x="0" y="1206"/>
                    <a:pt x="43" y="1375"/>
                    <a:pt x="85" y="1523"/>
                  </a:cubicBezTo>
                  <a:cubicBezTo>
                    <a:pt x="212" y="1671"/>
                    <a:pt x="296" y="1841"/>
                    <a:pt x="360" y="2010"/>
                  </a:cubicBezTo>
                  <a:cubicBezTo>
                    <a:pt x="550" y="1693"/>
                    <a:pt x="677" y="1375"/>
                    <a:pt x="677" y="1037"/>
                  </a:cubicBezTo>
                  <a:lnTo>
                    <a:pt x="677" y="1016"/>
                  </a:lnTo>
                  <a:cubicBezTo>
                    <a:pt x="677" y="656"/>
                    <a:pt x="529" y="318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6"/>
            <p:cNvSpPr/>
            <p:nvPr/>
          </p:nvSpPr>
          <p:spPr>
            <a:xfrm>
              <a:off x="1703775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148" y="0"/>
                  </a:moveTo>
                  <a:cubicBezTo>
                    <a:pt x="64" y="233"/>
                    <a:pt x="0" y="465"/>
                    <a:pt x="0" y="677"/>
                  </a:cubicBezTo>
                  <a:cubicBezTo>
                    <a:pt x="0" y="825"/>
                    <a:pt x="21" y="952"/>
                    <a:pt x="64" y="1079"/>
                  </a:cubicBezTo>
                  <a:cubicBezTo>
                    <a:pt x="106" y="1248"/>
                    <a:pt x="191" y="1417"/>
                    <a:pt x="275" y="1565"/>
                  </a:cubicBezTo>
                  <a:cubicBezTo>
                    <a:pt x="423" y="1671"/>
                    <a:pt x="571" y="1798"/>
                    <a:pt x="677" y="1967"/>
                  </a:cubicBezTo>
                  <a:cubicBezTo>
                    <a:pt x="762" y="1734"/>
                    <a:pt x="804" y="1544"/>
                    <a:pt x="804" y="1332"/>
                  </a:cubicBezTo>
                  <a:cubicBezTo>
                    <a:pt x="804" y="1184"/>
                    <a:pt x="783" y="1057"/>
                    <a:pt x="762" y="909"/>
                  </a:cubicBezTo>
                  <a:cubicBezTo>
                    <a:pt x="677" y="550"/>
                    <a:pt x="444" y="254"/>
                    <a:pt x="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6"/>
            <p:cNvSpPr/>
            <p:nvPr/>
          </p:nvSpPr>
          <p:spPr>
            <a:xfrm>
              <a:off x="1697425" y="2241775"/>
              <a:ext cx="25925" cy="44450"/>
            </a:xfrm>
            <a:custGeom>
              <a:avLst/>
              <a:gdLst/>
              <a:ahLst/>
              <a:cxnLst/>
              <a:rect l="l" t="t" r="r" b="b"/>
              <a:pathLst>
                <a:path w="1037" h="1778" extrusionOk="0">
                  <a:moveTo>
                    <a:pt x="22" y="1"/>
                  </a:moveTo>
                  <a:cubicBezTo>
                    <a:pt x="22" y="64"/>
                    <a:pt x="0" y="170"/>
                    <a:pt x="0" y="233"/>
                  </a:cubicBezTo>
                  <a:cubicBezTo>
                    <a:pt x="0" y="529"/>
                    <a:pt x="64" y="825"/>
                    <a:pt x="191" y="1058"/>
                  </a:cubicBezTo>
                  <a:cubicBezTo>
                    <a:pt x="275" y="1206"/>
                    <a:pt x="381" y="1354"/>
                    <a:pt x="508" y="1481"/>
                  </a:cubicBezTo>
                  <a:cubicBezTo>
                    <a:pt x="698" y="1544"/>
                    <a:pt x="846" y="1650"/>
                    <a:pt x="994" y="1777"/>
                  </a:cubicBezTo>
                  <a:cubicBezTo>
                    <a:pt x="1016" y="1714"/>
                    <a:pt x="1037" y="1629"/>
                    <a:pt x="1037" y="1566"/>
                  </a:cubicBezTo>
                  <a:cubicBezTo>
                    <a:pt x="1037" y="1269"/>
                    <a:pt x="952" y="995"/>
                    <a:pt x="825" y="741"/>
                  </a:cubicBezTo>
                  <a:cubicBezTo>
                    <a:pt x="656" y="424"/>
                    <a:pt x="381" y="170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6"/>
            <p:cNvSpPr/>
            <p:nvPr/>
          </p:nvSpPr>
          <p:spPr>
            <a:xfrm>
              <a:off x="1874550" y="2099550"/>
              <a:ext cx="11125" cy="230025"/>
            </a:xfrm>
            <a:custGeom>
              <a:avLst/>
              <a:gdLst/>
              <a:ahLst/>
              <a:cxnLst/>
              <a:rect l="l" t="t" r="r" b="b"/>
              <a:pathLst>
                <a:path w="445" h="9201" extrusionOk="0">
                  <a:moveTo>
                    <a:pt x="1" y="0"/>
                  </a:moveTo>
                  <a:lnTo>
                    <a:pt x="1" y="9200"/>
                  </a:lnTo>
                  <a:lnTo>
                    <a:pt x="445" y="9200"/>
                  </a:lnTo>
                  <a:lnTo>
                    <a:pt x="445" y="2623"/>
                  </a:lnTo>
                  <a:cubicBezTo>
                    <a:pt x="445" y="1840"/>
                    <a:pt x="360" y="910"/>
                    <a:pt x="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6"/>
            <p:cNvSpPr/>
            <p:nvPr/>
          </p:nvSpPr>
          <p:spPr>
            <a:xfrm>
              <a:off x="1364850" y="2103725"/>
              <a:ext cx="144900" cy="258250"/>
            </a:xfrm>
            <a:custGeom>
              <a:avLst/>
              <a:gdLst/>
              <a:ahLst/>
              <a:cxnLst/>
              <a:rect l="l" t="t" r="r" b="b"/>
              <a:pathLst>
                <a:path w="5796" h="10330" extrusionOk="0">
                  <a:moveTo>
                    <a:pt x="1601" y="1"/>
                  </a:moveTo>
                  <a:cubicBezTo>
                    <a:pt x="1568" y="1"/>
                    <a:pt x="1535" y="1"/>
                    <a:pt x="1502" y="3"/>
                  </a:cubicBezTo>
                  <a:cubicBezTo>
                    <a:pt x="698" y="45"/>
                    <a:pt x="275" y="277"/>
                    <a:pt x="0" y="510"/>
                  </a:cubicBezTo>
                  <a:lnTo>
                    <a:pt x="0" y="849"/>
                  </a:lnTo>
                  <a:lnTo>
                    <a:pt x="0" y="10091"/>
                  </a:lnTo>
                  <a:cubicBezTo>
                    <a:pt x="402" y="9816"/>
                    <a:pt x="868" y="9689"/>
                    <a:pt x="1481" y="9668"/>
                  </a:cubicBezTo>
                  <a:cubicBezTo>
                    <a:pt x="1517" y="9667"/>
                    <a:pt x="1554" y="9666"/>
                    <a:pt x="1590" y="9666"/>
                  </a:cubicBezTo>
                  <a:cubicBezTo>
                    <a:pt x="2193" y="9666"/>
                    <a:pt x="2833" y="9826"/>
                    <a:pt x="3511" y="9985"/>
                  </a:cubicBezTo>
                  <a:cubicBezTo>
                    <a:pt x="4162" y="10157"/>
                    <a:pt x="4864" y="10329"/>
                    <a:pt x="5571" y="10329"/>
                  </a:cubicBezTo>
                  <a:cubicBezTo>
                    <a:pt x="5646" y="10329"/>
                    <a:pt x="5721" y="10327"/>
                    <a:pt x="5795" y="10323"/>
                  </a:cubicBezTo>
                  <a:lnTo>
                    <a:pt x="5795" y="849"/>
                  </a:lnTo>
                  <a:lnTo>
                    <a:pt x="5795" y="658"/>
                  </a:lnTo>
                  <a:cubicBezTo>
                    <a:pt x="5717" y="662"/>
                    <a:pt x="5638" y="664"/>
                    <a:pt x="5559" y="664"/>
                  </a:cubicBezTo>
                  <a:cubicBezTo>
                    <a:pt x="4814" y="664"/>
                    <a:pt x="4073" y="492"/>
                    <a:pt x="3384" y="320"/>
                  </a:cubicBezTo>
                  <a:cubicBezTo>
                    <a:pt x="2746" y="160"/>
                    <a:pt x="2146" y="1"/>
                    <a:pt x="1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6"/>
            <p:cNvSpPr/>
            <p:nvPr/>
          </p:nvSpPr>
          <p:spPr>
            <a:xfrm>
              <a:off x="1208875" y="2103725"/>
              <a:ext cx="144375" cy="258250"/>
            </a:xfrm>
            <a:custGeom>
              <a:avLst/>
              <a:gdLst/>
              <a:ahLst/>
              <a:cxnLst/>
              <a:rect l="l" t="t" r="r" b="b"/>
              <a:pathLst>
                <a:path w="5775" h="10330" extrusionOk="0">
                  <a:moveTo>
                    <a:pt x="4171" y="1"/>
                  </a:moveTo>
                  <a:cubicBezTo>
                    <a:pt x="3610" y="1"/>
                    <a:pt x="3028" y="160"/>
                    <a:pt x="2390" y="320"/>
                  </a:cubicBezTo>
                  <a:cubicBezTo>
                    <a:pt x="1682" y="492"/>
                    <a:pt x="975" y="664"/>
                    <a:pt x="235" y="664"/>
                  </a:cubicBezTo>
                  <a:cubicBezTo>
                    <a:pt x="157" y="664"/>
                    <a:pt x="79" y="662"/>
                    <a:pt x="0" y="658"/>
                  </a:cubicBezTo>
                  <a:lnTo>
                    <a:pt x="0" y="849"/>
                  </a:lnTo>
                  <a:lnTo>
                    <a:pt x="0" y="10323"/>
                  </a:lnTo>
                  <a:cubicBezTo>
                    <a:pt x="73" y="10327"/>
                    <a:pt x="146" y="10329"/>
                    <a:pt x="218" y="10329"/>
                  </a:cubicBezTo>
                  <a:cubicBezTo>
                    <a:pt x="907" y="10329"/>
                    <a:pt x="1594" y="10157"/>
                    <a:pt x="2263" y="9985"/>
                  </a:cubicBezTo>
                  <a:cubicBezTo>
                    <a:pt x="2941" y="9826"/>
                    <a:pt x="3563" y="9666"/>
                    <a:pt x="4181" y="9666"/>
                  </a:cubicBezTo>
                  <a:cubicBezTo>
                    <a:pt x="4219" y="9666"/>
                    <a:pt x="4256" y="9667"/>
                    <a:pt x="4294" y="9668"/>
                  </a:cubicBezTo>
                  <a:cubicBezTo>
                    <a:pt x="4907" y="9689"/>
                    <a:pt x="5372" y="9816"/>
                    <a:pt x="5774" y="10091"/>
                  </a:cubicBezTo>
                  <a:lnTo>
                    <a:pt x="5774" y="849"/>
                  </a:lnTo>
                  <a:lnTo>
                    <a:pt x="5774" y="510"/>
                  </a:lnTo>
                  <a:cubicBezTo>
                    <a:pt x="5499" y="256"/>
                    <a:pt x="5076" y="45"/>
                    <a:pt x="4273" y="3"/>
                  </a:cubicBezTo>
                  <a:cubicBezTo>
                    <a:pt x="4239" y="1"/>
                    <a:pt x="4205" y="1"/>
                    <a:pt x="4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6"/>
            <p:cNvSpPr/>
            <p:nvPr/>
          </p:nvSpPr>
          <p:spPr>
            <a:xfrm>
              <a:off x="1172400" y="2124925"/>
              <a:ext cx="373300" cy="287125"/>
            </a:xfrm>
            <a:custGeom>
              <a:avLst/>
              <a:gdLst/>
              <a:ahLst/>
              <a:cxnLst/>
              <a:rect l="l" t="t" r="r" b="b"/>
              <a:pathLst>
                <a:path w="14932" h="11485" extrusionOk="0">
                  <a:moveTo>
                    <a:pt x="0" y="1"/>
                  </a:moveTo>
                  <a:lnTo>
                    <a:pt x="0" y="10998"/>
                  </a:lnTo>
                  <a:lnTo>
                    <a:pt x="6641" y="10998"/>
                  </a:lnTo>
                  <a:cubicBezTo>
                    <a:pt x="6789" y="11273"/>
                    <a:pt x="7064" y="11485"/>
                    <a:pt x="7445" y="11485"/>
                  </a:cubicBezTo>
                  <a:cubicBezTo>
                    <a:pt x="7868" y="11485"/>
                    <a:pt x="8143" y="11273"/>
                    <a:pt x="8291" y="10998"/>
                  </a:cubicBezTo>
                  <a:lnTo>
                    <a:pt x="14932" y="10998"/>
                  </a:lnTo>
                  <a:lnTo>
                    <a:pt x="14932" y="1"/>
                  </a:lnTo>
                  <a:lnTo>
                    <a:pt x="14086" y="1"/>
                  </a:lnTo>
                  <a:lnTo>
                    <a:pt x="14128" y="233"/>
                  </a:lnTo>
                  <a:cubicBezTo>
                    <a:pt x="14149" y="233"/>
                    <a:pt x="14149" y="275"/>
                    <a:pt x="14149" y="297"/>
                  </a:cubicBezTo>
                  <a:lnTo>
                    <a:pt x="14149" y="10237"/>
                  </a:lnTo>
                  <a:cubicBezTo>
                    <a:pt x="13663" y="10237"/>
                    <a:pt x="8291" y="10216"/>
                    <a:pt x="7973" y="10216"/>
                  </a:cubicBezTo>
                  <a:cubicBezTo>
                    <a:pt x="7868" y="10406"/>
                    <a:pt x="7741" y="10448"/>
                    <a:pt x="7445" y="10448"/>
                  </a:cubicBezTo>
                  <a:cubicBezTo>
                    <a:pt x="7191" y="10448"/>
                    <a:pt x="7085" y="10406"/>
                    <a:pt x="6958" y="10216"/>
                  </a:cubicBezTo>
                  <a:cubicBezTo>
                    <a:pt x="6683" y="10216"/>
                    <a:pt x="1755" y="10237"/>
                    <a:pt x="783" y="10237"/>
                  </a:cubicBezTo>
                  <a:lnTo>
                    <a:pt x="783" y="297"/>
                  </a:lnTo>
                  <a:cubicBezTo>
                    <a:pt x="783" y="275"/>
                    <a:pt x="783" y="233"/>
                    <a:pt x="783" y="212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6"/>
            <p:cNvSpPr/>
            <p:nvPr/>
          </p:nvSpPr>
          <p:spPr>
            <a:xfrm>
              <a:off x="1378600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79"/>
                  </a:lnTo>
                  <a:cubicBezTo>
                    <a:pt x="4061" y="615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6"/>
            <p:cNvSpPr/>
            <p:nvPr/>
          </p:nvSpPr>
          <p:spPr>
            <a:xfrm>
              <a:off x="1378600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2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6"/>
                    <a:pt x="3490" y="489"/>
                    <a:pt x="2940" y="341"/>
                  </a:cubicBezTo>
                  <a:cubicBezTo>
                    <a:pt x="2282" y="161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6"/>
            <p:cNvSpPr/>
            <p:nvPr/>
          </p:nvSpPr>
          <p:spPr>
            <a:xfrm>
              <a:off x="1378600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58"/>
                  </a:lnTo>
                  <a:cubicBezTo>
                    <a:pt x="4061" y="616"/>
                    <a:pt x="3490" y="468"/>
                    <a:pt x="2961" y="341"/>
                  </a:cubicBezTo>
                  <a:cubicBezTo>
                    <a:pt x="2283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6"/>
            <p:cNvSpPr/>
            <p:nvPr/>
          </p:nvSpPr>
          <p:spPr>
            <a:xfrm>
              <a:off x="1378600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5"/>
                    <a:pt x="3490" y="467"/>
                    <a:pt x="2940" y="340"/>
                  </a:cubicBezTo>
                  <a:cubicBezTo>
                    <a:pt x="2282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6"/>
            <p:cNvSpPr/>
            <p:nvPr/>
          </p:nvSpPr>
          <p:spPr>
            <a:xfrm>
              <a:off x="1378600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2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37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1523" y="468"/>
                    <a:pt x="2158" y="61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80"/>
                  </a:lnTo>
                  <a:cubicBezTo>
                    <a:pt x="4061" y="637"/>
                    <a:pt x="3490" y="489"/>
                    <a:pt x="2940" y="341"/>
                  </a:cubicBezTo>
                  <a:cubicBezTo>
                    <a:pt x="2282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6"/>
            <p:cNvSpPr/>
            <p:nvPr/>
          </p:nvSpPr>
          <p:spPr>
            <a:xfrm>
              <a:off x="1378600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1053" y="0"/>
                  </a:moveTo>
                  <a:cubicBezTo>
                    <a:pt x="1012" y="0"/>
                    <a:pt x="972" y="1"/>
                    <a:pt x="931" y="2"/>
                  </a:cubicBezTo>
                  <a:cubicBezTo>
                    <a:pt x="593" y="2"/>
                    <a:pt x="275" y="44"/>
                    <a:pt x="0" y="129"/>
                  </a:cubicBezTo>
                  <a:lnTo>
                    <a:pt x="0" y="637"/>
                  </a:lnTo>
                  <a:cubicBezTo>
                    <a:pt x="254" y="531"/>
                    <a:pt x="550" y="467"/>
                    <a:pt x="952" y="446"/>
                  </a:cubicBezTo>
                  <a:cubicBezTo>
                    <a:pt x="985" y="445"/>
                    <a:pt x="1018" y="445"/>
                    <a:pt x="1051" y="445"/>
                  </a:cubicBezTo>
                  <a:cubicBezTo>
                    <a:pt x="1596" y="445"/>
                    <a:pt x="2196" y="604"/>
                    <a:pt x="2834" y="764"/>
                  </a:cubicBezTo>
                  <a:cubicBezTo>
                    <a:pt x="3405" y="912"/>
                    <a:pt x="4019" y="1060"/>
                    <a:pt x="4632" y="1102"/>
                  </a:cubicBezTo>
                  <a:lnTo>
                    <a:pt x="4632" y="637"/>
                  </a:lnTo>
                  <a:cubicBezTo>
                    <a:pt x="4061" y="594"/>
                    <a:pt x="3490" y="467"/>
                    <a:pt x="2961" y="319"/>
                  </a:cubicBezTo>
                  <a:cubicBezTo>
                    <a:pt x="2288" y="141"/>
                    <a:pt x="1652" y="0"/>
                    <a:pt x="105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6"/>
            <p:cNvSpPr/>
            <p:nvPr/>
          </p:nvSpPr>
          <p:spPr>
            <a:xfrm>
              <a:off x="1223675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2"/>
                    <a:pt x="1693" y="341"/>
                  </a:cubicBezTo>
                  <a:cubicBezTo>
                    <a:pt x="1121" y="468"/>
                    <a:pt x="572" y="616"/>
                    <a:pt x="1" y="658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61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6"/>
            <p:cNvSpPr/>
            <p:nvPr/>
          </p:nvSpPr>
          <p:spPr>
            <a:xfrm>
              <a:off x="1223675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3" y="1"/>
                  </a:moveTo>
                  <a:cubicBezTo>
                    <a:pt x="2992" y="1"/>
                    <a:pt x="2371" y="162"/>
                    <a:pt x="1693" y="341"/>
                  </a:cubicBezTo>
                  <a:cubicBezTo>
                    <a:pt x="1143" y="489"/>
                    <a:pt x="572" y="637"/>
                    <a:pt x="1" y="680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819" y="785"/>
                  </a:cubicBezTo>
                  <a:cubicBezTo>
                    <a:pt x="2475" y="616"/>
                    <a:pt x="3110" y="468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6" y="2"/>
                    <a:pt x="3629" y="1"/>
                    <a:pt x="359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1378600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7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0"/>
                    <a:pt x="4632" y="1123"/>
                  </a:cubicBezTo>
                  <a:lnTo>
                    <a:pt x="4632" y="679"/>
                  </a:lnTo>
                  <a:cubicBezTo>
                    <a:pt x="4061" y="636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6"/>
            <p:cNvSpPr/>
            <p:nvPr/>
          </p:nvSpPr>
          <p:spPr>
            <a:xfrm>
              <a:off x="1223675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1"/>
                    <a:pt x="1693" y="341"/>
                  </a:cubicBezTo>
                  <a:cubicBezTo>
                    <a:pt x="1121" y="489"/>
                    <a:pt x="572" y="616"/>
                    <a:pt x="1" y="658"/>
                  </a:cubicBezTo>
                  <a:lnTo>
                    <a:pt x="1" y="1123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2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6"/>
            <p:cNvSpPr/>
            <p:nvPr/>
          </p:nvSpPr>
          <p:spPr>
            <a:xfrm>
              <a:off x="1223675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3576" y="0"/>
                  </a:moveTo>
                  <a:cubicBezTo>
                    <a:pt x="2962" y="0"/>
                    <a:pt x="2346" y="141"/>
                    <a:pt x="1693" y="319"/>
                  </a:cubicBezTo>
                  <a:cubicBezTo>
                    <a:pt x="1121" y="467"/>
                    <a:pt x="572" y="594"/>
                    <a:pt x="1" y="637"/>
                  </a:cubicBezTo>
                  <a:lnTo>
                    <a:pt x="1" y="1102"/>
                  </a:lnTo>
                  <a:cubicBezTo>
                    <a:pt x="614" y="1060"/>
                    <a:pt x="1206" y="912"/>
                    <a:pt x="1798" y="764"/>
                  </a:cubicBezTo>
                  <a:cubicBezTo>
                    <a:pt x="2436" y="604"/>
                    <a:pt x="3018" y="445"/>
                    <a:pt x="3579" y="445"/>
                  </a:cubicBezTo>
                  <a:cubicBezTo>
                    <a:pt x="3613" y="445"/>
                    <a:pt x="3647" y="445"/>
                    <a:pt x="3681" y="446"/>
                  </a:cubicBezTo>
                  <a:cubicBezTo>
                    <a:pt x="4082" y="467"/>
                    <a:pt x="4400" y="531"/>
                    <a:pt x="4632" y="637"/>
                  </a:cubicBezTo>
                  <a:lnTo>
                    <a:pt x="4632" y="129"/>
                  </a:lnTo>
                  <a:cubicBezTo>
                    <a:pt x="4357" y="44"/>
                    <a:pt x="4061" y="2"/>
                    <a:pt x="3702" y="2"/>
                  </a:cubicBezTo>
                  <a:cubicBezTo>
                    <a:pt x="3660" y="1"/>
                    <a:pt x="3618" y="0"/>
                    <a:pt x="3576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6"/>
            <p:cNvSpPr/>
            <p:nvPr/>
          </p:nvSpPr>
          <p:spPr>
            <a:xfrm>
              <a:off x="1223675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14" y="1081"/>
                    <a:pt x="1206" y="954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8"/>
                  </a:cubicBezTo>
                  <a:lnTo>
                    <a:pt x="4632" y="150"/>
                  </a:lnTo>
                  <a:cubicBezTo>
                    <a:pt x="4357" y="65"/>
                    <a:pt x="4040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6"/>
            <p:cNvSpPr/>
            <p:nvPr/>
          </p:nvSpPr>
          <p:spPr>
            <a:xfrm>
              <a:off x="1223675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35" y="1080"/>
                    <a:pt x="1206" y="932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7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6"/>
            <p:cNvSpPr/>
            <p:nvPr/>
          </p:nvSpPr>
          <p:spPr>
            <a:xfrm>
              <a:off x="1223675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3" y="0"/>
                  </a:moveTo>
                  <a:cubicBezTo>
                    <a:pt x="2992" y="0"/>
                    <a:pt x="2371" y="161"/>
                    <a:pt x="1693" y="340"/>
                  </a:cubicBezTo>
                  <a:cubicBezTo>
                    <a:pt x="1121" y="488"/>
                    <a:pt x="572" y="615"/>
                    <a:pt x="1" y="679"/>
                  </a:cubicBezTo>
                  <a:lnTo>
                    <a:pt x="1" y="1123"/>
                  </a:lnTo>
                  <a:cubicBezTo>
                    <a:pt x="635" y="1081"/>
                    <a:pt x="1206" y="932"/>
                    <a:pt x="1819" y="784"/>
                  </a:cubicBezTo>
                  <a:cubicBezTo>
                    <a:pt x="2438" y="625"/>
                    <a:pt x="3037" y="465"/>
                    <a:pt x="3582" y="465"/>
                  </a:cubicBezTo>
                  <a:cubicBezTo>
                    <a:pt x="3615" y="465"/>
                    <a:pt x="3648" y="466"/>
                    <a:pt x="3681" y="467"/>
                  </a:cubicBezTo>
                  <a:cubicBezTo>
                    <a:pt x="4082" y="488"/>
                    <a:pt x="4400" y="552"/>
                    <a:pt x="4632" y="636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6" y="1"/>
                    <a:pt x="3629" y="0"/>
                    <a:pt x="359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1389175" y="28910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38" y="1"/>
                  </a:moveTo>
                  <a:lnTo>
                    <a:pt x="1883" y="1270"/>
                  </a:lnTo>
                  <a:lnTo>
                    <a:pt x="508" y="974"/>
                  </a:lnTo>
                  <a:lnTo>
                    <a:pt x="1079" y="2285"/>
                  </a:lnTo>
                  <a:lnTo>
                    <a:pt x="0" y="3173"/>
                  </a:lnTo>
                  <a:lnTo>
                    <a:pt x="1375" y="3533"/>
                  </a:lnTo>
                  <a:lnTo>
                    <a:pt x="1396" y="4950"/>
                  </a:lnTo>
                  <a:lnTo>
                    <a:pt x="2538" y="4083"/>
                  </a:lnTo>
                  <a:lnTo>
                    <a:pt x="3659" y="4950"/>
                  </a:lnTo>
                  <a:lnTo>
                    <a:pt x="3680" y="3533"/>
                  </a:lnTo>
                  <a:lnTo>
                    <a:pt x="5055" y="3173"/>
                  </a:lnTo>
                  <a:lnTo>
                    <a:pt x="3976" y="2285"/>
                  </a:lnTo>
                  <a:lnTo>
                    <a:pt x="4569" y="974"/>
                  </a:lnTo>
                  <a:lnTo>
                    <a:pt x="3152" y="1270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6"/>
            <p:cNvSpPr/>
            <p:nvPr/>
          </p:nvSpPr>
          <p:spPr>
            <a:xfrm>
              <a:off x="1552550" y="3105200"/>
              <a:ext cx="143850" cy="145425"/>
            </a:xfrm>
            <a:custGeom>
              <a:avLst/>
              <a:gdLst/>
              <a:ahLst/>
              <a:cxnLst/>
              <a:rect l="l" t="t" r="r" b="b"/>
              <a:pathLst>
                <a:path w="5754" h="5817" extrusionOk="0">
                  <a:moveTo>
                    <a:pt x="2877" y="0"/>
                  </a:moveTo>
                  <a:lnTo>
                    <a:pt x="2263" y="1375"/>
                  </a:lnTo>
                  <a:lnTo>
                    <a:pt x="825" y="846"/>
                  </a:lnTo>
                  <a:lnTo>
                    <a:pt x="1354" y="2285"/>
                  </a:lnTo>
                  <a:lnTo>
                    <a:pt x="0" y="2898"/>
                  </a:lnTo>
                  <a:lnTo>
                    <a:pt x="1354" y="3554"/>
                  </a:lnTo>
                  <a:lnTo>
                    <a:pt x="825" y="4971"/>
                  </a:lnTo>
                  <a:lnTo>
                    <a:pt x="2263" y="4442"/>
                  </a:lnTo>
                  <a:lnTo>
                    <a:pt x="2877" y="5817"/>
                  </a:lnTo>
                  <a:lnTo>
                    <a:pt x="3490" y="4442"/>
                  </a:lnTo>
                  <a:lnTo>
                    <a:pt x="4907" y="4971"/>
                  </a:lnTo>
                  <a:lnTo>
                    <a:pt x="4400" y="3554"/>
                  </a:lnTo>
                  <a:lnTo>
                    <a:pt x="5753" y="2919"/>
                  </a:lnTo>
                  <a:lnTo>
                    <a:pt x="4400" y="2285"/>
                  </a:lnTo>
                  <a:lnTo>
                    <a:pt x="4907" y="846"/>
                  </a:lnTo>
                  <a:lnTo>
                    <a:pt x="4907" y="846"/>
                  </a:lnTo>
                  <a:lnTo>
                    <a:pt x="3490" y="1375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1560475" y="27287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18" y="0"/>
                  </a:moveTo>
                  <a:lnTo>
                    <a:pt x="1883" y="1269"/>
                  </a:lnTo>
                  <a:lnTo>
                    <a:pt x="466" y="973"/>
                  </a:lnTo>
                  <a:lnTo>
                    <a:pt x="1079" y="2263"/>
                  </a:lnTo>
                  <a:lnTo>
                    <a:pt x="1" y="3194"/>
                  </a:lnTo>
                  <a:lnTo>
                    <a:pt x="1375" y="3532"/>
                  </a:lnTo>
                  <a:lnTo>
                    <a:pt x="1397" y="4949"/>
                  </a:lnTo>
                  <a:lnTo>
                    <a:pt x="2518" y="4082"/>
                  </a:lnTo>
                  <a:lnTo>
                    <a:pt x="3660" y="4949"/>
                  </a:lnTo>
                  <a:lnTo>
                    <a:pt x="3681" y="3532"/>
                  </a:lnTo>
                  <a:lnTo>
                    <a:pt x="5055" y="3194"/>
                  </a:lnTo>
                  <a:lnTo>
                    <a:pt x="3977" y="2263"/>
                  </a:lnTo>
                  <a:lnTo>
                    <a:pt x="4569" y="973"/>
                  </a:lnTo>
                  <a:lnTo>
                    <a:pt x="3152" y="1269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1641900" y="2957150"/>
              <a:ext cx="87800" cy="83575"/>
            </a:xfrm>
            <a:custGeom>
              <a:avLst/>
              <a:gdLst/>
              <a:ahLst/>
              <a:cxnLst/>
              <a:rect l="l" t="t" r="r" b="b"/>
              <a:pathLst>
                <a:path w="3512" h="3343" extrusionOk="0">
                  <a:moveTo>
                    <a:pt x="1756" y="1"/>
                  </a:moveTo>
                  <a:lnTo>
                    <a:pt x="1206" y="1079"/>
                  </a:lnTo>
                  <a:lnTo>
                    <a:pt x="1" y="1270"/>
                  </a:lnTo>
                  <a:lnTo>
                    <a:pt x="868" y="2137"/>
                  </a:lnTo>
                  <a:lnTo>
                    <a:pt x="678" y="3342"/>
                  </a:lnTo>
                  <a:lnTo>
                    <a:pt x="678" y="3342"/>
                  </a:lnTo>
                  <a:lnTo>
                    <a:pt x="1756" y="2792"/>
                  </a:lnTo>
                  <a:lnTo>
                    <a:pt x="2856" y="3342"/>
                  </a:lnTo>
                  <a:lnTo>
                    <a:pt x="2666" y="2137"/>
                  </a:lnTo>
                  <a:lnTo>
                    <a:pt x="3512" y="1270"/>
                  </a:lnTo>
                  <a:lnTo>
                    <a:pt x="2327" y="1079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6"/>
            <p:cNvSpPr/>
            <p:nvPr/>
          </p:nvSpPr>
          <p:spPr>
            <a:xfrm>
              <a:off x="1731800" y="2848775"/>
              <a:ext cx="93600" cy="107350"/>
            </a:xfrm>
            <a:custGeom>
              <a:avLst/>
              <a:gdLst/>
              <a:ahLst/>
              <a:cxnLst/>
              <a:rect l="l" t="t" r="r" b="b"/>
              <a:pathLst>
                <a:path w="3744" h="4294" extrusionOk="0">
                  <a:moveTo>
                    <a:pt x="1882" y="0"/>
                  </a:moveTo>
                  <a:lnTo>
                    <a:pt x="1269" y="1079"/>
                  </a:lnTo>
                  <a:lnTo>
                    <a:pt x="0" y="1058"/>
                  </a:lnTo>
                  <a:lnTo>
                    <a:pt x="656" y="2136"/>
                  </a:lnTo>
                  <a:lnTo>
                    <a:pt x="0" y="3215"/>
                  </a:lnTo>
                  <a:lnTo>
                    <a:pt x="1269" y="3194"/>
                  </a:lnTo>
                  <a:lnTo>
                    <a:pt x="1882" y="4293"/>
                  </a:lnTo>
                  <a:lnTo>
                    <a:pt x="2475" y="3194"/>
                  </a:lnTo>
                  <a:lnTo>
                    <a:pt x="3744" y="3215"/>
                  </a:lnTo>
                  <a:lnTo>
                    <a:pt x="3109" y="2136"/>
                  </a:lnTo>
                  <a:lnTo>
                    <a:pt x="3744" y="1058"/>
                  </a:lnTo>
                  <a:lnTo>
                    <a:pt x="2475" y="1079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6"/>
            <p:cNvSpPr/>
            <p:nvPr/>
          </p:nvSpPr>
          <p:spPr>
            <a:xfrm>
              <a:off x="1172925" y="2401450"/>
              <a:ext cx="901500" cy="547800"/>
            </a:xfrm>
            <a:custGeom>
              <a:avLst/>
              <a:gdLst/>
              <a:ahLst/>
              <a:cxnLst/>
              <a:rect l="l" t="t" r="r" b="b"/>
              <a:pathLst>
                <a:path w="36060" h="21912" extrusionOk="0">
                  <a:moveTo>
                    <a:pt x="18020" y="1"/>
                  </a:moveTo>
                  <a:lnTo>
                    <a:pt x="0" y="16201"/>
                  </a:lnTo>
                  <a:cubicBezTo>
                    <a:pt x="592" y="18020"/>
                    <a:pt x="1333" y="19945"/>
                    <a:pt x="2369" y="21911"/>
                  </a:cubicBezTo>
                  <a:lnTo>
                    <a:pt x="18020" y="7847"/>
                  </a:lnTo>
                  <a:lnTo>
                    <a:pt x="33691" y="21911"/>
                  </a:lnTo>
                  <a:cubicBezTo>
                    <a:pt x="34728" y="19945"/>
                    <a:pt x="35468" y="18020"/>
                    <a:pt x="36060" y="16201"/>
                  </a:cubicBezTo>
                  <a:lnTo>
                    <a:pt x="18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2191800" y="2830775"/>
              <a:ext cx="105775" cy="237450"/>
            </a:xfrm>
            <a:custGeom>
              <a:avLst/>
              <a:gdLst/>
              <a:ahLst/>
              <a:cxnLst/>
              <a:rect l="l" t="t" r="r" b="b"/>
              <a:pathLst>
                <a:path w="4231" h="9498" extrusionOk="0">
                  <a:moveTo>
                    <a:pt x="698" y="1"/>
                  </a:moveTo>
                  <a:cubicBezTo>
                    <a:pt x="508" y="720"/>
                    <a:pt x="254" y="1397"/>
                    <a:pt x="0" y="2074"/>
                  </a:cubicBezTo>
                  <a:lnTo>
                    <a:pt x="2432" y="4252"/>
                  </a:lnTo>
                  <a:lnTo>
                    <a:pt x="1586" y="9497"/>
                  </a:lnTo>
                  <a:cubicBezTo>
                    <a:pt x="2538" y="7594"/>
                    <a:pt x="3511" y="5394"/>
                    <a:pt x="4230" y="3152"/>
                  </a:cubicBezTo>
                  <a:cubicBezTo>
                    <a:pt x="3892" y="2856"/>
                    <a:pt x="1438" y="657"/>
                    <a:pt x="6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2178050" y="3017425"/>
              <a:ext cx="38625" cy="94150"/>
            </a:xfrm>
            <a:custGeom>
              <a:avLst/>
              <a:gdLst/>
              <a:ahLst/>
              <a:cxnLst/>
              <a:rect l="l" t="t" r="r" b="b"/>
              <a:pathLst>
                <a:path w="1545" h="3766" extrusionOk="0">
                  <a:moveTo>
                    <a:pt x="1544" y="1"/>
                  </a:moveTo>
                  <a:lnTo>
                    <a:pt x="1544" y="1"/>
                  </a:lnTo>
                  <a:cubicBezTo>
                    <a:pt x="1100" y="995"/>
                    <a:pt x="571" y="1968"/>
                    <a:pt x="21" y="2898"/>
                  </a:cubicBezTo>
                  <a:cubicBezTo>
                    <a:pt x="21" y="2898"/>
                    <a:pt x="21" y="2898"/>
                    <a:pt x="0" y="2919"/>
                  </a:cubicBezTo>
                  <a:cubicBezTo>
                    <a:pt x="402" y="3258"/>
                    <a:pt x="719" y="3554"/>
                    <a:pt x="973" y="3765"/>
                  </a:cubicBezTo>
                  <a:lnTo>
                    <a:pt x="1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6"/>
            <p:cNvSpPr/>
            <p:nvPr/>
          </p:nvSpPr>
          <p:spPr>
            <a:xfrm>
              <a:off x="949800" y="2830775"/>
              <a:ext cx="105775" cy="236900"/>
            </a:xfrm>
            <a:custGeom>
              <a:avLst/>
              <a:gdLst/>
              <a:ahLst/>
              <a:cxnLst/>
              <a:rect l="l" t="t" r="r" b="b"/>
              <a:pathLst>
                <a:path w="4231" h="9476" extrusionOk="0">
                  <a:moveTo>
                    <a:pt x="3511" y="1"/>
                  </a:moveTo>
                  <a:cubicBezTo>
                    <a:pt x="2792" y="657"/>
                    <a:pt x="339" y="2856"/>
                    <a:pt x="0" y="3152"/>
                  </a:cubicBezTo>
                  <a:cubicBezTo>
                    <a:pt x="719" y="5373"/>
                    <a:pt x="1671" y="7572"/>
                    <a:pt x="2644" y="9476"/>
                  </a:cubicBezTo>
                  <a:lnTo>
                    <a:pt x="1798" y="4252"/>
                  </a:lnTo>
                  <a:lnTo>
                    <a:pt x="4230" y="2074"/>
                  </a:lnTo>
                  <a:cubicBezTo>
                    <a:pt x="3976" y="1397"/>
                    <a:pt x="3722" y="720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6"/>
            <p:cNvSpPr/>
            <p:nvPr/>
          </p:nvSpPr>
          <p:spPr>
            <a:xfrm>
              <a:off x="1030150" y="3017425"/>
              <a:ext cx="39150" cy="94150"/>
            </a:xfrm>
            <a:custGeom>
              <a:avLst/>
              <a:gdLst/>
              <a:ahLst/>
              <a:cxnLst/>
              <a:rect l="l" t="t" r="r" b="b"/>
              <a:pathLst>
                <a:path w="1566" h="3766" extrusionOk="0">
                  <a:moveTo>
                    <a:pt x="1" y="1"/>
                  </a:moveTo>
                  <a:lnTo>
                    <a:pt x="593" y="3765"/>
                  </a:lnTo>
                  <a:cubicBezTo>
                    <a:pt x="826" y="3554"/>
                    <a:pt x="1185" y="3237"/>
                    <a:pt x="1566" y="2898"/>
                  </a:cubicBezTo>
                  <a:cubicBezTo>
                    <a:pt x="995" y="1968"/>
                    <a:pt x="466" y="99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1021700" y="2865675"/>
              <a:ext cx="1203950" cy="642975"/>
            </a:xfrm>
            <a:custGeom>
              <a:avLst/>
              <a:gdLst/>
              <a:ahLst/>
              <a:cxnLst/>
              <a:rect l="l" t="t" r="r" b="b"/>
              <a:pathLst>
                <a:path w="48158" h="25719" extrusionOk="0">
                  <a:moveTo>
                    <a:pt x="3427" y="1"/>
                  </a:moveTo>
                  <a:cubicBezTo>
                    <a:pt x="2729" y="614"/>
                    <a:pt x="381" y="2729"/>
                    <a:pt x="0" y="3089"/>
                  </a:cubicBezTo>
                  <a:cubicBezTo>
                    <a:pt x="910" y="5394"/>
                    <a:pt x="2010" y="7615"/>
                    <a:pt x="3300" y="9666"/>
                  </a:cubicBezTo>
                  <a:cubicBezTo>
                    <a:pt x="7805" y="16836"/>
                    <a:pt x="14128" y="22081"/>
                    <a:pt x="21657" y="24830"/>
                  </a:cubicBezTo>
                  <a:cubicBezTo>
                    <a:pt x="21657" y="24830"/>
                    <a:pt x="23815" y="25613"/>
                    <a:pt x="24069" y="25718"/>
                  </a:cubicBezTo>
                  <a:cubicBezTo>
                    <a:pt x="24343" y="25613"/>
                    <a:pt x="26501" y="24830"/>
                    <a:pt x="26501" y="24830"/>
                  </a:cubicBezTo>
                  <a:cubicBezTo>
                    <a:pt x="34009" y="22081"/>
                    <a:pt x="40354" y="16836"/>
                    <a:pt x="44858" y="9687"/>
                  </a:cubicBezTo>
                  <a:cubicBezTo>
                    <a:pt x="46127" y="7657"/>
                    <a:pt x="47227" y="5415"/>
                    <a:pt x="48158" y="3089"/>
                  </a:cubicBezTo>
                  <a:cubicBezTo>
                    <a:pt x="47756" y="2729"/>
                    <a:pt x="45408" y="614"/>
                    <a:pt x="44732" y="1"/>
                  </a:cubicBezTo>
                  <a:cubicBezTo>
                    <a:pt x="43801" y="2644"/>
                    <a:pt x="42638" y="5140"/>
                    <a:pt x="41200" y="7382"/>
                  </a:cubicBezTo>
                  <a:cubicBezTo>
                    <a:pt x="37223" y="13748"/>
                    <a:pt x="31640" y="18380"/>
                    <a:pt x="25041" y="20812"/>
                  </a:cubicBezTo>
                  <a:lnTo>
                    <a:pt x="24069" y="21150"/>
                  </a:lnTo>
                  <a:cubicBezTo>
                    <a:pt x="24069" y="21150"/>
                    <a:pt x="23117" y="20812"/>
                    <a:pt x="23117" y="20812"/>
                  </a:cubicBezTo>
                  <a:cubicBezTo>
                    <a:pt x="16497" y="18380"/>
                    <a:pt x="10935" y="13748"/>
                    <a:pt x="6937" y="7382"/>
                  </a:cubicBezTo>
                  <a:cubicBezTo>
                    <a:pt x="5520" y="5140"/>
                    <a:pt x="4357" y="2644"/>
                    <a:pt x="3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1078800" y="3012675"/>
              <a:ext cx="78800" cy="71400"/>
            </a:xfrm>
            <a:custGeom>
              <a:avLst/>
              <a:gdLst/>
              <a:ahLst/>
              <a:cxnLst/>
              <a:rect l="l" t="t" r="r" b="b"/>
              <a:pathLst>
                <a:path w="3152" h="2856" extrusionOk="0">
                  <a:moveTo>
                    <a:pt x="2581" y="339"/>
                  </a:moveTo>
                  <a:lnTo>
                    <a:pt x="1904" y="1100"/>
                  </a:lnTo>
                  <a:lnTo>
                    <a:pt x="1608" y="550"/>
                  </a:lnTo>
                  <a:lnTo>
                    <a:pt x="2581" y="339"/>
                  </a:lnTo>
                  <a:close/>
                  <a:moveTo>
                    <a:pt x="2708" y="0"/>
                  </a:moveTo>
                  <a:cubicBezTo>
                    <a:pt x="1967" y="127"/>
                    <a:pt x="804" y="318"/>
                    <a:pt x="276" y="339"/>
                  </a:cubicBezTo>
                  <a:lnTo>
                    <a:pt x="149" y="191"/>
                  </a:lnTo>
                  <a:lnTo>
                    <a:pt x="1" y="275"/>
                  </a:lnTo>
                  <a:cubicBezTo>
                    <a:pt x="85" y="381"/>
                    <a:pt x="149" y="508"/>
                    <a:pt x="212" y="635"/>
                  </a:cubicBezTo>
                  <a:cubicBezTo>
                    <a:pt x="297" y="783"/>
                    <a:pt x="360" y="931"/>
                    <a:pt x="445" y="1079"/>
                  </a:cubicBezTo>
                  <a:lnTo>
                    <a:pt x="572" y="994"/>
                  </a:lnTo>
                  <a:lnTo>
                    <a:pt x="508" y="783"/>
                  </a:lnTo>
                  <a:lnTo>
                    <a:pt x="1270" y="593"/>
                  </a:lnTo>
                  <a:lnTo>
                    <a:pt x="1693" y="1333"/>
                  </a:lnTo>
                  <a:cubicBezTo>
                    <a:pt x="1545" y="1502"/>
                    <a:pt x="1291" y="1756"/>
                    <a:pt x="1143" y="1904"/>
                  </a:cubicBezTo>
                  <a:lnTo>
                    <a:pt x="995" y="1735"/>
                  </a:lnTo>
                  <a:lnTo>
                    <a:pt x="847" y="1819"/>
                  </a:lnTo>
                  <a:cubicBezTo>
                    <a:pt x="952" y="1988"/>
                    <a:pt x="1058" y="2158"/>
                    <a:pt x="1164" y="2348"/>
                  </a:cubicBezTo>
                  <a:cubicBezTo>
                    <a:pt x="1248" y="2517"/>
                    <a:pt x="1333" y="2686"/>
                    <a:pt x="1439" y="2856"/>
                  </a:cubicBezTo>
                  <a:lnTo>
                    <a:pt x="1587" y="2771"/>
                  </a:lnTo>
                  <a:lnTo>
                    <a:pt x="1502" y="2559"/>
                  </a:lnTo>
                  <a:cubicBezTo>
                    <a:pt x="1650" y="2369"/>
                    <a:pt x="2116" y="1819"/>
                    <a:pt x="2454" y="1439"/>
                  </a:cubicBezTo>
                  <a:lnTo>
                    <a:pt x="3152" y="656"/>
                  </a:lnTo>
                  <a:lnTo>
                    <a:pt x="3110" y="402"/>
                  </a:lnTo>
                  <a:cubicBezTo>
                    <a:pt x="2962" y="275"/>
                    <a:pt x="2835" y="148"/>
                    <a:pt x="270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6"/>
            <p:cNvSpPr/>
            <p:nvPr/>
          </p:nvSpPr>
          <p:spPr>
            <a:xfrm>
              <a:off x="1138025" y="3083000"/>
              <a:ext cx="93075" cy="88850"/>
            </a:xfrm>
            <a:custGeom>
              <a:avLst/>
              <a:gdLst/>
              <a:ahLst/>
              <a:cxnLst/>
              <a:rect l="l" t="t" r="r" b="b"/>
              <a:pathLst>
                <a:path w="3723" h="3554" extrusionOk="0">
                  <a:moveTo>
                    <a:pt x="2115" y="0"/>
                  </a:moveTo>
                  <a:lnTo>
                    <a:pt x="1988" y="106"/>
                  </a:lnTo>
                  <a:lnTo>
                    <a:pt x="2094" y="317"/>
                  </a:lnTo>
                  <a:cubicBezTo>
                    <a:pt x="1925" y="466"/>
                    <a:pt x="1756" y="614"/>
                    <a:pt x="1523" y="762"/>
                  </a:cubicBezTo>
                  <a:lnTo>
                    <a:pt x="910" y="1206"/>
                  </a:lnTo>
                  <a:cubicBezTo>
                    <a:pt x="698" y="1354"/>
                    <a:pt x="508" y="1481"/>
                    <a:pt x="318" y="1586"/>
                  </a:cubicBezTo>
                  <a:lnTo>
                    <a:pt x="148" y="1417"/>
                  </a:lnTo>
                  <a:lnTo>
                    <a:pt x="0" y="1523"/>
                  </a:lnTo>
                  <a:cubicBezTo>
                    <a:pt x="106" y="1650"/>
                    <a:pt x="191" y="1756"/>
                    <a:pt x="275" y="1883"/>
                  </a:cubicBezTo>
                  <a:cubicBezTo>
                    <a:pt x="360" y="2009"/>
                    <a:pt x="444" y="2136"/>
                    <a:pt x="550" y="2263"/>
                  </a:cubicBezTo>
                  <a:lnTo>
                    <a:pt x="677" y="2179"/>
                  </a:lnTo>
                  <a:lnTo>
                    <a:pt x="571" y="1946"/>
                  </a:lnTo>
                  <a:cubicBezTo>
                    <a:pt x="931" y="1650"/>
                    <a:pt x="1460" y="1269"/>
                    <a:pt x="1883" y="973"/>
                  </a:cubicBezTo>
                  <a:lnTo>
                    <a:pt x="1883" y="973"/>
                  </a:lnTo>
                  <a:cubicBezTo>
                    <a:pt x="1608" y="1650"/>
                    <a:pt x="1375" y="2369"/>
                    <a:pt x="1100" y="3088"/>
                  </a:cubicBezTo>
                  <a:cubicBezTo>
                    <a:pt x="1164" y="3173"/>
                    <a:pt x="1227" y="3257"/>
                    <a:pt x="1290" y="3321"/>
                  </a:cubicBezTo>
                  <a:cubicBezTo>
                    <a:pt x="1333" y="3405"/>
                    <a:pt x="1396" y="3490"/>
                    <a:pt x="1438" y="3553"/>
                  </a:cubicBezTo>
                  <a:cubicBezTo>
                    <a:pt x="1629" y="3405"/>
                    <a:pt x="1904" y="3194"/>
                    <a:pt x="2200" y="2982"/>
                  </a:cubicBezTo>
                  <a:lnTo>
                    <a:pt x="2792" y="2538"/>
                  </a:lnTo>
                  <a:cubicBezTo>
                    <a:pt x="3025" y="2390"/>
                    <a:pt x="3215" y="2263"/>
                    <a:pt x="3405" y="2157"/>
                  </a:cubicBezTo>
                  <a:lnTo>
                    <a:pt x="3575" y="2327"/>
                  </a:lnTo>
                  <a:lnTo>
                    <a:pt x="3723" y="2221"/>
                  </a:lnTo>
                  <a:cubicBezTo>
                    <a:pt x="3617" y="2094"/>
                    <a:pt x="3532" y="1967"/>
                    <a:pt x="3448" y="1840"/>
                  </a:cubicBezTo>
                  <a:cubicBezTo>
                    <a:pt x="3342" y="1734"/>
                    <a:pt x="3257" y="1608"/>
                    <a:pt x="3173" y="1481"/>
                  </a:cubicBezTo>
                  <a:lnTo>
                    <a:pt x="3046" y="1565"/>
                  </a:lnTo>
                  <a:lnTo>
                    <a:pt x="3152" y="1798"/>
                  </a:lnTo>
                  <a:cubicBezTo>
                    <a:pt x="2792" y="2094"/>
                    <a:pt x="1861" y="2771"/>
                    <a:pt x="1861" y="2771"/>
                  </a:cubicBezTo>
                  <a:cubicBezTo>
                    <a:pt x="2094" y="2115"/>
                    <a:pt x="2369" y="1375"/>
                    <a:pt x="2602" y="698"/>
                  </a:cubicBezTo>
                  <a:cubicBezTo>
                    <a:pt x="2517" y="571"/>
                    <a:pt x="2433" y="466"/>
                    <a:pt x="2348" y="360"/>
                  </a:cubicBezTo>
                  <a:cubicBezTo>
                    <a:pt x="2263" y="233"/>
                    <a:pt x="2200" y="127"/>
                    <a:pt x="2115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6"/>
            <p:cNvSpPr/>
            <p:nvPr/>
          </p:nvSpPr>
          <p:spPr>
            <a:xfrm>
              <a:off x="1216800" y="3183400"/>
              <a:ext cx="80925" cy="70925"/>
            </a:xfrm>
            <a:custGeom>
              <a:avLst/>
              <a:gdLst/>
              <a:ahLst/>
              <a:cxnLst/>
              <a:rect l="l" t="t" r="r" b="b"/>
              <a:pathLst>
                <a:path w="3237" h="2837" extrusionOk="0">
                  <a:moveTo>
                    <a:pt x="1490" y="1"/>
                  </a:moveTo>
                  <a:cubicBezTo>
                    <a:pt x="1169" y="1"/>
                    <a:pt x="856" y="117"/>
                    <a:pt x="593" y="362"/>
                  </a:cubicBezTo>
                  <a:cubicBezTo>
                    <a:pt x="1" y="891"/>
                    <a:pt x="64" y="1716"/>
                    <a:pt x="529" y="2223"/>
                  </a:cubicBezTo>
                  <a:cubicBezTo>
                    <a:pt x="868" y="2583"/>
                    <a:pt x="1227" y="2794"/>
                    <a:pt x="1819" y="2837"/>
                  </a:cubicBezTo>
                  <a:lnTo>
                    <a:pt x="1862" y="2541"/>
                  </a:lnTo>
                  <a:cubicBezTo>
                    <a:pt x="1523" y="2477"/>
                    <a:pt x="1270" y="2350"/>
                    <a:pt x="1122" y="2160"/>
                  </a:cubicBezTo>
                  <a:cubicBezTo>
                    <a:pt x="741" y="1758"/>
                    <a:pt x="720" y="1208"/>
                    <a:pt x="1164" y="785"/>
                  </a:cubicBezTo>
                  <a:cubicBezTo>
                    <a:pt x="1358" y="600"/>
                    <a:pt x="1561" y="524"/>
                    <a:pt x="1752" y="524"/>
                  </a:cubicBezTo>
                  <a:cubicBezTo>
                    <a:pt x="1997" y="524"/>
                    <a:pt x="2224" y="649"/>
                    <a:pt x="2390" y="827"/>
                  </a:cubicBezTo>
                  <a:cubicBezTo>
                    <a:pt x="2539" y="954"/>
                    <a:pt x="2644" y="1208"/>
                    <a:pt x="2687" y="1398"/>
                  </a:cubicBezTo>
                  <a:lnTo>
                    <a:pt x="2539" y="1568"/>
                  </a:lnTo>
                  <a:lnTo>
                    <a:pt x="2665" y="1716"/>
                  </a:lnTo>
                  <a:cubicBezTo>
                    <a:pt x="2813" y="1589"/>
                    <a:pt x="3046" y="1462"/>
                    <a:pt x="3236" y="1377"/>
                  </a:cubicBezTo>
                  <a:cubicBezTo>
                    <a:pt x="3088" y="1081"/>
                    <a:pt x="2940" y="827"/>
                    <a:pt x="2708" y="595"/>
                  </a:cubicBezTo>
                  <a:cubicBezTo>
                    <a:pt x="2357" y="208"/>
                    <a:pt x="1917" y="1"/>
                    <a:pt x="14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1294000" y="3257425"/>
              <a:ext cx="85150" cy="72300"/>
            </a:xfrm>
            <a:custGeom>
              <a:avLst/>
              <a:gdLst/>
              <a:ahLst/>
              <a:cxnLst/>
              <a:rect l="l" t="t" r="r" b="b"/>
              <a:pathLst>
                <a:path w="3406" h="2892" extrusionOk="0">
                  <a:moveTo>
                    <a:pt x="1869" y="514"/>
                  </a:moveTo>
                  <a:cubicBezTo>
                    <a:pt x="2033" y="514"/>
                    <a:pt x="2191" y="572"/>
                    <a:pt x="2327" y="700"/>
                  </a:cubicBezTo>
                  <a:cubicBezTo>
                    <a:pt x="2708" y="997"/>
                    <a:pt x="2665" y="1525"/>
                    <a:pt x="2306" y="1969"/>
                  </a:cubicBezTo>
                  <a:cubicBezTo>
                    <a:pt x="2083" y="2231"/>
                    <a:pt x="1804" y="2379"/>
                    <a:pt x="1534" y="2379"/>
                  </a:cubicBezTo>
                  <a:cubicBezTo>
                    <a:pt x="1367" y="2379"/>
                    <a:pt x="1203" y="2323"/>
                    <a:pt x="1058" y="2202"/>
                  </a:cubicBezTo>
                  <a:cubicBezTo>
                    <a:pt x="677" y="1885"/>
                    <a:pt x="720" y="1377"/>
                    <a:pt x="1079" y="933"/>
                  </a:cubicBezTo>
                  <a:cubicBezTo>
                    <a:pt x="1315" y="670"/>
                    <a:pt x="1601" y="514"/>
                    <a:pt x="1869" y="514"/>
                  </a:cubicBezTo>
                  <a:close/>
                  <a:moveTo>
                    <a:pt x="1534" y="0"/>
                  </a:moveTo>
                  <a:cubicBezTo>
                    <a:pt x="1147" y="0"/>
                    <a:pt x="790" y="172"/>
                    <a:pt x="529" y="489"/>
                  </a:cubicBezTo>
                  <a:cubicBezTo>
                    <a:pt x="0" y="1145"/>
                    <a:pt x="127" y="1885"/>
                    <a:pt x="825" y="2477"/>
                  </a:cubicBezTo>
                  <a:cubicBezTo>
                    <a:pt x="1169" y="2762"/>
                    <a:pt x="1527" y="2892"/>
                    <a:pt x="1858" y="2892"/>
                  </a:cubicBezTo>
                  <a:cubicBezTo>
                    <a:pt x="2239" y="2892"/>
                    <a:pt x="2585" y="2719"/>
                    <a:pt x="2834" y="2414"/>
                  </a:cubicBezTo>
                  <a:cubicBezTo>
                    <a:pt x="3405" y="1758"/>
                    <a:pt x="3279" y="1018"/>
                    <a:pt x="2560" y="404"/>
                  </a:cubicBezTo>
                  <a:cubicBezTo>
                    <a:pt x="2226" y="129"/>
                    <a:pt x="1869" y="0"/>
                    <a:pt x="1534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1383350" y="3315625"/>
              <a:ext cx="83050" cy="92575"/>
            </a:xfrm>
            <a:custGeom>
              <a:avLst/>
              <a:gdLst/>
              <a:ahLst/>
              <a:cxnLst/>
              <a:rect l="l" t="t" r="r" b="b"/>
              <a:pathLst>
                <a:path w="3322" h="3703" extrusionOk="0">
                  <a:moveTo>
                    <a:pt x="2010" y="805"/>
                  </a:moveTo>
                  <a:cubicBezTo>
                    <a:pt x="2116" y="847"/>
                    <a:pt x="2179" y="889"/>
                    <a:pt x="2327" y="974"/>
                  </a:cubicBezTo>
                  <a:cubicBezTo>
                    <a:pt x="2602" y="1143"/>
                    <a:pt x="2644" y="1312"/>
                    <a:pt x="2517" y="1524"/>
                  </a:cubicBezTo>
                  <a:cubicBezTo>
                    <a:pt x="2442" y="1654"/>
                    <a:pt x="2333" y="1712"/>
                    <a:pt x="2202" y="1712"/>
                  </a:cubicBezTo>
                  <a:cubicBezTo>
                    <a:pt x="2077" y="1712"/>
                    <a:pt x="1932" y="1659"/>
                    <a:pt x="1777" y="1566"/>
                  </a:cubicBezTo>
                  <a:cubicBezTo>
                    <a:pt x="1714" y="1524"/>
                    <a:pt x="1650" y="1481"/>
                    <a:pt x="1608" y="1418"/>
                  </a:cubicBezTo>
                  <a:lnTo>
                    <a:pt x="1714" y="1249"/>
                  </a:lnTo>
                  <a:cubicBezTo>
                    <a:pt x="1820" y="1058"/>
                    <a:pt x="1946" y="889"/>
                    <a:pt x="2010" y="805"/>
                  </a:cubicBezTo>
                  <a:close/>
                  <a:moveTo>
                    <a:pt x="1375" y="1"/>
                  </a:moveTo>
                  <a:lnTo>
                    <a:pt x="1291" y="149"/>
                  </a:lnTo>
                  <a:lnTo>
                    <a:pt x="1460" y="297"/>
                  </a:lnTo>
                  <a:cubicBezTo>
                    <a:pt x="1375" y="509"/>
                    <a:pt x="1248" y="699"/>
                    <a:pt x="1100" y="932"/>
                  </a:cubicBezTo>
                  <a:lnTo>
                    <a:pt x="741" y="1566"/>
                  </a:lnTo>
                  <a:cubicBezTo>
                    <a:pt x="593" y="1799"/>
                    <a:pt x="466" y="1968"/>
                    <a:pt x="318" y="2137"/>
                  </a:cubicBezTo>
                  <a:lnTo>
                    <a:pt x="106" y="2052"/>
                  </a:lnTo>
                  <a:lnTo>
                    <a:pt x="1" y="2201"/>
                  </a:lnTo>
                  <a:cubicBezTo>
                    <a:pt x="191" y="2306"/>
                    <a:pt x="360" y="2412"/>
                    <a:pt x="529" y="2518"/>
                  </a:cubicBezTo>
                  <a:cubicBezTo>
                    <a:pt x="699" y="2623"/>
                    <a:pt x="868" y="2729"/>
                    <a:pt x="1016" y="2856"/>
                  </a:cubicBezTo>
                  <a:lnTo>
                    <a:pt x="1100" y="2708"/>
                  </a:lnTo>
                  <a:lnTo>
                    <a:pt x="952" y="2539"/>
                  </a:lnTo>
                  <a:cubicBezTo>
                    <a:pt x="1037" y="2349"/>
                    <a:pt x="1143" y="2137"/>
                    <a:pt x="1291" y="1904"/>
                  </a:cubicBezTo>
                  <a:lnTo>
                    <a:pt x="1418" y="1714"/>
                  </a:lnTo>
                  <a:lnTo>
                    <a:pt x="1587" y="1820"/>
                  </a:lnTo>
                  <a:cubicBezTo>
                    <a:pt x="1629" y="2201"/>
                    <a:pt x="1671" y="2856"/>
                    <a:pt x="1693" y="3321"/>
                  </a:cubicBezTo>
                  <a:cubicBezTo>
                    <a:pt x="1925" y="3427"/>
                    <a:pt x="2179" y="3554"/>
                    <a:pt x="2412" y="3702"/>
                  </a:cubicBezTo>
                  <a:lnTo>
                    <a:pt x="2496" y="3554"/>
                  </a:lnTo>
                  <a:lnTo>
                    <a:pt x="2412" y="3448"/>
                  </a:lnTo>
                  <a:cubicBezTo>
                    <a:pt x="2369" y="3279"/>
                    <a:pt x="2264" y="2349"/>
                    <a:pt x="2221" y="2095"/>
                  </a:cubicBezTo>
                  <a:lnTo>
                    <a:pt x="2221" y="2095"/>
                  </a:lnTo>
                  <a:cubicBezTo>
                    <a:pt x="2343" y="2145"/>
                    <a:pt x="2465" y="2171"/>
                    <a:pt x="2580" y="2171"/>
                  </a:cubicBezTo>
                  <a:cubicBezTo>
                    <a:pt x="2805" y="2171"/>
                    <a:pt x="3005" y="2072"/>
                    <a:pt x="3131" y="1862"/>
                  </a:cubicBezTo>
                  <a:cubicBezTo>
                    <a:pt x="3321" y="1566"/>
                    <a:pt x="3321" y="1206"/>
                    <a:pt x="2708" y="805"/>
                  </a:cubicBezTo>
                  <a:cubicBezTo>
                    <a:pt x="2560" y="720"/>
                    <a:pt x="2391" y="614"/>
                    <a:pt x="2243" y="530"/>
                  </a:cubicBezTo>
                  <a:cubicBezTo>
                    <a:pt x="2073" y="424"/>
                    <a:pt x="1925" y="339"/>
                    <a:pt x="1777" y="255"/>
                  </a:cubicBezTo>
                  <a:cubicBezTo>
                    <a:pt x="1650" y="170"/>
                    <a:pt x="1502" y="86"/>
                    <a:pt x="1375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1477475" y="3380675"/>
              <a:ext cx="69800" cy="76675"/>
            </a:xfrm>
            <a:custGeom>
              <a:avLst/>
              <a:gdLst/>
              <a:ahLst/>
              <a:cxnLst/>
              <a:rect l="l" t="t" r="r" b="b"/>
              <a:pathLst>
                <a:path w="2792" h="3067" extrusionOk="0">
                  <a:moveTo>
                    <a:pt x="2136" y="339"/>
                  </a:moveTo>
                  <a:lnTo>
                    <a:pt x="2031" y="1354"/>
                  </a:lnTo>
                  <a:lnTo>
                    <a:pt x="1460" y="1100"/>
                  </a:lnTo>
                  <a:lnTo>
                    <a:pt x="2115" y="339"/>
                  </a:lnTo>
                  <a:close/>
                  <a:moveTo>
                    <a:pt x="2031" y="0"/>
                  </a:moveTo>
                  <a:cubicBezTo>
                    <a:pt x="1502" y="550"/>
                    <a:pt x="698" y="1396"/>
                    <a:pt x="275" y="1713"/>
                  </a:cubicBezTo>
                  <a:lnTo>
                    <a:pt x="64" y="1671"/>
                  </a:lnTo>
                  <a:lnTo>
                    <a:pt x="0" y="1840"/>
                  </a:lnTo>
                  <a:cubicBezTo>
                    <a:pt x="127" y="1883"/>
                    <a:pt x="254" y="1946"/>
                    <a:pt x="381" y="1988"/>
                  </a:cubicBezTo>
                  <a:cubicBezTo>
                    <a:pt x="529" y="2073"/>
                    <a:pt x="698" y="2136"/>
                    <a:pt x="846" y="2221"/>
                  </a:cubicBezTo>
                  <a:lnTo>
                    <a:pt x="910" y="2052"/>
                  </a:lnTo>
                  <a:lnTo>
                    <a:pt x="741" y="1925"/>
                  </a:lnTo>
                  <a:lnTo>
                    <a:pt x="1248" y="1333"/>
                  </a:lnTo>
                  <a:lnTo>
                    <a:pt x="1988" y="1671"/>
                  </a:lnTo>
                  <a:cubicBezTo>
                    <a:pt x="1988" y="1904"/>
                    <a:pt x="1925" y="2242"/>
                    <a:pt x="1883" y="2454"/>
                  </a:cubicBezTo>
                  <a:lnTo>
                    <a:pt x="1671" y="2411"/>
                  </a:lnTo>
                  <a:lnTo>
                    <a:pt x="1586" y="2559"/>
                  </a:lnTo>
                  <a:cubicBezTo>
                    <a:pt x="1777" y="2644"/>
                    <a:pt x="1988" y="2707"/>
                    <a:pt x="2179" y="2792"/>
                  </a:cubicBezTo>
                  <a:cubicBezTo>
                    <a:pt x="2348" y="2877"/>
                    <a:pt x="2517" y="2982"/>
                    <a:pt x="2707" y="3067"/>
                  </a:cubicBezTo>
                  <a:lnTo>
                    <a:pt x="2771" y="2898"/>
                  </a:lnTo>
                  <a:lnTo>
                    <a:pt x="2602" y="2771"/>
                  </a:lnTo>
                  <a:cubicBezTo>
                    <a:pt x="2581" y="2538"/>
                    <a:pt x="2623" y="1819"/>
                    <a:pt x="2686" y="1312"/>
                  </a:cubicBezTo>
                  <a:lnTo>
                    <a:pt x="2792" y="254"/>
                  </a:lnTo>
                  <a:lnTo>
                    <a:pt x="2581" y="85"/>
                  </a:lnTo>
                  <a:cubicBezTo>
                    <a:pt x="2411" y="64"/>
                    <a:pt x="2221" y="43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1686850" y="3380150"/>
              <a:ext cx="53950" cy="71925"/>
            </a:xfrm>
            <a:custGeom>
              <a:avLst/>
              <a:gdLst/>
              <a:ahLst/>
              <a:cxnLst/>
              <a:rect l="l" t="t" r="r" b="b"/>
              <a:pathLst>
                <a:path w="2158" h="2877" extrusionOk="0">
                  <a:moveTo>
                    <a:pt x="1121" y="0"/>
                  </a:moveTo>
                  <a:cubicBezTo>
                    <a:pt x="931" y="85"/>
                    <a:pt x="741" y="169"/>
                    <a:pt x="571" y="254"/>
                  </a:cubicBezTo>
                  <a:cubicBezTo>
                    <a:pt x="381" y="339"/>
                    <a:pt x="191" y="402"/>
                    <a:pt x="0" y="487"/>
                  </a:cubicBezTo>
                  <a:lnTo>
                    <a:pt x="64" y="635"/>
                  </a:lnTo>
                  <a:lnTo>
                    <a:pt x="318" y="592"/>
                  </a:lnTo>
                  <a:cubicBezTo>
                    <a:pt x="423" y="783"/>
                    <a:pt x="508" y="973"/>
                    <a:pt x="635" y="1227"/>
                  </a:cubicBezTo>
                  <a:lnTo>
                    <a:pt x="931" y="1904"/>
                  </a:lnTo>
                  <a:cubicBezTo>
                    <a:pt x="1037" y="2157"/>
                    <a:pt x="1121" y="2369"/>
                    <a:pt x="1185" y="2580"/>
                  </a:cubicBezTo>
                  <a:lnTo>
                    <a:pt x="994" y="2707"/>
                  </a:lnTo>
                  <a:lnTo>
                    <a:pt x="1058" y="2877"/>
                  </a:lnTo>
                  <a:cubicBezTo>
                    <a:pt x="1248" y="2771"/>
                    <a:pt x="1439" y="2686"/>
                    <a:pt x="1608" y="2602"/>
                  </a:cubicBezTo>
                  <a:cubicBezTo>
                    <a:pt x="1777" y="2538"/>
                    <a:pt x="1967" y="2454"/>
                    <a:pt x="2158" y="2390"/>
                  </a:cubicBezTo>
                  <a:lnTo>
                    <a:pt x="2094" y="2221"/>
                  </a:lnTo>
                  <a:lnTo>
                    <a:pt x="1840" y="2284"/>
                  </a:lnTo>
                  <a:cubicBezTo>
                    <a:pt x="1735" y="2094"/>
                    <a:pt x="1650" y="1882"/>
                    <a:pt x="1544" y="1629"/>
                  </a:cubicBezTo>
                  <a:lnTo>
                    <a:pt x="1248" y="952"/>
                  </a:lnTo>
                  <a:cubicBezTo>
                    <a:pt x="1143" y="698"/>
                    <a:pt x="1058" y="508"/>
                    <a:pt x="994" y="296"/>
                  </a:cubicBezTo>
                  <a:lnTo>
                    <a:pt x="1185" y="148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1751875" y="3319350"/>
              <a:ext cx="107375" cy="99950"/>
            </a:xfrm>
            <a:custGeom>
              <a:avLst/>
              <a:gdLst/>
              <a:ahLst/>
              <a:cxnLst/>
              <a:rect l="l" t="t" r="r" b="b"/>
              <a:pathLst>
                <a:path w="4295" h="3998" extrusionOk="0">
                  <a:moveTo>
                    <a:pt x="2919" y="0"/>
                  </a:moveTo>
                  <a:cubicBezTo>
                    <a:pt x="2771" y="85"/>
                    <a:pt x="2623" y="190"/>
                    <a:pt x="2454" y="275"/>
                  </a:cubicBezTo>
                  <a:cubicBezTo>
                    <a:pt x="2306" y="360"/>
                    <a:pt x="2158" y="465"/>
                    <a:pt x="1989" y="550"/>
                  </a:cubicBezTo>
                  <a:cubicBezTo>
                    <a:pt x="2073" y="888"/>
                    <a:pt x="2348" y="2178"/>
                    <a:pt x="2391" y="2432"/>
                  </a:cubicBezTo>
                  <a:cubicBezTo>
                    <a:pt x="2095" y="2242"/>
                    <a:pt x="1164" y="1438"/>
                    <a:pt x="910" y="1206"/>
                  </a:cubicBezTo>
                  <a:cubicBezTo>
                    <a:pt x="762" y="1290"/>
                    <a:pt x="614" y="1396"/>
                    <a:pt x="466" y="1480"/>
                  </a:cubicBezTo>
                  <a:cubicBezTo>
                    <a:pt x="318" y="1565"/>
                    <a:pt x="149" y="1650"/>
                    <a:pt x="1" y="1734"/>
                  </a:cubicBezTo>
                  <a:lnTo>
                    <a:pt x="85" y="1882"/>
                  </a:lnTo>
                  <a:lnTo>
                    <a:pt x="297" y="1819"/>
                  </a:lnTo>
                  <a:lnTo>
                    <a:pt x="487" y="2115"/>
                  </a:lnTo>
                  <a:cubicBezTo>
                    <a:pt x="656" y="2411"/>
                    <a:pt x="1228" y="3426"/>
                    <a:pt x="1354" y="3701"/>
                  </a:cubicBezTo>
                  <a:lnTo>
                    <a:pt x="1185" y="3870"/>
                  </a:lnTo>
                  <a:lnTo>
                    <a:pt x="1270" y="3997"/>
                  </a:lnTo>
                  <a:cubicBezTo>
                    <a:pt x="1397" y="3934"/>
                    <a:pt x="1524" y="3849"/>
                    <a:pt x="1650" y="3765"/>
                  </a:cubicBezTo>
                  <a:cubicBezTo>
                    <a:pt x="1799" y="3680"/>
                    <a:pt x="1925" y="3617"/>
                    <a:pt x="2052" y="3532"/>
                  </a:cubicBezTo>
                  <a:lnTo>
                    <a:pt x="1968" y="3384"/>
                  </a:lnTo>
                  <a:lnTo>
                    <a:pt x="1756" y="3469"/>
                  </a:lnTo>
                  <a:cubicBezTo>
                    <a:pt x="1608" y="3299"/>
                    <a:pt x="1481" y="3109"/>
                    <a:pt x="1333" y="2876"/>
                  </a:cubicBezTo>
                  <a:lnTo>
                    <a:pt x="1122" y="2517"/>
                  </a:lnTo>
                  <a:cubicBezTo>
                    <a:pt x="953" y="2200"/>
                    <a:pt x="826" y="1967"/>
                    <a:pt x="762" y="1861"/>
                  </a:cubicBezTo>
                  <a:lnTo>
                    <a:pt x="762" y="1840"/>
                  </a:lnTo>
                  <a:cubicBezTo>
                    <a:pt x="1714" y="2644"/>
                    <a:pt x="2222" y="3067"/>
                    <a:pt x="2475" y="3278"/>
                  </a:cubicBezTo>
                  <a:lnTo>
                    <a:pt x="2835" y="3067"/>
                  </a:lnTo>
                  <a:lnTo>
                    <a:pt x="2391" y="867"/>
                  </a:lnTo>
                  <a:lnTo>
                    <a:pt x="2391" y="867"/>
                  </a:lnTo>
                  <a:cubicBezTo>
                    <a:pt x="2454" y="973"/>
                    <a:pt x="2602" y="1206"/>
                    <a:pt x="2793" y="1523"/>
                  </a:cubicBezTo>
                  <a:lnTo>
                    <a:pt x="3025" y="1882"/>
                  </a:lnTo>
                  <a:cubicBezTo>
                    <a:pt x="3152" y="2115"/>
                    <a:pt x="3258" y="2305"/>
                    <a:pt x="3342" y="2517"/>
                  </a:cubicBezTo>
                  <a:lnTo>
                    <a:pt x="3173" y="2665"/>
                  </a:lnTo>
                  <a:lnTo>
                    <a:pt x="3258" y="2834"/>
                  </a:lnTo>
                  <a:cubicBezTo>
                    <a:pt x="3406" y="2707"/>
                    <a:pt x="3575" y="2601"/>
                    <a:pt x="3765" y="2496"/>
                  </a:cubicBezTo>
                  <a:cubicBezTo>
                    <a:pt x="3935" y="2411"/>
                    <a:pt x="4125" y="2305"/>
                    <a:pt x="4294" y="2200"/>
                  </a:cubicBezTo>
                  <a:lnTo>
                    <a:pt x="4210" y="2052"/>
                  </a:lnTo>
                  <a:lnTo>
                    <a:pt x="3935" y="2157"/>
                  </a:lnTo>
                  <a:cubicBezTo>
                    <a:pt x="3808" y="1988"/>
                    <a:pt x="3681" y="1798"/>
                    <a:pt x="3533" y="1565"/>
                  </a:cubicBezTo>
                  <a:lnTo>
                    <a:pt x="3173" y="931"/>
                  </a:lnTo>
                  <a:cubicBezTo>
                    <a:pt x="3025" y="698"/>
                    <a:pt x="2919" y="508"/>
                    <a:pt x="2835" y="296"/>
                  </a:cubicBezTo>
                  <a:lnTo>
                    <a:pt x="3004" y="127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1857100" y="3263150"/>
              <a:ext cx="67700" cy="82650"/>
            </a:xfrm>
            <a:custGeom>
              <a:avLst/>
              <a:gdLst/>
              <a:ahLst/>
              <a:cxnLst/>
              <a:rect l="l" t="t" r="r" b="b"/>
              <a:pathLst>
                <a:path w="2708" h="3306" extrusionOk="0">
                  <a:moveTo>
                    <a:pt x="1863" y="1"/>
                  </a:moveTo>
                  <a:cubicBezTo>
                    <a:pt x="1669" y="1"/>
                    <a:pt x="1453" y="85"/>
                    <a:pt x="1227" y="260"/>
                  </a:cubicBezTo>
                  <a:cubicBezTo>
                    <a:pt x="1143" y="366"/>
                    <a:pt x="1016" y="471"/>
                    <a:pt x="847" y="598"/>
                  </a:cubicBezTo>
                  <a:cubicBezTo>
                    <a:pt x="699" y="746"/>
                    <a:pt x="550" y="873"/>
                    <a:pt x="424" y="958"/>
                  </a:cubicBezTo>
                  <a:cubicBezTo>
                    <a:pt x="297" y="1042"/>
                    <a:pt x="149" y="1169"/>
                    <a:pt x="1" y="1296"/>
                  </a:cubicBezTo>
                  <a:lnTo>
                    <a:pt x="106" y="1423"/>
                  </a:lnTo>
                  <a:lnTo>
                    <a:pt x="318" y="1317"/>
                  </a:lnTo>
                  <a:cubicBezTo>
                    <a:pt x="487" y="1465"/>
                    <a:pt x="614" y="1635"/>
                    <a:pt x="804" y="1846"/>
                  </a:cubicBezTo>
                  <a:lnTo>
                    <a:pt x="1248" y="2417"/>
                  </a:lnTo>
                  <a:cubicBezTo>
                    <a:pt x="1418" y="2629"/>
                    <a:pt x="1544" y="2819"/>
                    <a:pt x="1671" y="2988"/>
                  </a:cubicBezTo>
                  <a:lnTo>
                    <a:pt x="1523" y="3179"/>
                  </a:lnTo>
                  <a:lnTo>
                    <a:pt x="1629" y="3305"/>
                  </a:lnTo>
                  <a:cubicBezTo>
                    <a:pt x="1777" y="3179"/>
                    <a:pt x="1946" y="3052"/>
                    <a:pt x="2094" y="2925"/>
                  </a:cubicBezTo>
                  <a:cubicBezTo>
                    <a:pt x="2242" y="2798"/>
                    <a:pt x="2412" y="2671"/>
                    <a:pt x="2665" y="2481"/>
                  </a:cubicBezTo>
                  <a:lnTo>
                    <a:pt x="2539" y="2354"/>
                  </a:lnTo>
                  <a:lnTo>
                    <a:pt x="2264" y="2544"/>
                  </a:lnTo>
                  <a:cubicBezTo>
                    <a:pt x="2094" y="2375"/>
                    <a:pt x="1946" y="2206"/>
                    <a:pt x="1777" y="1994"/>
                  </a:cubicBezTo>
                  <a:lnTo>
                    <a:pt x="1439" y="1571"/>
                  </a:lnTo>
                  <a:cubicBezTo>
                    <a:pt x="1291" y="1402"/>
                    <a:pt x="1121" y="1169"/>
                    <a:pt x="995" y="979"/>
                  </a:cubicBezTo>
                  <a:cubicBezTo>
                    <a:pt x="1037" y="916"/>
                    <a:pt x="1121" y="831"/>
                    <a:pt x="1185" y="746"/>
                  </a:cubicBezTo>
                  <a:cubicBezTo>
                    <a:pt x="1316" y="646"/>
                    <a:pt x="1441" y="598"/>
                    <a:pt x="1556" y="598"/>
                  </a:cubicBezTo>
                  <a:cubicBezTo>
                    <a:pt x="1682" y="598"/>
                    <a:pt x="1794" y="657"/>
                    <a:pt x="1883" y="768"/>
                  </a:cubicBezTo>
                  <a:cubicBezTo>
                    <a:pt x="2052" y="979"/>
                    <a:pt x="2094" y="1254"/>
                    <a:pt x="1841" y="1465"/>
                  </a:cubicBezTo>
                  <a:cubicBezTo>
                    <a:pt x="1777" y="1508"/>
                    <a:pt x="1735" y="1550"/>
                    <a:pt x="1671" y="1571"/>
                  </a:cubicBezTo>
                  <a:lnTo>
                    <a:pt x="1798" y="1888"/>
                  </a:lnTo>
                  <a:cubicBezTo>
                    <a:pt x="1904" y="1825"/>
                    <a:pt x="2031" y="1740"/>
                    <a:pt x="2137" y="1656"/>
                  </a:cubicBezTo>
                  <a:cubicBezTo>
                    <a:pt x="2687" y="1212"/>
                    <a:pt x="2708" y="662"/>
                    <a:pt x="2390" y="281"/>
                  </a:cubicBezTo>
                  <a:cubicBezTo>
                    <a:pt x="2249" y="96"/>
                    <a:pt x="2068" y="1"/>
                    <a:pt x="186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1946450" y="3204075"/>
              <a:ext cx="78275" cy="78800"/>
            </a:xfrm>
            <a:custGeom>
              <a:avLst/>
              <a:gdLst/>
              <a:ahLst/>
              <a:cxnLst/>
              <a:rect l="l" t="t" r="r" b="b"/>
              <a:pathLst>
                <a:path w="3131" h="3152" extrusionOk="0">
                  <a:moveTo>
                    <a:pt x="382" y="635"/>
                  </a:moveTo>
                  <a:lnTo>
                    <a:pt x="1312" y="1100"/>
                  </a:lnTo>
                  <a:lnTo>
                    <a:pt x="847" y="1544"/>
                  </a:lnTo>
                  <a:lnTo>
                    <a:pt x="382" y="656"/>
                  </a:lnTo>
                  <a:lnTo>
                    <a:pt x="382" y="635"/>
                  </a:lnTo>
                  <a:close/>
                  <a:moveTo>
                    <a:pt x="508" y="0"/>
                  </a:moveTo>
                  <a:lnTo>
                    <a:pt x="297" y="127"/>
                  </a:lnTo>
                  <a:cubicBezTo>
                    <a:pt x="212" y="297"/>
                    <a:pt x="128" y="445"/>
                    <a:pt x="1" y="635"/>
                  </a:cubicBezTo>
                  <a:cubicBezTo>
                    <a:pt x="360" y="1312"/>
                    <a:pt x="868" y="2348"/>
                    <a:pt x="1058" y="2856"/>
                  </a:cubicBezTo>
                  <a:lnTo>
                    <a:pt x="931" y="3046"/>
                  </a:lnTo>
                  <a:lnTo>
                    <a:pt x="1058" y="3152"/>
                  </a:lnTo>
                  <a:cubicBezTo>
                    <a:pt x="1164" y="3046"/>
                    <a:pt x="1249" y="2940"/>
                    <a:pt x="1354" y="2856"/>
                  </a:cubicBezTo>
                  <a:cubicBezTo>
                    <a:pt x="1460" y="2729"/>
                    <a:pt x="1587" y="2623"/>
                    <a:pt x="1714" y="2496"/>
                  </a:cubicBezTo>
                  <a:lnTo>
                    <a:pt x="1587" y="2369"/>
                  </a:lnTo>
                  <a:lnTo>
                    <a:pt x="1397" y="2517"/>
                  </a:lnTo>
                  <a:lnTo>
                    <a:pt x="995" y="1819"/>
                  </a:lnTo>
                  <a:lnTo>
                    <a:pt x="1587" y="1227"/>
                  </a:lnTo>
                  <a:cubicBezTo>
                    <a:pt x="1799" y="1312"/>
                    <a:pt x="2095" y="1481"/>
                    <a:pt x="2285" y="1587"/>
                  </a:cubicBezTo>
                  <a:lnTo>
                    <a:pt x="2158" y="1777"/>
                  </a:lnTo>
                  <a:lnTo>
                    <a:pt x="2285" y="1904"/>
                  </a:lnTo>
                  <a:cubicBezTo>
                    <a:pt x="2412" y="1756"/>
                    <a:pt x="2560" y="1587"/>
                    <a:pt x="2708" y="1439"/>
                  </a:cubicBezTo>
                  <a:cubicBezTo>
                    <a:pt x="2835" y="1312"/>
                    <a:pt x="2983" y="1164"/>
                    <a:pt x="3131" y="1037"/>
                  </a:cubicBezTo>
                  <a:lnTo>
                    <a:pt x="3004" y="910"/>
                  </a:lnTo>
                  <a:lnTo>
                    <a:pt x="2814" y="1037"/>
                  </a:lnTo>
                  <a:cubicBezTo>
                    <a:pt x="2602" y="973"/>
                    <a:pt x="1925" y="698"/>
                    <a:pt x="1481" y="466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6"/>
            <p:cNvSpPr/>
            <p:nvPr/>
          </p:nvSpPr>
          <p:spPr>
            <a:xfrm>
              <a:off x="2000400" y="3114850"/>
              <a:ext cx="95175" cy="82375"/>
            </a:xfrm>
            <a:custGeom>
              <a:avLst/>
              <a:gdLst/>
              <a:ahLst/>
              <a:cxnLst/>
              <a:rect l="l" t="t" r="r" b="b"/>
              <a:pathLst>
                <a:path w="3807" h="3295" extrusionOk="0">
                  <a:moveTo>
                    <a:pt x="1428" y="649"/>
                  </a:moveTo>
                  <a:cubicBezTo>
                    <a:pt x="1502" y="649"/>
                    <a:pt x="1576" y="678"/>
                    <a:pt x="1650" y="735"/>
                  </a:cubicBezTo>
                  <a:cubicBezTo>
                    <a:pt x="1861" y="905"/>
                    <a:pt x="1840" y="1158"/>
                    <a:pt x="1629" y="1454"/>
                  </a:cubicBezTo>
                  <a:cubicBezTo>
                    <a:pt x="1565" y="1518"/>
                    <a:pt x="1523" y="1581"/>
                    <a:pt x="1481" y="1624"/>
                  </a:cubicBezTo>
                  <a:lnTo>
                    <a:pt x="1290" y="1497"/>
                  </a:lnTo>
                  <a:cubicBezTo>
                    <a:pt x="1121" y="1370"/>
                    <a:pt x="973" y="1243"/>
                    <a:pt x="888" y="1158"/>
                  </a:cubicBezTo>
                  <a:cubicBezTo>
                    <a:pt x="931" y="1074"/>
                    <a:pt x="994" y="1010"/>
                    <a:pt x="1079" y="862"/>
                  </a:cubicBezTo>
                  <a:cubicBezTo>
                    <a:pt x="1195" y="720"/>
                    <a:pt x="1311" y="649"/>
                    <a:pt x="1428" y="649"/>
                  </a:cubicBezTo>
                  <a:close/>
                  <a:moveTo>
                    <a:pt x="1673" y="0"/>
                  </a:moveTo>
                  <a:cubicBezTo>
                    <a:pt x="1470" y="0"/>
                    <a:pt x="1230" y="128"/>
                    <a:pt x="952" y="482"/>
                  </a:cubicBezTo>
                  <a:cubicBezTo>
                    <a:pt x="846" y="609"/>
                    <a:pt x="740" y="778"/>
                    <a:pt x="635" y="926"/>
                  </a:cubicBezTo>
                  <a:cubicBezTo>
                    <a:pt x="508" y="1074"/>
                    <a:pt x="402" y="1201"/>
                    <a:pt x="296" y="1349"/>
                  </a:cubicBezTo>
                  <a:cubicBezTo>
                    <a:pt x="212" y="1476"/>
                    <a:pt x="106" y="1581"/>
                    <a:pt x="0" y="1708"/>
                  </a:cubicBezTo>
                  <a:lnTo>
                    <a:pt x="148" y="1814"/>
                  </a:lnTo>
                  <a:lnTo>
                    <a:pt x="317" y="1645"/>
                  </a:lnTo>
                  <a:cubicBezTo>
                    <a:pt x="529" y="1772"/>
                    <a:pt x="698" y="1899"/>
                    <a:pt x="931" y="2068"/>
                  </a:cubicBezTo>
                  <a:lnTo>
                    <a:pt x="1523" y="2512"/>
                  </a:lnTo>
                  <a:cubicBezTo>
                    <a:pt x="1755" y="2681"/>
                    <a:pt x="1882" y="2829"/>
                    <a:pt x="2052" y="2977"/>
                  </a:cubicBezTo>
                  <a:lnTo>
                    <a:pt x="1946" y="3189"/>
                  </a:lnTo>
                  <a:lnTo>
                    <a:pt x="2073" y="3294"/>
                  </a:lnTo>
                  <a:cubicBezTo>
                    <a:pt x="2200" y="3125"/>
                    <a:pt x="2327" y="2956"/>
                    <a:pt x="2432" y="2808"/>
                  </a:cubicBezTo>
                  <a:cubicBezTo>
                    <a:pt x="2559" y="2639"/>
                    <a:pt x="2686" y="2491"/>
                    <a:pt x="2813" y="2322"/>
                  </a:cubicBezTo>
                  <a:lnTo>
                    <a:pt x="2686" y="2237"/>
                  </a:lnTo>
                  <a:lnTo>
                    <a:pt x="2517" y="2385"/>
                  </a:lnTo>
                  <a:cubicBezTo>
                    <a:pt x="2305" y="2279"/>
                    <a:pt x="2136" y="2152"/>
                    <a:pt x="1904" y="1983"/>
                  </a:cubicBezTo>
                  <a:lnTo>
                    <a:pt x="1734" y="1835"/>
                  </a:lnTo>
                  <a:lnTo>
                    <a:pt x="1861" y="1666"/>
                  </a:lnTo>
                  <a:cubicBezTo>
                    <a:pt x="2221" y="1666"/>
                    <a:pt x="2898" y="1687"/>
                    <a:pt x="3363" y="1708"/>
                  </a:cubicBezTo>
                  <a:cubicBezTo>
                    <a:pt x="3490" y="1497"/>
                    <a:pt x="3638" y="1264"/>
                    <a:pt x="3807" y="1053"/>
                  </a:cubicBezTo>
                  <a:lnTo>
                    <a:pt x="3680" y="947"/>
                  </a:lnTo>
                  <a:lnTo>
                    <a:pt x="3574" y="1010"/>
                  </a:lnTo>
                  <a:cubicBezTo>
                    <a:pt x="3384" y="1032"/>
                    <a:pt x="2432" y="1074"/>
                    <a:pt x="2178" y="1074"/>
                  </a:cubicBezTo>
                  <a:cubicBezTo>
                    <a:pt x="2369" y="757"/>
                    <a:pt x="2327" y="376"/>
                    <a:pt x="2030" y="143"/>
                  </a:cubicBezTo>
                  <a:cubicBezTo>
                    <a:pt x="1928" y="58"/>
                    <a:pt x="1809" y="0"/>
                    <a:pt x="167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2068600" y="3019825"/>
              <a:ext cx="82500" cy="75600"/>
            </a:xfrm>
            <a:custGeom>
              <a:avLst/>
              <a:gdLst/>
              <a:ahLst/>
              <a:cxnLst/>
              <a:rect l="l" t="t" r="r" b="b"/>
              <a:pathLst>
                <a:path w="3300" h="3024" extrusionOk="0">
                  <a:moveTo>
                    <a:pt x="1440" y="644"/>
                  </a:moveTo>
                  <a:cubicBezTo>
                    <a:pt x="1633" y="644"/>
                    <a:pt x="1845" y="709"/>
                    <a:pt x="2052" y="835"/>
                  </a:cubicBezTo>
                  <a:cubicBezTo>
                    <a:pt x="2538" y="1110"/>
                    <a:pt x="2750" y="1597"/>
                    <a:pt x="2496" y="2020"/>
                  </a:cubicBezTo>
                  <a:cubicBezTo>
                    <a:pt x="2350" y="2262"/>
                    <a:pt x="2121" y="2380"/>
                    <a:pt x="1860" y="2380"/>
                  </a:cubicBezTo>
                  <a:cubicBezTo>
                    <a:pt x="1667" y="2380"/>
                    <a:pt x="1455" y="2315"/>
                    <a:pt x="1248" y="2189"/>
                  </a:cubicBezTo>
                  <a:cubicBezTo>
                    <a:pt x="762" y="1914"/>
                    <a:pt x="550" y="1427"/>
                    <a:pt x="804" y="1004"/>
                  </a:cubicBezTo>
                  <a:cubicBezTo>
                    <a:pt x="950" y="762"/>
                    <a:pt x="1179" y="644"/>
                    <a:pt x="1440" y="644"/>
                  </a:cubicBezTo>
                  <a:close/>
                  <a:moveTo>
                    <a:pt x="1678" y="0"/>
                  </a:moveTo>
                  <a:cubicBezTo>
                    <a:pt x="1218" y="0"/>
                    <a:pt x="810" y="287"/>
                    <a:pt x="487" y="835"/>
                  </a:cubicBezTo>
                  <a:cubicBezTo>
                    <a:pt x="0" y="1639"/>
                    <a:pt x="233" y="2443"/>
                    <a:pt x="889" y="2802"/>
                  </a:cubicBezTo>
                  <a:cubicBezTo>
                    <a:pt x="1130" y="2951"/>
                    <a:pt x="1373" y="3024"/>
                    <a:pt x="1608" y="3024"/>
                  </a:cubicBezTo>
                  <a:cubicBezTo>
                    <a:pt x="2075" y="3024"/>
                    <a:pt x="2511" y="2737"/>
                    <a:pt x="2834" y="2189"/>
                  </a:cubicBezTo>
                  <a:cubicBezTo>
                    <a:pt x="3300" y="1385"/>
                    <a:pt x="3067" y="603"/>
                    <a:pt x="2411" y="222"/>
                  </a:cubicBezTo>
                  <a:cubicBezTo>
                    <a:pt x="2156" y="73"/>
                    <a:pt x="1911" y="0"/>
                    <a:pt x="167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1609650" y="3428775"/>
              <a:ext cx="28575" cy="29650"/>
            </a:xfrm>
            <a:custGeom>
              <a:avLst/>
              <a:gdLst/>
              <a:ahLst/>
              <a:cxnLst/>
              <a:rect l="l" t="t" r="r" b="b"/>
              <a:pathLst>
                <a:path w="1143" h="1186" extrusionOk="0">
                  <a:moveTo>
                    <a:pt x="551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51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51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1075100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72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72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72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6"/>
            <p:cNvSpPr/>
            <p:nvPr/>
          </p:nvSpPr>
          <p:spPr>
            <a:xfrm>
              <a:off x="2146325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50" y="1"/>
                  </a:moveTo>
                  <a:cubicBezTo>
                    <a:pt x="254" y="1"/>
                    <a:pt x="0" y="276"/>
                    <a:pt x="0" y="593"/>
                  </a:cubicBezTo>
                  <a:cubicBezTo>
                    <a:pt x="0" y="910"/>
                    <a:pt x="254" y="1185"/>
                    <a:pt x="550" y="1185"/>
                  </a:cubicBezTo>
                  <a:cubicBezTo>
                    <a:pt x="889" y="1185"/>
                    <a:pt x="1142" y="910"/>
                    <a:pt x="1142" y="593"/>
                  </a:cubicBezTo>
                  <a:cubicBezTo>
                    <a:pt x="1142" y="276"/>
                    <a:pt x="889" y="1"/>
                    <a:pt x="55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7" name="Google Shape;927;p26"/>
          <p:cNvSpPr txBox="1">
            <a:spLocks noGrp="1"/>
          </p:cNvSpPr>
          <p:nvPr>
            <p:ph type="title"/>
          </p:nvPr>
        </p:nvSpPr>
        <p:spPr>
          <a:xfrm>
            <a:off x="5410200" y="1650575"/>
            <a:ext cx="33756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  <a:defRPr sz="18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928" name="Google Shape;928;p26"/>
          <p:cNvSpPr txBox="1">
            <a:spLocks noGrp="1"/>
          </p:cNvSpPr>
          <p:nvPr>
            <p:ph type="subTitle" idx="1"/>
          </p:nvPr>
        </p:nvSpPr>
        <p:spPr>
          <a:xfrm>
            <a:off x="5410200" y="2331675"/>
            <a:ext cx="33756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929" name="Google Shape;929;p26"/>
          <p:cNvSpPr txBox="1">
            <a:spLocks noGrp="1"/>
          </p:cNvSpPr>
          <p:nvPr>
            <p:ph type="subTitle" idx="2"/>
          </p:nvPr>
        </p:nvSpPr>
        <p:spPr>
          <a:xfrm>
            <a:off x="5417600" y="2916225"/>
            <a:ext cx="24075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 Narrow"/>
              <a:buNone/>
              <a:defRPr sz="9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8494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-Simple">
  <p:cSld name="Text -Simple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p27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27"/>
          <p:cNvSpPr txBox="1">
            <a:spLocks noGrp="1"/>
          </p:cNvSpPr>
          <p:nvPr>
            <p:ph type="body" idx="1"/>
          </p:nvPr>
        </p:nvSpPr>
        <p:spPr>
          <a:xfrm>
            <a:off x="669600" y="1987300"/>
            <a:ext cx="4865400" cy="18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3" name="Google Shape;933;p27"/>
          <p:cNvSpPr txBox="1">
            <a:spLocks noGrp="1"/>
          </p:cNvSpPr>
          <p:nvPr>
            <p:ph type="title"/>
          </p:nvPr>
        </p:nvSpPr>
        <p:spPr>
          <a:xfrm>
            <a:off x="669600" y="534000"/>
            <a:ext cx="3724500" cy="13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34" name="Google Shape;93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1763" y="534008"/>
            <a:ext cx="1136056" cy="3293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5" name="Google Shape;935;p27"/>
          <p:cNvGrpSpPr/>
          <p:nvPr/>
        </p:nvGrpSpPr>
        <p:grpSpPr>
          <a:xfrm>
            <a:off x="307868" y="4488089"/>
            <a:ext cx="1148280" cy="332860"/>
            <a:chOff x="923875" y="2009975"/>
            <a:chExt cx="5750025" cy="1666800"/>
          </a:xfrm>
        </p:grpSpPr>
        <p:sp>
          <p:nvSpPr>
            <p:cNvPr id="936" name="Google Shape;936;p27"/>
            <p:cNvSpPr/>
            <p:nvPr/>
          </p:nvSpPr>
          <p:spPr>
            <a:xfrm>
              <a:off x="2684050" y="2823925"/>
              <a:ext cx="522400" cy="695825"/>
            </a:xfrm>
            <a:custGeom>
              <a:avLst/>
              <a:gdLst/>
              <a:ahLst/>
              <a:cxnLst/>
              <a:rect l="l" t="t" r="r" b="b"/>
              <a:pathLst>
                <a:path w="20896" h="27833" extrusionOk="0">
                  <a:moveTo>
                    <a:pt x="0" y="0"/>
                  </a:moveTo>
                  <a:lnTo>
                    <a:pt x="0" y="16264"/>
                  </a:lnTo>
                  <a:cubicBezTo>
                    <a:pt x="0" y="23941"/>
                    <a:pt x="3448" y="27833"/>
                    <a:pt x="10258" y="27833"/>
                  </a:cubicBezTo>
                  <a:cubicBezTo>
                    <a:pt x="17322" y="27833"/>
                    <a:pt x="20896" y="23941"/>
                    <a:pt x="20896" y="16264"/>
                  </a:cubicBezTo>
                  <a:lnTo>
                    <a:pt x="20896" y="0"/>
                  </a:lnTo>
                  <a:lnTo>
                    <a:pt x="18908" y="0"/>
                  </a:lnTo>
                  <a:lnTo>
                    <a:pt x="18908" y="16264"/>
                  </a:lnTo>
                  <a:cubicBezTo>
                    <a:pt x="18908" y="22947"/>
                    <a:pt x="16158" y="26077"/>
                    <a:pt x="10258" y="26077"/>
                  </a:cubicBezTo>
                  <a:cubicBezTo>
                    <a:pt x="3426" y="26077"/>
                    <a:pt x="1988" y="20748"/>
                    <a:pt x="1988" y="16264"/>
                  </a:cubicBezTo>
                  <a:lnTo>
                    <a:pt x="198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>
              <a:off x="3313775" y="3000500"/>
              <a:ext cx="391275" cy="503400"/>
            </a:xfrm>
            <a:custGeom>
              <a:avLst/>
              <a:gdLst/>
              <a:ahLst/>
              <a:cxnLst/>
              <a:rect l="l" t="t" r="r" b="b"/>
              <a:pathLst>
                <a:path w="15651" h="20136" extrusionOk="0">
                  <a:moveTo>
                    <a:pt x="8587" y="1"/>
                  </a:moveTo>
                  <a:cubicBezTo>
                    <a:pt x="5541" y="1"/>
                    <a:pt x="2877" y="1651"/>
                    <a:pt x="1756" y="4125"/>
                  </a:cubicBezTo>
                  <a:lnTo>
                    <a:pt x="1756" y="445"/>
                  </a:lnTo>
                  <a:lnTo>
                    <a:pt x="0" y="445"/>
                  </a:lnTo>
                  <a:lnTo>
                    <a:pt x="0" y="20135"/>
                  </a:lnTo>
                  <a:lnTo>
                    <a:pt x="1756" y="20135"/>
                  </a:lnTo>
                  <a:lnTo>
                    <a:pt x="1756" y="9497"/>
                  </a:lnTo>
                  <a:cubicBezTo>
                    <a:pt x="1756" y="4696"/>
                    <a:pt x="4420" y="1587"/>
                    <a:pt x="8545" y="1587"/>
                  </a:cubicBezTo>
                  <a:cubicBezTo>
                    <a:pt x="13874" y="1587"/>
                    <a:pt x="13874" y="6219"/>
                    <a:pt x="13874" y="7742"/>
                  </a:cubicBezTo>
                  <a:lnTo>
                    <a:pt x="13874" y="20135"/>
                  </a:lnTo>
                  <a:lnTo>
                    <a:pt x="15651" y="20135"/>
                  </a:lnTo>
                  <a:lnTo>
                    <a:pt x="15651" y="7995"/>
                  </a:lnTo>
                  <a:cubicBezTo>
                    <a:pt x="15651" y="5817"/>
                    <a:pt x="15651" y="1"/>
                    <a:pt x="858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>
              <a:off x="3813950" y="3011625"/>
              <a:ext cx="44450" cy="492275"/>
            </a:xfrm>
            <a:custGeom>
              <a:avLst/>
              <a:gdLst/>
              <a:ahLst/>
              <a:cxnLst/>
              <a:rect l="l" t="t" r="r" b="b"/>
              <a:pathLst>
                <a:path w="1778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77" y="1969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>
              <a:off x="3813950" y="2861450"/>
              <a:ext cx="44450" cy="66125"/>
            </a:xfrm>
            <a:custGeom>
              <a:avLst/>
              <a:gdLst/>
              <a:ahLst/>
              <a:cxnLst/>
              <a:rect l="l" t="t" r="r" b="b"/>
              <a:pathLst>
                <a:path w="1778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77" y="2644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3910700" y="3011625"/>
              <a:ext cx="434125" cy="492275"/>
            </a:xfrm>
            <a:custGeom>
              <a:avLst/>
              <a:gdLst/>
              <a:ahLst/>
              <a:cxnLst/>
              <a:rect l="l" t="t" r="r" b="b"/>
              <a:pathLst>
                <a:path w="17365" h="19691" extrusionOk="0">
                  <a:moveTo>
                    <a:pt x="1" y="0"/>
                  </a:moveTo>
                  <a:lnTo>
                    <a:pt x="7932" y="19690"/>
                  </a:lnTo>
                  <a:lnTo>
                    <a:pt x="9941" y="19690"/>
                  </a:lnTo>
                  <a:lnTo>
                    <a:pt x="17365" y="0"/>
                  </a:lnTo>
                  <a:lnTo>
                    <a:pt x="15419" y="0"/>
                  </a:lnTo>
                  <a:cubicBezTo>
                    <a:pt x="15419" y="0"/>
                    <a:pt x="9180" y="16898"/>
                    <a:pt x="8947" y="17491"/>
                  </a:cubicBezTo>
                  <a:cubicBezTo>
                    <a:pt x="8715" y="16898"/>
                    <a:pt x="2031" y="0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>
              <a:off x="4365950" y="3000500"/>
              <a:ext cx="436225" cy="514500"/>
            </a:xfrm>
            <a:custGeom>
              <a:avLst/>
              <a:gdLst/>
              <a:ahLst/>
              <a:cxnLst/>
              <a:rect l="l" t="t" r="r" b="b"/>
              <a:pathLst>
                <a:path w="17449" h="20580" extrusionOk="0">
                  <a:moveTo>
                    <a:pt x="8757" y="1587"/>
                  </a:moveTo>
                  <a:cubicBezTo>
                    <a:pt x="13134" y="1587"/>
                    <a:pt x="15524" y="5331"/>
                    <a:pt x="15651" y="9074"/>
                  </a:cubicBezTo>
                  <a:lnTo>
                    <a:pt x="1841" y="9074"/>
                  </a:lnTo>
                  <a:cubicBezTo>
                    <a:pt x="2200" y="5331"/>
                    <a:pt x="4675" y="1587"/>
                    <a:pt x="8757" y="1587"/>
                  </a:cubicBezTo>
                  <a:close/>
                  <a:moveTo>
                    <a:pt x="8757" y="1"/>
                  </a:moveTo>
                  <a:cubicBezTo>
                    <a:pt x="6472" y="1"/>
                    <a:pt x="4484" y="805"/>
                    <a:pt x="2983" y="2327"/>
                  </a:cubicBezTo>
                  <a:cubicBezTo>
                    <a:pt x="1079" y="4252"/>
                    <a:pt x="1" y="7297"/>
                    <a:pt x="64" y="10639"/>
                  </a:cubicBezTo>
                  <a:cubicBezTo>
                    <a:pt x="22" y="13727"/>
                    <a:pt x="974" y="16413"/>
                    <a:pt x="2750" y="18232"/>
                  </a:cubicBezTo>
                  <a:cubicBezTo>
                    <a:pt x="4273" y="19776"/>
                    <a:pt x="6345" y="20579"/>
                    <a:pt x="8757" y="20579"/>
                  </a:cubicBezTo>
                  <a:cubicBezTo>
                    <a:pt x="13494" y="20579"/>
                    <a:pt x="16518" y="18041"/>
                    <a:pt x="17280" y="13452"/>
                  </a:cubicBezTo>
                  <a:lnTo>
                    <a:pt x="17322" y="13240"/>
                  </a:lnTo>
                  <a:lnTo>
                    <a:pt x="15545" y="13240"/>
                  </a:lnTo>
                  <a:lnTo>
                    <a:pt x="15524" y="13388"/>
                  </a:lnTo>
                  <a:cubicBezTo>
                    <a:pt x="14869" y="16899"/>
                    <a:pt x="12331" y="19014"/>
                    <a:pt x="8757" y="19014"/>
                  </a:cubicBezTo>
                  <a:cubicBezTo>
                    <a:pt x="6895" y="19014"/>
                    <a:pt x="5351" y="18380"/>
                    <a:pt x="4125" y="17153"/>
                  </a:cubicBezTo>
                  <a:cubicBezTo>
                    <a:pt x="2665" y="15651"/>
                    <a:pt x="1819" y="13304"/>
                    <a:pt x="1819" y="10703"/>
                  </a:cubicBezTo>
                  <a:cubicBezTo>
                    <a:pt x="1819" y="10681"/>
                    <a:pt x="1819" y="10660"/>
                    <a:pt x="1819" y="10660"/>
                  </a:cubicBezTo>
                  <a:lnTo>
                    <a:pt x="17428" y="10660"/>
                  </a:lnTo>
                  <a:lnTo>
                    <a:pt x="17449" y="10491"/>
                  </a:lnTo>
                  <a:cubicBezTo>
                    <a:pt x="17449" y="10237"/>
                    <a:pt x="17449" y="10005"/>
                    <a:pt x="17449" y="9751"/>
                  </a:cubicBezTo>
                  <a:cubicBezTo>
                    <a:pt x="17449" y="6748"/>
                    <a:pt x="16561" y="4146"/>
                    <a:pt x="14911" y="2412"/>
                  </a:cubicBezTo>
                  <a:cubicBezTo>
                    <a:pt x="13367" y="826"/>
                    <a:pt x="11316" y="1"/>
                    <a:pt x="875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4880950" y="3008800"/>
              <a:ext cx="232650" cy="495100"/>
            </a:xfrm>
            <a:custGeom>
              <a:avLst/>
              <a:gdLst/>
              <a:ahLst/>
              <a:cxnLst/>
              <a:rect l="l" t="t" r="r" b="b"/>
              <a:pathLst>
                <a:path w="9306" h="19804" extrusionOk="0">
                  <a:moveTo>
                    <a:pt x="8803" y="1"/>
                  </a:moveTo>
                  <a:cubicBezTo>
                    <a:pt x="5690" y="1"/>
                    <a:pt x="2777" y="1698"/>
                    <a:pt x="1777" y="4026"/>
                  </a:cubicBezTo>
                  <a:lnTo>
                    <a:pt x="1777" y="113"/>
                  </a:lnTo>
                  <a:lnTo>
                    <a:pt x="0" y="113"/>
                  </a:lnTo>
                  <a:lnTo>
                    <a:pt x="0" y="19803"/>
                  </a:lnTo>
                  <a:lnTo>
                    <a:pt x="1777" y="19803"/>
                  </a:lnTo>
                  <a:lnTo>
                    <a:pt x="1777" y="9059"/>
                  </a:lnTo>
                  <a:cubicBezTo>
                    <a:pt x="1925" y="6119"/>
                    <a:pt x="2559" y="4999"/>
                    <a:pt x="3913" y="3603"/>
                  </a:cubicBezTo>
                  <a:cubicBezTo>
                    <a:pt x="5554" y="1995"/>
                    <a:pt x="7421" y="1727"/>
                    <a:pt x="8474" y="1727"/>
                  </a:cubicBezTo>
                  <a:cubicBezTo>
                    <a:pt x="8750" y="1727"/>
                    <a:pt x="8970" y="1745"/>
                    <a:pt x="9116" y="1763"/>
                  </a:cubicBezTo>
                  <a:lnTo>
                    <a:pt x="9306" y="1805"/>
                  </a:lnTo>
                  <a:lnTo>
                    <a:pt x="9306" y="28"/>
                  </a:lnTo>
                  <a:lnTo>
                    <a:pt x="9137" y="7"/>
                  </a:lnTo>
                  <a:cubicBezTo>
                    <a:pt x="9025" y="3"/>
                    <a:pt x="8914" y="1"/>
                    <a:pt x="880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>
              <a:off x="5127325" y="3000500"/>
              <a:ext cx="393400" cy="514500"/>
            </a:xfrm>
            <a:custGeom>
              <a:avLst/>
              <a:gdLst/>
              <a:ahLst/>
              <a:cxnLst/>
              <a:rect l="l" t="t" r="r" b="b"/>
              <a:pathLst>
                <a:path w="15736" h="20580" extrusionOk="0">
                  <a:moveTo>
                    <a:pt x="7847" y="1"/>
                  </a:moveTo>
                  <a:cubicBezTo>
                    <a:pt x="6176" y="1"/>
                    <a:pt x="678" y="382"/>
                    <a:pt x="678" y="5140"/>
                  </a:cubicBezTo>
                  <a:cubicBezTo>
                    <a:pt x="678" y="9434"/>
                    <a:pt x="4611" y="10216"/>
                    <a:pt x="7488" y="10787"/>
                  </a:cubicBezTo>
                  <a:lnTo>
                    <a:pt x="7995" y="10893"/>
                  </a:lnTo>
                  <a:cubicBezTo>
                    <a:pt x="11062" y="11527"/>
                    <a:pt x="13959" y="12098"/>
                    <a:pt x="13959" y="15080"/>
                  </a:cubicBezTo>
                  <a:cubicBezTo>
                    <a:pt x="13959" y="18634"/>
                    <a:pt x="9793" y="19014"/>
                    <a:pt x="7995" y="19014"/>
                  </a:cubicBezTo>
                  <a:cubicBezTo>
                    <a:pt x="4421" y="19014"/>
                    <a:pt x="1989" y="16857"/>
                    <a:pt x="1777" y="13515"/>
                  </a:cubicBezTo>
                  <a:lnTo>
                    <a:pt x="1756" y="13367"/>
                  </a:lnTo>
                  <a:lnTo>
                    <a:pt x="1" y="13367"/>
                  </a:lnTo>
                  <a:lnTo>
                    <a:pt x="1" y="13537"/>
                  </a:lnTo>
                  <a:cubicBezTo>
                    <a:pt x="128" y="17893"/>
                    <a:pt x="3173" y="20579"/>
                    <a:pt x="7995" y="20579"/>
                  </a:cubicBezTo>
                  <a:cubicBezTo>
                    <a:pt x="9814" y="20579"/>
                    <a:pt x="15736" y="20177"/>
                    <a:pt x="15736" y="15080"/>
                  </a:cubicBezTo>
                  <a:cubicBezTo>
                    <a:pt x="15736" y="10872"/>
                    <a:pt x="12564" y="9941"/>
                    <a:pt x="8757" y="9222"/>
                  </a:cubicBezTo>
                  <a:cubicBezTo>
                    <a:pt x="8757" y="9222"/>
                    <a:pt x="8143" y="9095"/>
                    <a:pt x="8143" y="9095"/>
                  </a:cubicBezTo>
                  <a:cubicBezTo>
                    <a:pt x="5225" y="8482"/>
                    <a:pt x="2454" y="7890"/>
                    <a:pt x="2454" y="5140"/>
                  </a:cubicBezTo>
                  <a:cubicBezTo>
                    <a:pt x="2454" y="2518"/>
                    <a:pt x="5246" y="1587"/>
                    <a:pt x="7847" y="1587"/>
                  </a:cubicBezTo>
                  <a:cubicBezTo>
                    <a:pt x="9899" y="1587"/>
                    <a:pt x="13367" y="2200"/>
                    <a:pt x="13410" y="6346"/>
                  </a:cubicBezTo>
                  <a:lnTo>
                    <a:pt x="13410" y="6515"/>
                  </a:lnTo>
                  <a:lnTo>
                    <a:pt x="15165" y="6515"/>
                  </a:lnTo>
                  <a:lnTo>
                    <a:pt x="15165" y="6346"/>
                  </a:lnTo>
                  <a:cubicBezTo>
                    <a:pt x="15165" y="2264"/>
                    <a:pt x="12564" y="1"/>
                    <a:pt x="784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5611125" y="3011625"/>
              <a:ext cx="43900" cy="492275"/>
            </a:xfrm>
            <a:custGeom>
              <a:avLst/>
              <a:gdLst/>
              <a:ahLst/>
              <a:cxnLst/>
              <a:rect l="l" t="t" r="r" b="b"/>
              <a:pathLst>
                <a:path w="1756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56" y="19690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>
              <a:off x="5711575" y="2861450"/>
              <a:ext cx="680525" cy="815325"/>
            </a:xfrm>
            <a:custGeom>
              <a:avLst/>
              <a:gdLst/>
              <a:ahLst/>
              <a:cxnLst/>
              <a:rect l="l" t="t" r="r" b="b"/>
              <a:pathLst>
                <a:path w="27221" h="32613" extrusionOk="0">
                  <a:moveTo>
                    <a:pt x="3575" y="1"/>
                  </a:moveTo>
                  <a:lnTo>
                    <a:pt x="3575" y="6007"/>
                  </a:lnTo>
                  <a:lnTo>
                    <a:pt x="1" y="6007"/>
                  </a:lnTo>
                  <a:lnTo>
                    <a:pt x="1" y="7593"/>
                  </a:lnTo>
                  <a:lnTo>
                    <a:pt x="3575" y="7593"/>
                  </a:lnTo>
                  <a:lnTo>
                    <a:pt x="3575" y="20939"/>
                  </a:lnTo>
                  <a:cubicBezTo>
                    <a:pt x="3575" y="21044"/>
                    <a:pt x="3575" y="21171"/>
                    <a:pt x="3575" y="21277"/>
                  </a:cubicBezTo>
                  <a:cubicBezTo>
                    <a:pt x="3575" y="22779"/>
                    <a:pt x="3956" y="23878"/>
                    <a:pt x="4717" y="24619"/>
                  </a:cubicBezTo>
                  <a:cubicBezTo>
                    <a:pt x="5634" y="25518"/>
                    <a:pt x="7022" y="25735"/>
                    <a:pt x="8336" y="25735"/>
                  </a:cubicBezTo>
                  <a:cubicBezTo>
                    <a:pt x="8689" y="25735"/>
                    <a:pt x="9038" y="25720"/>
                    <a:pt x="9370" y="25697"/>
                  </a:cubicBezTo>
                  <a:lnTo>
                    <a:pt x="9518" y="25676"/>
                  </a:lnTo>
                  <a:lnTo>
                    <a:pt x="9518" y="24111"/>
                  </a:lnTo>
                  <a:lnTo>
                    <a:pt x="9349" y="24111"/>
                  </a:lnTo>
                  <a:cubicBezTo>
                    <a:pt x="9132" y="24117"/>
                    <a:pt x="8924" y="24120"/>
                    <a:pt x="8727" y="24120"/>
                  </a:cubicBezTo>
                  <a:cubicBezTo>
                    <a:pt x="7481" y="24120"/>
                    <a:pt x="6618" y="23985"/>
                    <a:pt x="6071" y="23455"/>
                  </a:cubicBezTo>
                  <a:cubicBezTo>
                    <a:pt x="5584" y="22969"/>
                    <a:pt x="5352" y="22165"/>
                    <a:pt x="5352" y="20939"/>
                  </a:cubicBezTo>
                  <a:lnTo>
                    <a:pt x="5352" y="7593"/>
                  </a:lnTo>
                  <a:lnTo>
                    <a:pt x="10258" y="7593"/>
                  </a:lnTo>
                  <a:cubicBezTo>
                    <a:pt x="12183" y="12183"/>
                    <a:pt x="17724" y="25316"/>
                    <a:pt x="17766" y="25422"/>
                  </a:cubicBezTo>
                  <a:cubicBezTo>
                    <a:pt x="16878" y="27876"/>
                    <a:pt x="16371" y="29314"/>
                    <a:pt x="15821" y="29842"/>
                  </a:cubicBezTo>
                  <a:cubicBezTo>
                    <a:pt x="14911" y="30773"/>
                    <a:pt x="14002" y="31048"/>
                    <a:pt x="11908" y="31048"/>
                  </a:cubicBezTo>
                  <a:lnTo>
                    <a:pt x="11739" y="31048"/>
                  </a:lnTo>
                  <a:lnTo>
                    <a:pt x="11739" y="32613"/>
                  </a:lnTo>
                  <a:lnTo>
                    <a:pt x="11908" y="32613"/>
                  </a:lnTo>
                  <a:cubicBezTo>
                    <a:pt x="14065" y="32613"/>
                    <a:pt x="15461" y="32550"/>
                    <a:pt x="16540" y="31725"/>
                  </a:cubicBezTo>
                  <a:cubicBezTo>
                    <a:pt x="17365" y="31069"/>
                    <a:pt x="17999" y="29694"/>
                    <a:pt x="18845" y="27664"/>
                  </a:cubicBezTo>
                  <a:cubicBezTo>
                    <a:pt x="18845" y="27664"/>
                    <a:pt x="27220" y="6007"/>
                    <a:pt x="27220" y="6007"/>
                  </a:cubicBezTo>
                  <a:lnTo>
                    <a:pt x="25232" y="6007"/>
                  </a:lnTo>
                  <a:cubicBezTo>
                    <a:pt x="25232" y="6007"/>
                    <a:pt x="19014" y="22609"/>
                    <a:pt x="18718" y="23371"/>
                  </a:cubicBezTo>
                  <a:cubicBezTo>
                    <a:pt x="18422" y="22609"/>
                    <a:pt x="11654" y="6007"/>
                    <a:pt x="11654" y="6007"/>
                  </a:cubicBezTo>
                  <a:lnTo>
                    <a:pt x="5352" y="6007"/>
                  </a:lnTo>
                  <a:lnTo>
                    <a:pt x="535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7"/>
            <p:cNvSpPr/>
            <p:nvPr/>
          </p:nvSpPr>
          <p:spPr>
            <a:xfrm>
              <a:off x="5611125" y="2861450"/>
              <a:ext cx="43900" cy="66125"/>
            </a:xfrm>
            <a:custGeom>
              <a:avLst/>
              <a:gdLst/>
              <a:ahLst/>
              <a:cxnLst/>
              <a:rect l="l" t="t" r="r" b="b"/>
              <a:pathLst>
                <a:path w="1756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56" y="2644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3441200" y="2009975"/>
              <a:ext cx="732850" cy="703600"/>
            </a:xfrm>
            <a:custGeom>
              <a:avLst/>
              <a:gdLst/>
              <a:ahLst/>
              <a:cxnLst/>
              <a:rect l="l" t="t" r="r" b="b"/>
              <a:pathLst>
                <a:path w="29314" h="28144" extrusionOk="0">
                  <a:moveTo>
                    <a:pt x="14678" y="1701"/>
                  </a:moveTo>
                  <a:cubicBezTo>
                    <a:pt x="20706" y="1701"/>
                    <a:pt x="24745" y="6650"/>
                    <a:pt x="24661" y="14433"/>
                  </a:cubicBezTo>
                  <a:cubicBezTo>
                    <a:pt x="24661" y="21687"/>
                    <a:pt x="20706" y="26277"/>
                    <a:pt x="14741" y="26277"/>
                  </a:cubicBezTo>
                  <a:cubicBezTo>
                    <a:pt x="9792" y="26277"/>
                    <a:pt x="4547" y="22279"/>
                    <a:pt x="4547" y="13460"/>
                  </a:cubicBezTo>
                  <a:cubicBezTo>
                    <a:pt x="4547" y="6100"/>
                    <a:pt x="8714" y="1701"/>
                    <a:pt x="14678" y="1701"/>
                  </a:cubicBezTo>
                  <a:close/>
                  <a:moveTo>
                    <a:pt x="14636" y="1"/>
                  </a:moveTo>
                  <a:cubicBezTo>
                    <a:pt x="5446" y="1"/>
                    <a:pt x="398" y="7263"/>
                    <a:pt x="191" y="13672"/>
                  </a:cubicBezTo>
                  <a:cubicBezTo>
                    <a:pt x="0" y="21962"/>
                    <a:pt x="6557" y="27969"/>
                    <a:pt x="14382" y="28138"/>
                  </a:cubicBezTo>
                  <a:cubicBezTo>
                    <a:pt x="14510" y="28141"/>
                    <a:pt x="14638" y="28143"/>
                    <a:pt x="14767" y="28143"/>
                  </a:cubicBezTo>
                  <a:cubicBezTo>
                    <a:pt x="21401" y="28143"/>
                    <a:pt x="28915" y="23331"/>
                    <a:pt x="29102" y="14306"/>
                  </a:cubicBezTo>
                  <a:cubicBezTo>
                    <a:pt x="29313" y="5127"/>
                    <a:pt x="21848" y="136"/>
                    <a:pt x="15186" y="9"/>
                  </a:cubicBezTo>
                  <a:cubicBezTo>
                    <a:pt x="15001" y="3"/>
                    <a:pt x="14817" y="1"/>
                    <a:pt x="14636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7"/>
            <p:cNvSpPr/>
            <p:nvPr/>
          </p:nvSpPr>
          <p:spPr>
            <a:xfrm>
              <a:off x="6030950" y="2019175"/>
              <a:ext cx="642950" cy="684750"/>
            </a:xfrm>
            <a:custGeom>
              <a:avLst/>
              <a:gdLst/>
              <a:ahLst/>
              <a:cxnLst/>
              <a:rect l="l" t="t" r="r" b="b"/>
              <a:pathLst>
                <a:path w="25718" h="27390" extrusionOk="0">
                  <a:moveTo>
                    <a:pt x="0" y="1"/>
                  </a:moveTo>
                  <a:lnTo>
                    <a:pt x="0" y="381"/>
                  </a:lnTo>
                  <a:cubicBezTo>
                    <a:pt x="1565" y="487"/>
                    <a:pt x="1988" y="783"/>
                    <a:pt x="1988" y="2983"/>
                  </a:cubicBezTo>
                  <a:lnTo>
                    <a:pt x="1988" y="24407"/>
                  </a:lnTo>
                  <a:cubicBezTo>
                    <a:pt x="1988" y="26607"/>
                    <a:pt x="1565" y="26903"/>
                    <a:pt x="0" y="27008"/>
                  </a:cubicBezTo>
                  <a:lnTo>
                    <a:pt x="0" y="27389"/>
                  </a:lnTo>
                  <a:lnTo>
                    <a:pt x="7825" y="27389"/>
                  </a:lnTo>
                  <a:lnTo>
                    <a:pt x="7825" y="27008"/>
                  </a:lnTo>
                  <a:cubicBezTo>
                    <a:pt x="6282" y="26903"/>
                    <a:pt x="5859" y="26607"/>
                    <a:pt x="5859" y="24407"/>
                  </a:cubicBezTo>
                  <a:lnTo>
                    <a:pt x="5859" y="14171"/>
                  </a:lnTo>
                  <a:lnTo>
                    <a:pt x="19881" y="14171"/>
                  </a:lnTo>
                  <a:lnTo>
                    <a:pt x="19881" y="24407"/>
                  </a:lnTo>
                  <a:cubicBezTo>
                    <a:pt x="19881" y="26607"/>
                    <a:pt x="19458" y="26903"/>
                    <a:pt x="17893" y="27008"/>
                  </a:cubicBezTo>
                  <a:lnTo>
                    <a:pt x="17893" y="27389"/>
                  </a:lnTo>
                  <a:lnTo>
                    <a:pt x="25718" y="27389"/>
                  </a:lnTo>
                  <a:lnTo>
                    <a:pt x="25718" y="27008"/>
                  </a:lnTo>
                  <a:cubicBezTo>
                    <a:pt x="24174" y="26903"/>
                    <a:pt x="23751" y="26607"/>
                    <a:pt x="23751" y="24407"/>
                  </a:cubicBezTo>
                  <a:lnTo>
                    <a:pt x="23751" y="2983"/>
                  </a:lnTo>
                  <a:cubicBezTo>
                    <a:pt x="23751" y="783"/>
                    <a:pt x="24174" y="487"/>
                    <a:pt x="25718" y="381"/>
                  </a:cubicBezTo>
                  <a:lnTo>
                    <a:pt x="25718" y="1"/>
                  </a:lnTo>
                  <a:lnTo>
                    <a:pt x="17893" y="1"/>
                  </a:lnTo>
                  <a:lnTo>
                    <a:pt x="17893" y="381"/>
                  </a:lnTo>
                  <a:cubicBezTo>
                    <a:pt x="19458" y="487"/>
                    <a:pt x="19881" y="783"/>
                    <a:pt x="19881" y="2983"/>
                  </a:cubicBezTo>
                  <a:lnTo>
                    <a:pt x="19881" y="12521"/>
                  </a:lnTo>
                  <a:lnTo>
                    <a:pt x="5859" y="12521"/>
                  </a:lnTo>
                  <a:lnTo>
                    <a:pt x="5859" y="2983"/>
                  </a:lnTo>
                  <a:cubicBezTo>
                    <a:pt x="5859" y="783"/>
                    <a:pt x="6282" y="487"/>
                    <a:pt x="7825" y="381"/>
                  </a:cubicBezTo>
                  <a:lnTo>
                    <a:pt x="782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7"/>
            <p:cNvSpPr/>
            <p:nvPr/>
          </p:nvSpPr>
          <p:spPr>
            <a:xfrm>
              <a:off x="4219500" y="2019175"/>
              <a:ext cx="626050" cy="684750"/>
            </a:xfrm>
            <a:custGeom>
              <a:avLst/>
              <a:gdLst/>
              <a:ahLst/>
              <a:cxnLst/>
              <a:rect l="l" t="t" r="r" b="b"/>
              <a:pathLst>
                <a:path w="25042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1544" y="466"/>
                    <a:pt x="1967" y="635"/>
                    <a:pt x="1967" y="2200"/>
                  </a:cubicBezTo>
                  <a:lnTo>
                    <a:pt x="1967" y="24407"/>
                  </a:lnTo>
                  <a:cubicBezTo>
                    <a:pt x="1967" y="26607"/>
                    <a:pt x="1544" y="26903"/>
                    <a:pt x="0" y="27008"/>
                  </a:cubicBezTo>
                  <a:lnTo>
                    <a:pt x="0" y="27389"/>
                  </a:lnTo>
                  <a:lnTo>
                    <a:pt x="5901" y="27389"/>
                  </a:lnTo>
                  <a:lnTo>
                    <a:pt x="5901" y="27008"/>
                  </a:lnTo>
                  <a:cubicBezTo>
                    <a:pt x="4357" y="26903"/>
                    <a:pt x="3913" y="26607"/>
                    <a:pt x="3913" y="24407"/>
                  </a:cubicBezTo>
                  <a:lnTo>
                    <a:pt x="3913" y="4463"/>
                  </a:lnTo>
                  <a:cubicBezTo>
                    <a:pt x="3913" y="4823"/>
                    <a:pt x="19183" y="23392"/>
                    <a:pt x="22482" y="27389"/>
                  </a:cubicBezTo>
                  <a:lnTo>
                    <a:pt x="23095" y="27389"/>
                  </a:lnTo>
                  <a:lnTo>
                    <a:pt x="23095" y="2200"/>
                  </a:lnTo>
                  <a:cubicBezTo>
                    <a:pt x="23095" y="635"/>
                    <a:pt x="23540" y="466"/>
                    <a:pt x="25041" y="381"/>
                  </a:cubicBezTo>
                  <a:lnTo>
                    <a:pt x="25041" y="1"/>
                  </a:lnTo>
                  <a:lnTo>
                    <a:pt x="19246" y="1"/>
                  </a:lnTo>
                  <a:lnTo>
                    <a:pt x="19246" y="381"/>
                  </a:lnTo>
                  <a:cubicBezTo>
                    <a:pt x="20748" y="466"/>
                    <a:pt x="21171" y="635"/>
                    <a:pt x="21171" y="2200"/>
                  </a:cubicBezTo>
                  <a:lnTo>
                    <a:pt x="21171" y="19627"/>
                  </a:lnTo>
                  <a:lnTo>
                    <a:pt x="524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7"/>
            <p:cNvSpPr/>
            <p:nvPr/>
          </p:nvSpPr>
          <p:spPr>
            <a:xfrm>
              <a:off x="4854500" y="2019175"/>
              <a:ext cx="640325" cy="684750"/>
            </a:xfrm>
            <a:custGeom>
              <a:avLst/>
              <a:gdLst/>
              <a:ahLst/>
              <a:cxnLst/>
              <a:rect l="l" t="t" r="r" b="b"/>
              <a:pathLst>
                <a:path w="25613" h="27390" extrusionOk="0">
                  <a:moveTo>
                    <a:pt x="11718" y="6240"/>
                  </a:moveTo>
                  <a:cubicBezTo>
                    <a:pt x="11718" y="6240"/>
                    <a:pt x="14192" y="12436"/>
                    <a:pt x="16286" y="17512"/>
                  </a:cubicBezTo>
                  <a:lnTo>
                    <a:pt x="7213" y="17512"/>
                  </a:lnTo>
                  <a:cubicBezTo>
                    <a:pt x="8989" y="13177"/>
                    <a:pt x="11718" y="6240"/>
                    <a:pt x="11718" y="6240"/>
                  </a:cubicBezTo>
                  <a:close/>
                  <a:moveTo>
                    <a:pt x="12542" y="1"/>
                  </a:moveTo>
                  <a:cubicBezTo>
                    <a:pt x="11146" y="3279"/>
                    <a:pt x="4738" y="18464"/>
                    <a:pt x="2517" y="23709"/>
                  </a:cubicBezTo>
                  <a:cubicBezTo>
                    <a:pt x="2116" y="24597"/>
                    <a:pt x="1502" y="26057"/>
                    <a:pt x="1037" y="26564"/>
                  </a:cubicBezTo>
                  <a:cubicBezTo>
                    <a:pt x="677" y="26945"/>
                    <a:pt x="318" y="26987"/>
                    <a:pt x="1" y="27008"/>
                  </a:cubicBezTo>
                  <a:lnTo>
                    <a:pt x="1" y="27389"/>
                  </a:lnTo>
                  <a:lnTo>
                    <a:pt x="5203" y="27389"/>
                  </a:lnTo>
                  <a:lnTo>
                    <a:pt x="5203" y="27008"/>
                  </a:lnTo>
                  <a:cubicBezTo>
                    <a:pt x="4802" y="27008"/>
                    <a:pt x="3913" y="27008"/>
                    <a:pt x="3850" y="26226"/>
                  </a:cubicBezTo>
                  <a:cubicBezTo>
                    <a:pt x="3829" y="25993"/>
                    <a:pt x="3892" y="25718"/>
                    <a:pt x="3998" y="25422"/>
                  </a:cubicBezTo>
                  <a:cubicBezTo>
                    <a:pt x="4146" y="24936"/>
                    <a:pt x="5203" y="22271"/>
                    <a:pt x="6536" y="19247"/>
                  </a:cubicBezTo>
                  <a:lnTo>
                    <a:pt x="16963" y="19247"/>
                  </a:lnTo>
                  <a:cubicBezTo>
                    <a:pt x="17999" y="21806"/>
                    <a:pt x="18929" y="23984"/>
                    <a:pt x="19374" y="24957"/>
                  </a:cubicBezTo>
                  <a:cubicBezTo>
                    <a:pt x="19479" y="25232"/>
                    <a:pt x="19754" y="25909"/>
                    <a:pt x="19754" y="26226"/>
                  </a:cubicBezTo>
                  <a:cubicBezTo>
                    <a:pt x="19754" y="26987"/>
                    <a:pt x="19078" y="27008"/>
                    <a:pt x="18337" y="27008"/>
                  </a:cubicBezTo>
                  <a:lnTo>
                    <a:pt x="18337" y="27389"/>
                  </a:lnTo>
                  <a:lnTo>
                    <a:pt x="25613" y="27389"/>
                  </a:lnTo>
                  <a:lnTo>
                    <a:pt x="25613" y="27008"/>
                  </a:lnTo>
                  <a:cubicBezTo>
                    <a:pt x="24724" y="26945"/>
                    <a:pt x="24428" y="26733"/>
                    <a:pt x="23773" y="25253"/>
                  </a:cubicBezTo>
                  <a:lnTo>
                    <a:pt x="1309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7"/>
            <p:cNvSpPr/>
            <p:nvPr/>
          </p:nvSpPr>
          <p:spPr>
            <a:xfrm>
              <a:off x="2647550" y="2019175"/>
              <a:ext cx="747675" cy="684750"/>
            </a:xfrm>
            <a:custGeom>
              <a:avLst/>
              <a:gdLst/>
              <a:ahLst/>
              <a:cxnLst/>
              <a:rect l="l" t="t" r="r" b="b"/>
              <a:pathLst>
                <a:path w="29907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889" y="424"/>
                    <a:pt x="1397" y="508"/>
                    <a:pt x="1672" y="847"/>
                  </a:cubicBezTo>
                  <a:cubicBezTo>
                    <a:pt x="1756" y="974"/>
                    <a:pt x="1841" y="1100"/>
                    <a:pt x="1883" y="1248"/>
                  </a:cubicBezTo>
                  <a:cubicBezTo>
                    <a:pt x="1926" y="1396"/>
                    <a:pt x="1947" y="1545"/>
                    <a:pt x="1968" y="1693"/>
                  </a:cubicBezTo>
                  <a:cubicBezTo>
                    <a:pt x="1968" y="1841"/>
                    <a:pt x="1989" y="2010"/>
                    <a:pt x="1989" y="2200"/>
                  </a:cubicBezTo>
                  <a:lnTo>
                    <a:pt x="1989" y="24407"/>
                  </a:lnTo>
                  <a:cubicBezTo>
                    <a:pt x="1989" y="26607"/>
                    <a:pt x="1566" y="26903"/>
                    <a:pt x="1" y="27008"/>
                  </a:cubicBezTo>
                  <a:lnTo>
                    <a:pt x="1" y="27389"/>
                  </a:lnTo>
                  <a:lnTo>
                    <a:pt x="5859" y="27389"/>
                  </a:lnTo>
                  <a:lnTo>
                    <a:pt x="5859" y="27008"/>
                  </a:lnTo>
                  <a:cubicBezTo>
                    <a:pt x="4294" y="26903"/>
                    <a:pt x="3871" y="26607"/>
                    <a:pt x="3871" y="24407"/>
                  </a:cubicBezTo>
                  <a:lnTo>
                    <a:pt x="3871" y="5394"/>
                  </a:lnTo>
                  <a:cubicBezTo>
                    <a:pt x="3871" y="5034"/>
                    <a:pt x="3787" y="4336"/>
                    <a:pt x="3787" y="4336"/>
                  </a:cubicBezTo>
                  <a:lnTo>
                    <a:pt x="3787" y="4336"/>
                  </a:lnTo>
                  <a:lnTo>
                    <a:pt x="4167" y="5394"/>
                  </a:lnTo>
                  <a:lnTo>
                    <a:pt x="13621" y="27283"/>
                  </a:lnTo>
                  <a:lnTo>
                    <a:pt x="14192" y="27283"/>
                  </a:lnTo>
                  <a:lnTo>
                    <a:pt x="23858" y="4759"/>
                  </a:lnTo>
                  <a:lnTo>
                    <a:pt x="24154" y="3829"/>
                  </a:lnTo>
                  <a:lnTo>
                    <a:pt x="24154" y="3829"/>
                  </a:lnTo>
                  <a:cubicBezTo>
                    <a:pt x="24154" y="3829"/>
                    <a:pt x="24069" y="4273"/>
                    <a:pt x="24069" y="4675"/>
                  </a:cubicBezTo>
                  <a:lnTo>
                    <a:pt x="24069" y="24407"/>
                  </a:lnTo>
                  <a:cubicBezTo>
                    <a:pt x="24069" y="26607"/>
                    <a:pt x="23646" y="26903"/>
                    <a:pt x="22102" y="27008"/>
                  </a:cubicBezTo>
                  <a:lnTo>
                    <a:pt x="22102" y="27389"/>
                  </a:lnTo>
                  <a:lnTo>
                    <a:pt x="29906" y="27389"/>
                  </a:lnTo>
                  <a:lnTo>
                    <a:pt x="29906" y="27008"/>
                  </a:lnTo>
                  <a:cubicBezTo>
                    <a:pt x="28362" y="26903"/>
                    <a:pt x="27939" y="26607"/>
                    <a:pt x="27939" y="24407"/>
                  </a:cubicBezTo>
                  <a:lnTo>
                    <a:pt x="27939" y="2200"/>
                  </a:lnTo>
                  <a:cubicBezTo>
                    <a:pt x="27939" y="635"/>
                    <a:pt x="28362" y="466"/>
                    <a:pt x="29864" y="381"/>
                  </a:cubicBezTo>
                  <a:lnTo>
                    <a:pt x="29864" y="1"/>
                  </a:lnTo>
                  <a:lnTo>
                    <a:pt x="23794" y="1"/>
                  </a:lnTo>
                  <a:lnTo>
                    <a:pt x="15038" y="20664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7"/>
            <p:cNvSpPr/>
            <p:nvPr/>
          </p:nvSpPr>
          <p:spPr>
            <a:xfrm>
              <a:off x="5526000" y="2011250"/>
              <a:ext cx="412975" cy="703250"/>
            </a:xfrm>
            <a:custGeom>
              <a:avLst/>
              <a:gdLst/>
              <a:ahLst/>
              <a:cxnLst/>
              <a:rect l="l" t="t" r="r" b="b"/>
              <a:pathLst>
                <a:path w="16519" h="28130" extrusionOk="0">
                  <a:moveTo>
                    <a:pt x="8460" y="0"/>
                  </a:moveTo>
                  <a:cubicBezTo>
                    <a:pt x="4632" y="0"/>
                    <a:pt x="127" y="2306"/>
                    <a:pt x="127" y="7128"/>
                  </a:cubicBezTo>
                  <a:cubicBezTo>
                    <a:pt x="127" y="10427"/>
                    <a:pt x="2094" y="12500"/>
                    <a:pt x="6007" y="14424"/>
                  </a:cubicBezTo>
                  <a:cubicBezTo>
                    <a:pt x="9877" y="16391"/>
                    <a:pt x="12817" y="17174"/>
                    <a:pt x="12817" y="21044"/>
                  </a:cubicBezTo>
                  <a:cubicBezTo>
                    <a:pt x="12817" y="23011"/>
                    <a:pt x="11696" y="26437"/>
                    <a:pt x="7339" y="26437"/>
                  </a:cubicBezTo>
                  <a:cubicBezTo>
                    <a:pt x="5605" y="26437"/>
                    <a:pt x="4209" y="25824"/>
                    <a:pt x="3131" y="24914"/>
                  </a:cubicBezTo>
                  <a:cubicBezTo>
                    <a:pt x="550" y="22482"/>
                    <a:pt x="593" y="20558"/>
                    <a:pt x="402" y="19839"/>
                  </a:cubicBezTo>
                  <a:lnTo>
                    <a:pt x="0" y="19839"/>
                  </a:lnTo>
                  <a:lnTo>
                    <a:pt x="127" y="25866"/>
                  </a:lnTo>
                  <a:cubicBezTo>
                    <a:pt x="1967" y="26966"/>
                    <a:pt x="4696" y="28129"/>
                    <a:pt x="7572" y="28129"/>
                  </a:cubicBezTo>
                  <a:lnTo>
                    <a:pt x="7741" y="28129"/>
                  </a:lnTo>
                  <a:cubicBezTo>
                    <a:pt x="12013" y="28066"/>
                    <a:pt x="16518" y="24893"/>
                    <a:pt x="16518" y="19902"/>
                  </a:cubicBezTo>
                  <a:cubicBezTo>
                    <a:pt x="16518" y="14509"/>
                    <a:pt x="12732" y="13261"/>
                    <a:pt x="8904" y="11273"/>
                  </a:cubicBezTo>
                  <a:cubicBezTo>
                    <a:pt x="5034" y="9391"/>
                    <a:pt x="3427" y="8418"/>
                    <a:pt x="3427" y="5880"/>
                  </a:cubicBezTo>
                  <a:cubicBezTo>
                    <a:pt x="3427" y="4146"/>
                    <a:pt x="4484" y="1608"/>
                    <a:pt x="7910" y="1608"/>
                  </a:cubicBezTo>
                  <a:cubicBezTo>
                    <a:pt x="8989" y="1608"/>
                    <a:pt x="9941" y="1883"/>
                    <a:pt x="10787" y="2327"/>
                  </a:cubicBezTo>
                  <a:cubicBezTo>
                    <a:pt x="13557" y="3871"/>
                    <a:pt x="13684" y="6049"/>
                    <a:pt x="14044" y="7424"/>
                  </a:cubicBezTo>
                  <a:lnTo>
                    <a:pt x="14446" y="7424"/>
                  </a:lnTo>
                  <a:lnTo>
                    <a:pt x="14213" y="1333"/>
                  </a:lnTo>
                  <a:cubicBezTo>
                    <a:pt x="12458" y="593"/>
                    <a:pt x="11062" y="254"/>
                    <a:pt x="10068" y="106"/>
                  </a:cubicBezTo>
                  <a:cubicBezTo>
                    <a:pt x="9475" y="43"/>
                    <a:pt x="8926" y="0"/>
                    <a:pt x="846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7"/>
            <p:cNvSpPr/>
            <p:nvPr/>
          </p:nvSpPr>
          <p:spPr>
            <a:xfrm>
              <a:off x="1106300" y="2016000"/>
              <a:ext cx="1034750" cy="1316050"/>
            </a:xfrm>
            <a:custGeom>
              <a:avLst/>
              <a:gdLst/>
              <a:ahLst/>
              <a:cxnLst/>
              <a:rect l="l" t="t" r="r" b="b"/>
              <a:pathLst>
                <a:path w="41390" h="52642" extrusionOk="0">
                  <a:moveTo>
                    <a:pt x="127" y="1"/>
                  </a:moveTo>
                  <a:lnTo>
                    <a:pt x="127" y="21108"/>
                  </a:lnTo>
                  <a:cubicBezTo>
                    <a:pt x="127" y="22229"/>
                    <a:pt x="0" y="30900"/>
                    <a:pt x="5436" y="39846"/>
                  </a:cubicBezTo>
                  <a:cubicBezTo>
                    <a:pt x="10300" y="47946"/>
                    <a:pt x="17576" y="51500"/>
                    <a:pt x="20685" y="52642"/>
                  </a:cubicBezTo>
                  <a:cubicBezTo>
                    <a:pt x="23815" y="51500"/>
                    <a:pt x="31069" y="47946"/>
                    <a:pt x="35954" y="39846"/>
                  </a:cubicBezTo>
                  <a:cubicBezTo>
                    <a:pt x="41390" y="30900"/>
                    <a:pt x="41263" y="22229"/>
                    <a:pt x="41263" y="21108"/>
                  </a:cubicBezTo>
                  <a:lnTo>
                    <a:pt x="41263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7"/>
            <p:cNvSpPr/>
            <p:nvPr/>
          </p:nvSpPr>
          <p:spPr>
            <a:xfrm>
              <a:off x="923875" y="2791125"/>
              <a:ext cx="1399075" cy="741325"/>
            </a:xfrm>
            <a:custGeom>
              <a:avLst/>
              <a:gdLst/>
              <a:ahLst/>
              <a:cxnLst/>
              <a:rect l="l" t="t" r="r" b="b"/>
              <a:pathLst>
                <a:path w="55963" h="29653" extrusionOk="0">
                  <a:moveTo>
                    <a:pt x="4971" y="1"/>
                  </a:moveTo>
                  <a:lnTo>
                    <a:pt x="4442" y="487"/>
                  </a:lnTo>
                  <a:lnTo>
                    <a:pt x="1" y="4484"/>
                  </a:lnTo>
                  <a:lnTo>
                    <a:pt x="85" y="4759"/>
                  </a:lnTo>
                  <a:cubicBezTo>
                    <a:pt x="1143" y="8143"/>
                    <a:pt x="2877" y="11612"/>
                    <a:pt x="4146" y="13917"/>
                  </a:cubicBezTo>
                  <a:lnTo>
                    <a:pt x="4421" y="14403"/>
                  </a:lnTo>
                  <a:lnTo>
                    <a:pt x="6261" y="12754"/>
                  </a:lnTo>
                  <a:cubicBezTo>
                    <a:pt x="6324" y="12881"/>
                    <a:pt x="6388" y="13008"/>
                    <a:pt x="6451" y="13135"/>
                  </a:cubicBezTo>
                  <a:cubicBezTo>
                    <a:pt x="11062" y="20473"/>
                    <a:pt x="17555" y="25824"/>
                    <a:pt x="25253" y="28658"/>
                  </a:cubicBezTo>
                  <a:lnTo>
                    <a:pt x="27982" y="29652"/>
                  </a:lnTo>
                  <a:lnTo>
                    <a:pt x="30731" y="28658"/>
                  </a:lnTo>
                  <a:cubicBezTo>
                    <a:pt x="38429" y="25824"/>
                    <a:pt x="44922" y="20473"/>
                    <a:pt x="49512" y="13135"/>
                  </a:cubicBezTo>
                  <a:cubicBezTo>
                    <a:pt x="49575" y="13029"/>
                    <a:pt x="49660" y="12881"/>
                    <a:pt x="49723" y="12754"/>
                  </a:cubicBezTo>
                  <a:lnTo>
                    <a:pt x="51542" y="14403"/>
                  </a:lnTo>
                  <a:lnTo>
                    <a:pt x="51817" y="13917"/>
                  </a:lnTo>
                  <a:cubicBezTo>
                    <a:pt x="53086" y="11633"/>
                    <a:pt x="54820" y="8186"/>
                    <a:pt x="55878" y="4738"/>
                  </a:cubicBezTo>
                  <a:lnTo>
                    <a:pt x="55962" y="4484"/>
                  </a:lnTo>
                  <a:lnTo>
                    <a:pt x="51013" y="1"/>
                  </a:lnTo>
                  <a:lnTo>
                    <a:pt x="50823" y="678"/>
                  </a:lnTo>
                  <a:cubicBezTo>
                    <a:pt x="50590" y="1502"/>
                    <a:pt x="50315" y="2285"/>
                    <a:pt x="50040" y="3046"/>
                  </a:cubicBezTo>
                  <a:lnTo>
                    <a:pt x="48264" y="1439"/>
                  </a:lnTo>
                  <a:lnTo>
                    <a:pt x="48052" y="2095"/>
                  </a:lnTo>
                  <a:cubicBezTo>
                    <a:pt x="47101" y="4886"/>
                    <a:pt x="45874" y="7530"/>
                    <a:pt x="44372" y="9899"/>
                  </a:cubicBezTo>
                  <a:cubicBezTo>
                    <a:pt x="40523" y="16095"/>
                    <a:pt x="35067" y="20600"/>
                    <a:pt x="28637" y="22948"/>
                  </a:cubicBezTo>
                  <a:cubicBezTo>
                    <a:pt x="28637" y="22948"/>
                    <a:pt x="28172" y="23117"/>
                    <a:pt x="27982" y="23181"/>
                  </a:cubicBezTo>
                  <a:cubicBezTo>
                    <a:pt x="27791" y="23117"/>
                    <a:pt x="27326" y="22948"/>
                    <a:pt x="27326" y="22948"/>
                  </a:cubicBezTo>
                  <a:cubicBezTo>
                    <a:pt x="20918" y="20600"/>
                    <a:pt x="15461" y="16095"/>
                    <a:pt x="11591" y="9899"/>
                  </a:cubicBezTo>
                  <a:cubicBezTo>
                    <a:pt x="10110" y="7530"/>
                    <a:pt x="8862" y="4907"/>
                    <a:pt x="7932" y="2095"/>
                  </a:cubicBezTo>
                  <a:lnTo>
                    <a:pt x="7720" y="1439"/>
                  </a:lnTo>
                  <a:lnTo>
                    <a:pt x="7213" y="1904"/>
                  </a:lnTo>
                  <a:lnTo>
                    <a:pt x="5944" y="3025"/>
                  </a:lnTo>
                  <a:cubicBezTo>
                    <a:pt x="5669" y="2285"/>
                    <a:pt x="5394" y="1502"/>
                    <a:pt x="5161" y="67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7"/>
            <p:cNvSpPr/>
            <p:nvPr/>
          </p:nvSpPr>
          <p:spPr>
            <a:xfrm>
              <a:off x="2026300" y="2241775"/>
              <a:ext cx="25400" cy="44450"/>
            </a:xfrm>
            <a:custGeom>
              <a:avLst/>
              <a:gdLst/>
              <a:ahLst/>
              <a:cxnLst/>
              <a:rect l="l" t="t" r="r" b="b"/>
              <a:pathLst>
                <a:path w="1016" h="1778" extrusionOk="0">
                  <a:moveTo>
                    <a:pt x="973" y="1"/>
                  </a:moveTo>
                  <a:cubicBezTo>
                    <a:pt x="656" y="170"/>
                    <a:pt x="381" y="424"/>
                    <a:pt x="212" y="741"/>
                  </a:cubicBezTo>
                  <a:cubicBezTo>
                    <a:pt x="64" y="995"/>
                    <a:pt x="0" y="1269"/>
                    <a:pt x="0" y="1566"/>
                  </a:cubicBezTo>
                  <a:cubicBezTo>
                    <a:pt x="0" y="1629"/>
                    <a:pt x="22" y="1714"/>
                    <a:pt x="22" y="1777"/>
                  </a:cubicBezTo>
                  <a:cubicBezTo>
                    <a:pt x="170" y="1650"/>
                    <a:pt x="339" y="1544"/>
                    <a:pt x="508" y="1481"/>
                  </a:cubicBezTo>
                  <a:cubicBezTo>
                    <a:pt x="635" y="1354"/>
                    <a:pt x="741" y="1206"/>
                    <a:pt x="825" y="1058"/>
                  </a:cubicBezTo>
                  <a:cubicBezTo>
                    <a:pt x="931" y="825"/>
                    <a:pt x="1016" y="529"/>
                    <a:pt x="1016" y="233"/>
                  </a:cubicBezTo>
                  <a:cubicBezTo>
                    <a:pt x="1016" y="170"/>
                    <a:pt x="994" y="64"/>
                    <a:pt x="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7"/>
            <p:cNvSpPr/>
            <p:nvPr/>
          </p:nvSpPr>
          <p:spPr>
            <a:xfrm>
              <a:off x="1943275" y="2386850"/>
              <a:ext cx="50800" cy="18125"/>
            </a:xfrm>
            <a:custGeom>
              <a:avLst/>
              <a:gdLst/>
              <a:ahLst/>
              <a:cxnLst/>
              <a:rect l="l" t="t" r="r" b="b"/>
              <a:pathLst>
                <a:path w="2032" h="725" extrusionOk="0">
                  <a:moveTo>
                    <a:pt x="1200" y="1"/>
                  </a:moveTo>
                  <a:cubicBezTo>
                    <a:pt x="1125" y="1"/>
                    <a:pt x="1050" y="5"/>
                    <a:pt x="974" y="14"/>
                  </a:cubicBezTo>
                  <a:cubicBezTo>
                    <a:pt x="614" y="77"/>
                    <a:pt x="297" y="267"/>
                    <a:pt x="1" y="521"/>
                  </a:cubicBezTo>
                  <a:cubicBezTo>
                    <a:pt x="289" y="657"/>
                    <a:pt x="576" y="724"/>
                    <a:pt x="864" y="724"/>
                  </a:cubicBezTo>
                  <a:cubicBezTo>
                    <a:pt x="936" y="724"/>
                    <a:pt x="1008" y="720"/>
                    <a:pt x="1080" y="712"/>
                  </a:cubicBezTo>
                  <a:cubicBezTo>
                    <a:pt x="1460" y="648"/>
                    <a:pt x="1777" y="479"/>
                    <a:pt x="2031" y="204"/>
                  </a:cubicBezTo>
                  <a:cubicBezTo>
                    <a:pt x="1777" y="69"/>
                    <a:pt x="1497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1923725" y="2359150"/>
              <a:ext cx="27000" cy="41800"/>
            </a:xfrm>
            <a:custGeom>
              <a:avLst/>
              <a:gdLst/>
              <a:ahLst/>
              <a:cxnLst/>
              <a:rect l="l" t="t" r="r" b="b"/>
              <a:pathLst>
                <a:path w="1080" h="1672" extrusionOk="0">
                  <a:moveTo>
                    <a:pt x="1058" y="1"/>
                  </a:moveTo>
                  <a:cubicBezTo>
                    <a:pt x="719" y="149"/>
                    <a:pt x="445" y="360"/>
                    <a:pt x="254" y="656"/>
                  </a:cubicBezTo>
                  <a:cubicBezTo>
                    <a:pt x="85" y="931"/>
                    <a:pt x="0" y="1249"/>
                    <a:pt x="0" y="1587"/>
                  </a:cubicBezTo>
                  <a:cubicBezTo>
                    <a:pt x="0" y="1629"/>
                    <a:pt x="0" y="1650"/>
                    <a:pt x="0" y="1671"/>
                  </a:cubicBezTo>
                  <a:cubicBezTo>
                    <a:pt x="339" y="1545"/>
                    <a:pt x="635" y="1333"/>
                    <a:pt x="804" y="1016"/>
                  </a:cubicBezTo>
                  <a:cubicBezTo>
                    <a:pt x="973" y="741"/>
                    <a:pt x="1079" y="445"/>
                    <a:pt x="1079" y="106"/>
                  </a:cubicBezTo>
                  <a:cubicBezTo>
                    <a:pt x="1079" y="64"/>
                    <a:pt x="1058" y="43"/>
                    <a:pt x="1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1954400" y="2339075"/>
              <a:ext cx="19050" cy="43900"/>
            </a:xfrm>
            <a:custGeom>
              <a:avLst/>
              <a:gdLst/>
              <a:ahLst/>
              <a:cxnLst/>
              <a:rect l="l" t="t" r="r" b="b"/>
              <a:pathLst>
                <a:path w="762" h="1756" extrusionOk="0">
                  <a:moveTo>
                    <a:pt x="656" y="0"/>
                  </a:moveTo>
                  <a:cubicBezTo>
                    <a:pt x="423" y="169"/>
                    <a:pt x="254" y="360"/>
                    <a:pt x="127" y="571"/>
                  </a:cubicBezTo>
                  <a:cubicBezTo>
                    <a:pt x="190" y="973"/>
                    <a:pt x="148" y="1375"/>
                    <a:pt x="0" y="1713"/>
                  </a:cubicBezTo>
                  <a:cubicBezTo>
                    <a:pt x="0" y="1713"/>
                    <a:pt x="0" y="1734"/>
                    <a:pt x="0" y="1755"/>
                  </a:cubicBezTo>
                  <a:cubicBezTo>
                    <a:pt x="85" y="1734"/>
                    <a:pt x="148" y="1692"/>
                    <a:pt x="233" y="1671"/>
                  </a:cubicBezTo>
                  <a:cubicBezTo>
                    <a:pt x="423" y="1480"/>
                    <a:pt x="571" y="1290"/>
                    <a:pt x="656" y="1036"/>
                  </a:cubicBezTo>
                  <a:cubicBezTo>
                    <a:pt x="719" y="867"/>
                    <a:pt x="761" y="677"/>
                    <a:pt x="761" y="486"/>
                  </a:cubicBezTo>
                  <a:cubicBezTo>
                    <a:pt x="761" y="338"/>
                    <a:pt x="698" y="169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1977125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381" y="0"/>
                  </a:moveTo>
                  <a:cubicBezTo>
                    <a:pt x="191" y="212"/>
                    <a:pt x="64" y="423"/>
                    <a:pt x="0" y="677"/>
                  </a:cubicBezTo>
                  <a:cubicBezTo>
                    <a:pt x="149" y="1058"/>
                    <a:pt x="191" y="1438"/>
                    <a:pt x="127" y="1819"/>
                  </a:cubicBezTo>
                  <a:cubicBezTo>
                    <a:pt x="127" y="1819"/>
                    <a:pt x="149" y="1840"/>
                    <a:pt x="149" y="1861"/>
                  </a:cubicBezTo>
                  <a:cubicBezTo>
                    <a:pt x="212" y="1819"/>
                    <a:pt x="297" y="1756"/>
                    <a:pt x="360" y="1713"/>
                  </a:cubicBezTo>
                  <a:cubicBezTo>
                    <a:pt x="508" y="1502"/>
                    <a:pt x="614" y="1269"/>
                    <a:pt x="614" y="994"/>
                  </a:cubicBezTo>
                  <a:cubicBezTo>
                    <a:pt x="635" y="952"/>
                    <a:pt x="635" y="910"/>
                    <a:pt x="635" y="867"/>
                  </a:cubicBezTo>
                  <a:cubicBezTo>
                    <a:pt x="635" y="550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1990875" y="2287250"/>
              <a:ext cx="16950" cy="46550"/>
            </a:xfrm>
            <a:custGeom>
              <a:avLst/>
              <a:gdLst/>
              <a:ahLst/>
              <a:cxnLst/>
              <a:rect l="l" t="t" r="r" b="b"/>
              <a:pathLst>
                <a:path w="678" h="1862" extrusionOk="0">
                  <a:moveTo>
                    <a:pt x="170" y="0"/>
                  </a:moveTo>
                  <a:cubicBezTo>
                    <a:pt x="64" y="233"/>
                    <a:pt x="0" y="466"/>
                    <a:pt x="0" y="719"/>
                  </a:cubicBezTo>
                  <a:cubicBezTo>
                    <a:pt x="191" y="1079"/>
                    <a:pt x="339" y="1439"/>
                    <a:pt x="360" y="1819"/>
                  </a:cubicBezTo>
                  <a:cubicBezTo>
                    <a:pt x="381" y="1819"/>
                    <a:pt x="381" y="1840"/>
                    <a:pt x="402" y="1862"/>
                  </a:cubicBezTo>
                  <a:cubicBezTo>
                    <a:pt x="445" y="1798"/>
                    <a:pt x="508" y="1735"/>
                    <a:pt x="571" y="1671"/>
                  </a:cubicBezTo>
                  <a:cubicBezTo>
                    <a:pt x="635" y="1502"/>
                    <a:pt x="677" y="1333"/>
                    <a:pt x="677" y="1142"/>
                  </a:cubicBezTo>
                  <a:cubicBezTo>
                    <a:pt x="677" y="1079"/>
                    <a:pt x="677" y="994"/>
                    <a:pt x="656" y="910"/>
                  </a:cubicBezTo>
                  <a:cubicBezTo>
                    <a:pt x="614" y="571"/>
                    <a:pt x="423" y="254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1996150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64" y="0"/>
                  </a:moveTo>
                  <a:cubicBezTo>
                    <a:pt x="43" y="148"/>
                    <a:pt x="1" y="275"/>
                    <a:pt x="1" y="402"/>
                  </a:cubicBezTo>
                  <a:cubicBezTo>
                    <a:pt x="1" y="529"/>
                    <a:pt x="22" y="635"/>
                    <a:pt x="43" y="762"/>
                  </a:cubicBezTo>
                  <a:cubicBezTo>
                    <a:pt x="360" y="1036"/>
                    <a:pt x="572" y="1375"/>
                    <a:pt x="678" y="1713"/>
                  </a:cubicBezTo>
                  <a:cubicBezTo>
                    <a:pt x="699" y="1734"/>
                    <a:pt x="720" y="1734"/>
                    <a:pt x="720" y="1756"/>
                  </a:cubicBezTo>
                  <a:cubicBezTo>
                    <a:pt x="762" y="1671"/>
                    <a:pt x="805" y="1608"/>
                    <a:pt x="868" y="1523"/>
                  </a:cubicBezTo>
                  <a:cubicBezTo>
                    <a:pt x="868" y="1481"/>
                    <a:pt x="868" y="1459"/>
                    <a:pt x="868" y="1417"/>
                  </a:cubicBezTo>
                  <a:cubicBezTo>
                    <a:pt x="868" y="1206"/>
                    <a:pt x="847" y="994"/>
                    <a:pt x="762" y="783"/>
                  </a:cubicBezTo>
                  <a:cubicBezTo>
                    <a:pt x="635" y="465"/>
                    <a:pt x="382" y="21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19935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0" y="1"/>
                  </a:moveTo>
                  <a:cubicBezTo>
                    <a:pt x="0" y="297"/>
                    <a:pt x="42" y="530"/>
                    <a:pt x="169" y="783"/>
                  </a:cubicBezTo>
                  <a:cubicBezTo>
                    <a:pt x="529" y="953"/>
                    <a:pt x="825" y="1249"/>
                    <a:pt x="1015" y="1566"/>
                  </a:cubicBezTo>
                  <a:lnTo>
                    <a:pt x="1058" y="1566"/>
                  </a:lnTo>
                  <a:cubicBezTo>
                    <a:pt x="1079" y="1481"/>
                    <a:pt x="1100" y="1397"/>
                    <a:pt x="1142" y="1333"/>
                  </a:cubicBezTo>
                  <a:cubicBezTo>
                    <a:pt x="1100" y="1058"/>
                    <a:pt x="1015" y="826"/>
                    <a:pt x="867" y="614"/>
                  </a:cubicBezTo>
                  <a:cubicBezTo>
                    <a:pt x="656" y="339"/>
                    <a:pt x="339" y="14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1983475" y="2202650"/>
              <a:ext cx="34375" cy="31750"/>
            </a:xfrm>
            <a:custGeom>
              <a:avLst/>
              <a:gdLst/>
              <a:ahLst/>
              <a:cxnLst/>
              <a:rect l="l" t="t" r="r" b="b"/>
              <a:pathLst>
                <a:path w="1375" h="1270" extrusionOk="0">
                  <a:moveTo>
                    <a:pt x="0" y="0"/>
                  </a:moveTo>
                  <a:cubicBezTo>
                    <a:pt x="85" y="254"/>
                    <a:pt x="169" y="487"/>
                    <a:pt x="339" y="677"/>
                  </a:cubicBezTo>
                  <a:cubicBezTo>
                    <a:pt x="719" y="804"/>
                    <a:pt x="1058" y="994"/>
                    <a:pt x="1312" y="1248"/>
                  </a:cubicBezTo>
                  <a:cubicBezTo>
                    <a:pt x="1333" y="1269"/>
                    <a:pt x="1354" y="1269"/>
                    <a:pt x="1375" y="1269"/>
                  </a:cubicBezTo>
                  <a:cubicBezTo>
                    <a:pt x="1375" y="1185"/>
                    <a:pt x="1375" y="1100"/>
                    <a:pt x="1375" y="1037"/>
                  </a:cubicBezTo>
                  <a:cubicBezTo>
                    <a:pt x="1290" y="783"/>
                    <a:pt x="1142" y="550"/>
                    <a:pt x="952" y="381"/>
                  </a:cubicBezTo>
                  <a:cubicBezTo>
                    <a:pt x="677" y="170"/>
                    <a:pt x="381" y="4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196655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74" y="1"/>
                  </a:moveTo>
                  <a:cubicBezTo>
                    <a:pt x="117" y="1"/>
                    <a:pt x="59" y="2"/>
                    <a:pt x="1" y="6"/>
                  </a:cubicBezTo>
                  <a:cubicBezTo>
                    <a:pt x="127" y="259"/>
                    <a:pt x="297" y="471"/>
                    <a:pt x="508" y="619"/>
                  </a:cubicBezTo>
                  <a:cubicBezTo>
                    <a:pt x="931" y="640"/>
                    <a:pt x="1269" y="746"/>
                    <a:pt x="1608" y="957"/>
                  </a:cubicBezTo>
                  <a:lnTo>
                    <a:pt x="1629" y="957"/>
                  </a:lnTo>
                  <a:cubicBezTo>
                    <a:pt x="1608" y="873"/>
                    <a:pt x="1608" y="788"/>
                    <a:pt x="1587" y="704"/>
                  </a:cubicBezTo>
                  <a:cubicBezTo>
                    <a:pt x="1439" y="471"/>
                    <a:pt x="1248" y="302"/>
                    <a:pt x="1037" y="196"/>
                  </a:cubicBezTo>
                  <a:cubicBezTo>
                    <a:pt x="769" y="53"/>
                    <a:pt x="48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975000" y="2359300"/>
              <a:ext cx="46575" cy="21550"/>
            </a:xfrm>
            <a:custGeom>
              <a:avLst/>
              <a:gdLst/>
              <a:ahLst/>
              <a:cxnLst/>
              <a:rect l="l" t="t" r="r" b="b"/>
              <a:pathLst>
                <a:path w="1863" h="862" extrusionOk="0">
                  <a:moveTo>
                    <a:pt x="1374" y="1"/>
                  </a:moveTo>
                  <a:cubicBezTo>
                    <a:pt x="1161" y="1"/>
                    <a:pt x="955" y="37"/>
                    <a:pt x="762" y="122"/>
                  </a:cubicBezTo>
                  <a:cubicBezTo>
                    <a:pt x="466" y="248"/>
                    <a:pt x="212" y="502"/>
                    <a:pt x="1" y="777"/>
                  </a:cubicBezTo>
                  <a:cubicBezTo>
                    <a:pt x="191" y="777"/>
                    <a:pt x="382" y="820"/>
                    <a:pt x="551" y="862"/>
                  </a:cubicBezTo>
                  <a:cubicBezTo>
                    <a:pt x="720" y="862"/>
                    <a:pt x="868" y="820"/>
                    <a:pt x="1037" y="756"/>
                  </a:cubicBezTo>
                  <a:cubicBezTo>
                    <a:pt x="1376" y="629"/>
                    <a:pt x="1651" y="375"/>
                    <a:pt x="1862" y="58"/>
                  </a:cubicBezTo>
                  <a:cubicBezTo>
                    <a:pt x="1698" y="22"/>
                    <a:pt x="15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999325" y="2323200"/>
              <a:ext cx="41800" cy="29100"/>
            </a:xfrm>
            <a:custGeom>
              <a:avLst/>
              <a:gdLst/>
              <a:ahLst/>
              <a:cxnLst/>
              <a:rect l="l" t="t" r="r" b="b"/>
              <a:pathLst>
                <a:path w="1672" h="1164" extrusionOk="0">
                  <a:moveTo>
                    <a:pt x="1672" y="1"/>
                  </a:moveTo>
                  <a:cubicBezTo>
                    <a:pt x="1270" y="1"/>
                    <a:pt x="910" y="106"/>
                    <a:pt x="614" y="318"/>
                  </a:cubicBezTo>
                  <a:cubicBezTo>
                    <a:pt x="339" y="529"/>
                    <a:pt x="128" y="825"/>
                    <a:pt x="1" y="1164"/>
                  </a:cubicBezTo>
                  <a:cubicBezTo>
                    <a:pt x="140" y="1133"/>
                    <a:pt x="279" y="1113"/>
                    <a:pt x="419" y="1113"/>
                  </a:cubicBezTo>
                  <a:cubicBezTo>
                    <a:pt x="470" y="1113"/>
                    <a:pt x="521" y="1116"/>
                    <a:pt x="572" y="1121"/>
                  </a:cubicBezTo>
                  <a:cubicBezTo>
                    <a:pt x="741" y="1058"/>
                    <a:pt x="889" y="995"/>
                    <a:pt x="1037" y="910"/>
                  </a:cubicBezTo>
                  <a:cubicBezTo>
                    <a:pt x="1333" y="698"/>
                    <a:pt x="1524" y="381"/>
                    <a:pt x="1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2017300" y="2283025"/>
              <a:ext cx="32825" cy="38075"/>
            </a:xfrm>
            <a:custGeom>
              <a:avLst/>
              <a:gdLst/>
              <a:ahLst/>
              <a:cxnLst/>
              <a:rect l="l" t="t" r="r" b="b"/>
              <a:pathLst>
                <a:path w="1313" h="1523" extrusionOk="0">
                  <a:moveTo>
                    <a:pt x="1312" y="0"/>
                  </a:moveTo>
                  <a:lnTo>
                    <a:pt x="1312" y="0"/>
                  </a:lnTo>
                  <a:cubicBezTo>
                    <a:pt x="974" y="106"/>
                    <a:pt x="635" y="275"/>
                    <a:pt x="382" y="550"/>
                  </a:cubicBezTo>
                  <a:cubicBezTo>
                    <a:pt x="170" y="825"/>
                    <a:pt x="43" y="1163"/>
                    <a:pt x="1" y="1523"/>
                  </a:cubicBezTo>
                  <a:cubicBezTo>
                    <a:pt x="170" y="1438"/>
                    <a:pt x="339" y="1375"/>
                    <a:pt x="530" y="1354"/>
                  </a:cubicBezTo>
                  <a:cubicBezTo>
                    <a:pt x="678" y="1248"/>
                    <a:pt x="826" y="1142"/>
                    <a:pt x="931" y="1015"/>
                  </a:cubicBezTo>
                  <a:cubicBezTo>
                    <a:pt x="1164" y="740"/>
                    <a:pt x="1270" y="402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2025250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656" y="0"/>
                  </a:moveTo>
                  <a:cubicBezTo>
                    <a:pt x="360" y="254"/>
                    <a:pt x="148" y="550"/>
                    <a:pt x="64" y="909"/>
                  </a:cubicBezTo>
                  <a:cubicBezTo>
                    <a:pt x="21" y="1057"/>
                    <a:pt x="0" y="1184"/>
                    <a:pt x="0" y="1332"/>
                  </a:cubicBezTo>
                  <a:cubicBezTo>
                    <a:pt x="0" y="1544"/>
                    <a:pt x="64" y="1734"/>
                    <a:pt x="148" y="1967"/>
                  </a:cubicBezTo>
                  <a:cubicBezTo>
                    <a:pt x="254" y="1798"/>
                    <a:pt x="381" y="1671"/>
                    <a:pt x="550" y="1565"/>
                  </a:cubicBezTo>
                  <a:cubicBezTo>
                    <a:pt x="635" y="1417"/>
                    <a:pt x="719" y="1248"/>
                    <a:pt x="761" y="1079"/>
                  </a:cubicBezTo>
                  <a:cubicBezTo>
                    <a:pt x="783" y="952"/>
                    <a:pt x="804" y="825"/>
                    <a:pt x="804" y="677"/>
                  </a:cubicBezTo>
                  <a:cubicBezTo>
                    <a:pt x="804" y="465"/>
                    <a:pt x="740" y="233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2013600" y="2164050"/>
              <a:ext cx="18000" cy="50250"/>
            </a:xfrm>
            <a:custGeom>
              <a:avLst/>
              <a:gdLst/>
              <a:ahLst/>
              <a:cxnLst/>
              <a:rect l="l" t="t" r="r" b="b"/>
              <a:pathLst>
                <a:path w="720" h="2010" extrusionOk="0">
                  <a:moveTo>
                    <a:pt x="360" y="1"/>
                  </a:moveTo>
                  <a:cubicBezTo>
                    <a:pt x="149" y="318"/>
                    <a:pt x="1" y="656"/>
                    <a:pt x="1" y="1016"/>
                  </a:cubicBezTo>
                  <a:lnTo>
                    <a:pt x="1" y="1037"/>
                  </a:lnTo>
                  <a:cubicBezTo>
                    <a:pt x="1" y="1375"/>
                    <a:pt x="128" y="1693"/>
                    <a:pt x="318" y="2010"/>
                  </a:cubicBezTo>
                  <a:cubicBezTo>
                    <a:pt x="403" y="1841"/>
                    <a:pt x="508" y="1671"/>
                    <a:pt x="614" y="1523"/>
                  </a:cubicBezTo>
                  <a:cubicBezTo>
                    <a:pt x="678" y="1375"/>
                    <a:pt x="720" y="1206"/>
                    <a:pt x="720" y="1016"/>
                  </a:cubicBezTo>
                  <a:cubicBezTo>
                    <a:pt x="720" y="656"/>
                    <a:pt x="572" y="318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99245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128" y="1"/>
                  </a:moveTo>
                  <a:cubicBezTo>
                    <a:pt x="43" y="212"/>
                    <a:pt x="1" y="445"/>
                    <a:pt x="1" y="677"/>
                  </a:cubicBezTo>
                  <a:cubicBezTo>
                    <a:pt x="1" y="825"/>
                    <a:pt x="22" y="952"/>
                    <a:pt x="43" y="1079"/>
                  </a:cubicBezTo>
                  <a:cubicBezTo>
                    <a:pt x="85" y="1396"/>
                    <a:pt x="297" y="1693"/>
                    <a:pt x="572" y="1946"/>
                  </a:cubicBezTo>
                  <a:cubicBezTo>
                    <a:pt x="593" y="1756"/>
                    <a:pt x="656" y="1587"/>
                    <a:pt x="741" y="1396"/>
                  </a:cubicBezTo>
                  <a:cubicBezTo>
                    <a:pt x="762" y="1354"/>
                    <a:pt x="762" y="1333"/>
                    <a:pt x="762" y="1291"/>
                  </a:cubicBezTo>
                  <a:cubicBezTo>
                    <a:pt x="762" y="1164"/>
                    <a:pt x="741" y="1037"/>
                    <a:pt x="720" y="910"/>
                  </a:cubicBezTo>
                  <a:cubicBezTo>
                    <a:pt x="635" y="550"/>
                    <a:pt x="403" y="254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944350" y="2156450"/>
              <a:ext cx="46025" cy="16625"/>
            </a:xfrm>
            <a:custGeom>
              <a:avLst/>
              <a:gdLst/>
              <a:ahLst/>
              <a:cxnLst/>
              <a:rect l="l" t="t" r="r" b="b"/>
              <a:pathLst>
                <a:path w="1841" h="665" extrusionOk="0">
                  <a:moveTo>
                    <a:pt x="643" y="0"/>
                  </a:moveTo>
                  <a:cubicBezTo>
                    <a:pt x="432" y="0"/>
                    <a:pt x="216" y="38"/>
                    <a:pt x="0" y="114"/>
                  </a:cubicBezTo>
                  <a:cubicBezTo>
                    <a:pt x="191" y="326"/>
                    <a:pt x="402" y="474"/>
                    <a:pt x="614" y="601"/>
                  </a:cubicBezTo>
                  <a:cubicBezTo>
                    <a:pt x="783" y="567"/>
                    <a:pt x="949" y="550"/>
                    <a:pt x="1110" y="550"/>
                  </a:cubicBezTo>
                  <a:cubicBezTo>
                    <a:pt x="1351" y="550"/>
                    <a:pt x="1582" y="588"/>
                    <a:pt x="1798" y="664"/>
                  </a:cubicBezTo>
                  <a:cubicBezTo>
                    <a:pt x="1819" y="664"/>
                    <a:pt x="1819" y="664"/>
                    <a:pt x="1840" y="643"/>
                  </a:cubicBezTo>
                  <a:cubicBezTo>
                    <a:pt x="1798" y="580"/>
                    <a:pt x="1777" y="495"/>
                    <a:pt x="1734" y="410"/>
                  </a:cubicBezTo>
                  <a:cubicBezTo>
                    <a:pt x="1544" y="241"/>
                    <a:pt x="1311" y="114"/>
                    <a:pt x="1058" y="51"/>
                  </a:cubicBezTo>
                  <a:cubicBezTo>
                    <a:pt x="922" y="17"/>
                    <a:pt x="784" y="0"/>
                    <a:pt x="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1961800" y="2107475"/>
              <a:ext cx="24350" cy="45500"/>
            </a:xfrm>
            <a:custGeom>
              <a:avLst/>
              <a:gdLst/>
              <a:ahLst/>
              <a:cxnLst/>
              <a:rect l="l" t="t" r="r" b="b"/>
              <a:pathLst>
                <a:path w="974" h="1820" extrusionOk="0">
                  <a:moveTo>
                    <a:pt x="21" y="1"/>
                  </a:moveTo>
                  <a:cubicBezTo>
                    <a:pt x="21" y="85"/>
                    <a:pt x="0" y="191"/>
                    <a:pt x="0" y="276"/>
                  </a:cubicBezTo>
                  <a:cubicBezTo>
                    <a:pt x="0" y="572"/>
                    <a:pt x="42" y="825"/>
                    <a:pt x="169" y="1079"/>
                  </a:cubicBezTo>
                  <a:cubicBezTo>
                    <a:pt x="339" y="1375"/>
                    <a:pt x="592" y="1629"/>
                    <a:pt x="910" y="1819"/>
                  </a:cubicBezTo>
                  <a:cubicBezTo>
                    <a:pt x="910" y="1608"/>
                    <a:pt x="931" y="1418"/>
                    <a:pt x="973" y="1227"/>
                  </a:cubicBezTo>
                  <a:cubicBezTo>
                    <a:pt x="931" y="1058"/>
                    <a:pt x="888" y="910"/>
                    <a:pt x="804" y="762"/>
                  </a:cubicBezTo>
                  <a:cubicBezTo>
                    <a:pt x="656" y="424"/>
                    <a:pt x="360" y="19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1926900" y="2117000"/>
              <a:ext cx="38625" cy="30150"/>
            </a:xfrm>
            <a:custGeom>
              <a:avLst/>
              <a:gdLst/>
              <a:ahLst/>
              <a:cxnLst/>
              <a:rect l="l" t="t" r="r" b="b"/>
              <a:pathLst>
                <a:path w="1545" h="1206" extrusionOk="0">
                  <a:moveTo>
                    <a:pt x="0" y="0"/>
                  </a:moveTo>
                  <a:cubicBezTo>
                    <a:pt x="127" y="360"/>
                    <a:pt x="339" y="677"/>
                    <a:pt x="614" y="889"/>
                  </a:cubicBezTo>
                  <a:cubicBezTo>
                    <a:pt x="867" y="1079"/>
                    <a:pt x="1206" y="1185"/>
                    <a:pt x="1544" y="1206"/>
                  </a:cubicBezTo>
                  <a:cubicBezTo>
                    <a:pt x="1438" y="1100"/>
                    <a:pt x="1354" y="973"/>
                    <a:pt x="1290" y="825"/>
                  </a:cubicBezTo>
                  <a:cubicBezTo>
                    <a:pt x="1206" y="698"/>
                    <a:pt x="1164" y="571"/>
                    <a:pt x="1121" y="423"/>
                  </a:cubicBezTo>
                  <a:cubicBezTo>
                    <a:pt x="1100" y="381"/>
                    <a:pt x="1058" y="360"/>
                    <a:pt x="1015" y="318"/>
                  </a:cubicBezTo>
                  <a:cubicBezTo>
                    <a:pt x="719" y="106"/>
                    <a:pt x="38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1816400" y="2077350"/>
              <a:ext cx="115800" cy="366950"/>
            </a:xfrm>
            <a:custGeom>
              <a:avLst/>
              <a:gdLst/>
              <a:ahLst/>
              <a:cxnLst/>
              <a:rect l="l" t="t" r="r" b="b"/>
              <a:pathLst>
                <a:path w="4632" h="14678" extrusionOk="0">
                  <a:moveTo>
                    <a:pt x="2327" y="0"/>
                  </a:moveTo>
                  <a:lnTo>
                    <a:pt x="2178" y="317"/>
                  </a:lnTo>
                  <a:cubicBezTo>
                    <a:pt x="1629" y="1438"/>
                    <a:pt x="1544" y="2559"/>
                    <a:pt x="1544" y="3511"/>
                  </a:cubicBezTo>
                  <a:lnTo>
                    <a:pt x="1544" y="10511"/>
                  </a:lnTo>
                  <a:lnTo>
                    <a:pt x="994" y="10511"/>
                  </a:lnTo>
                  <a:cubicBezTo>
                    <a:pt x="846" y="10511"/>
                    <a:pt x="867" y="10427"/>
                    <a:pt x="909" y="10342"/>
                  </a:cubicBezTo>
                  <a:cubicBezTo>
                    <a:pt x="909" y="10321"/>
                    <a:pt x="952" y="10258"/>
                    <a:pt x="952" y="10194"/>
                  </a:cubicBezTo>
                  <a:cubicBezTo>
                    <a:pt x="952" y="9961"/>
                    <a:pt x="761" y="9771"/>
                    <a:pt x="550" y="9771"/>
                  </a:cubicBezTo>
                  <a:cubicBezTo>
                    <a:pt x="338" y="9771"/>
                    <a:pt x="127" y="9983"/>
                    <a:pt x="127" y="10194"/>
                  </a:cubicBezTo>
                  <a:cubicBezTo>
                    <a:pt x="127" y="10469"/>
                    <a:pt x="360" y="10786"/>
                    <a:pt x="846" y="10786"/>
                  </a:cubicBezTo>
                  <a:lnTo>
                    <a:pt x="1755" y="10786"/>
                  </a:lnTo>
                  <a:cubicBezTo>
                    <a:pt x="1629" y="11125"/>
                    <a:pt x="1544" y="11590"/>
                    <a:pt x="1544" y="12119"/>
                  </a:cubicBezTo>
                  <a:cubicBezTo>
                    <a:pt x="1544" y="12774"/>
                    <a:pt x="1671" y="13345"/>
                    <a:pt x="1882" y="13705"/>
                  </a:cubicBezTo>
                  <a:cubicBezTo>
                    <a:pt x="1184" y="13578"/>
                    <a:pt x="656" y="13409"/>
                    <a:pt x="169" y="13155"/>
                  </a:cubicBezTo>
                  <a:lnTo>
                    <a:pt x="127" y="13134"/>
                  </a:lnTo>
                  <a:lnTo>
                    <a:pt x="0" y="13430"/>
                  </a:lnTo>
                  <a:lnTo>
                    <a:pt x="21" y="13451"/>
                  </a:lnTo>
                  <a:cubicBezTo>
                    <a:pt x="465" y="13684"/>
                    <a:pt x="867" y="13789"/>
                    <a:pt x="1375" y="13916"/>
                  </a:cubicBezTo>
                  <a:cubicBezTo>
                    <a:pt x="1375" y="13916"/>
                    <a:pt x="1777" y="13980"/>
                    <a:pt x="2052" y="14022"/>
                  </a:cubicBezTo>
                  <a:cubicBezTo>
                    <a:pt x="1967" y="14086"/>
                    <a:pt x="1925" y="14191"/>
                    <a:pt x="1925" y="14297"/>
                  </a:cubicBezTo>
                  <a:cubicBezTo>
                    <a:pt x="1925" y="14509"/>
                    <a:pt x="2094" y="14678"/>
                    <a:pt x="2305" y="14678"/>
                  </a:cubicBezTo>
                  <a:cubicBezTo>
                    <a:pt x="2517" y="14678"/>
                    <a:pt x="2686" y="14509"/>
                    <a:pt x="2686" y="14297"/>
                  </a:cubicBezTo>
                  <a:cubicBezTo>
                    <a:pt x="2686" y="14191"/>
                    <a:pt x="2644" y="14086"/>
                    <a:pt x="2580" y="14022"/>
                  </a:cubicBezTo>
                  <a:cubicBezTo>
                    <a:pt x="2834" y="13980"/>
                    <a:pt x="3215" y="13916"/>
                    <a:pt x="3215" y="13916"/>
                  </a:cubicBezTo>
                  <a:cubicBezTo>
                    <a:pt x="3722" y="13789"/>
                    <a:pt x="4167" y="13684"/>
                    <a:pt x="4589" y="13451"/>
                  </a:cubicBezTo>
                  <a:lnTo>
                    <a:pt x="4632" y="13430"/>
                  </a:lnTo>
                  <a:lnTo>
                    <a:pt x="4505" y="13134"/>
                  </a:lnTo>
                  <a:lnTo>
                    <a:pt x="4463" y="13155"/>
                  </a:lnTo>
                  <a:cubicBezTo>
                    <a:pt x="3976" y="13409"/>
                    <a:pt x="3447" y="13578"/>
                    <a:pt x="2771" y="13684"/>
                  </a:cubicBezTo>
                  <a:cubicBezTo>
                    <a:pt x="2961" y="13324"/>
                    <a:pt x="3088" y="12774"/>
                    <a:pt x="3088" y="12119"/>
                  </a:cubicBezTo>
                  <a:cubicBezTo>
                    <a:pt x="3088" y="11590"/>
                    <a:pt x="3003" y="11125"/>
                    <a:pt x="2876" y="10786"/>
                  </a:cubicBezTo>
                  <a:lnTo>
                    <a:pt x="3786" y="10786"/>
                  </a:lnTo>
                  <a:cubicBezTo>
                    <a:pt x="4293" y="10786"/>
                    <a:pt x="4526" y="10490"/>
                    <a:pt x="4526" y="10194"/>
                  </a:cubicBezTo>
                  <a:cubicBezTo>
                    <a:pt x="4526" y="9983"/>
                    <a:pt x="4336" y="9771"/>
                    <a:pt x="4103" y="9771"/>
                  </a:cubicBezTo>
                  <a:cubicBezTo>
                    <a:pt x="3870" y="9771"/>
                    <a:pt x="3701" y="9961"/>
                    <a:pt x="3701" y="10194"/>
                  </a:cubicBezTo>
                  <a:cubicBezTo>
                    <a:pt x="3701" y="10258"/>
                    <a:pt x="3722" y="10321"/>
                    <a:pt x="3744" y="10342"/>
                  </a:cubicBezTo>
                  <a:cubicBezTo>
                    <a:pt x="3765" y="10427"/>
                    <a:pt x="3786" y="10511"/>
                    <a:pt x="3638" y="10511"/>
                  </a:cubicBezTo>
                  <a:lnTo>
                    <a:pt x="3088" y="10511"/>
                  </a:lnTo>
                  <a:lnTo>
                    <a:pt x="3088" y="3511"/>
                  </a:lnTo>
                  <a:cubicBezTo>
                    <a:pt x="3088" y="2559"/>
                    <a:pt x="3003" y="1438"/>
                    <a:pt x="2496" y="317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776200" y="2339075"/>
              <a:ext cx="18525" cy="43900"/>
            </a:xfrm>
            <a:custGeom>
              <a:avLst/>
              <a:gdLst/>
              <a:ahLst/>
              <a:cxnLst/>
              <a:rect l="l" t="t" r="r" b="b"/>
              <a:pathLst>
                <a:path w="741" h="1756" extrusionOk="0">
                  <a:moveTo>
                    <a:pt x="106" y="0"/>
                  </a:moveTo>
                  <a:cubicBezTo>
                    <a:pt x="64" y="169"/>
                    <a:pt x="1" y="338"/>
                    <a:pt x="1" y="486"/>
                  </a:cubicBezTo>
                  <a:cubicBezTo>
                    <a:pt x="1" y="677"/>
                    <a:pt x="43" y="867"/>
                    <a:pt x="85" y="1036"/>
                  </a:cubicBezTo>
                  <a:cubicBezTo>
                    <a:pt x="149" y="1290"/>
                    <a:pt x="297" y="1480"/>
                    <a:pt x="487" y="1671"/>
                  </a:cubicBezTo>
                  <a:cubicBezTo>
                    <a:pt x="572" y="1692"/>
                    <a:pt x="656" y="1734"/>
                    <a:pt x="720" y="1755"/>
                  </a:cubicBezTo>
                  <a:cubicBezTo>
                    <a:pt x="720" y="1734"/>
                    <a:pt x="720" y="1713"/>
                    <a:pt x="741" y="1692"/>
                  </a:cubicBezTo>
                  <a:cubicBezTo>
                    <a:pt x="593" y="1375"/>
                    <a:pt x="529" y="973"/>
                    <a:pt x="593" y="571"/>
                  </a:cubicBezTo>
                  <a:cubicBezTo>
                    <a:pt x="466" y="360"/>
                    <a:pt x="297" y="169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174130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471" y="1"/>
                  </a:moveTo>
                  <a:cubicBezTo>
                    <a:pt x="1181" y="1"/>
                    <a:pt x="882" y="53"/>
                    <a:pt x="614" y="196"/>
                  </a:cubicBezTo>
                  <a:cubicBezTo>
                    <a:pt x="382" y="302"/>
                    <a:pt x="191" y="471"/>
                    <a:pt x="43" y="704"/>
                  </a:cubicBezTo>
                  <a:cubicBezTo>
                    <a:pt x="43" y="788"/>
                    <a:pt x="22" y="873"/>
                    <a:pt x="1" y="957"/>
                  </a:cubicBezTo>
                  <a:lnTo>
                    <a:pt x="43" y="957"/>
                  </a:lnTo>
                  <a:cubicBezTo>
                    <a:pt x="360" y="746"/>
                    <a:pt x="741" y="640"/>
                    <a:pt x="1164" y="619"/>
                  </a:cubicBezTo>
                  <a:cubicBezTo>
                    <a:pt x="1354" y="471"/>
                    <a:pt x="1524" y="259"/>
                    <a:pt x="1629" y="6"/>
                  </a:cubicBezTo>
                  <a:cubicBezTo>
                    <a:pt x="1577" y="2"/>
                    <a:pt x="1524" y="1"/>
                    <a:pt x="1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1756650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254" y="0"/>
                  </a:moveTo>
                  <a:cubicBezTo>
                    <a:pt x="85" y="275"/>
                    <a:pt x="0" y="550"/>
                    <a:pt x="0" y="867"/>
                  </a:cubicBezTo>
                  <a:cubicBezTo>
                    <a:pt x="0" y="910"/>
                    <a:pt x="0" y="952"/>
                    <a:pt x="0" y="994"/>
                  </a:cubicBezTo>
                  <a:cubicBezTo>
                    <a:pt x="21" y="1269"/>
                    <a:pt x="127" y="1502"/>
                    <a:pt x="275" y="1713"/>
                  </a:cubicBezTo>
                  <a:cubicBezTo>
                    <a:pt x="339" y="1756"/>
                    <a:pt x="402" y="1819"/>
                    <a:pt x="487" y="1861"/>
                  </a:cubicBezTo>
                  <a:cubicBezTo>
                    <a:pt x="487" y="1840"/>
                    <a:pt x="487" y="1819"/>
                    <a:pt x="508" y="1819"/>
                  </a:cubicBezTo>
                  <a:cubicBezTo>
                    <a:pt x="444" y="1438"/>
                    <a:pt x="465" y="1058"/>
                    <a:pt x="635" y="677"/>
                  </a:cubicBezTo>
                  <a:cubicBezTo>
                    <a:pt x="550" y="423"/>
                    <a:pt x="423" y="212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1740775" y="2287250"/>
              <a:ext cx="18000" cy="46550"/>
            </a:xfrm>
            <a:custGeom>
              <a:avLst/>
              <a:gdLst/>
              <a:ahLst/>
              <a:cxnLst/>
              <a:rect l="l" t="t" r="r" b="b"/>
              <a:pathLst>
                <a:path w="720" h="1862" extrusionOk="0">
                  <a:moveTo>
                    <a:pt x="508" y="0"/>
                  </a:moveTo>
                  <a:cubicBezTo>
                    <a:pt x="254" y="254"/>
                    <a:pt x="85" y="571"/>
                    <a:pt x="22" y="910"/>
                  </a:cubicBezTo>
                  <a:cubicBezTo>
                    <a:pt x="22" y="994"/>
                    <a:pt x="1" y="1079"/>
                    <a:pt x="1" y="1142"/>
                  </a:cubicBezTo>
                  <a:cubicBezTo>
                    <a:pt x="1" y="1333"/>
                    <a:pt x="43" y="1502"/>
                    <a:pt x="106" y="1671"/>
                  </a:cubicBezTo>
                  <a:cubicBezTo>
                    <a:pt x="170" y="1735"/>
                    <a:pt x="233" y="1798"/>
                    <a:pt x="297" y="1862"/>
                  </a:cubicBezTo>
                  <a:cubicBezTo>
                    <a:pt x="297" y="1840"/>
                    <a:pt x="318" y="1819"/>
                    <a:pt x="318" y="1819"/>
                  </a:cubicBezTo>
                  <a:cubicBezTo>
                    <a:pt x="339" y="1439"/>
                    <a:pt x="487" y="1079"/>
                    <a:pt x="720" y="719"/>
                  </a:cubicBezTo>
                  <a:cubicBezTo>
                    <a:pt x="720" y="466"/>
                    <a:pt x="635" y="233"/>
                    <a:pt x="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1730725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805" y="0"/>
                  </a:moveTo>
                  <a:cubicBezTo>
                    <a:pt x="508" y="212"/>
                    <a:pt x="255" y="465"/>
                    <a:pt x="128" y="783"/>
                  </a:cubicBezTo>
                  <a:cubicBezTo>
                    <a:pt x="43" y="994"/>
                    <a:pt x="1" y="1206"/>
                    <a:pt x="1" y="1417"/>
                  </a:cubicBezTo>
                  <a:cubicBezTo>
                    <a:pt x="1" y="1459"/>
                    <a:pt x="1" y="1481"/>
                    <a:pt x="22" y="1523"/>
                  </a:cubicBezTo>
                  <a:cubicBezTo>
                    <a:pt x="64" y="1608"/>
                    <a:pt x="107" y="1671"/>
                    <a:pt x="149" y="1756"/>
                  </a:cubicBezTo>
                  <a:cubicBezTo>
                    <a:pt x="170" y="1734"/>
                    <a:pt x="170" y="1734"/>
                    <a:pt x="191" y="1713"/>
                  </a:cubicBezTo>
                  <a:cubicBezTo>
                    <a:pt x="297" y="1375"/>
                    <a:pt x="530" y="1036"/>
                    <a:pt x="826" y="762"/>
                  </a:cubicBezTo>
                  <a:cubicBezTo>
                    <a:pt x="868" y="635"/>
                    <a:pt x="868" y="529"/>
                    <a:pt x="868" y="402"/>
                  </a:cubicBezTo>
                  <a:cubicBezTo>
                    <a:pt x="868" y="275"/>
                    <a:pt x="826" y="148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1730725" y="2202650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397" h="1270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037" y="43"/>
                    <a:pt x="699" y="170"/>
                    <a:pt x="445" y="381"/>
                  </a:cubicBezTo>
                  <a:cubicBezTo>
                    <a:pt x="233" y="550"/>
                    <a:pt x="85" y="762"/>
                    <a:pt x="1" y="1037"/>
                  </a:cubicBezTo>
                  <a:cubicBezTo>
                    <a:pt x="1" y="1100"/>
                    <a:pt x="22" y="1185"/>
                    <a:pt x="22" y="1269"/>
                  </a:cubicBezTo>
                  <a:cubicBezTo>
                    <a:pt x="22" y="1269"/>
                    <a:pt x="43" y="1269"/>
                    <a:pt x="64" y="1248"/>
                  </a:cubicBezTo>
                  <a:cubicBezTo>
                    <a:pt x="339" y="994"/>
                    <a:pt x="678" y="804"/>
                    <a:pt x="1079" y="677"/>
                  </a:cubicBezTo>
                  <a:cubicBezTo>
                    <a:pt x="1228" y="487"/>
                    <a:pt x="1333" y="254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17270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1143" y="1"/>
                  </a:moveTo>
                  <a:lnTo>
                    <a:pt x="1143" y="1"/>
                  </a:lnTo>
                  <a:cubicBezTo>
                    <a:pt x="783" y="149"/>
                    <a:pt x="466" y="339"/>
                    <a:pt x="276" y="614"/>
                  </a:cubicBezTo>
                  <a:cubicBezTo>
                    <a:pt x="128" y="826"/>
                    <a:pt x="43" y="1058"/>
                    <a:pt x="1" y="1333"/>
                  </a:cubicBezTo>
                  <a:cubicBezTo>
                    <a:pt x="22" y="1397"/>
                    <a:pt x="43" y="1481"/>
                    <a:pt x="64" y="1566"/>
                  </a:cubicBezTo>
                  <a:lnTo>
                    <a:pt x="107" y="1566"/>
                  </a:lnTo>
                  <a:cubicBezTo>
                    <a:pt x="318" y="1249"/>
                    <a:pt x="593" y="953"/>
                    <a:pt x="953" y="762"/>
                  </a:cubicBezTo>
                  <a:cubicBezTo>
                    <a:pt x="1079" y="530"/>
                    <a:pt x="1143" y="297"/>
                    <a:pt x="1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1698475" y="2283025"/>
              <a:ext cx="32800" cy="38075"/>
            </a:xfrm>
            <a:custGeom>
              <a:avLst/>
              <a:gdLst/>
              <a:ahLst/>
              <a:cxnLst/>
              <a:rect l="l" t="t" r="r" b="b"/>
              <a:pathLst>
                <a:path w="1312" h="1523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02"/>
                    <a:pt x="170" y="740"/>
                    <a:pt x="424" y="1015"/>
                  </a:cubicBezTo>
                  <a:cubicBezTo>
                    <a:pt x="529" y="1142"/>
                    <a:pt x="678" y="1248"/>
                    <a:pt x="826" y="1354"/>
                  </a:cubicBezTo>
                  <a:cubicBezTo>
                    <a:pt x="1016" y="1375"/>
                    <a:pt x="1164" y="1438"/>
                    <a:pt x="1312" y="1523"/>
                  </a:cubicBezTo>
                  <a:cubicBezTo>
                    <a:pt x="1270" y="1163"/>
                    <a:pt x="1164" y="825"/>
                    <a:pt x="952" y="550"/>
                  </a:cubicBezTo>
                  <a:cubicBezTo>
                    <a:pt x="720" y="275"/>
                    <a:pt x="381" y="10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1708525" y="2323200"/>
              <a:ext cx="40750" cy="29100"/>
            </a:xfrm>
            <a:custGeom>
              <a:avLst/>
              <a:gdLst/>
              <a:ahLst/>
              <a:cxnLst/>
              <a:rect l="l" t="t" r="r" b="b"/>
              <a:pathLst>
                <a:path w="1630" h="1164" extrusionOk="0">
                  <a:moveTo>
                    <a:pt x="1" y="1"/>
                  </a:moveTo>
                  <a:cubicBezTo>
                    <a:pt x="127" y="381"/>
                    <a:pt x="339" y="698"/>
                    <a:pt x="635" y="910"/>
                  </a:cubicBezTo>
                  <a:cubicBezTo>
                    <a:pt x="762" y="995"/>
                    <a:pt x="910" y="1058"/>
                    <a:pt x="1058" y="1121"/>
                  </a:cubicBezTo>
                  <a:cubicBezTo>
                    <a:pt x="1115" y="1116"/>
                    <a:pt x="1170" y="1113"/>
                    <a:pt x="1224" y="1113"/>
                  </a:cubicBezTo>
                  <a:cubicBezTo>
                    <a:pt x="1370" y="1113"/>
                    <a:pt x="1505" y="1133"/>
                    <a:pt x="1629" y="1164"/>
                  </a:cubicBezTo>
                  <a:cubicBezTo>
                    <a:pt x="1502" y="825"/>
                    <a:pt x="1312" y="529"/>
                    <a:pt x="1016" y="318"/>
                  </a:cubicBezTo>
                  <a:cubicBezTo>
                    <a:pt x="741" y="106"/>
                    <a:pt x="402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7"/>
            <p:cNvSpPr/>
            <p:nvPr/>
          </p:nvSpPr>
          <p:spPr>
            <a:xfrm>
              <a:off x="1727550" y="2359300"/>
              <a:ext cx="47100" cy="21550"/>
            </a:xfrm>
            <a:custGeom>
              <a:avLst/>
              <a:gdLst/>
              <a:ahLst/>
              <a:cxnLst/>
              <a:rect l="l" t="t" r="r" b="b"/>
              <a:pathLst>
                <a:path w="1884" h="862" extrusionOk="0">
                  <a:moveTo>
                    <a:pt x="472" y="1"/>
                  </a:moveTo>
                  <a:cubicBezTo>
                    <a:pt x="314" y="1"/>
                    <a:pt x="156" y="22"/>
                    <a:pt x="1" y="58"/>
                  </a:cubicBezTo>
                  <a:cubicBezTo>
                    <a:pt x="212" y="375"/>
                    <a:pt x="466" y="629"/>
                    <a:pt x="805" y="756"/>
                  </a:cubicBezTo>
                  <a:cubicBezTo>
                    <a:pt x="974" y="820"/>
                    <a:pt x="1143" y="862"/>
                    <a:pt x="1333" y="862"/>
                  </a:cubicBezTo>
                  <a:cubicBezTo>
                    <a:pt x="1503" y="820"/>
                    <a:pt x="1693" y="777"/>
                    <a:pt x="1883" y="777"/>
                  </a:cubicBezTo>
                  <a:cubicBezTo>
                    <a:pt x="1672" y="502"/>
                    <a:pt x="1397" y="248"/>
                    <a:pt x="1080" y="122"/>
                  </a:cubicBezTo>
                  <a:cubicBezTo>
                    <a:pt x="887" y="37"/>
                    <a:pt x="680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7"/>
            <p:cNvSpPr/>
            <p:nvPr/>
          </p:nvSpPr>
          <p:spPr>
            <a:xfrm>
              <a:off x="1754525" y="2386850"/>
              <a:ext cx="50775" cy="18075"/>
            </a:xfrm>
            <a:custGeom>
              <a:avLst/>
              <a:gdLst/>
              <a:ahLst/>
              <a:cxnLst/>
              <a:rect l="l" t="t" r="r" b="b"/>
              <a:pathLst>
                <a:path w="2031" h="723" extrusionOk="0">
                  <a:moveTo>
                    <a:pt x="853" y="1"/>
                  </a:moveTo>
                  <a:cubicBezTo>
                    <a:pt x="576" y="1"/>
                    <a:pt x="288" y="69"/>
                    <a:pt x="1" y="204"/>
                  </a:cubicBezTo>
                  <a:cubicBezTo>
                    <a:pt x="297" y="479"/>
                    <a:pt x="614" y="648"/>
                    <a:pt x="973" y="712"/>
                  </a:cubicBezTo>
                  <a:cubicBezTo>
                    <a:pt x="1032" y="719"/>
                    <a:pt x="1093" y="722"/>
                    <a:pt x="1154" y="722"/>
                  </a:cubicBezTo>
                  <a:cubicBezTo>
                    <a:pt x="1443" y="722"/>
                    <a:pt x="1752" y="643"/>
                    <a:pt x="2031" y="521"/>
                  </a:cubicBezTo>
                  <a:cubicBezTo>
                    <a:pt x="1735" y="267"/>
                    <a:pt x="1418" y="77"/>
                    <a:pt x="1058" y="14"/>
                  </a:cubicBezTo>
                  <a:cubicBezTo>
                    <a:pt x="990" y="5"/>
                    <a:pt x="922" y="1"/>
                    <a:pt x="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7"/>
            <p:cNvSpPr/>
            <p:nvPr/>
          </p:nvSpPr>
          <p:spPr>
            <a:xfrm>
              <a:off x="1798400" y="2359150"/>
              <a:ext cx="27525" cy="41800"/>
            </a:xfrm>
            <a:custGeom>
              <a:avLst/>
              <a:gdLst/>
              <a:ahLst/>
              <a:cxnLst/>
              <a:rect l="l" t="t" r="r" b="b"/>
              <a:pathLst>
                <a:path w="1101" h="1672" extrusionOk="0">
                  <a:moveTo>
                    <a:pt x="1" y="1"/>
                  </a:moveTo>
                  <a:cubicBezTo>
                    <a:pt x="1" y="43"/>
                    <a:pt x="1" y="64"/>
                    <a:pt x="1" y="106"/>
                  </a:cubicBezTo>
                  <a:cubicBezTo>
                    <a:pt x="1" y="445"/>
                    <a:pt x="86" y="741"/>
                    <a:pt x="255" y="1016"/>
                  </a:cubicBezTo>
                  <a:cubicBezTo>
                    <a:pt x="445" y="1333"/>
                    <a:pt x="741" y="1545"/>
                    <a:pt x="1101" y="1671"/>
                  </a:cubicBezTo>
                  <a:cubicBezTo>
                    <a:pt x="1101" y="1650"/>
                    <a:pt x="1101" y="1629"/>
                    <a:pt x="1101" y="1587"/>
                  </a:cubicBezTo>
                  <a:cubicBezTo>
                    <a:pt x="1101" y="1249"/>
                    <a:pt x="1016" y="931"/>
                    <a:pt x="826" y="656"/>
                  </a:cubicBezTo>
                  <a:cubicBezTo>
                    <a:pt x="635" y="360"/>
                    <a:pt x="361" y="14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7"/>
            <p:cNvSpPr/>
            <p:nvPr/>
          </p:nvSpPr>
          <p:spPr>
            <a:xfrm>
              <a:off x="1783600" y="2117000"/>
              <a:ext cx="39150" cy="30150"/>
            </a:xfrm>
            <a:custGeom>
              <a:avLst/>
              <a:gdLst/>
              <a:ahLst/>
              <a:cxnLst/>
              <a:rect l="l" t="t" r="r" b="b"/>
              <a:pathLst>
                <a:path w="1566" h="1206" extrusionOk="0">
                  <a:moveTo>
                    <a:pt x="1566" y="0"/>
                  </a:moveTo>
                  <a:cubicBezTo>
                    <a:pt x="1164" y="0"/>
                    <a:pt x="804" y="106"/>
                    <a:pt x="508" y="318"/>
                  </a:cubicBezTo>
                  <a:cubicBezTo>
                    <a:pt x="466" y="360"/>
                    <a:pt x="424" y="381"/>
                    <a:pt x="403" y="423"/>
                  </a:cubicBezTo>
                  <a:cubicBezTo>
                    <a:pt x="360" y="571"/>
                    <a:pt x="318" y="698"/>
                    <a:pt x="255" y="825"/>
                  </a:cubicBezTo>
                  <a:cubicBezTo>
                    <a:pt x="170" y="973"/>
                    <a:pt x="85" y="1100"/>
                    <a:pt x="1" y="1206"/>
                  </a:cubicBezTo>
                  <a:cubicBezTo>
                    <a:pt x="339" y="1185"/>
                    <a:pt x="656" y="1079"/>
                    <a:pt x="931" y="889"/>
                  </a:cubicBezTo>
                  <a:cubicBezTo>
                    <a:pt x="1227" y="677"/>
                    <a:pt x="1439" y="360"/>
                    <a:pt x="1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7"/>
            <p:cNvSpPr/>
            <p:nvPr/>
          </p:nvSpPr>
          <p:spPr>
            <a:xfrm>
              <a:off x="1763525" y="2107475"/>
              <a:ext cx="23800" cy="45500"/>
            </a:xfrm>
            <a:custGeom>
              <a:avLst/>
              <a:gdLst/>
              <a:ahLst/>
              <a:cxnLst/>
              <a:rect l="l" t="t" r="r" b="b"/>
              <a:pathLst>
                <a:path w="952" h="1820" extrusionOk="0">
                  <a:moveTo>
                    <a:pt x="910" y="1"/>
                  </a:moveTo>
                  <a:cubicBezTo>
                    <a:pt x="592" y="191"/>
                    <a:pt x="317" y="424"/>
                    <a:pt x="148" y="762"/>
                  </a:cubicBezTo>
                  <a:cubicBezTo>
                    <a:pt x="85" y="910"/>
                    <a:pt x="21" y="1058"/>
                    <a:pt x="0" y="1227"/>
                  </a:cubicBezTo>
                  <a:cubicBezTo>
                    <a:pt x="42" y="1418"/>
                    <a:pt x="64" y="1608"/>
                    <a:pt x="42" y="1819"/>
                  </a:cubicBezTo>
                  <a:cubicBezTo>
                    <a:pt x="360" y="1629"/>
                    <a:pt x="635" y="1375"/>
                    <a:pt x="762" y="1079"/>
                  </a:cubicBezTo>
                  <a:cubicBezTo>
                    <a:pt x="888" y="825"/>
                    <a:pt x="952" y="572"/>
                    <a:pt x="952" y="276"/>
                  </a:cubicBezTo>
                  <a:cubicBezTo>
                    <a:pt x="952" y="191"/>
                    <a:pt x="931" y="85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7"/>
            <p:cNvSpPr/>
            <p:nvPr/>
          </p:nvSpPr>
          <p:spPr>
            <a:xfrm>
              <a:off x="1758750" y="2156450"/>
              <a:ext cx="45500" cy="16625"/>
            </a:xfrm>
            <a:custGeom>
              <a:avLst/>
              <a:gdLst/>
              <a:ahLst/>
              <a:cxnLst/>
              <a:rect l="l" t="t" r="r" b="b"/>
              <a:pathLst>
                <a:path w="1820" h="665" extrusionOk="0">
                  <a:moveTo>
                    <a:pt x="1182" y="0"/>
                  </a:moveTo>
                  <a:cubicBezTo>
                    <a:pt x="1044" y="0"/>
                    <a:pt x="910" y="17"/>
                    <a:pt x="783" y="51"/>
                  </a:cubicBezTo>
                  <a:cubicBezTo>
                    <a:pt x="530" y="114"/>
                    <a:pt x="318" y="241"/>
                    <a:pt x="107" y="410"/>
                  </a:cubicBezTo>
                  <a:cubicBezTo>
                    <a:pt x="85" y="495"/>
                    <a:pt x="43" y="580"/>
                    <a:pt x="1" y="643"/>
                  </a:cubicBezTo>
                  <a:cubicBezTo>
                    <a:pt x="22" y="664"/>
                    <a:pt x="43" y="664"/>
                    <a:pt x="64" y="664"/>
                  </a:cubicBezTo>
                  <a:cubicBezTo>
                    <a:pt x="280" y="588"/>
                    <a:pt x="503" y="550"/>
                    <a:pt x="734" y="550"/>
                  </a:cubicBezTo>
                  <a:cubicBezTo>
                    <a:pt x="888" y="550"/>
                    <a:pt x="1046" y="567"/>
                    <a:pt x="1206" y="601"/>
                  </a:cubicBezTo>
                  <a:cubicBezTo>
                    <a:pt x="1439" y="474"/>
                    <a:pt x="1650" y="326"/>
                    <a:pt x="1820" y="114"/>
                  </a:cubicBezTo>
                  <a:cubicBezTo>
                    <a:pt x="1604" y="38"/>
                    <a:pt x="1388" y="0"/>
                    <a:pt x="1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7"/>
            <p:cNvSpPr/>
            <p:nvPr/>
          </p:nvSpPr>
          <p:spPr>
            <a:xfrm>
              <a:off x="173760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614" y="1"/>
                  </a:moveTo>
                  <a:cubicBezTo>
                    <a:pt x="339" y="233"/>
                    <a:pt x="107" y="550"/>
                    <a:pt x="43" y="910"/>
                  </a:cubicBezTo>
                  <a:cubicBezTo>
                    <a:pt x="1" y="1037"/>
                    <a:pt x="1" y="1164"/>
                    <a:pt x="1" y="1291"/>
                  </a:cubicBezTo>
                  <a:cubicBezTo>
                    <a:pt x="1" y="1312"/>
                    <a:pt x="1" y="1354"/>
                    <a:pt x="1" y="1396"/>
                  </a:cubicBezTo>
                  <a:cubicBezTo>
                    <a:pt x="85" y="1587"/>
                    <a:pt x="149" y="1756"/>
                    <a:pt x="191" y="1946"/>
                  </a:cubicBezTo>
                  <a:cubicBezTo>
                    <a:pt x="445" y="1693"/>
                    <a:pt x="656" y="1396"/>
                    <a:pt x="720" y="1079"/>
                  </a:cubicBezTo>
                  <a:cubicBezTo>
                    <a:pt x="762" y="952"/>
                    <a:pt x="762" y="825"/>
                    <a:pt x="762" y="677"/>
                  </a:cubicBezTo>
                  <a:cubicBezTo>
                    <a:pt x="762" y="445"/>
                    <a:pt x="720" y="212"/>
                    <a:pt x="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1718050" y="2164050"/>
              <a:ext cx="16950" cy="50250"/>
            </a:xfrm>
            <a:custGeom>
              <a:avLst/>
              <a:gdLst/>
              <a:ahLst/>
              <a:cxnLst/>
              <a:rect l="l" t="t" r="r" b="b"/>
              <a:pathLst>
                <a:path w="678" h="2010" extrusionOk="0">
                  <a:moveTo>
                    <a:pt x="339" y="1"/>
                  </a:moveTo>
                  <a:cubicBezTo>
                    <a:pt x="127" y="318"/>
                    <a:pt x="0" y="656"/>
                    <a:pt x="0" y="1016"/>
                  </a:cubicBezTo>
                  <a:cubicBezTo>
                    <a:pt x="0" y="1206"/>
                    <a:pt x="43" y="1375"/>
                    <a:pt x="85" y="1523"/>
                  </a:cubicBezTo>
                  <a:cubicBezTo>
                    <a:pt x="212" y="1671"/>
                    <a:pt x="296" y="1841"/>
                    <a:pt x="360" y="2010"/>
                  </a:cubicBezTo>
                  <a:cubicBezTo>
                    <a:pt x="550" y="1693"/>
                    <a:pt x="677" y="1375"/>
                    <a:pt x="677" y="1037"/>
                  </a:cubicBezTo>
                  <a:lnTo>
                    <a:pt x="677" y="1016"/>
                  </a:lnTo>
                  <a:cubicBezTo>
                    <a:pt x="677" y="656"/>
                    <a:pt x="529" y="318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703775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148" y="0"/>
                  </a:moveTo>
                  <a:cubicBezTo>
                    <a:pt x="64" y="233"/>
                    <a:pt x="0" y="465"/>
                    <a:pt x="0" y="677"/>
                  </a:cubicBezTo>
                  <a:cubicBezTo>
                    <a:pt x="0" y="825"/>
                    <a:pt x="21" y="952"/>
                    <a:pt x="64" y="1079"/>
                  </a:cubicBezTo>
                  <a:cubicBezTo>
                    <a:pt x="106" y="1248"/>
                    <a:pt x="191" y="1417"/>
                    <a:pt x="275" y="1565"/>
                  </a:cubicBezTo>
                  <a:cubicBezTo>
                    <a:pt x="423" y="1671"/>
                    <a:pt x="571" y="1798"/>
                    <a:pt x="677" y="1967"/>
                  </a:cubicBezTo>
                  <a:cubicBezTo>
                    <a:pt x="762" y="1734"/>
                    <a:pt x="804" y="1544"/>
                    <a:pt x="804" y="1332"/>
                  </a:cubicBezTo>
                  <a:cubicBezTo>
                    <a:pt x="804" y="1184"/>
                    <a:pt x="783" y="1057"/>
                    <a:pt x="762" y="909"/>
                  </a:cubicBezTo>
                  <a:cubicBezTo>
                    <a:pt x="677" y="550"/>
                    <a:pt x="444" y="254"/>
                    <a:pt x="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697425" y="2241775"/>
              <a:ext cx="25925" cy="44450"/>
            </a:xfrm>
            <a:custGeom>
              <a:avLst/>
              <a:gdLst/>
              <a:ahLst/>
              <a:cxnLst/>
              <a:rect l="l" t="t" r="r" b="b"/>
              <a:pathLst>
                <a:path w="1037" h="1778" extrusionOk="0">
                  <a:moveTo>
                    <a:pt x="22" y="1"/>
                  </a:moveTo>
                  <a:cubicBezTo>
                    <a:pt x="22" y="64"/>
                    <a:pt x="0" y="170"/>
                    <a:pt x="0" y="233"/>
                  </a:cubicBezTo>
                  <a:cubicBezTo>
                    <a:pt x="0" y="529"/>
                    <a:pt x="64" y="825"/>
                    <a:pt x="191" y="1058"/>
                  </a:cubicBezTo>
                  <a:cubicBezTo>
                    <a:pt x="275" y="1206"/>
                    <a:pt x="381" y="1354"/>
                    <a:pt x="508" y="1481"/>
                  </a:cubicBezTo>
                  <a:cubicBezTo>
                    <a:pt x="698" y="1544"/>
                    <a:pt x="846" y="1650"/>
                    <a:pt x="994" y="1777"/>
                  </a:cubicBezTo>
                  <a:cubicBezTo>
                    <a:pt x="1016" y="1714"/>
                    <a:pt x="1037" y="1629"/>
                    <a:pt x="1037" y="1566"/>
                  </a:cubicBezTo>
                  <a:cubicBezTo>
                    <a:pt x="1037" y="1269"/>
                    <a:pt x="952" y="995"/>
                    <a:pt x="825" y="741"/>
                  </a:cubicBezTo>
                  <a:cubicBezTo>
                    <a:pt x="656" y="424"/>
                    <a:pt x="381" y="170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7"/>
            <p:cNvSpPr/>
            <p:nvPr/>
          </p:nvSpPr>
          <p:spPr>
            <a:xfrm>
              <a:off x="1874550" y="2099550"/>
              <a:ext cx="11125" cy="230025"/>
            </a:xfrm>
            <a:custGeom>
              <a:avLst/>
              <a:gdLst/>
              <a:ahLst/>
              <a:cxnLst/>
              <a:rect l="l" t="t" r="r" b="b"/>
              <a:pathLst>
                <a:path w="445" h="9201" extrusionOk="0">
                  <a:moveTo>
                    <a:pt x="1" y="0"/>
                  </a:moveTo>
                  <a:lnTo>
                    <a:pt x="1" y="9200"/>
                  </a:lnTo>
                  <a:lnTo>
                    <a:pt x="445" y="9200"/>
                  </a:lnTo>
                  <a:lnTo>
                    <a:pt x="445" y="2623"/>
                  </a:lnTo>
                  <a:cubicBezTo>
                    <a:pt x="445" y="1840"/>
                    <a:pt x="360" y="910"/>
                    <a:pt x="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7"/>
            <p:cNvSpPr/>
            <p:nvPr/>
          </p:nvSpPr>
          <p:spPr>
            <a:xfrm>
              <a:off x="1364850" y="2103725"/>
              <a:ext cx="144900" cy="258250"/>
            </a:xfrm>
            <a:custGeom>
              <a:avLst/>
              <a:gdLst/>
              <a:ahLst/>
              <a:cxnLst/>
              <a:rect l="l" t="t" r="r" b="b"/>
              <a:pathLst>
                <a:path w="5796" h="10330" extrusionOk="0">
                  <a:moveTo>
                    <a:pt x="1601" y="1"/>
                  </a:moveTo>
                  <a:cubicBezTo>
                    <a:pt x="1568" y="1"/>
                    <a:pt x="1535" y="1"/>
                    <a:pt x="1502" y="3"/>
                  </a:cubicBezTo>
                  <a:cubicBezTo>
                    <a:pt x="698" y="45"/>
                    <a:pt x="275" y="277"/>
                    <a:pt x="0" y="510"/>
                  </a:cubicBezTo>
                  <a:lnTo>
                    <a:pt x="0" y="849"/>
                  </a:lnTo>
                  <a:lnTo>
                    <a:pt x="0" y="10091"/>
                  </a:lnTo>
                  <a:cubicBezTo>
                    <a:pt x="402" y="9816"/>
                    <a:pt x="868" y="9689"/>
                    <a:pt x="1481" y="9668"/>
                  </a:cubicBezTo>
                  <a:cubicBezTo>
                    <a:pt x="1517" y="9667"/>
                    <a:pt x="1554" y="9666"/>
                    <a:pt x="1590" y="9666"/>
                  </a:cubicBezTo>
                  <a:cubicBezTo>
                    <a:pt x="2193" y="9666"/>
                    <a:pt x="2833" y="9826"/>
                    <a:pt x="3511" y="9985"/>
                  </a:cubicBezTo>
                  <a:cubicBezTo>
                    <a:pt x="4162" y="10157"/>
                    <a:pt x="4864" y="10329"/>
                    <a:pt x="5571" y="10329"/>
                  </a:cubicBezTo>
                  <a:cubicBezTo>
                    <a:pt x="5646" y="10329"/>
                    <a:pt x="5721" y="10327"/>
                    <a:pt x="5795" y="10323"/>
                  </a:cubicBezTo>
                  <a:lnTo>
                    <a:pt x="5795" y="849"/>
                  </a:lnTo>
                  <a:lnTo>
                    <a:pt x="5795" y="658"/>
                  </a:lnTo>
                  <a:cubicBezTo>
                    <a:pt x="5717" y="662"/>
                    <a:pt x="5638" y="664"/>
                    <a:pt x="5559" y="664"/>
                  </a:cubicBezTo>
                  <a:cubicBezTo>
                    <a:pt x="4814" y="664"/>
                    <a:pt x="4073" y="492"/>
                    <a:pt x="3384" y="320"/>
                  </a:cubicBezTo>
                  <a:cubicBezTo>
                    <a:pt x="2746" y="160"/>
                    <a:pt x="2146" y="1"/>
                    <a:pt x="1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7"/>
            <p:cNvSpPr/>
            <p:nvPr/>
          </p:nvSpPr>
          <p:spPr>
            <a:xfrm>
              <a:off x="1208875" y="2103725"/>
              <a:ext cx="144375" cy="258250"/>
            </a:xfrm>
            <a:custGeom>
              <a:avLst/>
              <a:gdLst/>
              <a:ahLst/>
              <a:cxnLst/>
              <a:rect l="l" t="t" r="r" b="b"/>
              <a:pathLst>
                <a:path w="5775" h="10330" extrusionOk="0">
                  <a:moveTo>
                    <a:pt x="4171" y="1"/>
                  </a:moveTo>
                  <a:cubicBezTo>
                    <a:pt x="3610" y="1"/>
                    <a:pt x="3028" y="160"/>
                    <a:pt x="2390" y="320"/>
                  </a:cubicBezTo>
                  <a:cubicBezTo>
                    <a:pt x="1682" y="492"/>
                    <a:pt x="975" y="664"/>
                    <a:pt x="235" y="664"/>
                  </a:cubicBezTo>
                  <a:cubicBezTo>
                    <a:pt x="157" y="664"/>
                    <a:pt x="79" y="662"/>
                    <a:pt x="0" y="658"/>
                  </a:cubicBezTo>
                  <a:lnTo>
                    <a:pt x="0" y="849"/>
                  </a:lnTo>
                  <a:lnTo>
                    <a:pt x="0" y="10323"/>
                  </a:lnTo>
                  <a:cubicBezTo>
                    <a:pt x="73" y="10327"/>
                    <a:pt x="146" y="10329"/>
                    <a:pt x="218" y="10329"/>
                  </a:cubicBezTo>
                  <a:cubicBezTo>
                    <a:pt x="907" y="10329"/>
                    <a:pt x="1594" y="10157"/>
                    <a:pt x="2263" y="9985"/>
                  </a:cubicBezTo>
                  <a:cubicBezTo>
                    <a:pt x="2941" y="9826"/>
                    <a:pt x="3563" y="9666"/>
                    <a:pt x="4181" y="9666"/>
                  </a:cubicBezTo>
                  <a:cubicBezTo>
                    <a:pt x="4219" y="9666"/>
                    <a:pt x="4256" y="9667"/>
                    <a:pt x="4294" y="9668"/>
                  </a:cubicBezTo>
                  <a:cubicBezTo>
                    <a:pt x="4907" y="9689"/>
                    <a:pt x="5372" y="9816"/>
                    <a:pt x="5774" y="10091"/>
                  </a:cubicBezTo>
                  <a:lnTo>
                    <a:pt x="5774" y="849"/>
                  </a:lnTo>
                  <a:lnTo>
                    <a:pt x="5774" y="510"/>
                  </a:lnTo>
                  <a:cubicBezTo>
                    <a:pt x="5499" y="256"/>
                    <a:pt x="5076" y="45"/>
                    <a:pt x="4273" y="3"/>
                  </a:cubicBezTo>
                  <a:cubicBezTo>
                    <a:pt x="4239" y="1"/>
                    <a:pt x="4205" y="1"/>
                    <a:pt x="4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7"/>
            <p:cNvSpPr/>
            <p:nvPr/>
          </p:nvSpPr>
          <p:spPr>
            <a:xfrm>
              <a:off x="1172400" y="2124925"/>
              <a:ext cx="373300" cy="287125"/>
            </a:xfrm>
            <a:custGeom>
              <a:avLst/>
              <a:gdLst/>
              <a:ahLst/>
              <a:cxnLst/>
              <a:rect l="l" t="t" r="r" b="b"/>
              <a:pathLst>
                <a:path w="14932" h="11485" extrusionOk="0">
                  <a:moveTo>
                    <a:pt x="0" y="1"/>
                  </a:moveTo>
                  <a:lnTo>
                    <a:pt x="0" y="10998"/>
                  </a:lnTo>
                  <a:lnTo>
                    <a:pt x="6641" y="10998"/>
                  </a:lnTo>
                  <a:cubicBezTo>
                    <a:pt x="6789" y="11273"/>
                    <a:pt x="7064" y="11485"/>
                    <a:pt x="7445" y="11485"/>
                  </a:cubicBezTo>
                  <a:cubicBezTo>
                    <a:pt x="7868" y="11485"/>
                    <a:pt x="8143" y="11273"/>
                    <a:pt x="8291" y="10998"/>
                  </a:cubicBezTo>
                  <a:lnTo>
                    <a:pt x="14932" y="10998"/>
                  </a:lnTo>
                  <a:lnTo>
                    <a:pt x="14932" y="1"/>
                  </a:lnTo>
                  <a:lnTo>
                    <a:pt x="14086" y="1"/>
                  </a:lnTo>
                  <a:lnTo>
                    <a:pt x="14128" y="233"/>
                  </a:lnTo>
                  <a:cubicBezTo>
                    <a:pt x="14149" y="233"/>
                    <a:pt x="14149" y="275"/>
                    <a:pt x="14149" y="297"/>
                  </a:cubicBezTo>
                  <a:lnTo>
                    <a:pt x="14149" y="10237"/>
                  </a:lnTo>
                  <a:cubicBezTo>
                    <a:pt x="13663" y="10237"/>
                    <a:pt x="8291" y="10216"/>
                    <a:pt x="7973" y="10216"/>
                  </a:cubicBezTo>
                  <a:cubicBezTo>
                    <a:pt x="7868" y="10406"/>
                    <a:pt x="7741" y="10448"/>
                    <a:pt x="7445" y="10448"/>
                  </a:cubicBezTo>
                  <a:cubicBezTo>
                    <a:pt x="7191" y="10448"/>
                    <a:pt x="7085" y="10406"/>
                    <a:pt x="6958" y="10216"/>
                  </a:cubicBezTo>
                  <a:cubicBezTo>
                    <a:pt x="6683" y="10216"/>
                    <a:pt x="1755" y="10237"/>
                    <a:pt x="783" y="10237"/>
                  </a:cubicBezTo>
                  <a:lnTo>
                    <a:pt x="783" y="297"/>
                  </a:lnTo>
                  <a:cubicBezTo>
                    <a:pt x="783" y="275"/>
                    <a:pt x="783" y="233"/>
                    <a:pt x="783" y="212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7"/>
            <p:cNvSpPr/>
            <p:nvPr/>
          </p:nvSpPr>
          <p:spPr>
            <a:xfrm>
              <a:off x="1378600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79"/>
                  </a:lnTo>
                  <a:cubicBezTo>
                    <a:pt x="4061" y="615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7"/>
            <p:cNvSpPr/>
            <p:nvPr/>
          </p:nvSpPr>
          <p:spPr>
            <a:xfrm>
              <a:off x="1378600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2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6"/>
                    <a:pt x="3490" y="489"/>
                    <a:pt x="2940" y="341"/>
                  </a:cubicBezTo>
                  <a:cubicBezTo>
                    <a:pt x="2282" y="161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7"/>
            <p:cNvSpPr/>
            <p:nvPr/>
          </p:nvSpPr>
          <p:spPr>
            <a:xfrm>
              <a:off x="1378600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58"/>
                  </a:lnTo>
                  <a:cubicBezTo>
                    <a:pt x="4061" y="616"/>
                    <a:pt x="3490" y="468"/>
                    <a:pt x="2961" y="341"/>
                  </a:cubicBezTo>
                  <a:cubicBezTo>
                    <a:pt x="2283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7"/>
            <p:cNvSpPr/>
            <p:nvPr/>
          </p:nvSpPr>
          <p:spPr>
            <a:xfrm>
              <a:off x="1378600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5"/>
                    <a:pt x="3490" y="467"/>
                    <a:pt x="2940" y="340"/>
                  </a:cubicBezTo>
                  <a:cubicBezTo>
                    <a:pt x="2282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7"/>
            <p:cNvSpPr/>
            <p:nvPr/>
          </p:nvSpPr>
          <p:spPr>
            <a:xfrm>
              <a:off x="1378600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2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37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1523" y="468"/>
                    <a:pt x="2158" y="61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80"/>
                  </a:lnTo>
                  <a:cubicBezTo>
                    <a:pt x="4061" y="637"/>
                    <a:pt x="3490" y="489"/>
                    <a:pt x="2940" y="341"/>
                  </a:cubicBezTo>
                  <a:cubicBezTo>
                    <a:pt x="2282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7"/>
            <p:cNvSpPr/>
            <p:nvPr/>
          </p:nvSpPr>
          <p:spPr>
            <a:xfrm>
              <a:off x="1378600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1053" y="0"/>
                  </a:moveTo>
                  <a:cubicBezTo>
                    <a:pt x="1012" y="0"/>
                    <a:pt x="972" y="1"/>
                    <a:pt x="931" y="2"/>
                  </a:cubicBezTo>
                  <a:cubicBezTo>
                    <a:pt x="593" y="2"/>
                    <a:pt x="275" y="44"/>
                    <a:pt x="0" y="129"/>
                  </a:cubicBezTo>
                  <a:lnTo>
                    <a:pt x="0" y="637"/>
                  </a:lnTo>
                  <a:cubicBezTo>
                    <a:pt x="254" y="531"/>
                    <a:pt x="550" y="467"/>
                    <a:pt x="952" y="446"/>
                  </a:cubicBezTo>
                  <a:cubicBezTo>
                    <a:pt x="985" y="445"/>
                    <a:pt x="1018" y="445"/>
                    <a:pt x="1051" y="445"/>
                  </a:cubicBezTo>
                  <a:cubicBezTo>
                    <a:pt x="1596" y="445"/>
                    <a:pt x="2196" y="604"/>
                    <a:pt x="2834" y="764"/>
                  </a:cubicBezTo>
                  <a:cubicBezTo>
                    <a:pt x="3405" y="912"/>
                    <a:pt x="4019" y="1060"/>
                    <a:pt x="4632" y="1102"/>
                  </a:cubicBezTo>
                  <a:lnTo>
                    <a:pt x="4632" y="637"/>
                  </a:lnTo>
                  <a:cubicBezTo>
                    <a:pt x="4061" y="594"/>
                    <a:pt x="3490" y="467"/>
                    <a:pt x="2961" y="319"/>
                  </a:cubicBezTo>
                  <a:cubicBezTo>
                    <a:pt x="2288" y="141"/>
                    <a:pt x="1652" y="0"/>
                    <a:pt x="105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7"/>
            <p:cNvSpPr/>
            <p:nvPr/>
          </p:nvSpPr>
          <p:spPr>
            <a:xfrm>
              <a:off x="1223675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2"/>
                    <a:pt x="1693" y="341"/>
                  </a:cubicBezTo>
                  <a:cubicBezTo>
                    <a:pt x="1121" y="468"/>
                    <a:pt x="572" y="616"/>
                    <a:pt x="1" y="658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61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7"/>
            <p:cNvSpPr/>
            <p:nvPr/>
          </p:nvSpPr>
          <p:spPr>
            <a:xfrm>
              <a:off x="1223675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3" y="1"/>
                  </a:moveTo>
                  <a:cubicBezTo>
                    <a:pt x="2992" y="1"/>
                    <a:pt x="2371" y="162"/>
                    <a:pt x="1693" y="341"/>
                  </a:cubicBezTo>
                  <a:cubicBezTo>
                    <a:pt x="1143" y="489"/>
                    <a:pt x="572" y="637"/>
                    <a:pt x="1" y="680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819" y="785"/>
                  </a:cubicBezTo>
                  <a:cubicBezTo>
                    <a:pt x="2475" y="616"/>
                    <a:pt x="3110" y="468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6" y="2"/>
                    <a:pt x="3629" y="1"/>
                    <a:pt x="359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7"/>
            <p:cNvSpPr/>
            <p:nvPr/>
          </p:nvSpPr>
          <p:spPr>
            <a:xfrm>
              <a:off x="1378600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7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0"/>
                    <a:pt x="4632" y="1123"/>
                  </a:cubicBezTo>
                  <a:lnTo>
                    <a:pt x="4632" y="679"/>
                  </a:lnTo>
                  <a:cubicBezTo>
                    <a:pt x="4061" y="636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7"/>
            <p:cNvSpPr/>
            <p:nvPr/>
          </p:nvSpPr>
          <p:spPr>
            <a:xfrm>
              <a:off x="1223675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1"/>
                    <a:pt x="1693" y="341"/>
                  </a:cubicBezTo>
                  <a:cubicBezTo>
                    <a:pt x="1121" y="489"/>
                    <a:pt x="572" y="616"/>
                    <a:pt x="1" y="658"/>
                  </a:cubicBezTo>
                  <a:lnTo>
                    <a:pt x="1" y="1123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2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7"/>
            <p:cNvSpPr/>
            <p:nvPr/>
          </p:nvSpPr>
          <p:spPr>
            <a:xfrm>
              <a:off x="1223675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3576" y="0"/>
                  </a:moveTo>
                  <a:cubicBezTo>
                    <a:pt x="2962" y="0"/>
                    <a:pt x="2346" y="141"/>
                    <a:pt x="1693" y="319"/>
                  </a:cubicBezTo>
                  <a:cubicBezTo>
                    <a:pt x="1121" y="467"/>
                    <a:pt x="572" y="594"/>
                    <a:pt x="1" y="637"/>
                  </a:cubicBezTo>
                  <a:lnTo>
                    <a:pt x="1" y="1102"/>
                  </a:lnTo>
                  <a:cubicBezTo>
                    <a:pt x="614" y="1060"/>
                    <a:pt x="1206" y="912"/>
                    <a:pt x="1798" y="764"/>
                  </a:cubicBezTo>
                  <a:cubicBezTo>
                    <a:pt x="2436" y="604"/>
                    <a:pt x="3018" y="445"/>
                    <a:pt x="3579" y="445"/>
                  </a:cubicBezTo>
                  <a:cubicBezTo>
                    <a:pt x="3613" y="445"/>
                    <a:pt x="3647" y="445"/>
                    <a:pt x="3681" y="446"/>
                  </a:cubicBezTo>
                  <a:cubicBezTo>
                    <a:pt x="4082" y="467"/>
                    <a:pt x="4400" y="531"/>
                    <a:pt x="4632" y="637"/>
                  </a:cubicBezTo>
                  <a:lnTo>
                    <a:pt x="4632" y="129"/>
                  </a:lnTo>
                  <a:cubicBezTo>
                    <a:pt x="4357" y="44"/>
                    <a:pt x="4061" y="2"/>
                    <a:pt x="3702" y="2"/>
                  </a:cubicBezTo>
                  <a:cubicBezTo>
                    <a:pt x="3660" y="1"/>
                    <a:pt x="3618" y="0"/>
                    <a:pt x="3576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7"/>
            <p:cNvSpPr/>
            <p:nvPr/>
          </p:nvSpPr>
          <p:spPr>
            <a:xfrm>
              <a:off x="1223675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14" y="1081"/>
                    <a:pt x="1206" y="954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8"/>
                  </a:cubicBezTo>
                  <a:lnTo>
                    <a:pt x="4632" y="150"/>
                  </a:lnTo>
                  <a:cubicBezTo>
                    <a:pt x="4357" y="65"/>
                    <a:pt x="4040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7"/>
            <p:cNvSpPr/>
            <p:nvPr/>
          </p:nvSpPr>
          <p:spPr>
            <a:xfrm>
              <a:off x="1223675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35" y="1080"/>
                    <a:pt x="1206" y="932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7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7"/>
            <p:cNvSpPr/>
            <p:nvPr/>
          </p:nvSpPr>
          <p:spPr>
            <a:xfrm>
              <a:off x="1223675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3" y="0"/>
                  </a:moveTo>
                  <a:cubicBezTo>
                    <a:pt x="2992" y="0"/>
                    <a:pt x="2371" y="161"/>
                    <a:pt x="1693" y="340"/>
                  </a:cubicBezTo>
                  <a:cubicBezTo>
                    <a:pt x="1121" y="488"/>
                    <a:pt x="572" y="615"/>
                    <a:pt x="1" y="679"/>
                  </a:cubicBezTo>
                  <a:lnTo>
                    <a:pt x="1" y="1123"/>
                  </a:lnTo>
                  <a:cubicBezTo>
                    <a:pt x="635" y="1081"/>
                    <a:pt x="1206" y="932"/>
                    <a:pt x="1819" y="784"/>
                  </a:cubicBezTo>
                  <a:cubicBezTo>
                    <a:pt x="2438" y="625"/>
                    <a:pt x="3037" y="465"/>
                    <a:pt x="3582" y="465"/>
                  </a:cubicBezTo>
                  <a:cubicBezTo>
                    <a:pt x="3615" y="465"/>
                    <a:pt x="3648" y="466"/>
                    <a:pt x="3681" y="467"/>
                  </a:cubicBezTo>
                  <a:cubicBezTo>
                    <a:pt x="4082" y="488"/>
                    <a:pt x="4400" y="552"/>
                    <a:pt x="4632" y="636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6" y="1"/>
                    <a:pt x="3629" y="0"/>
                    <a:pt x="359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7"/>
            <p:cNvSpPr/>
            <p:nvPr/>
          </p:nvSpPr>
          <p:spPr>
            <a:xfrm>
              <a:off x="1389175" y="28910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38" y="1"/>
                  </a:moveTo>
                  <a:lnTo>
                    <a:pt x="1883" y="1270"/>
                  </a:lnTo>
                  <a:lnTo>
                    <a:pt x="508" y="974"/>
                  </a:lnTo>
                  <a:lnTo>
                    <a:pt x="1079" y="2285"/>
                  </a:lnTo>
                  <a:lnTo>
                    <a:pt x="0" y="3173"/>
                  </a:lnTo>
                  <a:lnTo>
                    <a:pt x="1375" y="3533"/>
                  </a:lnTo>
                  <a:lnTo>
                    <a:pt x="1396" y="4950"/>
                  </a:lnTo>
                  <a:lnTo>
                    <a:pt x="2538" y="4083"/>
                  </a:lnTo>
                  <a:lnTo>
                    <a:pt x="3659" y="4950"/>
                  </a:lnTo>
                  <a:lnTo>
                    <a:pt x="3680" y="3533"/>
                  </a:lnTo>
                  <a:lnTo>
                    <a:pt x="5055" y="3173"/>
                  </a:lnTo>
                  <a:lnTo>
                    <a:pt x="3976" y="2285"/>
                  </a:lnTo>
                  <a:lnTo>
                    <a:pt x="4569" y="974"/>
                  </a:lnTo>
                  <a:lnTo>
                    <a:pt x="3152" y="1270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7"/>
            <p:cNvSpPr/>
            <p:nvPr/>
          </p:nvSpPr>
          <p:spPr>
            <a:xfrm>
              <a:off x="1552550" y="3105200"/>
              <a:ext cx="143850" cy="145425"/>
            </a:xfrm>
            <a:custGeom>
              <a:avLst/>
              <a:gdLst/>
              <a:ahLst/>
              <a:cxnLst/>
              <a:rect l="l" t="t" r="r" b="b"/>
              <a:pathLst>
                <a:path w="5754" h="5817" extrusionOk="0">
                  <a:moveTo>
                    <a:pt x="2877" y="0"/>
                  </a:moveTo>
                  <a:lnTo>
                    <a:pt x="2263" y="1375"/>
                  </a:lnTo>
                  <a:lnTo>
                    <a:pt x="825" y="846"/>
                  </a:lnTo>
                  <a:lnTo>
                    <a:pt x="1354" y="2285"/>
                  </a:lnTo>
                  <a:lnTo>
                    <a:pt x="0" y="2898"/>
                  </a:lnTo>
                  <a:lnTo>
                    <a:pt x="1354" y="3554"/>
                  </a:lnTo>
                  <a:lnTo>
                    <a:pt x="825" y="4971"/>
                  </a:lnTo>
                  <a:lnTo>
                    <a:pt x="2263" y="4442"/>
                  </a:lnTo>
                  <a:lnTo>
                    <a:pt x="2877" y="5817"/>
                  </a:lnTo>
                  <a:lnTo>
                    <a:pt x="3490" y="4442"/>
                  </a:lnTo>
                  <a:lnTo>
                    <a:pt x="4907" y="4971"/>
                  </a:lnTo>
                  <a:lnTo>
                    <a:pt x="4400" y="3554"/>
                  </a:lnTo>
                  <a:lnTo>
                    <a:pt x="5753" y="2919"/>
                  </a:lnTo>
                  <a:lnTo>
                    <a:pt x="4400" y="2285"/>
                  </a:lnTo>
                  <a:lnTo>
                    <a:pt x="4907" y="846"/>
                  </a:lnTo>
                  <a:lnTo>
                    <a:pt x="4907" y="846"/>
                  </a:lnTo>
                  <a:lnTo>
                    <a:pt x="3490" y="1375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7"/>
            <p:cNvSpPr/>
            <p:nvPr/>
          </p:nvSpPr>
          <p:spPr>
            <a:xfrm>
              <a:off x="1560475" y="27287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18" y="0"/>
                  </a:moveTo>
                  <a:lnTo>
                    <a:pt x="1883" y="1269"/>
                  </a:lnTo>
                  <a:lnTo>
                    <a:pt x="466" y="973"/>
                  </a:lnTo>
                  <a:lnTo>
                    <a:pt x="1079" y="2263"/>
                  </a:lnTo>
                  <a:lnTo>
                    <a:pt x="1" y="3194"/>
                  </a:lnTo>
                  <a:lnTo>
                    <a:pt x="1375" y="3532"/>
                  </a:lnTo>
                  <a:lnTo>
                    <a:pt x="1397" y="4949"/>
                  </a:lnTo>
                  <a:lnTo>
                    <a:pt x="2518" y="4082"/>
                  </a:lnTo>
                  <a:lnTo>
                    <a:pt x="3660" y="4949"/>
                  </a:lnTo>
                  <a:lnTo>
                    <a:pt x="3681" y="3532"/>
                  </a:lnTo>
                  <a:lnTo>
                    <a:pt x="5055" y="3194"/>
                  </a:lnTo>
                  <a:lnTo>
                    <a:pt x="3977" y="2263"/>
                  </a:lnTo>
                  <a:lnTo>
                    <a:pt x="4569" y="973"/>
                  </a:lnTo>
                  <a:lnTo>
                    <a:pt x="3152" y="1269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7"/>
            <p:cNvSpPr/>
            <p:nvPr/>
          </p:nvSpPr>
          <p:spPr>
            <a:xfrm>
              <a:off x="1641900" y="2957150"/>
              <a:ext cx="87800" cy="83575"/>
            </a:xfrm>
            <a:custGeom>
              <a:avLst/>
              <a:gdLst/>
              <a:ahLst/>
              <a:cxnLst/>
              <a:rect l="l" t="t" r="r" b="b"/>
              <a:pathLst>
                <a:path w="3512" h="3343" extrusionOk="0">
                  <a:moveTo>
                    <a:pt x="1756" y="1"/>
                  </a:moveTo>
                  <a:lnTo>
                    <a:pt x="1206" y="1079"/>
                  </a:lnTo>
                  <a:lnTo>
                    <a:pt x="1" y="1270"/>
                  </a:lnTo>
                  <a:lnTo>
                    <a:pt x="868" y="2137"/>
                  </a:lnTo>
                  <a:lnTo>
                    <a:pt x="678" y="3342"/>
                  </a:lnTo>
                  <a:lnTo>
                    <a:pt x="678" y="3342"/>
                  </a:lnTo>
                  <a:lnTo>
                    <a:pt x="1756" y="2792"/>
                  </a:lnTo>
                  <a:lnTo>
                    <a:pt x="2856" y="3342"/>
                  </a:lnTo>
                  <a:lnTo>
                    <a:pt x="2666" y="2137"/>
                  </a:lnTo>
                  <a:lnTo>
                    <a:pt x="3512" y="1270"/>
                  </a:lnTo>
                  <a:lnTo>
                    <a:pt x="2327" y="1079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7"/>
            <p:cNvSpPr/>
            <p:nvPr/>
          </p:nvSpPr>
          <p:spPr>
            <a:xfrm>
              <a:off x="1731800" y="2848775"/>
              <a:ext cx="93600" cy="107350"/>
            </a:xfrm>
            <a:custGeom>
              <a:avLst/>
              <a:gdLst/>
              <a:ahLst/>
              <a:cxnLst/>
              <a:rect l="l" t="t" r="r" b="b"/>
              <a:pathLst>
                <a:path w="3744" h="4294" extrusionOk="0">
                  <a:moveTo>
                    <a:pt x="1882" y="0"/>
                  </a:moveTo>
                  <a:lnTo>
                    <a:pt x="1269" y="1079"/>
                  </a:lnTo>
                  <a:lnTo>
                    <a:pt x="0" y="1058"/>
                  </a:lnTo>
                  <a:lnTo>
                    <a:pt x="656" y="2136"/>
                  </a:lnTo>
                  <a:lnTo>
                    <a:pt x="0" y="3215"/>
                  </a:lnTo>
                  <a:lnTo>
                    <a:pt x="1269" y="3194"/>
                  </a:lnTo>
                  <a:lnTo>
                    <a:pt x="1882" y="4293"/>
                  </a:lnTo>
                  <a:lnTo>
                    <a:pt x="2475" y="3194"/>
                  </a:lnTo>
                  <a:lnTo>
                    <a:pt x="3744" y="3215"/>
                  </a:lnTo>
                  <a:lnTo>
                    <a:pt x="3109" y="2136"/>
                  </a:lnTo>
                  <a:lnTo>
                    <a:pt x="3744" y="1058"/>
                  </a:lnTo>
                  <a:lnTo>
                    <a:pt x="2475" y="1079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7"/>
            <p:cNvSpPr/>
            <p:nvPr/>
          </p:nvSpPr>
          <p:spPr>
            <a:xfrm>
              <a:off x="1172925" y="2401450"/>
              <a:ext cx="901500" cy="547800"/>
            </a:xfrm>
            <a:custGeom>
              <a:avLst/>
              <a:gdLst/>
              <a:ahLst/>
              <a:cxnLst/>
              <a:rect l="l" t="t" r="r" b="b"/>
              <a:pathLst>
                <a:path w="36060" h="21912" extrusionOk="0">
                  <a:moveTo>
                    <a:pt x="18020" y="1"/>
                  </a:moveTo>
                  <a:lnTo>
                    <a:pt x="0" y="16201"/>
                  </a:lnTo>
                  <a:cubicBezTo>
                    <a:pt x="592" y="18020"/>
                    <a:pt x="1333" y="19945"/>
                    <a:pt x="2369" y="21911"/>
                  </a:cubicBezTo>
                  <a:lnTo>
                    <a:pt x="18020" y="7847"/>
                  </a:lnTo>
                  <a:lnTo>
                    <a:pt x="33691" y="21911"/>
                  </a:lnTo>
                  <a:cubicBezTo>
                    <a:pt x="34728" y="19945"/>
                    <a:pt x="35468" y="18020"/>
                    <a:pt x="36060" y="16201"/>
                  </a:cubicBezTo>
                  <a:lnTo>
                    <a:pt x="18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7"/>
            <p:cNvSpPr/>
            <p:nvPr/>
          </p:nvSpPr>
          <p:spPr>
            <a:xfrm>
              <a:off x="2191800" y="2830775"/>
              <a:ext cx="105775" cy="237450"/>
            </a:xfrm>
            <a:custGeom>
              <a:avLst/>
              <a:gdLst/>
              <a:ahLst/>
              <a:cxnLst/>
              <a:rect l="l" t="t" r="r" b="b"/>
              <a:pathLst>
                <a:path w="4231" h="9498" extrusionOk="0">
                  <a:moveTo>
                    <a:pt x="698" y="1"/>
                  </a:moveTo>
                  <a:cubicBezTo>
                    <a:pt x="508" y="720"/>
                    <a:pt x="254" y="1397"/>
                    <a:pt x="0" y="2074"/>
                  </a:cubicBezTo>
                  <a:lnTo>
                    <a:pt x="2432" y="4252"/>
                  </a:lnTo>
                  <a:lnTo>
                    <a:pt x="1586" y="9497"/>
                  </a:lnTo>
                  <a:cubicBezTo>
                    <a:pt x="2538" y="7594"/>
                    <a:pt x="3511" y="5394"/>
                    <a:pt x="4230" y="3152"/>
                  </a:cubicBezTo>
                  <a:cubicBezTo>
                    <a:pt x="3892" y="2856"/>
                    <a:pt x="1438" y="657"/>
                    <a:pt x="6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7"/>
            <p:cNvSpPr/>
            <p:nvPr/>
          </p:nvSpPr>
          <p:spPr>
            <a:xfrm>
              <a:off x="2178050" y="3017425"/>
              <a:ext cx="38625" cy="94150"/>
            </a:xfrm>
            <a:custGeom>
              <a:avLst/>
              <a:gdLst/>
              <a:ahLst/>
              <a:cxnLst/>
              <a:rect l="l" t="t" r="r" b="b"/>
              <a:pathLst>
                <a:path w="1545" h="3766" extrusionOk="0">
                  <a:moveTo>
                    <a:pt x="1544" y="1"/>
                  </a:moveTo>
                  <a:lnTo>
                    <a:pt x="1544" y="1"/>
                  </a:lnTo>
                  <a:cubicBezTo>
                    <a:pt x="1100" y="995"/>
                    <a:pt x="571" y="1968"/>
                    <a:pt x="21" y="2898"/>
                  </a:cubicBezTo>
                  <a:cubicBezTo>
                    <a:pt x="21" y="2898"/>
                    <a:pt x="21" y="2898"/>
                    <a:pt x="0" y="2919"/>
                  </a:cubicBezTo>
                  <a:cubicBezTo>
                    <a:pt x="402" y="3258"/>
                    <a:pt x="719" y="3554"/>
                    <a:pt x="973" y="3765"/>
                  </a:cubicBezTo>
                  <a:lnTo>
                    <a:pt x="1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7"/>
            <p:cNvSpPr/>
            <p:nvPr/>
          </p:nvSpPr>
          <p:spPr>
            <a:xfrm>
              <a:off x="949800" y="2830775"/>
              <a:ext cx="105775" cy="236900"/>
            </a:xfrm>
            <a:custGeom>
              <a:avLst/>
              <a:gdLst/>
              <a:ahLst/>
              <a:cxnLst/>
              <a:rect l="l" t="t" r="r" b="b"/>
              <a:pathLst>
                <a:path w="4231" h="9476" extrusionOk="0">
                  <a:moveTo>
                    <a:pt x="3511" y="1"/>
                  </a:moveTo>
                  <a:cubicBezTo>
                    <a:pt x="2792" y="657"/>
                    <a:pt x="339" y="2856"/>
                    <a:pt x="0" y="3152"/>
                  </a:cubicBezTo>
                  <a:cubicBezTo>
                    <a:pt x="719" y="5373"/>
                    <a:pt x="1671" y="7572"/>
                    <a:pt x="2644" y="9476"/>
                  </a:cubicBezTo>
                  <a:lnTo>
                    <a:pt x="1798" y="4252"/>
                  </a:lnTo>
                  <a:lnTo>
                    <a:pt x="4230" y="2074"/>
                  </a:lnTo>
                  <a:cubicBezTo>
                    <a:pt x="3976" y="1397"/>
                    <a:pt x="3722" y="720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7"/>
            <p:cNvSpPr/>
            <p:nvPr/>
          </p:nvSpPr>
          <p:spPr>
            <a:xfrm>
              <a:off x="1030150" y="3017425"/>
              <a:ext cx="39150" cy="94150"/>
            </a:xfrm>
            <a:custGeom>
              <a:avLst/>
              <a:gdLst/>
              <a:ahLst/>
              <a:cxnLst/>
              <a:rect l="l" t="t" r="r" b="b"/>
              <a:pathLst>
                <a:path w="1566" h="3766" extrusionOk="0">
                  <a:moveTo>
                    <a:pt x="1" y="1"/>
                  </a:moveTo>
                  <a:lnTo>
                    <a:pt x="593" y="3765"/>
                  </a:lnTo>
                  <a:cubicBezTo>
                    <a:pt x="826" y="3554"/>
                    <a:pt x="1185" y="3237"/>
                    <a:pt x="1566" y="2898"/>
                  </a:cubicBezTo>
                  <a:cubicBezTo>
                    <a:pt x="995" y="1968"/>
                    <a:pt x="466" y="99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7"/>
            <p:cNvSpPr/>
            <p:nvPr/>
          </p:nvSpPr>
          <p:spPr>
            <a:xfrm>
              <a:off x="1021700" y="2865675"/>
              <a:ext cx="1203950" cy="642975"/>
            </a:xfrm>
            <a:custGeom>
              <a:avLst/>
              <a:gdLst/>
              <a:ahLst/>
              <a:cxnLst/>
              <a:rect l="l" t="t" r="r" b="b"/>
              <a:pathLst>
                <a:path w="48158" h="25719" extrusionOk="0">
                  <a:moveTo>
                    <a:pt x="3427" y="1"/>
                  </a:moveTo>
                  <a:cubicBezTo>
                    <a:pt x="2729" y="614"/>
                    <a:pt x="381" y="2729"/>
                    <a:pt x="0" y="3089"/>
                  </a:cubicBezTo>
                  <a:cubicBezTo>
                    <a:pt x="910" y="5394"/>
                    <a:pt x="2010" y="7615"/>
                    <a:pt x="3300" y="9666"/>
                  </a:cubicBezTo>
                  <a:cubicBezTo>
                    <a:pt x="7805" y="16836"/>
                    <a:pt x="14128" y="22081"/>
                    <a:pt x="21657" y="24830"/>
                  </a:cubicBezTo>
                  <a:cubicBezTo>
                    <a:pt x="21657" y="24830"/>
                    <a:pt x="23815" y="25613"/>
                    <a:pt x="24069" y="25718"/>
                  </a:cubicBezTo>
                  <a:cubicBezTo>
                    <a:pt x="24343" y="25613"/>
                    <a:pt x="26501" y="24830"/>
                    <a:pt x="26501" y="24830"/>
                  </a:cubicBezTo>
                  <a:cubicBezTo>
                    <a:pt x="34009" y="22081"/>
                    <a:pt x="40354" y="16836"/>
                    <a:pt x="44858" y="9687"/>
                  </a:cubicBezTo>
                  <a:cubicBezTo>
                    <a:pt x="46127" y="7657"/>
                    <a:pt x="47227" y="5415"/>
                    <a:pt x="48158" y="3089"/>
                  </a:cubicBezTo>
                  <a:cubicBezTo>
                    <a:pt x="47756" y="2729"/>
                    <a:pt x="45408" y="614"/>
                    <a:pt x="44732" y="1"/>
                  </a:cubicBezTo>
                  <a:cubicBezTo>
                    <a:pt x="43801" y="2644"/>
                    <a:pt x="42638" y="5140"/>
                    <a:pt x="41200" y="7382"/>
                  </a:cubicBezTo>
                  <a:cubicBezTo>
                    <a:pt x="37223" y="13748"/>
                    <a:pt x="31640" y="18380"/>
                    <a:pt x="25041" y="20812"/>
                  </a:cubicBezTo>
                  <a:lnTo>
                    <a:pt x="24069" y="21150"/>
                  </a:lnTo>
                  <a:cubicBezTo>
                    <a:pt x="24069" y="21150"/>
                    <a:pt x="23117" y="20812"/>
                    <a:pt x="23117" y="20812"/>
                  </a:cubicBezTo>
                  <a:cubicBezTo>
                    <a:pt x="16497" y="18380"/>
                    <a:pt x="10935" y="13748"/>
                    <a:pt x="6937" y="7382"/>
                  </a:cubicBezTo>
                  <a:cubicBezTo>
                    <a:pt x="5520" y="5140"/>
                    <a:pt x="4357" y="2644"/>
                    <a:pt x="3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7"/>
            <p:cNvSpPr/>
            <p:nvPr/>
          </p:nvSpPr>
          <p:spPr>
            <a:xfrm>
              <a:off x="1078800" y="3012675"/>
              <a:ext cx="78800" cy="71400"/>
            </a:xfrm>
            <a:custGeom>
              <a:avLst/>
              <a:gdLst/>
              <a:ahLst/>
              <a:cxnLst/>
              <a:rect l="l" t="t" r="r" b="b"/>
              <a:pathLst>
                <a:path w="3152" h="2856" extrusionOk="0">
                  <a:moveTo>
                    <a:pt x="2581" y="339"/>
                  </a:moveTo>
                  <a:lnTo>
                    <a:pt x="1904" y="1100"/>
                  </a:lnTo>
                  <a:lnTo>
                    <a:pt x="1608" y="550"/>
                  </a:lnTo>
                  <a:lnTo>
                    <a:pt x="2581" y="339"/>
                  </a:lnTo>
                  <a:close/>
                  <a:moveTo>
                    <a:pt x="2708" y="0"/>
                  </a:moveTo>
                  <a:cubicBezTo>
                    <a:pt x="1967" y="127"/>
                    <a:pt x="804" y="318"/>
                    <a:pt x="276" y="339"/>
                  </a:cubicBezTo>
                  <a:lnTo>
                    <a:pt x="149" y="191"/>
                  </a:lnTo>
                  <a:lnTo>
                    <a:pt x="1" y="275"/>
                  </a:lnTo>
                  <a:cubicBezTo>
                    <a:pt x="85" y="381"/>
                    <a:pt x="149" y="508"/>
                    <a:pt x="212" y="635"/>
                  </a:cubicBezTo>
                  <a:cubicBezTo>
                    <a:pt x="297" y="783"/>
                    <a:pt x="360" y="931"/>
                    <a:pt x="445" y="1079"/>
                  </a:cubicBezTo>
                  <a:lnTo>
                    <a:pt x="572" y="994"/>
                  </a:lnTo>
                  <a:lnTo>
                    <a:pt x="508" y="783"/>
                  </a:lnTo>
                  <a:lnTo>
                    <a:pt x="1270" y="593"/>
                  </a:lnTo>
                  <a:lnTo>
                    <a:pt x="1693" y="1333"/>
                  </a:lnTo>
                  <a:cubicBezTo>
                    <a:pt x="1545" y="1502"/>
                    <a:pt x="1291" y="1756"/>
                    <a:pt x="1143" y="1904"/>
                  </a:cubicBezTo>
                  <a:lnTo>
                    <a:pt x="995" y="1735"/>
                  </a:lnTo>
                  <a:lnTo>
                    <a:pt x="847" y="1819"/>
                  </a:lnTo>
                  <a:cubicBezTo>
                    <a:pt x="952" y="1988"/>
                    <a:pt x="1058" y="2158"/>
                    <a:pt x="1164" y="2348"/>
                  </a:cubicBezTo>
                  <a:cubicBezTo>
                    <a:pt x="1248" y="2517"/>
                    <a:pt x="1333" y="2686"/>
                    <a:pt x="1439" y="2856"/>
                  </a:cubicBezTo>
                  <a:lnTo>
                    <a:pt x="1587" y="2771"/>
                  </a:lnTo>
                  <a:lnTo>
                    <a:pt x="1502" y="2559"/>
                  </a:lnTo>
                  <a:cubicBezTo>
                    <a:pt x="1650" y="2369"/>
                    <a:pt x="2116" y="1819"/>
                    <a:pt x="2454" y="1439"/>
                  </a:cubicBezTo>
                  <a:lnTo>
                    <a:pt x="3152" y="656"/>
                  </a:lnTo>
                  <a:lnTo>
                    <a:pt x="3110" y="402"/>
                  </a:lnTo>
                  <a:cubicBezTo>
                    <a:pt x="2962" y="275"/>
                    <a:pt x="2835" y="148"/>
                    <a:pt x="270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7"/>
            <p:cNvSpPr/>
            <p:nvPr/>
          </p:nvSpPr>
          <p:spPr>
            <a:xfrm>
              <a:off x="1138025" y="3083000"/>
              <a:ext cx="93075" cy="88850"/>
            </a:xfrm>
            <a:custGeom>
              <a:avLst/>
              <a:gdLst/>
              <a:ahLst/>
              <a:cxnLst/>
              <a:rect l="l" t="t" r="r" b="b"/>
              <a:pathLst>
                <a:path w="3723" h="3554" extrusionOk="0">
                  <a:moveTo>
                    <a:pt x="2115" y="0"/>
                  </a:moveTo>
                  <a:lnTo>
                    <a:pt x="1988" y="106"/>
                  </a:lnTo>
                  <a:lnTo>
                    <a:pt x="2094" y="317"/>
                  </a:lnTo>
                  <a:cubicBezTo>
                    <a:pt x="1925" y="466"/>
                    <a:pt x="1756" y="614"/>
                    <a:pt x="1523" y="762"/>
                  </a:cubicBezTo>
                  <a:lnTo>
                    <a:pt x="910" y="1206"/>
                  </a:lnTo>
                  <a:cubicBezTo>
                    <a:pt x="698" y="1354"/>
                    <a:pt x="508" y="1481"/>
                    <a:pt x="318" y="1586"/>
                  </a:cubicBezTo>
                  <a:lnTo>
                    <a:pt x="148" y="1417"/>
                  </a:lnTo>
                  <a:lnTo>
                    <a:pt x="0" y="1523"/>
                  </a:lnTo>
                  <a:cubicBezTo>
                    <a:pt x="106" y="1650"/>
                    <a:pt x="191" y="1756"/>
                    <a:pt x="275" y="1883"/>
                  </a:cubicBezTo>
                  <a:cubicBezTo>
                    <a:pt x="360" y="2009"/>
                    <a:pt x="444" y="2136"/>
                    <a:pt x="550" y="2263"/>
                  </a:cubicBezTo>
                  <a:lnTo>
                    <a:pt x="677" y="2179"/>
                  </a:lnTo>
                  <a:lnTo>
                    <a:pt x="571" y="1946"/>
                  </a:lnTo>
                  <a:cubicBezTo>
                    <a:pt x="931" y="1650"/>
                    <a:pt x="1460" y="1269"/>
                    <a:pt x="1883" y="973"/>
                  </a:cubicBezTo>
                  <a:lnTo>
                    <a:pt x="1883" y="973"/>
                  </a:lnTo>
                  <a:cubicBezTo>
                    <a:pt x="1608" y="1650"/>
                    <a:pt x="1375" y="2369"/>
                    <a:pt x="1100" y="3088"/>
                  </a:cubicBezTo>
                  <a:cubicBezTo>
                    <a:pt x="1164" y="3173"/>
                    <a:pt x="1227" y="3257"/>
                    <a:pt x="1290" y="3321"/>
                  </a:cubicBezTo>
                  <a:cubicBezTo>
                    <a:pt x="1333" y="3405"/>
                    <a:pt x="1396" y="3490"/>
                    <a:pt x="1438" y="3553"/>
                  </a:cubicBezTo>
                  <a:cubicBezTo>
                    <a:pt x="1629" y="3405"/>
                    <a:pt x="1904" y="3194"/>
                    <a:pt x="2200" y="2982"/>
                  </a:cubicBezTo>
                  <a:lnTo>
                    <a:pt x="2792" y="2538"/>
                  </a:lnTo>
                  <a:cubicBezTo>
                    <a:pt x="3025" y="2390"/>
                    <a:pt x="3215" y="2263"/>
                    <a:pt x="3405" y="2157"/>
                  </a:cubicBezTo>
                  <a:lnTo>
                    <a:pt x="3575" y="2327"/>
                  </a:lnTo>
                  <a:lnTo>
                    <a:pt x="3723" y="2221"/>
                  </a:lnTo>
                  <a:cubicBezTo>
                    <a:pt x="3617" y="2094"/>
                    <a:pt x="3532" y="1967"/>
                    <a:pt x="3448" y="1840"/>
                  </a:cubicBezTo>
                  <a:cubicBezTo>
                    <a:pt x="3342" y="1734"/>
                    <a:pt x="3257" y="1608"/>
                    <a:pt x="3173" y="1481"/>
                  </a:cubicBezTo>
                  <a:lnTo>
                    <a:pt x="3046" y="1565"/>
                  </a:lnTo>
                  <a:lnTo>
                    <a:pt x="3152" y="1798"/>
                  </a:lnTo>
                  <a:cubicBezTo>
                    <a:pt x="2792" y="2094"/>
                    <a:pt x="1861" y="2771"/>
                    <a:pt x="1861" y="2771"/>
                  </a:cubicBezTo>
                  <a:cubicBezTo>
                    <a:pt x="2094" y="2115"/>
                    <a:pt x="2369" y="1375"/>
                    <a:pt x="2602" y="698"/>
                  </a:cubicBezTo>
                  <a:cubicBezTo>
                    <a:pt x="2517" y="571"/>
                    <a:pt x="2433" y="466"/>
                    <a:pt x="2348" y="360"/>
                  </a:cubicBezTo>
                  <a:cubicBezTo>
                    <a:pt x="2263" y="233"/>
                    <a:pt x="2200" y="127"/>
                    <a:pt x="2115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7"/>
            <p:cNvSpPr/>
            <p:nvPr/>
          </p:nvSpPr>
          <p:spPr>
            <a:xfrm>
              <a:off x="1216800" y="3183400"/>
              <a:ext cx="80925" cy="70925"/>
            </a:xfrm>
            <a:custGeom>
              <a:avLst/>
              <a:gdLst/>
              <a:ahLst/>
              <a:cxnLst/>
              <a:rect l="l" t="t" r="r" b="b"/>
              <a:pathLst>
                <a:path w="3237" h="2837" extrusionOk="0">
                  <a:moveTo>
                    <a:pt x="1490" y="1"/>
                  </a:moveTo>
                  <a:cubicBezTo>
                    <a:pt x="1169" y="1"/>
                    <a:pt x="856" y="117"/>
                    <a:pt x="593" y="362"/>
                  </a:cubicBezTo>
                  <a:cubicBezTo>
                    <a:pt x="1" y="891"/>
                    <a:pt x="64" y="1716"/>
                    <a:pt x="529" y="2223"/>
                  </a:cubicBezTo>
                  <a:cubicBezTo>
                    <a:pt x="868" y="2583"/>
                    <a:pt x="1227" y="2794"/>
                    <a:pt x="1819" y="2837"/>
                  </a:cubicBezTo>
                  <a:lnTo>
                    <a:pt x="1862" y="2541"/>
                  </a:lnTo>
                  <a:cubicBezTo>
                    <a:pt x="1523" y="2477"/>
                    <a:pt x="1270" y="2350"/>
                    <a:pt x="1122" y="2160"/>
                  </a:cubicBezTo>
                  <a:cubicBezTo>
                    <a:pt x="741" y="1758"/>
                    <a:pt x="720" y="1208"/>
                    <a:pt x="1164" y="785"/>
                  </a:cubicBezTo>
                  <a:cubicBezTo>
                    <a:pt x="1358" y="600"/>
                    <a:pt x="1561" y="524"/>
                    <a:pt x="1752" y="524"/>
                  </a:cubicBezTo>
                  <a:cubicBezTo>
                    <a:pt x="1997" y="524"/>
                    <a:pt x="2224" y="649"/>
                    <a:pt x="2390" y="827"/>
                  </a:cubicBezTo>
                  <a:cubicBezTo>
                    <a:pt x="2539" y="954"/>
                    <a:pt x="2644" y="1208"/>
                    <a:pt x="2687" y="1398"/>
                  </a:cubicBezTo>
                  <a:lnTo>
                    <a:pt x="2539" y="1568"/>
                  </a:lnTo>
                  <a:lnTo>
                    <a:pt x="2665" y="1716"/>
                  </a:lnTo>
                  <a:cubicBezTo>
                    <a:pt x="2813" y="1589"/>
                    <a:pt x="3046" y="1462"/>
                    <a:pt x="3236" y="1377"/>
                  </a:cubicBezTo>
                  <a:cubicBezTo>
                    <a:pt x="3088" y="1081"/>
                    <a:pt x="2940" y="827"/>
                    <a:pt x="2708" y="595"/>
                  </a:cubicBezTo>
                  <a:cubicBezTo>
                    <a:pt x="2357" y="208"/>
                    <a:pt x="1917" y="1"/>
                    <a:pt x="14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7"/>
            <p:cNvSpPr/>
            <p:nvPr/>
          </p:nvSpPr>
          <p:spPr>
            <a:xfrm>
              <a:off x="1294000" y="3257425"/>
              <a:ext cx="85150" cy="72300"/>
            </a:xfrm>
            <a:custGeom>
              <a:avLst/>
              <a:gdLst/>
              <a:ahLst/>
              <a:cxnLst/>
              <a:rect l="l" t="t" r="r" b="b"/>
              <a:pathLst>
                <a:path w="3406" h="2892" extrusionOk="0">
                  <a:moveTo>
                    <a:pt x="1869" y="514"/>
                  </a:moveTo>
                  <a:cubicBezTo>
                    <a:pt x="2033" y="514"/>
                    <a:pt x="2191" y="572"/>
                    <a:pt x="2327" y="700"/>
                  </a:cubicBezTo>
                  <a:cubicBezTo>
                    <a:pt x="2708" y="997"/>
                    <a:pt x="2665" y="1525"/>
                    <a:pt x="2306" y="1969"/>
                  </a:cubicBezTo>
                  <a:cubicBezTo>
                    <a:pt x="2083" y="2231"/>
                    <a:pt x="1804" y="2379"/>
                    <a:pt x="1534" y="2379"/>
                  </a:cubicBezTo>
                  <a:cubicBezTo>
                    <a:pt x="1367" y="2379"/>
                    <a:pt x="1203" y="2323"/>
                    <a:pt x="1058" y="2202"/>
                  </a:cubicBezTo>
                  <a:cubicBezTo>
                    <a:pt x="677" y="1885"/>
                    <a:pt x="720" y="1377"/>
                    <a:pt x="1079" y="933"/>
                  </a:cubicBezTo>
                  <a:cubicBezTo>
                    <a:pt x="1315" y="670"/>
                    <a:pt x="1601" y="514"/>
                    <a:pt x="1869" y="514"/>
                  </a:cubicBezTo>
                  <a:close/>
                  <a:moveTo>
                    <a:pt x="1534" y="0"/>
                  </a:moveTo>
                  <a:cubicBezTo>
                    <a:pt x="1147" y="0"/>
                    <a:pt x="790" y="172"/>
                    <a:pt x="529" y="489"/>
                  </a:cubicBezTo>
                  <a:cubicBezTo>
                    <a:pt x="0" y="1145"/>
                    <a:pt x="127" y="1885"/>
                    <a:pt x="825" y="2477"/>
                  </a:cubicBezTo>
                  <a:cubicBezTo>
                    <a:pt x="1169" y="2762"/>
                    <a:pt x="1527" y="2892"/>
                    <a:pt x="1858" y="2892"/>
                  </a:cubicBezTo>
                  <a:cubicBezTo>
                    <a:pt x="2239" y="2892"/>
                    <a:pt x="2585" y="2719"/>
                    <a:pt x="2834" y="2414"/>
                  </a:cubicBezTo>
                  <a:cubicBezTo>
                    <a:pt x="3405" y="1758"/>
                    <a:pt x="3279" y="1018"/>
                    <a:pt x="2560" y="404"/>
                  </a:cubicBezTo>
                  <a:cubicBezTo>
                    <a:pt x="2226" y="129"/>
                    <a:pt x="1869" y="0"/>
                    <a:pt x="1534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7"/>
            <p:cNvSpPr/>
            <p:nvPr/>
          </p:nvSpPr>
          <p:spPr>
            <a:xfrm>
              <a:off x="1383350" y="3315625"/>
              <a:ext cx="83050" cy="92575"/>
            </a:xfrm>
            <a:custGeom>
              <a:avLst/>
              <a:gdLst/>
              <a:ahLst/>
              <a:cxnLst/>
              <a:rect l="l" t="t" r="r" b="b"/>
              <a:pathLst>
                <a:path w="3322" h="3703" extrusionOk="0">
                  <a:moveTo>
                    <a:pt x="2010" y="805"/>
                  </a:moveTo>
                  <a:cubicBezTo>
                    <a:pt x="2116" y="847"/>
                    <a:pt x="2179" y="889"/>
                    <a:pt x="2327" y="974"/>
                  </a:cubicBezTo>
                  <a:cubicBezTo>
                    <a:pt x="2602" y="1143"/>
                    <a:pt x="2644" y="1312"/>
                    <a:pt x="2517" y="1524"/>
                  </a:cubicBezTo>
                  <a:cubicBezTo>
                    <a:pt x="2442" y="1654"/>
                    <a:pt x="2333" y="1712"/>
                    <a:pt x="2202" y="1712"/>
                  </a:cubicBezTo>
                  <a:cubicBezTo>
                    <a:pt x="2077" y="1712"/>
                    <a:pt x="1932" y="1659"/>
                    <a:pt x="1777" y="1566"/>
                  </a:cubicBezTo>
                  <a:cubicBezTo>
                    <a:pt x="1714" y="1524"/>
                    <a:pt x="1650" y="1481"/>
                    <a:pt x="1608" y="1418"/>
                  </a:cubicBezTo>
                  <a:lnTo>
                    <a:pt x="1714" y="1249"/>
                  </a:lnTo>
                  <a:cubicBezTo>
                    <a:pt x="1820" y="1058"/>
                    <a:pt x="1946" y="889"/>
                    <a:pt x="2010" y="805"/>
                  </a:cubicBezTo>
                  <a:close/>
                  <a:moveTo>
                    <a:pt x="1375" y="1"/>
                  </a:moveTo>
                  <a:lnTo>
                    <a:pt x="1291" y="149"/>
                  </a:lnTo>
                  <a:lnTo>
                    <a:pt x="1460" y="297"/>
                  </a:lnTo>
                  <a:cubicBezTo>
                    <a:pt x="1375" y="509"/>
                    <a:pt x="1248" y="699"/>
                    <a:pt x="1100" y="932"/>
                  </a:cubicBezTo>
                  <a:lnTo>
                    <a:pt x="741" y="1566"/>
                  </a:lnTo>
                  <a:cubicBezTo>
                    <a:pt x="593" y="1799"/>
                    <a:pt x="466" y="1968"/>
                    <a:pt x="318" y="2137"/>
                  </a:cubicBezTo>
                  <a:lnTo>
                    <a:pt x="106" y="2052"/>
                  </a:lnTo>
                  <a:lnTo>
                    <a:pt x="1" y="2201"/>
                  </a:lnTo>
                  <a:cubicBezTo>
                    <a:pt x="191" y="2306"/>
                    <a:pt x="360" y="2412"/>
                    <a:pt x="529" y="2518"/>
                  </a:cubicBezTo>
                  <a:cubicBezTo>
                    <a:pt x="699" y="2623"/>
                    <a:pt x="868" y="2729"/>
                    <a:pt x="1016" y="2856"/>
                  </a:cubicBezTo>
                  <a:lnTo>
                    <a:pt x="1100" y="2708"/>
                  </a:lnTo>
                  <a:lnTo>
                    <a:pt x="952" y="2539"/>
                  </a:lnTo>
                  <a:cubicBezTo>
                    <a:pt x="1037" y="2349"/>
                    <a:pt x="1143" y="2137"/>
                    <a:pt x="1291" y="1904"/>
                  </a:cubicBezTo>
                  <a:lnTo>
                    <a:pt x="1418" y="1714"/>
                  </a:lnTo>
                  <a:lnTo>
                    <a:pt x="1587" y="1820"/>
                  </a:lnTo>
                  <a:cubicBezTo>
                    <a:pt x="1629" y="2201"/>
                    <a:pt x="1671" y="2856"/>
                    <a:pt x="1693" y="3321"/>
                  </a:cubicBezTo>
                  <a:cubicBezTo>
                    <a:pt x="1925" y="3427"/>
                    <a:pt x="2179" y="3554"/>
                    <a:pt x="2412" y="3702"/>
                  </a:cubicBezTo>
                  <a:lnTo>
                    <a:pt x="2496" y="3554"/>
                  </a:lnTo>
                  <a:lnTo>
                    <a:pt x="2412" y="3448"/>
                  </a:lnTo>
                  <a:cubicBezTo>
                    <a:pt x="2369" y="3279"/>
                    <a:pt x="2264" y="2349"/>
                    <a:pt x="2221" y="2095"/>
                  </a:cubicBezTo>
                  <a:lnTo>
                    <a:pt x="2221" y="2095"/>
                  </a:lnTo>
                  <a:cubicBezTo>
                    <a:pt x="2343" y="2145"/>
                    <a:pt x="2465" y="2171"/>
                    <a:pt x="2580" y="2171"/>
                  </a:cubicBezTo>
                  <a:cubicBezTo>
                    <a:pt x="2805" y="2171"/>
                    <a:pt x="3005" y="2072"/>
                    <a:pt x="3131" y="1862"/>
                  </a:cubicBezTo>
                  <a:cubicBezTo>
                    <a:pt x="3321" y="1566"/>
                    <a:pt x="3321" y="1206"/>
                    <a:pt x="2708" y="805"/>
                  </a:cubicBezTo>
                  <a:cubicBezTo>
                    <a:pt x="2560" y="720"/>
                    <a:pt x="2391" y="614"/>
                    <a:pt x="2243" y="530"/>
                  </a:cubicBezTo>
                  <a:cubicBezTo>
                    <a:pt x="2073" y="424"/>
                    <a:pt x="1925" y="339"/>
                    <a:pt x="1777" y="255"/>
                  </a:cubicBezTo>
                  <a:cubicBezTo>
                    <a:pt x="1650" y="170"/>
                    <a:pt x="1502" y="86"/>
                    <a:pt x="1375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7"/>
            <p:cNvSpPr/>
            <p:nvPr/>
          </p:nvSpPr>
          <p:spPr>
            <a:xfrm>
              <a:off x="1477475" y="3380675"/>
              <a:ext cx="69800" cy="76675"/>
            </a:xfrm>
            <a:custGeom>
              <a:avLst/>
              <a:gdLst/>
              <a:ahLst/>
              <a:cxnLst/>
              <a:rect l="l" t="t" r="r" b="b"/>
              <a:pathLst>
                <a:path w="2792" h="3067" extrusionOk="0">
                  <a:moveTo>
                    <a:pt x="2136" y="339"/>
                  </a:moveTo>
                  <a:lnTo>
                    <a:pt x="2031" y="1354"/>
                  </a:lnTo>
                  <a:lnTo>
                    <a:pt x="1460" y="1100"/>
                  </a:lnTo>
                  <a:lnTo>
                    <a:pt x="2115" y="339"/>
                  </a:lnTo>
                  <a:close/>
                  <a:moveTo>
                    <a:pt x="2031" y="0"/>
                  </a:moveTo>
                  <a:cubicBezTo>
                    <a:pt x="1502" y="550"/>
                    <a:pt x="698" y="1396"/>
                    <a:pt x="275" y="1713"/>
                  </a:cubicBezTo>
                  <a:lnTo>
                    <a:pt x="64" y="1671"/>
                  </a:lnTo>
                  <a:lnTo>
                    <a:pt x="0" y="1840"/>
                  </a:lnTo>
                  <a:cubicBezTo>
                    <a:pt x="127" y="1883"/>
                    <a:pt x="254" y="1946"/>
                    <a:pt x="381" y="1988"/>
                  </a:cubicBezTo>
                  <a:cubicBezTo>
                    <a:pt x="529" y="2073"/>
                    <a:pt x="698" y="2136"/>
                    <a:pt x="846" y="2221"/>
                  </a:cubicBezTo>
                  <a:lnTo>
                    <a:pt x="910" y="2052"/>
                  </a:lnTo>
                  <a:lnTo>
                    <a:pt x="741" y="1925"/>
                  </a:lnTo>
                  <a:lnTo>
                    <a:pt x="1248" y="1333"/>
                  </a:lnTo>
                  <a:lnTo>
                    <a:pt x="1988" y="1671"/>
                  </a:lnTo>
                  <a:cubicBezTo>
                    <a:pt x="1988" y="1904"/>
                    <a:pt x="1925" y="2242"/>
                    <a:pt x="1883" y="2454"/>
                  </a:cubicBezTo>
                  <a:lnTo>
                    <a:pt x="1671" y="2411"/>
                  </a:lnTo>
                  <a:lnTo>
                    <a:pt x="1586" y="2559"/>
                  </a:lnTo>
                  <a:cubicBezTo>
                    <a:pt x="1777" y="2644"/>
                    <a:pt x="1988" y="2707"/>
                    <a:pt x="2179" y="2792"/>
                  </a:cubicBezTo>
                  <a:cubicBezTo>
                    <a:pt x="2348" y="2877"/>
                    <a:pt x="2517" y="2982"/>
                    <a:pt x="2707" y="3067"/>
                  </a:cubicBezTo>
                  <a:lnTo>
                    <a:pt x="2771" y="2898"/>
                  </a:lnTo>
                  <a:lnTo>
                    <a:pt x="2602" y="2771"/>
                  </a:lnTo>
                  <a:cubicBezTo>
                    <a:pt x="2581" y="2538"/>
                    <a:pt x="2623" y="1819"/>
                    <a:pt x="2686" y="1312"/>
                  </a:cubicBezTo>
                  <a:lnTo>
                    <a:pt x="2792" y="254"/>
                  </a:lnTo>
                  <a:lnTo>
                    <a:pt x="2581" y="85"/>
                  </a:lnTo>
                  <a:cubicBezTo>
                    <a:pt x="2411" y="64"/>
                    <a:pt x="2221" y="43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7"/>
            <p:cNvSpPr/>
            <p:nvPr/>
          </p:nvSpPr>
          <p:spPr>
            <a:xfrm>
              <a:off x="1686850" y="3380150"/>
              <a:ext cx="53950" cy="71925"/>
            </a:xfrm>
            <a:custGeom>
              <a:avLst/>
              <a:gdLst/>
              <a:ahLst/>
              <a:cxnLst/>
              <a:rect l="l" t="t" r="r" b="b"/>
              <a:pathLst>
                <a:path w="2158" h="2877" extrusionOk="0">
                  <a:moveTo>
                    <a:pt x="1121" y="0"/>
                  </a:moveTo>
                  <a:cubicBezTo>
                    <a:pt x="931" y="85"/>
                    <a:pt x="741" y="169"/>
                    <a:pt x="571" y="254"/>
                  </a:cubicBezTo>
                  <a:cubicBezTo>
                    <a:pt x="381" y="339"/>
                    <a:pt x="191" y="402"/>
                    <a:pt x="0" y="487"/>
                  </a:cubicBezTo>
                  <a:lnTo>
                    <a:pt x="64" y="635"/>
                  </a:lnTo>
                  <a:lnTo>
                    <a:pt x="318" y="592"/>
                  </a:lnTo>
                  <a:cubicBezTo>
                    <a:pt x="423" y="783"/>
                    <a:pt x="508" y="973"/>
                    <a:pt x="635" y="1227"/>
                  </a:cubicBezTo>
                  <a:lnTo>
                    <a:pt x="931" y="1904"/>
                  </a:lnTo>
                  <a:cubicBezTo>
                    <a:pt x="1037" y="2157"/>
                    <a:pt x="1121" y="2369"/>
                    <a:pt x="1185" y="2580"/>
                  </a:cubicBezTo>
                  <a:lnTo>
                    <a:pt x="994" y="2707"/>
                  </a:lnTo>
                  <a:lnTo>
                    <a:pt x="1058" y="2877"/>
                  </a:lnTo>
                  <a:cubicBezTo>
                    <a:pt x="1248" y="2771"/>
                    <a:pt x="1439" y="2686"/>
                    <a:pt x="1608" y="2602"/>
                  </a:cubicBezTo>
                  <a:cubicBezTo>
                    <a:pt x="1777" y="2538"/>
                    <a:pt x="1967" y="2454"/>
                    <a:pt x="2158" y="2390"/>
                  </a:cubicBezTo>
                  <a:lnTo>
                    <a:pt x="2094" y="2221"/>
                  </a:lnTo>
                  <a:lnTo>
                    <a:pt x="1840" y="2284"/>
                  </a:lnTo>
                  <a:cubicBezTo>
                    <a:pt x="1735" y="2094"/>
                    <a:pt x="1650" y="1882"/>
                    <a:pt x="1544" y="1629"/>
                  </a:cubicBezTo>
                  <a:lnTo>
                    <a:pt x="1248" y="952"/>
                  </a:lnTo>
                  <a:cubicBezTo>
                    <a:pt x="1143" y="698"/>
                    <a:pt x="1058" y="508"/>
                    <a:pt x="994" y="296"/>
                  </a:cubicBezTo>
                  <a:lnTo>
                    <a:pt x="1185" y="148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7"/>
            <p:cNvSpPr/>
            <p:nvPr/>
          </p:nvSpPr>
          <p:spPr>
            <a:xfrm>
              <a:off x="1751875" y="3319350"/>
              <a:ext cx="107375" cy="99950"/>
            </a:xfrm>
            <a:custGeom>
              <a:avLst/>
              <a:gdLst/>
              <a:ahLst/>
              <a:cxnLst/>
              <a:rect l="l" t="t" r="r" b="b"/>
              <a:pathLst>
                <a:path w="4295" h="3998" extrusionOk="0">
                  <a:moveTo>
                    <a:pt x="2919" y="0"/>
                  </a:moveTo>
                  <a:cubicBezTo>
                    <a:pt x="2771" y="85"/>
                    <a:pt x="2623" y="190"/>
                    <a:pt x="2454" y="275"/>
                  </a:cubicBezTo>
                  <a:cubicBezTo>
                    <a:pt x="2306" y="360"/>
                    <a:pt x="2158" y="465"/>
                    <a:pt x="1989" y="550"/>
                  </a:cubicBezTo>
                  <a:cubicBezTo>
                    <a:pt x="2073" y="888"/>
                    <a:pt x="2348" y="2178"/>
                    <a:pt x="2391" y="2432"/>
                  </a:cubicBezTo>
                  <a:cubicBezTo>
                    <a:pt x="2095" y="2242"/>
                    <a:pt x="1164" y="1438"/>
                    <a:pt x="910" y="1206"/>
                  </a:cubicBezTo>
                  <a:cubicBezTo>
                    <a:pt x="762" y="1290"/>
                    <a:pt x="614" y="1396"/>
                    <a:pt x="466" y="1480"/>
                  </a:cubicBezTo>
                  <a:cubicBezTo>
                    <a:pt x="318" y="1565"/>
                    <a:pt x="149" y="1650"/>
                    <a:pt x="1" y="1734"/>
                  </a:cubicBezTo>
                  <a:lnTo>
                    <a:pt x="85" y="1882"/>
                  </a:lnTo>
                  <a:lnTo>
                    <a:pt x="297" y="1819"/>
                  </a:lnTo>
                  <a:lnTo>
                    <a:pt x="487" y="2115"/>
                  </a:lnTo>
                  <a:cubicBezTo>
                    <a:pt x="656" y="2411"/>
                    <a:pt x="1228" y="3426"/>
                    <a:pt x="1354" y="3701"/>
                  </a:cubicBezTo>
                  <a:lnTo>
                    <a:pt x="1185" y="3870"/>
                  </a:lnTo>
                  <a:lnTo>
                    <a:pt x="1270" y="3997"/>
                  </a:lnTo>
                  <a:cubicBezTo>
                    <a:pt x="1397" y="3934"/>
                    <a:pt x="1524" y="3849"/>
                    <a:pt x="1650" y="3765"/>
                  </a:cubicBezTo>
                  <a:cubicBezTo>
                    <a:pt x="1799" y="3680"/>
                    <a:pt x="1925" y="3617"/>
                    <a:pt x="2052" y="3532"/>
                  </a:cubicBezTo>
                  <a:lnTo>
                    <a:pt x="1968" y="3384"/>
                  </a:lnTo>
                  <a:lnTo>
                    <a:pt x="1756" y="3469"/>
                  </a:lnTo>
                  <a:cubicBezTo>
                    <a:pt x="1608" y="3299"/>
                    <a:pt x="1481" y="3109"/>
                    <a:pt x="1333" y="2876"/>
                  </a:cubicBezTo>
                  <a:lnTo>
                    <a:pt x="1122" y="2517"/>
                  </a:lnTo>
                  <a:cubicBezTo>
                    <a:pt x="953" y="2200"/>
                    <a:pt x="826" y="1967"/>
                    <a:pt x="762" y="1861"/>
                  </a:cubicBezTo>
                  <a:lnTo>
                    <a:pt x="762" y="1840"/>
                  </a:lnTo>
                  <a:cubicBezTo>
                    <a:pt x="1714" y="2644"/>
                    <a:pt x="2222" y="3067"/>
                    <a:pt x="2475" y="3278"/>
                  </a:cubicBezTo>
                  <a:lnTo>
                    <a:pt x="2835" y="3067"/>
                  </a:lnTo>
                  <a:lnTo>
                    <a:pt x="2391" y="867"/>
                  </a:lnTo>
                  <a:lnTo>
                    <a:pt x="2391" y="867"/>
                  </a:lnTo>
                  <a:cubicBezTo>
                    <a:pt x="2454" y="973"/>
                    <a:pt x="2602" y="1206"/>
                    <a:pt x="2793" y="1523"/>
                  </a:cubicBezTo>
                  <a:lnTo>
                    <a:pt x="3025" y="1882"/>
                  </a:lnTo>
                  <a:cubicBezTo>
                    <a:pt x="3152" y="2115"/>
                    <a:pt x="3258" y="2305"/>
                    <a:pt x="3342" y="2517"/>
                  </a:cubicBezTo>
                  <a:lnTo>
                    <a:pt x="3173" y="2665"/>
                  </a:lnTo>
                  <a:lnTo>
                    <a:pt x="3258" y="2834"/>
                  </a:lnTo>
                  <a:cubicBezTo>
                    <a:pt x="3406" y="2707"/>
                    <a:pt x="3575" y="2601"/>
                    <a:pt x="3765" y="2496"/>
                  </a:cubicBezTo>
                  <a:cubicBezTo>
                    <a:pt x="3935" y="2411"/>
                    <a:pt x="4125" y="2305"/>
                    <a:pt x="4294" y="2200"/>
                  </a:cubicBezTo>
                  <a:lnTo>
                    <a:pt x="4210" y="2052"/>
                  </a:lnTo>
                  <a:lnTo>
                    <a:pt x="3935" y="2157"/>
                  </a:lnTo>
                  <a:cubicBezTo>
                    <a:pt x="3808" y="1988"/>
                    <a:pt x="3681" y="1798"/>
                    <a:pt x="3533" y="1565"/>
                  </a:cubicBezTo>
                  <a:lnTo>
                    <a:pt x="3173" y="931"/>
                  </a:lnTo>
                  <a:cubicBezTo>
                    <a:pt x="3025" y="698"/>
                    <a:pt x="2919" y="508"/>
                    <a:pt x="2835" y="296"/>
                  </a:cubicBezTo>
                  <a:lnTo>
                    <a:pt x="3004" y="127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1857100" y="3263150"/>
              <a:ext cx="67700" cy="82650"/>
            </a:xfrm>
            <a:custGeom>
              <a:avLst/>
              <a:gdLst/>
              <a:ahLst/>
              <a:cxnLst/>
              <a:rect l="l" t="t" r="r" b="b"/>
              <a:pathLst>
                <a:path w="2708" h="3306" extrusionOk="0">
                  <a:moveTo>
                    <a:pt x="1863" y="1"/>
                  </a:moveTo>
                  <a:cubicBezTo>
                    <a:pt x="1669" y="1"/>
                    <a:pt x="1453" y="85"/>
                    <a:pt x="1227" y="260"/>
                  </a:cubicBezTo>
                  <a:cubicBezTo>
                    <a:pt x="1143" y="366"/>
                    <a:pt x="1016" y="471"/>
                    <a:pt x="847" y="598"/>
                  </a:cubicBezTo>
                  <a:cubicBezTo>
                    <a:pt x="699" y="746"/>
                    <a:pt x="550" y="873"/>
                    <a:pt x="424" y="958"/>
                  </a:cubicBezTo>
                  <a:cubicBezTo>
                    <a:pt x="297" y="1042"/>
                    <a:pt x="149" y="1169"/>
                    <a:pt x="1" y="1296"/>
                  </a:cubicBezTo>
                  <a:lnTo>
                    <a:pt x="106" y="1423"/>
                  </a:lnTo>
                  <a:lnTo>
                    <a:pt x="318" y="1317"/>
                  </a:lnTo>
                  <a:cubicBezTo>
                    <a:pt x="487" y="1465"/>
                    <a:pt x="614" y="1635"/>
                    <a:pt x="804" y="1846"/>
                  </a:cubicBezTo>
                  <a:lnTo>
                    <a:pt x="1248" y="2417"/>
                  </a:lnTo>
                  <a:cubicBezTo>
                    <a:pt x="1418" y="2629"/>
                    <a:pt x="1544" y="2819"/>
                    <a:pt x="1671" y="2988"/>
                  </a:cubicBezTo>
                  <a:lnTo>
                    <a:pt x="1523" y="3179"/>
                  </a:lnTo>
                  <a:lnTo>
                    <a:pt x="1629" y="3305"/>
                  </a:lnTo>
                  <a:cubicBezTo>
                    <a:pt x="1777" y="3179"/>
                    <a:pt x="1946" y="3052"/>
                    <a:pt x="2094" y="2925"/>
                  </a:cubicBezTo>
                  <a:cubicBezTo>
                    <a:pt x="2242" y="2798"/>
                    <a:pt x="2412" y="2671"/>
                    <a:pt x="2665" y="2481"/>
                  </a:cubicBezTo>
                  <a:lnTo>
                    <a:pt x="2539" y="2354"/>
                  </a:lnTo>
                  <a:lnTo>
                    <a:pt x="2264" y="2544"/>
                  </a:lnTo>
                  <a:cubicBezTo>
                    <a:pt x="2094" y="2375"/>
                    <a:pt x="1946" y="2206"/>
                    <a:pt x="1777" y="1994"/>
                  </a:cubicBezTo>
                  <a:lnTo>
                    <a:pt x="1439" y="1571"/>
                  </a:lnTo>
                  <a:cubicBezTo>
                    <a:pt x="1291" y="1402"/>
                    <a:pt x="1121" y="1169"/>
                    <a:pt x="995" y="979"/>
                  </a:cubicBezTo>
                  <a:cubicBezTo>
                    <a:pt x="1037" y="916"/>
                    <a:pt x="1121" y="831"/>
                    <a:pt x="1185" y="746"/>
                  </a:cubicBezTo>
                  <a:cubicBezTo>
                    <a:pt x="1316" y="646"/>
                    <a:pt x="1441" y="598"/>
                    <a:pt x="1556" y="598"/>
                  </a:cubicBezTo>
                  <a:cubicBezTo>
                    <a:pt x="1682" y="598"/>
                    <a:pt x="1794" y="657"/>
                    <a:pt x="1883" y="768"/>
                  </a:cubicBezTo>
                  <a:cubicBezTo>
                    <a:pt x="2052" y="979"/>
                    <a:pt x="2094" y="1254"/>
                    <a:pt x="1841" y="1465"/>
                  </a:cubicBezTo>
                  <a:cubicBezTo>
                    <a:pt x="1777" y="1508"/>
                    <a:pt x="1735" y="1550"/>
                    <a:pt x="1671" y="1571"/>
                  </a:cubicBezTo>
                  <a:lnTo>
                    <a:pt x="1798" y="1888"/>
                  </a:lnTo>
                  <a:cubicBezTo>
                    <a:pt x="1904" y="1825"/>
                    <a:pt x="2031" y="1740"/>
                    <a:pt x="2137" y="1656"/>
                  </a:cubicBezTo>
                  <a:cubicBezTo>
                    <a:pt x="2687" y="1212"/>
                    <a:pt x="2708" y="662"/>
                    <a:pt x="2390" y="281"/>
                  </a:cubicBezTo>
                  <a:cubicBezTo>
                    <a:pt x="2249" y="96"/>
                    <a:pt x="2068" y="1"/>
                    <a:pt x="186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1946450" y="3204075"/>
              <a:ext cx="78275" cy="78800"/>
            </a:xfrm>
            <a:custGeom>
              <a:avLst/>
              <a:gdLst/>
              <a:ahLst/>
              <a:cxnLst/>
              <a:rect l="l" t="t" r="r" b="b"/>
              <a:pathLst>
                <a:path w="3131" h="3152" extrusionOk="0">
                  <a:moveTo>
                    <a:pt x="382" y="635"/>
                  </a:moveTo>
                  <a:lnTo>
                    <a:pt x="1312" y="1100"/>
                  </a:lnTo>
                  <a:lnTo>
                    <a:pt x="847" y="1544"/>
                  </a:lnTo>
                  <a:lnTo>
                    <a:pt x="382" y="656"/>
                  </a:lnTo>
                  <a:lnTo>
                    <a:pt x="382" y="635"/>
                  </a:lnTo>
                  <a:close/>
                  <a:moveTo>
                    <a:pt x="508" y="0"/>
                  </a:moveTo>
                  <a:lnTo>
                    <a:pt x="297" y="127"/>
                  </a:lnTo>
                  <a:cubicBezTo>
                    <a:pt x="212" y="297"/>
                    <a:pt x="128" y="445"/>
                    <a:pt x="1" y="635"/>
                  </a:cubicBezTo>
                  <a:cubicBezTo>
                    <a:pt x="360" y="1312"/>
                    <a:pt x="868" y="2348"/>
                    <a:pt x="1058" y="2856"/>
                  </a:cubicBezTo>
                  <a:lnTo>
                    <a:pt x="931" y="3046"/>
                  </a:lnTo>
                  <a:lnTo>
                    <a:pt x="1058" y="3152"/>
                  </a:lnTo>
                  <a:cubicBezTo>
                    <a:pt x="1164" y="3046"/>
                    <a:pt x="1249" y="2940"/>
                    <a:pt x="1354" y="2856"/>
                  </a:cubicBezTo>
                  <a:cubicBezTo>
                    <a:pt x="1460" y="2729"/>
                    <a:pt x="1587" y="2623"/>
                    <a:pt x="1714" y="2496"/>
                  </a:cubicBezTo>
                  <a:lnTo>
                    <a:pt x="1587" y="2369"/>
                  </a:lnTo>
                  <a:lnTo>
                    <a:pt x="1397" y="2517"/>
                  </a:lnTo>
                  <a:lnTo>
                    <a:pt x="995" y="1819"/>
                  </a:lnTo>
                  <a:lnTo>
                    <a:pt x="1587" y="1227"/>
                  </a:lnTo>
                  <a:cubicBezTo>
                    <a:pt x="1799" y="1312"/>
                    <a:pt x="2095" y="1481"/>
                    <a:pt x="2285" y="1587"/>
                  </a:cubicBezTo>
                  <a:lnTo>
                    <a:pt x="2158" y="1777"/>
                  </a:lnTo>
                  <a:lnTo>
                    <a:pt x="2285" y="1904"/>
                  </a:lnTo>
                  <a:cubicBezTo>
                    <a:pt x="2412" y="1756"/>
                    <a:pt x="2560" y="1587"/>
                    <a:pt x="2708" y="1439"/>
                  </a:cubicBezTo>
                  <a:cubicBezTo>
                    <a:pt x="2835" y="1312"/>
                    <a:pt x="2983" y="1164"/>
                    <a:pt x="3131" y="1037"/>
                  </a:cubicBezTo>
                  <a:lnTo>
                    <a:pt x="3004" y="910"/>
                  </a:lnTo>
                  <a:lnTo>
                    <a:pt x="2814" y="1037"/>
                  </a:lnTo>
                  <a:cubicBezTo>
                    <a:pt x="2602" y="973"/>
                    <a:pt x="1925" y="698"/>
                    <a:pt x="1481" y="466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7"/>
            <p:cNvSpPr/>
            <p:nvPr/>
          </p:nvSpPr>
          <p:spPr>
            <a:xfrm>
              <a:off x="2000400" y="3114850"/>
              <a:ext cx="95175" cy="82375"/>
            </a:xfrm>
            <a:custGeom>
              <a:avLst/>
              <a:gdLst/>
              <a:ahLst/>
              <a:cxnLst/>
              <a:rect l="l" t="t" r="r" b="b"/>
              <a:pathLst>
                <a:path w="3807" h="3295" extrusionOk="0">
                  <a:moveTo>
                    <a:pt x="1428" y="649"/>
                  </a:moveTo>
                  <a:cubicBezTo>
                    <a:pt x="1502" y="649"/>
                    <a:pt x="1576" y="678"/>
                    <a:pt x="1650" y="735"/>
                  </a:cubicBezTo>
                  <a:cubicBezTo>
                    <a:pt x="1861" y="905"/>
                    <a:pt x="1840" y="1158"/>
                    <a:pt x="1629" y="1454"/>
                  </a:cubicBezTo>
                  <a:cubicBezTo>
                    <a:pt x="1565" y="1518"/>
                    <a:pt x="1523" y="1581"/>
                    <a:pt x="1481" y="1624"/>
                  </a:cubicBezTo>
                  <a:lnTo>
                    <a:pt x="1290" y="1497"/>
                  </a:lnTo>
                  <a:cubicBezTo>
                    <a:pt x="1121" y="1370"/>
                    <a:pt x="973" y="1243"/>
                    <a:pt x="888" y="1158"/>
                  </a:cubicBezTo>
                  <a:cubicBezTo>
                    <a:pt x="931" y="1074"/>
                    <a:pt x="994" y="1010"/>
                    <a:pt x="1079" y="862"/>
                  </a:cubicBezTo>
                  <a:cubicBezTo>
                    <a:pt x="1195" y="720"/>
                    <a:pt x="1311" y="649"/>
                    <a:pt x="1428" y="649"/>
                  </a:cubicBezTo>
                  <a:close/>
                  <a:moveTo>
                    <a:pt x="1673" y="0"/>
                  </a:moveTo>
                  <a:cubicBezTo>
                    <a:pt x="1470" y="0"/>
                    <a:pt x="1230" y="128"/>
                    <a:pt x="952" y="482"/>
                  </a:cubicBezTo>
                  <a:cubicBezTo>
                    <a:pt x="846" y="609"/>
                    <a:pt x="740" y="778"/>
                    <a:pt x="635" y="926"/>
                  </a:cubicBezTo>
                  <a:cubicBezTo>
                    <a:pt x="508" y="1074"/>
                    <a:pt x="402" y="1201"/>
                    <a:pt x="296" y="1349"/>
                  </a:cubicBezTo>
                  <a:cubicBezTo>
                    <a:pt x="212" y="1476"/>
                    <a:pt x="106" y="1581"/>
                    <a:pt x="0" y="1708"/>
                  </a:cubicBezTo>
                  <a:lnTo>
                    <a:pt x="148" y="1814"/>
                  </a:lnTo>
                  <a:lnTo>
                    <a:pt x="317" y="1645"/>
                  </a:lnTo>
                  <a:cubicBezTo>
                    <a:pt x="529" y="1772"/>
                    <a:pt x="698" y="1899"/>
                    <a:pt x="931" y="2068"/>
                  </a:cubicBezTo>
                  <a:lnTo>
                    <a:pt x="1523" y="2512"/>
                  </a:lnTo>
                  <a:cubicBezTo>
                    <a:pt x="1755" y="2681"/>
                    <a:pt x="1882" y="2829"/>
                    <a:pt x="2052" y="2977"/>
                  </a:cubicBezTo>
                  <a:lnTo>
                    <a:pt x="1946" y="3189"/>
                  </a:lnTo>
                  <a:lnTo>
                    <a:pt x="2073" y="3294"/>
                  </a:lnTo>
                  <a:cubicBezTo>
                    <a:pt x="2200" y="3125"/>
                    <a:pt x="2327" y="2956"/>
                    <a:pt x="2432" y="2808"/>
                  </a:cubicBezTo>
                  <a:cubicBezTo>
                    <a:pt x="2559" y="2639"/>
                    <a:pt x="2686" y="2491"/>
                    <a:pt x="2813" y="2322"/>
                  </a:cubicBezTo>
                  <a:lnTo>
                    <a:pt x="2686" y="2237"/>
                  </a:lnTo>
                  <a:lnTo>
                    <a:pt x="2517" y="2385"/>
                  </a:lnTo>
                  <a:cubicBezTo>
                    <a:pt x="2305" y="2279"/>
                    <a:pt x="2136" y="2152"/>
                    <a:pt x="1904" y="1983"/>
                  </a:cubicBezTo>
                  <a:lnTo>
                    <a:pt x="1734" y="1835"/>
                  </a:lnTo>
                  <a:lnTo>
                    <a:pt x="1861" y="1666"/>
                  </a:lnTo>
                  <a:cubicBezTo>
                    <a:pt x="2221" y="1666"/>
                    <a:pt x="2898" y="1687"/>
                    <a:pt x="3363" y="1708"/>
                  </a:cubicBezTo>
                  <a:cubicBezTo>
                    <a:pt x="3490" y="1497"/>
                    <a:pt x="3638" y="1264"/>
                    <a:pt x="3807" y="1053"/>
                  </a:cubicBezTo>
                  <a:lnTo>
                    <a:pt x="3680" y="947"/>
                  </a:lnTo>
                  <a:lnTo>
                    <a:pt x="3574" y="1010"/>
                  </a:lnTo>
                  <a:cubicBezTo>
                    <a:pt x="3384" y="1032"/>
                    <a:pt x="2432" y="1074"/>
                    <a:pt x="2178" y="1074"/>
                  </a:cubicBezTo>
                  <a:cubicBezTo>
                    <a:pt x="2369" y="757"/>
                    <a:pt x="2327" y="376"/>
                    <a:pt x="2030" y="143"/>
                  </a:cubicBezTo>
                  <a:cubicBezTo>
                    <a:pt x="1928" y="58"/>
                    <a:pt x="1809" y="0"/>
                    <a:pt x="167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7"/>
            <p:cNvSpPr/>
            <p:nvPr/>
          </p:nvSpPr>
          <p:spPr>
            <a:xfrm>
              <a:off x="2068600" y="3019825"/>
              <a:ext cx="82500" cy="75600"/>
            </a:xfrm>
            <a:custGeom>
              <a:avLst/>
              <a:gdLst/>
              <a:ahLst/>
              <a:cxnLst/>
              <a:rect l="l" t="t" r="r" b="b"/>
              <a:pathLst>
                <a:path w="3300" h="3024" extrusionOk="0">
                  <a:moveTo>
                    <a:pt x="1440" y="644"/>
                  </a:moveTo>
                  <a:cubicBezTo>
                    <a:pt x="1633" y="644"/>
                    <a:pt x="1845" y="709"/>
                    <a:pt x="2052" y="835"/>
                  </a:cubicBezTo>
                  <a:cubicBezTo>
                    <a:pt x="2538" y="1110"/>
                    <a:pt x="2750" y="1597"/>
                    <a:pt x="2496" y="2020"/>
                  </a:cubicBezTo>
                  <a:cubicBezTo>
                    <a:pt x="2350" y="2262"/>
                    <a:pt x="2121" y="2380"/>
                    <a:pt x="1860" y="2380"/>
                  </a:cubicBezTo>
                  <a:cubicBezTo>
                    <a:pt x="1667" y="2380"/>
                    <a:pt x="1455" y="2315"/>
                    <a:pt x="1248" y="2189"/>
                  </a:cubicBezTo>
                  <a:cubicBezTo>
                    <a:pt x="762" y="1914"/>
                    <a:pt x="550" y="1427"/>
                    <a:pt x="804" y="1004"/>
                  </a:cubicBezTo>
                  <a:cubicBezTo>
                    <a:pt x="950" y="762"/>
                    <a:pt x="1179" y="644"/>
                    <a:pt x="1440" y="644"/>
                  </a:cubicBezTo>
                  <a:close/>
                  <a:moveTo>
                    <a:pt x="1678" y="0"/>
                  </a:moveTo>
                  <a:cubicBezTo>
                    <a:pt x="1218" y="0"/>
                    <a:pt x="810" y="287"/>
                    <a:pt x="487" y="835"/>
                  </a:cubicBezTo>
                  <a:cubicBezTo>
                    <a:pt x="0" y="1639"/>
                    <a:pt x="233" y="2443"/>
                    <a:pt x="889" y="2802"/>
                  </a:cubicBezTo>
                  <a:cubicBezTo>
                    <a:pt x="1130" y="2951"/>
                    <a:pt x="1373" y="3024"/>
                    <a:pt x="1608" y="3024"/>
                  </a:cubicBezTo>
                  <a:cubicBezTo>
                    <a:pt x="2075" y="3024"/>
                    <a:pt x="2511" y="2737"/>
                    <a:pt x="2834" y="2189"/>
                  </a:cubicBezTo>
                  <a:cubicBezTo>
                    <a:pt x="3300" y="1385"/>
                    <a:pt x="3067" y="603"/>
                    <a:pt x="2411" y="222"/>
                  </a:cubicBezTo>
                  <a:cubicBezTo>
                    <a:pt x="2156" y="73"/>
                    <a:pt x="1911" y="0"/>
                    <a:pt x="167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1609650" y="3428775"/>
              <a:ext cx="28575" cy="29650"/>
            </a:xfrm>
            <a:custGeom>
              <a:avLst/>
              <a:gdLst/>
              <a:ahLst/>
              <a:cxnLst/>
              <a:rect l="l" t="t" r="r" b="b"/>
              <a:pathLst>
                <a:path w="1143" h="1186" extrusionOk="0">
                  <a:moveTo>
                    <a:pt x="551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51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51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1075100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72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72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72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7"/>
            <p:cNvSpPr/>
            <p:nvPr/>
          </p:nvSpPr>
          <p:spPr>
            <a:xfrm>
              <a:off x="2146325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50" y="1"/>
                  </a:moveTo>
                  <a:cubicBezTo>
                    <a:pt x="254" y="1"/>
                    <a:pt x="0" y="276"/>
                    <a:pt x="0" y="593"/>
                  </a:cubicBezTo>
                  <a:cubicBezTo>
                    <a:pt x="0" y="910"/>
                    <a:pt x="254" y="1185"/>
                    <a:pt x="550" y="1185"/>
                  </a:cubicBezTo>
                  <a:cubicBezTo>
                    <a:pt x="889" y="1185"/>
                    <a:pt x="1142" y="910"/>
                    <a:pt x="1142" y="593"/>
                  </a:cubicBezTo>
                  <a:cubicBezTo>
                    <a:pt x="1142" y="276"/>
                    <a:pt x="889" y="1"/>
                    <a:pt x="55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372654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- M Frame">
  <p:cSld name="Text - M Frame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Google Shape;1039;p28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28"/>
          <p:cNvSpPr/>
          <p:nvPr/>
        </p:nvSpPr>
        <p:spPr>
          <a:xfrm>
            <a:off x="6228300" y="0"/>
            <a:ext cx="2915700" cy="5143500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041" name="Google Shape;1041;p28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6241198" y="3592375"/>
            <a:ext cx="723902" cy="5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28"/>
          <p:cNvSpPr/>
          <p:nvPr/>
        </p:nvSpPr>
        <p:spPr>
          <a:xfrm>
            <a:off x="6722100" y="13175"/>
            <a:ext cx="723900" cy="5145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3" name="Google Shape;1043;p28"/>
          <p:cNvSpPr/>
          <p:nvPr/>
        </p:nvSpPr>
        <p:spPr>
          <a:xfrm>
            <a:off x="8646900" y="23975"/>
            <a:ext cx="480300" cy="514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4" name="Google Shape;1044;p28"/>
          <p:cNvSpPr/>
          <p:nvPr/>
        </p:nvSpPr>
        <p:spPr>
          <a:xfrm>
            <a:off x="8405550" y="538475"/>
            <a:ext cx="738300" cy="514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5" name="Google Shape;1045;p28"/>
          <p:cNvSpPr/>
          <p:nvPr/>
        </p:nvSpPr>
        <p:spPr>
          <a:xfrm>
            <a:off x="8424300" y="3077875"/>
            <a:ext cx="222600" cy="5145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6" name="Google Shape;1046;p28"/>
          <p:cNvSpPr/>
          <p:nvPr/>
        </p:nvSpPr>
        <p:spPr>
          <a:xfrm>
            <a:off x="8156625" y="3592375"/>
            <a:ext cx="987300" cy="514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7" name="Google Shape;1047;p28"/>
          <p:cNvSpPr/>
          <p:nvPr/>
        </p:nvSpPr>
        <p:spPr>
          <a:xfrm rot="10800000">
            <a:off x="6484800" y="3077875"/>
            <a:ext cx="480300" cy="514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8" name="Google Shape;1048;p28"/>
          <p:cNvSpPr/>
          <p:nvPr/>
        </p:nvSpPr>
        <p:spPr>
          <a:xfrm>
            <a:off x="7446000" y="4611600"/>
            <a:ext cx="480300" cy="5145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9" name="Google Shape;1049;p28"/>
          <p:cNvSpPr/>
          <p:nvPr/>
        </p:nvSpPr>
        <p:spPr>
          <a:xfrm>
            <a:off x="7209000" y="4097100"/>
            <a:ext cx="480300" cy="5145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50" name="Google Shape;1050;p28"/>
          <p:cNvSpPr/>
          <p:nvPr/>
        </p:nvSpPr>
        <p:spPr>
          <a:xfrm>
            <a:off x="6491400" y="2575175"/>
            <a:ext cx="222600" cy="5145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51" name="Google Shape;1051;p28"/>
          <p:cNvSpPr/>
          <p:nvPr/>
        </p:nvSpPr>
        <p:spPr>
          <a:xfrm>
            <a:off x="6228300" y="0"/>
            <a:ext cx="2915692" cy="5143568"/>
          </a:xfrm>
          <a:custGeom>
            <a:avLst/>
            <a:gdLst/>
            <a:ahLst/>
            <a:cxnLst/>
            <a:rect l="l" t="t" r="r" b="b"/>
            <a:pathLst>
              <a:path w="117901" h="207989" extrusionOk="0">
                <a:moveTo>
                  <a:pt x="9736" y="1315"/>
                </a:moveTo>
                <a:lnTo>
                  <a:pt x="9736" y="20869"/>
                </a:lnTo>
                <a:lnTo>
                  <a:pt x="7477" y="20869"/>
                </a:lnTo>
                <a:lnTo>
                  <a:pt x="7477" y="12529"/>
                </a:lnTo>
                <a:lnTo>
                  <a:pt x="6778" y="20869"/>
                </a:lnTo>
                <a:lnTo>
                  <a:pt x="4313" y="20869"/>
                </a:lnTo>
                <a:lnTo>
                  <a:pt x="3615" y="12529"/>
                </a:lnTo>
                <a:lnTo>
                  <a:pt x="3615" y="20869"/>
                </a:lnTo>
                <a:lnTo>
                  <a:pt x="1356" y="20869"/>
                </a:lnTo>
                <a:lnTo>
                  <a:pt x="1356" y="1315"/>
                </a:lnTo>
                <a:lnTo>
                  <a:pt x="5012" y="1315"/>
                </a:lnTo>
                <a:lnTo>
                  <a:pt x="5546" y="7970"/>
                </a:lnTo>
                <a:lnTo>
                  <a:pt x="6080" y="1315"/>
                </a:lnTo>
                <a:close/>
                <a:moveTo>
                  <a:pt x="19472" y="1315"/>
                </a:moveTo>
                <a:lnTo>
                  <a:pt x="19472" y="20869"/>
                </a:lnTo>
                <a:lnTo>
                  <a:pt x="17213" y="20869"/>
                </a:lnTo>
                <a:lnTo>
                  <a:pt x="17213" y="12529"/>
                </a:lnTo>
                <a:lnTo>
                  <a:pt x="16514" y="20869"/>
                </a:lnTo>
                <a:lnTo>
                  <a:pt x="14049" y="20869"/>
                </a:lnTo>
                <a:lnTo>
                  <a:pt x="13351" y="12529"/>
                </a:lnTo>
                <a:lnTo>
                  <a:pt x="13351" y="20869"/>
                </a:lnTo>
                <a:lnTo>
                  <a:pt x="11092" y="20869"/>
                </a:lnTo>
                <a:lnTo>
                  <a:pt x="11092" y="1315"/>
                </a:lnTo>
                <a:lnTo>
                  <a:pt x="14707" y="1315"/>
                </a:lnTo>
                <a:lnTo>
                  <a:pt x="15282" y="7970"/>
                </a:lnTo>
                <a:lnTo>
                  <a:pt x="15816" y="1315"/>
                </a:lnTo>
                <a:close/>
                <a:moveTo>
                  <a:pt x="29167" y="1315"/>
                </a:moveTo>
                <a:lnTo>
                  <a:pt x="29167" y="20869"/>
                </a:lnTo>
                <a:lnTo>
                  <a:pt x="26949" y="20869"/>
                </a:lnTo>
                <a:lnTo>
                  <a:pt x="26949" y="12529"/>
                </a:lnTo>
                <a:lnTo>
                  <a:pt x="26250" y="20869"/>
                </a:lnTo>
                <a:lnTo>
                  <a:pt x="23744" y="20869"/>
                </a:lnTo>
                <a:lnTo>
                  <a:pt x="23087" y="12529"/>
                </a:lnTo>
                <a:lnTo>
                  <a:pt x="23087" y="20869"/>
                </a:lnTo>
                <a:lnTo>
                  <a:pt x="20828" y="20869"/>
                </a:lnTo>
                <a:lnTo>
                  <a:pt x="20828" y="1315"/>
                </a:lnTo>
                <a:lnTo>
                  <a:pt x="24443" y="1315"/>
                </a:lnTo>
                <a:lnTo>
                  <a:pt x="24977" y="7970"/>
                </a:lnTo>
                <a:lnTo>
                  <a:pt x="25552" y="1315"/>
                </a:lnTo>
                <a:close/>
                <a:moveTo>
                  <a:pt x="38903" y="1315"/>
                </a:moveTo>
                <a:lnTo>
                  <a:pt x="38903" y="20869"/>
                </a:lnTo>
                <a:lnTo>
                  <a:pt x="36644" y="20869"/>
                </a:lnTo>
                <a:lnTo>
                  <a:pt x="36644" y="12529"/>
                </a:lnTo>
                <a:lnTo>
                  <a:pt x="35986" y="20869"/>
                </a:lnTo>
                <a:lnTo>
                  <a:pt x="33480" y="20869"/>
                </a:lnTo>
                <a:lnTo>
                  <a:pt x="32782" y="12529"/>
                </a:lnTo>
                <a:lnTo>
                  <a:pt x="32782" y="20869"/>
                </a:lnTo>
                <a:lnTo>
                  <a:pt x="30523" y="20869"/>
                </a:lnTo>
                <a:lnTo>
                  <a:pt x="30523" y="1315"/>
                </a:lnTo>
                <a:lnTo>
                  <a:pt x="34179" y="1315"/>
                </a:lnTo>
                <a:lnTo>
                  <a:pt x="34713" y="7970"/>
                </a:lnTo>
                <a:lnTo>
                  <a:pt x="35247" y="1315"/>
                </a:lnTo>
                <a:close/>
                <a:moveTo>
                  <a:pt x="48639" y="1315"/>
                </a:moveTo>
                <a:lnTo>
                  <a:pt x="48639" y="20869"/>
                </a:lnTo>
                <a:lnTo>
                  <a:pt x="46380" y="20869"/>
                </a:lnTo>
                <a:lnTo>
                  <a:pt x="46380" y="12529"/>
                </a:lnTo>
                <a:lnTo>
                  <a:pt x="45681" y="20869"/>
                </a:lnTo>
                <a:lnTo>
                  <a:pt x="43216" y="20869"/>
                </a:lnTo>
                <a:lnTo>
                  <a:pt x="42518" y="12529"/>
                </a:lnTo>
                <a:lnTo>
                  <a:pt x="42518" y="20869"/>
                </a:lnTo>
                <a:lnTo>
                  <a:pt x="40259" y="20869"/>
                </a:lnTo>
                <a:lnTo>
                  <a:pt x="40259" y="1315"/>
                </a:lnTo>
                <a:lnTo>
                  <a:pt x="43915" y="1315"/>
                </a:lnTo>
                <a:lnTo>
                  <a:pt x="44449" y="7970"/>
                </a:lnTo>
                <a:lnTo>
                  <a:pt x="44983" y="1315"/>
                </a:lnTo>
                <a:close/>
                <a:moveTo>
                  <a:pt x="58375" y="1315"/>
                </a:moveTo>
                <a:lnTo>
                  <a:pt x="58375" y="20869"/>
                </a:lnTo>
                <a:lnTo>
                  <a:pt x="56116" y="20869"/>
                </a:lnTo>
                <a:lnTo>
                  <a:pt x="56116" y="12529"/>
                </a:lnTo>
                <a:lnTo>
                  <a:pt x="55417" y="20869"/>
                </a:lnTo>
                <a:lnTo>
                  <a:pt x="52911" y="20869"/>
                </a:lnTo>
                <a:lnTo>
                  <a:pt x="52254" y="12529"/>
                </a:lnTo>
                <a:lnTo>
                  <a:pt x="52254" y="20869"/>
                </a:lnTo>
                <a:lnTo>
                  <a:pt x="49995" y="20869"/>
                </a:lnTo>
                <a:lnTo>
                  <a:pt x="49995" y="1315"/>
                </a:lnTo>
                <a:lnTo>
                  <a:pt x="53651" y="1315"/>
                </a:lnTo>
                <a:lnTo>
                  <a:pt x="54185" y="7970"/>
                </a:lnTo>
                <a:lnTo>
                  <a:pt x="54719" y="1315"/>
                </a:lnTo>
                <a:close/>
                <a:moveTo>
                  <a:pt x="68070" y="1315"/>
                </a:moveTo>
                <a:lnTo>
                  <a:pt x="68070" y="20869"/>
                </a:lnTo>
                <a:lnTo>
                  <a:pt x="65810" y="20869"/>
                </a:lnTo>
                <a:lnTo>
                  <a:pt x="65810" y="12529"/>
                </a:lnTo>
                <a:lnTo>
                  <a:pt x="65153" y="20869"/>
                </a:lnTo>
                <a:lnTo>
                  <a:pt x="62647" y="20869"/>
                </a:lnTo>
                <a:lnTo>
                  <a:pt x="61990" y="12529"/>
                </a:lnTo>
                <a:lnTo>
                  <a:pt x="61990" y="20869"/>
                </a:lnTo>
                <a:lnTo>
                  <a:pt x="59731" y="20869"/>
                </a:lnTo>
                <a:lnTo>
                  <a:pt x="59731" y="1315"/>
                </a:lnTo>
                <a:lnTo>
                  <a:pt x="63346" y="1315"/>
                </a:lnTo>
                <a:lnTo>
                  <a:pt x="63921" y="7970"/>
                </a:lnTo>
                <a:lnTo>
                  <a:pt x="64455" y="1315"/>
                </a:lnTo>
                <a:close/>
                <a:moveTo>
                  <a:pt x="77806" y="1315"/>
                </a:moveTo>
                <a:lnTo>
                  <a:pt x="77806" y="20869"/>
                </a:lnTo>
                <a:lnTo>
                  <a:pt x="75546" y="20869"/>
                </a:lnTo>
                <a:lnTo>
                  <a:pt x="75546" y="12529"/>
                </a:lnTo>
                <a:lnTo>
                  <a:pt x="74889" y="20869"/>
                </a:lnTo>
                <a:lnTo>
                  <a:pt x="72383" y="20869"/>
                </a:lnTo>
                <a:lnTo>
                  <a:pt x="71685" y="12529"/>
                </a:lnTo>
                <a:lnTo>
                  <a:pt x="71685" y="20869"/>
                </a:lnTo>
                <a:lnTo>
                  <a:pt x="69426" y="20869"/>
                </a:lnTo>
                <a:lnTo>
                  <a:pt x="69426" y="1315"/>
                </a:lnTo>
                <a:lnTo>
                  <a:pt x="73082" y="1315"/>
                </a:lnTo>
                <a:lnTo>
                  <a:pt x="73616" y="7970"/>
                </a:lnTo>
                <a:lnTo>
                  <a:pt x="74191" y="1315"/>
                </a:lnTo>
                <a:close/>
                <a:moveTo>
                  <a:pt x="87542" y="1315"/>
                </a:moveTo>
                <a:lnTo>
                  <a:pt x="87542" y="20869"/>
                </a:lnTo>
                <a:lnTo>
                  <a:pt x="85282" y="20869"/>
                </a:lnTo>
                <a:lnTo>
                  <a:pt x="85282" y="12529"/>
                </a:lnTo>
                <a:lnTo>
                  <a:pt x="84584" y="20869"/>
                </a:lnTo>
                <a:lnTo>
                  <a:pt x="82119" y="20869"/>
                </a:lnTo>
                <a:lnTo>
                  <a:pt x="81421" y="12529"/>
                </a:lnTo>
                <a:lnTo>
                  <a:pt x="81421" y="20869"/>
                </a:lnTo>
                <a:lnTo>
                  <a:pt x="79162" y="20869"/>
                </a:lnTo>
                <a:lnTo>
                  <a:pt x="79162" y="1315"/>
                </a:lnTo>
                <a:lnTo>
                  <a:pt x="82818" y="1315"/>
                </a:lnTo>
                <a:lnTo>
                  <a:pt x="83352" y="7970"/>
                </a:lnTo>
                <a:lnTo>
                  <a:pt x="83886" y="1315"/>
                </a:lnTo>
                <a:close/>
                <a:moveTo>
                  <a:pt x="97278" y="1315"/>
                </a:moveTo>
                <a:lnTo>
                  <a:pt x="97278" y="20869"/>
                </a:lnTo>
                <a:lnTo>
                  <a:pt x="95018" y="20869"/>
                </a:lnTo>
                <a:lnTo>
                  <a:pt x="95018" y="12529"/>
                </a:lnTo>
                <a:lnTo>
                  <a:pt x="94320" y="20869"/>
                </a:lnTo>
                <a:lnTo>
                  <a:pt x="91855" y="20869"/>
                </a:lnTo>
                <a:lnTo>
                  <a:pt x="91157" y="12529"/>
                </a:lnTo>
                <a:lnTo>
                  <a:pt x="91157" y="20869"/>
                </a:lnTo>
                <a:lnTo>
                  <a:pt x="88898" y="20869"/>
                </a:lnTo>
                <a:lnTo>
                  <a:pt x="88898" y="1315"/>
                </a:lnTo>
                <a:lnTo>
                  <a:pt x="92554" y="1315"/>
                </a:lnTo>
                <a:lnTo>
                  <a:pt x="93088" y="7970"/>
                </a:lnTo>
                <a:lnTo>
                  <a:pt x="93622" y="1315"/>
                </a:lnTo>
                <a:close/>
                <a:moveTo>
                  <a:pt x="106973" y="1315"/>
                </a:moveTo>
                <a:lnTo>
                  <a:pt x="106973" y="20869"/>
                </a:lnTo>
                <a:lnTo>
                  <a:pt x="104713" y="20869"/>
                </a:lnTo>
                <a:lnTo>
                  <a:pt x="104713" y="12529"/>
                </a:lnTo>
                <a:lnTo>
                  <a:pt x="104056" y="20869"/>
                </a:lnTo>
                <a:lnTo>
                  <a:pt x="101550" y="20869"/>
                </a:lnTo>
                <a:lnTo>
                  <a:pt x="100893" y="12529"/>
                </a:lnTo>
                <a:lnTo>
                  <a:pt x="100893" y="20869"/>
                </a:lnTo>
                <a:lnTo>
                  <a:pt x="98634" y="20869"/>
                </a:lnTo>
                <a:lnTo>
                  <a:pt x="98634" y="1315"/>
                </a:lnTo>
                <a:lnTo>
                  <a:pt x="102249" y="1315"/>
                </a:lnTo>
                <a:lnTo>
                  <a:pt x="102824" y="7970"/>
                </a:lnTo>
                <a:lnTo>
                  <a:pt x="103358" y="1315"/>
                </a:lnTo>
                <a:close/>
                <a:moveTo>
                  <a:pt x="116709" y="1315"/>
                </a:moveTo>
                <a:lnTo>
                  <a:pt x="116709" y="20869"/>
                </a:lnTo>
                <a:lnTo>
                  <a:pt x="114449" y="20869"/>
                </a:lnTo>
                <a:lnTo>
                  <a:pt x="114449" y="12529"/>
                </a:lnTo>
                <a:lnTo>
                  <a:pt x="113792" y="20869"/>
                </a:lnTo>
                <a:lnTo>
                  <a:pt x="111286" y="20869"/>
                </a:lnTo>
                <a:lnTo>
                  <a:pt x="110588" y="12529"/>
                </a:lnTo>
                <a:lnTo>
                  <a:pt x="110588" y="20869"/>
                </a:lnTo>
                <a:lnTo>
                  <a:pt x="108370" y="20869"/>
                </a:lnTo>
                <a:lnTo>
                  <a:pt x="108370" y="1315"/>
                </a:lnTo>
                <a:lnTo>
                  <a:pt x="111985" y="1315"/>
                </a:lnTo>
                <a:lnTo>
                  <a:pt x="112519" y="7970"/>
                </a:lnTo>
                <a:lnTo>
                  <a:pt x="113094" y="1315"/>
                </a:lnTo>
                <a:close/>
                <a:moveTo>
                  <a:pt x="9736" y="21937"/>
                </a:moveTo>
                <a:lnTo>
                  <a:pt x="9736" y="41491"/>
                </a:lnTo>
                <a:lnTo>
                  <a:pt x="7477" y="41491"/>
                </a:lnTo>
                <a:lnTo>
                  <a:pt x="7477" y="33152"/>
                </a:lnTo>
                <a:lnTo>
                  <a:pt x="6778" y="41491"/>
                </a:lnTo>
                <a:lnTo>
                  <a:pt x="4313" y="41491"/>
                </a:lnTo>
                <a:lnTo>
                  <a:pt x="3615" y="33152"/>
                </a:lnTo>
                <a:lnTo>
                  <a:pt x="3615" y="41491"/>
                </a:lnTo>
                <a:lnTo>
                  <a:pt x="1356" y="41491"/>
                </a:lnTo>
                <a:lnTo>
                  <a:pt x="1356" y="21937"/>
                </a:lnTo>
                <a:lnTo>
                  <a:pt x="5012" y="21937"/>
                </a:lnTo>
                <a:lnTo>
                  <a:pt x="5546" y="28592"/>
                </a:lnTo>
                <a:lnTo>
                  <a:pt x="6080" y="21937"/>
                </a:lnTo>
                <a:close/>
                <a:moveTo>
                  <a:pt x="19472" y="21937"/>
                </a:moveTo>
                <a:lnTo>
                  <a:pt x="19472" y="41491"/>
                </a:lnTo>
                <a:lnTo>
                  <a:pt x="17213" y="41491"/>
                </a:lnTo>
                <a:lnTo>
                  <a:pt x="17213" y="33152"/>
                </a:lnTo>
                <a:lnTo>
                  <a:pt x="16514" y="41491"/>
                </a:lnTo>
                <a:lnTo>
                  <a:pt x="14049" y="41491"/>
                </a:lnTo>
                <a:lnTo>
                  <a:pt x="13351" y="33152"/>
                </a:lnTo>
                <a:lnTo>
                  <a:pt x="13351" y="41491"/>
                </a:lnTo>
                <a:lnTo>
                  <a:pt x="11092" y="41491"/>
                </a:lnTo>
                <a:lnTo>
                  <a:pt x="11092" y="21937"/>
                </a:lnTo>
                <a:lnTo>
                  <a:pt x="14707" y="21937"/>
                </a:lnTo>
                <a:lnTo>
                  <a:pt x="15282" y="28592"/>
                </a:lnTo>
                <a:lnTo>
                  <a:pt x="15816" y="21937"/>
                </a:lnTo>
                <a:close/>
                <a:moveTo>
                  <a:pt x="29167" y="21937"/>
                </a:moveTo>
                <a:lnTo>
                  <a:pt x="29167" y="41491"/>
                </a:lnTo>
                <a:lnTo>
                  <a:pt x="26949" y="41491"/>
                </a:lnTo>
                <a:lnTo>
                  <a:pt x="26949" y="33152"/>
                </a:lnTo>
                <a:lnTo>
                  <a:pt x="26250" y="41491"/>
                </a:lnTo>
                <a:lnTo>
                  <a:pt x="23744" y="41491"/>
                </a:lnTo>
                <a:lnTo>
                  <a:pt x="23087" y="33152"/>
                </a:lnTo>
                <a:lnTo>
                  <a:pt x="23087" y="41491"/>
                </a:lnTo>
                <a:lnTo>
                  <a:pt x="20828" y="41491"/>
                </a:lnTo>
                <a:lnTo>
                  <a:pt x="20828" y="21937"/>
                </a:lnTo>
                <a:lnTo>
                  <a:pt x="24443" y="21937"/>
                </a:lnTo>
                <a:lnTo>
                  <a:pt x="24977" y="28592"/>
                </a:lnTo>
                <a:lnTo>
                  <a:pt x="25552" y="21937"/>
                </a:lnTo>
                <a:close/>
                <a:moveTo>
                  <a:pt x="38903" y="21937"/>
                </a:moveTo>
                <a:lnTo>
                  <a:pt x="38903" y="41491"/>
                </a:lnTo>
                <a:lnTo>
                  <a:pt x="36644" y="41491"/>
                </a:lnTo>
                <a:lnTo>
                  <a:pt x="36644" y="33152"/>
                </a:lnTo>
                <a:lnTo>
                  <a:pt x="35986" y="41491"/>
                </a:lnTo>
                <a:lnTo>
                  <a:pt x="33480" y="41491"/>
                </a:lnTo>
                <a:lnTo>
                  <a:pt x="32782" y="33152"/>
                </a:lnTo>
                <a:lnTo>
                  <a:pt x="32782" y="41491"/>
                </a:lnTo>
                <a:lnTo>
                  <a:pt x="30523" y="41491"/>
                </a:lnTo>
                <a:lnTo>
                  <a:pt x="30523" y="21937"/>
                </a:lnTo>
                <a:lnTo>
                  <a:pt x="34179" y="21937"/>
                </a:lnTo>
                <a:lnTo>
                  <a:pt x="34713" y="28592"/>
                </a:lnTo>
                <a:lnTo>
                  <a:pt x="35247" y="21937"/>
                </a:lnTo>
                <a:close/>
                <a:moveTo>
                  <a:pt x="48639" y="21937"/>
                </a:moveTo>
                <a:lnTo>
                  <a:pt x="48639" y="41491"/>
                </a:lnTo>
                <a:lnTo>
                  <a:pt x="46380" y="41491"/>
                </a:lnTo>
                <a:lnTo>
                  <a:pt x="46380" y="33152"/>
                </a:lnTo>
                <a:lnTo>
                  <a:pt x="45681" y="41491"/>
                </a:lnTo>
                <a:lnTo>
                  <a:pt x="43216" y="41491"/>
                </a:lnTo>
                <a:lnTo>
                  <a:pt x="42518" y="33152"/>
                </a:lnTo>
                <a:lnTo>
                  <a:pt x="42518" y="41491"/>
                </a:lnTo>
                <a:lnTo>
                  <a:pt x="40259" y="41491"/>
                </a:lnTo>
                <a:lnTo>
                  <a:pt x="40259" y="21937"/>
                </a:lnTo>
                <a:lnTo>
                  <a:pt x="43915" y="21937"/>
                </a:lnTo>
                <a:lnTo>
                  <a:pt x="44449" y="28592"/>
                </a:lnTo>
                <a:lnTo>
                  <a:pt x="44983" y="21937"/>
                </a:lnTo>
                <a:close/>
                <a:moveTo>
                  <a:pt x="58375" y="21937"/>
                </a:moveTo>
                <a:lnTo>
                  <a:pt x="58375" y="41491"/>
                </a:lnTo>
                <a:lnTo>
                  <a:pt x="56116" y="41491"/>
                </a:lnTo>
                <a:lnTo>
                  <a:pt x="56116" y="33152"/>
                </a:lnTo>
                <a:lnTo>
                  <a:pt x="55417" y="41491"/>
                </a:lnTo>
                <a:lnTo>
                  <a:pt x="52911" y="41491"/>
                </a:lnTo>
                <a:lnTo>
                  <a:pt x="52254" y="33152"/>
                </a:lnTo>
                <a:lnTo>
                  <a:pt x="52254" y="41491"/>
                </a:lnTo>
                <a:lnTo>
                  <a:pt x="49995" y="41491"/>
                </a:lnTo>
                <a:lnTo>
                  <a:pt x="49995" y="21937"/>
                </a:lnTo>
                <a:lnTo>
                  <a:pt x="53651" y="21937"/>
                </a:lnTo>
                <a:lnTo>
                  <a:pt x="54185" y="28592"/>
                </a:lnTo>
                <a:lnTo>
                  <a:pt x="54719" y="21937"/>
                </a:lnTo>
                <a:close/>
                <a:moveTo>
                  <a:pt x="68070" y="21937"/>
                </a:moveTo>
                <a:lnTo>
                  <a:pt x="68070" y="41491"/>
                </a:lnTo>
                <a:lnTo>
                  <a:pt x="65810" y="41491"/>
                </a:lnTo>
                <a:lnTo>
                  <a:pt x="65810" y="33152"/>
                </a:lnTo>
                <a:lnTo>
                  <a:pt x="65153" y="41491"/>
                </a:lnTo>
                <a:lnTo>
                  <a:pt x="62647" y="41491"/>
                </a:lnTo>
                <a:lnTo>
                  <a:pt x="61990" y="33152"/>
                </a:lnTo>
                <a:lnTo>
                  <a:pt x="61990" y="41491"/>
                </a:lnTo>
                <a:lnTo>
                  <a:pt x="59731" y="41491"/>
                </a:lnTo>
                <a:lnTo>
                  <a:pt x="59731" y="21937"/>
                </a:lnTo>
                <a:lnTo>
                  <a:pt x="63346" y="21937"/>
                </a:lnTo>
                <a:lnTo>
                  <a:pt x="63921" y="28592"/>
                </a:lnTo>
                <a:lnTo>
                  <a:pt x="64455" y="21937"/>
                </a:lnTo>
                <a:close/>
                <a:moveTo>
                  <a:pt x="77806" y="21937"/>
                </a:moveTo>
                <a:lnTo>
                  <a:pt x="77806" y="41491"/>
                </a:lnTo>
                <a:lnTo>
                  <a:pt x="75546" y="41491"/>
                </a:lnTo>
                <a:lnTo>
                  <a:pt x="75546" y="33152"/>
                </a:lnTo>
                <a:lnTo>
                  <a:pt x="74889" y="41491"/>
                </a:lnTo>
                <a:lnTo>
                  <a:pt x="72383" y="41491"/>
                </a:lnTo>
                <a:lnTo>
                  <a:pt x="71685" y="33152"/>
                </a:lnTo>
                <a:lnTo>
                  <a:pt x="71685" y="41491"/>
                </a:lnTo>
                <a:lnTo>
                  <a:pt x="69426" y="41491"/>
                </a:lnTo>
                <a:lnTo>
                  <a:pt x="69426" y="21937"/>
                </a:lnTo>
                <a:lnTo>
                  <a:pt x="73082" y="21937"/>
                </a:lnTo>
                <a:lnTo>
                  <a:pt x="73616" y="28592"/>
                </a:lnTo>
                <a:lnTo>
                  <a:pt x="74191" y="21937"/>
                </a:lnTo>
                <a:close/>
                <a:moveTo>
                  <a:pt x="87542" y="21937"/>
                </a:moveTo>
                <a:lnTo>
                  <a:pt x="87542" y="41491"/>
                </a:lnTo>
                <a:lnTo>
                  <a:pt x="85282" y="41491"/>
                </a:lnTo>
                <a:lnTo>
                  <a:pt x="85282" y="33152"/>
                </a:lnTo>
                <a:lnTo>
                  <a:pt x="84584" y="41491"/>
                </a:lnTo>
                <a:lnTo>
                  <a:pt x="82119" y="41491"/>
                </a:lnTo>
                <a:lnTo>
                  <a:pt x="81421" y="33152"/>
                </a:lnTo>
                <a:lnTo>
                  <a:pt x="81421" y="41491"/>
                </a:lnTo>
                <a:lnTo>
                  <a:pt x="79162" y="41491"/>
                </a:lnTo>
                <a:lnTo>
                  <a:pt x="79162" y="21937"/>
                </a:lnTo>
                <a:lnTo>
                  <a:pt x="82818" y="21937"/>
                </a:lnTo>
                <a:lnTo>
                  <a:pt x="83352" y="28592"/>
                </a:lnTo>
                <a:lnTo>
                  <a:pt x="83886" y="21937"/>
                </a:lnTo>
                <a:close/>
                <a:moveTo>
                  <a:pt x="97278" y="21937"/>
                </a:moveTo>
                <a:lnTo>
                  <a:pt x="97278" y="41491"/>
                </a:lnTo>
                <a:lnTo>
                  <a:pt x="95018" y="41491"/>
                </a:lnTo>
                <a:lnTo>
                  <a:pt x="95018" y="33152"/>
                </a:lnTo>
                <a:lnTo>
                  <a:pt x="94320" y="41491"/>
                </a:lnTo>
                <a:lnTo>
                  <a:pt x="91855" y="41491"/>
                </a:lnTo>
                <a:lnTo>
                  <a:pt x="91157" y="33152"/>
                </a:lnTo>
                <a:lnTo>
                  <a:pt x="91157" y="41491"/>
                </a:lnTo>
                <a:lnTo>
                  <a:pt x="88898" y="41491"/>
                </a:lnTo>
                <a:lnTo>
                  <a:pt x="88898" y="21937"/>
                </a:lnTo>
                <a:lnTo>
                  <a:pt x="92554" y="21937"/>
                </a:lnTo>
                <a:lnTo>
                  <a:pt x="93088" y="28592"/>
                </a:lnTo>
                <a:lnTo>
                  <a:pt x="93622" y="21937"/>
                </a:lnTo>
                <a:close/>
                <a:moveTo>
                  <a:pt x="106973" y="21937"/>
                </a:moveTo>
                <a:lnTo>
                  <a:pt x="106973" y="41491"/>
                </a:lnTo>
                <a:lnTo>
                  <a:pt x="104713" y="41491"/>
                </a:lnTo>
                <a:lnTo>
                  <a:pt x="104713" y="33152"/>
                </a:lnTo>
                <a:lnTo>
                  <a:pt x="104056" y="41491"/>
                </a:lnTo>
                <a:lnTo>
                  <a:pt x="101550" y="41491"/>
                </a:lnTo>
                <a:lnTo>
                  <a:pt x="100893" y="33152"/>
                </a:lnTo>
                <a:lnTo>
                  <a:pt x="100893" y="41491"/>
                </a:lnTo>
                <a:lnTo>
                  <a:pt x="98634" y="41491"/>
                </a:lnTo>
                <a:lnTo>
                  <a:pt x="98634" y="21937"/>
                </a:lnTo>
                <a:lnTo>
                  <a:pt x="102249" y="21937"/>
                </a:lnTo>
                <a:lnTo>
                  <a:pt x="102824" y="28592"/>
                </a:lnTo>
                <a:lnTo>
                  <a:pt x="103358" y="21937"/>
                </a:lnTo>
                <a:close/>
                <a:moveTo>
                  <a:pt x="116709" y="21937"/>
                </a:moveTo>
                <a:lnTo>
                  <a:pt x="116709" y="41491"/>
                </a:lnTo>
                <a:lnTo>
                  <a:pt x="114449" y="41491"/>
                </a:lnTo>
                <a:lnTo>
                  <a:pt x="114449" y="33152"/>
                </a:lnTo>
                <a:lnTo>
                  <a:pt x="113792" y="41491"/>
                </a:lnTo>
                <a:lnTo>
                  <a:pt x="111286" y="41491"/>
                </a:lnTo>
                <a:lnTo>
                  <a:pt x="110588" y="33152"/>
                </a:lnTo>
                <a:lnTo>
                  <a:pt x="110588" y="41491"/>
                </a:lnTo>
                <a:lnTo>
                  <a:pt x="108370" y="41491"/>
                </a:lnTo>
                <a:lnTo>
                  <a:pt x="108370" y="21937"/>
                </a:lnTo>
                <a:lnTo>
                  <a:pt x="111985" y="21937"/>
                </a:lnTo>
                <a:lnTo>
                  <a:pt x="112519" y="28592"/>
                </a:lnTo>
                <a:lnTo>
                  <a:pt x="113094" y="21937"/>
                </a:lnTo>
                <a:close/>
                <a:moveTo>
                  <a:pt x="9736" y="42600"/>
                </a:moveTo>
                <a:lnTo>
                  <a:pt x="9736" y="62154"/>
                </a:lnTo>
                <a:lnTo>
                  <a:pt x="7477" y="62154"/>
                </a:lnTo>
                <a:lnTo>
                  <a:pt x="7477" y="53815"/>
                </a:lnTo>
                <a:lnTo>
                  <a:pt x="6778" y="62154"/>
                </a:lnTo>
                <a:lnTo>
                  <a:pt x="4313" y="62154"/>
                </a:lnTo>
                <a:lnTo>
                  <a:pt x="3615" y="53815"/>
                </a:lnTo>
                <a:lnTo>
                  <a:pt x="3615" y="62154"/>
                </a:lnTo>
                <a:lnTo>
                  <a:pt x="1356" y="62154"/>
                </a:lnTo>
                <a:lnTo>
                  <a:pt x="1356" y="42600"/>
                </a:lnTo>
                <a:lnTo>
                  <a:pt x="5012" y="42600"/>
                </a:lnTo>
                <a:lnTo>
                  <a:pt x="5546" y="49255"/>
                </a:lnTo>
                <a:lnTo>
                  <a:pt x="6080" y="42600"/>
                </a:lnTo>
                <a:close/>
                <a:moveTo>
                  <a:pt x="19472" y="42600"/>
                </a:moveTo>
                <a:lnTo>
                  <a:pt x="19472" y="62154"/>
                </a:lnTo>
                <a:lnTo>
                  <a:pt x="17213" y="62154"/>
                </a:lnTo>
                <a:lnTo>
                  <a:pt x="17213" y="53815"/>
                </a:lnTo>
                <a:lnTo>
                  <a:pt x="16514" y="62154"/>
                </a:lnTo>
                <a:lnTo>
                  <a:pt x="14049" y="62154"/>
                </a:lnTo>
                <a:lnTo>
                  <a:pt x="13351" y="53815"/>
                </a:lnTo>
                <a:lnTo>
                  <a:pt x="13351" y="62154"/>
                </a:lnTo>
                <a:lnTo>
                  <a:pt x="11092" y="62154"/>
                </a:lnTo>
                <a:lnTo>
                  <a:pt x="11092" y="42600"/>
                </a:lnTo>
                <a:lnTo>
                  <a:pt x="14707" y="42600"/>
                </a:lnTo>
                <a:lnTo>
                  <a:pt x="15282" y="49255"/>
                </a:lnTo>
                <a:lnTo>
                  <a:pt x="15816" y="42600"/>
                </a:lnTo>
                <a:close/>
                <a:moveTo>
                  <a:pt x="29167" y="42600"/>
                </a:moveTo>
                <a:lnTo>
                  <a:pt x="29167" y="62154"/>
                </a:lnTo>
                <a:lnTo>
                  <a:pt x="26949" y="62154"/>
                </a:lnTo>
                <a:lnTo>
                  <a:pt x="26949" y="53815"/>
                </a:lnTo>
                <a:lnTo>
                  <a:pt x="26250" y="62154"/>
                </a:lnTo>
                <a:lnTo>
                  <a:pt x="23744" y="62154"/>
                </a:lnTo>
                <a:lnTo>
                  <a:pt x="23087" y="53815"/>
                </a:lnTo>
                <a:lnTo>
                  <a:pt x="23087" y="62154"/>
                </a:lnTo>
                <a:lnTo>
                  <a:pt x="20828" y="62154"/>
                </a:lnTo>
                <a:lnTo>
                  <a:pt x="20828" y="42600"/>
                </a:lnTo>
                <a:lnTo>
                  <a:pt x="24443" y="42600"/>
                </a:lnTo>
                <a:lnTo>
                  <a:pt x="24977" y="49255"/>
                </a:lnTo>
                <a:lnTo>
                  <a:pt x="25552" y="42600"/>
                </a:lnTo>
                <a:close/>
                <a:moveTo>
                  <a:pt x="38903" y="42600"/>
                </a:moveTo>
                <a:lnTo>
                  <a:pt x="38903" y="62154"/>
                </a:lnTo>
                <a:lnTo>
                  <a:pt x="36644" y="62154"/>
                </a:lnTo>
                <a:lnTo>
                  <a:pt x="36644" y="53815"/>
                </a:lnTo>
                <a:lnTo>
                  <a:pt x="35986" y="62154"/>
                </a:lnTo>
                <a:lnTo>
                  <a:pt x="33480" y="62154"/>
                </a:lnTo>
                <a:lnTo>
                  <a:pt x="32782" y="53815"/>
                </a:lnTo>
                <a:lnTo>
                  <a:pt x="32782" y="62154"/>
                </a:lnTo>
                <a:lnTo>
                  <a:pt x="30523" y="62154"/>
                </a:lnTo>
                <a:lnTo>
                  <a:pt x="30523" y="42600"/>
                </a:lnTo>
                <a:lnTo>
                  <a:pt x="34179" y="42600"/>
                </a:lnTo>
                <a:lnTo>
                  <a:pt x="34713" y="49255"/>
                </a:lnTo>
                <a:lnTo>
                  <a:pt x="35247" y="42600"/>
                </a:lnTo>
                <a:close/>
                <a:moveTo>
                  <a:pt x="48639" y="42600"/>
                </a:moveTo>
                <a:lnTo>
                  <a:pt x="48639" y="62154"/>
                </a:lnTo>
                <a:lnTo>
                  <a:pt x="46380" y="62154"/>
                </a:lnTo>
                <a:lnTo>
                  <a:pt x="46380" y="53815"/>
                </a:lnTo>
                <a:lnTo>
                  <a:pt x="45681" y="62154"/>
                </a:lnTo>
                <a:lnTo>
                  <a:pt x="43216" y="62154"/>
                </a:lnTo>
                <a:lnTo>
                  <a:pt x="42518" y="53815"/>
                </a:lnTo>
                <a:lnTo>
                  <a:pt x="42518" y="62154"/>
                </a:lnTo>
                <a:lnTo>
                  <a:pt x="40259" y="62154"/>
                </a:lnTo>
                <a:lnTo>
                  <a:pt x="40259" y="42600"/>
                </a:lnTo>
                <a:lnTo>
                  <a:pt x="43915" y="42600"/>
                </a:lnTo>
                <a:lnTo>
                  <a:pt x="44449" y="49255"/>
                </a:lnTo>
                <a:lnTo>
                  <a:pt x="44983" y="42600"/>
                </a:lnTo>
                <a:close/>
                <a:moveTo>
                  <a:pt x="58375" y="42600"/>
                </a:moveTo>
                <a:lnTo>
                  <a:pt x="58375" y="62154"/>
                </a:lnTo>
                <a:lnTo>
                  <a:pt x="56116" y="62154"/>
                </a:lnTo>
                <a:lnTo>
                  <a:pt x="56116" y="53815"/>
                </a:lnTo>
                <a:lnTo>
                  <a:pt x="55417" y="62154"/>
                </a:lnTo>
                <a:lnTo>
                  <a:pt x="52911" y="62154"/>
                </a:lnTo>
                <a:lnTo>
                  <a:pt x="52254" y="53815"/>
                </a:lnTo>
                <a:lnTo>
                  <a:pt x="52254" y="62154"/>
                </a:lnTo>
                <a:lnTo>
                  <a:pt x="49995" y="62154"/>
                </a:lnTo>
                <a:lnTo>
                  <a:pt x="49995" y="42600"/>
                </a:lnTo>
                <a:lnTo>
                  <a:pt x="53651" y="42600"/>
                </a:lnTo>
                <a:lnTo>
                  <a:pt x="54185" y="49255"/>
                </a:lnTo>
                <a:lnTo>
                  <a:pt x="54719" y="42600"/>
                </a:lnTo>
                <a:close/>
                <a:moveTo>
                  <a:pt x="68070" y="42600"/>
                </a:moveTo>
                <a:lnTo>
                  <a:pt x="68070" y="62154"/>
                </a:lnTo>
                <a:lnTo>
                  <a:pt x="65810" y="62154"/>
                </a:lnTo>
                <a:lnTo>
                  <a:pt x="65810" y="53815"/>
                </a:lnTo>
                <a:lnTo>
                  <a:pt x="65153" y="62154"/>
                </a:lnTo>
                <a:lnTo>
                  <a:pt x="62647" y="62154"/>
                </a:lnTo>
                <a:lnTo>
                  <a:pt x="61990" y="53815"/>
                </a:lnTo>
                <a:lnTo>
                  <a:pt x="61990" y="62154"/>
                </a:lnTo>
                <a:lnTo>
                  <a:pt x="59731" y="62154"/>
                </a:lnTo>
                <a:lnTo>
                  <a:pt x="59731" y="42600"/>
                </a:lnTo>
                <a:lnTo>
                  <a:pt x="63346" y="42600"/>
                </a:lnTo>
                <a:lnTo>
                  <a:pt x="63921" y="49255"/>
                </a:lnTo>
                <a:lnTo>
                  <a:pt x="64455" y="42600"/>
                </a:lnTo>
                <a:close/>
                <a:moveTo>
                  <a:pt x="77806" y="42600"/>
                </a:moveTo>
                <a:lnTo>
                  <a:pt x="77806" y="62154"/>
                </a:lnTo>
                <a:lnTo>
                  <a:pt x="75546" y="62154"/>
                </a:lnTo>
                <a:lnTo>
                  <a:pt x="75546" y="53815"/>
                </a:lnTo>
                <a:lnTo>
                  <a:pt x="74889" y="62154"/>
                </a:lnTo>
                <a:lnTo>
                  <a:pt x="72383" y="62154"/>
                </a:lnTo>
                <a:lnTo>
                  <a:pt x="71685" y="53815"/>
                </a:lnTo>
                <a:lnTo>
                  <a:pt x="71685" y="62154"/>
                </a:lnTo>
                <a:lnTo>
                  <a:pt x="69426" y="62154"/>
                </a:lnTo>
                <a:lnTo>
                  <a:pt x="69426" y="42600"/>
                </a:lnTo>
                <a:lnTo>
                  <a:pt x="73082" y="42600"/>
                </a:lnTo>
                <a:lnTo>
                  <a:pt x="73616" y="49255"/>
                </a:lnTo>
                <a:lnTo>
                  <a:pt x="74191" y="42600"/>
                </a:lnTo>
                <a:close/>
                <a:moveTo>
                  <a:pt x="87542" y="42600"/>
                </a:moveTo>
                <a:lnTo>
                  <a:pt x="87542" y="62154"/>
                </a:lnTo>
                <a:lnTo>
                  <a:pt x="85282" y="62154"/>
                </a:lnTo>
                <a:lnTo>
                  <a:pt x="85282" y="53815"/>
                </a:lnTo>
                <a:lnTo>
                  <a:pt x="84584" y="62154"/>
                </a:lnTo>
                <a:lnTo>
                  <a:pt x="82119" y="62154"/>
                </a:lnTo>
                <a:lnTo>
                  <a:pt x="81421" y="53815"/>
                </a:lnTo>
                <a:lnTo>
                  <a:pt x="81421" y="62154"/>
                </a:lnTo>
                <a:lnTo>
                  <a:pt x="79162" y="62154"/>
                </a:lnTo>
                <a:lnTo>
                  <a:pt x="79162" y="42600"/>
                </a:lnTo>
                <a:lnTo>
                  <a:pt x="82818" y="42600"/>
                </a:lnTo>
                <a:lnTo>
                  <a:pt x="83352" y="49255"/>
                </a:lnTo>
                <a:lnTo>
                  <a:pt x="83886" y="42600"/>
                </a:lnTo>
                <a:close/>
                <a:moveTo>
                  <a:pt x="97278" y="42600"/>
                </a:moveTo>
                <a:lnTo>
                  <a:pt x="97278" y="62154"/>
                </a:lnTo>
                <a:lnTo>
                  <a:pt x="95018" y="62154"/>
                </a:lnTo>
                <a:lnTo>
                  <a:pt x="95018" y="53815"/>
                </a:lnTo>
                <a:lnTo>
                  <a:pt x="94320" y="62154"/>
                </a:lnTo>
                <a:lnTo>
                  <a:pt x="91855" y="62154"/>
                </a:lnTo>
                <a:lnTo>
                  <a:pt x="91157" y="53815"/>
                </a:lnTo>
                <a:lnTo>
                  <a:pt x="91157" y="62154"/>
                </a:lnTo>
                <a:lnTo>
                  <a:pt x="88898" y="62154"/>
                </a:lnTo>
                <a:lnTo>
                  <a:pt x="88898" y="42600"/>
                </a:lnTo>
                <a:lnTo>
                  <a:pt x="92554" y="42600"/>
                </a:lnTo>
                <a:lnTo>
                  <a:pt x="93088" y="49255"/>
                </a:lnTo>
                <a:lnTo>
                  <a:pt x="93622" y="42600"/>
                </a:lnTo>
                <a:close/>
                <a:moveTo>
                  <a:pt x="106973" y="42600"/>
                </a:moveTo>
                <a:lnTo>
                  <a:pt x="106973" y="62154"/>
                </a:lnTo>
                <a:lnTo>
                  <a:pt x="104713" y="62154"/>
                </a:lnTo>
                <a:lnTo>
                  <a:pt x="104713" y="53815"/>
                </a:lnTo>
                <a:lnTo>
                  <a:pt x="104056" y="62154"/>
                </a:lnTo>
                <a:lnTo>
                  <a:pt x="101550" y="62154"/>
                </a:lnTo>
                <a:lnTo>
                  <a:pt x="100893" y="53815"/>
                </a:lnTo>
                <a:lnTo>
                  <a:pt x="100893" y="62154"/>
                </a:lnTo>
                <a:lnTo>
                  <a:pt x="98634" y="62154"/>
                </a:lnTo>
                <a:lnTo>
                  <a:pt x="98634" y="42600"/>
                </a:lnTo>
                <a:lnTo>
                  <a:pt x="102249" y="42600"/>
                </a:lnTo>
                <a:lnTo>
                  <a:pt x="102824" y="49255"/>
                </a:lnTo>
                <a:lnTo>
                  <a:pt x="103358" y="42600"/>
                </a:lnTo>
                <a:close/>
                <a:moveTo>
                  <a:pt x="116709" y="42600"/>
                </a:moveTo>
                <a:lnTo>
                  <a:pt x="116709" y="62154"/>
                </a:lnTo>
                <a:lnTo>
                  <a:pt x="114449" y="62154"/>
                </a:lnTo>
                <a:lnTo>
                  <a:pt x="114449" y="53815"/>
                </a:lnTo>
                <a:lnTo>
                  <a:pt x="113792" y="62154"/>
                </a:lnTo>
                <a:lnTo>
                  <a:pt x="111286" y="62154"/>
                </a:lnTo>
                <a:lnTo>
                  <a:pt x="110588" y="53815"/>
                </a:lnTo>
                <a:lnTo>
                  <a:pt x="110588" y="62154"/>
                </a:lnTo>
                <a:lnTo>
                  <a:pt x="108370" y="62154"/>
                </a:lnTo>
                <a:lnTo>
                  <a:pt x="108370" y="42600"/>
                </a:lnTo>
                <a:lnTo>
                  <a:pt x="111985" y="42600"/>
                </a:lnTo>
                <a:lnTo>
                  <a:pt x="112519" y="49255"/>
                </a:lnTo>
                <a:lnTo>
                  <a:pt x="113094" y="42600"/>
                </a:lnTo>
                <a:close/>
                <a:moveTo>
                  <a:pt x="9736" y="63222"/>
                </a:moveTo>
                <a:lnTo>
                  <a:pt x="9736" y="82777"/>
                </a:lnTo>
                <a:lnTo>
                  <a:pt x="7477" y="82777"/>
                </a:lnTo>
                <a:lnTo>
                  <a:pt x="7477" y="74437"/>
                </a:lnTo>
                <a:lnTo>
                  <a:pt x="6778" y="82777"/>
                </a:lnTo>
                <a:lnTo>
                  <a:pt x="4313" y="82777"/>
                </a:lnTo>
                <a:lnTo>
                  <a:pt x="3615" y="74437"/>
                </a:lnTo>
                <a:lnTo>
                  <a:pt x="3615" y="82777"/>
                </a:lnTo>
                <a:lnTo>
                  <a:pt x="1356" y="82777"/>
                </a:lnTo>
                <a:lnTo>
                  <a:pt x="1356" y="63222"/>
                </a:lnTo>
                <a:lnTo>
                  <a:pt x="5012" y="63222"/>
                </a:lnTo>
                <a:lnTo>
                  <a:pt x="5546" y="69877"/>
                </a:lnTo>
                <a:lnTo>
                  <a:pt x="6080" y="63222"/>
                </a:lnTo>
                <a:close/>
                <a:moveTo>
                  <a:pt x="19472" y="63222"/>
                </a:moveTo>
                <a:lnTo>
                  <a:pt x="19472" y="82777"/>
                </a:lnTo>
                <a:lnTo>
                  <a:pt x="17213" y="82777"/>
                </a:lnTo>
                <a:lnTo>
                  <a:pt x="17213" y="74437"/>
                </a:lnTo>
                <a:lnTo>
                  <a:pt x="16514" y="82777"/>
                </a:lnTo>
                <a:lnTo>
                  <a:pt x="14049" y="82777"/>
                </a:lnTo>
                <a:lnTo>
                  <a:pt x="13351" y="74437"/>
                </a:lnTo>
                <a:lnTo>
                  <a:pt x="13351" y="82777"/>
                </a:lnTo>
                <a:lnTo>
                  <a:pt x="11092" y="82777"/>
                </a:lnTo>
                <a:lnTo>
                  <a:pt x="11092" y="63222"/>
                </a:lnTo>
                <a:lnTo>
                  <a:pt x="14707" y="63222"/>
                </a:lnTo>
                <a:lnTo>
                  <a:pt x="15282" y="69877"/>
                </a:lnTo>
                <a:lnTo>
                  <a:pt x="15816" y="63222"/>
                </a:lnTo>
                <a:close/>
                <a:moveTo>
                  <a:pt x="29167" y="63222"/>
                </a:moveTo>
                <a:lnTo>
                  <a:pt x="29167" y="82777"/>
                </a:lnTo>
                <a:lnTo>
                  <a:pt x="26949" y="82777"/>
                </a:lnTo>
                <a:lnTo>
                  <a:pt x="26949" y="74437"/>
                </a:lnTo>
                <a:lnTo>
                  <a:pt x="26250" y="82777"/>
                </a:lnTo>
                <a:lnTo>
                  <a:pt x="23744" y="82777"/>
                </a:lnTo>
                <a:lnTo>
                  <a:pt x="23087" y="74437"/>
                </a:lnTo>
                <a:lnTo>
                  <a:pt x="23087" y="82777"/>
                </a:lnTo>
                <a:lnTo>
                  <a:pt x="20828" y="82777"/>
                </a:lnTo>
                <a:lnTo>
                  <a:pt x="20828" y="63222"/>
                </a:lnTo>
                <a:lnTo>
                  <a:pt x="24443" y="63222"/>
                </a:lnTo>
                <a:lnTo>
                  <a:pt x="24977" y="69877"/>
                </a:lnTo>
                <a:lnTo>
                  <a:pt x="25552" y="63222"/>
                </a:lnTo>
                <a:close/>
                <a:moveTo>
                  <a:pt x="38903" y="63222"/>
                </a:moveTo>
                <a:lnTo>
                  <a:pt x="38903" y="82777"/>
                </a:lnTo>
                <a:lnTo>
                  <a:pt x="36644" y="82777"/>
                </a:lnTo>
                <a:lnTo>
                  <a:pt x="36644" y="74437"/>
                </a:lnTo>
                <a:lnTo>
                  <a:pt x="35986" y="82777"/>
                </a:lnTo>
                <a:lnTo>
                  <a:pt x="33480" y="82777"/>
                </a:lnTo>
                <a:lnTo>
                  <a:pt x="32782" y="74437"/>
                </a:lnTo>
                <a:lnTo>
                  <a:pt x="32782" y="82777"/>
                </a:lnTo>
                <a:lnTo>
                  <a:pt x="30523" y="82777"/>
                </a:lnTo>
                <a:lnTo>
                  <a:pt x="30523" y="63222"/>
                </a:lnTo>
                <a:lnTo>
                  <a:pt x="34179" y="63222"/>
                </a:lnTo>
                <a:lnTo>
                  <a:pt x="34713" y="69877"/>
                </a:lnTo>
                <a:lnTo>
                  <a:pt x="35247" y="63222"/>
                </a:lnTo>
                <a:close/>
                <a:moveTo>
                  <a:pt x="48639" y="63222"/>
                </a:moveTo>
                <a:lnTo>
                  <a:pt x="48639" y="82777"/>
                </a:lnTo>
                <a:lnTo>
                  <a:pt x="46380" y="82777"/>
                </a:lnTo>
                <a:lnTo>
                  <a:pt x="46380" y="74437"/>
                </a:lnTo>
                <a:lnTo>
                  <a:pt x="45681" y="82777"/>
                </a:lnTo>
                <a:lnTo>
                  <a:pt x="43216" y="82777"/>
                </a:lnTo>
                <a:lnTo>
                  <a:pt x="42518" y="74437"/>
                </a:lnTo>
                <a:lnTo>
                  <a:pt x="42518" y="82777"/>
                </a:lnTo>
                <a:lnTo>
                  <a:pt x="40259" y="82777"/>
                </a:lnTo>
                <a:lnTo>
                  <a:pt x="40259" y="63222"/>
                </a:lnTo>
                <a:lnTo>
                  <a:pt x="43915" y="63222"/>
                </a:lnTo>
                <a:lnTo>
                  <a:pt x="44449" y="69877"/>
                </a:lnTo>
                <a:lnTo>
                  <a:pt x="44983" y="63222"/>
                </a:lnTo>
                <a:close/>
                <a:moveTo>
                  <a:pt x="58375" y="63222"/>
                </a:moveTo>
                <a:lnTo>
                  <a:pt x="58375" y="82777"/>
                </a:lnTo>
                <a:lnTo>
                  <a:pt x="56116" y="82777"/>
                </a:lnTo>
                <a:lnTo>
                  <a:pt x="56116" y="74437"/>
                </a:lnTo>
                <a:lnTo>
                  <a:pt x="55417" y="82777"/>
                </a:lnTo>
                <a:lnTo>
                  <a:pt x="52911" y="82777"/>
                </a:lnTo>
                <a:lnTo>
                  <a:pt x="52254" y="74437"/>
                </a:lnTo>
                <a:lnTo>
                  <a:pt x="52254" y="82777"/>
                </a:lnTo>
                <a:lnTo>
                  <a:pt x="49995" y="82777"/>
                </a:lnTo>
                <a:lnTo>
                  <a:pt x="49995" y="63222"/>
                </a:lnTo>
                <a:lnTo>
                  <a:pt x="53651" y="63222"/>
                </a:lnTo>
                <a:lnTo>
                  <a:pt x="54185" y="69877"/>
                </a:lnTo>
                <a:lnTo>
                  <a:pt x="54719" y="63222"/>
                </a:lnTo>
                <a:close/>
                <a:moveTo>
                  <a:pt x="68070" y="63222"/>
                </a:moveTo>
                <a:lnTo>
                  <a:pt x="68070" y="82777"/>
                </a:lnTo>
                <a:lnTo>
                  <a:pt x="65810" y="82777"/>
                </a:lnTo>
                <a:lnTo>
                  <a:pt x="65810" y="74437"/>
                </a:lnTo>
                <a:lnTo>
                  <a:pt x="65153" y="82777"/>
                </a:lnTo>
                <a:lnTo>
                  <a:pt x="62647" y="82777"/>
                </a:lnTo>
                <a:lnTo>
                  <a:pt x="61990" y="74437"/>
                </a:lnTo>
                <a:lnTo>
                  <a:pt x="61990" y="82777"/>
                </a:lnTo>
                <a:lnTo>
                  <a:pt x="59731" y="82777"/>
                </a:lnTo>
                <a:lnTo>
                  <a:pt x="59731" y="63222"/>
                </a:lnTo>
                <a:lnTo>
                  <a:pt x="63346" y="63222"/>
                </a:lnTo>
                <a:lnTo>
                  <a:pt x="63921" y="69877"/>
                </a:lnTo>
                <a:lnTo>
                  <a:pt x="64455" y="63222"/>
                </a:lnTo>
                <a:close/>
                <a:moveTo>
                  <a:pt x="77806" y="63222"/>
                </a:moveTo>
                <a:lnTo>
                  <a:pt x="77806" y="82777"/>
                </a:lnTo>
                <a:lnTo>
                  <a:pt x="75546" y="82777"/>
                </a:lnTo>
                <a:lnTo>
                  <a:pt x="75546" y="74437"/>
                </a:lnTo>
                <a:lnTo>
                  <a:pt x="74889" y="82777"/>
                </a:lnTo>
                <a:lnTo>
                  <a:pt x="72383" y="82777"/>
                </a:lnTo>
                <a:lnTo>
                  <a:pt x="71685" y="74437"/>
                </a:lnTo>
                <a:lnTo>
                  <a:pt x="71685" y="82777"/>
                </a:lnTo>
                <a:lnTo>
                  <a:pt x="69426" y="82777"/>
                </a:lnTo>
                <a:lnTo>
                  <a:pt x="69426" y="63222"/>
                </a:lnTo>
                <a:lnTo>
                  <a:pt x="73082" y="63222"/>
                </a:lnTo>
                <a:lnTo>
                  <a:pt x="73616" y="69877"/>
                </a:lnTo>
                <a:lnTo>
                  <a:pt x="74191" y="63222"/>
                </a:lnTo>
                <a:close/>
                <a:moveTo>
                  <a:pt x="87542" y="63222"/>
                </a:moveTo>
                <a:lnTo>
                  <a:pt x="87542" y="82777"/>
                </a:lnTo>
                <a:lnTo>
                  <a:pt x="85282" y="82777"/>
                </a:lnTo>
                <a:lnTo>
                  <a:pt x="85282" y="74437"/>
                </a:lnTo>
                <a:lnTo>
                  <a:pt x="84584" y="82777"/>
                </a:lnTo>
                <a:lnTo>
                  <a:pt x="82119" y="82777"/>
                </a:lnTo>
                <a:lnTo>
                  <a:pt x="81421" y="74437"/>
                </a:lnTo>
                <a:lnTo>
                  <a:pt x="81421" y="82777"/>
                </a:lnTo>
                <a:lnTo>
                  <a:pt x="79162" y="82777"/>
                </a:lnTo>
                <a:lnTo>
                  <a:pt x="79162" y="63222"/>
                </a:lnTo>
                <a:lnTo>
                  <a:pt x="82818" y="63222"/>
                </a:lnTo>
                <a:lnTo>
                  <a:pt x="83352" y="69877"/>
                </a:lnTo>
                <a:lnTo>
                  <a:pt x="83886" y="63222"/>
                </a:lnTo>
                <a:close/>
                <a:moveTo>
                  <a:pt x="97278" y="63222"/>
                </a:moveTo>
                <a:lnTo>
                  <a:pt x="97278" y="82777"/>
                </a:lnTo>
                <a:lnTo>
                  <a:pt x="95018" y="82777"/>
                </a:lnTo>
                <a:lnTo>
                  <a:pt x="95018" y="74437"/>
                </a:lnTo>
                <a:lnTo>
                  <a:pt x="94320" y="82777"/>
                </a:lnTo>
                <a:lnTo>
                  <a:pt x="91855" y="82777"/>
                </a:lnTo>
                <a:lnTo>
                  <a:pt x="91157" y="74437"/>
                </a:lnTo>
                <a:lnTo>
                  <a:pt x="91157" y="82777"/>
                </a:lnTo>
                <a:lnTo>
                  <a:pt x="88898" y="82777"/>
                </a:lnTo>
                <a:lnTo>
                  <a:pt x="88898" y="63222"/>
                </a:lnTo>
                <a:lnTo>
                  <a:pt x="92554" y="63222"/>
                </a:lnTo>
                <a:lnTo>
                  <a:pt x="93088" y="69877"/>
                </a:lnTo>
                <a:lnTo>
                  <a:pt x="93622" y="63222"/>
                </a:lnTo>
                <a:close/>
                <a:moveTo>
                  <a:pt x="106973" y="63222"/>
                </a:moveTo>
                <a:lnTo>
                  <a:pt x="106973" y="82777"/>
                </a:lnTo>
                <a:lnTo>
                  <a:pt x="104713" y="82777"/>
                </a:lnTo>
                <a:lnTo>
                  <a:pt x="104713" y="74437"/>
                </a:lnTo>
                <a:lnTo>
                  <a:pt x="104056" y="82777"/>
                </a:lnTo>
                <a:lnTo>
                  <a:pt x="101550" y="82777"/>
                </a:lnTo>
                <a:lnTo>
                  <a:pt x="100893" y="74437"/>
                </a:lnTo>
                <a:lnTo>
                  <a:pt x="100893" y="82777"/>
                </a:lnTo>
                <a:lnTo>
                  <a:pt x="98634" y="82777"/>
                </a:lnTo>
                <a:lnTo>
                  <a:pt x="98634" y="63222"/>
                </a:lnTo>
                <a:lnTo>
                  <a:pt x="102249" y="63222"/>
                </a:lnTo>
                <a:lnTo>
                  <a:pt x="102824" y="69877"/>
                </a:lnTo>
                <a:lnTo>
                  <a:pt x="103358" y="63222"/>
                </a:lnTo>
                <a:close/>
                <a:moveTo>
                  <a:pt x="116709" y="63222"/>
                </a:moveTo>
                <a:lnTo>
                  <a:pt x="116709" y="82777"/>
                </a:lnTo>
                <a:lnTo>
                  <a:pt x="114449" y="82777"/>
                </a:lnTo>
                <a:lnTo>
                  <a:pt x="114449" y="74437"/>
                </a:lnTo>
                <a:lnTo>
                  <a:pt x="113792" y="82777"/>
                </a:lnTo>
                <a:lnTo>
                  <a:pt x="111286" y="82777"/>
                </a:lnTo>
                <a:lnTo>
                  <a:pt x="110588" y="74437"/>
                </a:lnTo>
                <a:lnTo>
                  <a:pt x="110588" y="82777"/>
                </a:lnTo>
                <a:lnTo>
                  <a:pt x="108370" y="82777"/>
                </a:lnTo>
                <a:lnTo>
                  <a:pt x="108370" y="63222"/>
                </a:lnTo>
                <a:lnTo>
                  <a:pt x="111985" y="63222"/>
                </a:lnTo>
                <a:lnTo>
                  <a:pt x="112519" y="69877"/>
                </a:lnTo>
                <a:lnTo>
                  <a:pt x="113094" y="63222"/>
                </a:lnTo>
                <a:close/>
                <a:moveTo>
                  <a:pt x="9736" y="83886"/>
                </a:moveTo>
                <a:lnTo>
                  <a:pt x="9736" y="103440"/>
                </a:lnTo>
                <a:lnTo>
                  <a:pt x="7477" y="103440"/>
                </a:lnTo>
                <a:lnTo>
                  <a:pt x="7477" y="95060"/>
                </a:lnTo>
                <a:lnTo>
                  <a:pt x="6778" y="103440"/>
                </a:lnTo>
                <a:lnTo>
                  <a:pt x="4313" y="103440"/>
                </a:lnTo>
                <a:lnTo>
                  <a:pt x="3615" y="95060"/>
                </a:lnTo>
                <a:lnTo>
                  <a:pt x="3615" y="103440"/>
                </a:lnTo>
                <a:lnTo>
                  <a:pt x="1356" y="103440"/>
                </a:lnTo>
                <a:lnTo>
                  <a:pt x="1356" y="83886"/>
                </a:lnTo>
                <a:lnTo>
                  <a:pt x="5012" y="83886"/>
                </a:lnTo>
                <a:lnTo>
                  <a:pt x="5546" y="90500"/>
                </a:lnTo>
                <a:lnTo>
                  <a:pt x="6080" y="83886"/>
                </a:lnTo>
                <a:close/>
                <a:moveTo>
                  <a:pt x="19472" y="83886"/>
                </a:moveTo>
                <a:lnTo>
                  <a:pt x="19472" y="103440"/>
                </a:lnTo>
                <a:lnTo>
                  <a:pt x="17213" y="103440"/>
                </a:lnTo>
                <a:lnTo>
                  <a:pt x="17213" y="95060"/>
                </a:lnTo>
                <a:lnTo>
                  <a:pt x="16514" y="103440"/>
                </a:lnTo>
                <a:lnTo>
                  <a:pt x="14049" y="103440"/>
                </a:lnTo>
                <a:lnTo>
                  <a:pt x="13351" y="95060"/>
                </a:lnTo>
                <a:lnTo>
                  <a:pt x="13351" y="103440"/>
                </a:lnTo>
                <a:lnTo>
                  <a:pt x="11092" y="103440"/>
                </a:lnTo>
                <a:lnTo>
                  <a:pt x="11092" y="83886"/>
                </a:lnTo>
                <a:lnTo>
                  <a:pt x="14707" y="83886"/>
                </a:lnTo>
                <a:lnTo>
                  <a:pt x="15282" y="90500"/>
                </a:lnTo>
                <a:lnTo>
                  <a:pt x="15816" y="83886"/>
                </a:lnTo>
                <a:close/>
                <a:moveTo>
                  <a:pt x="29167" y="83886"/>
                </a:moveTo>
                <a:lnTo>
                  <a:pt x="29167" y="103440"/>
                </a:lnTo>
                <a:lnTo>
                  <a:pt x="26949" y="103440"/>
                </a:lnTo>
                <a:lnTo>
                  <a:pt x="26949" y="95060"/>
                </a:lnTo>
                <a:lnTo>
                  <a:pt x="26250" y="103440"/>
                </a:lnTo>
                <a:lnTo>
                  <a:pt x="23744" y="103440"/>
                </a:lnTo>
                <a:lnTo>
                  <a:pt x="23087" y="95060"/>
                </a:lnTo>
                <a:lnTo>
                  <a:pt x="23087" y="103440"/>
                </a:lnTo>
                <a:lnTo>
                  <a:pt x="20828" y="103440"/>
                </a:lnTo>
                <a:lnTo>
                  <a:pt x="20828" y="83886"/>
                </a:lnTo>
                <a:lnTo>
                  <a:pt x="24443" y="83886"/>
                </a:lnTo>
                <a:lnTo>
                  <a:pt x="24977" y="90500"/>
                </a:lnTo>
                <a:lnTo>
                  <a:pt x="25552" y="83886"/>
                </a:lnTo>
                <a:close/>
                <a:moveTo>
                  <a:pt x="38903" y="83886"/>
                </a:moveTo>
                <a:lnTo>
                  <a:pt x="38903" y="103440"/>
                </a:lnTo>
                <a:lnTo>
                  <a:pt x="36644" y="103440"/>
                </a:lnTo>
                <a:lnTo>
                  <a:pt x="36644" y="95060"/>
                </a:lnTo>
                <a:lnTo>
                  <a:pt x="35986" y="103440"/>
                </a:lnTo>
                <a:lnTo>
                  <a:pt x="33480" y="103440"/>
                </a:lnTo>
                <a:lnTo>
                  <a:pt x="32782" y="95060"/>
                </a:lnTo>
                <a:lnTo>
                  <a:pt x="32782" y="103440"/>
                </a:lnTo>
                <a:lnTo>
                  <a:pt x="30523" y="103440"/>
                </a:lnTo>
                <a:lnTo>
                  <a:pt x="30523" y="83886"/>
                </a:lnTo>
                <a:lnTo>
                  <a:pt x="34179" y="83886"/>
                </a:lnTo>
                <a:lnTo>
                  <a:pt x="34713" y="90500"/>
                </a:lnTo>
                <a:lnTo>
                  <a:pt x="35247" y="83886"/>
                </a:lnTo>
                <a:close/>
                <a:moveTo>
                  <a:pt x="48639" y="83886"/>
                </a:moveTo>
                <a:lnTo>
                  <a:pt x="48639" y="103440"/>
                </a:lnTo>
                <a:lnTo>
                  <a:pt x="46380" y="103440"/>
                </a:lnTo>
                <a:lnTo>
                  <a:pt x="46380" y="95060"/>
                </a:lnTo>
                <a:lnTo>
                  <a:pt x="45681" y="103440"/>
                </a:lnTo>
                <a:lnTo>
                  <a:pt x="43216" y="103440"/>
                </a:lnTo>
                <a:lnTo>
                  <a:pt x="42518" y="95060"/>
                </a:lnTo>
                <a:lnTo>
                  <a:pt x="42518" y="103440"/>
                </a:lnTo>
                <a:lnTo>
                  <a:pt x="40259" y="103440"/>
                </a:lnTo>
                <a:lnTo>
                  <a:pt x="40259" y="83886"/>
                </a:lnTo>
                <a:lnTo>
                  <a:pt x="43915" y="83886"/>
                </a:lnTo>
                <a:lnTo>
                  <a:pt x="44449" y="90500"/>
                </a:lnTo>
                <a:lnTo>
                  <a:pt x="44983" y="83886"/>
                </a:lnTo>
                <a:close/>
                <a:moveTo>
                  <a:pt x="58375" y="83886"/>
                </a:moveTo>
                <a:lnTo>
                  <a:pt x="58375" y="103440"/>
                </a:lnTo>
                <a:lnTo>
                  <a:pt x="56116" y="103440"/>
                </a:lnTo>
                <a:lnTo>
                  <a:pt x="56116" y="95060"/>
                </a:lnTo>
                <a:lnTo>
                  <a:pt x="55417" y="103440"/>
                </a:lnTo>
                <a:lnTo>
                  <a:pt x="52911" y="103440"/>
                </a:lnTo>
                <a:lnTo>
                  <a:pt x="52254" y="95060"/>
                </a:lnTo>
                <a:lnTo>
                  <a:pt x="52254" y="103440"/>
                </a:lnTo>
                <a:lnTo>
                  <a:pt x="49995" y="103440"/>
                </a:lnTo>
                <a:lnTo>
                  <a:pt x="49995" y="83886"/>
                </a:lnTo>
                <a:lnTo>
                  <a:pt x="53651" y="83886"/>
                </a:lnTo>
                <a:lnTo>
                  <a:pt x="54185" y="90500"/>
                </a:lnTo>
                <a:lnTo>
                  <a:pt x="54719" y="83886"/>
                </a:lnTo>
                <a:close/>
                <a:moveTo>
                  <a:pt x="68070" y="83886"/>
                </a:moveTo>
                <a:lnTo>
                  <a:pt x="68070" y="103440"/>
                </a:lnTo>
                <a:lnTo>
                  <a:pt x="65810" y="103440"/>
                </a:lnTo>
                <a:lnTo>
                  <a:pt x="65810" y="95060"/>
                </a:lnTo>
                <a:lnTo>
                  <a:pt x="65153" y="103440"/>
                </a:lnTo>
                <a:lnTo>
                  <a:pt x="62647" y="103440"/>
                </a:lnTo>
                <a:lnTo>
                  <a:pt x="61990" y="95060"/>
                </a:lnTo>
                <a:lnTo>
                  <a:pt x="61990" y="103440"/>
                </a:lnTo>
                <a:lnTo>
                  <a:pt x="59731" y="103440"/>
                </a:lnTo>
                <a:lnTo>
                  <a:pt x="59731" y="83886"/>
                </a:lnTo>
                <a:lnTo>
                  <a:pt x="63346" y="83886"/>
                </a:lnTo>
                <a:lnTo>
                  <a:pt x="63921" y="90500"/>
                </a:lnTo>
                <a:lnTo>
                  <a:pt x="64455" y="83886"/>
                </a:lnTo>
                <a:close/>
                <a:moveTo>
                  <a:pt x="77806" y="83886"/>
                </a:moveTo>
                <a:lnTo>
                  <a:pt x="77806" y="103440"/>
                </a:lnTo>
                <a:lnTo>
                  <a:pt x="75546" y="103440"/>
                </a:lnTo>
                <a:lnTo>
                  <a:pt x="75546" y="95060"/>
                </a:lnTo>
                <a:lnTo>
                  <a:pt x="74889" y="103440"/>
                </a:lnTo>
                <a:lnTo>
                  <a:pt x="72383" y="103440"/>
                </a:lnTo>
                <a:lnTo>
                  <a:pt x="71685" y="95060"/>
                </a:lnTo>
                <a:lnTo>
                  <a:pt x="71685" y="103440"/>
                </a:lnTo>
                <a:lnTo>
                  <a:pt x="69426" y="103440"/>
                </a:lnTo>
                <a:lnTo>
                  <a:pt x="69426" y="83886"/>
                </a:lnTo>
                <a:lnTo>
                  <a:pt x="73082" y="83886"/>
                </a:lnTo>
                <a:lnTo>
                  <a:pt x="73616" y="90500"/>
                </a:lnTo>
                <a:lnTo>
                  <a:pt x="74191" y="83886"/>
                </a:lnTo>
                <a:close/>
                <a:moveTo>
                  <a:pt x="87542" y="83886"/>
                </a:moveTo>
                <a:lnTo>
                  <a:pt x="87542" y="103440"/>
                </a:lnTo>
                <a:lnTo>
                  <a:pt x="85282" y="103440"/>
                </a:lnTo>
                <a:lnTo>
                  <a:pt x="85282" y="95060"/>
                </a:lnTo>
                <a:lnTo>
                  <a:pt x="84584" y="103440"/>
                </a:lnTo>
                <a:lnTo>
                  <a:pt x="82119" y="103440"/>
                </a:lnTo>
                <a:lnTo>
                  <a:pt x="81421" y="95060"/>
                </a:lnTo>
                <a:lnTo>
                  <a:pt x="81421" y="103440"/>
                </a:lnTo>
                <a:lnTo>
                  <a:pt x="79162" y="103440"/>
                </a:lnTo>
                <a:lnTo>
                  <a:pt x="79162" y="83886"/>
                </a:lnTo>
                <a:lnTo>
                  <a:pt x="82818" y="83886"/>
                </a:lnTo>
                <a:lnTo>
                  <a:pt x="83352" y="90500"/>
                </a:lnTo>
                <a:lnTo>
                  <a:pt x="83886" y="83886"/>
                </a:lnTo>
                <a:close/>
                <a:moveTo>
                  <a:pt x="97278" y="83886"/>
                </a:moveTo>
                <a:lnTo>
                  <a:pt x="97278" y="103440"/>
                </a:lnTo>
                <a:lnTo>
                  <a:pt x="95018" y="103440"/>
                </a:lnTo>
                <a:lnTo>
                  <a:pt x="95018" y="95060"/>
                </a:lnTo>
                <a:lnTo>
                  <a:pt x="94320" y="103440"/>
                </a:lnTo>
                <a:lnTo>
                  <a:pt x="91855" y="103440"/>
                </a:lnTo>
                <a:lnTo>
                  <a:pt x="91157" y="95060"/>
                </a:lnTo>
                <a:lnTo>
                  <a:pt x="91157" y="103440"/>
                </a:lnTo>
                <a:lnTo>
                  <a:pt x="88898" y="103440"/>
                </a:lnTo>
                <a:lnTo>
                  <a:pt x="88898" y="83886"/>
                </a:lnTo>
                <a:lnTo>
                  <a:pt x="92554" y="83886"/>
                </a:lnTo>
                <a:lnTo>
                  <a:pt x="93088" y="90500"/>
                </a:lnTo>
                <a:lnTo>
                  <a:pt x="93622" y="83886"/>
                </a:lnTo>
                <a:close/>
                <a:moveTo>
                  <a:pt x="106973" y="83886"/>
                </a:moveTo>
                <a:lnTo>
                  <a:pt x="106973" y="103440"/>
                </a:lnTo>
                <a:lnTo>
                  <a:pt x="104713" y="103440"/>
                </a:lnTo>
                <a:lnTo>
                  <a:pt x="104713" y="95060"/>
                </a:lnTo>
                <a:lnTo>
                  <a:pt x="104056" y="103440"/>
                </a:lnTo>
                <a:lnTo>
                  <a:pt x="101550" y="103440"/>
                </a:lnTo>
                <a:lnTo>
                  <a:pt x="100893" y="95060"/>
                </a:lnTo>
                <a:lnTo>
                  <a:pt x="100893" y="103440"/>
                </a:lnTo>
                <a:lnTo>
                  <a:pt x="98634" y="103440"/>
                </a:lnTo>
                <a:lnTo>
                  <a:pt x="98634" y="83886"/>
                </a:lnTo>
                <a:lnTo>
                  <a:pt x="102249" y="83886"/>
                </a:lnTo>
                <a:lnTo>
                  <a:pt x="102824" y="90500"/>
                </a:lnTo>
                <a:lnTo>
                  <a:pt x="103358" y="83886"/>
                </a:lnTo>
                <a:close/>
                <a:moveTo>
                  <a:pt x="116709" y="83886"/>
                </a:moveTo>
                <a:lnTo>
                  <a:pt x="116709" y="103440"/>
                </a:lnTo>
                <a:lnTo>
                  <a:pt x="114449" y="103440"/>
                </a:lnTo>
                <a:lnTo>
                  <a:pt x="114449" y="95060"/>
                </a:lnTo>
                <a:lnTo>
                  <a:pt x="113792" y="103440"/>
                </a:lnTo>
                <a:lnTo>
                  <a:pt x="111286" y="103440"/>
                </a:lnTo>
                <a:lnTo>
                  <a:pt x="110588" y="95060"/>
                </a:lnTo>
                <a:lnTo>
                  <a:pt x="110588" y="103440"/>
                </a:lnTo>
                <a:lnTo>
                  <a:pt x="108370" y="103440"/>
                </a:lnTo>
                <a:lnTo>
                  <a:pt x="108370" y="83886"/>
                </a:lnTo>
                <a:lnTo>
                  <a:pt x="111985" y="83886"/>
                </a:lnTo>
                <a:lnTo>
                  <a:pt x="112519" y="90500"/>
                </a:lnTo>
                <a:lnTo>
                  <a:pt x="113094" y="83886"/>
                </a:lnTo>
                <a:close/>
                <a:moveTo>
                  <a:pt x="9736" y="104508"/>
                </a:moveTo>
                <a:lnTo>
                  <a:pt x="9736" y="124062"/>
                </a:lnTo>
                <a:lnTo>
                  <a:pt x="7477" y="124062"/>
                </a:lnTo>
                <a:lnTo>
                  <a:pt x="7477" y="115723"/>
                </a:lnTo>
                <a:lnTo>
                  <a:pt x="6778" y="124062"/>
                </a:lnTo>
                <a:lnTo>
                  <a:pt x="4313" y="124062"/>
                </a:lnTo>
                <a:lnTo>
                  <a:pt x="3615" y="115723"/>
                </a:lnTo>
                <a:lnTo>
                  <a:pt x="3615" y="124062"/>
                </a:lnTo>
                <a:lnTo>
                  <a:pt x="1356" y="124062"/>
                </a:lnTo>
                <a:lnTo>
                  <a:pt x="1356" y="104508"/>
                </a:lnTo>
                <a:lnTo>
                  <a:pt x="5012" y="104508"/>
                </a:lnTo>
                <a:lnTo>
                  <a:pt x="5546" y="111163"/>
                </a:lnTo>
                <a:lnTo>
                  <a:pt x="6080" y="104508"/>
                </a:lnTo>
                <a:close/>
                <a:moveTo>
                  <a:pt x="19472" y="104508"/>
                </a:moveTo>
                <a:lnTo>
                  <a:pt x="19472" y="124062"/>
                </a:lnTo>
                <a:lnTo>
                  <a:pt x="17213" y="124062"/>
                </a:lnTo>
                <a:lnTo>
                  <a:pt x="17213" y="115723"/>
                </a:lnTo>
                <a:lnTo>
                  <a:pt x="16514" y="124062"/>
                </a:lnTo>
                <a:lnTo>
                  <a:pt x="14049" y="124062"/>
                </a:lnTo>
                <a:lnTo>
                  <a:pt x="13351" y="115723"/>
                </a:lnTo>
                <a:lnTo>
                  <a:pt x="13351" y="124062"/>
                </a:lnTo>
                <a:lnTo>
                  <a:pt x="11092" y="124062"/>
                </a:lnTo>
                <a:lnTo>
                  <a:pt x="11092" y="104508"/>
                </a:lnTo>
                <a:lnTo>
                  <a:pt x="14707" y="104508"/>
                </a:lnTo>
                <a:lnTo>
                  <a:pt x="15282" y="111163"/>
                </a:lnTo>
                <a:lnTo>
                  <a:pt x="15816" y="104508"/>
                </a:lnTo>
                <a:close/>
                <a:moveTo>
                  <a:pt x="29167" y="104508"/>
                </a:moveTo>
                <a:lnTo>
                  <a:pt x="29167" y="124062"/>
                </a:lnTo>
                <a:lnTo>
                  <a:pt x="26949" y="124062"/>
                </a:lnTo>
                <a:lnTo>
                  <a:pt x="26949" y="115723"/>
                </a:lnTo>
                <a:lnTo>
                  <a:pt x="26250" y="124062"/>
                </a:lnTo>
                <a:lnTo>
                  <a:pt x="23744" y="124062"/>
                </a:lnTo>
                <a:lnTo>
                  <a:pt x="23087" y="115723"/>
                </a:lnTo>
                <a:lnTo>
                  <a:pt x="23087" y="124062"/>
                </a:lnTo>
                <a:lnTo>
                  <a:pt x="20828" y="124062"/>
                </a:lnTo>
                <a:lnTo>
                  <a:pt x="20828" y="104508"/>
                </a:lnTo>
                <a:lnTo>
                  <a:pt x="24443" y="104508"/>
                </a:lnTo>
                <a:lnTo>
                  <a:pt x="24977" y="111163"/>
                </a:lnTo>
                <a:lnTo>
                  <a:pt x="25552" y="104508"/>
                </a:lnTo>
                <a:close/>
                <a:moveTo>
                  <a:pt x="38903" y="104508"/>
                </a:moveTo>
                <a:lnTo>
                  <a:pt x="38903" y="124062"/>
                </a:lnTo>
                <a:lnTo>
                  <a:pt x="36644" y="124062"/>
                </a:lnTo>
                <a:lnTo>
                  <a:pt x="36644" y="115723"/>
                </a:lnTo>
                <a:lnTo>
                  <a:pt x="35986" y="124062"/>
                </a:lnTo>
                <a:lnTo>
                  <a:pt x="33480" y="124062"/>
                </a:lnTo>
                <a:lnTo>
                  <a:pt x="32782" y="115723"/>
                </a:lnTo>
                <a:lnTo>
                  <a:pt x="32782" y="124062"/>
                </a:lnTo>
                <a:lnTo>
                  <a:pt x="30523" y="124062"/>
                </a:lnTo>
                <a:lnTo>
                  <a:pt x="30523" y="104508"/>
                </a:lnTo>
                <a:lnTo>
                  <a:pt x="34179" y="104508"/>
                </a:lnTo>
                <a:lnTo>
                  <a:pt x="34713" y="111163"/>
                </a:lnTo>
                <a:lnTo>
                  <a:pt x="35247" y="104508"/>
                </a:lnTo>
                <a:close/>
                <a:moveTo>
                  <a:pt x="48639" y="104508"/>
                </a:moveTo>
                <a:lnTo>
                  <a:pt x="48639" y="124062"/>
                </a:lnTo>
                <a:lnTo>
                  <a:pt x="46380" y="124062"/>
                </a:lnTo>
                <a:lnTo>
                  <a:pt x="46380" y="115723"/>
                </a:lnTo>
                <a:lnTo>
                  <a:pt x="45681" y="124062"/>
                </a:lnTo>
                <a:lnTo>
                  <a:pt x="43216" y="124062"/>
                </a:lnTo>
                <a:lnTo>
                  <a:pt x="42518" y="115723"/>
                </a:lnTo>
                <a:lnTo>
                  <a:pt x="42518" y="124062"/>
                </a:lnTo>
                <a:lnTo>
                  <a:pt x="40259" y="124062"/>
                </a:lnTo>
                <a:lnTo>
                  <a:pt x="40259" y="104508"/>
                </a:lnTo>
                <a:lnTo>
                  <a:pt x="43915" y="104508"/>
                </a:lnTo>
                <a:lnTo>
                  <a:pt x="44449" y="111163"/>
                </a:lnTo>
                <a:lnTo>
                  <a:pt x="44983" y="104508"/>
                </a:lnTo>
                <a:close/>
                <a:moveTo>
                  <a:pt x="58375" y="104508"/>
                </a:moveTo>
                <a:lnTo>
                  <a:pt x="58375" y="124062"/>
                </a:lnTo>
                <a:lnTo>
                  <a:pt x="56116" y="124062"/>
                </a:lnTo>
                <a:lnTo>
                  <a:pt x="56116" y="115723"/>
                </a:lnTo>
                <a:lnTo>
                  <a:pt x="55417" y="124062"/>
                </a:lnTo>
                <a:lnTo>
                  <a:pt x="52911" y="124062"/>
                </a:lnTo>
                <a:lnTo>
                  <a:pt x="52254" y="115723"/>
                </a:lnTo>
                <a:lnTo>
                  <a:pt x="52254" y="124062"/>
                </a:lnTo>
                <a:lnTo>
                  <a:pt x="49995" y="124062"/>
                </a:lnTo>
                <a:lnTo>
                  <a:pt x="49995" y="104508"/>
                </a:lnTo>
                <a:lnTo>
                  <a:pt x="53651" y="104508"/>
                </a:lnTo>
                <a:lnTo>
                  <a:pt x="54185" y="111163"/>
                </a:lnTo>
                <a:lnTo>
                  <a:pt x="54719" y="104508"/>
                </a:lnTo>
                <a:close/>
                <a:moveTo>
                  <a:pt x="68070" y="104508"/>
                </a:moveTo>
                <a:lnTo>
                  <a:pt x="68070" y="124062"/>
                </a:lnTo>
                <a:lnTo>
                  <a:pt x="65810" y="124062"/>
                </a:lnTo>
                <a:lnTo>
                  <a:pt x="65810" y="115723"/>
                </a:lnTo>
                <a:lnTo>
                  <a:pt x="65153" y="124062"/>
                </a:lnTo>
                <a:lnTo>
                  <a:pt x="62647" y="124062"/>
                </a:lnTo>
                <a:lnTo>
                  <a:pt x="61990" y="115723"/>
                </a:lnTo>
                <a:lnTo>
                  <a:pt x="61990" y="124062"/>
                </a:lnTo>
                <a:lnTo>
                  <a:pt x="59731" y="124062"/>
                </a:lnTo>
                <a:lnTo>
                  <a:pt x="59731" y="104508"/>
                </a:lnTo>
                <a:lnTo>
                  <a:pt x="63346" y="104508"/>
                </a:lnTo>
                <a:lnTo>
                  <a:pt x="63921" y="111163"/>
                </a:lnTo>
                <a:lnTo>
                  <a:pt x="64455" y="104508"/>
                </a:lnTo>
                <a:close/>
                <a:moveTo>
                  <a:pt x="77806" y="104508"/>
                </a:moveTo>
                <a:lnTo>
                  <a:pt x="77806" y="124062"/>
                </a:lnTo>
                <a:lnTo>
                  <a:pt x="75546" y="124062"/>
                </a:lnTo>
                <a:lnTo>
                  <a:pt x="75546" y="115723"/>
                </a:lnTo>
                <a:lnTo>
                  <a:pt x="74889" y="124062"/>
                </a:lnTo>
                <a:lnTo>
                  <a:pt x="72383" y="124062"/>
                </a:lnTo>
                <a:lnTo>
                  <a:pt x="71685" y="115723"/>
                </a:lnTo>
                <a:lnTo>
                  <a:pt x="71685" y="124062"/>
                </a:lnTo>
                <a:lnTo>
                  <a:pt x="69426" y="124062"/>
                </a:lnTo>
                <a:lnTo>
                  <a:pt x="69426" y="104508"/>
                </a:lnTo>
                <a:lnTo>
                  <a:pt x="73082" y="104508"/>
                </a:lnTo>
                <a:lnTo>
                  <a:pt x="73616" y="111163"/>
                </a:lnTo>
                <a:lnTo>
                  <a:pt x="74191" y="104508"/>
                </a:lnTo>
                <a:close/>
                <a:moveTo>
                  <a:pt x="87542" y="104508"/>
                </a:moveTo>
                <a:lnTo>
                  <a:pt x="87542" y="124062"/>
                </a:lnTo>
                <a:lnTo>
                  <a:pt x="85282" y="124062"/>
                </a:lnTo>
                <a:lnTo>
                  <a:pt x="85282" y="115723"/>
                </a:lnTo>
                <a:lnTo>
                  <a:pt x="84584" y="124062"/>
                </a:lnTo>
                <a:lnTo>
                  <a:pt x="82119" y="124062"/>
                </a:lnTo>
                <a:lnTo>
                  <a:pt x="81421" y="115723"/>
                </a:lnTo>
                <a:lnTo>
                  <a:pt x="81421" y="124062"/>
                </a:lnTo>
                <a:lnTo>
                  <a:pt x="79162" y="124062"/>
                </a:lnTo>
                <a:lnTo>
                  <a:pt x="79162" y="104508"/>
                </a:lnTo>
                <a:lnTo>
                  <a:pt x="82818" y="104508"/>
                </a:lnTo>
                <a:lnTo>
                  <a:pt x="83352" y="111163"/>
                </a:lnTo>
                <a:lnTo>
                  <a:pt x="83886" y="104508"/>
                </a:lnTo>
                <a:close/>
                <a:moveTo>
                  <a:pt x="97278" y="104508"/>
                </a:moveTo>
                <a:lnTo>
                  <a:pt x="97278" y="124062"/>
                </a:lnTo>
                <a:lnTo>
                  <a:pt x="95018" y="124062"/>
                </a:lnTo>
                <a:lnTo>
                  <a:pt x="95018" y="115723"/>
                </a:lnTo>
                <a:lnTo>
                  <a:pt x="94320" y="124062"/>
                </a:lnTo>
                <a:lnTo>
                  <a:pt x="91855" y="124062"/>
                </a:lnTo>
                <a:lnTo>
                  <a:pt x="91157" y="115723"/>
                </a:lnTo>
                <a:lnTo>
                  <a:pt x="91157" y="124062"/>
                </a:lnTo>
                <a:lnTo>
                  <a:pt x="88898" y="124062"/>
                </a:lnTo>
                <a:lnTo>
                  <a:pt x="88898" y="104508"/>
                </a:lnTo>
                <a:lnTo>
                  <a:pt x="92554" y="104508"/>
                </a:lnTo>
                <a:lnTo>
                  <a:pt x="93088" y="111163"/>
                </a:lnTo>
                <a:lnTo>
                  <a:pt x="93622" y="104508"/>
                </a:lnTo>
                <a:close/>
                <a:moveTo>
                  <a:pt x="106973" y="104508"/>
                </a:moveTo>
                <a:lnTo>
                  <a:pt x="106973" y="124062"/>
                </a:lnTo>
                <a:lnTo>
                  <a:pt x="104713" y="124062"/>
                </a:lnTo>
                <a:lnTo>
                  <a:pt x="104713" y="115723"/>
                </a:lnTo>
                <a:lnTo>
                  <a:pt x="104056" y="124062"/>
                </a:lnTo>
                <a:lnTo>
                  <a:pt x="101550" y="124062"/>
                </a:lnTo>
                <a:lnTo>
                  <a:pt x="100893" y="115723"/>
                </a:lnTo>
                <a:lnTo>
                  <a:pt x="100893" y="124062"/>
                </a:lnTo>
                <a:lnTo>
                  <a:pt x="98634" y="124062"/>
                </a:lnTo>
                <a:lnTo>
                  <a:pt x="98634" y="104508"/>
                </a:lnTo>
                <a:lnTo>
                  <a:pt x="102249" y="104508"/>
                </a:lnTo>
                <a:lnTo>
                  <a:pt x="102824" y="111163"/>
                </a:lnTo>
                <a:lnTo>
                  <a:pt x="103358" y="104508"/>
                </a:lnTo>
                <a:close/>
                <a:moveTo>
                  <a:pt x="116709" y="104508"/>
                </a:moveTo>
                <a:lnTo>
                  <a:pt x="116709" y="124062"/>
                </a:lnTo>
                <a:lnTo>
                  <a:pt x="114449" y="124062"/>
                </a:lnTo>
                <a:lnTo>
                  <a:pt x="114449" y="115723"/>
                </a:lnTo>
                <a:lnTo>
                  <a:pt x="113792" y="124062"/>
                </a:lnTo>
                <a:lnTo>
                  <a:pt x="111286" y="124062"/>
                </a:lnTo>
                <a:lnTo>
                  <a:pt x="110588" y="115723"/>
                </a:lnTo>
                <a:lnTo>
                  <a:pt x="110588" y="124062"/>
                </a:lnTo>
                <a:lnTo>
                  <a:pt x="108370" y="124062"/>
                </a:lnTo>
                <a:lnTo>
                  <a:pt x="108370" y="104508"/>
                </a:lnTo>
                <a:lnTo>
                  <a:pt x="111985" y="104508"/>
                </a:lnTo>
                <a:lnTo>
                  <a:pt x="112519" y="111163"/>
                </a:lnTo>
                <a:lnTo>
                  <a:pt x="113094" y="104508"/>
                </a:lnTo>
                <a:close/>
                <a:moveTo>
                  <a:pt x="9736" y="125130"/>
                </a:moveTo>
                <a:lnTo>
                  <a:pt x="9736" y="144684"/>
                </a:lnTo>
                <a:lnTo>
                  <a:pt x="7477" y="144684"/>
                </a:lnTo>
                <a:lnTo>
                  <a:pt x="7477" y="136345"/>
                </a:lnTo>
                <a:lnTo>
                  <a:pt x="6778" y="144684"/>
                </a:lnTo>
                <a:lnTo>
                  <a:pt x="4313" y="144684"/>
                </a:lnTo>
                <a:lnTo>
                  <a:pt x="3615" y="136345"/>
                </a:lnTo>
                <a:lnTo>
                  <a:pt x="3615" y="144684"/>
                </a:lnTo>
                <a:lnTo>
                  <a:pt x="1356" y="144684"/>
                </a:lnTo>
                <a:lnTo>
                  <a:pt x="1356" y="125130"/>
                </a:lnTo>
                <a:lnTo>
                  <a:pt x="5012" y="125130"/>
                </a:lnTo>
                <a:lnTo>
                  <a:pt x="5546" y="131785"/>
                </a:lnTo>
                <a:lnTo>
                  <a:pt x="6080" y="125130"/>
                </a:lnTo>
                <a:close/>
                <a:moveTo>
                  <a:pt x="19472" y="125130"/>
                </a:moveTo>
                <a:lnTo>
                  <a:pt x="19472" y="144684"/>
                </a:lnTo>
                <a:lnTo>
                  <a:pt x="17213" y="144684"/>
                </a:lnTo>
                <a:lnTo>
                  <a:pt x="17213" y="136345"/>
                </a:lnTo>
                <a:lnTo>
                  <a:pt x="16514" y="144684"/>
                </a:lnTo>
                <a:lnTo>
                  <a:pt x="14049" y="144684"/>
                </a:lnTo>
                <a:lnTo>
                  <a:pt x="13351" y="136345"/>
                </a:lnTo>
                <a:lnTo>
                  <a:pt x="13351" y="144684"/>
                </a:lnTo>
                <a:lnTo>
                  <a:pt x="11092" y="144684"/>
                </a:lnTo>
                <a:lnTo>
                  <a:pt x="11092" y="125130"/>
                </a:lnTo>
                <a:lnTo>
                  <a:pt x="14707" y="125130"/>
                </a:lnTo>
                <a:lnTo>
                  <a:pt x="15282" y="131785"/>
                </a:lnTo>
                <a:lnTo>
                  <a:pt x="15816" y="125130"/>
                </a:lnTo>
                <a:close/>
                <a:moveTo>
                  <a:pt x="29167" y="125130"/>
                </a:moveTo>
                <a:lnTo>
                  <a:pt x="29167" y="144684"/>
                </a:lnTo>
                <a:lnTo>
                  <a:pt x="26949" y="144684"/>
                </a:lnTo>
                <a:lnTo>
                  <a:pt x="26949" y="136345"/>
                </a:lnTo>
                <a:lnTo>
                  <a:pt x="26250" y="144684"/>
                </a:lnTo>
                <a:lnTo>
                  <a:pt x="23744" y="144684"/>
                </a:lnTo>
                <a:lnTo>
                  <a:pt x="23087" y="136345"/>
                </a:lnTo>
                <a:lnTo>
                  <a:pt x="23087" y="144684"/>
                </a:lnTo>
                <a:lnTo>
                  <a:pt x="20828" y="144684"/>
                </a:lnTo>
                <a:lnTo>
                  <a:pt x="20828" y="125130"/>
                </a:lnTo>
                <a:lnTo>
                  <a:pt x="24443" y="125130"/>
                </a:lnTo>
                <a:lnTo>
                  <a:pt x="24977" y="131785"/>
                </a:lnTo>
                <a:lnTo>
                  <a:pt x="25552" y="125130"/>
                </a:lnTo>
                <a:close/>
                <a:moveTo>
                  <a:pt x="38903" y="125130"/>
                </a:moveTo>
                <a:lnTo>
                  <a:pt x="38903" y="144684"/>
                </a:lnTo>
                <a:lnTo>
                  <a:pt x="36644" y="144684"/>
                </a:lnTo>
                <a:lnTo>
                  <a:pt x="36644" y="136345"/>
                </a:lnTo>
                <a:lnTo>
                  <a:pt x="35986" y="144684"/>
                </a:lnTo>
                <a:lnTo>
                  <a:pt x="33480" y="144684"/>
                </a:lnTo>
                <a:lnTo>
                  <a:pt x="32782" y="136345"/>
                </a:lnTo>
                <a:lnTo>
                  <a:pt x="32782" y="144684"/>
                </a:lnTo>
                <a:lnTo>
                  <a:pt x="30523" y="144684"/>
                </a:lnTo>
                <a:lnTo>
                  <a:pt x="30523" y="125130"/>
                </a:lnTo>
                <a:lnTo>
                  <a:pt x="34179" y="125130"/>
                </a:lnTo>
                <a:lnTo>
                  <a:pt x="34713" y="131785"/>
                </a:lnTo>
                <a:lnTo>
                  <a:pt x="35247" y="125130"/>
                </a:lnTo>
                <a:close/>
                <a:moveTo>
                  <a:pt x="48639" y="125130"/>
                </a:moveTo>
                <a:lnTo>
                  <a:pt x="48639" y="144684"/>
                </a:lnTo>
                <a:lnTo>
                  <a:pt x="46380" y="144684"/>
                </a:lnTo>
                <a:lnTo>
                  <a:pt x="46380" y="136345"/>
                </a:lnTo>
                <a:lnTo>
                  <a:pt x="45681" y="144684"/>
                </a:lnTo>
                <a:lnTo>
                  <a:pt x="43216" y="144684"/>
                </a:lnTo>
                <a:lnTo>
                  <a:pt x="42518" y="136345"/>
                </a:lnTo>
                <a:lnTo>
                  <a:pt x="42518" y="144684"/>
                </a:lnTo>
                <a:lnTo>
                  <a:pt x="40259" y="144684"/>
                </a:lnTo>
                <a:lnTo>
                  <a:pt x="40259" y="125130"/>
                </a:lnTo>
                <a:lnTo>
                  <a:pt x="43915" y="125130"/>
                </a:lnTo>
                <a:lnTo>
                  <a:pt x="44449" y="131785"/>
                </a:lnTo>
                <a:lnTo>
                  <a:pt x="44983" y="125130"/>
                </a:lnTo>
                <a:close/>
                <a:moveTo>
                  <a:pt x="58375" y="125130"/>
                </a:moveTo>
                <a:lnTo>
                  <a:pt x="58375" y="144684"/>
                </a:lnTo>
                <a:lnTo>
                  <a:pt x="56116" y="144684"/>
                </a:lnTo>
                <a:lnTo>
                  <a:pt x="56116" y="136345"/>
                </a:lnTo>
                <a:lnTo>
                  <a:pt x="55417" y="144684"/>
                </a:lnTo>
                <a:lnTo>
                  <a:pt x="52911" y="144684"/>
                </a:lnTo>
                <a:lnTo>
                  <a:pt x="52254" y="136345"/>
                </a:lnTo>
                <a:lnTo>
                  <a:pt x="52254" y="144684"/>
                </a:lnTo>
                <a:lnTo>
                  <a:pt x="49995" y="144684"/>
                </a:lnTo>
                <a:lnTo>
                  <a:pt x="49995" y="125130"/>
                </a:lnTo>
                <a:lnTo>
                  <a:pt x="53651" y="125130"/>
                </a:lnTo>
                <a:lnTo>
                  <a:pt x="54185" y="131785"/>
                </a:lnTo>
                <a:lnTo>
                  <a:pt x="54719" y="125130"/>
                </a:lnTo>
                <a:close/>
                <a:moveTo>
                  <a:pt x="68070" y="125130"/>
                </a:moveTo>
                <a:lnTo>
                  <a:pt x="68070" y="144684"/>
                </a:lnTo>
                <a:lnTo>
                  <a:pt x="65810" y="144684"/>
                </a:lnTo>
                <a:lnTo>
                  <a:pt x="65810" y="136345"/>
                </a:lnTo>
                <a:lnTo>
                  <a:pt x="65153" y="144684"/>
                </a:lnTo>
                <a:lnTo>
                  <a:pt x="62647" y="144684"/>
                </a:lnTo>
                <a:lnTo>
                  <a:pt x="61990" y="136345"/>
                </a:lnTo>
                <a:lnTo>
                  <a:pt x="61990" y="144684"/>
                </a:lnTo>
                <a:lnTo>
                  <a:pt x="59731" y="144684"/>
                </a:lnTo>
                <a:lnTo>
                  <a:pt x="59731" y="125130"/>
                </a:lnTo>
                <a:lnTo>
                  <a:pt x="63346" y="125130"/>
                </a:lnTo>
                <a:lnTo>
                  <a:pt x="63921" y="131785"/>
                </a:lnTo>
                <a:lnTo>
                  <a:pt x="64455" y="125130"/>
                </a:lnTo>
                <a:close/>
                <a:moveTo>
                  <a:pt x="77806" y="125130"/>
                </a:moveTo>
                <a:lnTo>
                  <a:pt x="77806" y="144684"/>
                </a:lnTo>
                <a:lnTo>
                  <a:pt x="75546" y="144684"/>
                </a:lnTo>
                <a:lnTo>
                  <a:pt x="75546" y="136345"/>
                </a:lnTo>
                <a:lnTo>
                  <a:pt x="74889" y="144684"/>
                </a:lnTo>
                <a:lnTo>
                  <a:pt x="72383" y="144684"/>
                </a:lnTo>
                <a:lnTo>
                  <a:pt x="71685" y="136345"/>
                </a:lnTo>
                <a:lnTo>
                  <a:pt x="71685" y="144684"/>
                </a:lnTo>
                <a:lnTo>
                  <a:pt x="69426" y="144684"/>
                </a:lnTo>
                <a:lnTo>
                  <a:pt x="69426" y="125130"/>
                </a:lnTo>
                <a:lnTo>
                  <a:pt x="73082" y="125130"/>
                </a:lnTo>
                <a:lnTo>
                  <a:pt x="73616" y="131785"/>
                </a:lnTo>
                <a:lnTo>
                  <a:pt x="74191" y="125130"/>
                </a:lnTo>
                <a:close/>
                <a:moveTo>
                  <a:pt x="87542" y="125130"/>
                </a:moveTo>
                <a:lnTo>
                  <a:pt x="87542" y="144684"/>
                </a:lnTo>
                <a:lnTo>
                  <a:pt x="85282" y="144684"/>
                </a:lnTo>
                <a:lnTo>
                  <a:pt x="85282" y="136345"/>
                </a:lnTo>
                <a:lnTo>
                  <a:pt x="84584" y="144684"/>
                </a:lnTo>
                <a:lnTo>
                  <a:pt x="82119" y="144684"/>
                </a:lnTo>
                <a:lnTo>
                  <a:pt x="81421" y="136345"/>
                </a:lnTo>
                <a:lnTo>
                  <a:pt x="81421" y="144684"/>
                </a:lnTo>
                <a:lnTo>
                  <a:pt x="79162" y="144684"/>
                </a:lnTo>
                <a:lnTo>
                  <a:pt x="79162" y="125130"/>
                </a:lnTo>
                <a:lnTo>
                  <a:pt x="82818" y="125130"/>
                </a:lnTo>
                <a:lnTo>
                  <a:pt x="83352" y="131785"/>
                </a:lnTo>
                <a:lnTo>
                  <a:pt x="83886" y="125130"/>
                </a:lnTo>
                <a:close/>
                <a:moveTo>
                  <a:pt x="97278" y="125130"/>
                </a:moveTo>
                <a:lnTo>
                  <a:pt x="97278" y="144684"/>
                </a:lnTo>
                <a:lnTo>
                  <a:pt x="95018" y="144684"/>
                </a:lnTo>
                <a:lnTo>
                  <a:pt x="95018" y="136345"/>
                </a:lnTo>
                <a:lnTo>
                  <a:pt x="94320" y="144684"/>
                </a:lnTo>
                <a:lnTo>
                  <a:pt x="91855" y="144684"/>
                </a:lnTo>
                <a:lnTo>
                  <a:pt x="91157" y="136345"/>
                </a:lnTo>
                <a:lnTo>
                  <a:pt x="91157" y="144684"/>
                </a:lnTo>
                <a:lnTo>
                  <a:pt x="88898" y="144684"/>
                </a:lnTo>
                <a:lnTo>
                  <a:pt x="88898" y="125130"/>
                </a:lnTo>
                <a:lnTo>
                  <a:pt x="92554" y="125130"/>
                </a:lnTo>
                <a:lnTo>
                  <a:pt x="93088" y="131785"/>
                </a:lnTo>
                <a:lnTo>
                  <a:pt x="93622" y="125130"/>
                </a:lnTo>
                <a:close/>
                <a:moveTo>
                  <a:pt x="106973" y="125130"/>
                </a:moveTo>
                <a:lnTo>
                  <a:pt x="106973" y="144684"/>
                </a:lnTo>
                <a:lnTo>
                  <a:pt x="104713" y="144684"/>
                </a:lnTo>
                <a:lnTo>
                  <a:pt x="104713" y="136345"/>
                </a:lnTo>
                <a:lnTo>
                  <a:pt x="104056" y="144684"/>
                </a:lnTo>
                <a:lnTo>
                  <a:pt x="101550" y="144684"/>
                </a:lnTo>
                <a:lnTo>
                  <a:pt x="100893" y="136345"/>
                </a:lnTo>
                <a:lnTo>
                  <a:pt x="100893" y="144684"/>
                </a:lnTo>
                <a:lnTo>
                  <a:pt x="98634" y="144684"/>
                </a:lnTo>
                <a:lnTo>
                  <a:pt x="98634" y="125130"/>
                </a:lnTo>
                <a:lnTo>
                  <a:pt x="102249" y="125130"/>
                </a:lnTo>
                <a:lnTo>
                  <a:pt x="102824" y="131785"/>
                </a:lnTo>
                <a:lnTo>
                  <a:pt x="103358" y="125130"/>
                </a:lnTo>
                <a:close/>
                <a:moveTo>
                  <a:pt x="116709" y="125130"/>
                </a:moveTo>
                <a:lnTo>
                  <a:pt x="116709" y="144684"/>
                </a:lnTo>
                <a:lnTo>
                  <a:pt x="114449" y="144684"/>
                </a:lnTo>
                <a:lnTo>
                  <a:pt x="114449" y="136345"/>
                </a:lnTo>
                <a:lnTo>
                  <a:pt x="113792" y="144684"/>
                </a:lnTo>
                <a:lnTo>
                  <a:pt x="111286" y="144684"/>
                </a:lnTo>
                <a:lnTo>
                  <a:pt x="110588" y="136345"/>
                </a:lnTo>
                <a:lnTo>
                  <a:pt x="110588" y="144684"/>
                </a:lnTo>
                <a:lnTo>
                  <a:pt x="108370" y="144684"/>
                </a:lnTo>
                <a:lnTo>
                  <a:pt x="108370" y="125130"/>
                </a:lnTo>
                <a:lnTo>
                  <a:pt x="111985" y="125130"/>
                </a:lnTo>
                <a:lnTo>
                  <a:pt x="112519" y="131785"/>
                </a:lnTo>
                <a:lnTo>
                  <a:pt x="113094" y="125130"/>
                </a:lnTo>
                <a:close/>
                <a:moveTo>
                  <a:pt x="9736" y="145794"/>
                </a:moveTo>
                <a:lnTo>
                  <a:pt x="9736" y="165348"/>
                </a:lnTo>
                <a:lnTo>
                  <a:pt x="7477" y="165348"/>
                </a:lnTo>
                <a:lnTo>
                  <a:pt x="7477" y="157008"/>
                </a:lnTo>
                <a:lnTo>
                  <a:pt x="6778" y="165348"/>
                </a:lnTo>
                <a:lnTo>
                  <a:pt x="4313" y="165348"/>
                </a:lnTo>
                <a:lnTo>
                  <a:pt x="3615" y="157008"/>
                </a:lnTo>
                <a:lnTo>
                  <a:pt x="3615" y="165348"/>
                </a:lnTo>
                <a:lnTo>
                  <a:pt x="1356" y="165348"/>
                </a:lnTo>
                <a:lnTo>
                  <a:pt x="1356" y="145794"/>
                </a:lnTo>
                <a:lnTo>
                  <a:pt x="5012" y="145794"/>
                </a:lnTo>
                <a:lnTo>
                  <a:pt x="5546" y="152449"/>
                </a:lnTo>
                <a:lnTo>
                  <a:pt x="6080" y="145794"/>
                </a:lnTo>
                <a:close/>
                <a:moveTo>
                  <a:pt x="19472" y="145794"/>
                </a:moveTo>
                <a:lnTo>
                  <a:pt x="19472" y="165348"/>
                </a:lnTo>
                <a:lnTo>
                  <a:pt x="17213" y="165348"/>
                </a:lnTo>
                <a:lnTo>
                  <a:pt x="17213" y="157008"/>
                </a:lnTo>
                <a:lnTo>
                  <a:pt x="16514" y="165348"/>
                </a:lnTo>
                <a:lnTo>
                  <a:pt x="14049" y="165348"/>
                </a:lnTo>
                <a:lnTo>
                  <a:pt x="13351" y="157008"/>
                </a:lnTo>
                <a:lnTo>
                  <a:pt x="13351" y="165348"/>
                </a:lnTo>
                <a:lnTo>
                  <a:pt x="11092" y="165348"/>
                </a:lnTo>
                <a:lnTo>
                  <a:pt x="11092" y="145794"/>
                </a:lnTo>
                <a:lnTo>
                  <a:pt x="14707" y="145794"/>
                </a:lnTo>
                <a:lnTo>
                  <a:pt x="15282" y="152449"/>
                </a:lnTo>
                <a:lnTo>
                  <a:pt x="15816" y="145794"/>
                </a:lnTo>
                <a:close/>
                <a:moveTo>
                  <a:pt x="29167" y="145794"/>
                </a:moveTo>
                <a:lnTo>
                  <a:pt x="29167" y="165348"/>
                </a:lnTo>
                <a:lnTo>
                  <a:pt x="26949" y="165348"/>
                </a:lnTo>
                <a:lnTo>
                  <a:pt x="26949" y="157008"/>
                </a:lnTo>
                <a:lnTo>
                  <a:pt x="26250" y="165348"/>
                </a:lnTo>
                <a:lnTo>
                  <a:pt x="23744" y="165348"/>
                </a:lnTo>
                <a:lnTo>
                  <a:pt x="23087" y="157008"/>
                </a:lnTo>
                <a:lnTo>
                  <a:pt x="23087" y="165348"/>
                </a:lnTo>
                <a:lnTo>
                  <a:pt x="20828" y="165348"/>
                </a:lnTo>
                <a:lnTo>
                  <a:pt x="20828" y="145794"/>
                </a:lnTo>
                <a:lnTo>
                  <a:pt x="24443" y="145794"/>
                </a:lnTo>
                <a:lnTo>
                  <a:pt x="24977" y="152449"/>
                </a:lnTo>
                <a:lnTo>
                  <a:pt x="25552" y="145794"/>
                </a:lnTo>
                <a:close/>
                <a:moveTo>
                  <a:pt x="38903" y="145794"/>
                </a:moveTo>
                <a:lnTo>
                  <a:pt x="38903" y="165348"/>
                </a:lnTo>
                <a:lnTo>
                  <a:pt x="36644" y="165348"/>
                </a:lnTo>
                <a:lnTo>
                  <a:pt x="36644" y="157008"/>
                </a:lnTo>
                <a:lnTo>
                  <a:pt x="35986" y="165348"/>
                </a:lnTo>
                <a:lnTo>
                  <a:pt x="33480" y="165348"/>
                </a:lnTo>
                <a:lnTo>
                  <a:pt x="32782" y="157008"/>
                </a:lnTo>
                <a:lnTo>
                  <a:pt x="32782" y="165348"/>
                </a:lnTo>
                <a:lnTo>
                  <a:pt x="30523" y="165348"/>
                </a:lnTo>
                <a:lnTo>
                  <a:pt x="30523" y="145794"/>
                </a:lnTo>
                <a:lnTo>
                  <a:pt x="34179" y="145794"/>
                </a:lnTo>
                <a:lnTo>
                  <a:pt x="34713" y="152449"/>
                </a:lnTo>
                <a:lnTo>
                  <a:pt x="35247" y="145794"/>
                </a:lnTo>
                <a:close/>
                <a:moveTo>
                  <a:pt x="48639" y="145794"/>
                </a:moveTo>
                <a:lnTo>
                  <a:pt x="48639" y="165348"/>
                </a:lnTo>
                <a:lnTo>
                  <a:pt x="46380" y="165348"/>
                </a:lnTo>
                <a:lnTo>
                  <a:pt x="46380" y="157008"/>
                </a:lnTo>
                <a:lnTo>
                  <a:pt x="45681" y="165348"/>
                </a:lnTo>
                <a:lnTo>
                  <a:pt x="43216" y="165348"/>
                </a:lnTo>
                <a:lnTo>
                  <a:pt x="42518" y="157008"/>
                </a:lnTo>
                <a:lnTo>
                  <a:pt x="42518" y="165348"/>
                </a:lnTo>
                <a:lnTo>
                  <a:pt x="40259" y="165348"/>
                </a:lnTo>
                <a:lnTo>
                  <a:pt x="40259" y="145794"/>
                </a:lnTo>
                <a:lnTo>
                  <a:pt x="43915" y="145794"/>
                </a:lnTo>
                <a:lnTo>
                  <a:pt x="44449" y="152449"/>
                </a:lnTo>
                <a:lnTo>
                  <a:pt x="44983" y="145794"/>
                </a:lnTo>
                <a:close/>
                <a:moveTo>
                  <a:pt x="58375" y="145794"/>
                </a:moveTo>
                <a:lnTo>
                  <a:pt x="58375" y="165348"/>
                </a:lnTo>
                <a:lnTo>
                  <a:pt x="56116" y="165348"/>
                </a:lnTo>
                <a:lnTo>
                  <a:pt x="56116" y="157008"/>
                </a:lnTo>
                <a:lnTo>
                  <a:pt x="55417" y="165348"/>
                </a:lnTo>
                <a:lnTo>
                  <a:pt x="52911" y="165348"/>
                </a:lnTo>
                <a:lnTo>
                  <a:pt x="52254" y="157008"/>
                </a:lnTo>
                <a:lnTo>
                  <a:pt x="52254" y="165348"/>
                </a:lnTo>
                <a:lnTo>
                  <a:pt x="49995" y="165348"/>
                </a:lnTo>
                <a:lnTo>
                  <a:pt x="49995" y="145794"/>
                </a:lnTo>
                <a:lnTo>
                  <a:pt x="53651" y="145794"/>
                </a:lnTo>
                <a:lnTo>
                  <a:pt x="54185" y="152449"/>
                </a:lnTo>
                <a:lnTo>
                  <a:pt x="54719" y="145794"/>
                </a:lnTo>
                <a:close/>
                <a:moveTo>
                  <a:pt x="68070" y="145794"/>
                </a:moveTo>
                <a:lnTo>
                  <a:pt x="68070" y="165348"/>
                </a:lnTo>
                <a:lnTo>
                  <a:pt x="65810" y="165348"/>
                </a:lnTo>
                <a:lnTo>
                  <a:pt x="65810" y="157008"/>
                </a:lnTo>
                <a:lnTo>
                  <a:pt x="65153" y="165348"/>
                </a:lnTo>
                <a:lnTo>
                  <a:pt x="62647" y="165348"/>
                </a:lnTo>
                <a:lnTo>
                  <a:pt x="61990" y="157008"/>
                </a:lnTo>
                <a:lnTo>
                  <a:pt x="61990" y="165348"/>
                </a:lnTo>
                <a:lnTo>
                  <a:pt x="59731" y="165348"/>
                </a:lnTo>
                <a:lnTo>
                  <a:pt x="59731" y="145794"/>
                </a:lnTo>
                <a:lnTo>
                  <a:pt x="63346" y="145794"/>
                </a:lnTo>
                <a:lnTo>
                  <a:pt x="63921" y="152449"/>
                </a:lnTo>
                <a:lnTo>
                  <a:pt x="64455" y="145794"/>
                </a:lnTo>
                <a:close/>
                <a:moveTo>
                  <a:pt x="77806" y="145794"/>
                </a:moveTo>
                <a:lnTo>
                  <a:pt x="77806" y="165348"/>
                </a:lnTo>
                <a:lnTo>
                  <a:pt x="75546" y="165348"/>
                </a:lnTo>
                <a:lnTo>
                  <a:pt x="75546" y="157008"/>
                </a:lnTo>
                <a:lnTo>
                  <a:pt x="74889" y="165348"/>
                </a:lnTo>
                <a:lnTo>
                  <a:pt x="72383" y="165348"/>
                </a:lnTo>
                <a:lnTo>
                  <a:pt x="71685" y="157008"/>
                </a:lnTo>
                <a:lnTo>
                  <a:pt x="71685" y="165348"/>
                </a:lnTo>
                <a:lnTo>
                  <a:pt x="69426" y="165348"/>
                </a:lnTo>
                <a:lnTo>
                  <a:pt x="69426" y="145794"/>
                </a:lnTo>
                <a:lnTo>
                  <a:pt x="73082" y="145794"/>
                </a:lnTo>
                <a:lnTo>
                  <a:pt x="73616" y="152449"/>
                </a:lnTo>
                <a:lnTo>
                  <a:pt x="74191" y="145794"/>
                </a:lnTo>
                <a:close/>
                <a:moveTo>
                  <a:pt x="87542" y="145794"/>
                </a:moveTo>
                <a:lnTo>
                  <a:pt x="87542" y="165348"/>
                </a:lnTo>
                <a:lnTo>
                  <a:pt x="85282" y="165348"/>
                </a:lnTo>
                <a:lnTo>
                  <a:pt x="85282" y="157008"/>
                </a:lnTo>
                <a:lnTo>
                  <a:pt x="84584" y="165348"/>
                </a:lnTo>
                <a:lnTo>
                  <a:pt x="82119" y="165348"/>
                </a:lnTo>
                <a:lnTo>
                  <a:pt x="81421" y="157008"/>
                </a:lnTo>
                <a:lnTo>
                  <a:pt x="81421" y="165348"/>
                </a:lnTo>
                <a:lnTo>
                  <a:pt x="79162" y="165348"/>
                </a:lnTo>
                <a:lnTo>
                  <a:pt x="79162" y="145794"/>
                </a:lnTo>
                <a:lnTo>
                  <a:pt x="82818" y="145794"/>
                </a:lnTo>
                <a:lnTo>
                  <a:pt x="83352" y="152449"/>
                </a:lnTo>
                <a:lnTo>
                  <a:pt x="83886" y="145794"/>
                </a:lnTo>
                <a:close/>
                <a:moveTo>
                  <a:pt x="97278" y="145794"/>
                </a:moveTo>
                <a:lnTo>
                  <a:pt x="97278" y="165348"/>
                </a:lnTo>
                <a:lnTo>
                  <a:pt x="95018" y="165348"/>
                </a:lnTo>
                <a:lnTo>
                  <a:pt x="95018" y="157008"/>
                </a:lnTo>
                <a:lnTo>
                  <a:pt x="94320" y="165348"/>
                </a:lnTo>
                <a:lnTo>
                  <a:pt x="91855" y="165348"/>
                </a:lnTo>
                <a:lnTo>
                  <a:pt x="91157" y="157008"/>
                </a:lnTo>
                <a:lnTo>
                  <a:pt x="91157" y="165348"/>
                </a:lnTo>
                <a:lnTo>
                  <a:pt x="88898" y="165348"/>
                </a:lnTo>
                <a:lnTo>
                  <a:pt x="88898" y="145794"/>
                </a:lnTo>
                <a:lnTo>
                  <a:pt x="92554" y="145794"/>
                </a:lnTo>
                <a:lnTo>
                  <a:pt x="93088" y="152449"/>
                </a:lnTo>
                <a:lnTo>
                  <a:pt x="93622" y="145794"/>
                </a:lnTo>
                <a:close/>
                <a:moveTo>
                  <a:pt x="106973" y="145794"/>
                </a:moveTo>
                <a:lnTo>
                  <a:pt x="106973" y="165348"/>
                </a:lnTo>
                <a:lnTo>
                  <a:pt x="104713" y="165348"/>
                </a:lnTo>
                <a:lnTo>
                  <a:pt x="104713" y="157008"/>
                </a:lnTo>
                <a:lnTo>
                  <a:pt x="104056" y="165348"/>
                </a:lnTo>
                <a:lnTo>
                  <a:pt x="101550" y="165348"/>
                </a:lnTo>
                <a:lnTo>
                  <a:pt x="100893" y="157008"/>
                </a:lnTo>
                <a:lnTo>
                  <a:pt x="100893" y="165348"/>
                </a:lnTo>
                <a:lnTo>
                  <a:pt x="98634" y="165348"/>
                </a:lnTo>
                <a:lnTo>
                  <a:pt x="98634" y="145794"/>
                </a:lnTo>
                <a:lnTo>
                  <a:pt x="102249" y="145794"/>
                </a:lnTo>
                <a:lnTo>
                  <a:pt x="102824" y="152449"/>
                </a:lnTo>
                <a:lnTo>
                  <a:pt x="103358" y="145794"/>
                </a:lnTo>
                <a:close/>
                <a:moveTo>
                  <a:pt x="116709" y="145794"/>
                </a:moveTo>
                <a:lnTo>
                  <a:pt x="116709" y="165348"/>
                </a:lnTo>
                <a:lnTo>
                  <a:pt x="114449" y="165348"/>
                </a:lnTo>
                <a:lnTo>
                  <a:pt x="114449" y="157008"/>
                </a:lnTo>
                <a:lnTo>
                  <a:pt x="113792" y="165348"/>
                </a:lnTo>
                <a:lnTo>
                  <a:pt x="111286" y="165348"/>
                </a:lnTo>
                <a:lnTo>
                  <a:pt x="110588" y="157008"/>
                </a:lnTo>
                <a:lnTo>
                  <a:pt x="110588" y="165348"/>
                </a:lnTo>
                <a:lnTo>
                  <a:pt x="108370" y="165348"/>
                </a:lnTo>
                <a:lnTo>
                  <a:pt x="108370" y="145794"/>
                </a:lnTo>
                <a:lnTo>
                  <a:pt x="111985" y="145794"/>
                </a:lnTo>
                <a:lnTo>
                  <a:pt x="112519" y="152449"/>
                </a:lnTo>
                <a:lnTo>
                  <a:pt x="113094" y="145794"/>
                </a:lnTo>
                <a:close/>
                <a:moveTo>
                  <a:pt x="9736" y="166416"/>
                </a:moveTo>
                <a:lnTo>
                  <a:pt x="9736" y="185970"/>
                </a:lnTo>
                <a:lnTo>
                  <a:pt x="7477" y="185970"/>
                </a:lnTo>
                <a:lnTo>
                  <a:pt x="7477" y="177631"/>
                </a:lnTo>
                <a:lnTo>
                  <a:pt x="6778" y="185970"/>
                </a:lnTo>
                <a:lnTo>
                  <a:pt x="4313" y="185970"/>
                </a:lnTo>
                <a:lnTo>
                  <a:pt x="3615" y="177631"/>
                </a:lnTo>
                <a:lnTo>
                  <a:pt x="3615" y="185970"/>
                </a:lnTo>
                <a:lnTo>
                  <a:pt x="1356" y="185970"/>
                </a:lnTo>
                <a:lnTo>
                  <a:pt x="1356" y="166416"/>
                </a:lnTo>
                <a:lnTo>
                  <a:pt x="5012" y="166416"/>
                </a:lnTo>
                <a:lnTo>
                  <a:pt x="5546" y="173071"/>
                </a:lnTo>
                <a:lnTo>
                  <a:pt x="6080" y="166416"/>
                </a:lnTo>
                <a:close/>
                <a:moveTo>
                  <a:pt x="19472" y="166416"/>
                </a:moveTo>
                <a:lnTo>
                  <a:pt x="19472" y="185970"/>
                </a:lnTo>
                <a:lnTo>
                  <a:pt x="17213" y="185970"/>
                </a:lnTo>
                <a:lnTo>
                  <a:pt x="17213" y="177631"/>
                </a:lnTo>
                <a:lnTo>
                  <a:pt x="16514" y="185970"/>
                </a:lnTo>
                <a:lnTo>
                  <a:pt x="14049" y="185970"/>
                </a:lnTo>
                <a:lnTo>
                  <a:pt x="13351" y="177631"/>
                </a:lnTo>
                <a:lnTo>
                  <a:pt x="13351" y="185970"/>
                </a:lnTo>
                <a:lnTo>
                  <a:pt x="11092" y="185970"/>
                </a:lnTo>
                <a:lnTo>
                  <a:pt x="11092" y="166416"/>
                </a:lnTo>
                <a:lnTo>
                  <a:pt x="14707" y="166416"/>
                </a:lnTo>
                <a:lnTo>
                  <a:pt x="15282" y="173071"/>
                </a:lnTo>
                <a:lnTo>
                  <a:pt x="15816" y="166416"/>
                </a:lnTo>
                <a:close/>
                <a:moveTo>
                  <a:pt x="29167" y="166416"/>
                </a:moveTo>
                <a:lnTo>
                  <a:pt x="29167" y="185970"/>
                </a:lnTo>
                <a:lnTo>
                  <a:pt x="26949" y="185970"/>
                </a:lnTo>
                <a:lnTo>
                  <a:pt x="26949" y="177631"/>
                </a:lnTo>
                <a:lnTo>
                  <a:pt x="26250" y="185970"/>
                </a:lnTo>
                <a:lnTo>
                  <a:pt x="23744" y="185970"/>
                </a:lnTo>
                <a:lnTo>
                  <a:pt x="23087" y="177631"/>
                </a:lnTo>
                <a:lnTo>
                  <a:pt x="23087" y="185970"/>
                </a:lnTo>
                <a:lnTo>
                  <a:pt x="20828" y="185970"/>
                </a:lnTo>
                <a:lnTo>
                  <a:pt x="20828" y="166416"/>
                </a:lnTo>
                <a:lnTo>
                  <a:pt x="24443" y="166416"/>
                </a:lnTo>
                <a:lnTo>
                  <a:pt x="24977" y="173071"/>
                </a:lnTo>
                <a:lnTo>
                  <a:pt x="25552" y="166416"/>
                </a:lnTo>
                <a:close/>
                <a:moveTo>
                  <a:pt x="38903" y="166416"/>
                </a:moveTo>
                <a:lnTo>
                  <a:pt x="38903" y="185970"/>
                </a:lnTo>
                <a:lnTo>
                  <a:pt x="36644" y="185970"/>
                </a:lnTo>
                <a:lnTo>
                  <a:pt x="36644" y="177631"/>
                </a:lnTo>
                <a:lnTo>
                  <a:pt x="35986" y="185970"/>
                </a:lnTo>
                <a:lnTo>
                  <a:pt x="33480" y="185970"/>
                </a:lnTo>
                <a:lnTo>
                  <a:pt x="32782" y="177631"/>
                </a:lnTo>
                <a:lnTo>
                  <a:pt x="32782" y="185970"/>
                </a:lnTo>
                <a:lnTo>
                  <a:pt x="30523" y="185970"/>
                </a:lnTo>
                <a:lnTo>
                  <a:pt x="30523" y="166416"/>
                </a:lnTo>
                <a:lnTo>
                  <a:pt x="34179" y="166416"/>
                </a:lnTo>
                <a:lnTo>
                  <a:pt x="34713" y="173071"/>
                </a:lnTo>
                <a:lnTo>
                  <a:pt x="35247" y="166416"/>
                </a:lnTo>
                <a:close/>
                <a:moveTo>
                  <a:pt x="48639" y="166416"/>
                </a:moveTo>
                <a:lnTo>
                  <a:pt x="48639" y="185970"/>
                </a:lnTo>
                <a:lnTo>
                  <a:pt x="46380" y="185970"/>
                </a:lnTo>
                <a:lnTo>
                  <a:pt x="46380" y="177631"/>
                </a:lnTo>
                <a:lnTo>
                  <a:pt x="45681" y="185970"/>
                </a:lnTo>
                <a:lnTo>
                  <a:pt x="43216" y="185970"/>
                </a:lnTo>
                <a:lnTo>
                  <a:pt x="42518" y="177631"/>
                </a:lnTo>
                <a:lnTo>
                  <a:pt x="42518" y="185970"/>
                </a:lnTo>
                <a:lnTo>
                  <a:pt x="40259" y="185970"/>
                </a:lnTo>
                <a:lnTo>
                  <a:pt x="40259" y="166416"/>
                </a:lnTo>
                <a:lnTo>
                  <a:pt x="43915" y="166416"/>
                </a:lnTo>
                <a:lnTo>
                  <a:pt x="44449" y="173071"/>
                </a:lnTo>
                <a:lnTo>
                  <a:pt x="44983" y="166416"/>
                </a:lnTo>
                <a:close/>
                <a:moveTo>
                  <a:pt x="58375" y="166416"/>
                </a:moveTo>
                <a:lnTo>
                  <a:pt x="58375" y="185970"/>
                </a:lnTo>
                <a:lnTo>
                  <a:pt x="56116" y="185970"/>
                </a:lnTo>
                <a:lnTo>
                  <a:pt x="56116" y="177631"/>
                </a:lnTo>
                <a:lnTo>
                  <a:pt x="55417" y="185970"/>
                </a:lnTo>
                <a:lnTo>
                  <a:pt x="52911" y="185970"/>
                </a:lnTo>
                <a:lnTo>
                  <a:pt x="52254" y="177631"/>
                </a:lnTo>
                <a:lnTo>
                  <a:pt x="52254" y="185970"/>
                </a:lnTo>
                <a:lnTo>
                  <a:pt x="49995" y="185970"/>
                </a:lnTo>
                <a:lnTo>
                  <a:pt x="49995" y="166416"/>
                </a:lnTo>
                <a:lnTo>
                  <a:pt x="53651" y="166416"/>
                </a:lnTo>
                <a:lnTo>
                  <a:pt x="54185" y="173071"/>
                </a:lnTo>
                <a:lnTo>
                  <a:pt x="54719" y="166416"/>
                </a:lnTo>
                <a:close/>
                <a:moveTo>
                  <a:pt x="68070" y="166416"/>
                </a:moveTo>
                <a:lnTo>
                  <a:pt x="68070" y="185970"/>
                </a:lnTo>
                <a:lnTo>
                  <a:pt x="65810" y="185970"/>
                </a:lnTo>
                <a:lnTo>
                  <a:pt x="65810" y="177631"/>
                </a:lnTo>
                <a:lnTo>
                  <a:pt x="65153" y="185970"/>
                </a:lnTo>
                <a:lnTo>
                  <a:pt x="62647" y="185970"/>
                </a:lnTo>
                <a:lnTo>
                  <a:pt x="61990" y="177631"/>
                </a:lnTo>
                <a:lnTo>
                  <a:pt x="61990" y="185970"/>
                </a:lnTo>
                <a:lnTo>
                  <a:pt x="59731" y="185970"/>
                </a:lnTo>
                <a:lnTo>
                  <a:pt x="59731" y="166416"/>
                </a:lnTo>
                <a:lnTo>
                  <a:pt x="63346" y="166416"/>
                </a:lnTo>
                <a:lnTo>
                  <a:pt x="63921" y="173071"/>
                </a:lnTo>
                <a:lnTo>
                  <a:pt x="64455" y="166416"/>
                </a:lnTo>
                <a:close/>
                <a:moveTo>
                  <a:pt x="77806" y="166416"/>
                </a:moveTo>
                <a:lnTo>
                  <a:pt x="77806" y="185970"/>
                </a:lnTo>
                <a:lnTo>
                  <a:pt x="75546" y="185970"/>
                </a:lnTo>
                <a:lnTo>
                  <a:pt x="75546" y="177631"/>
                </a:lnTo>
                <a:lnTo>
                  <a:pt x="74889" y="185970"/>
                </a:lnTo>
                <a:lnTo>
                  <a:pt x="72383" y="185970"/>
                </a:lnTo>
                <a:lnTo>
                  <a:pt x="71685" y="177631"/>
                </a:lnTo>
                <a:lnTo>
                  <a:pt x="71685" y="185970"/>
                </a:lnTo>
                <a:lnTo>
                  <a:pt x="69426" y="185970"/>
                </a:lnTo>
                <a:lnTo>
                  <a:pt x="69426" y="166416"/>
                </a:lnTo>
                <a:lnTo>
                  <a:pt x="73082" y="166416"/>
                </a:lnTo>
                <a:lnTo>
                  <a:pt x="73616" y="173071"/>
                </a:lnTo>
                <a:lnTo>
                  <a:pt x="74191" y="166416"/>
                </a:lnTo>
                <a:close/>
                <a:moveTo>
                  <a:pt x="87542" y="166416"/>
                </a:moveTo>
                <a:lnTo>
                  <a:pt x="87542" y="185970"/>
                </a:lnTo>
                <a:lnTo>
                  <a:pt x="85282" y="185970"/>
                </a:lnTo>
                <a:lnTo>
                  <a:pt x="85282" y="177631"/>
                </a:lnTo>
                <a:lnTo>
                  <a:pt x="84584" y="185970"/>
                </a:lnTo>
                <a:lnTo>
                  <a:pt x="82119" y="185970"/>
                </a:lnTo>
                <a:lnTo>
                  <a:pt x="81421" y="177631"/>
                </a:lnTo>
                <a:lnTo>
                  <a:pt x="81421" y="185970"/>
                </a:lnTo>
                <a:lnTo>
                  <a:pt x="79162" y="185970"/>
                </a:lnTo>
                <a:lnTo>
                  <a:pt x="79162" y="166416"/>
                </a:lnTo>
                <a:lnTo>
                  <a:pt x="82818" y="166416"/>
                </a:lnTo>
                <a:lnTo>
                  <a:pt x="83352" y="173071"/>
                </a:lnTo>
                <a:lnTo>
                  <a:pt x="83886" y="166416"/>
                </a:lnTo>
                <a:close/>
                <a:moveTo>
                  <a:pt x="97278" y="166416"/>
                </a:moveTo>
                <a:lnTo>
                  <a:pt x="97278" y="185970"/>
                </a:lnTo>
                <a:lnTo>
                  <a:pt x="95018" y="185970"/>
                </a:lnTo>
                <a:lnTo>
                  <a:pt x="95018" y="177631"/>
                </a:lnTo>
                <a:lnTo>
                  <a:pt x="94320" y="185970"/>
                </a:lnTo>
                <a:lnTo>
                  <a:pt x="91855" y="185970"/>
                </a:lnTo>
                <a:lnTo>
                  <a:pt x="91157" y="177631"/>
                </a:lnTo>
                <a:lnTo>
                  <a:pt x="91157" y="185970"/>
                </a:lnTo>
                <a:lnTo>
                  <a:pt x="88898" y="185970"/>
                </a:lnTo>
                <a:lnTo>
                  <a:pt x="88898" y="166416"/>
                </a:lnTo>
                <a:lnTo>
                  <a:pt x="92554" y="166416"/>
                </a:lnTo>
                <a:lnTo>
                  <a:pt x="93088" y="173071"/>
                </a:lnTo>
                <a:lnTo>
                  <a:pt x="93622" y="166416"/>
                </a:lnTo>
                <a:close/>
                <a:moveTo>
                  <a:pt x="106973" y="166416"/>
                </a:moveTo>
                <a:lnTo>
                  <a:pt x="106973" y="185970"/>
                </a:lnTo>
                <a:lnTo>
                  <a:pt x="104713" y="185970"/>
                </a:lnTo>
                <a:lnTo>
                  <a:pt x="104713" y="177631"/>
                </a:lnTo>
                <a:lnTo>
                  <a:pt x="104056" y="185970"/>
                </a:lnTo>
                <a:lnTo>
                  <a:pt x="101550" y="185970"/>
                </a:lnTo>
                <a:lnTo>
                  <a:pt x="100893" y="177631"/>
                </a:lnTo>
                <a:lnTo>
                  <a:pt x="100893" y="185970"/>
                </a:lnTo>
                <a:lnTo>
                  <a:pt x="98634" y="185970"/>
                </a:lnTo>
                <a:lnTo>
                  <a:pt x="98634" y="166416"/>
                </a:lnTo>
                <a:lnTo>
                  <a:pt x="102249" y="166416"/>
                </a:lnTo>
                <a:lnTo>
                  <a:pt x="102824" y="173071"/>
                </a:lnTo>
                <a:lnTo>
                  <a:pt x="103358" y="166416"/>
                </a:lnTo>
                <a:close/>
                <a:moveTo>
                  <a:pt x="116709" y="166416"/>
                </a:moveTo>
                <a:lnTo>
                  <a:pt x="116709" y="185970"/>
                </a:lnTo>
                <a:lnTo>
                  <a:pt x="114449" y="185970"/>
                </a:lnTo>
                <a:lnTo>
                  <a:pt x="114449" y="177631"/>
                </a:lnTo>
                <a:lnTo>
                  <a:pt x="113792" y="185970"/>
                </a:lnTo>
                <a:lnTo>
                  <a:pt x="111286" y="185970"/>
                </a:lnTo>
                <a:lnTo>
                  <a:pt x="110588" y="177631"/>
                </a:lnTo>
                <a:lnTo>
                  <a:pt x="110588" y="185970"/>
                </a:lnTo>
                <a:lnTo>
                  <a:pt x="108370" y="185970"/>
                </a:lnTo>
                <a:lnTo>
                  <a:pt x="108370" y="166416"/>
                </a:lnTo>
                <a:lnTo>
                  <a:pt x="111985" y="166416"/>
                </a:lnTo>
                <a:lnTo>
                  <a:pt x="112519" y="173071"/>
                </a:lnTo>
                <a:lnTo>
                  <a:pt x="113094" y="166416"/>
                </a:lnTo>
                <a:close/>
                <a:moveTo>
                  <a:pt x="9736" y="187079"/>
                </a:moveTo>
                <a:lnTo>
                  <a:pt x="9736" y="206633"/>
                </a:lnTo>
                <a:lnTo>
                  <a:pt x="7477" y="206633"/>
                </a:lnTo>
                <a:lnTo>
                  <a:pt x="7477" y="198294"/>
                </a:lnTo>
                <a:lnTo>
                  <a:pt x="6778" y="206633"/>
                </a:lnTo>
                <a:lnTo>
                  <a:pt x="4313" y="206633"/>
                </a:lnTo>
                <a:lnTo>
                  <a:pt x="3615" y="198294"/>
                </a:lnTo>
                <a:lnTo>
                  <a:pt x="3615" y="206633"/>
                </a:lnTo>
                <a:lnTo>
                  <a:pt x="1356" y="206633"/>
                </a:lnTo>
                <a:lnTo>
                  <a:pt x="1356" y="187079"/>
                </a:lnTo>
                <a:lnTo>
                  <a:pt x="5012" y="187079"/>
                </a:lnTo>
                <a:lnTo>
                  <a:pt x="5546" y="193693"/>
                </a:lnTo>
                <a:lnTo>
                  <a:pt x="6080" y="187079"/>
                </a:lnTo>
                <a:close/>
                <a:moveTo>
                  <a:pt x="19472" y="187079"/>
                </a:moveTo>
                <a:lnTo>
                  <a:pt x="19472" y="206633"/>
                </a:lnTo>
                <a:lnTo>
                  <a:pt x="17213" y="206633"/>
                </a:lnTo>
                <a:lnTo>
                  <a:pt x="17213" y="198294"/>
                </a:lnTo>
                <a:lnTo>
                  <a:pt x="16514" y="206633"/>
                </a:lnTo>
                <a:lnTo>
                  <a:pt x="14049" y="206633"/>
                </a:lnTo>
                <a:lnTo>
                  <a:pt x="13351" y="198294"/>
                </a:lnTo>
                <a:lnTo>
                  <a:pt x="13351" y="206633"/>
                </a:lnTo>
                <a:lnTo>
                  <a:pt x="11092" y="206633"/>
                </a:lnTo>
                <a:lnTo>
                  <a:pt x="11092" y="187079"/>
                </a:lnTo>
                <a:lnTo>
                  <a:pt x="14707" y="187079"/>
                </a:lnTo>
                <a:lnTo>
                  <a:pt x="15282" y="193693"/>
                </a:lnTo>
                <a:lnTo>
                  <a:pt x="15816" y="187079"/>
                </a:lnTo>
                <a:close/>
                <a:moveTo>
                  <a:pt x="29167" y="187079"/>
                </a:moveTo>
                <a:lnTo>
                  <a:pt x="29167" y="206633"/>
                </a:lnTo>
                <a:lnTo>
                  <a:pt x="26949" y="206633"/>
                </a:lnTo>
                <a:lnTo>
                  <a:pt x="26949" y="198294"/>
                </a:lnTo>
                <a:lnTo>
                  <a:pt x="26250" y="206633"/>
                </a:lnTo>
                <a:lnTo>
                  <a:pt x="23744" y="206633"/>
                </a:lnTo>
                <a:lnTo>
                  <a:pt x="23087" y="198294"/>
                </a:lnTo>
                <a:lnTo>
                  <a:pt x="23087" y="206633"/>
                </a:lnTo>
                <a:lnTo>
                  <a:pt x="20828" y="206633"/>
                </a:lnTo>
                <a:lnTo>
                  <a:pt x="20828" y="187079"/>
                </a:lnTo>
                <a:lnTo>
                  <a:pt x="24443" y="187079"/>
                </a:lnTo>
                <a:lnTo>
                  <a:pt x="24977" y="193693"/>
                </a:lnTo>
                <a:lnTo>
                  <a:pt x="25552" y="187079"/>
                </a:lnTo>
                <a:close/>
                <a:moveTo>
                  <a:pt x="38903" y="187079"/>
                </a:moveTo>
                <a:lnTo>
                  <a:pt x="38903" y="206633"/>
                </a:lnTo>
                <a:lnTo>
                  <a:pt x="36644" y="206633"/>
                </a:lnTo>
                <a:lnTo>
                  <a:pt x="36644" y="198294"/>
                </a:lnTo>
                <a:lnTo>
                  <a:pt x="35986" y="206633"/>
                </a:lnTo>
                <a:lnTo>
                  <a:pt x="33480" y="206633"/>
                </a:lnTo>
                <a:lnTo>
                  <a:pt x="32782" y="198294"/>
                </a:lnTo>
                <a:lnTo>
                  <a:pt x="32782" y="206633"/>
                </a:lnTo>
                <a:lnTo>
                  <a:pt x="30523" y="206633"/>
                </a:lnTo>
                <a:lnTo>
                  <a:pt x="30523" y="187079"/>
                </a:lnTo>
                <a:lnTo>
                  <a:pt x="34179" y="187079"/>
                </a:lnTo>
                <a:lnTo>
                  <a:pt x="34713" y="193693"/>
                </a:lnTo>
                <a:lnTo>
                  <a:pt x="35247" y="187079"/>
                </a:lnTo>
                <a:close/>
                <a:moveTo>
                  <a:pt x="48639" y="187079"/>
                </a:moveTo>
                <a:lnTo>
                  <a:pt x="48639" y="206633"/>
                </a:lnTo>
                <a:lnTo>
                  <a:pt x="46380" y="206633"/>
                </a:lnTo>
                <a:lnTo>
                  <a:pt x="46380" y="198294"/>
                </a:lnTo>
                <a:lnTo>
                  <a:pt x="45681" y="206633"/>
                </a:lnTo>
                <a:lnTo>
                  <a:pt x="43216" y="206633"/>
                </a:lnTo>
                <a:lnTo>
                  <a:pt x="42518" y="198294"/>
                </a:lnTo>
                <a:lnTo>
                  <a:pt x="42518" y="206633"/>
                </a:lnTo>
                <a:lnTo>
                  <a:pt x="40259" y="206633"/>
                </a:lnTo>
                <a:lnTo>
                  <a:pt x="40259" y="187079"/>
                </a:lnTo>
                <a:lnTo>
                  <a:pt x="43915" y="187079"/>
                </a:lnTo>
                <a:lnTo>
                  <a:pt x="44449" y="193693"/>
                </a:lnTo>
                <a:lnTo>
                  <a:pt x="44983" y="187079"/>
                </a:lnTo>
                <a:close/>
                <a:moveTo>
                  <a:pt x="58375" y="187079"/>
                </a:moveTo>
                <a:lnTo>
                  <a:pt x="58375" y="206633"/>
                </a:lnTo>
                <a:lnTo>
                  <a:pt x="56116" y="206633"/>
                </a:lnTo>
                <a:lnTo>
                  <a:pt x="56116" y="198294"/>
                </a:lnTo>
                <a:lnTo>
                  <a:pt x="55417" y="206633"/>
                </a:lnTo>
                <a:lnTo>
                  <a:pt x="52911" y="206633"/>
                </a:lnTo>
                <a:lnTo>
                  <a:pt x="52254" y="198294"/>
                </a:lnTo>
                <a:lnTo>
                  <a:pt x="52254" y="206633"/>
                </a:lnTo>
                <a:lnTo>
                  <a:pt x="49995" y="206633"/>
                </a:lnTo>
                <a:lnTo>
                  <a:pt x="49995" y="187079"/>
                </a:lnTo>
                <a:lnTo>
                  <a:pt x="53651" y="187079"/>
                </a:lnTo>
                <a:lnTo>
                  <a:pt x="54185" y="193693"/>
                </a:lnTo>
                <a:lnTo>
                  <a:pt x="54719" y="187079"/>
                </a:lnTo>
                <a:close/>
                <a:moveTo>
                  <a:pt x="68070" y="187079"/>
                </a:moveTo>
                <a:lnTo>
                  <a:pt x="68070" y="206633"/>
                </a:lnTo>
                <a:lnTo>
                  <a:pt x="65810" y="206633"/>
                </a:lnTo>
                <a:lnTo>
                  <a:pt x="65810" y="198294"/>
                </a:lnTo>
                <a:lnTo>
                  <a:pt x="65153" y="206633"/>
                </a:lnTo>
                <a:lnTo>
                  <a:pt x="62647" y="206633"/>
                </a:lnTo>
                <a:lnTo>
                  <a:pt x="61990" y="198294"/>
                </a:lnTo>
                <a:lnTo>
                  <a:pt x="61990" y="206633"/>
                </a:lnTo>
                <a:lnTo>
                  <a:pt x="59731" y="206633"/>
                </a:lnTo>
                <a:lnTo>
                  <a:pt x="59731" y="187079"/>
                </a:lnTo>
                <a:lnTo>
                  <a:pt x="63346" y="187079"/>
                </a:lnTo>
                <a:lnTo>
                  <a:pt x="63921" y="193693"/>
                </a:lnTo>
                <a:lnTo>
                  <a:pt x="64455" y="187079"/>
                </a:lnTo>
                <a:close/>
                <a:moveTo>
                  <a:pt x="77806" y="187079"/>
                </a:moveTo>
                <a:lnTo>
                  <a:pt x="77806" y="206633"/>
                </a:lnTo>
                <a:lnTo>
                  <a:pt x="75546" y="206633"/>
                </a:lnTo>
                <a:lnTo>
                  <a:pt x="75546" y="198294"/>
                </a:lnTo>
                <a:lnTo>
                  <a:pt x="74889" y="206633"/>
                </a:lnTo>
                <a:lnTo>
                  <a:pt x="72383" y="206633"/>
                </a:lnTo>
                <a:lnTo>
                  <a:pt x="71685" y="198294"/>
                </a:lnTo>
                <a:lnTo>
                  <a:pt x="71685" y="206633"/>
                </a:lnTo>
                <a:lnTo>
                  <a:pt x="69426" y="206633"/>
                </a:lnTo>
                <a:lnTo>
                  <a:pt x="69426" y="187079"/>
                </a:lnTo>
                <a:lnTo>
                  <a:pt x="73082" y="187079"/>
                </a:lnTo>
                <a:lnTo>
                  <a:pt x="73616" y="193693"/>
                </a:lnTo>
                <a:lnTo>
                  <a:pt x="74191" y="187079"/>
                </a:lnTo>
                <a:close/>
                <a:moveTo>
                  <a:pt x="87542" y="187079"/>
                </a:moveTo>
                <a:lnTo>
                  <a:pt x="87542" y="206633"/>
                </a:lnTo>
                <a:lnTo>
                  <a:pt x="85282" y="206633"/>
                </a:lnTo>
                <a:lnTo>
                  <a:pt x="85282" y="198294"/>
                </a:lnTo>
                <a:lnTo>
                  <a:pt x="84584" y="206633"/>
                </a:lnTo>
                <a:lnTo>
                  <a:pt x="82119" y="206633"/>
                </a:lnTo>
                <a:lnTo>
                  <a:pt x="81421" y="198294"/>
                </a:lnTo>
                <a:lnTo>
                  <a:pt x="81421" y="206633"/>
                </a:lnTo>
                <a:lnTo>
                  <a:pt x="79162" y="206633"/>
                </a:lnTo>
                <a:lnTo>
                  <a:pt x="79162" y="187079"/>
                </a:lnTo>
                <a:lnTo>
                  <a:pt x="82818" y="187079"/>
                </a:lnTo>
                <a:lnTo>
                  <a:pt x="83352" y="193693"/>
                </a:lnTo>
                <a:lnTo>
                  <a:pt x="83886" y="187079"/>
                </a:lnTo>
                <a:close/>
                <a:moveTo>
                  <a:pt x="97278" y="187079"/>
                </a:moveTo>
                <a:lnTo>
                  <a:pt x="97278" y="206633"/>
                </a:lnTo>
                <a:lnTo>
                  <a:pt x="95018" y="206633"/>
                </a:lnTo>
                <a:lnTo>
                  <a:pt x="95018" y="198294"/>
                </a:lnTo>
                <a:lnTo>
                  <a:pt x="94320" y="206633"/>
                </a:lnTo>
                <a:lnTo>
                  <a:pt x="91855" y="206633"/>
                </a:lnTo>
                <a:lnTo>
                  <a:pt x="91157" y="198294"/>
                </a:lnTo>
                <a:lnTo>
                  <a:pt x="91157" y="206633"/>
                </a:lnTo>
                <a:lnTo>
                  <a:pt x="88898" y="206633"/>
                </a:lnTo>
                <a:lnTo>
                  <a:pt x="88898" y="187079"/>
                </a:lnTo>
                <a:lnTo>
                  <a:pt x="92554" y="187079"/>
                </a:lnTo>
                <a:lnTo>
                  <a:pt x="93088" y="193693"/>
                </a:lnTo>
                <a:lnTo>
                  <a:pt x="93622" y="187079"/>
                </a:lnTo>
                <a:close/>
                <a:moveTo>
                  <a:pt x="106973" y="187079"/>
                </a:moveTo>
                <a:lnTo>
                  <a:pt x="106973" y="206633"/>
                </a:lnTo>
                <a:lnTo>
                  <a:pt x="104713" y="206633"/>
                </a:lnTo>
                <a:lnTo>
                  <a:pt x="104713" y="198294"/>
                </a:lnTo>
                <a:lnTo>
                  <a:pt x="104056" y="206633"/>
                </a:lnTo>
                <a:lnTo>
                  <a:pt x="101550" y="206633"/>
                </a:lnTo>
                <a:lnTo>
                  <a:pt x="100893" y="198294"/>
                </a:lnTo>
                <a:lnTo>
                  <a:pt x="100893" y="206633"/>
                </a:lnTo>
                <a:lnTo>
                  <a:pt x="98634" y="206633"/>
                </a:lnTo>
                <a:lnTo>
                  <a:pt x="98634" y="187079"/>
                </a:lnTo>
                <a:lnTo>
                  <a:pt x="102249" y="187079"/>
                </a:lnTo>
                <a:lnTo>
                  <a:pt x="102824" y="193693"/>
                </a:lnTo>
                <a:lnTo>
                  <a:pt x="103358" y="187079"/>
                </a:lnTo>
                <a:close/>
                <a:moveTo>
                  <a:pt x="116709" y="187079"/>
                </a:moveTo>
                <a:lnTo>
                  <a:pt x="116709" y="206633"/>
                </a:lnTo>
                <a:lnTo>
                  <a:pt x="114449" y="206633"/>
                </a:lnTo>
                <a:lnTo>
                  <a:pt x="114449" y="198294"/>
                </a:lnTo>
                <a:lnTo>
                  <a:pt x="113792" y="206633"/>
                </a:lnTo>
                <a:lnTo>
                  <a:pt x="111286" y="206633"/>
                </a:lnTo>
                <a:lnTo>
                  <a:pt x="110588" y="198294"/>
                </a:lnTo>
                <a:lnTo>
                  <a:pt x="110588" y="206633"/>
                </a:lnTo>
                <a:lnTo>
                  <a:pt x="108370" y="206633"/>
                </a:lnTo>
                <a:lnTo>
                  <a:pt x="108370" y="187079"/>
                </a:lnTo>
                <a:lnTo>
                  <a:pt x="111985" y="187079"/>
                </a:lnTo>
                <a:lnTo>
                  <a:pt x="112519" y="193693"/>
                </a:lnTo>
                <a:lnTo>
                  <a:pt x="113094" y="187079"/>
                </a:lnTo>
                <a:close/>
                <a:moveTo>
                  <a:pt x="0" y="0"/>
                </a:moveTo>
                <a:lnTo>
                  <a:pt x="0" y="207989"/>
                </a:lnTo>
                <a:lnTo>
                  <a:pt x="117900" y="207989"/>
                </a:lnTo>
                <a:lnTo>
                  <a:pt x="117900" y="0"/>
                </a:lnTo>
                <a:close/>
              </a:path>
            </a:pathLst>
          </a:custGeom>
          <a:solidFill>
            <a:srgbClr val="2323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28"/>
          <p:cNvSpPr txBox="1">
            <a:spLocks noGrp="1"/>
          </p:cNvSpPr>
          <p:nvPr>
            <p:ph type="sldNum" idx="12"/>
          </p:nvPr>
        </p:nvSpPr>
        <p:spPr>
          <a:xfrm>
            <a:off x="8239125" y="4611600"/>
            <a:ext cx="54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53" name="Google Shape;1053;p28"/>
          <p:cNvGrpSpPr/>
          <p:nvPr/>
        </p:nvGrpSpPr>
        <p:grpSpPr>
          <a:xfrm>
            <a:off x="307868" y="4488089"/>
            <a:ext cx="1148280" cy="332860"/>
            <a:chOff x="923875" y="2009975"/>
            <a:chExt cx="5750025" cy="1666800"/>
          </a:xfrm>
        </p:grpSpPr>
        <p:sp>
          <p:nvSpPr>
            <p:cNvPr id="1054" name="Google Shape;1054;p28"/>
            <p:cNvSpPr/>
            <p:nvPr/>
          </p:nvSpPr>
          <p:spPr>
            <a:xfrm>
              <a:off x="2684050" y="2823925"/>
              <a:ext cx="522400" cy="695825"/>
            </a:xfrm>
            <a:custGeom>
              <a:avLst/>
              <a:gdLst/>
              <a:ahLst/>
              <a:cxnLst/>
              <a:rect l="l" t="t" r="r" b="b"/>
              <a:pathLst>
                <a:path w="20896" h="27833" extrusionOk="0">
                  <a:moveTo>
                    <a:pt x="0" y="0"/>
                  </a:moveTo>
                  <a:lnTo>
                    <a:pt x="0" y="16264"/>
                  </a:lnTo>
                  <a:cubicBezTo>
                    <a:pt x="0" y="23941"/>
                    <a:pt x="3448" y="27833"/>
                    <a:pt x="10258" y="27833"/>
                  </a:cubicBezTo>
                  <a:cubicBezTo>
                    <a:pt x="17322" y="27833"/>
                    <a:pt x="20896" y="23941"/>
                    <a:pt x="20896" y="16264"/>
                  </a:cubicBezTo>
                  <a:lnTo>
                    <a:pt x="20896" y="0"/>
                  </a:lnTo>
                  <a:lnTo>
                    <a:pt x="18908" y="0"/>
                  </a:lnTo>
                  <a:lnTo>
                    <a:pt x="18908" y="16264"/>
                  </a:lnTo>
                  <a:cubicBezTo>
                    <a:pt x="18908" y="22947"/>
                    <a:pt x="16158" y="26077"/>
                    <a:pt x="10258" y="26077"/>
                  </a:cubicBezTo>
                  <a:cubicBezTo>
                    <a:pt x="3426" y="26077"/>
                    <a:pt x="1988" y="20748"/>
                    <a:pt x="1988" y="16264"/>
                  </a:cubicBezTo>
                  <a:lnTo>
                    <a:pt x="198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8"/>
            <p:cNvSpPr/>
            <p:nvPr/>
          </p:nvSpPr>
          <p:spPr>
            <a:xfrm>
              <a:off x="3313775" y="3000500"/>
              <a:ext cx="391275" cy="503400"/>
            </a:xfrm>
            <a:custGeom>
              <a:avLst/>
              <a:gdLst/>
              <a:ahLst/>
              <a:cxnLst/>
              <a:rect l="l" t="t" r="r" b="b"/>
              <a:pathLst>
                <a:path w="15651" h="20136" extrusionOk="0">
                  <a:moveTo>
                    <a:pt x="8587" y="1"/>
                  </a:moveTo>
                  <a:cubicBezTo>
                    <a:pt x="5541" y="1"/>
                    <a:pt x="2877" y="1651"/>
                    <a:pt x="1756" y="4125"/>
                  </a:cubicBezTo>
                  <a:lnTo>
                    <a:pt x="1756" y="445"/>
                  </a:lnTo>
                  <a:lnTo>
                    <a:pt x="0" y="445"/>
                  </a:lnTo>
                  <a:lnTo>
                    <a:pt x="0" y="20135"/>
                  </a:lnTo>
                  <a:lnTo>
                    <a:pt x="1756" y="20135"/>
                  </a:lnTo>
                  <a:lnTo>
                    <a:pt x="1756" y="9497"/>
                  </a:lnTo>
                  <a:cubicBezTo>
                    <a:pt x="1756" y="4696"/>
                    <a:pt x="4420" y="1587"/>
                    <a:pt x="8545" y="1587"/>
                  </a:cubicBezTo>
                  <a:cubicBezTo>
                    <a:pt x="13874" y="1587"/>
                    <a:pt x="13874" y="6219"/>
                    <a:pt x="13874" y="7742"/>
                  </a:cubicBezTo>
                  <a:lnTo>
                    <a:pt x="13874" y="20135"/>
                  </a:lnTo>
                  <a:lnTo>
                    <a:pt x="15651" y="20135"/>
                  </a:lnTo>
                  <a:lnTo>
                    <a:pt x="15651" y="7995"/>
                  </a:lnTo>
                  <a:cubicBezTo>
                    <a:pt x="15651" y="5817"/>
                    <a:pt x="15651" y="1"/>
                    <a:pt x="858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8"/>
            <p:cNvSpPr/>
            <p:nvPr/>
          </p:nvSpPr>
          <p:spPr>
            <a:xfrm>
              <a:off x="3813950" y="3011625"/>
              <a:ext cx="44450" cy="492275"/>
            </a:xfrm>
            <a:custGeom>
              <a:avLst/>
              <a:gdLst/>
              <a:ahLst/>
              <a:cxnLst/>
              <a:rect l="l" t="t" r="r" b="b"/>
              <a:pathLst>
                <a:path w="1778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77" y="1969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8"/>
            <p:cNvSpPr/>
            <p:nvPr/>
          </p:nvSpPr>
          <p:spPr>
            <a:xfrm>
              <a:off x="3813950" y="2861450"/>
              <a:ext cx="44450" cy="66125"/>
            </a:xfrm>
            <a:custGeom>
              <a:avLst/>
              <a:gdLst/>
              <a:ahLst/>
              <a:cxnLst/>
              <a:rect l="l" t="t" r="r" b="b"/>
              <a:pathLst>
                <a:path w="1778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77" y="2644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8"/>
            <p:cNvSpPr/>
            <p:nvPr/>
          </p:nvSpPr>
          <p:spPr>
            <a:xfrm>
              <a:off x="3910700" y="3011625"/>
              <a:ext cx="434125" cy="492275"/>
            </a:xfrm>
            <a:custGeom>
              <a:avLst/>
              <a:gdLst/>
              <a:ahLst/>
              <a:cxnLst/>
              <a:rect l="l" t="t" r="r" b="b"/>
              <a:pathLst>
                <a:path w="17365" h="19691" extrusionOk="0">
                  <a:moveTo>
                    <a:pt x="1" y="0"/>
                  </a:moveTo>
                  <a:lnTo>
                    <a:pt x="7932" y="19690"/>
                  </a:lnTo>
                  <a:lnTo>
                    <a:pt x="9941" y="19690"/>
                  </a:lnTo>
                  <a:lnTo>
                    <a:pt x="17365" y="0"/>
                  </a:lnTo>
                  <a:lnTo>
                    <a:pt x="15419" y="0"/>
                  </a:lnTo>
                  <a:cubicBezTo>
                    <a:pt x="15419" y="0"/>
                    <a:pt x="9180" y="16898"/>
                    <a:pt x="8947" y="17491"/>
                  </a:cubicBezTo>
                  <a:cubicBezTo>
                    <a:pt x="8715" y="16898"/>
                    <a:pt x="2031" y="0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8"/>
            <p:cNvSpPr/>
            <p:nvPr/>
          </p:nvSpPr>
          <p:spPr>
            <a:xfrm>
              <a:off x="4365950" y="3000500"/>
              <a:ext cx="436225" cy="514500"/>
            </a:xfrm>
            <a:custGeom>
              <a:avLst/>
              <a:gdLst/>
              <a:ahLst/>
              <a:cxnLst/>
              <a:rect l="l" t="t" r="r" b="b"/>
              <a:pathLst>
                <a:path w="17449" h="20580" extrusionOk="0">
                  <a:moveTo>
                    <a:pt x="8757" y="1587"/>
                  </a:moveTo>
                  <a:cubicBezTo>
                    <a:pt x="13134" y="1587"/>
                    <a:pt x="15524" y="5331"/>
                    <a:pt x="15651" y="9074"/>
                  </a:cubicBezTo>
                  <a:lnTo>
                    <a:pt x="1841" y="9074"/>
                  </a:lnTo>
                  <a:cubicBezTo>
                    <a:pt x="2200" y="5331"/>
                    <a:pt x="4675" y="1587"/>
                    <a:pt x="8757" y="1587"/>
                  </a:cubicBezTo>
                  <a:close/>
                  <a:moveTo>
                    <a:pt x="8757" y="1"/>
                  </a:moveTo>
                  <a:cubicBezTo>
                    <a:pt x="6472" y="1"/>
                    <a:pt x="4484" y="805"/>
                    <a:pt x="2983" y="2327"/>
                  </a:cubicBezTo>
                  <a:cubicBezTo>
                    <a:pt x="1079" y="4252"/>
                    <a:pt x="1" y="7297"/>
                    <a:pt x="64" y="10639"/>
                  </a:cubicBezTo>
                  <a:cubicBezTo>
                    <a:pt x="22" y="13727"/>
                    <a:pt x="974" y="16413"/>
                    <a:pt x="2750" y="18232"/>
                  </a:cubicBezTo>
                  <a:cubicBezTo>
                    <a:pt x="4273" y="19776"/>
                    <a:pt x="6345" y="20579"/>
                    <a:pt x="8757" y="20579"/>
                  </a:cubicBezTo>
                  <a:cubicBezTo>
                    <a:pt x="13494" y="20579"/>
                    <a:pt x="16518" y="18041"/>
                    <a:pt x="17280" y="13452"/>
                  </a:cubicBezTo>
                  <a:lnTo>
                    <a:pt x="17322" y="13240"/>
                  </a:lnTo>
                  <a:lnTo>
                    <a:pt x="15545" y="13240"/>
                  </a:lnTo>
                  <a:lnTo>
                    <a:pt x="15524" y="13388"/>
                  </a:lnTo>
                  <a:cubicBezTo>
                    <a:pt x="14869" y="16899"/>
                    <a:pt x="12331" y="19014"/>
                    <a:pt x="8757" y="19014"/>
                  </a:cubicBezTo>
                  <a:cubicBezTo>
                    <a:pt x="6895" y="19014"/>
                    <a:pt x="5351" y="18380"/>
                    <a:pt x="4125" y="17153"/>
                  </a:cubicBezTo>
                  <a:cubicBezTo>
                    <a:pt x="2665" y="15651"/>
                    <a:pt x="1819" y="13304"/>
                    <a:pt x="1819" y="10703"/>
                  </a:cubicBezTo>
                  <a:cubicBezTo>
                    <a:pt x="1819" y="10681"/>
                    <a:pt x="1819" y="10660"/>
                    <a:pt x="1819" y="10660"/>
                  </a:cubicBezTo>
                  <a:lnTo>
                    <a:pt x="17428" y="10660"/>
                  </a:lnTo>
                  <a:lnTo>
                    <a:pt x="17449" y="10491"/>
                  </a:lnTo>
                  <a:cubicBezTo>
                    <a:pt x="17449" y="10237"/>
                    <a:pt x="17449" y="10005"/>
                    <a:pt x="17449" y="9751"/>
                  </a:cubicBezTo>
                  <a:cubicBezTo>
                    <a:pt x="17449" y="6748"/>
                    <a:pt x="16561" y="4146"/>
                    <a:pt x="14911" y="2412"/>
                  </a:cubicBezTo>
                  <a:cubicBezTo>
                    <a:pt x="13367" y="826"/>
                    <a:pt x="11316" y="1"/>
                    <a:pt x="875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8"/>
            <p:cNvSpPr/>
            <p:nvPr/>
          </p:nvSpPr>
          <p:spPr>
            <a:xfrm>
              <a:off x="4880950" y="3008800"/>
              <a:ext cx="232650" cy="495100"/>
            </a:xfrm>
            <a:custGeom>
              <a:avLst/>
              <a:gdLst/>
              <a:ahLst/>
              <a:cxnLst/>
              <a:rect l="l" t="t" r="r" b="b"/>
              <a:pathLst>
                <a:path w="9306" h="19804" extrusionOk="0">
                  <a:moveTo>
                    <a:pt x="8803" y="1"/>
                  </a:moveTo>
                  <a:cubicBezTo>
                    <a:pt x="5690" y="1"/>
                    <a:pt x="2777" y="1698"/>
                    <a:pt x="1777" y="4026"/>
                  </a:cubicBezTo>
                  <a:lnTo>
                    <a:pt x="1777" y="113"/>
                  </a:lnTo>
                  <a:lnTo>
                    <a:pt x="0" y="113"/>
                  </a:lnTo>
                  <a:lnTo>
                    <a:pt x="0" y="19803"/>
                  </a:lnTo>
                  <a:lnTo>
                    <a:pt x="1777" y="19803"/>
                  </a:lnTo>
                  <a:lnTo>
                    <a:pt x="1777" y="9059"/>
                  </a:lnTo>
                  <a:cubicBezTo>
                    <a:pt x="1925" y="6119"/>
                    <a:pt x="2559" y="4999"/>
                    <a:pt x="3913" y="3603"/>
                  </a:cubicBezTo>
                  <a:cubicBezTo>
                    <a:pt x="5554" y="1995"/>
                    <a:pt x="7421" y="1727"/>
                    <a:pt x="8474" y="1727"/>
                  </a:cubicBezTo>
                  <a:cubicBezTo>
                    <a:pt x="8750" y="1727"/>
                    <a:pt x="8970" y="1745"/>
                    <a:pt x="9116" y="1763"/>
                  </a:cubicBezTo>
                  <a:lnTo>
                    <a:pt x="9306" y="1805"/>
                  </a:lnTo>
                  <a:lnTo>
                    <a:pt x="9306" y="28"/>
                  </a:lnTo>
                  <a:lnTo>
                    <a:pt x="9137" y="7"/>
                  </a:lnTo>
                  <a:cubicBezTo>
                    <a:pt x="9025" y="3"/>
                    <a:pt x="8914" y="1"/>
                    <a:pt x="880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8"/>
            <p:cNvSpPr/>
            <p:nvPr/>
          </p:nvSpPr>
          <p:spPr>
            <a:xfrm>
              <a:off x="5127325" y="3000500"/>
              <a:ext cx="393400" cy="514500"/>
            </a:xfrm>
            <a:custGeom>
              <a:avLst/>
              <a:gdLst/>
              <a:ahLst/>
              <a:cxnLst/>
              <a:rect l="l" t="t" r="r" b="b"/>
              <a:pathLst>
                <a:path w="15736" h="20580" extrusionOk="0">
                  <a:moveTo>
                    <a:pt x="7847" y="1"/>
                  </a:moveTo>
                  <a:cubicBezTo>
                    <a:pt x="6176" y="1"/>
                    <a:pt x="678" y="382"/>
                    <a:pt x="678" y="5140"/>
                  </a:cubicBezTo>
                  <a:cubicBezTo>
                    <a:pt x="678" y="9434"/>
                    <a:pt x="4611" y="10216"/>
                    <a:pt x="7488" y="10787"/>
                  </a:cubicBezTo>
                  <a:lnTo>
                    <a:pt x="7995" y="10893"/>
                  </a:lnTo>
                  <a:cubicBezTo>
                    <a:pt x="11062" y="11527"/>
                    <a:pt x="13959" y="12098"/>
                    <a:pt x="13959" y="15080"/>
                  </a:cubicBezTo>
                  <a:cubicBezTo>
                    <a:pt x="13959" y="18634"/>
                    <a:pt x="9793" y="19014"/>
                    <a:pt x="7995" y="19014"/>
                  </a:cubicBezTo>
                  <a:cubicBezTo>
                    <a:pt x="4421" y="19014"/>
                    <a:pt x="1989" y="16857"/>
                    <a:pt x="1777" y="13515"/>
                  </a:cubicBezTo>
                  <a:lnTo>
                    <a:pt x="1756" y="13367"/>
                  </a:lnTo>
                  <a:lnTo>
                    <a:pt x="1" y="13367"/>
                  </a:lnTo>
                  <a:lnTo>
                    <a:pt x="1" y="13537"/>
                  </a:lnTo>
                  <a:cubicBezTo>
                    <a:pt x="128" y="17893"/>
                    <a:pt x="3173" y="20579"/>
                    <a:pt x="7995" y="20579"/>
                  </a:cubicBezTo>
                  <a:cubicBezTo>
                    <a:pt x="9814" y="20579"/>
                    <a:pt x="15736" y="20177"/>
                    <a:pt x="15736" y="15080"/>
                  </a:cubicBezTo>
                  <a:cubicBezTo>
                    <a:pt x="15736" y="10872"/>
                    <a:pt x="12564" y="9941"/>
                    <a:pt x="8757" y="9222"/>
                  </a:cubicBezTo>
                  <a:cubicBezTo>
                    <a:pt x="8757" y="9222"/>
                    <a:pt x="8143" y="9095"/>
                    <a:pt x="8143" y="9095"/>
                  </a:cubicBezTo>
                  <a:cubicBezTo>
                    <a:pt x="5225" y="8482"/>
                    <a:pt x="2454" y="7890"/>
                    <a:pt x="2454" y="5140"/>
                  </a:cubicBezTo>
                  <a:cubicBezTo>
                    <a:pt x="2454" y="2518"/>
                    <a:pt x="5246" y="1587"/>
                    <a:pt x="7847" y="1587"/>
                  </a:cubicBezTo>
                  <a:cubicBezTo>
                    <a:pt x="9899" y="1587"/>
                    <a:pt x="13367" y="2200"/>
                    <a:pt x="13410" y="6346"/>
                  </a:cubicBezTo>
                  <a:lnTo>
                    <a:pt x="13410" y="6515"/>
                  </a:lnTo>
                  <a:lnTo>
                    <a:pt x="15165" y="6515"/>
                  </a:lnTo>
                  <a:lnTo>
                    <a:pt x="15165" y="6346"/>
                  </a:lnTo>
                  <a:cubicBezTo>
                    <a:pt x="15165" y="2264"/>
                    <a:pt x="12564" y="1"/>
                    <a:pt x="784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8"/>
            <p:cNvSpPr/>
            <p:nvPr/>
          </p:nvSpPr>
          <p:spPr>
            <a:xfrm>
              <a:off x="5611125" y="3011625"/>
              <a:ext cx="43900" cy="492275"/>
            </a:xfrm>
            <a:custGeom>
              <a:avLst/>
              <a:gdLst/>
              <a:ahLst/>
              <a:cxnLst/>
              <a:rect l="l" t="t" r="r" b="b"/>
              <a:pathLst>
                <a:path w="1756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56" y="19690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8"/>
            <p:cNvSpPr/>
            <p:nvPr/>
          </p:nvSpPr>
          <p:spPr>
            <a:xfrm>
              <a:off x="5711575" y="2861450"/>
              <a:ext cx="680525" cy="815325"/>
            </a:xfrm>
            <a:custGeom>
              <a:avLst/>
              <a:gdLst/>
              <a:ahLst/>
              <a:cxnLst/>
              <a:rect l="l" t="t" r="r" b="b"/>
              <a:pathLst>
                <a:path w="27221" h="32613" extrusionOk="0">
                  <a:moveTo>
                    <a:pt x="3575" y="1"/>
                  </a:moveTo>
                  <a:lnTo>
                    <a:pt x="3575" y="6007"/>
                  </a:lnTo>
                  <a:lnTo>
                    <a:pt x="1" y="6007"/>
                  </a:lnTo>
                  <a:lnTo>
                    <a:pt x="1" y="7593"/>
                  </a:lnTo>
                  <a:lnTo>
                    <a:pt x="3575" y="7593"/>
                  </a:lnTo>
                  <a:lnTo>
                    <a:pt x="3575" y="20939"/>
                  </a:lnTo>
                  <a:cubicBezTo>
                    <a:pt x="3575" y="21044"/>
                    <a:pt x="3575" y="21171"/>
                    <a:pt x="3575" y="21277"/>
                  </a:cubicBezTo>
                  <a:cubicBezTo>
                    <a:pt x="3575" y="22779"/>
                    <a:pt x="3956" y="23878"/>
                    <a:pt x="4717" y="24619"/>
                  </a:cubicBezTo>
                  <a:cubicBezTo>
                    <a:pt x="5634" y="25518"/>
                    <a:pt x="7022" y="25735"/>
                    <a:pt x="8336" y="25735"/>
                  </a:cubicBezTo>
                  <a:cubicBezTo>
                    <a:pt x="8689" y="25735"/>
                    <a:pt x="9038" y="25720"/>
                    <a:pt x="9370" y="25697"/>
                  </a:cubicBezTo>
                  <a:lnTo>
                    <a:pt x="9518" y="25676"/>
                  </a:lnTo>
                  <a:lnTo>
                    <a:pt x="9518" y="24111"/>
                  </a:lnTo>
                  <a:lnTo>
                    <a:pt x="9349" y="24111"/>
                  </a:lnTo>
                  <a:cubicBezTo>
                    <a:pt x="9132" y="24117"/>
                    <a:pt x="8924" y="24120"/>
                    <a:pt x="8727" y="24120"/>
                  </a:cubicBezTo>
                  <a:cubicBezTo>
                    <a:pt x="7481" y="24120"/>
                    <a:pt x="6618" y="23985"/>
                    <a:pt x="6071" y="23455"/>
                  </a:cubicBezTo>
                  <a:cubicBezTo>
                    <a:pt x="5584" y="22969"/>
                    <a:pt x="5352" y="22165"/>
                    <a:pt x="5352" y="20939"/>
                  </a:cubicBezTo>
                  <a:lnTo>
                    <a:pt x="5352" y="7593"/>
                  </a:lnTo>
                  <a:lnTo>
                    <a:pt x="10258" y="7593"/>
                  </a:lnTo>
                  <a:cubicBezTo>
                    <a:pt x="12183" y="12183"/>
                    <a:pt x="17724" y="25316"/>
                    <a:pt x="17766" y="25422"/>
                  </a:cubicBezTo>
                  <a:cubicBezTo>
                    <a:pt x="16878" y="27876"/>
                    <a:pt x="16371" y="29314"/>
                    <a:pt x="15821" y="29842"/>
                  </a:cubicBezTo>
                  <a:cubicBezTo>
                    <a:pt x="14911" y="30773"/>
                    <a:pt x="14002" y="31048"/>
                    <a:pt x="11908" y="31048"/>
                  </a:cubicBezTo>
                  <a:lnTo>
                    <a:pt x="11739" y="31048"/>
                  </a:lnTo>
                  <a:lnTo>
                    <a:pt x="11739" y="32613"/>
                  </a:lnTo>
                  <a:lnTo>
                    <a:pt x="11908" y="32613"/>
                  </a:lnTo>
                  <a:cubicBezTo>
                    <a:pt x="14065" y="32613"/>
                    <a:pt x="15461" y="32550"/>
                    <a:pt x="16540" y="31725"/>
                  </a:cubicBezTo>
                  <a:cubicBezTo>
                    <a:pt x="17365" y="31069"/>
                    <a:pt x="17999" y="29694"/>
                    <a:pt x="18845" y="27664"/>
                  </a:cubicBezTo>
                  <a:cubicBezTo>
                    <a:pt x="18845" y="27664"/>
                    <a:pt x="27220" y="6007"/>
                    <a:pt x="27220" y="6007"/>
                  </a:cubicBezTo>
                  <a:lnTo>
                    <a:pt x="25232" y="6007"/>
                  </a:lnTo>
                  <a:cubicBezTo>
                    <a:pt x="25232" y="6007"/>
                    <a:pt x="19014" y="22609"/>
                    <a:pt x="18718" y="23371"/>
                  </a:cubicBezTo>
                  <a:cubicBezTo>
                    <a:pt x="18422" y="22609"/>
                    <a:pt x="11654" y="6007"/>
                    <a:pt x="11654" y="6007"/>
                  </a:cubicBezTo>
                  <a:lnTo>
                    <a:pt x="5352" y="6007"/>
                  </a:lnTo>
                  <a:lnTo>
                    <a:pt x="535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8"/>
            <p:cNvSpPr/>
            <p:nvPr/>
          </p:nvSpPr>
          <p:spPr>
            <a:xfrm>
              <a:off x="5611125" y="2861450"/>
              <a:ext cx="43900" cy="66125"/>
            </a:xfrm>
            <a:custGeom>
              <a:avLst/>
              <a:gdLst/>
              <a:ahLst/>
              <a:cxnLst/>
              <a:rect l="l" t="t" r="r" b="b"/>
              <a:pathLst>
                <a:path w="1756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56" y="2644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8"/>
            <p:cNvSpPr/>
            <p:nvPr/>
          </p:nvSpPr>
          <p:spPr>
            <a:xfrm>
              <a:off x="3441200" y="2009975"/>
              <a:ext cx="732850" cy="703600"/>
            </a:xfrm>
            <a:custGeom>
              <a:avLst/>
              <a:gdLst/>
              <a:ahLst/>
              <a:cxnLst/>
              <a:rect l="l" t="t" r="r" b="b"/>
              <a:pathLst>
                <a:path w="29314" h="28144" extrusionOk="0">
                  <a:moveTo>
                    <a:pt x="14678" y="1701"/>
                  </a:moveTo>
                  <a:cubicBezTo>
                    <a:pt x="20706" y="1701"/>
                    <a:pt x="24745" y="6650"/>
                    <a:pt x="24661" y="14433"/>
                  </a:cubicBezTo>
                  <a:cubicBezTo>
                    <a:pt x="24661" y="21687"/>
                    <a:pt x="20706" y="26277"/>
                    <a:pt x="14741" y="26277"/>
                  </a:cubicBezTo>
                  <a:cubicBezTo>
                    <a:pt x="9792" y="26277"/>
                    <a:pt x="4547" y="22279"/>
                    <a:pt x="4547" y="13460"/>
                  </a:cubicBezTo>
                  <a:cubicBezTo>
                    <a:pt x="4547" y="6100"/>
                    <a:pt x="8714" y="1701"/>
                    <a:pt x="14678" y="1701"/>
                  </a:cubicBezTo>
                  <a:close/>
                  <a:moveTo>
                    <a:pt x="14636" y="1"/>
                  </a:moveTo>
                  <a:cubicBezTo>
                    <a:pt x="5446" y="1"/>
                    <a:pt x="398" y="7263"/>
                    <a:pt x="191" y="13672"/>
                  </a:cubicBezTo>
                  <a:cubicBezTo>
                    <a:pt x="0" y="21962"/>
                    <a:pt x="6557" y="27969"/>
                    <a:pt x="14382" y="28138"/>
                  </a:cubicBezTo>
                  <a:cubicBezTo>
                    <a:pt x="14510" y="28141"/>
                    <a:pt x="14638" y="28143"/>
                    <a:pt x="14767" y="28143"/>
                  </a:cubicBezTo>
                  <a:cubicBezTo>
                    <a:pt x="21401" y="28143"/>
                    <a:pt x="28915" y="23331"/>
                    <a:pt x="29102" y="14306"/>
                  </a:cubicBezTo>
                  <a:cubicBezTo>
                    <a:pt x="29313" y="5127"/>
                    <a:pt x="21848" y="136"/>
                    <a:pt x="15186" y="9"/>
                  </a:cubicBezTo>
                  <a:cubicBezTo>
                    <a:pt x="15001" y="3"/>
                    <a:pt x="14817" y="1"/>
                    <a:pt x="14636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8"/>
            <p:cNvSpPr/>
            <p:nvPr/>
          </p:nvSpPr>
          <p:spPr>
            <a:xfrm>
              <a:off x="6030950" y="2019175"/>
              <a:ext cx="642950" cy="684750"/>
            </a:xfrm>
            <a:custGeom>
              <a:avLst/>
              <a:gdLst/>
              <a:ahLst/>
              <a:cxnLst/>
              <a:rect l="l" t="t" r="r" b="b"/>
              <a:pathLst>
                <a:path w="25718" h="27390" extrusionOk="0">
                  <a:moveTo>
                    <a:pt x="0" y="1"/>
                  </a:moveTo>
                  <a:lnTo>
                    <a:pt x="0" y="381"/>
                  </a:lnTo>
                  <a:cubicBezTo>
                    <a:pt x="1565" y="487"/>
                    <a:pt x="1988" y="783"/>
                    <a:pt x="1988" y="2983"/>
                  </a:cubicBezTo>
                  <a:lnTo>
                    <a:pt x="1988" y="24407"/>
                  </a:lnTo>
                  <a:cubicBezTo>
                    <a:pt x="1988" y="26607"/>
                    <a:pt x="1565" y="26903"/>
                    <a:pt x="0" y="27008"/>
                  </a:cubicBezTo>
                  <a:lnTo>
                    <a:pt x="0" y="27389"/>
                  </a:lnTo>
                  <a:lnTo>
                    <a:pt x="7825" y="27389"/>
                  </a:lnTo>
                  <a:lnTo>
                    <a:pt x="7825" y="27008"/>
                  </a:lnTo>
                  <a:cubicBezTo>
                    <a:pt x="6282" y="26903"/>
                    <a:pt x="5859" y="26607"/>
                    <a:pt x="5859" y="24407"/>
                  </a:cubicBezTo>
                  <a:lnTo>
                    <a:pt x="5859" y="14171"/>
                  </a:lnTo>
                  <a:lnTo>
                    <a:pt x="19881" y="14171"/>
                  </a:lnTo>
                  <a:lnTo>
                    <a:pt x="19881" y="24407"/>
                  </a:lnTo>
                  <a:cubicBezTo>
                    <a:pt x="19881" y="26607"/>
                    <a:pt x="19458" y="26903"/>
                    <a:pt x="17893" y="27008"/>
                  </a:cubicBezTo>
                  <a:lnTo>
                    <a:pt x="17893" y="27389"/>
                  </a:lnTo>
                  <a:lnTo>
                    <a:pt x="25718" y="27389"/>
                  </a:lnTo>
                  <a:lnTo>
                    <a:pt x="25718" y="27008"/>
                  </a:lnTo>
                  <a:cubicBezTo>
                    <a:pt x="24174" y="26903"/>
                    <a:pt x="23751" y="26607"/>
                    <a:pt x="23751" y="24407"/>
                  </a:cubicBezTo>
                  <a:lnTo>
                    <a:pt x="23751" y="2983"/>
                  </a:lnTo>
                  <a:cubicBezTo>
                    <a:pt x="23751" y="783"/>
                    <a:pt x="24174" y="487"/>
                    <a:pt x="25718" y="381"/>
                  </a:cubicBezTo>
                  <a:lnTo>
                    <a:pt x="25718" y="1"/>
                  </a:lnTo>
                  <a:lnTo>
                    <a:pt x="17893" y="1"/>
                  </a:lnTo>
                  <a:lnTo>
                    <a:pt x="17893" y="381"/>
                  </a:lnTo>
                  <a:cubicBezTo>
                    <a:pt x="19458" y="487"/>
                    <a:pt x="19881" y="783"/>
                    <a:pt x="19881" y="2983"/>
                  </a:cubicBezTo>
                  <a:lnTo>
                    <a:pt x="19881" y="12521"/>
                  </a:lnTo>
                  <a:lnTo>
                    <a:pt x="5859" y="12521"/>
                  </a:lnTo>
                  <a:lnTo>
                    <a:pt x="5859" y="2983"/>
                  </a:lnTo>
                  <a:cubicBezTo>
                    <a:pt x="5859" y="783"/>
                    <a:pt x="6282" y="487"/>
                    <a:pt x="7825" y="381"/>
                  </a:cubicBezTo>
                  <a:lnTo>
                    <a:pt x="782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8"/>
            <p:cNvSpPr/>
            <p:nvPr/>
          </p:nvSpPr>
          <p:spPr>
            <a:xfrm>
              <a:off x="4219500" y="2019175"/>
              <a:ext cx="626050" cy="684750"/>
            </a:xfrm>
            <a:custGeom>
              <a:avLst/>
              <a:gdLst/>
              <a:ahLst/>
              <a:cxnLst/>
              <a:rect l="l" t="t" r="r" b="b"/>
              <a:pathLst>
                <a:path w="25042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1544" y="466"/>
                    <a:pt x="1967" y="635"/>
                    <a:pt x="1967" y="2200"/>
                  </a:cubicBezTo>
                  <a:lnTo>
                    <a:pt x="1967" y="24407"/>
                  </a:lnTo>
                  <a:cubicBezTo>
                    <a:pt x="1967" y="26607"/>
                    <a:pt x="1544" y="26903"/>
                    <a:pt x="0" y="27008"/>
                  </a:cubicBezTo>
                  <a:lnTo>
                    <a:pt x="0" y="27389"/>
                  </a:lnTo>
                  <a:lnTo>
                    <a:pt x="5901" y="27389"/>
                  </a:lnTo>
                  <a:lnTo>
                    <a:pt x="5901" y="27008"/>
                  </a:lnTo>
                  <a:cubicBezTo>
                    <a:pt x="4357" y="26903"/>
                    <a:pt x="3913" y="26607"/>
                    <a:pt x="3913" y="24407"/>
                  </a:cubicBezTo>
                  <a:lnTo>
                    <a:pt x="3913" y="4463"/>
                  </a:lnTo>
                  <a:cubicBezTo>
                    <a:pt x="3913" y="4823"/>
                    <a:pt x="19183" y="23392"/>
                    <a:pt x="22482" y="27389"/>
                  </a:cubicBezTo>
                  <a:lnTo>
                    <a:pt x="23095" y="27389"/>
                  </a:lnTo>
                  <a:lnTo>
                    <a:pt x="23095" y="2200"/>
                  </a:lnTo>
                  <a:cubicBezTo>
                    <a:pt x="23095" y="635"/>
                    <a:pt x="23540" y="466"/>
                    <a:pt x="25041" y="381"/>
                  </a:cubicBezTo>
                  <a:lnTo>
                    <a:pt x="25041" y="1"/>
                  </a:lnTo>
                  <a:lnTo>
                    <a:pt x="19246" y="1"/>
                  </a:lnTo>
                  <a:lnTo>
                    <a:pt x="19246" y="381"/>
                  </a:lnTo>
                  <a:cubicBezTo>
                    <a:pt x="20748" y="466"/>
                    <a:pt x="21171" y="635"/>
                    <a:pt x="21171" y="2200"/>
                  </a:cubicBezTo>
                  <a:lnTo>
                    <a:pt x="21171" y="19627"/>
                  </a:lnTo>
                  <a:lnTo>
                    <a:pt x="524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8"/>
            <p:cNvSpPr/>
            <p:nvPr/>
          </p:nvSpPr>
          <p:spPr>
            <a:xfrm>
              <a:off x="4854500" y="2019175"/>
              <a:ext cx="640325" cy="684750"/>
            </a:xfrm>
            <a:custGeom>
              <a:avLst/>
              <a:gdLst/>
              <a:ahLst/>
              <a:cxnLst/>
              <a:rect l="l" t="t" r="r" b="b"/>
              <a:pathLst>
                <a:path w="25613" h="27390" extrusionOk="0">
                  <a:moveTo>
                    <a:pt x="11718" y="6240"/>
                  </a:moveTo>
                  <a:cubicBezTo>
                    <a:pt x="11718" y="6240"/>
                    <a:pt x="14192" y="12436"/>
                    <a:pt x="16286" y="17512"/>
                  </a:cubicBezTo>
                  <a:lnTo>
                    <a:pt x="7213" y="17512"/>
                  </a:lnTo>
                  <a:cubicBezTo>
                    <a:pt x="8989" y="13177"/>
                    <a:pt x="11718" y="6240"/>
                    <a:pt x="11718" y="6240"/>
                  </a:cubicBezTo>
                  <a:close/>
                  <a:moveTo>
                    <a:pt x="12542" y="1"/>
                  </a:moveTo>
                  <a:cubicBezTo>
                    <a:pt x="11146" y="3279"/>
                    <a:pt x="4738" y="18464"/>
                    <a:pt x="2517" y="23709"/>
                  </a:cubicBezTo>
                  <a:cubicBezTo>
                    <a:pt x="2116" y="24597"/>
                    <a:pt x="1502" y="26057"/>
                    <a:pt x="1037" y="26564"/>
                  </a:cubicBezTo>
                  <a:cubicBezTo>
                    <a:pt x="677" y="26945"/>
                    <a:pt x="318" y="26987"/>
                    <a:pt x="1" y="27008"/>
                  </a:cubicBezTo>
                  <a:lnTo>
                    <a:pt x="1" y="27389"/>
                  </a:lnTo>
                  <a:lnTo>
                    <a:pt x="5203" y="27389"/>
                  </a:lnTo>
                  <a:lnTo>
                    <a:pt x="5203" y="27008"/>
                  </a:lnTo>
                  <a:cubicBezTo>
                    <a:pt x="4802" y="27008"/>
                    <a:pt x="3913" y="27008"/>
                    <a:pt x="3850" y="26226"/>
                  </a:cubicBezTo>
                  <a:cubicBezTo>
                    <a:pt x="3829" y="25993"/>
                    <a:pt x="3892" y="25718"/>
                    <a:pt x="3998" y="25422"/>
                  </a:cubicBezTo>
                  <a:cubicBezTo>
                    <a:pt x="4146" y="24936"/>
                    <a:pt x="5203" y="22271"/>
                    <a:pt x="6536" y="19247"/>
                  </a:cubicBezTo>
                  <a:lnTo>
                    <a:pt x="16963" y="19247"/>
                  </a:lnTo>
                  <a:cubicBezTo>
                    <a:pt x="17999" y="21806"/>
                    <a:pt x="18929" y="23984"/>
                    <a:pt x="19374" y="24957"/>
                  </a:cubicBezTo>
                  <a:cubicBezTo>
                    <a:pt x="19479" y="25232"/>
                    <a:pt x="19754" y="25909"/>
                    <a:pt x="19754" y="26226"/>
                  </a:cubicBezTo>
                  <a:cubicBezTo>
                    <a:pt x="19754" y="26987"/>
                    <a:pt x="19078" y="27008"/>
                    <a:pt x="18337" y="27008"/>
                  </a:cubicBezTo>
                  <a:lnTo>
                    <a:pt x="18337" y="27389"/>
                  </a:lnTo>
                  <a:lnTo>
                    <a:pt x="25613" y="27389"/>
                  </a:lnTo>
                  <a:lnTo>
                    <a:pt x="25613" y="27008"/>
                  </a:lnTo>
                  <a:cubicBezTo>
                    <a:pt x="24724" y="26945"/>
                    <a:pt x="24428" y="26733"/>
                    <a:pt x="23773" y="25253"/>
                  </a:cubicBezTo>
                  <a:lnTo>
                    <a:pt x="1309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8"/>
            <p:cNvSpPr/>
            <p:nvPr/>
          </p:nvSpPr>
          <p:spPr>
            <a:xfrm>
              <a:off x="2647550" y="2019175"/>
              <a:ext cx="747675" cy="684750"/>
            </a:xfrm>
            <a:custGeom>
              <a:avLst/>
              <a:gdLst/>
              <a:ahLst/>
              <a:cxnLst/>
              <a:rect l="l" t="t" r="r" b="b"/>
              <a:pathLst>
                <a:path w="29907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889" y="424"/>
                    <a:pt x="1397" y="508"/>
                    <a:pt x="1672" y="847"/>
                  </a:cubicBezTo>
                  <a:cubicBezTo>
                    <a:pt x="1756" y="974"/>
                    <a:pt x="1841" y="1100"/>
                    <a:pt x="1883" y="1248"/>
                  </a:cubicBezTo>
                  <a:cubicBezTo>
                    <a:pt x="1926" y="1396"/>
                    <a:pt x="1947" y="1545"/>
                    <a:pt x="1968" y="1693"/>
                  </a:cubicBezTo>
                  <a:cubicBezTo>
                    <a:pt x="1968" y="1841"/>
                    <a:pt x="1989" y="2010"/>
                    <a:pt x="1989" y="2200"/>
                  </a:cubicBezTo>
                  <a:lnTo>
                    <a:pt x="1989" y="24407"/>
                  </a:lnTo>
                  <a:cubicBezTo>
                    <a:pt x="1989" y="26607"/>
                    <a:pt x="1566" y="26903"/>
                    <a:pt x="1" y="27008"/>
                  </a:cubicBezTo>
                  <a:lnTo>
                    <a:pt x="1" y="27389"/>
                  </a:lnTo>
                  <a:lnTo>
                    <a:pt x="5859" y="27389"/>
                  </a:lnTo>
                  <a:lnTo>
                    <a:pt x="5859" y="27008"/>
                  </a:lnTo>
                  <a:cubicBezTo>
                    <a:pt x="4294" y="26903"/>
                    <a:pt x="3871" y="26607"/>
                    <a:pt x="3871" y="24407"/>
                  </a:cubicBezTo>
                  <a:lnTo>
                    <a:pt x="3871" y="5394"/>
                  </a:lnTo>
                  <a:cubicBezTo>
                    <a:pt x="3871" y="5034"/>
                    <a:pt x="3787" y="4336"/>
                    <a:pt x="3787" y="4336"/>
                  </a:cubicBezTo>
                  <a:lnTo>
                    <a:pt x="3787" y="4336"/>
                  </a:lnTo>
                  <a:lnTo>
                    <a:pt x="4167" y="5394"/>
                  </a:lnTo>
                  <a:lnTo>
                    <a:pt x="13621" y="27283"/>
                  </a:lnTo>
                  <a:lnTo>
                    <a:pt x="14192" y="27283"/>
                  </a:lnTo>
                  <a:lnTo>
                    <a:pt x="23858" y="4759"/>
                  </a:lnTo>
                  <a:lnTo>
                    <a:pt x="24154" y="3829"/>
                  </a:lnTo>
                  <a:lnTo>
                    <a:pt x="24154" y="3829"/>
                  </a:lnTo>
                  <a:cubicBezTo>
                    <a:pt x="24154" y="3829"/>
                    <a:pt x="24069" y="4273"/>
                    <a:pt x="24069" y="4675"/>
                  </a:cubicBezTo>
                  <a:lnTo>
                    <a:pt x="24069" y="24407"/>
                  </a:lnTo>
                  <a:cubicBezTo>
                    <a:pt x="24069" y="26607"/>
                    <a:pt x="23646" y="26903"/>
                    <a:pt x="22102" y="27008"/>
                  </a:cubicBezTo>
                  <a:lnTo>
                    <a:pt x="22102" y="27389"/>
                  </a:lnTo>
                  <a:lnTo>
                    <a:pt x="29906" y="27389"/>
                  </a:lnTo>
                  <a:lnTo>
                    <a:pt x="29906" y="27008"/>
                  </a:lnTo>
                  <a:cubicBezTo>
                    <a:pt x="28362" y="26903"/>
                    <a:pt x="27939" y="26607"/>
                    <a:pt x="27939" y="24407"/>
                  </a:cubicBezTo>
                  <a:lnTo>
                    <a:pt x="27939" y="2200"/>
                  </a:lnTo>
                  <a:cubicBezTo>
                    <a:pt x="27939" y="635"/>
                    <a:pt x="28362" y="466"/>
                    <a:pt x="29864" y="381"/>
                  </a:cubicBezTo>
                  <a:lnTo>
                    <a:pt x="29864" y="1"/>
                  </a:lnTo>
                  <a:lnTo>
                    <a:pt x="23794" y="1"/>
                  </a:lnTo>
                  <a:lnTo>
                    <a:pt x="15038" y="20664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8"/>
            <p:cNvSpPr/>
            <p:nvPr/>
          </p:nvSpPr>
          <p:spPr>
            <a:xfrm>
              <a:off x="5526000" y="2011250"/>
              <a:ext cx="412975" cy="703250"/>
            </a:xfrm>
            <a:custGeom>
              <a:avLst/>
              <a:gdLst/>
              <a:ahLst/>
              <a:cxnLst/>
              <a:rect l="l" t="t" r="r" b="b"/>
              <a:pathLst>
                <a:path w="16519" h="28130" extrusionOk="0">
                  <a:moveTo>
                    <a:pt x="8460" y="0"/>
                  </a:moveTo>
                  <a:cubicBezTo>
                    <a:pt x="4632" y="0"/>
                    <a:pt x="127" y="2306"/>
                    <a:pt x="127" y="7128"/>
                  </a:cubicBezTo>
                  <a:cubicBezTo>
                    <a:pt x="127" y="10427"/>
                    <a:pt x="2094" y="12500"/>
                    <a:pt x="6007" y="14424"/>
                  </a:cubicBezTo>
                  <a:cubicBezTo>
                    <a:pt x="9877" y="16391"/>
                    <a:pt x="12817" y="17174"/>
                    <a:pt x="12817" y="21044"/>
                  </a:cubicBezTo>
                  <a:cubicBezTo>
                    <a:pt x="12817" y="23011"/>
                    <a:pt x="11696" y="26437"/>
                    <a:pt x="7339" y="26437"/>
                  </a:cubicBezTo>
                  <a:cubicBezTo>
                    <a:pt x="5605" y="26437"/>
                    <a:pt x="4209" y="25824"/>
                    <a:pt x="3131" y="24914"/>
                  </a:cubicBezTo>
                  <a:cubicBezTo>
                    <a:pt x="550" y="22482"/>
                    <a:pt x="593" y="20558"/>
                    <a:pt x="402" y="19839"/>
                  </a:cubicBezTo>
                  <a:lnTo>
                    <a:pt x="0" y="19839"/>
                  </a:lnTo>
                  <a:lnTo>
                    <a:pt x="127" y="25866"/>
                  </a:lnTo>
                  <a:cubicBezTo>
                    <a:pt x="1967" y="26966"/>
                    <a:pt x="4696" y="28129"/>
                    <a:pt x="7572" y="28129"/>
                  </a:cubicBezTo>
                  <a:lnTo>
                    <a:pt x="7741" y="28129"/>
                  </a:lnTo>
                  <a:cubicBezTo>
                    <a:pt x="12013" y="28066"/>
                    <a:pt x="16518" y="24893"/>
                    <a:pt x="16518" y="19902"/>
                  </a:cubicBezTo>
                  <a:cubicBezTo>
                    <a:pt x="16518" y="14509"/>
                    <a:pt x="12732" y="13261"/>
                    <a:pt x="8904" y="11273"/>
                  </a:cubicBezTo>
                  <a:cubicBezTo>
                    <a:pt x="5034" y="9391"/>
                    <a:pt x="3427" y="8418"/>
                    <a:pt x="3427" y="5880"/>
                  </a:cubicBezTo>
                  <a:cubicBezTo>
                    <a:pt x="3427" y="4146"/>
                    <a:pt x="4484" y="1608"/>
                    <a:pt x="7910" y="1608"/>
                  </a:cubicBezTo>
                  <a:cubicBezTo>
                    <a:pt x="8989" y="1608"/>
                    <a:pt x="9941" y="1883"/>
                    <a:pt x="10787" y="2327"/>
                  </a:cubicBezTo>
                  <a:cubicBezTo>
                    <a:pt x="13557" y="3871"/>
                    <a:pt x="13684" y="6049"/>
                    <a:pt x="14044" y="7424"/>
                  </a:cubicBezTo>
                  <a:lnTo>
                    <a:pt x="14446" y="7424"/>
                  </a:lnTo>
                  <a:lnTo>
                    <a:pt x="14213" y="1333"/>
                  </a:lnTo>
                  <a:cubicBezTo>
                    <a:pt x="12458" y="593"/>
                    <a:pt x="11062" y="254"/>
                    <a:pt x="10068" y="106"/>
                  </a:cubicBezTo>
                  <a:cubicBezTo>
                    <a:pt x="9475" y="43"/>
                    <a:pt x="8926" y="0"/>
                    <a:pt x="846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8"/>
            <p:cNvSpPr/>
            <p:nvPr/>
          </p:nvSpPr>
          <p:spPr>
            <a:xfrm>
              <a:off x="1106300" y="2016000"/>
              <a:ext cx="1034750" cy="1316050"/>
            </a:xfrm>
            <a:custGeom>
              <a:avLst/>
              <a:gdLst/>
              <a:ahLst/>
              <a:cxnLst/>
              <a:rect l="l" t="t" r="r" b="b"/>
              <a:pathLst>
                <a:path w="41390" h="52642" extrusionOk="0">
                  <a:moveTo>
                    <a:pt x="127" y="1"/>
                  </a:moveTo>
                  <a:lnTo>
                    <a:pt x="127" y="21108"/>
                  </a:lnTo>
                  <a:cubicBezTo>
                    <a:pt x="127" y="22229"/>
                    <a:pt x="0" y="30900"/>
                    <a:pt x="5436" y="39846"/>
                  </a:cubicBezTo>
                  <a:cubicBezTo>
                    <a:pt x="10300" y="47946"/>
                    <a:pt x="17576" y="51500"/>
                    <a:pt x="20685" y="52642"/>
                  </a:cubicBezTo>
                  <a:cubicBezTo>
                    <a:pt x="23815" y="51500"/>
                    <a:pt x="31069" y="47946"/>
                    <a:pt x="35954" y="39846"/>
                  </a:cubicBezTo>
                  <a:cubicBezTo>
                    <a:pt x="41390" y="30900"/>
                    <a:pt x="41263" y="22229"/>
                    <a:pt x="41263" y="21108"/>
                  </a:cubicBezTo>
                  <a:lnTo>
                    <a:pt x="41263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8"/>
            <p:cNvSpPr/>
            <p:nvPr/>
          </p:nvSpPr>
          <p:spPr>
            <a:xfrm>
              <a:off x="923875" y="2791125"/>
              <a:ext cx="1399075" cy="741325"/>
            </a:xfrm>
            <a:custGeom>
              <a:avLst/>
              <a:gdLst/>
              <a:ahLst/>
              <a:cxnLst/>
              <a:rect l="l" t="t" r="r" b="b"/>
              <a:pathLst>
                <a:path w="55963" h="29653" extrusionOk="0">
                  <a:moveTo>
                    <a:pt x="4971" y="1"/>
                  </a:moveTo>
                  <a:lnTo>
                    <a:pt x="4442" y="487"/>
                  </a:lnTo>
                  <a:lnTo>
                    <a:pt x="1" y="4484"/>
                  </a:lnTo>
                  <a:lnTo>
                    <a:pt x="85" y="4759"/>
                  </a:lnTo>
                  <a:cubicBezTo>
                    <a:pt x="1143" y="8143"/>
                    <a:pt x="2877" y="11612"/>
                    <a:pt x="4146" y="13917"/>
                  </a:cubicBezTo>
                  <a:lnTo>
                    <a:pt x="4421" y="14403"/>
                  </a:lnTo>
                  <a:lnTo>
                    <a:pt x="6261" y="12754"/>
                  </a:lnTo>
                  <a:cubicBezTo>
                    <a:pt x="6324" y="12881"/>
                    <a:pt x="6388" y="13008"/>
                    <a:pt x="6451" y="13135"/>
                  </a:cubicBezTo>
                  <a:cubicBezTo>
                    <a:pt x="11062" y="20473"/>
                    <a:pt x="17555" y="25824"/>
                    <a:pt x="25253" y="28658"/>
                  </a:cubicBezTo>
                  <a:lnTo>
                    <a:pt x="27982" y="29652"/>
                  </a:lnTo>
                  <a:lnTo>
                    <a:pt x="30731" y="28658"/>
                  </a:lnTo>
                  <a:cubicBezTo>
                    <a:pt x="38429" y="25824"/>
                    <a:pt x="44922" y="20473"/>
                    <a:pt x="49512" y="13135"/>
                  </a:cubicBezTo>
                  <a:cubicBezTo>
                    <a:pt x="49575" y="13029"/>
                    <a:pt x="49660" y="12881"/>
                    <a:pt x="49723" y="12754"/>
                  </a:cubicBezTo>
                  <a:lnTo>
                    <a:pt x="51542" y="14403"/>
                  </a:lnTo>
                  <a:lnTo>
                    <a:pt x="51817" y="13917"/>
                  </a:lnTo>
                  <a:cubicBezTo>
                    <a:pt x="53086" y="11633"/>
                    <a:pt x="54820" y="8186"/>
                    <a:pt x="55878" y="4738"/>
                  </a:cubicBezTo>
                  <a:lnTo>
                    <a:pt x="55962" y="4484"/>
                  </a:lnTo>
                  <a:lnTo>
                    <a:pt x="51013" y="1"/>
                  </a:lnTo>
                  <a:lnTo>
                    <a:pt x="50823" y="678"/>
                  </a:lnTo>
                  <a:cubicBezTo>
                    <a:pt x="50590" y="1502"/>
                    <a:pt x="50315" y="2285"/>
                    <a:pt x="50040" y="3046"/>
                  </a:cubicBezTo>
                  <a:lnTo>
                    <a:pt x="48264" y="1439"/>
                  </a:lnTo>
                  <a:lnTo>
                    <a:pt x="48052" y="2095"/>
                  </a:lnTo>
                  <a:cubicBezTo>
                    <a:pt x="47101" y="4886"/>
                    <a:pt x="45874" y="7530"/>
                    <a:pt x="44372" y="9899"/>
                  </a:cubicBezTo>
                  <a:cubicBezTo>
                    <a:pt x="40523" y="16095"/>
                    <a:pt x="35067" y="20600"/>
                    <a:pt x="28637" y="22948"/>
                  </a:cubicBezTo>
                  <a:cubicBezTo>
                    <a:pt x="28637" y="22948"/>
                    <a:pt x="28172" y="23117"/>
                    <a:pt x="27982" y="23181"/>
                  </a:cubicBezTo>
                  <a:cubicBezTo>
                    <a:pt x="27791" y="23117"/>
                    <a:pt x="27326" y="22948"/>
                    <a:pt x="27326" y="22948"/>
                  </a:cubicBezTo>
                  <a:cubicBezTo>
                    <a:pt x="20918" y="20600"/>
                    <a:pt x="15461" y="16095"/>
                    <a:pt x="11591" y="9899"/>
                  </a:cubicBezTo>
                  <a:cubicBezTo>
                    <a:pt x="10110" y="7530"/>
                    <a:pt x="8862" y="4907"/>
                    <a:pt x="7932" y="2095"/>
                  </a:cubicBezTo>
                  <a:lnTo>
                    <a:pt x="7720" y="1439"/>
                  </a:lnTo>
                  <a:lnTo>
                    <a:pt x="7213" y="1904"/>
                  </a:lnTo>
                  <a:lnTo>
                    <a:pt x="5944" y="3025"/>
                  </a:lnTo>
                  <a:cubicBezTo>
                    <a:pt x="5669" y="2285"/>
                    <a:pt x="5394" y="1502"/>
                    <a:pt x="5161" y="67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8"/>
            <p:cNvSpPr/>
            <p:nvPr/>
          </p:nvSpPr>
          <p:spPr>
            <a:xfrm>
              <a:off x="2026300" y="2241775"/>
              <a:ext cx="25400" cy="44450"/>
            </a:xfrm>
            <a:custGeom>
              <a:avLst/>
              <a:gdLst/>
              <a:ahLst/>
              <a:cxnLst/>
              <a:rect l="l" t="t" r="r" b="b"/>
              <a:pathLst>
                <a:path w="1016" h="1778" extrusionOk="0">
                  <a:moveTo>
                    <a:pt x="973" y="1"/>
                  </a:moveTo>
                  <a:cubicBezTo>
                    <a:pt x="656" y="170"/>
                    <a:pt x="381" y="424"/>
                    <a:pt x="212" y="741"/>
                  </a:cubicBezTo>
                  <a:cubicBezTo>
                    <a:pt x="64" y="995"/>
                    <a:pt x="0" y="1269"/>
                    <a:pt x="0" y="1566"/>
                  </a:cubicBezTo>
                  <a:cubicBezTo>
                    <a:pt x="0" y="1629"/>
                    <a:pt x="22" y="1714"/>
                    <a:pt x="22" y="1777"/>
                  </a:cubicBezTo>
                  <a:cubicBezTo>
                    <a:pt x="170" y="1650"/>
                    <a:pt x="339" y="1544"/>
                    <a:pt x="508" y="1481"/>
                  </a:cubicBezTo>
                  <a:cubicBezTo>
                    <a:pt x="635" y="1354"/>
                    <a:pt x="741" y="1206"/>
                    <a:pt x="825" y="1058"/>
                  </a:cubicBezTo>
                  <a:cubicBezTo>
                    <a:pt x="931" y="825"/>
                    <a:pt x="1016" y="529"/>
                    <a:pt x="1016" y="233"/>
                  </a:cubicBezTo>
                  <a:cubicBezTo>
                    <a:pt x="1016" y="170"/>
                    <a:pt x="994" y="64"/>
                    <a:pt x="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8"/>
            <p:cNvSpPr/>
            <p:nvPr/>
          </p:nvSpPr>
          <p:spPr>
            <a:xfrm>
              <a:off x="1943275" y="2386850"/>
              <a:ext cx="50800" cy="18125"/>
            </a:xfrm>
            <a:custGeom>
              <a:avLst/>
              <a:gdLst/>
              <a:ahLst/>
              <a:cxnLst/>
              <a:rect l="l" t="t" r="r" b="b"/>
              <a:pathLst>
                <a:path w="2032" h="725" extrusionOk="0">
                  <a:moveTo>
                    <a:pt x="1200" y="1"/>
                  </a:moveTo>
                  <a:cubicBezTo>
                    <a:pt x="1125" y="1"/>
                    <a:pt x="1050" y="5"/>
                    <a:pt x="974" y="14"/>
                  </a:cubicBezTo>
                  <a:cubicBezTo>
                    <a:pt x="614" y="77"/>
                    <a:pt x="297" y="267"/>
                    <a:pt x="1" y="521"/>
                  </a:cubicBezTo>
                  <a:cubicBezTo>
                    <a:pt x="289" y="657"/>
                    <a:pt x="576" y="724"/>
                    <a:pt x="864" y="724"/>
                  </a:cubicBezTo>
                  <a:cubicBezTo>
                    <a:pt x="936" y="724"/>
                    <a:pt x="1008" y="720"/>
                    <a:pt x="1080" y="712"/>
                  </a:cubicBezTo>
                  <a:cubicBezTo>
                    <a:pt x="1460" y="648"/>
                    <a:pt x="1777" y="479"/>
                    <a:pt x="2031" y="204"/>
                  </a:cubicBezTo>
                  <a:cubicBezTo>
                    <a:pt x="1777" y="69"/>
                    <a:pt x="1497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8"/>
            <p:cNvSpPr/>
            <p:nvPr/>
          </p:nvSpPr>
          <p:spPr>
            <a:xfrm>
              <a:off x="1923725" y="2359150"/>
              <a:ext cx="27000" cy="41800"/>
            </a:xfrm>
            <a:custGeom>
              <a:avLst/>
              <a:gdLst/>
              <a:ahLst/>
              <a:cxnLst/>
              <a:rect l="l" t="t" r="r" b="b"/>
              <a:pathLst>
                <a:path w="1080" h="1672" extrusionOk="0">
                  <a:moveTo>
                    <a:pt x="1058" y="1"/>
                  </a:moveTo>
                  <a:cubicBezTo>
                    <a:pt x="719" y="149"/>
                    <a:pt x="445" y="360"/>
                    <a:pt x="254" y="656"/>
                  </a:cubicBezTo>
                  <a:cubicBezTo>
                    <a:pt x="85" y="931"/>
                    <a:pt x="0" y="1249"/>
                    <a:pt x="0" y="1587"/>
                  </a:cubicBezTo>
                  <a:cubicBezTo>
                    <a:pt x="0" y="1629"/>
                    <a:pt x="0" y="1650"/>
                    <a:pt x="0" y="1671"/>
                  </a:cubicBezTo>
                  <a:cubicBezTo>
                    <a:pt x="339" y="1545"/>
                    <a:pt x="635" y="1333"/>
                    <a:pt x="804" y="1016"/>
                  </a:cubicBezTo>
                  <a:cubicBezTo>
                    <a:pt x="973" y="741"/>
                    <a:pt x="1079" y="445"/>
                    <a:pt x="1079" y="106"/>
                  </a:cubicBezTo>
                  <a:cubicBezTo>
                    <a:pt x="1079" y="64"/>
                    <a:pt x="1058" y="43"/>
                    <a:pt x="1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8"/>
            <p:cNvSpPr/>
            <p:nvPr/>
          </p:nvSpPr>
          <p:spPr>
            <a:xfrm>
              <a:off x="1954400" y="2339075"/>
              <a:ext cx="19050" cy="43900"/>
            </a:xfrm>
            <a:custGeom>
              <a:avLst/>
              <a:gdLst/>
              <a:ahLst/>
              <a:cxnLst/>
              <a:rect l="l" t="t" r="r" b="b"/>
              <a:pathLst>
                <a:path w="762" h="1756" extrusionOk="0">
                  <a:moveTo>
                    <a:pt x="656" y="0"/>
                  </a:moveTo>
                  <a:cubicBezTo>
                    <a:pt x="423" y="169"/>
                    <a:pt x="254" y="360"/>
                    <a:pt x="127" y="571"/>
                  </a:cubicBezTo>
                  <a:cubicBezTo>
                    <a:pt x="190" y="973"/>
                    <a:pt x="148" y="1375"/>
                    <a:pt x="0" y="1713"/>
                  </a:cubicBezTo>
                  <a:cubicBezTo>
                    <a:pt x="0" y="1713"/>
                    <a:pt x="0" y="1734"/>
                    <a:pt x="0" y="1755"/>
                  </a:cubicBezTo>
                  <a:cubicBezTo>
                    <a:pt x="85" y="1734"/>
                    <a:pt x="148" y="1692"/>
                    <a:pt x="233" y="1671"/>
                  </a:cubicBezTo>
                  <a:cubicBezTo>
                    <a:pt x="423" y="1480"/>
                    <a:pt x="571" y="1290"/>
                    <a:pt x="656" y="1036"/>
                  </a:cubicBezTo>
                  <a:cubicBezTo>
                    <a:pt x="719" y="867"/>
                    <a:pt x="761" y="677"/>
                    <a:pt x="761" y="486"/>
                  </a:cubicBezTo>
                  <a:cubicBezTo>
                    <a:pt x="761" y="338"/>
                    <a:pt x="698" y="169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8"/>
            <p:cNvSpPr/>
            <p:nvPr/>
          </p:nvSpPr>
          <p:spPr>
            <a:xfrm>
              <a:off x="1977125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381" y="0"/>
                  </a:moveTo>
                  <a:cubicBezTo>
                    <a:pt x="191" y="212"/>
                    <a:pt x="64" y="423"/>
                    <a:pt x="0" y="677"/>
                  </a:cubicBezTo>
                  <a:cubicBezTo>
                    <a:pt x="149" y="1058"/>
                    <a:pt x="191" y="1438"/>
                    <a:pt x="127" y="1819"/>
                  </a:cubicBezTo>
                  <a:cubicBezTo>
                    <a:pt x="127" y="1819"/>
                    <a:pt x="149" y="1840"/>
                    <a:pt x="149" y="1861"/>
                  </a:cubicBezTo>
                  <a:cubicBezTo>
                    <a:pt x="212" y="1819"/>
                    <a:pt x="297" y="1756"/>
                    <a:pt x="360" y="1713"/>
                  </a:cubicBezTo>
                  <a:cubicBezTo>
                    <a:pt x="508" y="1502"/>
                    <a:pt x="614" y="1269"/>
                    <a:pt x="614" y="994"/>
                  </a:cubicBezTo>
                  <a:cubicBezTo>
                    <a:pt x="635" y="952"/>
                    <a:pt x="635" y="910"/>
                    <a:pt x="635" y="867"/>
                  </a:cubicBezTo>
                  <a:cubicBezTo>
                    <a:pt x="635" y="550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8"/>
            <p:cNvSpPr/>
            <p:nvPr/>
          </p:nvSpPr>
          <p:spPr>
            <a:xfrm>
              <a:off x="1990875" y="2287250"/>
              <a:ext cx="16950" cy="46550"/>
            </a:xfrm>
            <a:custGeom>
              <a:avLst/>
              <a:gdLst/>
              <a:ahLst/>
              <a:cxnLst/>
              <a:rect l="l" t="t" r="r" b="b"/>
              <a:pathLst>
                <a:path w="678" h="1862" extrusionOk="0">
                  <a:moveTo>
                    <a:pt x="170" y="0"/>
                  </a:moveTo>
                  <a:cubicBezTo>
                    <a:pt x="64" y="233"/>
                    <a:pt x="0" y="466"/>
                    <a:pt x="0" y="719"/>
                  </a:cubicBezTo>
                  <a:cubicBezTo>
                    <a:pt x="191" y="1079"/>
                    <a:pt x="339" y="1439"/>
                    <a:pt x="360" y="1819"/>
                  </a:cubicBezTo>
                  <a:cubicBezTo>
                    <a:pt x="381" y="1819"/>
                    <a:pt x="381" y="1840"/>
                    <a:pt x="402" y="1862"/>
                  </a:cubicBezTo>
                  <a:cubicBezTo>
                    <a:pt x="445" y="1798"/>
                    <a:pt x="508" y="1735"/>
                    <a:pt x="571" y="1671"/>
                  </a:cubicBezTo>
                  <a:cubicBezTo>
                    <a:pt x="635" y="1502"/>
                    <a:pt x="677" y="1333"/>
                    <a:pt x="677" y="1142"/>
                  </a:cubicBezTo>
                  <a:cubicBezTo>
                    <a:pt x="677" y="1079"/>
                    <a:pt x="677" y="994"/>
                    <a:pt x="656" y="910"/>
                  </a:cubicBezTo>
                  <a:cubicBezTo>
                    <a:pt x="614" y="571"/>
                    <a:pt x="423" y="254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8"/>
            <p:cNvSpPr/>
            <p:nvPr/>
          </p:nvSpPr>
          <p:spPr>
            <a:xfrm>
              <a:off x="1996150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64" y="0"/>
                  </a:moveTo>
                  <a:cubicBezTo>
                    <a:pt x="43" y="148"/>
                    <a:pt x="1" y="275"/>
                    <a:pt x="1" y="402"/>
                  </a:cubicBezTo>
                  <a:cubicBezTo>
                    <a:pt x="1" y="529"/>
                    <a:pt x="22" y="635"/>
                    <a:pt x="43" y="762"/>
                  </a:cubicBezTo>
                  <a:cubicBezTo>
                    <a:pt x="360" y="1036"/>
                    <a:pt x="572" y="1375"/>
                    <a:pt x="678" y="1713"/>
                  </a:cubicBezTo>
                  <a:cubicBezTo>
                    <a:pt x="699" y="1734"/>
                    <a:pt x="720" y="1734"/>
                    <a:pt x="720" y="1756"/>
                  </a:cubicBezTo>
                  <a:cubicBezTo>
                    <a:pt x="762" y="1671"/>
                    <a:pt x="805" y="1608"/>
                    <a:pt x="868" y="1523"/>
                  </a:cubicBezTo>
                  <a:cubicBezTo>
                    <a:pt x="868" y="1481"/>
                    <a:pt x="868" y="1459"/>
                    <a:pt x="868" y="1417"/>
                  </a:cubicBezTo>
                  <a:cubicBezTo>
                    <a:pt x="868" y="1206"/>
                    <a:pt x="847" y="994"/>
                    <a:pt x="762" y="783"/>
                  </a:cubicBezTo>
                  <a:cubicBezTo>
                    <a:pt x="635" y="465"/>
                    <a:pt x="382" y="21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8"/>
            <p:cNvSpPr/>
            <p:nvPr/>
          </p:nvSpPr>
          <p:spPr>
            <a:xfrm>
              <a:off x="19935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0" y="1"/>
                  </a:moveTo>
                  <a:cubicBezTo>
                    <a:pt x="0" y="297"/>
                    <a:pt x="42" y="530"/>
                    <a:pt x="169" y="783"/>
                  </a:cubicBezTo>
                  <a:cubicBezTo>
                    <a:pt x="529" y="953"/>
                    <a:pt x="825" y="1249"/>
                    <a:pt x="1015" y="1566"/>
                  </a:cubicBezTo>
                  <a:lnTo>
                    <a:pt x="1058" y="1566"/>
                  </a:lnTo>
                  <a:cubicBezTo>
                    <a:pt x="1079" y="1481"/>
                    <a:pt x="1100" y="1397"/>
                    <a:pt x="1142" y="1333"/>
                  </a:cubicBezTo>
                  <a:cubicBezTo>
                    <a:pt x="1100" y="1058"/>
                    <a:pt x="1015" y="826"/>
                    <a:pt x="867" y="614"/>
                  </a:cubicBezTo>
                  <a:cubicBezTo>
                    <a:pt x="656" y="339"/>
                    <a:pt x="339" y="14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8"/>
            <p:cNvSpPr/>
            <p:nvPr/>
          </p:nvSpPr>
          <p:spPr>
            <a:xfrm>
              <a:off x="1983475" y="2202650"/>
              <a:ext cx="34375" cy="31750"/>
            </a:xfrm>
            <a:custGeom>
              <a:avLst/>
              <a:gdLst/>
              <a:ahLst/>
              <a:cxnLst/>
              <a:rect l="l" t="t" r="r" b="b"/>
              <a:pathLst>
                <a:path w="1375" h="1270" extrusionOk="0">
                  <a:moveTo>
                    <a:pt x="0" y="0"/>
                  </a:moveTo>
                  <a:cubicBezTo>
                    <a:pt x="85" y="254"/>
                    <a:pt x="169" y="487"/>
                    <a:pt x="339" y="677"/>
                  </a:cubicBezTo>
                  <a:cubicBezTo>
                    <a:pt x="719" y="804"/>
                    <a:pt x="1058" y="994"/>
                    <a:pt x="1312" y="1248"/>
                  </a:cubicBezTo>
                  <a:cubicBezTo>
                    <a:pt x="1333" y="1269"/>
                    <a:pt x="1354" y="1269"/>
                    <a:pt x="1375" y="1269"/>
                  </a:cubicBezTo>
                  <a:cubicBezTo>
                    <a:pt x="1375" y="1185"/>
                    <a:pt x="1375" y="1100"/>
                    <a:pt x="1375" y="1037"/>
                  </a:cubicBezTo>
                  <a:cubicBezTo>
                    <a:pt x="1290" y="783"/>
                    <a:pt x="1142" y="550"/>
                    <a:pt x="952" y="381"/>
                  </a:cubicBezTo>
                  <a:cubicBezTo>
                    <a:pt x="677" y="170"/>
                    <a:pt x="381" y="4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8"/>
            <p:cNvSpPr/>
            <p:nvPr/>
          </p:nvSpPr>
          <p:spPr>
            <a:xfrm>
              <a:off x="196655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74" y="1"/>
                  </a:moveTo>
                  <a:cubicBezTo>
                    <a:pt x="117" y="1"/>
                    <a:pt x="59" y="2"/>
                    <a:pt x="1" y="6"/>
                  </a:cubicBezTo>
                  <a:cubicBezTo>
                    <a:pt x="127" y="259"/>
                    <a:pt x="297" y="471"/>
                    <a:pt x="508" y="619"/>
                  </a:cubicBezTo>
                  <a:cubicBezTo>
                    <a:pt x="931" y="640"/>
                    <a:pt x="1269" y="746"/>
                    <a:pt x="1608" y="957"/>
                  </a:cubicBezTo>
                  <a:lnTo>
                    <a:pt x="1629" y="957"/>
                  </a:lnTo>
                  <a:cubicBezTo>
                    <a:pt x="1608" y="873"/>
                    <a:pt x="1608" y="788"/>
                    <a:pt x="1587" y="704"/>
                  </a:cubicBezTo>
                  <a:cubicBezTo>
                    <a:pt x="1439" y="471"/>
                    <a:pt x="1248" y="302"/>
                    <a:pt x="1037" y="196"/>
                  </a:cubicBezTo>
                  <a:cubicBezTo>
                    <a:pt x="769" y="53"/>
                    <a:pt x="48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8"/>
            <p:cNvSpPr/>
            <p:nvPr/>
          </p:nvSpPr>
          <p:spPr>
            <a:xfrm>
              <a:off x="1975000" y="2359300"/>
              <a:ext cx="46575" cy="21550"/>
            </a:xfrm>
            <a:custGeom>
              <a:avLst/>
              <a:gdLst/>
              <a:ahLst/>
              <a:cxnLst/>
              <a:rect l="l" t="t" r="r" b="b"/>
              <a:pathLst>
                <a:path w="1863" h="862" extrusionOk="0">
                  <a:moveTo>
                    <a:pt x="1374" y="1"/>
                  </a:moveTo>
                  <a:cubicBezTo>
                    <a:pt x="1161" y="1"/>
                    <a:pt x="955" y="37"/>
                    <a:pt x="762" y="122"/>
                  </a:cubicBezTo>
                  <a:cubicBezTo>
                    <a:pt x="466" y="248"/>
                    <a:pt x="212" y="502"/>
                    <a:pt x="1" y="777"/>
                  </a:cubicBezTo>
                  <a:cubicBezTo>
                    <a:pt x="191" y="777"/>
                    <a:pt x="382" y="820"/>
                    <a:pt x="551" y="862"/>
                  </a:cubicBezTo>
                  <a:cubicBezTo>
                    <a:pt x="720" y="862"/>
                    <a:pt x="868" y="820"/>
                    <a:pt x="1037" y="756"/>
                  </a:cubicBezTo>
                  <a:cubicBezTo>
                    <a:pt x="1376" y="629"/>
                    <a:pt x="1651" y="375"/>
                    <a:pt x="1862" y="58"/>
                  </a:cubicBezTo>
                  <a:cubicBezTo>
                    <a:pt x="1698" y="22"/>
                    <a:pt x="15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8"/>
            <p:cNvSpPr/>
            <p:nvPr/>
          </p:nvSpPr>
          <p:spPr>
            <a:xfrm>
              <a:off x="1999325" y="2323200"/>
              <a:ext cx="41800" cy="29100"/>
            </a:xfrm>
            <a:custGeom>
              <a:avLst/>
              <a:gdLst/>
              <a:ahLst/>
              <a:cxnLst/>
              <a:rect l="l" t="t" r="r" b="b"/>
              <a:pathLst>
                <a:path w="1672" h="1164" extrusionOk="0">
                  <a:moveTo>
                    <a:pt x="1672" y="1"/>
                  </a:moveTo>
                  <a:cubicBezTo>
                    <a:pt x="1270" y="1"/>
                    <a:pt x="910" y="106"/>
                    <a:pt x="614" y="318"/>
                  </a:cubicBezTo>
                  <a:cubicBezTo>
                    <a:pt x="339" y="529"/>
                    <a:pt x="128" y="825"/>
                    <a:pt x="1" y="1164"/>
                  </a:cubicBezTo>
                  <a:cubicBezTo>
                    <a:pt x="140" y="1133"/>
                    <a:pt x="279" y="1113"/>
                    <a:pt x="419" y="1113"/>
                  </a:cubicBezTo>
                  <a:cubicBezTo>
                    <a:pt x="470" y="1113"/>
                    <a:pt x="521" y="1116"/>
                    <a:pt x="572" y="1121"/>
                  </a:cubicBezTo>
                  <a:cubicBezTo>
                    <a:pt x="741" y="1058"/>
                    <a:pt x="889" y="995"/>
                    <a:pt x="1037" y="910"/>
                  </a:cubicBezTo>
                  <a:cubicBezTo>
                    <a:pt x="1333" y="698"/>
                    <a:pt x="1524" y="381"/>
                    <a:pt x="1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8"/>
            <p:cNvSpPr/>
            <p:nvPr/>
          </p:nvSpPr>
          <p:spPr>
            <a:xfrm>
              <a:off x="2017300" y="2283025"/>
              <a:ext cx="32825" cy="38075"/>
            </a:xfrm>
            <a:custGeom>
              <a:avLst/>
              <a:gdLst/>
              <a:ahLst/>
              <a:cxnLst/>
              <a:rect l="l" t="t" r="r" b="b"/>
              <a:pathLst>
                <a:path w="1313" h="1523" extrusionOk="0">
                  <a:moveTo>
                    <a:pt x="1312" y="0"/>
                  </a:moveTo>
                  <a:lnTo>
                    <a:pt x="1312" y="0"/>
                  </a:lnTo>
                  <a:cubicBezTo>
                    <a:pt x="974" y="106"/>
                    <a:pt x="635" y="275"/>
                    <a:pt x="382" y="550"/>
                  </a:cubicBezTo>
                  <a:cubicBezTo>
                    <a:pt x="170" y="825"/>
                    <a:pt x="43" y="1163"/>
                    <a:pt x="1" y="1523"/>
                  </a:cubicBezTo>
                  <a:cubicBezTo>
                    <a:pt x="170" y="1438"/>
                    <a:pt x="339" y="1375"/>
                    <a:pt x="530" y="1354"/>
                  </a:cubicBezTo>
                  <a:cubicBezTo>
                    <a:pt x="678" y="1248"/>
                    <a:pt x="826" y="1142"/>
                    <a:pt x="931" y="1015"/>
                  </a:cubicBezTo>
                  <a:cubicBezTo>
                    <a:pt x="1164" y="740"/>
                    <a:pt x="1270" y="402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8"/>
            <p:cNvSpPr/>
            <p:nvPr/>
          </p:nvSpPr>
          <p:spPr>
            <a:xfrm>
              <a:off x="2025250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656" y="0"/>
                  </a:moveTo>
                  <a:cubicBezTo>
                    <a:pt x="360" y="254"/>
                    <a:pt x="148" y="550"/>
                    <a:pt x="64" y="909"/>
                  </a:cubicBezTo>
                  <a:cubicBezTo>
                    <a:pt x="21" y="1057"/>
                    <a:pt x="0" y="1184"/>
                    <a:pt x="0" y="1332"/>
                  </a:cubicBezTo>
                  <a:cubicBezTo>
                    <a:pt x="0" y="1544"/>
                    <a:pt x="64" y="1734"/>
                    <a:pt x="148" y="1967"/>
                  </a:cubicBezTo>
                  <a:cubicBezTo>
                    <a:pt x="254" y="1798"/>
                    <a:pt x="381" y="1671"/>
                    <a:pt x="550" y="1565"/>
                  </a:cubicBezTo>
                  <a:cubicBezTo>
                    <a:pt x="635" y="1417"/>
                    <a:pt x="719" y="1248"/>
                    <a:pt x="761" y="1079"/>
                  </a:cubicBezTo>
                  <a:cubicBezTo>
                    <a:pt x="783" y="952"/>
                    <a:pt x="804" y="825"/>
                    <a:pt x="804" y="677"/>
                  </a:cubicBezTo>
                  <a:cubicBezTo>
                    <a:pt x="804" y="465"/>
                    <a:pt x="740" y="233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8"/>
            <p:cNvSpPr/>
            <p:nvPr/>
          </p:nvSpPr>
          <p:spPr>
            <a:xfrm>
              <a:off x="2013600" y="2164050"/>
              <a:ext cx="18000" cy="50250"/>
            </a:xfrm>
            <a:custGeom>
              <a:avLst/>
              <a:gdLst/>
              <a:ahLst/>
              <a:cxnLst/>
              <a:rect l="l" t="t" r="r" b="b"/>
              <a:pathLst>
                <a:path w="720" h="2010" extrusionOk="0">
                  <a:moveTo>
                    <a:pt x="360" y="1"/>
                  </a:moveTo>
                  <a:cubicBezTo>
                    <a:pt x="149" y="318"/>
                    <a:pt x="1" y="656"/>
                    <a:pt x="1" y="1016"/>
                  </a:cubicBezTo>
                  <a:lnTo>
                    <a:pt x="1" y="1037"/>
                  </a:lnTo>
                  <a:cubicBezTo>
                    <a:pt x="1" y="1375"/>
                    <a:pt x="128" y="1693"/>
                    <a:pt x="318" y="2010"/>
                  </a:cubicBezTo>
                  <a:cubicBezTo>
                    <a:pt x="403" y="1841"/>
                    <a:pt x="508" y="1671"/>
                    <a:pt x="614" y="1523"/>
                  </a:cubicBezTo>
                  <a:cubicBezTo>
                    <a:pt x="678" y="1375"/>
                    <a:pt x="720" y="1206"/>
                    <a:pt x="720" y="1016"/>
                  </a:cubicBezTo>
                  <a:cubicBezTo>
                    <a:pt x="720" y="656"/>
                    <a:pt x="572" y="318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8"/>
            <p:cNvSpPr/>
            <p:nvPr/>
          </p:nvSpPr>
          <p:spPr>
            <a:xfrm>
              <a:off x="199245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128" y="1"/>
                  </a:moveTo>
                  <a:cubicBezTo>
                    <a:pt x="43" y="212"/>
                    <a:pt x="1" y="445"/>
                    <a:pt x="1" y="677"/>
                  </a:cubicBezTo>
                  <a:cubicBezTo>
                    <a:pt x="1" y="825"/>
                    <a:pt x="22" y="952"/>
                    <a:pt x="43" y="1079"/>
                  </a:cubicBezTo>
                  <a:cubicBezTo>
                    <a:pt x="85" y="1396"/>
                    <a:pt x="297" y="1693"/>
                    <a:pt x="572" y="1946"/>
                  </a:cubicBezTo>
                  <a:cubicBezTo>
                    <a:pt x="593" y="1756"/>
                    <a:pt x="656" y="1587"/>
                    <a:pt x="741" y="1396"/>
                  </a:cubicBezTo>
                  <a:cubicBezTo>
                    <a:pt x="762" y="1354"/>
                    <a:pt x="762" y="1333"/>
                    <a:pt x="762" y="1291"/>
                  </a:cubicBezTo>
                  <a:cubicBezTo>
                    <a:pt x="762" y="1164"/>
                    <a:pt x="741" y="1037"/>
                    <a:pt x="720" y="910"/>
                  </a:cubicBezTo>
                  <a:cubicBezTo>
                    <a:pt x="635" y="550"/>
                    <a:pt x="403" y="254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8"/>
            <p:cNvSpPr/>
            <p:nvPr/>
          </p:nvSpPr>
          <p:spPr>
            <a:xfrm>
              <a:off x="1944350" y="2156450"/>
              <a:ext cx="46025" cy="16625"/>
            </a:xfrm>
            <a:custGeom>
              <a:avLst/>
              <a:gdLst/>
              <a:ahLst/>
              <a:cxnLst/>
              <a:rect l="l" t="t" r="r" b="b"/>
              <a:pathLst>
                <a:path w="1841" h="665" extrusionOk="0">
                  <a:moveTo>
                    <a:pt x="643" y="0"/>
                  </a:moveTo>
                  <a:cubicBezTo>
                    <a:pt x="432" y="0"/>
                    <a:pt x="216" y="38"/>
                    <a:pt x="0" y="114"/>
                  </a:cubicBezTo>
                  <a:cubicBezTo>
                    <a:pt x="191" y="326"/>
                    <a:pt x="402" y="474"/>
                    <a:pt x="614" y="601"/>
                  </a:cubicBezTo>
                  <a:cubicBezTo>
                    <a:pt x="783" y="567"/>
                    <a:pt x="949" y="550"/>
                    <a:pt x="1110" y="550"/>
                  </a:cubicBezTo>
                  <a:cubicBezTo>
                    <a:pt x="1351" y="550"/>
                    <a:pt x="1582" y="588"/>
                    <a:pt x="1798" y="664"/>
                  </a:cubicBezTo>
                  <a:cubicBezTo>
                    <a:pt x="1819" y="664"/>
                    <a:pt x="1819" y="664"/>
                    <a:pt x="1840" y="643"/>
                  </a:cubicBezTo>
                  <a:cubicBezTo>
                    <a:pt x="1798" y="580"/>
                    <a:pt x="1777" y="495"/>
                    <a:pt x="1734" y="410"/>
                  </a:cubicBezTo>
                  <a:cubicBezTo>
                    <a:pt x="1544" y="241"/>
                    <a:pt x="1311" y="114"/>
                    <a:pt x="1058" y="51"/>
                  </a:cubicBezTo>
                  <a:cubicBezTo>
                    <a:pt x="922" y="17"/>
                    <a:pt x="784" y="0"/>
                    <a:pt x="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8"/>
            <p:cNvSpPr/>
            <p:nvPr/>
          </p:nvSpPr>
          <p:spPr>
            <a:xfrm>
              <a:off x="1961800" y="2107475"/>
              <a:ext cx="24350" cy="45500"/>
            </a:xfrm>
            <a:custGeom>
              <a:avLst/>
              <a:gdLst/>
              <a:ahLst/>
              <a:cxnLst/>
              <a:rect l="l" t="t" r="r" b="b"/>
              <a:pathLst>
                <a:path w="974" h="1820" extrusionOk="0">
                  <a:moveTo>
                    <a:pt x="21" y="1"/>
                  </a:moveTo>
                  <a:cubicBezTo>
                    <a:pt x="21" y="85"/>
                    <a:pt x="0" y="191"/>
                    <a:pt x="0" y="276"/>
                  </a:cubicBezTo>
                  <a:cubicBezTo>
                    <a:pt x="0" y="572"/>
                    <a:pt x="42" y="825"/>
                    <a:pt x="169" y="1079"/>
                  </a:cubicBezTo>
                  <a:cubicBezTo>
                    <a:pt x="339" y="1375"/>
                    <a:pt x="592" y="1629"/>
                    <a:pt x="910" y="1819"/>
                  </a:cubicBezTo>
                  <a:cubicBezTo>
                    <a:pt x="910" y="1608"/>
                    <a:pt x="931" y="1418"/>
                    <a:pt x="973" y="1227"/>
                  </a:cubicBezTo>
                  <a:cubicBezTo>
                    <a:pt x="931" y="1058"/>
                    <a:pt x="888" y="910"/>
                    <a:pt x="804" y="762"/>
                  </a:cubicBezTo>
                  <a:cubicBezTo>
                    <a:pt x="656" y="424"/>
                    <a:pt x="360" y="19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8"/>
            <p:cNvSpPr/>
            <p:nvPr/>
          </p:nvSpPr>
          <p:spPr>
            <a:xfrm>
              <a:off x="1926900" y="2117000"/>
              <a:ext cx="38625" cy="30150"/>
            </a:xfrm>
            <a:custGeom>
              <a:avLst/>
              <a:gdLst/>
              <a:ahLst/>
              <a:cxnLst/>
              <a:rect l="l" t="t" r="r" b="b"/>
              <a:pathLst>
                <a:path w="1545" h="1206" extrusionOk="0">
                  <a:moveTo>
                    <a:pt x="0" y="0"/>
                  </a:moveTo>
                  <a:cubicBezTo>
                    <a:pt x="127" y="360"/>
                    <a:pt x="339" y="677"/>
                    <a:pt x="614" y="889"/>
                  </a:cubicBezTo>
                  <a:cubicBezTo>
                    <a:pt x="867" y="1079"/>
                    <a:pt x="1206" y="1185"/>
                    <a:pt x="1544" y="1206"/>
                  </a:cubicBezTo>
                  <a:cubicBezTo>
                    <a:pt x="1438" y="1100"/>
                    <a:pt x="1354" y="973"/>
                    <a:pt x="1290" y="825"/>
                  </a:cubicBezTo>
                  <a:cubicBezTo>
                    <a:pt x="1206" y="698"/>
                    <a:pt x="1164" y="571"/>
                    <a:pt x="1121" y="423"/>
                  </a:cubicBezTo>
                  <a:cubicBezTo>
                    <a:pt x="1100" y="381"/>
                    <a:pt x="1058" y="360"/>
                    <a:pt x="1015" y="318"/>
                  </a:cubicBezTo>
                  <a:cubicBezTo>
                    <a:pt x="719" y="106"/>
                    <a:pt x="38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8"/>
            <p:cNvSpPr/>
            <p:nvPr/>
          </p:nvSpPr>
          <p:spPr>
            <a:xfrm>
              <a:off x="1816400" y="2077350"/>
              <a:ext cx="115800" cy="366950"/>
            </a:xfrm>
            <a:custGeom>
              <a:avLst/>
              <a:gdLst/>
              <a:ahLst/>
              <a:cxnLst/>
              <a:rect l="l" t="t" r="r" b="b"/>
              <a:pathLst>
                <a:path w="4632" h="14678" extrusionOk="0">
                  <a:moveTo>
                    <a:pt x="2327" y="0"/>
                  </a:moveTo>
                  <a:lnTo>
                    <a:pt x="2178" y="317"/>
                  </a:lnTo>
                  <a:cubicBezTo>
                    <a:pt x="1629" y="1438"/>
                    <a:pt x="1544" y="2559"/>
                    <a:pt x="1544" y="3511"/>
                  </a:cubicBezTo>
                  <a:lnTo>
                    <a:pt x="1544" y="10511"/>
                  </a:lnTo>
                  <a:lnTo>
                    <a:pt x="994" y="10511"/>
                  </a:lnTo>
                  <a:cubicBezTo>
                    <a:pt x="846" y="10511"/>
                    <a:pt x="867" y="10427"/>
                    <a:pt x="909" y="10342"/>
                  </a:cubicBezTo>
                  <a:cubicBezTo>
                    <a:pt x="909" y="10321"/>
                    <a:pt x="952" y="10258"/>
                    <a:pt x="952" y="10194"/>
                  </a:cubicBezTo>
                  <a:cubicBezTo>
                    <a:pt x="952" y="9961"/>
                    <a:pt x="761" y="9771"/>
                    <a:pt x="550" y="9771"/>
                  </a:cubicBezTo>
                  <a:cubicBezTo>
                    <a:pt x="338" y="9771"/>
                    <a:pt x="127" y="9983"/>
                    <a:pt x="127" y="10194"/>
                  </a:cubicBezTo>
                  <a:cubicBezTo>
                    <a:pt x="127" y="10469"/>
                    <a:pt x="360" y="10786"/>
                    <a:pt x="846" y="10786"/>
                  </a:cubicBezTo>
                  <a:lnTo>
                    <a:pt x="1755" y="10786"/>
                  </a:lnTo>
                  <a:cubicBezTo>
                    <a:pt x="1629" y="11125"/>
                    <a:pt x="1544" y="11590"/>
                    <a:pt x="1544" y="12119"/>
                  </a:cubicBezTo>
                  <a:cubicBezTo>
                    <a:pt x="1544" y="12774"/>
                    <a:pt x="1671" y="13345"/>
                    <a:pt x="1882" y="13705"/>
                  </a:cubicBezTo>
                  <a:cubicBezTo>
                    <a:pt x="1184" y="13578"/>
                    <a:pt x="656" y="13409"/>
                    <a:pt x="169" y="13155"/>
                  </a:cubicBezTo>
                  <a:lnTo>
                    <a:pt x="127" y="13134"/>
                  </a:lnTo>
                  <a:lnTo>
                    <a:pt x="0" y="13430"/>
                  </a:lnTo>
                  <a:lnTo>
                    <a:pt x="21" y="13451"/>
                  </a:lnTo>
                  <a:cubicBezTo>
                    <a:pt x="465" y="13684"/>
                    <a:pt x="867" y="13789"/>
                    <a:pt x="1375" y="13916"/>
                  </a:cubicBezTo>
                  <a:cubicBezTo>
                    <a:pt x="1375" y="13916"/>
                    <a:pt x="1777" y="13980"/>
                    <a:pt x="2052" y="14022"/>
                  </a:cubicBezTo>
                  <a:cubicBezTo>
                    <a:pt x="1967" y="14086"/>
                    <a:pt x="1925" y="14191"/>
                    <a:pt x="1925" y="14297"/>
                  </a:cubicBezTo>
                  <a:cubicBezTo>
                    <a:pt x="1925" y="14509"/>
                    <a:pt x="2094" y="14678"/>
                    <a:pt x="2305" y="14678"/>
                  </a:cubicBezTo>
                  <a:cubicBezTo>
                    <a:pt x="2517" y="14678"/>
                    <a:pt x="2686" y="14509"/>
                    <a:pt x="2686" y="14297"/>
                  </a:cubicBezTo>
                  <a:cubicBezTo>
                    <a:pt x="2686" y="14191"/>
                    <a:pt x="2644" y="14086"/>
                    <a:pt x="2580" y="14022"/>
                  </a:cubicBezTo>
                  <a:cubicBezTo>
                    <a:pt x="2834" y="13980"/>
                    <a:pt x="3215" y="13916"/>
                    <a:pt x="3215" y="13916"/>
                  </a:cubicBezTo>
                  <a:cubicBezTo>
                    <a:pt x="3722" y="13789"/>
                    <a:pt x="4167" y="13684"/>
                    <a:pt x="4589" y="13451"/>
                  </a:cubicBezTo>
                  <a:lnTo>
                    <a:pt x="4632" y="13430"/>
                  </a:lnTo>
                  <a:lnTo>
                    <a:pt x="4505" y="13134"/>
                  </a:lnTo>
                  <a:lnTo>
                    <a:pt x="4463" y="13155"/>
                  </a:lnTo>
                  <a:cubicBezTo>
                    <a:pt x="3976" y="13409"/>
                    <a:pt x="3447" y="13578"/>
                    <a:pt x="2771" y="13684"/>
                  </a:cubicBezTo>
                  <a:cubicBezTo>
                    <a:pt x="2961" y="13324"/>
                    <a:pt x="3088" y="12774"/>
                    <a:pt x="3088" y="12119"/>
                  </a:cubicBezTo>
                  <a:cubicBezTo>
                    <a:pt x="3088" y="11590"/>
                    <a:pt x="3003" y="11125"/>
                    <a:pt x="2876" y="10786"/>
                  </a:cubicBezTo>
                  <a:lnTo>
                    <a:pt x="3786" y="10786"/>
                  </a:lnTo>
                  <a:cubicBezTo>
                    <a:pt x="4293" y="10786"/>
                    <a:pt x="4526" y="10490"/>
                    <a:pt x="4526" y="10194"/>
                  </a:cubicBezTo>
                  <a:cubicBezTo>
                    <a:pt x="4526" y="9983"/>
                    <a:pt x="4336" y="9771"/>
                    <a:pt x="4103" y="9771"/>
                  </a:cubicBezTo>
                  <a:cubicBezTo>
                    <a:pt x="3870" y="9771"/>
                    <a:pt x="3701" y="9961"/>
                    <a:pt x="3701" y="10194"/>
                  </a:cubicBezTo>
                  <a:cubicBezTo>
                    <a:pt x="3701" y="10258"/>
                    <a:pt x="3722" y="10321"/>
                    <a:pt x="3744" y="10342"/>
                  </a:cubicBezTo>
                  <a:cubicBezTo>
                    <a:pt x="3765" y="10427"/>
                    <a:pt x="3786" y="10511"/>
                    <a:pt x="3638" y="10511"/>
                  </a:cubicBezTo>
                  <a:lnTo>
                    <a:pt x="3088" y="10511"/>
                  </a:lnTo>
                  <a:lnTo>
                    <a:pt x="3088" y="3511"/>
                  </a:lnTo>
                  <a:cubicBezTo>
                    <a:pt x="3088" y="2559"/>
                    <a:pt x="3003" y="1438"/>
                    <a:pt x="2496" y="317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8"/>
            <p:cNvSpPr/>
            <p:nvPr/>
          </p:nvSpPr>
          <p:spPr>
            <a:xfrm>
              <a:off x="1776200" y="2339075"/>
              <a:ext cx="18525" cy="43900"/>
            </a:xfrm>
            <a:custGeom>
              <a:avLst/>
              <a:gdLst/>
              <a:ahLst/>
              <a:cxnLst/>
              <a:rect l="l" t="t" r="r" b="b"/>
              <a:pathLst>
                <a:path w="741" h="1756" extrusionOk="0">
                  <a:moveTo>
                    <a:pt x="106" y="0"/>
                  </a:moveTo>
                  <a:cubicBezTo>
                    <a:pt x="64" y="169"/>
                    <a:pt x="1" y="338"/>
                    <a:pt x="1" y="486"/>
                  </a:cubicBezTo>
                  <a:cubicBezTo>
                    <a:pt x="1" y="677"/>
                    <a:pt x="43" y="867"/>
                    <a:pt x="85" y="1036"/>
                  </a:cubicBezTo>
                  <a:cubicBezTo>
                    <a:pt x="149" y="1290"/>
                    <a:pt x="297" y="1480"/>
                    <a:pt x="487" y="1671"/>
                  </a:cubicBezTo>
                  <a:cubicBezTo>
                    <a:pt x="572" y="1692"/>
                    <a:pt x="656" y="1734"/>
                    <a:pt x="720" y="1755"/>
                  </a:cubicBezTo>
                  <a:cubicBezTo>
                    <a:pt x="720" y="1734"/>
                    <a:pt x="720" y="1713"/>
                    <a:pt x="741" y="1692"/>
                  </a:cubicBezTo>
                  <a:cubicBezTo>
                    <a:pt x="593" y="1375"/>
                    <a:pt x="529" y="973"/>
                    <a:pt x="593" y="571"/>
                  </a:cubicBezTo>
                  <a:cubicBezTo>
                    <a:pt x="466" y="360"/>
                    <a:pt x="297" y="169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8"/>
            <p:cNvSpPr/>
            <p:nvPr/>
          </p:nvSpPr>
          <p:spPr>
            <a:xfrm>
              <a:off x="174130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471" y="1"/>
                  </a:moveTo>
                  <a:cubicBezTo>
                    <a:pt x="1181" y="1"/>
                    <a:pt x="882" y="53"/>
                    <a:pt x="614" y="196"/>
                  </a:cubicBezTo>
                  <a:cubicBezTo>
                    <a:pt x="382" y="302"/>
                    <a:pt x="191" y="471"/>
                    <a:pt x="43" y="704"/>
                  </a:cubicBezTo>
                  <a:cubicBezTo>
                    <a:pt x="43" y="788"/>
                    <a:pt x="22" y="873"/>
                    <a:pt x="1" y="957"/>
                  </a:cubicBezTo>
                  <a:lnTo>
                    <a:pt x="43" y="957"/>
                  </a:lnTo>
                  <a:cubicBezTo>
                    <a:pt x="360" y="746"/>
                    <a:pt x="741" y="640"/>
                    <a:pt x="1164" y="619"/>
                  </a:cubicBezTo>
                  <a:cubicBezTo>
                    <a:pt x="1354" y="471"/>
                    <a:pt x="1524" y="259"/>
                    <a:pt x="1629" y="6"/>
                  </a:cubicBezTo>
                  <a:cubicBezTo>
                    <a:pt x="1577" y="2"/>
                    <a:pt x="1524" y="1"/>
                    <a:pt x="1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8"/>
            <p:cNvSpPr/>
            <p:nvPr/>
          </p:nvSpPr>
          <p:spPr>
            <a:xfrm>
              <a:off x="1756650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254" y="0"/>
                  </a:moveTo>
                  <a:cubicBezTo>
                    <a:pt x="85" y="275"/>
                    <a:pt x="0" y="550"/>
                    <a:pt x="0" y="867"/>
                  </a:cubicBezTo>
                  <a:cubicBezTo>
                    <a:pt x="0" y="910"/>
                    <a:pt x="0" y="952"/>
                    <a:pt x="0" y="994"/>
                  </a:cubicBezTo>
                  <a:cubicBezTo>
                    <a:pt x="21" y="1269"/>
                    <a:pt x="127" y="1502"/>
                    <a:pt x="275" y="1713"/>
                  </a:cubicBezTo>
                  <a:cubicBezTo>
                    <a:pt x="339" y="1756"/>
                    <a:pt x="402" y="1819"/>
                    <a:pt x="487" y="1861"/>
                  </a:cubicBezTo>
                  <a:cubicBezTo>
                    <a:pt x="487" y="1840"/>
                    <a:pt x="487" y="1819"/>
                    <a:pt x="508" y="1819"/>
                  </a:cubicBezTo>
                  <a:cubicBezTo>
                    <a:pt x="444" y="1438"/>
                    <a:pt x="465" y="1058"/>
                    <a:pt x="635" y="677"/>
                  </a:cubicBezTo>
                  <a:cubicBezTo>
                    <a:pt x="550" y="423"/>
                    <a:pt x="423" y="212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8"/>
            <p:cNvSpPr/>
            <p:nvPr/>
          </p:nvSpPr>
          <p:spPr>
            <a:xfrm>
              <a:off x="1740775" y="2287250"/>
              <a:ext cx="18000" cy="46550"/>
            </a:xfrm>
            <a:custGeom>
              <a:avLst/>
              <a:gdLst/>
              <a:ahLst/>
              <a:cxnLst/>
              <a:rect l="l" t="t" r="r" b="b"/>
              <a:pathLst>
                <a:path w="720" h="1862" extrusionOk="0">
                  <a:moveTo>
                    <a:pt x="508" y="0"/>
                  </a:moveTo>
                  <a:cubicBezTo>
                    <a:pt x="254" y="254"/>
                    <a:pt x="85" y="571"/>
                    <a:pt x="22" y="910"/>
                  </a:cubicBezTo>
                  <a:cubicBezTo>
                    <a:pt x="22" y="994"/>
                    <a:pt x="1" y="1079"/>
                    <a:pt x="1" y="1142"/>
                  </a:cubicBezTo>
                  <a:cubicBezTo>
                    <a:pt x="1" y="1333"/>
                    <a:pt x="43" y="1502"/>
                    <a:pt x="106" y="1671"/>
                  </a:cubicBezTo>
                  <a:cubicBezTo>
                    <a:pt x="170" y="1735"/>
                    <a:pt x="233" y="1798"/>
                    <a:pt x="297" y="1862"/>
                  </a:cubicBezTo>
                  <a:cubicBezTo>
                    <a:pt x="297" y="1840"/>
                    <a:pt x="318" y="1819"/>
                    <a:pt x="318" y="1819"/>
                  </a:cubicBezTo>
                  <a:cubicBezTo>
                    <a:pt x="339" y="1439"/>
                    <a:pt x="487" y="1079"/>
                    <a:pt x="720" y="719"/>
                  </a:cubicBezTo>
                  <a:cubicBezTo>
                    <a:pt x="720" y="466"/>
                    <a:pt x="635" y="233"/>
                    <a:pt x="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8"/>
            <p:cNvSpPr/>
            <p:nvPr/>
          </p:nvSpPr>
          <p:spPr>
            <a:xfrm>
              <a:off x="1730725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805" y="0"/>
                  </a:moveTo>
                  <a:cubicBezTo>
                    <a:pt x="508" y="212"/>
                    <a:pt x="255" y="465"/>
                    <a:pt x="128" y="783"/>
                  </a:cubicBezTo>
                  <a:cubicBezTo>
                    <a:pt x="43" y="994"/>
                    <a:pt x="1" y="1206"/>
                    <a:pt x="1" y="1417"/>
                  </a:cubicBezTo>
                  <a:cubicBezTo>
                    <a:pt x="1" y="1459"/>
                    <a:pt x="1" y="1481"/>
                    <a:pt x="22" y="1523"/>
                  </a:cubicBezTo>
                  <a:cubicBezTo>
                    <a:pt x="64" y="1608"/>
                    <a:pt x="107" y="1671"/>
                    <a:pt x="149" y="1756"/>
                  </a:cubicBezTo>
                  <a:cubicBezTo>
                    <a:pt x="170" y="1734"/>
                    <a:pt x="170" y="1734"/>
                    <a:pt x="191" y="1713"/>
                  </a:cubicBezTo>
                  <a:cubicBezTo>
                    <a:pt x="297" y="1375"/>
                    <a:pt x="530" y="1036"/>
                    <a:pt x="826" y="762"/>
                  </a:cubicBezTo>
                  <a:cubicBezTo>
                    <a:pt x="868" y="635"/>
                    <a:pt x="868" y="529"/>
                    <a:pt x="868" y="402"/>
                  </a:cubicBezTo>
                  <a:cubicBezTo>
                    <a:pt x="868" y="275"/>
                    <a:pt x="826" y="148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8"/>
            <p:cNvSpPr/>
            <p:nvPr/>
          </p:nvSpPr>
          <p:spPr>
            <a:xfrm>
              <a:off x="1730725" y="2202650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397" h="1270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037" y="43"/>
                    <a:pt x="699" y="170"/>
                    <a:pt x="445" y="381"/>
                  </a:cubicBezTo>
                  <a:cubicBezTo>
                    <a:pt x="233" y="550"/>
                    <a:pt x="85" y="762"/>
                    <a:pt x="1" y="1037"/>
                  </a:cubicBezTo>
                  <a:cubicBezTo>
                    <a:pt x="1" y="1100"/>
                    <a:pt x="22" y="1185"/>
                    <a:pt x="22" y="1269"/>
                  </a:cubicBezTo>
                  <a:cubicBezTo>
                    <a:pt x="22" y="1269"/>
                    <a:pt x="43" y="1269"/>
                    <a:pt x="64" y="1248"/>
                  </a:cubicBezTo>
                  <a:cubicBezTo>
                    <a:pt x="339" y="994"/>
                    <a:pt x="678" y="804"/>
                    <a:pt x="1079" y="677"/>
                  </a:cubicBezTo>
                  <a:cubicBezTo>
                    <a:pt x="1228" y="487"/>
                    <a:pt x="1333" y="254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8"/>
            <p:cNvSpPr/>
            <p:nvPr/>
          </p:nvSpPr>
          <p:spPr>
            <a:xfrm>
              <a:off x="17270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1143" y="1"/>
                  </a:moveTo>
                  <a:lnTo>
                    <a:pt x="1143" y="1"/>
                  </a:lnTo>
                  <a:cubicBezTo>
                    <a:pt x="783" y="149"/>
                    <a:pt x="466" y="339"/>
                    <a:pt x="276" y="614"/>
                  </a:cubicBezTo>
                  <a:cubicBezTo>
                    <a:pt x="128" y="826"/>
                    <a:pt x="43" y="1058"/>
                    <a:pt x="1" y="1333"/>
                  </a:cubicBezTo>
                  <a:cubicBezTo>
                    <a:pt x="22" y="1397"/>
                    <a:pt x="43" y="1481"/>
                    <a:pt x="64" y="1566"/>
                  </a:cubicBezTo>
                  <a:lnTo>
                    <a:pt x="107" y="1566"/>
                  </a:lnTo>
                  <a:cubicBezTo>
                    <a:pt x="318" y="1249"/>
                    <a:pt x="593" y="953"/>
                    <a:pt x="953" y="762"/>
                  </a:cubicBezTo>
                  <a:cubicBezTo>
                    <a:pt x="1079" y="530"/>
                    <a:pt x="1143" y="297"/>
                    <a:pt x="1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8"/>
            <p:cNvSpPr/>
            <p:nvPr/>
          </p:nvSpPr>
          <p:spPr>
            <a:xfrm>
              <a:off x="1698475" y="2283025"/>
              <a:ext cx="32800" cy="38075"/>
            </a:xfrm>
            <a:custGeom>
              <a:avLst/>
              <a:gdLst/>
              <a:ahLst/>
              <a:cxnLst/>
              <a:rect l="l" t="t" r="r" b="b"/>
              <a:pathLst>
                <a:path w="1312" h="1523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02"/>
                    <a:pt x="170" y="740"/>
                    <a:pt x="424" y="1015"/>
                  </a:cubicBezTo>
                  <a:cubicBezTo>
                    <a:pt x="529" y="1142"/>
                    <a:pt x="678" y="1248"/>
                    <a:pt x="826" y="1354"/>
                  </a:cubicBezTo>
                  <a:cubicBezTo>
                    <a:pt x="1016" y="1375"/>
                    <a:pt x="1164" y="1438"/>
                    <a:pt x="1312" y="1523"/>
                  </a:cubicBezTo>
                  <a:cubicBezTo>
                    <a:pt x="1270" y="1163"/>
                    <a:pt x="1164" y="825"/>
                    <a:pt x="952" y="550"/>
                  </a:cubicBezTo>
                  <a:cubicBezTo>
                    <a:pt x="720" y="275"/>
                    <a:pt x="381" y="10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8"/>
            <p:cNvSpPr/>
            <p:nvPr/>
          </p:nvSpPr>
          <p:spPr>
            <a:xfrm>
              <a:off x="1708525" y="2323200"/>
              <a:ext cx="40750" cy="29100"/>
            </a:xfrm>
            <a:custGeom>
              <a:avLst/>
              <a:gdLst/>
              <a:ahLst/>
              <a:cxnLst/>
              <a:rect l="l" t="t" r="r" b="b"/>
              <a:pathLst>
                <a:path w="1630" h="1164" extrusionOk="0">
                  <a:moveTo>
                    <a:pt x="1" y="1"/>
                  </a:moveTo>
                  <a:cubicBezTo>
                    <a:pt x="127" y="381"/>
                    <a:pt x="339" y="698"/>
                    <a:pt x="635" y="910"/>
                  </a:cubicBezTo>
                  <a:cubicBezTo>
                    <a:pt x="762" y="995"/>
                    <a:pt x="910" y="1058"/>
                    <a:pt x="1058" y="1121"/>
                  </a:cubicBezTo>
                  <a:cubicBezTo>
                    <a:pt x="1115" y="1116"/>
                    <a:pt x="1170" y="1113"/>
                    <a:pt x="1224" y="1113"/>
                  </a:cubicBezTo>
                  <a:cubicBezTo>
                    <a:pt x="1370" y="1113"/>
                    <a:pt x="1505" y="1133"/>
                    <a:pt x="1629" y="1164"/>
                  </a:cubicBezTo>
                  <a:cubicBezTo>
                    <a:pt x="1502" y="825"/>
                    <a:pt x="1312" y="529"/>
                    <a:pt x="1016" y="318"/>
                  </a:cubicBezTo>
                  <a:cubicBezTo>
                    <a:pt x="741" y="106"/>
                    <a:pt x="402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8"/>
            <p:cNvSpPr/>
            <p:nvPr/>
          </p:nvSpPr>
          <p:spPr>
            <a:xfrm>
              <a:off x="1727550" y="2359300"/>
              <a:ext cx="47100" cy="21550"/>
            </a:xfrm>
            <a:custGeom>
              <a:avLst/>
              <a:gdLst/>
              <a:ahLst/>
              <a:cxnLst/>
              <a:rect l="l" t="t" r="r" b="b"/>
              <a:pathLst>
                <a:path w="1884" h="862" extrusionOk="0">
                  <a:moveTo>
                    <a:pt x="472" y="1"/>
                  </a:moveTo>
                  <a:cubicBezTo>
                    <a:pt x="314" y="1"/>
                    <a:pt x="156" y="22"/>
                    <a:pt x="1" y="58"/>
                  </a:cubicBezTo>
                  <a:cubicBezTo>
                    <a:pt x="212" y="375"/>
                    <a:pt x="466" y="629"/>
                    <a:pt x="805" y="756"/>
                  </a:cubicBezTo>
                  <a:cubicBezTo>
                    <a:pt x="974" y="820"/>
                    <a:pt x="1143" y="862"/>
                    <a:pt x="1333" y="862"/>
                  </a:cubicBezTo>
                  <a:cubicBezTo>
                    <a:pt x="1503" y="820"/>
                    <a:pt x="1693" y="777"/>
                    <a:pt x="1883" y="777"/>
                  </a:cubicBezTo>
                  <a:cubicBezTo>
                    <a:pt x="1672" y="502"/>
                    <a:pt x="1397" y="248"/>
                    <a:pt x="1080" y="122"/>
                  </a:cubicBezTo>
                  <a:cubicBezTo>
                    <a:pt x="887" y="37"/>
                    <a:pt x="680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8"/>
            <p:cNvSpPr/>
            <p:nvPr/>
          </p:nvSpPr>
          <p:spPr>
            <a:xfrm>
              <a:off x="1754525" y="2386850"/>
              <a:ext cx="50775" cy="18075"/>
            </a:xfrm>
            <a:custGeom>
              <a:avLst/>
              <a:gdLst/>
              <a:ahLst/>
              <a:cxnLst/>
              <a:rect l="l" t="t" r="r" b="b"/>
              <a:pathLst>
                <a:path w="2031" h="723" extrusionOk="0">
                  <a:moveTo>
                    <a:pt x="853" y="1"/>
                  </a:moveTo>
                  <a:cubicBezTo>
                    <a:pt x="576" y="1"/>
                    <a:pt x="288" y="69"/>
                    <a:pt x="1" y="204"/>
                  </a:cubicBezTo>
                  <a:cubicBezTo>
                    <a:pt x="297" y="479"/>
                    <a:pt x="614" y="648"/>
                    <a:pt x="973" y="712"/>
                  </a:cubicBezTo>
                  <a:cubicBezTo>
                    <a:pt x="1032" y="719"/>
                    <a:pt x="1093" y="722"/>
                    <a:pt x="1154" y="722"/>
                  </a:cubicBezTo>
                  <a:cubicBezTo>
                    <a:pt x="1443" y="722"/>
                    <a:pt x="1752" y="643"/>
                    <a:pt x="2031" y="521"/>
                  </a:cubicBezTo>
                  <a:cubicBezTo>
                    <a:pt x="1735" y="267"/>
                    <a:pt x="1418" y="77"/>
                    <a:pt x="1058" y="14"/>
                  </a:cubicBezTo>
                  <a:cubicBezTo>
                    <a:pt x="990" y="5"/>
                    <a:pt x="922" y="1"/>
                    <a:pt x="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8"/>
            <p:cNvSpPr/>
            <p:nvPr/>
          </p:nvSpPr>
          <p:spPr>
            <a:xfrm>
              <a:off x="1798400" y="2359150"/>
              <a:ext cx="27525" cy="41800"/>
            </a:xfrm>
            <a:custGeom>
              <a:avLst/>
              <a:gdLst/>
              <a:ahLst/>
              <a:cxnLst/>
              <a:rect l="l" t="t" r="r" b="b"/>
              <a:pathLst>
                <a:path w="1101" h="1672" extrusionOk="0">
                  <a:moveTo>
                    <a:pt x="1" y="1"/>
                  </a:moveTo>
                  <a:cubicBezTo>
                    <a:pt x="1" y="43"/>
                    <a:pt x="1" y="64"/>
                    <a:pt x="1" y="106"/>
                  </a:cubicBezTo>
                  <a:cubicBezTo>
                    <a:pt x="1" y="445"/>
                    <a:pt x="86" y="741"/>
                    <a:pt x="255" y="1016"/>
                  </a:cubicBezTo>
                  <a:cubicBezTo>
                    <a:pt x="445" y="1333"/>
                    <a:pt x="741" y="1545"/>
                    <a:pt x="1101" y="1671"/>
                  </a:cubicBezTo>
                  <a:cubicBezTo>
                    <a:pt x="1101" y="1650"/>
                    <a:pt x="1101" y="1629"/>
                    <a:pt x="1101" y="1587"/>
                  </a:cubicBezTo>
                  <a:cubicBezTo>
                    <a:pt x="1101" y="1249"/>
                    <a:pt x="1016" y="931"/>
                    <a:pt x="826" y="656"/>
                  </a:cubicBezTo>
                  <a:cubicBezTo>
                    <a:pt x="635" y="360"/>
                    <a:pt x="361" y="14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8"/>
            <p:cNvSpPr/>
            <p:nvPr/>
          </p:nvSpPr>
          <p:spPr>
            <a:xfrm>
              <a:off x="1783600" y="2117000"/>
              <a:ext cx="39150" cy="30150"/>
            </a:xfrm>
            <a:custGeom>
              <a:avLst/>
              <a:gdLst/>
              <a:ahLst/>
              <a:cxnLst/>
              <a:rect l="l" t="t" r="r" b="b"/>
              <a:pathLst>
                <a:path w="1566" h="1206" extrusionOk="0">
                  <a:moveTo>
                    <a:pt x="1566" y="0"/>
                  </a:moveTo>
                  <a:cubicBezTo>
                    <a:pt x="1164" y="0"/>
                    <a:pt x="804" y="106"/>
                    <a:pt x="508" y="318"/>
                  </a:cubicBezTo>
                  <a:cubicBezTo>
                    <a:pt x="466" y="360"/>
                    <a:pt x="424" y="381"/>
                    <a:pt x="403" y="423"/>
                  </a:cubicBezTo>
                  <a:cubicBezTo>
                    <a:pt x="360" y="571"/>
                    <a:pt x="318" y="698"/>
                    <a:pt x="255" y="825"/>
                  </a:cubicBezTo>
                  <a:cubicBezTo>
                    <a:pt x="170" y="973"/>
                    <a:pt x="85" y="1100"/>
                    <a:pt x="1" y="1206"/>
                  </a:cubicBezTo>
                  <a:cubicBezTo>
                    <a:pt x="339" y="1185"/>
                    <a:pt x="656" y="1079"/>
                    <a:pt x="931" y="889"/>
                  </a:cubicBezTo>
                  <a:cubicBezTo>
                    <a:pt x="1227" y="677"/>
                    <a:pt x="1439" y="360"/>
                    <a:pt x="1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8"/>
            <p:cNvSpPr/>
            <p:nvPr/>
          </p:nvSpPr>
          <p:spPr>
            <a:xfrm>
              <a:off x="1763525" y="2107475"/>
              <a:ext cx="23800" cy="45500"/>
            </a:xfrm>
            <a:custGeom>
              <a:avLst/>
              <a:gdLst/>
              <a:ahLst/>
              <a:cxnLst/>
              <a:rect l="l" t="t" r="r" b="b"/>
              <a:pathLst>
                <a:path w="952" h="1820" extrusionOk="0">
                  <a:moveTo>
                    <a:pt x="910" y="1"/>
                  </a:moveTo>
                  <a:cubicBezTo>
                    <a:pt x="592" y="191"/>
                    <a:pt x="317" y="424"/>
                    <a:pt x="148" y="762"/>
                  </a:cubicBezTo>
                  <a:cubicBezTo>
                    <a:pt x="85" y="910"/>
                    <a:pt x="21" y="1058"/>
                    <a:pt x="0" y="1227"/>
                  </a:cubicBezTo>
                  <a:cubicBezTo>
                    <a:pt x="42" y="1418"/>
                    <a:pt x="64" y="1608"/>
                    <a:pt x="42" y="1819"/>
                  </a:cubicBezTo>
                  <a:cubicBezTo>
                    <a:pt x="360" y="1629"/>
                    <a:pt x="635" y="1375"/>
                    <a:pt x="762" y="1079"/>
                  </a:cubicBezTo>
                  <a:cubicBezTo>
                    <a:pt x="888" y="825"/>
                    <a:pt x="952" y="572"/>
                    <a:pt x="952" y="276"/>
                  </a:cubicBezTo>
                  <a:cubicBezTo>
                    <a:pt x="952" y="191"/>
                    <a:pt x="931" y="85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8"/>
            <p:cNvSpPr/>
            <p:nvPr/>
          </p:nvSpPr>
          <p:spPr>
            <a:xfrm>
              <a:off x="1758750" y="2156450"/>
              <a:ext cx="45500" cy="16625"/>
            </a:xfrm>
            <a:custGeom>
              <a:avLst/>
              <a:gdLst/>
              <a:ahLst/>
              <a:cxnLst/>
              <a:rect l="l" t="t" r="r" b="b"/>
              <a:pathLst>
                <a:path w="1820" h="665" extrusionOk="0">
                  <a:moveTo>
                    <a:pt x="1182" y="0"/>
                  </a:moveTo>
                  <a:cubicBezTo>
                    <a:pt x="1044" y="0"/>
                    <a:pt x="910" y="17"/>
                    <a:pt x="783" y="51"/>
                  </a:cubicBezTo>
                  <a:cubicBezTo>
                    <a:pt x="530" y="114"/>
                    <a:pt x="318" y="241"/>
                    <a:pt x="107" y="410"/>
                  </a:cubicBezTo>
                  <a:cubicBezTo>
                    <a:pt x="85" y="495"/>
                    <a:pt x="43" y="580"/>
                    <a:pt x="1" y="643"/>
                  </a:cubicBezTo>
                  <a:cubicBezTo>
                    <a:pt x="22" y="664"/>
                    <a:pt x="43" y="664"/>
                    <a:pt x="64" y="664"/>
                  </a:cubicBezTo>
                  <a:cubicBezTo>
                    <a:pt x="280" y="588"/>
                    <a:pt x="503" y="550"/>
                    <a:pt x="734" y="550"/>
                  </a:cubicBezTo>
                  <a:cubicBezTo>
                    <a:pt x="888" y="550"/>
                    <a:pt x="1046" y="567"/>
                    <a:pt x="1206" y="601"/>
                  </a:cubicBezTo>
                  <a:cubicBezTo>
                    <a:pt x="1439" y="474"/>
                    <a:pt x="1650" y="326"/>
                    <a:pt x="1820" y="114"/>
                  </a:cubicBezTo>
                  <a:cubicBezTo>
                    <a:pt x="1604" y="38"/>
                    <a:pt x="1388" y="0"/>
                    <a:pt x="1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8"/>
            <p:cNvSpPr/>
            <p:nvPr/>
          </p:nvSpPr>
          <p:spPr>
            <a:xfrm>
              <a:off x="173760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614" y="1"/>
                  </a:moveTo>
                  <a:cubicBezTo>
                    <a:pt x="339" y="233"/>
                    <a:pt x="107" y="550"/>
                    <a:pt x="43" y="910"/>
                  </a:cubicBezTo>
                  <a:cubicBezTo>
                    <a:pt x="1" y="1037"/>
                    <a:pt x="1" y="1164"/>
                    <a:pt x="1" y="1291"/>
                  </a:cubicBezTo>
                  <a:cubicBezTo>
                    <a:pt x="1" y="1312"/>
                    <a:pt x="1" y="1354"/>
                    <a:pt x="1" y="1396"/>
                  </a:cubicBezTo>
                  <a:cubicBezTo>
                    <a:pt x="85" y="1587"/>
                    <a:pt x="149" y="1756"/>
                    <a:pt x="191" y="1946"/>
                  </a:cubicBezTo>
                  <a:cubicBezTo>
                    <a:pt x="445" y="1693"/>
                    <a:pt x="656" y="1396"/>
                    <a:pt x="720" y="1079"/>
                  </a:cubicBezTo>
                  <a:cubicBezTo>
                    <a:pt x="762" y="952"/>
                    <a:pt x="762" y="825"/>
                    <a:pt x="762" y="677"/>
                  </a:cubicBezTo>
                  <a:cubicBezTo>
                    <a:pt x="762" y="445"/>
                    <a:pt x="720" y="212"/>
                    <a:pt x="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8"/>
            <p:cNvSpPr/>
            <p:nvPr/>
          </p:nvSpPr>
          <p:spPr>
            <a:xfrm>
              <a:off x="1718050" y="2164050"/>
              <a:ext cx="16950" cy="50250"/>
            </a:xfrm>
            <a:custGeom>
              <a:avLst/>
              <a:gdLst/>
              <a:ahLst/>
              <a:cxnLst/>
              <a:rect l="l" t="t" r="r" b="b"/>
              <a:pathLst>
                <a:path w="678" h="2010" extrusionOk="0">
                  <a:moveTo>
                    <a:pt x="339" y="1"/>
                  </a:moveTo>
                  <a:cubicBezTo>
                    <a:pt x="127" y="318"/>
                    <a:pt x="0" y="656"/>
                    <a:pt x="0" y="1016"/>
                  </a:cubicBezTo>
                  <a:cubicBezTo>
                    <a:pt x="0" y="1206"/>
                    <a:pt x="43" y="1375"/>
                    <a:pt x="85" y="1523"/>
                  </a:cubicBezTo>
                  <a:cubicBezTo>
                    <a:pt x="212" y="1671"/>
                    <a:pt x="296" y="1841"/>
                    <a:pt x="360" y="2010"/>
                  </a:cubicBezTo>
                  <a:cubicBezTo>
                    <a:pt x="550" y="1693"/>
                    <a:pt x="677" y="1375"/>
                    <a:pt x="677" y="1037"/>
                  </a:cubicBezTo>
                  <a:lnTo>
                    <a:pt x="677" y="1016"/>
                  </a:lnTo>
                  <a:cubicBezTo>
                    <a:pt x="677" y="656"/>
                    <a:pt x="529" y="318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8"/>
            <p:cNvSpPr/>
            <p:nvPr/>
          </p:nvSpPr>
          <p:spPr>
            <a:xfrm>
              <a:off x="1703775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148" y="0"/>
                  </a:moveTo>
                  <a:cubicBezTo>
                    <a:pt x="64" y="233"/>
                    <a:pt x="0" y="465"/>
                    <a:pt x="0" y="677"/>
                  </a:cubicBezTo>
                  <a:cubicBezTo>
                    <a:pt x="0" y="825"/>
                    <a:pt x="21" y="952"/>
                    <a:pt x="64" y="1079"/>
                  </a:cubicBezTo>
                  <a:cubicBezTo>
                    <a:pt x="106" y="1248"/>
                    <a:pt x="191" y="1417"/>
                    <a:pt x="275" y="1565"/>
                  </a:cubicBezTo>
                  <a:cubicBezTo>
                    <a:pt x="423" y="1671"/>
                    <a:pt x="571" y="1798"/>
                    <a:pt x="677" y="1967"/>
                  </a:cubicBezTo>
                  <a:cubicBezTo>
                    <a:pt x="762" y="1734"/>
                    <a:pt x="804" y="1544"/>
                    <a:pt x="804" y="1332"/>
                  </a:cubicBezTo>
                  <a:cubicBezTo>
                    <a:pt x="804" y="1184"/>
                    <a:pt x="783" y="1057"/>
                    <a:pt x="762" y="909"/>
                  </a:cubicBezTo>
                  <a:cubicBezTo>
                    <a:pt x="677" y="550"/>
                    <a:pt x="444" y="254"/>
                    <a:pt x="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8"/>
            <p:cNvSpPr/>
            <p:nvPr/>
          </p:nvSpPr>
          <p:spPr>
            <a:xfrm>
              <a:off x="1697425" y="2241775"/>
              <a:ext cx="25925" cy="44450"/>
            </a:xfrm>
            <a:custGeom>
              <a:avLst/>
              <a:gdLst/>
              <a:ahLst/>
              <a:cxnLst/>
              <a:rect l="l" t="t" r="r" b="b"/>
              <a:pathLst>
                <a:path w="1037" h="1778" extrusionOk="0">
                  <a:moveTo>
                    <a:pt x="22" y="1"/>
                  </a:moveTo>
                  <a:cubicBezTo>
                    <a:pt x="22" y="64"/>
                    <a:pt x="0" y="170"/>
                    <a:pt x="0" y="233"/>
                  </a:cubicBezTo>
                  <a:cubicBezTo>
                    <a:pt x="0" y="529"/>
                    <a:pt x="64" y="825"/>
                    <a:pt x="191" y="1058"/>
                  </a:cubicBezTo>
                  <a:cubicBezTo>
                    <a:pt x="275" y="1206"/>
                    <a:pt x="381" y="1354"/>
                    <a:pt x="508" y="1481"/>
                  </a:cubicBezTo>
                  <a:cubicBezTo>
                    <a:pt x="698" y="1544"/>
                    <a:pt x="846" y="1650"/>
                    <a:pt x="994" y="1777"/>
                  </a:cubicBezTo>
                  <a:cubicBezTo>
                    <a:pt x="1016" y="1714"/>
                    <a:pt x="1037" y="1629"/>
                    <a:pt x="1037" y="1566"/>
                  </a:cubicBezTo>
                  <a:cubicBezTo>
                    <a:pt x="1037" y="1269"/>
                    <a:pt x="952" y="995"/>
                    <a:pt x="825" y="741"/>
                  </a:cubicBezTo>
                  <a:cubicBezTo>
                    <a:pt x="656" y="424"/>
                    <a:pt x="381" y="170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8"/>
            <p:cNvSpPr/>
            <p:nvPr/>
          </p:nvSpPr>
          <p:spPr>
            <a:xfrm>
              <a:off x="1874550" y="2099550"/>
              <a:ext cx="11125" cy="230025"/>
            </a:xfrm>
            <a:custGeom>
              <a:avLst/>
              <a:gdLst/>
              <a:ahLst/>
              <a:cxnLst/>
              <a:rect l="l" t="t" r="r" b="b"/>
              <a:pathLst>
                <a:path w="445" h="9201" extrusionOk="0">
                  <a:moveTo>
                    <a:pt x="1" y="0"/>
                  </a:moveTo>
                  <a:lnTo>
                    <a:pt x="1" y="9200"/>
                  </a:lnTo>
                  <a:lnTo>
                    <a:pt x="445" y="9200"/>
                  </a:lnTo>
                  <a:lnTo>
                    <a:pt x="445" y="2623"/>
                  </a:lnTo>
                  <a:cubicBezTo>
                    <a:pt x="445" y="1840"/>
                    <a:pt x="360" y="910"/>
                    <a:pt x="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8"/>
            <p:cNvSpPr/>
            <p:nvPr/>
          </p:nvSpPr>
          <p:spPr>
            <a:xfrm>
              <a:off x="1364850" y="2103725"/>
              <a:ext cx="144900" cy="258250"/>
            </a:xfrm>
            <a:custGeom>
              <a:avLst/>
              <a:gdLst/>
              <a:ahLst/>
              <a:cxnLst/>
              <a:rect l="l" t="t" r="r" b="b"/>
              <a:pathLst>
                <a:path w="5796" h="10330" extrusionOk="0">
                  <a:moveTo>
                    <a:pt x="1601" y="1"/>
                  </a:moveTo>
                  <a:cubicBezTo>
                    <a:pt x="1568" y="1"/>
                    <a:pt x="1535" y="1"/>
                    <a:pt x="1502" y="3"/>
                  </a:cubicBezTo>
                  <a:cubicBezTo>
                    <a:pt x="698" y="45"/>
                    <a:pt x="275" y="277"/>
                    <a:pt x="0" y="510"/>
                  </a:cubicBezTo>
                  <a:lnTo>
                    <a:pt x="0" y="849"/>
                  </a:lnTo>
                  <a:lnTo>
                    <a:pt x="0" y="10091"/>
                  </a:lnTo>
                  <a:cubicBezTo>
                    <a:pt x="402" y="9816"/>
                    <a:pt x="868" y="9689"/>
                    <a:pt x="1481" y="9668"/>
                  </a:cubicBezTo>
                  <a:cubicBezTo>
                    <a:pt x="1517" y="9667"/>
                    <a:pt x="1554" y="9666"/>
                    <a:pt x="1590" y="9666"/>
                  </a:cubicBezTo>
                  <a:cubicBezTo>
                    <a:pt x="2193" y="9666"/>
                    <a:pt x="2833" y="9826"/>
                    <a:pt x="3511" y="9985"/>
                  </a:cubicBezTo>
                  <a:cubicBezTo>
                    <a:pt x="4162" y="10157"/>
                    <a:pt x="4864" y="10329"/>
                    <a:pt x="5571" y="10329"/>
                  </a:cubicBezTo>
                  <a:cubicBezTo>
                    <a:pt x="5646" y="10329"/>
                    <a:pt x="5721" y="10327"/>
                    <a:pt x="5795" y="10323"/>
                  </a:cubicBezTo>
                  <a:lnTo>
                    <a:pt x="5795" y="849"/>
                  </a:lnTo>
                  <a:lnTo>
                    <a:pt x="5795" y="658"/>
                  </a:lnTo>
                  <a:cubicBezTo>
                    <a:pt x="5717" y="662"/>
                    <a:pt x="5638" y="664"/>
                    <a:pt x="5559" y="664"/>
                  </a:cubicBezTo>
                  <a:cubicBezTo>
                    <a:pt x="4814" y="664"/>
                    <a:pt x="4073" y="492"/>
                    <a:pt x="3384" y="320"/>
                  </a:cubicBezTo>
                  <a:cubicBezTo>
                    <a:pt x="2746" y="160"/>
                    <a:pt x="2146" y="1"/>
                    <a:pt x="1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8"/>
            <p:cNvSpPr/>
            <p:nvPr/>
          </p:nvSpPr>
          <p:spPr>
            <a:xfrm>
              <a:off x="1208875" y="2103725"/>
              <a:ext cx="144375" cy="258250"/>
            </a:xfrm>
            <a:custGeom>
              <a:avLst/>
              <a:gdLst/>
              <a:ahLst/>
              <a:cxnLst/>
              <a:rect l="l" t="t" r="r" b="b"/>
              <a:pathLst>
                <a:path w="5775" h="10330" extrusionOk="0">
                  <a:moveTo>
                    <a:pt x="4171" y="1"/>
                  </a:moveTo>
                  <a:cubicBezTo>
                    <a:pt x="3610" y="1"/>
                    <a:pt x="3028" y="160"/>
                    <a:pt x="2390" y="320"/>
                  </a:cubicBezTo>
                  <a:cubicBezTo>
                    <a:pt x="1682" y="492"/>
                    <a:pt x="975" y="664"/>
                    <a:pt x="235" y="664"/>
                  </a:cubicBezTo>
                  <a:cubicBezTo>
                    <a:pt x="157" y="664"/>
                    <a:pt x="79" y="662"/>
                    <a:pt x="0" y="658"/>
                  </a:cubicBezTo>
                  <a:lnTo>
                    <a:pt x="0" y="849"/>
                  </a:lnTo>
                  <a:lnTo>
                    <a:pt x="0" y="10323"/>
                  </a:lnTo>
                  <a:cubicBezTo>
                    <a:pt x="73" y="10327"/>
                    <a:pt x="146" y="10329"/>
                    <a:pt x="218" y="10329"/>
                  </a:cubicBezTo>
                  <a:cubicBezTo>
                    <a:pt x="907" y="10329"/>
                    <a:pt x="1594" y="10157"/>
                    <a:pt x="2263" y="9985"/>
                  </a:cubicBezTo>
                  <a:cubicBezTo>
                    <a:pt x="2941" y="9826"/>
                    <a:pt x="3563" y="9666"/>
                    <a:pt x="4181" y="9666"/>
                  </a:cubicBezTo>
                  <a:cubicBezTo>
                    <a:pt x="4219" y="9666"/>
                    <a:pt x="4256" y="9667"/>
                    <a:pt x="4294" y="9668"/>
                  </a:cubicBezTo>
                  <a:cubicBezTo>
                    <a:pt x="4907" y="9689"/>
                    <a:pt x="5372" y="9816"/>
                    <a:pt x="5774" y="10091"/>
                  </a:cubicBezTo>
                  <a:lnTo>
                    <a:pt x="5774" y="849"/>
                  </a:lnTo>
                  <a:lnTo>
                    <a:pt x="5774" y="510"/>
                  </a:lnTo>
                  <a:cubicBezTo>
                    <a:pt x="5499" y="256"/>
                    <a:pt x="5076" y="45"/>
                    <a:pt x="4273" y="3"/>
                  </a:cubicBezTo>
                  <a:cubicBezTo>
                    <a:pt x="4239" y="1"/>
                    <a:pt x="4205" y="1"/>
                    <a:pt x="4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8"/>
            <p:cNvSpPr/>
            <p:nvPr/>
          </p:nvSpPr>
          <p:spPr>
            <a:xfrm>
              <a:off x="1172400" y="2124925"/>
              <a:ext cx="373300" cy="287125"/>
            </a:xfrm>
            <a:custGeom>
              <a:avLst/>
              <a:gdLst/>
              <a:ahLst/>
              <a:cxnLst/>
              <a:rect l="l" t="t" r="r" b="b"/>
              <a:pathLst>
                <a:path w="14932" h="11485" extrusionOk="0">
                  <a:moveTo>
                    <a:pt x="0" y="1"/>
                  </a:moveTo>
                  <a:lnTo>
                    <a:pt x="0" y="10998"/>
                  </a:lnTo>
                  <a:lnTo>
                    <a:pt x="6641" y="10998"/>
                  </a:lnTo>
                  <a:cubicBezTo>
                    <a:pt x="6789" y="11273"/>
                    <a:pt x="7064" y="11485"/>
                    <a:pt x="7445" y="11485"/>
                  </a:cubicBezTo>
                  <a:cubicBezTo>
                    <a:pt x="7868" y="11485"/>
                    <a:pt x="8143" y="11273"/>
                    <a:pt x="8291" y="10998"/>
                  </a:cubicBezTo>
                  <a:lnTo>
                    <a:pt x="14932" y="10998"/>
                  </a:lnTo>
                  <a:lnTo>
                    <a:pt x="14932" y="1"/>
                  </a:lnTo>
                  <a:lnTo>
                    <a:pt x="14086" y="1"/>
                  </a:lnTo>
                  <a:lnTo>
                    <a:pt x="14128" y="233"/>
                  </a:lnTo>
                  <a:cubicBezTo>
                    <a:pt x="14149" y="233"/>
                    <a:pt x="14149" y="275"/>
                    <a:pt x="14149" y="297"/>
                  </a:cubicBezTo>
                  <a:lnTo>
                    <a:pt x="14149" y="10237"/>
                  </a:lnTo>
                  <a:cubicBezTo>
                    <a:pt x="13663" y="10237"/>
                    <a:pt x="8291" y="10216"/>
                    <a:pt x="7973" y="10216"/>
                  </a:cubicBezTo>
                  <a:cubicBezTo>
                    <a:pt x="7868" y="10406"/>
                    <a:pt x="7741" y="10448"/>
                    <a:pt x="7445" y="10448"/>
                  </a:cubicBezTo>
                  <a:cubicBezTo>
                    <a:pt x="7191" y="10448"/>
                    <a:pt x="7085" y="10406"/>
                    <a:pt x="6958" y="10216"/>
                  </a:cubicBezTo>
                  <a:cubicBezTo>
                    <a:pt x="6683" y="10216"/>
                    <a:pt x="1755" y="10237"/>
                    <a:pt x="783" y="10237"/>
                  </a:cubicBezTo>
                  <a:lnTo>
                    <a:pt x="783" y="297"/>
                  </a:lnTo>
                  <a:cubicBezTo>
                    <a:pt x="783" y="275"/>
                    <a:pt x="783" y="233"/>
                    <a:pt x="783" y="212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8"/>
            <p:cNvSpPr/>
            <p:nvPr/>
          </p:nvSpPr>
          <p:spPr>
            <a:xfrm>
              <a:off x="1378600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79"/>
                  </a:lnTo>
                  <a:cubicBezTo>
                    <a:pt x="4061" y="615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8"/>
            <p:cNvSpPr/>
            <p:nvPr/>
          </p:nvSpPr>
          <p:spPr>
            <a:xfrm>
              <a:off x="1378600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2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6"/>
                    <a:pt x="3490" y="489"/>
                    <a:pt x="2940" y="341"/>
                  </a:cubicBezTo>
                  <a:cubicBezTo>
                    <a:pt x="2282" y="161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8"/>
            <p:cNvSpPr/>
            <p:nvPr/>
          </p:nvSpPr>
          <p:spPr>
            <a:xfrm>
              <a:off x="1378600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58"/>
                  </a:lnTo>
                  <a:cubicBezTo>
                    <a:pt x="4061" y="616"/>
                    <a:pt x="3490" y="468"/>
                    <a:pt x="2961" y="341"/>
                  </a:cubicBezTo>
                  <a:cubicBezTo>
                    <a:pt x="2283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8"/>
            <p:cNvSpPr/>
            <p:nvPr/>
          </p:nvSpPr>
          <p:spPr>
            <a:xfrm>
              <a:off x="1378600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5"/>
                    <a:pt x="3490" y="467"/>
                    <a:pt x="2940" y="340"/>
                  </a:cubicBezTo>
                  <a:cubicBezTo>
                    <a:pt x="2282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8"/>
            <p:cNvSpPr/>
            <p:nvPr/>
          </p:nvSpPr>
          <p:spPr>
            <a:xfrm>
              <a:off x="1378600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2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37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1523" y="468"/>
                    <a:pt x="2158" y="61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80"/>
                  </a:lnTo>
                  <a:cubicBezTo>
                    <a:pt x="4061" y="637"/>
                    <a:pt x="3490" y="489"/>
                    <a:pt x="2940" y="341"/>
                  </a:cubicBezTo>
                  <a:cubicBezTo>
                    <a:pt x="2282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8"/>
            <p:cNvSpPr/>
            <p:nvPr/>
          </p:nvSpPr>
          <p:spPr>
            <a:xfrm>
              <a:off x="1378600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1053" y="0"/>
                  </a:moveTo>
                  <a:cubicBezTo>
                    <a:pt x="1012" y="0"/>
                    <a:pt x="972" y="1"/>
                    <a:pt x="931" y="2"/>
                  </a:cubicBezTo>
                  <a:cubicBezTo>
                    <a:pt x="593" y="2"/>
                    <a:pt x="275" y="44"/>
                    <a:pt x="0" y="129"/>
                  </a:cubicBezTo>
                  <a:lnTo>
                    <a:pt x="0" y="637"/>
                  </a:lnTo>
                  <a:cubicBezTo>
                    <a:pt x="254" y="531"/>
                    <a:pt x="550" y="467"/>
                    <a:pt x="952" y="446"/>
                  </a:cubicBezTo>
                  <a:cubicBezTo>
                    <a:pt x="985" y="445"/>
                    <a:pt x="1018" y="445"/>
                    <a:pt x="1051" y="445"/>
                  </a:cubicBezTo>
                  <a:cubicBezTo>
                    <a:pt x="1596" y="445"/>
                    <a:pt x="2196" y="604"/>
                    <a:pt x="2834" y="764"/>
                  </a:cubicBezTo>
                  <a:cubicBezTo>
                    <a:pt x="3405" y="912"/>
                    <a:pt x="4019" y="1060"/>
                    <a:pt x="4632" y="1102"/>
                  </a:cubicBezTo>
                  <a:lnTo>
                    <a:pt x="4632" y="637"/>
                  </a:lnTo>
                  <a:cubicBezTo>
                    <a:pt x="4061" y="594"/>
                    <a:pt x="3490" y="467"/>
                    <a:pt x="2961" y="319"/>
                  </a:cubicBezTo>
                  <a:cubicBezTo>
                    <a:pt x="2288" y="141"/>
                    <a:pt x="1652" y="0"/>
                    <a:pt x="105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8"/>
            <p:cNvSpPr/>
            <p:nvPr/>
          </p:nvSpPr>
          <p:spPr>
            <a:xfrm>
              <a:off x="1223675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2"/>
                    <a:pt x="1693" y="341"/>
                  </a:cubicBezTo>
                  <a:cubicBezTo>
                    <a:pt x="1121" y="468"/>
                    <a:pt x="572" y="616"/>
                    <a:pt x="1" y="658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61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8"/>
            <p:cNvSpPr/>
            <p:nvPr/>
          </p:nvSpPr>
          <p:spPr>
            <a:xfrm>
              <a:off x="1223675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3" y="1"/>
                  </a:moveTo>
                  <a:cubicBezTo>
                    <a:pt x="2992" y="1"/>
                    <a:pt x="2371" y="162"/>
                    <a:pt x="1693" y="341"/>
                  </a:cubicBezTo>
                  <a:cubicBezTo>
                    <a:pt x="1143" y="489"/>
                    <a:pt x="572" y="637"/>
                    <a:pt x="1" y="680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819" y="785"/>
                  </a:cubicBezTo>
                  <a:cubicBezTo>
                    <a:pt x="2475" y="616"/>
                    <a:pt x="3110" y="468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6" y="2"/>
                    <a:pt x="3629" y="1"/>
                    <a:pt x="359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8"/>
            <p:cNvSpPr/>
            <p:nvPr/>
          </p:nvSpPr>
          <p:spPr>
            <a:xfrm>
              <a:off x="1378600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7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0"/>
                    <a:pt x="4632" y="1123"/>
                  </a:cubicBezTo>
                  <a:lnTo>
                    <a:pt x="4632" y="679"/>
                  </a:lnTo>
                  <a:cubicBezTo>
                    <a:pt x="4061" y="636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8"/>
            <p:cNvSpPr/>
            <p:nvPr/>
          </p:nvSpPr>
          <p:spPr>
            <a:xfrm>
              <a:off x="1223675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1"/>
                    <a:pt x="1693" y="341"/>
                  </a:cubicBezTo>
                  <a:cubicBezTo>
                    <a:pt x="1121" y="489"/>
                    <a:pt x="572" y="616"/>
                    <a:pt x="1" y="658"/>
                  </a:cubicBezTo>
                  <a:lnTo>
                    <a:pt x="1" y="1123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2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8"/>
            <p:cNvSpPr/>
            <p:nvPr/>
          </p:nvSpPr>
          <p:spPr>
            <a:xfrm>
              <a:off x="1223675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3576" y="0"/>
                  </a:moveTo>
                  <a:cubicBezTo>
                    <a:pt x="2962" y="0"/>
                    <a:pt x="2346" y="141"/>
                    <a:pt x="1693" y="319"/>
                  </a:cubicBezTo>
                  <a:cubicBezTo>
                    <a:pt x="1121" y="467"/>
                    <a:pt x="572" y="594"/>
                    <a:pt x="1" y="637"/>
                  </a:cubicBezTo>
                  <a:lnTo>
                    <a:pt x="1" y="1102"/>
                  </a:lnTo>
                  <a:cubicBezTo>
                    <a:pt x="614" y="1060"/>
                    <a:pt x="1206" y="912"/>
                    <a:pt x="1798" y="764"/>
                  </a:cubicBezTo>
                  <a:cubicBezTo>
                    <a:pt x="2436" y="604"/>
                    <a:pt x="3018" y="445"/>
                    <a:pt x="3579" y="445"/>
                  </a:cubicBezTo>
                  <a:cubicBezTo>
                    <a:pt x="3613" y="445"/>
                    <a:pt x="3647" y="445"/>
                    <a:pt x="3681" y="446"/>
                  </a:cubicBezTo>
                  <a:cubicBezTo>
                    <a:pt x="4082" y="467"/>
                    <a:pt x="4400" y="531"/>
                    <a:pt x="4632" y="637"/>
                  </a:cubicBezTo>
                  <a:lnTo>
                    <a:pt x="4632" y="129"/>
                  </a:lnTo>
                  <a:cubicBezTo>
                    <a:pt x="4357" y="44"/>
                    <a:pt x="4061" y="2"/>
                    <a:pt x="3702" y="2"/>
                  </a:cubicBezTo>
                  <a:cubicBezTo>
                    <a:pt x="3660" y="1"/>
                    <a:pt x="3618" y="0"/>
                    <a:pt x="3576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8"/>
            <p:cNvSpPr/>
            <p:nvPr/>
          </p:nvSpPr>
          <p:spPr>
            <a:xfrm>
              <a:off x="1223675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14" y="1081"/>
                    <a:pt x="1206" y="954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8"/>
                  </a:cubicBezTo>
                  <a:lnTo>
                    <a:pt x="4632" y="150"/>
                  </a:lnTo>
                  <a:cubicBezTo>
                    <a:pt x="4357" y="65"/>
                    <a:pt x="4040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8"/>
            <p:cNvSpPr/>
            <p:nvPr/>
          </p:nvSpPr>
          <p:spPr>
            <a:xfrm>
              <a:off x="1223675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35" y="1080"/>
                    <a:pt x="1206" y="932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7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8"/>
            <p:cNvSpPr/>
            <p:nvPr/>
          </p:nvSpPr>
          <p:spPr>
            <a:xfrm>
              <a:off x="1223675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3" y="0"/>
                  </a:moveTo>
                  <a:cubicBezTo>
                    <a:pt x="2992" y="0"/>
                    <a:pt x="2371" y="161"/>
                    <a:pt x="1693" y="340"/>
                  </a:cubicBezTo>
                  <a:cubicBezTo>
                    <a:pt x="1121" y="488"/>
                    <a:pt x="572" y="615"/>
                    <a:pt x="1" y="679"/>
                  </a:cubicBezTo>
                  <a:lnTo>
                    <a:pt x="1" y="1123"/>
                  </a:lnTo>
                  <a:cubicBezTo>
                    <a:pt x="635" y="1081"/>
                    <a:pt x="1206" y="932"/>
                    <a:pt x="1819" y="784"/>
                  </a:cubicBezTo>
                  <a:cubicBezTo>
                    <a:pt x="2438" y="625"/>
                    <a:pt x="3037" y="465"/>
                    <a:pt x="3582" y="465"/>
                  </a:cubicBezTo>
                  <a:cubicBezTo>
                    <a:pt x="3615" y="465"/>
                    <a:pt x="3648" y="466"/>
                    <a:pt x="3681" y="467"/>
                  </a:cubicBezTo>
                  <a:cubicBezTo>
                    <a:pt x="4082" y="488"/>
                    <a:pt x="4400" y="552"/>
                    <a:pt x="4632" y="636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6" y="1"/>
                    <a:pt x="3629" y="0"/>
                    <a:pt x="359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8"/>
            <p:cNvSpPr/>
            <p:nvPr/>
          </p:nvSpPr>
          <p:spPr>
            <a:xfrm>
              <a:off x="1389175" y="28910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38" y="1"/>
                  </a:moveTo>
                  <a:lnTo>
                    <a:pt x="1883" y="1270"/>
                  </a:lnTo>
                  <a:lnTo>
                    <a:pt x="508" y="974"/>
                  </a:lnTo>
                  <a:lnTo>
                    <a:pt x="1079" y="2285"/>
                  </a:lnTo>
                  <a:lnTo>
                    <a:pt x="0" y="3173"/>
                  </a:lnTo>
                  <a:lnTo>
                    <a:pt x="1375" y="3533"/>
                  </a:lnTo>
                  <a:lnTo>
                    <a:pt x="1396" y="4950"/>
                  </a:lnTo>
                  <a:lnTo>
                    <a:pt x="2538" y="4083"/>
                  </a:lnTo>
                  <a:lnTo>
                    <a:pt x="3659" y="4950"/>
                  </a:lnTo>
                  <a:lnTo>
                    <a:pt x="3680" y="3533"/>
                  </a:lnTo>
                  <a:lnTo>
                    <a:pt x="5055" y="3173"/>
                  </a:lnTo>
                  <a:lnTo>
                    <a:pt x="3976" y="2285"/>
                  </a:lnTo>
                  <a:lnTo>
                    <a:pt x="4569" y="974"/>
                  </a:lnTo>
                  <a:lnTo>
                    <a:pt x="3152" y="1270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8"/>
            <p:cNvSpPr/>
            <p:nvPr/>
          </p:nvSpPr>
          <p:spPr>
            <a:xfrm>
              <a:off x="1552550" y="3105200"/>
              <a:ext cx="143850" cy="145425"/>
            </a:xfrm>
            <a:custGeom>
              <a:avLst/>
              <a:gdLst/>
              <a:ahLst/>
              <a:cxnLst/>
              <a:rect l="l" t="t" r="r" b="b"/>
              <a:pathLst>
                <a:path w="5754" h="5817" extrusionOk="0">
                  <a:moveTo>
                    <a:pt x="2877" y="0"/>
                  </a:moveTo>
                  <a:lnTo>
                    <a:pt x="2263" y="1375"/>
                  </a:lnTo>
                  <a:lnTo>
                    <a:pt x="825" y="846"/>
                  </a:lnTo>
                  <a:lnTo>
                    <a:pt x="1354" y="2285"/>
                  </a:lnTo>
                  <a:lnTo>
                    <a:pt x="0" y="2898"/>
                  </a:lnTo>
                  <a:lnTo>
                    <a:pt x="1354" y="3554"/>
                  </a:lnTo>
                  <a:lnTo>
                    <a:pt x="825" y="4971"/>
                  </a:lnTo>
                  <a:lnTo>
                    <a:pt x="2263" y="4442"/>
                  </a:lnTo>
                  <a:lnTo>
                    <a:pt x="2877" y="5817"/>
                  </a:lnTo>
                  <a:lnTo>
                    <a:pt x="3490" y="4442"/>
                  </a:lnTo>
                  <a:lnTo>
                    <a:pt x="4907" y="4971"/>
                  </a:lnTo>
                  <a:lnTo>
                    <a:pt x="4400" y="3554"/>
                  </a:lnTo>
                  <a:lnTo>
                    <a:pt x="5753" y="2919"/>
                  </a:lnTo>
                  <a:lnTo>
                    <a:pt x="4400" y="2285"/>
                  </a:lnTo>
                  <a:lnTo>
                    <a:pt x="4907" y="846"/>
                  </a:lnTo>
                  <a:lnTo>
                    <a:pt x="4907" y="846"/>
                  </a:lnTo>
                  <a:lnTo>
                    <a:pt x="3490" y="1375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8"/>
            <p:cNvSpPr/>
            <p:nvPr/>
          </p:nvSpPr>
          <p:spPr>
            <a:xfrm>
              <a:off x="1560475" y="27287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18" y="0"/>
                  </a:moveTo>
                  <a:lnTo>
                    <a:pt x="1883" y="1269"/>
                  </a:lnTo>
                  <a:lnTo>
                    <a:pt x="466" y="973"/>
                  </a:lnTo>
                  <a:lnTo>
                    <a:pt x="1079" y="2263"/>
                  </a:lnTo>
                  <a:lnTo>
                    <a:pt x="1" y="3194"/>
                  </a:lnTo>
                  <a:lnTo>
                    <a:pt x="1375" y="3532"/>
                  </a:lnTo>
                  <a:lnTo>
                    <a:pt x="1397" y="4949"/>
                  </a:lnTo>
                  <a:lnTo>
                    <a:pt x="2518" y="4082"/>
                  </a:lnTo>
                  <a:lnTo>
                    <a:pt x="3660" y="4949"/>
                  </a:lnTo>
                  <a:lnTo>
                    <a:pt x="3681" y="3532"/>
                  </a:lnTo>
                  <a:lnTo>
                    <a:pt x="5055" y="3194"/>
                  </a:lnTo>
                  <a:lnTo>
                    <a:pt x="3977" y="2263"/>
                  </a:lnTo>
                  <a:lnTo>
                    <a:pt x="4569" y="973"/>
                  </a:lnTo>
                  <a:lnTo>
                    <a:pt x="3152" y="1269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8"/>
            <p:cNvSpPr/>
            <p:nvPr/>
          </p:nvSpPr>
          <p:spPr>
            <a:xfrm>
              <a:off x="1641900" y="2957150"/>
              <a:ext cx="87800" cy="83575"/>
            </a:xfrm>
            <a:custGeom>
              <a:avLst/>
              <a:gdLst/>
              <a:ahLst/>
              <a:cxnLst/>
              <a:rect l="l" t="t" r="r" b="b"/>
              <a:pathLst>
                <a:path w="3512" h="3343" extrusionOk="0">
                  <a:moveTo>
                    <a:pt x="1756" y="1"/>
                  </a:moveTo>
                  <a:lnTo>
                    <a:pt x="1206" y="1079"/>
                  </a:lnTo>
                  <a:lnTo>
                    <a:pt x="1" y="1270"/>
                  </a:lnTo>
                  <a:lnTo>
                    <a:pt x="868" y="2137"/>
                  </a:lnTo>
                  <a:lnTo>
                    <a:pt x="678" y="3342"/>
                  </a:lnTo>
                  <a:lnTo>
                    <a:pt x="678" y="3342"/>
                  </a:lnTo>
                  <a:lnTo>
                    <a:pt x="1756" y="2792"/>
                  </a:lnTo>
                  <a:lnTo>
                    <a:pt x="2856" y="3342"/>
                  </a:lnTo>
                  <a:lnTo>
                    <a:pt x="2666" y="2137"/>
                  </a:lnTo>
                  <a:lnTo>
                    <a:pt x="3512" y="1270"/>
                  </a:lnTo>
                  <a:lnTo>
                    <a:pt x="2327" y="1079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8"/>
            <p:cNvSpPr/>
            <p:nvPr/>
          </p:nvSpPr>
          <p:spPr>
            <a:xfrm>
              <a:off x="1731800" y="2848775"/>
              <a:ext cx="93600" cy="107350"/>
            </a:xfrm>
            <a:custGeom>
              <a:avLst/>
              <a:gdLst/>
              <a:ahLst/>
              <a:cxnLst/>
              <a:rect l="l" t="t" r="r" b="b"/>
              <a:pathLst>
                <a:path w="3744" h="4294" extrusionOk="0">
                  <a:moveTo>
                    <a:pt x="1882" y="0"/>
                  </a:moveTo>
                  <a:lnTo>
                    <a:pt x="1269" y="1079"/>
                  </a:lnTo>
                  <a:lnTo>
                    <a:pt x="0" y="1058"/>
                  </a:lnTo>
                  <a:lnTo>
                    <a:pt x="656" y="2136"/>
                  </a:lnTo>
                  <a:lnTo>
                    <a:pt x="0" y="3215"/>
                  </a:lnTo>
                  <a:lnTo>
                    <a:pt x="1269" y="3194"/>
                  </a:lnTo>
                  <a:lnTo>
                    <a:pt x="1882" y="4293"/>
                  </a:lnTo>
                  <a:lnTo>
                    <a:pt x="2475" y="3194"/>
                  </a:lnTo>
                  <a:lnTo>
                    <a:pt x="3744" y="3215"/>
                  </a:lnTo>
                  <a:lnTo>
                    <a:pt x="3109" y="2136"/>
                  </a:lnTo>
                  <a:lnTo>
                    <a:pt x="3744" y="1058"/>
                  </a:lnTo>
                  <a:lnTo>
                    <a:pt x="2475" y="1079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8"/>
            <p:cNvSpPr/>
            <p:nvPr/>
          </p:nvSpPr>
          <p:spPr>
            <a:xfrm>
              <a:off x="1172925" y="2401450"/>
              <a:ext cx="901500" cy="547800"/>
            </a:xfrm>
            <a:custGeom>
              <a:avLst/>
              <a:gdLst/>
              <a:ahLst/>
              <a:cxnLst/>
              <a:rect l="l" t="t" r="r" b="b"/>
              <a:pathLst>
                <a:path w="36060" h="21912" extrusionOk="0">
                  <a:moveTo>
                    <a:pt x="18020" y="1"/>
                  </a:moveTo>
                  <a:lnTo>
                    <a:pt x="0" y="16201"/>
                  </a:lnTo>
                  <a:cubicBezTo>
                    <a:pt x="592" y="18020"/>
                    <a:pt x="1333" y="19945"/>
                    <a:pt x="2369" y="21911"/>
                  </a:cubicBezTo>
                  <a:lnTo>
                    <a:pt x="18020" y="7847"/>
                  </a:lnTo>
                  <a:lnTo>
                    <a:pt x="33691" y="21911"/>
                  </a:lnTo>
                  <a:cubicBezTo>
                    <a:pt x="34728" y="19945"/>
                    <a:pt x="35468" y="18020"/>
                    <a:pt x="36060" y="16201"/>
                  </a:cubicBezTo>
                  <a:lnTo>
                    <a:pt x="18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8"/>
            <p:cNvSpPr/>
            <p:nvPr/>
          </p:nvSpPr>
          <p:spPr>
            <a:xfrm>
              <a:off x="2191800" y="2830775"/>
              <a:ext cx="105775" cy="237450"/>
            </a:xfrm>
            <a:custGeom>
              <a:avLst/>
              <a:gdLst/>
              <a:ahLst/>
              <a:cxnLst/>
              <a:rect l="l" t="t" r="r" b="b"/>
              <a:pathLst>
                <a:path w="4231" h="9498" extrusionOk="0">
                  <a:moveTo>
                    <a:pt x="698" y="1"/>
                  </a:moveTo>
                  <a:cubicBezTo>
                    <a:pt x="508" y="720"/>
                    <a:pt x="254" y="1397"/>
                    <a:pt x="0" y="2074"/>
                  </a:cubicBezTo>
                  <a:lnTo>
                    <a:pt x="2432" y="4252"/>
                  </a:lnTo>
                  <a:lnTo>
                    <a:pt x="1586" y="9497"/>
                  </a:lnTo>
                  <a:cubicBezTo>
                    <a:pt x="2538" y="7594"/>
                    <a:pt x="3511" y="5394"/>
                    <a:pt x="4230" y="3152"/>
                  </a:cubicBezTo>
                  <a:cubicBezTo>
                    <a:pt x="3892" y="2856"/>
                    <a:pt x="1438" y="657"/>
                    <a:pt x="6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8"/>
            <p:cNvSpPr/>
            <p:nvPr/>
          </p:nvSpPr>
          <p:spPr>
            <a:xfrm>
              <a:off x="2178050" y="3017425"/>
              <a:ext cx="38625" cy="94150"/>
            </a:xfrm>
            <a:custGeom>
              <a:avLst/>
              <a:gdLst/>
              <a:ahLst/>
              <a:cxnLst/>
              <a:rect l="l" t="t" r="r" b="b"/>
              <a:pathLst>
                <a:path w="1545" h="3766" extrusionOk="0">
                  <a:moveTo>
                    <a:pt x="1544" y="1"/>
                  </a:moveTo>
                  <a:lnTo>
                    <a:pt x="1544" y="1"/>
                  </a:lnTo>
                  <a:cubicBezTo>
                    <a:pt x="1100" y="995"/>
                    <a:pt x="571" y="1968"/>
                    <a:pt x="21" y="2898"/>
                  </a:cubicBezTo>
                  <a:cubicBezTo>
                    <a:pt x="21" y="2898"/>
                    <a:pt x="21" y="2898"/>
                    <a:pt x="0" y="2919"/>
                  </a:cubicBezTo>
                  <a:cubicBezTo>
                    <a:pt x="402" y="3258"/>
                    <a:pt x="719" y="3554"/>
                    <a:pt x="973" y="3765"/>
                  </a:cubicBezTo>
                  <a:lnTo>
                    <a:pt x="1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8"/>
            <p:cNvSpPr/>
            <p:nvPr/>
          </p:nvSpPr>
          <p:spPr>
            <a:xfrm>
              <a:off x="949800" y="2830775"/>
              <a:ext cx="105775" cy="236900"/>
            </a:xfrm>
            <a:custGeom>
              <a:avLst/>
              <a:gdLst/>
              <a:ahLst/>
              <a:cxnLst/>
              <a:rect l="l" t="t" r="r" b="b"/>
              <a:pathLst>
                <a:path w="4231" h="9476" extrusionOk="0">
                  <a:moveTo>
                    <a:pt x="3511" y="1"/>
                  </a:moveTo>
                  <a:cubicBezTo>
                    <a:pt x="2792" y="657"/>
                    <a:pt x="339" y="2856"/>
                    <a:pt x="0" y="3152"/>
                  </a:cubicBezTo>
                  <a:cubicBezTo>
                    <a:pt x="719" y="5373"/>
                    <a:pt x="1671" y="7572"/>
                    <a:pt x="2644" y="9476"/>
                  </a:cubicBezTo>
                  <a:lnTo>
                    <a:pt x="1798" y="4252"/>
                  </a:lnTo>
                  <a:lnTo>
                    <a:pt x="4230" y="2074"/>
                  </a:lnTo>
                  <a:cubicBezTo>
                    <a:pt x="3976" y="1397"/>
                    <a:pt x="3722" y="720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8"/>
            <p:cNvSpPr/>
            <p:nvPr/>
          </p:nvSpPr>
          <p:spPr>
            <a:xfrm>
              <a:off x="1030150" y="3017425"/>
              <a:ext cx="39150" cy="94150"/>
            </a:xfrm>
            <a:custGeom>
              <a:avLst/>
              <a:gdLst/>
              <a:ahLst/>
              <a:cxnLst/>
              <a:rect l="l" t="t" r="r" b="b"/>
              <a:pathLst>
                <a:path w="1566" h="3766" extrusionOk="0">
                  <a:moveTo>
                    <a:pt x="1" y="1"/>
                  </a:moveTo>
                  <a:lnTo>
                    <a:pt x="593" y="3765"/>
                  </a:lnTo>
                  <a:cubicBezTo>
                    <a:pt x="826" y="3554"/>
                    <a:pt x="1185" y="3237"/>
                    <a:pt x="1566" y="2898"/>
                  </a:cubicBezTo>
                  <a:cubicBezTo>
                    <a:pt x="995" y="1968"/>
                    <a:pt x="466" y="99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8"/>
            <p:cNvSpPr/>
            <p:nvPr/>
          </p:nvSpPr>
          <p:spPr>
            <a:xfrm>
              <a:off x="1021700" y="2865675"/>
              <a:ext cx="1203950" cy="642975"/>
            </a:xfrm>
            <a:custGeom>
              <a:avLst/>
              <a:gdLst/>
              <a:ahLst/>
              <a:cxnLst/>
              <a:rect l="l" t="t" r="r" b="b"/>
              <a:pathLst>
                <a:path w="48158" h="25719" extrusionOk="0">
                  <a:moveTo>
                    <a:pt x="3427" y="1"/>
                  </a:moveTo>
                  <a:cubicBezTo>
                    <a:pt x="2729" y="614"/>
                    <a:pt x="381" y="2729"/>
                    <a:pt x="0" y="3089"/>
                  </a:cubicBezTo>
                  <a:cubicBezTo>
                    <a:pt x="910" y="5394"/>
                    <a:pt x="2010" y="7615"/>
                    <a:pt x="3300" y="9666"/>
                  </a:cubicBezTo>
                  <a:cubicBezTo>
                    <a:pt x="7805" y="16836"/>
                    <a:pt x="14128" y="22081"/>
                    <a:pt x="21657" y="24830"/>
                  </a:cubicBezTo>
                  <a:cubicBezTo>
                    <a:pt x="21657" y="24830"/>
                    <a:pt x="23815" y="25613"/>
                    <a:pt x="24069" y="25718"/>
                  </a:cubicBezTo>
                  <a:cubicBezTo>
                    <a:pt x="24343" y="25613"/>
                    <a:pt x="26501" y="24830"/>
                    <a:pt x="26501" y="24830"/>
                  </a:cubicBezTo>
                  <a:cubicBezTo>
                    <a:pt x="34009" y="22081"/>
                    <a:pt x="40354" y="16836"/>
                    <a:pt x="44858" y="9687"/>
                  </a:cubicBezTo>
                  <a:cubicBezTo>
                    <a:pt x="46127" y="7657"/>
                    <a:pt x="47227" y="5415"/>
                    <a:pt x="48158" y="3089"/>
                  </a:cubicBezTo>
                  <a:cubicBezTo>
                    <a:pt x="47756" y="2729"/>
                    <a:pt x="45408" y="614"/>
                    <a:pt x="44732" y="1"/>
                  </a:cubicBezTo>
                  <a:cubicBezTo>
                    <a:pt x="43801" y="2644"/>
                    <a:pt x="42638" y="5140"/>
                    <a:pt x="41200" y="7382"/>
                  </a:cubicBezTo>
                  <a:cubicBezTo>
                    <a:pt x="37223" y="13748"/>
                    <a:pt x="31640" y="18380"/>
                    <a:pt x="25041" y="20812"/>
                  </a:cubicBezTo>
                  <a:lnTo>
                    <a:pt x="24069" y="21150"/>
                  </a:lnTo>
                  <a:cubicBezTo>
                    <a:pt x="24069" y="21150"/>
                    <a:pt x="23117" y="20812"/>
                    <a:pt x="23117" y="20812"/>
                  </a:cubicBezTo>
                  <a:cubicBezTo>
                    <a:pt x="16497" y="18380"/>
                    <a:pt x="10935" y="13748"/>
                    <a:pt x="6937" y="7382"/>
                  </a:cubicBezTo>
                  <a:cubicBezTo>
                    <a:pt x="5520" y="5140"/>
                    <a:pt x="4357" y="2644"/>
                    <a:pt x="3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8"/>
            <p:cNvSpPr/>
            <p:nvPr/>
          </p:nvSpPr>
          <p:spPr>
            <a:xfrm>
              <a:off x="1078800" y="3012675"/>
              <a:ext cx="78800" cy="71400"/>
            </a:xfrm>
            <a:custGeom>
              <a:avLst/>
              <a:gdLst/>
              <a:ahLst/>
              <a:cxnLst/>
              <a:rect l="l" t="t" r="r" b="b"/>
              <a:pathLst>
                <a:path w="3152" h="2856" extrusionOk="0">
                  <a:moveTo>
                    <a:pt x="2581" y="339"/>
                  </a:moveTo>
                  <a:lnTo>
                    <a:pt x="1904" y="1100"/>
                  </a:lnTo>
                  <a:lnTo>
                    <a:pt x="1608" y="550"/>
                  </a:lnTo>
                  <a:lnTo>
                    <a:pt x="2581" y="339"/>
                  </a:lnTo>
                  <a:close/>
                  <a:moveTo>
                    <a:pt x="2708" y="0"/>
                  </a:moveTo>
                  <a:cubicBezTo>
                    <a:pt x="1967" y="127"/>
                    <a:pt x="804" y="318"/>
                    <a:pt x="276" y="339"/>
                  </a:cubicBezTo>
                  <a:lnTo>
                    <a:pt x="149" y="191"/>
                  </a:lnTo>
                  <a:lnTo>
                    <a:pt x="1" y="275"/>
                  </a:lnTo>
                  <a:cubicBezTo>
                    <a:pt x="85" y="381"/>
                    <a:pt x="149" y="508"/>
                    <a:pt x="212" y="635"/>
                  </a:cubicBezTo>
                  <a:cubicBezTo>
                    <a:pt x="297" y="783"/>
                    <a:pt x="360" y="931"/>
                    <a:pt x="445" y="1079"/>
                  </a:cubicBezTo>
                  <a:lnTo>
                    <a:pt x="572" y="994"/>
                  </a:lnTo>
                  <a:lnTo>
                    <a:pt x="508" y="783"/>
                  </a:lnTo>
                  <a:lnTo>
                    <a:pt x="1270" y="593"/>
                  </a:lnTo>
                  <a:lnTo>
                    <a:pt x="1693" y="1333"/>
                  </a:lnTo>
                  <a:cubicBezTo>
                    <a:pt x="1545" y="1502"/>
                    <a:pt x="1291" y="1756"/>
                    <a:pt x="1143" y="1904"/>
                  </a:cubicBezTo>
                  <a:lnTo>
                    <a:pt x="995" y="1735"/>
                  </a:lnTo>
                  <a:lnTo>
                    <a:pt x="847" y="1819"/>
                  </a:lnTo>
                  <a:cubicBezTo>
                    <a:pt x="952" y="1988"/>
                    <a:pt x="1058" y="2158"/>
                    <a:pt x="1164" y="2348"/>
                  </a:cubicBezTo>
                  <a:cubicBezTo>
                    <a:pt x="1248" y="2517"/>
                    <a:pt x="1333" y="2686"/>
                    <a:pt x="1439" y="2856"/>
                  </a:cubicBezTo>
                  <a:lnTo>
                    <a:pt x="1587" y="2771"/>
                  </a:lnTo>
                  <a:lnTo>
                    <a:pt x="1502" y="2559"/>
                  </a:lnTo>
                  <a:cubicBezTo>
                    <a:pt x="1650" y="2369"/>
                    <a:pt x="2116" y="1819"/>
                    <a:pt x="2454" y="1439"/>
                  </a:cubicBezTo>
                  <a:lnTo>
                    <a:pt x="3152" y="656"/>
                  </a:lnTo>
                  <a:lnTo>
                    <a:pt x="3110" y="402"/>
                  </a:lnTo>
                  <a:cubicBezTo>
                    <a:pt x="2962" y="275"/>
                    <a:pt x="2835" y="148"/>
                    <a:pt x="270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8"/>
            <p:cNvSpPr/>
            <p:nvPr/>
          </p:nvSpPr>
          <p:spPr>
            <a:xfrm>
              <a:off x="1138025" y="3083000"/>
              <a:ext cx="93075" cy="88850"/>
            </a:xfrm>
            <a:custGeom>
              <a:avLst/>
              <a:gdLst/>
              <a:ahLst/>
              <a:cxnLst/>
              <a:rect l="l" t="t" r="r" b="b"/>
              <a:pathLst>
                <a:path w="3723" h="3554" extrusionOk="0">
                  <a:moveTo>
                    <a:pt x="2115" y="0"/>
                  </a:moveTo>
                  <a:lnTo>
                    <a:pt x="1988" y="106"/>
                  </a:lnTo>
                  <a:lnTo>
                    <a:pt x="2094" y="317"/>
                  </a:lnTo>
                  <a:cubicBezTo>
                    <a:pt x="1925" y="466"/>
                    <a:pt x="1756" y="614"/>
                    <a:pt x="1523" y="762"/>
                  </a:cubicBezTo>
                  <a:lnTo>
                    <a:pt x="910" y="1206"/>
                  </a:lnTo>
                  <a:cubicBezTo>
                    <a:pt x="698" y="1354"/>
                    <a:pt x="508" y="1481"/>
                    <a:pt x="318" y="1586"/>
                  </a:cubicBezTo>
                  <a:lnTo>
                    <a:pt x="148" y="1417"/>
                  </a:lnTo>
                  <a:lnTo>
                    <a:pt x="0" y="1523"/>
                  </a:lnTo>
                  <a:cubicBezTo>
                    <a:pt x="106" y="1650"/>
                    <a:pt x="191" y="1756"/>
                    <a:pt x="275" y="1883"/>
                  </a:cubicBezTo>
                  <a:cubicBezTo>
                    <a:pt x="360" y="2009"/>
                    <a:pt x="444" y="2136"/>
                    <a:pt x="550" y="2263"/>
                  </a:cubicBezTo>
                  <a:lnTo>
                    <a:pt x="677" y="2179"/>
                  </a:lnTo>
                  <a:lnTo>
                    <a:pt x="571" y="1946"/>
                  </a:lnTo>
                  <a:cubicBezTo>
                    <a:pt x="931" y="1650"/>
                    <a:pt x="1460" y="1269"/>
                    <a:pt x="1883" y="973"/>
                  </a:cubicBezTo>
                  <a:lnTo>
                    <a:pt x="1883" y="973"/>
                  </a:lnTo>
                  <a:cubicBezTo>
                    <a:pt x="1608" y="1650"/>
                    <a:pt x="1375" y="2369"/>
                    <a:pt x="1100" y="3088"/>
                  </a:cubicBezTo>
                  <a:cubicBezTo>
                    <a:pt x="1164" y="3173"/>
                    <a:pt x="1227" y="3257"/>
                    <a:pt x="1290" y="3321"/>
                  </a:cubicBezTo>
                  <a:cubicBezTo>
                    <a:pt x="1333" y="3405"/>
                    <a:pt x="1396" y="3490"/>
                    <a:pt x="1438" y="3553"/>
                  </a:cubicBezTo>
                  <a:cubicBezTo>
                    <a:pt x="1629" y="3405"/>
                    <a:pt x="1904" y="3194"/>
                    <a:pt x="2200" y="2982"/>
                  </a:cubicBezTo>
                  <a:lnTo>
                    <a:pt x="2792" y="2538"/>
                  </a:lnTo>
                  <a:cubicBezTo>
                    <a:pt x="3025" y="2390"/>
                    <a:pt x="3215" y="2263"/>
                    <a:pt x="3405" y="2157"/>
                  </a:cubicBezTo>
                  <a:lnTo>
                    <a:pt x="3575" y="2327"/>
                  </a:lnTo>
                  <a:lnTo>
                    <a:pt x="3723" y="2221"/>
                  </a:lnTo>
                  <a:cubicBezTo>
                    <a:pt x="3617" y="2094"/>
                    <a:pt x="3532" y="1967"/>
                    <a:pt x="3448" y="1840"/>
                  </a:cubicBezTo>
                  <a:cubicBezTo>
                    <a:pt x="3342" y="1734"/>
                    <a:pt x="3257" y="1608"/>
                    <a:pt x="3173" y="1481"/>
                  </a:cubicBezTo>
                  <a:lnTo>
                    <a:pt x="3046" y="1565"/>
                  </a:lnTo>
                  <a:lnTo>
                    <a:pt x="3152" y="1798"/>
                  </a:lnTo>
                  <a:cubicBezTo>
                    <a:pt x="2792" y="2094"/>
                    <a:pt x="1861" y="2771"/>
                    <a:pt x="1861" y="2771"/>
                  </a:cubicBezTo>
                  <a:cubicBezTo>
                    <a:pt x="2094" y="2115"/>
                    <a:pt x="2369" y="1375"/>
                    <a:pt x="2602" y="698"/>
                  </a:cubicBezTo>
                  <a:cubicBezTo>
                    <a:pt x="2517" y="571"/>
                    <a:pt x="2433" y="466"/>
                    <a:pt x="2348" y="360"/>
                  </a:cubicBezTo>
                  <a:cubicBezTo>
                    <a:pt x="2263" y="233"/>
                    <a:pt x="2200" y="127"/>
                    <a:pt x="2115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8"/>
            <p:cNvSpPr/>
            <p:nvPr/>
          </p:nvSpPr>
          <p:spPr>
            <a:xfrm>
              <a:off x="1216800" y="3183400"/>
              <a:ext cx="80925" cy="70925"/>
            </a:xfrm>
            <a:custGeom>
              <a:avLst/>
              <a:gdLst/>
              <a:ahLst/>
              <a:cxnLst/>
              <a:rect l="l" t="t" r="r" b="b"/>
              <a:pathLst>
                <a:path w="3237" h="2837" extrusionOk="0">
                  <a:moveTo>
                    <a:pt x="1490" y="1"/>
                  </a:moveTo>
                  <a:cubicBezTo>
                    <a:pt x="1169" y="1"/>
                    <a:pt x="856" y="117"/>
                    <a:pt x="593" y="362"/>
                  </a:cubicBezTo>
                  <a:cubicBezTo>
                    <a:pt x="1" y="891"/>
                    <a:pt x="64" y="1716"/>
                    <a:pt x="529" y="2223"/>
                  </a:cubicBezTo>
                  <a:cubicBezTo>
                    <a:pt x="868" y="2583"/>
                    <a:pt x="1227" y="2794"/>
                    <a:pt x="1819" y="2837"/>
                  </a:cubicBezTo>
                  <a:lnTo>
                    <a:pt x="1862" y="2541"/>
                  </a:lnTo>
                  <a:cubicBezTo>
                    <a:pt x="1523" y="2477"/>
                    <a:pt x="1270" y="2350"/>
                    <a:pt x="1122" y="2160"/>
                  </a:cubicBezTo>
                  <a:cubicBezTo>
                    <a:pt x="741" y="1758"/>
                    <a:pt x="720" y="1208"/>
                    <a:pt x="1164" y="785"/>
                  </a:cubicBezTo>
                  <a:cubicBezTo>
                    <a:pt x="1358" y="600"/>
                    <a:pt x="1561" y="524"/>
                    <a:pt x="1752" y="524"/>
                  </a:cubicBezTo>
                  <a:cubicBezTo>
                    <a:pt x="1997" y="524"/>
                    <a:pt x="2224" y="649"/>
                    <a:pt x="2390" y="827"/>
                  </a:cubicBezTo>
                  <a:cubicBezTo>
                    <a:pt x="2539" y="954"/>
                    <a:pt x="2644" y="1208"/>
                    <a:pt x="2687" y="1398"/>
                  </a:cubicBezTo>
                  <a:lnTo>
                    <a:pt x="2539" y="1568"/>
                  </a:lnTo>
                  <a:lnTo>
                    <a:pt x="2665" y="1716"/>
                  </a:lnTo>
                  <a:cubicBezTo>
                    <a:pt x="2813" y="1589"/>
                    <a:pt x="3046" y="1462"/>
                    <a:pt x="3236" y="1377"/>
                  </a:cubicBezTo>
                  <a:cubicBezTo>
                    <a:pt x="3088" y="1081"/>
                    <a:pt x="2940" y="827"/>
                    <a:pt x="2708" y="595"/>
                  </a:cubicBezTo>
                  <a:cubicBezTo>
                    <a:pt x="2357" y="208"/>
                    <a:pt x="1917" y="1"/>
                    <a:pt x="14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8"/>
            <p:cNvSpPr/>
            <p:nvPr/>
          </p:nvSpPr>
          <p:spPr>
            <a:xfrm>
              <a:off x="1294000" y="3257425"/>
              <a:ext cx="85150" cy="72300"/>
            </a:xfrm>
            <a:custGeom>
              <a:avLst/>
              <a:gdLst/>
              <a:ahLst/>
              <a:cxnLst/>
              <a:rect l="l" t="t" r="r" b="b"/>
              <a:pathLst>
                <a:path w="3406" h="2892" extrusionOk="0">
                  <a:moveTo>
                    <a:pt x="1869" y="514"/>
                  </a:moveTo>
                  <a:cubicBezTo>
                    <a:pt x="2033" y="514"/>
                    <a:pt x="2191" y="572"/>
                    <a:pt x="2327" y="700"/>
                  </a:cubicBezTo>
                  <a:cubicBezTo>
                    <a:pt x="2708" y="997"/>
                    <a:pt x="2665" y="1525"/>
                    <a:pt x="2306" y="1969"/>
                  </a:cubicBezTo>
                  <a:cubicBezTo>
                    <a:pt x="2083" y="2231"/>
                    <a:pt x="1804" y="2379"/>
                    <a:pt x="1534" y="2379"/>
                  </a:cubicBezTo>
                  <a:cubicBezTo>
                    <a:pt x="1367" y="2379"/>
                    <a:pt x="1203" y="2323"/>
                    <a:pt x="1058" y="2202"/>
                  </a:cubicBezTo>
                  <a:cubicBezTo>
                    <a:pt x="677" y="1885"/>
                    <a:pt x="720" y="1377"/>
                    <a:pt x="1079" y="933"/>
                  </a:cubicBezTo>
                  <a:cubicBezTo>
                    <a:pt x="1315" y="670"/>
                    <a:pt x="1601" y="514"/>
                    <a:pt x="1869" y="514"/>
                  </a:cubicBezTo>
                  <a:close/>
                  <a:moveTo>
                    <a:pt x="1534" y="0"/>
                  </a:moveTo>
                  <a:cubicBezTo>
                    <a:pt x="1147" y="0"/>
                    <a:pt x="790" y="172"/>
                    <a:pt x="529" y="489"/>
                  </a:cubicBezTo>
                  <a:cubicBezTo>
                    <a:pt x="0" y="1145"/>
                    <a:pt x="127" y="1885"/>
                    <a:pt x="825" y="2477"/>
                  </a:cubicBezTo>
                  <a:cubicBezTo>
                    <a:pt x="1169" y="2762"/>
                    <a:pt x="1527" y="2892"/>
                    <a:pt x="1858" y="2892"/>
                  </a:cubicBezTo>
                  <a:cubicBezTo>
                    <a:pt x="2239" y="2892"/>
                    <a:pt x="2585" y="2719"/>
                    <a:pt x="2834" y="2414"/>
                  </a:cubicBezTo>
                  <a:cubicBezTo>
                    <a:pt x="3405" y="1758"/>
                    <a:pt x="3279" y="1018"/>
                    <a:pt x="2560" y="404"/>
                  </a:cubicBezTo>
                  <a:cubicBezTo>
                    <a:pt x="2226" y="129"/>
                    <a:pt x="1869" y="0"/>
                    <a:pt x="1534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8"/>
            <p:cNvSpPr/>
            <p:nvPr/>
          </p:nvSpPr>
          <p:spPr>
            <a:xfrm>
              <a:off x="1383350" y="3315625"/>
              <a:ext cx="83050" cy="92575"/>
            </a:xfrm>
            <a:custGeom>
              <a:avLst/>
              <a:gdLst/>
              <a:ahLst/>
              <a:cxnLst/>
              <a:rect l="l" t="t" r="r" b="b"/>
              <a:pathLst>
                <a:path w="3322" h="3703" extrusionOk="0">
                  <a:moveTo>
                    <a:pt x="2010" y="805"/>
                  </a:moveTo>
                  <a:cubicBezTo>
                    <a:pt x="2116" y="847"/>
                    <a:pt x="2179" y="889"/>
                    <a:pt x="2327" y="974"/>
                  </a:cubicBezTo>
                  <a:cubicBezTo>
                    <a:pt x="2602" y="1143"/>
                    <a:pt x="2644" y="1312"/>
                    <a:pt x="2517" y="1524"/>
                  </a:cubicBezTo>
                  <a:cubicBezTo>
                    <a:pt x="2442" y="1654"/>
                    <a:pt x="2333" y="1712"/>
                    <a:pt x="2202" y="1712"/>
                  </a:cubicBezTo>
                  <a:cubicBezTo>
                    <a:pt x="2077" y="1712"/>
                    <a:pt x="1932" y="1659"/>
                    <a:pt x="1777" y="1566"/>
                  </a:cubicBezTo>
                  <a:cubicBezTo>
                    <a:pt x="1714" y="1524"/>
                    <a:pt x="1650" y="1481"/>
                    <a:pt x="1608" y="1418"/>
                  </a:cubicBezTo>
                  <a:lnTo>
                    <a:pt x="1714" y="1249"/>
                  </a:lnTo>
                  <a:cubicBezTo>
                    <a:pt x="1820" y="1058"/>
                    <a:pt x="1946" y="889"/>
                    <a:pt x="2010" y="805"/>
                  </a:cubicBezTo>
                  <a:close/>
                  <a:moveTo>
                    <a:pt x="1375" y="1"/>
                  </a:moveTo>
                  <a:lnTo>
                    <a:pt x="1291" y="149"/>
                  </a:lnTo>
                  <a:lnTo>
                    <a:pt x="1460" y="297"/>
                  </a:lnTo>
                  <a:cubicBezTo>
                    <a:pt x="1375" y="509"/>
                    <a:pt x="1248" y="699"/>
                    <a:pt x="1100" y="932"/>
                  </a:cubicBezTo>
                  <a:lnTo>
                    <a:pt x="741" y="1566"/>
                  </a:lnTo>
                  <a:cubicBezTo>
                    <a:pt x="593" y="1799"/>
                    <a:pt x="466" y="1968"/>
                    <a:pt x="318" y="2137"/>
                  </a:cubicBezTo>
                  <a:lnTo>
                    <a:pt x="106" y="2052"/>
                  </a:lnTo>
                  <a:lnTo>
                    <a:pt x="1" y="2201"/>
                  </a:lnTo>
                  <a:cubicBezTo>
                    <a:pt x="191" y="2306"/>
                    <a:pt x="360" y="2412"/>
                    <a:pt x="529" y="2518"/>
                  </a:cubicBezTo>
                  <a:cubicBezTo>
                    <a:pt x="699" y="2623"/>
                    <a:pt x="868" y="2729"/>
                    <a:pt x="1016" y="2856"/>
                  </a:cubicBezTo>
                  <a:lnTo>
                    <a:pt x="1100" y="2708"/>
                  </a:lnTo>
                  <a:lnTo>
                    <a:pt x="952" y="2539"/>
                  </a:lnTo>
                  <a:cubicBezTo>
                    <a:pt x="1037" y="2349"/>
                    <a:pt x="1143" y="2137"/>
                    <a:pt x="1291" y="1904"/>
                  </a:cubicBezTo>
                  <a:lnTo>
                    <a:pt x="1418" y="1714"/>
                  </a:lnTo>
                  <a:lnTo>
                    <a:pt x="1587" y="1820"/>
                  </a:lnTo>
                  <a:cubicBezTo>
                    <a:pt x="1629" y="2201"/>
                    <a:pt x="1671" y="2856"/>
                    <a:pt x="1693" y="3321"/>
                  </a:cubicBezTo>
                  <a:cubicBezTo>
                    <a:pt x="1925" y="3427"/>
                    <a:pt x="2179" y="3554"/>
                    <a:pt x="2412" y="3702"/>
                  </a:cubicBezTo>
                  <a:lnTo>
                    <a:pt x="2496" y="3554"/>
                  </a:lnTo>
                  <a:lnTo>
                    <a:pt x="2412" y="3448"/>
                  </a:lnTo>
                  <a:cubicBezTo>
                    <a:pt x="2369" y="3279"/>
                    <a:pt x="2264" y="2349"/>
                    <a:pt x="2221" y="2095"/>
                  </a:cubicBezTo>
                  <a:lnTo>
                    <a:pt x="2221" y="2095"/>
                  </a:lnTo>
                  <a:cubicBezTo>
                    <a:pt x="2343" y="2145"/>
                    <a:pt x="2465" y="2171"/>
                    <a:pt x="2580" y="2171"/>
                  </a:cubicBezTo>
                  <a:cubicBezTo>
                    <a:pt x="2805" y="2171"/>
                    <a:pt x="3005" y="2072"/>
                    <a:pt x="3131" y="1862"/>
                  </a:cubicBezTo>
                  <a:cubicBezTo>
                    <a:pt x="3321" y="1566"/>
                    <a:pt x="3321" y="1206"/>
                    <a:pt x="2708" y="805"/>
                  </a:cubicBezTo>
                  <a:cubicBezTo>
                    <a:pt x="2560" y="720"/>
                    <a:pt x="2391" y="614"/>
                    <a:pt x="2243" y="530"/>
                  </a:cubicBezTo>
                  <a:cubicBezTo>
                    <a:pt x="2073" y="424"/>
                    <a:pt x="1925" y="339"/>
                    <a:pt x="1777" y="255"/>
                  </a:cubicBezTo>
                  <a:cubicBezTo>
                    <a:pt x="1650" y="170"/>
                    <a:pt x="1502" y="86"/>
                    <a:pt x="1375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8"/>
            <p:cNvSpPr/>
            <p:nvPr/>
          </p:nvSpPr>
          <p:spPr>
            <a:xfrm>
              <a:off x="1477475" y="3380675"/>
              <a:ext cx="69800" cy="76675"/>
            </a:xfrm>
            <a:custGeom>
              <a:avLst/>
              <a:gdLst/>
              <a:ahLst/>
              <a:cxnLst/>
              <a:rect l="l" t="t" r="r" b="b"/>
              <a:pathLst>
                <a:path w="2792" h="3067" extrusionOk="0">
                  <a:moveTo>
                    <a:pt x="2136" y="339"/>
                  </a:moveTo>
                  <a:lnTo>
                    <a:pt x="2031" y="1354"/>
                  </a:lnTo>
                  <a:lnTo>
                    <a:pt x="1460" y="1100"/>
                  </a:lnTo>
                  <a:lnTo>
                    <a:pt x="2115" y="339"/>
                  </a:lnTo>
                  <a:close/>
                  <a:moveTo>
                    <a:pt x="2031" y="0"/>
                  </a:moveTo>
                  <a:cubicBezTo>
                    <a:pt x="1502" y="550"/>
                    <a:pt x="698" y="1396"/>
                    <a:pt x="275" y="1713"/>
                  </a:cubicBezTo>
                  <a:lnTo>
                    <a:pt x="64" y="1671"/>
                  </a:lnTo>
                  <a:lnTo>
                    <a:pt x="0" y="1840"/>
                  </a:lnTo>
                  <a:cubicBezTo>
                    <a:pt x="127" y="1883"/>
                    <a:pt x="254" y="1946"/>
                    <a:pt x="381" y="1988"/>
                  </a:cubicBezTo>
                  <a:cubicBezTo>
                    <a:pt x="529" y="2073"/>
                    <a:pt x="698" y="2136"/>
                    <a:pt x="846" y="2221"/>
                  </a:cubicBezTo>
                  <a:lnTo>
                    <a:pt x="910" y="2052"/>
                  </a:lnTo>
                  <a:lnTo>
                    <a:pt x="741" y="1925"/>
                  </a:lnTo>
                  <a:lnTo>
                    <a:pt x="1248" y="1333"/>
                  </a:lnTo>
                  <a:lnTo>
                    <a:pt x="1988" y="1671"/>
                  </a:lnTo>
                  <a:cubicBezTo>
                    <a:pt x="1988" y="1904"/>
                    <a:pt x="1925" y="2242"/>
                    <a:pt x="1883" y="2454"/>
                  </a:cubicBezTo>
                  <a:lnTo>
                    <a:pt x="1671" y="2411"/>
                  </a:lnTo>
                  <a:lnTo>
                    <a:pt x="1586" y="2559"/>
                  </a:lnTo>
                  <a:cubicBezTo>
                    <a:pt x="1777" y="2644"/>
                    <a:pt x="1988" y="2707"/>
                    <a:pt x="2179" y="2792"/>
                  </a:cubicBezTo>
                  <a:cubicBezTo>
                    <a:pt x="2348" y="2877"/>
                    <a:pt x="2517" y="2982"/>
                    <a:pt x="2707" y="3067"/>
                  </a:cubicBezTo>
                  <a:lnTo>
                    <a:pt x="2771" y="2898"/>
                  </a:lnTo>
                  <a:lnTo>
                    <a:pt x="2602" y="2771"/>
                  </a:lnTo>
                  <a:cubicBezTo>
                    <a:pt x="2581" y="2538"/>
                    <a:pt x="2623" y="1819"/>
                    <a:pt x="2686" y="1312"/>
                  </a:cubicBezTo>
                  <a:lnTo>
                    <a:pt x="2792" y="254"/>
                  </a:lnTo>
                  <a:lnTo>
                    <a:pt x="2581" y="85"/>
                  </a:lnTo>
                  <a:cubicBezTo>
                    <a:pt x="2411" y="64"/>
                    <a:pt x="2221" y="43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8"/>
            <p:cNvSpPr/>
            <p:nvPr/>
          </p:nvSpPr>
          <p:spPr>
            <a:xfrm>
              <a:off x="1686850" y="3380150"/>
              <a:ext cx="53950" cy="71925"/>
            </a:xfrm>
            <a:custGeom>
              <a:avLst/>
              <a:gdLst/>
              <a:ahLst/>
              <a:cxnLst/>
              <a:rect l="l" t="t" r="r" b="b"/>
              <a:pathLst>
                <a:path w="2158" h="2877" extrusionOk="0">
                  <a:moveTo>
                    <a:pt x="1121" y="0"/>
                  </a:moveTo>
                  <a:cubicBezTo>
                    <a:pt x="931" y="85"/>
                    <a:pt x="741" y="169"/>
                    <a:pt x="571" y="254"/>
                  </a:cubicBezTo>
                  <a:cubicBezTo>
                    <a:pt x="381" y="339"/>
                    <a:pt x="191" y="402"/>
                    <a:pt x="0" y="487"/>
                  </a:cubicBezTo>
                  <a:lnTo>
                    <a:pt x="64" y="635"/>
                  </a:lnTo>
                  <a:lnTo>
                    <a:pt x="318" y="592"/>
                  </a:lnTo>
                  <a:cubicBezTo>
                    <a:pt x="423" y="783"/>
                    <a:pt x="508" y="973"/>
                    <a:pt x="635" y="1227"/>
                  </a:cubicBezTo>
                  <a:lnTo>
                    <a:pt x="931" y="1904"/>
                  </a:lnTo>
                  <a:cubicBezTo>
                    <a:pt x="1037" y="2157"/>
                    <a:pt x="1121" y="2369"/>
                    <a:pt x="1185" y="2580"/>
                  </a:cubicBezTo>
                  <a:lnTo>
                    <a:pt x="994" y="2707"/>
                  </a:lnTo>
                  <a:lnTo>
                    <a:pt x="1058" y="2877"/>
                  </a:lnTo>
                  <a:cubicBezTo>
                    <a:pt x="1248" y="2771"/>
                    <a:pt x="1439" y="2686"/>
                    <a:pt x="1608" y="2602"/>
                  </a:cubicBezTo>
                  <a:cubicBezTo>
                    <a:pt x="1777" y="2538"/>
                    <a:pt x="1967" y="2454"/>
                    <a:pt x="2158" y="2390"/>
                  </a:cubicBezTo>
                  <a:lnTo>
                    <a:pt x="2094" y="2221"/>
                  </a:lnTo>
                  <a:lnTo>
                    <a:pt x="1840" y="2284"/>
                  </a:lnTo>
                  <a:cubicBezTo>
                    <a:pt x="1735" y="2094"/>
                    <a:pt x="1650" y="1882"/>
                    <a:pt x="1544" y="1629"/>
                  </a:cubicBezTo>
                  <a:lnTo>
                    <a:pt x="1248" y="952"/>
                  </a:lnTo>
                  <a:cubicBezTo>
                    <a:pt x="1143" y="698"/>
                    <a:pt x="1058" y="508"/>
                    <a:pt x="994" y="296"/>
                  </a:cubicBezTo>
                  <a:lnTo>
                    <a:pt x="1185" y="148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8"/>
            <p:cNvSpPr/>
            <p:nvPr/>
          </p:nvSpPr>
          <p:spPr>
            <a:xfrm>
              <a:off x="1751875" y="3319350"/>
              <a:ext cx="107375" cy="99950"/>
            </a:xfrm>
            <a:custGeom>
              <a:avLst/>
              <a:gdLst/>
              <a:ahLst/>
              <a:cxnLst/>
              <a:rect l="l" t="t" r="r" b="b"/>
              <a:pathLst>
                <a:path w="4295" h="3998" extrusionOk="0">
                  <a:moveTo>
                    <a:pt x="2919" y="0"/>
                  </a:moveTo>
                  <a:cubicBezTo>
                    <a:pt x="2771" y="85"/>
                    <a:pt x="2623" y="190"/>
                    <a:pt x="2454" y="275"/>
                  </a:cubicBezTo>
                  <a:cubicBezTo>
                    <a:pt x="2306" y="360"/>
                    <a:pt x="2158" y="465"/>
                    <a:pt x="1989" y="550"/>
                  </a:cubicBezTo>
                  <a:cubicBezTo>
                    <a:pt x="2073" y="888"/>
                    <a:pt x="2348" y="2178"/>
                    <a:pt x="2391" y="2432"/>
                  </a:cubicBezTo>
                  <a:cubicBezTo>
                    <a:pt x="2095" y="2242"/>
                    <a:pt x="1164" y="1438"/>
                    <a:pt x="910" y="1206"/>
                  </a:cubicBezTo>
                  <a:cubicBezTo>
                    <a:pt x="762" y="1290"/>
                    <a:pt x="614" y="1396"/>
                    <a:pt x="466" y="1480"/>
                  </a:cubicBezTo>
                  <a:cubicBezTo>
                    <a:pt x="318" y="1565"/>
                    <a:pt x="149" y="1650"/>
                    <a:pt x="1" y="1734"/>
                  </a:cubicBezTo>
                  <a:lnTo>
                    <a:pt x="85" y="1882"/>
                  </a:lnTo>
                  <a:lnTo>
                    <a:pt x="297" y="1819"/>
                  </a:lnTo>
                  <a:lnTo>
                    <a:pt x="487" y="2115"/>
                  </a:lnTo>
                  <a:cubicBezTo>
                    <a:pt x="656" y="2411"/>
                    <a:pt x="1228" y="3426"/>
                    <a:pt x="1354" y="3701"/>
                  </a:cubicBezTo>
                  <a:lnTo>
                    <a:pt x="1185" y="3870"/>
                  </a:lnTo>
                  <a:lnTo>
                    <a:pt x="1270" y="3997"/>
                  </a:lnTo>
                  <a:cubicBezTo>
                    <a:pt x="1397" y="3934"/>
                    <a:pt x="1524" y="3849"/>
                    <a:pt x="1650" y="3765"/>
                  </a:cubicBezTo>
                  <a:cubicBezTo>
                    <a:pt x="1799" y="3680"/>
                    <a:pt x="1925" y="3617"/>
                    <a:pt x="2052" y="3532"/>
                  </a:cubicBezTo>
                  <a:lnTo>
                    <a:pt x="1968" y="3384"/>
                  </a:lnTo>
                  <a:lnTo>
                    <a:pt x="1756" y="3469"/>
                  </a:lnTo>
                  <a:cubicBezTo>
                    <a:pt x="1608" y="3299"/>
                    <a:pt x="1481" y="3109"/>
                    <a:pt x="1333" y="2876"/>
                  </a:cubicBezTo>
                  <a:lnTo>
                    <a:pt x="1122" y="2517"/>
                  </a:lnTo>
                  <a:cubicBezTo>
                    <a:pt x="953" y="2200"/>
                    <a:pt x="826" y="1967"/>
                    <a:pt x="762" y="1861"/>
                  </a:cubicBezTo>
                  <a:lnTo>
                    <a:pt x="762" y="1840"/>
                  </a:lnTo>
                  <a:cubicBezTo>
                    <a:pt x="1714" y="2644"/>
                    <a:pt x="2222" y="3067"/>
                    <a:pt x="2475" y="3278"/>
                  </a:cubicBezTo>
                  <a:lnTo>
                    <a:pt x="2835" y="3067"/>
                  </a:lnTo>
                  <a:lnTo>
                    <a:pt x="2391" y="867"/>
                  </a:lnTo>
                  <a:lnTo>
                    <a:pt x="2391" y="867"/>
                  </a:lnTo>
                  <a:cubicBezTo>
                    <a:pt x="2454" y="973"/>
                    <a:pt x="2602" y="1206"/>
                    <a:pt x="2793" y="1523"/>
                  </a:cubicBezTo>
                  <a:lnTo>
                    <a:pt x="3025" y="1882"/>
                  </a:lnTo>
                  <a:cubicBezTo>
                    <a:pt x="3152" y="2115"/>
                    <a:pt x="3258" y="2305"/>
                    <a:pt x="3342" y="2517"/>
                  </a:cubicBezTo>
                  <a:lnTo>
                    <a:pt x="3173" y="2665"/>
                  </a:lnTo>
                  <a:lnTo>
                    <a:pt x="3258" y="2834"/>
                  </a:lnTo>
                  <a:cubicBezTo>
                    <a:pt x="3406" y="2707"/>
                    <a:pt x="3575" y="2601"/>
                    <a:pt x="3765" y="2496"/>
                  </a:cubicBezTo>
                  <a:cubicBezTo>
                    <a:pt x="3935" y="2411"/>
                    <a:pt x="4125" y="2305"/>
                    <a:pt x="4294" y="2200"/>
                  </a:cubicBezTo>
                  <a:lnTo>
                    <a:pt x="4210" y="2052"/>
                  </a:lnTo>
                  <a:lnTo>
                    <a:pt x="3935" y="2157"/>
                  </a:lnTo>
                  <a:cubicBezTo>
                    <a:pt x="3808" y="1988"/>
                    <a:pt x="3681" y="1798"/>
                    <a:pt x="3533" y="1565"/>
                  </a:cubicBezTo>
                  <a:lnTo>
                    <a:pt x="3173" y="931"/>
                  </a:lnTo>
                  <a:cubicBezTo>
                    <a:pt x="3025" y="698"/>
                    <a:pt x="2919" y="508"/>
                    <a:pt x="2835" y="296"/>
                  </a:cubicBezTo>
                  <a:lnTo>
                    <a:pt x="3004" y="127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8"/>
            <p:cNvSpPr/>
            <p:nvPr/>
          </p:nvSpPr>
          <p:spPr>
            <a:xfrm>
              <a:off x="1857100" y="3263150"/>
              <a:ext cx="67700" cy="82650"/>
            </a:xfrm>
            <a:custGeom>
              <a:avLst/>
              <a:gdLst/>
              <a:ahLst/>
              <a:cxnLst/>
              <a:rect l="l" t="t" r="r" b="b"/>
              <a:pathLst>
                <a:path w="2708" h="3306" extrusionOk="0">
                  <a:moveTo>
                    <a:pt x="1863" y="1"/>
                  </a:moveTo>
                  <a:cubicBezTo>
                    <a:pt x="1669" y="1"/>
                    <a:pt x="1453" y="85"/>
                    <a:pt x="1227" y="260"/>
                  </a:cubicBezTo>
                  <a:cubicBezTo>
                    <a:pt x="1143" y="366"/>
                    <a:pt x="1016" y="471"/>
                    <a:pt x="847" y="598"/>
                  </a:cubicBezTo>
                  <a:cubicBezTo>
                    <a:pt x="699" y="746"/>
                    <a:pt x="550" y="873"/>
                    <a:pt x="424" y="958"/>
                  </a:cubicBezTo>
                  <a:cubicBezTo>
                    <a:pt x="297" y="1042"/>
                    <a:pt x="149" y="1169"/>
                    <a:pt x="1" y="1296"/>
                  </a:cubicBezTo>
                  <a:lnTo>
                    <a:pt x="106" y="1423"/>
                  </a:lnTo>
                  <a:lnTo>
                    <a:pt x="318" y="1317"/>
                  </a:lnTo>
                  <a:cubicBezTo>
                    <a:pt x="487" y="1465"/>
                    <a:pt x="614" y="1635"/>
                    <a:pt x="804" y="1846"/>
                  </a:cubicBezTo>
                  <a:lnTo>
                    <a:pt x="1248" y="2417"/>
                  </a:lnTo>
                  <a:cubicBezTo>
                    <a:pt x="1418" y="2629"/>
                    <a:pt x="1544" y="2819"/>
                    <a:pt x="1671" y="2988"/>
                  </a:cubicBezTo>
                  <a:lnTo>
                    <a:pt x="1523" y="3179"/>
                  </a:lnTo>
                  <a:lnTo>
                    <a:pt x="1629" y="3305"/>
                  </a:lnTo>
                  <a:cubicBezTo>
                    <a:pt x="1777" y="3179"/>
                    <a:pt x="1946" y="3052"/>
                    <a:pt x="2094" y="2925"/>
                  </a:cubicBezTo>
                  <a:cubicBezTo>
                    <a:pt x="2242" y="2798"/>
                    <a:pt x="2412" y="2671"/>
                    <a:pt x="2665" y="2481"/>
                  </a:cubicBezTo>
                  <a:lnTo>
                    <a:pt x="2539" y="2354"/>
                  </a:lnTo>
                  <a:lnTo>
                    <a:pt x="2264" y="2544"/>
                  </a:lnTo>
                  <a:cubicBezTo>
                    <a:pt x="2094" y="2375"/>
                    <a:pt x="1946" y="2206"/>
                    <a:pt x="1777" y="1994"/>
                  </a:cubicBezTo>
                  <a:lnTo>
                    <a:pt x="1439" y="1571"/>
                  </a:lnTo>
                  <a:cubicBezTo>
                    <a:pt x="1291" y="1402"/>
                    <a:pt x="1121" y="1169"/>
                    <a:pt x="995" y="979"/>
                  </a:cubicBezTo>
                  <a:cubicBezTo>
                    <a:pt x="1037" y="916"/>
                    <a:pt x="1121" y="831"/>
                    <a:pt x="1185" y="746"/>
                  </a:cubicBezTo>
                  <a:cubicBezTo>
                    <a:pt x="1316" y="646"/>
                    <a:pt x="1441" y="598"/>
                    <a:pt x="1556" y="598"/>
                  </a:cubicBezTo>
                  <a:cubicBezTo>
                    <a:pt x="1682" y="598"/>
                    <a:pt x="1794" y="657"/>
                    <a:pt x="1883" y="768"/>
                  </a:cubicBezTo>
                  <a:cubicBezTo>
                    <a:pt x="2052" y="979"/>
                    <a:pt x="2094" y="1254"/>
                    <a:pt x="1841" y="1465"/>
                  </a:cubicBezTo>
                  <a:cubicBezTo>
                    <a:pt x="1777" y="1508"/>
                    <a:pt x="1735" y="1550"/>
                    <a:pt x="1671" y="1571"/>
                  </a:cubicBezTo>
                  <a:lnTo>
                    <a:pt x="1798" y="1888"/>
                  </a:lnTo>
                  <a:cubicBezTo>
                    <a:pt x="1904" y="1825"/>
                    <a:pt x="2031" y="1740"/>
                    <a:pt x="2137" y="1656"/>
                  </a:cubicBezTo>
                  <a:cubicBezTo>
                    <a:pt x="2687" y="1212"/>
                    <a:pt x="2708" y="662"/>
                    <a:pt x="2390" y="281"/>
                  </a:cubicBezTo>
                  <a:cubicBezTo>
                    <a:pt x="2249" y="96"/>
                    <a:pt x="2068" y="1"/>
                    <a:pt x="186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8"/>
            <p:cNvSpPr/>
            <p:nvPr/>
          </p:nvSpPr>
          <p:spPr>
            <a:xfrm>
              <a:off x="1946450" y="3204075"/>
              <a:ext cx="78275" cy="78800"/>
            </a:xfrm>
            <a:custGeom>
              <a:avLst/>
              <a:gdLst/>
              <a:ahLst/>
              <a:cxnLst/>
              <a:rect l="l" t="t" r="r" b="b"/>
              <a:pathLst>
                <a:path w="3131" h="3152" extrusionOk="0">
                  <a:moveTo>
                    <a:pt x="382" y="635"/>
                  </a:moveTo>
                  <a:lnTo>
                    <a:pt x="1312" y="1100"/>
                  </a:lnTo>
                  <a:lnTo>
                    <a:pt x="847" y="1544"/>
                  </a:lnTo>
                  <a:lnTo>
                    <a:pt x="382" y="656"/>
                  </a:lnTo>
                  <a:lnTo>
                    <a:pt x="382" y="635"/>
                  </a:lnTo>
                  <a:close/>
                  <a:moveTo>
                    <a:pt x="508" y="0"/>
                  </a:moveTo>
                  <a:lnTo>
                    <a:pt x="297" y="127"/>
                  </a:lnTo>
                  <a:cubicBezTo>
                    <a:pt x="212" y="297"/>
                    <a:pt x="128" y="445"/>
                    <a:pt x="1" y="635"/>
                  </a:cubicBezTo>
                  <a:cubicBezTo>
                    <a:pt x="360" y="1312"/>
                    <a:pt x="868" y="2348"/>
                    <a:pt x="1058" y="2856"/>
                  </a:cubicBezTo>
                  <a:lnTo>
                    <a:pt x="931" y="3046"/>
                  </a:lnTo>
                  <a:lnTo>
                    <a:pt x="1058" y="3152"/>
                  </a:lnTo>
                  <a:cubicBezTo>
                    <a:pt x="1164" y="3046"/>
                    <a:pt x="1249" y="2940"/>
                    <a:pt x="1354" y="2856"/>
                  </a:cubicBezTo>
                  <a:cubicBezTo>
                    <a:pt x="1460" y="2729"/>
                    <a:pt x="1587" y="2623"/>
                    <a:pt x="1714" y="2496"/>
                  </a:cubicBezTo>
                  <a:lnTo>
                    <a:pt x="1587" y="2369"/>
                  </a:lnTo>
                  <a:lnTo>
                    <a:pt x="1397" y="2517"/>
                  </a:lnTo>
                  <a:lnTo>
                    <a:pt x="995" y="1819"/>
                  </a:lnTo>
                  <a:lnTo>
                    <a:pt x="1587" y="1227"/>
                  </a:lnTo>
                  <a:cubicBezTo>
                    <a:pt x="1799" y="1312"/>
                    <a:pt x="2095" y="1481"/>
                    <a:pt x="2285" y="1587"/>
                  </a:cubicBezTo>
                  <a:lnTo>
                    <a:pt x="2158" y="1777"/>
                  </a:lnTo>
                  <a:lnTo>
                    <a:pt x="2285" y="1904"/>
                  </a:lnTo>
                  <a:cubicBezTo>
                    <a:pt x="2412" y="1756"/>
                    <a:pt x="2560" y="1587"/>
                    <a:pt x="2708" y="1439"/>
                  </a:cubicBezTo>
                  <a:cubicBezTo>
                    <a:pt x="2835" y="1312"/>
                    <a:pt x="2983" y="1164"/>
                    <a:pt x="3131" y="1037"/>
                  </a:cubicBezTo>
                  <a:lnTo>
                    <a:pt x="3004" y="910"/>
                  </a:lnTo>
                  <a:lnTo>
                    <a:pt x="2814" y="1037"/>
                  </a:lnTo>
                  <a:cubicBezTo>
                    <a:pt x="2602" y="973"/>
                    <a:pt x="1925" y="698"/>
                    <a:pt x="1481" y="466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8"/>
            <p:cNvSpPr/>
            <p:nvPr/>
          </p:nvSpPr>
          <p:spPr>
            <a:xfrm>
              <a:off x="2000400" y="3114850"/>
              <a:ext cx="95175" cy="82375"/>
            </a:xfrm>
            <a:custGeom>
              <a:avLst/>
              <a:gdLst/>
              <a:ahLst/>
              <a:cxnLst/>
              <a:rect l="l" t="t" r="r" b="b"/>
              <a:pathLst>
                <a:path w="3807" h="3295" extrusionOk="0">
                  <a:moveTo>
                    <a:pt x="1428" y="649"/>
                  </a:moveTo>
                  <a:cubicBezTo>
                    <a:pt x="1502" y="649"/>
                    <a:pt x="1576" y="678"/>
                    <a:pt x="1650" y="735"/>
                  </a:cubicBezTo>
                  <a:cubicBezTo>
                    <a:pt x="1861" y="905"/>
                    <a:pt x="1840" y="1158"/>
                    <a:pt x="1629" y="1454"/>
                  </a:cubicBezTo>
                  <a:cubicBezTo>
                    <a:pt x="1565" y="1518"/>
                    <a:pt x="1523" y="1581"/>
                    <a:pt x="1481" y="1624"/>
                  </a:cubicBezTo>
                  <a:lnTo>
                    <a:pt x="1290" y="1497"/>
                  </a:lnTo>
                  <a:cubicBezTo>
                    <a:pt x="1121" y="1370"/>
                    <a:pt x="973" y="1243"/>
                    <a:pt x="888" y="1158"/>
                  </a:cubicBezTo>
                  <a:cubicBezTo>
                    <a:pt x="931" y="1074"/>
                    <a:pt x="994" y="1010"/>
                    <a:pt x="1079" y="862"/>
                  </a:cubicBezTo>
                  <a:cubicBezTo>
                    <a:pt x="1195" y="720"/>
                    <a:pt x="1311" y="649"/>
                    <a:pt x="1428" y="649"/>
                  </a:cubicBezTo>
                  <a:close/>
                  <a:moveTo>
                    <a:pt x="1673" y="0"/>
                  </a:moveTo>
                  <a:cubicBezTo>
                    <a:pt x="1470" y="0"/>
                    <a:pt x="1230" y="128"/>
                    <a:pt x="952" y="482"/>
                  </a:cubicBezTo>
                  <a:cubicBezTo>
                    <a:pt x="846" y="609"/>
                    <a:pt x="740" y="778"/>
                    <a:pt x="635" y="926"/>
                  </a:cubicBezTo>
                  <a:cubicBezTo>
                    <a:pt x="508" y="1074"/>
                    <a:pt x="402" y="1201"/>
                    <a:pt x="296" y="1349"/>
                  </a:cubicBezTo>
                  <a:cubicBezTo>
                    <a:pt x="212" y="1476"/>
                    <a:pt x="106" y="1581"/>
                    <a:pt x="0" y="1708"/>
                  </a:cubicBezTo>
                  <a:lnTo>
                    <a:pt x="148" y="1814"/>
                  </a:lnTo>
                  <a:lnTo>
                    <a:pt x="317" y="1645"/>
                  </a:lnTo>
                  <a:cubicBezTo>
                    <a:pt x="529" y="1772"/>
                    <a:pt x="698" y="1899"/>
                    <a:pt x="931" y="2068"/>
                  </a:cubicBezTo>
                  <a:lnTo>
                    <a:pt x="1523" y="2512"/>
                  </a:lnTo>
                  <a:cubicBezTo>
                    <a:pt x="1755" y="2681"/>
                    <a:pt x="1882" y="2829"/>
                    <a:pt x="2052" y="2977"/>
                  </a:cubicBezTo>
                  <a:lnTo>
                    <a:pt x="1946" y="3189"/>
                  </a:lnTo>
                  <a:lnTo>
                    <a:pt x="2073" y="3294"/>
                  </a:lnTo>
                  <a:cubicBezTo>
                    <a:pt x="2200" y="3125"/>
                    <a:pt x="2327" y="2956"/>
                    <a:pt x="2432" y="2808"/>
                  </a:cubicBezTo>
                  <a:cubicBezTo>
                    <a:pt x="2559" y="2639"/>
                    <a:pt x="2686" y="2491"/>
                    <a:pt x="2813" y="2322"/>
                  </a:cubicBezTo>
                  <a:lnTo>
                    <a:pt x="2686" y="2237"/>
                  </a:lnTo>
                  <a:lnTo>
                    <a:pt x="2517" y="2385"/>
                  </a:lnTo>
                  <a:cubicBezTo>
                    <a:pt x="2305" y="2279"/>
                    <a:pt x="2136" y="2152"/>
                    <a:pt x="1904" y="1983"/>
                  </a:cubicBezTo>
                  <a:lnTo>
                    <a:pt x="1734" y="1835"/>
                  </a:lnTo>
                  <a:lnTo>
                    <a:pt x="1861" y="1666"/>
                  </a:lnTo>
                  <a:cubicBezTo>
                    <a:pt x="2221" y="1666"/>
                    <a:pt x="2898" y="1687"/>
                    <a:pt x="3363" y="1708"/>
                  </a:cubicBezTo>
                  <a:cubicBezTo>
                    <a:pt x="3490" y="1497"/>
                    <a:pt x="3638" y="1264"/>
                    <a:pt x="3807" y="1053"/>
                  </a:cubicBezTo>
                  <a:lnTo>
                    <a:pt x="3680" y="947"/>
                  </a:lnTo>
                  <a:lnTo>
                    <a:pt x="3574" y="1010"/>
                  </a:lnTo>
                  <a:cubicBezTo>
                    <a:pt x="3384" y="1032"/>
                    <a:pt x="2432" y="1074"/>
                    <a:pt x="2178" y="1074"/>
                  </a:cubicBezTo>
                  <a:cubicBezTo>
                    <a:pt x="2369" y="757"/>
                    <a:pt x="2327" y="376"/>
                    <a:pt x="2030" y="143"/>
                  </a:cubicBezTo>
                  <a:cubicBezTo>
                    <a:pt x="1928" y="58"/>
                    <a:pt x="1809" y="0"/>
                    <a:pt x="167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8"/>
            <p:cNvSpPr/>
            <p:nvPr/>
          </p:nvSpPr>
          <p:spPr>
            <a:xfrm>
              <a:off x="2068600" y="3019825"/>
              <a:ext cx="82500" cy="75600"/>
            </a:xfrm>
            <a:custGeom>
              <a:avLst/>
              <a:gdLst/>
              <a:ahLst/>
              <a:cxnLst/>
              <a:rect l="l" t="t" r="r" b="b"/>
              <a:pathLst>
                <a:path w="3300" h="3024" extrusionOk="0">
                  <a:moveTo>
                    <a:pt x="1440" y="644"/>
                  </a:moveTo>
                  <a:cubicBezTo>
                    <a:pt x="1633" y="644"/>
                    <a:pt x="1845" y="709"/>
                    <a:pt x="2052" y="835"/>
                  </a:cubicBezTo>
                  <a:cubicBezTo>
                    <a:pt x="2538" y="1110"/>
                    <a:pt x="2750" y="1597"/>
                    <a:pt x="2496" y="2020"/>
                  </a:cubicBezTo>
                  <a:cubicBezTo>
                    <a:pt x="2350" y="2262"/>
                    <a:pt x="2121" y="2380"/>
                    <a:pt x="1860" y="2380"/>
                  </a:cubicBezTo>
                  <a:cubicBezTo>
                    <a:pt x="1667" y="2380"/>
                    <a:pt x="1455" y="2315"/>
                    <a:pt x="1248" y="2189"/>
                  </a:cubicBezTo>
                  <a:cubicBezTo>
                    <a:pt x="762" y="1914"/>
                    <a:pt x="550" y="1427"/>
                    <a:pt x="804" y="1004"/>
                  </a:cubicBezTo>
                  <a:cubicBezTo>
                    <a:pt x="950" y="762"/>
                    <a:pt x="1179" y="644"/>
                    <a:pt x="1440" y="644"/>
                  </a:cubicBezTo>
                  <a:close/>
                  <a:moveTo>
                    <a:pt x="1678" y="0"/>
                  </a:moveTo>
                  <a:cubicBezTo>
                    <a:pt x="1218" y="0"/>
                    <a:pt x="810" y="287"/>
                    <a:pt x="487" y="835"/>
                  </a:cubicBezTo>
                  <a:cubicBezTo>
                    <a:pt x="0" y="1639"/>
                    <a:pt x="233" y="2443"/>
                    <a:pt x="889" y="2802"/>
                  </a:cubicBezTo>
                  <a:cubicBezTo>
                    <a:pt x="1130" y="2951"/>
                    <a:pt x="1373" y="3024"/>
                    <a:pt x="1608" y="3024"/>
                  </a:cubicBezTo>
                  <a:cubicBezTo>
                    <a:pt x="2075" y="3024"/>
                    <a:pt x="2511" y="2737"/>
                    <a:pt x="2834" y="2189"/>
                  </a:cubicBezTo>
                  <a:cubicBezTo>
                    <a:pt x="3300" y="1385"/>
                    <a:pt x="3067" y="603"/>
                    <a:pt x="2411" y="222"/>
                  </a:cubicBezTo>
                  <a:cubicBezTo>
                    <a:pt x="2156" y="73"/>
                    <a:pt x="1911" y="0"/>
                    <a:pt x="167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8"/>
            <p:cNvSpPr/>
            <p:nvPr/>
          </p:nvSpPr>
          <p:spPr>
            <a:xfrm>
              <a:off x="1609650" y="3428775"/>
              <a:ext cx="28575" cy="29650"/>
            </a:xfrm>
            <a:custGeom>
              <a:avLst/>
              <a:gdLst/>
              <a:ahLst/>
              <a:cxnLst/>
              <a:rect l="l" t="t" r="r" b="b"/>
              <a:pathLst>
                <a:path w="1143" h="1186" extrusionOk="0">
                  <a:moveTo>
                    <a:pt x="551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51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51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8"/>
            <p:cNvSpPr/>
            <p:nvPr/>
          </p:nvSpPr>
          <p:spPr>
            <a:xfrm>
              <a:off x="1075100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72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72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72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8"/>
            <p:cNvSpPr/>
            <p:nvPr/>
          </p:nvSpPr>
          <p:spPr>
            <a:xfrm>
              <a:off x="2146325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50" y="1"/>
                  </a:moveTo>
                  <a:cubicBezTo>
                    <a:pt x="254" y="1"/>
                    <a:pt x="0" y="276"/>
                    <a:pt x="0" y="593"/>
                  </a:cubicBezTo>
                  <a:cubicBezTo>
                    <a:pt x="0" y="910"/>
                    <a:pt x="254" y="1185"/>
                    <a:pt x="550" y="1185"/>
                  </a:cubicBezTo>
                  <a:cubicBezTo>
                    <a:pt x="889" y="1185"/>
                    <a:pt x="1142" y="910"/>
                    <a:pt x="1142" y="593"/>
                  </a:cubicBezTo>
                  <a:cubicBezTo>
                    <a:pt x="1142" y="276"/>
                    <a:pt x="889" y="1"/>
                    <a:pt x="55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6" name="Google Shape;1156;p28"/>
          <p:cNvSpPr txBox="1">
            <a:spLocks noGrp="1"/>
          </p:cNvSpPr>
          <p:nvPr>
            <p:ph type="body" idx="1"/>
          </p:nvPr>
        </p:nvSpPr>
        <p:spPr>
          <a:xfrm>
            <a:off x="562775" y="1987300"/>
            <a:ext cx="4865400" cy="18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7" name="Google Shape;1157;p28"/>
          <p:cNvSpPr txBox="1">
            <a:spLocks noGrp="1"/>
          </p:cNvSpPr>
          <p:nvPr>
            <p:ph type="title"/>
          </p:nvPr>
        </p:nvSpPr>
        <p:spPr>
          <a:xfrm>
            <a:off x="562775" y="587400"/>
            <a:ext cx="3902400" cy="13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8" name="Google Shape;1158;p28"/>
          <p:cNvSpPr txBox="1">
            <a:spLocks noGrp="1"/>
          </p:cNvSpPr>
          <p:nvPr>
            <p:ph type="subTitle" idx="2"/>
          </p:nvPr>
        </p:nvSpPr>
        <p:spPr>
          <a:xfrm>
            <a:off x="6702350" y="587400"/>
            <a:ext cx="1894200" cy="19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574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CUSTOM_25">
    <p:bg>
      <p:bgPr>
        <a:solidFill>
          <a:schemeClr val="dk1"/>
        </a:solidFill>
        <a:effectLst/>
      </p:bgPr>
    </p:bg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8" name="Google Shape;1778;p28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5125" y="38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9" name="Google Shape;1779;p28"/>
          <p:cNvSpPr txBox="1">
            <a:spLocks noGrp="1"/>
          </p:cNvSpPr>
          <p:nvPr>
            <p:ph type="title"/>
          </p:nvPr>
        </p:nvSpPr>
        <p:spPr>
          <a:xfrm>
            <a:off x="1074300" y="1612575"/>
            <a:ext cx="3044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780" name="Google Shape;1780;p28"/>
          <p:cNvSpPr>
            <a:spLocks noGrp="1"/>
          </p:cNvSpPr>
          <p:nvPr>
            <p:ph type="pic" idx="2"/>
          </p:nvPr>
        </p:nvSpPr>
        <p:spPr>
          <a:xfrm>
            <a:off x="6244359" y="75"/>
            <a:ext cx="2899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81" name="Google Shape;1781;p28"/>
          <p:cNvSpPr/>
          <p:nvPr/>
        </p:nvSpPr>
        <p:spPr>
          <a:xfrm>
            <a:off x="6234496" y="50"/>
            <a:ext cx="2909583" cy="5143568"/>
          </a:xfrm>
          <a:custGeom>
            <a:avLst/>
            <a:gdLst/>
            <a:ahLst/>
            <a:cxnLst/>
            <a:rect l="l" t="t" r="r" b="b"/>
            <a:pathLst>
              <a:path w="117654" h="207989" extrusionOk="0">
                <a:moveTo>
                  <a:pt x="9695" y="1602"/>
                </a:moveTo>
                <a:lnTo>
                  <a:pt x="9695" y="21115"/>
                </a:lnTo>
                <a:lnTo>
                  <a:pt x="7436" y="21115"/>
                </a:lnTo>
                <a:lnTo>
                  <a:pt x="7436" y="12776"/>
                </a:lnTo>
                <a:lnTo>
                  <a:pt x="6778" y="21115"/>
                </a:lnTo>
                <a:lnTo>
                  <a:pt x="4272" y="21115"/>
                </a:lnTo>
                <a:lnTo>
                  <a:pt x="3615" y="12776"/>
                </a:lnTo>
                <a:lnTo>
                  <a:pt x="3615" y="21115"/>
                </a:lnTo>
                <a:lnTo>
                  <a:pt x="1356" y="21115"/>
                </a:lnTo>
                <a:lnTo>
                  <a:pt x="1356" y="1602"/>
                </a:lnTo>
                <a:lnTo>
                  <a:pt x="4971" y="1602"/>
                </a:lnTo>
                <a:lnTo>
                  <a:pt x="5546" y="8216"/>
                </a:lnTo>
                <a:lnTo>
                  <a:pt x="6080" y="1602"/>
                </a:lnTo>
                <a:close/>
                <a:moveTo>
                  <a:pt x="19390" y="1602"/>
                </a:moveTo>
                <a:lnTo>
                  <a:pt x="19390" y="21115"/>
                </a:lnTo>
                <a:lnTo>
                  <a:pt x="17172" y="21115"/>
                </a:lnTo>
                <a:lnTo>
                  <a:pt x="17172" y="12776"/>
                </a:lnTo>
                <a:lnTo>
                  <a:pt x="16473" y="21115"/>
                </a:lnTo>
                <a:lnTo>
                  <a:pt x="13967" y="21115"/>
                </a:lnTo>
                <a:lnTo>
                  <a:pt x="13310" y="12776"/>
                </a:lnTo>
                <a:lnTo>
                  <a:pt x="13310" y="21115"/>
                </a:lnTo>
                <a:lnTo>
                  <a:pt x="11051" y="21115"/>
                </a:lnTo>
                <a:lnTo>
                  <a:pt x="11051" y="1602"/>
                </a:lnTo>
                <a:lnTo>
                  <a:pt x="14707" y="1602"/>
                </a:lnTo>
                <a:lnTo>
                  <a:pt x="15241" y="8216"/>
                </a:lnTo>
                <a:lnTo>
                  <a:pt x="15775" y="1602"/>
                </a:lnTo>
                <a:close/>
                <a:moveTo>
                  <a:pt x="29126" y="1602"/>
                </a:moveTo>
                <a:lnTo>
                  <a:pt x="29126" y="21115"/>
                </a:lnTo>
                <a:lnTo>
                  <a:pt x="26866" y="21115"/>
                </a:lnTo>
                <a:lnTo>
                  <a:pt x="26866" y="12776"/>
                </a:lnTo>
                <a:lnTo>
                  <a:pt x="26168" y="21115"/>
                </a:lnTo>
                <a:lnTo>
                  <a:pt x="23703" y="21115"/>
                </a:lnTo>
                <a:lnTo>
                  <a:pt x="23005" y="12776"/>
                </a:lnTo>
                <a:lnTo>
                  <a:pt x="23005" y="21115"/>
                </a:lnTo>
                <a:lnTo>
                  <a:pt x="20745" y="21115"/>
                </a:lnTo>
                <a:lnTo>
                  <a:pt x="20745" y="1602"/>
                </a:lnTo>
                <a:lnTo>
                  <a:pt x="24402" y="1602"/>
                </a:lnTo>
                <a:lnTo>
                  <a:pt x="24936" y="8216"/>
                </a:lnTo>
                <a:lnTo>
                  <a:pt x="25470" y="1602"/>
                </a:lnTo>
                <a:close/>
                <a:moveTo>
                  <a:pt x="38821" y="1602"/>
                </a:moveTo>
                <a:lnTo>
                  <a:pt x="38821" y="21115"/>
                </a:lnTo>
                <a:lnTo>
                  <a:pt x="36561" y="21115"/>
                </a:lnTo>
                <a:lnTo>
                  <a:pt x="36561" y="12776"/>
                </a:lnTo>
                <a:lnTo>
                  <a:pt x="35863" y="21115"/>
                </a:lnTo>
                <a:lnTo>
                  <a:pt x="33398" y="21115"/>
                </a:lnTo>
                <a:lnTo>
                  <a:pt x="32700" y="12776"/>
                </a:lnTo>
                <a:lnTo>
                  <a:pt x="32700" y="21115"/>
                </a:lnTo>
                <a:lnTo>
                  <a:pt x="30440" y="21115"/>
                </a:lnTo>
                <a:lnTo>
                  <a:pt x="30440" y="1602"/>
                </a:lnTo>
                <a:lnTo>
                  <a:pt x="34097" y="1602"/>
                </a:lnTo>
                <a:lnTo>
                  <a:pt x="34631" y="8216"/>
                </a:lnTo>
                <a:lnTo>
                  <a:pt x="35165" y="1602"/>
                </a:lnTo>
                <a:close/>
                <a:moveTo>
                  <a:pt x="48516" y="1602"/>
                </a:moveTo>
                <a:lnTo>
                  <a:pt x="48516" y="21115"/>
                </a:lnTo>
                <a:lnTo>
                  <a:pt x="46256" y="21115"/>
                </a:lnTo>
                <a:lnTo>
                  <a:pt x="46256" y="12776"/>
                </a:lnTo>
                <a:lnTo>
                  <a:pt x="45558" y="21115"/>
                </a:lnTo>
                <a:lnTo>
                  <a:pt x="43093" y="21115"/>
                </a:lnTo>
                <a:lnTo>
                  <a:pt x="42436" y="12776"/>
                </a:lnTo>
                <a:lnTo>
                  <a:pt x="42436" y="21115"/>
                </a:lnTo>
                <a:lnTo>
                  <a:pt x="40176" y="21115"/>
                </a:lnTo>
                <a:lnTo>
                  <a:pt x="40176" y="1602"/>
                </a:lnTo>
                <a:lnTo>
                  <a:pt x="43791" y="1602"/>
                </a:lnTo>
                <a:lnTo>
                  <a:pt x="44326" y="8216"/>
                </a:lnTo>
                <a:lnTo>
                  <a:pt x="44860" y="1602"/>
                </a:lnTo>
                <a:close/>
                <a:moveTo>
                  <a:pt x="58211" y="1602"/>
                </a:moveTo>
                <a:lnTo>
                  <a:pt x="58211" y="21115"/>
                </a:lnTo>
                <a:lnTo>
                  <a:pt x="55951" y="21115"/>
                </a:lnTo>
                <a:lnTo>
                  <a:pt x="55951" y="12776"/>
                </a:lnTo>
                <a:lnTo>
                  <a:pt x="55294" y="21115"/>
                </a:lnTo>
                <a:lnTo>
                  <a:pt x="52788" y="21115"/>
                </a:lnTo>
                <a:lnTo>
                  <a:pt x="52131" y="12776"/>
                </a:lnTo>
                <a:lnTo>
                  <a:pt x="52131" y="21115"/>
                </a:lnTo>
                <a:lnTo>
                  <a:pt x="49871" y="21115"/>
                </a:lnTo>
                <a:lnTo>
                  <a:pt x="49871" y="1602"/>
                </a:lnTo>
                <a:lnTo>
                  <a:pt x="53486" y="1602"/>
                </a:lnTo>
                <a:lnTo>
                  <a:pt x="54020" y="8216"/>
                </a:lnTo>
                <a:lnTo>
                  <a:pt x="54596" y="1602"/>
                </a:lnTo>
                <a:close/>
                <a:moveTo>
                  <a:pt x="67906" y="1602"/>
                </a:moveTo>
                <a:lnTo>
                  <a:pt x="67906" y="21115"/>
                </a:lnTo>
                <a:lnTo>
                  <a:pt x="65646" y="21115"/>
                </a:lnTo>
                <a:lnTo>
                  <a:pt x="65646" y="12776"/>
                </a:lnTo>
                <a:lnTo>
                  <a:pt x="64989" y="21115"/>
                </a:lnTo>
                <a:lnTo>
                  <a:pt x="62483" y="21115"/>
                </a:lnTo>
                <a:lnTo>
                  <a:pt x="61826" y="12776"/>
                </a:lnTo>
                <a:lnTo>
                  <a:pt x="61826" y="21115"/>
                </a:lnTo>
                <a:lnTo>
                  <a:pt x="59566" y="21115"/>
                </a:lnTo>
                <a:lnTo>
                  <a:pt x="59566" y="1602"/>
                </a:lnTo>
                <a:lnTo>
                  <a:pt x="63181" y="1602"/>
                </a:lnTo>
                <a:lnTo>
                  <a:pt x="63715" y="8216"/>
                </a:lnTo>
                <a:lnTo>
                  <a:pt x="64290" y="1602"/>
                </a:lnTo>
                <a:close/>
                <a:moveTo>
                  <a:pt x="77600" y="1602"/>
                </a:moveTo>
                <a:lnTo>
                  <a:pt x="77600" y="21115"/>
                </a:lnTo>
                <a:lnTo>
                  <a:pt x="75341" y="21115"/>
                </a:lnTo>
                <a:lnTo>
                  <a:pt x="75341" y="12776"/>
                </a:lnTo>
                <a:lnTo>
                  <a:pt x="74684" y="21115"/>
                </a:lnTo>
                <a:lnTo>
                  <a:pt x="72178" y="21115"/>
                </a:lnTo>
                <a:lnTo>
                  <a:pt x="71521" y="12776"/>
                </a:lnTo>
                <a:lnTo>
                  <a:pt x="71521" y="21115"/>
                </a:lnTo>
                <a:lnTo>
                  <a:pt x="69261" y="21115"/>
                </a:lnTo>
                <a:lnTo>
                  <a:pt x="69261" y="1602"/>
                </a:lnTo>
                <a:lnTo>
                  <a:pt x="72876" y="1602"/>
                </a:lnTo>
                <a:lnTo>
                  <a:pt x="73451" y="8216"/>
                </a:lnTo>
                <a:lnTo>
                  <a:pt x="73985" y="1602"/>
                </a:lnTo>
                <a:close/>
                <a:moveTo>
                  <a:pt x="87295" y="1602"/>
                </a:moveTo>
                <a:lnTo>
                  <a:pt x="87295" y="21115"/>
                </a:lnTo>
                <a:lnTo>
                  <a:pt x="85077" y="21115"/>
                </a:lnTo>
                <a:lnTo>
                  <a:pt x="85077" y="12776"/>
                </a:lnTo>
                <a:lnTo>
                  <a:pt x="84379" y="21115"/>
                </a:lnTo>
                <a:lnTo>
                  <a:pt x="81914" y="21115"/>
                </a:lnTo>
                <a:lnTo>
                  <a:pt x="81216" y="12776"/>
                </a:lnTo>
                <a:lnTo>
                  <a:pt x="81216" y="21115"/>
                </a:lnTo>
                <a:lnTo>
                  <a:pt x="78956" y="21115"/>
                </a:lnTo>
                <a:lnTo>
                  <a:pt x="78956" y="1602"/>
                </a:lnTo>
                <a:lnTo>
                  <a:pt x="82612" y="1602"/>
                </a:lnTo>
                <a:lnTo>
                  <a:pt x="83146" y="8216"/>
                </a:lnTo>
                <a:lnTo>
                  <a:pt x="83680" y="1602"/>
                </a:lnTo>
                <a:close/>
                <a:moveTo>
                  <a:pt x="96990" y="1602"/>
                </a:moveTo>
                <a:lnTo>
                  <a:pt x="96990" y="21115"/>
                </a:lnTo>
                <a:lnTo>
                  <a:pt x="94772" y="21115"/>
                </a:lnTo>
                <a:lnTo>
                  <a:pt x="94772" y="12776"/>
                </a:lnTo>
                <a:lnTo>
                  <a:pt x="94074" y="21115"/>
                </a:lnTo>
                <a:lnTo>
                  <a:pt x="91609" y="21115"/>
                </a:lnTo>
                <a:lnTo>
                  <a:pt x="90910" y="12776"/>
                </a:lnTo>
                <a:lnTo>
                  <a:pt x="90910" y="21115"/>
                </a:lnTo>
                <a:lnTo>
                  <a:pt x="88651" y="21115"/>
                </a:lnTo>
                <a:lnTo>
                  <a:pt x="88651" y="1602"/>
                </a:lnTo>
                <a:lnTo>
                  <a:pt x="92307" y="1602"/>
                </a:lnTo>
                <a:lnTo>
                  <a:pt x="92841" y="8216"/>
                </a:lnTo>
                <a:lnTo>
                  <a:pt x="93375" y="1602"/>
                </a:lnTo>
                <a:close/>
                <a:moveTo>
                  <a:pt x="106726" y="1602"/>
                </a:moveTo>
                <a:lnTo>
                  <a:pt x="106726" y="21115"/>
                </a:lnTo>
                <a:lnTo>
                  <a:pt x="104467" y="21115"/>
                </a:lnTo>
                <a:lnTo>
                  <a:pt x="104467" y="12776"/>
                </a:lnTo>
                <a:lnTo>
                  <a:pt x="103769" y="21115"/>
                </a:lnTo>
                <a:lnTo>
                  <a:pt x="101304" y="21115"/>
                </a:lnTo>
                <a:lnTo>
                  <a:pt x="100605" y="12776"/>
                </a:lnTo>
                <a:lnTo>
                  <a:pt x="100605" y="21115"/>
                </a:lnTo>
                <a:lnTo>
                  <a:pt x="98387" y="21115"/>
                </a:lnTo>
                <a:lnTo>
                  <a:pt x="98387" y="1602"/>
                </a:lnTo>
                <a:lnTo>
                  <a:pt x="102002" y="1602"/>
                </a:lnTo>
                <a:lnTo>
                  <a:pt x="102536" y="8216"/>
                </a:lnTo>
                <a:lnTo>
                  <a:pt x="103070" y="1602"/>
                </a:lnTo>
                <a:close/>
                <a:moveTo>
                  <a:pt x="116421" y="1602"/>
                </a:moveTo>
                <a:lnTo>
                  <a:pt x="116421" y="21115"/>
                </a:lnTo>
                <a:lnTo>
                  <a:pt x="114162" y="21115"/>
                </a:lnTo>
                <a:lnTo>
                  <a:pt x="114162" y="12776"/>
                </a:lnTo>
                <a:lnTo>
                  <a:pt x="113505" y="21115"/>
                </a:lnTo>
                <a:lnTo>
                  <a:pt x="110999" y="21115"/>
                </a:lnTo>
                <a:lnTo>
                  <a:pt x="110300" y="12776"/>
                </a:lnTo>
                <a:lnTo>
                  <a:pt x="110300" y="21115"/>
                </a:lnTo>
                <a:lnTo>
                  <a:pt x="108082" y="21115"/>
                </a:lnTo>
                <a:lnTo>
                  <a:pt x="108082" y="1602"/>
                </a:lnTo>
                <a:lnTo>
                  <a:pt x="111697" y="1602"/>
                </a:lnTo>
                <a:lnTo>
                  <a:pt x="112231" y="8216"/>
                </a:lnTo>
                <a:lnTo>
                  <a:pt x="112806" y="1602"/>
                </a:lnTo>
                <a:close/>
                <a:moveTo>
                  <a:pt x="9695" y="22183"/>
                </a:moveTo>
                <a:lnTo>
                  <a:pt x="9695" y="41696"/>
                </a:lnTo>
                <a:lnTo>
                  <a:pt x="7436" y="41696"/>
                </a:lnTo>
                <a:lnTo>
                  <a:pt x="7436" y="33357"/>
                </a:lnTo>
                <a:lnTo>
                  <a:pt x="6778" y="41696"/>
                </a:lnTo>
                <a:lnTo>
                  <a:pt x="4272" y="41696"/>
                </a:lnTo>
                <a:lnTo>
                  <a:pt x="3615" y="33357"/>
                </a:lnTo>
                <a:lnTo>
                  <a:pt x="3615" y="41696"/>
                </a:lnTo>
                <a:lnTo>
                  <a:pt x="1356" y="41696"/>
                </a:lnTo>
                <a:lnTo>
                  <a:pt x="1356" y="22183"/>
                </a:lnTo>
                <a:lnTo>
                  <a:pt x="4971" y="22183"/>
                </a:lnTo>
                <a:lnTo>
                  <a:pt x="5546" y="28797"/>
                </a:lnTo>
                <a:lnTo>
                  <a:pt x="6080" y="22183"/>
                </a:lnTo>
                <a:close/>
                <a:moveTo>
                  <a:pt x="19390" y="22183"/>
                </a:moveTo>
                <a:lnTo>
                  <a:pt x="19390" y="41696"/>
                </a:lnTo>
                <a:lnTo>
                  <a:pt x="17172" y="41696"/>
                </a:lnTo>
                <a:lnTo>
                  <a:pt x="17172" y="33357"/>
                </a:lnTo>
                <a:lnTo>
                  <a:pt x="16473" y="41696"/>
                </a:lnTo>
                <a:lnTo>
                  <a:pt x="13967" y="41696"/>
                </a:lnTo>
                <a:lnTo>
                  <a:pt x="13310" y="33357"/>
                </a:lnTo>
                <a:lnTo>
                  <a:pt x="13310" y="41696"/>
                </a:lnTo>
                <a:lnTo>
                  <a:pt x="11051" y="41696"/>
                </a:lnTo>
                <a:lnTo>
                  <a:pt x="11051" y="22183"/>
                </a:lnTo>
                <a:lnTo>
                  <a:pt x="14707" y="22183"/>
                </a:lnTo>
                <a:lnTo>
                  <a:pt x="15241" y="28797"/>
                </a:lnTo>
                <a:lnTo>
                  <a:pt x="15775" y="22183"/>
                </a:lnTo>
                <a:close/>
                <a:moveTo>
                  <a:pt x="29126" y="22183"/>
                </a:moveTo>
                <a:lnTo>
                  <a:pt x="29126" y="41696"/>
                </a:lnTo>
                <a:lnTo>
                  <a:pt x="26866" y="41696"/>
                </a:lnTo>
                <a:lnTo>
                  <a:pt x="26866" y="33357"/>
                </a:lnTo>
                <a:lnTo>
                  <a:pt x="26168" y="41696"/>
                </a:lnTo>
                <a:lnTo>
                  <a:pt x="23703" y="41696"/>
                </a:lnTo>
                <a:lnTo>
                  <a:pt x="23005" y="33357"/>
                </a:lnTo>
                <a:lnTo>
                  <a:pt x="23005" y="41696"/>
                </a:lnTo>
                <a:lnTo>
                  <a:pt x="20745" y="41696"/>
                </a:lnTo>
                <a:lnTo>
                  <a:pt x="20745" y="22183"/>
                </a:lnTo>
                <a:lnTo>
                  <a:pt x="24402" y="22183"/>
                </a:lnTo>
                <a:lnTo>
                  <a:pt x="24936" y="28797"/>
                </a:lnTo>
                <a:lnTo>
                  <a:pt x="25470" y="22183"/>
                </a:lnTo>
                <a:close/>
                <a:moveTo>
                  <a:pt x="38821" y="22183"/>
                </a:moveTo>
                <a:lnTo>
                  <a:pt x="38821" y="41696"/>
                </a:lnTo>
                <a:lnTo>
                  <a:pt x="36561" y="41696"/>
                </a:lnTo>
                <a:lnTo>
                  <a:pt x="36561" y="33357"/>
                </a:lnTo>
                <a:lnTo>
                  <a:pt x="35863" y="41696"/>
                </a:lnTo>
                <a:lnTo>
                  <a:pt x="33398" y="41696"/>
                </a:lnTo>
                <a:lnTo>
                  <a:pt x="32700" y="33357"/>
                </a:lnTo>
                <a:lnTo>
                  <a:pt x="32700" y="41696"/>
                </a:lnTo>
                <a:lnTo>
                  <a:pt x="30440" y="41696"/>
                </a:lnTo>
                <a:lnTo>
                  <a:pt x="30440" y="22183"/>
                </a:lnTo>
                <a:lnTo>
                  <a:pt x="34097" y="22183"/>
                </a:lnTo>
                <a:lnTo>
                  <a:pt x="34631" y="28797"/>
                </a:lnTo>
                <a:lnTo>
                  <a:pt x="35165" y="22183"/>
                </a:lnTo>
                <a:close/>
                <a:moveTo>
                  <a:pt x="48516" y="22183"/>
                </a:moveTo>
                <a:lnTo>
                  <a:pt x="48516" y="41696"/>
                </a:lnTo>
                <a:lnTo>
                  <a:pt x="46256" y="41696"/>
                </a:lnTo>
                <a:lnTo>
                  <a:pt x="46256" y="33357"/>
                </a:lnTo>
                <a:lnTo>
                  <a:pt x="45558" y="41696"/>
                </a:lnTo>
                <a:lnTo>
                  <a:pt x="43093" y="41696"/>
                </a:lnTo>
                <a:lnTo>
                  <a:pt x="42436" y="33357"/>
                </a:lnTo>
                <a:lnTo>
                  <a:pt x="42436" y="41696"/>
                </a:lnTo>
                <a:lnTo>
                  <a:pt x="40176" y="41696"/>
                </a:lnTo>
                <a:lnTo>
                  <a:pt x="40176" y="22183"/>
                </a:lnTo>
                <a:lnTo>
                  <a:pt x="43791" y="22183"/>
                </a:lnTo>
                <a:lnTo>
                  <a:pt x="44326" y="28797"/>
                </a:lnTo>
                <a:lnTo>
                  <a:pt x="44860" y="22183"/>
                </a:lnTo>
                <a:close/>
                <a:moveTo>
                  <a:pt x="58211" y="22183"/>
                </a:moveTo>
                <a:lnTo>
                  <a:pt x="58211" y="41696"/>
                </a:lnTo>
                <a:lnTo>
                  <a:pt x="55951" y="41696"/>
                </a:lnTo>
                <a:lnTo>
                  <a:pt x="55951" y="33357"/>
                </a:lnTo>
                <a:lnTo>
                  <a:pt x="55294" y="41696"/>
                </a:lnTo>
                <a:lnTo>
                  <a:pt x="52788" y="41696"/>
                </a:lnTo>
                <a:lnTo>
                  <a:pt x="52131" y="33357"/>
                </a:lnTo>
                <a:lnTo>
                  <a:pt x="52131" y="41696"/>
                </a:lnTo>
                <a:lnTo>
                  <a:pt x="49871" y="41696"/>
                </a:lnTo>
                <a:lnTo>
                  <a:pt x="49871" y="22183"/>
                </a:lnTo>
                <a:lnTo>
                  <a:pt x="53486" y="22183"/>
                </a:lnTo>
                <a:lnTo>
                  <a:pt x="54020" y="28797"/>
                </a:lnTo>
                <a:lnTo>
                  <a:pt x="54596" y="22183"/>
                </a:lnTo>
                <a:close/>
                <a:moveTo>
                  <a:pt x="67906" y="22183"/>
                </a:moveTo>
                <a:lnTo>
                  <a:pt x="67906" y="41696"/>
                </a:lnTo>
                <a:lnTo>
                  <a:pt x="65646" y="41696"/>
                </a:lnTo>
                <a:lnTo>
                  <a:pt x="65646" y="33357"/>
                </a:lnTo>
                <a:lnTo>
                  <a:pt x="64989" y="41696"/>
                </a:lnTo>
                <a:lnTo>
                  <a:pt x="62483" y="41696"/>
                </a:lnTo>
                <a:lnTo>
                  <a:pt x="61826" y="33357"/>
                </a:lnTo>
                <a:lnTo>
                  <a:pt x="61826" y="41696"/>
                </a:lnTo>
                <a:lnTo>
                  <a:pt x="59566" y="41696"/>
                </a:lnTo>
                <a:lnTo>
                  <a:pt x="59566" y="22183"/>
                </a:lnTo>
                <a:lnTo>
                  <a:pt x="63181" y="22183"/>
                </a:lnTo>
                <a:lnTo>
                  <a:pt x="63715" y="28797"/>
                </a:lnTo>
                <a:lnTo>
                  <a:pt x="64290" y="22183"/>
                </a:lnTo>
                <a:close/>
                <a:moveTo>
                  <a:pt x="77600" y="22183"/>
                </a:moveTo>
                <a:lnTo>
                  <a:pt x="77600" y="41696"/>
                </a:lnTo>
                <a:lnTo>
                  <a:pt x="75341" y="41696"/>
                </a:lnTo>
                <a:lnTo>
                  <a:pt x="75341" y="33357"/>
                </a:lnTo>
                <a:lnTo>
                  <a:pt x="74684" y="41696"/>
                </a:lnTo>
                <a:lnTo>
                  <a:pt x="72178" y="41696"/>
                </a:lnTo>
                <a:lnTo>
                  <a:pt x="71521" y="33357"/>
                </a:lnTo>
                <a:lnTo>
                  <a:pt x="71521" y="41696"/>
                </a:lnTo>
                <a:lnTo>
                  <a:pt x="69261" y="41696"/>
                </a:lnTo>
                <a:lnTo>
                  <a:pt x="69261" y="22183"/>
                </a:lnTo>
                <a:lnTo>
                  <a:pt x="72876" y="22183"/>
                </a:lnTo>
                <a:lnTo>
                  <a:pt x="73451" y="28797"/>
                </a:lnTo>
                <a:lnTo>
                  <a:pt x="73985" y="22183"/>
                </a:lnTo>
                <a:close/>
                <a:moveTo>
                  <a:pt x="87295" y="22183"/>
                </a:moveTo>
                <a:lnTo>
                  <a:pt x="87295" y="41696"/>
                </a:lnTo>
                <a:lnTo>
                  <a:pt x="85077" y="41696"/>
                </a:lnTo>
                <a:lnTo>
                  <a:pt x="85077" y="33357"/>
                </a:lnTo>
                <a:lnTo>
                  <a:pt x="84379" y="41696"/>
                </a:lnTo>
                <a:lnTo>
                  <a:pt x="81914" y="41696"/>
                </a:lnTo>
                <a:lnTo>
                  <a:pt x="81216" y="33357"/>
                </a:lnTo>
                <a:lnTo>
                  <a:pt x="81216" y="41696"/>
                </a:lnTo>
                <a:lnTo>
                  <a:pt x="78956" y="41696"/>
                </a:lnTo>
                <a:lnTo>
                  <a:pt x="78956" y="22183"/>
                </a:lnTo>
                <a:lnTo>
                  <a:pt x="82612" y="22183"/>
                </a:lnTo>
                <a:lnTo>
                  <a:pt x="83146" y="28797"/>
                </a:lnTo>
                <a:lnTo>
                  <a:pt x="83680" y="22183"/>
                </a:lnTo>
                <a:close/>
                <a:moveTo>
                  <a:pt x="96990" y="22183"/>
                </a:moveTo>
                <a:lnTo>
                  <a:pt x="96990" y="41696"/>
                </a:lnTo>
                <a:lnTo>
                  <a:pt x="94772" y="41696"/>
                </a:lnTo>
                <a:lnTo>
                  <a:pt x="94772" y="33357"/>
                </a:lnTo>
                <a:lnTo>
                  <a:pt x="94074" y="41696"/>
                </a:lnTo>
                <a:lnTo>
                  <a:pt x="91609" y="41696"/>
                </a:lnTo>
                <a:lnTo>
                  <a:pt x="90910" y="33357"/>
                </a:lnTo>
                <a:lnTo>
                  <a:pt x="90910" y="41696"/>
                </a:lnTo>
                <a:lnTo>
                  <a:pt x="88651" y="41696"/>
                </a:lnTo>
                <a:lnTo>
                  <a:pt x="88651" y="22183"/>
                </a:lnTo>
                <a:lnTo>
                  <a:pt x="92307" y="22183"/>
                </a:lnTo>
                <a:lnTo>
                  <a:pt x="92841" y="28797"/>
                </a:lnTo>
                <a:lnTo>
                  <a:pt x="93375" y="22183"/>
                </a:lnTo>
                <a:close/>
                <a:moveTo>
                  <a:pt x="106726" y="22183"/>
                </a:moveTo>
                <a:lnTo>
                  <a:pt x="106726" y="41696"/>
                </a:lnTo>
                <a:lnTo>
                  <a:pt x="104467" y="41696"/>
                </a:lnTo>
                <a:lnTo>
                  <a:pt x="104467" y="33357"/>
                </a:lnTo>
                <a:lnTo>
                  <a:pt x="103769" y="41696"/>
                </a:lnTo>
                <a:lnTo>
                  <a:pt x="101304" y="41696"/>
                </a:lnTo>
                <a:lnTo>
                  <a:pt x="100605" y="33357"/>
                </a:lnTo>
                <a:lnTo>
                  <a:pt x="100605" y="41696"/>
                </a:lnTo>
                <a:lnTo>
                  <a:pt x="98387" y="41696"/>
                </a:lnTo>
                <a:lnTo>
                  <a:pt x="98387" y="22183"/>
                </a:lnTo>
                <a:lnTo>
                  <a:pt x="102002" y="22183"/>
                </a:lnTo>
                <a:lnTo>
                  <a:pt x="102536" y="28797"/>
                </a:lnTo>
                <a:lnTo>
                  <a:pt x="103070" y="22183"/>
                </a:lnTo>
                <a:close/>
                <a:moveTo>
                  <a:pt x="116421" y="22183"/>
                </a:moveTo>
                <a:lnTo>
                  <a:pt x="116421" y="41696"/>
                </a:lnTo>
                <a:lnTo>
                  <a:pt x="114162" y="41696"/>
                </a:lnTo>
                <a:lnTo>
                  <a:pt x="114162" y="33357"/>
                </a:lnTo>
                <a:lnTo>
                  <a:pt x="113505" y="41696"/>
                </a:lnTo>
                <a:lnTo>
                  <a:pt x="110999" y="41696"/>
                </a:lnTo>
                <a:lnTo>
                  <a:pt x="110300" y="33357"/>
                </a:lnTo>
                <a:lnTo>
                  <a:pt x="110300" y="41696"/>
                </a:lnTo>
                <a:lnTo>
                  <a:pt x="108082" y="41696"/>
                </a:lnTo>
                <a:lnTo>
                  <a:pt x="108082" y="22183"/>
                </a:lnTo>
                <a:lnTo>
                  <a:pt x="111697" y="22183"/>
                </a:lnTo>
                <a:lnTo>
                  <a:pt x="112231" y="28797"/>
                </a:lnTo>
                <a:lnTo>
                  <a:pt x="112806" y="22183"/>
                </a:lnTo>
                <a:close/>
                <a:moveTo>
                  <a:pt x="9695" y="42764"/>
                </a:moveTo>
                <a:lnTo>
                  <a:pt x="9695" y="62278"/>
                </a:lnTo>
                <a:lnTo>
                  <a:pt x="7436" y="62278"/>
                </a:lnTo>
                <a:lnTo>
                  <a:pt x="7436" y="53938"/>
                </a:lnTo>
                <a:lnTo>
                  <a:pt x="6778" y="62278"/>
                </a:lnTo>
                <a:lnTo>
                  <a:pt x="4272" y="62278"/>
                </a:lnTo>
                <a:lnTo>
                  <a:pt x="3615" y="53938"/>
                </a:lnTo>
                <a:lnTo>
                  <a:pt x="3615" y="62278"/>
                </a:lnTo>
                <a:lnTo>
                  <a:pt x="1356" y="62278"/>
                </a:lnTo>
                <a:lnTo>
                  <a:pt x="1356" y="42764"/>
                </a:lnTo>
                <a:lnTo>
                  <a:pt x="4971" y="42764"/>
                </a:lnTo>
                <a:lnTo>
                  <a:pt x="5546" y="49378"/>
                </a:lnTo>
                <a:lnTo>
                  <a:pt x="6080" y="42764"/>
                </a:lnTo>
                <a:close/>
                <a:moveTo>
                  <a:pt x="19390" y="42764"/>
                </a:moveTo>
                <a:lnTo>
                  <a:pt x="19390" y="62278"/>
                </a:lnTo>
                <a:lnTo>
                  <a:pt x="17172" y="62278"/>
                </a:lnTo>
                <a:lnTo>
                  <a:pt x="17172" y="53938"/>
                </a:lnTo>
                <a:lnTo>
                  <a:pt x="16473" y="62278"/>
                </a:lnTo>
                <a:lnTo>
                  <a:pt x="13967" y="62278"/>
                </a:lnTo>
                <a:lnTo>
                  <a:pt x="13310" y="53938"/>
                </a:lnTo>
                <a:lnTo>
                  <a:pt x="13310" y="62278"/>
                </a:lnTo>
                <a:lnTo>
                  <a:pt x="11051" y="62278"/>
                </a:lnTo>
                <a:lnTo>
                  <a:pt x="11051" y="42764"/>
                </a:lnTo>
                <a:lnTo>
                  <a:pt x="14707" y="42764"/>
                </a:lnTo>
                <a:lnTo>
                  <a:pt x="15241" y="49378"/>
                </a:lnTo>
                <a:lnTo>
                  <a:pt x="15775" y="42764"/>
                </a:lnTo>
                <a:close/>
                <a:moveTo>
                  <a:pt x="29126" y="42764"/>
                </a:moveTo>
                <a:lnTo>
                  <a:pt x="29126" y="62278"/>
                </a:lnTo>
                <a:lnTo>
                  <a:pt x="26866" y="62278"/>
                </a:lnTo>
                <a:lnTo>
                  <a:pt x="26866" y="53938"/>
                </a:lnTo>
                <a:lnTo>
                  <a:pt x="26168" y="62278"/>
                </a:lnTo>
                <a:lnTo>
                  <a:pt x="23703" y="62278"/>
                </a:lnTo>
                <a:lnTo>
                  <a:pt x="23005" y="53938"/>
                </a:lnTo>
                <a:lnTo>
                  <a:pt x="23005" y="62278"/>
                </a:lnTo>
                <a:lnTo>
                  <a:pt x="20745" y="62278"/>
                </a:lnTo>
                <a:lnTo>
                  <a:pt x="20745" y="42764"/>
                </a:lnTo>
                <a:lnTo>
                  <a:pt x="24402" y="42764"/>
                </a:lnTo>
                <a:lnTo>
                  <a:pt x="24936" y="49378"/>
                </a:lnTo>
                <a:lnTo>
                  <a:pt x="25470" y="42764"/>
                </a:lnTo>
                <a:close/>
                <a:moveTo>
                  <a:pt x="38821" y="42764"/>
                </a:moveTo>
                <a:lnTo>
                  <a:pt x="38821" y="62278"/>
                </a:lnTo>
                <a:lnTo>
                  <a:pt x="36561" y="62278"/>
                </a:lnTo>
                <a:lnTo>
                  <a:pt x="36561" y="53938"/>
                </a:lnTo>
                <a:lnTo>
                  <a:pt x="35863" y="62278"/>
                </a:lnTo>
                <a:lnTo>
                  <a:pt x="33398" y="62278"/>
                </a:lnTo>
                <a:lnTo>
                  <a:pt x="32700" y="53938"/>
                </a:lnTo>
                <a:lnTo>
                  <a:pt x="32700" y="62278"/>
                </a:lnTo>
                <a:lnTo>
                  <a:pt x="30440" y="62278"/>
                </a:lnTo>
                <a:lnTo>
                  <a:pt x="30440" y="42764"/>
                </a:lnTo>
                <a:lnTo>
                  <a:pt x="34097" y="42764"/>
                </a:lnTo>
                <a:lnTo>
                  <a:pt x="34631" y="49378"/>
                </a:lnTo>
                <a:lnTo>
                  <a:pt x="35165" y="42764"/>
                </a:lnTo>
                <a:close/>
                <a:moveTo>
                  <a:pt x="48516" y="42764"/>
                </a:moveTo>
                <a:lnTo>
                  <a:pt x="48516" y="62278"/>
                </a:lnTo>
                <a:lnTo>
                  <a:pt x="46256" y="62278"/>
                </a:lnTo>
                <a:lnTo>
                  <a:pt x="46256" y="53938"/>
                </a:lnTo>
                <a:lnTo>
                  <a:pt x="45558" y="62278"/>
                </a:lnTo>
                <a:lnTo>
                  <a:pt x="43093" y="62278"/>
                </a:lnTo>
                <a:lnTo>
                  <a:pt x="42436" y="53938"/>
                </a:lnTo>
                <a:lnTo>
                  <a:pt x="42436" y="62278"/>
                </a:lnTo>
                <a:lnTo>
                  <a:pt x="40176" y="62278"/>
                </a:lnTo>
                <a:lnTo>
                  <a:pt x="40176" y="42764"/>
                </a:lnTo>
                <a:lnTo>
                  <a:pt x="43791" y="42764"/>
                </a:lnTo>
                <a:lnTo>
                  <a:pt x="44326" y="49378"/>
                </a:lnTo>
                <a:lnTo>
                  <a:pt x="44860" y="42764"/>
                </a:lnTo>
                <a:close/>
                <a:moveTo>
                  <a:pt x="58211" y="42764"/>
                </a:moveTo>
                <a:lnTo>
                  <a:pt x="58211" y="62278"/>
                </a:lnTo>
                <a:lnTo>
                  <a:pt x="55951" y="62278"/>
                </a:lnTo>
                <a:lnTo>
                  <a:pt x="55951" y="53938"/>
                </a:lnTo>
                <a:lnTo>
                  <a:pt x="55294" y="62278"/>
                </a:lnTo>
                <a:lnTo>
                  <a:pt x="52788" y="62278"/>
                </a:lnTo>
                <a:lnTo>
                  <a:pt x="52131" y="53938"/>
                </a:lnTo>
                <a:lnTo>
                  <a:pt x="52131" y="62278"/>
                </a:lnTo>
                <a:lnTo>
                  <a:pt x="49871" y="62278"/>
                </a:lnTo>
                <a:lnTo>
                  <a:pt x="49871" y="42764"/>
                </a:lnTo>
                <a:lnTo>
                  <a:pt x="53486" y="42764"/>
                </a:lnTo>
                <a:lnTo>
                  <a:pt x="54020" y="49378"/>
                </a:lnTo>
                <a:lnTo>
                  <a:pt x="54596" y="42764"/>
                </a:lnTo>
                <a:close/>
                <a:moveTo>
                  <a:pt x="67906" y="42764"/>
                </a:moveTo>
                <a:lnTo>
                  <a:pt x="67906" y="62278"/>
                </a:lnTo>
                <a:lnTo>
                  <a:pt x="65646" y="62278"/>
                </a:lnTo>
                <a:lnTo>
                  <a:pt x="65646" y="53938"/>
                </a:lnTo>
                <a:lnTo>
                  <a:pt x="64989" y="62278"/>
                </a:lnTo>
                <a:lnTo>
                  <a:pt x="62483" y="62278"/>
                </a:lnTo>
                <a:lnTo>
                  <a:pt x="61826" y="53938"/>
                </a:lnTo>
                <a:lnTo>
                  <a:pt x="61826" y="62278"/>
                </a:lnTo>
                <a:lnTo>
                  <a:pt x="59566" y="62278"/>
                </a:lnTo>
                <a:lnTo>
                  <a:pt x="59566" y="42764"/>
                </a:lnTo>
                <a:lnTo>
                  <a:pt x="63181" y="42764"/>
                </a:lnTo>
                <a:lnTo>
                  <a:pt x="63715" y="49378"/>
                </a:lnTo>
                <a:lnTo>
                  <a:pt x="64290" y="42764"/>
                </a:lnTo>
                <a:close/>
                <a:moveTo>
                  <a:pt x="77600" y="42764"/>
                </a:moveTo>
                <a:lnTo>
                  <a:pt x="77600" y="62278"/>
                </a:lnTo>
                <a:lnTo>
                  <a:pt x="75341" y="62278"/>
                </a:lnTo>
                <a:lnTo>
                  <a:pt x="75341" y="53938"/>
                </a:lnTo>
                <a:lnTo>
                  <a:pt x="74684" y="62278"/>
                </a:lnTo>
                <a:lnTo>
                  <a:pt x="72178" y="62278"/>
                </a:lnTo>
                <a:lnTo>
                  <a:pt x="71521" y="53938"/>
                </a:lnTo>
                <a:lnTo>
                  <a:pt x="71521" y="62278"/>
                </a:lnTo>
                <a:lnTo>
                  <a:pt x="69261" y="62278"/>
                </a:lnTo>
                <a:lnTo>
                  <a:pt x="69261" y="42764"/>
                </a:lnTo>
                <a:lnTo>
                  <a:pt x="72876" y="42764"/>
                </a:lnTo>
                <a:lnTo>
                  <a:pt x="73451" y="49378"/>
                </a:lnTo>
                <a:lnTo>
                  <a:pt x="73985" y="42764"/>
                </a:lnTo>
                <a:close/>
                <a:moveTo>
                  <a:pt x="87295" y="42764"/>
                </a:moveTo>
                <a:lnTo>
                  <a:pt x="87295" y="62278"/>
                </a:lnTo>
                <a:lnTo>
                  <a:pt x="85077" y="62278"/>
                </a:lnTo>
                <a:lnTo>
                  <a:pt x="85077" y="53938"/>
                </a:lnTo>
                <a:lnTo>
                  <a:pt x="84379" y="62278"/>
                </a:lnTo>
                <a:lnTo>
                  <a:pt x="81914" y="62278"/>
                </a:lnTo>
                <a:lnTo>
                  <a:pt x="81216" y="53938"/>
                </a:lnTo>
                <a:lnTo>
                  <a:pt x="81216" y="62278"/>
                </a:lnTo>
                <a:lnTo>
                  <a:pt x="78956" y="62278"/>
                </a:lnTo>
                <a:lnTo>
                  <a:pt x="78956" y="42764"/>
                </a:lnTo>
                <a:lnTo>
                  <a:pt x="82612" y="42764"/>
                </a:lnTo>
                <a:lnTo>
                  <a:pt x="83146" y="49378"/>
                </a:lnTo>
                <a:lnTo>
                  <a:pt x="83680" y="42764"/>
                </a:lnTo>
                <a:close/>
                <a:moveTo>
                  <a:pt x="96990" y="42764"/>
                </a:moveTo>
                <a:lnTo>
                  <a:pt x="96990" y="62278"/>
                </a:lnTo>
                <a:lnTo>
                  <a:pt x="94772" y="62278"/>
                </a:lnTo>
                <a:lnTo>
                  <a:pt x="94772" y="53938"/>
                </a:lnTo>
                <a:lnTo>
                  <a:pt x="94074" y="62278"/>
                </a:lnTo>
                <a:lnTo>
                  <a:pt x="91609" y="62278"/>
                </a:lnTo>
                <a:lnTo>
                  <a:pt x="90910" y="53938"/>
                </a:lnTo>
                <a:lnTo>
                  <a:pt x="90910" y="62278"/>
                </a:lnTo>
                <a:lnTo>
                  <a:pt x="88651" y="62278"/>
                </a:lnTo>
                <a:lnTo>
                  <a:pt x="88651" y="42764"/>
                </a:lnTo>
                <a:lnTo>
                  <a:pt x="92307" y="42764"/>
                </a:lnTo>
                <a:lnTo>
                  <a:pt x="92841" y="49378"/>
                </a:lnTo>
                <a:lnTo>
                  <a:pt x="93375" y="42764"/>
                </a:lnTo>
                <a:close/>
                <a:moveTo>
                  <a:pt x="106726" y="42764"/>
                </a:moveTo>
                <a:lnTo>
                  <a:pt x="106726" y="62278"/>
                </a:lnTo>
                <a:lnTo>
                  <a:pt x="104467" y="62278"/>
                </a:lnTo>
                <a:lnTo>
                  <a:pt x="104467" y="53938"/>
                </a:lnTo>
                <a:lnTo>
                  <a:pt x="103769" y="62278"/>
                </a:lnTo>
                <a:lnTo>
                  <a:pt x="101304" y="62278"/>
                </a:lnTo>
                <a:lnTo>
                  <a:pt x="100605" y="53938"/>
                </a:lnTo>
                <a:lnTo>
                  <a:pt x="100605" y="62278"/>
                </a:lnTo>
                <a:lnTo>
                  <a:pt x="98387" y="62278"/>
                </a:lnTo>
                <a:lnTo>
                  <a:pt x="98387" y="42764"/>
                </a:lnTo>
                <a:lnTo>
                  <a:pt x="102002" y="42764"/>
                </a:lnTo>
                <a:lnTo>
                  <a:pt x="102536" y="49378"/>
                </a:lnTo>
                <a:lnTo>
                  <a:pt x="103070" y="42764"/>
                </a:lnTo>
                <a:close/>
                <a:moveTo>
                  <a:pt x="116421" y="42764"/>
                </a:moveTo>
                <a:lnTo>
                  <a:pt x="116421" y="62278"/>
                </a:lnTo>
                <a:lnTo>
                  <a:pt x="114162" y="62278"/>
                </a:lnTo>
                <a:lnTo>
                  <a:pt x="114162" y="53938"/>
                </a:lnTo>
                <a:lnTo>
                  <a:pt x="113505" y="62278"/>
                </a:lnTo>
                <a:lnTo>
                  <a:pt x="110999" y="62278"/>
                </a:lnTo>
                <a:lnTo>
                  <a:pt x="110300" y="53938"/>
                </a:lnTo>
                <a:lnTo>
                  <a:pt x="110300" y="62278"/>
                </a:lnTo>
                <a:lnTo>
                  <a:pt x="108082" y="62278"/>
                </a:lnTo>
                <a:lnTo>
                  <a:pt x="108082" y="42764"/>
                </a:lnTo>
                <a:lnTo>
                  <a:pt x="111697" y="42764"/>
                </a:lnTo>
                <a:lnTo>
                  <a:pt x="112231" y="49378"/>
                </a:lnTo>
                <a:lnTo>
                  <a:pt x="112806" y="42764"/>
                </a:lnTo>
                <a:close/>
                <a:moveTo>
                  <a:pt x="9695" y="63346"/>
                </a:moveTo>
                <a:lnTo>
                  <a:pt x="9695" y="82859"/>
                </a:lnTo>
                <a:lnTo>
                  <a:pt x="7436" y="82859"/>
                </a:lnTo>
                <a:lnTo>
                  <a:pt x="7436" y="74519"/>
                </a:lnTo>
                <a:lnTo>
                  <a:pt x="6778" y="82859"/>
                </a:lnTo>
                <a:lnTo>
                  <a:pt x="4272" y="82859"/>
                </a:lnTo>
                <a:lnTo>
                  <a:pt x="3615" y="74519"/>
                </a:lnTo>
                <a:lnTo>
                  <a:pt x="3615" y="82859"/>
                </a:lnTo>
                <a:lnTo>
                  <a:pt x="1356" y="82859"/>
                </a:lnTo>
                <a:lnTo>
                  <a:pt x="1356" y="63346"/>
                </a:lnTo>
                <a:lnTo>
                  <a:pt x="4971" y="63346"/>
                </a:lnTo>
                <a:lnTo>
                  <a:pt x="5546" y="70001"/>
                </a:lnTo>
                <a:lnTo>
                  <a:pt x="6080" y="63346"/>
                </a:lnTo>
                <a:close/>
                <a:moveTo>
                  <a:pt x="19390" y="63346"/>
                </a:moveTo>
                <a:lnTo>
                  <a:pt x="19390" y="82859"/>
                </a:lnTo>
                <a:lnTo>
                  <a:pt x="17172" y="82859"/>
                </a:lnTo>
                <a:lnTo>
                  <a:pt x="17172" y="74519"/>
                </a:lnTo>
                <a:lnTo>
                  <a:pt x="16473" y="82859"/>
                </a:lnTo>
                <a:lnTo>
                  <a:pt x="13967" y="82859"/>
                </a:lnTo>
                <a:lnTo>
                  <a:pt x="13310" y="74519"/>
                </a:lnTo>
                <a:lnTo>
                  <a:pt x="13310" y="82859"/>
                </a:lnTo>
                <a:lnTo>
                  <a:pt x="11051" y="82859"/>
                </a:lnTo>
                <a:lnTo>
                  <a:pt x="11051" y="63346"/>
                </a:lnTo>
                <a:lnTo>
                  <a:pt x="14707" y="63346"/>
                </a:lnTo>
                <a:lnTo>
                  <a:pt x="15241" y="70001"/>
                </a:lnTo>
                <a:lnTo>
                  <a:pt x="15775" y="63346"/>
                </a:lnTo>
                <a:close/>
                <a:moveTo>
                  <a:pt x="29126" y="63346"/>
                </a:moveTo>
                <a:lnTo>
                  <a:pt x="29126" y="82859"/>
                </a:lnTo>
                <a:lnTo>
                  <a:pt x="26866" y="82859"/>
                </a:lnTo>
                <a:lnTo>
                  <a:pt x="26866" y="74519"/>
                </a:lnTo>
                <a:lnTo>
                  <a:pt x="26168" y="82859"/>
                </a:lnTo>
                <a:lnTo>
                  <a:pt x="23703" y="82859"/>
                </a:lnTo>
                <a:lnTo>
                  <a:pt x="23005" y="74519"/>
                </a:lnTo>
                <a:lnTo>
                  <a:pt x="23005" y="82859"/>
                </a:lnTo>
                <a:lnTo>
                  <a:pt x="20745" y="82859"/>
                </a:lnTo>
                <a:lnTo>
                  <a:pt x="20745" y="63346"/>
                </a:lnTo>
                <a:lnTo>
                  <a:pt x="24402" y="63346"/>
                </a:lnTo>
                <a:lnTo>
                  <a:pt x="24936" y="70001"/>
                </a:lnTo>
                <a:lnTo>
                  <a:pt x="25470" y="63346"/>
                </a:lnTo>
                <a:close/>
                <a:moveTo>
                  <a:pt x="38821" y="63346"/>
                </a:moveTo>
                <a:lnTo>
                  <a:pt x="38821" y="82859"/>
                </a:lnTo>
                <a:lnTo>
                  <a:pt x="36561" y="82859"/>
                </a:lnTo>
                <a:lnTo>
                  <a:pt x="36561" y="74519"/>
                </a:lnTo>
                <a:lnTo>
                  <a:pt x="35863" y="82859"/>
                </a:lnTo>
                <a:lnTo>
                  <a:pt x="33398" y="82859"/>
                </a:lnTo>
                <a:lnTo>
                  <a:pt x="32700" y="74519"/>
                </a:lnTo>
                <a:lnTo>
                  <a:pt x="32700" y="82859"/>
                </a:lnTo>
                <a:lnTo>
                  <a:pt x="30440" y="82859"/>
                </a:lnTo>
                <a:lnTo>
                  <a:pt x="30440" y="63346"/>
                </a:lnTo>
                <a:lnTo>
                  <a:pt x="34097" y="63346"/>
                </a:lnTo>
                <a:lnTo>
                  <a:pt x="34631" y="70001"/>
                </a:lnTo>
                <a:lnTo>
                  <a:pt x="35165" y="63346"/>
                </a:lnTo>
                <a:close/>
                <a:moveTo>
                  <a:pt x="48516" y="63346"/>
                </a:moveTo>
                <a:lnTo>
                  <a:pt x="48516" y="82859"/>
                </a:lnTo>
                <a:lnTo>
                  <a:pt x="46256" y="82859"/>
                </a:lnTo>
                <a:lnTo>
                  <a:pt x="46256" y="74519"/>
                </a:lnTo>
                <a:lnTo>
                  <a:pt x="45558" y="82859"/>
                </a:lnTo>
                <a:lnTo>
                  <a:pt x="43093" y="82859"/>
                </a:lnTo>
                <a:lnTo>
                  <a:pt x="42436" y="74519"/>
                </a:lnTo>
                <a:lnTo>
                  <a:pt x="42436" y="82859"/>
                </a:lnTo>
                <a:lnTo>
                  <a:pt x="40176" y="82859"/>
                </a:lnTo>
                <a:lnTo>
                  <a:pt x="40176" y="63346"/>
                </a:lnTo>
                <a:lnTo>
                  <a:pt x="43791" y="63346"/>
                </a:lnTo>
                <a:lnTo>
                  <a:pt x="44326" y="70001"/>
                </a:lnTo>
                <a:lnTo>
                  <a:pt x="44860" y="63346"/>
                </a:lnTo>
                <a:close/>
                <a:moveTo>
                  <a:pt x="58211" y="63346"/>
                </a:moveTo>
                <a:lnTo>
                  <a:pt x="58211" y="82859"/>
                </a:lnTo>
                <a:lnTo>
                  <a:pt x="55951" y="82859"/>
                </a:lnTo>
                <a:lnTo>
                  <a:pt x="55951" y="74519"/>
                </a:lnTo>
                <a:lnTo>
                  <a:pt x="55294" y="82859"/>
                </a:lnTo>
                <a:lnTo>
                  <a:pt x="52788" y="82859"/>
                </a:lnTo>
                <a:lnTo>
                  <a:pt x="52131" y="74519"/>
                </a:lnTo>
                <a:lnTo>
                  <a:pt x="52131" y="82859"/>
                </a:lnTo>
                <a:lnTo>
                  <a:pt x="49871" y="82859"/>
                </a:lnTo>
                <a:lnTo>
                  <a:pt x="49871" y="63346"/>
                </a:lnTo>
                <a:lnTo>
                  <a:pt x="53486" y="63346"/>
                </a:lnTo>
                <a:lnTo>
                  <a:pt x="54020" y="70001"/>
                </a:lnTo>
                <a:lnTo>
                  <a:pt x="54596" y="63346"/>
                </a:lnTo>
                <a:close/>
                <a:moveTo>
                  <a:pt x="67906" y="63346"/>
                </a:moveTo>
                <a:lnTo>
                  <a:pt x="67906" y="82859"/>
                </a:lnTo>
                <a:lnTo>
                  <a:pt x="65646" y="82859"/>
                </a:lnTo>
                <a:lnTo>
                  <a:pt x="65646" y="74519"/>
                </a:lnTo>
                <a:lnTo>
                  <a:pt x="64989" y="82859"/>
                </a:lnTo>
                <a:lnTo>
                  <a:pt x="62483" y="82859"/>
                </a:lnTo>
                <a:lnTo>
                  <a:pt x="61826" y="74519"/>
                </a:lnTo>
                <a:lnTo>
                  <a:pt x="61826" y="82859"/>
                </a:lnTo>
                <a:lnTo>
                  <a:pt x="59566" y="82859"/>
                </a:lnTo>
                <a:lnTo>
                  <a:pt x="59566" y="63346"/>
                </a:lnTo>
                <a:lnTo>
                  <a:pt x="63181" y="63346"/>
                </a:lnTo>
                <a:lnTo>
                  <a:pt x="63715" y="70001"/>
                </a:lnTo>
                <a:lnTo>
                  <a:pt x="64290" y="63346"/>
                </a:lnTo>
                <a:close/>
                <a:moveTo>
                  <a:pt x="77600" y="63346"/>
                </a:moveTo>
                <a:lnTo>
                  <a:pt x="77600" y="82859"/>
                </a:lnTo>
                <a:lnTo>
                  <a:pt x="75341" y="82859"/>
                </a:lnTo>
                <a:lnTo>
                  <a:pt x="75341" y="74519"/>
                </a:lnTo>
                <a:lnTo>
                  <a:pt x="74684" y="82859"/>
                </a:lnTo>
                <a:lnTo>
                  <a:pt x="72178" y="82859"/>
                </a:lnTo>
                <a:lnTo>
                  <a:pt x="71521" y="74519"/>
                </a:lnTo>
                <a:lnTo>
                  <a:pt x="71521" y="82859"/>
                </a:lnTo>
                <a:lnTo>
                  <a:pt x="69261" y="82859"/>
                </a:lnTo>
                <a:lnTo>
                  <a:pt x="69261" y="63346"/>
                </a:lnTo>
                <a:lnTo>
                  <a:pt x="72876" y="63346"/>
                </a:lnTo>
                <a:lnTo>
                  <a:pt x="73451" y="70001"/>
                </a:lnTo>
                <a:lnTo>
                  <a:pt x="73985" y="63346"/>
                </a:lnTo>
                <a:close/>
                <a:moveTo>
                  <a:pt x="87295" y="63346"/>
                </a:moveTo>
                <a:lnTo>
                  <a:pt x="87295" y="82859"/>
                </a:lnTo>
                <a:lnTo>
                  <a:pt x="85077" y="82859"/>
                </a:lnTo>
                <a:lnTo>
                  <a:pt x="85077" y="74519"/>
                </a:lnTo>
                <a:lnTo>
                  <a:pt x="84379" y="82859"/>
                </a:lnTo>
                <a:lnTo>
                  <a:pt x="81914" y="82859"/>
                </a:lnTo>
                <a:lnTo>
                  <a:pt x="81216" y="74519"/>
                </a:lnTo>
                <a:lnTo>
                  <a:pt x="81216" y="82859"/>
                </a:lnTo>
                <a:lnTo>
                  <a:pt x="78956" y="82859"/>
                </a:lnTo>
                <a:lnTo>
                  <a:pt x="78956" y="63346"/>
                </a:lnTo>
                <a:lnTo>
                  <a:pt x="82612" y="63346"/>
                </a:lnTo>
                <a:lnTo>
                  <a:pt x="83146" y="70001"/>
                </a:lnTo>
                <a:lnTo>
                  <a:pt x="83680" y="63346"/>
                </a:lnTo>
                <a:close/>
                <a:moveTo>
                  <a:pt x="96990" y="63346"/>
                </a:moveTo>
                <a:lnTo>
                  <a:pt x="96990" y="82859"/>
                </a:lnTo>
                <a:lnTo>
                  <a:pt x="94772" y="82859"/>
                </a:lnTo>
                <a:lnTo>
                  <a:pt x="94772" y="74519"/>
                </a:lnTo>
                <a:lnTo>
                  <a:pt x="94074" y="82859"/>
                </a:lnTo>
                <a:lnTo>
                  <a:pt x="91609" y="82859"/>
                </a:lnTo>
                <a:lnTo>
                  <a:pt x="90910" y="74519"/>
                </a:lnTo>
                <a:lnTo>
                  <a:pt x="90910" y="82859"/>
                </a:lnTo>
                <a:lnTo>
                  <a:pt x="88651" y="82859"/>
                </a:lnTo>
                <a:lnTo>
                  <a:pt x="88651" y="63346"/>
                </a:lnTo>
                <a:lnTo>
                  <a:pt x="92307" y="63346"/>
                </a:lnTo>
                <a:lnTo>
                  <a:pt x="92841" y="70001"/>
                </a:lnTo>
                <a:lnTo>
                  <a:pt x="93375" y="63346"/>
                </a:lnTo>
                <a:close/>
                <a:moveTo>
                  <a:pt x="106726" y="63346"/>
                </a:moveTo>
                <a:lnTo>
                  <a:pt x="106726" y="82859"/>
                </a:lnTo>
                <a:lnTo>
                  <a:pt x="104467" y="82859"/>
                </a:lnTo>
                <a:lnTo>
                  <a:pt x="104467" y="74519"/>
                </a:lnTo>
                <a:lnTo>
                  <a:pt x="103769" y="82859"/>
                </a:lnTo>
                <a:lnTo>
                  <a:pt x="101304" y="82859"/>
                </a:lnTo>
                <a:lnTo>
                  <a:pt x="100605" y="74519"/>
                </a:lnTo>
                <a:lnTo>
                  <a:pt x="100605" y="82859"/>
                </a:lnTo>
                <a:lnTo>
                  <a:pt x="98387" y="82859"/>
                </a:lnTo>
                <a:lnTo>
                  <a:pt x="98387" y="63346"/>
                </a:lnTo>
                <a:lnTo>
                  <a:pt x="102002" y="63346"/>
                </a:lnTo>
                <a:lnTo>
                  <a:pt x="102536" y="70001"/>
                </a:lnTo>
                <a:lnTo>
                  <a:pt x="103070" y="63346"/>
                </a:lnTo>
                <a:close/>
                <a:moveTo>
                  <a:pt x="116421" y="63346"/>
                </a:moveTo>
                <a:lnTo>
                  <a:pt x="116421" y="82859"/>
                </a:lnTo>
                <a:lnTo>
                  <a:pt x="114162" y="82859"/>
                </a:lnTo>
                <a:lnTo>
                  <a:pt x="114162" y="74519"/>
                </a:lnTo>
                <a:lnTo>
                  <a:pt x="113505" y="82859"/>
                </a:lnTo>
                <a:lnTo>
                  <a:pt x="110999" y="82859"/>
                </a:lnTo>
                <a:lnTo>
                  <a:pt x="110300" y="74519"/>
                </a:lnTo>
                <a:lnTo>
                  <a:pt x="110300" y="82859"/>
                </a:lnTo>
                <a:lnTo>
                  <a:pt x="108082" y="82859"/>
                </a:lnTo>
                <a:lnTo>
                  <a:pt x="108082" y="63346"/>
                </a:lnTo>
                <a:lnTo>
                  <a:pt x="111697" y="63346"/>
                </a:lnTo>
                <a:lnTo>
                  <a:pt x="112231" y="70001"/>
                </a:lnTo>
                <a:lnTo>
                  <a:pt x="112806" y="63346"/>
                </a:lnTo>
                <a:close/>
                <a:moveTo>
                  <a:pt x="9695" y="83927"/>
                </a:moveTo>
                <a:lnTo>
                  <a:pt x="9695" y="103440"/>
                </a:lnTo>
                <a:lnTo>
                  <a:pt x="7436" y="103440"/>
                </a:lnTo>
                <a:lnTo>
                  <a:pt x="7436" y="95142"/>
                </a:lnTo>
                <a:lnTo>
                  <a:pt x="6778" y="103440"/>
                </a:lnTo>
                <a:lnTo>
                  <a:pt x="4272" y="103440"/>
                </a:lnTo>
                <a:lnTo>
                  <a:pt x="3615" y="95142"/>
                </a:lnTo>
                <a:lnTo>
                  <a:pt x="3615" y="103440"/>
                </a:lnTo>
                <a:lnTo>
                  <a:pt x="1356" y="103440"/>
                </a:lnTo>
                <a:lnTo>
                  <a:pt x="1356" y="83927"/>
                </a:lnTo>
                <a:lnTo>
                  <a:pt x="4971" y="83927"/>
                </a:lnTo>
                <a:lnTo>
                  <a:pt x="5546" y="90582"/>
                </a:lnTo>
                <a:lnTo>
                  <a:pt x="6080" y="83927"/>
                </a:lnTo>
                <a:close/>
                <a:moveTo>
                  <a:pt x="19390" y="83927"/>
                </a:moveTo>
                <a:lnTo>
                  <a:pt x="19390" y="103440"/>
                </a:lnTo>
                <a:lnTo>
                  <a:pt x="17172" y="103440"/>
                </a:lnTo>
                <a:lnTo>
                  <a:pt x="17172" y="95142"/>
                </a:lnTo>
                <a:lnTo>
                  <a:pt x="16473" y="103440"/>
                </a:lnTo>
                <a:lnTo>
                  <a:pt x="13967" y="103440"/>
                </a:lnTo>
                <a:lnTo>
                  <a:pt x="13310" y="95142"/>
                </a:lnTo>
                <a:lnTo>
                  <a:pt x="13310" y="103440"/>
                </a:lnTo>
                <a:lnTo>
                  <a:pt x="11051" y="103440"/>
                </a:lnTo>
                <a:lnTo>
                  <a:pt x="11051" y="83927"/>
                </a:lnTo>
                <a:lnTo>
                  <a:pt x="14707" y="83927"/>
                </a:lnTo>
                <a:lnTo>
                  <a:pt x="15241" y="90582"/>
                </a:lnTo>
                <a:lnTo>
                  <a:pt x="15775" y="83927"/>
                </a:lnTo>
                <a:close/>
                <a:moveTo>
                  <a:pt x="29126" y="83927"/>
                </a:moveTo>
                <a:lnTo>
                  <a:pt x="29126" y="103440"/>
                </a:lnTo>
                <a:lnTo>
                  <a:pt x="26866" y="103440"/>
                </a:lnTo>
                <a:lnTo>
                  <a:pt x="26866" y="95142"/>
                </a:lnTo>
                <a:lnTo>
                  <a:pt x="26168" y="103440"/>
                </a:lnTo>
                <a:lnTo>
                  <a:pt x="23703" y="103440"/>
                </a:lnTo>
                <a:lnTo>
                  <a:pt x="23005" y="95142"/>
                </a:lnTo>
                <a:lnTo>
                  <a:pt x="23005" y="103440"/>
                </a:lnTo>
                <a:lnTo>
                  <a:pt x="20745" y="103440"/>
                </a:lnTo>
                <a:lnTo>
                  <a:pt x="20745" y="83927"/>
                </a:lnTo>
                <a:lnTo>
                  <a:pt x="24402" y="83927"/>
                </a:lnTo>
                <a:lnTo>
                  <a:pt x="24936" y="90582"/>
                </a:lnTo>
                <a:lnTo>
                  <a:pt x="25470" y="83927"/>
                </a:lnTo>
                <a:close/>
                <a:moveTo>
                  <a:pt x="38821" y="83927"/>
                </a:moveTo>
                <a:lnTo>
                  <a:pt x="38821" y="103440"/>
                </a:lnTo>
                <a:lnTo>
                  <a:pt x="36561" y="103440"/>
                </a:lnTo>
                <a:lnTo>
                  <a:pt x="36561" y="95142"/>
                </a:lnTo>
                <a:lnTo>
                  <a:pt x="35863" y="103440"/>
                </a:lnTo>
                <a:lnTo>
                  <a:pt x="33398" y="103440"/>
                </a:lnTo>
                <a:lnTo>
                  <a:pt x="32700" y="95142"/>
                </a:lnTo>
                <a:lnTo>
                  <a:pt x="32700" y="103440"/>
                </a:lnTo>
                <a:lnTo>
                  <a:pt x="30440" y="103440"/>
                </a:lnTo>
                <a:lnTo>
                  <a:pt x="30440" y="83927"/>
                </a:lnTo>
                <a:lnTo>
                  <a:pt x="34097" y="83927"/>
                </a:lnTo>
                <a:lnTo>
                  <a:pt x="34631" y="90582"/>
                </a:lnTo>
                <a:lnTo>
                  <a:pt x="35165" y="83927"/>
                </a:lnTo>
                <a:close/>
                <a:moveTo>
                  <a:pt x="48516" y="83927"/>
                </a:moveTo>
                <a:lnTo>
                  <a:pt x="48516" y="103440"/>
                </a:lnTo>
                <a:lnTo>
                  <a:pt x="46256" y="103440"/>
                </a:lnTo>
                <a:lnTo>
                  <a:pt x="46256" y="95142"/>
                </a:lnTo>
                <a:lnTo>
                  <a:pt x="45558" y="103440"/>
                </a:lnTo>
                <a:lnTo>
                  <a:pt x="43093" y="103440"/>
                </a:lnTo>
                <a:lnTo>
                  <a:pt x="42436" y="95142"/>
                </a:lnTo>
                <a:lnTo>
                  <a:pt x="42436" y="103440"/>
                </a:lnTo>
                <a:lnTo>
                  <a:pt x="40176" y="103440"/>
                </a:lnTo>
                <a:lnTo>
                  <a:pt x="40176" y="83927"/>
                </a:lnTo>
                <a:lnTo>
                  <a:pt x="43791" y="83927"/>
                </a:lnTo>
                <a:lnTo>
                  <a:pt x="44326" y="90582"/>
                </a:lnTo>
                <a:lnTo>
                  <a:pt x="44860" y="83927"/>
                </a:lnTo>
                <a:close/>
                <a:moveTo>
                  <a:pt x="58211" y="83927"/>
                </a:moveTo>
                <a:lnTo>
                  <a:pt x="58211" y="103440"/>
                </a:lnTo>
                <a:lnTo>
                  <a:pt x="55951" y="103440"/>
                </a:lnTo>
                <a:lnTo>
                  <a:pt x="55951" y="95142"/>
                </a:lnTo>
                <a:lnTo>
                  <a:pt x="55294" y="103440"/>
                </a:lnTo>
                <a:lnTo>
                  <a:pt x="52788" y="103440"/>
                </a:lnTo>
                <a:lnTo>
                  <a:pt x="52131" y="95142"/>
                </a:lnTo>
                <a:lnTo>
                  <a:pt x="52131" y="103440"/>
                </a:lnTo>
                <a:lnTo>
                  <a:pt x="49871" y="103440"/>
                </a:lnTo>
                <a:lnTo>
                  <a:pt x="49871" y="83927"/>
                </a:lnTo>
                <a:lnTo>
                  <a:pt x="53486" y="83927"/>
                </a:lnTo>
                <a:lnTo>
                  <a:pt x="54020" y="90582"/>
                </a:lnTo>
                <a:lnTo>
                  <a:pt x="54596" y="83927"/>
                </a:lnTo>
                <a:close/>
                <a:moveTo>
                  <a:pt x="67906" y="83927"/>
                </a:moveTo>
                <a:lnTo>
                  <a:pt x="67906" y="103440"/>
                </a:lnTo>
                <a:lnTo>
                  <a:pt x="65646" y="103440"/>
                </a:lnTo>
                <a:lnTo>
                  <a:pt x="65646" y="95142"/>
                </a:lnTo>
                <a:lnTo>
                  <a:pt x="64989" y="103440"/>
                </a:lnTo>
                <a:lnTo>
                  <a:pt x="62483" y="103440"/>
                </a:lnTo>
                <a:lnTo>
                  <a:pt x="61826" y="95142"/>
                </a:lnTo>
                <a:lnTo>
                  <a:pt x="61826" y="103440"/>
                </a:lnTo>
                <a:lnTo>
                  <a:pt x="59566" y="103440"/>
                </a:lnTo>
                <a:lnTo>
                  <a:pt x="59566" y="83927"/>
                </a:lnTo>
                <a:lnTo>
                  <a:pt x="63181" y="83927"/>
                </a:lnTo>
                <a:lnTo>
                  <a:pt x="63715" y="90582"/>
                </a:lnTo>
                <a:lnTo>
                  <a:pt x="64290" y="83927"/>
                </a:lnTo>
                <a:close/>
                <a:moveTo>
                  <a:pt x="77600" y="83927"/>
                </a:moveTo>
                <a:lnTo>
                  <a:pt x="77600" y="103440"/>
                </a:lnTo>
                <a:lnTo>
                  <a:pt x="75341" y="103440"/>
                </a:lnTo>
                <a:lnTo>
                  <a:pt x="75341" y="95142"/>
                </a:lnTo>
                <a:lnTo>
                  <a:pt x="74684" y="103440"/>
                </a:lnTo>
                <a:lnTo>
                  <a:pt x="72178" y="103440"/>
                </a:lnTo>
                <a:lnTo>
                  <a:pt x="71521" y="95142"/>
                </a:lnTo>
                <a:lnTo>
                  <a:pt x="71521" y="103440"/>
                </a:lnTo>
                <a:lnTo>
                  <a:pt x="69261" y="103440"/>
                </a:lnTo>
                <a:lnTo>
                  <a:pt x="69261" y="83927"/>
                </a:lnTo>
                <a:lnTo>
                  <a:pt x="72876" y="83927"/>
                </a:lnTo>
                <a:lnTo>
                  <a:pt x="73451" y="90582"/>
                </a:lnTo>
                <a:lnTo>
                  <a:pt x="73985" y="83927"/>
                </a:lnTo>
                <a:close/>
                <a:moveTo>
                  <a:pt x="87295" y="83927"/>
                </a:moveTo>
                <a:lnTo>
                  <a:pt x="87295" y="103440"/>
                </a:lnTo>
                <a:lnTo>
                  <a:pt x="85077" y="103440"/>
                </a:lnTo>
                <a:lnTo>
                  <a:pt x="85077" y="95142"/>
                </a:lnTo>
                <a:lnTo>
                  <a:pt x="84379" y="103440"/>
                </a:lnTo>
                <a:lnTo>
                  <a:pt x="81914" y="103440"/>
                </a:lnTo>
                <a:lnTo>
                  <a:pt x="81216" y="95142"/>
                </a:lnTo>
                <a:lnTo>
                  <a:pt x="81216" y="103440"/>
                </a:lnTo>
                <a:lnTo>
                  <a:pt x="78956" y="103440"/>
                </a:lnTo>
                <a:lnTo>
                  <a:pt x="78956" y="83927"/>
                </a:lnTo>
                <a:lnTo>
                  <a:pt x="82612" y="83927"/>
                </a:lnTo>
                <a:lnTo>
                  <a:pt x="83146" y="90582"/>
                </a:lnTo>
                <a:lnTo>
                  <a:pt x="83680" y="83927"/>
                </a:lnTo>
                <a:close/>
                <a:moveTo>
                  <a:pt x="96990" y="83927"/>
                </a:moveTo>
                <a:lnTo>
                  <a:pt x="96990" y="103440"/>
                </a:lnTo>
                <a:lnTo>
                  <a:pt x="94772" y="103440"/>
                </a:lnTo>
                <a:lnTo>
                  <a:pt x="94772" y="95142"/>
                </a:lnTo>
                <a:lnTo>
                  <a:pt x="94074" y="103440"/>
                </a:lnTo>
                <a:lnTo>
                  <a:pt x="91609" y="103440"/>
                </a:lnTo>
                <a:lnTo>
                  <a:pt x="90910" y="95142"/>
                </a:lnTo>
                <a:lnTo>
                  <a:pt x="90910" y="103440"/>
                </a:lnTo>
                <a:lnTo>
                  <a:pt x="88651" y="103440"/>
                </a:lnTo>
                <a:lnTo>
                  <a:pt x="88651" y="83927"/>
                </a:lnTo>
                <a:lnTo>
                  <a:pt x="92307" y="83927"/>
                </a:lnTo>
                <a:lnTo>
                  <a:pt x="92841" y="90582"/>
                </a:lnTo>
                <a:lnTo>
                  <a:pt x="93375" y="83927"/>
                </a:lnTo>
                <a:close/>
                <a:moveTo>
                  <a:pt x="106726" y="83927"/>
                </a:moveTo>
                <a:lnTo>
                  <a:pt x="106726" y="103440"/>
                </a:lnTo>
                <a:lnTo>
                  <a:pt x="104467" y="103440"/>
                </a:lnTo>
                <a:lnTo>
                  <a:pt x="104467" y="95142"/>
                </a:lnTo>
                <a:lnTo>
                  <a:pt x="103769" y="103440"/>
                </a:lnTo>
                <a:lnTo>
                  <a:pt x="101304" y="103440"/>
                </a:lnTo>
                <a:lnTo>
                  <a:pt x="100605" y="95142"/>
                </a:lnTo>
                <a:lnTo>
                  <a:pt x="100605" y="103440"/>
                </a:lnTo>
                <a:lnTo>
                  <a:pt x="98387" y="103440"/>
                </a:lnTo>
                <a:lnTo>
                  <a:pt x="98387" y="83927"/>
                </a:lnTo>
                <a:lnTo>
                  <a:pt x="102002" y="83927"/>
                </a:lnTo>
                <a:lnTo>
                  <a:pt x="102536" y="90582"/>
                </a:lnTo>
                <a:lnTo>
                  <a:pt x="103070" y="83927"/>
                </a:lnTo>
                <a:close/>
                <a:moveTo>
                  <a:pt x="116421" y="83927"/>
                </a:moveTo>
                <a:lnTo>
                  <a:pt x="116421" y="103440"/>
                </a:lnTo>
                <a:lnTo>
                  <a:pt x="114162" y="103440"/>
                </a:lnTo>
                <a:lnTo>
                  <a:pt x="114162" y="95142"/>
                </a:lnTo>
                <a:lnTo>
                  <a:pt x="113505" y="103440"/>
                </a:lnTo>
                <a:lnTo>
                  <a:pt x="110999" y="103440"/>
                </a:lnTo>
                <a:lnTo>
                  <a:pt x="110300" y="95142"/>
                </a:lnTo>
                <a:lnTo>
                  <a:pt x="110300" y="103440"/>
                </a:lnTo>
                <a:lnTo>
                  <a:pt x="108082" y="103440"/>
                </a:lnTo>
                <a:lnTo>
                  <a:pt x="108082" y="83927"/>
                </a:lnTo>
                <a:lnTo>
                  <a:pt x="111697" y="83927"/>
                </a:lnTo>
                <a:lnTo>
                  <a:pt x="112231" y="90582"/>
                </a:lnTo>
                <a:lnTo>
                  <a:pt x="112806" y="83927"/>
                </a:lnTo>
                <a:close/>
                <a:moveTo>
                  <a:pt x="9695" y="104508"/>
                </a:moveTo>
                <a:lnTo>
                  <a:pt x="9695" y="124021"/>
                </a:lnTo>
                <a:lnTo>
                  <a:pt x="7436" y="124021"/>
                </a:lnTo>
                <a:lnTo>
                  <a:pt x="7436" y="115723"/>
                </a:lnTo>
                <a:lnTo>
                  <a:pt x="6778" y="124021"/>
                </a:lnTo>
                <a:lnTo>
                  <a:pt x="4272" y="124021"/>
                </a:lnTo>
                <a:lnTo>
                  <a:pt x="3615" y="115723"/>
                </a:lnTo>
                <a:lnTo>
                  <a:pt x="3615" y="124021"/>
                </a:lnTo>
                <a:lnTo>
                  <a:pt x="1356" y="124021"/>
                </a:lnTo>
                <a:lnTo>
                  <a:pt x="1356" y="104508"/>
                </a:lnTo>
                <a:lnTo>
                  <a:pt x="4971" y="104508"/>
                </a:lnTo>
                <a:lnTo>
                  <a:pt x="5546" y="111163"/>
                </a:lnTo>
                <a:lnTo>
                  <a:pt x="6080" y="104508"/>
                </a:lnTo>
                <a:close/>
                <a:moveTo>
                  <a:pt x="19390" y="104508"/>
                </a:moveTo>
                <a:lnTo>
                  <a:pt x="19390" y="124021"/>
                </a:lnTo>
                <a:lnTo>
                  <a:pt x="17172" y="124021"/>
                </a:lnTo>
                <a:lnTo>
                  <a:pt x="17172" y="115723"/>
                </a:lnTo>
                <a:lnTo>
                  <a:pt x="16473" y="124021"/>
                </a:lnTo>
                <a:lnTo>
                  <a:pt x="13967" y="124021"/>
                </a:lnTo>
                <a:lnTo>
                  <a:pt x="13310" y="115723"/>
                </a:lnTo>
                <a:lnTo>
                  <a:pt x="13310" y="124021"/>
                </a:lnTo>
                <a:lnTo>
                  <a:pt x="11051" y="124021"/>
                </a:lnTo>
                <a:lnTo>
                  <a:pt x="11051" y="104508"/>
                </a:lnTo>
                <a:lnTo>
                  <a:pt x="14707" y="104508"/>
                </a:lnTo>
                <a:lnTo>
                  <a:pt x="15241" y="111163"/>
                </a:lnTo>
                <a:lnTo>
                  <a:pt x="15775" y="104508"/>
                </a:lnTo>
                <a:close/>
                <a:moveTo>
                  <a:pt x="29126" y="104508"/>
                </a:moveTo>
                <a:lnTo>
                  <a:pt x="29126" y="124021"/>
                </a:lnTo>
                <a:lnTo>
                  <a:pt x="26866" y="124021"/>
                </a:lnTo>
                <a:lnTo>
                  <a:pt x="26866" y="115723"/>
                </a:lnTo>
                <a:lnTo>
                  <a:pt x="26168" y="124021"/>
                </a:lnTo>
                <a:lnTo>
                  <a:pt x="23703" y="124021"/>
                </a:lnTo>
                <a:lnTo>
                  <a:pt x="23005" y="115723"/>
                </a:lnTo>
                <a:lnTo>
                  <a:pt x="23005" y="124021"/>
                </a:lnTo>
                <a:lnTo>
                  <a:pt x="20745" y="124021"/>
                </a:lnTo>
                <a:lnTo>
                  <a:pt x="20745" y="104508"/>
                </a:lnTo>
                <a:lnTo>
                  <a:pt x="24402" y="104508"/>
                </a:lnTo>
                <a:lnTo>
                  <a:pt x="24936" y="111163"/>
                </a:lnTo>
                <a:lnTo>
                  <a:pt x="25470" y="104508"/>
                </a:lnTo>
                <a:close/>
                <a:moveTo>
                  <a:pt x="38821" y="104508"/>
                </a:moveTo>
                <a:lnTo>
                  <a:pt x="38821" y="124021"/>
                </a:lnTo>
                <a:lnTo>
                  <a:pt x="36561" y="124021"/>
                </a:lnTo>
                <a:lnTo>
                  <a:pt x="36561" y="115723"/>
                </a:lnTo>
                <a:lnTo>
                  <a:pt x="35863" y="124021"/>
                </a:lnTo>
                <a:lnTo>
                  <a:pt x="33398" y="124021"/>
                </a:lnTo>
                <a:lnTo>
                  <a:pt x="32700" y="115723"/>
                </a:lnTo>
                <a:lnTo>
                  <a:pt x="32700" y="124021"/>
                </a:lnTo>
                <a:lnTo>
                  <a:pt x="30440" y="124021"/>
                </a:lnTo>
                <a:lnTo>
                  <a:pt x="30440" y="104508"/>
                </a:lnTo>
                <a:lnTo>
                  <a:pt x="34097" y="104508"/>
                </a:lnTo>
                <a:lnTo>
                  <a:pt x="34631" y="111163"/>
                </a:lnTo>
                <a:lnTo>
                  <a:pt x="35165" y="104508"/>
                </a:lnTo>
                <a:close/>
                <a:moveTo>
                  <a:pt x="48516" y="104508"/>
                </a:moveTo>
                <a:lnTo>
                  <a:pt x="48516" y="124021"/>
                </a:lnTo>
                <a:lnTo>
                  <a:pt x="46256" y="124021"/>
                </a:lnTo>
                <a:lnTo>
                  <a:pt x="46256" y="115723"/>
                </a:lnTo>
                <a:lnTo>
                  <a:pt x="45558" y="124021"/>
                </a:lnTo>
                <a:lnTo>
                  <a:pt x="43093" y="124021"/>
                </a:lnTo>
                <a:lnTo>
                  <a:pt x="42436" y="115723"/>
                </a:lnTo>
                <a:lnTo>
                  <a:pt x="42436" y="124021"/>
                </a:lnTo>
                <a:lnTo>
                  <a:pt x="40176" y="124021"/>
                </a:lnTo>
                <a:lnTo>
                  <a:pt x="40176" y="104508"/>
                </a:lnTo>
                <a:lnTo>
                  <a:pt x="43791" y="104508"/>
                </a:lnTo>
                <a:lnTo>
                  <a:pt x="44326" y="111163"/>
                </a:lnTo>
                <a:lnTo>
                  <a:pt x="44860" y="104508"/>
                </a:lnTo>
                <a:close/>
                <a:moveTo>
                  <a:pt x="58211" y="104508"/>
                </a:moveTo>
                <a:lnTo>
                  <a:pt x="58211" y="124021"/>
                </a:lnTo>
                <a:lnTo>
                  <a:pt x="55951" y="124021"/>
                </a:lnTo>
                <a:lnTo>
                  <a:pt x="55951" y="115723"/>
                </a:lnTo>
                <a:lnTo>
                  <a:pt x="55294" y="124021"/>
                </a:lnTo>
                <a:lnTo>
                  <a:pt x="52788" y="124021"/>
                </a:lnTo>
                <a:lnTo>
                  <a:pt x="52131" y="115723"/>
                </a:lnTo>
                <a:lnTo>
                  <a:pt x="52131" y="124021"/>
                </a:lnTo>
                <a:lnTo>
                  <a:pt x="49871" y="124021"/>
                </a:lnTo>
                <a:lnTo>
                  <a:pt x="49871" y="104508"/>
                </a:lnTo>
                <a:lnTo>
                  <a:pt x="53486" y="104508"/>
                </a:lnTo>
                <a:lnTo>
                  <a:pt x="54020" y="111163"/>
                </a:lnTo>
                <a:lnTo>
                  <a:pt x="54596" y="104508"/>
                </a:lnTo>
                <a:close/>
                <a:moveTo>
                  <a:pt x="67906" y="104508"/>
                </a:moveTo>
                <a:lnTo>
                  <a:pt x="67906" y="124021"/>
                </a:lnTo>
                <a:lnTo>
                  <a:pt x="65646" y="124021"/>
                </a:lnTo>
                <a:lnTo>
                  <a:pt x="65646" y="115723"/>
                </a:lnTo>
                <a:lnTo>
                  <a:pt x="64989" y="124021"/>
                </a:lnTo>
                <a:lnTo>
                  <a:pt x="62483" y="124021"/>
                </a:lnTo>
                <a:lnTo>
                  <a:pt x="61826" y="115723"/>
                </a:lnTo>
                <a:lnTo>
                  <a:pt x="61826" y="124021"/>
                </a:lnTo>
                <a:lnTo>
                  <a:pt x="59566" y="124021"/>
                </a:lnTo>
                <a:lnTo>
                  <a:pt x="59566" y="104508"/>
                </a:lnTo>
                <a:lnTo>
                  <a:pt x="63181" y="104508"/>
                </a:lnTo>
                <a:lnTo>
                  <a:pt x="63715" y="111163"/>
                </a:lnTo>
                <a:lnTo>
                  <a:pt x="64290" y="104508"/>
                </a:lnTo>
                <a:close/>
                <a:moveTo>
                  <a:pt x="77600" y="104508"/>
                </a:moveTo>
                <a:lnTo>
                  <a:pt x="77600" y="124021"/>
                </a:lnTo>
                <a:lnTo>
                  <a:pt x="75341" y="124021"/>
                </a:lnTo>
                <a:lnTo>
                  <a:pt x="75341" y="115723"/>
                </a:lnTo>
                <a:lnTo>
                  <a:pt x="74684" y="124021"/>
                </a:lnTo>
                <a:lnTo>
                  <a:pt x="72178" y="124021"/>
                </a:lnTo>
                <a:lnTo>
                  <a:pt x="71521" y="115723"/>
                </a:lnTo>
                <a:lnTo>
                  <a:pt x="71521" y="124021"/>
                </a:lnTo>
                <a:lnTo>
                  <a:pt x="69261" y="124021"/>
                </a:lnTo>
                <a:lnTo>
                  <a:pt x="69261" y="104508"/>
                </a:lnTo>
                <a:lnTo>
                  <a:pt x="72876" y="104508"/>
                </a:lnTo>
                <a:lnTo>
                  <a:pt x="73451" y="111163"/>
                </a:lnTo>
                <a:lnTo>
                  <a:pt x="73985" y="104508"/>
                </a:lnTo>
                <a:close/>
                <a:moveTo>
                  <a:pt x="87295" y="104508"/>
                </a:moveTo>
                <a:lnTo>
                  <a:pt x="87295" y="124021"/>
                </a:lnTo>
                <a:lnTo>
                  <a:pt x="85077" y="124021"/>
                </a:lnTo>
                <a:lnTo>
                  <a:pt x="85077" y="115723"/>
                </a:lnTo>
                <a:lnTo>
                  <a:pt x="84379" y="124021"/>
                </a:lnTo>
                <a:lnTo>
                  <a:pt x="81914" y="124021"/>
                </a:lnTo>
                <a:lnTo>
                  <a:pt x="81216" y="115723"/>
                </a:lnTo>
                <a:lnTo>
                  <a:pt x="81216" y="124021"/>
                </a:lnTo>
                <a:lnTo>
                  <a:pt x="78956" y="124021"/>
                </a:lnTo>
                <a:lnTo>
                  <a:pt x="78956" y="104508"/>
                </a:lnTo>
                <a:lnTo>
                  <a:pt x="82612" y="104508"/>
                </a:lnTo>
                <a:lnTo>
                  <a:pt x="83146" y="111163"/>
                </a:lnTo>
                <a:lnTo>
                  <a:pt x="83680" y="104508"/>
                </a:lnTo>
                <a:close/>
                <a:moveTo>
                  <a:pt x="96990" y="104508"/>
                </a:moveTo>
                <a:lnTo>
                  <a:pt x="96990" y="124021"/>
                </a:lnTo>
                <a:lnTo>
                  <a:pt x="94772" y="124021"/>
                </a:lnTo>
                <a:lnTo>
                  <a:pt x="94772" y="115723"/>
                </a:lnTo>
                <a:lnTo>
                  <a:pt x="94074" y="124021"/>
                </a:lnTo>
                <a:lnTo>
                  <a:pt x="91609" y="124021"/>
                </a:lnTo>
                <a:lnTo>
                  <a:pt x="90910" y="115723"/>
                </a:lnTo>
                <a:lnTo>
                  <a:pt x="90910" y="124021"/>
                </a:lnTo>
                <a:lnTo>
                  <a:pt x="88651" y="124021"/>
                </a:lnTo>
                <a:lnTo>
                  <a:pt x="88651" y="104508"/>
                </a:lnTo>
                <a:lnTo>
                  <a:pt x="92307" y="104508"/>
                </a:lnTo>
                <a:lnTo>
                  <a:pt x="92841" y="111163"/>
                </a:lnTo>
                <a:lnTo>
                  <a:pt x="93375" y="104508"/>
                </a:lnTo>
                <a:close/>
                <a:moveTo>
                  <a:pt x="106726" y="104508"/>
                </a:moveTo>
                <a:lnTo>
                  <a:pt x="106726" y="124021"/>
                </a:lnTo>
                <a:lnTo>
                  <a:pt x="104467" y="124021"/>
                </a:lnTo>
                <a:lnTo>
                  <a:pt x="104467" y="115723"/>
                </a:lnTo>
                <a:lnTo>
                  <a:pt x="103769" y="124021"/>
                </a:lnTo>
                <a:lnTo>
                  <a:pt x="101304" y="124021"/>
                </a:lnTo>
                <a:lnTo>
                  <a:pt x="100605" y="115723"/>
                </a:lnTo>
                <a:lnTo>
                  <a:pt x="100605" y="124021"/>
                </a:lnTo>
                <a:lnTo>
                  <a:pt x="98387" y="124021"/>
                </a:lnTo>
                <a:lnTo>
                  <a:pt x="98387" y="104508"/>
                </a:lnTo>
                <a:lnTo>
                  <a:pt x="102002" y="104508"/>
                </a:lnTo>
                <a:lnTo>
                  <a:pt x="102536" y="111163"/>
                </a:lnTo>
                <a:lnTo>
                  <a:pt x="103070" y="104508"/>
                </a:lnTo>
                <a:close/>
                <a:moveTo>
                  <a:pt x="116421" y="104508"/>
                </a:moveTo>
                <a:lnTo>
                  <a:pt x="116421" y="124021"/>
                </a:lnTo>
                <a:lnTo>
                  <a:pt x="114162" y="124021"/>
                </a:lnTo>
                <a:lnTo>
                  <a:pt x="114162" y="115723"/>
                </a:lnTo>
                <a:lnTo>
                  <a:pt x="113505" y="124021"/>
                </a:lnTo>
                <a:lnTo>
                  <a:pt x="110999" y="124021"/>
                </a:lnTo>
                <a:lnTo>
                  <a:pt x="110300" y="115723"/>
                </a:lnTo>
                <a:lnTo>
                  <a:pt x="110300" y="124021"/>
                </a:lnTo>
                <a:lnTo>
                  <a:pt x="108082" y="124021"/>
                </a:lnTo>
                <a:lnTo>
                  <a:pt x="108082" y="104508"/>
                </a:lnTo>
                <a:lnTo>
                  <a:pt x="111697" y="104508"/>
                </a:lnTo>
                <a:lnTo>
                  <a:pt x="112231" y="111163"/>
                </a:lnTo>
                <a:lnTo>
                  <a:pt x="112806" y="104508"/>
                </a:lnTo>
                <a:close/>
                <a:moveTo>
                  <a:pt x="9695" y="125089"/>
                </a:moveTo>
                <a:lnTo>
                  <a:pt x="9695" y="144602"/>
                </a:lnTo>
                <a:lnTo>
                  <a:pt x="7436" y="144602"/>
                </a:lnTo>
                <a:lnTo>
                  <a:pt x="7436" y="136304"/>
                </a:lnTo>
                <a:lnTo>
                  <a:pt x="6778" y="144602"/>
                </a:lnTo>
                <a:lnTo>
                  <a:pt x="4272" y="144602"/>
                </a:lnTo>
                <a:lnTo>
                  <a:pt x="3615" y="136304"/>
                </a:lnTo>
                <a:lnTo>
                  <a:pt x="3615" y="144602"/>
                </a:lnTo>
                <a:lnTo>
                  <a:pt x="1356" y="144602"/>
                </a:lnTo>
                <a:lnTo>
                  <a:pt x="1356" y="125089"/>
                </a:lnTo>
                <a:lnTo>
                  <a:pt x="4971" y="125089"/>
                </a:lnTo>
                <a:lnTo>
                  <a:pt x="5546" y="131744"/>
                </a:lnTo>
                <a:lnTo>
                  <a:pt x="6080" y="125089"/>
                </a:lnTo>
                <a:close/>
                <a:moveTo>
                  <a:pt x="19390" y="125089"/>
                </a:moveTo>
                <a:lnTo>
                  <a:pt x="19390" y="144602"/>
                </a:lnTo>
                <a:lnTo>
                  <a:pt x="17172" y="144602"/>
                </a:lnTo>
                <a:lnTo>
                  <a:pt x="17172" y="136304"/>
                </a:lnTo>
                <a:lnTo>
                  <a:pt x="16473" y="144602"/>
                </a:lnTo>
                <a:lnTo>
                  <a:pt x="13967" y="144602"/>
                </a:lnTo>
                <a:lnTo>
                  <a:pt x="13310" y="136304"/>
                </a:lnTo>
                <a:lnTo>
                  <a:pt x="13310" y="144602"/>
                </a:lnTo>
                <a:lnTo>
                  <a:pt x="11051" y="144602"/>
                </a:lnTo>
                <a:lnTo>
                  <a:pt x="11051" y="125089"/>
                </a:lnTo>
                <a:lnTo>
                  <a:pt x="14707" y="125089"/>
                </a:lnTo>
                <a:lnTo>
                  <a:pt x="15241" y="131744"/>
                </a:lnTo>
                <a:lnTo>
                  <a:pt x="15775" y="125089"/>
                </a:lnTo>
                <a:close/>
                <a:moveTo>
                  <a:pt x="29126" y="125089"/>
                </a:moveTo>
                <a:lnTo>
                  <a:pt x="29126" y="144602"/>
                </a:lnTo>
                <a:lnTo>
                  <a:pt x="26866" y="144602"/>
                </a:lnTo>
                <a:lnTo>
                  <a:pt x="26866" y="136304"/>
                </a:lnTo>
                <a:lnTo>
                  <a:pt x="26168" y="144602"/>
                </a:lnTo>
                <a:lnTo>
                  <a:pt x="23703" y="144602"/>
                </a:lnTo>
                <a:lnTo>
                  <a:pt x="23005" y="136304"/>
                </a:lnTo>
                <a:lnTo>
                  <a:pt x="23005" y="144602"/>
                </a:lnTo>
                <a:lnTo>
                  <a:pt x="20745" y="144602"/>
                </a:lnTo>
                <a:lnTo>
                  <a:pt x="20745" y="125089"/>
                </a:lnTo>
                <a:lnTo>
                  <a:pt x="24402" y="125089"/>
                </a:lnTo>
                <a:lnTo>
                  <a:pt x="24936" y="131744"/>
                </a:lnTo>
                <a:lnTo>
                  <a:pt x="25470" y="125089"/>
                </a:lnTo>
                <a:close/>
                <a:moveTo>
                  <a:pt x="38821" y="125089"/>
                </a:moveTo>
                <a:lnTo>
                  <a:pt x="38821" y="144602"/>
                </a:lnTo>
                <a:lnTo>
                  <a:pt x="36561" y="144602"/>
                </a:lnTo>
                <a:lnTo>
                  <a:pt x="36561" y="136304"/>
                </a:lnTo>
                <a:lnTo>
                  <a:pt x="35863" y="144602"/>
                </a:lnTo>
                <a:lnTo>
                  <a:pt x="33398" y="144602"/>
                </a:lnTo>
                <a:lnTo>
                  <a:pt x="32700" y="136304"/>
                </a:lnTo>
                <a:lnTo>
                  <a:pt x="32700" y="144602"/>
                </a:lnTo>
                <a:lnTo>
                  <a:pt x="30440" y="144602"/>
                </a:lnTo>
                <a:lnTo>
                  <a:pt x="30440" y="125089"/>
                </a:lnTo>
                <a:lnTo>
                  <a:pt x="34097" y="125089"/>
                </a:lnTo>
                <a:lnTo>
                  <a:pt x="34631" y="131744"/>
                </a:lnTo>
                <a:lnTo>
                  <a:pt x="35165" y="125089"/>
                </a:lnTo>
                <a:close/>
                <a:moveTo>
                  <a:pt x="48516" y="125089"/>
                </a:moveTo>
                <a:lnTo>
                  <a:pt x="48516" y="144602"/>
                </a:lnTo>
                <a:lnTo>
                  <a:pt x="46256" y="144602"/>
                </a:lnTo>
                <a:lnTo>
                  <a:pt x="46256" y="136304"/>
                </a:lnTo>
                <a:lnTo>
                  <a:pt x="45558" y="144602"/>
                </a:lnTo>
                <a:lnTo>
                  <a:pt x="43093" y="144602"/>
                </a:lnTo>
                <a:lnTo>
                  <a:pt x="42436" y="136304"/>
                </a:lnTo>
                <a:lnTo>
                  <a:pt x="42436" y="144602"/>
                </a:lnTo>
                <a:lnTo>
                  <a:pt x="40176" y="144602"/>
                </a:lnTo>
                <a:lnTo>
                  <a:pt x="40176" y="125089"/>
                </a:lnTo>
                <a:lnTo>
                  <a:pt x="43791" y="125089"/>
                </a:lnTo>
                <a:lnTo>
                  <a:pt x="44326" y="131744"/>
                </a:lnTo>
                <a:lnTo>
                  <a:pt x="44860" y="125089"/>
                </a:lnTo>
                <a:close/>
                <a:moveTo>
                  <a:pt x="58211" y="125089"/>
                </a:moveTo>
                <a:lnTo>
                  <a:pt x="58211" y="144602"/>
                </a:lnTo>
                <a:lnTo>
                  <a:pt x="55951" y="144602"/>
                </a:lnTo>
                <a:lnTo>
                  <a:pt x="55951" y="136304"/>
                </a:lnTo>
                <a:lnTo>
                  <a:pt x="55294" y="144602"/>
                </a:lnTo>
                <a:lnTo>
                  <a:pt x="52788" y="144602"/>
                </a:lnTo>
                <a:lnTo>
                  <a:pt x="52131" y="136304"/>
                </a:lnTo>
                <a:lnTo>
                  <a:pt x="52131" y="144602"/>
                </a:lnTo>
                <a:lnTo>
                  <a:pt x="49871" y="144602"/>
                </a:lnTo>
                <a:lnTo>
                  <a:pt x="49871" y="125089"/>
                </a:lnTo>
                <a:lnTo>
                  <a:pt x="53486" y="125089"/>
                </a:lnTo>
                <a:lnTo>
                  <a:pt x="54020" y="131744"/>
                </a:lnTo>
                <a:lnTo>
                  <a:pt x="54596" y="125089"/>
                </a:lnTo>
                <a:close/>
                <a:moveTo>
                  <a:pt x="67906" y="125089"/>
                </a:moveTo>
                <a:lnTo>
                  <a:pt x="67906" y="144602"/>
                </a:lnTo>
                <a:lnTo>
                  <a:pt x="65646" y="144602"/>
                </a:lnTo>
                <a:lnTo>
                  <a:pt x="65646" y="136304"/>
                </a:lnTo>
                <a:lnTo>
                  <a:pt x="64989" y="144602"/>
                </a:lnTo>
                <a:lnTo>
                  <a:pt x="62483" y="144602"/>
                </a:lnTo>
                <a:lnTo>
                  <a:pt x="61826" y="136304"/>
                </a:lnTo>
                <a:lnTo>
                  <a:pt x="61826" y="144602"/>
                </a:lnTo>
                <a:lnTo>
                  <a:pt x="59566" y="144602"/>
                </a:lnTo>
                <a:lnTo>
                  <a:pt x="59566" y="125089"/>
                </a:lnTo>
                <a:lnTo>
                  <a:pt x="63181" y="125089"/>
                </a:lnTo>
                <a:lnTo>
                  <a:pt x="63715" y="131744"/>
                </a:lnTo>
                <a:lnTo>
                  <a:pt x="64290" y="125089"/>
                </a:lnTo>
                <a:close/>
                <a:moveTo>
                  <a:pt x="77600" y="125089"/>
                </a:moveTo>
                <a:lnTo>
                  <a:pt x="77600" y="144602"/>
                </a:lnTo>
                <a:lnTo>
                  <a:pt x="75341" y="144602"/>
                </a:lnTo>
                <a:lnTo>
                  <a:pt x="75341" y="136304"/>
                </a:lnTo>
                <a:lnTo>
                  <a:pt x="74684" y="144602"/>
                </a:lnTo>
                <a:lnTo>
                  <a:pt x="72178" y="144602"/>
                </a:lnTo>
                <a:lnTo>
                  <a:pt x="71521" y="136304"/>
                </a:lnTo>
                <a:lnTo>
                  <a:pt x="71521" y="144602"/>
                </a:lnTo>
                <a:lnTo>
                  <a:pt x="69261" y="144602"/>
                </a:lnTo>
                <a:lnTo>
                  <a:pt x="69261" y="125089"/>
                </a:lnTo>
                <a:lnTo>
                  <a:pt x="72876" y="125089"/>
                </a:lnTo>
                <a:lnTo>
                  <a:pt x="73451" y="131744"/>
                </a:lnTo>
                <a:lnTo>
                  <a:pt x="73985" y="125089"/>
                </a:lnTo>
                <a:close/>
                <a:moveTo>
                  <a:pt x="87295" y="125089"/>
                </a:moveTo>
                <a:lnTo>
                  <a:pt x="87295" y="144602"/>
                </a:lnTo>
                <a:lnTo>
                  <a:pt x="85077" y="144602"/>
                </a:lnTo>
                <a:lnTo>
                  <a:pt x="85077" y="136304"/>
                </a:lnTo>
                <a:lnTo>
                  <a:pt x="84379" y="144602"/>
                </a:lnTo>
                <a:lnTo>
                  <a:pt x="81914" y="144602"/>
                </a:lnTo>
                <a:lnTo>
                  <a:pt x="81216" y="136304"/>
                </a:lnTo>
                <a:lnTo>
                  <a:pt x="81216" y="144602"/>
                </a:lnTo>
                <a:lnTo>
                  <a:pt x="78956" y="144602"/>
                </a:lnTo>
                <a:lnTo>
                  <a:pt x="78956" y="125089"/>
                </a:lnTo>
                <a:lnTo>
                  <a:pt x="82612" y="125089"/>
                </a:lnTo>
                <a:lnTo>
                  <a:pt x="83146" y="131744"/>
                </a:lnTo>
                <a:lnTo>
                  <a:pt x="83680" y="125089"/>
                </a:lnTo>
                <a:close/>
                <a:moveTo>
                  <a:pt x="96990" y="125089"/>
                </a:moveTo>
                <a:lnTo>
                  <a:pt x="96990" y="144602"/>
                </a:lnTo>
                <a:lnTo>
                  <a:pt x="94772" y="144602"/>
                </a:lnTo>
                <a:lnTo>
                  <a:pt x="94772" y="136304"/>
                </a:lnTo>
                <a:lnTo>
                  <a:pt x="94074" y="144602"/>
                </a:lnTo>
                <a:lnTo>
                  <a:pt x="91609" y="144602"/>
                </a:lnTo>
                <a:lnTo>
                  <a:pt x="90910" y="136304"/>
                </a:lnTo>
                <a:lnTo>
                  <a:pt x="90910" y="144602"/>
                </a:lnTo>
                <a:lnTo>
                  <a:pt x="88651" y="144602"/>
                </a:lnTo>
                <a:lnTo>
                  <a:pt x="88651" y="125089"/>
                </a:lnTo>
                <a:lnTo>
                  <a:pt x="92307" y="125089"/>
                </a:lnTo>
                <a:lnTo>
                  <a:pt x="92841" y="131744"/>
                </a:lnTo>
                <a:lnTo>
                  <a:pt x="93375" y="125089"/>
                </a:lnTo>
                <a:close/>
                <a:moveTo>
                  <a:pt x="106726" y="125089"/>
                </a:moveTo>
                <a:lnTo>
                  <a:pt x="106726" y="144602"/>
                </a:lnTo>
                <a:lnTo>
                  <a:pt x="104467" y="144602"/>
                </a:lnTo>
                <a:lnTo>
                  <a:pt x="104467" y="136304"/>
                </a:lnTo>
                <a:lnTo>
                  <a:pt x="103769" y="144602"/>
                </a:lnTo>
                <a:lnTo>
                  <a:pt x="101304" y="144602"/>
                </a:lnTo>
                <a:lnTo>
                  <a:pt x="100605" y="136304"/>
                </a:lnTo>
                <a:lnTo>
                  <a:pt x="100605" y="144602"/>
                </a:lnTo>
                <a:lnTo>
                  <a:pt x="98387" y="144602"/>
                </a:lnTo>
                <a:lnTo>
                  <a:pt x="98387" y="125089"/>
                </a:lnTo>
                <a:lnTo>
                  <a:pt x="102002" y="125089"/>
                </a:lnTo>
                <a:lnTo>
                  <a:pt x="102536" y="131744"/>
                </a:lnTo>
                <a:lnTo>
                  <a:pt x="103070" y="125089"/>
                </a:lnTo>
                <a:close/>
                <a:moveTo>
                  <a:pt x="116421" y="125089"/>
                </a:moveTo>
                <a:lnTo>
                  <a:pt x="116421" y="144602"/>
                </a:lnTo>
                <a:lnTo>
                  <a:pt x="114162" y="144602"/>
                </a:lnTo>
                <a:lnTo>
                  <a:pt x="114162" y="136304"/>
                </a:lnTo>
                <a:lnTo>
                  <a:pt x="113505" y="144602"/>
                </a:lnTo>
                <a:lnTo>
                  <a:pt x="110999" y="144602"/>
                </a:lnTo>
                <a:lnTo>
                  <a:pt x="110300" y="136304"/>
                </a:lnTo>
                <a:lnTo>
                  <a:pt x="110300" y="144602"/>
                </a:lnTo>
                <a:lnTo>
                  <a:pt x="108082" y="144602"/>
                </a:lnTo>
                <a:lnTo>
                  <a:pt x="108082" y="125089"/>
                </a:lnTo>
                <a:lnTo>
                  <a:pt x="111697" y="125089"/>
                </a:lnTo>
                <a:lnTo>
                  <a:pt x="112231" y="131744"/>
                </a:lnTo>
                <a:lnTo>
                  <a:pt x="112806" y="125089"/>
                </a:lnTo>
                <a:close/>
                <a:moveTo>
                  <a:pt x="9695" y="145711"/>
                </a:moveTo>
                <a:lnTo>
                  <a:pt x="9695" y="165183"/>
                </a:lnTo>
                <a:lnTo>
                  <a:pt x="7436" y="165183"/>
                </a:lnTo>
                <a:lnTo>
                  <a:pt x="7436" y="156885"/>
                </a:lnTo>
                <a:lnTo>
                  <a:pt x="6778" y="165183"/>
                </a:lnTo>
                <a:lnTo>
                  <a:pt x="4272" y="165183"/>
                </a:lnTo>
                <a:lnTo>
                  <a:pt x="3615" y="156885"/>
                </a:lnTo>
                <a:lnTo>
                  <a:pt x="3615" y="165183"/>
                </a:lnTo>
                <a:lnTo>
                  <a:pt x="1356" y="165183"/>
                </a:lnTo>
                <a:lnTo>
                  <a:pt x="1356" y="145711"/>
                </a:lnTo>
                <a:lnTo>
                  <a:pt x="4971" y="145711"/>
                </a:lnTo>
                <a:lnTo>
                  <a:pt x="5546" y="152325"/>
                </a:lnTo>
                <a:lnTo>
                  <a:pt x="6080" y="145711"/>
                </a:lnTo>
                <a:close/>
                <a:moveTo>
                  <a:pt x="19390" y="145711"/>
                </a:moveTo>
                <a:lnTo>
                  <a:pt x="19390" y="165183"/>
                </a:lnTo>
                <a:lnTo>
                  <a:pt x="17172" y="165183"/>
                </a:lnTo>
                <a:lnTo>
                  <a:pt x="17172" y="156885"/>
                </a:lnTo>
                <a:lnTo>
                  <a:pt x="16473" y="165183"/>
                </a:lnTo>
                <a:lnTo>
                  <a:pt x="13967" y="165183"/>
                </a:lnTo>
                <a:lnTo>
                  <a:pt x="13310" y="156885"/>
                </a:lnTo>
                <a:lnTo>
                  <a:pt x="13310" y="165183"/>
                </a:lnTo>
                <a:lnTo>
                  <a:pt x="11051" y="165183"/>
                </a:lnTo>
                <a:lnTo>
                  <a:pt x="11051" y="145711"/>
                </a:lnTo>
                <a:lnTo>
                  <a:pt x="14707" y="145711"/>
                </a:lnTo>
                <a:lnTo>
                  <a:pt x="15241" y="152325"/>
                </a:lnTo>
                <a:lnTo>
                  <a:pt x="15775" y="145711"/>
                </a:lnTo>
                <a:close/>
                <a:moveTo>
                  <a:pt x="29126" y="145711"/>
                </a:moveTo>
                <a:lnTo>
                  <a:pt x="29126" y="165183"/>
                </a:lnTo>
                <a:lnTo>
                  <a:pt x="26866" y="165183"/>
                </a:lnTo>
                <a:lnTo>
                  <a:pt x="26866" y="156885"/>
                </a:lnTo>
                <a:lnTo>
                  <a:pt x="26168" y="165183"/>
                </a:lnTo>
                <a:lnTo>
                  <a:pt x="23703" y="165183"/>
                </a:lnTo>
                <a:lnTo>
                  <a:pt x="23005" y="156885"/>
                </a:lnTo>
                <a:lnTo>
                  <a:pt x="23005" y="165183"/>
                </a:lnTo>
                <a:lnTo>
                  <a:pt x="20745" y="165183"/>
                </a:lnTo>
                <a:lnTo>
                  <a:pt x="20745" y="145711"/>
                </a:lnTo>
                <a:lnTo>
                  <a:pt x="24402" y="145711"/>
                </a:lnTo>
                <a:lnTo>
                  <a:pt x="24936" y="152325"/>
                </a:lnTo>
                <a:lnTo>
                  <a:pt x="25470" y="145711"/>
                </a:lnTo>
                <a:close/>
                <a:moveTo>
                  <a:pt x="38821" y="145711"/>
                </a:moveTo>
                <a:lnTo>
                  <a:pt x="38821" y="165183"/>
                </a:lnTo>
                <a:lnTo>
                  <a:pt x="36561" y="165183"/>
                </a:lnTo>
                <a:lnTo>
                  <a:pt x="36561" y="156885"/>
                </a:lnTo>
                <a:lnTo>
                  <a:pt x="35863" y="165183"/>
                </a:lnTo>
                <a:lnTo>
                  <a:pt x="33398" y="165183"/>
                </a:lnTo>
                <a:lnTo>
                  <a:pt x="32700" y="156885"/>
                </a:lnTo>
                <a:lnTo>
                  <a:pt x="32700" y="165183"/>
                </a:lnTo>
                <a:lnTo>
                  <a:pt x="30440" y="165183"/>
                </a:lnTo>
                <a:lnTo>
                  <a:pt x="30440" y="145711"/>
                </a:lnTo>
                <a:lnTo>
                  <a:pt x="34097" y="145711"/>
                </a:lnTo>
                <a:lnTo>
                  <a:pt x="34631" y="152325"/>
                </a:lnTo>
                <a:lnTo>
                  <a:pt x="35165" y="145711"/>
                </a:lnTo>
                <a:close/>
                <a:moveTo>
                  <a:pt x="48516" y="145711"/>
                </a:moveTo>
                <a:lnTo>
                  <a:pt x="48516" y="165183"/>
                </a:lnTo>
                <a:lnTo>
                  <a:pt x="46256" y="165183"/>
                </a:lnTo>
                <a:lnTo>
                  <a:pt x="46256" y="156885"/>
                </a:lnTo>
                <a:lnTo>
                  <a:pt x="45558" y="165183"/>
                </a:lnTo>
                <a:lnTo>
                  <a:pt x="43093" y="165183"/>
                </a:lnTo>
                <a:lnTo>
                  <a:pt x="42436" y="156885"/>
                </a:lnTo>
                <a:lnTo>
                  <a:pt x="42436" y="165183"/>
                </a:lnTo>
                <a:lnTo>
                  <a:pt x="40176" y="165183"/>
                </a:lnTo>
                <a:lnTo>
                  <a:pt x="40176" y="145711"/>
                </a:lnTo>
                <a:lnTo>
                  <a:pt x="43791" y="145711"/>
                </a:lnTo>
                <a:lnTo>
                  <a:pt x="44326" y="152325"/>
                </a:lnTo>
                <a:lnTo>
                  <a:pt x="44860" y="145711"/>
                </a:lnTo>
                <a:close/>
                <a:moveTo>
                  <a:pt x="58211" y="145711"/>
                </a:moveTo>
                <a:lnTo>
                  <a:pt x="58211" y="165183"/>
                </a:lnTo>
                <a:lnTo>
                  <a:pt x="55951" y="165183"/>
                </a:lnTo>
                <a:lnTo>
                  <a:pt x="55951" y="156885"/>
                </a:lnTo>
                <a:lnTo>
                  <a:pt x="55294" y="165183"/>
                </a:lnTo>
                <a:lnTo>
                  <a:pt x="52788" y="165183"/>
                </a:lnTo>
                <a:lnTo>
                  <a:pt x="52131" y="156885"/>
                </a:lnTo>
                <a:lnTo>
                  <a:pt x="52131" y="165183"/>
                </a:lnTo>
                <a:lnTo>
                  <a:pt x="49871" y="165183"/>
                </a:lnTo>
                <a:lnTo>
                  <a:pt x="49871" y="145711"/>
                </a:lnTo>
                <a:lnTo>
                  <a:pt x="53486" y="145711"/>
                </a:lnTo>
                <a:lnTo>
                  <a:pt x="54020" y="152325"/>
                </a:lnTo>
                <a:lnTo>
                  <a:pt x="54596" y="145711"/>
                </a:lnTo>
                <a:close/>
                <a:moveTo>
                  <a:pt x="67906" y="145711"/>
                </a:moveTo>
                <a:lnTo>
                  <a:pt x="67906" y="165183"/>
                </a:lnTo>
                <a:lnTo>
                  <a:pt x="65646" y="165183"/>
                </a:lnTo>
                <a:lnTo>
                  <a:pt x="65646" y="156885"/>
                </a:lnTo>
                <a:lnTo>
                  <a:pt x="64989" y="165183"/>
                </a:lnTo>
                <a:lnTo>
                  <a:pt x="62483" y="165183"/>
                </a:lnTo>
                <a:lnTo>
                  <a:pt x="61826" y="156885"/>
                </a:lnTo>
                <a:lnTo>
                  <a:pt x="61826" y="165183"/>
                </a:lnTo>
                <a:lnTo>
                  <a:pt x="59566" y="165183"/>
                </a:lnTo>
                <a:lnTo>
                  <a:pt x="59566" y="145711"/>
                </a:lnTo>
                <a:lnTo>
                  <a:pt x="63181" y="145711"/>
                </a:lnTo>
                <a:lnTo>
                  <a:pt x="63715" y="152325"/>
                </a:lnTo>
                <a:lnTo>
                  <a:pt x="64290" y="145711"/>
                </a:lnTo>
                <a:close/>
                <a:moveTo>
                  <a:pt x="77600" y="145711"/>
                </a:moveTo>
                <a:lnTo>
                  <a:pt x="77600" y="165183"/>
                </a:lnTo>
                <a:lnTo>
                  <a:pt x="75341" y="165183"/>
                </a:lnTo>
                <a:lnTo>
                  <a:pt x="75341" y="156885"/>
                </a:lnTo>
                <a:lnTo>
                  <a:pt x="74684" y="165183"/>
                </a:lnTo>
                <a:lnTo>
                  <a:pt x="72178" y="165183"/>
                </a:lnTo>
                <a:lnTo>
                  <a:pt x="71521" y="156885"/>
                </a:lnTo>
                <a:lnTo>
                  <a:pt x="71521" y="165183"/>
                </a:lnTo>
                <a:lnTo>
                  <a:pt x="69261" y="165183"/>
                </a:lnTo>
                <a:lnTo>
                  <a:pt x="69261" y="145711"/>
                </a:lnTo>
                <a:lnTo>
                  <a:pt x="72876" y="145711"/>
                </a:lnTo>
                <a:lnTo>
                  <a:pt x="73451" y="152325"/>
                </a:lnTo>
                <a:lnTo>
                  <a:pt x="73985" y="145711"/>
                </a:lnTo>
                <a:close/>
                <a:moveTo>
                  <a:pt x="87295" y="145711"/>
                </a:moveTo>
                <a:lnTo>
                  <a:pt x="87295" y="165183"/>
                </a:lnTo>
                <a:lnTo>
                  <a:pt x="85077" y="165183"/>
                </a:lnTo>
                <a:lnTo>
                  <a:pt x="85077" y="156885"/>
                </a:lnTo>
                <a:lnTo>
                  <a:pt x="84379" y="165183"/>
                </a:lnTo>
                <a:lnTo>
                  <a:pt x="81914" y="165183"/>
                </a:lnTo>
                <a:lnTo>
                  <a:pt x="81216" y="156885"/>
                </a:lnTo>
                <a:lnTo>
                  <a:pt x="81216" y="165183"/>
                </a:lnTo>
                <a:lnTo>
                  <a:pt x="78956" y="165183"/>
                </a:lnTo>
                <a:lnTo>
                  <a:pt x="78956" y="145711"/>
                </a:lnTo>
                <a:lnTo>
                  <a:pt x="82612" y="145711"/>
                </a:lnTo>
                <a:lnTo>
                  <a:pt x="83146" y="152325"/>
                </a:lnTo>
                <a:lnTo>
                  <a:pt x="83680" y="145711"/>
                </a:lnTo>
                <a:close/>
                <a:moveTo>
                  <a:pt x="96990" y="145711"/>
                </a:moveTo>
                <a:lnTo>
                  <a:pt x="96990" y="165183"/>
                </a:lnTo>
                <a:lnTo>
                  <a:pt x="94772" y="165183"/>
                </a:lnTo>
                <a:lnTo>
                  <a:pt x="94772" y="156885"/>
                </a:lnTo>
                <a:lnTo>
                  <a:pt x="94074" y="165183"/>
                </a:lnTo>
                <a:lnTo>
                  <a:pt x="91609" y="165183"/>
                </a:lnTo>
                <a:lnTo>
                  <a:pt x="90910" y="156885"/>
                </a:lnTo>
                <a:lnTo>
                  <a:pt x="90910" y="165183"/>
                </a:lnTo>
                <a:lnTo>
                  <a:pt x="88651" y="165183"/>
                </a:lnTo>
                <a:lnTo>
                  <a:pt x="88651" y="145711"/>
                </a:lnTo>
                <a:lnTo>
                  <a:pt x="92307" y="145711"/>
                </a:lnTo>
                <a:lnTo>
                  <a:pt x="92841" y="152325"/>
                </a:lnTo>
                <a:lnTo>
                  <a:pt x="93375" y="145711"/>
                </a:lnTo>
                <a:close/>
                <a:moveTo>
                  <a:pt x="106726" y="145711"/>
                </a:moveTo>
                <a:lnTo>
                  <a:pt x="106726" y="165183"/>
                </a:lnTo>
                <a:lnTo>
                  <a:pt x="104467" y="165183"/>
                </a:lnTo>
                <a:lnTo>
                  <a:pt x="104467" y="156885"/>
                </a:lnTo>
                <a:lnTo>
                  <a:pt x="103769" y="165183"/>
                </a:lnTo>
                <a:lnTo>
                  <a:pt x="101304" y="165183"/>
                </a:lnTo>
                <a:lnTo>
                  <a:pt x="100605" y="156885"/>
                </a:lnTo>
                <a:lnTo>
                  <a:pt x="100605" y="165183"/>
                </a:lnTo>
                <a:lnTo>
                  <a:pt x="98387" y="165183"/>
                </a:lnTo>
                <a:lnTo>
                  <a:pt x="98387" y="145711"/>
                </a:lnTo>
                <a:lnTo>
                  <a:pt x="102002" y="145711"/>
                </a:lnTo>
                <a:lnTo>
                  <a:pt x="102536" y="152325"/>
                </a:lnTo>
                <a:lnTo>
                  <a:pt x="103070" y="145711"/>
                </a:lnTo>
                <a:close/>
                <a:moveTo>
                  <a:pt x="116421" y="145711"/>
                </a:moveTo>
                <a:lnTo>
                  <a:pt x="116421" y="165183"/>
                </a:lnTo>
                <a:lnTo>
                  <a:pt x="114162" y="165183"/>
                </a:lnTo>
                <a:lnTo>
                  <a:pt x="114162" y="156885"/>
                </a:lnTo>
                <a:lnTo>
                  <a:pt x="113505" y="165183"/>
                </a:lnTo>
                <a:lnTo>
                  <a:pt x="110999" y="165183"/>
                </a:lnTo>
                <a:lnTo>
                  <a:pt x="110300" y="156885"/>
                </a:lnTo>
                <a:lnTo>
                  <a:pt x="110300" y="165183"/>
                </a:lnTo>
                <a:lnTo>
                  <a:pt x="108082" y="165183"/>
                </a:lnTo>
                <a:lnTo>
                  <a:pt x="108082" y="145711"/>
                </a:lnTo>
                <a:lnTo>
                  <a:pt x="111697" y="145711"/>
                </a:lnTo>
                <a:lnTo>
                  <a:pt x="112231" y="152325"/>
                </a:lnTo>
                <a:lnTo>
                  <a:pt x="112806" y="145711"/>
                </a:lnTo>
                <a:close/>
                <a:moveTo>
                  <a:pt x="9695" y="166293"/>
                </a:moveTo>
                <a:lnTo>
                  <a:pt x="9695" y="185806"/>
                </a:lnTo>
                <a:lnTo>
                  <a:pt x="7436" y="185806"/>
                </a:lnTo>
                <a:lnTo>
                  <a:pt x="7436" y="177466"/>
                </a:lnTo>
                <a:lnTo>
                  <a:pt x="6778" y="185806"/>
                </a:lnTo>
                <a:lnTo>
                  <a:pt x="4272" y="185806"/>
                </a:lnTo>
                <a:lnTo>
                  <a:pt x="3615" y="177466"/>
                </a:lnTo>
                <a:lnTo>
                  <a:pt x="3615" y="185806"/>
                </a:lnTo>
                <a:lnTo>
                  <a:pt x="1356" y="185806"/>
                </a:lnTo>
                <a:lnTo>
                  <a:pt x="1356" y="166293"/>
                </a:lnTo>
                <a:lnTo>
                  <a:pt x="4971" y="166293"/>
                </a:lnTo>
                <a:lnTo>
                  <a:pt x="5546" y="172906"/>
                </a:lnTo>
                <a:lnTo>
                  <a:pt x="6080" y="166293"/>
                </a:lnTo>
                <a:close/>
                <a:moveTo>
                  <a:pt x="19390" y="166293"/>
                </a:moveTo>
                <a:lnTo>
                  <a:pt x="19390" y="185806"/>
                </a:lnTo>
                <a:lnTo>
                  <a:pt x="17172" y="185806"/>
                </a:lnTo>
                <a:lnTo>
                  <a:pt x="17172" y="177466"/>
                </a:lnTo>
                <a:lnTo>
                  <a:pt x="16473" y="185806"/>
                </a:lnTo>
                <a:lnTo>
                  <a:pt x="13967" y="185806"/>
                </a:lnTo>
                <a:lnTo>
                  <a:pt x="13310" y="177466"/>
                </a:lnTo>
                <a:lnTo>
                  <a:pt x="13310" y="185806"/>
                </a:lnTo>
                <a:lnTo>
                  <a:pt x="11051" y="185806"/>
                </a:lnTo>
                <a:lnTo>
                  <a:pt x="11051" y="166293"/>
                </a:lnTo>
                <a:lnTo>
                  <a:pt x="14707" y="166293"/>
                </a:lnTo>
                <a:lnTo>
                  <a:pt x="15241" y="172906"/>
                </a:lnTo>
                <a:lnTo>
                  <a:pt x="15775" y="166293"/>
                </a:lnTo>
                <a:close/>
                <a:moveTo>
                  <a:pt x="29126" y="166293"/>
                </a:moveTo>
                <a:lnTo>
                  <a:pt x="29126" y="185806"/>
                </a:lnTo>
                <a:lnTo>
                  <a:pt x="26866" y="185806"/>
                </a:lnTo>
                <a:lnTo>
                  <a:pt x="26866" y="177466"/>
                </a:lnTo>
                <a:lnTo>
                  <a:pt x="26168" y="185806"/>
                </a:lnTo>
                <a:lnTo>
                  <a:pt x="23703" y="185806"/>
                </a:lnTo>
                <a:lnTo>
                  <a:pt x="23005" y="177466"/>
                </a:lnTo>
                <a:lnTo>
                  <a:pt x="23005" y="185806"/>
                </a:lnTo>
                <a:lnTo>
                  <a:pt x="20745" y="185806"/>
                </a:lnTo>
                <a:lnTo>
                  <a:pt x="20745" y="166293"/>
                </a:lnTo>
                <a:lnTo>
                  <a:pt x="24402" y="166293"/>
                </a:lnTo>
                <a:lnTo>
                  <a:pt x="24936" y="172906"/>
                </a:lnTo>
                <a:lnTo>
                  <a:pt x="25470" y="166293"/>
                </a:lnTo>
                <a:close/>
                <a:moveTo>
                  <a:pt x="38821" y="166293"/>
                </a:moveTo>
                <a:lnTo>
                  <a:pt x="38821" y="185806"/>
                </a:lnTo>
                <a:lnTo>
                  <a:pt x="36561" y="185806"/>
                </a:lnTo>
                <a:lnTo>
                  <a:pt x="36561" y="177466"/>
                </a:lnTo>
                <a:lnTo>
                  <a:pt x="35863" y="185806"/>
                </a:lnTo>
                <a:lnTo>
                  <a:pt x="33398" y="185806"/>
                </a:lnTo>
                <a:lnTo>
                  <a:pt x="32700" y="177466"/>
                </a:lnTo>
                <a:lnTo>
                  <a:pt x="32700" y="185806"/>
                </a:lnTo>
                <a:lnTo>
                  <a:pt x="30440" y="185806"/>
                </a:lnTo>
                <a:lnTo>
                  <a:pt x="30440" y="166293"/>
                </a:lnTo>
                <a:lnTo>
                  <a:pt x="34097" y="166293"/>
                </a:lnTo>
                <a:lnTo>
                  <a:pt x="34631" y="172906"/>
                </a:lnTo>
                <a:lnTo>
                  <a:pt x="35165" y="166293"/>
                </a:lnTo>
                <a:close/>
                <a:moveTo>
                  <a:pt x="48516" y="166293"/>
                </a:moveTo>
                <a:lnTo>
                  <a:pt x="48516" y="185806"/>
                </a:lnTo>
                <a:lnTo>
                  <a:pt x="46256" y="185806"/>
                </a:lnTo>
                <a:lnTo>
                  <a:pt x="46256" y="177466"/>
                </a:lnTo>
                <a:lnTo>
                  <a:pt x="45558" y="185806"/>
                </a:lnTo>
                <a:lnTo>
                  <a:pt x="43093" y="185806"/>
                </a:lnTo>
                <a:lnTo>
                  <a:pt x="42436" y="177466"/>
                </a:lnTo>
                <a:lnTo>
                  <a:pt x="42436" y="185806"/>
                </a:lnTo>
                <a:lnTo>
                  <a:pt x="40176" y="185806"/>
                </a:lnTo>
                <a:lnTo>
                  <a:pt x="40176" y="166293"/>
                </a:lnTo>
                <a:lnTo>
                  <a:pt x="43791" y="166293"/>
                </a:lnTo>
                <a:lnTo>
                  <a:pt x="44326" y="172906"/>
                </a:lnTo>
                <a:lnTo>
                  <a:pt x="44860" y="166293"/>
                </a:lnTo>
                <a:close/>
                <a:moveTo>
                  <a:pt x="58211" y="166293"/>
                </a:moveTo>
                <a:lnTo>
                  <a:pt x="58211" y="185806"/>
                </a:lnTo>
                <a:lnTo>
                  <a:pt x="55951" y="185806"/>
                </a:lnTo>
                <a:lnTo>
                  <a:pt x="55951" y="177466"/>
                </a:lnTo>
                <a:lnTo>
                  <a:pt x="55294" y="185806"/>
                </a:lnTo>
                <a:lnTo>
                  <a:pt x="52788" y="185806"/>
                </a:lnTo>
                <a:lnTo>
                  <a:pt x="52131" y="177466"/>
                </a:lnTo>
                <a:lnTo>
                  <a:pt x="52131" y="185806"/>
                </a:lnTo>
                <a:lnTo>
                  <a:pt x="49871" y="185806"/>
                </a:lnTo>
                <a:lnTo>
                  <a:pt x="49871" y="166293"/>
                </a:lnTo>
                <a:lnTo>
                  <a:pt x="53486" y="166293"/>
                </a:lnTo>
                <a:lnTo>
                  <a:pt x="54020" y="172906"/>
                </a:lnTo>
                <a:lnTo>
                  <a:pt x="54596" y="166293"/>
                </a:lnTo>
                <a:close/>
                <a:moveTo>
                  <a:pt x="67906" y="166293"/>
                </a:moveTo>
                <a:lnTo>
                  <a:pt x="67906" y="185806"/>
                </a:lnTo>
                <a:lnTo>
                  <a:pt x="65646" y="185806"/>
                </a:lnTo>
                <a:lnTo>
                  <a:pt x="65646" y="177466"/>
                </a:lnTo>
                <a:lnTo>
                  <a:pt x="64989" y="185806"/>
                </a:lnTo>
                <a:lnTo>
                  <a:pt x="62483" y="185806"/>
                </a:lnTo>
                <a:lnTo>
                  <a:pt x="61826" y="177466"/>
                </a:lnTo>
                <a:lnTo>
                  <a:pt x="61826" y="185806"/>
                </a:lnTo>
                <a:lnTo>
                  <a:pt x="59566" y="185806"/>
                </a:lnTo>
                <a:lnTo>
                  <a:pt x="59566" y="166293"/>
                </a:lnTo>
                <a:lnTo>
                  <a:pt x="63181" y="166293"/>
                </a:lnTo>
                <a:lnTo>
                  <a:pt x="63715" y="172906"/>
                </a:lnTo>
                <a:lnTo>
                  <a:pt x="64290" y="166293"/>
                </a:lnTo>
                <a:close/>
                <a:moveTo>
                  <a:pt x="77600" y="166293"/>
                </a:moveTo>
                <a:lnTo>
                  <a:pt x="77600" y="185806"/>
                </a:lnTo>
                <a:lnTo>
                  <a:pt x="75341" y="185806"/>
                </a:lnTo>
                <a:lnTo>
                  <a:pt x="75341" y="177466"/>
                </a:lnTo>
                <a:lnTo>
                  <a:pt x="74684" y="185806"/>
                </a:lnTo>
                <a:lnTo>
                  <a:pt x="72178" y="185806"/>
                </a:lnTo>
                <a:lnTo>
                  <a:pt x="71521" y="177466"/>
                </a:lnTo>
                <a:lnTo>
                  <a:pt x="71521" y="185806"/>
                </a:lnTo>
                <a:lnTo>
                  <a:pt x="69261" y="185806"/>
                </a:lnTo>
                <a:lnTo>
                  <a:pt x="69261" y="166293"/>
                </a:lnTo>
                <a:lnTo>
                  <a:pt x="72876" y="166293"/>
                </a:lnTo>
                <a:lnTo>
                  <a:pt x="73451" y="172906"/>
                </a:lnTo>
                <a:lnTo>
                  <a:pt x="73985" y="166293"/>
                </a:lnTo>
                <a:close/>
                <a:moveTo>
                  <a:pt x="87295" y="166293"/>
                </a:moveTo>
                <a:lnTo>
                  <a:pt x="87295" y="185806"/>
                </a:lnTo>
                <a:lnTo>
                  <a:pt x="85077" y="185806"/>
                </a:lnTo>
                <a:lnTo>
                  <a:pt x="85077" y="177466"/>
                </a:lnTo>
                <a:lnTo>
                  <a:pt x="84379" y="185806"/>
                </a:lnTo>
                <a:lnTo>
                  <a:pt x="81914" y="185806"/>
                </a:lnTo>
                <a:lnTo>
                  <a:pt x="81216" y="177466"/>
                </a:lnTo>
                <a:lnTo>
                  <a:pt x="81216" y="185806"/>
                </a:lnTo>
                <a:lnTo>
                  <a:pt x="78956" y="185806"/>
                </a:lnTo>
                <a:lnTo>
                  <a:pt x="78956" y="166293"/>
                </a:lnTo>
                <a:lnTo>
                  <a:pt x="82612" y="166293"/>
                </a:lnTo>
                <a:lnTo>
                  <a:pt x="83146" y="172906"/>
                </a:lnTo>
                <a:lnTo>
                  <a:pt x="83680" y="166293"/>
                </a:lnTo>
                <a:close/>
                <a:moveTo>
                  <a:pt x="96990" y="166293"/>
                </a:moveTo>
                <a:lnTo>
                  <a:pt x="96990" y="185806"/>
                </a:lnTo>
                <a:lnTo>
                  <a:pt x="94772" y="185806"/>
                </a:lnTo>
                <a:lnTo>
                  <a:pt x="94772" y="177466"/>
                </a:lnTo>
                <a:lnTo>
                  <a:pt x="94074" y="185806"/>
                </a:lnTo>
                <a:lnTo>
                  <a:pt x="91609" y="185806"/>
                </a:lnTo>
                <a:lnTo>
                  <a:pt x="90910" y="177466"/>
                </a:lnTo>
                <a:lnTo>
                  <a:pt x="90910" y="185806"/>
                </a:lnTo>
                <a:lnTo>
                  <a:pt x="88651" y="185806"/>
                </a:lnTo>
                <a:lnTo>
                  <a:pt x="88651" y="166293"/>
                </a:lnTo>
                <a:lnTo>
                  <a:pt x="92307" y="166293"/>
                </a:lnTo>
                <a:lnTo>
                  <a:pt x="92841" y="172906"/>
                </a:lnTo>
                <a:lnTo>
                  <a:pt x="93375" y="166293"/>
                </a:lnTo>
                <a:close/>
                <a:moveTo>
                  <a:pt x="106726" y="166293"/>
                </a:moveTo>
                <a:lnTo>
                  <a:pt x="106726" y="185806"/>
                </a:lnTo>
                <a:lnTo>
                  <a:pt x="104467" y="185806"/>
                </a:lnTo>
                <a:lnTo>
                  <a:pt x="104467" y="177466"/>
                </a:lnTo>
                <a:lnTo>
                  <a:pt x="103769" y="185806"/>
                </a:lnTo>
                <a:lnTo>
                  <a:pt x="101304" y="185806"/>
                </a:lnTo>
                <a:lnTo>
                  <a:pt x="100605" y="177466"/>
                </a:lnTo>
                <a:lnTo>
                  <a:pt x="100605" y="185806"/>
                </a:lnTo>
                <a:lnTo>
                  <a:pt x="98387" y="185806"/>
                </a:lnTo>
                <a:lnTo>
                  <a:pt x="98387" y="166293"/>
                </a:lnTo>
                <a:lnTo>
                  <a:pt x="102002" y="166293"/>
                </a:lnTo>
                <a:lnTo>
                  <a:pt x="102536" y="172906"/>
                </a:lnTo>
                <a:lnTo>
                  <a:pt x="103070" y="166293"/>
                </a:lnTo>
                <a:close/>
                <a:moveTo>
                  <a:pt x="116421" y="166293"/>
                </a:moveTo>
                <a:lnTo>
                  <a:pt x="116421" y="185806"/>
                </a:lnTo>
                <a:lnTo>
                  <a:pt x="114162" y="185806"/>
                </a:lnTo>
                <a:lnTo>
                  <a:pt x="114162" y="177466"/>
                </a:lnTo>
                <a:lnTo>
                  <a:pt x="113505" y="185806"/>
                </a:lnTo>
                <a:lnTo>
                  <a:pt x="110999" y="185806"/>
                </a:lnTo>
                <a:lnTo>
                  <a:pt x="110300" y="177466"/>
                </a:lnTo>
                <a:lnTo>
                  <a:pt x="110300" y="185806"/>
                </a:lnTo>
                <a:lnTo>
                  <a:pt x="108082" y="185806"/>
                </a:lnTo>
                <a:lnTo>
                  <a:pt x="108082" y="166293"/>
                </a:lnTo>
                <a:lnTo>
                  <a:pt x="111697" y="166293"/>
                </a:lnTo>
                <a:lnTo>
                  <a:pt x="112231" y="172906"/>
                </a:lnTo>
                <a:lnTo>
                  <a:pt x="112806" y="166293"/>
                </a:lnTo>
                <a:close/>
                <a:moveTo>
                  <a:pt x="9695" y="186874"/>
                </a:moveTo>
                <a:lnTo>
                  <a:pt x="9695" y="206387"/>
                </a:lnTo>
                <a:lnTo>
                  <a:pt x="7436" y="206387"/>
                </a:lnTo>
                <a:lnTo>
                  <a:pt x="7436" y="198048"/>
                </a:lnTo>
                <a:lnTo>
                  <a:pt x="6778" y="206387"/>
                </a:lnTo>
                <a:lnTo>
                  <a:pt x="4272" y="206387"/>
                </a:lnTo>
                <a:lnTo>
                  <a:pt x="3615" y="198048"/>
                </a:lnTo>
                <a:lnTo>
                  <a:pt x="3615" y="206387"/>
                </a:lnTo>
                <a:lnTo>
                  <a:pt x="1356" y="206387"/>
                </a:lnTo>
                <a:lnTo>
                  <a:pt x="1356" y="186874"/>
                </a:lnTo>
                <a:lnTo>
                  <a:pt x="4971" y="186874"/>
                </a:lnTo>
                <a:lnTo>
                  <a:pt x="5546" y="193488"/>
                </a:lnTo>
                <a:lnTo>
                  <a:pt x="6080" y="186874"/>
                </a:lnTo>
                <a:close/>
                <a:moveTo>
                  <a:pt x="19390" y="186874"/>
                </a:moveTo>
                <a:lnTo>
                  <a:pt x="19390" y="206387"/>
                </a:lnTo>
                <a:lnTo>
                  <a:pt x="17172" y="206387"/>
                </a:lnTo>
                <a:lnTo>
                  <a:pt x="17172" y="198048"/>
                </a:lnTo>
                <a:lnTo>
                  <a:pt x="16473" y="206387"/>
                </a:lnTo>
                <a:lnTo>
                  <a:pt x="13967" y="206387"/>
                </a:lnTo>
                <a:lnTo>
                  <a:pt x="13310" y="198048"/>
                </a:lnTo>
                <a:lnTo>
                  <a:pt x="13310" y="206387"/>
                </a:lnTo>
                <a:lnTo>
                  <a:pt x="11051" y="206387"/>
                </a:lnTo>
                <a:lnTo>
                  <a:pt x="11051" y="186874"/>
                </a:lnTo>
                <a:lnTo>
                  <a:pt x="14707" y="186874"/>
                </a:lnTo>
                <a:lnTo>
                  <a:pt x="15241" y="193488"/>
                </a:lnTo>
                <a:lnTo>
                  <a:pt x="15775" y="186874"/>
                </a:lnTo>
                <a:close/>
                <a:moveTo>
                  <a:pt x="29126" y="186874"/>
                </a:moveTo>
                <a:lnTo>
                  <a:pt x="29126" y="206387"/>
                </a:lnTo>
                <a:lnTo>
                  <a:pt x="26866" y="206387"/>
                </a:lnTo>
                <a:lnTo>
                  <a:pt x="26866" y="198048"/>
                </a:lnTo>
                <a:lnTo>
                  <a:pt x="26168" y="206387"/>
                </a:lnTo>
                <a:lnTo>
                  <a:pt x="23703" y="206387"/>
                </a:lnTo>
                <a:lnTo>
                  <a:pt x="23005" y="198048"/>
                </a:lnTo>
                <a:lnTo>
                  <a:pt x="23005" y="206387"/>
                </a:lnTo>
                <a:lnTo>
                  <a:pt x="20745" y="206387"/>
                </a:lnTo>
                <a:lnTo>
                  <a:pt x="20745" y="186874"/>
                </a:lnTo>
                <a:lnTo>
                  <a:pt x="24402" y="186874"/>
                </a:lnTo>
                <a:lnTo>
                  <a:pt x="24936" y="193488"/>
                </a:lnTo>
                <a:lnTo>
                  <a:pt x="25470" y="186874"/>
                </a:lnTo>
                <a:close/>
                <a:moveTo>
                  <a:pt x="38821" y="186874"/>
                </a:moveTo>
                <a:lnTo>
                  <a:pt x="38821" y="206387"/>
                </a:lnTo>
                <a:lnTo>
                  <a:pt x="36561" y="206387"/>
                </a:lnTo>
                <a:lnTo>
                  <a:pt x="36561" y="198048"/>
                </a:lnTo>
                <a:lnTo>
                  <a:pt x="35863" y="206387"/>
                </a:lnTo>
                <a:lnTo>
                  <a:pt x="33398" y="206387"/>
                </a:lnTo>
                <a:lnTo>
                  <a:pt x="32700" y="198048"/>
                </a:lnTo>
                <a:lnTo>
                  <a:pt x="32700" y="206387"/>
                </a:lnTo>
                <a:lnTo>
                  <a:pt x="30440" y="206387"/>
                </a:lnTo>
                <a:lnTo>
                  <a:pt x="30440" y="186874"/>
                </a:lnTo>
                <a:lnTo>
                  <a:pt x="34097" y="186874"/>
                </a:lnTo>
                <a:lnTo>
                  <a:pt x="34631" y="193488"/>
                </a:lnTo>
                <a:lnTo>
                  <a:pt x="35165" y="186874"/>
                </a:lnTo>
                <a:close/>
                <a:moveTo>
                  <a:pt x="48516" y="186874"/>
                </a:moveTo>
                <a:lnTo>
                  <a:pt x="48516" y="206387"/>
                </a:lnTo>
                <a:lnTo>
                  <a:pt x="46256" y="206387"/>
                </a:lnTo>
                <a:lnTo>
                  <a:pt x="46256" y="198048"/>
                </a:lnTo>
                <a:lnTo>
                  <a:pt x="45558" y="206387"/>
                </a:lnTo>
                <a:lnTo>
                  <a:pt x="43093" y="206387"/>
                </a:lnTo>
                <a:lnTo>
                  <a:pt x="42436" y="198048"/>
                </a:lnTo>
                <a:lnTo>
                  <a:pt x="42436" y="206387"/>
                </a:lnTo>
                <a:lnTo>
                  <a:pt x="40176" y="206387"/>
                </a:lnTo>
                <a:lnTo>
                  <a:pt x="40176" y="186874"/>
                </a:lnTo>
                <a:lnTo>
                  <a:pt x="43791" y="186874"/>
                </a:lnTo>
                <a:lnTo>
                  <a:pt x="44326" y="193488"/>
                </a:lnTo>
                <a:lnTo>
                  <a:pt x="44860" y="186874"/>
                </a:lnTo>
                <a:close/>
                <a:moveTo>
                  <a:pt x="58211" y="186874"/>
                </a:moveTo>
                <a:lnTo>
                  <a:pt x="58211" y="206387"/>
                </a:lnTo>
                <a:lnTo>
                  <a:pt x="55951" y="206387"/>
                </a:lnTo>
                <a:lnTo>
                  <a:pt x="55951" y="198048"/>
                </a:lnTo>
                <a:lnTo>
                  <a:pt x="55294" y="206387"/>
                </a:lnTo>
                <a:lnTo>
                  <a:pt x="52788" y="206387"/>
                </a:lnTo>
                <a:lnTo>
                  <a:pt x="52131" y="198048"/>
                </a:lnTo>
                <a:lnTo>
                  <a:pt x="52131" y="206387"/>
                </a:lnTo>
                <a:lnTo>
                  <a:pt x="49871" y="206387"/>
                </a:lnTo>
                <a:lnTo>
                  <a:pt x="49871" y="186874"/>
                </a:lnTo>
                <a:lnTo>
                  <a:pt x="53486" y="186874"/>
                </a:lnTo>
                <a:lnTo>
                  <a:pt x="54020" y="193488"/>
                </a:lnTo>
                <a:lnTo>
                  <a:pt x="54596" y="186874"/>
                </a:lnTo>
                <a:close/>
                <a:moveTo>
                  <a:pt x="67906" y="186874"/>
                </a:moveTo>
                <a:lnTo>
                  <a:pt x="67906" y="206387"/>
                </a:lnTo>
                <a:lnTo>
                  <a:pt x="65646" y="206387"/>
                </a:lnTo>
                <a:lnTo>
                  <a:pt x="65646" y="198048"/>
                </a:lnTo>
                <a:lnTo>
                  <a:pt x="64989" y="206387"/>
                </a:lnTo>
                <a:lnTo>
                  <a:pt x="62483" y="206387"/>
                </a:lnTo>
                <a:lnTo>
                  <a:pt x="61826" y="198048"/>
                </a:lnTo>
                <a:lnTo>
                  <a:pt x="61826" y="206387"/>
                </a:lnTo>
                <a:lnTo>
                  <a:pt x="59566" y="206387"/>
                </a:lnTo>
                <a:lnTo>
                  <a:pt x="59566" y="186874"/>
                </a:lnTo>
                <a:lnTo>
                  <a:pt x="63181" y="186874"/>
                </a:lnTo>
                <a:lnTo>
                  <a:pt x="63715" y="193488"/>
                </a:lnTo>
                <a:lnTo>
                  <a:pt x="64290" y="186874"/>
                </a:lnTo>
                <a:close/>
                <a:moveTo>
                  <a:pt x="77600" y="186874"/>
                </a:moveTo>
                <a:lnTo>
                  <a:pt x="77600" y="206387"/>
                </a:lnTo>
                <a:lnTo>
                  <a:pt x="75341" y="206387"/>
                </a:lnTo>
                <a:lnTo>
                  <a:pt x="75341" y="198048"/>
                </a:lnTo>
                <a:lnTo>
                  <a:pt x="74684" y="206387"/>
                </a:lnTo>
                <a:lnTo>
                  <a:pt x="72178" y="206387"/>
                </a:lnTo>
                <a:lnTo>
                  <a:pt x="71521" y="198048"/>
                </a:lnTo>
                <a:lnTo>
                  <a:pt x="71521" y="206387"/>
                </a:lnTo>
                <a:lnTo>
                  <a:pt x="69261" y="206387"/>
                </a:lnTo>
                <a:lnTo>
                  <a:pt x="69261" y="186874"/>
                </a:lnTo>
                <a:lnTo>
                  <a:pt x="72876" y="186874"/>
                </a:lnTo>
                <a:lnTo>
                  <a:pt x="73451" y="193488"/>
                </a:lnTo>
                <a:lnTo>
                  <a:pt x="73985" y="186874"/>
                </a:lnTo>
                <a:close/>
                <a:moveTo>
                  <a:pt x="87295" y="186874"/>
                </a:moveTo>
                <a:lnTo>
                  <a:pt x="87295" y="206387"/>
                </a:lnTo>
                <a:lnTo>
                  <a:pt x="85077" y="206387"/>
                </a:lnTo>
                <a:lnTo>
                  <a:pt x="85077" y="198048"/>
                </a:lnTo>
                <a:lnTo>
                  <a:pt x="84379" y="206387"/>
                </a:lnTo>
                <a:lnTo>
                  <a:pt x="81914" y="206387"/>
                </a:lnTo>
                <a:lnTo>
                  <a:pt x="81216" y="198048"/>
                </a:lnTo>
                <a:lnTo>
                  <a:pt x="81216" y="206387"/>
                </a:lnTo>
                <a:lnTo>
                  <a:pt x="78956" y="206387"/>
                </a:lnTo>
                <a:lnTo>
                  <a:pt x="78956" y="186874"/>
                </a:lnTo>
                <a:lnTo>
                  <a:pt x="82612" y="186874"/>
                </a:lnTo>
                <a:lnTo>
                  <a:pt x="83146" y="193488"/>
                </a:lnTo>
                <a:lnTo>
                  <a:pt x="83680" y="186874"/>
                </a:lnTo>
                <a:close/>
                <a:moveTo>
                  <a:pt x="96990" y="186874"/>
                </a:moveTo>
                <a:lnTo>
                  <a:pt x="96990" y="206387"/>
                </a:lnTo>
                <a:lnTo>
                  <a:pt x="94772" y="206387"/>
                </a:lnTo>
                <a:lnTo>
                  <a:pt x="94772" y="198048"/>
                </a:lnTo>
                <a:lnTo>
                  <a:pt x="94074" y="206387"/>
                </a:lnTo>
                <a:lnTo>
                  <a:pt x="91609" y="206387"/>
                </a:lnTo>
                <a:lnTo>
                  <a:pt x="90910" y="198048"/>
                </a:lnTo>
                <a:lnTo>
                  <a:pt x="90910" y="206387"/>
                </a:lnTo>
                <a:lnTo>
                  <a:pt x="88651" y="206387"/>
                </a:lnTo>
                <a:lnTo>
                  <a:pt x="88651" y="186874"/>
                </a:lnTo>
                <a:lnTo>
                  <a:pt x="92307" y="186874"/>
                </a:lnTo>
                <a:lnTo>
                  <a:pt x="92841" y="193488"/>
                </a:lnTo>
                <a:lnTo>
                  <a:pt x="93375" y="186874"/>
                </a:lnTo>
                <a:close/>
                <a:moveTo>
                  <a:pt x="106726" y="186874"/>
                </a:moveTo>
                <a:lnTo>
                  <a:pt x="106726" y="206387"/>
                </a:lnTo>
                <a:lnTo>
                  <a:pt x="104467" y="206387"/>
                </a:lnTo>
                <a:lnTo>
                  <a:pt x="104467" y="198048"/>
                </a:lnTo>
                <a:lnTo>
                  <a:pt x="103769" y="206387"/>
                </a:lnTo>
                <a:lnTo>
                  <a:pt x="101304" y="206387"/>
                </a:lnTo>
                <a:lnTo>
                  <a:pt x="100605" y="198048"/>
                </a:lnTo>
                <a:lnTo>
                  <a:pt x="100605" y="206387"/>
                </a:lnTo>
                <a:lnTo>
                  <a:pt x="98387" y="206387"/>
                </a:lnTo>
                <a:lnTo>
                  <a:pt x="98387" y="186874"/>
                </a:lnTo>
                <a:lnTo>
                  <a:pt x="102002" y="186874"/>
                </a:lnTo>
                <a:lnTo>
                  <a:pt x="102536" y="193488"/>
                </a:lnTo>
                <a:lnTo>
                  <a:pt x="103070" y="186874"/>
                </a:lnTo>
                <a:close/>
                <a:moveTo>
                  <a:pt x="116421" y="186874"/>
                </a:moveTo>
                <a:lnTo>
                  <a:pt x="116421" y="206387"/>
                </a:lnTo>
                <a:lnTo>
                  <a:pt x="114162" y="206387"/>
                </a:lnTo>
                <a:lnTo>
                  <a:pt x="114162" y="198048"/>
                </a:lnTo>
                <a:lnTo>
                  <a:pt x="113505" y="206387"/>
                </a:lnTo>
                <a:lnTo>
                  <a:pt x="110999" y="206387"/>
                </a:lnTo>
                <a:lnTo>
                  <a:pt x="110300" y="198048"/>
                </a:lnTo>
                <a:lnTo>
                  <a:pt x="110300" y="206387"/>
                </a:lnTo>
                <a:lnTo>
                  <a:pt x="108082" y="206387"/>
                </a:lnTo>
                <a:lnTo>
                  <a:pt x="108082" y="186874"/>
                </a:lnTo>
                <a:lnTo>
                  <a:pt x="111697" y="186874"/>
                </a:lnTo>
                <a:lnTo>
                  <a:pt x="112231" y="193488"/>
                </a:lnTo>
                <a:lnTo>
                  <a:pt x="112806" y="186874"/>
                </a:lnTo>
                <a:close/>
                <a:moveTo>
                  <a:pt x="0" y="0"/>
                </a:moveTo>
                <a:lnTo>
                  <a:pt x="0" y="207989"/>
                </a:lnTo>
                <a:lnTo>
                  <a:pt x="117654" y="207989"/>
                </a:lnTo>
                <a:lnTo>
                  <a:pt x="117654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 </a:t>
            </a:r>
            <a:endParaRPr sz="1400"/>
          </a:p>
        </p:txBody>
      </p:sp>
      <p:grpSp>
        <p:nvGrpSpPr>
          <p:cNvPr id="1782" name="Google Shape;1782;p28"/>
          <p:cNvGrpSpPr/>
          <p:nvPr/>
        </p:nvGrpSpPr>
        <p:grpSpPr>
          <a:xfrm>
            <a:off x="346918" y="358117"/>
            <a:ext cx="1148466" cy="333102"/>
            <a:chOff x="238125" y="1804750"/>
            <a:chExt cx="7128900" cy="2067675"/>
          </a:xfrm>
        </p:grpSpPr>
        <p:sp>
          <p:nvSpPr>
            <p:cNvPr id="1783" name="Google Shape;1783;p28"/>
            <p:cNvSpPr/>
            <p:nvPr/>
          </p:nvSpPr>
          <p:spPr>
            <a:xfrm>
              <a:off x="2420050" y="2814650"/>
              <a:ext cx="646925" cy="862825"/>
            </a:xfrm>
            <a:custGeom>
              <a:avLst/>
              <a:gdLst/>
              <a:ahLst/>
              <a:cxnLst/>
              <a:rect l="l" t="t" r="r" b="b"/>
              <a:pathLst>
                <a:path w="25877" h="34513" extrusionOk="0">
                  <a:moveTo>
                    <a:pt x="1" y="1"/>
                  </a:moveTo>
                  <a:lnTo>
                    <a:pt x="1" y="20176"/>
                  </a:lnTo>
                  <a:cubicBezTo>
                    <a:pt x="1" y="29687"/>
                    <a:pt x="4267" y="34513"/>
                    <a:pt x="12694" y="34513"/>
                  </a:cubicBezTo>
                  <a:cubicBezTo>
                    <a:pt x="21156" y="34513"/>
                    <a:pt x="25876" y="29687"/>
                    <a:pt x="25876" y="20176"/>
                  </a:cubicBezTo>
                  <a:lnTo>
                    <a:pt x="25876" y="1"/>
                  </a:lnTo>
                  <a:lnTo>
                    <a:pt x="23428" y="1"/>
                  </a:lnTo>
                  <a:lnTo>
                    <a:pt x="23428" y="20176"/>
                  </a:lnTo>
                  <a:cubicBezTo>
                    <a:pt x="23428" y="28464"/>
                    <a:pt x="20002" y="32310"/>
                    <a:pt x="12694" y="32310"/>
                  </a:cubicBezTo>
                  <a:cubicBezTo>
                    <a:pt x="4232" y="32310"/>
                    <a:pt x="2448" y="25701"/>
                    <a:pt x="2448" y="20176"/>
                  </a:cubicBezTo>
                  <a:lnTo>
                    <a:pt x="2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3200700" y="3033200"/>
              <a:ext cx="485175" cy="624175"/>
            </a:xfrm>
            <a:custGeom>
              <a:avLst/>
              <a:gdLst/>
              <a:ahLst/>
              <a:cxnLst/>
              <a:rect l="l" t="t" r="r" b="b"/>
              <a:pathLst>
                <a:path w="19407" h="24967" extrusionOk="0">
                  <a:moveTo>
                    <a:pt x="10665" y="0"/>
                  </a:moveTo>
                  <a:cubicBezTo>
                    <a:pt x="6854" y="0"/>
                    <a:pt x="3567" y="2063"/>
                    <a:pt x="2168" y="5140"/>
                  </a:cubicBezTo>
                  <a:lnTo>
                    <a:pt x="2168" y="560"/>
                  </a:lnTo>
                  <a:lnTo>
                    <a:pt x="0" y="560"/>
                  </a:lnTo>
                  <a:lnTo>
                    <a:pt x="0" y="24967"/>
                  </a:lnTo>
                  <a:lnTo>
                    <a:pt x="2168" y="24967"/>
                  </a:lnTo>
                  <a:lnTo>
                    <a:pt x="2168" y="11784"/>
                  </a:lnTo>
                  <a:cubicBezTo>
                    <a:pt x="2168" y="5840"/>
                    <a:pt x="5490" y="1958"/>
                    <a:pt x="10595" y="1958"/>
                  </a:cubicBezTo>
                  <a:cubicBezTo>
                    <a:pt x="17204" y="1958"/>
                    <a:pt x="17204" y="7728"/>
                    <a:pt x="17204" y="9616"/>
                  </a:cubicBezTo>
                  <a:lnTo>
                    <a:pt x="17204" y="24967"/>
                  </a:lnTo>
                  <a:lnTo>
                    <a:pt x="19407" y="24967"/>
                  </a:lnTo>
                  <a:lnTo>
                    <a:pt x="19407" y="9931"/>
                  </a:lnTo>
                  <a:cubicBezTo>
                    <a:pt x="19407" y="7203"/>
                    <a:pt x="19407" y="0"/>
                    <a:pt x="10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3821350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1" y="1"/>
                  </a:moveTo>
                  <a:lnTo>
                    <a:pt x="1" y="24408"/>
                  </a:lnTo>
                  <a:lnTo>
                    <a:pt x="2169" y="2440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3821350" y="2860975"/>
              <a:ext cx="54225" cy="82200"/>
            </a:xfrm>
            <a:custGeom>
              <a:avLst/>
              <a:gdLst/>
              <a:ahLst/>
              <a:cxnLst/>
              <a:rect l="l" t="t" r="r" b="b"/>
              <a:pathLst>
                <a:path w="2169" h="3288" extrusionOk="0">
                  <a:moveTo>
                    <a:pt x="1" y="1"/>
                  </a:moveTo>
                  <a:lnTo>
                    <a:pt x="1" y="3288"/>
                  </a:lnTo>
                  <a:lnTo>
                    <a:pt x="2169" y="328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3941125" y="3047175"/>
              <a:ext cx="537625" cy="610200"/>
            </a:xfrm>
            <a:custGeom>
              <a:avLst/>
              <a:gdLst/>
              <a:ahLst/>
              <a:cxnLst/>
              <a:rect l="l" t="t" r="r" b="b"/>
              <a:pathLst>
                <a:path w="21505" h="24408" extrusionOk="0">
                  <a:moveTo>
                    <a:pt x="0" y="1"/>
                  </a:moveTo>
                  <a:lnTo>
                    <a:pt x="9826" y="24408"/>
                  </a:lnTo>
                  <a:lnTo>
                    <a:pt x="12308" y="24408"/>
                  </a:lnTo>
                  <a:lnTo>
                    <a:pt x="21505" y="1"/>
                  </a:lnTo>
                  <a:lnTo>
                    <a:pt x="19092" y="1"/>
                  </a:lnTo>
                  <a:cubicBezTo>
                    <a:pt x="19092" y="1"/>
                    <a:pt x="11364" y="20946"/>
                    <a:pt x="11085" y="21715"/>
                  </a:cubicBezTo>
                  <a:cubicBezTo>
                    <a:pt x="10770" y="20946"/>
                    <a:pt x="251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4505825" y="3033200"/>
              <a:ext cx="541150" cy="638175"/>
            </a:xfrm>
            <a:custGeom>
              <a:avLst/>
              <a:gdLst/>
              <a:ahLst/>
              <a:cxnLst/>
              <a:rect l="l" t="t" r="r" b="b"/>
              <a:pathLst>
                <a:path w="21646" h="25527" extrusionOk="0">
                  <a:moveTo>
                    <a:pt x="10840" y="1958"/>
                  </a:moveTo>
                  <a:cubicBezTo>
                    <a:pt x="16260" y="1958"/>
                    <a:pt x="19233" y="6609"/>
                    <a:pt x="19407" y="11260"/>
                  </a:cubicBezTo>
                  <a:lnTo>
                    <a:pt x="2274" y="11260"/>
                  </a:lnTo>
                  <a:cubicBezTo>
                    <a:pt x="2728" y="6609"/>
                    <a:pt x="5770" y="1958"/>
                    <a:pt x="10840" y="1958"/>
                  </a:cubicBezTo>
                  <a:close/>
                  <a:moveTo>
                    <a:pt x="10840" y="0"/>
                  </a:moveTo>
                  <a:cubicBezTo>
                    <a:pt x="8008" y="0"/>
                    <a:pt x="5525" y="1014"/>
                    <a:pt x="3672" y="2903"/>
                  </a:cubicBezTo>
                  <a:cubicBezTo>
                    <a:pt x="1329" y="5280"/>
                    <a:pt x="1" y="9022"/>
                    <a:pt x="36" y="13183"/>
                  </a:cubicBezTo>
                  <a:cubicBezTo>
                    <a:pt x="1" y="17029"/>
                    <a:pt x="1190" y="20351"/>
                    <a:pt x="3393" y="22589"/>
                  </a:cubicBezTo>
                  <a:cubicBezTo>
                    <a:pt x="5281" y="24512"/>
                    <a:pt x="7868" y="25526"/>
                    <a:pt x="10840" y="25526"/>
                  </a:cubicBezTo>
                  <a:cubicBezTo>
                    <a:pt x="16715" y="25526"/>
                    <a:pt x="20456" y="22379"/>
                    <a:pt x="21400" y="16679"/>
                  </a:cubicBezTo>
                  <a:lnTo>
                    <a:pt x="21470" y="16435"/>
                  </a:lnTo>
                  <a:lnTo>
                    <a:pt x="19268" y="16435"/>
                  </a:lnTo>
                  <a:lnTo>
                    <a:pt x="19233" y="16610"/>
                  </a:lnTo>
                  <a:cubicBezTo>
                    <a:pt x="18428" y="20980"/>
                    <a:pt x="15281" y="23568"/>
                    <a:pt x="10840" y="23568"/>
                  </a:cubicBezTo>
                  <a:cubicBezTo>
                    <a:pt x="8533" y="23568"/>
                    <a:pt x="6609" y="22799"/>
                    <a:pt x="5106" y="21260"/>
                  </a:cubicBezTo>
                  <a:cubicBezTo>
                    <a:pt x="3288" y="19407"/>
                    <a:pt x="2239" y="16505"/>
                    <a:pt x="2239" y="13253"/>
                  </a:cubicBezTo>
                  <a:lnTo>
                    <a:pt x="2239" y="13218"/>
                  </a:lnTo>
                  <a:lnTo>
                    <a:pt x="21610" y="13218"/>
                  </a:lnTo>
                  <a:lnTo>
                    <a:pt x="21610" y="13008"/>
                  </a:lnTo>
                  <a:cubicBezTo>
                    <a:pt x="21610" y="12693"/>
                    <a:pt x="21645" y="12414"/>
                    <a:pt x="21645" y="12099"/>
                  </a:cubicBezTo>
                  <a:cubicBezTo>
                    <a:pt x="21645" y="8357"/>
                    <a:pt x="20526" y="5140"/>
                    <a:pt x="18463" y="3007"/>
                  </a:cubicBezTo>
                  <a:cubicBezTo>
                    <a:pt x="16575" y="1014"/>
                    <a:pt x="14022" y="0"/>
                    <a:pt x="10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5143975" y="3043450"/>
              <a:ext cx="288500" cy="613925"/>
            </a:xfrm>
            <a:custGeom>
              <a:avLst/>
              <a:gdLst/>
              <a:ahLst/>
              <a:cxnLst/>
              <a:rect l="l" t="t" r="r" b="b"/>
              <a:pathLst>
                <a:path w="11540" h="24557" extrusionOk="0">
                  <a:moveTo>
                    <a:pt x="10879" y="0"/>
                  </a:moveTo>
                  <a:cubicBezTo>
                    <a:pt x="7057" y="0"/>
                    <a:pt x="3448" y="2117"/>
                    <a:pt x="2204" y="5010"/>
                  </a:cubicBezTo>
                  <a:lnTo>
                    <a:pt x="2204" y="150"/>
                  </a:lnTo>
                  <a:lnTo>
                    <a:pt x="1" y="150"/>
                  </a:lnTo>
                  <a:lnTo>
                    <a:pt x="1" y="24557"/>
                  </a:lnTo>
                  <a:lnTo>
                    <a:pt x="2204" y="24557"/>
                  </a:lnTo>
                  <a:lnTo>
                    <a:pt x="2204" y="11234"/>
                  </a:lnTo>
                  <a:cubicBezTo>
                    <a:pt x="2378" y="7598"/>
                    <a:pt x="3183" y="6199"/>
                    <a:pt x="4826" y="4486"/>
                  </a:cubicBezTo>
                  <a:cubicBezTo>
                    <a:pt x="6868" y="2499"/>
                    <a:pt x="9172" y="2167"/>
                    <a:pt x="10482" y="2167"/>
                  </a:cubicBezTo>
                  <a:cubicBezTo>
                    <a:pt x="10832" y="2167"/>
                    <a:pt x="11111" y="2191"/>
                    <a:pt x="11295" y="2213"/>
                  </a:cubicBezTo>
                  <a:lnTo>
                    <a:pt x="11540" y="2248"/>
                  </a:lnTo>
                  <a:lnTo>
                    <a:pt x="11540" y="45"/>
                  </a:lnTo>
                  <a:lnTo>
                    <a:pt x="11330" y="10"/>
                  </a:lnTo>
                  <a:cubicBezTo>
                    <a:pt x="11179" y="3"/>
                    <a:pt x="11029" y="0"/>
                    <a:pt x="10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8"/>
            <p:cNvSpPr/>
            <p:nvPr/>
          </p:nvSpPr>
          <p:spPr>
            <a:xfrm>
              <a:off x="5449950" y="3033200"/>
              <a:ext cx="487800" cy="638175"/>
            </a:xfrm>
            <a:custGeom>
              <a:avLst/>
              <a:gdLst/>
              <a:ahLst/>
              <a:cxnLst/>
              <a:rect l="l" t="t" r="r" b="b"/>
              <a:pathLst>
                <a:path w="19512" h="25527" extrusionOk="0">
                  <a:moveTo>
                    <a:pt x="9721" y="0"/>
                  </a:moveTo>
                  <a:cubicBezTo>
                    <a:pt x="7623" y="0"/>
                    <a:pt x="839" y="455"/>
                    <a:pt x="839" y="6364"/>
                  </a:cubicBezTo>
                  <a:cubicBezTo>
                    <a:pt x="839" y="11679"/>
                    <a:pt x="5700" y="12658"/>
                    <a:pt x="9266" y="13393"/>
                  </a:cubicBezTo>
                  <a:lnTo>
                    <a:pt x="9896" y="13532"/>
                  </a:lnTo>
                  <a:cubicBezTo>
                    <a:pt x="13707" y="14302"/>
                    <a:pt x="17309" y="15001"/>
                    <a:pt x="17309" y="18708"/>
                  </a:cubicBezTo>
                  <a:cubicBezTo>
                    <a:pt x="17309" y="23113"/>
                    <a:pt x="12134" y="23568"/>
                    <a:pt x="9896" y="23568"/>
                  </a:cubicBezTo>
                  <a:cubicBezTo>
                    <a:pt x="5490" y="23568"/>
                    <a:pt x="2448" y="20910"/>
                    <a:pt x="2168" y="16784"/>
                  </a:cubicBezTo>
                  <a:lnTo>
                    <a:pt x="2168" y="16575"/>
                  </a:lnTo>
                  <a:lnTo>
                    <a:pt x="0" y="16575"/>
                  </a:lnTo>
                  <a:lnTo>
                    <a:pt x="0" y="16784"/>
                  </a:lnTo>
                  <a:cubicBezTo>
                    <a:pt x="140" y="22204"/>
                    <a:pt x="3916" y="25526"/>
                    <a:pt x="9896" y="25526"/>
                  </a:cubicBezTo>
                  <a:cubicBezTo>
                    <a:pt x="12169" y="25526"/>
                    <a:pt x="19512" y="25037"/>
                    <a:pt x="19512" y="18708"/>
                  </a:cubicBezTo>
                  <a:cubicBezTo>
                    <a:pt x="19512" y="13498"/>
                    <a:pt x="15560" y="12344"/>
                    <a:pt x="10840" y="11434"/>
                  </a:cubicBezTo>
                  <a:lnTo>
                    <a:pt x="10105" y="11295"/>
                  </a:lnTo>
                  <a:cubicBezTo>
                    <a:pt x="6469" y="10525"/>
                    <a:pt x="3007" y="9791"/>
                    <a:pt x="3007" y="6364"/>
                  </a:cubicBezTo>
                  <a:cubicBezTo>
                    <a:pt x="3007" y="2973"/>
                    <a:pt x="6469" y="1958"/>
                    <a:pt x="9721" y="1958"/>
                  </a:cubicBezTo>
                  <a:cubicBezTo>
                    <a:pt x="12273" y="1958"/>
                    <a:pt x="16539" y="2728"/>
                    <a:pt x="16609" y="7868"/>
                  </a:cubicBezTo>
                  <a:lnTo>
                    <a:pt x="16609" y="8078"/>
                  </a:lnTo>
                  <a:lnTo>
                    <a:pt x="18777" y="8078"/>
                  </a:lnTo>
                  <a:lnTo>
                    <a:pt x="18777" y="7868"/>
                  </a:lnTo>
                  <a:cubicBezTo>
                    <a:pt x="18777" y="2798"/>
                    <a:pt x="15560" y="0"/>
                    <a:pt x="9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6049625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0" y="1"/>
                  </a:moveTo>
                  <a:lnTo>
                    <a:pt x="0" y="24408"/>
                  </a:lnTo>
                  <a:lnTo>
                    <a:pt x="2168" y="24408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6173750" y="2860975"/>
              <a:ext cx="843600" cy="1011450"/>
            </a:xfrm>
            <a:custGeom>
              <a:avLst/>
              <a:gdLst/>
              <a:ahLst/>
              <a:cxnLst/>
              <a:rect l="l" t="t" r="r" b="b"/>
              <a:pathLst>
                <a:path w="33744" h="40458" extrusionOk="0">
                  <a:moveTo>
                    <a:pt x="4441" y="1"/>
                  </a:moveTo>
                  <a:lnTo>
                    <a:pt x="4441" y="7449"/>
                  </a:lnTo>
                  <a:lnTo>
                    <a:pt x="1" y="7449"/>
                  </a:lnTo>
                  <a:lnTo>
                    <a:pt x="1" y="9407"/>
                  </a:lnTo>
                  <a:lnTo>
                    <a:pt x="4441" y="9407"/>
                  </a:lnTo>
                  <a:lnTo>
                    <a:pt x="4441" y="25981"/>
                  </a:lnTo>
                  <a:cubicBezTo>
                    <a:pt x="4441" y="26086"/>
                    <a:pt x="4441" y="26226"/>
                    <a:pt x="4441" y="26366"/>
                  </a:cubicBezTo>
                  <a:cubicBezTo>
                    <a:pt x="4441" y="28254"/>
                    <a:pt x="4896" y="29618"/>
                    <a:pt x="5840" y="30527"/>
                  </a:cubicBezTo>
                  <a:cubicBezTo>
                    <a:pt x="6980" y="31639"/>
                    <a:pt x="8666" y="31910"/>
                    <a:pt x="10263" y="31910"/>
                  </a:cubicBezTo>
                  <a:cubicBezTo>
                    <a:pt x="10725" y="31910"/>
                    <a:pt x="11179" y="31887"/>
                    <a:pt x="11610" y="31856"/>
                  </a:cubicBezTo>
                  <a:lnTo>
                    <a:pt x="11820" y="31856"/>
                  </a:lnTo>
                  <a:lnTo>
                    <a:pt x="11820" y="29897"/>
                  </a:lnTo>
                  <a:lnTo>
                    <a:pt x="11610" y="29897"/>
                  </a:lnTo>
                  <a:cubicBezTo>
                    <a:pt x="11285" y="29909"/>
                    <a:pt x="10979" y="29916"/>
                    <a:pt x="10691" y="29916"/>
                  </a:cubicBezTo>
                  <a:cubicBezTo>
                    <a:pt x="9208" y="29916"/>
                    <a:pt x="8192" y="29737"/>
                    <a:pt x="7519" y="29093"/>
                  </a:cubicBezTo>
                  <a:cubicBezTo>
                    <a:pt x="6924" y="28499"/>
                    <a:pt x="6644" y="27485"/>
                    <a:pt x="6644" y="25946"/>
                  </a:cubicBezTo>
                  <a:lnTo>
                    <a:pt x="6644" y="9407"/>
                  </a:lnTo>
                  <a:lnTo>
                    <a:pt x="12729" y="9407"/>
                  </a:lnTo>
                  <a:cubicBezTo>
                    <a:pt x="15106" y="15107"/>
                    <a:pt x="21960" y="31401"/>
                    <a:pt x="22030" y="31506"/>
                  </a:cubicBezTo>
                  <a:cubicBezTo>
                    <a:pt x="20946" y="34583"/>
                    <a:pt x="20282" y="36331"/>
                    <a:pt x="19617" y="36996"/>
                  </a:cubicBezTo>
                  <a:cubicBezTo>
                    <a:pt x="18498" y="38150"/>
                    <a:pt x="17344" y="38499"/>
                    <a:pt x="14792" y="38499"/>
                  </a:cubicBezTo>
                  <a:lnTo>
                    <a:pt x="14582" y="38499"/>
                  </a:lnTo>
                  <a:lnTo>
                    <a:pt x="14582" y="40457"/>
                  </a:lnTo>
                  <a:lnTo>
                    <a:pt x="14792" y="40457"/>
                  </a:lnTo>
                  <a:cubicBezTo>
                    <a:pt x="17449" y="40457"/>
                    <a:pt x="19163" y="40388"/>
                    <a:pt x="20491" y="39338"/>
                  </a:cubicBezTo>
                  <a:cubicBezTo>
                    <a:pt x="21540" y="38534"/>
                    <a:pt x="22310" y="36821"/>
                    <a:pt x="23359" y="34303"/>
                  </a:cubicBezTo>
                  <a:cubicBezTo>
                    <a:pt x="23359" y="34303"/>
                    <a:pt x="33744" y="7449"/>
                    <a:pt x="33744" y="7449"/>
                  </a:cubicBezTo>
                  <a:lnTo>
                    <a:pt x="31296" y="7449"/>
                  </a:lnTo>
                  <a:cubicBezTo>
                    <a:pt x="31296" y="7449"/>
                    <a:pt x="23568" y="28044"/>
                    <a:pt x="23219" y="28988"/>
                  </a:cubicBezTo>
                  <a:cubicBezTo>
                    <a:pt x="22834" y="28044"/>
                    <a:pt x="14442" y="7449"/>
                    <a:pt x="14442" y="7449"/>
                  </a:cubicBezTo>
                  <a:lnTo>
                    <a:pt x="6644" y="7449"/>
                  </a:lnTo>
                  <a:lnTo>
                    <a:pt x="66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6048750" y="2860975"/>
              <a:ext cx="55100" cy="82200"/>
            </a:xfrm>
            <a:custGeom>
              <a:avLst/>
              <a:gdLst/>
              <a:ahLst/>
              <a:cxnLst/>
              <a:rect l="l" t="t" r="r" b="b"/>
              <a:pathLst>
                <a:path w="2204" h="3288" extrusionOk="0">
                  <a:moveTo>
                    <a:pt x="0" y="1"/>
                  </a:moveTo>
                  <a:lnTo>
                    <a:pt x="0" y="3288"/>
                  </a:lnTo>
                  <a:lnTo>
                    <a:pt x="2203" y="3288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>
              <a:off x="3358050" y="1804750"/>
              <a:ext cx="909150" cy="872875"/>
            </a:xfrm>
            <a:custGeom>
              <a:avLst/>
              <a:gdLst/>
              <a:ahLst/>
              <a:cxnLst/>
              <a:rect l="l" t="t" r="r" b="b"/>
              <a:pathLst>
                <a:path w="36366" h="34915" extrusionOk="0">
                  <a:moveTo>
                    <a:pt x="18218" y="2108"/>
                  </a:moveTo>
                  <a:cubicBezTo>
                    <a:pt x="25701" y="2108"/>
                    <a:pt x="30701" y="8262"/>
                    <a:pt x="30631" y="17913"/>
                  </a:cubicBezTo>
                  <a:cubicBezTo>
                    <a:pt x="30631" y="26899"/>
                    <a:pt x="25701" y="32599"/>
                    <a:pt x="18323" y="32599"/>
                  </a:cubicBezTo>
                  <a:cubicBezTo>
                    <a:pt x="12169" y="32599"/>
                    <a:pt x="5665" y="27669"/>
                    <a:pt x="5665" y="16724"/>
                  </a:cubicBezTo>
                  <a:cubicBezTo>
                    <a:pt x="5665" y="7563"/>
                    <a:pt x="10805" y="2108"/>
                    <a:pt x="18218" y="2108"/>
                  </a:cubicBezTo>
                  <a:close/>
                  <a:moveTo>
                    <a:pt x="18197" y="0"/>
                  </a:moveTo>
                  <a:cubicBezTo>
                    <a:pt x="6790" y="0"/>
                    <a:pt x="520" y="9007"/>
                    <a:pt x="280" y="16969"/>
                  </a:cubicBezTo>
                  <a:cubicBezTo>
                    <a:pt x="0" y="27249"/>
                    <a:pt x="8182" y="34697"/>
                    <a:pt x="17868" y="34907"/>
                  </a:cubicBezTo>
                  <a:cubicBezTo>
                    <a:pt x="18031" y="34912"/>
                    <a:pt x="18195" y="34914"/>
                    <a:pt x="18359" y="34914"/>
                  </a:cubicBezTo>
                  <a:cubicBezTo>
                    <a:pt x="26566" y="34914"/>
                    <a:pt x="35881" y="28914"/>
                    <a:pt x="36121" y="17738"/>
                  </a:cubicBezTo>
                  <a:cubicBezTo>
                    <a:pt x="36366" y="6374"/>
                    <a:pt x="27099" y="185"/>
                    <a:pt x="18847" y="10"/>
                  </a:cubicBezTo>
                  <a:cubicBezTo>
                    <a:pt x="18629" y="4"/>
                    <a:pt x="18412" y="0"/>
                    <a:pt x="18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>
              <a:off x="6569750" y="1816350"/>
              <a:ext cx="797275" cy="849725"/>
            </a:xfrm>
            <a:custGeom>
              <a:avLst/>
              <a:gdLst/>
              <a:ahLst/>
              <a:cxnLst/>
              <a:rect l="l" t="t" r="r" b="b"/>
              <a:pathLst>
                <a:path w="31891" h="33989" extrusionOk="0">
                  <a:moveTo>
                    <a:pt x="1" y="1"/>
                  </a:moveTo>
                  <a:lnTo>
                    <a:pt x="1" y="490"/>
                  </a:lnTo>
                  <a:cubicBezTo>
                    <a:pt x="1924" y="595"/>
                    <a:pt x="2448" y="980"/>
                    <a:pt x="2448" y="3707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9722" y="33988"/>
                  </a:lnTo>
                  <a:lnTo>
                    <a:pt x="9722" y="33499"/>
                  </a:lnTo>
                  <a:cubicBezTo>
                    <a:pt x="7798" y="33394"/>
                    <a:pt x="7274" y="33009"/>
                    <a:pt x="7274" y="30282"/>
                  </a:cubicBezTo>
                  <a:lnTo>
                    <a:pt x="7274" y="17589"/>
                  </a:lnTo>
                  <a:lnTo>
                    <a:pt x="24652" y="17589"/>
                  </a:lnTo>
                  <a:lnTo>
                    <a:pt x="24652" y="30282"/>
                  </a:lnTo>
                  <a:cubicBezTo>
                    <a:pt x="24652" y="33009"/>
                    <a:pt x="24128" y="33394"/>
                    <a:pt x="22205" y="33499"/>
                  </a:cubicBezTo>
                  <a:lnTo>
                    <a:pt x="22205" y="33988"/>
                  </a:lnTo>
                  <a:lnTo>
                    <a:pt x="31891" y="33988"/>
                  </a:lnTo>
                  <a:lnTo>
                    <a:pt x="31891" y="33499"/>
                  </a:lnTo>
                  <a:cubicBezTo>
                    <a:pt x="29967" y="33394"/>
                    <a:pt x="29443" y="33009"/>
                    <a:pt x="29443" y="30282"/>
                  </a:cubicBezTo>
                  <a:lnTo>
                    <a:pt x="29443" y="3707"/>
                  </a:lnTo>
                  <a:cubicBezTo>
                    <a:pt x="29443" y="980"/>
                    <a:pt x="29967" y="595"/>
                    <a:pt x="31891" y="490"/>
                  </a:cubicBezTo>
                  <a:lnTo>
                    <a:pt x="31891" y="1"/>
                  </a:lnTo>
                  <a:lnTo>
                    <a:pt x="22205" y="1"/>
                  </a:lnTo>
                  <a:lnTo>
                    <a:pt x="22205" y="490"/>
                  </a:lnTo>
                  <a:cubicBezTo>
                    <a:pt x="24128" y="595"/>
                    <a:pt x="24652" y="980"/>
                    <a:pt x="24652" y="3707"/>
                  </a:cubicBezTo>
                  <a:lnTo>
                    <a:pt x="24652" y="15526"/>
                  </a:lnTo>
                  <a:lnTo>
                    <a:pt x="7274" y="15526"/>
                  </a:lnTo>
                  <a:lnTo>
                    <a:pt x="7274" y="3707"/>
                  </a:lnTo>
                  <a:cubicBezTo>
                    <a:pt x="7274" y="980"/>
                    <a:pt x="7798" y="595"/>
                    <a:pt x="9722" y="490"/>
                  </a:cubicBezTo>
                  <a:lnTo>
                    <a:pt x="97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4324000" y="1816350"/>
              <a:ext cx="776300" cy="849725"/>
            </a:xfrm>
            <a:custGeom>
              <a:avLst/>
              <a:gdLst/>
              <a:ahLst/>
              <a:cxnLst/>
              <a:rect l="l" t="t" r="r" b="b"/>
              <a:pathLst>
                <a:path w="31052" h="33989" extrusionOk="0">
                  <a:moveTo>
                    <a:pt x="36" y="1"/>
                  </a:moveTo>
                  <a:lnTo>
                    <a:pt x="36" y="490"/>
                  </a:lnTo>
                  <a:cubicBezTo>
                    <a:pt x="1924" y="595"/>
                    <a:pt x="2448" y="805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7309" y="33988"/>
                  </a:lnTo>
                  <a:lnTo>
                    <a:pt x="7309" y="33499"/>
                  </a:lnTo>
                  <a:cubicBezTo>
                    <a:pt x="5385" y="33394"/>
                    <a:pt x="4861" y="33009"/>
                    <a:pt x="4861" y="30282"/>
                  </a:cubicBezTo>
                  <a:lnTo>
                    <a:pt x="4861" y="5560"/>
                  </a:lnTo>
                  <a:cubicBezTo>
                    <a:pt x="4861" y="6015"/>
                    <a:pt x="23778" y="29023"/>
                    <a:pt x="27869" y="33988"/>
                  </a:cubicBezTo>
                  <a:lnTo>
                    <a:pt x="28639" y="33988"/>
                  </a:lnTo>
                  <a:lnTo>
                    <a:pt x="28639" y="2763"/>
                  </a:lnTo>
                  <a:cubicBezTo>
                    <a:pt x="28639" y="805"/>
                    <a:pt x="29163" y="595"/>
                    <a:pt x="31051" y="490"/>
                  </a:cubicBezTo>
                  <a:lnTo>
                    <a:pt x="31051" y="1"/>
                  </a:lnTo>
                  <a:lnTo>
                    <a:pt x="23848" y="1"/>
                  </a:lnTo>
                  <a:lnTo>
                    <a:pt x="23848" y="490"/>
                  </a:lnTo>
                  <a:cubicBezTo>
                    <a:pt x="25701" y="595"/>
                    <a:pt x="26261" y="805"/>
                    <a:pt x="26261" y="2763"/>
                  </a:cubicBezTo>
                  <a:lnTo>
                    <a:pt x="26261" y="24337"/>
                  </a:lnTo>
                  <a:lnTo>
                    <a:pt x="6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>
              <a:off x="5110750" y="1816350"/>
              <a:ext cx="794650" cy="849725"/>
            </a:xfrm>
            <a:custGeom>
              <a:avLst/>
              <a:gdLst/>
              <a:ahLst/>
              <a:cxnLst/>
              <a:rect l="l" t="t" r="r" b="b"/>
              <a:pathLst>
                <a:path w="31786" h="33989" extrusionOk="0">
                  <a:moveTo>
                    <a:pt x="14547" y="7728"/>
                  </a:moveTo>
                  <a:cubicBezTo>
                    <a:pt x="14547" y="7728"/>
                    <a:pt x="17589" y="15456"/>
                    <a:pt x="20212" y="21750"/>
                  </a:cubicBezTo>
                  <a:lnTo>
                    <a:pt x="8952" y="21750"/>
                  </a:lnTo>
                  <a:cubicBezTo>
                    <a:pt x="11155" y="16330"/>
                    <a:pt x="14547" y="7728"/>
                    <a:pt x="14547" y="7728"/>
                  </a:cubicBezTo>
                  <a:close/>
                  <a:moveTo>
                    <a:pt x="15561" y="1"/>
                  </a:moveTo>
                  <a:cubicBezTo>
                    <a:pt x="13848" y="4092"/>
                    <a:pt x="5910" y="22904"/>
                    <a:pt x="3113" y="29408"/>
                  </a:cubicBezTo>
                  <a:cubicBezTo>
                    <a:pt x="2658" y="30527"/>
                    <a:pt x="1889" y="32310"/>
                    <a:pt x="1295" y="32939"/>
                  </a:cubicBezTo>
                  <a:cubicBezTo>
                    <a:pt x="840" y="33429"/>
                    <a:pt x="420" y="33499"/>
                    <a:pt x="1" y="33499"/>
                  </a:cubicBezTo>
                  <a:lnTo>
                    <a:pt x="1" y="33988"/>
                  </a:lnTo>
                  <a:lnTo>
                    <a:pt x="6470" y="33988"/>
                  </a:lnTo>
                  <a:lnTo>
                    <a:pt x="6470" y="33499"/>
                  </a:lnTo>
                  <a:cubicBezTo>
                    <a:pt x="5945" y="33499"/>
                    <a:pt x="4861" y="33499"/>
                    <a:pt x="4791" y="32555"/>
                  </a:cubicBezTo>
                  <a:cubicBezTo>
                    <a:pt x="4756" y="32240"/>
                    <a:pt x="4826" y="31925"/>
                    <a:pt x="4966" y="31541"/>
                  </a:cubicBezTo>
                  <a:cubicBezTo>
                    <a:pt x="5176" y="30946"/>
                    <a:pt x="6470" y="27624"/>
                    <a:pt x="8113" y="23883"/>
                  </a:cubicBezTo>
                  <a:lnTo>
                    <a:pt x="21051" y="23883"/>
                  </a:lnTo>
                  <a:cubicBezTo>
                    <a:pt x="22310" y="27065"/>
                    <a:pt x="23499" y="29757"/>
                    <a:pt x="24023" y="30946"/>
                  </a:cubicBezTo>
                  <a:cubicBezTo>
                    <a:pt x="24198" y="31296"/>
                    <a:pt x="24513" y="32135"/>
                    <a:pt x="24513" y="32520"/>
                  </a:cubicBezTo>
                  <a:cubicBezTo>
                    <a:pt x="24513" y="33464"/>
                    <a:pt x="23673" y="33499"/>
                    <a:pt x="22729" y="33499"/>
                  </a:cubicBezTo>
                  <a:lnTo>
                    <a:pt x="22729" y="33988"/>
                  </a:lnTo>
                  <a:lnTo>
                    <a:pt x="31786" y="33988"/>
                  </a:lnTo>
                  <a:lnTo>
                    <a:pt x="31786" y="33499"/>
                  </a:lnTo>
                  <a:cubicBezTo>
                    <a:pt x="30667" y="33429"/>
                    <a:pt x="30317" y="33149"/>
                    <a:pt x="29513" y="31296"/>
                  </a:cubicBezTo>
                  <a:lnTo>
                    <a:pt x="16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>
              <a:off x="2374600" y="1816350"/>
              <a:ext cx="927525" cy="849725"/>
            </a:xfrm>
            <a:custGeom>
              <a:avLst/>
              <a:gdLst/>
              <a:ahLst/>
              <a:cxnLst/>
              <a:rect l="l" t="t" r="r" b="b"/>
              <a:pathLst>
                <a:path w="37101" h="33989" extrusionOk="0">
                  <a:moveTo>
                    <a:pt x="70" y="1"/>
                  </a:moveTo>
                  <a:lnTo>
                    <a:pt x="70" y="490"/>
                  </a:lnTo>
                  <a:cubicBezTo>
                    <a:pt x="1119" y="525"/>
                    <a:pt x="1714" y="630"/>
                    <a:pt x="2063" y="1050"/>
                  </a:cubicBezTo>
                  <a:cubicBezTo>
                    <a:pt x="2168" y="1224"/>
                    <a:pt x="2273" y="1364"/>
                    <a:pt x="2343" y="1539"/>
                  </a:cubicBezTo>
                  <a:cubicBezTo>
                    <a:pt x="2413" y="1714"/>
                    <a:pt x="2413" y="1924"/>
                    <a:pt x="2448" y="2099"/>
                  </a:cubicBezTo>
                  <a:cubicBezTo>
                    <a:pt x="2448" y="2308"/>
                    <a:pt x="2448" y="2518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3" y="33394"/>
                    <a:pt x="0" y="33499"/>
                  </a:cubicBezTo>
                  <a:lnTo>
                    <a:pt x="0" y="33988"/>
                  </a:lnTo>
                  <a:lnTo>
                    <a:pt x="7273" y="33988"/>
                  </a:lnTo>
                  <a:lnTo>
                    <a:pt x="7273" y="33499"/>
                  </a:lnTo>
                  <a:cubicBezTo>
                    <a:pt x="5350" y="33394"/>
                    <a:pt x="4826" y="33009"/>
                    <a:pt x="4826" y="30282"/>
                  </a:cubicBezTo>
                  <a:lnTo>
                    <a:pt x="4826" y="6714"/>
                  </a:lnTo>
                  <a:cubicBezTo>
                    <a:pt x="4826" y="6260"/>
                    <a:pt x="4721" y="5386"/>
                    <a:pt x="4721" y="5385"/>
                  </a:cubicBezTo>
                  <a:lnTo>
                    <a:pt x="4721" y="5385"/>
                  </a:lnTo>
                  <a:lnTo>
                    <a:pt x="5175" y="6714"/>
                  </a:lnTo>
                  <a:lnTo>
                    <a:pt x="16889" y="33848"/>
                  </a:lnTo>
                  <a:lnTo>
                    <a:pt x="17624" y="33848"/>
                  </a:lnTo>
                  <a:lnTo>
                    <a:pt x="29582" y="5875"/>
                  </a:lnTo>
                  <a:lnTo>
                    <a:pt x="29932" y="4756"/>
                  </a:lnTo>
                  <a:lnTo>
                    <a:pt x="29932" y="4756"/>
                  </a:lnTo>
                  <a:cubicBezTo>
                    <a:pt x="29932" y="4756"/>
                    <a:pt x="29827" y="5281"/>
                    <a:pt x="29827" y="5805"/>
                  </a:cubicBezTo>
                  <a:lnTo>
                    <a:pt x="29827" y="30247"/>
                  </a:lnTo>
                  <a:cubicBezTo>
                    <a:pt x="29827" y="32974"/>
                    <a:pt x="29303" y="33359"/>
                    <a:pt x="27414" y="33499"/>
                  </a:cubicBezTo>
                  <a:lnTo>
                    <a:pt x="27414" y="33988"/>
                  </a:lnTo>
                  <a:lnTo>
                    <a:pt x="37100" y="33988"/>
                  </a:lnTo>
                  <a:lnTo>
                    <a:pt x="37100" y="33499"/>
                  </a:lnTo>
                  <a:cubicBezTo>
                    <a:pt x="35177" y="33359"/>
                    <a:pt x="34653" y="33009"/>
                    <a:pt x="34653" y="30247"/>
                  </a:cubicBezTo>
                  <a:lnTo>
                    <a:pt x="34653" y="2763"/>
                  </a:lnTo>
                  <a:cubicBezTo>
                    <a:pt x="34653" y="805"/>
                    <a:pt x="35177" y="595"/>
                    <a:pt x="37030" y="490"/>
                  </a:cubicBezTo>
                  <a:lnTo>
                    <a:pt x="37030" y="1"/>
                  </a:lnTo>
                  <a:lnTo>
                    <a:pt x="29512" y="1"/>
                  </a:lnTo>
                  <a:lnTo>
                    <a:pt x="18638" y="25631"/>
                  </a:lnTo>
                  <a:lnTo>
                    <a:pt x="76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>
              <a:off x="5943850" y="1806725"/>
              <a:ext cx="512275" cy="871600"/>
            </a:xfrm>
            <a:custGeom>
              <a:avLst/>
              <a:gdLst/>
              <a:ahLst/>
              <a:cxnLst/>
              <a:rect l="l" t="t" r="r" b="b"/>
              <a:pathLst>
                <a:path w="20491" h="34864" extrusionOk="0">
                  <a:moveTo>
                    <a:pt x="10490" y="1"/>
                  </a:moveTo>
                  <a:cubicBezTo>
                    <a:pt x="5735" y="1"/>
                    <a:pt x="140" y="2868"/>
                    <a:pt x="140" y="8848"/>
                  </a:cubicBezTo>
                  <a:cubicBezTo>
                    <a:pt x="140" y="12939"/>
                    <a:pt x="2588" y="15491"/>
                    <a:pt x="7448" y="17904"/>
                  </a:cubicBezTo>
                  <a:cubicBezTo>
                    <a:pt x="12239" y="20352"/>
                    <a:pt x="15910" y="21296"/>
                    <a:pt x="15910" y="26086"/>
                  </a:cubicBezTo>
                  <a:cubicBezTo>
                    <a:pt x="15910" y="28534"/>
                    <a:pt x="14512" y="32800"/>
                    <a:pt x="9092" y="32800"/>
                  </a:cubicBezTo>
                  <a:cubicBezTo>
                    <a:pt x="6959" y="32800"/>
                    <a:pt x="5245" y="32031"/>
                    <a:pt x="3882" y="30912"/>
                  </a:cubicBezTo>
                  <a:cubicBezTo>
                    <a:pt x="665" y="27869"/>
                    <a:pt x="735" y="25492"/>
                    <a:pt x="490" y="24583"/>
                  </a:cubicBezTo>
                  <a:lnTo>
                    <a:pt x="0" y="24583"/>
                  </a:lnTo>
                  <a:lnTo>
                    <a:pt x="140" y="32100"/>
                  </a:lnTo>
                  <a:lnTo>
                    <a:pt x="140" y="32065"/>
                  </a:lnTo>
                  <a:cubicBezTo>
                    <a:pt x="2420" y="33447"/>
                    <a:pt x="5725" y="34863"/>
                    <a:pt x="9277" y="34863"/>
                  </a:cubicBezTo>
                  <a:cubicBezTo>
                    <a:pt x="9320" y="34863"/>
                    <a:pt x="9363" y="34863"/>
                    <a:pt x="9406" y="34863"/>
                  </a:cubicBezTo>
                  <a:lnTo>
                    <a:pt x="9616" y="34863"/>
                  </a:lnTo>
                  <a:cubicBezTo>
                    <a:pt x="14896" y="34793"/>
                    <a:pt x="20491" y="30877"/>
                    <a:pt x="20491" y="24687"/>
                  </a:cubicBezTo>
                  <a:cubicBezTo>
                    <a:pt x="20491" y="18009"/>
                    <a:pt x="15805" y="16435"/>
                    <a:pt x="11050" y="13988"/>
                  </a:cubicBezTo>
                  <a:cubicBezTo>
                    <a:pt x="6259" y="11645"/>
                    <a:pt x="4266" y="10456"/>
                    <a:pt x="4266" y="7309"/>
                  </a:cubicBezTo>
                  <a:cubicBezTo>
                    <a:pt x="4266" y="5141"/>
                    <a:pt x="5560" y="1994"/>
                    <a:pt x="9791" y="1994"/>
                  </a:cubicBezTo>
                  <a:cubicBezTo>
                    <a:pt x="11155" y="1994"/>
                    <a:pt x="12344" y="2344"/>
                    <a:pt x="13358" y="2903"/>
                  </a:cubicBezTo>
                  <a:cubicBezTo>
                    <a:pt x="16819" y="4791"/>
                    <a:pt x="16959" y="7519"/>
                    <a:pt x="17414" y="9232"/>
                  </a:cubicBezTo>
                  <a:lnTo>
                    <a:pt x="17938" y="9232"/>
                  </a:lnTo>
                  <a:lnTo>
                    <a:pt x="17624" y="1644"/>
                  </a:lnTo>
                  <a:cubicBezTo>
                    <a:pt x="15456" y="735"/>
                    <a:pt x="13707" y="316"/>
                    <a:pt x="12484" y="141"/>
                  </a:cubicBezTo>
                  <a:cubicBezTo>
                    <a:pt x="11749" y="36"/>
                    <a:pt x="11085" y="1"/>
                    <a:pt x="10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>
              <a:off x="238125" y="2773575"/>
              <a:ext cx="1727375" cy="914400"/>
            </a:xfrm>
            <a:custGeom>
              <a:avLst/>
              <a:gdLst/>
              <a:ahLst/>
              <a:cxnLst/>
              <a:rect l="l" t="t" r="r" b="b"/>
              <a:pathLst>
                <a:path w="69095" h="36576" extrusionOk="0">
                  <a:moveTo>
                    <a:pt x="63500" y="1923"/>
                  </a:moveTo>
                  <a:cubicBezTo>
                    <a:pt x="64374" y="2728"/>
                    <a:pt x="67416" y="5455"/>
                    <a:pt x="67836" y="5840"/>
                  </a:cubicBezTo>
                  <a:cubicBezTo>
                    <a:pt x="66929" y="8596"/>
                    <a:pt x="65743" y="11317"/>
                    <a:pt x="64592" y="13621"/>
                  </a:cubicBezTo>
                  <a:lnTo>
                    <a:pt x="64592" y="13621"/>
                  </a:lnTo>
                  <a:lnTo>
                    <a:pt x="65598" y="7203"/>
                  </a:lnTo>
                  <a:lnTo>
                    <a:pt x="62626" y="4511"/>
                  </a:lnTo>
                  <a:cubicBezTo>
                    <a:pt x="62906" y="3672"/>
                    <a:pt x="63220" y="2833"/>
                    <a:pt x="63500" y="1923"/>
                  </a:cubicBezTo>
                  <a:close/>
                  <a:moveTo>
                    <a:pt x="5595" y="1923"/>
                  </a:moveTo>
                  <a:cubicBezTo>
                    <a:pt x="5874" y="2833"/>
                    <a:pt x="6189" y="3672"/>
                    <a:pt x="6504" y="4511"/>
                  </a:cubicBezTo>
                  <a:lnTo>
                    <a:pt x="3497" y="7203"/>
                  </a:lnTo>
                  <a:lnTo>
                    <a:pt x="4511" y="13637"/>
                  </a:lnTo>
                  <a:cubicBezTo>
                    <a:pt x="3357" y="11294"/>
                    <a:pt x="2133" y="8567"/>
                    <a:pt x="1259" y="5840"/>
                  </a:cubicBezTo>
                  <a:cubicBezTo>
                    <a:pt x="1713" y="5455"/>
                    <a:pt x="4721" y="2728"/>
                    <a:pt x="5595" y="1923"/>
                  </a:cubicBezTo>
                  <a:close/>
                  <a:moveTo>
                    <a:pt x="5245" y="11155"/>
                  </a:moveTo>
                  <a:lnTo>
                    <a:pt x="5245" y="11155"/>
                  </a:lnTo>
                  <a:cubicBezTo>
                    <a:pt x="5839" y="12378"/>
                    <a:pt x="6469" y="13567"/>
                    <a:pt x="7168" y="14756"/>
                  </a:cubicBezTo>
                  <a:cubicBezTo>
                    <a:pt x="6714" y="15176"/>
                    <a:pt x="6294" y="15560"/>
                    <a:pt x="5979" y="15805"/>
                  </a:cubicBezTo>
                  <a:lnTo>
                    <a:pt x="5245" y="11155"/>
                  </a:lnTo>
                  <a:close/>
                  <a:moveTo>
                    <a:pt x="63850" y="11155"/>
                  </a:moveTo>
                  <a:lnTo>
                    <a:pt x="63115" y="15805"/>
                  </a:lnTo>
                  <a:cubicBezTo>
                    <a:pt x="62801" y="15560"/>
                    <a:pt x="62416" y="15176"/>
                    <a:pt x="61926" y="14756"/>
                  </a:cubicBezTo>
                  <a:cubicBezTo>
                    <a:pt x="61926" y="14756"/>
                    <a:pt x="61961" y="14721"/>
                    <a:pt x="61961" y="14721"/>
                  </a:cubicBezTo>
                  <a:cubicBezTo>
                    <a:pt x="62626" y="13567"/>
                    <a:pt x="63255" y="12378"/>
                    <a:pt x="63850" y="11155"/>
                  </a:cubicBezTo>
                  <a:close/>
                  <a:moveTo>
                    <a:pt x="60038" y="3672"/>
                  </a:moveTo>
                  <a:cubicBezTo>
                    <a:pt x="60912" y="4441"/>
                    <a:pt x="63780" y="7029"/>
                    <a:pt x="64269" y="7448"/>
                  </a:cubicBezTo>
                  <a:cubicBezTo>
                    <a:pt x="63115" y="10350"/>
                    <a:pt x="61752" y="13078"/>
                    <a:pt x="60178" y="15595"/>
                  </a:cubicBezTo>
                  <a:lnTo>
                    <a:pt x="60178" y="15630"/>
                  </a:lnTo>
                  <a:cubicBezTo>
                    <a:pt x="54653" y="24442"/>
                    <a:pt x="46821" y="30911"/>
                    <a:pt x="37555" y="34303"/>
                  </a:cubicBezTo>
                  <a:cubicBezTo>
                    <a:pt x="37555" y="34303"/>
                    <a:pt x="34897" y="35282"/>
                    <a:pt x="34547" y="35422"/>
                  </a:cubicBezTo>
                  <a:cubicBezTo>
                    <a:pt x="34233" y="35282"/>
                    <a:pt x="31540" y="34303"/>
                    <a:pt x="31540" y="34303"/>
                  </a:cubicBezTo>
                  <a:cubicBezTo>
                    <a:pt x="22274" y="30911"/>
                    <a:pt x="14441" y="24442"/>
                    <a:pt x="8917" y="15595"/>
                  </a:cubicBezTo>
                  <a:cubicBezTo>
                    <a:pt x="7308" y="13043"/>
                    <a:pt x="5944" y="10315"/>
                    <a:pt x="4825" y="7448"/>
                  </a:cubicBezTo>
                  <a:cubicBezTo>
                    <a:pt x="5315" y="7029"/>
                    <a:pt x="8217" y="4441"/>
                    <a:pt x="9056" y="3672"/>
                  </a:cubicBezTo>
                  <a:cubicBezTo>
                    <a:pt x="10210" y="6924"/>
                    <a:pt x="11644" y="10001"/>
                    <a:pt x="13392" y="12798"/>
                  </a:cubicBezTo>
                  <a:cubicBezTo>
                    <a:pt x="18288" y="20631"/>
                    <a:pt x="25211" y="26365"/>
                    <a:pt x="33358" y="29337"/>
                  </a:cubicBezTo>
                  <a:lnTo>
                    <a:pt x="34547" y="29757"/>
                  </a:lnTo>
                  <a:lnTo>
                    <a:pt x="35736" y="29337"/>
                  </a:lnTo>
                  <a:cubicBezTo>
                    <a:pt x="43884" y="26365"/>
                    <a:pt x="50807" y="20631"/>
                    <a:pt x="55702" y="12798"/>
                  </a:cubicBezTo>
                  <a:cubicBezTo>
                    <a:pt x="57451" y="10001"/>
                    <a:pt x="58884" y="6924"/>
                    <a:pt x="60038" y="3672"/>
                  </a:cubicBezTo>
                  <a:close/>
                  <a:moveTo>
                    <a:pt x="6119" y="0"/>
                  </a:moveTo>
                  <a:lnTo>
                    <a:pt x="5490" y="560"/>
                  </a:lnTo>
                  <a:lnTo>
                    <a:pt x="0" y="5525"/>
                  </a:lnTo>
                  <a:lnTo>
                    <a:pt x="105" y="5840"/>
                  </a:lnTo>
                  <a:cubicBezTo>
                    <a:pt x="1399" y="10036"/>
                    <a:pt x="3567" y="14302"/>
                    <a:pt x="5140" y="17169"/>
                  </a:cubicBezTo>
                  <a:lnTo>
                    <a:pt x="5455" y="17763"/>
                  </a:lnTo>
                  <a:lnTo>
                    <a:pt x="7728" y="15735"/>
                  </a:lnTo>
                  <a:cubicBezTo>
                    <a:pt x="7798" y="15875"/>
                    <a:pt x="7868" y="16050"/>
                    <a:pt x="7972" y="16190"/>
                  </a:cubicBezTo>
                  <a:cubicBezTo>
                    <a:pt x="13672" y="25246"/>
                    <a:pt x="21680" y="31855"/>
                    <a:pt x="31156" y="35352"/>
                  </a:cubicBezTo>
                  <a:lnTo>
                    <a:pt x="34547" y="36575"/>
                  </a:lnTo>
                  <a:lnTo>
                    <a:pt x="37939" y="35352"/>
                  </a:lnTo>
                  <a:cubicBezTo>
                    <a:pt x="47415" y="31855"/>
                    <a:pt x="55458" y="25246"/>
                    <a:pt x="61122" y="16190"/>
                  </a:cubicBezTo>
                  <a:cubicBezTo>
                    <a:pt x="61227" y="16050"/>
                    <a:pt x="61297" y="15875"/>
                    <a:pt x="61402" y="15735"/>
                  </a:cubicBezTo>
                  <a:lnTo>
                    <a:pt x="63640" y="17763"/>
                  </a:lnTo>
                  <a:lnTo>
                    <a:pt x="63955" y="17169"/>
                  </a:lnTo>
                  <a:cubicBezTo>
                    <a:pt x="65528" y="14337"/>
                    <a:pt x="67661" y="10071"/>
                    <a:pt x="68990" y="5840"/>
                  </a:cubicBezTo>
                  <a:lnTo>
                    <a:pt x="69095" y="5525"/>
                  </a:lnTo>
                  <a:lnTo>
                    <a:pt x="62975" y="0"/>
                  </a:lnTo>
                  <a:lnTo>
                    <a:pt x="62731" y="839"/>
                  </a:lnTo>
                  <a:cubicBezTo>
                    <a:pt x="62416" y="1818"/>
                    <a:pt x="62101" y="2798"/>
                    <a:pt x="61752" y="3742"/>
                  </a:cubicBezTo>
                  <a:lnTo>
                    <a:pt x="59584" y="1783"/>
                  </a:lnTo>
                  <a:lnTo>
                    <a:pt x="59304" y="2553"/>
                  </a:lnTo>
                  <a:cubicBezTo>
                    <a:pt x="58150" y="6014"/>
                    <a:pt x="56612" y="9266"/>
                    <a:pt x="54758" y="12204"/>
                  </a:cubicBezTo>
                  <a:cubicBezTo>
                    <a:pt x="50003" y="19826"/>
                    <a:pt x="43289" y="25421"/>
                    <a:pt x="35352" y="28323"/>
                  </a:cubicBezTo>
                  <a:cubicBezTo>
                    <a:pt x="35352" y="28323"/>
                    <a:pt x="34792" y="28533"/>
                    <a:pt x="34547" y="28603"/>
                  </a:cubicBezTo>
                  <a:cubicBezTo>
                    <a:pt x="34303" y="28533"/>
                    <a:pt x="33743" y="28323"/>
                    <a:pt x="33743" y="28323"/>
                  </a:cubicBezTo>
                  <a:cubicBezTo>
                    <a:pt x="25806" y="25421"/>
                    <a:pt x="19092" y="19826"/>
                    <a:pt x="14301" y="12204"/>
                  </a:cubicBezTo>
                  <a:cubicBezTo>
                    <a:pt x="12483" y="9301"/>
                    <a:pt x="10945" y="6049"/>
                    <a:pt x="9791" y="2553"/>
                  </a:cubicBezTo>
                  <a:lnTo>
                    <a:pt x="9511" y="1749"/>
                  </a:lnTo>
                  <a:lnTo>
                    <a:pt x="8917" y="2308"/>
                  </a:lnTo>
                  <a:lnTo>
                    <a:pt x="7343" y="3707"/>
                  </a:lnTo>
                  <a:cubicBezTo>
                    <a:pt x="6993" y="2798"/>
                    <a:pt x="6679" y="1818"/>
                    <a:pt x="6364" y="839"/>
                  </a:cubicBezTo>
                  <a:lnTo>
                    <a:pt x="6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>
              <a:off x="428675" y="3047175"/>
              <a:ext cx="98825" cy="87450"/>
            </a:xfrm>
            <a:custGeom>
              <a:avLst/>
              <a:gdLst/>
              <a:ahLst/>
              <a:cxnLst/>
              <a:rect l="l" t="t" r="r" b="b"/>
              <a:pathLst>
                <a:path w="3953" h="3498" extrusionOk="0">
                  <a:moveTo>
                    <a:pt x="3218" y="420"/>
                  </a:moveTo>
                  <a:lnTo>
                    <a:pt x="2379" y="1330"/>
                  </a:lnTo>
                  <a:lnTo>
                    <a:pt x="1994" y="665"/>
                  </a:lnTo>
                  <a:lnTo>
                    <a:pt x="3218" y="420"/>
                  </a:lnTo>
                  <a:close/>
                  <a:moveTo>
                    <a:pt x="3393" y="1"/>
                  </a:moveTo>
                  <a:cubicBezTo>
                    <a:pt x="2448" y="141"/>
                    <a:pt x="1015" y="385"/>
                    <a:pt x="385" y="420"/>
                  </a:cubicBezTo>
                  <a:lnTo>
                    <a:pt x="211" y="211"/>
                  </a:lnTo>
                  <a:lnTo>
                    <a:pt x="1" y="315"/>
                  </a:lnTo>
                  <a:cubicBezTo>
                    <a:pt x="106" y="455"/>
                    <a:pt x="211" y="595"/>
                    <a:pt x="281" y="770"/>
                  </a:cubicBezTo>
                  <a:cubicBezTo>
                    <a:pt x="385" y="945"/>
                    <a:pt x="455" y="1120"/>
                    <a:pt x="560" y="1295"/>
                  </a:cubicBezTo>
                  <a:lnTo>
                    <a:pt x="735" y="1190"/>
                  </a:lnTo>
                  <a:lnTo>
                    <a:pt x="665" y="945"/>
                  </a:lnTo>
                  <a:lnTo>
                    <a:pt x="1609" y="735"/>
                  </a:lnTo>
                  <a:lnTo>
                    <a:pt x="2099" y="1609"/>
                  </a:lnTo>
                  <a:cubicBezTo>
                    <a:pt x="1924" y="1854"/>
                    <a:pt x="1609" y="2134"/>
                    <a:pt x="1434" y="2309"/>
                  </a:cubicBezTo>
                  <a:lnTo>
                    <a:pt x="1260" y="2134"/>
                  </a:lnTo>
                  <a:lnTo>
                    <a:pt x="1085" y="2204"/>
                  </a:lnTo>
                  <a:cubicBezTo>
                    <a:pt x="1190" y="2448"/>
                    <a:pt x="1330" y="2658"/>
                    <a:pt x="1434" y="2868"/>
                  </a:cubicBezTo>
                  <a:cubicBezTo>
                    <a:pt x="1574" y="3078"/>
                    <a:pt x="1679" y="3288"/>
                    <a:pt x="1784" y="3497"/>
                  </a:cubicBezTo>
                  <a:lnTo>
                    <a:pt x="1959" y="3393"/>
                  </a:lnTo>
                  <a:lnTo>
                    <a:pt x="1889" y="3148"/>
                  </a:lnTo>
                  <a:cubicBezTo>
                    <a:pt x="2064" y="2903"/>
                    <a:pt x="2623" y="2239"/>
                    <a:pt x="3043" y="1749"/>
                  </a:cubicBezTo>
                  <a:lnTo>
                    <a:pt x="3952" y="770"/>
                  </a:lnTo>
                  <a:lnTo>
                    <a:pt x="3847" y="490"/>
                  </a:lnTo>
                  <a:cubicBezTo>
                    <a:pt x="3707" y="315"/>
                    <a:pt x="3532" y="176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>
              <a:off x="502975" y="3133725"/>
              <a:ext cx="114550" cy="110175"/>
            </a:xfrm>
            <a:custGeom>
              <a:avLst/>
              <a:gdLst/>
              <a:ahLst/>
              <a:cxnLst/>
              <a:rect l="l" t="t" r="r" b="b"/>
              <a:pathLst>
                <a:path w="4582" h="4407" extrusionOk="0">
                  <a:moveTo>
                    <a:pt x="2589" y="1"/>
                  </a:moveTo>
                  <a:lnTo>
                    <a:pt x="2414" y="105"/>
                  </a:lnTo>
                  <a:lnTo>
                    <a:pt x="2554" y="385"/>
                  </a:lnTo>
                  <a:cubicBezTo>
                    <a:pt x="2344" y="560"/>
                    <a:pt x="2134" y="735"/>
                    <a:pt x="1854" y="945"/>
                  </a:cubicBezTo>
                  <a:lnTo>
                    <a:pt x="1120" y="1469"/>
                  </a:lnTo>
                  <a:cubicBezTo>
                    <a:pt x="840" y="1679"/>
                    <a:pt x="595" y="1819"/>
                    <a:pt x="386" y="1959"/>
                  </a:cubicBezTo>
                  <a:lnTo>
                    <a:pt x="141" y="1749"/>
                  </a:lnTo>
                  <a:lnTo>
                    <a:pt x="1" y="1889"/>
                  </a:lnTo>
                  <a:cubicBezTo>
                    <a:pt x="106" y="2029"/>
                    <a:pt x="211" y="2168"/>
                    <a:pt x="316" y="2343"/>
                  </a:cubicBezTo>
                  <a:cubicBezTo>
                    <a:pt x="456" y="2483"/>
                    <a:pt x="525" y="2623"/>
                    <a:pt x="665" y="2798"/>
                  </a:cubicBezTo>
                  <a:lnTo>
                    <a:pt x="805" y="2658"/>
                  </a:lnTo>
                  <a:lnTo>
                    <a:pt x="700" y="2413"/>
                  </a:lnTo>
                  <a:cubicBezTo>
                    <a:pt x="1120" y="2064"/>
                    <a:pt x="1784" y="1574"/>
                    <a:pt x="2274" y="1189"/>
                  </a:cubicBezTo>
                  <a:lnTo>
                    <a:pt x="2309" y="1189"/>
                  </a:lnTo>
                  <a:cubicBezTo>
                    <a:pt x="1959" y="2029"/>
                    <a:pt x="1679" y="2938"/>
                    <a:pt x="1330" y="3812"/>
                  </a:cubicBezTo>
                  <a:cubicBezTo>
                    <a:pt x="1400" y="3917"/>
                    <a:pt x="1470" y="4022"/>
                    <a:pt x="1540" y="4127"/>
                  </a:cubicBezTo>
                  <a:cubicBezTo>
                    <a:pt x="1644" y="4197"/>
                    <a:pt x="1679" y="4301"/>
                    <a:pt x="1749" y="4406"/>
                  </a:cubicBezTo>
                  <a:cubicBezTo>
                    <a:pt x="1994" y="4197"/>
                    <a:pt x="2309" y="3952"/>
                    <a:pt x="2693" y="3672"/>
                  </a:cubicBezTo>
                  <a:lnTo>
                    <a:pt x="3428" y="3148"/>
                  </a:lnTo>
                  <a:cubicBezTo>
                    <a:pt x="3707" y="2938"/>
                    <a:pt x="3952" y="2798"/>
                    <a:pt x="4162" y="2658"/>
                  </a:cubicBezTo>
                  <a:lnTo>
                    <a:pt x="4407" y="2868"/>
                  </a:lnTo>
                  <a:lnTo>
                    <a:pt x="4582" y="2728"/>
                  </a:lnTo>
                  <a:cubicBezTo>
                    <a:pt x="4442" y="2588"/>
                    <a:pt x="4337" y="2448"/>
                    <a:pt x="4232" y="2273"/>
                  </a:cubicBezTo>
                  <a:cubicBezTo>
                    <a:pt x="4127" y="2133"/>
                    <a:pt x="4022" y="1959"/>
                    <a:pt x="3917" y="1819"/>
                  </a:cubicBezTo>
                  <a:lnTo>
                    <a:pt x="3742" y="1924"/>
                  </a:lnTo>
                  <a:lnTo>
                    <a:pt x="3847" y="2203"/>
                  </a:lnTo>
                  <a:cubicBezTo>
                    <a:pt x="3428" y="2553"/>
                    <a:pt x="2274" y="3427"/>
                    <a:pt x="2274" y="3427"/>
                  </a:cubicBezTo>
                  <a:cubicBezTo>
                    <a:pt x="2554" y="2623"/>
                    <a:pt x="2903" y="1679"/>
                    <a:pt x="3218" y="840"/>
                  </a:cubicBezTo>
                  <a:cubicBezTo>
                    <a:pt x="3113" y="700"/>
                    <a:pt x="3008" y="560"/>
                    <a:pt x="2903" y="420"/>
                  </a:cubicBezTo>
                  <a:cubicBezTo>
                    <a:pt x="2798" y="280"/>
                    <a:pt x="2693" y="140"/>
                    <a:pt x="2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>
              <a:off x="600025" y="3257425"/>
              <a:ext cx="98800" cy="87875"/>
            </a:xfrm>
            <a:custGeom>
              <a:avLst/>
              <a:gdLst/>
              <a:ahLst/>
              <a:cxnLst/>
              <a:rect l="l" t="t" r="r" b="b"/>
              <a:pathLst>
                <a:path w="3952" h="3515" extrusionOk="0">
                  <a:moveTo>
                    <a:pt x="1810" y="1"/>
                  </a:moveTo>
                  <a:cubicBezTo>
                    <a:pt x="1423" y="1"/>
                    <a:pt x="1047" y="140"/>
                    <a:pt x="735" y="437"/>
                  </a:cubicBezTo>
                  <a:cubicBezTo>
                    <a:pt x="0" y="1102"/>
                    <a:pt x="70" y="2116"/>
                    <a:pt x="665" y="2745"/>
                  </a:cubicBezTo>
                  <a:cubicBezTo>
                    <a:pt x="1049" y="3200"/>
                    <a:pt x="1504" y="3445"/>
                    <a:pt x="2238" y="3514"/>
                  </a:cubicBezTo>
                  <a:lnTo>
                    <a:pt x="2308" y="3130"/>
                  </a:lnTo>
                  <a:cubicBezTo>
                    <a:pt x="1854" y="3060"/>
                    <a:pt x="1574" y="2885"/>
                    <a:pt x="1364" y="2675"/>
                  </a:cubicBezTo>
                  <a:cubicBezTo>
                    <a:pt x="909" y="2186"/>
                    <a:pt x="874" y="1486"/>
                    <a:pt x="1434" y="962"/>
                  </a:cubicBezTo>
                  <a:cubicBezTo>
                    <a:pt x="1682" y="729"/>
                    <a:pt x="1938" y="634"/>
                    <a:pt x="2175" y="634"/>
                  </a:cubicBezTo>
                  <a:cubicBezTo>
                    <a:pt x="2473" y="634"/>
                    <a:pt x="2743" y="783"/>
                    <a:pt x="2938" y="997"/>
                  </a:cubicBezTo>
                  <a:cubicBezTo>
                    <a:pt x="3112" y="1207"/>
                    <a:pt x="3252" y="1486"/>
                    <a:pt x="3287" y="1731"/>
                  </a:cubicBezTo>
                  <a:lnTo>
                    <a:pt x="3112" y="1941"/>
                  </a:lnTo>
                  <a:lnTo>
                    <a:pt x="3287" y="2116"/>
                  </a:lnTo>
                  <a:cubicBezTo>
                    <a:pt x="3462" y="1941"/>
                    <a:pt x="3742" y="1801"/>
                    <a:pt x="3952" y="1696"/>
                  </a:cubicBezTo>
                  <a:cubicBezTo>
                    <a:pt x="3812" y="1312"/>
                    <a:pt x="3602" y="1032"/>
                    <a:pt x="3322" y="717"/>
                  </a:cubicBezTo>
                  <a:cubicBezTo>
                    <a:pt x="2880" y="255"/>
                    <a:pt x="2334" y="1"/>
                    <a:pt x="1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>
              <a:off x="694425" y="3348925"/>
              <a:ext cx="105800" cy="89325"/>
            </a:xfrm>
            <a:custGeom>
              <a:avLst/>
              <a:gdLst/>
              <a:ahLst/>
              <a:cxnLst/>
              <a:rect l="l" t="t" r="r" b="b"/>
              <a:pathLst>
                <a:path w="4232" h="3573" extrusionOk="0">
                  <a:moveTo>
                    <a:pt x="2345" y="626"/>
                  </a:moveTo>
                  <a:cubicBezTo>
                    <a:pt x="2543" y="626"/>
                    <a:pt x="2735" y="691"/>
                    <a:pt x="2903" y="834"/>
                  </a:cubicBezTo>
                  <a:cubicBezTo>
                    <a:pt x="3358" y="1218"/>
                    <a:pt x="3323" y="1883"/>
                    <a:pt x="2868" y="2407"/>
                  </a:cubicBezTo>
                  <a:cubicBezTo>
                    <a:pt x="2581" y="2738"/>
                    <a:pt x="2239" y="2930"/>
                    <a:pt x="1902" y="2930"/>
                  </a:cubicBezTo>
                  <a:cubicBezTo>
                    <a:pt x="1705" y="2930"/>
                    <a:pt x="1510" y="2864"/>
                    <a:pt x="1329" y="2722"/>
                  </a:cubicBezTo>
                  <a:cubicBezTo>
                    <a:pt x="875" y="2337"/>
                    <a:pt x="910" y="1673"/>
                    <a:pt x="1364" y="1148"/>
                  </a:cubicBezTo>
                  <a:cubicBezTo>
                    <a:pt x="1651" y="817"/>
                    <a:pt x="2007" y="626"/>
                    <a:pt x="2345" y="626"/>
                  </a:cubicBezTo>
                  <a:close/>
                  <a:moveTo>
                    <a:pt x="1930" y="0"/>
                  </a:moveTo>
                  <a:cubicBezTo>
                    <a:pt x="1457" y="0"/>
                    <a:pt x="1018" y="214"/>
                    <a:pt x="700" y="589"/>
                  </a:cubicBezTo>
                  <a:cubicBezTo>
                    <a:pt x="1" y="1393"/>
                    <a:pt x="176" y="2337"/>
                    <a:pt x="1050" y="3071"/>
                  </a:cubicBezTo>
                  <a:cubicBezTo>
                    <a:pt x="1472" y="3412"/>
                    <a:pt x="1917" y="3572"/>
                    <a:pt x="2328" y="3572"/>
                  </a:cubicBezTo>
                  <a:cubicBezTo>
                    <a:pt x="2803" y="3572"/>
                    <a:pt x="3233" y="3360"/>
                    <a:pt x="3532" y="2967"/>
                  </a:cubicBezTo>
                  <a:cubicBezTo>
                    <a:pt x="4232" y="2162"/>
                    <a:pt x="4057" y="1253"/>
                    <a:pt x="3183" y="519"/>
                  </a:cubicBezTo>
                  <a:cubicBezTo>
                    <a:pt x="2777" y="161"/>
                    <a:pt x="2340" y="0"/>
                    <a:pt x="19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>
              <a:off x="805450" y="3420450"/>
              <a:ext cx="102300" cy="114550"/>
            </a:xfrm>
            <a:custGeom>
              <a:avLst/>
              <a:gdLst/>
              <a:ahLst/>
              <a:cxnLst/>
              <a:rect l="l" t="t" r="r" b="b"/>
              <a:pathLst>
                <a:path w="4092" h="4582" extrusionOk="0">
                  <a:moveTo>
                    <a:pt x="2483" y="1015"/>
                  </a:moveTo>
                  <a:cubicBezTo>
                    <a:pt x="2588" y="1050"/>
                    <a:pt x="2693" y="1085"/>
                    <a:pt x="2868" y="1224"/>
                  </a:cubicBezTo>
                  <a:cubicBezTo>
                    <a:pt x="3183" y="1399"/>
                    <a:pt x="3252" y="1644"/>
                    <a:pt x="3113" y="1889"/>
                  </a:cubicBezTo>
                  <a:cubicBezTo>
                    <a:pt x="3008" y="2046"/>
                    <a:pt x="2877" y="2116"/>
                    <a:pt x="2724" y="2116"/>
                  </a:cubicBezTo>
                  <a:cubicBezTo>
                    <a:pt x="2571" y="2116"/>
                    <a:pt x="2396" y="2046"/>
                    <a:pt x="2203" y="1924"/>
                  </a:cubicBezTo>
                  <a:cubicBezTo>
                    <a:pt x="2134" y="1889"/>
                    <a:pt x="2029" y="1819"/>
                    <a:pt x="1959" y="1784"/>
                  </a:cubicBezTo>
                  <a:lnTo>
                    <a:pt x="2099" y="1539"/>
                  </a:lnTo>
                  <a:cubicBezTo>
                    <a:pt x="2238" y="1329"/>
                    <a:pt x="2378" y="1120"/>
                    <a:pt x="2483" y="1015"/>
                  </a:cubicBezTo>
                  <a:close/>
                  <a:moveTo>
                    <a:pt x="1714" y="1"/>
                  </a:moveTo>
                  <a:lnTo>
                    <a:pt x="1609" y="175"/>
                  </a:lnTo>
                  <a:lnTo>
                    <a:pt x="1819" y="385"/>
                  </a:lnTo>
                  <a:cubicBezTo>
                    <a:pt x="1679" y="630"/>
                    <a:pt x="1574" y="875"/>
                    <a:pt x="1364" y="1155"/>
                  </a:cubicBezTo>
                  <a:lnTo>
                    <a:pt x="910" y="1959"/>
                  </a:lnTo>
                  <a:cubicBezTo>
                    <a:pt x="700" y="2204"/>
                    <a:pt x="560" y="2448"/>
                    <a:pt x="385" y="2658"/>
                  </a:cubicBezTo>
                  <a:lnTo>
                    <a:pt x="105" y="2553"/>
                  </a:lnTo>
                  <a:lnTo>
                    <a:pt x="1" y="2728"/>
                  </a:lnTo>
                  <a:cubicBezTo>
                    <a:pt x="210" y="2868"/>
                    <a:pt x="420" y="2973"/>
                    <a:pt x="630" y="3113"/>
                  </a:cubicBezTo>
                  <a:cubicBezTo>
                    <a:pt x="840" y="3253"/>
                    <a:pt x="1050" y="3392"/>
                    <a:pt x="1259" y="3532"/>
                  </a:cubicBezTo>
                  <a:lnTo>
                    <a:pt x="1364" y="3357"/>
                  </a:lnTo>
                  <a:lnTo>
                    <a:pt x="1154" y="3148"/>
                  </a:lnTo>
                  <a:cubicBezTo>
                    <a:pt x="1259" y="2903"/>
                    <a:pt x="1399" y="2658"/>
                    <a:pt x="1574" y="2378"/>
                  </a:cubicBezTo>
                  <a:lnTo>
                    <a:pt x="1749" y="2134"/>
                  </a:lnTo>
                  <a:lnTo>
                    <a:pt x="1959" y="2273"/>
                  </a:lnTo>
                  <a:cubicBezTo>
                    <a:pt x="1994" y="2728"/>
                    <a:pt x="2029" y="3532"/>
                    <a:pt x="2099" y="4127"/>
                  </a:cubicBezTo>
                  <a:cubicBezTo>
                    <a:pt x="2378" y="4267"/>
                    <a:pt x="2658" y="4406"/>
                    <a:pt x="2938" y="4581"/>
                  </a:cubicBezTo>
                  <a:lnTo>
                    <a:pt x="3043" y="4406"/>
                  </a:lnTo>
                  <a:lnTo>
                    <a:pt x="2973" y="4267"/>
                  </a:lnTo>
                  <a:cubicBezTo>
                    <a:pt x="2903" y="4057"/>
                    <a:pt x="2763" y="2903"/>
                    <a:pt x="2728" y="2588"/>
                  </a:cubicBezTo>
                  <a:lnTo>
                    <a:pt x="2728" y="2588"/>
                  </a:lnTo>
                  <a:cubicBezTo>
                    <a:pt x="2871" y="2659"/>
                    <a:pt x="3017" y="2694"/>
                    <a:pt x="3158" y="2694"/>
                  </a:cubicBezTo>
                  <a:cubicBezTo>
                    <a:pt x="3432" y="2694"/>
                    <a:pt x="3685" y="2562"/>
                    <a:pt x="3847" y="2308"/>
                  </a:cubicBezTo>
                  <a:cubicBezTo>
                    <a:pt x="4092" y="1959"/>
                    <a:pt x="4092" y="1504"/>
                    <a:pt x="3322" y="1015"/>
                  </a:cubicBezTo>
                  <a:cubicBezTo>
                    <a:pt x="3148" y="875"/>
                    <a:pt x="2938" y="770"/>
                    <a:pt x="2763" y="665"/>
                  </a:cubicBezTo>
                  <a:cubicBezTo>
                    <a:pt x="2553" y="560"/>
                    <a:pt x="2378" y="455"/>
                    <a:pt x="2203" y="315"/>
                  </a:cubicBezTo>
                  <a:cubicBezTo>
                    <a:pt x="2029" y="210"/>
                    <a:pt x="1854" y="10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>
              <a:off x="921725" y="3500875"/>
              <a:ext cx="85675" cy="94425"/>
            </a:xfrm>
            <a:custGeom>
              <a:avLst/>
              <a:gdLst/>
              <a:ahLst/>
              <a:cxnLst/>
              <a:rect l="l" t="t" r="r" b="b"/>
              <a:pathLst>
                <a:path w="3427" h="3777" extrusionOk="0">
                  <a:moveTo>
                    <a:pt x="2623" y="420"/>
                  </a:moveTo>
                  <a:lnTo>
                    <a:pt x="2483" y="1679"/>
                  </a:lnTo>
                  <a:lnTo>
                    <a:pt x="1783" y="1364"/>
                  </a:lnTo>
                  <a:lnTo>
                    <a:pt x="2623" y="420"/>
                  </a:lnTo>
                  <a:close/>
                  <a:moveTo>
                    <a:pt x="2483" y="1"/>
                  </a:moveTo>
                  <a:cubicBezTo>
                    <a:pt x="1853" y="700"/>
                    <a:pt x="839" y="1714"/>
                    <a:pt x="315" y="2134"/>
                  </a:cubicBezTo>
                  <a:lnTo>
                    <a:pt x="70" y="2064"/>
                  </a:lnTo>
                  <a:lnTo>
                    <a:pt x="0" y="2273"/>
                  </a:lnTo>
                  <a:cubicBezTo>
                    <a:pt x="140" y="2343"/>
                    <a:pt x="315" y="2413"/>
                    <a:pt x="455" y="2483"/>
                  </a:cubicBezTo>
                  <a:cubicBezTo>
                    <a:pt x="630" y="2553"/>
                    <a:pt x="839" y="2658"/>
                    <a:pt x="1014" y="2728"/>
                  </a:cubicBezTo>
                  <a:lnTo>
                    <a:pt x="1119" y="2553"/>
                  </a:lnTo>
                  <a:lnTo>
                    <a:pt x="874" y="2378"/>
                  </a:lnTo>
                  <a:lnTo>
                    <a:pt x="1504" y="1644"/>
                  </a:lnTo>
                  <a:lnTo>
                    <a:pt x="2448" y="2064"/>
                  </a:lnTo>
                  <a:cubicBezTo>
                    <a:pt x="2448" y="2343"/>
                    <a:pt x="2378" y="2763"/>
                    <a:pt x="2308" y="3043"/>
                  </a:cubicBezTo>
                  <a:lnTo>
                    <a:pt x="2063" y="2973"/>
                  </a:lnTo>
                  <a:lnTo>
                    <a:pt x="1958" y="3148"/>
                  </a:lnTo>
                  <a:cubicBezTo>
                    <a:pt x="2203" y="3252"/>
                    <a:pt x="2448" y="3357"/>
                    <a:pt x="2658" y="3462"/>
                  </a:cubicBezTo>
                  <a:cubicBezTo>
                    <a:pt x="2867" y="3567"/>
                    <a:pt x="3112" y="3672"/>
                    <a:pt x="3322" y="3777"/>
                  </a:cubicBezTo>
                  <a:lnTo>
                    <a:pt x="3392" y="3602"/>
                  </a:lnTo>
                  <a:lnTo>
                    <a:pt x="3182" y="3427"/>
                  </a:lnTo>
                  <a:cubicBezTo>
                    <a:pt x="3182" y="3148"/>
                    <a:pt x="3217" y="2273"/>
                    <a:pt x="3287" y="1609"/>
                  </a:cubicBezTo>
                  <a:lnTo>
                    <a:pt x="3427" y="315"/>
                  </a:lnTo>
                  <a:lnTo>
                    <a:pt x="3182" y="105"/>
                  </a:lnTo>
                  <a:cubicBezTo>
                    <a:pt x="2972" y="70"/>
                    <a:pt x="2728" y="70"/>
                    <a:pt x="2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>
              <a:off x="1180475" y="3500000"/>
              <a:ext cx="66450" cy="89200"/>
            </a:xfrm>
            <a:custGeom>
              <a:avLst/>
              <a:gdLst/>
              <a:ahLst/>
              <a:cxnLst/>
              <a:rect l="l" t="t" r="r" b="b"/>
              <a:pathLst>
                <a:path w="2658" h="3568" extrusionOk="0">
                  <a:moveTo>
                    <a:pt x="1364" y="1"/>
                  </a:moveTo>
                  <a:cubicBezTo>
                    <a:pt x="1119" y="105"/>
                    <a:pt x="910" y="210"/>
                    <a:pt x="665" y="315"/>
                  </a:cubicBezTo>
                  <a:cubicBezTo>
                    <a:pt x="455" y="420"/>
                    <a:pt x="210" y="525"/>
                    <a:pt x="0" y="630"/>
                  </a:cubicBezTo>
                  <a:lnTo>
                    <a:pt x="70" y="805"/>
                  </a:lnTo>
                  <a:lnTo>
                    <a:pt x="350" y="735"/>
                  </a:lnTo>
                  <a:cubicBezTo>
                    <a:pt x="490" y="980"/>
                    <a:pt x="630" y="1224"/>
                    <a:pt x="735" y="1539"/>
                  </a:cubicBezTo>
                  <a:lnTo>
                    <a:pt x="1119" y="2378"/>
                  </a:lnTo>
                  <a:cubicBezTo>
                    <a:pt x="1259" y="2693"/>
                    <a:pt x="1364" y="2938"/>
                    <a:pt x="1434" y="3183"/>
                  </a:cubicBezTo>
                  <a:lnTo>
                    <a:pt x="1189" y="3357"/>
                  </a:lnTo>
                  <a:lnTo>
                    <a:pt x="1294" y="3567"/>
                  </a:lnTo>
                  <a:cubicBezTo>
                    <a:pt x="1504" y="3427"/>
                    <a:pt x="1714" y="3322"/>
                    <a:pt x="1959" y="3252"/>
                  </a:cubicBezTo>
                  <a:cubicBezTo>
                    <a:pt x="2168" y="3148"/>
                    <a:pt x="2413" y="3043"/>
                    <a:pt x="2658" y="2938"/>
                  </a:cubicBezTo>
                  <a:lnTo>
                    <a:pt x="2553" y="2763"/>
                  </a:lnTo>
                  <a:lnTo>
                    <a:pt x="2273" y="2833"/>
                  </a:lnTo>
                  <a:cubicBezTo>
                    <a:pt x="2133" y="2588"/>
                    <a:pt x="2028" y="2343"/>
                    <a:pt x="1889" y="2029"/>
                  </a:cubicBezTo>
                  <a:lnTo>
                    <a:pt x="1504" y="1189"/>
                  </a:lnTo>
                  <a:cubicBezTo>
                    <a:pt x="1364" y="875"/>
                    <a:pt x="1259" y="630"/>
                    <a:pt x="1189" y="385"/>
                  </a:cubicBezTo>
                  <a:lnTo>
                    <a:pt x="1434" y="210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>
              <a:off x="1260025" y="3424825"/>
              <a:ext cx="132025" cy="124150"/>
            </a:xfrm>
            <a:custGeom>
              <a:avLst/>
              <a:gdLst/>
              <a:ahLst/>
              <a:cxnLst/>
              <a:rect l="l" t="t" r="r" b="b"/>
              <a:pathLst>
                <a:path w="5281" h="4966" extrusionOk="0">
                  <a:moveTo>
                    <a:pt x="3602" y="0"/>
                  </a:moveTo>
                  <a:cubicBezTo>
                    <a:pt x="3427" y="105"/>
                    <a:pt x="3252" y="245"/>
                    <a:pt x="3043" y="350"/>
                  </a:cubicBezTo>
                  <a:cubicBezTo>
                    <a:pt x="2868" y="455"/>
                    <a:pt x="2658" y="560"/>
                    <a:pt x="2448" y="700"/>
                  </a:cubicBezTo>
                  <a:cubicBezTo>
                    <a:pt x="2588" y="1084"/>
                    <a:pt x="2903" y="2693"/>
                    <a:pt x="2973" y="3008"/>
                  </a:cubicBezTo>
                  <a:cubicBezTo>
                    <a:pt x="2588" y="2798"/>
                    <a:pt x="1434" y="1784"/>
                    <a:pt x="1119" y="1504"/>
                  </a:cubicBezTo>
                  <a:cubicBezTo>
                    <a:pt x="944" y="1609"/>
                    <a:pt x="735" y="1714"/>
                    <a:pt x="560" y="1854"/>
                  </a:cubicBezTo>
                  <a:cubicBezTo>
                    <a:pt x="385" y="1959"/>
                    <a:pt x="175" y="2063"/>
                    <a:pt x="0" y="2168"/>
                  </a:cubicBezTo>
                  <a:lnTo>
                    <a:pt x="105" y="2343"/>
                  </a:lnTo>
                  <a:lnTo>
                    <a:pt x="350" y="2238"/>
                  </a:lnTo>
                  <a:lnTo>
                    <a:pt x="595" y="2623"/>
                  </a:lnTo>
                  <a:cubicBezTo>
                    <a:pt x="805" y="3008"/>
                    <a:pt x="1539" y="4231"/>
                    <a:pt x="1679" y="4581"/>
                  </a:cubicBezTo>
                  <a:lnTo>
                    <a:pt x="1469" y="4791"/>
                  </a:lnTo>
                  <a:lnTo>
                    <a:pt x="1574" y="4966"/>
                  </a:lnTo>
                  <a:cubicBezTo>
                    <a:pt x="1749" y="4861"/>
                    <a:pt x="1889" y="4756"/>
                    <a:pt x="2063" y="4651"/>
                  </a:cubicBezTo>
                  <a:cubicBezTo>
                    <a:pt x="2203" y="4581"/>
                    <a:pt x="2378" y="4476"/>
                    <a:pt x="2553" y="4371"/>
                  </a:cubicBezTo>
                  <a:lnTo>
                    <a:pt x="2448" y="4196"/>
                  </a:lnTo>
                  <a:lnTo>
                    <a:pt x="2168" y="4301"/>
                  </a:lnTo>
                  <a:cubicBezTo>
                    <a:pt x="1993" y="4092"/>
                    <a:pt x="1854" y="3847"/>
                    <a:pt x="1679" y="3567"/>
                  </a:cubicBezTo>
                  <a:lnTo>
                    <a:pt x="1399" y="3112"/>
                  </a:lnTo>
                  <a:cubicBezTo>
                    <a:pt x="1154" y="2728"/>
                    <a:pt x="1014" y="2448"/>
                    <a:pt x="944" y="2308"/>
                  </a:cubicBezTo>
                  <a:lnTo>
                    <a:pt x="944" y="2273"/>
                  </a:lnTo>
                  <a:cubicBezTo>
                    <a:pt x="2133" y="3287"/>
                    <a:pt x="2763" y="3777"/>
                    <a:pt x="3077" y="4057"/>
                  </a:cubicBezTo>
                  <a:lnTo>
                    <a:pt x="3497" y="3812"/>
                  </a:lnTo>
                  <a:lnTo>
                    <a:pt x="2938" y="1084"/>
                  </a:lnTo>
                  <a:lnTo>
                    <a:pt x="2938" y="1084"/>
                  </a:lnTo>
                  <a:cubicBezTo>
                    <a:pt x="3043" y="1224"/>
                    <a:pt x="3217" y="1504"/>
                    <a:pt x="3427" y="1889"/>
                  </a:cubicBezTo>
                  <a:lnTo>
                    <a:pt x="3707" y="2343"/>
                  </a:lnTo>
                  <a:cubicBezTo>
                    <a:pt x="3882" y="2623"/>
                    <a:pt x="4022" y="2868"/>
                    <a:pt x="4126" y="3112"/>
                  </a:cubicBezTo>
                  <a:lnTo>
                    <a:pt x="3917" y="3322"/>
                  </a:lnTo>
                  <a:lnTo>
                    <a:pt x="4022" y="3497"/>
                  </a:lnTo>
                  <a:cubicBezTo>
                    <a:pt x="4231" y="3357"/>
                    <a:pt x="4441" y="3217"/>
                    <a:pt x="4651" y="3112"/>
                  </a:cubicBezTo>
                  <a:cubicBezTo>
                    <a:pt x="4861" y="2973"/>
                    <a:pt x="5071" y="2833"/>
                    <a:pt x="5280" y="2728"/>
                  </a:cubicBezTo>
                  <a:lnTo>
                    <a:pt x="5210" y="2553"/>
                  </a:lnTo>
                  <a:lnTo>
                    <a:pt x="4861" y="2693"/>
                  </a:lnTo>
                  <a:cubicBezTo>
                    <a:pt x="4721" y="2483"/>
                    <a:pt x="4546" y="2238"/>
                    <a:pt x="4371" y="1959"/>
                  </a:cubicBezTo>
                  <a:lnTo>
                    <a:pt x="3917" y="1154"/>
                  </a:lnTo>
                  <a:cubicBezTo>
                    <a:pt x="3742" y="875"/>
                    <a:pt x="3602" y="630"/>
                    <a:pt x="3497" y="385"/>
                  </a:cubicBezTo>
                  <a:lnTo>
                    <a:pt x="3707" y="175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>
              <a:off x="1390275" y="3355975"/>
              <a:ext cx="83075" cy="102100"/>
            </a:xfrm>
            <a:custGeom>
              <a:avLst/>
              <a:gdLst/>
              <a:ahLst/>
              <a:cxnLst/>
              <a:rect l="l" t="t" r="r" b="b"/>
              <a:pathLst>
                <a:path w="3323" h="4084" extrusionOk="0">
                  <a:moveTo>
                    <a:pt x="2290" y="0"/>
                  </a:moveTo>
                  <a:cubicBezTo>
                    <a:pt x="2061" y="0"/>
                    <a:pt x="1808" y="106"/>
                    <a:pt x="1539" y="342"/>
                  </a:cubicBezTo>
                  <a:cubicBezTo>
                    <a:pt x="1399" y="447"/>
                    <a:pt x="1224" y="587"/>
                    <a:pt x="1049" y="726"/>
                  </a:cubicBezTo>
                  <a:cubicBezTo>
                    <a:pt x="840" y="901"/>
                    <a:pt x="665" y="1076"/>
                    <a:pt x="525" y="1181"/>
                  </a:cubicBezTo>
                  <a:cubicBezTo>
                    <a:pt x="350" y="1286"/>
                    <a:pt x="175" y="1426"/>
                    <a:pt x="0" y="1601"/>
                  </a:cubicBezTo>
                  <a:lnTo>
                    <a:pt x="105" y="1740"/>
                  </a:lnTo>
                  <a:lnTo>
                    <a:pt x="385" y="1601"/>
                  </a:lnTo>
                  <a:cubicBezTo>
                    <a:pt x="560" y="1810"/>
                    <a:pt x="735" y="2020"/>
                    <a:pt x="980" y="2265"/>
                  </a:cubicBezTo>
                  <a:lnTo>
                    <a:pt x="1539" y="2999"/>
                  </a:lnTo>
                  <a:cubicBezTo>
                    <a:pt x="1749" y="3244"/>
                    <a:pt x="1924" y="3454"/>
                    <a:pt x="2064" y="3699"/>
                  </a:cubicBezTo>
                  <a:lnTo>
                    <a:pt x="1889" y="3943"/>
                  </a:lnTo>
                  <a:lnTo>
                    <a:pt x="1994" y="4083"/>
                  </a:lnTo>
                  <a:cubicBezTo>
                    <a:pt x="2203" y="3908"/>
                    <a:pt x="2378" y="3768"/>
                    <a:pt x="2588" y="3594"/>
                  </a:cubicBezTo>
                  <a:cubicBezTo>
                    <a:pt x="2763" y="3454"/>
                    <a:pt x="2973" y="3314"/>
                    <a:pt x="3252" y="3069"/>
                  </a:cubicBezTo>
                  <a:lnTo>
                    <a:pt x="3147" y="2894"/>
                  </a:lnTo>
                  <a:lnTo>
                    <a:pt x="2763" y="3139"/>
                  </a:lnTo>
                  <a:cubicBezTo>
                    <a:pt x="2588" y="2929"/>
                    <a:pt x="2413" y="2719"/>
                    <a:pt x="2203" y="2475"/>
                  </a:cubicBezTo>
                  <a:lnTo>
                    <a:pt x="1784" y="1950"/>
                  </a:lnTo>
                  <a:cubicBezTo>
                    <a:pt x="1609" y="1740"/>
                    <a:pt x="1364" y="1426"/>
                    <a:pt x="1189" y="1216"/>
                  </a:cubicBezTo>
                  <a:cubicBezTo>
                    <a:pt x="1259" y="1111"/>
                    <a:pt x="1364" y="1006"/>
                    <a:pt x="1469" y="936"/>
                  </a:cubicBezTo>
                  <a:cubicBezTo>
                    <a:pt x="1617" y="805"/>
                    <a:pt x="1764" y="743"/>
                    <a:pt x="1901" y="743"/>
                  </a:cubicBezTo>
                  <a:cubicBezTo>
                    <a:pt x="2056" y="743"/>
                    <a:pt x="2197" y="823"/>
                    <a:pt x="2308" y="971"/>
                  </a:cubicBezTo>
                  <a:cubicBezTo>
                    <a:pt x="2518" y="1216"/>
                    <a:pt x="2588" y="1531"/>
                    <a:pt x="2273" y="1810"/>
                  </a:cubicBezTo>
                  <a:cubicBezTo>
                    <a:pt x="2203" y="1845"/>
                    <a:pt x="2133" y="1880"/>
                    <a:pt x="2064" y="1915"/>
                  </a:cubicBezTo>
                  <a:lnTo>
                    <a:pt x="2203" y="2335"/>
                  </a:lnTo>
                  <a:cubicBezTo>
                    <a:pt x="2343" y="2265"/>
                    <a:pt x="2483" y="2160"/>
                    <a:pt x="2623" y="2055"/>
                  </a:cubicBezTo>
                  <a:cubicBezTo>
                    <a:pt x="3287" y="1496"/>
                    <a:pt x="3322" y="796"/>
                    <a:pt x="2938" y="342"/>
                  </a:cubicBezTo>
                  <a:cubicBezTo>
                    <a:pt x="2756" y="124"/>
                    <a:pt x="2537" y="0"/>
                    <a:pt x="2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>
              <a:off x="1501300" y="3283200"/>
              <a:ext cx="95300" cy="97075"/>
            </a:xfrm>
            <a:custGeom>
              <a:avLst/>
              <a:gdLst/>
              <a:ahLst/>
              <a:cxnLst/>
              <a:rect l="l" t="t" r="r" b="b"/>
              <a:pathLst>
                <a:path w="3812" h="3883" extrusionOk="0">
                  <a:moveTo>
                    <a:pt x="420" y="770"/>
                  </a:moveTo>
                  <a:lnTo>
                    <a:pt x="1574" y="1330"/>
                  </a:lnTo>
                  <a:lnTo>
                    <a:pt x="1014" y="1889"/>
                  </a:lnTo>
                  <a:lnTo>
                    <a:pt x="420" y="805"/>
                  </a:lnTo>
                  <a:lnTo>
                    <a:pt x="420" y="770"/>
                  </a:lnTo>
                  <a:close/>
                  <a:moveTo>
                    <a:pt x="595" y="1"/>
                  </a:moveTo>
                  <a:lnTo>
                    <a:pt x="350" y="141"/>
                  </a:lnTo>
                  <a:cubicBezTo>
                    <a:pt x="245" y="350"/>
                    <a:pt x="140" y="560"/>
                    <a:pt x="0" y="770"/>
                  </a:cubicBezTo>
                  <a:cubicBezTo>
                    <a:pt x="420" y="1609"/>
                    <a:pt x="1049" y="2903"/>
                    <a:pt x="1259" y="3532"/>
                  </a:cubicBezTo>
                  <a:lnTo>
                    <a:pt x="1119" y="3742"/>
                  </a:lnTo>
                  <a:lnTo>
                    <a:pt x="1259" y="3882"/>
                  </a:lnTo>
                  <a:cubicBezTo>
                    <a:pt x="1399" y="3742"/>
                    <a:pt x="1504" y="3637"/>
                    <a:pt x="1609" y="3498"/>
                  </a:cubicBezTo>
                  <a:cubicBezTo>
                    <a:pt x="1749" y="3358"/>
                    <a:pt x="1923" y="3218"/>
                    <a:pt x="2063" y="3078"/>
                  </a:cubicBezTo>
                  <a:lnTo>
                    <a:pt x="1923" y="2938"/>
                  </a:lnTo>
                  <a:lnTo>
                    <a:pt x="1679" y="3078"/>
                  </a:lnTo>
                  <a:lnTo>
                    <a:pt x="1189" y="2239"/>
                  </a:lnTo>
                  <a:lnTo>
                    <a:pt x="1923" y="1504"/>
                  </a:lnTo>
                  <a:cubicBezTo>
                    <a:pt x="2168" y="1609"/>
                    <a:pt x="2553" y="1819"/>
                    <a:pt x="2798" y="1959"/>
                  </a:cubicBezTo>
                  <a:lnTo>
                    <a:pt x="2623" y="2169"/>
                  </a:lnTo>
                  <a:lnTo>
                    <a:pt x="2798" y="2309"/>
                  </a:lnTo>
                  <a:cubicBezTo>
                    <a:pt x="2972" y="2134"/>
                    <a:pt x="3147" y="1959"/>
                    <a:pt x="3322" y="1749"/>
                  </a:cubicBezTo>
                  <a:cubicBezTo>
                    <a:pt x="3462" y="1574"/>
                    <a:pt x="3672" y="1434"/>
                    <a:pt x="3812" y="1260"/>
                  </a:cubicBezTo>
                  <a:lnTo>
                    <a:pt x="3672" y="1120"/>
                  </a:lnTo>
                  <a:lnTo>
                    <a:pt x="3462" y="1260"/>
                  </a:lnTo>
                  <a:cubicBezTo>
                    <a:pt x="3147" y="1190"/>
                    <a:pt x="2378" y="840"/>
                    <a:pt x="1784" y="560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>
              <a:off x="1567725" y="3172750"/>
              <a:ext cx="116300" cy="101750"/>
            </a:xfrm>
            <a:custGeom>
              <a:avLst/>
              <a:gdLst/>
              <a:ahLst/>
              <a:cxnLst/>
              <a:rect l="l" t="t" r="r" b="b"/>
              <a:pathLst>
                <a:path w="4652" h="4070" extrusionOk="0">
                  <a:moveTo>
                    <a:pt x="1735" y="792"/>
                  </a:moveTo>
                  <a:cubicBezTo>
                    <a:pt x="1819" y="792"/>
                    <a:pt x="1904" y="823"/>
                    <a:pt x="1994" y="887"/>
                  </a:cubicBezTo>
                  <a:cubicBezTo>
                    <a:pt x="2274" y="1132"/>
                    <a:pt x="2239" y="1447"/>
                    <a:pt x="1959" y="1796"/>
                  </a:cubicBezTo>
                  <a:cubicBezTo>
                    <a:pt x="1889" y="1866"/>
                    <a:pt x="1819" y="1936"/>
                    <a:pt x="1784" y="2006"/>
                  </a:cubicBezTo>
                  <a:lnTo>
                    <a:pt x="1574" y="1866"/>
                  </a:lnTo>
                  <a:cubicBezTo>
                    <a:pt x="1364" y="1691"/>
                    <a:pt x="1155" y="1552"/>
                    <a:pt x="1050" y="1447"/>
                  </a:cubicBezTo>
                  <a:cubicBezTo>
                    <a:pt x="1120" y="1307"/>
                    <a:pt x="1190" y="1237"/>
                    <a:pt x="1295" y="1062"/>
                  </a:cubicBezTo>
                  <a:cubicBezTo>
                    <a:pt x="1450" y="885"/>
                    <a:pt x="1591" y="792"/>
                    <a:pt x="1735" y="792"/>
                  </a:cubicBezTo>
                  <a:close/>
                  <a:moveTo>
                    <a:pt x="2023" y="1"/>
                  </a:moveTo>
                  <a:cubicBezTo>
                    <a:pt x="1765" y="1"/>
                    <a:pt x="1466" y="157"/>
                    <a:pt x="1155" y="572"/>
                  </a:cubicBezTo>
                  <a:cubicBezTo>
                    <a:pt x="1015" y="747"/>
                    <a:pt x="875" y="957"/>
                    <a:pt x="735" y="1132"/>
                  </a:cubicBezTo>
                  <a:cubicBezTo>
                    <a:pt x="595" y="1307"/>
                    <a:pt x="490" y="1482"/>
                    <a:pt x="350" y="1656"/>
                  </a:cubicBezTo>
                  <a:cubicBezTo>
                    <a:pt x="246" y="1831"/>
                    <a:pt x="106" y="1971"/>
                    <a:pt x="1" y="2111"/>
                  </a:cubicBezTo>
                  <a:lnTo>
                    <a:pt x="141" y="2251"/>
                  </a:lnTo>
                  <a:lnTo>
                    <a:pt x="385" y="2041"/>
                  </a:lnTo>
                  <a:cubicBezTo>
                    <a:pt x="630" y="2181"/>
                    <a:pt x="840" y="2321"/>
                    <a:pt x="1120" y="2531"/>
                  </a:cubicBezTo>
                  <a:lnTo>
                    <a:pt x="1819" y="3090"/>
                  </a:lnTo>
                  <a:cubicBezTo>
                    <a:pt x="2099" y="3300"/>
                    <a:pt x="2309" y="3475"/>
                    <a:pt x="2518" y="3650"/>
                  </a:cubicBezTo>
                  <a:lnTo>
                    <a:pt x="2379" y="3929"/>
                  </a:lnTo>
                  <a:lnTo>
                    <a:pt x="2553" y="4069"/>
                  </a:lnTo>
                  <a:cubicBezTo>
                    <a:pt x="2693" y="3859"/>
                    <a:pt x="2833" y="3650"/>
                    <a:pt x="2973" y="3440"/>
                  </a:cubicBezTo>
                  <a:cubicBezTo>
                    <a:pt x="3148" y="3265"/>
                    <a:pt x="3288" y="3055"/>
                    <a:pt x="3462" y="2880"/>
                  </a:cubicBezTo>
                  <a:lnTo>
                    <a:pt x="3288" y="2740"/>
                  </a:lnTo>
                  <a:lnTo>
                    <a:pt x="3078" y="2950"/>
                  </a:lnTo>
                  <a:cubicBezTo>
                    <a:pt x="2833" y="2810"/>
                    <a:pt x="2588" y="2636"/>
                    <a:pt x="2344" y="2426"/>
                  </a:cubicBezTo>
                  <a:lnTo>
                    <a:pt x="2099" y="2251"/>
                  </a:lnTo>
                  <a:lnTo>
                    <a:pt x="2239" y="2076"/>
                  </a:lnTo>
                  <a:cubicBezTo>
                    <a:pt x="2382" y="2066"/>
                    <a:pt x="2552" y="2062"/>
                    <a:pt x="2737" y="2062"/>
                  </a:cubicBezTo>
                  <a:cubicBezTo>
                    <a:pt x="3181" y="2062"/>
                    <a:pt x="3707" y="2086"/>
                    <a:pt x="4127" y="2111"/>
                  </a:cubicBezTo>
                  <a:cubicBezTo>
                    <a:pt x="4267" y="1831"/>
                    <a:pt x="4442" y="1552"/>
                    <a:pt x="4651" y="1272"/>
                  </a:cubicBezTo>
                  <a:lnTo>
                    <a:pt x="4477" y="1167"/>
                  </a:lnTo>
                  <a:lnTo>
                    <a:pt x="4372" y="1237"/>
                  </a:lnTo>
                  <a:cubicBezTo>
                    <a:pt x="4162" y="1272"/>
                    <a:pt x="2973" y="1307"/>
                    <a:pt x="2658" y="1342"/>
                  </a:cubicBezTo>
                  <a:cubicBezTo>
                    <a:pt x="2903" y="922"/>
                    <a:pt x="2868" y="468"/>
                    <a:pt x="2483" y="188"/>
                  </a:cubicBezTo>
                  <a:cubicBezTo>
                    <a:pt x="2356" y="74"/>
                    <a:pt x="2199" y="1"/>
                    <a:pt x="2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>
              <a:off x="1651650" y="3055175"/>
              <a:ext cx="101425" cy="93800"/>
            </a:xfrm>
            <a:custGeom>
              <a:avLst/>
              <a:gdLst/>
              <a:ahLst/>
              <a:cxnLst/>
              <a:rect l="l" t="t" r="r" b="b"/>
              <a:pathLst>
                <a:path w="4057" h="3752" extrusionOk="0">
                  <a:moveTo>
                    <a:pt x="1761" y="800"/>
                  </a:moveTo>
                  <a:cubicBezTo>
                    <a:pt x="2003" y="800"/>
                    <a:pt x="2267" y="882"/>
                    <a:pt x="2518" y="1044"/>
                  </a:cubicBezTo>
                  <a:cubicBezTo>
                    <a:pt x="3113" y="1394"/>
                    <a:pt x="3392" y="1989"/>
                    <a:pt x="3078" y="2478"/>
                  </a:cubicBezTo>
                  <a:lnTo>
                    <a:pt x="3078" y="2513"/>
                  </a:lnTo>
                  <a:cubicBezTo>
                    <a:pt x="2898" y="2812"/>
                    <a:pt x="2616" y="2952"/>
                    <a:pt x="2290" y="2952"/>
                  </a:cubicBezTo>
                  <a:cubicBezTo>
                    <a:pt x="2045" y="2952"/>
                    <a:pt x="1774" y="2873"/>
                    <a:pt x="1504" y="2723"/>
                  </a:cubicBezTo>
                  <a:cubicBezTo>
                    <a:pt x="910" y="2373"/>
                    <a:pt x="665" y="1779"/>
                    <a:pt x="980" y="1254"/>
                  </a:cubicBezTo>
                  <a:cubicBezTo>
                    <a:pt x="1141" y="952"/>
                    <a:pt x="1430" y="800"/>
                    <a:pt x="1761" y="800"/>
                  </a:cubicBezTo>
                  <a:close/>
                  <a:moveTo>
                    <a:pt x="2067" y="1"/>
                  </a:moveTo>
                  <a:cubicBezTo>
                    <a:pt x="1485" y="1"/>
                    <a:pt x="969" y="366"/>
                    <a:pt x="595" y="1044"/>
                  </a:cubicBezTo>
                  <a:cubicBezTo>
                    <a:pt x="1" y="2024"/>
                    <a:pt x="280" y="3003"/>
                    <a:pt x="1085" y="3492"/>
                  </a:cubicBezTo>
                  <a:cubicBezTo>
                    <a:pt x="1385" y="3666"/>
                    <a:pt x="1682" y="3751"/>
                    <a:pt x="1967" y="3751"/>
                  </a:cubicBezTo>
                  <a:cubicBezTo>
                    <a:pt x="2542" y="3751"/>
                    <a:pt x="3065" y="3401"/>
                    <a:pt x="3462" y="2723"/>
                  </a:cubicBezTo>
                  <a:cubicBezTo>
                    <a:pt x="4057" y="1709"/>
                    <a:pt x="3777" y="730"/>
                    <a:pt x="2973" y="275"/>
                  </a:cubicBezTo>
                  <a:cubicBezTo>
                    <a:pt x="2660" y="90"/>
                    <a:pt x="2356" y="1"/>
                    <a:pt x="2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>
              <a:off x="1084325" y="3560325"/>
              <a:ext cx="35850" cy="35850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699" y="0"/>
                  </a:moveTo>
                  <a:cubicBezTo>
                    <a:pt x="315" y="0"/>
                    <a:pt x="0" y="350"/>
                    <a:pt x="0" y="735"/>
                  </a:cubicBezTo>
                  <a:cubicBezTo>
                    <a:pt x="0" y="1119"/>
                    <a:pt x="315" y="1434"/>
                    <a:pt x="699" y="1434"/>
                  </a:cubicBezTo>
                  <a:cubicBezTo>
                    <a:pt x="1084" y="1434"/>
                    <a:pt x="1434" y="1119"/>
                    <a:pt x="1434" y="735"/>
                  </a:cubicBezTo>
                  <a:cubicBezTo>
                    <a:pt x="1434" y="315"/>
                    <a:pt x="1084" y="0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>
              <a:off x="424300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35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35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>
              <a:off x="1746925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00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00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>
              <a:off x="467150" y="1816350"/>
              <a:ext cx="1269325" cy="1624225"/>
            </a:xfrm>
            <a:custGeom>
              <a:avLst/>
              <a:gdLst/>
              <a:ahLst/>
              <a:cxnLst/>
              <a:rect l="l" t="t" r="r" b="b"/>
              <a:pathLst>
                <a:path w="50773" h="64969" extrusionOk="0">
                  <a:moveTo>
                    <a:pt x="49688" y="1085"/>
                  </a:moveTo>
                  <a:lnTo>
                    <a:pt x="49688" y="26051"/>
                  </a:lnTo>
                  <a:cubicBezTo>
                    <a:pt x="49688" y="30142"/>
                    <a:pt x="49094" y="34338"/>
                    <a:pt x="47905" y="38429"/>
                  </a:cubicBezTo>
                  <a:cubicBezTo>
                    <a:pt x="47905" y="38429"/>
                    <a:pt x="47800" y="38744"/>
                    <a:pt x="47800" y="38779"/>
                  </a:cubicBezTo>
                  <a:cubicBezTo>
                    <a:pt x="47800" y="38779"/>
                    <a:pt x="47730" y="38954"/>
                    <a:pt x="47695" y="39128"/>
                  </a:cubicBezTo>
                  <a:cubicBezTo>
                    <a:pt x="45038" y="36751"/>
                    <a:pt x="26051" y="19652"/>
                    <a:pt x="25386" y="19057"/>
                  </a:cubicBezTo>
                  <a:cubicBezTo>
                    <a:pt x="25351" y="19092"/>
                    <a:pt x="25246" y="19197"/>
                    <a:pt x="25072" y="19337"/>
                  </a:cubicBezTo>
                  <a:cubicBezTo>
                    <a:pt x="25002" y="19372"/>
                    <a:pt x="24932" y="19442"/>
                    <a:pt x="24862" y="19512"/>
                  </a:cubicBezTo>
                  <a:cubicBezTo>
                    <a:pt x="21925" y="22135"/>
                    <a:pt x="7343" y="35282"/>
                    <a:pt x="3077" y="39128"/>
                  </a:cubicBezTo>
                  <a:cubicBezTo>
                    <a:pt x="3008" y="38954"/>
                    <a:pt x="2973" y="38779"/>
                    <a:pt x="2973" y="38779"/>
                  </a:cubicBezTo>
                  <a:cubicBezTo>
                    <a:pt x="2973" y="38779"/>
                    <a:pt x="2868" y="38464"/>
                    <a:pt x="2868" y="38429"/>
                  </a:cubicBezTo>
                  <a:cubicBezTo>
                    <a:pt x="1679" y="34338"/>
                    <a:pt x="1049" y="30177"/>
                    <a:pt x="1049" y="26051"/>
                  </a:cubicBezTo>
                  <a:lnTo>
                    <a:pt x="1049" y="1085"/>
                  </a:lnTo>
                  <a:close/>
                  <a:moveTo>
                    <a:pt x="25386" y="28708"/>
                  </a:moveTo>
                  <a:lnTo>
                    <a:pt x="44758" y="46157"/>
                  </a:lnTo>
                  <a:cubicBezTo>
                    <a:pt x="44723" y="46227"/>
                    <a:pt x="44688" y="46297"/>
                    <a:pt x="44653" y="46367"/>
                  </a:cubicBezTo>
                  <a:cubicBezTo>
                    <a:pt x="44653" y="46367"/>
                    <a:pt x="44443" y="46751"/>
                    <a:pt x="44443" y="46751"/>
                  </a:cubicBezTo>
                  <a:cubicBezTo>
                    <a:pt x="44443" y="46751"/>
                    <a:pt x="44146" y="47312"/>
                    <a:pt x="44097" y="47312"/>
                  </a:cubicBezTo>
                  <a:cubicBezTo>
                    <a:pt x="44096" y="47312"/>
                    <a:pt x="44095" y="47312"/>
                    <a:pt x="44094" y="47311"/>
                  </a:cubicBezTo>
                  <a:cubicBezTo>
                    <a:pt x="39723" y="55108"/>
                    <a:pt x="33079" y="60948"/>
                    <a:pt x="25386" y="63815"/>
                  </a:cubicBezTo>
                  <a:cubicBezTo>
                    <a:pt x="17694" y="60948"/>
                    <a:pt x="11050" y="55108"/>
                    <a:pt x="6644" y="47346"/>
                  </a:cubicBezTo>
                  <a:cubicBezTo>
                    <a:pt x="6644" y="47346"/>
                    <a:pt x="6329" y="46751"/>
                    <a:pt x="6329" y="46751"/>
                  </a:cubicBezTo>
                  <a:cubicBezTo>
                    <a:pt x="6329" y="46751"/>
                    <a:pt x="6120" y="46401"/>
                    <a:pt x="6120" y="46367"/>
                  </a:cubicBezTo>
                  <a:cubicBezTo>
                    <a:pt x="6085" y="46297"/>
                    <a:pt x="6050" y="46192"/>
                    <a:pt x="6015" y="46122"/>
                  </a:cubicBezTo>
                  <a:lnTo>
                    <a:pt x="21155" y="32520"/>
                  </a:lnTo>
                  <a:cubicBezTo>
                    <a:pt x="23603" y="30282"/>
                    <a:pt x="25386" y="28708"/>
                    <a:pt x="25386" y="28708"/>
                  </a:cubicBezTo>
                  <a:close/>
                  <a:moveTo>
                    <a:pt x="0" y="1"/>
                  </a:moveTo>
                  <a:lnTo>
                    <a:pt x="0" y="560"/>
                  </a:lnTo>
                  <a:lnTo>
                    <a:pt x="0" y="26051"/>
                  </a:lnTo>
                  <a:cubicBezTo>
                    <a:pt x="0" y="30317"/>
                    <a:pt x="630" y="34583"/>
                    <a:pt x="1854" y="38709"/>
                  </a:cubicBezTo>
                  <a:lnTo>
                    <a:pt x="1854" y="38744"/>
                  </a:lnTo>
                  <a:lnTo>
                    <a:pt x="1958" y="39058"/>
                  </a:lnTo>
                  <a:lnTo>
                    <a:pt x="2203" y="39898"/>
                  </a:lnTo>
                  <a:cubicBezTo>
                    <a:pt x="2203" y="39898"/>
                    <a:pt x="2203" y="39863"/>
                    <a:pt x="2238" y="39863"/>
                  </a:cubicBezTo>
                  <a:cubicBezTo>
                    <a:pt x="3008" y="42275"/>
                    <a:pt x="3987" y="44653"/>
                    <a:pt x="5175" y="46856"/>
                  </a:cubicBezTo>
                  <a:lnTo>
                    <a:pt x="5175" y="46891"/>
                  </a:lnTo>
                  <a:lnTo>
                    <a:pt x="5350" y="47276"/>
                  </a:lnTo>
                  <a:lnTo>
                    <a:pt x="5700" y="47870"/>
                  </a:lnTo>
                  <a:cubicBezTo>
                    <a:pt x="10281" y="55912"/>
                    <a:pt x="17134" y="61962"/>
                    <a:pt x="25177" y="64899"/>
                  </a:cubicBezTo>
                  <a:lnTo>
                    <a:pt x="25386" y="64969"/>
                  </a:lnTo>
                  <a:lnTo>
                    <a:pt x="25561" y="64899"/>
                  </a:lnTo>
                  <a:cubicBezTo>
                    <a:pt x="33639" y="61962"/>
                    <a:pt x="40492" y="55912"/>
                    <a:pt x="45038" y="47870"/>
                  </a:cubicBezTo>
                  <a:lnTo>
                    <a:pt x="45073" y="47870"/>
                  </a:lnTo>
                  <a:lnTo>
                    <a:pt x="45387" y="47276"/>
                  </a:lnTo>
                  <a:lnTo>
                    <a:pt x="45597" y="46891"/>
                  </a:lnTo>
                  <a:lnTo>
                    <a:pt x="45597" y="46856"/>
                  </a:lnTo>
                  <a:cubicBezTo>
                    <a:pt x="46751" y="44653"/>
                    <a:pt x="47730" y="42275"/>
                    <a:pt x="48534" y="39863"/>
                  </a:cubicBezTo>
                  <a:cubicBezTo>
                    <a:pt x="48569" y="39863"/>
                    <a:pt x="48569" y="39898"/>
                    <a:pt x="48569" y="39898"/>
                  </a:cubicBezTo>
                  <a:lnTo>
                    <a:pt x="48814" y="39058"/>
                  </a:lnTo>
                  <a:lnTo>
                    <a:pt x="48919" y="38744"/>
                  </a:lnTo>
                  <a:lnTo>
                    <a:pt x="48919" y="38709"/>
                  </a:lnTo>
                  <a:cubicBezTo>
                    <a:pt x="50143" y="34548"/>
                    <a:pt x="50772" y="30282"/>
                    <a:pt x="50772" y="26051"/>
                  </a:cubicBezTo>
                  <a:lnTo>
                    <a:pt x="50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>
              <a:off x="812450" y="2695775"/>
              <a:ext cx="538500" cy="645150"/>
            </a:xfrm>
            <a:custGeom>
              <a:avLst/>
              <a:gdLst/>
              <a:ahLst/>
              <a:cxnLst/>
              <a:rect l="l" t="t" r="r" b="b"/>
              <a:pathLst>
                <a:path w="21540" h="25806" extrusionOk="0">
                  <a:moveTo>
                    <a:pt x="11574" y="0"/>
                  </a:moveTo>
                  <a:lnTo>
                    <a:pt x="10770" y="1574"/>
                  </a:lnTo>
                  <a:lnTo>
                    <a:pt x="9057" y="1224"/>
                  </a:lnTo>
                  <a:lnTo>
                    <a:pt x="9791" y="2832"/>
                  </a:lnTo>
                  <a:lnTo>
                    <a:pt x="8427" y="3951"/>
                  </a:lnTo>
                  <a:lnTo>
                    <a:pt x="10141" y="4371"/>
                  </a:lnTo>
                  <a:lnTo>
                    <a:pt x="10176" y="6119"/>
                  </a:lnTo>
                  <a:lnTo>
                    <a:pt x="11574" y="5035"/>
                  </a:lnTo>
                  <a:lnTo>
                    <a:pt x="12973" y="6119"/>
                  </a:lnTo>
                  <a:lnTo>
                    <a:pt x="13008" y="4371"/>
                  </a:lnTo>
                  <a:lnTo>
                    <a:pt x="14721" y="3951"/>
                  </a:lnTo>
                  <a:lnTo>
                    <a:pt x="13358" y="2832"/>
                  </a:lnTo>
                  <a:lnTo>
                    <a:pt x="14092" y="1224"/>
                  </a:lnTo>
                  <a:lnTo>
                    <a:pt x="12379" y="1574"/>
                  </a:lnTo>
                  <a:lnTo>
                    <a:pt x="11574" y="0"/>
                  </a:lnTo>
                  <a:close/>
                  <a:moveTo>
                    <a:pt x="19232" y="5945"/>
                  </a:moveTo>
                  <a:lnTo>
                    <a:pt x="18498" y="7273"/>
                  </a:lnTo>
                  <a:lnTo>
                    <a:pt x="16959" y="7238"/>
                  </a:lnTo>
                  <a:lnTo>
                    <a:pt x="17729" y="8602"/>
                  </a:lnTo>
                  <a:lnTo>
                    <a:pt x="16959" y="9896"/>
                  </a:lnTo>
                  <a:lnTo>
                    <a:pt x="18498" y="9896"/>
                  </a:lnTo>
                  <a:lnTo>
                    <a:pt x="19232" y="11224"/>
                  </a:lnTo>
                  <a:lnTo>
                    <a:pt x="20001" y="9896"/>
                  </a:lnTo>
                  <a:lnTo>
                    <a:pt x="21540" y="9896"/>
                  </a:lnTo>
                  <a:lnTo>
                    <a:pt x="20736" y="8602"/>
                  </a:lnTo>
                  <a:lnTo>
                    <a:pt x="21540" y="7238"/>
                  </a:lnTo>
                  <a:lnTo>
                    <a:pt x="20001" y="7273"/>
                  </a:lnTo>
                  <a:lnTo>
                    <a:pt x="19232" y="5945"/>
                  </a:lnTo>
                  <a:close/>
                  <a:moveTo>
                    <a:pt x="3112" y="8008"/>
                  </a:moveTo>
                  <a:lnTo>
                    <a:pt x="2343" y="9581"/>
                  </a:lnTo>
                  <a:lnTo>
                    <a:pt x="630" y="9231"/>
                  </a:lnTo>
                  <a:lnTo>
                    <a:pt x="630" y="9231"/>
                  </a:lnTo>
                  <a:lnTo>
                    <a:pt x="1364" y="10840"/>
                  </a:lnTo>
                  <a:lnTo>
                    <a:pt x="0" y="11959"/>
                  </a:lnTo>
                  <a:lnTo>
                    <a:pt x="1714" y="12378"/>
                  </a:lnTo>
                  <a:lnTo>
                    <a:pt x="1714" y="14127"/>
                  </a:lnTo>
                  <a:lnTo>
                    <a:pt x="3112" y="13078"/>
                  </a:lnTo>
                  <a:lnTo>
                    <a:pt x="4511" y="14127"/>
                  </a:lnTo>
                  <a:lnTo>
                    <a:pt x="4546" y="12378"/>
                  </a:lnTo>
                  <a:lnTo>
                    <a:pt x="6259" y="11959"/>
                  </a:lnTo>
                  <a:lnTo>
                    <a:pt x="4896" y="10840"/>
                  </a:lnTo>
                  <a:lnTo>
                    <a:pt x="5630" y="9231"/>
                  </a:lnTo>
                  <a:lnTo>
                    <a:pt x="3917" y="9581"/>
                  </a:lnTo>
                  <a:lnTo>
                    <a:pt x="3112" y="8008"/>
                  </a:lnTo>
                  <a:close/>
                  <a:moveTo>
                    <a:pt x="14651" y="11294"/>
                  </a:moveTo>
                  <a:lnTo>
                    <a:pt x="13952" y="12623"/>
                  </a:lnTo>
                  <a:lnTo>
                    <a:pt x="12483" y="12868"/>
                  </a:lnTo>
                  <a:lnTo>
                    <a:pt x="13533" y="13917"/>
                  </a:lnTo>
                  <a:lnTo>
                    <a:pt x="13288" y="15420"/>
                  </a:lnTo>
                  <a:lnTo>
                    <a:pt x="14651" y="14756"/>
                  </a:lnTo>
                  <a:lnTo>
                    <a:pt x="16015" y="15420"/>
                  </a:lnTo>
                  <a:lnTo>
                    <a:pt x="15770" y="13917"/>
                  </a:lnTo>
                  <a:lnTo>
                    <a:pt x="16819" y="12868"/>
                  </a:lnTo>
                  <a:lnTo>
                    <a:pt x="15351" y="12623"/>
                  </a:lnTo>
                  <a:lnTo>
                    <a:pt x="14651" y="11294"/>
                  </a:lnTo>
                  <a:close/>
                  <a:moveTo>
                    <a:pt x="11609" y="18602"/>
                  </a:moveTo>
                  <a:lnTo>
                    <a:pt x="10840" y="20316"/>
                  </a:lnTo>
                  <a:lnTo>
                    <a:pt x="9092" y="19651"/>
                  </a:lnTo>
                  <a:lnTo>
                    <a:pt x="9092" y="19651"/>
                  </a:lnTo>
                  <a:lnTo>
                    <a:pt x="9756" y="21435"/>
                  </a:lnTo>
                  <a:lnTo>
                    <a:pt x="8043" y="22204"/>
                  </a:lnTo>
                  <a:lnTo>
                    <a:pt x="9756" y="22973"/>
                  </a:lnTo>
                  <a:lnTo>
                    <a:pt x="9092" y="24757"/>
                  </a:lnTo>
                  <a:lnTo>
                    <a:pt x="10840" y="24092"/>
                  </a:lnTo>
                  <a:lnTo>
                    <a:pt x="11609" y="25806"/>
                  </a:lnTo>
                  <a:lnTo>
                    <a:pt x="12379" y="24092"/>
                  </a:lnTo>
                  <a:lnTo>
                    <a:pt x="14127" y="24757"/>
                  </a:lnTo>
                  <a:lnTo>
                    <a:pt x="13498" y="22973"/>
                  </a:lnTo>
                  <a:lnTo>
                    <a:pt x="15176" y="22204"/>
                  </a:lnTo>
                  <a:lnTo>
                    <a:pt x="13498" y="21435"/>
                  </a:lnTo>
                  <a:lnTo>
                    <a:pt x="14127" y="19651"/>
                  </a:lnTo>
                  <a:lnTo>
                    <a:pt x="14127" y="19651"/>
                  </a:lnTo>
                  <a:lnTo>
                    <a:pt x="12379" y="20316"/>
                  </a:lnTo>
                  <a:lnTo>
                    <a:pt x="11609" y="186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>
              <a:off x="544950" y="1950975"/>
              <a:ext cx="460700" cy="354050"/>
            </a:xfrm>
            <a:custGeom>
              <a:avLst/>
              <a:gdLst/>
              <a:ahLst/>
              <a:cxnLst/>
              <a:rect l="l" t="t" r="r" b="b"/>
              <a:pathLst>
                <a:path w="18428" h="14162" extrusionOk="0">
                  <a:moveTo>
                    <a:pt x="0" y="0"/>
                  </a:moveTo>
                  <a:lnTo>
                    <a:pt x="0" y="13568"/>
                  </a:lnTo>
                  <a:lnTo>
                    <a:pt x="8183" y="13568"/>
                  </a:lnTo>
                  <a:cubicBezTo>
                    <a:pt x="8358" y="13917"/>
                    <a:pt x="8707" y="14162"/>
                    <a:pt x="9232" y="14162"/>
                  </a:cubicBezTo>
                  <a:cubicBezTo>
                    <a:pt x="9721" y="14162"/>
                    <a:pt x="10071" y="13917"/>
                    <a:pt x="10246" y="13568"/>
                  </a:cubicBezTo>
                  <a:lnTo>
                    <a:pt x="18428" y="13568"/>
                  </a:lnTo>
                  <a:lnTo>
                    <a:pt x="18428" y="0"/>
                  </a:lnTo>
                  <a:lnTo>
                    <a:pt x="17414" y="0"/>
                  </a:lnTo>
                  <a:lnTo>
                    <a:pt x="17449" y="280"/>
                  </a:lnTo>
                  <a:cubicBezTo>
                    <a:pt x="17449" y="280"/>
                    <a:pt x="17484" y="315"/>
                    <a:pt x="17484" y="350"/>
                  </a:cubicBezTo>
                  <a:lnTo>
                    <a:pt x="17484" y="12623"/>
                  </a:lnTo>
                  <a:lnTo>
                    <a:pt x="9861" y="12623"/>
                  </a:lnTo>
                  <a:cubicBezTo>
                    <a:pt x="9721" y="12868"/>
                    <a:pt x="9546" y="12903"/>
                    <a:pt x="9232" y="12903"/>
                  </a:cubicBezTo>
                  <a:cubicBezTo>
                    <a:pt x="8882" y="12903"/>
                    <a:pt x="8707" y="12833"/>
                    <a:pt x="8602" y="12623"/>
                  </a:cubicBezTo>
                  <a:lnTo>
                    <a:pt x="945" y="12623"/>
                  </a:lnTo>
                  <a:lnTo>
                    <a:pt x="945" y="350"/>
                  </a:lnTo>
                  <a:cubicBezTo>
                    <a:pt x="945" y="315"/>
                    <a:pt x="945" y="280"/>
                    <a:pt x="945" y="280"/>
                  </a:cubicBezTo>
                  <a:lnTo>
                    <a:pt x="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>
              <a:off x="589525" y="1924650"/>
              <a:ext cx="179225" cy="318650"/>
            </a:xfrm>
            <a:custGeom>
              <a:avLst/>
              <a:gdLst/>
              <a:ahLst/>
              <a:cxnLst/>
              <a:rect l="l" t="t" r="r" b="b"/>
              <a:pathLst>
                <a:path w="7169" h="12746" extrusionOk="0">
                  <a:moveTo>
                    <a:pt x="5137" y="1504"/>
                  </a:moveTo>
                  <a:cubicBezTo>
                    <a:pt x="5196" y="1504"/>
                    <a:pt x="5256" y="1505"/>
                    <a:pt x="5316" y="1508"/>
                  </a:cubicBezTo>
                  <a:cubicBezTo>
                    <a:pt x="5770" y="1508"/>
                    <a:pt x="6120" y="1578"/>
                    <a:pt x="6470" y="1683"/>
                  </a:cubicBezTo>
                  <a:lnTo>
                    <a:pt x="6470" y="2277"/>
                  </a:lnTo>
                  <a:cubicBezTo>
                    <a:pt x="6155" y="2172"/>
                    <a:pt x="5805" y="2102"/>
                    <a:pt x="5316" y="2067"/>
                  </a:cubicBezTo>
                  <a:cubicBezTo>
                    <a:pt x="4581" y="2067"/>
                    <a:pt x="3812" y="2242"/>
                    <a:pt x="2973" y="2452"/>
                  </a:cubicBezTo>
                  <a:cubicBezTo>
                    <a:pt x="2239" y="2662"/>
                    <a:pt x="1504" y="2837"/>
                    <a:pt x="735" y="2872"/>
                  </a:cubicBezTo>
                  <a:lnTo>
                    <a:pt x="735" y="2312"/>
                  </a:lnTo>
                  <a:cubicBezTo>
                    <a:pt x="1434" y="2277"/>
                    <a:pt x="2134" y="2067"/>
                    <a:pt x="2833" y="1893"/>
                  </a:cubicBezTo>
                  <a:cubicBezTo>
                    <a:pt x="3642" y="1698"/>
                    <a:pt x="4392" y="1504"/>
                    <a:pt x="5137" y="1504"/>
                  </a:cubicBezTo>
                  <a:close/>
                  <a:moveTo>
                    <a:pt x="5137" y="2903"/>
                  </a:moveTo>
                  <a:cubicBezTo>
                    <a:pt x="5196" y="2903"/>
                    <a:pt x="5256" y="2904"/>
                    <a:pt x="5316" y="2907"/>
                  </a:cubicBezTo>
                  <a:cubicBezTo>
                    <a:pt x="5735" y="2907"/>
                    <a:pt x="6120" y="2977"/>
                    <a:pt x="6470" y="3082"/>
                  </a:cubicBezTo>
                  <a:lnTo>
                    <a:pt x="6470" y="3676"/>
                  </a:lnTo>
                  <a:cubicBezTo>
                    <a:pt x="6155" y="3571"/>
                    <a:pt x="5805" y="3466"/>
                    <a:pt x="5316" y="3466"/>
                  </a:cubicBezTo>
                  <a:cubicBezTo>
                    <a:pt x="5261" y="3464"/>
                    <a:pt x="5207" y="3462"/>
                    <a:pt x="5152" y="3462"/>
                  </a:cubicBezTo>
                  <a:cubicBezTo>
                    <a:pt x="4467" y="3462"/>
                    <a:pt x="3750" y="3657"/>
                    <a:pt x="2973" y="3851"/>
                  </a:cubicBezTo>
                  <a:cubicBezTo>
                    <a:pt x="2239" y="4026"/>
                    <a:pt x="1504" y="4235"/>
                    <a:pt x="735" y="4270"/>
                  </a:cubicBezTo>
                  <a:lnTo>
                    <a:pt x="735" y="3711"/>
                  </a:lnTo>
                  <a:cubicBezTo>
                    <a:pt x="1434" y="3641"/>
                    <a:pt x="2134" y="3466"/>
                    <a:pt x="2833" y="3291"/>
                  </a:cubicBezTo>
                  <a:cubicBezTo>
                    <a:pt x="3642" y="3097"/>
                    <a:pt x="4392" y="2903"/>
                    <a:pt x="5137" y="2903"/>
                  </a:cubicBezTo>
                  <a:close/>
                  <a:moveTo>
                    <a:pt x="5138" y="4267"/>
                  </a:moveTo>
                  <a:cubicBezTo>
                    <a:pt x="5197" y="4267"/>
                    <a:pt x="5256" y="4268"/>
                    <a:pt x="5316" y="4270"/>
                  </a:cubicBezTo>
                  <a:cubicBezTo>
                    <a:pt x="5735" y="4305"/>
                    <a:pt x="6120" y="4340"/>
                    <a:pt x="6470" y="4445"/>
                  </a:cubicBezTo>
                  <a:lnTo>
                    <a:pt x="6470" y="5040"/>
                  </a:lnTo>
                  <a:cubicBezTo>
                    <a:pt x="6155" y="4935"/>
                    <a:pt x="5805" y="4865"/>
                    <a:pt x="5316" y="4830"/>
                  </a:cubicBezTo>
                  <a:cubicBezTo>
                    <a:pt x="4581" y="4830"/>
                    <a:pt x="3812" y="5005"/>
                    <a:pt x="2973" y="5215"/>
                  </a:cubicBezTo>
                  <a:cubicBezTo>
                    <a:pt x="2274" y="5424"/>
                    <a:pt x="1504" y="5599"/>
                    <a:pt x="735" y="5669"/>
                  </a:cubicBezTo>
                  <a:lnTo>
                    <a:pt x="735" y="5075"/>
                  </a:lnTo>
                  <a:cubicBezTo>
                    <a:pt x="1434" y="5040"/>
                    <a:pt x="2134" y="4865"/>
                    <a:pt x="2833" y="4690"/>
                  </a:cubicBezTo>
                  <a:cubicBezTo>
                    <a:pt x="3643" y="4463"/>
                    <a:pt x="4392" y="4267"/>
                    <a:pt x="5138" y="4267"/>
                  </a:cubicBezTo>
                  <a:close/>
                  <a:moveTo>
                    <a:pt x="5137" y="5665"/>
                  </a:moveTo>
                  <a:cubicBezTo>
                    <a:pt x="5196" y="5665"/>
                    <a:pt x="5256" y="5666"/>
                    <a:pt x="5316" y="5669"/>
                  </a:cubicBezTo>
                  <a:cubicBezTo>
                    <a:pt x="5735" y="5669"/>
                    <a:pt x="6120" y="5739"/>
                    <a:pt x="6470" y="5844"/>
                  </a:cubicBezTo>
                  <a:lnTo>
                    <a:pt x="6470" y="6438"/>
                  </a:lnTo>
                  <a:cubicBezTo>
                    <a:pt x="6155" y="6333"/>
                    <a:pt x="5805" y="6264"/>
                    <a:pt x="5316" y="6229"/>
                  </a:cubicBezTo>
                  <a:cubicBezTo>
                    <a:pt x="5261" y="6226"/>
                    <a:pt x="5207" y="6225"/>
                    <a:pt x="5152" y="6225"/>
                  </a:cubicBezTo>
                  <a:cubicBezTo>
                    <a:pt x="4467" y="6225"/>
                    <a:pt x="3750" y="6419"/>
                    <a:pt x="2973" y="6613"/>
                  </a:cubicBezTo>
                  <a:cubicBezTo>
                    <a:pt x="2239" y="6788"/>
                    <a:pt x="1504" y="6998"/>
                    <a:pt x="735" y="7033"/>
                  </a:cubicBezTo>
                  <a:lnTo>
                    <a:pt x="735" y="6473"/>
                  </a:lnTo>
                  <a:cubicBezTo>
                    <a:pt x="1434" y="6403"/>
                    <a:pt x="2134" y="6229"/>
                    <a:pt x="2833" y="6054"/>
                  </a:cubicBezTo>
                  <a:cubicBezTo>
                    <a:pt x="3642" y="5859"/>
                    <a:pt x="4392" y="5665"/>
                    <a:pt x="5137" y="5665"/>
                  </a:cubicBezTo>
                  <a:close/>
                  <a:moveTo>
                    <a:pt x="5316" y="7033"/>
                  </a:moveTo>
                  <a:cubicBezTo>
                    <a:pt x="5735" y="7068"/>
                    <a:pt x="6120" y="7103"/>
                    <a:pt x="6435" y="7208"/>
                  </a:cubicBezTo>
                  <a:lnTo>
                    <a:pt x="6435" y="7791"/>
                  </a:lnTo>
                  <a:lnTo>
                    <a:pt x="6435" y="7791"/>
                  </a:lnTo>
                  <a:cubicBezTo>
                    <a:pt x="6129" y="7692"/>
                    <a:pt x="5787" y="7627"/>
                    <a:pt x="5316" y="7627"/>
                  </a:cubicBezTo>
                  <a:cubicBezTo>
                    <a:pt x="5261" y="7625"/>
                    <a:pt x="5207" y="7623"/>
                    <a:pt x="5152" y="7623"/>
                  </a:cubicBezTo>
                  <a:cubicBezTo>
                    <a:pt x="4467" y="7623"/>
                    <a:pt x="3750" y="7818"/>
                    <a:pt x="2973" y="8012"/>
                  </a:cubicBezTo>
                  <a:cubicBezTo>
                    <a:pt x="2274" y="8187"/>
                    <a:pt x="1504" y="8362"/>
                    <a:pt x="735" y="8431"/>
                  </a:cubicBezTo>
                  <a:lnTo>
                    <a:pt x="735" y="7837"/>
                  </a:lnTo>
                  <a:cubicBezTo>
                    <a:pt x="1434" y="7802"/>
                    <a:pt x="2134" y="7627"/>
                    <a:pt x="2833" y="7452"/>
                  </a:cubicBezTo>
                  <a:cubicBezTo>
                    <a:pt x="3707" y="7243"/>
                    <a:pt x="4511" y="7033"/>
                    <a:pt x="5316" y="7033"/>
                  </a:cubicBezTo>
                  <a:close/>
                  <a:moveTo>
                    <a:pt x="5137" y="8428"/>
                  </a:moveTo>
                  <a:cubicBezTo>
                    <a:pt x="5196" y="8428"/>
                    <a:pt x="5256" y="8429"/>
                    <a:pt x="5316" y="8431"/>
                  </a:cubicBezTo>
                  <a:cubicBezTo>
                    <a:pt x="5735" y="8431"/>
                    <a:pt x="6120" y="8501"/>
                    <a:pt x="6470" y="8606"/>
                  </a:cubicBezTo>
                  <a:lnTo>
                    <a:pt x="6470" y="9201"/>
                  </a:lnTo>
                  <a:cubicBezTo>
                    <a:pt x="6155" y="9096"/>
                    <a:pt x="5805" y="8991"/>
                    <a:pt x="5316" y="8991"/>
                  </a:cubicBezTo>
                  <a:cubicBezTo>
                    <a:pt x="5261" y="8988"/>
                    <a:pt x="5207" y="8987"/>
                    <a:pt x="5152" y="8987"/>
                  </a:cubicBezTo>
                  <a:cubicBezTo>
                    <a:pt x="4467" y="8987"/>
                    <a:pt x="3750" y="9181"/>
                    <a:pt x="2973" y="9376"/>
                  </a:cubicBezTo>
                  <a:cubicBezTo>
                    <a:pt x="2239" y="9550"/>
                    <a:pt x="1504" y="9760"/>
                    <a:pt x="735" y="9795"/>
                  </a:cubicBezTo>
                  <a:lnTo>
                    <a:pt x="735" y="9236"/>
                  </a:lnTo>
                  <a:cubicBezTo>
                    <a:pt x="1434" y="9166"/>
                    <a:pt x="2134" y="8991"/>
                    <a:pt x="2833" y="8816"/>
                  </a:cubicBezTo>
                  <a:cubicBezTo>
                    <a:pt x="3642" y="8622"/>
                    <a:pt x="4392" y="8428"/>
                    <a:pt x="5137" y="8428"/>
                  </a:cubicBezTo>
                  <a:close/>
                  <a:moveTo>
                    <a:pt x="5138" y="9791"/>
                  </a:moveTo>
                  <a:cubicBezTo>
                    <a:pt x="5197" y="9791"/>
                    <a:pt x="5256" y="9793"/>
                    <a:pt x="5316" y="9795"/>
                  </a:cubicBezTo>
                  <a:cubicBezTo>
                    <a:pt x="5735" y="9830"/>
                    <a:pt x="6120" y="9865"/>
                    <a:pt x="6470" y="9970"/>
                  </a:cubicBezTo>
                  <a:lnTo>
                    <a:pt x="6470" y="10599"/>
                  </a:lnTo>
                  <a:cubicBezTo>
                    <a:pt x="6155" y="10460"/>
                    <a:pt x="5805" y="10390"/>
                    <a:pt x="5316" y="10390"/>
                  </a:cubicBezTo>
                  <a:cubicBezTo>
                    <a:pt x="5261" y="10387"/>
                    <a:pt x="5207" y="10386"/>
                    <a:pt x="5152" y="10386"/>
                  </a:cubicBezTo>
                  <a:cubicBezTo>
                    <a:pt x="4467" y="10386"/>
                    <a:pt x="3750" y="10580"/>
                    <a:pt x="2973" y="10774"/>
                  </a:cubicBezTo>
                  <a:cubicBezTo>
                    <a:pt x="2239" y="10949"/>
                    <a:pt x="1504" y="11124"/>
                    <a:pt x="735" y="11194"/>
                  </a:cubicBezTo>
                  <a:lnTo>
                    <a:pt x="735" y="10599"/>
                  </a:lnTo>
                  <a:cubicBezTo>
                    <a:pt x="1434" y="10564"/>
                    <a:pt x="2169" y="10390"/>
                    <a:pt x="2833" y="10215"/>
                  </a:cubicBezTo>
                  <a:cubicBezTo>
                    <a:pt x="3643" y="9988"/>
                    <a:pt x="4392" y="9791"/>
                    <a:pt x="5138" y="9791"/>
                  </a:cubicBezTo>
                  <a:close/>
                  <a:moveTo>
                    <a:pt x="5151" y="1"/>
                  </a:moveTo>
                  <a:cubicBezTo>
                    <a:pt x="4462" y="1"/>
                    <a:pt x="3717" y="195"/>
                    <a:pt x="2973" y="389"/>
                  </a:cubicBezTo>
                  <a:cubicBezTo>
                    <a:pt x="2140" y="605"/>
                    <a:pt x="1253" y="821"/>
                    <a:pt x="360" y="821"/>
                  </a:cubicBezTo>
                  <a:cubicBezTo>
                    <a:pt x="240" y="821"/>
                    <a:pt x="120" y="817"/>
                    <a:pt x="1" y="809"/>
                  </a:cubicBezTo>
                  <a:lnTo>
                    <a:pt x="1" y="12732"/>
                  </a:lnTo>
                  <a:cubicBezTo>
                    <a:pt x="126" y="12742"/>
                    <a:pt x="251" y="12746"/>
                    <a:pt x="377" y="12746"/>
                  </a:cubicBezTo>
                  <a:cubicBezTo>
                    <a:pt x="1195" y="12746"/>
                    <a:pt x="2014" y="12560"/>
                    <a:pt x="2833" y="12348"/>
                  </a:cubicBezTo>
                  <a:cubicBezTo>
                    <a:pt x="3643" y="12121"/>
                    <a:pt x="4392" y="11924"/>
                    <a:pt x="5138" y="11924"/>
                  </a:cubicBezTo>
                  <a:cubicBezTo>
                    <a:pt x="5197" y="11924"/>
                    <a:pt x="5256" y="11926"/>
                    <a:pt x="5316" y="11928"/>
                  </a:cubicBezTo>
                  <a:cubicBezTo>
                    <a:pt x="6085" y="11963"/>
                    <a:pt x="6644" y="12138"/>
                    <a:pt x="7169" y="12453"/>
                  </a:cubicBezTo>
                  <a:lnTo>
                    <a:pt x="7169" y="634"/>
                  </a:lnTo>
                  <a:cubicBezTo>
                    <a:pt x="6784" y="319"/>
                    <a:pt x="6295" y="39"/>
                    <a:pt x="5316" y="4"/>
                  </a:cubicBezTo>
                  <a:cubicBezTo>
                    <a:pt x="5261" y="2"/>
                    <a:pt x="5206" y="1"/>
                    <a:pt x="5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>
              <a:off x="782725" y="1924650"/>
              <a:ext cx="178350" cy="318625"/>
            </a:xfrm>
            <a:custGeom>
              <a:avLst/>
              <a:gdLst/>
              <a:ahLst/>
              <a:cxnLst/>
              <a:rect l="l" t="t" r="r" b="b"/>
              <a:pathLst>
                <a:path w="7134" h="12745" extrusionOk="0">
                  <a:moveTo>
                    <a:pt x="1998" y="1504"/>
                  </a:moveTo>
                  <a:cubicBezTo>
                    <a:pt x="2747" y="1504"/>
                    <a:pt x="3524" y="1698"/>
                    <a:pt x="4301" y="1893"/>
                  </a:cubicBezTo>
                  <a:cubicBezTo>
                    <a:pt x="5001" y="2067"/>
                    <a:pt x="5700" y="2277"/>
                    <a:pt x="6399" y="2312"/>
                  </a:cubicBezTo>
                  <a:lnTo>
                    <a:pt x="6399" y="2872"/>
                  </a:lnTo>
                  <a:cubicBezTo>
                    <a:pt x="5630" y="2837"/>
                    <a:pt x="4896" y="2627"/>
                    <a:pt x="4161" y="2452"/>
                  </a:cubicBezTo>
                  <a:cubicBezTo>
                    <a:pt x="3417" y="2258"/>
                    <a:pt x="2672" y="2064"/>
                    <a:pt x="2011" y="2064"/>
                  </a:cubicBezTo>
                  <a:cubicBezTo>
                    <a:pt x="1958" y="2064"/>
                    <a:pt x="1906" y="2065"/>
                    <a:pt x="1854" y="2067"/>
                  </a:cubicBezTo>
                  <a:cubicBezTo>
                    <a:pt x="1364" y="2102"/>
                    <a:pt x="979" y="2172"/>
                    <a:pt x="700" y="2277"/>
                  </a:cubicBezTo>
                  <a:lnTo>
                    <a:pt x="700" y="1683"/>
                  </a:lnTo>
                  <a:cubicBezTo>
                    <a:pt x="1014" y="1578"/>
                    <a:pt x="1399" y="1508"/>
                    <a:pt x="1819" y="1508"/>
                  </a:cubicBezTo>
                  <a:cubicBezTo>
                    <a:pt x="1878" y="1505"/>
                    <a:pt x="1938" y="1504"/>
                    <a:pt x="1998" y="1504"/>
                  </a:cubicBezTo>
                  <a:close/>
                  <a:moveTo>
                    <a:pt x="1819" y="2872"/>
                  </a:moveTo>
                  <a:cubicBezTo>
                    <a:pt x="2623" y="2872"/>
                    <a:pt x="3462" y="3082"/>
                    <a:pt x="4301" y="3291"/>
                  </a:cubicBezTo>
                  <a:cubicBezTo>
                    <a:pt x="5001" y="3466"/>
                    <a:pt x="5700" y="3641"/>
                    <a:pt x="6399" y="3711"/>
                  </a:cubicBezTo>
                  <a:lnTo>
                    <a:pt x="6399" y="4270"/>
                  </a:lnTo>
                  <a:cubicBezTo>
                    <a:pt x="5630" y="4200"/>
                    <a:pt x="4896" y="4026"/>
                    <a:pt x="4161" y="3851"/>
                  </a:cubicBezTo>
                  <a:cubicBezTo>
                    <a:pt x="3417" y="3657"/>
                    <a:pt x="2672" y="3462"/>
                    <a:pt x="2011" y="3462"/>
                  </a:cubicBezTo>
                  <a:cubicBezTo>
                    <a:pt x="1958" y="3462"/>
                    <a:pt x="1906" y="3464"/>
                    <a:pt x="1854" y="3466"/>
                  </a:cubicBezTo>
                  <a:cubicBezTo>
                    <a:pt x="1364" y="3466"/>
                    <a:pt x="979" y="3571"/>
                    <a:pt x="700" y="3676"/>
                  </a:cubicBezTo>
                  <a:lnTo>
                    <a:pt x="700" y="3082"/>
                  </a:lnTo>
                  <a:cubicBezTo>
                    <a:pt x="1014" y="2977"/>
                    <a:pt x="1399" y="2907"/>
                    <a:pt x="1819" y="2872"/>
                  </a:cubicBezTo>
                  <a:close/>
                  <a:moveTo>
                    <a:pt x="1998" y="4267"/>
                  </a:moveTo>
                  <a:cubicBezTo>
                    <a:pt x="2743" y="4267"/>
                    <a:pt x="3492" y="4461"/>
                    <a:pt x="4301" y="4655"/>
                  </a:cubicBezTo>
                  <a:cubicBezTo>
                    <a:pt x="5001" y="4830"/>
                    <a:pt x="5700" y="5005"/>
                    <a:pt x="6399" y="5075"/>
                  </a:cubicBezTo>
                  <a:lnTo>
                    <a:pt x="6399" y="5634"/>
                  </a:lnTo>
                  <a:cubicBezTo>
                    <a:pt x="5630" y="5599"/>
                    <a:pt x="4896" y="5424"/>
                    <a:pt x="4161" y="5215"/>
                  </a:cubicBezTo>
                  <a:cubicBezTo>
                    <a:pt x="3385" y="5020"/>
                    <a:pt x="2668" y="4826"/>
                    <a:pt x="2010" y="4826"/>
                  </a:cubicBezTo>
                  <a:cubicBezTo>
                    <a:pt x="1958" y="4826"/>
                    <a:pt x="1906" y="4827"/>
                    <a:pt x="1854" y="4830"/>
                  </a:cubicBezTo>
                  <a:cubicBezTo>
                    <a:pt x="1364" y="4865"/>
                    <a:pt x="979" y="4935"/>
                    <a:pt x="700" y="5040"/>
                  </a:cubicBezTo>
                  <a:lnTo>
                    <a:pt x="700" y="4445"/>
                  </a:lnTo>
                  <a:cubicBezTo>
                    <a:pt x="1014" y="4340"/>
                    <a:pt x="1399" y="4270"/>
                    <a:pt x="1819" y="4270"/>
                  </a:cubicBezTo>
                  <a:cubicBezTo>
                    <a:pt x="1878" y="4268"/>
                    <a:pt x="1938" y="4267"/>
                    <a:pt x="1998" y="4267"/>
                  </a:cubicBezTo>
                  <a:close/>
                  <a:moveTo>
                    <a:pt x="1998" y="5665"/>
                  </a:moveTo>
                  <a:cubicBezTo>
                    <a:pt x="2743" y="5665"/>
                    <a:pt x="3492" y="5859"/>
                    <a:pt x="4301" y="6054"/>
                  </a:cubicBezTo>
                  <a:cubicBezTo>
                    <a:pt x="5001" y="6229"/>
                    <a:pt x="5700" y="6403"/>
                    <a:pt x="6399" y="6473"/>
                  </a:cubicBezTo>
                  <a:lnTo>
                    <a:pt x="6399" y="7033"/>
                  </a:lnTo>
                  <a:cubicBezTo>
                    <a:pt x="5630" y="6963"/>
                    <a:pt x="4896" y="6788"/>
                    <a:pt x="4161" y="6613"/>
                  </a:cubicBezTo>
                  <a:cubicBezTo>
                    <a:pt x="3417" y="6419"/>
                    <a:pt x="2672" y="6225"/>
                    <a:pt x="2011" y="6225"/>
                  </a:cubicBezTo>
                  <a:cubicBezTo>
                    <a:pt x="1958" y="6225"/>
                    <a:pt x="1906" y="6226"/>
                    <a:pt x="1854" y="6229"/>
                  </a:cubicBezTo>
                  <a:cubicBezTo>
                    <a:pt x="1364" y="6264"/>
                    <a:pt x="979" y="6333"/>
                    <a:pt x="700" y="6438"/>
                  </a:cubicBezTo>
                  <a:lnTo>
                    <a:pt x="700" y="5844"/>
                  </a:lnTo>
                  <a:cubicBezTo>
                    <a:pt x="1014" y="5739"/>
                    <a:pt x="1399" y="5669"/>
                    <a:pt x="1819" y="5669"/>
                  </a:cubicBezTo>
                  <a:cubicBezTo>
                    <a:pt x="1878" y="5666"/>
                    <a:pt x="1938" y="5665"/>
                    <a:pt x="1998" y="5665"/>
                  </a:cubicBezTo>
                  <a:close/>
                  <a:moveTo>
                    <a:pt x="1975" y="7029"/>
                  </a:moveTo>
                  <a:cubicBezTo>
                    <a:pt x="2728" y="7029"/>
                    <a:pt x="3484" y="7256"/>
                    <a:pt x="4301" y="7452"/>
                  </a:cubicBezTo>
                  <a:cubicBezTo>
                    <a:pt x="5001" y="7627"/>
                    <a:pt x="5700" y="7802"/>
                    <a:pt x="6399" y="7837"/>
                  </a:cubicBezTo>
                  <a:lnTo>
                    <a:pt x="6399" y="8431"/>
                  </a:lnTo>
                  <a:cubicBezTo>
                    <a:pt x="5630" y="8362"/>
                    <a:pt x="4896" y="8187"/>
                    <a:pt x="4161" y="7977"/>
                  </a:cubicBezTo>
                  <a:cubicBezTo>
                    <a:pt x="3427" y="7785"/>
                    <a:pt x="2692" y="7623"/>
                    <a:pt x="2037" y="7623"/>
                  </a:cubicBezTo>
                  <a:cubicBezTo>
                    <a:pt x="1975" y="7623"/>
                    <a:pt x="1914" y="7624"/>
                    <a:pt x="1854" y="7627"/>
                  </a:cubicBezTo>
                  <a:cubicBezTo>
                    <a:pt x="1364" y="7627"/>
                    <a:pt x="979" y="7697"/>
                    <a:pt x="700" y="7802"/>
                  </a:cubicBezTo>
                  <a:lnTo>
                    <a:pt x="700" y="7208"/>
                  </a:lnTo>
                  <a:cubicBezTo>
                    <a:pt x="1014" y="7103"/>
                    <a:pt x="1399" y="7068"/>
                    <a:pt x="1819" y="7033"/>
                  </a:cubicBezTo>
                  <a:cubicBezTo>
                    <a:pt x="1871" y="7031"/>
                    <a:pt x="1923" y="7029"/>
                    <a:pt x="1975" y="7029"/>
                  </a:cubicBezTo>
                  <a:close/>
                  <a:moveTo>
                    <a:pt x="1998" y="8428"/>
                  </a:moveTo>
                  <a:cubicBezTo>
                    <a:pt x="2747" y="8428"/>
                    <a:pt x="3524" y="8622"/>
                    <a:pt x="4301" y="8816"/>
                  </a:cubicBezTo>
                  <a:cubicBezTo>
                    <a:pt x="5001" y="8991"/>
                    <a:pt x="5700" y="9166"/>
                    <a:pt x="6399" y="9236"/>
                  </a:cubicBezTo>
                  <a:lnTo>
                    <a:pt x="6399" y="9795"/>
                  </a:lnTo>
                  <a:cubicBezTo>
                    <a:pt x="5630" y="9725"/>
                    <a:pt x="4896" y="9550"/>
                    <a:pt x="4161" y="9376"/>
                  </a:cubicBezTo>
                  <a:cubicBezTo>
                    <a:pt x="3417" y="9181"/>
                    <a:pt x="2672" y="8987"/>
                    <a:pt x="2011" y="8987"/>
                  </a:cubicBezTo>
                  <a:cubicBezTo>
                    <a:pt x="1958" y="8987"/>
                    <a:pt x="1906" y="8988"/>
                    <a:pt x="1854" y="8991"/>
                  </a:cubicBezTo>
                  <a:cubicBezTo>
                    <a:pt x="1364" y="8991"/>
                    <a:pt x="979" y="9061"/>
                    <a:pt x="700" y="9201"/>
                  </a:cubicBezTo>
                  <a:lnTo>
                    <a:pt x="700" y="8606"/>
                  </a:lnTo>
                  <a:cubicBezTo>
                    <a:pt x="1014" y="8501"/>
                    <a:pt x="1399" y="8431"/>
                    <a:pt x="1819" y="8431"/>
                  </a:cubicBezTo>
                  <a:cubicBezTo>
                    <a:pt x="1878" y="8429"/>
                    <a:pt x="1938" y="8428"/>
                    <a:pt x="1998" y="8428"/>
                  </a:cubicBezTo>
                  <a:close/>
                  <a:moveTo>
                    <a:pt x="1997" y="9791"/>
                  </a:moveTo>
                  <a:cubicBezTo>
                    <a:pt x="2742" y="9791"/>
                    <a:pt x="3492" y="9988"/>
                    <a:pt x="4301" y="10215"/>
                  </a:cubicBezTo>
                  <a:cubicBezTo>
                    <a:pt x="5001" y="10390"/>
                    <a:pt x="5700" y="10564"/>
                    <a:pt x="6399" y="10599"/>
                  </a:cubicBezTo>
                  <a:lnTo>
                    <a:pt x="6399" y="11194"/>
                  </a:lnTo>
                  <a:cubicBezTo>
                    <a:pt x="5630" y="11124"/>
                    <a:pt x="4896" y="10949"/>
                    <a:pt x="4161" y="10774"/>
                  </a:cubicBezTo>
                  <a:cubicBezTo>
                    <a:pt x="3417" y="10580"/>
                    <a:pt x="2702" y="10386"/>
                    <a:pt x="2018" y="10386"/>
                  </a:cubicBezTo>
                  <a:cubicBezTo>
                    <a:pt x="1963" y="10386"/>
                    <a:pt x="1908" y="10387"/>
                    <a:pt x="1854" y="10390"/>
                  </a:cubicBezTo>
                  <a:cubicBezTo>
                    <a:pt x="1364" y="10390"/>
                    <a:pt x="979" y="10460"/>
                    <a:pt x="700" y="10599"/>
                  </a:cubicBezTo>
                  <a:lnTo>
                    <a:pt x="700" y="9970"/>
                  </a:lnTo>
                  <a:cubicBezTo>
                    <a:pt x="1014" y="9865"/>
                    <a:pt x="1399" y="9830"/>
                    <a:pt x="1819" y="9795"/>
                  </a:cubicBezTo>
                  <a:cubicBezTo>
                    <a:pt x="1878" y="9793"/>
                    <a:pt x="1937" y="9791"/>
                    <a:pt x="1997" y="9791"/>
                  </a:cubicBezTo>
                  <a:close/>
                  <a:moveTo>
                    <a:pt x="2018" y="1"/>
                  </a:moveTo>
                  <a:cubicBezTo>
                    <a:pt x="1963" y="1"/>
                    <a:pt x="1908" y="2"/>
                    <a:pt x="1854" y="4"/>
                  </a:cubicBezTo>
                  <a:cubicBezTo>
                    <a:pt x="875" y="39"/>
                    <a:pt x="350" y="319"/>
                    <a:pt x="0" y="634"/>
                  </a:cubicBezTo>
                  <a:lnTo>
                    <a:pt x="0" y="12453"/>
                  </a:lnTo>
                  <a:cubicBezTo>
                    <a:pt x="490" y="12138"/>
                    <a:pt x="1084" y="11963"/>
                    <a:pt x="1819" y="11928"/>
                  </a:cubicBezTo>
                  <a:cubicBezTo>
                    <a:pt x="1878" y="11926"/>
                    <a:pt x="1938" y="11924"/>
                    <a:pt x="1997" y="11924"/>
                  </a:cubicBezTo>
                  <a:cubicBezTo>
                    <a:pt x="2747" y="11924"/>
                    <a:pt x="3527" y="12121"/>
                    <a:pt x="4336" y="12348"/>
                  </a:cubicBezTo>
                  <a:cubicBezTo>
                    <a:pt x="5137" y="12533"/>
                    <a:pt x="5965" y="12745"/>
                    <a:pt x="6797" y="12745"/>
                  </a:cubicBezTo>
                  <a:cubicBezTo>
                    <a:pt x="6909" y="12745"/>
                    <a:pt x="7021" y="12741"/>
                    <a:pt x="7134" y="12732"/>
                  </a:cubicBezTo>
                  <a:lnTo>
                    <a:pt x="7134" y="809"/>
                  </a:lnTo>
                  <a:cubicBezTo>
                    <a:pt x="7014" y="817"/>
                    <a:pt x="6895" y="821"/>
                    <a:pt x="6776" y="821"/>
                  </a:cubicBezTo>
                  <a:cubicBezTo>
                    <a:pt x="5889" y="821"/>
                    <a:pt x="5029" y="605"/>
                    <a:pt x="4196" y="389"/>
                  </a:cubicBezTo>
                  <a:cubicBezTo>
                    <a:pt x="3419" y="195"/>
                    <a:pt x="2702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>
              <a:off x="15992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1189" y="1"/>
                  </a:moveTo>
                  <a:cubicBezTo>
                    <a:pt x="770" y="211"/>
                    <a:pt x="455" y="525"/>
                    <a:pt x="245" y="910"/>
                  </a:cubicBezTo>
                  <a:cubicBezTo>
                    <a:pt x="70" y="1225"/>
                    <a:pt x="1" y="1574"/>
                    <a:pt x="1" y="1924"/>
                  </a:cubicBezTo>
                  <a:cubicBezTo>
                    <a:pt x="1" y="1994"/>
                    <a:pt x="1" y="2099"/>
                    <a:pt x="1" y="2169"/>
                  </a:cubicBezTo>
                  <a:cubicBezTo>
                    <a:pt x="210" y="2029"/>
                    <a:pt x="385" y="1924"/>
                    <a:pt x="630" y="1819"/>
                  </a:cubicBezTo>
                  <a:cubicBezTo>
                    <a:pt x="770" y="1679"/>
                    <a:pt x="910" y="1505"/>
                    <a:pt x="1015" y="1330"/>
                  </a:cubicBezTo>
                  <a:cubicBezTo>
                    <a:pt x="1154" y="1015"/>
                    <a:pt x="1259" y="665"/>
                    <a:pt x="1259" y="316"/>
                  </a:cubicBezTo>
                  <a:lnTo>
                    <a:pt x="1259" y="281"/>
                  </a:lnTo>
                  <a:cubicBezTo>
                    <a:pt x="1259" y="211"/>
                    <a:pt x="1224" y="106"/>
                    <a:pt x="1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>
              <a:off x="1496925" y="2273875"/>
              <a:ext cx="62975" cy="22950"/>
            </a:xfrm>
            <a:custGeom>
              <a:avLst/>
              <a:gdLst/>
              <a:ahLst/>
              <a:cxnLst/>
              <a:rect l="l" t="t" r="r" b="b"/>
              <a:pathLst>
                <a:path w="2519" h="918" extrusionOk="0">
                  <a:moveTo>
                    <a:pt x="1474" y="1"/>
                  </a:moveTo>
                  <a:cubicBezTo>
                    <a:pt x="1379" y="1"/>
                    <a:pt x="1284" y="8"/>
                    <a:pt x="1189" y="22"/>
                  </a:cubicBezTo>
                  <a:cubicBezTo>
                    <a:pt x="770" y="92"/>
                    <a:pt x="350" y="337"/>
                    <a:pt x="0" y="652"/>
                  </a:cubicBezTo>
                  <a:cubicBezTo>
                    <a:pt x="332" y="818"/>
                    <a:pt x="686" y="918"/>
                    <a:pt x="1045" y="918"/>
                  </a:cubicBezTo>
                  <a:cubicBezTo>
                    <a:pt x="1139" y="918"/>
                    <a:pt x="1234" y="911"/>
                    <a:pt x="1329" y="896"/>
                  </a:cubicBezTo>
                  <a:cubicBezTo>
                    <a:pt x="1784" y="826"/>
                    <a:pt x="2168" y="582"/>
                    <a:pt x="2518" y="267"/>
                  </a:cubicBezTo>
                  <a:cubicBezTo>
                    <a:pt x="2186" y="101"/>
                    <a:pt x="1832" y="1"/>
                    <a:pt x="1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>
              <a:off x="1471575" y="2240325"/>
              <a:ext cx="34125" cy="51600"/>
            </a:xfrm>
            <a:custGeom>
              <a:avLst/>
              <a:gdLst/>
              <a:ahLst/>
              <a:cxnLst/>
              <a:rect l="l" t="t" r="r" b="b"/>
              <a:pathLst>
                <a:path w="1365" h="2064" extrusionOk="0">
                  <a:moveTo>
                    <a:pt x="1329" y="0"/>
                  </a:moveTo>
                  <a:cubicBezTo>
                    <a:pt x="910" y="175"/>
                    <a:pt x="560" y="420"/>
                    <a:pt x="350" y="805"/>
                  </a:cubicBezTo>
                  <a:cubicBezTo>
                    <a:pt x="140" y="1154"/>
                    <a:pt x="0" y="1539"/>
                    <a:pt x="0" y="1959"/>
                  </a:cubicBezTo>
                  <a:cubicBezTo>
                    <a:pt x="0" y="1994"/>
                    <a:pt x="35" y="2029"/>
                    <a:pt x="35" y="2063"/>
                  </a:cubicBezTo>
                  <a:cubicBezTo>
                    <a:pt x="455" y="1889"/>
                    <a:pt x="805" y="1609"/>
                    <a:pt x="1049" y="1259"/>
                  </a:cubicBezTo>
                  <a:cubicBezTo>
                    <a:pt x="1259" y="910"/>
                    <a:pt x="1364" y="525"/>
                    <a:pt x="1364" y="105"/>
                  </a:cubicBezTo>
                  <a:cubicBezTo>
                    <a:pt x="1364" y="70"/>
                    <a:pt x="1329" y="35"/>
                    <a:pt x="1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>
              <a:off x="1510025" y="2214975"/>
              <a:ext cx="23650" cy="54225"/>
            </a:xfrm>
            <a:custGeom>
              <a:avLst/>
              <a:gdLst/>
              <a:ahLst/>
              <a:cxnLst/>
              <a:rect l="l" t="t" r="r" b="b"/>
              <a:pathLst>
                <a:path w="946" h="2169" extrusionOk="0">
                  <a:moveTo>
                    <a:pt x="805" y="0"/>
                  </a:moveTo>
                  <a:cubicBezTo>
                    <a:pt x="560" y="210"/>
                    <a:pt x="316" y="455"/>
                    <a:pt x="176" y="700"/>
                  </a:cubicBezTo>
                  <a:cubicBezTo>
                    <a:pt x="246" y="1224"/>
                    <a:pt x="176" y="1679"/>
                    <a:pt x="1" y="2098"/>
                  </a:cubicBezTo>
                  <a:cubicBezTo>
                    <a:pt x="1" y="2133"/>
                    <a:pt x="1" y="2168"/>
                    <a:pt x="36" y="2168"/>
                  </a:cubicBezTo>
                  <a:cubicBezTo>
                    <a:pt x="106" y="2133"/>
                    <a:pt x="211" y="2098"/>
                    <a:pt x="281" y="2063"/>
                  </a:cubicBezTo>
                  <a:cubicBezTo>
                    <a:pt x="525" y="1854"/>
                    <a:pt x="735" y="1574"/>
                    <a:pt x="840" y="1294"/>
                  </a:cubicBezTo>
                  <a:cubicBezTo>
                    <a:pt x="875" y="1084"/>
                    <a:pt x="945" y="840"/>
                    <a:pt x="945" y="630"/>
                  </a:cubicBezTo>
                  <a:cubicBezTo>
                    <a:pt x="945" y="420"/>
                    <a:pt x="875" y="210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>
              <a:off x="1538000" y="2185250"/>
              <a:ext cx="19275" cy="57725"/>
            </a:xfrm>
            <a:custGeom>
              <a:avLst/>
              <a:gdLst/>
              <a:ahLst/>
              <a:cxnLst/>
              <a:rect l="l" t="t" r="r" b="b"/>
              <a:pathLst>
                <a:path w="771" h="2309" extrusionOk="0">
                  <a:moveTo>
                    <a:pt x="455" y="1"/>
                  </a:moveTo>
                  <a:cubicBezTo>
                    <a:pt x="246" y="245"/>
                    <a:pt x="106" y="525"/>
                    <a:pt x="1" y="840"/>
                  </a:cubicBezTo>
                  <a:cubicBezTo>
                    <a:pt x="176" y="1294"/>
                    <a:pt x="246" y="1784"/>
                    <a:pt x="141" y="2238"/>
                  </a:cubicBezTo>
                  <a:lnTo>
                    <a:pt x="176" y="2308"/>
                  </a:lnTo>
                  <a:cubicBezTo>
                    <a:pt x="246" y="2238"/>
                    <a:pt x="351" y="2168"/>
                    <a:pt x="455" y="2134"/>
                  </a:cubicBezTo>
                  <a:cubicBezTo>
                    <a:pt x="630" y="1854"/>
                    <a:pt x="735" y="1539"/>
                    <a:pt x="770" y="1224"/>
                  </a:cubicBezTo>
                  <a:cubicBezTo>
                    <a:pt x="770" y="1154"/>
                    <a:pt x="770" y="1119"/>
                    <a:pt x="770" y="1050"/>
                  </a:cubicBezTo>
                  <a:cubicBezTo>
                    <a:pt x="770" y="700"/>
                    <a:pt x="665" y="31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>
              <a:off x="1554625" y="2150275"/>
              <a:ext cx="21875" cy="57725"/>
            </a:xfrm>
            <a:custGeom>
              <a:avLst/>
              <a:gdLst/>
              <a:ahLst/>
              <a:cxnLst/>
              <a:rect l="l" t="t" r="r" b="b"/>
              <a:pathLst>
                <a:path w="875" h="2309" extrusionOk="0">
                  <a:moveTo>
                    <a:pt x="245" y="1"/>
                  </a:moveTo>
                  <a:cubicBezTo>
                    <a:pt x="105" y="316"/>
                    <a:pt x="0" y="630"/>
                    <a:pt x="0" y="945"/>
                  </a:cubicBezTo>
                  <a:cubicBezTo>
                    <a:pt x="280" y="1365"/>
                    <a:pt x="455" y="1819"/>
                    <a:pt x="490" y="2274"/>
                  </a:cubicBezTo>
                  <a:cubicBezTo>
                    <a:pt x="490" y="2274"/>
                    <a:pt x="525" y="2309"/>
                    <a:pt x="525" y="2309"/>
                  </a:cubicBezTo>
                  <a:cubicBezTo>
                    <a:pt x="595" y="2239"/>
                    <a:pt x="665" y="2169"/>
                    <a:pt x="735" y="2099"/>
                  </a:cubicBezTo>
                  <a:cubicBezTo>
                    <a:pt x="804" y="1889"/>
                    <a:pt x="874" y="1679"/>
                    <a:pt x="874" y="1435"/>
                  </a:cubicBezTo>
                  <a:cubicBezTo>
                    <a:pt x="874" y="1365"/>
                    <a:pt x="874" y="1260"/>
                    <a:pt x="839" y="1155"/>
                  </a:cubicBezTo>
                  <a:cubicBezTo>
                    <a:pt x="770" y="735"/>
                    <a:pt x="560" y="35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8"/>
            <p:cNvSpPr/>
            <p:nvPr/>
          </p:nvSpPr>
          <p:spPr>
            <a:xfrm>
              <a:off x="15624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71" y="0"/>
                  </a:moveTo>
                  <a:cubicBezTo>
                    <a:pt x="36" y="175"/>
                    <a:pt x="1" y="350"/>
                    <a:pt x="1" y="490"/>
                  </a:cubicBezTo>
                  <a:cubicBezTo>
                    <a:pt x="1" y="665"/>
                    <a:pt x="1" y="804"/>
                    <a:pt x="36" y="944"/>
                  </a:cubicBezTo>
                  <a:cubicBezTo>
                    <a:pt x="421" y="1294"/>
                    <a:pt x="700" y="1679"/>
                    <a:pt x="840" y="2133"/>
                  </a:cubicBezTo>
                  <a:cubicBezTo>
                    <a:pt x="840" y="2133"/>
                    <a:pt x="875" y="2168"/>
                    <a:pt x="875" y="2168"/>
                  </a:cubicBezTo>
                  <a:cubicBezTo>
                    <a:pt x="910" y="2063"/>
                    <a:pt x="980" y="1993"/>
                    <a:pt x="1050" y="1888"/>
                  </a:cubicBezTo>
                  <a:cubicBezTo>
                    <a:pt x="1050" y="1853"/>
                    <a:pt x="1050" y="1818"/>
                    <a:pt x="1050" y="1749"/>
                  </a:cubicBezTo>
                  <a:cubicBezTo>
                    <a:pt x="1050" y="1469"/>
                    <a:pt x="1015" y="1224"/>
                    <a:pt x="910" y="979"/>
                  </a:cubicBezTo>
                  <a:cubicBezTo>
                    <a:pt x="770" y="595"/>
                    <a:pt x="456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8"/>
            <p:cNvSpPr/>
            <p:nvPr/>
          </p:nvSpPr>
          <p:spPr>
            <a:xfrm>
              <a:off x="1558125" y="2079475"/>
              <a:ext cx="35850" cy="48975"/>
            </a:xfrm>
            <a:custGeom>
              <a:avLst/>
              <a:gdLst/>
              <a:ahLst/>
              <a:cxnLst/>
              <a:rect l="l" t="t" r="r" b="b"/>
              <a:pathLst>
                <a:path w="1434" h="1959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350"/>
                    <a:pt x="105" y="665"/>
                    <a:pt x="245" y="945"/>
                  </a:cubicBezTo>
                  <a:cubicBezTo>
                    <a:pt x="664" y="1189"/>
                    <a:pt x="1049" y="1504"/>
                    <a:pt x="1259" y="1924"/>
                  </a:cubicBezTo>
                  <a:cubicBezTo>
                    <a:pt x="1294" y="1924"/>
                    <a:pt x="1294" y="1924"/>
                    <a:pt x="1329" y="1959"/>
                  </a:cubicBezTo>
                  <a:cubicBezTo>
                    <a:pt x="1364" y="1819"/>
                    <a:pt x="1399" y="1714"/>
                    <a:pt x="1434" y="1609"/>
                  </a:cubicBezTo>
                  <a:cubicBezTo>
                    <a:pt x="1364" y="1294"/>
                    <a:pt x="1259" y="1015"/>
                    <a:pt x="1084" y="770"/>
                  </a:cubicBezTo>
                  <a:cubicBezTo>
                    <a:pt x="839" y="420"/>
                    <a:pt x="455" y="17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1545875" y="2046250"/>
              <a:ext cx="42850" cy="39375"/>
            </a:xfrm>
            <a:custGeom>
              <a:avLst/>
              <a:gdLst/>
              <a:ahLst/>
              <a:cxnLst/>
              <a:rect l="l" t="t" r="r" b="b"/>
              <a:pathLst>
                <a:path w="1714" h="1575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51"/>
                    <a:pt x="210" y="630"/>
                    <a:pt x="420" y="875"/>
                  </a:cubicBezTo>
                  <a:cubicBezTo>
                    <a:pt x="875" y="1015"/>
                    <a:pt x="1294" y="1260"/>
                    <a:pt x="1609" y="1574"/>
                  </a:cubicBezTo>
                  <a:lnTo>
                    <a:pt x="1714" y="1574"/>
                  </a:lnTo>
                  <a:cubicBezTo>
                    <a:pt x="1714" y="1469"/>
                    <a:pt x="1714" y="1400"/>
                    <a:pt x="1714" y="1295"/>
                  </a:cubicBezTo>
                  <a:cubicBezTo>
                    <a:pt x="1609" y="980"/>
                    <a:pt x="1434" y="700"/>
                    <a:pt x="1189" y="490"/>
                  </a:cubicBezTo>
                  <a:cubicBezTo>
                    <a:pt x="875" y="211"/>
                    <a:pt x="455" y="7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1524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340" y="1"/>
                  </a:moveTo>
                  <a:cubicBezTo>
                    <a:pt x="228" y="1"/>
                    <a:pt x="114" y="9"/>
                    <a:pt x="0" y="27"/>
                  </a:cubicBezTo>
                  <a:cubicBezTo>
                    <a:pt x="175" y="307"/>
                    <a:pt x="385" y="586"/>
                    <a:pt x="630" y="761"/>
                  </a:cubicBezTo>
                  <a:cubicBezTo>
                    <a:pt x="1154" y="796"/>
                    <a:pt x="1609" y="936"/>
                    <a:pt x="1993" y="1181"/>
                  </a:cubicBezTo>
                  <a:lnTo>
                    <a:pt x="2028" y="1181"/>
                  </a:lnTo>
                  <a:cubicBezTo>
                    <a:pt x="1993" y="1076"/>
                    <a:pt x="1993" y="971"/>
                    <a:pt x="1993" y="866"/>
                  </a:cubicBezTo>
                  <a:cubicBezTo>
                    <a:pt x="1784" y="586"/>
                    <a:pt x="1574" y="377"/>
                    <a:pt x="1294" y="237"/>
                  </a:cubicBezTo>
                  <a:cubicBezTo>
                    <a:pt x="1006" y="79"/>
                    <a:pt x="678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1535375" y="2240275"/>
              <a:ext cx="57725" cy="27175"/>
            </a:xfrm>
            <a:custGeom>
              <a:avLst/>
              <a:gdLst/>
              <a:ahLst/>
              <a:cxnLst/>
              <a:rect l="l" t="t" r="r" b="b"/>
              <a:pathLst>
                <a:path w="2309" h="1087" extrusionOk="0">
                  <a:moveTo>
                    <a:pt x="1702" y="1"/>
                  </a:moveTo>
                  <a:cubicBezTo>
                    <a:pt x="1453" y="1"/>
                    <a:pt x="1216" y="44"/>
                    <a:pt x="980" y="142"/>
                  </a:cubicBezTo>
                  <a:cubicBezTo>
                    <a:pt x="560" y="282"/>
                    <a:pt x="246" y="597"/>
                    <a:pt x="1" y="982"/>
                  </a:cubicBezTo>
                  <a:cubicBezTo>
                    <a:pt x="246" y="982"/>
                    <a:pt x="456" y="1016"/>
                    <a:pt x="665" y="1086"/>
                  </a:cubicBezTo>
                  <a:cubicBezTo>
                    <a:pt x="875" y="1051"/>
                    <a:pt x="1085" y="1016"/>
                    <a:pt x="1295" y="947"/>
                  </a:cubicBezTo>
                  <a:cubicBezTo>
                    <a:pt x="1714" y="772"/>
                    <a:pt x="2029" y="457"/>
                    <a:pt x="2309" y="72"/>
                  </a:cubicBezTo>
                  <a:cubicBezTo>
                    <a:pt x="2095" y="27"/>
                    <a:pt x="1895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1565975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2029" y="0"/>
                  </a:moveTo>
                  <a:cubicBezTo>
                    <a:pt x="1539" y="0"/>
                    <a:pt x="1120" y="140"/>
                    <a:pt x="735" y="420"/>
                  </a:cubicBezTo>
                  <a:cubicBezTo>
                    <a:pt x="420" y="665"/>
                    <a:pt x="176" y="1014"/>
                    <a:pt x="1" y="1434"/>
                  </a:cubicBezTo>
                  <a:cubicBezTo>
                    <a:pt x="149" y="1409"/>
                    <a:pt x="315" y="1384"/>
                    <a:pt x="486" y="1384"/>
                  </a:cubicBezTo>
                  <a:cubicBezTo>
                    <a:pt x="557" y="1384"/>
                    <a:pt x="628" y="1389"/>
                    <a:pt x="700" y="1399"/>
                  </a:cubicBezTo>
                  <a:cubicBezTo>
                    <a:pt x="910" y="1329"/>
                    <a:pt x="1085" y="1224"/>
                    <a:pt x="1260" y="1119"/>
                  </a:cubicBezTo>
                  <a:cubicBezTo>
                    <a:pt x="1609" y="839"/>
                    <a:pt x="1854" y="455"/>
                    <a:pt x="2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1587825" y="2145925"/>
              <a:ext cx="41125" cy="47225"/>
            </a:xfrm>
            <a:custGeom>
              <a:avLst/>
              <a:gdLst/>
              <a:ahLst/>
              <a:cxnLst/>
              <a:rect l="l" t="t" r="r" b="b"/>
              <a:pathLst>
                <a:path w="1645" h="1889" extrusionOk="0">
                  <a:moveTo>
                    <a:pt x="1644" y="0"/>
                  </a:moveTo>
                  <a:cubicBezTo>
                    <a:pt x="1190" y="140"/>
                    <a:pt x="770" y="350"/>
                    <a:pt x="491" y="699"/>
                  </a:cubicBezTo>
                  <a:cubicBezTo>
                    <a:pt x="211" y="1014"/>
                    <a:pt x="71" y="1434"/>
                    <a:pt x="1" y="1888"/>
                  </a:cubicBezTo>
                  <a:cubicBezTo>
                    <a:pt x="211" y="1783"/>
                    <a:pt x="421" y="1713"/>
                    <a:pt x="630" y="1643"/>
                  </a:cubicBezTo>
                  <a:cubicBezTo>
                    <a:pt x="840" y="1539"/>
                    <a:pt x="1015" y="1434"/>
                    <a:pt x="1155" y="1259"/>
                  </a:cubicBezTo>
                  <a:lnTo>
                    <a:pt x="1120" y="1259"/>
                  </a:lnTo>
                  <a:cubicBezTo>
                    <a:pt x="1435" y="909"/>
                    <a:pt x="1575" y="490"/>
                    <a:pt x="1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1597450" y="2044500"/>
              <a:ext cx="24500" cy="61225"/>
            </a:xfrm>
            <a:custGeom>
              <a:avLst/>
              <a:gdLst/>
              <a:ahLst/>
              <a:cxnLst/>
              <a:rect l="l" t="t" r="r" b="b"/>
              <a:pathLst>
                <a:path w="980" h="2449" extrusionOk="0">
                  <a:moveTo>
                    <a:pt x="805" y="1"/>
                  </a:moveTo>
                  <a:cubicBezTo>
                    <a:pt x="455" y="316"/>
                    <a:pt x="175" y="700"/>
                    <a:pt x="71" y="1155"/>
                  </a:cubicBezTo>
                  <a:cubicBezTo>
                    <a:pt x="36" y="1295"/>
                    <a:pt x="1" y="1470"/>
                    <a:pt x="1" y="1644"/>
                  </a:cubicBezTo>
                  <a:cubicBezTo>
                    <a:pt x="1" y="1924"/>
                    <a:pt x="71" y="2169"/>
                    <a:pt x="175" y="2449"/>
                  </a:cubicBezTo>
                  <a:cubicBezTo>
                    <a:pt x="315" y="2239"/>
                    <a:pt x="490" y="2064"/>
                    <a:pt x="665" y="1924"/>
                  </a:cubicBezTo>
                  <a:cubicBezTo>
                    <a:pt x="770" y="1749"/>
                    <a:pt x="875" y="1574"/>
                    <a:pt x="910" y="1365"/>
                  </a:cubicBezTo>
                  <a:cubicBezTo>
                    <a:pt x="980" y="1190"/>
                    <a:pt x="980" y="1015"/>
                    <a:pt x="980" y="840"/>
                  </a:cubicBezTo>
                  <a:cubicBezTo>
                    <a:pt x="980" y="560"/>
                    <a:pt x="910" y="28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8"/>
            <p:cNvSpPr/>
            <p:nvPr/>
          </p:nvSpPr>
          <p:spPr>
            <a:xfrm>
              <a:off x="1583475" y="1999050"/>
              <a:ext cx="21875" cy="62100"/>
            </a:xfrm>
            <a:custGeom>
              <a:avLst/>
              <a:gdLst/>
              <a:ahLst/>
              <a:cxnLst/>
              <a:rect l="l" t="t" r="r" b="b"/>
              <a:pathLst>
                <a:path w="875" h="2484" extrusionOk="0">
                  <a:moveTo>
                    <a:pt x="455" y="1"/>
                  </a:moveTo>
                  <a:cubicBezTo>
                    <a:pt x="175" y="420"/>
                    <a:pt x="0" y="840"/>
                    <a:pt x="0" y="1259"/>
                  </a:cubicBezTo>
                  <a:lnTo>
                    <a:pt x="0" y="1294"/>
                  </a:lnTo>
                  <a:cubicBezTo>
                    <a:pt x="0" y="1714"/>
                    <a:pt x="175" y="2099"/>
                    <a:pt x="385" y="2483"/>
                  </a:cubicBezTo>
                  <a:cubicBezTo>
                    <a:pt x="490" y="2273"/>
                    <a:pt x="595" y="2064"/>
                    <a:pt x="769" y="1889"/>
                  </a:cubicBezTo>
                  <a:cubicBezTo>
                    <a:pt x="839" y="1679"/>
                    <a:pt x="874" y="1504"/>
                    <a:pt x="874" y="1259"/>
                  </a:cubicBezTo>
                  <a:cubicBezTo>
                    <a:pt x="874" y="805"/>
                    <a:pt x="699" y="38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15572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175" y="0"/>
                  </a:moveTo>
                  <a:cubicBezTo>
                    <a:pt x="70" y="280"/>
                    <a:pt x="0" y="560"/>
                    <a:pt x="0" y="839"/>
                  </a:cubicBezTo>
                  <a:cubicBezTo>
                    <a:pt x="0" y="1014"/>
                    <a:pt x="0" y="1189"/>
                    <a:pt x="35" y="1329"/>
                  </a:cubicBezTo>
                  <a:cubicBezTo>
                    <a:pt x="140" y="1748"/>
                    <a:pt x="385" y="2098"/>
                    <a:pt x="699" y="2413"/>
                  </a:cubicBezTo>
                  <a:cubicBezTo>
                    <a:pt x="734" y="2203"/>
                    <a:pt x="839" y="1958"/>
                    <a:pt x="944" y="1748"/>
                  </a:cubicBezTo>
                  <a:cubicBezTo>
                    <a:pt x="944" y="1679"/>
                    <a:pt x="944" y="1644"/>
                    <a:pt x="944" y="1609"/>
                  </a:cubicBezTo>
                  <a:cubicBezTo>
                    <a:pt x="944" y="1434"/>
                    <a:pt x="909" y="1294"/>
                    <a:pt x="874" y="1119"/>
                  </a:cubicBezTo>
                  <a:cubicBezTo>
                    <a:pt x="769" y="699"/>
                    <a:pt x="525" y="315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8"/>
            <p:cNvSpPr/>
            <p:nvPr/>
          </p:nvSpPr>
          <p:spPr>
            <a:xfrm>
              <a:off x="1497800" y="1989650"/>
              <a:ext cx="56850" cy="20800"/>
            </a:xfrm>
            <a:custGeom>
              <a:avLst/>
              <a:gdLst/>
              <a:ahLst/>
              <a:cxnLst/>
              <a:rect l="l" t="t" r="r" b="b"/>
              <a:pathLst>
                <a:path w="2274" h="832" extrusionOk="0">
                  <a:moveTo>
                    <a:pt x="811" y="1"/>
                  </a:moveTo>
                  <a:cubicBezTo>
                    <a:pt x="551" y="1"/>
                    <a:pt x="276" y="47"/>
                    <a:pt x="0" y="132"/>
                  </a:cubicBezTo>
                  <a:cubicBezTo>
                    <a:pt x="245" y="412"/>
                    <a:pt x="490" y="621"/>
                    <a:pt x="770" y="726"/>
                  </a:cubicBezTo>
                  <a:cubicBezTo>
                    <a:pt x="933" y="703"/>
                    <a:pt x="1096" y="691"/>
                    <a:pt x="1258" y="691"/>
                  </a:cubicBezTo>
                  <a:cubicBezTo>
                    <a:pt x="1582" y="691"/>
                    <a:pt x="1900" y="738"/>
                    <a:pt x="2203" y="831"/>
                  </a:cubicBezTo>
                  <a:cubicBezTo>
                    <a:pt x="2203" y="831"/>
                    <a:pt x="2273" y="796"/>
                    <a:pt x="2273" y="796"/>
                  </a:cubicBezTo>
                  <a:lnTo>
                    <a:pt x="2238" y="796"/>
                  </a:lnTo>
                  <a:cubicBezTo>
                    <a:pt x="2203" y="726"/>
                    <a:pt x="2168" y="621"/>
                    <a:pt x="2133" y="516"/>
                  </a:cubicBezTo>
                  <a:cubicBezTo>
                    <a:pt x="1889" y="307"/>
                    <a:pt x="1609" y="132"/>
                    <a:pt x="1294" y="62"/>
                  </a:cubicBezTo>
                  <a:cubicBezTo>
                    <a:pt x="1142" y="21"/>
                    <a:pt x="980" y="1"/>
                    <a:pt x="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8"/>
            <p:cNvSpPr/>
            <p:nvPr/>
          </p:nvSpPr>
          <p:spPr>
            <a:xfrm>
              <a:off x="1518775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36" y="0"/>
                  </a:moveTo>
                  <a:cubicBezTo>
                    <a:pt x="36" y="140"/>
                    <a:pt x="1" y="245"/>
                    <a:pt x="1" y="350"/>
                  </a:cubicBezTo>
                  <a:cubicBezTo>
                    <a:pt x="1" y="700"/>
                    <a:pt x="71" y="1049"/>
                    <a:pt x="245" y="1329"/>
                  </a:cubicBezTo>
                  <a:cubicBezTo>
                    <a:pt x="420" y="1714"/>
                    <a:pt x="735" y="2028"/>
                    <a:pt x="1155" y="2238"/>
                  </a:cubicBezTo>
                  <a:cubicBezTo>
                    <a:pt x="1120" y="1993"/>
                    <a:pt x="1155" y="1749"/>
                    <a:pt x="1189" y="1539"/>
                  </a:cubicBezTo>
                  <a:cubicBezTo>
                    <a:pt x="1155" y="1329"/>
                    <a:pt x="1085" y="1119"/>
                    <a:pt x="1015" y="944"/>
                  </a:cubicBezTo>
                  <a:cubicBezTo>
                    <a:pt x="805" y="525"/>
                    <a:pt x="455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8"/>
            <p:cNvSpPr/>
            <p:nvPr/>
          </p:nvSpPr>
          <p:spPr>
            <a:xfrm>
              <a:off x="1475950" y="1941350"/>
              <a:ext cx="47225" cy="36750"/>
            </a:xfrm>
            <a:custGeom>
              <a:avLst/>
              <a:gdLst/>
              <a:ahLst/>
              <a:cxnLst/>
              <a:rect l="l" t="t" r="r" b="b"/>
              <a:pathLst>
                <a:path w="1889" h="1470" extrusionOk="0">
                  <a:moveTo>
                    <a:pt x="0" y="1"/>
                  </a:moveTo>
                  <a:cubicBezTo>
                    <a:pt x="140" y="455"/>
                    <a:pt x="385" y="840"/>
                    <a:pt x="769" y="1085"/>
                  </a:cubicBezTo>
                  <a:cubicBezTo>
                    <a:pt x="1084" y="1330"/>
                    <a:pt x="1504" y="1469"/>
                    <a:pt x="1888" y="1469"/>
                  </a:cubicBezTo>
                  <a:cubicBezTo>
                    <a:pt x="1784" y="1330"/>
                    <a:pt x="1679" y="1190"/>
                    <a:pt x="1609" y="1015"/>
                  </a:cubicBezTo>
                  <a:cubicBezTo>
                    <a:pt x="1504" y="840"/>
                    <a:pt x="1469" y="700"/>
                    <a:pt x="1434" y="490"/>
                  </a:cubicBezTo>
                  <a:cubicBezTo>
                    <a:pt x="1364" y="455"/>
                    <a:pt x="1329" y="420"/>
                    <a:pt x="1294" y="385"/>
                  </a:cubicBezTo>
                  <a:lnTo>
                    <a:pt x="1259" y="385"/>
                  </a:lnTo>
                  <a:cubicBezTo>
                    <a:pt x="909" y="141"/>
                    <a:pt x="455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8"/>
            <p:cNvSpPr/>
            <p:nvPr/>
          </p:nvSpPr>
          <p:spPr>
            <a:xfrm>
              <a:off x="1289750" y="2214975"/>
              <a:ext cx="23625" cy="54225"/>
            </a:xfrm>
            <a:custGeom>
              <a:avLst/>
              <a:gdLst/>
              <a:ahLst/>
              <a:cxnLst/>
              <a:rect l="l" t="t" r="r" b="b"/>
              <a:pathLst>
                <a:path w="945" h="2169" extrusionOk="0">
                  <a:moveTo>
                    <a:pt x="140" y="0"/>
                  </a:moveTo>
                  <a:cubicBezTo>
                    <a:pt x="70" y="210"/>
                    <a:pt x="0" y="420"/>
                    <a:pt x="0" y="630"/>
                  </a:cubicBezTo>
                  <a:cubicBezTo>
                    <a:pt x="0" y="840"/>
                    <a:pt x="35" y="1084"/>
                    <a:pt x="105" y="1294"/>
                  </a:cubicBezTo>
                  <a:cubicBezTo>
                    <a:pt x="210" y="1574"/>
                    <a:pt x="420" y="1854"/>
                    <a:pt x="630" y="2098"/>
                  </a:cubicBezTo>
                  <a:cubicBezTo>
                    <a:pt x="735" y="2098"/>
                    <a:pt x="839" y="2133"/>
                    <a:pt x="909" y="2168"/>
                  </a:cubicBezTo>
                  <a:cubicBezTo>
                    <a:pt x="909" y="2168"/>
                    <a:pt x="944" y="2133"/>
                    <a:pt x="944" y="2133"/>
                  </a:cubicBezTo>
                  <a:cubicBezTo>
                    <a:pt x="770" y="1679"/>
                    <a:pt x="700" y="1224"/>
                    <a:pt x="770" y="735"/>
                  </a:cubicBezTo>
                  <a:cubicBezTo>
                    <a:pt x="595" y="455"/>
                    <a:pt x="385" y="21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8"/>
            <p:cNvSpPr/>
            <p:nvPr/>
          </p:nvSpPr>
          <p:spPr>
            <a:xfrm>
              <a:off x="1246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1695" y="1"/>
                  </a:moveTo>
                  <a:cubicBezTo>
                    <a:pt x="1367" y="1"/>
                    <a:pt x="1059" y="79"/>
                    <a:pt x="770" y="237"/>
                  </a:cubicBezTo>
                  <a:cubicBezTo>
                    <a:pt x="490" y="377"/>
                    <a:pt x="246" y="586"/>
                    <a:pt x="71" y="866"/>
                  </a:cubicBezTo>
                  <a:cubicBezTo>
                    <a:pt x="71" y="971"/>
                    <a:pt x="36" y="1076"/>
                    <a:pt x="1" y="1181"/>
                  </a:cubicBezTo>
                  <a:lnTo>
                    <a:pt x="71" y="1181"/>
                  </a:lnTo>
                  <a:cubicBezTo>
                    <a:pt x="455" y="936"/>
                    <a:pt x="910" y="796"/>
                    <a:pt x="1435" y="761"/>
                  </a:cubicBezTo>
                  <a:cubicBezTo>
                    <a:pt x="1679" y="586"/>
                    <a:pt x="1889" y="307"/>
                    <a:pt x="2029" y="27"/>
                  </a:cubicBezTo>
                  <a:cubicBezTo>
                    <a:pt x="1915" y="9"/>
                    <a:pt x="1804" y="1"/>
                    <a:pt x="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8"/>
            <p:cNvSpPr/>
            <p:nvPr/>
          </p:nvSpPr>
          <p:spPr>
            <a:xfrm>
              <a:off x="1266150" y="2184375"/>
              <a:ext cx="19250" cy="58600"/>
            </a:xfrm>
            <a:custGeom>
              <a:avLst/>
              <a:gdLst/>
              <a:ahLst/>
              <a:cxnLst/>
              <a:rect l="l" t="t" r="r" b="b"/>
              <a:pathLst>
                <a:path w="770" h="2344" extrusionOk="0">
                  <a:moveTo>
                    <a:pt x="315" y="1"/>
                  </a:moveTo>
                  <a:cubicBezTo>
                    <a:pt x="105" y="350"/>
                    <a:pt x="0" y="735"/>
                    <a:pt x="0" y="1085"/>
                  </a:cubicBezTo>
                  <a:cubicBezTo>
                    <a:pt x="0" y="1154"/>
                    <a:pt x="0" y="1189"/>
                    <a:pt x="0" y="1259"/>
                  </a:cubicBezTo>
                  <a:cubicBezTo>
                    <a:pt x="35" y="1574"/>
                    <a:pt x="140" y="1889"/>
                    <a:pt x="315" y="2169"/>
                  </a:cubicBezTo>
                  <a:cubicBezTo>
                    <a:pt x="420" y="2203"/>
                    <a:pt x="490" y="2273"/>
                    <a:pt x="595" y="2343"/>
                  </a:cubicBezTo>
                  <a:cubicBezTo>
                    <a:pt x="595" y="2308"/>
                    <a:pt x="595" y="2273"/>
                    <a:pt x="595" y="2273"/>
                  </a:cubicBezTo>
                  <a:cubicBezTo>
                    <a:pt x="525" y="1819"/>
                    <a:pt x="560" y="1329"/>
                    <a:pt x="769" y="840"/>
                  </a:cubicBezTo>
                  <a:cubicBezTo>
                    <a:pt x="665" y="560"/>
                    <a:pt x="525" y="280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8"/>
            <p:cNvSpPr/>
            <p:nvPr/>
          </p:nvSpPr>
          <p:spPr>
            <a:xfrm>
              <a:off x="1246900" y="2150275"/>
              <a:ext cx="21900" cy="58600"/>
            </a:xfrm>
            <a:custGeom>
              <a:avLst/>
              <a:gdLst/>
              <a:ahLst/>
              <a:cxnLst/>
              <a:rect l="l" t="t" r="r" b="b"/>
              <a:pathLst>
                <a:path w="876" h="2344" extrusionOk="0">
                  <a:moveTo>
                    <a:pt x="630" y="1"/>
                  </a:moveTo>
                  <a:cubicBezTo>
                    <a:pt x="316" y="351"/>
                    <a:pt x="106" y="735"/>
                    <a:pt x="36" y="1155"/>
                  </a:cubicBezTo>
                  <a:cubicBezTo>
                    <a:pt x="1" y="1260"/>
                    <a:pt x="1" y="1365"/>
                    <a:pt x="1" y="1469"/>
                  </a:cubicBezTo>
                  <a:cubicBezTo>
                    <a:pt x="1" y="1679"/>
                    <a:pt x="71" y="1889"/>
                    <a:pt x="141" y="2099"/>
                  </a:cubicBezTo>
                  <a:cubicBezTo>
                    <a:pt x="211" y="2169"/>
                    <a:pt x="281" y="2239"/>
                    <a:pt x="351" y="2344"/>
                  </a:cubicBezTo>
                  <a:cubicBezTo>
                    <a:pt x="351" y="2309"/>
                    <a:pt x="386" y="2309"/>
                    <a:pt x="386" y="2274"/>
                  </a:cubicBezTo>
                  <a:cubicBezTo>
                    <a:pt x="420" y="1819"/>
                    <a:pt x="595" y="1365"/>
                    <a:pt x="875" y="945"/>
                  </a:cubicBezTo>
                  <a:cubicBezTo>
                    <a:pt x="875" y="630"/>
                    <a:pt x="770" y="316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8"/>
            <p:cNvSpPr/>
            <p:nvPr/>
          </p:nvSpPr>
          <p:spPr>
            <a:xfrm>
              <a:off x="12346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979" y="0"/>
                  </a:moveTo>
                  <a:cubicBezTo>
                    <a:pt x="595" y="245"/>
                    <a:pt x="280" y="595"/>
                    <a:pt x="140" y="979"/>
                  </a:cubicBezTo>
                  <a:cubicBezTo>
                    <a:pt x="35" y="1224"/>
                    <a:pt x="0" y="1469"/>
                    <a:pt x="0" y="1749"/>
                  </a:cubicBezTo>
                  <a:cubicBezTo>
                    <a:pt x="0" y="1818"/>
                    <a:pt x="0" y="1853"/>
                    <a:pt x="0" y="1888"/>
                  </a:cubicBezTo>
                  <a:cubicBezTo>
                    <a:pt x="70" y="1993"/>
                    <a:pt x="105" y="2063"/>
                    <a:pt x="175" y="2168"/>
                  </a:cubicBezTo>
                  <a:cubicBezTo>
                    <a:pt x="175" y="2168"/>
                    <a:pt x="210" y="2133"/>
                    <a:pt x="210" y="2133"/>
                  </a:cubicBezTo>
                  <a:cubicBezTo>
                    <a:pt x="385" y="1679"/>
                    <a:pt x="630" y="1259"/>
                    <a:pt x="1014" y="944"/>
                  </a:cubicBezTo>
                  <a:cubicBezTo>
                    <a:pt x="1049" y="804"/>
                    <a:pt x="1049" y="665"/>
                    <a:pt x="1049" y="490"/>
                  </a:cubicBezTo>
                  <a:cubicBezTo>
                    <a:pt x="1049" y="350"/>
                    <a:pt x="1014" y="175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8"/>
            <p:cNvSpPr/>
            <p:nvPr/>
          </p:nvSpPr>
          <p:spPr>
            <a:xfrm>
              <a:off x="1234675" y="2047125"/>
              <a:ext cx="42850" cy="38500"/>
            </a:xfrm>
            <a:custGeom>
              <a:avLst/>
              <a:gdLst/>
              <a:ahLst/>
              <a:cxnLst/>
              <a:rect l="l" t="t" r="r" b="b"/>
              <a:pathLst>
                <a:path w="1714" h="1540" extrusionOk="0">
                  <a:moveTo>
                    <a:pt x="1714" y="1"/>
                  </a:moveTo>
                  <a:lnTo>
                    <a:pt x="1714" y="1"/>
                  </a:lnTo>
                  <a:cubicBezTo>
                    <a:pt x="1259" y="36"/>
                    <a:pt x="840" y="176"/>
                    <a:pt x="525" y="455"/>
                  </a:cubicBezTo>
                  <a:cubicBezTo>
                    <a:pt x="280" y="665"/>
                    <a:pt x="105" y="945"/>
                    <a:pt x="0" y="1260"/>
                  </a:cubicBezTo>
                  <a:cubicBezTo>
                    <a:pt x="0" y="1365"/>
                    <a:pt x="0" y="1469"/>
                    <a:pt x="0" y="1539"/>
                  </a:cubicBezTo>
                  <a:lnTo>
                    <a:pt x="70" y="1539"/>
                  </a:lnTo>
                  <a:cubicBezTo>
                    <a:pt x="385" y="1225"/>
                    <a:pt x="805" y="980"/>
                    <a:pt x="1294" y="840"/>
                  </a:cubicBezTo>
                  <a:cubicBezTo>
                    <a:pt x="1469" y="595"/>
                    <a:pt x="1609" y="31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8"/>
            <p:cNvSpPr/>
            <p:nvPr/>
          </p:nvSpPr>
          <p:spPr>
            <a:xfrm>
              <a:off x="1229425" y="2079475"/>
              <a:ext cx="35000" cy="48975"/>
            </a:xfrm>
            <a:custGeom>
              <a:avLst/>
              <a:gdLst/>
              <a:ahLst/>
              <a:cxnLst/>
              <a:rect l="l" t="t" r="r" b="b"/>
              <a:pathLst>
                <a:path w="1400" h="1959" extrusionOk="0">
                  <a:moveTo>
                    <a:pt x="1399" y="1"/>
                  </a:moveTo>
                  <a:lnTo>
                    <a:pt x="1399" y="1"/>
                  </a:lnTo>
                  <a:cubicBezTo>
                    <a:pt x="980" y="175"/>
                    <a:pt x="595" y="420"/>
                    <a:pt x="350" y="770"/>
                  </a:cubicBezTo>
                  <a:cubicBezTo>
                    <a:pt x="175" y="1015"/>
                    <a:pt x="70" y="1294"/>
                    <a:pt x="1" y="1609"/>
                  </a:cubicBezTo>
                  <a:cubicBezTo>
                    <a:pt x="36" y="1714"/>
                    <a:pt x="70" y="1819"/>
                    <a:pt x="105" y="1959"/>
                  </a:cubicBezTo>
                  <a:cubicBezTo>
                    <a:pt x="105" y="1924"/>
                    <a:pt x="140" y="1924"/>
                    <a:pt x="175" y="1924"/>
                  </a:cubicBezTo>
                  <a:cubicBezTo>
                    <a:pt x="385" y="1504"/>
                    <a:pt x="770" y="1189"/>
                    <a:pt x="1189" y="945"/>
                  </a:cubicBezTo>
                  <a:cubicBezTo>
                    <a:pt x="1329" y="665"/>
                    <a:pt x="1399" y="350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8"/>
            <p:cNvSpPr/>
            <p:nvPr/>
          </p:nvSpPr>
          <p:spPr>
            <a:xfrm>
              <a:off x="1194450" y="2145925"/>
              <a:ext cx="41125" cy="46350"/>
            </a:xfrm>
            <a:custGeom>
              <a:avLst/>
              <a:gdLst/>
              <a:ahLst/>
              <a:cxnLst/>
              <a:rect l="l" t="t" r="r" b="b"/>
              <a:pathLst>
                <a:path w="1645" h="1854" extrusionOk="0">
                  <a:moveTo>
                    <a:pt x="1" y="0"/>
                  </a:moveTo>
                  <a:cubicBezTo>
                    <a:pt x="71" y="490"/>
                    <a:pt x="211" y="909"/>
                    <a:pt x="490" y="1259"/>
                  </a:cubicBezTo>
                  <a:cubicBezTo>
                    <a:pt x="630" y="1434"/>
                    <a:pt x="805" y="1539"/>
                    <a:pt x="1015" y="1643"/>
                  </a:cubicBezTo>
                  <a:cubicBezTo>
                    <a:pt x="1225" y="1713"/>
                    <a:pt x="1435" y="1783"/>
                    <a:pt x="1644" y="1853"/>
                  </a:cubicBezTo>
                  <a:cubicBezTo>
                    <a:pt x="1574" y="1434"/>
                    <a:pt x="1435" y="1014"/>
                    <a:pt x="1155" y="699"/>
                  </a:cubicBezTo>
                  <a:cubicBezTo>
                    <a:pt x="875" y="350"/>
                    <a:pt x="455" y="14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8"/>
            <p:cNvSpPr/>
            <p:nvPr/>
          </p:nvSpPr>
          <p:spPr>
            <a:xfrm>
              <a:off x="1206700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0" y="0"/>
                  </a:moveTo>
                  <a:cubicBezTo>
                    <a:pt x="140" y="455"/>
                    <a:pt x="385" y="839"/>
                    <a:pt x="770" y="1084"/>
                  </a:cubicBezTo>
                  <a:cubicBezTo>
                    <a:pt x="945" y="1224"/>
                    <a:pt x="1119" y="1329"/>
                    <a:pt x="1329" y="1364"/>
                  </a:cubicBezTo>
                  <a:cubicBezTo>
                    <a:pt x="1574" y="1364"/>
                    <a:pt x="1784" y="1399"/>
                    <a:pt x="2028" y="1434"/>
                  </a:cubicBezTo>
                  <a:cubicBezTo>
                    <a:pt x="1854" y="1014"/>
                    <a:pt x="1609" y="665"/>
                    <a:pt x="1259" y="420"/>
                  </a:cubicBezTo>
                  <a:lnTo>
                    <a:pt x="1259" y="385"/>
                  </a:lnTo>
                  <a:cubicBezTo>
                    <a:pt x="910" y="140"/>
                    <a:pt x="455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8"/>
            <p:cNvSpPr/>
            <p:nvPr/>
          </p:nvSpPr>
          <p:spPr>
            <a:xfrm>
              <a:off x="1230300" y="2240100"/>
              <a:ext cx="57725" cy="26475"/>
            </a:xfrm>
            <a:custGeom>
              <a:avLst/>
              <a:gdLst/>
              <a:ahLst/>
              <a:cxnLst/>
              <a:rect l="l" t="t" r="r" b="b"/>
              <a:pathLst>
                <a:path w="2309" h="1059" extrusionOk="0">
                  <a:moveTo>
                    <a:pt x="527" y="1"/>
                  </a:moveTo>
                  <a:cubicBezTo>
                    <a:pt x="353" y="1"/>
                    <a:pt x="177" y="17"/>
                    <a:pt x="1" y="44"/>
                  </a:cubicBezTo>
                  <a:cubicBezTo>
                    <a:pt x="280" y="464"/>
                    <a:pt x="595" y="779"/>
                    <a:pt x="1015" y="919"/>
                  </a:cubicBezTo>
                  <a:cubicBezTo>
                    <a:pt x="1189" y="1023"/>
                    <a:pt x="1399" y="1058"/>
                    <a:pt x="1644" y="1058"/>
                  </a:cubicBezTo>
                  <a:cubicBezTo>
                    <a:pt x="1854" y="1023"/>
                    <a:pt x="2064" y="989"/>
                    <a:pt x="2308" y="989"/>
                  </a:cubicBezTo>
                  <a:cubicBezTo>
                    <a:pt x="2029" y="604"/>
                    <a:pt x="1714" y="289"/>
                    <a:pt x="1329" y="149"/>
                  </a:cubicBezTo>
                  <a:cubicBezTo>
                    <a:pt x="1072" y="42"/>
                    <a:pt x="802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1263525" y="2273875"/>
              <a:ext cx="62950" cy="22950"/>
            </a:xfrm>
            <a:custGeom>
              <a:avLst/>
              <a:gdLst/>
              <a:ahLst/>
              <a:cxnLst/>
              <a:rect l="l" t="t" r="r" b="b"/>
              <a:pathLst>
                <a:path w="2518" h="918" extrusionOk="0">
                  <a:moveTo>
                    <a:pt x="1045" y="1"/>
                  </a:moveTo>
                  <a:cubicBezTo>
                    <a:pt x="686" y="1"/>
                    <a:pt x="332" y="101"/>
                    <a:pt x="0" y="267"/>
                  </a:cubicBezTo>
                  <a:cubicBezTo>
                    <a:pt x="350" y="582"/>
                    <a:pt x="735" y="826"/>
                    <a:pt x="1189" y="896"/>
                  </a:cubicBezTo>
                  <a:cubicBezTo>
                    <a:pt x="1277" y="911"/>
                    <a:pt x="1366" y="918"/>
                    <a:pt x="1456" y="918"/>
                  </a:cubicBezTo>
                  <a:cubicBezTo>
                    <a:pt x="1798" y="918"/>
                    <a:pt x="2158" y="818"/>
                    <a:pt x="2518" y="652"/>
                  </a:cubicBezTo>
                  <a:cubicBezTo>
                    <a:pt x="2168" y="337"/>
                    <a:pt x="1749" y="92"/>
                    <a:pt x="1329" y="22"/>
                  </a:cubicBezTo>
                  <a:cubicBezTo>
                    <a:pt x="1234" y="8"/>
                    <a:pt x="1139" y="1"/>
                    <a:pt x="1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1317725" y="2240325"/>
              <a:ext cx="34100" cy="51600"/>
            </a:xfrm>
            <a:custGeom>
              <a:avLst/>
              <a:gdLst/>
              <a:ahLst/>
              <a:cxnLst/>
              <a:rect l="l" t="t" r="r" b="b"/>
              <a:pathLst>
                <a:path w="1364" h="2064" extrusionOk="0">
                  <a:moveTo>
                    <a:pt x="0" y="0"/>
                  </a:moveTo>
                  <a:cubicBezTo>
                    <a:pt x="0" y="35"/>
                    <a:pt x="0" y="70"/>
                    <a:pt x="0" y="105"/>
                  </a:cubicBezTo>
                  <a:cubicBezTo>
                    <a:pt x="0" y="525"/>
                    <a:pt x="105" y="910"/>
                    <a:pt x="315" y="1224"/>
                  </a:cubicBezTo>
                  <a:cubicBezTo>
                    <a:pt x="560" y="1609"/>
                    <a:pt x="909" y="1889"/>
                    <a:pt x="1329" y="2063"/>
                  </a:cubicBezTo>
                  <a:cubicBezTo>
                    <a:pt x="1329" y="2029"/>
                    <a:pt x="1364" y="1994"/>
                    <a:pt x="1364" y="1959"/>
                  </a:cubicBezTo>
                  <a:cubicBezTo>
                    <a:pt x="1364" y="1539"/>
                    <a:pt x="1224" y="1154"/>
                    <a:pt x="1014" y="805"/>
                  </a:cubicBezTo>
                  <a:cubicBezTo>
                    <a:pt x="804" y="420"/>
                    <a:pt x="420" y="1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1299350" y="1941350"/>
              <a:ext cx="48125" cy="36750"/>
            </a:xfrm>
            <a:custGeom>
              <a:avLst/>
              <a:gdLst/>
              <a:ahLst/>
              <a:cxnLst/>
              <a:rect l="l" t="t" r="r" b="b"/>
              <a:pathLst>
                <a:path w="1925" h="1470" extrusionOk="0">
                  <a:moveTo>
                    <a:pt x="1924" y="1"/>
                  </a:moveTo>
                  <a:cubicBezTo>
                    <a:pt x="1435" y="1"/>
                    <a:pt x="1015" y="141"/>
                    <a:pt x="630" y="385"/>
                  </a:cubicBezTo>
                  <a:cubicBezTo>
                    <a:pt x="595" y="420"/>
                    <a:pt x="560" y="455"/>
                    <a:pt x="490" y="525"/>
                  </a:cubicBezTo>
                  <a:cubicBezTo>
                    <a:pt x="455" y="700"/>
                    <a:pt x="386" y="840"/>
                    <a:pt x="316" y="1015"/>
                  </a:cubicBezTo>
                  <a:cubicBezTo>
                    <a:pt x="246" y="1190"/>
                    <a:pt x="106" y="1330"/>
                    <a:pt x="1" y="1469"/>
                  </a:cubicBezTo>
                  <a:cubicBezTo>
                    <a:pt x="420" y="1469"/>
                    <a:pt x="805" y="1330"/>
                    <a:pt x="1120" y="1085"/>
                  </a:cubicBezTo>
                  <a:cubicBezTo>
                    <a:pt x="1504" y="840"/>
                    <a:pt x="1749" y="455"/>
                    <a:pt x="1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1274000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1155" y="0"/>
                  </a:moveTo>
                  <a:cubicBezTo>
                    <a:pt x="735" y="245"/>
                    <a:pt x="420" y="525"/>
                    <a:pt x="211" y="944"/>
                  </a:cubicBezTo>
                  <a:cubicBezTo>
                    <a:pt x="106" y="1119"/>
                    <a:pt x="36" y="1329"/>
                    <a:pt x="1" y="1539"/>
                  </a:cubicBezTo>
                  <a:cubicBezTo>
                    <a:pt x="71" y="1749"/>
                    <a:pt x="106" y="1993"/>
                    <a:pt x="71" y="2238"/>
                  </a:cubicBezTo>
                  <a:cubicBezTo>
                    <a:pt x="455" y="2028"/>
                    <a:pt x="805" y="1714"/>
                    <a:pt x="980" y="1329"/>
                  </a:cubicBezTo>
                  <a:cubicBezTo>
                    <a:pt x="1120" y="1049"/>
                    <a:pt x="1190" y="700"/>
                    <a:pt x="1190" y="350"/>
                  </a:cubicBezTo>
                  <a:cubicBezTo>
                    <a:pt x="1190" y="245"/>
                    <a:pt x="1190" y="14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8"/>
            <p:cNvSpPr/>
            <p:nvPr/>
          </p:nvSpPr>
          <p:spPr>
            <a:xfrm>
              <a:off x="1268775" y="1989650"/>
              <a:ext cx="55950" cy="20800"/>
            </a:xfrm>
            <a:custGeom>
              <a:avLst/>
              <a:gdLst/>
              <a:ahLst/>
              <a:cxnLst/>
              <a:rect l="l" t="t" r="r" b="b"/>
              <a:pathLst>
                <a:path w="2238" h="832" extrusionOk="0">
                  <a:moveTo>
                    <a:pt x="1453" y="1"/>
                  </a:moveTo>
                  <a:cubicBezTo>
                    <a:pt x="1281" y="1"/>
                    <a:pt x="1110" y="21"/>
                    <a:pt x="944" y="62"/>
                  </a:cubicBezTo>
                  <a:cubicBezTo>
                    <a:pt x="664" y="132"/>
                    <a:pt x="385" y="307"/>
                    <a:pt x="140" y="516"/>
                  </a:cubicBezTo>
                  <a:cubicBezTo>
                    <a:pt x="105" y="621"/>
                    <a:pt x="70" y="726"/>
                    <a:pt x="0" y="796"/>
                  </a:cubicBezTo>
                  <a:cubicBezTo>
                    <a:pt x="35" y="796"/>
                    <a:pt x="35" y="831"/>
                    <a:pt x="70" y="831"/>
                  </a:cubicBezTo>
                  <a:cubicBezTo>
                    <a:pt x="348" y="724"/>
                    <a:pt x="640" y="683"/>
                    <a:pt x="937" y="683"/>
                  </a:cubicBezTo>
                  <a:cubicBezTo>
                    <a:pt x="1124" y="683"/>
                    <a:pt x="1314" y="699"/>
                    <a:pt x="1504" y="726"/>
                  </a:cubicBezTo>
                  <a:cubicBezTo>
                    <a:pt x="1783" y="621"/>
                    <a:pt x="2028" y="412"/>
                    <a:pt x="2238" y="132"/>
                  </a:cubicBezTo>
                  <a:cubicBezTo>
                    <a:pt x="1984" y="47"/>
                    <a:pt x="1717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8"/>
            <p:cNvSpPr/>
            <p:nvPr/>
          </p:nvSpPr>
          <p:spPr>
            <a:xfrm>
              <a:off x="12425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769" y="0"/>
                  </a:moveTo>
                  <a:cubicBezTo>
                    <a:pt x="420" y="315"/>
                    <a:pt x="175" y="699"/>
                    <a:pt x="70" y="1119"/>
                  </a:cubicBezTo>
                  <a:cubicBezTo>
                    <a:pt x="35" y="1294"/>
                    <a:pt x="0" y="1434"/>
                    <a:pt x="0" y="1609"/>
                  </a:cubicBezTo>
                  <a:cubicBezTo>
                    <a:pt x="0" y="1644"/>
                    <a:pt x="0" y="1713"/>
                    <a:pt x="0" y="1748"/>
                  </a:cubicBezTo>
                  <a:cubicBezTo>
                    <a:pt x="105" y="1958"/>
                    <a:pt x="210" y="2203"/>
                    <a:pt x="245" y="2413"/>
                  </a:cubicBezTo>
                  <a:cubicBezTo>
                    <a:pt x="560" y="2098"/>
                    <a:pt x="804" y="1748"/>
                    <a:pt x="909" y="1329"/>
                  </a:cubicBezTo>
                  <a:cubicBezTo>
                    <a:pt x="944" y="1189"/>
                    <a:pt x="944" y="1014"/>
                    <a:pt x="944" y="874"/>
                  </a:cubicBezTo>
                  <a:cubicBezTo>
                    <a:pt x="944" y="560"/>
                    <a:pt x="874" y="28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8"/>
            <p:cNvSpPr/>
            <p:nvPr/>
          </p:nvSpPr>
          <p:spPr>
            <a:xfrm>
              <a:off x="1218050" y="1999050"/>
              <a:ext cx="21900" cy="62100"/>
            </a:xfrm>
            <a:custGeom>
              <a:avLst/>
              <a:gdLst/>
              <a:ahLst/>
              <a:cxnLst/>
              <a:rect l="l" t="t" r="r" b="b"/>
              <a:pathLst>
                <a:path w="876" h="2484" extrusionOk="0">
                  <a:moveTo>
                    <a:pt x="421" y="1"/>
                  </a:moveTo>
                  <a:cubicBezTo>
                    <a:pt x="176" y="385"/>
                    <a:pt x="1" y="805"/>
                    <a:pt x="1" y="1259"/>
                  </a:cubicBezTo>
                  <a:lnTo>
                    <a:pt x="1" y="1294"/>
                  </a:lnTo>
                  <a:cubicBezTo>
                    <a:pt x="1" y="1504"/>
                    <a:pt x="36" y="1679"/>
                    <a:pt x="106" y="1889"/>
                  </a:cubicBezTo>
                  <a:cubicBezTo>
                    <a:pt x="246" y="2064"/>
                    <a:pt x="386" y="2273"/>
                    <a:pt x="456" y="2483"/>
                  </a:cubicBezTo>
                  <a:cubicBezTo>
                    <a:pt x="700" y="2099"/>
                    <a:pt x="875" y="1714"/>
                    <a:pt x="875" y="1294"/>
                  </a:cubicBezTo>
                  <a:lnTo>
                    <a:pt x="875" y="1259"/>
                  </a:lnTo>
                  <a:cubicBezTo>
                    <a:pt x="875" y="805"/>
                    <a:pt x="700" y="420"/>
                    <a:pt x="4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8"/>
            <p:cNvSpPr/>
            <p:nvPr/>
          </p:nvSpPr>
          <p:spPr>
            <a:xfrm>
              <a:off x="1201450" y="2044500"/>
              <a:ext cx="23625" cy="61225"/>
            </a:xfrm>
            <a:custGeom>
              <a:avLst/>
              <a:gdLst/>
              <a:ahLst/>
              <a:cxnLst/>
              <a:rect l="l" t="t" r="r" b="b"/>
              <a:pathLst>
                <a:path w="945" h="2449" extrusionOk="0">
                  <a:moveTo>
                    <a:pt x="175" y="1"/>
                  </a:moveTo>
                  <a:cubicBezTo>
                    <a:pt x="71" y="281"/>
                    <a:pt x="1" y="595"/>
                    <a:pt x="1" y="875"/>
                  </a:cubicBezTo>
                  <a:cubicBezTo>
                    <a:pt x="1" y="1015"/>
                    <a:pt x="1" y="1190"/>
                    <a:pt x="36" y="1365"/>
                  </a:cubicBezTo>
                  <a:cubicBezTo>
                    <a:pt x="105" y="1574"/>
                    <a:pt x="210" y="1749"/>
                    <a:pt x="315" y="1924"/>
                  </a:cubicBezTo>
                  <a:cubicBezTo>
                    <a:pt x="490" y="2064"/>
                    <a:pt x="665" y="2239"/>
                    <a:pt x="805" y="2449"/>
                  </a:cubicBezTo>
                  <a:cubicBezTo>
                    <a:pt x="910" y="2169"/>
                    <a:pt x="945" y="1924"/>
                    <a:pt x="945" y="1644"/>
                  </a:cubicBezTo>
                  <a:cubicBezTo>
                    <a:pt x="945" y="1470"/>
                    <a:pt x="945" y="1295"/>
                    <a:pt x="910" y="1155"/>
                  </a:cubicBezTo>
                  <a:cubicBezTo>
                    <a:pt x="805" y="700"/>
                    <a:pt x="525" y="35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8"/>
            <p:cNvSpPr/>
            <p:nvPr/>
          </p:nvSpPr>
          <p:spPr>
            <a:xfrm>
              <a:off x="11927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36" y="1"/>
                  </a:moveTo>
                  <a:cubicBezTo>
                    <a:pt x="36" y="106"/>
                    <a:pt x="1" y="211"/>
                    <a:pt x="1" y="316"/>
                  </a:cubicBezTo>
                  <a:cubicBezTo>
                    <a:pt x="1" y="665"/>
                    <a:pt x="106" y="1015"/>
                    <a:pt x="246" y="1330"/>
                  </a:cubicBezTo>
                  <a:cubicBezTo>
                    <a:pt x="351" y="1505"/>
                    <a:pt x="490" y="1679"/>
                    <a:pt x="630" y="1819"/>
                  </a:cubicBezTo>
                  <a:cubicBezTo>
                    <a:pt x="840" y="1924"/>
                    <a:pt x="1050" y="2029"/>
                    <a:pt x="1225" y="2169"/>
                  </a:cubicBezTo>
                  <a:cubicBezTo>
                    <a:pt x="1260" y="2099"/>
                    <a:pt x="1260" y="2029"/>
                    <a:pt x="1260" y="1924"/>
                  </a:cubicBezTo>
                  <a:cubicBezTo>
                    <a:pt x="1260" y="1574"/>
                    <a:pt x="1190" y="1225"/>
                    <a:pt x="1015" y="910"/>
                  </a:cubicBezTo>
                  <a:cubicBezTo>
                    <a:pt x="805" y="525"/>
                    <a:pt x="455" y="21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8"/>
            <p:cNvSpPr/>
            <p:nvPr/>
          </p:nvSpPr>
          <p:spPr>
            <a:xfrm>
              <a:off x="1339575" y="1892400"/>
              <a:ext cx="142500" cy="451975"/>
            </a:xfrm>
            <a:custGeom>
              <a:avLst/>
              <a:gdLst/>
              <a:ahLst/>
              <a:cxnLst/>
              <a:rect l="l" t="t" r="r" b="b"/>
              <a:pathLst>
                <a:path w="5700" h="18079" extrusionOk="0">
                  <a:moveTo>
                    <a:pt x="2868" y="1085"/>
                  </a:moveTo>
                  <a:cubicBezTo>
                    <a:pt x="3322" y="2204"/>
                    <a:pt x="3392" y="3357"/>
                    <a:pt x="3392" y="4337"/>
                  </a:cubicBezTo>
                  <a:lnTo>
                    <a:pt x="3392" y="12449"/>
                  </a:lnTo>
                  <a:lnTo>
                    <a:pt x="2868" y="12449"/>
                  </a:lnTo>
                  <a:lnTo>
                    <a:pt x="2868" y="1085"/>
                  </a:lnTo>
                  <a:close/>
                  <a:moveTo>
                    <a:pt x="2868" y="1"/>
                  </a:moveTo>
                  <a:lnTo>
                    <a:pt x="2693" y="385"/>
                  </a:lnTo>
                  <a:cubicBezTo>
                    <a:pt x="2028" y="1749"/>
                    <a:pt x="1924" y="3148"/>
                    <a:pt x="1924" y="4337"/>
                  </a:cubicBezTo>
                  <a:lnTo>
                    <a:pt x="1924" y="12938"/>
                  </a:lnTo>
                  <a:lnTo>
                    <a:pt x="1259" y="12938"/>
                  </a:lnTo>
                  <a:cubicBezTo>
                    <a:pt x="1084" y="12938"/>
                    <a:pt x="1084" y="12868"/>
                    <a:pt x="1154" y="12764"/>
                  </a:cubicBezTo>
                  <a:cubicBezTo>
                    <a:pt x="1154" y="12729"/>
                    <a:pt x="1189" y="12659"/>
                    <a:pt x="1189" y="12554"/>
                  </a:cubicBezTo>
                  <a:cubicBezTo>
                    <a:pt x="1189" y="12274"/>
                    <a:pt x="979" y="12064"/>
                    <a:pt x="700" y="12064"/>
                  </a:cubicBezTo>
                  <a:cubicBezTo>
                    <a:pt x="420" y="12064"/>
                    <a:pt x="175" y="12309"/>
                    <a:pt x="175" y="12589"/>
                  </a:cubicBezTo>
                  <a:cubicBezTo>
                    <a:pt x="175" y="12938"/>
                    <a:pt x="455" y="13288"/>
                    <a:pt x="1084" y="13288"/>
                  </a:cubicBezTo>
                  <a:lnTo>
                    <a:pt x="2203" y="13288"/>
                  </a:lnTo>
                  <a:cubicBezTo>
                    <a:pt x="2028" y="13743"/>
                    <a:pt x="1924" y="14302"/>
                    <a:pt x="1924" y="14931"/>
                  </a:cubicBezTo>
                  <a:cubicBezTo>
                    <a:pt x="1924" y="15736"/>
                    <a:pt x="2098" y="16470"/>
                    <a:pt x="2343" y="16890"/>
                  </a:cubicBezTo>
                  <a:cubicBezTo>
                    <a:pt x="1469" y="16750"/>
                    <a:pt x="805" y="16575"/>
                    <a:pt x="210" y="16225"/>
                  </a:cubicBezTo>
                  <a:lnTo>
                    <a:pt x="175" y="16190"/>
                  </a:lnTo>
                  <a:lnTo>
                    <a:pt x="0" y="16575"/>
                  </a:lnTo>
                  <a:lnTo>
                    <a:pt x="35" y="16575"/>
                  </a:lnTo>
                  <a:cubicBezTo>
                    <a:pt x="560" y="16890"/>
                    <a:pt x="1084" y="16995"/>
                    <a:pt x="1714" y="17134"/>
                  </a:cubicBezTo>
                  <a:cubicBezTo>
                    <a:pt x="1714" y="17134"/>
                    <a:pt x="2203" y="17239"/>
                    <a:pt x="2518" y="17309"/>
                  </a:cubicBezTo>
                  <a:cubicBezTo>
                    <a:pt x="2448" y="17379"/>
                    <a:pt x="2378" y="17519"/>
                    <a:pt x="2378" y="17659"/>
                  </a:cubicBezTo>
                  <a:cubicBezTo>
                    <a:pt x="2378" y="17904"/>
                    <a:pt x="2588" y="18079"/>
                    <a:pt x="2868" y="18079"/>
                  </a:cubicBezTo>
                  <a:cubicBezTo>
                    <a:pt x="3112" y="18079"/>
                    <a:pt x="3322" y="17904"/>
                    <a:pt x="3322" y="17659"/>
                  </a:cubicBezTo>
                  <a:cubicBezTo>
                    <a:pt x="3322" y="17519"/>
                    <a:pt x="3287" y="17379"/>
                    <a:pt x="3182" y="17309"/>
                  </a:cubicBezTo>
                  <a:cubicBezTo>
                    <a:pt x="3532" y="17239"/>
                    <a:pt x="3987" y="17169"/>
                    <a:pt x="3987" y="17169"/>
                  </a:cubicBezTo>
                  <a:cubicBezTo>
                    <a:pt x="4616" y="16995"/>
                    <a:pt x="5141" y="16890"/>
                    <a:pt x="5665" y="16575"/>
                  </a:cubicBezTo>
                  <a:lnTo>
                    <a:pt x="5700" y="16575"/>
                  </a:lnTo>
                  <a:lnTo>
                    <a:pt x="5560" y="16190"/>
                  </a:lnTo>
                  <a:lnTo>
                    <a:pt x="5490" y="16225"/>
                  </a:lnTo>
                  <a:cubicBezTo>
                    <a:pt x="4931" y="16540"/>
                    <a:pt x="4266" y="16750"/>
                    <a:pt x="3427" y="16890"/>
                  </a:cubicBezTo>
                  <a:cubicBezTo>
                    <a:pt x="3672" y="16470"/>
                    <a:pt x="3812" y="15736"/>
                    <a:pt x="3812" y="14931"/>
                  </a:cubicBezTo>
                  <a:cubicBezTo>
                    <a:pt x="3812" y="14302"/>
                    <a:pt x="3742" y="13743"/>
                    <a:pt x="3567" y="13288"/>
                  </a:cubicBezTo>
                  <a:lnTo>
                    <a:pt x="4686" y="13288"/>
                  </a:lnTo>
                  <a:cubicBezTo>
                    <a:pt x="5315" y="13288"/>
                    <a:pt x="5595" y="12938"/>
                    <a:pt x="5595" y="12589"/>
                  </a:cubicBezTo>
                  <a:cubicBezTo>
                    <a:pt x="5595" y="12309"/>
                    <a:pt x="5350" y="12064"/>
                    <a:pt x="5071" y="12064"/>
                  </a:cubicBezTo>
                  <a:cubicBezTo>
                    <a:pt x="4791" y="12064"/>
                    <a:pt x="4581" y="12274"/>
                    <a:pt x="4581" y="12554"/>
                  </a:cubicBezTo>
                  <a:cubicBezTo>
                    <a:pt x="4581" y="12659"/>
                    <a:pt x="4581" y="12729"/>
                    <a:pt x="4616" y="12764"/>
                  </a:cubicBezTo>
                  <a:cubicBezTo>
                    <a:pt x="4651" y="12868"/>
                    <a:pt x="4686" y="12938"/>
                    <a:pt x="4511" y="12938"/>
                  </a:cubicBezTo>
                  <a:lnTo>
                    <a:pt x="3847" y="12938"/>
                  </a:lnTo>
                  <a:lnTo>
                    <a:pt x="3847" y="4337"/>
                  </a:lnTo>
                  <a:cubicBezTo>
                    <a:pt x="3847" y="3148"/>
                    <a:pt x="3742" y="1784"/>
                    <a:pt x="3077" y="385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0" name="Google Shape;1860;p28"/>
          <p:cNvSpPr txBox="1">
            <a:spLocks noGrp="1"/>
          </p:cNvSpPr>
          <p:nvPr>
            <p:ph type="subTitle" idx="1"/>
          </p:nvPr>
        </p:nvSpPr>
        <p:spPr>
          <a:xfrm>
            <a:off x="1074300" y="2331675"/>
            <a:ext cx="33756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 sz="1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861" name="Google Shape;1861;p28"/>
          <p:cNvSpPr txBox="1">
            <a:spLocks noGrp="1"/>
          </p:cNvSpPr>
          <p:nvPr>
            <p:ph type="subTitle" idx="3"/>
          </p:nvPr>
        </p:nvSpPr>
        <p:spPr>
          <a:xfrm>
            <a:off x="1081700" y="2916225"/>
            <a:ext cx="24075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 Narrow"/>
              <a:buNone/>
              <a:defRPr sz="1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- Dark - with Image">
  <p:cSld name="Statement - Dark - with Image">
    <p:bg>
      <p:bgPr>
        <a:solidFill>
          <a:schemeClr val="dk1"/>
        </a:solidFill>
        <a:effectLst/>
      </p:bgPr>
    </p:bg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Google Shape;1160;p29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5125" y="38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9"/>
          <p:cNvPicPr preferRelativeResize="0"/>
          <p:nvPr/>
        </p:nvPicPr>
        <p:blipFill rotWithShape="1">
          <a:blip r:embed="rId3">
            <a:alphaModFix/>
          </a:blip>
          <a:srcRect l="13951" r="3301"/>
          <a:stretch/>
        </p:blipFill>
        <p:spPr>
          <a:xfrm>
            <a:off x="6674075" y="3587500"/>
            <a:ext cx="1916723" cy="154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29"/>
          <p:cNvSpPr/>
          <p:nvPr/>
        </p:nvSpPr>
        <p:spPr>
          <a:xfrm>
            <a:off x="8161050" y="3601275"/>
            <a:ext cx="489000" cy="51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3" name="Google Shape;1163;p29"/>
          <p:cNvSpPr/>
          <p:nvPr/>
        </p:nvSpPr>
        <p:spPr>
          <a:xfrm>
            <a:off x="6245750" y="3584725"/>
            <a:ext cx="966300" cy="51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4" name="Google Shape;1164;p29"/>
          <p:cNvSpPr/>
          <p:nvPr/>
        </p:nvSpPr>
        <p:spPr>
          <a:xfrm>
            <a:off x="6484400" y="4102650"/>
            <a:ext cx="489000" cy="49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165" name="Google Shape;1165;p29"/>
          <p:cNvPicPr preferRelativeResize="0"/>
          <p:nvPr/>
        </p:nvPicPr>
        <p:blipFill rotWithShape="1">
          <a:blip r:embed="rId4">
            <a:alphaModFix/>
          </a:blip>
          <a:srcRect l="34287" r="34287"/>
          <a:stretch/>
        </p:blipFill>
        <p:spPr>
          <a:xfrm>
            <a:off x="7444800" y="1030575"/>
            <a:ext cx="1700076" cy="256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29"/>
          <p:cNvSpPr/>
          <p:nvPr/>
        </p:nvSpPr>
        <p:spPr>
          <a:xfrm>
            <a:off x="8650125" y="3090225"/>
            <a:ext cx="477900" cy="4941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7" name="Google Shape;1167;p29"/>
          <p:cNvSpPr/>
          <p:nvPr/>
        </p:nvSpPr>
        <p:spPr>
          <a:xfrm>
            <a:off x="7449450" y="2061675"/>
            <a:ext cx="722700" cy="49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8" name="Google Shape;1168;p29"/>
          <p:cNvSpPr/>
          <p:nvPr/>
        </p:nvSpPr>
        <p:spPr>
          <a:xfrm>
            <a:off x="7449450" y="2578925"/>
            <a:ext cx="722700" cy="49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9" name="Google Shape;1169;p29"/>
          <p:cNvSpPr/>
          <p:nvPr/>
        </p:nvSpPr>
        <p:spPr>
          <a:xfrm>
            <a:off x="8650125" y="2578925"/>
            <a:ext cx="477900" cy="49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0" name="Google Shape;1170;p29"/>
          <p:cNvSpPr/>
          <p:nvPr/>
        </p:nvSpPr>
        <p:spPr>
          <a:xfrm>
            <a:off x="7205850" y="3090100"/>
            <a:ext cx="722700" cy="49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1" name="Google Shape;1171;p29"/>
          <p:cNvSpPr/>
          <p:nvPr/>
        </p:nvSpPr>
        <p:spPr>
          <a:xfrm>
            <a:off x="8894325" y="3090100"/>
            <a:ext cx="244200" cy="49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2" name="Google Shape;1172;p29"/>
          <p:cNvSpPr/>
          <p:nvPr/>
        </p:nvSpPr>
        <p:spPr>
          <a:xfrm>
            <a:off x="7444800" y="1559625"/>
            <a:ext cx="966300" cy="49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3" name="Google Shape;1173;p29"/>
          <p:cNvSpPr/>
          <p:nvPr/>
        </p:nvSpPr>
        <p:spPr>
          <a:xfrm>
            <a:off x="7444725" y="1043725"/>
            <a:ext cx="1205400" cy="49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4" name="Google Shape;1174;p29"/>
          <p:cNvSpPr/>
          <p:nvPr/>
        </p:nvSpPr>
        <p:spPr>
          <a:xfrm>
            <a:off x="1207450" y="2573275"/>
            <a:ext cx="489000" cy="51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5" name="Google Shape;1175;p29"/>
          <p:cNvSpPr/>
          <p:nvPr/>
        </p:nvSpPr>
        <p:spPr>
          <a:xfrm>
            <a:off x="8894325" y="1043725"/>
            <a:ext cx="238200" cy="49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176" name="Google Shape;1176;p29"/>
          <p:cNvPicPr preferRelativeResize="0"/>
          <p:nvPr/>
        </p:nvPicPr>
        <p:blipFill rotWithShape="1">
          <a:blip r:embed="rId5">
            <a:alphaModFix/>
          </a:blip>
          <a:srcRect l="7586" r="47630"/>
          <a:stretch/>
        </p:blipFill>
        <p:spPr>
          <a:xfrm>
            <a:off x="13625" y="1566900"/>
            <a:ext cx="1205402" cy="20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29"/>
          <p:cNvPicPr preferRelativeResize="0"/>
          <p:nvPr/>
        </p:nvPicPr>
        <p:blipFill rotWithShape="1">
          <a:blip r:embed="rId6">
            <a:alphaModFix/>
          </a:blip>
          <a:srcRect l="8935" r="8935"/>
          <a:stretch/>
        </p:blipFill>
        <p:spPr>
          <a:xfrm>
            <a:off x="255750" y="-300"/>
            <a:ext cx="1916723" cy="155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29"/>
          <p:cNvSpPr/>
          <p:nvPr/>
        </p:nvSpPr>
        <p:spPr>
          <a:xfrm>
            <a:off x="1702800" y="538225"/>
            <a:ext cx="244200" cy="5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79" name="Google Shape;1179;p29"/>
          <p:cNvSpPr/>
          <p:nvPr/>
        </p:nvSpPr>
        <p:spPr>
          <a:xfrm>
            <a:off x="489000" y="3081100"/>
            <a:ext cx="722700" cy="51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0" name="Google Shape;1180;p29"/>
          <p:cNvSpPr/>
          <p:nvPr/>
        </p:nvSpPr>
        <p:spPr>
          <a:xfrm>
            <a:off x="1702800" y="1556925"/>
            <a:ext cx="244200" cy="151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1" name="Google Shape;1181;p29"/>
          <p:cNvSpPr/>
          <p:nvPr/>
        </p:nvSpPr>
        <p:spPr>
          <a:xfrm>
            <a:off x="973575" y="2054025"/>
            <a:ext cx="722700" cy="51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2" name="Google Shape;1182;p29"/>
          <p:cNvSpPr/>
          <p:nvPr/>
        </p:nvSpPr>
        <p:spPr>
          <a:xfrm>
            <a:off x="7444800" y="4620575"/>
            <a:ext cx="1205400" cy="4941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3" name="Google Shape;1183;p29"/>
          <p:cNvSpPr/>
          <p:nvPr/>
        </p:nvSpPr>
        <p:spPr>
          <a:xfrm>
            <a:off x="1924925" y="-300"/>
            <a:ext cx="244200" cy="155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v</a:t>
            </a:r>
            <a:endParaRPr sz="1400"/>
          </a:p>
        </p:txBody>
      </p:sp>
      <p:sp>
        <p:nvSpPr>
          <p:cNvPr id="1184" name="Google Shape;1184;p29"/>
          <p:cNvSpPr/>
          <p:nvPr/>
        </p:nvSpPr>
        <p:spPr>
          <a:xfrm>
            <a:off x="10850" y="-300"/>
            <a:ext cx="1440600" cy="538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v</a:t>
            </a:r>
            <a:endParaRPr sz="1400"/>
          </a:p>
        </p:txBody>
      </p:sp>
      <p:sp>
        <p:nvSpPr>
          <p:cNvPr id="1185" name="Google Shape;1185;p29"/>
          <p:cNvSpPr/>
          <p:nvPr/>
        </p:nvSpPr>
        <p:spPr>
          <a:xfrm rot="10800000">
            <a:off x="6245750" y="4620575"/>
            <a:ext cx="477900" cy="4941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6" name="Google Shape;1186;p29"/>
          <p:cNvSpPr/>
          <p:nvPr/>
        </p:nvSpPr>
        <p:spPr>
          <a:xfrm rot="10800000">
            <a:off x="7205850" y="3598225"/>
            <a:ext cx="477900" cy="4941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7" name="Google Shape;1187;p29"/>
          <p:cNvSpPr/>
          <p:nvPr/>
        </p:nvSpPr>
        <p:spPr>
          <a:xfrm>
            <a:off x="8650125" y="3598225"/>
            <a:ext cx="477900" cy="4941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8" name="Google Shape;1188;p29"/>
          <p:cNvSpPr/>
          <p:nvPr/>
        </p:nvSpPr>
        <p:spPr>
          <a:xfrm>
            <a:off x="483000" y="538225"/>
            <a:ext cx="489000" cy="505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89" name="Google Shape;1189;p29"/>
          <p:cNvSpPr/>
          <p:nvPr/>
        </p:nvSpPr>
        <p:spPr>
          <a:xfrm>
            <a:off x="10850" y="0"/>
            <a:ext cx="477900" cy="155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v</a:t>
            </a:r>
            <a:endParaRPr sz="1400"/>
          </a:p>
        </p:txBody>
      </p:sp>
      <p:sp>
        <p:nvSpPr>
          <p:cNvPr id="1190" name="Google Shape;1190;p29"/>
          <p:cNvSpPr/>
          <p:nvPr/>
        </p:nvSpPr>
        <p:spPr>
          <a:xfrm>
            <a:off x="10850" y="2061450"/>
            <a:ext cx="244200" cy="50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91" name="Google Shape;1191;p29"/>
          <p:cNvSpPr/>
          <p:nvPr/>
        </p:nvSpPr>
        <p:spPr>
          <a:xfrm>
            <a:off x="10850" y="3079750"/>
            <a:ext cx="244200" cy="102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92" name="Google Shape;1192;p29"/>
          <p:cNvSpPr/>
          <p:nvPr/>
        </p:nvSpPr>
        <p:spPr>
          <a:xfrm>
            <a:off x="255750" y="3598225"/>
            <a:ext cx="477900" cy="505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93" name="Google Shape;1193;p29"/>
          <p:cNvSpPr/>
          <p:nvPr/>
        </p:nvSpPr>
        <p:spPr>
          <a:xfrm>
            <a:off x="0" y="1555575"/>
            <a:ext cx="489000" cy="505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94" name="Google Shape;1194;p29"/>
          <p:cNvSpPr/>
          <p:nvPr/>
        </p:nvSpPr>
        <p:spPr>
          <a:xfrm>
            <a:off x="729550" y="2582563"/>
            <a:ext cx="477900" cy="4941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95" name="Google Shape;1195;p29"/>
          <p:cNvSpPr/>
          <p:nvPr/>
        </p:nvSpPr>
        <p:spPr>
          <a:xfrm>
            <a:off x="972000" y="1566900"/>
            <a:ext cx="730800" cy="4941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96" name="Google Shape;1196;p29"/>
          <p:cNvSpPr/>
          <p:nvPr/>
        </p:nvSpPr>
        <p:spPr>
          <a:xfrm>
            <a:off x="0" y="-307"/>
            <a:ext cx="9144218" cy="5144108"/>
          </a:xfrm>
          <a:custGeom>
            <a:avLst/>
            <a:gdLst/>
            <a:ahLst/>
            <a:cxnLst/>
            <a:rect l="l" t="t" r="r" b="b"/>
            <a:pathLst>
              <a:path w="285022" h="160340" extrusionOk="0">
                <a:moveTo>
                  <a:pt x="7347" y="1235"/>
                </a:moveTo>
                <a:lnTo>
                  <a:pt x="7347" y="16278"/>
                </a:lnTo>
                <a:lnTo>
                  <a:pt x="5605" y="16278"/>
                </a:lnTo>
                <a:lnTo>
                  <a:pt x="5605" y="9849"/>
                </a:lnTo>
                <a:lnTo>
                  <a:pt x="5099" y="16278"/>
                </a:lnTo>
                <a:lnTo>
                  <a:pt x="3167" y="16278"/>
                </a:lnTo>
                <a:lnTo>
                  <a:pt x="2629" y="9849"/>
                </a:lnTo>
                <a:lnTo>
                  <a:pt x="2629" y="16278"/>
                </a:lnTo>
                <a:lnTo>
                  <a:pt x="918" y="16278"/>
                </a:lnTo>
                <a:lnTo>
                  <a:pt x="918" y="1235"/>
                </a:lnTo>
                <a:lnTo>
                  <a:pt x="3705" y="1235"/>
                </a:lnTo>
                <a:lnTo>
                  <a:pt x="4117" y="6334"/>
                </a:lnTo>
                <a:lnTo>
                  <a:pt x="4529" y="1235"/>
                </a:lnTo>
                <a:close/>
                <a:moveTo>
                  <a:pt x="14821" y="1235"/>
                </a:moveTo>
                <a:lnTo>
                  <a:pt x="14821" y="16278"/>
                </a:lnTo>
                <a:lnTo>
                  <a:pt x="13079" y="16278"/>
                </a:lnTo>
                <a:lnTo>
                  <a:pt x="13079" y="9849"/>
                </a:lnTo>
                <a:lnTo>
                  <a:pt x="12573" y="16278"/>
                </a:lnTo>
                <a:lnTo>
                  <a:pt x="10641" y="16278"/>
                </a:lnTo>
                <a:lnTo>
                  <a:pt x="10134" y="9849"/>
                </a:lnTo>
                <a:lnTo>
                  <a:pt x="10134" y="16278"/>
                </a:lnTo>
                <a:lnTo>
                  <a:pt x="8392" y="16278"/>
                </a:lnTo>
                <a:lnTo>
                  <a:pt x="8392" y="1235"/>
                </a:lnTo>
                <a:lnTo>
                  <a:pt x="11179" y="1235"/>
                </a:lnTo>
                <a:lnTo>
                  <a:pt x="11591" y="6334"/>
                </a:lnTo>
                <a:lnTo>
                  <a:pt x="12034" y="1235"/>
                </a:lnTo>
                <a:close/>
                <a:moveTo>
                  <a:pt x="22295" y="1235"/>
                </a:moveTo>
                <a:lnTo>
                  <a:pt x="22295" y="16278"/>
                </a:lnTo>
                <a:lnTo>
                  <a:pt x="20553" y="16278"/>
                </a:lnTo>
                <a:lnTo>
                  <a:pt x="20553" y="9849"/>
                </a:lnTo>
                <a:lnTo>
                  <a:pt x="20047" y="16278"/>
                </a:lnTo>
                <a:lnTo>
                  <a:pt x="18115" y="16278"/>
                </a:lnTo>
                <a:lnTo>
                  <a:pt x="17608" y="9849"/>
                </a:lnTo>
                <a:lnTo>
                  <a:pt x="17608" y="16278"/>
                </a:lnTo>
                <a:lnTo>
                  <a:pt x="15866" y="16278"/>
                </a:lnTo>
                <a:lnTo>
                  <a:pt x="15866" y="1235"/>
                </a:lnTo>
                <a:lnTo>
                  <a:pt x="18653" y="1235"/>
                </a:lnTo>
                <a:lnTo>
                  <a:pt x="19096" y="6334"/>
                </a:lnTo>
                <a:lnTo>
                  <a:pt x="19508" y="1235"/>
                </a:lnTo>
                <a:close/>
                <a:moveTo>
                  <a:pt x="29769" y="1235"/>
                </a:moveTo>
                <a:lnTo>
                  <a:pt x="29769" y="16278"/>
                </a:lnTo>
                <a:lnTo>
                  <a:pt x="28059" y="16278"/>
                </a:lnTo>
                <a:lnTo>
                  <a:pt x="28059" y="9849"/>
                </a:lnTo>
                <a:lnTo>
                  <a:pt x="27520" y="16278"/>
                </a:lnTo>
                <a:lnTo>
                  <a:pt x="25589" y="16278"/>
                </a:lnTo>
                <a:lnTo>
                  <a:pt x="25082" y="9849"/>
                </a:lnTo>
                <a:lnTo>
                  <a:pt x="25082" y="16278"/>
                </a:lnTo>
                <a:lnTo>
                  <a:pt x="23340" y="16278"/>
                </a:lnTo>
                <a:lnTo>
                  <a:pt x="23340" y="1235"/>
                </a:lnTo>
                <a:lnTo>
                  <a:pt x="26159" y="1235"/>
                </a:lnTo>
                <a:lnTo>
                  <a:pt x="26570" y="6334"/>
                </a:lnTo>
                <a:lnTo>
                  <a:pt x="26982" y="1235"/>
                </a:lnTo>
                <a:close/>
                <a:moveTo>
                  <a:pt x="37243" y="1235"/>
                </a:moveTo>
                <a:lnTo>
                  <a:pt x="37243" y="16278"/>
                </a:lnTo>
                <a:lnTo>
                  <a:pt x="35533" y="16278"/>
                </a:lnTo>
                <a:lnTo>
                  <a:pt x="35533" y="9849"/>
                </a:lnTo>
                <a:lnTo>
                  <a:pt x="34994" y="16278"/>
                </a:lnTo>
                <a:lnTo>
                  <a:pt x="33094" y="16278"/>
                </a:lnTo>
                <a:lnTo>
                  <a:pt x="32556" y="9849"/>
                </a:lnTo>
                <a:lnTo>
                  <a:pt x="32556" y="16278"/>
                </a:lnTo>
                <a:lnTo>
                  <a:pt x="30814" y="16278"/>
                </a:lnTo>
                <a:lnTo>
                  <a:pt x="30814" y="1235"/>
                </a:lnTo>
                <a:lnTo>
                  <a:pt x="33633" y="1235"/>
                </a:lnTo>
                <a:lnTo>
                  <a:pt x="34044" y="6334"/>
                </a:lnTo>
                <a:lnTo>
                  <a:pt x="34456" y="1235"/>
                </a:lnTo>
                <a:close/>
                <a:moveTo>
                  <a:pt x="44748" y="1235"/>
                </a:moveTo>
                <a:lnTo>
                  <a:pt x="44748" y="16278"/>
                </a:lnTo>
                <a:lnTo>
                  <a:pt x="43007" y="16278"/>
                </a:lnTo>
                <a:lnTo>
                  <a:pt x="43007" y="9849"/>
                </a:lnTo>
                <a:lnTo>
                  <a:pt x="42468" y="16278"/>
                </a:lnTo>
                <a:lnTo>
                  <a:pt x="40568" y="16278"/>
                </a:lnTo>
                <a:lnTo>
                  <a:pt x="40030" y="9849"/>
                </a:lnTo>
                <a:lnTo>
                  <a:pt x="40030" y="16278"/>
                </a:lnTo>
                <a:lnTo>
                  <a:pt x="38320" y="16278"/>
                </a:lnTo>
                <a:lnTo>
                  <a:pt x="38320" y="1235"/>
                </a:lnTo>
                <a:lnTo>
                  <a:pt x="41106" y="1235"/>
                </a:lnTo>
                <a:lnTo>
                  <a:pt x="41518" y="6334"/>
                </a:lnTo>
                <a:lnTo>
                  <a:pt x="41930" y="1235"/>
                </a:lnTo>
                <a:close/>
                <a:moveTo>
                  <a:pt x="52222" y="1235"/>
                </a:moveTo>
                <a:lnTo>
                  <a:pt x="52222" y="16278"/>
                </a:lnTo>
                <a:lnTo>
                  <a:pt x="50480" y="16278"/>
                </a:lnTo>
                <a:lnTo>
                  <a:pt x="50480" y="9849"/>
                </a:lnTo>
                <a:lnTo>
                  <a:pt x="49942" y="16278"/>
                </a:lnTo>
                <a:lnTo>
                  <a:pt x="48042" y="16278"/>
                </a:lnTo>
                <a:lnTo>
                  <a:pt x="47504" y="9849"/>
                </a:lnTo>
                <a:lnTo>
                  <a:pt x="47504" y="16278"/>
                </a:lnTo>
                <a:lnTo>
                  <a:pt x="45793" y="16278"/>
                </a:lnTo>
                <a:lnTo>
                  <a:pt x="45793" y="1235"/>
                </a:lnTo>
                <a:lnTo>
                  <a:pt x="48580" y="1235"/>
                </a:lnTo>
                <a:lnTo>
                  <a:pt x="48992" y="6334"/>
                </a:lnTo>
                <a:lnTo>
                  <a:pt x="49404" y="1235"/>
                </a:lnTo>
                <a:close/>
                <a:moveTo>
                  <a:pt x="59696" y="1235"/>
                </a:moveTo>
                <a:lnTo>
                  <a:pt x="59696" y="16278"/>
                </a:lnTo>
                <a:lnTo>
                  <a:pt x="57954" y="16278"/>
                </a:lnTo>
                <a:lnTo>
                  <a:pt x="57954" y="9849"/>
                </a:lnTo>
                <a:lnTo>
                  <a:pt x="57448" y="16278"/>
                </a:lnTo>
                <a:lnTo>
                  <a:pt x="55516" y="16278"/>
                </a:lnTo>
                <a:lnTo>
                  <a:pt x="54978" y="9849"/>
                </a:lnTo>
                <a:lnTo>
                  <a:pt x="54978" y="16278"/>
                </a:lnTo>
                <a:lnTo>
                  <a:pt x="53267" y="16278"/>
                </a:lnTo>
                <a:lnTo>
                  <a:pt x="53267" y="1235"/>
                </a:lnTo>
                <a:lnTo>
                  <a:pt x="56054" y="1235"/>
                </a:lnTo>
                <a:lnTo>
                  <a:pt x="56466" y="6334"/>
                </a:lnTo>
                <a:lnTo>
                  <a:pt x="56878" y="1235"/>
                </a:lnTo>
                <a:close/>
                <a:moveTo>
                  <a:pt x="67170" y="1235"/>
                </a:moveTo>
                <a:lnTo>
                  <a:pt x="67170" y="16278"/>
                </a:lnTo>
                <a:lnTo>
                  <a:pt x="65428" y="16278"/>
                </a:lnTo>
                <a:lnTo>
                  <a:pt x="65428" y="9849"/>
                </a:lnTo>
                <a:lnTo>
                  <a:pt x="64922" y="16278"/>
                </a:lnTo>
                <a:lnTo>
                  <a:pt x="62990" y="16278"/>
                </a:lnTo>
                <a:lnTo>
                  <a:pt x="62483" y="9849"/>
                </a:lnTo>
                <a:lnTo>
                  <a:pt x="62483" y="16278"/>
                </a:lnTo>
                <a:lnTo>
                  <a:pt x="60741" y="16278"/>
                </a:lnTo>
                <a:lnTo>
                  <a:pt x="60741" y="1235"/>
                </a:lnTo>
                <a:lnTo>
                  <a:pt x="63528" y="1235"/>
                </a:lnTo>
                <a:lnTo>
                  <a:pt x="63940" y="6334"/>
                </a:lnTo>
                <a:lnTo>
                  <a:pt x="64383" y="1235"/>
                </a:lnTo>
                <a:close/>
                <a:moveTo>
                  <a:pt x="74644" y="1235"/>
                </a:moveTo>
                <a:lnTo>
                  <a:pt x="74644" y="16278"/>
                </a:lnTo>
                <a:lnTo>
                  <a:pt x="72902" y="16278"/>
                </a:lnTo>
                <a:lnTo>
                  <a:pt x="72902" y="9849"/>
                </a:lnTo>
                <a:lnTo>
                  <a:pt x="72395" y="16278"/>
                </a:lnTo>
                <a:lnTo>
                  <a:pt x="70464" y="16278"/>
                </a:lnTo>
                <a:lnTo>
                  <a:pt x="69957" y="9849"/>
                </a:lnTo>
                <a:lnTo>
                  <a:pt x="69957" y="16278"/>
                </a:lnTo>
                <a:lnTo>
                  <a:pt x="68215" y="16278"/>
                </a:lnTo>
                <a:lnTo>
                  <a:pt x="68215" y="1235"/>
                </a:lnTo>
                <a:lnTo>
                  <a:pt x="71002" y="1235"/>
                </a:lnTo>
                <a:lnTo>
                  <a:pt x="71445" y="6334"/>
                </a:lnTo>
                <a:lnTo>
                  <a:pt x="71857" y="1235"/>
                </a:lnTo>
                <a:close/>
                <a:moveTo>
                  <a:pt x="82118" y="1235"/>
                </a:moveTo>
                <a:lnTo>
                  <a:pt x="82118" y="16278"/>
                </a:lnTo>
                <a:lnTo>
                  <a:pt x="80376" y="16278"/>
                </a:lnTo>
                <a:lnTo>
                  <a:pt x="80376" y="9849"/>
                </a:lnTo>
                <a:lnTo>
                  <a:pt x="79869" y="16278"/>
                </a:lnTo>
                <a:lnTo>
                  <a:pt x="77969" y="16278"/>
                </a:lnTo>
                <a:lnTo>
                  <a:pt x="77431" y="9849"/>
                </a:lnTo>
                <a:lnTo>
                  <a:pt x="77431" y="16278"/>
                </a:lnTo>
                <a:lnTo>
                  <a:pt x="75689" y="16278"/>
                </a:lnTo>
                <a:lnTo>
                  <a:pt x="75689" y="1235"/>
                </a:lnTo>
                <a:lnTo>
                  <a:pt x="78508" y="1235"/>
                </a:lnTo>
                <a:lnTo>
                  <a:pt x="78919" y="6334"/>
                </a:lnTo>
                <a:lnTo>
                  <a:pt x="79331" y="1235"/>
                </a:lnTo>
                <a:close/>
                <a:moveTo>
                  <a:pt x="89623" y="1235"/>
                </a:moveTo>
                <a:lnTo>
                  <a:pt x="89623" y="16278"/>
                </a:lnTo>
                <a:lnTo>
                  <a:pt x="87882" y="16278"/>
                </a:lnTo>
                <a:lnTo>
                  <a:pt x="87882" y="9849"/>
                </a:lnTo>
                <a:lnTo>
                  <a:pt x="87343" y="16278"/>
                </a:lnTo>
                <a:lnTo>
                  <a:pt x="85443" y="16278"/>
                </a:lnTo>
                <a:lnTo>
                  <a:pt x="84905" y="9849"/>
                </a:lnTo>
                <a:lnTo>
                  <a:pt x="84905" y="16278"/>
                </a:lnTo>
                <a:lnTo>
                  <a:pt x="83163" y="16278"/>
                </a:lnTo>
                <a:lnTo>
                  <a:pt x="83163" y="1235"/>
                </a:lnTo>
                <a:lnTo>
                  <a:pt x="85982" y="1235"/>
                </a:lnTo>
                <a:lnTo>
                  <a:pt x="86393" y="6334"/>
                </a:lnTo>
                <a:lnTo>
                  <a:pt x="86805" y="1235"/>
                </a:lnTo>
                <a:close/>
                <a:moveTo>
                  <a:pt x="97097" y="1235"/>
                </a:moveTo>
                <a:lnTo>
                  <a:pt x="97097" y="16278"/>
                </a:lnTo>
                <a:lnTo>
                  <a:pt x="95356" y="16278"/>
                </a:lnTo>
                <a:lnTo>
                  <a:pt x="95356" y="9849"/>
                </a:lnTo>
                <a:lnTo>
                  <a:pt x="94817" y="16278"/>
                </a:lnTo>
                <a:lnTo>
                  <a:pt x="92917" y="16278"/>
                </a:lnTo>
                <a:lnTo>
                  <a:pt x="92379" y="9849"/>
                </a:lnTo>
                <a:lnTo>
                  <a:pt x="92379" y="16278"/>
                </a:lnTo>
                <a:lnTo>
                  <a:pt x="90637" y="16278"/>
                </a:lnTo>
                <a:lnTo>
                  <a:pt x="90637" y="1235"/>
                </a:lnTo>
                <a:lnTo>
                  <a:pt x="93455" y="1235"/>
                </a:lnTo>
                <a:lnTo>
                  <a:pt x="93867" y="6334"/>
                </a:lnTo>
                <a:lnTo>
                  <a:pt x="94279" y="1235"/>
                </a:lnTo>
                <a:close/>
                <a:moveTo>
                  <a:pt x="104571" y="1235"/>
                </a:moveTo>
                <a:lnTo>
                  <a:pt x="104571" y="16278"/>
                </a:lnTo>
                <a:lnTo>
                  <a:pt x="102829" y="16278"/>
                </a:lnTo>
                <a:lnTo>
                  <a:pt x="102829" y="9849"/>
                </a:lnTo>
                <a:lnTo>
                  <a:pt x="102323" y="16278"/>
                </a:lnTo>
                <a:lnTo>
                  <a:pt x="100391" y="16278"/>
                </a:lnTo>
                <a:lnTo>
                  <a:pt x="99853" y="9849"/>
                </a:lnTo>
                <a:lnTo>
                  <a:pt x="99853" y="16278"/>
                </a:lnTo>
                <a:lnTo>
                  <a:pt x="98142" y="16278"/>
                </a:lnTo>
                <a:lnTo>
                  <a:pt x="98142" y="1235"/>
                </a:lnTo>
                <a:lnTo>
                  <a:pt x="100929" y="1235"/>
                </a:lnTo>
                <a:lnTo>
                  <a:pt x="101341" y="6334"/>
                </a:lnTo>
                <a:lnTo>
                  <a:pt x="101753" y="1235"/>
                </a:lnTo>
                <a:close/>
                <a:moveTo>
                  <a:pt x="112045" y="1235"/>
                </a:moveTo>
                <a:lnTo>
                  <a:pt x="112045" y="16278"/>
                </a:lnTo>
                <a:lnTo>
                  <a:pt x="110303" y="16278"/>
                </a:lnTo>
                <a:lnTo>
                  <a:pt x="110303" y="9849"/>
                </a:lnTo>
                <a:lnTo>
                  <a:pt x="109797" y="16278"/>
                </a:lnTo>
                <a:lnTo>
                  <a:pt x="107865" y="16278"/>
                </a:lnTo>
                <a:lnTo>
                  <a:pt x="107358" y="9849"/>
                </a:lnTo>
                <a:lnTo>
                  <a:pt x="107358" y="16278"/>
                </a:lnTo>
                <a:lnTo>
                  <a:pt x="105616" y="16278"/>
                </a:lnTo>
                <a:lnTo>
                  <a:pt x="105616" y="1235"/>
                </a:lnTo>
                <a:lnTo>
                  <a:pt x="108403" y="1235"/>
                </a:lnTo>
                <a:lnTo>
                  <a:pt x="108815" y="6334"/>
                </a:lnTo>
                <a:lnTo>
                  <a:pt x="109258" y="1235"/>
                </a:lnTo>
                <a:close/>
                <a:moveTo>
                  <a:pt x="119519" y="1235"/>
                </a:moveTo>
                <a:lnTo>
                  <a:pt x="119519" y="16278"/>
                </a:lnTo>
                <a:lnTo>
                  <a:pt x="117777" y="16278"/>
                </a:lnTo>
                <a:lnTo>
                  <a:pt x="117777" y="9849"/>
                </a:lnTo>
                <a:lnTo>
                  <a:pt x="117271" y="16278"/>
                </a:lnTo>
                <a:lnTo>
                  <a:pt x="115339" y="16278"/>
                </a:lnTo>
                <a:lnTo>
                  <a:pt x="114832" y="9849"/>
                </a:lnTo>
                <a:lnTo>
                  <a:pt x="114832" y="16278"/>
                </a:lnTo>
                <a:lnTo>
                  <a:pt x="113090" y="16278"/>
                </a:lnTo>
                <a:lnTo>
                  <a:pt x="113090" y="1235"/>
                </a:lnTo>
                <a:lnTo>
                  <a:pt x="115877" y="1235"/>
                </a:lnTo>
                <a:lnTo>
                  <a:pt x="116320" y="6334"/>
                </a:lnTo>
                <a:lnTo>
                  <a:pt x="116732" y="1235"/>
                </a:lnTo>
                <a:close/>
                <a:moveTo>
                  <a:pt x="126993" y="1235"/>
                </a:moveTo>
                <a:lnTo>
                  <a:pt x="126993" y="16278"/>
                </a:lnTo>
                <a:lnTo>
                  <a:pt x="125283" y="16278"/>
                </a:lnTo>
                <a:lnTo>
                  <a:pt x="125283" y="9849"/>
                </a:lnTo>
                <a:lnTo>
                  <a:pt x="124744" y="16278"/>
                </a:lnTo>
                <a:lnTo>
                  <a:pt x="122813" y="16278"/>
                </a:lnTo>
                <a:lnTo>
                  <a:pt x="122306" y="9849"/>
                </a:lnTo>
                <a:lnTo>
                  <a:pt x="122306" y="16278"/>
                </a:lnTo>
                <a:lnTo>
                  <a:pt x="120564" y="16278"/>
                </a:lnTo>
                <a:lnTo>
                  <a:pt x="120564" y="1235"/>
                </a:lnTo>
                <a:lnTo>
                  <a:pt x="123351" y="1235"/>
                </a:lnTo>
                <a:lnTo>
                  <a:pt x="123794" y="6334"/>
                </a:lnTo>
                <a:lnTo>
                  <a:pt x="124206" y="1235"/>
                </a:lnTo>
                <a:close/>
                <a:moveTo>
                  <a:pt x="134467" y="1235"/>
                </a:moveTo>
                <a:lnTo>
                  <a:pt x="134467" y="16278"/>
                </a:lnTo>
                <a:lnTo>
                  <a:pt x="132757" y="16278"/>
                </a:lnTo>
                <a:lnTo>
                  <a:pt x="132757" y="9849"/>
                </a:lnTo>
                <a:lnTo>
                  <a:pt x="132218" y="16278"/>
                </a:lnTo>
                <a:lnTo>
                  <a:pt x="130318" y="16278"/>
                </a:lnTo>
                <a:lnTo>
                  <a:pt x="129780" y="9849"/>
                </a:lnTo>
                <a:lnTo>
                  <a:pt x="129780" y="16278"/>
                </a:lnTo>
                <a:lnTo>
                  <a:pt x="128038" y="16278"/>
                </a:lnTo>
                <a:lnTo>
                  <a:pt x="128038" y="1235"/>
                </a:lnTo>
                <a:lnTo>
                  <a:pt x="130857" y="1235"/>
                </a:lnTo>
                <a:lnTo>
                  <a:pt x="131268" y="6334"/>
                </a:lnTo>
                <a:lnTo>
                  <a:pt x="131680" y="1235"/>
                </a:lnTo>
                <a:close/>
                <a:moveTo>
                  <a:pt x="141941" y="1235"/>
                </a:moveTo>
                <a:lnTo>
                  <a:pt x="141941" y="16278"/>
                </a:lnTo>
                <a:lnTo>
                  <a:pt x="140231" y="16278"/>
                </a:lnTo>
                <a:lnTo>
                  <a:pt x="140231" y="9849"/>
                </a:lnTo>
                <a:lnTo>
                  <a:pt x="139692" y="16278"/>
                </a:lnTo>
                <a:lnTo>
                  <a:pt x="137792" y="16278"/>
                </a:lnTo>
                <a:lnTo>
                  <a:pt x="137254" y="9849"/>
                </a:lnTo>
                <a:lnTo>
                  <a:pt x="137254" y="16278"/>
                </a:lnTo>
                <a:lnTo>
                  <a:pt x="135512" y="16278"/>
                </a:lnTo>
                <a:lnTo>
                  <a:pt x="135512" y="1235"/>
                </a:lnTo>
                <a:lnTo>
                  <a:pt x="138330" y="1235"/>
                </a:lnTo>
                <a:lnTo>
                  <a:pt x="138742" y="6334"/>
                </a:lnTo>
                <a:lnTo>
                  <a:pt x="139154" y="1235"/>
                </a:lnTo>
                <a:close/>
                <a:moveTo>
                  <a:pt x="149446" y="1235"/>
                </a:moveTo>
                <a:lnTo>
                  <a:pt x="149446" y="16278"/>
                </a:lnTo>
                <a:lnTo>
                  <a:pt x="147705" y="16278"/>
                </a:lnTo>
                <a:lnTo>
                  <a:pt x="147705" y="9849"/>
                </a:lnTo>
                <a:lnTo>
                  <a:pt x="147166" y="16278"/>
                </a:lnTo>
                <a:lnTo>
                  <a:pt x="145266" y="16278"/>
                </a:lnTo>
                <a:lnTo>
                  <a:pt x="144728" y="9849"/>
                </a:lnTo>
                <a:lnTo>
                  <a:pt x="144728" y="16278"/>
                </a:lnTo>
                <a:lnTo>
                  <a:pt x="142986" y="16278"/>
                </a:lnTo>
                <a:lnTo>
                  <a:pt x="142986" y="1235"/>
                </a:lnTo>
                <a:lnTo>
                  <a:pt x="145804" y="1235"/>
                </a:lnTo>
                <a:lnTo>
                  <a:pt x="146216" y="6334"/>
                </a:lnTo>
                <a:lnTo>
                  <a:pt x="146628" y="1235"/>
                </a:lnTo>
                <a:close/>
                <a:moveTo>
                  <a:pt x="156920" y="1235"/>
                </a:moveTo>
                <a:lnTo>
                  <a:pt x="156920" y="16278"/>
                </a:lnTo>
                <a:lnTo>
                  <a:pt x="155178" y="16278"/>
                </a:lnTo>
                <a:lnTo>
                  <a:pt x="155178" y="9849"/>
                </a:lnTo>
                <a:lnTo>
                  <a:pt x="154640" y="16278"/>
                </a:lnTo>
                <a:lnTo>
                  <a:pt x="152740" y="16278"/>
                </a:lnTo>
                <a:lnTo>
                  <a:pt x="152233" y="9849"/>
                </a:lnTo>
                <a:lnTo>
                  <a:pt x="152233" y="16278"/>
                </a:lnTo>
                <a:lnTo>
                  <a:pt x="150491" y="16278"/>
                </a:lnTo>
                <a:lnTo>
                  <a:pt x="150491" y="1235"/>
                </a:lnTo>
                <a:lnTo>
                  <a:pt x="153278" y="1235"/>
                </a:lnTo>
                <a:lnTo>
                  <a:pt x="153690" y="6334"/>
                </a:lnTo>
                <a:lnTo>
                  <a:pt x="154133" y="1235"/>
                </a:lnTo>
                <a:close/>
                <a:moveTo>
                  <a:pt x="164394" y="1235"/>
                </a:moveTo>
                <a:lnTo>
                  <a:pt x="164394" y="16278"/>
                </a:lnTo>
                <a:lnTo>
                  <a:pt x="162652" y="16278"/>
                </a:lnTo>
                <a:lnTo>
                  <a:pt x="162652" y="9849"/>
                </a:lnTo>
                <a:lnTo>
                  <a:pt x="162146" y="16278"/>
                </a:lnTo>
                <a:lnTo>
                  <a:pt x="160214" y="16278"/>
                </a:lnTo>
                <a:lnTo>
                  <a:pt x="159707" y="9849"/>
                </a:lnTo>
                <a:lnTo>
                  <a:pt x="159707" y="16278"/>
                </a:lnTo>
                <a:lnTo>
                  <a:pt x="157965" y="16278"/>
                </a:lnTo>
                <a:lnTo>
                  <a:pt x="157965" y="1235"/>
                </a:lnTo>
                <a:lnTo>
                  <a:pt x="160752" y="1235"/>
                </a:lnTo>
                <a:lnTo>
                  <a:pt x="161164" y="6334"/>
                </a:lnTo>
                <a:lnTo>
                  <a:pt x="161607" y="1235"/>
                </a:lnTo>
                <a:close/>
                <a:moveTo>
                  <a:pt x="171868" y="1235"/>
                </a:moveTo>
                <a:lnTo>
                  <a:pt x="171868" y="16278"/>
                </a:lnTo>
                <a:lnTo>
                  <a:pt x="170126" y="16278"/>
                </a:lnTo>
                <a:lnTo>
                  <a:pt x="170126" y="9849"/>
                </a:lnTo>
                <a:lnTo>
                  <a:pt x="169620" y="16278"/>
                </a:lnTo>
                <a:lnTo>
                  <a:pt x="167688" y="16278"/>
                </a:lnTo>
                <a:lnTo>
                  <a:pt x="167181" y="9849"/>
                </a:lnTo>
                <a:lnTo>
                  <a:pt x="167181" y="16278"/>
                </a:lnTo>
                <a:lnTo>
                  <a:pt x="165439" y="16278"/>
                </a:lnTo>
                <a:lnTo>
                  <a:pt x="165439" y="1235"/>
                </a:lnTo>
                <a:lnTo>
                  <a:pt x="168226" y="1235"/>
                </a:lnTo>
                <a:lnTo>
                  <a:pt x="168638" y="6334"/>
                </a:lnTo>
                <a:lnTo>
                  <a:pt x="169081" y="1235"/>
                </a:lnTo>
                <a:close/>
                <a:moveTo>
                  <a:pt x="179342" y="1235"/>
                </a:moveTo>
                <a:lnTo>
                  <a:pt x="179342" y="16278"/>
                </a:lnTo>
                <a:lnTo>
                  <a:pt x="177600" y="16278"/>
                </a:lnTo>
                <a:lnTo>
                  <a:pt x="177600" y="9849"/>
                </a:lnTo>
                <a:lnTo>
                  <a:pt x="177093" y="16278"/>
                </a:lnTo>
                <a:lnTo>
                  <a:pt x="175193" y="16278"/>
                </a:lnTo>
                <a:lnTo>
                  <a:pt x="174655" y="9849"/>
                </a:lnTo>
                <a:lnTo>
                  <a:pt x="174655" y="16278"/>
                </a:lnTo>
                <a:lnTo>
                  <a:pt x="172913" y="16278"/>
                </a:lnTo>
                <a:lnTo>
                  <a:pt x="172913" y="1235"/>
                </a:lnTo>
                <a:lnTo>
                  <a:pt x="175732" y="1235"/>
                </a:lnTo>
                <a:lnTo>
                  <a:pt x="176143" y="6334"/>
                </a:lnTo>
                <a:lnTo>
                  <a:pt x="176555" y="1235"/>
                </a:lnTo>
                <a:close/>
                <a:moveTo>
                  <a:pt x="186816" y="1235"/>
                </a:moveTo>
                <a:lnTo>
                  <a:pt x="186816" y="16278"/>
                </a:lnTo>
                <a:lnTo>
                  <a:pt x="185106" y="16278"/>
                </a:lnTo>
                <a:lnTo>
                  <a:pt x="185106" y="9849"/>
                </a:lnTo>
                <a:lnTo>
                  <a:pt x="184567" y="16278"/>
                </a:lnTo>
                <a:lnTo>
                  <a:pt x="182667" y="16278"/>
                </a:lnTo>
                <a:lnTo>
                  <a:pt x="182129" y="9849"/>
                </a:lnTo>
                <a:lnTo>
                  <a:pt x="182129" y="16278"/>
                </a:lnTo>
                <a:lnTo>
                  <a:pt x="180387" y="16278"/>
                </a:lnTo>
                <a:lnTo>
                  <a:pt x="180387" y="1235"/>
                </a:lnTo>
                <a:lnTo>
                  <a:pt x="183206" y="1235"/>
                </a:lnTo>
                <a:lnTo>
                  <a:pt x="183617" y="6334"/>
                </a:lnTo>
                <a:lnTo>
                  <a:pt x="184029" y="1235"/>
                </a:lnTo>
                <a:close/>
                <a:moveTo>
                  <a:pt x="194321" y="1235"/>
                </a:moveTo>
                <a:lnTo>
                  <a:pt x="194321" y="16278"/>
                </a:lnTo>
                <a:lnTo>
                  <a:pt x="192580" y="16278"/>
                </a:lnTo>
                <a:lnTo>
                  <a:pt x="192580" y="9849"/>
                </a:lnTo>
                <a:lnTo>
                  <a:pt x="192041" y="16278"/>
                </a:lnTo>
                <a:lnTo>
                  <a:pt x="190141" y="16278"/>
                </a:lnTo>
                <a:lnTo>
                  <a:pt x="189603" y="9849"/>
                </a:lnTo>
                <a:lnTo>
                  <a:pt x="189603" y="16278"/>
                </a:lnTo>
                <a:lnTo>
                  <a:pt x="187861" y="16278"/>
                </a:lnTo>
                <a:lnTo>
                  <a:pt x="187861" y="1235"/>
                </a:lnTo>
                <a:lnTo>
                  <a:pt x="190679" y="1235"/>
                </a:lnTo>
                <a:lnTo>
                  <a:pt x="191091" y="6334"/>
                </a:lnTo>
                <a:lnTo>
                  <a:pt x="191503" y="1235"/>
                </a:lnTo>
                <a:close/>
                <a:moveTo>
                  <a:pt x="201795" y="1235"/>
                </a:moveTo>
                <a:lnTo>
                  <a:pt x="201795" y="16278"/>
                </a:lnTo>
                <a:lnTo>
                  <a:pt x="200054" y="16278"/>
                </a:lnTo>
                <a:lnTo>
                  <a:pt x="200054" y="9849"/>
                </a:lnTo>
                <a:lnTo>
                  <a:pt x="199515" y="16278"/>
                </a:lnTo>
                <a:lnTo>
                  <a:pt x="197615" y="16278"/>
                </a:lnTo>
                <a:lnTo>
                  <a:pt x="197077" y="9849"/>
                </a:lnTo>
                <a:lnTo>
                  <a:pt x="197077" y="16278"/>
                </a:lnTo>
                <a:lnTo>
                  <a:pt x="195366" y="16278"/>
                </a:lnTo>
                <a:lnTo>
                  <a:pt x="195366" y="1235"/>
                </a:lnTo>
                <a:lnTo>
                  <a:pt x="198153" y="1235"/>
                </a:lnTo>
                <a:lnTo>
                  <a:pt x="198565" y="6334"/>
                </a:lnTo>
                <a:lnTo>
                  <a:pt x="198977" y="1235"/>
                </a:lnTo>
                <a:close/>
                <a:moveTo>
                  <a:pt x="209269" y="1235"/>
                </a:moveTo>
                <a:lnTo>
                  <a:pt x="209269" y="16278"/>
                </a:lnTo>
                <a:lnTo>
                  <a:pt x="207527" y="16278"/>
                </a:lnTo>
                <a:lnTo>
                  <a:pt x="207527" y="9849"/>
                </a:lnTo>
                <a:lnTo>
                  <a:pt x="207021" y="16278"/>
                </a:lnTo>
                <a:lnTo>
                  <a:pt x="205089" y="16278"/>
                </a:lnTo>
                <a:lnTo>
                  <a:pt x="204582" y="9849"/>
                </a:lnTo>
                <a:lnTo>
                  <a:pt x="204582" y="16278"/>
                </a:lnTo>
                <a:lnTo>
                  <a:pt x="202840" y="16278"/>
                </a:lnTo>
                <a:lnTo>
                  <a:pt x="202840" y="1235"/>
                </a:lnTo>
                <a:lnTo>
                  <a:pt x="205627" y="1235"/>
                </a:lnTo>
                <a:lnTo>
                  <a:pt x="206039" y="6334"/>
                </a:lnTo>
                <a:lnTo>
                  <a:pt x="206451" y="1235"/>
                </a:lnTo>
                <a:close/>
                <a:moveTo>
                  <a:pt x="216743" y="1235"/>
                </a:moveTo>
                <a:lnTo>
                  <a:pt x="216743" y="16278"/>
                </a:lnTo>
                <a:lnTo>
                  <a:pt x="215001" y="16278"/>
                </a:lnTo>
                <a:lnTo>
                  <a:pt x="215001" y="9849"/>
                </a:lnTo>
                <a:lnTo>
                  <a:pt x="214495" y="16278"/>
                </a:lnTo>
                <a:lnTo>
                  <a:pt x="212563" y="16278"/>
                </a:lnTo>
                <a:lnTo>
                  <a:pt x="212056" y="9849"/>
                </a:lnTo>
                <a:lnTo>
                  <a:pt x="212056" y="16278"/>
                </a:lnTo>
                <a:lnTo>
                  <a:pt x="210314" y="16278"/>
                </a:lnTo>
                <a:lnTo>
                  <a:pt x="210314" y="1235"/>
                </a:lnTo>
                <a:lnTo>
                  <a:pt x="213101" y="1235"/>
                </a:lnTo>
                <a:lnTo>
                  <a:pt x="213513" y="6334"/>
                </a:lnTo>
                <a:lnTo>
                  <a:pt x="213956" y="1235"/>
                </a:lnTo>
                <a:close/>
                <a:moveTo>
                  <a:pt x="224217" y="1235"/>
                </a:moveTo>
                <a:lnTo>
                  <a:pt x="224217" y="16278"/>
                </a:lnTo>
                <a:lnTo>
                  <a:pt x="222475" y="16278"/>
                </a:lnTo>
                <a:lnTo>
                  <a:pt x="222475" y="9849"/>
                </a:lnTo>
                <a:lnTo>
                  <a:pt x="221969" y="16278"/>
                </a:lnTo>
                <a:lnTo>
                  <a:pt x="220037" y="16278"/>
                </a:lnTo>
                <a:lnTo>
                  <a:pt x="219530" y="9849"/>
                </a:lnTo>
                <a:lnTo>
                  <a:pt x="219530" y="16278"/>
                </a:lnTo>
                <a:lnTo>
                  <a:pt x="217788" y="16278"/>
                </a:lnTo>
                <a:lnTo>
                  <a:pt x="217788" y="1235"/>
                </a:lnTo>
                <a:lnTo>
                  <a:pt x="220575" y="1235"/>
                </a:lnTo>
                <a:lnTo>
                  <a:pt x="221018" y="6334"/>
                </a:lnTo>
                <a:lnTo>
                  <a:pt x="221430" y="1235"/>
                </a:lnTo>
                <a:close/>
                <a:moveTo>
                  <a:pt x="231691" y="1235"/>
                </a:moveTo>
                <a:lnTo>
                  <a:pt x="231691" y="16278"/>
                </a:lnTo>
                <a:lnTo>
                  <a:pt x="229981" y="16278"/>
                </a:lnTo>
                <a:lnTo>
                  <a:pt x="229981" y="9849"/>
                </a:lnTo>
                <a:lnTo>
                  <a:pt x="229442" y="16278"/>
                </a:lnTo>
                <a:lnTo>
                  <a:pt x="227542" y="16278"/>
                </a:lnTo>
                <a:lnTo>
                  <a:pt x="227004" y="9849"/>
                </a:lnTo>
                <a:lnTo>
                  <a:pt x="227004" y="16278"/>
                </a:lnTo>
                <a:lnTo>
                  <a:pt x="225262" y="16278"/>
                </a:lnTo>
                <a:lnTo>
                  <a:pt x="225262" y="1235"/>
                </a:lnTo>
                <a:lnTo>
                  <a:pt x="228049" y="1235"/>
                </a:lnTo>
                <a:lnTo>
                  <a:pt x="228492" y="6334"/>
                </a:lnTo>
                <a:lnTo>
                  <a:pt x="228904" y="1235"/>
                </a:lnTo>
                <a:close/>
                <a:moveTo>
                  <a:pt x="239165" y="1235"/>
                </a:moveTo>
                <a:lnTo>
                  <a:pt x="239165" y="16278"/>
                </a:lnTo>
                <a:lnTo>
                  <a:pt x="237455" y="16278"/>
                </a:lnTo>
                <a:lnTo>
                  <a:pt x="237455" y="9849"/>
                </a:lnTo>
                <a:lnTo>
                  <a:pt x="236916" y="16278"/>
                </a:lnTo>
                <a:lnTo>
                  <a:pt x="235016" y="16278"/>
                </a:lnTo>
                <a:lnTo>
                  <a:pt x="234478" y="9849"/>
                </a:lnTo>
                <a:lnTo>
                  <a:pt x="234478" y="16278"/>
                </a:lnTo>
                <a:lnTo>
                  <a:pt x="232736" y="16278"/>
                </a:lnTo>
                <a:lnTo>
                  <a:pt x="232736" y="1235"/>
                </a:lnTo>
                <a:lnTo>
                  <a:pt x="235555" y="1235"/>
                </a:lnTo>
                <a:lnTo>
                  <a:pt x="235966" y="6334"/>
                </a:lnTo>
                <a:lnTo>
                  <a:pt x="236378" y="1235"/>
                </a:lnTo>
                <a:close/>
                <a:moveTo>
                  <a:pt x="246670" y="1235"/>
                </a:moveTo>
                <a:lnTo>
                  <a:pt x="246670" y="16278"/>
                </a:lnTo>
                <a:lnTo>
                  <a:pt x="244929" y="16278"/>
                </a:lnTo>
                <a:lnTo>
                  <a:pt x="244929" y="9849"/>
                </a:lnTo>
                <a:lnTo>
                  <a:pt x="244390" y="16278"/>
                </a:lnTo>
                <a:lnTo>
                  <a:pt x="242490" y="16278"/>
                </a:lnTo>
                <a:lnTo>
                  <a:pt x="241952" y="9849"/>
                </a:lnTo>
                <a:lnTo>
                  <a:pt x="241952" y="16278"/>
                </a:lnTo>
                <a:lnTo>
                  <a:pt x="240242" y="16278"/>
                </a:lnTo>
                <a:lnTo>
                  <a:pt x="240242" y="1235"/>
                </a:lnTo>
                <a:lnTo>
                  <a:pt x="243028" y="1235"/>
                </a:lnTo>
                <a:lnTo>
                  <a:pt x="243440" y="6334"/>
                </a:lnTo>
                <a:lnTo>
                  <a:pt x="243852" y="1235"/>
                </a:lnTo>
                <a:close/>
                <a:moveTo>
                  <a:pt x="254144" y="1235"/>
                </a:moveTo>
                <a:lnTo>
                  <a:pt x="254144" y="16278"/>
                </a:lnTo>
                <a:lnTo>
                  <a:pt x="252402" y="16278"/>
                </a:lnTo>
                <a:lnTo>
                  <a:pt x="252402" y="9849"/>
                </a:lnTo>
                <a:lnTo>
                  <a:pt x="251864" y="16278"/>
                </a:lnTo>
                <a:lnTo>
                  <a:pt x="249964" y="16278"/>
                </a:lnTo>
                <a:lnTo>
                  <a:pt x="249426" y="9849"/>
                </a:lnTo>
                <a:lnTo>
                  <a:pt x="249426" y="16278"/>
                </a:lnTo>
                <a:lnTo>
                  <a:pt x="247715" y="16278"/>
                </a:lnTo>
                <a:lnTo>
                  <a:pt x="247715" y="1235"/>
                </a:lnTo>
                <a:lnTo>
                  <a:pt x="250502" y="1235"/>
                </a:lnTo>
                <a:lnTo>
                  <a:pt x="250914" y="6334"/>
                </a:lnTo>
                <a:lnTo>
                  <a:pt x="251326" y="1235"/>
                </a:lnTo>
                <a:close/>
                <a:moveTo>
                  <a:pt x="261618" y="1235"/>
                </a:moveTo>
                <a:lnTo>
                  <a:pt x="261618" y="16278"/>
                </a:lnTo>
                <a:lnTo>
                  <a:pt x="259876" y="16278"/>
                </a:lnTo>
                <a:lnTo>
                  <a:pt x="259876" y="9849"/>
                </a:lnTo>
                <a:lnTo>
                  <a:pt x="259338" y="16278"/>
                </a:lnTo>
                <a:lnTo>
                  <a:pt x="257438" y="16278"/>
                </a:lnTo>
                <a:lnTo>
                  <a:pt x="256899" y="9849"/>
                </a:lnTo>
                <a:lnTo>
                  <a:pt x="256899" y="16278"/>
                </a:lnTo>
                <a:lnTo>
                  <a:pt x="255189" y="16278"/>
                </a:lnTo>
                <a:lnTo>
                  <a:pt x="255189" y="1235"/>
                </a:lnTo>
                <a:lnTo>
                  <a:pt x="257976" y="1235"/>
                </a:lnTo>
                <a:lnTo>
                  <a:pt x="258388" y="6334"/>
                </a:lnTo>
                <a:lnTo>
                  <a:pt x="258831" y="1235"/>
                </a:lnTo>
                <a:close/>
                <a:moveTo>
                  <a:pt x="269092" y="1235"/>
                </a:moveTo>
                <a:lnTo>
                  <a:pt x="269092" y="16278"/>
                </a:lnTo>
                <a:lnTo>
                  <a:pt x="267350" y="16278"/>
                </a:lnTo>
                <a:lnTo>
                  <a:pt x="267350" y="9849"/>
                </a:lnTo>
                <a:lnTo>
                  <a:pt x="266844" y="16278"/>
                </a:lnTo>
                <a:lnTo>
                  <a:pt x="264912" y="16278"/>
                </a:lnTo>
                <a:lnTo>
                  <a:pt x="264405" y="9849"/>
                </a:lnTo>
                <a:lnTo>
                  <a:pt x="264405" y="16278"/>
                </a:lnTo>
                <a:lnTo>
                  <a:pt x="262663" y="16278"/>
                </a:lnTo>
                <a:lnTo>
                  <a:pt x="262663" y="1235"/>
                </a:lnTo>
                <a:lnTo>
                  <a:pt x="265450" y="1235"/>
                </a:lnTo>
                <a:lnTo>
                  <a:pt x="265862" y="6334"/>
                </a:lnTo>
                <a:lnTo>
                  <a:pt x="266305" y="1235"/>
                </a:lnTo>
                <a:close/>
                <a:moveTo>
                  <a:pt x="276566" y="1235"/>
                </a:moveTo>
                <a:lnTo>
                  <a:pt x="276566" y="16278"/>
                </a:lnTo>
                <a:lnTo>
                  <a:pt x="274824" y="16278"/>
                </a:lnTo>
                <a:lnTo>
                  <a:pt x="274824" y="9849"/>
                </a:lnTo>
                <a:lnTo>
                  <a:pt x="274317" y="16278"/>
                </a:lnTo>
                <a:lnTo>
                  <a:pt x="272386" y="16278"/>
                </a:lnTo>
                <a:lnTo>
                  <a:pt x="271879" y="9849"/>
                </a:lnTo>
                <a:lnTo>
                  <a:pt x="271879" y="16278"/>
                </a:lnTo>
                <a:lnTo>
                  <a:pt x="270137" y="16278"/>
                </a:lnTo>
                <a:lnTo>
                  <a:pt x="270137" y="1235"/>
                </a:lnTo>
                <a:lnTo>
                  <a:pt x="272924" y="1235"/>
                </a:lnTo>
                <a:lnTo>
                  <a:pt x="273367" y="6334"/>
                </a:lnTo>
                <a:lnTo>
                  <a:pt x="273779" y="1235"/>
                </a:lnTo>
                <a:close/>
                <a:moveTo>
                  <a:pt x="284040" y="1235"/>
                </a:moveTo>
                <a:lnTo>
                  <a:pt x="284040" y="16278"/>
                </a:lnTo>
                <a:lnTo>
                  <a:pt x="282298" y="16278"/>
                </a:lnTo>
                <a:lnTo>
                  <a:pt x="282298" y="9849"/>
                </a:lnTo>
                <a:lnTo>
                  <a:pt x="281791" y="16278"/>
                </a:lnTo>
                <a:lnTo>
                  <a:pt x="279860" y="16278"/>
                </a:lnTo>
                <a:lnTo>
                  <a:pt x="279353" y="9849"/>
                </a:lnTo>
                <a:lnTo>
                  <a:pt x="279353" y="16278"/>
                </a:lnTo>
                <a:lnTo>
                  <a:pt x="277611" y="16278"/>
                </a:lnTo>
                <a:lnTo>
                  <a:pt x="277611" y="1235"/>
                </a:lnTo>
                <a:lnTo>
                  <a:pt x="280430" y="1235"/>
                </a:lnTo>
                <a:lnTo>
                  <a:pt x="280841" y="6334"/>
                </a:lnTo>
                <a:lnTo>
                  <a:pt x="281253" y="1235"/>
                </a:lnTo>
                <a:close/>
                <a:moveTo>
                  <a:pt x="7347" y="17101"/>
                </a:moveTo>
                <a:lnTo>
                  <a:pt x="7347" y="32144"/>
                </a:lnTo>
                <a:lnTo>
                  <a:pt x="5605" y="32144"/>
                </a:lnTo>
                <a:lnTo>
                  <a:pt x="5605" y="25715"/>
                </a:lnTo>
                <a:lnTo>
                  <a:pt x="5099" y="32144"/>
                </a:lnTo>
                <a:lnTo>
                  <a:pt x="3167" y="32144"/>
                </a:lnTo>
                <a:lnTo>
                  <a:pt x="2629" y="25715"/>
                </a:lnTo>
                <a:lnTo>
                  <a:pt x="2629" y="32144"/>
                </a:lnTo>
                <a:lnTo>
                  <a:pt x="918" y="32144"/>
                </a:lnTo>
                <a:lnTo>
                  <a:pt x="918" y="17101"/>
                </a:lnTo>
                <a:lnTo>
                  <a:pt x="3705" y="17101"/>
                </a:lnTo>
                <a:lnTo>
                  <a:pt x="4117" y="22200"/>
                </a:lnTo>
                <a:lnTo>
                  <a:pt x="4529" y="17101"/>
                </a:lnTo>
                <a:close/>
                <a:moveTo>
                  <a:pt x="14821" y="17101"/>
                </a:moveTo>
                <a:lnTo>
                  <a:pt x="14821" y="32144"/>
                </a:lnTo>
                <a:lnTo>
                  <a:pt x="13079" y="32144"/>
                </a:lnTo>
                <a:lnTo>
                  <a:pt x="13079" y="25715"/>
                </a:lnTo>
                <a:lnTo>
                  <a:pt x="12573" y="32144"/>
                </a:lnTo>
                <a:lnTo>
                  <a:pt x="10641" y="32144"/>
                </a:lnTo>
                <a:lnTo>
                  <a:pt x="10134" y="25715"/>
                </a:lnTo>
                <a:lnTo>
                  <a:pt x="10134" y="32144"/>
                </a:lnTo>
                <a:lnTo>
                  <a:pt x="8392" y="32144"/>
                </a:lnTo>
                <a:lnTo>
                  <a:pt x="8392" y="17101"/>
                </a:lnTo>
                <a:lnTo>
                  <a:pt x="11179" y="17101"/>
                </a:lnTo>
                <a:lnTo>
                  <a:pt x="11591" y="22200"/>
                </a:lnTo>
                <a:lnTo>
                  <a:pt x="12034" y="17101"/>
                </a:lnTo>
                <a:close/>
                <a:moveTo>
                  <a:pt x="22295" y="17101"/>
                </a:moveTo>
                <a:lnTo>
                  <a:pt x="22295" y="32144"/>
                </a:lnTo>
                <a:lnTo>
                  <a:pt x="20553" y="32144"/>
                </a:lnTo>
                <a:lnTo>
                  <a:pt x="20553" y="25715"/>
                </a:lnTo>
                <a:lnTo>
                  <a:pt x="20047" y="32144"/>
                </a:lnTo>
                <a:lnTo>
                  <a:pt x="18115" y="32144"/>
                </a:lnTo>
                <a:lnTo>
                  <a:pt x="17608" y="25715"/>
                </a:lnTo>
                <a:lnTo>
                  <a:pt x="17608" y="32144"/>
                </a:lnTo>
                <a:lnTo>
                  <a:pt x="15866" y="32144"/>
                </a:lnTo>
                <a:lnTo>
                  <a:pt x="15866" y="17101"/>
                </a:lnTo>
                <a:lnTo>
                  <a:pt x="18653" y="17101"/>
                </a:lnTo>
                <a:lnTo>
                  <a:pt x="19096" y="22200"/>
                </a:lnTo>
                <a:lnTo>
                  <a:pt x="19508" y="17101"/>
                </a:lnTo>
                <a:close/>
                <a:moveTo>
                  <a:pt x="29769" y="17101"/>
                </a:moveTo>
                <a:lnTo>
                  <a:pt x="29769" y="32144"/>
                </a:lnTo>
                <a:lnTo>
                  <a:pt x="28059" y="32144"/>
                </a:lnTo>
                <a:lnTo>
                  <a:pt x="28059" y="25715"/>
                </a:lnTo>
                <a:lnTo>
                  <a:pt x="27520" y="32144"/>
                </a:lnTo>
                <a:lnTo>
                  <a:pt x="25589" y="32144"/>
                </a:lnTo>
                <a:lnTo>
                  <a:pt x="25082" y="25715"/>
                </a:lnTo>
                <a:lnTo>
                  <a:pt x="25082" y="32144"/>
                </a:lnTo>
                <a:lnTo>
                  <a:pt x="23340" y="32144"/>
                </a:lnTo>
                <a:lnTo>
                  <a:pt x="23340" y="17101"/>
                </a:lnTo>
                <a:lnTo>
                  <a:pt x="26159" y="17101"/>
                </a:lnTo>
                <a:lnTo>
                  <a:pt x="26570" y="22200"/>
                </a:lnTo>
                <a:lnTo>
                  <a:pt x="26982" y="17101"/>
                </a:lnTo>
                <a:close/>
                <a:moveTo>
                  <a:pt x="37243" y="17101"/>
                </a:moveTo>
                <a:lnTo>
                  <a:pt x="37243" y="32144"/>
                </a:lnTo>
                <a:lnTo>
                  <a:pt x="35533" y="32144"/>
                </a:lnTo>
                <a:lnTo>
                  <a:pt x="35533" y="25715"/>
                </a:lnTo>
                <a:lnTo>
                  <a:pt x="34994" y="32144"/>
                </a:lnTo>
                <a:lnTo>
                  <a:pt x="33094" y="32144"/>
                </a:lnTo>
                <a:lnTo>
                  <a:pt x="32556" y="25715"/>
                </a:lnTo>
                <a:lnTo>
                  <a:pt x="32556" y="32144"/>
                </a:lnTo>
                <a:lnTo>
                  <a:pt x="30814" y="32144"/>
                </a:lnTo>
                <a:lnTo>
                  <a:pt x="30814" y="17101"/>
                </a:lnTo>
                <a:lnTo>
                  <a:pt x="33633" y="17101"/>
                </a:lnTo>
                <a:lnTo>
                  <a:pt x="34044" y="22200"/>
                </a:lnTo>
                <a:lnTo>
                  <a:pt x="34456" y="17101"/>
                </a:lnTo>
                <a:close/>
                <a:moveTo>
                  <a:pt x="44748" y="17101"/>
                </a:moveTo>
                <a:lnTo>
                  <a:pt x="44748" y="32144"/>
                </a:lnTo>
                <a:lnTo>
                  <a:pt x="43007" y="32144"/>
                </a:lnTo>
                <a:lnTo>
                  <a:pt x="43007" y="25715"/>
                </a:lnTo>
                <a:lnTo>
                  <a:pt x="42468" y="32144"/>
                </a:lnTo>
                <a:lnTo>
                  <a:pt x="40568" y="32144"/>
                </a:lnTo>
                <a:lnTo>
                  <a:pt x="40030" y="25715"/>
                </a:lnTo>
                <a:lnTo>
                  <a:pt x="40030" y="32144"/>
                </a:lnTo>
                <a:lnTo>
                  <a:pt x="38320" y="32144"/>
                </a:lnTo>
                <a:lnTo>
                  <a:pt x="38320" y="17101"/>
                </a:lnTo>
                <a:lnTo>
                  <a:pt x="41106" y="17101"/>
                </a:lnTo>
                <a:lnTo>
                  <a:pt x="41518" y="22200"/>
                </a:lnTo>
                <a:lnTo>
                  <a:pt x="41930" y="17101"/>
                </a:lnTo>
                <a:close/>
                <a:moveTo>
                  <a:pt x="52222" y="17101"/>
                </a:moveTo>
                <a:lnTo>
                  <a:pt x="52222" y="32144"/>
                </a:lnTo>
                <a:lnTo>
                  <a:pt x="50480" y="32144"/>
                </a:lnTo>
                <a:lnTo>
                  <a:pt x="50480" y="25715"/>
                </a:lnTo>
                <a:lnTo>
                  <a:pt x="49942" y="32144"/>
                </a:lnTo>
                <a:lnTo>
                  <a:pt x="48042" y="32144"/>
                </a:lnTo>
                <a:lnTo>
                  <a:pt x="47504" y="25715"/>
                </a:lnTo>
                <a:lnTo>
                  <a:pt x="47504" y="32144"/>
                </a:lnTo>
                <a:lnTo>
                  <a:pt x="45793" y="32144"/>
                </a:lnTo>
                <a:lnTo>
                  <a:pt x="45793" y="17101"/>
                </a:lnTo>
                <a:lnTo>
                  <a:pt x="48580" y="17101"/>
                </a:lnTo>
                <a:lnTo>
                  <a:pt x="48992" y="22200"/>
                </a:lnTo>
                <a:lnTo>
                  <a:pt x="49404" y="17101"/>
                </a:lnTo>
                <a:close/>
                <a:moveTo>
                  <a:pt x="59696" y="17101"/>
                </a:moveTo>
                <a:lnTo>
                  <a:pt x="59696" y="32144"/>
                </a:lnTo>
                <a:lnTo>
                  <a:pt x="57954" y="32144"/>
                </a:lnTo>
                <a:lnTo>
                  <a:pt x="57954" y="25715"/>
                </a:lnTo>
                <a:lnTo>
                  <a:pt x="57448" y="32144"/>
                </a:lnTo>
                <a:lnTo>
                  <a:pt x="55516" y="32144"/>
                </a:lnTo>
                <a:lnTo>
                  <a:pt x="54978" y="25715"/>
                </a:lnTo>
                <a:lnTo>
                  <a:pt x="54978" y="32144"/>
                </a:lnTo>
                <a:lnTo>
                  <a:pt x="53267" y="32144"/>
                </a:lnTo>
                <a:lnTo>
                  <a:pt x="53267" y="17101"/>
                </a:lnTo>
                <a:lnTo>
                  <a:pt x="56054" y="17101"/>
                </a:lnTo>
                <a:lnTo>
                  <a:pt x="56466" y="22200"/>
                </a:lnTo>
                <a:lnTo>
                  <a:pt x="56878" y="17101"/>
                </a:lnTo>
                <a:close/>
                <a:moveTo>
                  <a:pt x="67170" y="17101"/>
                </a:moveTo>
                <a:lnTo>
                  <a:pt x="67170" y="32144"/>
                </a:lnTo>
                <a:lnTo>
                  <a:pt x="65428" y="32144"/>
                </a:lnTo>
                <a:lnTo>
                  <a:pt x="65428" y="25715"/>
                </a:lnTo>
                <a:lnTo>
                  <a:pt x="64922" y="32144"/>
                </a:lnTo>
                <a:lnTo>
                  <a:pt x="62990" y="32144"/>
                </a:lnTo>
                <a:lnTo>
                  <a:pt x="62483" y="25715"/>
                </a:lnTo>
                <a:lnTo>
                  <a:pt x="62483" y="32144"/>
                </a:lnTo>
                <a:lnTo>
                  <a:pt x="60741" y="32144"/>
                </a:lnTo>
                <a:lnTo>
                  <a:pt x="60741" y="17101"/>
                </a:lnTo>
                <a:lnTo>
                  <a:pt x="63528" y="17101"/>
                </a:lnTo>
                <a:lnTo>
                  <a:pt x="63940" y="22200"/>
                </a:lnTo>
                <a:lnTo>
                  <a:pt x="64383" y="17101"/>
                </a:lnTo>
                <a:close/>
                <a:moveTo>
                  <a:pt x="74644" y="17101"/>
                </a:moveTo>
                <a:lnTo>
                  <a:pt x="74644" y="32144"/>
                </a:lnTo>
                <a:lnTo>
                  <a:pt x="72902" y="32144"/>
                </a:lnTo>
                <a:lnTo>
                  <a:pt x="72902" y="25715"/>
                </a:lnTo>
                <a:lnTo>
                  <a:pt x="72395" y="32144"/>
                </a:lnTo>
                <a:lnTo>
                  <a:pt x="70464" y="32144"/>
                </a:lnTo>
                <a:lnTo>
                  <a:pt x="69957" y="25715"/>
                </a:lnTo>
                <a:lnTo>
                  <a:pt x="69957" y="32144"/>
                </a:lnTo>
                <a:lnTo>
                  <a:pt x="68215" y="32144"/>
                </a:lnTo>
                <a:lnTo>
                  <a:pt x="68215" y="17101"/>
                </a:lnTo>
                <a:lnTo>
                  <a:pt x="71002" y="17101"/>
                </a:lnTo>
                <a:lnTo>
                  <a:pt x="71445" y="22200"/>
                </a:lnTo>
                <a:lnTo>
                  <a:pt x="71857" y="17101"/>
                </a:lnTo>
                <a:close/>
                <a:moveTo>
                  <a:pt x="82118" y="17101"/>
                </a:moveTo>
                <a:lnTo>
                  <a:pt x="82118" y="32144"/>
                </a:lnTo>
                <a:lnTo>
                  <a:pt x="80376" y="32144"/>
                </a:lnTo>
                <a:lnTo>
                  <a:pt x="80376" y="25715"/>
                </a:lnTo>
                <a:lnTo>
                  <a:pt x="79869" y="32144"/>
                </a:lnTo>
                <a:lnTo>
                  <a:pt x="77969" y="32144"/>
                </a:lnTo>
                <a:lnTo>
                  <a:pt x="77431" y="25715"/>
                </a:lnTo>
                <a:lnTo>
                  <a:pt x="77431" y="32144"/>
                </a:lnTo>
                <a:lnTo>
                  <a:pt x="75689" y="32144"/>
                </a:lnTo>
                <a:lnTo>
                  <a:pt x="75689" y="17101"/>
                </a:lnTo>
                <a:lnTo>
                  <a:pt x="78508" y="17101"/>
                </a:lnTo>
                <a:lnTo>
                  <a:pt x="78919" y="22200"/>
                </a:lnTo>
                <a:lnTo>
                  <a:pt x="79331" y="17101"/>
                </a:lnTo>
                <a:close/>
                <a:moveTo>
                  <a:pt x="89623" y="17101"/>
                </a:moveTo>
                <a:lnTo>
                  <a:pt x="89623" y="32144"/>
                </a:lnTo>
                <a:lnTo>
                  <a:pt x="87882" y="32144"/>
                </a:lnTo>
                <a:lnTo>
                  <a:pt x="87882" y="25715"/>
                </a:lnTo>
                <a:lnTo>
                  <a:pt x="87343" y="32144"/>
                </a:lnTo>
                <a:lnTo>
                  <a:pt x="85443" y="32144"/>
                </a:lnTo>
                <a:lnTo>
                  <a:pt x="84905" y="25715"/>
                </a:lnTo>
                <a:lnTo>
                  <a:pt x="84905" y="32144"/>
                </a:lnTo>
                <a:lnTo>
                  <a:pt x="83163" y="32144"/>
                </a:lnTo>
                <a:lnTo>
                  <a:pt x="83163" y="17101"/>
                </a:lnTo>
                <a:lnTo>
                  <a:pt x="85982" y="17101"/>
                </a:lnTo>
                <a:lnTo>
                  <a:pt x="86393" y="22200"/>
                </a:lnTo>
                <a:lnTo>
                  <a:pt x="86805" y="17101"/>
                </a:lnTo>
                <a:close/>
                <a:moveTo>
                  <a:pt x="97097" y="17101"/>
                </a:moveTo>
                <a:lnTo>
                  <a:pt x="97097" y="32144"/>
                </a:lnTo>
                <a:lnTo>
                  <a:pt x="95356" y="32144"/>
                </a:lnTo>
                <a:lnTo>
                  <a:pt x="95356" y="25715"/>
                </a:lnTo>
                <a:lnTo>
                  <a:pt x="94817" y="32144"/>
                </a:lnTo>
                <a:lnTo>
                  <a:pt x="92917" y="32144"/>
                </a:lnTo>
                <a:lnTo>
                  <a:pt x="92379" y="25715"/>
                </a:lnTo>
                <a:lnTo>
                  <a:pt x="92379" y="32144"/>
                </a:lnTo>
                <a:lnTo>
                  <a:pt x="90637" y="32144"/>
                </a:lnTo>
                <a:lnTo>
                  <a:pt x="90637" y="17101"/>
                </a:lnTo>
                <a:lnTo>
                  <a:pt x="93455" y="17101"/>
                </a:lnTo>
                <a:lnTo>
                  <a:pt x="93867" y="22200"/>
                </a:lnTo>
                <a:lnTo>
                  <a:pt x="94279" y="17101"/>
                </a:lnTo>
                <a:close/>
                <a:moveTo>
                  <a:pt x="104571" y="17101"/>
                </a:moveTo>
                <a:lnTo>
                  <a:pt x="104571" y="32144"/>
                </a:lnTo>
                <a:lnTo>
                  <a:pt x="102829" y="32144"/>
                </a:lnTo>
                <a:lnTo>
                  <a:pt x="102829" y="25715"/>
                </a:lnTo>
                <a:lnTo>
                  <a:pt x="102323" y="32144"/>
                </a:lnTo>
                <a:lnTo>
                  <a:pt x="100391" y="32144"/>
                </a:lnTo>
                <a:lnTo>
                  <a:pt x="99853" y="25715"/>
                </a:lnTo>
                <a:lnTo>
                  <a:pt x="99853" y="32144"/>
                </a:lnTo>
                <a:lnTo>
                  <a:pt x="98142" y="32144"/>
                </a:lnTo>
                <a:lnTo>
                  <a:pt x="98142" y="17101"/>
                </a:lnTo>
                <a:lnTo>
                  <a:pt x="100929" y="17101"/>
                </a:lnTo>
                <a:lnTo>
                  <a:pt x="101341" y="22200"/>
                </a:lnTo>
                <a:lnTo>
                  <a:pt x="101753" y="17101"/>
                </a:lnTo>
                <a:close/>
                <a:moveTo>
                  <a:pt x="112045" y="17101"/>
                </a:moveTo>
                <a:lnTo>
                  <a:pt x="112045" y="32144"/>
                </a:lnTo>
                <a:lnTo>
                  <a:pt x="110303" y="32144"/>
                </a:lnTo>
                <a:lnTo>
                  <a:pt x="110303" y="25715"/>
                </a:lnTo>
                <a:lnTo>
                  <a:pt x="109797" y="32144"/>
                </a:lnTo>
                <a:lnTo>
                  <a:pt x="107865" y="32144"/>
                </a:lnTo>
                <a:lnTo>
                  <a:pt x="107358" y="25715"/>
                </a:lnTo>
                <a:lnTo>
                  <a:pt x="107358" y="32144"/>
                </a:lnTo>
                <a:lnTo>
                  <a:pt x="105616" y="32144"/>
                </a:lnTo>
                <a:lnTo>
                  <a:pt x="105616" y="17101"/>
                </a:lnTo>
                <a:lnTo>
                  <a:pt x="108403" y="17101"/>
                </a:lnTo>
                <a:lnTo>
                  <a:pt x="108815" y="22200"/>
                </a:lnTo>
                <a:lnTo>
                  <a:pt x="109258" y="17101"/>
                </a:lnTo>
                <a:close/>
                <a:moveTo>
                  <a:pt x="119519" y="17101"/>
                </a:moveTo>
                <a:lnTo>
                  <a:pt x="119519" y="32144"/>
                </a:lnTo>
                <a:lnTo>
                  <a:pt x="117777" y="32144"/>
                </a:lnTo>
                <a:lnTo>
                  <a:pt x="117777" y="25715"/>
                </a:lnTo>
                <a:lnTo>
                  <a:pt x="117271" y="32144"/>
                </a:lnTo>
                <a:lnTo>
                  <a:pt x="115339" y="32144"/>
                </a:lnTo>
                <a:lnTo>
                  <a:pt x="114832" y="25715"/>
                </a:lnTo>
                <a:lnTo>
                  <a:pt x="114832" y="32144"/>
                </a:lnTo>
                <a:lnTo>
                  <a:pt x="113090" y="32144"/>
                </a:lnTo>
                <a:lnTo>
                  <a:pt x="113090" y="17101"/>
                </a:lnTo>
                <a:lnTo>
                  <a:pt x="115877" y="17101"/>
                </a:lnTo>
                <a:lnTo>
                  <a:pt x="116320" y="22200"/>
                </a:lnTo>
                <a:lnTo>
                  <a:pt x="116732" y="17101"/>
                </a:lnTo>
                <a:close/>
                <a:moveTo>
                  <a:pt x="126993" y="17101"/>
                </a:moveTo>
                <a:lnTo>
                  <a:pt x="126993" y="32144"/>
                </a:lnTo>
                <a:lnTo>
                  <a:pt x="125283" y="32144"/>
                </a:lnTo>
                <a:lnTo>
                  <a:pt x="125283" y="25715"/>
                </a:lnTo>
                <a:lnTo>
                  <a:pt x="124744" y="32144"/>
                </a:lnTo>
                <a:lnTo>
                  <a:pt x="122813" y="32144"/>
                </a:lnTo>
                <a:lnTo>
                  <a:pt x="122306" y="25715"/>
                </a:lnTo>
                <a:lnTo>
                  <a:pt x="122306" y="32144"/>
                </a:lnTo>
                <a:lnTo>
                  <a:pt x="120564" y="32144"/>
                </a:lnTo>
                <a:lnTo>
                  <a:pt x="120564" y="17101"/>
                </a:lnTo>
                <a:lnTo>
                  <a:pt x="123351" y="17101"/>
                </a:lnTo>
                <a:lnTo>
                  <a:pt x="123794" y="22200"/>
                </a:lnTo>
                <a:lnTo>
                  <a:pt x="124206" y="17101"/>
                </a:lnTo>
                <a:close/>
                <a:moveTo>
                  <a:pt x="134467" y="17101"/>
                </a:moveTo>
                <a:lnTo>
                  <a:pt x="134467" y="32144"/>
                </a:lnTo>
                <a:lnTo>
                  <a:pt x="132757" y="32144"/>
                </a:lnTo>
                <a:lnTo>
                  <a:pt x="132757" y="25715"/>
                </a:lnTo>
                <a:lnTo>
                  <a:pt x="132218" y="32144"/>
                </a:lnTo>
                <a:lnTo>
                  <a:pt x="130318" y="32144"/>
                </a:lnTo>
                <a:lnTo>
                  <a:pt x="129780" y="25715"/>
                </a:lnTo>
                <a:lnTo>
                  <a:pt x="129780" y="32144"/>
                </a:lnTo>
                <a:lnTo>
                  <a:pt x="128038" y="32144"/>
                </a:lnTo>
                <a:lnTo>
                  <a:pt x="128038" y="17101"/>
                </a:lnTo>
                <a:lnTo>
                  <a:pt x="130857" y="17101"/>
                </a:lnTo>
                <a:lnTo>
                  <a:pt x="131268" y="22200"/>
                </a:lnTo>
                <a:lnTo>
                  <a:pt x="131680" y="17101"/>
                </a:lnTo>
                <a:close/>
                <a:moveTo>
                  <a:pt x="141941" y="17101"/>
                </a:moveTo>
                <a:lnTo>
                  <a:pt x="141941" y="32144"/>
                </a:lnTo>
                <a:lnTo>
                  <a:pt x="140231" y="32144"/>
                </a:lnTo>
                <a:lnTo>
                  <a:pt x="140231" y="25715"/>
                </a:lnTo>
                <a:lnTo>
                  <a:pt x="139692" y="32144"/>
                </a:lnTo>
                <a:lnTo>
                  <a:pt x="137792" y="32144"/>
                </a:lnTo>
                <a:lnTo>
                  <a:pt x="137254" y="25715"/>
                </a:lnTo>
                <a:lnTo>
                  <a:pt x="137254" y="32144"/>
                </a:lnTo>
                <a:lnTo>
                  <a:pt x="135512" y="32144"/>
                </a:lnTo>
                <a:lnTo>
                  <a:pt x="135512" y="17101"/>
                </a:lnTo>
                <a:lnTo>
                  <a:pt x="138330" y="17101"/>
                </a:lnTo>
                <a:lnTo>
                  <a:pt x="138742" y="22200"/>
                </a:lnTo>
                <a:lnTo>
                  <a:pt x="139154" y="17101"/>
                </a:lnTo>
                <a:close/>
                <a:moveTo>
                  <a:pt x="149446" y="17101"/>
                </a:moveTo>
                <a:lnTo>
                  <a:pt x="149446" y="32144"/>
                </a:lnTo>
                <a:lnTo>
                  <a:pt x="147705" y="32144"/>
                </a:lnTo>
                <a:lnTo>
                  <a:pt x="147705" y="25715"/>
                </a:lnTo>
                <a:lnTo>
                  <a:pt x="147166" y="32144"/>
                </a:lnTo>
                <a:lnTo>
                  <a:pt x="145266" y="32144"/>
                </a:lnTo>
                <a:lnTo>
                  <a:pt x="144728" y="25715"/>
                </a:lnTo>
                <a:lnTo>
                  <a:pt x="144728" y="32144"/>
                </a:lnTo>
                <a:lnTo>
                  <a:pt x="142986" y="32144"/>
                </a:lnTo>
                <a:lnTo>
                  <a:pt x="142986" y="17101"/>
                </a:lnTo>
                <a:lnTo>
                  <a:pt x="145804" y="17101"/>
                </a:lnTo>
                <a:lnTo>
                  <a:pt x="146216" y="22200"/>
                </a:lnTo>
                <a:lnTo>
                  <a:pt x="146628" y="17101"/>
                </a:lnTo>
                <a:close/>
                <a:moveTo>
                  <a:pt x="156920" y="17101"/>
                </a:moveTo>
                <a:lnTo>
                  <a:pt x="156920" y="32144"/>
                </a:lnTo>
                <a:lnTo>
                  <a:pt x="155178" y="32144"/>
                </a:lnTo>
                <a:lnTo>
                  <a:pt x="155178" y="25715"/>
                </a:lnTo>
                <a:lnTo>
                  <a:pt x="154640" y="32144"/>
                </a:lnTo>
                <a:lnTo>
                  <a:pt x="152740" y="32144"/>
                </a:lnTo>
                <a:lnTo>
                  <a:pt x="152233" y="25715"/>
                </a:lnTo>
                <a:lnTo>
                  <a:pt x="152233" y="32144"/>
                </a:lnTo>
                <a:lnTo>
                  <a:pt x="150491" y="32144"/>
                </a:lnTo>
                <a:lnTo>
                  <a:pt x="150491" y="17101"/>
                </a:lnTo>
                <a:lnTo>
                  <a:pt x="153278" y="17101"/>
                </a:lnTo>
                <a:lnTo>
                  <a:pt x="153690" y="22200"/>
                </a:lnTo>
                <a:lnTo>
                  <a:pt x="154133" y="17101"/>
                </a:lnTo>
                <a:close/>
                <a:moveTo>
                  <a:pt x="164394" y="17101"/>
                </a:moveTo>
                <a:lnTo>
                  <a:pt x="164394" y="32144"/>
                </a:lnTo>
                <a:lnTo>
                  <a:pt x="162652" y="32144"/>
                </a:lnTo>
                <a:lnTo>
                  <a:pt x="162652" y="25715"/>
                </a:lnTo>
                <a:lnTo>
                  <a:pt x="162146" y="32144"/>
                </a:lnTo>
                <a:lnTo>
                  <a:pt x="160214" y="32144"/>
                </a:lnTo>
                <a:lnTo>
                  <a:pt x="159707" y="25715"/>
                </a:lnTo>
                <a:lnTo>
                  <a:pt x="159707" y="32144"/>
                </a:lnTo>
                <a:lnTo>
                  <a:pt x="157965" y="32144"/>
                </a:lnTo>
                <a:lnTo>
                  <a:pt x="157965" y="17101"/>
                </a:lnTo>
                <a:lnTo>
                  <a:pt x="160752" y="17101"/>
                </a:lnTo>
                <a:lnTo>
                  <a:pt x="161164" y="22200"/>
                </a:lnTo>
                <a:lnTo>
                  <a:pt x="161607" y="17101"/>
                </a:lnTo>
                <a:close/>
                <a:moveTo>
                  <a:pt x="171868" y="17101"/>
                </a:moveTo>
                <a:lnTo>
                  <a:pt x="171868" y="32144"/>
                </a:lnTo>
                <a:lnTo>
                  <a:pt x="170126" y="32144"/>
                </a:lnTo>
                <a:lnTo>
                  <a:pt x="170126" y="25715"/>
                </a:lnTo>
                <a:lnTo>
                  <a:pt x="169620" y="32144"/>
                </a:lnTo>
                <a:lnTo>
                  <a:pt x="167688" y="32144"/>
                </a:lnTo>
                <a:lnTo>
                  <a:pt x="167181" y="25715"/>
                </a:lnTo>
                <a:lnTo>
                  <a:pt x="167181" y="32144"/>
                </a:lnTo>
                <a:lnTo>
                  <a:pt x="165439" y="32144"/>
                </a:lnTo>
                <a:lnTo>
                  <a:pt x="165439" y="17101"/>
                </a:lnTo>
                <a:lnTo>
                  <a:pt x="168226" y="17101"/>
                </a:lnTo>
                <a:lnTo>
                  <a:pt x="168638" y="22200"/>
                </a:lnTo>
                <a:lnTo>
                  <a:pt x="169081" y="17101"/>
                </a:lnTo>
                <a:close/>
                <a:moveTo>
                  <a:pt x="179342" y="17101"/>
                </a:moveTo>
                <a:lnTo>
                  <a:pt x="179342" y="32144"/>
                </a:lnTo>
                <a:lnTo>
                  <a:pt x="177600" y="32144"/>
                </a:lnTo>
                <a:lnTo>
                  <a:pt x="177600" y="25715"/>
                </a:lnTo>
                <a:lnTo>
                  <a:pt x="177093" y="32144"/>
                </a:lnTo>
                <a:lnTo>
                  <a:pt x="175193" y="32144"/>
                </a:lnTo>
                <a:lnTo>
                  <a:pt x="174655" y="25715"/>
                </a:lnTo>
                <a:lnTo>
                  <a:pt x="174655" y="32144"/>
                </a:lnTo>
                <a:lnTo>
                  <a:pt x="172913" y="32144"/>
                </a:lnTo>
                <a:lnTo>
                  <a:pt x="172913" y="17101"/>
                </a:lnTo>
                <a:lnTo>
                  <a:pt x="175732" y="17101"/>
                </a:lnTo>
                <a:lnTo>
                  <a:pt x="176143" y="22200"/>
                </a:lnTo>
                <a:lnTo>
                  <a:pt x="176555" y="17101"/>
                </a:lnTo>
                <a:close/>
                <a:moveTo>
                  <a:pt x="186816" y="17101"/>
                </a:moveTo>
                <a:lnTo>
                  <a:pt x="186816" y="32144"/>
                </a:lnTo>
                <a:lnTo>
                  <a:pt x="185106" y="32144"/>
                </a:lnTo>
                <a:lnTo>
                  <a:pt x="185106" y="25715"/>
                </a:lnTo>
                <a:lnTo>
                  <a:pt x="184567" y="32144"/>
                </a:lnTo>
                <a:lnTo>
                  <a:pt x="182667" y="32144"/>
                </a:lnTo>
                <a:lnTo>
                  <a:pt x="182129" y="25715"/>
                </a:lnTo>
                <a:lnTo>
                  <a:pt x="182129" y="32144"/>
                </a:lnTo>
                <a:lnTo>
                  <a:pt x="180387" y="32144"/>
                </a:lnTo>
                <a:lnTo>
                  <a:pt x="180387" y="17101"/>
                </a:lnTo>
                <a:lnTo>
                  <a:pt x="183206" y="17101"/>
                </a:lnTo>
                <a:lnTo>
                  <a:pt x="183617" y="22200"/>
                </a:lnTo>
                <a:lnTo>
                  <a:pt x="184029" y="17101"/>
                </a:lnTo>
                <a:close/>
                <a:moveTo>
                  <a:pt x="194321" y="17101"/>
                </a:moveTo>
                <a:lnTo>
                  <a:pt x="194321" y="32144"/>
                </a:lnTo>
                <a:lnTo>
                  <a:pt x="192580" y="32144"/>
                </a:lnTo>
                <a:lnTo>
                  <a:pt x="192580" y="25715"/>
                </a:lnTo>
                <a:lnTo>
                  <a:pt x="192041" y="32144"/>
                </a:lnTo>
                <a:lnTo>
                  <a:pt x="190141" y="32144"/>
                </a:lnTo>
                <a:lnTo>
                  <a:pt x="189603" y="25715"/>
                </a:lnTo>
                <a:lnTo>
                  <a:pt x="189603" y="32144"/>
                </a:lnTo>
                <a:lnTo>
                  <a:pt x="187861" y="32144"/>
                </a:lnTo>
                <a:lnTo>
                  <a:pt x="187861" y="17101"/>
                </a:lnTo>
                <a:lnTo>
                  <a:pt x="190679" y="17101"/>
                </a:lnTo>
                <a:lnTo>
                  <a:pt x="191091" y="22200"/>
                </a:lnTo>
                <a:lnTo>
                  <a:pt x="191503" y="17101"/>
                </a:lnTo>
                <a:close/>
                <a:moveTo>
                  <a:pt x="201795" y="17101"/>
                </a:moveTo>
                <a:lnTo>
                  <a:pt x="201795" y="32144"/>
                </a:lnTo>
                <a:lnTo>
                  <a:pt x="200054" y="32144"/>
                </a:lnTo>
                <a:lnTo>
                  <a:pt x="200054" y="25715"/>
                </a:lnTo>
                <a:lnTo>
                  <a:pt x="199515" y="32144"/>
                </a:lnTo>
                <a:lnTo>
                  <a:pt x="197615" y="32144"/>
                </a:lnTo>
                <a:lnTo>
                  <a:pt x="197077" y="25715"/>
                </a:lnTo>
                <a:lnTo>
                  <a:pt x="197077" y="32144"/>
                </a:lnTo>
                <a:lnTo>
                  <a:pt x="195366" y="32144"/>
                </a:lnTo>
                <a:lnTo>
                  <a:pt x="195366" y="17101"/>
                </a:lnTo>
                <a:lnTo>
                  <a:pt x="198153" y="17101"/>
                </a:lnTo>
                <a:lnTo>
                  <a:pt x="198565" y="22200"/>
                </a:lnTo>
                <a:lnTo>
                  <a:pt x="198977" y="17101"/>
                </a:lnTo>
                <a:close/>
                <a:moveTo>
                  <a:pt x="209269" y="17101"/>
                </a:moveTo>
                <a:lnTo>
                  <a:pt x="209269" y="32144"/>
                </a:lnTo>
                <a:lnTo>
                  <a:pt x="207527" y="32144"/>
                </a:lnTo>
                <a:lnTo>
                  <a:pt x="207527" y="25715"/>
                </a:lnTo>
                <a:lnTo>
                  <a:pt x="207021" y="32144"/>
                </a:lnTo>
                <a:lnTo>
                  <a:pt x="205089" y="32144"/>
                </a:lnTo>
                <a:lnTo>
                  <a:pt x="204582" y="25715"/>
                </a:lnTo>
                <a:lnTo>
                  <a:pt x="204582" y="32144"/>
                </a:lnTo>
                <a:lnTo>
                  <a:pt x="202840" y="32144"/>
                </a:lnTo>
                <a:lnTo>
                  <a:pt x="202840" y="17101"/>
                </a:lnTo>
                <a:lnTo>
                  <a:pt x="205627" y="17101"/>
                </a:lnTo>
                <a:lnTo>
                  <a:pt x="206039" y="22200"/>
                </a:lnTo>
                <a:lnTo>
                  <a:pt x="206451" y="17101"/>
                </a:lnTo>
                <a:close/>
                <a:moveTo>
                  <a:pt x="216743" y="17101"/>
                </a:moveTo>
                <a:lnTo>
                  <a:pt x="216743" y="32144"/>
                </a:lnTo>
                <a:lnTo>
                  <a:pt x="215001" y="32144"/>
                </a:lnTo>
                <a:lnTo>
                  <a:pt x="215001" y="25715"/>
                </a:lnTo>
                <a:lnTo>
                  <a:pt x="214495" y="32144"/>
                </a:lnTo>
                <a:lnTo>
                  <a:pt x="212563" y="32144"/>
                </a:lnTo>
                <a:lnTo>
                  <a:pt x="212056" y="25715"/>
                </a:lnTo>
                <a:lnTo>
                  <a:pt x="212056" y="32144"/>
                </a:lnTo>
                <a:lnTo>
                  <a:pt x="210314" y="32144"/>
                </a:lnTo>
                <a:lnTo>
                  <a:pt x="210314" y="17101"/>
                </a:lnTo>
                <a:lnTo>
                  <a:pt x="213101" y="17101"/>
                </a:lnTo>
                <a:lnTo>
                  <a:pt x="213513" y="22200"/>
                </a:lnTo>
                <a:lnTo>
                  <a:pt x="213956" y="17101"/>
                </a:lnTo>
                <a:close/>
                <a:moveTo>
                  <a:pt x="224217" y="17101"/>
                </a:moveTo>
                <a:lnTo>
                  <a:pt x="224217" y="32144"/>
                </a:lnTo>
                <a:lnTo>
                  <a:pt x="222475" y="32144"/>
                </a:lnTo>
                <a:lnTo>
                  <a:pt x="222475" y="25715"/>
                </a:lnTo>
                <a:lnTo>
                  <a:pt x="221969" y="32144"/>
                </a:lnTo>
                <a:lnTo>
                  <a:pt x="220037" y="32144"/>
                </a:lnTo>
                <a:lnTo>
                  <a:pt x="219530" y="25715"/>
                </a:lnTo>
                <a:lnTo>
                  <a:pt x="219530" y="32144"/>
                </a:lnTo>
                <a:lnTo>
                  <a:pt x="217788" y="32144"/>
                </a:lnTo>
                <a:lnTo>
                  <a:pt x="217788" y="17101"/>
                </a:lnTo>
                <a:lnTo>
                  <a:pt x="220575" y="17101"/>
                </a:lnTo>
                <a:lnTo>
                  <a:pt x="221018" y="22200"/>
                </a:lnTo>
                <a:lnTo>
                  <a:pt x="221430" y="17101"/>
                </a:lnTo>
                <a:close/>
                <a:moveTo>
                  <a:pt x="231691" y="17101"/>
                </a:moveTo>
                <a:lnTo>
                  <a:pt x="231691" y="32144"/>
                </a:lnTo>
                <a:lnTo>
                  <a:pt x="229981" y="32144"/>
                </a:lnTo>
                <a:lnTo>
                  <a:pt x="229981" y="25715"/>
                </a:lnTo>
                <a:lnTo>
                  <a:pt x="229442" y="32144"/>
                </a:lnTo>
                <a:lnTo>
                  <a:pt x="227542" y="32144"/>
                </a:lnTo>
                <a:lnTo>
                  <a:pt x="227004" y="25715"/>
                </a:lnTo>
                <a:lnTo>
                  <a:pt x="227004" y="32144"/>
                </a:lnTo>
                <a:lnTo>
                  <a:pt x="225262" y="32144"/>
                </a:lnTo>
                <a:lnTo>
                  <a:pt x="225262" y="17101"/>
                </a:lnTo>
                <a:lnTo>
                  <a:pt x="228049" y="17101"/>
                </a:lnTo>
                <a:lnTo>
                  <a:pt x="228492" y="22200"/>
                </a:lnTo>
                <a:lnTo>
                  <a:pt x="228904" y="17101"/>
                </a:lnTo>
                <a:close/>
                <a:moveTo>
                  <a:pt x="239165" y="17101"/>
                </a:moveTo>
                <a:lnTo>
                  <a:pt x="239165" y="32144"/>
                </a:lnTo>
                <a:lnTo>
                  <a:pt x="237455" y="32144"/>
                </a:lnTo>
                <a:lnTo>
                  <a:pt x="237455" y="25715"/>
                </a:lnTo>
                <a:lnTo>
                  <a:pt x="236916" y="32144"/>
                </a:lnTo>
                <a:lnTo>
                  <a:pt x="235016" y="32144"/>
                </a:lnTo>
                <a:lnTo>
                  <a:pt x="234478" y="25715"/>
                </a:lnTo>
                <a:lnTo>
                  <a:pt x="234478" y="32144"/>
                </a:lnTo>
                <a:lnTo>
                  <a:pt x="232736" y="32144"/>
                </a:lnTo>
                <a:lnTo>
                  <a:pt x="232736" y="17101"/>
                </a:lnTo>
                <a:lnTo>
                  <a:pt x="235555" y="17101"/>
                </a:lnTo>
                <a:lnTo>
                  <a:pt x="235966" y="22200"/>
                </a:lnTo>
                <a:lnTo>
                  <a:pt x="236378" y="17101"/>
                </a:lnTo>
                <a:close/>
                <a:moveTo>
                  <a:pt x="246670" y="17101"/>
                </a:moveTo>
                <a:lnTo>
                  <a:pt x="246670" y="32144"/>
                </a:lnTo>
                <a:lnTo>
                  <a:pt x="244929" y="32144"/>
                </a:lnTo>
                <a:lnTo>
                  <a:pt x="244929" y="25715"/>
                </a:lnTo>
                <a:lnTo>
                  <a:pt x="244390" y="32144"/>
                </a:lnTo>
                <a:lnTo>
                  <a:pt x="242490" y="32144"/>
                </a:lnTo>
                <a:lnTo>
                  <a:pt x="241952" y="25715"/>
                </a:lnTo>
                <a:lnTo>
                  <a:pt x="241952" y="32144"/>
                </a:lnTo>
                <a:lnTo>
                  <a:pt x="240242" y="32144"/>
                </a:lnTo>
                <a:lnTo>
                  <a:pt x="240242" y="17101"/>
                </a:lnTo>
                <a:lnTo>
                  <a:pt x="243028" y="17101"/>
                </a:lnTo>
                <a:lnTo>
                  <a:pt x="243440" y="22200"/>
                </a:lnTo>
                <a:lnTo>
                  <a:pt x="243852" y="17101"/>
                </a:lnTo>
                <a:close/>
                <a:moveTo>
                  <a:pt x="254144" y="17101"/>
                </a:moveTo>
                <a:lnTo>
                  <a:pt x="254144" y="32144"/>
                </a:lnTo>
                <a:lnTo>
                  <a:pt x="252402" y="32144"/>
                </a:lnTo>
                <a:lnTo>
                  <a:pt x="252402" y="25715"/>
                </a:lnTo>
                <a:lnTo>
                  <a:pt x="251864" y="32144"/>
                </a:lnTo>
                <a:lnTo>
                  <a:pt x="249964" y="32144"/>
                </a:lnTo>
                <a:lnTo>
                  <a:pt x="249426" y="25715"/>
                </a:lnTo>
                <a:lnTo>
                  <a:pt x="249426" y="32144"/>
                </a:lnTo>
                <a:lnTo>
                  <a:pt x="247715" y="32144"/>
                </a:lnTo>
                <a:lnTo>
                  <a:pt x="247715" y="17101"/>
                </a:lnTo>
                <a:lnTo>
                  <a:pt x="250502" y="17101"/>
                </a:lnTo>
                <a:lnTo>
                  <a:pt x="250914" y="22200"/>
                </a:lnTo>
                <a:lnTo>
                  <a:pt x="251326" y="17101"/>
                </a:lnTo>
                <a:close/>
                <a:moveTo>
                  <a:pt x="261618" y="17101"/>
                </a:moveTo>
                <a:lnTo>
                  <a:pt x="261618" y="32144"/>
                </a:lnTo>
                <a:lnTo>
                  <a:pt x="259876" y="32144"/>
                </a:lnTo>
                <a:lnTo>
                  <a:pt x="259876" y="25715"/>
                </a:lnTo>
                <a:lnTo>
                  <a:pt x="259338" y="32144"/>
                </a:lnTo>
                <a:lnTo>
                  <a:pt x="257438" y="32144"/>
                </a:lnTo>
                <a:lnTo>
                  <a:pt x="256899" y="25715"/>
                </a:lnTo>
                <a:lnTo>
                  <a:pt x="256899" y="32144"/>
                </a:lnTo>
                <a:lnTo>
                  <a:pt x="255189" y="32144"/>
                </a:lnTo>
                <a:lnTo>
                  <a:pt x="255189" y="17101"/>
                </a:lnTo>
                <a:lnTo>
                  <a:pt x="257976" y="17101"/>
                </a:lnTo>
                <a:lnTo>
                  <a:pt x="258388" y="22200"/>
                </a:lnTo>
                <a:lnTo>
                  <a:pt x="258831" y="17101"/>
                </a:lnTo>
                <a:close/>
                <a:moveTo>
                  <a:pt x="269092" y="17101"/>
                </a:moveTo>
                <a:lnTo>
                  <a:pt x="269092" y="32144"/>
                </a:lnTo>
                <a:lnTo>
                  <a:pt x="267350" y="32144"/>
                </a:lnTo>
                <a:lnTo>
                  <a:pt x="267350" y="25715"/>
                </a:lnTo>
                <a:lnTo>
                  <a:pt x="266844" y="32144"/>
                </a:lnTo>
                <a:lnTo>
                  <a:pt x="264912" y="32144"/>
                </a:lnTo>
                <a:lnTo>
                  <a:pt x="264405" y="25715"/>
                </a:lnTo>
                <a:lnTo>
                  <a:pt x="264405" y="32144"/>
                </a:lnTo>
                <a:lnTo>
                  <a:pt x="262663" y="32144"/>
                </a:lnTo>
                <a:lnTo>
                  <a:pt x="262663" y="17101"/>
                </a:lnTo>
                <a:lnTo>
                  <a:pt x="265450" y="17101"/>
                </a:lnTo>
                <a:lnTo>
                  <a:pt x="265862" y="22200"/>
                </a:lnTo>
                <a:lnTo>
                  <a:pt x="266305" y="17101"/>
                </a:lnTo>
                <a:close/>
                <a:moveTo>
                  <a:pt x="276566" y="17101"/>
                </a:moveTo>
                <a:lnTo>
                  <a:pt x="276566" y="32144"/>
                </a:lnTo>
                <a:lnTo>
                  <a:pt x="274824" y="32144"/>
                </a:lnTo>
                <a:lnTo>
                  <a:pt x="274824" y="25715"/>
                </a:lnTo>
                <a:lnTo>
                  <a:pt x="274317" y="32144"/>
                </a:lnTo>
                <a:lnTo>
                  <a:pt x="272386" y="32144"/>
                </a:lnTo>
                <a:lnTo>
                  <a:pt x="271879" y="25715"/>
                </a:lnTo>
                <a:lnTo>
                  <a:pt x="271879" y="32144"/>
                </a:lnTo>
                <a:lnTo>
                  <a:pt x="270137" y="32144"/>
                </a:lnTo>
                <a:lnTo>
                  <a:pt x="270137" y="17101"/>
                </a:lnTo>
                <a:lnTo>
                  <a:pt x="272924" y="17101"/>
                </a:lnTo>
                <a:lnTo>
                  <a:pt x="273367" y="22200"/>
                </a:lnTo>
                <a:lnTo>
                  <a:pt x="273779" y="17101"/>
                </a:lnTo>
                <a:close/>
                <a:moveTo>
                  <a:pt x="284040" y="17101"/>
                </a:moveTo>
                <a:lnTo>
                  <a:pt x="284040" y="32144"/>
                </a:lnTo>
                <a:lnTo>
                  <a:pt x="282298" y="32144"/>
                </a:lnTo>
                <a:lnTo>
                  <a:pt x="282298" y="25715"/>
                </a:lnTo>
                <a:lnTo>
                  <a:pt x="281791" y="32144"/>
                </a:lnTo>
                <a:lnTo>
                  <a:pt x="279860" y="32144"/>
                </a:lnTo>
                <a:lnTo>
                  <a:pt x="279353" y="25715"/>
                </a:lnTo>
                <a:lnTo>
                  <a:pt x="279353" y="32144"/>
                </a:lnTo>
                <a:lnTo>
                  <a:pt x="277611" y="32144"/>
                </a:lnTo>
                <a:lnTo>
                  <a:pt x="277611" y="17101"/>
                </a:lnTo>
                <a:lnTo>
                  <a:pt x="280430" y="17101"/>
                </a:lnTo>
                <a:lnTo>
                  <a:pt x="280841" y="22200"/>
                </a:lnTo>
                <a:lnTo>
                  <a:pt x="281253" y="17101"/>
                </a:lnTo>
                <a:close/>
                <a:moveTo>
                  <a:pt x="7347" y="32967"/>
                </a:moveTo>
                <a:lnTo>
                  <a:pt x="7347" y="48010"/>
                </a:lnTo>
                <a:lnTo>
                  <a:pt x="5605" y="48010"/>
                </a:lnTo>
                <a:lnTo>
                  <a:pt x="5605" y="41581"/>
                </a:lnTo>
                <a:lnTo>
                  <a:pt x="5099" y="48010"/>
                </a:lnTo>
                <a:lnTo>
                  <a:pt x="3167" y="48010"/>
                </a:lnTo>
                <a:lnTo>
                  <a:pt x="2629" y="41581"/>
                </a:lnTo>
                <a:lnTo>
                  <a:pt x="2629" y="48010"/>
                </a:lnTo>
                <a:lnTo>
                  <a:pt x="918" y="48010"/>
                </a:lnTo>
                <a:lnTo>
                  <a:pt x="918" y="32967"/>
                </a:lnTo>
                <a:lnTo>
                  <a:pt x="3705" y="32967"/>
                </a:lnTo>
                <a:lnTo>
                  <a:pt x="4117" y="38098"/>
                </a:lnTo>
                <a:lnTo>
                  <a:pt x="4529" y="32967"/>
                </a:lnTo>
                <a:close/>
                <a:moveTo>
                  <a:pt x="14821" y="32967"/>
                </a:moveTo>
                <a:lnTo>
                  <a:pt x="14821" y="48010"/>
                </a:lnTo>
                <a:lnTo>
                  <a:pt x="13079" y="48010"/>
                </a:lnTo>
                <a:lnTo>
                  <a:pt x="13079" y="41581"/>
                </a:lnTo>
                <a:lnTo>
                  <a:pt x="12573" y="48010"/>
                </a:lnTo>
                <a:lnTo>
                  <a:pt x="10641" y="48010"/>
                </a:lnTo>
                <a:lnTo>
                  <a:pt x="10134" y="41581"/>
                </a:lnTo>
                <a:lnTo>
                  <a:pt x="10134" y="48010"/>
                </a:lnTo>
                <a:lnTo>
                  <a:pt x="8392" y="48010"/>
                </a:lnTo>
                <a:lnTo>
                  <a:pt x="8392" y="32967"/>
                </a:lnTo>
                <a:lnTo>
                  <a:pt x="11179" y="32967"/>
                </a:lnTo>
                <a:lnTo>
                  <a:pt x="11591" y="38098"/>
                </a:lnTo>
                <a:lnTo>
                  <a:pt x="12034" y="32967"/>
                </a:lnTo>
                <a:close/>
                <a:moveTo>
                  <a:pt x="22295" y="32967"/>
                </a:moveTo>
                <a:lnTo>
                  <a:pt x="22295" y="48010"/>
                </a:lnTo>
                <a:lnTo>
                  <a:pt x="20553" y="48010"/>
                </a:lnTo>
                <a:lnTo>
                  <a:pt x="20553" y="41581"/>
                </a:lnTo>
                <a:lnTo>
                  <a:pt x="20047" y="48010"/>
                </a:lnTo>
                <a:lnTo>
                  <a:pt x="18115" y="48010"/>
                </a:lnTo>
                <a:lnTo>
                  <a:pt x="17608" y="41581"/>
                </a:lnTo>
                <a:lnTo>
                  <a:pt x="17608" y="48010"/>
                </a:lnTo>
                <a:lnTo>
                  <a:pt x="15866" y="48010"/>
                </a:lnTo>
                <a:lnTo>
                  <a:pt x="15866" y="32967"/>
                </a:lnTo>
                <a:lnTo>
                  <a:pt x="18653" y="32967"/>
                </a:lnTo>
                <a:lnTo>
                  <a:pt x="19096" y="38098"/>
                </a:lnTo>
                <a:lnTo>
                  <a:pt x="19508" y="32967"/>
                </a:lnTo>
                <a:close/>
                <a:moveTo>
                  <a:pt x="29769" y="32967"/>
                </a:moveTo>
                <a:lnTo>
                  <a:pt x="29769" y="48010"/>
                </a:lnTo>
                <a:lnTo>
                  <a:pt x="28059" y="48010"/>
                </a:lnTo>
                <a:lnTo>
                  <a:pt x="28059" y="41581"/>
                </a:lnTo>
                <a:lnTo>
                  <a:pt x="27520" y="48010"/>
                </a:lnTo>
                <a:lnTo>
                  <a:pt x="25589" y="48010"/>
                </a:lnTo>
                <a:lnTo>
                  <a:pt x="25082" y="41581"/>
                </a:lnTo>
                <a:lnTo>
                  <a:pt x="25082" y="48010"/>
                </a:lnTo>
                <a:lnTo>
                  <a:pt x="23340" y="48010"/>
                </a:lnTo>
                <a:lnTo>
                  <a:pt x="23340" y="32967"/>
                </a:lnTo>
                <a:lnTo>
                  <a:pt x="26159" y="32967"/>
                </a:lnTo>
                <a:lnTo>
                  <a:pt x="26570" y="38098"/>
                </a:lnTo>
                <a:lnTo>
                  <a:pt x="26982" y="32967"/>
                </a:lnTo>
                <a:close/>
                <a:moveTo>
                  <a:pt x="37243" y="32967"/>
                </a:moveTo>
                <a:lnTo>
                  <a:pt x="37243" y="48010"/>
                </a:lnTo>
                <a:lnTo>
                  <a:pt x="35533" y="48010"/>
                </a:lnTo>
                <a:lnTo>
                  <a:pt x="35533" y="41581"/>
                </a:lnTo>
                <a:lnTo>
                  <a:pt x="34994" y="48010"/>
                </a:lnTo>
                <a:lnTo>
                  <a:pt x="33094" y="48010"/>
                </a:lnTo>
                <a:lnTo>
                  <a:pt x="32556" y="41581"/>
                </a:lnTo>
                <a:lnTo>
                  <a:pt x="32556" y="48010"/>
                </a:lnTo>
                <a:lnTo>
                  <a:pt x="30814" y="48010"/>
                </a:lnTo>
                <a:lnTo>
                  <a:pt x="30814" y="32967"/>
                </a:lnTo>
                <a:lnTo>
                  <a:pt x="33633" y="32967"/>
                </a:lnTo>
                <a:lnTo>
                  <a:pt x="34044" y="38098"/>
                </a:lnTo>
                <a:lnTo>
                  <a:pt x="34456" y="32967"/>
                </a:lnTo>
                <a:close/>
                <a:moveTo>
                  <a:pt x="44748" y="32967"/>
                </a:moveTo>
                <a:lnTo>
                  <a:pt x="44748" y="48010"/>
                </a:lnTo>
                <a:lnTo>
                  <a:pt x="43007" y="48010"/>
                </a:lnTo>
                <a:lnTo>
                  <a:pt x="43007" y="41581"/>
                </a:lnTo>
                <a:lnTo>
                  <a:pt x="42468" y="48010"/>
                </a:lnTo>
                <a:lnTo>
                  <a:pt x="40568" y="48010"/>
                </a:lnTo>
                <a:lnTo>
                  <a:pt x="40030" y="41581"/>
                </a:lnTo>
                <a:lnTo>
                  <a:pt x="40030" y="48010"/>
                </a:lnTo>
                <a:lnTo>
                  <a:pt x="38320" y="48010"/>
                </a:lnTo>
                <a:lnTo>
                  <a:pt x="38320" y="32967"/>
                </a:lnTo>
                <a:lnTo>
                  <a:pt x="41106" y="32967"/>
                </a:lnTo>
                <a:lnTo>
                  <a:pt x="41518" y="38098"/>
                </a:lnTo>
                <a:lnTo>
                  <a:pt x="41930" y="32967"/>
                </a:lnTo>
                <a:close/>
                <a:moveTo>
                  <a:pt x="52222" y="32967"/>
                </a:moveTo>
                <a:lnTo>
                  <a:pt x="52222" y="48010"/>
                </a:lnTo>
                <a:lnTo>
                  <a:pt x="50480" y="48010"/>
                </a:lnTo>
                <a:lnTo>
                  <a:pt x="50480" y="41581"/>
                </a:lnTo>
                <a:lnTo>
                  <a:pt x="49942" y="48010"/>
                </a:lnTo>
                <a:lnTo>
                  <a:pt x="48042" y="48010"/>
                </a:lnTo>
                <a:lnTo>
                  <a:pt x="47504" y="41581"/>
                </a:lnTo>
                <a:lnTo>
                  <a:pt x="47504" y="48010"/>
                </a:lnTo>
                <a:lnTo>
                  <a:pt x="45793" y="48010"/>
                </a:lnTo>
                <a:lnTo>
                  <a:pt x="45793" y="32967"/>
                </a:lnTo>
                <a:lnTo>
                  <a:pt x="48580" y="32967"/>
                </a:lnTo>
                <a:lnTo>
                  <a:pt x="48992" y="38098"/>
                </a:lnTo>
                <a:lnTo>
                  <a:pt x="49404" y="32967"/>
                </a:lnTo>
                <a:close/>
                <a:moveTo>
                  <a:pt x="59696" y="32967"/>
                </a:moveTo>
                <a:lnTo>
                  <a:pt x="59696" y="48010"/>
                </a:lnTo>
                <a:lnTo>
                  <a:pt x="57954" y="48010"/>
                </a:lnTo>
                <a:lnTo>
                  <a:pt x="57954" y="41581"/>
                </a:lnTo>
                <a:lnTo>
                  <a:pt x="57448" y="48010"/>
                </a:lnTo>
                <a:lnTo>
                  <a:pt x="55516" y="48010"/>
                </a:lnTo>
                <a:lnTo>
                  <a:pt x="54978" y="41581"/>
                </a:lnTo>
                <a:lnTo>
                  <a:pt x="54978" y="48010"/>
                </a:lnTo>
                <a:lnTo>
                  <a:pt x="53267" y="48010"/>
                </a:lnTo>
                <a:lnTo>
                  <a:pt x="53267" y="32967"/>
                </a:lnTo>
                <a:lnTo>
                  <a:pt x="56054" y="32967"/>
                </a:lnTo>
                <a:lnTo>
                  <a:pt x="56466" y="38098"/>
                </a:lnTo>
                <a:lnTo>
                  <a:pt x="56878" y="32967"/>
                </a:lnTo>
                <a:close/>
                <a:moveTo>
                  <a:pt x="67170" y="32967"/>
                </a:moveTo>
                <a:lnTo>
                  <a:pt x="67170" y="48010"/>
                </a:lnTo>
                <a:lnTo>
                  <a:pt x="65428" y="48010"/>
                </a:lnTo>
                <a:lnTo>
                  <a:pt x="65428" y="41581"/>
                </a:lnTo>
                <a:lnTo>
                  <a:pt x="64922" y="48010"/>
                </a:lnTo>
                <a:lnTo>
                  <a:pt x="62990" y="48010"/>
                </a:lnTo>
                <a:lnTo>
                  <a:pt x="62483" y="41581"/>
                </a:lnTo>
                <a:lnTo>
                  <a:pt x="62483" y="48010"/>
                </a:lnTo>
                <a:lnTo>
                  <a:pt x="60741" y="48010"/>
                </a:lnTo>
                <a:lnTo>
                  <a:pt x="60741" y="32967"/>
                </a:lnTo>
                <a:lnTo>
                  <a:pt x="63528" y="32967"/>
                </a:lnTo>
                <a:lnTo>
                  <a:pt x="63940" y="38098"/>
                </a:lnTo>
                <a:lnTo>
                  <a:pt x="64383" y="32967"/>
                </a:lnTo>
                <a:close/>
                <a:moveTo>
                  <a:pt x="74644" y="32967"/>
                </a:moveTo>
                <a:lnTo>
                  <a:pt x="74644" y="48010"/>
                </a:lnTo>
                <a:lnTo>
                  <a:pt x="72902" y="48010"/>
                </a:lnTo>
                <a:lnTo>
                  <a:pt x="72902" y="41581"/>
                </a:lnTo>
                <a:lnTo>
                  <a:pt x="72395" y="48010"/>
                </a:lnTo>
                <a:lnTo>
                  <a:pt x="70464" y="48010"/>
                </a:lnTo>
                <a:lnTo>
                  <a:pt x="69957" y="41581"/>
                </a:lnTo>
                <a:lnTo>
                  <a:pt x="69957" y="48010"/>
                </a:lnTo>
                <a:lnTo>
                  <a:pt x="68215" y="48010"/>
                </a:lnTo>
                <a:lnTo>
                  <a:pt x="68215" y="32967"/>
                </a:lnTo>
                <a:lnTo>
                  <a:pt x="71002" y="32967"/>
                </a:lnTo>
                <a:lnTo>
                  <a:pt x="71445" y="38098"/>
                </a:lnTo>
                <a:lnTo>
                  <a:pt x="71857" y="32967"/>
                </a:lnTo>
                <a:close/>
                <a:moveTo>
                  <a:pt x="82118" y="32967"/>
                </a:moveTo>
                <a:lnTo>
                  <a:pt x="82118" y="48010"/>
                </a:lnTo>
                <a:lnTo>
                  <a:pt x="80376" y="48010"/>
                </a:lnTo>
                <a:lnTo>
                  <a:pt x="80376" y="41581"/>
                </a:lnTo>
                <a:lnTo>
                  <a:pt x="79869" y="48010"/>
                </a:lnTo>
                <a:lnTo>
                  <a:pt x="77969" y="48010"/>
                </a:lnTo>
                <a:lnTo>
                  <a:pt x="77431" y="41581"/>
                </a:lnTo>
                <a:lnTo>
                  <a:pt x="77431" y="48010"/>
                </a:lnTo>
                <a:lnTo>
                  <a:pt x="75689" y="48010"/>
                </a:lnTo>
                <a:lnTo>
                  <a:pt x="75689" y="32967"/>
                </a:lnTo>
                <a:lnTo>
                  <a:pt x="78508" y="32967"/>
                </a:lnTo>
                <a:lnTo>
                  <a:pt x="78919" y="38098"/>
                </a:lnTo>
                <a:lnTo>
                  <a:pt x="79331" y="32967"/>
                </a:lnTo>
                <a:close/>
                <a:moveTo>
                  <a:pt x="89623" y="32967"/>
                </a:moveTo>
                <a:lnTo>
                  <a:pt x="89623" y="48010"/>
                </a:lnTo>
                <a:lnTo>
                  <a:pt x="87882" y="48010"/>
                </a:lnTo>
                <a:lnTo>
                  <a:pt x="87882" y="41581"/>
                </a:lnTo>
                <a:lnTo>
                  <a:pt x="87343" y="48010"/>
                </a:lnTo>
                <a:lnTo>
                  <a:pt x="85443" y="48010"/>
                </a:lnTo>
                <a:lnTo>
                  <a:pt x="84905" y="41581"/>
                </a:lnTo>
                <a:lnTo>
                  <a:pt x="84905" y="48010"/>
                </a:lnTo>
                <a:lnTo>
                  <a:pt x="83163" y="48010"/>
                </a:lnTo>
                <a:lnTo>
                  <a:pt x="83163" y="32967"/>
                </a:lnTo>
                <a:lnTo>
                  <a:pt x="85982" y="32967"/>
                </a:lnTo>
                <a:lnTo>
                  <a:pt x="86393" y="38098"/>
                </a:lnTo>
                <a:lnTo>
                  <a:pt x="86805" y="32967"/>
                </a:lnTo>
                <a:close/>
                <a:moveTo>
                  <a:pt x="97097" y="32967"/>
                </a:moveTo>
                <a:lnTo>
                  <a:pt x="97097" y="48010"/>
                </a:lnTo>
                <a:lnTo>
                  <a:pt x="95356" y="48010"/>
                </a:lnTo>
                <a:lnTo>
                  <a:pt x="95356" y="41581"/>
                </a:lnTo>
                <a:lnTo>
                  <a:pt x="94817" y="48010"/>
                </a:lnTo>
                <a:lnTo>
                  <a:pt x="92917" y="48010"/>
                </a:lnTo>
                <a:lnTo>
                  <a:pt x="92379" y="41581"/>
                </a:lnTo>
                <a:lnTo>
                  <a:pt x="92379" y="48010"/>
                </a:lnTo>
                <a:lnTo>
                  <a:pt x="90637" y="48010"/>
                </a:lnTo>
                <a:lnTo>
                  <a:pt x="90637" y="32967"/>
                </a:lnTo>
                <a:lnTo>
                  <a:pt x="93455" y="32967"/>
                </a:lnTo>
                <a:lnTo>
                  <a:pt x="93867" y="38098"/>
                </a:lnTo>
                <a:lnTo>
                  <a:pt x="94279" y="32967"/>
                </a:lnTo>
                <a:close/>
                <a:moveTo>
                  <a:pt x="104571" y="32967"/>
                </a:moveTo>
                <a:lnTo>
                  <a:pt x="104571" y="48010"/>
                </a:lnTo>
                <a:lnTo>
                  <a:pt x="102829" y="48010"/>
                </a:lnTo>
                <a:lnTo>
                  <a:pt x="102829" y="41581"/>
                </a:lnTo>
                <a:lnTo>
                  <a:pt x="102323" y="48010"/>
                </a:lnTo>
                <a:lnTo>
                  <a:pt x="100391" y="48010"/>
                </a:lnTo>
                <a:lnTo>
                  <a:pt x="99853" y="41581"/>
                </a:lnTo>
                <a:lnTo>
                  <a:pt x="99853" y="48010"/>
                </a:lnTo>
                <a:lnTo>
                  <a:pt x="98142" y="48010"/>
                </a:lnTo>
                <a:lnTo>
                  <a:pt x="98142" y="32967"/>
                </a:lnTo>
                <a:lnTo>
                  <a:pt x="100929" y="32967"/>
                </a:lnTo>
                <a:lnTo>
                  <a:pt x="101341" y="38098"/>
                </a:lnTo>
                <a:lnTo>
                  <a:pt x="101753" y="32967"/>
                </a:lnTo>
                <a:close/>
                <a:moveTo>
                  <a:pt x="112045" y="32967"/>
                </a:moveTo>
                <a:lnTo>
                  <a:pt x="112045" y="48010"/>
                </a:lnTo>
                <a:lnTo>
                  <a:pt x="110303" y="48010"/>
                </a:lnTo>
                <a:lnTo>
                  <a:pt x="110303" y="41581"/>
                </a:lnTo>
                <a:lnTo>
                  <a:pt x="109797" y="48010"/>
                </a:lnTo>
                <a:lnTo>
                  <a:pt x="107865" y="48010"/>
                </a:lnTo>
                <a:lnTo>
                  <a:pt x="107358" y="41581"/>
                </a:lnTo>
                <a:lnTo>
                  <a:pt x="107358" y="48010"/>
                </a:lnTo>
                <a:lnTo>
                  <a:pt x="105616" y="48010"/>
                </a:lnTo>
                <a:lnTo>
                  <a:pt x="105616" y="32967"/>
                </a:lnTo>
                <a:lnTo>
                  <a:pt x="108403" y="32967"/>
                </a:lnTo>
                <a:lnTo>
                  <a:pt x="108815" y="38098"/>
                </a:lnTo>
                <a:lnTo>
                  <a:pt x="109258" y="32967"/>
                </a:lnTo>
                <a:close/>
                <a:moveTo>
                  <a:pt x="119519" y="32967"/>
                </a:moveTo>
                <a:lnTo>
                  <a:pt x="119519" y="48010"/>
                </a:lnTo>
                <a:lnTo>
                  <a:pt x="117777" y="48010"/>
                </a:lnTo>
                <a:lnTo>
                  <a:pt x="117777" y="41581"/>
                </a:lnTo>
                <a:lnTo>
                  <a:pt x="117271" y="48010"/>
                </a:lnTo>
                <a:lnTo>
                  <a:pt x="115339" y="48010"/>
                </a:lnTo>
                <a:lnTo>
                  <a:pt x="114832" y="41581"/>
                </a:lnTo>
                <a:lnTo>
                  <a:pt x="114832" y="48010"/>
                </a:lnTo>
                <a:lnTo>
                  <a:pt x="113090" y="48010"/>
                </a:lnTo>
                <a:lnTo>
                  <a:pt x="113090" y="32967"/>
                </a:lnTo>
                <a:lnTo>
                  <a:pt x="115877" y="32967"/>
                </a:lnTo>
                <a:lnTo>
                  <a:pt x="116320" y="38098"/>
                </a:lnTo>
                <a:lnTo>
                  <a:pt x="116732" y="32967"/>
                </a:lnTo>
                <a:close/>
                <a:moveTo>
                  <a:pt x="126993" y="32967"/>
                </a:moveTo>
                <a:lnTo>
                  <a:pt x="126993" y="48010"/>
                </a:lnTo>
                <a:lnTo>
                  <a:pt x="125283" y="48010"/>
                </a:lnTo>
                <a:lnTo>
                  <a:pt x="125283" y="41581"/>
                </a:lnTo>
                <a:lnTo>
                  <a:pt x="124744" y="48010"/>
                </a:lnTo>
                <a:lnTo>
                  <a:pt x="122813" y="48010"/>
                </a:lnTo>
                <a:lnTo>
                  <a:pt x="122306" y="41581"/>
                </a:lnTo>
                <a:lnTo>
                  <a:pt x="122306" y="48010"/>
                </a:lnTo>
                <a:lnTo>
                  <a:pt x="120564" y="48010"/>
                </a:lnTo>
                <a:lnTo>
                  <a:pt x="120564" y="32967"/>
                </a:lnTo>
                <a:lnTo>
                  <a:pt x="123351" y="32967"/>
                </a:lnTo>
                <a:lnTo>
                  <a:pt x="123794" y="38098"/>
                </a:lnTo>
                <a:lnTo>
                  <a:pt x="124206" y="32967"/>
                </a:lnTo>
                <a:close/>
                <a:moveTo>
                  <a:pt x="134467" y="32967"/>
                </a:moveTo>
                <a:lnTo>
                  <a:pt x="134467" y="48010"/>
                </a:lnTo>
                <a:lnTo>
                  <a:pt x="132757" y="48010"/>
                </a:lnTo>
                <a:lnTo>
                  <a:pt x="132757" y="41581"/>
                </a:lnTo>
                <a:lnTo>
                  <a:pt x="132218" y="48010"/>
                </a:lnTo>
                <a:lnTo>
                  <a:pt x="130318" y="48010"/>
                </a:lnTo>
                <a:lnTo>
                  <a:pt x="129780" y="41581"/>
                </a:lnTo>
                <a:lnTo>
                  <a:pt x="129780" y="48010"/>
                </a:lnTo>
                <a:lnTo>
                  <a:pt x="128038" y="48010"/>
                </a:lnTo>
                <a:lnTo>
                  <a:pt x="128038" y="32967"/>
                </a:lnTo>
                <a:lnTo>
                  <a:pt x="130857" y="32967"/>
                </a:lnTo>
                <a:lnTo>
                  <a:pt x="131268" y="38098"/>
                </a:lnTo>
                <a:lnTo>
                  <a:pt x="131680" y="32967"/>
                </a:lnTo>
                <a:close/>
                <a:moveTo>
                  <a:pt x="141941" y="32967"/>
                </a:moveTo>
                <a:lnTo>
                  <a:pt x="141941" y="48010"/>
                </a:lnTo>
                <a:lnTo>
                  <a:pt x="140231" y="48010"/>
                </a:lnTo>
                <a:lnTo>
                  <a:pt x="140231" y="41581"/>
                </a:lnTo>
                <a:lnTo>
                  <a:pt x="139692" y="48010"/>
                </a:lnTo>
                <a:lnTo>
                  <a:pt x="137792" y="48010"/>
                </a:lnTo>
                <a:lnTo>
                  <a:pt x="137254" y="41581"/>
                </a:lnTo>
                <a:lnTo>
                  <a:pt x="137254" y="48010"/>
                </a:lnTo>
                <a:lnTo>
                  <a:pt x="135512" y="48010"/>
                </a:lnTo>
                <a:lnTo>
                  <a:pt x="135512" y="32967"/>
                </a:lnTo>
                <a:lnTo>
                  <a:pt x="138330" y="32967"/>
                </a:lnTo>
                <a:lnTo>
                  <a:pt x="138742" y="38098"/>
                </a:lnTo>
                <a:lnTo>
                  <a:pt x="139154" y="32967"/>
                </a:lnTo>
                <a:close/>
                <a:moveTo>
                  <a:pt x="149446" y="32967"/>
                </a:moveTo>
                <a:lnTo>
                  <a:pt x="149446" y="48010"/>
                </a:lnTo>
                <a:lnTo>
                  <a:pt x="147705" y="48010"/>
                </a:lnTo>
                <a:lnTo>
                  <a:pt x="147705" y="41581"/>
                </a:lnTo>
                <a:lnTo>
                  <a:pt x="147166" y="48010"/>
                </a:lnTo>
                <a:lnTo>
                  <a:pt x="145266" y="48010"/>
                </a:lnTo>
                <a:lnTo>
                  <a:pt x="144728" y="41581"/>
                </a:lnTo>
                <a:lnTo>
                  <a:pt x="144728" y="48010"/>
                </a:lnTo>
                <a:lnTo>
                  <a:pt x="142986" y="48010"/>
                </a:lnTo>
                <a:lnTo>
                  <a:pt x="142986" y="32967"/>
                </a:lnTo>
                <a:lnTo>
                  <a:pt x="145804" y="32967"/>
                </a:lnTo>
                <a:lnTo>
                  <a:pt x="146216" y="38098"/>
                </a:lnTo>
                <a:lnTo>
                  <a:pt x="146628" y="32967"/>
                </a:lnTo>
                <a:close/>
                <a:moveTo>
                  <a:pt x="156920" y="32967"/>
                </a:moveTo>
                <a:lnTo>
                  <a:pt x="156920" y="48010"/>
                </a:lnTo>
                <a:lnTo>
                  <a:pt x="155178" y="48010"/>
                </a:lnTo>
                <a:lnTo>
                  <a:pt x="155178" y="41581"/>
                </a:lnTo>
                <a:lnTo>
                  <a:pt x="154640" y="48010"/>
                </a:lnTo>
                <a:lnTo>
                  <a:pt x="152740" y="48010"/>
                </a:lnTo>
                <a:lnTo>
                  <a:pt x="152233" y="41581"/>
                </a:lnTo>
                <a:lnTo>
                  <a:pt x="152233" y="48010"/>
                </a:lnTo>
                <a:lnTo>
                  <a:pt x="150491" y="48010"/>
                </a:lnTo>
                <a:lnTo>
                  <a:pt x="150491" y="32967"/>
                </a:lnTo>
                <a:lnTo>
                  <a:pt x="153278" y="32967"/>
                </a:lnTo>
                <a:lnTo>
                  <a:pt x="153690" y="38098"/>
                </a:lnTo>
                <a:lnTo>
                  <a:pt x="154133" y="32967"/>
                </a:lnTo>
                <a:close/>
                <a:moveTo>
                  <a:pt x="164394" y="32967"/>
                </a:moveTo>
                <a:lnTo>
                  <a:pt x="164394" y="48010"/>
                </a:lnTo>
                <a:lnTo>
                  <a:pt x="162652" y="48010"/>
                </a:lnTo>
                <a:lnTo>
                  <a:pt x="162652" y="41581"/>
                </a:lnTo>
                <a:lnTo>
                  <a:pt x="162146" y="48010"/>
                </a:lnTo>
                <a:lnTo>
                  <a:pt x="160214" y="48010"/>
                </a:lnTo>
                <a:lnTo>
                  <a:pt x="159707" y="41581"/>
                </a:lnTo>
                <a:lnTo>
                  <a:pt x="159707" y="48010"/>
                </a:lnTo>
                <a:lnTo>
                  <a:pt x="157965" y="48010"/>
                </a:lnTo>
                <a:lnTo>
                  <a:pt x="157965" y="32967"/>
                </a:lnTo>
                <a:lnTo>
                  <a:pt x="160752" y="32967"/>
                </a:lnTo>
                <a:lnTo>
                  <a:pt x="161164" y="38098"/>
                </a:lnTo>
                <a:lnTo>
                  <a:pt x="161607" y="32967"/>
                </a:lnTo>
                <a:close/>
                <a:moveTo>
                  <a:pt x="171868" y="32967"/>
                </a:moveTo>
                <a:lnTo>
                  <a:pt x="171868" y="48010"/>
                </a:lnTo>
                <a:lnTo>
                  <a:pt x="170126" y="48010"/>
                </a:lnTo>
                <a:lnTo>
                  <a:pt x="170126" y="41581"/>
                </a:lnTo>
                <a:lnTo>
                  <a:pt x="169620" y="48010"/>
                </a:lnTo>
                <a:lnTo>
                  <a:pt x="167688" y="48010"/>
                </a:lnTo>
                <a:lnTo>
                  <a:pt x="167181" y="41581"/>
                </a:lnTo>
                <a:lnTo>
                  <a:pt x="167181" y="48010"/>
                </a:lnTo>
                <a:lnTo>
                  <a:pt x="165439" y="48010"/>
                </a:lnTo>
                <a:lnTo>
                  <a:pt x="165439" y="32967"/>
                </a:lnTo>
                <a:lnTo>
                  <a:pt x="168226" y="32967"/>
                </a:lnTo>
                <a:lnTo>
                  <a:pt x="168638" y="38098"/>
                </a:lnTo>
                <a:lnTo>
                  <a:pt x="169081" y="32967"/>
                </a:lnTo>
                <a:close/>
                <a:moveTo>
                  <a:pt x="179342" y="32967"/>
                </a:moveTo>
                <a:lnTo>
                  <a:pt x="179342" y="48010"/>
                </a:lnTo>
                <a:lnTo>
                  <a:pt x="177600" y="48010"/>
                </a:lnTo>
                <a:lnTo>
                  <a:pt x="177600" y="41581"/>
                </a:lnTo>
                <a:lnTo>
                  <a:pt x="177093" y="48010"/>
                </a:lnTo>
                <a:lnTo>
                  <a:pt x="175193" y="48010"/>
                </a:lnTo>
                <a:lnTo>
                  <a:pt x="174655" y="41581"/>
                </a:lnTo>
                <a:lnTo>
                  <a:pt x="174655" y="48010"/>
                </a:lnTo>
                <a:lnTo>
                  <a:pt x="172913" y="48010"/>
                </a:lnTo>
                <a:lnTo>
                  <a:pt x="172913" y="32967"/>
                </a:lnTo>
                <a:lnTo>
                  <a:pt x="175732" y="32967"/>
                </a:lnTo>
                <a:lnTo>
                  <a:pt x="176143" y="38098"/>
                </a:lnTo>
                <a:lnTo>
                  <a:pt x="176555" y="32967"/>
                </a:lnTo>
                <a:close/>
                <a:moveTo>
                  <a:pt x="186816" y="32967"/>
                </a:moveTo>
                <a:lnTo>
                  <a:pt x="186816" y="48010"/>
                </a:lnTo>
                <a:lnTo>
                  <a:pt x="185106" y="48010"/>
                </a:lnTo>
                <a:lnTo>
                  <a:pt x="185106" y="41581"/>
                </a:lnTo>
                <a:lnTo>
                  <a:pt x="184567" y="48010"/>
                </a:lnTo>
                <a:lnTo>
                  <a:pt x="182667" y="48010"/>
                </a:lnTo>
                <a:lnTo>
                  <a:pt x="182129" y="41581"/>
                </a:lnTo>
                <a:lnTo>
                  <a:pt x="182129" y="48010"/>
                </a:lnTo>
                <a:lnTo>
                  <a:pt x="180387" y="48010"/>
                </a:lnTo>
                <a:lnTo>
                  <a:pt x="180387" y="32967"/>
                </a:lnTo>
                <a:lnTo>
                  <a:pt x="183206" y="32967"/>
                </a:lnTo>
                <a:lnTo>
                  <a:pt x="183617" y="38098"/>
                </a:lnTo>
                <a:lnTo>
                  <a:pt x="184029" y="32967"/>
                </a:lnTo>
                <a:close/>
                <a:moveTo>
                  <a:pt x="194321" y="32967"/>
                </a:moveTo>
                <a:lnTo>
                  <a:pt x="194321" y="48010"/>
                </a:lnTo>
                <a:lnTo>
                  <a:pt x="192580" y="48010"/>
                </a:lnTo>
                <a:lnTo>
                  <a:pt x="192580" y="41581"/>
                </a:lnTo>
                <a:lnTo>
                  <a:pt x="192041" y="48010"/>
                </a:lnTo>
                <a:lnTo>
                  <a:pt x="190141" y="48010"/>
                </a:lnTo>
                <a:lnTo>
                  <a:pt x="189603" y="41581"/>
                </a:lnTo>
                <a:lnTo>
                  <a:pt x="189603" y="48010"/>
                </a:lnTo>
                <a:lnTo>
                  <a:pt x="187861" y="48010"/>
                </a:lnTo>
                <a:lnTo>
                  <a:pt x="187861" y="32967"/>
                </a:lnTo>
                <a:lnTo>
                  <a:pt x="190679" y="32967"/>
                </a:lnTo>
                <a:lnTo>
                  <a:pt x="191091" y="38098"/>
                </a:lnTo>
                <a:lnTo>
                  <a:pt x="191503" y="32967"/>
                </a:lnTo>
                <a:close/>
                <a:moveTo>
                  <a:pt x="201795" y="32967"/>
                </a:moveTo>
                <a:lnTo>
                  <a:pt x="201795" y="48010"/>
                </a:lnTo>
                <a:lnTo>
                  <a:pt x="200054" y="48010"/>
                </a:lnTo>
                <a:lnTo>
                  <a:pt x="200054" y="41581"/>
                </a:lnTo>
                <a:lnTo>
                  <a:pt x="199515" y="48010"/>
                </a:lnTo>
                <a:lnTo>
                  <a:pt x="197615" y="48010"/>
                </a:lnTo>
                <a:lnTo>
                  <a:pt x="197077" y="41581"/>
                </a:lnTo>
                <a:lnTo>
                  <a:pt x="197077" y="48010"/>
                </a:lnTo>
                <a:lnTo>
                  <a:pt x="195366" y="48010"/>
                </a:lnTo>
                <a:lnTo>
                  <a:pt x="195366" y="32967"/>
                </a:lnTo>
                <a:lnTo>
                  <a:pt x="198153" y="32967"/>
                </a:lnTo>
                <a:lnTo>
                  <a:pt x="198565" y="38098"/>
                </a:lnTo>
                <a:lnTo>
                  <a:pt x="198977" y="32967"/>
                </a:lnTo>
                <a:close/>
                <a:moveTo>
                  <a:pt x="209269" y="32967"/>
                </a:moveTo>
                <a:lnTo>
                  <a:pt x="209269" y="48010"/>
                </a:lnTo>
                <a:lnTo>
                  <a:pt x="207527" y="48010"/>
                </a:lnTo>
                <a:lnTo>
                  <a:pt x="207527" y="41581"/>
                </a:lnTo>
                <a:lnTo>
                  <a:pt x="207021" y="48010"/>
                </a:lnTo>
                <a:lnTo>
                  <a:pt x="205089" y="48010"/>
                </a:lnTo>
                <a:lnTo>
                  <a:pt x="204582" y="41581"/>
                </a:lnTo>
                <a:lnTo>
                  <a:pt x="204582" y="48010"/>
                </a:lnTo>
                <a:lnTo>
                  <a:pt x="202840" y="48010"/>
                </a:lnTo>
                <a:lnTo>
                  <a:pt x="202840" y="32967"/>
                </a:lnTo>
                <a:lnTo>
                  <a:pt x="205627" y="32967"/>
                </a:lnTo>
                <a:lnTo>
                  <a:pt x="206039" y="38098"/>
                </a:lnTo>
                <a:lnTo>
                  <a:pt x="206451" y="32967"/>
                </a:lnTo>
                <a:close/>
                <a:moveTo>
                  <a:pt x="216743" y="32967"/>
                </a:moveTo>
                <a:lnTo>
                  <a:pt x="216743" y="48010"/>
                </a:lnTo>
                <a:lnTo>
                  <a:pt x="215001" y="48010"/>
                </a:lnTo>
                <a:lnTo>
                  <a:pt x="215001" y="41581"/>
                </a:lnTo>
                <a:lnTo>
                  <a:pt x="214495" y="48010"/>
                </a:lnTo>
                <a:lnTo>
                  <a:pt x="212563" y="48010"/>
                </a:lnTo>
                <a:lnTo>
                  <a:pt x="212056" y="41581"/>
                </a:lnTo>
                <a:lnTo>
                  <a:pt x="212056" y="48010"/>
                </a:lnTo>
                <a:lnTo>
                  <a:pt x="210314" y="48010"/>
                </a:lnTo>
                <a:lnTo>
                  <a:pt x="210314" y="32967"/>
                </a:lnTo>
                <a:lnTo>
                  <a:pt x="213101" y="32967"/>
                </a:lnTo>
                <a:lnTo>
                  <a:pt x="213513" y="38098"/>
                </a:lnTo>
                <a:lnTo>
                  <a:pt x="213956" y="32967"/>
                </a:lnTo>
                <a:close/>
                <a:moveTo>
                  <a:pt x="224217" y="32967"/>
                </a:moveTo>
                <a:lnTo>
                  <a:pt x="224217" y="48010"/>
                </a:lnTo>
                <a:lnTo>
                  <a:pt x="222475" y="48010"/>
                </a:lnTo>
                <a:lnTo>
                  <a:pt x="222475" y="41581"/>
                </a:lnTo>
                <a:lnTo>
                  <a:pt x="221969" y="48010"/>
                </a:lnTo>
                <a:lnTo>
                  <a:pt x="220037" y="48010"/>
                </a:lnTo>
                <a:lnTo>
                  <a:pt x="219530" y="41581"/>
                </a:lnTo>
                <a:lnTo>
                  <a:pt x="219530" y="48010"/>
                </a:lnTo>
                <a:lnTo>
                  <a:pt x="217788" y="48010"/>
                </a:lnTo>
                <a:lnTo>
                  <a:pt x="217788" y="32967"/>
                </a:lnTo>
                <a:lnTo>
                  <a:pt x="220575" y="32967"/>
                </a:lnTo>
                <a:lnTo>
                  <a:pt x="221018" y="38098"/>
                </a:lnTo>
                <a:lnTo>
                  <a:pt x="221430" y="32967"/>
                </a:lnTo>
                <a:close/>
                <a:moveTo>
                  <a:pt x="231691" y="32967"/>
                </a:moveTo>
                <a:lnTo>
                  <a:pt x="231691" y="48010"/>
                </a:lnTo>
                <a:lnTo>
                  <a:pt x="229981" y="48010"/>
                </a:lnTo>
                <a:lnTo>
                  <a:pt x="229981" y="41581"/>
                </a:lnTo>
                <a:lnTo>
                  <a:pt x="229442" y="48010"/>
                </a:lnTo>
                <a:lnTo>
                  <a:pt x="227542" y="48010"/>
                </a:lnTo>
                <a:lnTo>
                  <a:pt x="227004" y="41581"/>
                </a:lnTo>
                <a:lnTo>
                  <a:pt x="227004" y="48010"/>
                </a:lnTo>
                <a:lnTo>
                  <a:pt x="225262" y="48010"/>
                </a:lnTo>
                <a:lnTo>
                  <a:pt x="225262" y="32967"/>
                </a:lnTo>
                <a:lnTo>
                  <a:pt x="228049" y="32967"/>
                </a:lnTo>
                <a:lnTo>
                  <a:pt x="228492" y="38098"/>
                </a:lnTo>
                <a:lnTo>
                  <a:pt x="228904" y="32967"/>
                </a:lnTo>
                <a:close/>
                <a:moveTo>
                  <a:pt x="239165" y="32967"/>
                </a:moveTo>
                <a:lnTo>
                  <a:pt x="239165" y="48010"/>
                </a:lnTo>
                <a:lnTo>
                  <a:pt x="237455" y="48010"/>
                </a:lnTo>
                <a:lnTo>
                  <a:pt x="237455" y="41581"/>
                </a:lnTo>
                <a:lnTo>
                  <a:pt x="236916" y="48010"/>
                </a:lnTo>
                <a:lnTo>
                  <a:pt x="235016" y="48010"/>
                </a:lnTo>
                <a:lnTo>
                  <a:pt x="234478" y="41581"/>
                </a:lnTo>
                <a:lnTo>
                  <a:pt x="234478" y="48010"/>
                </a:lnTo>
                <a:lnTo>
                  <a:pt x="232736" y="48010"/>
                </a:lnTo>
                <a:lnTo>
                  <a:pt x="232736" y="32967"/>
                </a:lnTo>
                <a:lnTo>
                  <a:pt x="235555" y="32967"/>
                </a:lnTo>
                <a:lnTo>
                  <a:pt x="235966" y="38098"/>
                </a:lnTo>
                <a:lnTo>
                  <a:pt x="236378" y="32967"/>
                </a:lnTo>
                <a:close/>
                <a:moveTo>
                  <a:pt x="246670" y="32967"/>
                </a:moveTo>
                <a:lnTo>
                  <a:pt x="246670" y="48010"/>
                </a:lnTo>
                <a:lnTo>
                  <a:pt x="244929" y="48010"/>
                </a:lnTo>
                <a:lnTo>
                  <a:pt x="244929" y="41581"/>
                </a:lnTo>
                <a:lnTo>
                  <a:pt x="244390" y="48010"/>
                </a:lnTo>
                <a:lnTo>
                  <a:pt x="242490" y="48010"/>
                </a:lnTo>
                <a:lnTo>
                  <a:pt x="241952" y="41581"/>
                </a:lnTo>
                <a:lnTo>
                  <a:pt x="241952" y="48010"/>
                </a:lnTo>
                <a:lnTo>
                  <a:pt x="240242" y="48010"/>
                </a:lnTo>
                <a:lnTo>
                  <a:pt x="240242" y="32967"/>
                </a:lnTo>
                <a:lnTo>
                  <a:pt x="243028" y="32967"/>
                </a:lnTo>
                <a:lnTo>
                  <a:pt x="243440" y="38098"/>
                </a:lnTo>
                <a:lnTo>
                  <a:pt x="243852" y="32967"/>
                </a:lnTo>
                <a:close/>
                <a:moveTo>
                  <a:pt x="254144" y="32967"/>
                </a:moveTo>
                <a:lnTo>
                  <a:pt x="254144" y="48010"/>
                </a:lnTo>
                <a:lnTo>
                  <a:pt x="252402" y="48010"/>
                </a:lnTo>
                <a:lnTo>
                  <a:pt x="252402" y="41581"/>
                </a:lnTo>
                <a:lnTo>
                  <a:pt x="251864" y="48010"/>
                </a:lnTo>
                <a:lnTo>
                  <a:pt x="249964" y="48010"/>
                </a:lnTo>
                <a:lnTo>
                  <a:pt x="249426" y="41581"/>
                </a:lnTo>
                <a:lnTo>
                  <a:pt x="249426" y="48010"/>
                </a:lnTo>
                <a:lnTo>
                  <a:pt x="247715" y="48010"/>
                </a:lnTo>
                <a:lnTo>
                  <a:pt x="247715" y="32967"/>
                </a:lnTo>
                <a:lnTo>
                  <a:pt x="250502" y="32967"/>
                </a:lnTo>
                <a:lnTo>
                  <a:pt x="250914" y="38098"/>
                </a:lnTo>
                <a:lnTo>
                  <a:pt x="251326" y="32967"/>
                </a:lnTo>
                <a:close/>
                <a:moveTo>
                  <a:pt x="261618" y="32967"/>
                </a:moveTo>
                <a:lnTo>
                  <a:pt x="261618" y="48010"/>
                </a:lnTo>
                <a:lnTo>
                  <a:pt x="259876" y="48010"/>
                </a:lnTo>
                <a:lnTo>
                  <a:pt x="259876" y="41581"/>
                </a:lnTo>
                <a:lnTo>
                  <a:pt x="259338" y="48010"/>
                </a:lnTo>
                <a:lnTo>
                  <a:pt x="257438" y="48010"/>
                </a:lnTo>
                <a:lnTo>
                  <a:pt x="256899" y="41581"/>
                </a:lnTo>
                <a:lnTo>
                  <a:pt x="256899" y="48010"/>
                </a:lnTo>
                <a:lnTo>
                  <a:pt x="255189" y="48010"/>
                </a:lnTo>
                <a:lnTo>
                  <a:pt x="255189" y="32967"/>
                </a:lnTo>
                <a:lnTo>
                  <a:pt x="257976" y="32967"/>
                </a:lnTo>
                <a:lnTo>
                  <a:pt x="258388" y="38098"/>
                </a:lnTo>
                <a:lnTo>
                  <a:pt x="258831" y="32967"/>
                </a:lnTo>
                <a:close/>
                <a:moveTo>
                  <a:pt x="269092" y="32967"/>
                </a:moveTo>
                <a:lnTo>
                  <a:pt x="269092" y="48010"/>
                </a:lnTo>
                <a:lnTo>
                  <a:pt x="267350" y="48010"/>
                </a:lnTo>
                <a:lnTo>
                  <a:pt x="267350" y="41581"/>
                </a:lnTo>
                <a:lnTo>
                  <a:pt x="266844" y="48010"/>
                </a:lnTo>
                <a:lnTo>
                  <a:pt x="264912" y="48010"/>
                </a:lnTo>
                <a:lnTo>
                  <a:pt x="264405" y="41581"/>
                </a:lnTo>
                <a:lnTo>
                  <a:pt x="264405" y="48010"/>
                </a:lnTo>
                <a:lnTo>
                  <a:pt x="262663" y="48010"/>
                </a:lnTo>
                <a:lnTo>
                  <a:pt x="262663" y="32967"/>
                </a:lnTo>
                <a:lnTo>
                  <a:pt x="265450" y="32967"/>
                </a:lnTo>
                <a:lnTo>
                  <a:pt x="265862" y="38098"/>
                </a:lnTo>
                <a:lnTo>
                  <a:pt x="266305" y="32967"/>
                </a:lnTo>
                <a:close/>
                <a:moveTo>
                  <a:pt x="276566" y="32967"/>
                </a:moveTo>
                <a:lnTo>
                  <a:pt x="276566" y="48010"/>
                </a:lnTo>
                <a:lnTo>
                  <a:pt x="274824" y="48010"/>
                </a:lnTo>
                <a:lnTo>
                  <a:pt x="274824" y="41581"/>
                </a:lnTo>
                <a:lnTo>
                  <a:pt x="274317" y="48010"/>
                </a:lnTo>
                <a:lnTo>
                  <a:pt x="272386" y="48010"/>
                </a:lnTo>
                <a:lnTo>
                  <a:pt x="271879" y="41581"/>
                </a:lnTo>
                <a:lnTo>
                  <a:pt x="271879" y="48010"/>
                </a:lnTo>
                <a:lnTo>
                  <a:pt x="270137" y="48010"/>
                </a:lnTo>
                <a:lnTo>
                  <a:pt x="270137" y="32967"/>
                </a:lnTo>
                <a:lnTo>
                  <a:pt x="272924" y="32967"/>
                </a:lnTo>
                <a:lnTo>
                  <a:pt x="273367" y="38098"/>
                </a:lnTo>
                <a:lnTo>
                  <a:pt x="273779" y="32967"/>
                </a:lnTo>
                <a:close/>
                <a:moveTo>
                  <a:pt x="284040" y="32967"/>
                </a:moveTo>
                <a:lnTo>
                  <a:pt x="284040" y="48010"/>
                </a:lnTo>
                <a:lnTo>
                  <a:pt x="282298" y="48010"/>
                </a:lnTo>
                <a:lnTo>
                  <a:pt x="282298" y="41581"/>
                </a:lnTo>
                <a:lnTo>
                  <a:pt x="281791" y="48010"/>
                </a:lnTo>
                <a:lnTo>
                  <a:pt x="279860" y="48010"/>
                </a:lnTo>
                <a:lnTo>
                  <a:pt x="279353" y="41581"/>
                </a:lnTo>
                <a:lnTo>
                  <a:pt x="279353" y="48010"/>
                </a:lnTo>
                <a:lnTo>
                  <a:pt x="277611" y="48010"/>
                </a:lnTo>
                <a:lnTo>
                  <a:pt x="277611" y="32967"/>
                </a:lnTo>
                <a:lnTo>
                  <a:pt x="280430" y="32967"/>
                </a:lnTo>
                <a:lnTo>
                  <a:pt x="280841" y="38098"/>
                </a:lnTo>
                <a:lnTo>
                  <a:pt x="281253" y="32967"/>
                </a:lnTo>
                <a:close/>
                <a:moveTo>
                  <a:pt x="7347" y="48833"/>
                </a:moveTo>
                <a:lnTo>
                  <a:pt x="7347" y="63876"/>
                </a:lnTo>
                <a:lnTo>
                  <a:pt x="5605" y="63876"/>
                </a:lnTo>
                <a:lnTo>
                  <a:pt x="5605" y="57479"/>
                </a:lnTo>
                <a:lnTo>
                  <a:pt x="5099" y="63876"/>
                </a:lnTo>
                <a:lnTo>
                  <a:pt x="3167" y="63876"/>
                </a:lnTo>
                <a:lnTo>
                  <a:pt x="2629" y="57479"/>
                </a:lnTo>
                <a:lnTo>
                  <a:pt x="2629" y="63876"/>
                </a:lnTo>
                <a:lnTo>
                  <a:pt x="918" y="63876"/>
                </a:lnTo>
                <a:lnTo>
                  <a:pt x="918" y="48833"/>
                </a:lnTo>
                <a:lnTo>
                  <a:pt x="3705" y="48833"/>
                </a:lnTo>
                <a:lnTo>
                  <a:pt x="4117" y="53964"/>
                </a:lnTo>
                <a:lnTo>
                  <a:pt x="4529" y="48833"/>
                </a:lnTo>
                <a:close/>
                <a:moveTo>
                  <a:pt x="14821" y="48833"/>
                </a:moveTo>
                <a:lnTo>
                  <a:pt x="14821" y="63876"/>
                </a:lnTo>
                <a:lnTo>
                  <a:pt x="13079" y="63876"/>
                </a:lnTo>
                <a:lnTo>
                  <a:pt x="13079" y="57479"/>
                </a:lnTo>
                <a:lnTo>
                  <a:pt x="12573" y="63876"/>
                </a:lnTo>
                <a:lnTo>
                  <a:pt x="10641" y="63876"/>
                </a:lnTo>
                <a:lnTo>
                  <a:pt x="10134" y="57479"/>
                </a:lnTo>
                <a:lnTo>
                  <a:pt x="10134" y="63876"/>
                </a:lnTo>
                <a:lnTo>
                  <a:pt x="8392" y="63876"/>
                </a:lnTo>
                <a:lnTo>
                  <a:pt x="8392" y="48833"/>
                </a:lnTo>
                <a:lnTo>
                  <a:pt x="11179" y="48833"/>
                </a:lnTo>
                <a:lnTo>
                  <a:pt x="11591" y="53964"/>
                </a:lnTo>
                <a:lnTo>
                  <a:pt x="12034" y="48833"/>
                </a:lnTo>
                <a:close/>
                <a:moveTo>
                  <a:pt x="22295" y="48833"/>
                </a:moveTo>
                <a:lnTo>
                  <a:pt x="22295" y="63876"/>
                </a:lnTo>
                <a:lnTo>
                  <a:pt x="20553" y="63876"/>
                </a:lnTo>
                <a:lnTo>
                  <a:pt x="20553" y="57479"/>
                </a:lnTo>
                <a:lnTo>
                  <a:pt x="20047" y="63876"/>
                </a:lnTo>
                <a:lnTo>
                  <a:pt x="18115" y="63876"/>
                </a:lnTo>
                <a:lnTo>
                  <a:pt x="17608" y="57479"/>
                </a:lnTo>
                <a:lnTo>
                  <a:pt x="17608" y="63876"/>
                </a:lnTo>
                <a:lnTo>
                  <a:pt x="15866" y="63876"/>
                </a:lnTo>
                <a:lnTo>
                  <a:pt x="15866" y="48833"/>
                </a:lnTo>
                <a:lnTo>
                  <a:pt x="18653" y="48833"/>
                </a:lnTo>
                <a:lnTo>
                  <a:pt x="19096" y="53964"/>
                </a:lnTo>
                <a:lnTo>
                  <a:pt x="19508" y="48833"/>
                </a:lnTo>
                <a:close/>
                <a:moveTo>
                  <a:pt x="29769" y="48833"/>
                </a:moveTo>
                <a:lnTo>
                  <a:pt x="29769" y="63876"/>
                </a:lnTo>
                <a:lnTo>
                  <a:pt x="28059" y="63876"/>
                </a:lnTo>
                <a:lnTo>
                  <a:pt x="28059" y="57479"/>
                </a:lnTo>
                <a:lnTo>
                  <a:pt x="27520" y="63876"/>
                </a:lnTo>
                <a:lnTo>
                  <a:pt x="25589" y="63876"/>
                </a:lnTo>
                <a:lnTo>
                  <a:pt x="25082" y="57479"/>
                </a:lnTo>
                <a:lnTo>
                  <a:pt x="25082" y="63876"/>
                </a:lnTo>
                <a:lnTo>
                  <a:pt x="23340" y="63876"/>
                </a:lnTo>
                <a:lnTo>
                  <a:pt x="23340" y="48833"/>
                </a:lnTo>
                <a:lnTo>
                  <a:pt x="26159" y="48833"/>
                </a:lnTo>
                <a:lnTo>
                  <a:pt x="26570" y="53964"/>
                </a:lnTo>
                <a:lnTo>
                  <a:pt x="26982" y="48833"/>
                </a:lnTo>
                <a:close/>
                <a:moveTo>
                  <a:pt x="37243" y="48833"/>
                </a:moveTo>
                <a:lnTo>
                  <a:pt x="37243" y="63876"/>
                </a:lnTo>
                <a:lnTo>
                  <a:pt x="35533" y="63876"/>
                </a:lnTo>
                <a:lnTo>
                  <a:pt x="35533" y="57479"/>
                </a:lnTo>
                <a:lnTo>
                  <a:pt x="34994" y="63876"/>
                </a:lnTo>
                <a:lnTo>
                  <a:pt x="33094" y="63876"/>
                </a:lnTo>
                <a:lnTo>
                  <a:pt x="32556" y="57479"/>
                </a:lnTo>
                <a:lnTo>
                  <a:pt x="32556" y="63876"/>
                </a:lnTo>
                <a:lnTo>
                  <a:pt x="30814" y="63876"/>
                </a:lnTo>
                <a:lnTo>
                  <a:pt x="30814" y="48833"/>
                </a:lnTo>
                <a:lnTo>
                  <a:pt x="33633" y="48833"/>
                </a:lnTo>
                <a:lnTo>
                  <a:pt x="34044" y="53964"/>
                </a:lnTo>
                <a:lnTo>
                  <a:pt x="34456" y="48833"/>
                </a:lnTo>
                <a:close/>
                <a:moveTo>
                  <a:pt x="44748" y="48833"/>
                </a:moveTo>
                <a:lnTo>
                  <a:pt x="44748" y="63876"/>
                </a:lnTo>
                <a:lnTo>
                  <a:pt x="43007" y="63876"/>
                </a:lnTo>
                <a:lnTo>
                  <a:pt x="43007" y="57479"/>
                </a:lnTo>
                <a:lnTo>
                  <a:pt x="42468" y="63876"/>
                </a:lnTo>
                <a:lnTo>
                  <a:pt x="40568" y="63876"/>
                </a:lnTo>
                <a:lnTo>
                  <a:pt x="40030" y="57479"/>
                </a:lnTo>
                <a:lnTo>
                  <a:pt x="40030" y="63876"/>
                </a:lnTo>
                <a:lnTo>
                  <a:pt x="38320" y="63876"/>
                </a:lnTo>
                <a:lnTo>
                  <a:pt x="38320" y="48833"/>
                </a:lnTo>
                <a:lnTo>
                  <a:pt x="41106" y="48833"/>
                </a:lnTo>
                <a:lnTo>
                  <a:pt x="41518" y="53964"/>
                </a:lnTo>
                <a:lnTo>
                  <a:pt x="41930" y="48833"/>
                </a:lnTo>
                <a:close/>
                <a:moveTo>
                  <a:pt x="52222" y="48833"/>
                </a:moveTo>
                <a:lnTo>
                  <a:pt x="52222" y="63876"/>
                </a:lnTo>
                <a:lnTo>
                  <a:pt x="50480" y="63876"/>
                </a:lnTo>
                <a:lnTo>
                  <a:pt x="50480" y="57479"/>
                </a:lnTo>
                <a:lnTo>
                  <a:pt x="49942" y="63876"/>
                </a:lnTo>
                <a:lnTo>
                  <a:pt x="48042" y="63876"/>
                </a:lnTo>
                <a:lnTo>
                  <a:pt x="47504" y="57479"/>
                </a:lnTo>
                <a:lnTo>
                  <a:pt x="47504" y="63876"/>
                </a:lnTo>
                <a:lnTo>
                  <a:pt x="45793" y="63876"/>
                </a:lnTo>
                <a:lnTo>
                  <a:pt x="45793" y="48833"/>
                </a:lnTo>
                <a:lnTo>
                  <a:pt x="48580" y="48833"/>
                </a:lnTo>
                <a:lnTo>
                  <a:pt x="48992" y="53964"/>
                </a:lnTo>
                <a:lnTo>
                  <a:pt x="49404" y="48833"/>
                </a:lnTo>
                <a:close/>
                <a:moveTo>
                  <a:pt x="59696" y="48833"/>
                </a:moveTo>
                <a:lnTo>
                  <a:pt x="59696" y="63876"/>
                </a:lnTo>
                <a:lnTo>
                  <a:pt x="57954" y="63876"/>
                </a:lnTo>
                <a:lnTo>
                  <a:pt x="57954" y="57479"/>
                </a:lnTo>
                <a:lnTo>
                  <a:pt x="57448" y="63876"/>
                </a:lnTo>
                <a:lnTo>
                  <a:pt x="55516" y="63876"/>
                </a:lnTo>
                <a:lnTo>
                  <a:pt x="54978" y="57479"/>
                </a:lnTo>
                <a:lnTo>
                  <a:pt x="54978" y="63876"/>
                </a:lnTo>
                <a:lnTo>
                  <a:pt x="53267" y="63876"/>
                </a:lnTo>
                <a:lnTo>
                  <a:pt x="53267" y="48833"/>
                </a:lnTo>
                <a:lnTo>
                  <a:pt x="56054" y="48833"/>
                </a:lnTo>
                <a:lnTo>
                  <a:pt x="56466" y="53964"/>
                </a:lnTo>
                <a:lnTo>
                  <a:pt x="56878" y="48833"/>
                </a:lnTo>
                <a:close/>
                <a:moveTo>
                  <a:pt x="67170" y="48833"/>
                </a:moveTo>
                <a:lnTo>
                  <a:pt x="67170" y="63876"/>
                </a:lnTo>
                <a:lnTo>
                  <a:pt x="65428" y="63876"/>
                </a:lnTo>
                <a:lnTo>
                  <a:pt x="65428" y="57479"/>
                </a:lnTo>
                <a:lnTo>
                  <a:pt x="64922" y="63876"/>
                </a:lnTo>
                <a:lnTo>
                  <a:pt x="62990" y="63876"/>
                </a:lnTo>
                <a:lnTo>
                  <a:pt x="62483" y="57479"/>
                </a:lnTo>
                <a:lnTo>
                  <a:pt x="62483" y="63876"/>
                </a:lnTo>
                <a:lnTo>
                  <a:pt x="60741" y="63876"/>
                </a:lnTo>
                <a:lnTo>
                  <a:pt x="60741" y="48833"/>
                </a:lnTo>
                <a:lnTo>
                  <a:pt x="63528" y="48833"/>
                </a:lnTo>
                <a:lnTo>
                  <a:pt x="63940" y="53964"/>
                </a:lnTo>
                <a:lnTo>
                  <a:pt x="64383" y="48833"/>
                </a:lnTo>
                <a:close/>
                <a:moveTo>
                  <a:pt x="74644" y="48833"/>
                </a:moveTo>
                <a:lnTo>
                  <a:pt x="74644" y="63876"/>
                </a:lnTo>
                <a:lnTo>
                  <a:pt x="72902" y="63876"/>
                </a:lnTo>
                <a:lnTo>
                  <a:pt x="72902" y="57479"/>
                </a:lnTo>
                <a:lnTo>
                  <a:pt x="72395" y="63876"/>
                </a:lnTo>
                <a:lnTo>
                  <a:pt x="70464" y="63876"/>
                </a:lnTo>
                <a:lnTo>
                  <a:pt x="69957" y="57479"/>
                </a:lnTo>
                <a:lnTo>
                  <a:pt x="69957" y="63876"/>
                </a:lnTo>
                <a:lnTo>
                  <a:pt x="68215" y="63876"/>
                </a:lnTo>
                <a:lnTo>
                  <a:pt x="68215" y="48833"/>
                </a:lnTo>
                <a:lnTo>
                  <a:pt x="71002" y="48833"/>
                </a:lnTo>
                <a:lnTo>
                  <a:pt x="71445" y="53964"/>
                </a:lnTo>
                <a:lnTo>
                  <a:pt x="71857" y="48833"/>
                </a:lnTo>
                <a:close/>
                <a:moveTo>
                  <a:pt x="82118" y="48833"/>
                </a:moveTo>
                <a:lnTo>
                  <a:pt x="82118" y="63876"/>
                </a:lnTo>
                <a:lnTo>
                  <a:pt x="80376" y="63876"/>
                </a:lnTo>
                <a:lnTo>
                  <a:pt x="80376" y="57479"/>
                </a:lnTo>
                <a:lnTo>
                  <a:pt x="79869" y="63876"/>
                </a:lnTo>
                <a:lnTo>
                  <a:pt x="77969" y="63876"/>
                </a:lnTo>
                <a:lnTo>
                  <a:pt x="77431" y="57479"/>
                </a:lnTo>
                <a:lnTo>
                  <a:pt x="77431" y="63876"/>
                </a:lnTo>
                <a:lnTo>
                  <a:pt x="75689" y="63876"/>
                </a:lnTo>
                <a:lnTo>
                  <a:pt x="75689" y="48833"/>
                </a:lnTo>
                <a:lnTo>
                  <a:pt x="78508" y="48833"/>
                </a:lnTo>
                <a:lnTo>
                  <a:pt x="78919" y="53964"/>
                </a:lnTo>
                <a:lnTo>
                  <a:pt x="79331" y="48833"/>
                </a:lnTo>
                <a:close/>
                <a:moveTo>
                  <a:pt x="89623" y="48833"/>
                </a:moveTo>
                <a:lnTo>
                  <a:pt x="89623" y="63876"/>
                </a:lnTo>
                <a:lnTo>
                  <a:pt x="87882" y="63876"/>
                </a:lnTo>
                <a:lnTo>
                  <a:pt x="87882" y="57479"/>
                </a:lnTo>
                <a:lnTo>
                  <a:pt x="87343" y="63876"/>
                </a:lnTo>
                <a:lnTo>
                  <a:pt x="85443" y="63876"/>
                </a:lnTo>
                <a:lnTo>
                  <a:pt x="84905" y="57479"/>
                </a:lnTo>
                <a:lnTo>
                  <a:pt x="84905" y="63876"/>
                </a:lnTo>
                <a:lnTo>
                  <a:pt x="83163" y="63876"/>
                </a:lnTo>
                <a:lnTo>
                  <a:pt x="83163" y="48833"/>
                </a:lnTo>
                <a:lnTo>
                  <a:pt x="85982" y="48833"/>
                </a:lnTo>
                <a:lnTo>
                  <a:pt x="86393" y="53964"/>
                </a:lnTo>
                <a:lnTo>
                  <a:pt x="86805" y="48833"/>
                </a:lnTo>
                <a:close/>
                <a:moveTo>
                  <a:pt x="97097" y="48833"/>
                </a:moveTo>
                <a:lnTo>
                  <a:pt x="97097" y="63876"/>
                </a:lnTo>
                <a:lnTo>
                  <a:pt x="95356" y="63876"/>
                </a:lnTo>
                <a:lnTo>
                  <a:pt x="95356" y="57479"/>
                </a:lnTo>
                <a:lnTo>
                  <a:pt x="94817" y="63876"/>
                </a:lnTo>
                <a:lnTo>
                  <a:pt x="92917" y="63876"/>
                </a:lnTo>
                <a:lnTo>
                  <a:pt x="92379" y="57479"/>
                </a:lnTo>
                <a:lnTo>
                  <a:pt x="92379" y="63876"/>
                </a:lnTo>
                <a:lnTo>
                  <a:pt x="90637" y="63876"/>
                </a:lnTo>
                <a:lnTo>
                  <a:pt x="90637" y="48833"/>
                </a:lnTo>
                <a:lnTo>
                  <a:pt x="93455" y="48833"/>
                </a:lnTo>
                <a:lnTo>
                  <a:pt x="93867" y="53964"/>
                </a:lnTo>
                <a:lnTo>
                  <a:pt x="94279" y="48833"/>
                </a:lnTo>
                <a:close/>
                <a:moveTo>
                  <a:pt x="104571" y="48833"/>
                </a:moveTo>
                <a:lnTo>
                  <a:pt x="104571" y="63876"/>
                </a:lnTo>
                <a:lnTo>
                  <a:pt x="102829" y="63876"/>
                </a:lnTo>
                <a:lnTo>
                  <a:pt x="102829" y="57479"/>
                </a:lnTo>
                <a:lnTo>
                  <a:pt x="102323" y="63876"/>
                </a:lnTo>
                <a:lnTo>
                  <a:pt x="100391" y="63876"/>
                </a:lnTo>
                <a:lnTo>
                  <a:pt x="99853" y="57479"/>
                </a:lnTo>
                <a:lnTo>
                  <a:pt x="99853" y="63876"/>
                </a:lnTo>
                <a:lnTo>
                  <a:pt x="98142" y="63876"/>
                </a:lnTo>
                <a:lnTo>
                  <a:pt x="98142" y="48833"/>
                </a:lnTo>
                <a:lnTo>
                  <a:pt x="100929" y="48833"/>
                </a:lnTo>
                <a:lnTo>
                  <a:pt x="101341" y="53964"/>
                </a:lnTo>
                <a:lnTo>
                  <a:pt x="101753" y="48833"/>
                </a:lnTo>
                <a:close/>
                <a:moveTo>
                  <a:pt x="112045" y="48833"/>
                </a:moveTo>
                <a:lnTo>
                  <a:pt x="112045" y="63876"/>
                </a:lnTo>
                <a:lnTo>
                  <a:pt x="110303" y="63876"/>
                </a:lnTo>
                <a:lnTo>
                  <a:pt x="110303" y="57479"/>
                </a:lnTo>
                <a:lnTo>
                  <a:pt x="109797" y="63876"/>
                </a:lnTo>
                <a:lnTo>
                  <a:pt x="107865" y="63876"/>
                </a:lnTo>
                <a:lnTo>
                  <a:pt x="107358" y="57479"/>
                </a:lnTo>
                <a:lnTo>
                  <a:pt x="107358" y="63876"/>
                </a:lnTo>
                <a:lnTo>
                  <a:pt x="105616" y="63876"/>
                </a:lnTo>
                <a:lnTo>
                  <a:pt x="105616" y="48833"/>
                </a:lnTo>
                <a:lnTo>
                  <a:pt x="108403" y="48833"/>
                </a:lnTo>
                <a:lnTo>
                  <a:pt x="108815" y="53964"/>
                </a:lnTo>
                <a:lnTo>
                  <a:pt x="109258" y="48833"/>
                </a:lnTo>
                <a:close/>
                <a:moveTo>
                  <a:pt x="119519" y="48833"/>
                </a:moveTo>
                <a:lnTo>
                  <a:pt x="119519" y="63876"/>
                </a:lnTo>
                <a:lnTo>
                  <a:pt x="117777" y="63876"/>
                </a:lnTo>
                <a:lnTo>
                  <a:pt x="117777" y="57479"/>
                </a:lnTo>
                <a:lnTo>
                  <a:pt x="117271" y="63876"/>
                </a:lnTo>
                <a:lnTo>
                  <a:pt x="115339" y="63876"/>
                </a:lnTo>
                <a:lnTo>
                  <a:pt x="114832" y="57479"/>
                </a:lnTo>
                <a:lnTo>
                  <a:pt x="114832" y="63876"/>
                </a:lnTo>
                <a:lnTo>
                  <a:pt x="113090" y="63876"/>
                </a:lnTo>
                <a:lnTo>
                  <a:pt x="113090" y="48833"/>
                </a:lnTo>
                <a:lnTo>
                  <a:pt x="115877" y="48833"/>
                </a:lnTo>
                <a:lnTo>
                  <a:pt x="116320" y="53964"/>
                </a:lnTo>
                <a:lnTo>
                  <a:pt x="116732" y="48833"/>
                </a:lnTo>
                <a:close/>
                <a:moveTo>
                  <a:pt x="126993" y="48833"/>
                </a:moveTo>
                <a:lnTo>
                  <a:pt x="126993" y="63876"/>
                </a:lnTo>
                <a:lnTo>
                  <a:pt x="125283" y="63876"/>
                </a:lnTo>
                <a:lnTo>
                  <a:pt x="125283" y="57479"/>
                </a:lnTo>
                <a:lnTo>
                  <a:pt x="124744" y="63876"/>
                </a:lnTo>
                <a:lnTo>
                  <a:pt x="122813" y="63876"/>
                </a:lnTo>
                <a:lnTo>
                  <a:pt x="122306" y="57479"/>
                </a:lnTo>
                <a:lnTo>
                  <a:pt x="122306" y="63876"/>
                </a:lnTo>
                <a:lnTo>
                  <a:pt x="120564" y="63876"/>
                </a:lnTo>
                <a:lnTo>
                  <a:pt x="120564" y="48833"/>
                </a:lnTo>
                <a:lnTo>
                  <a:pt x="123351" y="48833"/>
                </a:lnTo>
                <a:lnTo>
                  <a:pt x="123794" y="53964"/>
                </a:lnTo>
                <a:lnTo>
                  <a:pt x="124206" y="48833"/>
                </a:lnTo>
                <a:close/>
                <a:moveTo>
                  <a:pt x="134467" y="48833"/>
                </a:moveTo>
                <a:lnTo>
                  <a:pt x="134467" y="63876"/>
                </a:lnTo>
                <a:lnTo>
                  <a:pt x="132757" y="63876"/>
                </a:lnTo>
                <a:lnTo>
                  <a:pt x="132757" y="57479"/>
                </a:lnTo>
                <a:lnTo>
                  <a:pt x="132218" y="63876"/>
                </a:lnTo>
                <a:lnTo>
                  <a:pt x="130318" y="63876"/>
                </a:lnTo>
                <a:lnTo>
                  <a:pt x="129780" y="57479"/>
                </a:lnTo>
                <a:lnTo>
                  <a:pt x="129780" y="63876"/>
                </a:lnTo>
                <a:lnTo>
                  <a:pt x="128038" y="63876"/>
                </a:lnTo>
                <a:lnTo>
                  <a:pt x="128038" y="48833"/>
                </a:lnTo>
                <a:lnTo>
                  <a:pt x="130857" y="48833"/>
                </a:lnTo>
                <a:lnTo>
                  <a:pt x="131268" y="53964"/>
                </a:lnTo>
                <a:lnTo>
                  <a:pt x="131680" y="48833"/>
                </a:lnTo>
                <a:close/>
                <a:moveTo>
                  <a:pt x="141941" y="48833"/>
                </a:moveTo>
                <a:lnTo>
                  <a:pt x="141941" y="63876"/>
                </a:lnTo>
                <a:lnTo>
                  <a:pt x="140231" y="63876"/>
                </a:lnTo>
                <a:lnTo>
                  <a:pt x="140231" y="57479"/>
                </a:lnTo>
                <a:lnTo>
                  <a:pt x="139692" y="63876"/>
                </a:lnTo>
                <a:lnTo>
                  <a:pt x="137792" y="63876"/>
                </a:lnTo>
                <a:lnTo>
                  <a:pt x="137254" y="57479"/>
                </a:lnTo>
                <a:lnTo>
                  <a:pt x="137254" y="63876"/>
                </a:lnTo>
                <a:lnTo>
                  <a:pt x="135512" y="63876"/>
                </a:lnTo>
                <a:lnTo>
                  <a:pt x="135512" y="48833"/>
                </a:lnTo>
                <a:lnTo>
                  <a:pt x="138330" y="48833"/>
                </a:lnTo>
                <a:lnTo>
                  <a:pt x="138742" y="53964"/>
                </a:lnTo>
                <a:lnTo>
                  <a:pt x="139154" y="48833"/>
                </a:lnTo>
                <a:close/>
                <a:moveTo>
                  <a:pt x="149446" y="48833"/>
                </a:moveTo>
                <a:lnTo>
                  <a:pt x="149446" y="63876"/>
                </a:lnTo>
                <a:lnTo>
                  <a:pt x="147705" y="63876"/>
                </a:lnTo>
                <a:lnTo>
                  <a:pt x="147705" y="57479"/>
                </a:lnTo>
                <a:lnTo>
                  <a:pt x="147166" y="63876"/>
                </a:lnTo>
                <a:lnTo>
                  <a:pt x="145266" y="63876"/>
                </a:lnTo>
                <a:lnTo>
                  <a:pt x="144728" y="57479"/>
                </a:lnTo>
                <a:lnTo>
                  <a:pt x="144728" y="63876"/>
                </a:lnTo>
                <a:lnTo>
                  <a:pt x="142986" y="63876"/>
                </a:lnTo>
                <a:lnTo>
                  <a:pt x="142986" y="48833"/>
                </a:lnTo>
                <a:lnTo>
                  <a:pt x="145804" y="48833"/>
                </a:lnTo>
                <a:lnTo>
                  <a:pt x="146216" y="53964"/>
                </a:lnTo>
                <a:lnTo>
                  <a:pt x="146628" y="48833"/>
                </a:lnTo>
                <a:close/>
                <a:moveTo>
                  <a:pt x="156920" y="48833"/>
                </a:moveTo>
                <a:lnTo>
                  <a:pt x="156920" y="63876"/>
                </a:lnTo>
                <a:lnTo>
                  <a:pt x="155178" y="63876"/>
                </a:lnTo>
                <a:lnTo>
                  <a:pt x="155178" y="57479"/>
                </a:lnTo>
                <a:lnTo>
                  <a:pt x="154640" y="63876"/>
                </a:lnTo>
                <a:lnTo>
                  <a:pt x="152740" y="63876"/>
                </a:lnTo>
                <a:lnTo>
                  <a:pt x="152233" y="57479"/>
                </a:lnTo>
                <a:lnTo>
                  <a:pt x="152233" y="63876"/>
                </a:lnTo>
                <a:lnTo>
                  <a:pt x="150491" y="63876"/>
                </a:lnTo>
                <a:lnTo>
                  <a:pt x="150491" y="48833"/>
                </a:lnTo>
                <a:lnTo>
                  <a:pt x="153278" y="48833"/>
                </a:lnTo>
                <a:lnTo>
                  <a:pt x="153690" y="53964"/>
                </a:lnTo>
                <a:lnTo>
                  <a:pt x="154133" y="48833"/>
                </a:lnTo>
                <a:close/>
                <a:moveTo>
                  <a:pt x="164394" y="48833"/>
                </a:moveTo>
                <a:lnTo>
                  <a:pt x="164394" y="63876"/>
                </a:lnTo>
                <a:lnTo>
                  <a:pt x="162652" y="63876"/>
                </a:lnTo>
                <a:lnTo>
                  <a:pt x="162652" y="57479"/>
                </a:lnTo>
                <a:lnTo>
                  <a:pt x="162146" y="63876"/>
                </a:lnTo>
                <a:lnTo>
                  <a:pt x="160214" y="63876"/>
                </a:lnTo>
                <a:lnTo>
                  <a:pt x="159707" y="57479"/>
                </a:lnTo>
                <a:lnTo>
                  <a:pt x="159707" y="63876"/>
                </a:lnTo>
                <a:lnTo>
                  <a:pt x="157965" y="63876"/>
                </a:lnTo>
                <a:lnTo>
                  <a:pt x="157965" y="48833"/>
                </a:lnTo>
                <a:lnTo>
                  <a:pt x="160752" y="48833"/>
                </a:lnTo>
                <a:lnTo>
                  <a:pt x="161164" y="53964"/>
                </a:lnTo>
                <a:lnTo>
                  <a:pt x="161607" y="48833"/>
                </a:lnTo>
                <a:close/>
                <a:moveTo>
                  <a:pt x="171868" y="48833"/>
                </a:moveTo>
                <a:lnTo>
                  <a:pt x="171868" y="63876"/>
                </a:lnTo>
                <a:lnTo>
                  <a:pt x="170126" y="63876"/>
                </a:lnTo>
                <a:lnTo>
                  <a:pt x="170126" y="57479"/>
                </a:lnTo>
                <a:lnTo>
                  <a:pt x="169620" y="63876"/>
                </a:lnTo>
                <a:lnTo>
                  <a:pt x="167688" y="63876"/>
                </a:lnTo>
                <a:lnTo>
                  <a:pt x="167181" y="57479"/>
                </a:lnTo>
                <a:lnTo>
                  <a:pt x="167181" y="63876"/>
                </a:lnTo>
                <a:lnTo>
                  <a:pt x="165439" y="63876"/>
                </a:lnTo>
                <a:lnTo>
                  <a:pt x="165439" y="48833"/>
                </a:lnTo>
                <a:lnTo>
                  <a:pt x="168226" y="48833"/>
                </a:lnTo>
                <a:lnTo>
                  <a:pt x="168638" y="53964"/>
                </a:lnTo>
                <a:lnTo>
                  <a:pt x="169081" y="48833"/>
                </a:lnTo>
                <a:close/>
                <a:moveTo>
                  <a:pt x="179342" y="48833"/>
                </a:moveTo>
                <a:lnTo>
                  <a:pt x="179342" y="63876"/>
                </a:lnTo>
                <a:lnTo>
                  <a:pt x="177600" y="63876"/>
                </a:lnTo>
                <a:lnTo>
                  <a:pt x="177600" y="57479"/>
                </a:lnTo>
                <a:lnTo>
                  <a:pt x="177093" y="63876"/>
                </a:lnTo>
                <a:lnTo>
                  <a:pt x="175193" y="63876"/>
                </a:lnTo>
                <a:lnTo>
                  <a:pt x="174655" y="57479"/>
                </a:lnTo>
                <a:lnTo>
                  <a:pt x="174655" y="63876"/>
                </a:lnTo>
                <a:lnTo>
                  <a:pt x="172913" y="63876"/>
                </a:lnTo>
                <a:lnTo>
                  <a:pt x="172913" y="48833"/>
                </a:lnTo>
                <a:lnTo>
                  <a:pt x="175732" y="48833"/>
                </a:lnTo>
                <a:lnTo>
                  <a:pt x="176143" y="53964"/>
                </a:lnTo>
                <a:lnTo>
                  <a:pt x="176555" y="48833"/>
                </a:lnTo>
                <a:close/>
                <a:moveTo>
                  <a:pt x="186816" y="48833"/>
                </a:moveTo>
                <a:lnTo>
                  <a:pt x="186816" y="63876"/>
                </a:lnTo>
                <a:lnTo>
                  <a:pt x="185106" y="63876"/>
                </a:lnTo>
                <a:lnTo>
                  <a:pt x="185106" y="57479"/>
                </a:lnTo>
                <a:lnTo>
                  <a:pt x="184567" y="63876"/>
                </a:lnTo>
                <a:lnTo>
                  <a:pt x="182667" y="63876"/>
                </a:lnTo>
                <a:lnTo>
                  <a:pt x="182129" y="57479"/>
                </a:lnTo>
                <a:lnTo>
                  <a:pt x="182129" y="63876"/>
                </a:lnTo>
                <a:lnTo>
                  <a:pt x="180387" y="63876"/>
                </a:lnTo>
                <a:lnTo>
                  <a:pt x="180387" y="48833"/>
                </a:lnTo>
                <a:lnTo>
                  <a:pt x="183206" y="48833"/>
                </a:lnTo>
                <a:lnTo>
                  <a:pt x="183617" y="53964"/>
                </a:lnTo>
                <a:lnTo>
                  <a:pt x="184029" y="48833"/>
                </a:lnTo>
                <a:close/>
                <a:moveTo>
                  <a:pt x="194321" y="48833"/>
                </a:moveTo>
                <a:lnTo>
                  <a:pt x="194321" y="63876"/>
                </a:lnTo>
                <a:lnTo>
                  <a:pt x="192580" y="63876"/>
                </a:lnTo>
                <a:lnTo>
                  <a:pt x="192580" y="57479"/>
                </a:lnTo>
                <a:lnTo>
                  <a:pt x="192041" y="63876"/>
                </a:lnTo>
                <a:lnTo>
                  <a:pt x="190141" y="63876"/>
                </a:lnTo>
                <a:lnTo>
                  <a:pt x="189603" y="57479"/>
                </a:lnTo>
                <a:lnTo>
                  <a:pt x="189603" y="63876"/>
                </a:lnTo>
                <a:lnTo>
                  <a:pt x="187861" y="63876"/>
                </a:lnTo>
                <a:lnTo>
                  <a:pt x="187861" y="48833"/>
                </a:lnTo>
                <a:lnTo>
                  <a:pt x="190679" y="48833"/>
                </a:lnTo>
                <a:lnTo>
                  <a:pt x="191091" y="53964"/>
                </a:lnTo>
                <a:lnTo>
                  <a:pt x="191503" y="48833"/>
                </a:lnTo>
                <a:close/>
                <a:moveTo>
                  <a:pt x="201795" y="48833"/>
                </a:moveTo>
                <a:lnTo>
                  <a:pt x="201795" y="63876"/>
                </a:lnTo>
                <a:lnTo>
                  <a:pt x="200054" y="63876"/>
                </a:lnTo>
                <a:lnTo>
                  <a:pt x="200054" y="57479"/>
                </a:lnTo>
                <a:lnTo>
                  <a:pt x="199515" y="63876"/>
                </a:lnTo>
                <a:lnTo>
                  <a:pt x="197615" y="63876"/>
                </a:lnTo>
                <a:lnTo>
                  <a:pt x="197077" y="57479"/>
                </a:lnTo>
                <a:lnTo>
                  <a:pt x="197077" y="63876"/>
                </a:lnTo>
                <a:lnTo>
                  <a:pt x="195366" y="63876"/>
                </a:lnTo>
                <a:lnTo>
                  <a:pt x="195366" y="48833"/>
                </a:lnTo>
                <a:lnTo>
                  <a:pt x="198153" y="48833"/>
                </a:lnTo>
                <a:lnTo>
                  <a:pt x="198565" y="53964"/>
                </a:lnTo>
                <a:lnTo>
                  <a:pt x="198977" y="48833"/>
                </a:lnTo>
                <a:close/>
                <a:moveTo>
                  <a:pt x="209269" y="48833"/>
                </a:moveTo>
                <a:lnTo>
                  <a:pt x="209269" y="63876"/>
                </a:lnTo>
                <a:lnTo>
                  <a:pt x="207527" y="63876"/>
                </a:lnTo>
                <a:lnTo>
                  <a:pt x="207527" y="57479"/>
                </a:lnTo>
                <a:lnTo>
                  <a:pt x="207021" y="63876"/>
                </a:lnTo>
                <a:lnTo>
                  <a:pt x="205089" y="63876"/>
                </a:lnTo>
                <a:lnTo>
                  <a:pt x="204582" y="57479"/>
                </a:lnTo>
                <a:lnTo>
                  <a:pt x="204582" y="63876"/>
                </a:lnTo>
                <a:lnTo>
                  <a:pt x="202840" y="63876"/>
                </a:lnTo>
                <a:lnTo>
                  <a:pt x="202840" y="48833"/>
                </a:lnTo>
                <a:lnTo>
                  <a:pt x="205627" y="48833"/>
                </a:lnTo>
                <a:lnTo>
                  <a:pt x="206039" y="53964"/>
                </a:lnTo>
                <a:lnTo>
                  <a:pt x="206451" y="48833"/>
                </a:lnTo>
                <a:close/>
                <a:moveTo>
                  <a:pt x="216743" y="48833"/>
                </a:moveTo>
                <a:lnTo>
                  <a:pt x="216743" y="63876"/>
                </a:lnTo>
                <a:lnTo>
                  <a:pt x="215001" y="63876"/>
                </a:lnTo>
                <a:lnTo>
                  <a:pt x="215001" y="57479"/>
                </a:lnTo>
                <a:lnTo>
                  <a:pt x="214495" y="63876"/>
                </a:lnTo>
                <a:lnTo>
                  <a:pt x="212563" y="63876"/>
                </a:lnTo>
                <a:lnTo>
                  <a:pt x="212056" y="57479"/>
                </a:lnTo>
                <a:lnTo>
                  <a:pt x="212056" y="63876"/>
                </a:lnTo>
                <a:lnTo>
                  <a:pt x="210314" y="63876"/>
                </a:lnTo>
                <a:lnTo>
                  <a:pt x="210314" y="48833"/>
                </a:lnTo>
                <a:lnTo>
                  <a:pt x="213101" y="48833"/>
                </a:lnTo>
                <a:lnTo>
                  <a:pt x="213513" y="53964"/>
                </a:lnTo>
                <a:lnTo>
                  <a:pt x="213956" y="48833"/>
                </a:lnTo>
                <a:close/>
                <a:moveTo>
                  <a:pt x="224217" y="48833"/>
                </a:moveTo>
                <a:lnTo>
                  <a:pt x="224217" y="63876"/>
                </a:lnTo>
                <a:lnTo>
                  <a:pt x="222475" y="63876"/>
                </a:lnTo>
                <a:lnTo>
                  <a:pt x="222475" y="57479"/>
                </a:lnTo>
                <a:lnTo>
                  <a:pt x="221969" y="63876"/>
                </a:lnTo>
                <a:lnTo>
                  <a:pt x="220037" y="63876"/>
                </a:lnTo>
                <a:lnTo>
                  <a:pt x="219530" y="57479"/>
                </a:lnTo>
                <a:lnTo>
                  <a:pt x="219530" y="63876"/>
                </a:lnTo>
                <a:lnTo>
                  <a:pt x="217788" y="63876"/>
                </a:lnTo>
                <a:lnTo>
                  <a:pt x="217788" y="48833"/>
                </a:lnTo>
                <a:lnTo>
                  <a:pt x="220575" y="48833"/>
                </a:lnTo>
                <a:lnTo>
                  <a:pt x="221018" y="53964"/>
                </a:lnTo>
                <a:lnTo>
                  <a:pt x="221430" y="48833"/>
                </a:lnTo>
                <a:close/>
                <a:moveTo>
                  <a:pt x="231691" y="48833"/>
                </a:moveTo>
                <a:lnTo>
                  <a:pt x="231691" y="63876"/>
                </a:lnTo>
                <a:lnTo>
                  <a:pt x="229981" y="63876"/>
                </a:lnTo>
                <a:lnTo>
                  <a:pt x="229981" y="57479"/>
                </a:lnTo>
                <a:lnTo>
                  <a:pt x="229442" y="63876"/>
                </a:lnTo>
                <a:lnTo>
                  <a:pt x="227542" y="63876"/>
                </a:lnTo>
                <a:lnTo>
                  <a:pt x="227004" y="57479"/>
                </a:lnTo>
                <a:lnTo>
                  <a:pt x="227004" y="63876"/>
                </a:lnTo>
                <a:lnTo>
                  <a:pt x="225262" y="63876"/>
                </a:lnTo>
                <a:lnTo>
                  <a:pt x="225262" y="48833"/>
                </a:lnTo>
                <a:lnTo>
                  <a:pt x="228049" y="48833"/>
                </a:lnTo>
                <a:lnTo>
                  <a:pt x="228492" y="53964"/>
                </a:lnTo>
                <a:lnTo>
                  <a:pt x="228904" y="48833"/>
                </a:lnTo>
                <a:close/>
                <a:moveTo>
                  <a:pt x="239165" y="48833"/>
                </a:moveTo>
                <a:lnTo>
                  <a:pt x="239165" y="63876"/>
                </a:lnTo>
                <a:lnTo>
                  <a:pt x="237455" y="63876"/>
                </a:lnTo>
                <a:lnTo>
                  <a:pt x="237455" y="57479"/>
                </a:lnTo>
                <a:lnTo>
                  <a:pt x="236916" y="63876"/>
                </a:lnTo>
                <a:lnTo>
                  <a:pt x="235016" y="63876"/>
                </a:lnTo>
                <a:lnTo>
                  <a:pt x="234478" y="57479"/>
                </a:lnTo>
                <a:lnTo>
                  <a:pt x="234478" y="63876"/>
                </a:lnTo>
                <a:lnTo>
                  <a:pt x="232736" y="63876"/>
                </a:lnTo>
                <a:lnTo>
                  <a:pt x="232736" y="48833"/>
                </a:lnTo>
                <a:lnTo>
                  <a:pt x="235555" y="48833"/>
                </a:lnTo>
                <a:lnTo>
                  <a:pt x="235966" y="53964"/>
                </a:lnTo>
                <a:lnTo>
                  <a:pt x="236378" y="48833"/>
                </a:lnTo>
                <a:close/>
                <a:moveTo>
                  <a:pt x="246670" y="48833"/>
                </a:moveTo>
                <a:lnTo>
                  <a:pt x="246670" y="63876"/>
                </a:lnTo>
                <a:lnTo>
                  <a:pt x="244929" y="63876"/>
                </a:lnTo>
                <a:lnTo>
                  <a:pt x="244929" y="57479"/>
                </a:lnTo>
                <a:lnTo>
                  <a:pt x="244390" y="63876"/>
                </a:lnTo>
                <a:lnTo>
                  <a:pt x="242490" y="63876"/>
                </a:lnTo>
                <a:lnTo>
                  <a:pt x="241952" y="57479"/>
                </a:lnTo>
                <a:lnTo>
                  <a:pt x="241952" y="63876"/>
                </a:lnTo>
                <a:lnTo>
                  <a:pt x="240242" y="63876"/>
                </a:lnTo>
                <a:lnTo>
                  <a:pt x="240242" y="48833"/>
                </a:lnTo>
                <a:lnTo>
                  <a:pt x="243028" y="48833"/>
                </a:lnTo>
                <a:lnTo>
                  <a:pt x="243440" y="53964"/>
                </a:lnTo>
                <a:lnTo>
                  <a:pt x="243852" y="48833"/>
                </a:lnTo>
                <a:close/>
                <a:moveTo>
                  <a:pt x="254144" y="48833"/>
                </a:moveTo>
                <a:lnTo>
                  <a:pt x="254144" y="63876"/>
                </a:lnTo>
                <a:lnTo>
                  <a:pt x="252402" y="63876"/>
                </a:lnTo>
                <a:lnTo>
                  <a:pt x="252402" y="57479"/>
                </a:lnTo>
                <a:lnTo>
                  <a:pt x="251864" y="63876"/>
                </a:lnTo>
                <a:lnTo>
                  <a:pt x="249964" y="63876"/>
                </a:lnTo>
                <a:lnTo>
                  <a:pt x="249426" y="57479"/>
                </a:lnTo>
                <a:lnTo>
                  <a:pt x="249426" y="63876"/>
                </a:lnTo>
                <a:lnTo>
                  <a:pt x="247715" y="63876"/>
                </a:lnTo>
                <a:lnTo>
                  <a:pt x="247715" y="48833"/>
                </a:lnTo>
                <a:lnTo>
                  <a:pt x="250502" y="48833"/>
                </a:lnTo>
                <a:lnTo>
                  <a:pt x="250914" y="53964"/>
                </a:lnTo>
                <a:lnTo>
                  <a:pt x="251326" y="48833"/>
                </a:lnTo>
                <a:close/>
                <a:moveTo>
                  <a:pt x="261618" y="48833"/>
                </a:moveTo>
                <a:lnTo>
                  <a:pt x="261618" y="63876"/>
                </a:lnTo>
                <a:lnTo>
                  <a:pt x="259876" y="63876"/>
                </a:lnTo>
                <a:lnTo>
                  <a:pt x="259876" y="57479"/>
                </a:lnTo>
                <a:lnTo>
                  <a:pt x="259338" y="63876"/>
                </a:lnTo>
                <a:lnTo>
                  <a:pt x="257438" y="63876"/>
                </a:lnTo>
                <a:lnTo>
                  <a:pt x="256899" y="57479"/>
                </a:lnTo>
                <a:lnTo>
                  <a:pt x="256899" y="63876"/>
                </a:lnTo>
                <a:lnTo>
                  <a:pt x="255189" y="63876"/>
                </a:lnTo>
                <a:lnTo>
                  <a:pt x="255189" y="48833"/>
                </a:lnTo>
                <a:lnTo>
                  <a:pt x="257976" y="48833"/>
                </a:lnTo>
                <a:lnTo>
                  <a:pt x="258388" y="53964"/>
                </a:lnTo>
                <a:lnTo>
                  <a:pt x="258831" y="48833"/>
                </a:lnTo>
                <a:close/>
                <a:moveTo>
                  <a:pt x="269092" y="48833"/>
                </a:moveTo>
                <a:lnTo>
                  <a:pt x="269092" y="63876"/>
                </a:lnTo>
                <a:lnTo>
                  <a:pt x="267350" y="63876"/>
                </a:lnTo>
                <a:lnTo>
                  <a:pt x="267350" y="57479"/>
                </a:lnTo>
                <a:lnTo>
                  <a:pt x="266844" y="63876"/>
                </a:lnTo>
                <a:lnTo>
                  <a:pt x="264912" y="63876"/>
                </a:lnTo>
                <a:lnTo>
                  <a:pt x="264405" y="57479"/>
                </a:lnTo>
                <a:lnTo>
                  <a:pt x="264405" y="63876"/>
                </a:lnTo>
                <a:lnTo>
                  <a:pt x="262663" y="63876"/>
                </a:lnTo>
                <a:lnTo>
                  <a:pt x="262663" y="48833"/>
                </a:lnTo>
                <a:lnTo>
                  <a:pt x="265450" y="48833"/>
                </a:lnTo>
                <a:lnTo>
                  <a:pt x="265862" y="53964"/>
                </a:lnTo>
                <a:lnTo>
                  <a:pt x="266305" y="48833"/>
                </a:lnTo>
                <a:close/>
                <a:moveTo>
                  <a:pt x="276566" y="48833"/>
                </a:moveTo>
                <a:lnTo>
                  <a:pt x="276566" y="63876"/>
                </a:lnTo>
                <a:lnTo>
                  <a:pt x="274824" y="63876"/>
                </a:lnTo>
                <a:lnTo>
                  <a:pt x="274824" y="57479"/>
                </a:lnTo>
                <a:lnTo>
                  <a:pt x="274317" y="63876"/>
                </a:lnTo>
                <a:lnTo>
                  <a:pt x="272386" y="63876"/>
                </a:lnTo>
                <a:lnTo>
                  <a:pt x="271879" y="57479"/>
                </a:lnTo>
                <a:lnTo>
                  <a:pt x="271879" y="63876"/>
                </a:lnTo>
                <a:lnTo>
                  <a:pt x="270137" y="63876"/>
                </a:lnTo>
                <a:lnTo>
                  <a:pt x="270137" y="48833"/>
                </a:lnTo>
                <a:lnTo>
                  <a:pt x="272924" y="48833"/>
                </a:lnTo>
                <a:lnTo>
                  <a:pt x="273367" y="53964"/>
                </a:lnTo>
                <a:lnTo>
                  <a:pt x="273779" y="48833"/>
                </a:lnTo>
                <a:close/>
                <a:moveTo>
                  <a:pt x="284040" y="48833"/>
                </a:moveTo>
                <a:lnTo>
                  <a:pt x="284040" y="63876"/>
                </a:lnTo>
                <a:lnTo>
                  <a:pt x="282298" y="63876"/>
                </a:lnTo>
                <a:lnTo>
                  <a:pt x="282298" y="57479"/>
                </a:lnTo>
                <a:lnTo>
                  <a:pt x="281791" y="63876"/>
                </a:lnTo>
                <a:lnTo>
                  <a:pt x="279860" y="63876"/>
                </a:lnTo>
                <a:lnTo>
                  <a:pt x="279353" y="57479"/>
                </a:lnTo>
                <a:lnTo>
                  <a:pt x="279353" y="63876"/>
                </a:lnTo>
                <a:lnTo>
                  <a:pt x="277611" y="63876"/>
                </a:lnTo>
                <a:lnTo>
                  <a:pt x="277611" y="48833"/>
                </a:lnTo>
                <a:lnTo>
                  <a:pt x="280430" y="48833"/>
                </a:lnTo>
                <a:lnTo>
                  <a:pt x="280841" y="53964"/>
                </a:lnTo>
                <a:lnTo>
                  <a:pt x="281253" y="48833"/>
                </a:lnTo>
                <a:close/>
                <a:moveTo>
                  <a:pt x="7347" y="64700"/>
                </a:moveTo>
                <a:lnTo>
                  <a:pt x="7347" y="79742"/>
                </a:lnTo>
                <a:lnTo>
                  <a:pt x="5605" y="79742"/>
                </a:lnTo>
                <a:lnTo>
                  <a:pt x="5605" y="73345"/>
                </a:lnTo>
                <a:lnTo>
                  <a:pt x="5099" y="79742"/>
                </a:lnTo>
                <a:lnTo>
                  <a:pt x="3167" y="79742"/>
                </a:lnTo>
                <a:lnTo>
                  <a:pt x="2629" y="73345"/>
                </a:lnTo>
                <a:lnTo>
                  <a:pt x="2629" y="79742"/>
                </a:lnTo>
                <a:lnTo>
                  <a:pt x="918" y="79742"/>
                </a:lnTo>
                <a:lnTo>
                  <a:pt x="918" y="64700"/>
                </a:lnTo>
                <a:lnTo>
                  <a:pt x="3705" y="64700"/>
                </a:lnTo>
                <a:lnTo>
                  <a:pt x="4117" y="69830"/>
                </a:lnTo>
                <a:lnTo>
                  <a:pt x="4529" y="64700"/>
                </a:lnTo>
                <a:close/>
                <a:moveTo>
                  <a:pt x="14821" y="64700"/>
                </a:moveTo>
                <a:lnTo>
                  <a:pt x="14821" y="79742"/>
                </a:lnTo>
                <a:lnTo>
                  <a:pt x="13079" y="79742"/>
                </a:lnTo>
                <a:lnTo>
                  <a:pt x="13079" y="73345"/>
                </a:lnTo>
                <a:lnTo>
                  <a:pt x="12573" y="79742"/>
                </a:lnTo>
                <a:lnTo>
                  <a:pt x="10641" y="79742"/>
                </a:lnTo>
                <a:lnTo>
                  <a:pt x="10134" y="73345"/>
                </a:lnTo>
                <a:lnTo>
                  <a:pt x="10134" y="79742"/>
                </a:lnTo>
                <a:lnTo>
                  <a:pt x="8392" y="79742"/>
                </a:lnTo>
                <a:lnTo>
                  <a:pt x="8392" y="64700"/>
                </a:lnTo>
                <a:lnTo>
                  <a:pt x="11179" y="64700"/>
                </a:lnTo>
                <a:lnTo>
                  <a:pt x="11591" y="69830"/>
                </a:lnTo>
                <a:lnTo>
                  <a:pt x="12034" y="64700"/>
                </a:lnTo>
                <a:close/>
                <a:moveTo>
                  <a:pt x="22295" y="64700"/>
                </a:moveTo>
                <a:lnTo>
                  <a:pt x="22295" y="79742"/>
                </a:lnTo>
                <a:lnTo>
                  <a:pt x="20553" y="79742"/>
                </a:lnTo>
                <a:lnTo>
                  <a:pt x="20553" y="73345"/>
                </a:lnTo>
                <a:lnTo>
                  <a:pt x="20047" y="79742"/>
                </a:lnTo>
                <a:lnTo>
                  <a:pt x="18115" y="79742"/>
                </a:lnTo>
                <a:lnTo>
                  <a:pt x="17608" y="73345"/>
                </a:lnTo>
                <a:lnTo>
                  <a:pt x="17608" y="79742"/>
                </a:lnTo>
                <a:lnTo>
                  <a:pt x="15866" y="79742"/>
                </a:lnTo>
                <a:lnTo>
                  <a:pt x="15866" y="64700"/>
                </a:lnTo>
                <a:lnTo>
                  <a:pt x="18653" y="64700"/>
                </a:lnTo>
                <a:lnTo>
                  <a:pt x="19096" y="69830"/>
                </a:lnTo>
                <a:lnTo>
                  <a:pt x="19508" y="64700"/>
                </a:lnTo>
                <a:close/>
                <a:moveTo>
                  <a:pt x="29769" y="64700"/>
                </a:moveTo>
                <a:lnTo>
                  <a:pt x="29769" y="79742"/>
                </a:lnTo>
                <a:lnTo>
                  <a:pt x="28059" y="79742"/>
                </a:lnTo>
                <a:lnTo>
                  <a:pt x="28059" y="73345"/>
                </a:lnTo>
                <a:lnTo>
                  <a:pt x="27520" y="79742"/>
                </a:lnTo>
                <a:lnTo>
                  <a:pt x="25589" y="79742"/>
                </a:lnTo>
                <a:lnTo>
                  <a:pt x="25082" y="73345"/>
                </a:lnTo>
                <a:lnTo>
                  <a:pt x="25082" y="79742"/>
                </a:lnTo>
                <a:lnTo>
                  <a:pt x="23340" y="79742"/>
                </a:lnTo>
                <a:lnTo>
                  <a:pt x="23340" y="64700"/>
                </a:lnTo>
                <a:lnTo>
                  <a:pt x="26159" y="64700"/>
                </a:lnTo>
                <a:lnTo>
                  <a:pt x="26570" y="69830"/>
                </a:lnTo>
                <a:lnTo>
                  <a:pt x="26982" y="64700"/>
                </a:lnTo>
                <a:close/>
                <a:moveTo>
                  <a:pt x="37243" y="64700"/>
                </a:moveTo>
                <a:lnTo>
                  <a:pt x="37243" y="79742"/>
                </a:lnTo>
                <a:lnTo>
                  <a:pt x="35533" y="79742"/>
                </a:lnTo>
                <a:lnTo>
                  <a:pt x="35533" y="73345"/>
                </a:lnTo>
                <a:lnTo>
                  <a:pt x="34994" y="79742"/>
                </a:lnTo>
                <a:lnTo>
                  <a:pt x="33094" y="79742"/>
                </a:lnTo>
                <a:lnTo>
                  <a:pt x="32556" y="73345"/>
                </a:lnTo>
                <a:lnTo>
                  <a:pt x="32556" y="79742"/>
                </a:lnTo>
                <a:lnTo>
                  <a:pt x="30814" y="79742"/>
                </a:lnTo>
                <a:lnTo>
                  <a:pt x="30814" y="64700"/>
                </a:lnTo>
                <a:lnTo>
                  <a:pt x="33633" y="64700"/>
                </a:lnTo>
                <a:lnTo>
                  <a:pt x="34044" y="69830"/>
                </a:lnTo>
                <a:lnTo>
                  <a:pt x="34456" y="64700"/>
                </a:lnTo>
                <a:close/>
                <a:moveTo>
                  <a:pt x="44748" y="64700"/>
                </a:moveTo>
                <a:lnTo>
                  <a:pt x="44748" y="79742"/>
                </a:lnTo>
                <a:lnTo>
                  <a:pt x="43007" y="79742"/>
                </a:lnTo>
                <a:lnTo>
                  <a:pt x="43007" y="73345"/>
                </a:lnTo>
                <a:lnTo>
                  <a:pt x="42468" y="79742"/>
                </a:lnTo>
                <a:lnTo>
                  <a:pt x="40568" y="79742"/>
                </a:lnTo>
                <a:lnTo>
                  <a:pt x="40030" y="73345"/>
                </a:lnTo>
                <a:lnTo>
                  <a:pt x="40030" y="79742"/>
                </a:lnTo>
                <a:lnTo>
                  <a:pt x="38320" y="79742"/>
                </a:lnTo>
                <a:lnTo>
                  <a:pt x="38320" y="64700"/>
                </a:lnTo>
                <a:lnTo>
                  <a:pt x="41106" y="64700"/>
                </a:lnTo>
                <a:lnTo>
                  <a:pt x="41518" y="69830"/>
                </a:lnTo>
                <a:lnTo>
                  <a:pt x="41930" y="64700"/>
                </a:lnTo>
                <a:close/>
                <a:moveTo>
                  <a:pt x="52222" y="64700"/>
                </a:moveTo>
                <a:lnTo>
                  <a:pt x="52222" y="79742"/>
                </a:lnTo>
                <a:lnTo>
                  <a:pt x="50480" y="79742"/>
                </a:lnTo>
                <a:lnTo>
                  <a:pt x="50480" y="73345"/>
                </a:lnTo>
                <a:lnTo>
                  <a:pt x="49942" y="79742"/>
                </a:lnTo>
                <a:lnTo>
                  <a:pt x="48042" y="79742"/>
                </a:lnTo>
                <a:lnTo>
                  <a:pt x="47504" y="73345"/>
                </a:lnTo>
                <a:lnTo>
                  <a:pt x="47504" y="79742"/>
                </a:lnTo>
                <a:lnTo>
                  <a:pt x="45793" y="79742"/>
                </a:lnTo>
                <a:lnTo>
                  <a:pt x="45793" y="64700"/>
                </a:lnTo>
                <a:lnTo>
                  <a:pt x="48580" y="64700"/>
                </a:lnTo>
                <a:lnTo>
                  <a:pt x="48992" y="69830"/>
                </a:lnTo>
                <a:lnTo>
                  <a:pt x="49404" y="64700"/>
                </a:lnTo>
                <a:close/>
                <a:moveTo>
                  <a:pt x="59696" y="64700"/>
                </a:moveTo>
                <a:lnTo>
                  <a:pt x="59696" y="79742"/>
                </a:lnTo>
                <a:lnTo>
                  <a:pt x="57954" y="79742"/>
                </a:lnTo>
                <a:lnTo>
                  <a:pt x="57954" y="73345"/>
                </a:lnTo>
                <a:lnTo>
                  <a:pt x="57448" y="79742"/>
                </a:lnTo>
                <a:lnTo>
                  <a:pt x="55516" y="79742"/>
                </a:lnTo>
                <a:lnTo>
                  <a:pt x="54978" y="73345"/>
                </a:lnTo>
                <a:lnTo>
                  <a:pt x="54978" y="79742"/>
                </a:lnTo>
                <a:lnTo>
                  <a:pt x="53267" y="79742"/>
                </a:lnTo>
                <a:lnTo>
                  <a:pt x="53267" y="64700"/>
                </a:lnTo>
                <a:lnTo>
                  <a:pt x="56054" y="64700"/>
                </a:lnTo>
                <a:lnTo>
                  <a:pt x="56466" y="69830"/>
                </a:lnTo>
                <a:lnTo>
                  <a:pt x="56878" y="64700"/>
                </a:lnTo>
                <a:close/>
                <a:moveTo>
                  <a:pt x="67170" y="64700"/>
                </a:moveTo>
                <a:lnTo>
                  <a:pt x="67170" y="79742"/>
                </a:lnTo>
                <a:lnTo>
                  <a:pt x="65428" y="79742"/>
                </a:lnTo>
                <a:lnTo>
                  <a:pt x="65428" y="73345"/>
                </a:lnTo>
                <a:lnTo>
                  <a:pt x="64922" y="79742"/>
                </a:lnTo>
                <a:lnTo>
                  <a:pt x="62990" y="79742"/>
                </a:lnTo>
                <a:lnTo>
                  <a:pt x="62483" y="73345"/>
                </a:lnTo>
                <a:lnTo>
                  <a:pt x="62483" y="79742"/>
                </a:lnTo>
                <a:lnTo>
                  <a:pt x="60741" y="79742"/>
                </a:lnTo>
                <a:lnTo>
                  <a:pt x="60741" y="64700"/>
                </a:lnTo>
                <a:lnTo>
                  <a:pt x="63528" y="64700"/>
                </a:lnTo>
                <a:lnTo>
                  <a:pt x="63940" y="69830"/>
                </a:lnTo>
                <a:lnTo>
                  <a:pt x="64383" y="64700"/>
                </a:lnTo>
                <a:close/>
                <a:moveTo>
                  <a:pt x="74644" y="64700"/>
                </a:moveTo>
                <a:lnTo>
                  <a:pt x="74644" y="79742"/>
                </a:lnTo>
                <a:lnTo>
                  <a:pt x="72902" y="79742"/>
                </a:lnTo>
                <a:lnTo>
                  <a:pt x="72902" y="73345"/>
                </a:lnTo>
                <a:lnTo>
                  <a:pt x="72395" y="79742"/>
                </a:lnTo>
                <a:lnTo>
                  <a:pt x="70464" y="79742"/>
                </a:lnTo>
                <a:lnTo>
                  <a:pt x="69957" y="73345"/>
                </a:lnTo>
                <a:lnTo>
                  <a:pt x="69957" y="79742"/>
                </a:lnTo>
                <a:lnTo>
                  <a:pt x="68215" y="79742"/>
                </a:lnTo>
                <a:lnTo>
                  <a:pt x="68215" y="64700"/>
                </a:lnTo>
                <a:lnTo>
                  <a:pt x="71002" y="64700"/>
                </a:lnTo>
                <a:lnTo>
                  <a:pt x="71445" y="69830"/>
                </a:lnTo>
                <a:lnTo>
                  <a:pt x="71857" y="64700"/>
                </a:lnTo>
                <a:close/>
                <a:moveTo>
                  <a:pt x="82118" y="64700"/>
                </a:moveTo>
                <a:lnTo>
                  <a:pt x="82118" y="79742"/>
                </a:lnTo>
                <a:lnTo>
                  <a:pt x="80376" y="79742"/>
                </a:lnTo>
                <a:lnTo>
                  <a:pt x="80376" y="73345"/>
                </a:lnTo>
                <a:lnTo>
                  <a:pt x="79869" y="79742"/>
                </a:lnTo>
                <a:lnTo>
                  <a:pt x="77969" y="79742"/>
                </a:lnTo>
                <a:lnTo>
                  <a:pt x="77431" y="73345"/>
                </a:lnTo>
                <a:lnTo>
                  <a:pt x="77431" y="79742"/>
                </a:lnTo>
                <a:lnTo>
                  <a:pt x="75689" y="79742"/>
                </a:lnTo>
                <a:lnTo>
                  <a:pt x="75689" y="64700"/>
                </a:lnTo>
                <a:lnTo>
                  <a:pt x="78508" y="64700"/>
                </a:lnTo>
                <a:lnTo>
                  <a:pt x="78919" y="69830"/>
                </a:lnTo>
                <a:lnTo>
                  <a:pt x="79331" y="64700"/>
                </a:lnTo>
                <a:close/>
                <a:moveTo>
                  <a:pt x="89623" y="64700"/>
                </a:moveTo>
                <a:lnTo>
                  <a:pt x="89623" y="79742"/>
                </a:lnTo>
                <a:lnTo>
                  <a:pt x="87882" y="79742"/>
                </a:lnTo>
                <a:lnTo>
                  <a:pt x="87882" y="73345"/>
                </a:lnTo>
                <a:lnTo>
                  <a:pt x="87343" y="79742"/>
                </a:lnTo>
                <a:lnTo>
                  <a:pt x="85443" y="79742"/>
                </a:lnTo>
                <a:lnTo>
                  <a:pt x="84905" y="73345"/>
                </a:lnTo>
                <a:lnTo>
                  <a:pt x="84905" y="79742"/>
                </a:lnTo>
                <a:lnTo>
                  <a:pt x="83163" y="79742"/>
                </a:lnTo>
                <a:lnTo>
                  <a:pt x="83163" y="64700"/>
                </a:lnTo>
                <a:lnTo>
                  <a:pt x="85982" y="64700"/>
                </a:lnTo>
                <a:lnTo>
                  <a:pt x="86393" y="69830"/>
                </a:lnTo>
                <a:lnTo>
                  <a:pt x="86805" y="64700"/>
                </a:lnTo>
                <a:close/>
                <a:moveTo>
                  <a:pt x="97097" y="64700"/>
                </a:moveTo>
                <a:lnTo>
                  <a:pt x="97097" y="79742"/>
                </a:lnTo>
                <a:lnTo>
                  <a:pt x="95356" y="79742"/>
                </a:lnTo>
                <a:lnTo>
                  <a:pt x="95356" y="73345"/>
                </a:lnTo>
                <a:lnTo>
                  <a:pt x="94817" y="79742"/>
                </a:lnTo>
                <a:lnTo>
                  <a:pt x="92917" y="79742"/>
                </a:lnTo>
                <a:lnTo>
                  <a:pt x="92379" y="73345"/>
                </a:lnTo>
                <a:lnTo>
                  <a:pt x="92379" y="79742"/>
                </a:lnTo>
                <a:lnTo>
                  <a:pt x="90637" y="79742"/>
                </a:lnTo>
                <a:lnTo>
                  <a:pt x="90637" y="64700"/>
                </a:lnTo>
                <a:lnTo>
                  <a:pt x="93455" y="64700"/>
                </a:lnTo>
                <a:lnTo>
                  <a:pt x="93867" y="69830"/>
                </a:lnTo>
                <a:lnTo>
                  <a:pt x="94279" y="64700"/>
                </a:lnTo>
                <a:close/>
                <a:moveTo>
                  <a:pt x="104571" y="64700"/>
                </a:moveTo>
                <a:lnTo>
                  <a:pt x="104571" y="79742"/>
                </a:lnTo>
                <a:lnTo>
                  <a:pt x="102829" y="79742"/>
                </a:lnTo>
                <a:lnTo>
                  <a:pt x="102829" y="73345"/>
                </a:lnTo>
                <a:lnTo>
                  <a:pt x="102323" y="79742"/>
                </a:lnTo>
                <a:lnTo>
                  <a:pt x="100391" y="79742"/>
                </a:lnTo>
                <a:lnTo>
                  <a:pt x="99853" y="73345"/>
                </a:lnTo>
                <a:lnTo>
                  <a:pt x="99853" y="79742"/>
                </a:lnTo>
                <a:lnTo>
                  <a:pt x="98142" y="79742"/>
                </a:lnTo>
                <a:lnTo>
                  <a:pt x="98142" y="64700"/>
                </a:lnTo>
                <a:lnTo>
                  <a:pt x="100929" y="64700"/>
                </a:lnTo>
                <a:lnTo>
                  <a:pt x="101341" y="69830"/>
                </a:lnTo>
                <a:lnTo>
                  <a:pt x="101753" y="64700"/>
                </a:lnTo>
                <a:close/>
                <a:moveTo>
                  <a:pt x="112045" y="64700"/>
                </a:moveTo>
                <a:lnTo>
                  <a:pt x="112045" y="79742"/>
                </a:lnTo>
                <a:lnTo>
                  <a:pt x="110303" y="79742"/>
                </a:lnTo>
                <a:lnTo>
                  <a:pt x="110303" y="73345"/>
                </a:lnTo>
                <a:lnTo>
                  <a:pt x="109797" y="79742"/>
                </a:lnTo>
                <a:lnTo>
                  <a:pt x="107865" y="79742"/>
                </a:lnTo>
                <a:lnTo>
                  <a:pt x="107358" y="73345"/>
                </a:lnTo>
                <a:lnTo>
                  <a:pt x="107358" y="79742"/>
                </a:lnTo>
                <a:lnTo>
                  <a:pt x="105616" y="79742"/>
                </a:lnTo>
                <a:lnTo>
                  <a:pt x="105616" y="64700"/>
                </a:lnTo>
                <a:lnTo>
                  <a:pt x="108403" y="64700"/>
                </a:lnTo>
                <a:lnTo>
                  <a:pt x="108815" y="69830"/>
                </a:lnTo>
                <a:lnTo>
                  <a:pt x="109258" y="64700"/>
                </a:lnTo>
                <a:close/>
                <a:moveTo>
                  <a:pt x="119519" y="64700"/>
                </a:moveTo>
                <a:lnTo>
                  <a:pt x="119519" y="79742"/>
                </a:lnTo>
                <a:lnTo>
                  <a:pt x="117777" y="79742"/>
                </a:lnTo>
                <a:lnTo>
                  <a:pt x="117777" y="73345"/>
                </a:lnTo>
                <a:lnTo>
                  <a:pt x="117271" y="79742"/>
                </a:lnTo>
                <a:lnTo>
                  <a:pt x="115339" y="79742"/>
                </a:lnTo>
                <a:lnTo>
                  <a:pt x="114832" y="73345"/>
                </a:lnTo>
                <a:lnTo>
                  <a:pt x="114832" y="79742"/>
                </a:lnTo>
                <a:lnTo>
                  <a:pt x="113090" y="79742"/>
                </a:lnTo>
                <a:lnTo>
                  <a:pt x="113090" y="64700"/>
                </a:lnTo>
                <a:lnTo>
                  <a:pt x="115877" y="64700"/>
                </a:lnTo>
                <a:lnTo>
                  <a:pt x="116320" y="69830"/>
                </a:lnTo>
                <a:lnTo>
                  <a:pt x="116732" y="64700"/>
                </a:lnTo>
                <a:close/>
                <a:moveTo>
                  <a:pt x="126993" y="64700"/>
                </a:moveTo>
                <a:lnTo>
                  <a:pt x="126993" y="79742"/>
                </a:lnTo>
                <a:lnTo>
                  <a:pt x="125283" y="79742"/>
                </a:lnTo>
                <a:lnTo>
                  <a:pt x="125283" y="73345"/>
                </a:lnTo>
                <a:lnTo>
                  <a:pt x="124744" y="79742"/>
                </a:lnTo>
                <a:lnTo>
                  <a:pt x="122813" y="79742"/>
                </a:lnTo>
                <a:lnTo>
                  <a:pt x="122306" y="73345"/>
                </a:lnTo>
                <a:lnTo>
                  <a:pt x="122306" y="79742"/>
                </a:lnTo>
                <a:lnTo>
                  <a:pt x="120564" y="79742"/>
                </a:lnTo>
                <a:lnTo>
                  <a:pt x="120564" y="64700"/>
                </a:lnTo>
                <a:lnTo>
                  <a:pt x="123351" y="64700"/>
                </a:lnTo>
                <a:lnTo>
                  <a:pt x="123794" y="69830"/>
                </a:lnTo>
                <a:lnTo>
                  <a:pt x="124206" y="64700"/>
                </a:lnTo>
                <a:close/>
                <a:moveTo>
                  <a:pt x="134467" y="64700"/>
                </a:moveTo>
                <a:lnTo>
                  <a:pt x="134467" y="79742"/>
                </a:lnTo>
                <a:lnTo>
                  <a:pt x="132757" y="79742"/>
                </a:lnTo>
                <a:lnTo>
                  <a:pt x="132757" y="73345"/>
                </a:lnTo>
                <a:lnTo>
                  <a:pt x="132218" y="79742"/>
                </a:lnTo>
                <a:lnTo>
                  <a:pt x="130318" y="79742"/>
                </a:lnTo>
                <a:lnTo>
                  <a:pt x="129780" y="73345"/>
                </a:lnTo>
                <a:lnTo>
                  <a:pt x="129780" y="79742"/>
                </a:lnTo>
                <a:lnTo>
                  <a:pt x="128038" y="79742"/>
                </a:lnTo>
                <a:lnTo>
                  <a:pt x="128038" y="64700"/>
                </a:lnTo>
                <a:lnTo>
                  <a:pt x="130857" y="64700"/>
                </a:lnTo>
                <a:lnTo>
                  <a:pt x="131268" y="69830"/>
                </a:lnTo>
                <a:lnTo>
                  <a:pt x="131680" y="64700"/>
                </a:lnTo>
                <a:close/>
                <a:moveTo>
                  <a:pt x="141941" y="64700"/>
                </a:moveTo>
                <a:lnTo>
                  <a:pt x="141941" y="79742"/>
                </a:lnTo>
                <a:lnTo>
                  <a:pt x="140231" y="79742"/>
                </a:lnTo>
                <a:lnTo>
                  <a:pt x="140231" y="73345"/>
                </a:lnTo>
                <a:lnTo>
                  <a:pt x="139692" y="79742"/>
                </a:lnTo>
                <a:lnTo>
                  <a:pt x="137792" y="79742"/>
                </a:lnTo>
                <a:lnTo>
                  <a:pt x="137254" y="73345"/>
                </a:lnTo>
                <a:lnTo>
                  <a:pt x="137254" y="79742"/>
                </a:lnTo>
                <a:lnTo>
                  <a:pt x="135512" y="79742"/>
                </a:lnTo>
                <a:lnTo>
                  <a:pt x="135512" y="64700"/>
                </a:lnTo>
                <a:lnTo>
                  <a:pt x="138330" y="64700"/>
                </a:lnTo>
                <a:lnTo>
                  <a:pt x="138742" y="69830"/>
                </a:lnTo>
                <a:lnTo>
                  <a:pt x="139154" y="64700"/>
                </a:lnTo>
                <a:close/>
                <a:moveTo>
                  <a:pt x="149446" y="64700"/>
                </a:moveTo>
                <a:lnTo>
                  <a:pt x="149446" y="79742"/>
                </a:lnTo>
                <a:lnTo>
                  <a:pt x="147705" y="79742"/>
                </a:lnTo>
                <a:lnTo>
                  <a:pt x="147705" y="73345"/>
                </a:lnTo>
                <a:lnTo>
                  <a:pt x="147166" y="79742"/>
                </a:lnTo>
                <a:lnTo>
                  <a:pt x="145266" y="79742"/>
                </a:lnTo>
                <a:lnTo>
                  <a:pt x="144728" y="73345"/>
                </a:lnTo>
                <a:lnTo>
                  <a:pt x="144728" y="79742"/>
                </a:lnTo>
                <a:lnTo>
                  <a:pt x="142986" y="79742"/>
                </a:lnTo>
                <a:lnTo>
                  <a:pt x="142986" y="64700"/>
                </a:lnTo>
                <a:lnTo>
                  <a:pt x="145804" y="64700"/>
                </a:lnTo>
                <a:lnTo>
                  <a:pt x="146216" y="69830"/>
                </a:lnTo>
                <a:lnTo>
                  <a:pt x="146628" y="64700"/>
                </a:lnTo>
                <a:close/>
                <a:moveTo>
                  <a:pt x="156920" y="64700"/>
                </a:moveTo>
                <a:lnTo>
                  <a:pt x="156920" y="79742"/>
                </a:lnTo>
                <a:lnTo>
                  <a:pt x="155178" y="79742"/>
                </a:lnTo>
                <a:lnTo>
                  <a:pt x="155178" y="73345"/>
                </a:lnTo>
                <a:lnTo>
                  <a:pt x="154640" y="79742"/>
                </a:lnTo>
                <a:lnTo>
                  <a:pt x="152740" y="79742"/>
                </a:lnTo>
                <a:lnTo>
                  <a:pt x="152233" y="73345"/>
                </a:lnTo>
                <a:lnTo>
                  <a:pt x="152233" y="79742"/>
                </a:lnTo>
                <a:lnTo>
                  <a:pt x="150491" y="79742"/>
                </a:lnTo>
                <a:lnTo>
                  <a:pt x="150491" y="64700"/>
                </a:lnTo>
                <a:lnTo>
                  <a:pt x="153278" y="64700"/>
                </a:lnTo>
                <a:lnTo>
                  <a:pt x="153690" y="69830"/>
                </a:lnTo>
                <a:lnTo>
                  <a:pt x="154133" y="64700"/>
                </a:lnTo>
                <a:close/>
                <a:moveTo>
                  <a:pt x="164394" y="64700"/>
                </a:moveTo>
                <a:lnTo>
                  <a:pt x="164394" y="79742"/>
                </a:lnTo>
                <a:lnTo>
                  <a:pt x="162652" y="79742"/>
                </a:lnTo>
                <a:lnTo>
                  <a:pt x="162652" y="73345"/>
                </a:lnTo>
                <a:lnTo>
                  <a:pt x="162146" y="79742"/>
                </a:lnTo>
                <a:lnTo>
                  <a:pt x="160214" y="79742"/>
                </a:lnTo>
                <a:lnTo>
                  <a:pt x="159707" y="73345"/>
                </a:lnTo>
                <a:lnTo>
                  <a:pt x="159707" y="79742"/>
                </a:lnTo>
                <a:lnTo>
                  <a:pt x="157965" y="79742"/>
                </a:lnTo>
                <a:lnTo>
                  <a:pt x="157965" y="64700"/>
                </a:lnTo>
                <a:lnTo>
                  <a:pt x="160752" y="64700"/>
                </a:lnTo>
                <a:lnTo>
                  <a:pt x="161164" y="69830"/>
                </a:lnTo>
                <a:lnTo>
                  <a:pt x="161607" y="64700"/>
                </a:lnTo>
                <a:close/>
                <a:moveTo>
                  <a:pt x="171868" y="64700"/>
                </a:moveTo>
                <a:lnTo>
                  <a:pt x="171868" y="79742"/>
                </a:lnTo>
                <a:lnTo>
                  <a:pt x="170126" y="79742"/>
                </a:lnTo>
                <a:lnTo>
                  <a:pt x="170126" y="73345"/>
                </a:lnTo>
                <a:lnTo>
                  <a:pt x="169620" y="79742"/>
                </a:lnTo>
                <a:lnTo>
                  <a:pt x="167688" y="79742"/>
                </a:lnTo>
                <a:lnTo>
                  <a:pt x="167181" y="73345"/>
                </a:lnTo>
                <a:lnTo>
                  <a:pt x="167181" y="79742"/>
                </a:lnTo>
                <a:lnTo>
                  <a:pt x="165439" y="79742"/>
                </a:lnTo>
                <a:lnTo>
                  <a:pt x="165439" y="64700"/>
                </a:lnTo>
                <a:lnTo>
                  <a:pt x="168226" y="64700"/>
                </a:lnTo>
                <a:lnTo>
                  <a:pt x="168638" y="69830"/>
                </a:lnTo>
                <a:lnTo>
                  <a:pt x="169081" y="64700"/>
                </a:lnTo>
                <a:close/>
                <a:moveTo>
                  <a:pt x="179342" y="64700"/>
                </a:moveTo>
                <a:lnTo>
                  <a:pt x="179342" y="79742"/>
                </a:lnTo>
                <a:lnTo>
                  <a:pt x="177600" y="79742"/>
                </a:lnTo>
                <a:lnTo>
                  <a:pt x="177600" y="73345"/>
                </a:lnTo>
                <a:lnTo>
                  <a:pt x="177093" y="79742"/>
                </a:lnTo>
                <a:lnTo>
                  <a:pt x="175193" y="79742"/>
                </a:lnTo>
                <a:lnTo>
                  <a:pt x="174655" y="73345"/>
                </a:lnTo>
                <a:lnTo>
                  <a:pt x="174655" y="79742"/>
                </a:lnTo>
                <a:lnTo>
                  <a:pt x="172913" y="79742"/>
                </a:lnTo>
                <a:lnTo>
                  <a:pt x="172913" y="64700"/>
                </a:lnTo>
                <a:lnTo>
                  <a:pt x="175732" y="64700"/>
                </a:lnTo>
                <a:lnTo>
                  <a:pt x="176143" y="69830"/>
                </a:lnTo>
                <a:lnTo>
                  <a:pt x="176555" y="64700"/>
                </a:lnTo>
                <a:close/>
                <a:moveTo>
                  <a:pt x="186816" y="64700"/>
                </a:moveTo>
                <a:lnTo>
                  <a:pt x="186816" y="79742"/>
                </a:lnTo>
                <a:lnTo>
                  <a:pt x="185106" y="79742"/>
                </a:lnTo>
                <a:lnTo>
                  <a:pt x="185106" y="73345"/>
                </a:lnTo>
                <a:lnTo>
                  <a:pt x="184567" y="79742"/>
                </a:lnTo>
                <a:lnTo>
                  <a:pt x="182667" y="79742"/>
                </a:lnTo>
                <a:lnTo>
                  <a:pt x="182129" y="73345"/>
                </a:lnTo>
                <a:lnTo>
                  <a:pt x="182129" y="79742"/>
                </a:lnTo>
                <a:lnTo>
                  <a:pt x="180387" y="79742"/>
                </a:lnTo>
                <a:lnTo>
                  <a:pt x="180387" y="64700"/>
                </a:lnTo>
                <a:lnTo>
                  <a:pt x="183206" y="64700"/>
                </a:lnTo>
                <a:lnTo>
                  <a:pt x="183617" y="69830"/>
                </a:lnTo>
                <a:lnTo>
                  <a:pt x="184029" y="64700"/>
                </a:lnTo>
                <a:close/>
                <a:moveTo>
                  <a:pt x="194321" y="64700"/>
                </a:moveTo>
                <a:lnTo>
                  <a:pt x="194321" y="79742"/>
                </a:lnTo>
                <a:lnTo>
                  <a:pt x="192580" y="79742"/>
                </a:lnTo>
                <a:lnTo>
                  <a:pt x="192580" y="73345"/>
                </a:lnTo>
                <a:lnTo>
                  <a:pt x="192041" y="79742"/>
                </a:lnTo>
                <a:lnTo>
                  <a:pt x="190141" y="79742"/>
                </a:lnTo>
                <a:lnTo>
                  <a:pt x="189603" y="73345"/>
                </a:lnTo>
                <a:lnTo>
                  <a:pt x="189603" y="79742"/>
                </a:lnTo>
                <a:lnTo>
                  <a:pt x="187861" y="79742"/>
                </a:lnTo>
                <a:lnTo>
                  <a:pt x="187861" y="64700"/>
                </a:lnTo>
                <a:lnTo>
                  <a:pt x="190679" y="64700"/>
                </a:lnTo>
                <a:lnTo>
                  <a:pt x="191091" y="69830"/>
                </a:lnTo>
                <a:lnTo>
                  <a:pt x="191503" y="64700"/>
                </a:lnTo>
                <a:close/>
                <a:moveTo>
                  <a:pt x="201795" y="64700"/>
                </a:moveTo>
                <a:lnTo>
                  <a:pt x="201795" y="79742"/>
                </a:lnTo>
                <a:lnTo>
                  <a:pt x="200054" y="79742"/>
                </a:lnTo>
                <a:lnTo>
                  <a:pt x="200054" y="73345"/>
                </a:lnTo>
                <a:lnTo>
                  <a:pt x="199515" y="79742"/>
                </a:lnTo>
                <a:lnTo>
                  <a:pt x="197615" y="79742"/>
                </a:lnTo>
                <a:lnTo>
                  <a:pt x="197077" y="73345"/>
                </a:lnTo>
                <a:lnTo>
                  <a:pt x="197077" y="79742"/>
                </a:lnTo>
                <a:lnTo>
                  <a:pt x="195366" y="79742"/>
                </a:lnTo>
                <a:lnTo>
                  <a:pt x="195366" y="64700"/>
                </a:lnTo>
                <a:lnTo>
                  <a:pt x="198153" y="64700"/>
                </a:lnTo>
                <a:lnTo>
                  <a:pt x="198565" y="69830"/>
                </a:lnTo>
                <a:lnTo>
                  <a:pt x="198977" y="64700"/>
                </a:lnTo>
                <a:close/>
                <a:moveTo>
                  <a:pt x="209269" y="64700"/>
                </a:moveTo>
                <a:lnTo>
                  <a:pt x="209269" y="79742"/>
                </a:lnTo>
                <a:lnTo>
                  <a:pt x="207527" y="79742"/>
                </a:lnTo>
                <a:lnTo>
                  <a:pt x="207527" y="73345"/>
                </a:lnTo>
                <a:lnTo>
                  <a:pt x="207021" y="79742"/>
                </a:lnTo>
                <a:lnTo>
                  <a:pt x="205089" y="79742"/>
                </a:lnTo>
                <a:lnTo>
                  <a:pt x="204582" y="73345"/>
                </a:lnTo>
                <a:lnTo>
                  <a:pt x="204582" y="79742"/>
                </a:lnTo>
                <a:lnTo>
                  <a:pt x="202840" y="79742"/>
                </a:lnTo>
                <a:lnTo>
                  <a:pt x="202840" y="64700"/>
                </a:lnTo>
                <a:lnTo>
                  <a:pt x="205627" y="64700"/>
                </a:lnTo>
                <a:lnTo>
                  <a:pt x="206039" y="69830"/>
                </a:lnTo>
                <a:lnTo>
                  <a:pt x="206451" y="64700"/>
                </a:lnTo>
                <a:close/>
                <a:moveTo>
                  <a:pt x="216743" y="64700"/>
                </a:moveTo>
                <a:lnTo>
                  <a:pt x="216743" y="79742"/>
                </a:lnTo>
                <a:lnTo>
                  <a:pt x="215001" y="79742"/>
                </a:lnTo>
                <a:lnTo>
                  <a:pt x="215001" y="73345"/>
                </a:lnTo>
                <a:lnTo>
                  <a:pt x="214495" y="79742"/>
                </a:lnTo>
                <a:lnTo>
                  <a:pt x="212563" y="79742"/>
                </a:lnTo>
                <a:lnTo>
                  <a:pt x="212056" y="73345"/>
                </a:lnTo>
                <a:lnTo>
                  <a:pt x="212056" y="79742"/>
                </a:lnTo>
                <a:lnTo>
                  <a:pt x="210314" y="79742"/>
                </a:lnTo>
                <a:lnTo>
                  <a:pt x="210314" y="64700"/>
                </a:lnTo>
                <a:lnTo>
                  <a:pt x="213101" y="64700"/>
                </a:lnTo>
                <a:lnTo>
                  <a:pt x="213513" y="69830"/>
                </a:lnTo>
                <a:lnTo>
                  <a:pt x="213956" y="64700"/>
                </a:lnTo>
                <a:close/>
                <a:moveTo>
                  <a:pt x="224217" y="64700"/>
                </a:moveTo>
                <a:lnTo>
                  <a:pt x="224217" y="79742"/>
                </a:lnTo>
                <a:lnTo>
                  <a:pt x="222475" y="79742"/>
                </a:lnTo>
                <a:lnTo>
                  <a:pt x="222475" y="73345"/>
                </a:lnTo>
                <a:lnTo>
                  <a:pt x="221969" y="79742"/>
                </a:lnTo>
                <a:lnTo>
                  <a:pt x="220037" y="79742"/>
                </a:lnTo>
                <a:lnTo>
                  <a:pt x="219530" y="73345"/>
                </a:lnTo>
                <a:lnTo>
                  <a:pt x="219530" y="79742"/>
                </a:lnTo>
                <a:lnTo>
                  <a:pt x="217788" y="79742"/>
                </a:lnTo>
                <a:lnTo>
                  <a:pt x="217788" y="64700"/>
                </a:lnTo>
                <a:lnTo>
                  <a:pt x="220575" y="64700"/>
                </a:lnTo>
                <a:lnTo>
                  <a:pt x="221018" y="69830"/>
                </a:lnTo>
                <a:lnTo>
                  <a:pt x="221430" y="64700"/>
                </a:lnTo>
                <a:close/>
                <a:moveTo>
                  <a:pt x="231691" y="64700"/>
                </a:moveTo>
                <a:lnTo>
                  <a:pt x="231691" y="79742"/>
                </a:lnTo>
                <a:lnTo>
                  <a:pt x="229981" y="79742"/>
                </a:lnTo>
                <a:lnTo>
                  <a:pt x="229981" y="73345"/>
                </a:lnTo>
                <a:lnTo>
                  <a:pt x="229442" y="79742"/>
                </a:lnTo>
                <a:lnTo>
                  <a:pt x="227542" y="79742"/>
                </a:lnTo>
                <a:lnTo>
                  <a:pt x="227004" y="73345"/>
                </a:lnTo>
                <a:lnTo>
                  <a:pt x="227004" y="79742"/>
                </a:lnTo>
                <a:lnTo>
                  <a:pt x="225262" y="79742"/>
                </a:lnTo>
                <a:lnTo>
                  <a:pt x="225262" y="64700"/>
                </a:lnTo>
                <a:lnTo>
                  <a:pt x="228049" y="64700"/>
                </a:lnTo>
                <a:lnTo>
                  <a:pt x="228492" y="69830"/>
                </a:lnTo>
                <a:lnTo>
                  <a:pt x="228904" y="64700"/>
                </a:lnTo>
                <a:close/>
                <a:moveTo>
                  <a:pt x="239165" y="64700"/>
                </a:moveTo>
                <a:lnTo>
                  <a:pt x="239165" y="79742"/>
                </a:lnTo>
                <a:lnTo>
                  <a:pt x="237455" y="79742"/>
                </a:lnTo>
                <a:lnTo>
                  <a:pt x="237455" y="73345"/>
                </a:lnTo>
                <a:lnTo>
                  <a:pt x="236916" y="79742"/>
                </a:lnTo>
                <a:lnTo>
                  <a:pt x="235016" y="79742"/>
                </a:lnTo>
                <a:lnTo>
                  <a:pt x="234478" y="73345"/>
                </a:lnTo>
                <a:lnTo>
                  <a:pt x="234478" y="79742"/>
                </a:lnTo>
                <a:lnTo>
                  <a:pt x="232736" y="79742"/>
                </a:lnTo>
                <a:lnTo>
                  <a:pt x="232736" y="64700"/>
                </a:lnTo>
                <a:lnTo>
                  <a:pt x="235555" y="64700"/>
                </a:lnTo>
                <a:lnTo>
                  <a:pt x="235966" y="69830"/>
                </a:lnTo>
                <a:lnTo>
                  <a:pt x="236378" y="64700"/>
                </a:lnTo>
                <a:close/>
                <a:moveTo>
                  <a:pt x="246670" y="64700"/>
                </a:moveTo>
                <a:lnTo>
                  <a:pt x="246670" y="79742"/>
                </a:lnTo>
                <a:lnTo>
                  <a:pt x="244929" y="79742"/>
                </a:lnTo>
                <a:lnTo>
                  <a:pt x="244929" y="73345"/>
                </a:lnTo>
                <a:lnTo>
                  <a:pt x="244390" y="79742"/>
                </a:lnTo>
                <a:lnTo>
                  <a:pt x="242490" y="79742"/>
                </a:lnTo>
                <a:lnTo>
                  <a:pt x="241952" y="73345"/>
                </a:lnTo>
                <a:lnTo>
                  <a:pt x="241952" y="79742"/>
                </a:lnTo>
                <a:lnTo>
                  <a:pt x="240242" y="79742"/>
                </a:lnTo>
                <a:lnTo>
                  <a:pt x="240242" y="64700"/>
                </a:lnTo>
                <a:lnTo>
                  <a:pt x="243028" y="64700"/>
                </a:lnTo>
                <a:lnTo>
                  <a:pt x="243440" y="69830"/>
                </a:lnTo>
                <a:lnTo>
                  <a:pt x="243852" y="64700"/>
                </a:lnTo>
                <a:close/>
                <a:moveTo>
                  <a:pt x="254144" y="64700"/>
                </a:moveTo>
                <a:lnTo>
                  <a:pt x="254144" y="79742"/>
                </a:lnTo>
                <a:lnTo>
                  <a:pt x="252402" y="79742"/>
                </a:lnTo>
                <a:lnTo>
                  <a:pt x="252402" y="73345"/>
                </a:lnTo>
                <a:lnTo>
                  <a:pt x="251864" y="79742"/>
                </a:lnTo>
                <a:lnTo>
                  <a:pt x="249964" y="79742"/>
                </a:lnTo>
                <a:lnTo>
                  <a:pt x="249426" y="73345"/>
                </a:lnTo>
                <a:lnTo>
                  <a:pt x="249426" y="79742"/>
                </a:lnTo>
                <a:lnTo>
                  <a:pt x="247715" y="79742"/>
                </a:lnTo>
                <a:lnTo>
                  <a:pt x="247715" y="64700"/>
                </a:lnTo>
                <a:lnTo>
                  <a:pt x="250502" y="64700"/>
                </a:lnTo>
                <a:lnTo>
                  <a:pt x="250914" y="69830"/>
                </a:lnTo>
                <a:lnTo>
                  <a:pt x="251326" y="64700"/>
                </a:lnTo>
                <a:close/>
                <a:moveTo>
                  <a:pt x="261618" y="64700"/>
                </a:moveTo>
                <a:lnTo>
                  <a:pt x="261618" y="79742"/>
                </a:lnTo>
                <a:lnTo>
                  <a:pt x="259876" y="79742"/>
                </a:lnTo>
                <a:lnTo>
                  <a:pt x="259876" y="73345"/>
                </a:lnTo>
                <a:lnTo>
                  <a:pt x="259338" y="79742"/>
                </a:lnTo>
                <a:lnTo>
                  <a:pt x="257438" y="79742"/>
                </a:lnTo>
                <a:lnTo>
                  <a:pt x="256899" y="73345"/>
                </a:lnTo>
                <a:lnTo>
                  <a:pt x="256899" y="79742"/>
                </a:lnTo>
                <a:lnTo>
                  <a:pt x="255189" y="79742"/>
                </a:lnTo>
                <a:lnTo>
                  <a:pt x="255189" y="64700"/>
                </a:lnTo>
                <a:lnTo>
                  <a:pt x="257976" y="64700"/>
                </a:lnTo>
                <a:lnTo>
                  <a:pt x="258388" y="69830"/>
                </a:lnTo>
                <a:lnTo>
                  <a:pt x="258831" y="64700"/>
                </a:lnTo>
                <a:close/>
                <a:moveTo>
                  <a:pt x="269092" y="64700"/>
                </a:moveTo>
                <a:lnTo>
                  <a:pt x="269092" y="79742"/>
                </a:lnTo>
                <a:lnTo>
                  <a:pt x="267350" y="79742"/>
                </a:lnTo>
                <a:lnTo>
                  <a:pt x="267350" y="73345"/>
                </a:lnTo>
                <a:lnTo>
                  <a:pt x="266844" y="79742"/>
                </a:lnTo>
                <a:lnTo>
                  <a:pt x="264912" y="79742"/>
                </a:lnTo>
                <a:lnTo>
                  <a:pt x="264405" y="73345"/>
                </a:lnTo>
                <a:lnTo>
                  <a:pt x="264405" y="79742"/>
                </a:lnTo>
                <a:lnTo>
                  <a:pt x="262663" y="79742"/>
                </a:lnTo>
                <a:lnTo>
                  <a:pt x="262663" y="64700"/>
                </a:lnTo>
                <a:lnTo>
                  <a:pt x="265450" y="64700"/>
                </a:lnTo>
                <a:lnTo>
                  <a:pt x="265862" y="69830"/>
                </a:lnTo>
                <a:lnTo>
                  <a:pt x="266305" y="64700"/>
                </a:lnTo>
                <a:close/>
                <a:moveTo>
                  <a:pt x="276566" y="64700"/>
                </a:moveTo>
                <a:lnTo>
                  <a:pt x="276566" y="79742"/>
                </a:lnTo>
                <a:lnTo>
                  <a:pt x="274824" y="79742"/>
                </a:lnTo>
                <a:lnTo>
                  <a:pt x="274824" y="73345"/>
                </a:lnTo>
                <a:lnTo>
                  <a:pt x="274317" y="79742"/>
                </a:lnTo>
                <a:lnTo>
                  <a:pt x="272386" y="79742"/>
                </a:lnTo>
                <a:lnTo>
                  <a:pt x="271879" y="73345"/>
                </a:lnTo>
                <a:lnTo>
                  <a:pt x="271879" y="79742"/>
                </a:lnTo>
                <a:lnTo>
                  <a:pt x="270137" y="79742"/>
                </a:lnTo>
                <a:lnTo>
                  <a:pt x="270137" y="64700"/>
                </a:lnTo>
                <a:lnTo>
                  <a:pt x="272924" y="64700"/>
                </a:lnTo>
                <a:lnTo>
                  <a:pt x="273367" y="69830"/>
                </a:lnTo>
                <a:lnTo>
                  <a:pt x="273779" y="64700"/>
                </a:lnTo>
                <a:close/>
                <a:moveTo>
                  <a:pt x="284040" y="64700"/>
                </a:moveTo>
                <a:lnTo>
                  <a:pt x="284040" y="79742"/>
                </a:lnTo>
                <a:lnTo>
                  <a:pt x="282298" y="79742"/>
                </a:lnTo>
                <a:lnTo>
                  <a:pt x="282298" y="73345"/>
                </a:lnTo>
                <a:lnTo>
                  <a:pt x="281791" y="79742"/>
                </a:lnTo>
                <a:lnTo>
                  <a:pt x="279860" y="79742"/>
                </a:lnTo>
                <a:lnTo>
                  <a:pt x="279353" y="73345"/>
                </a:lnTo>
                <a:lnTo>
                  <a:pt x="279353" y="79742"/>
                </a:lnTo>
                <a:lnTo>
                  <a:pt x="277611" y="79742"/>
                </a:lnTo>
                <a:lnTo>
                  <a:pt x="277611" y="64700"/>
                </a:lnTo>
                <a:lnTo>
                  <a:pt x="280430" y="64700"/>
                </a:lnTo>
                <a:lnTo>
                  <a:pt x="280841" y="69830"/>
                </a:lnTo>
                <a:lnTo>
                  <a:pt x="281253" y="64700"/>
                </a:lnTo>
                <a:close/>
                <a:moveTo>
                  <a:pt x="7347" y="80566"/>
                </a:moveTo>
                <a:lnTo>
                  <a:pt x="7347" y="95608"/>
                </a:lnTo>
                <a:lnTo>
                  <a:pt x="5605" y="95608"/>
                </a:lnTo>
                <a:lnTo>
                  <a:pt x="5605" y="89211"/>
                </a:lnTo>
                <a:lnTo>
                  <a:pt x="5099" y="95608"/>
                </a:lnTo>
                <a:lnTo>
                  <a:pt x="3167" y="95608"/>
                </a:lnTo>
                <a:lnTo>
                  <a:pt x="2629" y="89211"/>
                </a:lnTo>
                <a:lnTo>
                  <a:pt x="2629" y="95608"/>
                </a:lnTo>
                <a:lnTo>
                  <a:pt x="918" y="95608"/>
                </a:lnTo>
                <a:lnTo>
                  <a:pt x="918" y="80566"/>
                </a:lnTo>
                <a:lnTo>
                  <a:pt x="3705" y="80566"/>
                </a:lnTo>
                <a:lnTo>
                  <a:pt x="4117" y="85696"/>
                </a:lnTo>
                <a:lnTo>
                  <a:pt x="4529" y="80566"/>
                </a:lnTo>
                <a:close/>
                <a:moveTo>
                  <a:pt x="14821" y="80566"/>
                </a:moveTo>
                <a:lnTo>
                  <a:pt x="14821" y="95608"/>
                </a:lnTo>
                <a:lnTo>
                  <a:pt x="13079" y="95608"/>
                </a:lnTo>
                <a:lnTo>
                  <a:pt x="13079" y="89211"/>
                </a:lnTo>
                <a:lnTo>
                  <a:pt x="12573" y="95608"/>
                </a:lnTo>
                <a:lnTo>
                  <a:pt x="10641" y="95608"/>
                </a:lnTo>
                <a:lnTo>
                  <a:pt x="10134" y="89211"/>
                </a:lnTo>
                <a:lnTo>
                  <a:pt x="10134" y="95608"/>
                </a:lnTo>
                <a:lnTo>
                  <a:pt x="8392" y="95608"/>
                </a:lnTo>
                <a:lnTo>
                  <a:pt x="8392" y="80566"/>
                </a:lnTo>
                <a:lnTo>
                  <a:pt x="11179" y="80566"/>
                </a:lnTo>
                <a:lnTo>
                  <a:pt x="11591" y="85696"/>
                </a:lnTo>
                <a:lnTo>
                  <a:pt x="12034" y="80566"/>
                </a:lnTo>
                <a:close/>
                <a:moveTo>
                  <a:pt x="22295" y="80566"/>
                </a:moveTo>
                <a:lnTo>
                  <a:pt x="22295" y="95608"/>
                </a:lnTo>
                <a:lnTo>
                  <a:pt x="20553" y="95608"/>
                </a:lnTo>
                <a:lnTo>
                  <a:pt x="20553" y="89211"/>
                </a:lnTo>
                <a:lnTo>
                  <a:pt x="20047" y="95608"/>
                </a:lnTo>
                <a:lnTo>
                  <a:pt x="18115" y="95608"/>
                </a:lnTo>
                <a:lnTo>
                  <a:pt x="17608" y="89211"/>
                </a:lnTo>
                <a:lnTo>
                  <a:pt x="17608" y="95608"/>
                </a:lnTo>
                <a:lnTo>
                  <a:pt x="15866" y="95608"/>
                </a:lnTo>
                <a:lnTo>
                  <a:pt x="15866" y="80566"/>
                </a:lnTo>
                <a:lnTo>
                  <a:pt x="18653" y="80566"/>
                </a:lnTo>
                <a:lnTo>
                  <a:pt x="19096" y="85696"/>
                </a:lnTo>
                <a:lnTo>
                  <a:pt x="19508" y="80566"/>
                </a:lnTo>
                <a:close/>
                <a:moveTo>
                  <a:pt x="29769" y="80566"/>
                </a:moveTo>
                <a:lnTo>
                  <a:pt x="29769" y="95608"/>
                </a:lnTo>
                <a:lnTo>
                  <a:pt x="28059" y="95608"/>
                </a:lnTo>
                <a:lnTo>
                  <a:pt x="28059" y="89211"/>
                </a:lnTo>
                <a:lnTo>
                  <a:pt x="27520" y="95608"/>
                </a:lnTo>
                <a:lnTo>
                  <a:pt x="25589" y="95608"/>
                </a:lnTo>
                <a:lnTo>
                  <a:pt x="25082" y="89211"/>
                </a:lnTo>
                <a:lnTo>
                  <a:pt x="25082" y="95608"/>
                </a:lnTo>
                <a:lnTo>
                  <a:pt x="23340" y="95608"/>
                </a:lnTo>
                <a:lnTo>
                  <a:pt x="23340" y="80566"/>
                </a:lnTo>
                <a:lnTo>
                  <a:pt x="26159" y="80566"/>
                </a:lnTo>
                <a:lnTo>
                  <a:pt x="26570" y="85696"/>
                </a:lnTo>
                <a:lnTo>
                  <a:pt x="26982" y="80566"/>
                </a:lnTo>
                <a:close/>
                <a:moveTo>
                  <a:pt x="37243" y="80566"/>
                </a:moveTo>
                <a:lnTo>
                  <a:pt x="37243" y="95608"/>
                </a:lnTo>
                <a:lnTo>
                  <a:pt x="35533" y="95608"/>
                </a:lnTo>
                <a:lnTo>
                  <a:pt x="35533" y="89211"/>
                </a:lnTo>
                <a:lnTo>
                  <a:pt x="34994" y="95608"/>
                </a:lnTo>
                <a:lnTo>
                  <a:pt x="33094" y="95608"/>
                </a:lnTo>
                <a:lnTo>
                  <a:pt x="32556" y="89211"/>
                </a:lnTo>
                <a:lnTo>
                  <a:pt x="32556" y="95608"/>
                </a:lnTo>
                <a:lnTo>
                  <a:pt x="30814" y="95608"/>
                </a:lnTo>
                <a:lnTo>
                  <a:pt x="30814" y="80566"/>
                </a:lnTo>
                <a:lnTo>
                  <a:pt x="33633" y="80566"/>
                </a:lnTo>
                <a:lnTo>
                  <a:pt x="34044" y="85696"/>
                </a:lnTo>
                <a:lnTo>
                  <a:pt x="34456" y="80566"/>
                </a:lnTo>
                <a:close/>
                <a:moveTo>
                  <a:pt x="44748" y="80566"/>
                </a:moveTo>
                <a:lnTo>
                  <a:pt x="44748" y="95608"/>
                </a:lnTo>
                <a:lnTo>
                  <a:pt x="43007" y="95608"/>
                </a:lnTo>
                <a:lnTo>
                  <a:pt x="43007" y="89211"/>
                </a:lnTo>
                <a:lnTo>
                  <a:pt x="42468" y="95608"/>
                </a:lnTo>
                <a:lnTo>
                  <a:pt x="40568" y="95608"/>
                </a:lnTo>
                <a:lnTo>
                  <a:pt x="40030" y="89211"/>
                </a:lnTo>
                <a:lnTo>
                  <a:pt x="40030" y="95608"/>
                </a:lnTo>
                <a:lnTo>
                  <a:pt x="38320" y="95608"/>
                </a:lnTo>
                <a:lnTo>
                  <a:pt x="38320" y="80566"/>
                </a:lnTo>
                <a:lnTo>
                  <a:pt x="41106" y="80566"/>
                </a:lnTo>
                <a:lnTo>
                  <a:pt x="41518" y="85696"/>
                </a:lnTo>
                <a:lnTo>
                  <a:pt x="41930" y="80566"/>
                </a:lnTo>
                <a:close/>
                <a:moveTo>
                  <a:pt x="52222" y="80566"/>
                </a:moveTo>
                <a:lnTo>
                  <a:pt x="52222" y="95608"/>
                </a:lnTo>
                <a:lnTo>
                  <a:pt x="50480" y="95608"/>
                </a:lnTo>
                <a:lnTo>
                  <a:pt x="50480" y="89211"/>
                </a:lnTo>
                <a:lnTo>
                  <a:pt x="49942" y="95608"/>
                </a:lnTo>
                <a:lnTo>
                  <a:pt x="48042" y="95608"/>
                </a:lnTo>
                <a:lnTo>
                  <a:pt x="47504" y="89211"/>
                </a:lnTo>
                <a:lnTo>
                  <a:pt x="47504" y="95608"/>
                </a:lnTo>
                <a:lnTo>
                  <a:pt x="45793" y="95608"/>
                </a:lnTo>
                <a:lnTo>
                  <a:pt x="45793" y="80566"/>
                </a:lnTo>
                <a:lnTo>
                  <a:pt x="48580" y="80566"/>
                </a:lnTo>
                <a:lnTo>
                  <a:pt x="48992" y="85696"/>
                </a:lnTo>
                <a:lnTo>
                  <a:pt x="49404" y="80566"/>
                </a:lnTo>
                <a:close/>
                <a:moveTo>
                  <a:pt x="59696" y="80566"/>
                </a:moveTo>
                <a:lnTo>
                  <a:pt x="59696" y="95608"/>
                </a:lnTo>
                <a:lnTo>
                  <a:pt x="57954" y="95608"/>
                </a:lnTo>
                <a:lnTo>
                  <a:pt x="57954" y="89211"/>
                </a:lnTo>
                <a:lnTo>
                  <a:pt x="57448" y="95608"/>
                </a:lnTo>
                <a:lnTo>
                  <a:pt x="55516" y="95608"/>
                </a:lnTo>
                <a:lnTo>
                  <a:pt x="54978" y="89211"/>
                </a:lnTo>
                <a:lnTo>
                  <a:pt x="54978" y="95608"/>
                </a:lnTo>
                <a:lnTo>
                  <a:pt x="53267" y="95608"/>
                </a:lnTo>
                <a:lnTo>
                  <a:pt x="53267" y="80566"/>
                </a:lnTo>
                <a:lnTo>
                  <a:pt x="56054" y="80566"/>
                </a:lnTo>
                <a:lnTo>
                  <a:pt x="56466" y="85696"/>
                </a:lnTo>
                <a:lnTo>
                  <a:pt x="56878" y="80566"/>
                </a:lnTo>
                <a:close/>
                <a:moveTo>
                  <a:pt x="67170" y="80566"/>
                </a:moveTo>
                <a:lnTo>
                  <a:pt x="67170" y="95608"/>
                </a:lnTo>
                <a:lnTo>
                  <a:pt x="65428" y="95608"/>
                </a:lnTo>
                <a:lnTo>
                  <a:pt x="65428" y="89211"/>
                </a:lnTo>
                <a:lnTo>
                  <a:pt x="64922" y="95608"/>
                </a:lnTo>
                <a:lnTo>
                  <a:pt x="62990" y="95608"/>
                </a:lnTo>
                <a:lnTo>
                  <a:pt x="62483" y="89211"/>
                </a:lnTo>
                <a:lnTo>
                  <a:pt x="62483" y="95608"/>
                </a:lnTo>
                <a:lnTo>
                  <a:pt x="60741" y="95608"/>
                </a:lnTo>
                <a:lnTo>
                  <a:pt x="60741" y="80566"/>
                </a:lnTo>
                <a:lnTo>
                  <a:pt x="63528" y="80566"/>
                </a:lnTo>
                <a:lnTo>
                  <a:pt x="63940" y="85696"/>
                </a:lnTo>
                <a:lnTo>
                  <a:pt x="64383" y="80566"/>
                </a:lnTo>
                <a:close/>
                <a:moveTo>
                  <a:pt x="74644" y="80566"/>
                </a:moveTo>
                <a:lnTo>
                  <a:pt x="74644" y="95608"/>
                </a:lnTo>
                <a:lnTo>
                  <a:pt x="72902" y="95608"/>
                </a:lnTo>
                <a:lnTo>
                  <a:pt x="72902" y="89211"/>
                </a:lnTo>
                <a:lnTo>
                  <a:pt x="72395" y="95608"/>
                </a:lnTo>
                <a:lnTo>
                  <a:pt x="70464" y="95608"/>
                </a:lnTo>
                <a:lnTo>
                  <a:pt x="69957" y="89211"/>
                </a:lnTo>
                <a:lnTo>
                  <a:pt x="69957" y="95608"/>
                </a:lnTo>
                <a:lnTo>
                  <a:pt x="68215" y="95608"/>
                </a:lnTo>
                <a:lnTo>
                  <a:pt x="68215" y="80566"/>
                </a:lnTo>
                <a:lnTo>
                  <a:pt x="71002" y="80566"/>
                </a:lnTo>
                <a:lnTo>
                  <a:pt x="71445" y="85696"/>
                </a:lnTo>
                <a:lnTo>
                  <a:pt x="71857" y="80566"/>
                </a:lnTo>
                <a:close/>
                <a:moveTo>
                  <a:pt x="82118" y="80566"/>
                </a:moveTo>
                <a:lnTo>
                  <a:pt x="82118" y="95608"/>
                </a:lnTo>
                <a:lnTo>
                  <a:pt x="80376" y="95608"/>
                </a:lnTo>
                <a:lnTo>
                  <a:pt x="80376" y="89211"/>
                </a:lnTo>
                <a:lnTo>
                  <a:pt x="79869" y="95608"/>
                </a:lnTo>
                <a:lnTo>
                  <a:pt x="77969" y="95608"/>
                </a:lnTo>
                <a:lnTo>
                  <a:pt x="77431" y="89211"/>
                </a:lnTo>
                <a:lnTo>
                  <a:pt x="77431" y="95608"/>
                </a:lnTo>
                <a:lnTo>
                  <a:pt x="75689" y="95608"/>
                </a:lnTo>
                <a:lnTo>
                  <a:pt x="75689" y="80566"/>
                </a:lnTo>
                <a:lnTo>
                  <a:pt x="78508" y="80566"/>
                </a:lnTo>
                <a:lnTo>
                  <a:pt x="78919" y="85696"/>
                </a:lnTo>
                <a:lnTo>
                  <a:pt x="79331" y="80566"/>
                </a:lnTo>
                <a:close/>
                <a:moveTo>
                  <a:pt x="89623" y="80566"/>
                </a:moveTo>
                <a:lnTo>
                  <a:pt x="89623" y="95608"/>
                </a:lnTo>
                <a:lnTo>
                  <a:pt x="87882" y="95608"/>
                </a:lnTo>
                <a:lnTo>
                  <a:pt x="87882" y="89211"/>
                </a:lnTo>
                <a:lnTo>
                  <a:pt x="87343" y="95608"/>
                </a:lnTo>
                <a:lnTo>
                  <a:pt x="85443" y="95608"/>
                </a:lnTo>
                <a:lnTo>
                  <a:pt x="84905" y="89211"/>
                </a:lnTo>
                <a:lnTo>
                  <a:pt x="84905" y="95608"/>
                </a:lnTo>
                <a:lnTo>
                  <a:pt x="83163" y="95608"/>
                </a:lnTo>
                <a:lnTo>
                  <a:pt x="83163" y="80566"/>
                </a:lnTo>
                <a:lnTo>
                  <a:pt x="85982" y="80566"/>
                </a:lnTo>
                <a:lnTo>
                  <a:pt x="86393" y="85696"/>
                </a:lnTo>
                <a:lnTo>
                  <a:pt x="86805" y="80566"/>
                </a:lnTo>
                <a:close/>
                <a:moveTo>
                  <a:pt x="97097" y="80566"/>
                </a:moveTo>
                <a:lnTo>
                  <a:pt x="97097" y="95608"/>
                </a:lnTo>
                <a:lnTo>
                  <a:pt x="95356" y="95608"/>
                </a:lnTo>
                <a:lnTo>
                  <a:pt x="95356" y="89211"/>
                </a:lnTo>
                <a:lnTo>
                  <a:pt x="94817" y="95608"/>
                </a:lnTo>
                <a:lnTo>
                  <a:pt x="92917" y="95608"/>
                </a:lnTo>
                <a:lnTo>
                  <a:pt x="92379" y="89211"/>
                </a:lnTo>
                <a:lnTo>
                  <a:pt x="92379" y="95608"/>
                </a:lnTo>
                <a:lnTo>
                  <a:pt x="90637" y="95608"/>
                </a:lnTo>
                <a:lnTo>
                  <a:pt x="90637" y="80566"/>
                </a:lnTo>
                <a:lnTo>
                  <a:pt x="93455" y="80566"/>
                </a:lnTo>
                <a:lnTo>
                  <a:pt x="93867" y="85696"/>
                </a:lnTo>
                <a:lnTo>
                  <a:pt x="94279" y="80566"/>
                </a:lnTo>
                <a:close/>
                <a:moveTo>
                  <a:pt x="104571" y="80566"/>
                </a:moveTo>
                <a:lnTo>
                  <a:pt x="104571" y="95608"/>
                </a:lnTo>
                <a:lnTo>
                  <a:pt x="102829" y="95608"/>
                </a:lnTo>
                <a:lnTo>
                  <a:pt x="102829" y="89211"/>
                </a:lnTo>
                <a:lnTo>
                  <a:pt x="102323" y="95608"/>
                </a:lnTo>
                <a:lnTo>
                  <a:pt x="100391" y="95608"/>
                </a:lnTo>
                <a:lnTo>
                  <a:pt x="99853" y="89211"/>
                </a:lnTo>
                <a:lnTo>
                  <a:pt x="99853" y="95608"/>
                </a:lnTo>
                <a:lnTo>
                  <a:pt x="98142" y="95608"/>
                </a:lnTo>
                <a:lnTo>
                  <a:pt x="98142" y="80566"/>
                </a:lnTo>
                <a:lnTo>
                  <a:pt x="100929" y="80566"/>
                </a:lnTo>
                <a:lnTo>
                  <a:pt x="101341" y="85696"/>
                </a:lnTo>
                <a:lnTo>
                  <a:pt x="101753" y="80566"/>
                </a:lnTo>
                <a:close/>
                <a:moveTo>
                  <a:pt x="112045" y="80566"/>
                </a:moveTo>
                <a:lnTo>
                  <a:pt x="112045" y="95608"/>
                </a:lnTo>
                <a:lnTo>
                  <a:pt x="110303" y="95608"/>
                </a:lnTo>
                <a:lnTo>
                  <a:pt x="110303" y="89211"/>
                </a:lnTo>
                <a:lnTo>
                  <a:pt x="109797" y="95608"/>
                </a:lnTo>
                <a:lnTo>
                  <a:pt x="107865" y="95608"/>
                </a:lnTo>
                <a:lnTo>
                  <a:pt x="107358" y="89211"/>
                </a:lnTo>
                <a:lnTo>
                  <a:pt x="107358" y="95608"/>
                </a:lnTo>
                <a:lnTo>
                  <a:pt x="105616" y="95608"/>
                </a:lnTo>
                <a:lnTo>
                  <a:pt x="105616" y="80566"/>
                </a:lnTo>
                <a:lnTo>
                  <a:pt x="108403" y="80566"/>
                </a:lnTo>
                <a:lnTo>
                  <a:pt x="108815" y="85696"/>
                </a:lnTo>
                <a:lnTo>
                  <a:pt x="109258" y="80566"/>
                </a:lnTo>
                <a:close/>
                <a:moveTo>
                  <a:pt x="119519" y="80566"/>
                </a:moveTo>
                <a:lnTo>
                  <a:pt x="119519" y="95608"/>
                </a:lnTo>
                <a:lnTo>
                  <a:pt x="117777" y="95608"/>
                </a:lnTo>
                <a:lnTo>
                  <a:pt x="117777" y="89211"/>
                </a:lnTo>
                <a:lnTo>
                  <a:pt x="117271" y="95608"/>
                </a:lnTo>
                <a:lnTo>
                  <a:pt x="115339" y="95608"/>
                </a:lnTo>
                <a:lnTo>
                  <a:pt x="114832" y="89211"/>
                </a:lnTo>
                <a:lnTo>
                  <a:pt x="114832" y="95608"/>
                </a:lnTo>
                <a:lnTo>
                  <a:pt x="113090" y="95608"/>
                </a:lnTo>
                <a:lnTo>
                  <a:pt x="113090" y="80566"/>
                </a:lnTo>
                <a:lnTo>
                  <a:pt x="115877" y="80566"/>
                </a:lnTo>
                <a:lnTo>
                  <a:pt x="116320" y="85696"/>
                </a:lnTo>
                <a:lnTo>
                  <a:pt x="116732" y="80566"/>
                </a:lnTo>
                <a:close/>
                <a:moveTo>
                  <a:pt x="126993" y="80566"/>
                </a:moveTo>
                <a:lnTo>
                  <a:pt x="126993" y="95608"/>
                </a:lnTo>
                <a:lnTo>
                  <a:pt x="125283" y="95608"/>
                </a:lnTo>
                <a:lnTo>
                  <a:pt x="125283" y="89211"/>
                </a:lnTo>
                <a:lnTo>
                  <a:pt x="124744" y="95608"/>
                </a:lnTo>
                <a:lnTo>
                  <a:pt x="122813" y="95608"/>
                </a:lnTo>
                <a:lnTo>
                  <a:pt x="122306" y="89211"/>
                </a:lnTo>
                <a:lnTo>
                  <a:pt x="122306" y="95608"/>
                </a:lnTo>
                <a:lnTo>
                  <a:pt x="120564" y="95608"/>
                </a:lnTo>
                <a:lnTo>
                  <a:pt x="120564" y="80566"/>
                </a:lnTo>
                <a:lnTo>
                  <a:pt x="123351" y="80566"/>
                </a:lnTo>
                <a:lnTo>
                  <a:pt x="123794" y="85696"/>
                </a:lnTo>
                <a:lnTo>
                  <a:pt x="124206" y="80566"/>
                </a:lnTo>
                <a:close/>
                <a:moveTo>
                  <a:pt x="134467" y="80566"/>
                </a:moveTo>
                <a:lnTo>
                  <a:pt x="134467" y="95608"/>
                </a:lnTo>
                <a:lnTo>
                  <a:pt x="132757" y="95608"/>
                </a:lnTo>
                <a:lnTo>
                  <a:pt x="132757" y="89211"/>
                </a:lnTo>
                <a:lnTo>
                  <a:pt x="132218" y="95608"/>
                </a:lnTo>
                <a:lnTo>
                  <a:pt x="130318" y="95608"/>
                </a:lnTo>
                <a:lnTo>
                  <a:pt x="129780" y="89211"/>
                </a:lnTo>
                <a:lnTo>
                  <a:pt x="129780" y="95608"/>
                </a:lnTo>
                <a:lnTo>
                  <a:pt x="128038" y="95608"/>
                </a:lnTo>
                <a:lnTo>
                  <a:pt x="128038" y="80566"/>
                </a:lnTo>
                <a:lnTo>
                  <a:pt x="130857" y="80566"/>
                </a:lnTo>
                <a:lnTo>
                  <a:pt x="131268" y="85696"/>
                </a:lnTo>
                <a:lnTo>
                  <a:pt x="131680" y="80566"/>
                </a:lnTo>
                <a:close/>
                <a:moveTo>
                  <a:pt x="141941" y="80566"/>
                </a:moveTo>
                <a:lnTo>
                  <a:pt x="141941" y="95608"/>
                </a:lnTo>
                <a:lnTo>
                  <a:pt x="140231" y="95608"/>
                </a:lnTo>
                <a:lnTo>
                  <a:pt x="140231" y="89211"/>
                </a:lnTo>
                <a:lnTo>
                  <a:pt x="139692" y="95608"/>
                </a:lnTo>
                <a:lnTo>
                  <a:pt x="137792" y="95608"/>
                </a:lnTo>
                <a:lnTo>
                  <a:pt x="137254" y="89211"/>
                </a:lnTo>
                <a:lnTo>
                  <a:pt x="137254" y="95608"/>
                </a:lnTo>
                <a:lnTo>
                  <a:pt x="135512" y="95608"/>
                </a:lnTo>
                <a:lnTo>
                  <a:pt x="135512" y="80566"/>
                </a:lnTo>
                <a:lnTo>
                  <a:pt x="138330" y="80566"/>
                </a:lnTo>
                <a:lnTo>
                  <a:pt x="138742" y="85696"/>
                </a:lnTo>
                <a:lnTo>
                  <a:pt x="139154" y="80566"/>
                </a:lnTo>
                <a:close/>
                <a:moveTo>
                  <a:pt x="149446" y="80566"/>
                </a:moveTo>
                <a:lnTo>
                  <a:pt x="149446" y="95608"/>
                </a:lnTo>
                <a:lnTo>
                  <a:pt x="147705" y="95608"/>
                </a:lnTo>
                <a:lnTo>
                  <a:pt x="147705" y="89211"/>
                </a:lnTo>
                <a:lnTo>
                  <a:pt x="147166" y="95608"/>
                </a:lnTo>
                <a:lnTo>
                  <a:pt x="145266" y="95608"/>
                </a:lnTo>
                <a:lnTo>
                  <a:pt x="144728" y="89211"/>
                </a:lnTo>
                <a:lnTo>
                  <a:pt x="144728" y="95608"/>
                </a:lnTo>
                <a:lnTo>
                  <a:pt x="142986" y="95608"/>
                </a:lnTo>
                <a:lnTo>
                  <a:pt x="142986" y="80566"/>
                </a:lnTo>
                <a:lnTo>
                  <a:pt x="145804" y="80566"/>
                </a:lnTo>
                <a:lnTo>
                  <a:pt x="146216" y="85696"/>
                </a:lnTo>
                <a:lnTo>
                  <a:pt x="146628" y="80566"/>
                </a:lnTo>
                <a:close/>
                <a:moveTo>
                  <a:pt x="156920" y="80566"/>
                </a:moveTo>
                <a:lnTo>
                  <a:pt x="156920" y="95608"/>
                </a:lnTo>
                <a:lnTo>
                  <a:pt x="155178" y="95608"/>
                </a:lnTo>
                <a:lnTo>
                  <a:pt x="155178" y="89211"/>
                </a:lnTo>
                <a:lnTo>
                  <a:pt x="154640" y="95608"/>
                </a:lnTo>
                <a:lnTo>
                  <a:pt x="152740" y="95608"/>
                </a:lnTo>
                <a:lnTo>
                  <a:pt x="152233" y="89211"/>
                </a:lnTo>
                <a:lnTo>
                  <a:pt x="152233" y="95608"/>
                </a:lnTo>
                <a:lnTo>
                  <a:pt x="150491" y="95608"/>
                </a:lnTo>
                <a:lnTo>
                  <a:pt x="150491" y="80566"/>
                </a:lnTo>
                <a:lnTo>
                  <a:pt x="153278" y="80566"/>
                </a:lnTo>
                <a:lnTo>
                  <a:pt x="153690" y="85696"/>
                </a:lnTo>
                <a:lnTo>
                  <a:pt x="154133" y="80566"/>
                </a:lnTo>
                <a:close/>
                <a:moveTo>
                  <a:pt x="164394" y="80566"/>
                </a:moveTo>
                <a:lnTo>
                  <a:pt x="164394" y="95608"/>
                </a:lnTo>
                <a:lnTo>
                  <a:pt x="162652" y="95608"/>
                </a:lnTo>
                <a:lnTo>
                  <a:pt x="162652" y="89211"/>
                </a:lnTo>
                <a:lnTo>
                  <a:pt x="162146" y="95608"/>
                </a:lnTo>
                <a:lnTo>
                  <a:pt x="160214" y="95608"/>
                </a:lnTo>
                <a:lnTo>
                  <a:pt x="159707" y="89211"/>
                </a:lnTo>
                <a:lnTo>
                  <a:pt x="159707" y="95608"/>
                </a:lnTo>
                <a:lnTo>
                  <a:pt x="157965" y="95608"/>
                </a:lnTo>
                <a:lnTo>
                  <a:pt x="157965" y="80566"/>
                </a:lnTo>
                <a:lnTo>
                  <a:pt x="160752" y="80566"/>
                </a:lnTo>
                <a:lnTo>
                  <a:pt x="161164" y="85696"/>
                </a:lnTo>
                <a:lnTo>
                  <a:pt x="161607" y="80566"/>
                </a:lnTo>
                <a:close/>
                <a:moveTo>
                  <a:pt x="171868" y="80566"/>
                </a:moveTo>
                <a:lnTo>
                  <a:pt x="171868" y="95608"/>
                </a:lnTo>
                <a:lnTo>
                  <a:pt x="170126" y="95608"/>
                </a:lnTo>
                <a:lnTo>
                  <a:pt x="170126" y="89211"/>
                </a:lnTo>
                <a:lnTo>
                  <a:pt x="169620" y="95608"/>
                </a:lnTo>
                <a:lnTo>
                  <a:pt x="167688" y="95608"/>
                </a:lnTo>
                <a:lnTo>
                  <a:pt x="167181" y="89211"/>
                </a:lnTo>
                <a:lnTo>
                  <a:pt x="167181" y="95608"/>
                </a:lnTo>
                <a:lnTo>
                  <a:pt x="165439" y="95608"/>
                </a:lnTo>
                <a:lnTo>
                  <a:pt x="165439" y="80566"/>
                </a:lnTo>
                <a:lnTo>
                  <a:pt x="168226" y="80566"/>
                </a:lnTo>
                <a:lnTo>
                  <a:pt x="168638" y="85696"/>
                </a:lnTo>
                <a:lnTo>
                  <a:pt x="169081" y="80566"/>
                </a:lnTo>
                <a:close/>
                <a:moveTo>
                  <a:pt x="179342" y="80566"/>
                </a:moveTo>
                <a:lnTo>
                  <a:pt x="179342" y="95608"/>
                </a:lnTo>
                <a:lnTo>
                  <a:pt x="177600" y="95608"/>
                </a:lnTo>
                <a:lnTo>
                  <a:pt x="177600" y="89211"/>
                </a:lnTo>
                <a:lnTo>
                  <a:pt x="177093" y="95608"/>
                </a:lnTo>
                <a:lnTo>
                  <a:pt x="175193" y="95608"/>
                </a:lnTo>
                <a:lnTo>
                  <a:pt x="174655" y="89211"/>
                </a:lnTo>
                <a:lnTo>
                  <a:pt x="174655" y="95608"/>
                </a:lnTo>
                <a:lnTo>
                  <a:pt x="172913" y="95608"/>
                </a:lnTo>
                <a:lnTo>
                  <a:pt x="172913" y="80566"/>
                </a:lnTo>
                <a:lnTo>
                  <a:pt x="175732" y="80566"/>
                </a:lnTo>
                <a:lnTo>
                  <a:pt x="176143" y="85696"/>
                </a:lnTo>
                <a:lnTo>
                  <a:pt x="176555" y="80566"/>
                </a:lnTo>
                <a:close/>
                <a:moveTo>
                  <a:pt x="186816" y="80566"/>
                </a:moveTo>
                <a:lnTo>
                  <a:pt x="186816" y="95608"/>
                </a:lnTo>
                <a:lnTo>
                  <a:pt x="185106" y="95608"/>
                </a:lnTo>
                <a:lnTo>
                  <a:pt x="185106" y="89211"/>
                </a:lnTo>
                <a:lnTo>
                  <a:pt x="184567" y="95608"/>
                </a:lnTo>
                <a:lnTo>
                  <a:pt x="182667" y="95608"/>
                </a:lnTo>
                <a:lnTo>
                  <a:pt x="182129" y="89211"/>
                </a:lnTo>
                <a:lnTo>
                  <a:pt x="182129" y="95608"/>
                </a:lnTo>
                <a:lnTo>
                  <a:pt x="180387" y="95608"/>
                </a:lnTo>
                <a:lnTo>
                  <a:pt x="180387" y="80566"/>
                </a:lnTo>
                <a:lnTo>
                  <a:pt x="183206" y="80566"/>
                </a:lnTo>
                <a:lnTo>
                  <a:pt x="183617" y="85696"/>
                </a:lnTo>
                <a:lnTo>
                  <a:pt x="184029" y="80566"/>
                </a:lnTo>
                <a:close/>
                <a:moveTo>
                  <a:pt x="194321" y="80566"/>
                </a:moveTo>
                <a:lnTo>
                  <a:pt x="194321" y="95608"/>
                </a:lnTo>
                <a:lnTo>
                  <a:pt x="192580" y="95608"/>
                </a:lnTo>
                <a:lnTo>
                  <a:pt x="192580" y="89211"/>
                </a:lnTo>
                <a:lnTo>
                  <a:pt x="192041" y="95608"/>
                </a:lnTo>
                <a:lnTo>
                  <a:pt x="190141" y="95608"/>
                </a:lnTo>
                <a:lnTo>
                  <a:pt x="189603" y="89211"/>
                </a:lnTo>
                <a:lnTo>
                  <a:pt x="189603" y="95608"/>
                </a:lnTo>
                <a:lnTo>
                  <a:pt x="187861" y="95608"/>
                </a:lnTo>
                <a:lnTo>
                  <a:pt x="187861" y="80566"/>
                </a:lnTo>
                <a:lnTo>
                  <a:pt x="190679" y="80566"/>
                </a:lnTo>
                <a:lnTo>
                  <a:pt x="191091" y="85696"/>
                </a:lnTo>
                <a:lnTo>
                  <a:pt x="191503" y="80566"/>
                </a:lnTo>
                <a:close/>
                <a:moveTo>
                  <a:pt x="201795" y="80566"/>
                </a:moveTo>
                <a:lnTo>
                  <a:pt x="201795" y="95608"/>
                </a:lnTo>
                <a:lnTo>
                  <a:pt x="200054" y="95608"/>
                </a:lnTo>
                <a:lnTo>
                  <a:pt x="200054" y="89211"/>
                </a:lnTo>
                <a:lnTo>
                  <a:pt x="199515" y="95608"/>
                </a:lnTo>
                <a:lnTo>
                  <a:pt x="197615" y="95608"/>
                </a:lnTo>
                <a:lnTo>
                  <a:pt x="197077" y="89211"/>
                </a:lnTo>
                <a:lnTo>
                  <a:pt x="197077" y="95608"/>
                </a:lnTo>
                <a:lnTo>
                  <a:pt x="195366" y="95608"/>
                </a:lnTo>
                <a:lnTo>
                  <a:pt x="195366" y="80566"/>
                </a:lnTo>
                <a:lnTo>
                  <a:pt x="198153" y="80566"/>
                </a:lnTo>
                <a:lnTo>
                  <a:pt x="198565" y="85696"/>
                </a:lnTo>
                <a:lnTo>
                  <a:pt x="198977" y="80566"/>
                </a:lnTo>
                <a:close/>
                <a:moveTo>
                  <a:pt x="209269" y="80566"/>
                </a:moveTo>
                <a:lnTo>
                  <a:pt x="209269" y="95608"/>
                </a:lnTo>
                <a:lnTo>
                  <a:pt x="207527" y="95608"/>
                </a:lnTo>
                <a:lnTo>
                  <a:pt x="207527" y="89211"/>
                </a:lnTo>
                <a:lnTo>
                  <a:pt x="207021" y="95608"/>
                </a:lnTo>
                <a:lnTo>
                  <a:pt x="205089" y="95608"/>
                </a:lnTo>
                <a:lnTo>
                  <a:pt x="204582" y="89211"/>
                </a:lnTo>
                <a:lnTo>
                  <a:pt x="204582" y="95608"/>
                </a:lnTo>
                <a:lnTo>
                  <a:pt x="202840" y="95608"/>
                </a:lnTo>
                <a:lnTo>
                  <a:pt x="202840" y="80566"/>
                </a:lnTo>
                <a:lnTo>
                  <a:pt x="205627" y="80566"/>
                </a:lnTo>
                <a:lnTo>
                  <a:pt x="206039" y="85696"/>
                </a:lnTo>
                <a:lnTo>
                  <a:pt x="206451" y="80566"/>
                </a:lnTo>
                <a:close/>
                <a:moveTo>
                  <a:pt x="216743" y="80566"/>
                </a:moveTo>
                <a:lnTo>
                  <a:pt x="216743" y="95608"/>
                </a:lnTo>
                <a:lnTo>
                  <a:pt x="215001" y="95608"/>
                </a:lnTo>
                <a:lnTo>
                  <a:pt x="215001" y="89211"/>
                </a:lnTo>
                <a:lnTo>
                  <a:pt x="214495" y="95608"/>
                </a:lnTo>
                <a:lnTo>
                  <a:pt x="212563" y="95608"/>
                </a:lnTo>
                <a:lnTo>
                  <a:pt x="212056" y="89211"/>
                </a:lnTo>
                <a:lnTo>
                  <a:pt x="212056" y="95608"/>
                </a:lnTo>
                <a:lnTo>
                  <a:pt x="210314" y="95608"/>
                </a:lnTo>
                <a:lnTo>
                  <a:pt x="210314" y="80566"/>
                </a:lnTo>
                <a:lnTo>
                  <a:pt x="213101" y="80566"/>
                </a:lnTo>
                <a:lnTo>
                  <a:pt x="213513" y="85696"/>
                </a:lnTo>
                <a:lnTo>
                  <a:pt x="213956" y="80566"/>
                </a:lnTo>
                <a:close/>
                <a:moveTo>
                  <a:pt x="224217" y="80566"/>
                </a:moveTo>
                <a:lnTo>
                  <a:pt x="224217" y="95608"/>
                </a:lnTo>
                <a:lnTo>
                  <a:pt x="222475" y="95608"/>
                </a:lnTo>
                <a:lnTo>
                  <a:pt x="222475" y="89211"/>
                </a:lnTo>
                <a:lnTo>
                  <a:pt x="221969" y="95608"/>
                </a:lnTo>
                <a:lnTo>
                  <a:pt x="220037" y="95608"/>
                </a:lnTo>
                <a:lnTo>
                  <a:pt x="219530" y="89211"/>
                </a:lnTo>
                <a:lnTo>
                  <a:pt x="219530" y="95608"/>
                </a:lnTo>
                <a:lnTo>
                  <a:pt x="217788" y="95608"/>
                </a:lnTo>
                <a:lnTo>
                  <a:pt x="217788" y="80566"/>
                </a:lnTo>
                <a:lnTo>
                  <a:pt x="220575" y="80566"/>
                </a:lnTo>
                <a:lnTo>
                  <a:pt x="221018" y="85696"/>
                </a:lnTo>
                <a:lnTo>
                  <a:pt x="221430" y="80566"/>
                </a:lnTo>
                <a:close/>
                <a:moveTo>
                  <a:pt x="231691" y="80566"/>
                </a:moveTo>
                <a:lnTo>
                  <a:pt x="231691" y="95608"/>
                </a:lnTo>
                <a:lnTo>
                  <a:pt x="229981" y="95608"/>
                </a:lnTo>
                <a:lnTo>
                  <a:pt x="229981" y="89211"/>
                </a:lnTo>
                <a:lnTo>
                  <a:pt x="229442" y="95608"/>
                </a:lnTo>
                <a:lnTo>
                  <a:pt x="227542" y="95608"/>
                </a:lnTo>
                <a:lnTo>
                  <a:pt x="227004" y="89211"/>
                </a:lnTo>
                <a:lnTo>
                  <a:pt x="227004" y="95608"/>
                </a:lnTo>
                <a:lnTo>
                  <a:pt x="225262" y="95608"/>
                </a:lnTo>
                <a:lnTo>
                  <a:pt x="225262" y="80566"/>
                </a:lnTo>
                <a:lnTo>
                  <a:pt x="228049" y="80566"/>
                </a:lnTo>
                <a:lnTo>
                  <a:pt x="228492" y="85696"/>
                </a:lnTo>
                <a:lnTo>
                  <a:pt x="228904" y="80566"/>
                </a:lnTo>
                <a:close/>
                <a:moveTo>
                  <a:pt x="239165" y="80566"/>
                </a:moveTo>
                <a:lnTo>
                  <a:pt x="239165" y="95608"/>
                </a:lnTo>
                <a:lnTo>
                  <a:pt x="237455" y="95608"/>
                </a:lnTo>
                <a:lnTo>
                  <a:pt x="237455" y="89211"/>
                </a:lnTo>
                <a:lnTo>
                  <a:pt x="236916" y="95608"/>
                </a:lnTo>
                <a:lnTo>
                  <a:pt x="235016" y="95608"/>
                </a:lnTo>
                <a:lnTo>
                  <a:pt x="234478" y="89211"/>
                </a:lnTo>
                <a:lnTo>
                  <a:pt x="234478" y="95608"/>
                </a:lnTo>
                <a:lnTo>
                  <a:pt x="232736" y="95608"/>
                </a:lnTo>
                <a:lnTo>
                  <a:pt x="232736" y="80566"/>
                </a:lnTo>
                <a:lnTo>
                  <a:pt x="235555" y="80566"/>
                </a:lnTo>
                <a:lnTo>
                  <a:pt x="235966" y="85696"/>
                </a:lnTo>
                <a:lnTo>
                  <a:pt x="236378" y="80566"/>
                </a:lnTo>
                <a:close/>
                <a:moveTo>
                  <a:pt x="246670" y="80566"/>
                </a:moveTo>
                <a:lnTo>
                  <a:pt x="246670" y="95608"/>
                </a:lnTo>
                <a:lnTo>
                  <a:pt x="244929" y="95608"/>
                </a:lnTo>
                <a:lnTo>
                  <a:pt x="244929" y="89211"/>
                </a:lnTo>
                <a:lnTo>
                  <a:pt x="244390" y="95608"/>
                </a:lnTo>
                <a:lnTo>
                  <a:pt x="242490" y="95608"/>
                </a:lnTo>
                <a:lnTo>
                  <a:pt x="241952" y="89211"/>
                </a:lnTo>
                <a:lnTo>
                  <a:pt x="241952" y="95608"/>
                </a:lnTo>
                <a:lnTo>
                  <a:pt x="240242" y="95608"/>
                </a:lnTo>
                <a:lnTo>
                  <a:pt x="240242" y="80566"/>
                </a:lnTo>
                <a:lnTo>
                  <a:pt x="243028" y="80566"/>
                </a:lnTo>
                <a:lnTo>
                  <a:pt x="243440" y="85696"/>
                </a:lnTo>
                <a:lnTo>
                  <a:pt x="243852" y="80566"/>
                </a:lnTo>
                <a:close/>
                <a:moveTo>
                  <a:pt x="254144" y="80566"/>
                </a:moveTo>
                <a:lnTo>
                  <a:pt x="254144" y="95608"/>
                </a:lnTo>
                <a:lnTo>
                  <a:pt x="252402" y="95608"/>
                </a:lnTo>
                <a:lnTo>
                  <a:pt x="252402" y="89211"/>
                </a:lnTo>
                <a:lnTo>
                  <a:pt x="251864" y="95608"/>
                </a:lnTo>
                <a:lnTo>
                  <a:pt x="249964" y="95608"/>
                </a:lnTo>
                <a:lnTo>
                  <a:pt x="249426" y="89211"/>
                </a:lnTo>
                <a:lnTo>
                  <a:pt x="249426" y="95608"/>
                </a:lnTo>
                <a:lnTo>
                  <a:pt x="247715" y="95608"/>
                </a:lnTo>
                <a:lnTo>
                  <a:pt x="247715" y="80566"/>
                </a:lnTo>
                <a:lnTo>
                  <a:pt x="250502" y="80566"/>
                </a:lnTo>
                <a:lnTo>
                  <a:pt x="250914" y="85696"/>
                </a:lnTo>
                <a:lnTo>
                  <a:pt x="251326" y="80566"/>
                </a:lnTo>
                <a:close/>
                <a:moveTo>
                  <a:pt x="261618" y="80566"/>
                </a:moveTo>
                <a:lnTo>
                  <a:pt x="261618" y="95608"/>
                </a:lnTo>
                <a:lnTo>
                  <a:pt x="259876" y="95608"/>
                </a:lnTo>
                <a:lnTo>
                  <a:pt x="259876" y="89211"/>
                </a:lnTo>
                <a:lnTo>
                  <a:pt x="259338" y="95608"/>
                </a:lnTo>
                <a:lnTo>
                  <a:pt x="257438" y="95608"/>
                </a:lnTo>
                <a:lnTo>
                  <a:pt x="256899" y="89211"/>
                </a:lnTo>
                <a:lnTo>
                  <a:pt x="256899" y="95608"/>
                </a:lnTo>
                <a:lnTo>
                  <a:pt x="255189" y="95608"/>
                </a:lnTo>
                <a:lnTo>
                  <a:pt x="255189" y="80566"/>
                </a:lnTo>
                <a:lnTo>
                  <a:pt x="257976" y="80566"/>
                </a:lnTo>
                <a:lnTo>
                  <a:pt x="258388" y="85696"/>
                </a:lnTo>
                <a:lnTo>
                  <a:pt x="258831" y="80566"/>
                </a:lnTo>
                <a:close/>
                <a:moveTo>
                  <a:pt x="269092" y="80566"/>
                </a:moveTo>
                <a:lnTo>
                  <a:pt x="269092" y="95608"/>
                </a:lnTo>
                <a:lnTo>
                  <a:pt x="267350" y="95608"/>
                </a:lnTo>
                <a:lnTo>
                  <a:pt x="267350" y="89211"/>
                </a:lnTo>
                <a:lnTo>
                  <a:pt x="266844" y="95608"/>
                </a:lnTo>
                <a:lnTo>
                  <a:pt x="264912" y="95608"/>
                </a:lnTo>
                <a:lnTo>
                  <a:pt x="264405" y="89211"/>
                </a:lnTo>
                <a:lnTo>
                  <a:pt x="264405" y="95608"/>
                </a:lnTo>
                <a:lnTo>
                  <a:pt x="262663" y="95608"/>
                </a:lnTo>
                <a:lnTo>
                  <a:pt x="262663" y="80566"/>
                </a:lnTo>
                <a:lnTo>
                  <a:pt x="265450" y="80566"/>
                </a:lnTo>
                <a:lnTo>
                  <a:pt x="265862" y="85696"/>
                </a:lnTo>
                <a:lnTo>
                  <a:pt x="266305" y="80566"/>
                </a:lnTo>
                <a:close/>
                <a:moveTo>
                  <a:pt x="276566" y="80566"/>
                </a:moveTo>
                <a:lnTo>
                  <a:pt x="276566" y="95608"/>
                </a:lnTo>
                <a:lnTo>
                  <a:pt x="274824" y="95608"/>
                </a:lnTo>
                <a:lnTo>
                  <a:pt x="274824" y="89211"/>
                </a:lnTo>
                <a:lnTo>
                  <a:pt x="274317" y="95608"/>
                </a:lnTo>
                <a:lnTo>
                  <a:pt x="272386" y="95608"/>
                </a:lnTo>
                <a:lnTo>
                  <a:pt x="271879" y="89211"/>
                </a:lnTo>
                <a:lnTo>
                  <a:pt x="271879" y="95608"/>
                </a:lnTo>
                <a:lnTo>
                  <a:pt x="270137" y="95608"/>
                </a:lnTo>
                <a:lnTo>
                  <a:pt x="270137" y="80566"/>
                </a:lnTo>
                <a:lnTo>
                  <a:pt x="272924" y="80566"/>
                </a:lnTo>
                <a:lnTo>
                  <a:pt x="273367" y="85696"/>
                </a:lnTo>
                <a:lnTo>
                  <a:pt x="273779" y="80566"/>
                </a:lnTo>
                <a:close/>
                <a:moveTo>
                  <a:pt x="284040" y="80566"/>
                </a:moveTo>
                <a:lnTo>
                  <a:pt x="284040" y="95608"/>
                </a:lnTo>
                <a:lnTo>
                  <a:pt x="282298" y="95608"/>
                </a:lnTo>
                <a:lnTo>
                  <a:pt x="282298" y="89211"/>
                </a:lnTo>
                <a:lnTo>
                  <a:pt x="281791" y="95608"/>
                </a:lnTo>
                <a:lnTo>
                  <a:pt x="279860" y="95608"/>
                </a:lnTo>
                <a:lnTo>
                  <a:pt x="279353" y="89211"/>
                </a:lnTo>
                <a:lnTo>
                  <a:pt x="279353" y="95608"/>
                </a:lnTo>
                <a:lnTo>
                  <a:pt x="277611" y="95608"/>
                </a:lnTo>
                <a:lnTo>
                  <a:pt x="277611" y="80566"/>
                </a:lnTo>
                <a:lnTo>
                  <a:pt x="280430" y="80566"/>
                </a:lnTo>
                <a:lnTo>
                  <a:pt x="280841" y="85696"/>
                </a:lnTo>
                <a:lnTo>
                  <a:pt x="281253" y="80566"/>
                </a:lnTo>
                <a:close/>
                <a:moveTo>
                  <a:pt x="7347" y="96463"/>
                </a:moveTo>
                <a:lnTo>
                  <a:pt x="7347" y="111474"/>
                </a:lnTo>
                <a:lnTo>
                  <a:pt x="5605" y="111474"/>
                </a:lnTo>
                <a:lnTo>
                  <a:pt x="5605" y="105077"/>
                </a:lnTo>
                <a:lnTo>
                  <a:pt x="5099" y="111474"/>
                </a:lnTo>
                <a:lnTo>
                  <a:pt x="3167" y="111474"/>
                </a:lnTo>
                <a:lnTo>
                  <a:pt x="2629" y="105077"/>
                </a:lnTo>
                <a:lnTo>
                  <a:pt x="2629" y="111474"/>
                </a:lnTo>
                <a:lnTo>
                  <a:pt x="918" y="111474"/>
                </a:lnTo>
                <a:lnTo>
                  <a:pt x="918" y="96463"/>
                </a:lnTo>
                <a:lnTo>
                  <a:pt x="3705" y="96463"/>
                </a:lnTo>
                <a:lnTo>
                  <a:pt x="4117" y="101562"/>
                </a:lnTo>
                <a:lnTo>
                  <a:pt x="4529" y="96463"/>
                </a:lnTo>
                <a:close/>
                <a:moveTo>
                  <a:pt x="14821" y="96463"/>
                </a:moveTo>
                <a:lnTo>
                  <a:pt x="14821" y="111474"/>
                </a:lnTo>
                <a:lnTo>
                  <a:pt x="13079" y="111474"/>
                </a:lnTo>
                <a:lnTo>
                  <a:pt x="13079" y="105077"/>
                </a:lnTo>
                <a:lnTo>
                  <a:pt x="12573" y="111474"/>
                </a:lnTo>
                <a:lnTo>
                  <a:pt x="10641" y="111474"/>
                </a:lnTo>
                <a:lnTo>
                  <a:pt x="10134" y="105077"/>
                </a:lnTo>
                <a:lnTo>
                  <a:pt x="10134" y="111474"/>
                </a:lnTo>
                <a:lnTo>
                  <a:pt x="8392" y="111474"/>
                </a:lnTo>
                <a:lnTo>
                  <a:pt x="8392" y="96463"/>
                </a:lnTo>
                <a:lnTo>
                  <a:pt x="11179" y="96463"/>
                </a:lnTo>
                <a:lnTo>
                  <a:pt x="11591" y="101562"/>
                </a:lnTo>
                <a:lnTo>
                  <a:pt x="12034" y="96463"/>
                </a:lnTo>
                <a:close/>
                <a:moveTo>
                  <a:pt x="22295" y="96463"/>
                </a:moveTo>
                <a:lnTo>
                  <a:pt x="22295" y="111474"/>
                </a:lnTo>
                <a:lnTo>
                  <a:pt x="20553" y="111474"/>
                </a:lnTo>
                <a:lnTo>
                  <a:pt x="20553" y="105077"/>
                </a:lnTo>
                <a:lnTo>
                  <a:pt x="20047" y="111474"/>
                </a:lnTo>
                <a:lnTo>
                  <a:pt x="18115" y="111474"/>
                </a:lnTo>
                <a:lnTo>
                  <a:pt x="17608" y="105077"/>
                </a:lnTo>
                <a:lnTo>
                  <a:pt x="17608" y="111474"/>
                </a:lnTo>
                <a:lnTo>
                  <a:pt x="15866" y="111474"/>
                </a:lnTo>
                <a:lnTo>
                  <a:pt x="15866" y="96463"/>
                </a:lnTo>
                <a:lnTo>
                  <a:pt x="18653" y="96463"/>
                </a:lnTo>
                <a:lnTo>
                  <a:pt x="19096" y="101562"/>
                </a:lnTo>
                <a:lnTo>
                  <a:pt x="19508" y="96463"/>
                </a:lnTo>
                <a:close/>
                <a:moveTo>
                  <a:pt x="29769" y="96463"/>
                </a:moveTo>
                <a:lnTo>
                  <a:pt x="29769" y="111474"/>
                </a:lnTo>
                <a:lnTo>
                  <a:pt x="28059" y="111474"/>
                </a:lnTo>
                <a:lnTo>
                  <a:pt x="28059" y="105077"/>
                </a:lnTo>
                <a:lnTo>
                  <a:pt x="27520" y="111474"/>
                </a:lnTo>
                <a:lnTo>
                  <a:pt x="25589" y="111474"/>
                </a:lnTo>
                <a:lnTo>
                  <a:pt x="25082" y="105077"/>
                </a:lnTo>
                <a:lnTo>
                  <a:pt x="25082" y="111474"/>
                </a:lnTo>
                <a:lnTo>
                  <a:pt x="23340" y="111474"/>
                </a:lnTo>
                <a:lnTo>
                  <a:pt x="23340" y="96463"/>
                </a:lnTo>
                <a:lnTo>
                  <a:pt x="26159" y="96463"/>
                </a:lnTo>
                <a:lnTo>
                  <a:pt x="26570" y="101562"/>
                </a:lnTo>
                <a:lnTo>
                  <a:pt x="26982" y="96463"/>
                </a:lnTo>
                <a:close/>
                <a:moveTo>
                  <a:pt x="37243" y="96463"/>
                </a:moveTo>
                <a:lnTo>
                  <a:pt x="37243" y="111474"/>
                </a:lnTo>
                <a:lnTo>
                  <a:pt x="35533" y="111474"/>
                </a:lnTo>
                <a:lnTo>
                  <a:pt x="35533" y="105077"/>
                </a:lnTo>
                <a:lnTo>
                  <a:pt x="34994" y="111474"/>
                </a:lnTo>
                <a:lnTo>
                  <a:pt x="33094" y="111474"/>
                </a:lnTo>
                <a:lnTo>
                  <a:pt x="32556" y="105077"/>
                </a:lnTo>
                <a:lnTo>
                  <a:pt x="32556" y="111474"/>
                </a:lnTo>
                <a:lnTo>
                  <a:pt x="30814" y="111474"/>
                </a:lnTo>
                <a:lnTo>
                  <a:pt x="30814" y="96463"/>
                </a:lnTo>
                <a:lnTo>
                  <a:pt x="33633" y="96463"/>
                </a:lnTo>
                <a:lnTo>
                  <a:pt x="34044" y="101562"/>
                </a:lnTo>
                <a:lnTo>
                  <a:pt x="34456" y="96463"/>
                </a:lnTo>
                <a:close/>
                <a:moveTo>
                  <a:pt x="44748" y="96463"/>
                </a:moveTo>
                <a:lnTo>
                  <a:pt x="44748" y="111474"/>
                </a:lnTo>
                <a:lnTo>
                  <a:pt x="43007" y="111474"/>
                </a:lnTo>
                <a:lnTo>
                  <a:pt x="43007" y="105077"/>
                </a:lnTo>
                <a:lnTo>
                  <a:pt x="42468" y="111474"/>
                </a:lnTo>
                <a:lnTo>
                  <a:pt x="40568" y="111474"/>
                </a:lnTo>
                <a:lnTo>
                  <a:pt x="40030" y="105077"/>
                </a:lnTo>
                <a:lnTo>
                  <a:pt x="40030" y="111474"/>
                </a:lnTo>
                <a:lnTo>
                  <a:pt x="38320" y="111474"/>
                </a:lnTo>
                <a:lnTo>
                  <a:pt x="38320" y="96463"/>
                </a:lnTo>
                <a:lnTo>
                  <a:pt x="41106" y="96463"/>
                </a:lnTo>
                <a:lnTo>
                  <a:pt x="41518" y="101562"/>
                </a:lnTo>
                <a:lnTo>
                  <a:pt x="41930" y="96463"/>
                </a:lnTo>
                <a:close/>
                <a:moveTo>
                  <a:pt x="52222" y="96463"/>
                </a:moveTo>
                <a:lnTo>
                  <a:pt x="52222" y="111474"/>
                </a:lnTo>
                <a:lnTo>
                  <a:pt x="50480" y="111474"/>
                </a:lnTo>
                <a:lnTo>
                  <a:pt x="50480" y="105077"/>
                </a:lnTo>
                <a:lnTo>
                  <a:pt x="49942" y="111474"/>
                </a:lnTo>
                <a:lnTo>
                  <a:pt x="48042" y="111474"/>
                </a:lnTo>
                <a:lnTo>
                  <a:pt x="47504" y="105077"/>
                </a:lnTo>
                <a:lnTo>
                  <a:pt x="47504" y="111474"/>
                </a:lnTo>
                <a:lnTo>
                  <a:pt x="45793" y="111474"/>
                </a:lnTo>
                <a:lnTo>
                  <a:pt x="45793" y="96463"/>
                </a:lnTo>
                <a:lnTo>
                  <a:pt x="48580" y="96463"/>
                </a:lnTo>
                <a:lnTo>
                  <a:pt x="48992" y="101562"/>
                </a:lnTo>
                <a:lnTo>
                  <a:pt x="49404" y="96463"/>
                </a:lnTo>
                <a:close/>
                <a:moveTo>
                  <a:pt x="59696" y="96463"/>
                </a:moveTo>
                <a:lnTo>
                  <a:pt x="59696" y="111474"/>
                </a:lnTo>
                <a:lnTo>
                  <a:pt x="57954" y="111474"/>
                </a:lnTo>
                <a:lnTo>
                  <a:pt x="57954" y="105077"/>
                </a:lnTo>
                <a:lnTo>
                  <a:pt x="57448" y="111474"/>
                </a:lnTo>
                <a:lnTo>
                  <a:pt x="55516" y="111474"/>
                </a:lnTo>
                <a:lnTo>
                  <a:pt x="54978" y="105077"/>
                </a:lnTo>
                <a:lnTo>
                  <a:pt x="54978" y="111474"/>
                </a:lnTo>
                <a:lnTo>
                  <a:pt x="53267" y="111474"/>
                </a:lnTo>
                <a:lnTo>
                  <a:pt x="53267" y="96463"/>
                </a:lnTo>
                <a:lnTo>
                  <a:pt x="56054" y="96463"/>
                </a:lnTo>
                <a:lnTo>
                  <a:pt x="56466" y="101562"/>
                </a:lnTo>
                <a:lnTo>
                  <a:pt x="56878" y="96463"/>
                </a:lnTo>
                <a:close/>
                <a:moveTo>
                  <a:pt x="67170" y="96463"/>
                </a:moveTo>
                <a:lnTo>
                  <a:pt x="67170" y="111474"/>
                </a:lnTo>
                <a:lnTo>
                  <a:pt x="65428" y="111474"/>
                </a:lnTo>
                <a:lnTo>
                  <a:pt x="65428" y="105077"/>
                </a:lnTo>
                <a:lnTo>
                  <a:pt x="64922" y="111474"/>
                </a:lnTo>
                <a:lnTo>
                  <a:pt x="62990" y="111474"/>
                </a:lnTo>
                <a:lnTo>
                  <a:pt x="62483" y="105077"/>
                </a:lnTo>
                <a:lnTo>
                  <a:pt x="62483" y="111474"/>
                </a:lnTo>
                <a:lnTo>
                  <a:pt x="60741" y="111474"/>
                </a:lnTo>
                <a:lnTo>
                  <a:pt x="60741" y="96463"/>
                </a:lnTo>
                <a:lnTo>
                  <a:pt x="63528" y="96463"/>
                </a:lnTo>
                <a:lnTo>
                  <a:pt x="63940" y="101562"/>
                </a:lnTo>
                <a:lnTo>
                  <a:pt x="64383" y="96463"/>
                </a:lnTo>
                <a:close/>
                <a:moveTo>
                  <a:pt x="74644" y="96463"/>
                </a:moveTo>
                <a:lnTo>
                  <a:pt x="74644" y="111474"/>
                </a:lnTo>
                <a:lnTo>
                  <a:pt x="72902" y="111474"/>
                </a:lnTo>
                <a:lnTo>
                  <a:pt x="72902" y="105077"/>
                </a:lnTo>
                <a:lnTo>
                  <a:pt x="72395" y="111474"/>
                </a:lnTo>
                <a:lnTo>
                  <a:pt x="70464" y="111474"/>
                </a:lnTo>
                <a:lnTo>
                  <a:pt x="69957" y="105077"/>
                </a:lnTo>
                <a:lnTo>
                  <a:pt x="69957" y="111474"/>
                </a:lnTo>
                <a:lnTo>
                  <a:pt x="68215" y="111474"/>
                </a:lnTo>
                <a:lnTo>
                  <a:pt x="68215" y="96463"/>
                </a:lnTo>
                <a:lnTo>
                  <a:pt x="71002" y="96463"/>
                </a:lnTo>
                <a:lnTo>
                  <a:pt x="71445" y="101562"/>
                </a:lnTo>
                <a:lnTo>
                  <a:pt x="71857" y="96463"/>
                </a:lnTo>
                <a:close/>
                <a:moveTo>
                  <a:pt x="82118" y="96463"/>
                </a:moveTo>
                <a:lnTo>
                  <a:pt x="82118" y="111474"/>
                </a:lnTo>
                <a:lnTo>
                  <a:pt x="80376" y="111474"/>
                </a:lnTo>
                <a:lnTo>
                  <a:pt x="80376" y="105077"/>
                </a:lnTo>
                <a:lnTo>
                  <a:pt x="79869" y="111474"/>
                </a:lnTo>
                <a:lnTo>
                  <a:pt x="77969" y="111474"/>
                </a:lnTo>
                <a:lnTo>
                  <a:pt x="77431" y="105077"/>
                </a:lnTo>
                <a:lnTo>
                  <a:pt x="77431" y="111474"/>
                </a:lnTo>
                <a:lnTo>
                  <a:pt x="75689" y="111474"/>
                </a:lnTo>
                <a:lnTo>
                  <a:pt x="75689" y="96463"/>
                </a:lnTo>
                <a:lnTo>
                  <a:pt x="78508" y="96463"/>
                </a:lnTo>
                <a:lnTo>
                  <a:pt x="78919" y="101562"/>
                </a:lnTo>
                <a:lnTo>
                  <a:pt x="79331" y="96463"/>
                </a:lnTo>
                <a:close/>
                <a:moveTo>
                  <a:pt x="89623" y="96463"/>
                </a:moveTo>
                <a:lnTo>
                  <a:pt x="89623" y="111474"/>
                </a:lnTo>
                <a:lnTo>
                  <a:pt x="87882" y="111474"/>
                </a:lnTo>
                <a:lnTo>
                  <a:pt x="87882" y="105077"/>
                </a:lnTo>
                <a:lnTo>
                  <a:pt x="87343" y="111474"/>
                </a:lnTo>
                <a:lnTo>
                  <a:pt x="85443" y="111474"/>
                </a:lnTo>
                <a:lnTo>
                  <a:pt x="84905" y="105077"/>
                </a:lnTo>
                <a:lnTo>
                  <a:pt x="84905" y="111474"/>
                </a:lnTo>
                <a:lnTo>
                  <a:pt x="83163" y="111474"/>
                </a:lnTo>
                <a:lnTo>
                  <a:pt x="83163" y="96463"/>
                </a:lnTo>
                <a:lnTo>
                  <a:pt x="85982" y="96463"/>
                </a:lnTo>
                <a:lnTo>
                  <a:pt x="86393" y="101562"/>
                </a:lnTo>
                <a:lnTo>
                  <a:pt x="86805" y="96463"/>
                </a:lnTo>
                <a:close/>
                <a:moveTo>
                  <a:pt x="97097" y="96463"/>
                </a:moveTo>
                <a:lnTo>
                  <a:pt x="97097" y="111474"/>
                </a:lnTo>
                <a:lnTo>
                  <a:pt x="95356" y="111474"/>
                </a:lnTo>
                <a:lnTo>
                  <a:pt x="95356" y="105077"/>
                </a:lnTo>
                <a:lnTo>
                  <a:pt x="94817" y="111474"/>
                </a:lnTo>
                <a:lnTo>
                  <a:pt x="92917" y="111474"/>
                </a:lnTo>
                <a:lnTo>
                  <a:pt x="92379" y="105077"/>
                </a:lnTo>
                <a:lnTo>
                  <a:pt x="92379" y="111474"/>
                </a:lnTo>
                <a:lnTo>
                  <a:pt x="90637" y="111474"/>
                </a:lnTo>
                <a:lnTo>
                  <a:pt x="90637" y="96463"/>
                </a:lnTo>
                <a:lnTo>
                  <a:pt x="93455" y="96463"/>
                </a:lnTo>
                <a:lnTo>
                  <a:pt x="93867" y="101562"/>
                </a:lnTo>
                <a:lnTo>
                  <a:pt x="94279" y="96463"/>
                </a:lnTo>
                <a:close/>
                <a:moveTo>
                  <a:pt x="104571" y="96463"/>
                </a:moveTo>
                <a:lnTo>
                  <a:pt x="104571" y="111474"/>
                </a:lnTo>
                <a:lnTo>
                  <a:pt x="102829" y="111474"/>
                </a:lnTo>
                <a:lnTo>
                  <a:pt x="102829" y="105077"/>
                </a:lnTo>
                <a:lnTo>
                  <a:pt x="102323" y="111474"/>
                </a:lnTo>
                <a:lnTo>
                  <a:pt x="100391" y="111474"/>
                </a:lnTo>
                <a:lnTo>
                  <a:pt x="99853" y="105077"/>
                </a:lnTo>
                <a:lnTo>
                  <a:pt x="99853" y="111474"/>
                </a:lnTo>
                <a:lnTo>
                  <a:pt x="98142" y="111474"/>
                </a:lnTo>
                <a:lnTo>
                  <a:pt x="98142" y="96463"/>
                </a:lnTo>
                <a:lnTo>
                  <a:pt x="100929" y="96463"/>
                </a:lnTo>
                <a:lnTo>
                  <a:pt x="101341" y="101562"/>
                </a:lnTo>
                <a:lnTo>
                  <a:pt x="101753" y="96463"/>
                </a:lnTo>
                <a:close/>
                <a:moveTo>
                  <a:pt x="112045" y="96463"/>
                </a:moveTo>
                <a:lnTo>
                  <a:pt x="112045" y="111474"/>
                </a:lnTo>
                <a:lnTo>
                  <a:pt x="110303" y="111474"/>
                </a:lnTo>
                <a:lnTo>
                  <a:pt x="110303" y="105077"/>
                </a:lnTo>
                <a:lnTo>
                  <a:pt x="109797" y="111474"/>
                </a:lnTo>
                <a:lnTo>
                  <a:pt x="107865" y="111474"/>
                </a:lnTo>
                <a:lnTo>
                  <a:pt x="107358" y="105077"/>
                </a:lnTo>
                <a:lnTo>
                  <a:pt x="107358" y="111474"/>
                </a:lnTo>
                <a:lnTo>
                  <a:pt x="105616" y="111474"/>
                </a:lnTo>
                <a:lnTo>
                  <a:pt x="105616" y="96463"/>
                </a:lnTo>
                <a:lnTo>
                  <a:pt x="108403" y="96463"/>
                </a:lnTo>
                <a:lnTo>
                  <a:pt x="108815" y="101562"/>
                </a:lnTo>
                <a:lnTo>
                  <a:pt x="109258" y="96463"/>
                </a:lnTo>
                <a:close/>
                <a:moveTo>
                  <a:pt x="119519" y="96463"/>
                </a:moveTo>
                <a:lnTo>
                  <a:pt x="119519" y="111474"/>
                </a:lnTo>
                <a:lnTo>
                  <a:pt x="117777" y="111474"/>
                </a:lnTo>
                <a:lnTo>
                  <a:pt x="117777" y="105077"/>
                </a:lnTo>
                <a:lnTo>
                  <a:pt x="117271" y="111474"/>
                </a:lnTo>
                <a:lnTo>
                  <a:pt x="115339" y="111474"/>
                </a:lnTo>
                <a:lnTo>
                  <a:pt x="114832" y="105077"/>
                </a:lnTo>
                <a:lnTo>
                  <a:pt x="114832" y="111474"/>
                </a:lnTo>
                <a:lnTo>
                  <a:pt x="113090" y="111474"/>
                </a:lnTo>
                <a:lnTo>
                  <a:pt x="113090" y="96463"/>
                </a:lnTo>
                <a:lnTo>
                  <a:pt x="115877" y="96463"/>
                </a:lnTo>
                <a:lnTo>
                  <a:pt x="116320" y="101562"/>
                </a:lnTo>
                <a:lnTo>
                  <a:pt x="116732" y="96463"/>
                </a:lnTo>
                <a:close/>
                <a:moveTo>
                  <a:pt x="126993" y="96463"/>
                </a:moveTo>
                <a:lnTo>
                  <a:pt x="126993" y="111474"/>
                </a:lnTo>
                <a:lnTo>
                  <a:pt x="125283" y="111474"/>
                </a:lnTo>
                <a:lnTo>
                  <a:pt x="125283" y="105077"/>
                </a:lnTo>
                <a:lnTo>
                  <a:pt x="124744" y="111474"/>
                </a:lnTo>
                <a:lnTo>
                  <a:pt x="122813" y="111474"/>
                </a:lnTo>
                <a:lnTo>
                  <a:pt x="122306" y="105077"/>
                </a:lnTo>
                <a:lnTo>
                  <a:pt x="122306" y="111474"/>
                </a:lnTo>
                <a:lnTo>
                  <a:pt x="120564" y="111474"/>
                </a:lnTo>
                <a:lnTo>
                  <a:pt x="120564" y="96463"/>
                </a:lnTo>
                <a:lnTo>
                  <a:pt x="123351" y="96463"/>
                </a:lnTo>
                <a:lnTo>
                  <a:pt x="123794" y="101562"/>
                </a:lnTo>
                <a:lnTo>
                  <a:pt x="124206" y="96463"/>
                </a:lnTo>
                <a:close/>
                <a:moveTo>
                  <a:pt x="134467" y="96463"/>
                </a:moveTo>
                <a:lnTo>
                  <a:pt x="134467" y="111474"/>
                </a:lnTo>
                <a:lnTo>
                  <a:pt x="132757" y="111474"/>
                </a:lnTo>
                <a:lnTo>
                  <a:pt x="132757" y="105077"/>
                </a:lnTo>
                <a:lnTo>
                  <a:pt x="132218" y="111474"/>
                </a:lnTo>
                <a:lnTo>
                  <a:pt x="130318" y="111474"/>
                </a:lnTo>
                <a:lnTo>
                  <a:pt x="129780" y="105077"/>
                </a:lnTo>
                <a:lnTo>
                  <a:pt x="129780" y="111474"/>
                </a:lnTo>
                <a:lnTo>
                  <a:pt x="128038" y="111474"/>
                </a:lnTo>
                <a:lnTo>
                  <a:pt x="128038" y="96463"/>
                </a:lnTo>
                <a:lnTo>
                  <a:pt x="130857" y="96463"/>
                </a:lnTo>
                <a:lnTo>
                  <a:pt x="131268" y="101562"/>
                </a:lnTo>
                <a:lnTo>
                  <a:pt x="131680" y="96463"/>
                </a:lnTo>
                <a:close/>
                <a:moveTo>
                  <a:pt x="141941" y="96463"/>
                </a:moveTo>
                <a:lnTo>
                  <a:pt x="141941" y="111474"/>
                </a:lnTo>
                <a:lnTo>
                  <a:pt x="140231" y="111474"/>
                </a:lnTo>
                <a:lnTo>
                  <a:pt x="140231" y="105077"/>
                </a:lnTo>
                <a:lnTo>
                  <a:pt x="139692" y="111474"/>
                </a:lnTo>
                <a:lnTo>
                  <a:pt x="137792" y="111474"/>
                </a:lnTo>
                <a:lnTo>
                  <a:pt x="137254" y="105077"/>
                </a:lnTo>
                <a:lnTo>
                  <a:pt x="137254" y="111474"/>
                </a:lnTo>
                <a:lnTo>
                  <a:pt x="135512" y="111474"/>
                </a:lnTo>
                <a:lnTo>
                  <a:pt x="135512" y="96463"/>
                </a:lnTo>
                <a:lnTo>
                  <a:pt x="138330" y="96463"/>
                </a:lnTo>
                <a:lnTo>
                  <a:pt x="138742" y="101562"/>
                </a:lnTo>
                <a:lnTo>
                  <a:pt x="139154" y="96463"/>
                </a:lnTo>
                <a:close/>
                <a:moveTo>
                  <a:pt x="149446" y="96463"/>
                </a:moveTo>
                <a:lnTo>
                  <a:pt x="149446" y="111474"/>
                </a:lnTo>
                <a:lnTo>
                  <a:pt x="147705" y="111474"/>
                </a:lnTo>
                <a:lnTo>
                  <a:pt x="147705" y="105077"/>
                </a:lnTo>
                <a:lnTo>
                  <a:pt x="147166" y="111474"/>
                </a:lnTo>
                <a:lnTo>
                  <a:pt x="145266" y="111474"/>
                </a:lnTo>
                <a:lnTo>
                  <a:pt x="144728" y="105077"/>
                </a:lnTo>
                <a:lnTo>
                  <a:pt x="144728" y="111474"/>
                </a:lnTo>
                <a:lnTo>
                  <a:pt x="142986" y="111474"/>
                </a:lnTo>
                <a:lnTo>
                  <a:pt x="142986" y="96463"/>
                </a:lnTo>
                <a:lnTo>
                  <a:pt x="145804" y="96463"/>
                </a:lnTo>
                <a:lnTo>
                  <a:pt x="146216" y="101562"/>
                </a:lnTo>
                <a:lnTo>
                  <a:pt x="146628" y="96463"/>
                </a:lnTo>
                <a:close/>
                <a:moveTo>
                  <a:pt x="156920" y="96463"/>
                </a:moveTo>
                <a:lnTo>
                  <a:pt x="156920" y="111474"/>
                </a:lnTo>
                <a:lnTo>
                  <a:pt x="155178" y="111474"/>
                </a:lnTo>
                <a:lnTo>
                  <a:pt x="155178" y="105077"/>
                </a:lnTo>
                <a:lnTo>
                  <a:pt x="154640" y="111474"/>
                </a:lnTo>
                <a:lnTo>
                  <a:pt x="152740" y="111474"/>
                </a:lnTo>
                <a:lnTo>
                  <a:pt x="152233" y="105077"/>
                </a:lnTo>
                <a:lnTo>
                  <a:pt x="152233" y="111474"/>
                </a:lnTo>
                <a:lnTo>
                  <a:pt x="150491" y="111474"/>
                </a:lnTo>
                <a:lnTo>
                  <a:pt x="150491" y="96463"/>
                </a:lnTo>
                <a:lnTo>
                  <a:pt x="153278" y="96463"/>
                </a:lnTo>
                <a:lnTo>
                  <a:pt x="153690" y="101562"/>
                </a:lnTo>
                <a:lnTo>
                  <a:pt x="154133" y="96463"/>
                </a:lnTo>
                <a:close/>
                <a:moveTo>
                  <a:pt x="164394" y="96463"/>
                </a:moveTo>
                <a:lnTo>
                  <a:pt x="164394" y="111474"/>
                </a:lnTo>
                <a:lnTo>
                  <a:pt x="162652" y="111474"/>
                </a:lnTo>
                <a:lnTo>
                  <a:pt x="162652" y="105077"/>
                </a:lnTo>
                <a:lnTo>
                  <a:pt x="162146" y="111474"/>
                </a:lnTo>
                <a:lnTo>
                  <a:pt x="160214" y="111474"/>
                </a:lnTo>
                <a:lnTo>
                  <a:pt x="159707" y="105077"/>
                </a:lnTo>
                <a:lnTo>
                  <a:pt x="159707" y="111474"/>
                </a:lnTo>
                <a:lnTo>
                  <a:pt x="157965" y="111474"/>
                </a:lnTo>
                <a:lnTo>
                  <a:pt x="157965" y="96463"/>
                </a:lnTo>
                <a:lnTo>
                  <a:pt x="160752" y="96463"/>
                </a:lnTo>
                <a:lnTo>
                  <a:pt x="161164" y="101562"/>
                </a:lnTo>
                <a:lnTo>
                  <a:pt x="161607" y="96463"/>
                </a:lnTo>
                <a:close/>
                <a:moveTo>
                  <a:pt x="171868" y="96463"/>
                </a:moveTo>
                <a:lnTo>
                  <a:pt x="171868" y="111474"/>
                </a:lnTo>
                <a:lnTo>
                  <a:pt x="170126" y="111474"/>
                </a:lnTo>
                <a:lnTo>
                  <a:pt x="170126" y="105077"/>
                </a:lnTo>
                <a:lnTo>
                  <a:pt x="169620" y="111474"/>
                </a:lnTo>
                <a:lnTo>
                  <a:pt x="167688" y="111474"/>
                </a:lnTo>
                <a:lnTo>
                  <a:pt x="167181" y="105077"/>
                </a:lnTo>
                <a:lnTo>
                  <a:pt x="167181" y="111474"/>
                </a:lnTo>
                <a:lnTo>
                  <a:pt x="165439" y="111474"/>
                </a:lnTo>
                <a:lnTo>
                  <a:pt x="165439" y="96463"/>
                </a:lnTo>
                <a:lnTo>
                  <a:pt x="168226" y="96463"/>
                </a:lnTo>
                <a:lnTo>
                  <a:pt x="168638" y="101562"/>
                </a:lnTo>
                <a:lnTo>
                  <a:pt x="169081" y="96463"/>
                </a:lnTo>
                <a:close/>
                <a:moveTo>
                  <a:pt x="179342" y="96463"/>
                </a:moveTo>
                <a:lnTo>
                  <a:pt x="179342" y="111474"/>
                </a:lnTo>
                <a:lnTo>
                  <a:pt x="177600" y="111474"/>
                </a:lnTo>
                <a:lnTo>
                  <a:pt x="177600" y="105077"/>
                </a:lnTo>
                <a:lnTo>
                  <a:pt x="177093" y="111474"/>
                </a:lnTo>
                <a:lnTo>
                  <a:pt x="175193" y="111474"/>
                </a:lnTo>
                <a:lnTo>
                  <a:pt x="174655" y="105077"/>
                </a:lnTo>
                <a:lnTo>
                  <a:pt x="174655" y="111474"/>
                </a:lnTo>
                <a:lnTo>
                  <a:pt x="172913" y="111474"/>
                </a:lnTo>
                <a:lnTo>
                  <a:pt x="172913" y="96463"/>
                </a:lnTo>
                <a:lnTo>
                  <a:pt x="175732" y="96463"/>
                </a:lnTo>
                <a:lnTo>
                  <a:pt x="176143" y="101562"/>
                </a:lnTo>
                <a:lnTo>
                  <a:pt x="176555" y="96463"/>
                </a:lnTo>
                <a:close/>
                <a:moveTo>
                  <a:pt x="186816" y="96463"/>
                </a:moveTo>
                <a:lnTo>
                  <a:pt x="186816" y="111474"/>
                </a:lnTo>
                <a:lnTo>
                  <a:pt x="185106" y="111474"/>
                </a:lnTo>
                <a:lnTo>
                  <a:pt x="185106" y="105077"/>
                </a:lnTo>
                <a:lnTo>
                  <a:pt x="184567" y="111474"/>
                </a:lnTo>
                <a:lnTo>
                  <a:pt x="182667" y="111474"/>
                </a:lnTo>
                <a:lnTo>
                  <a:pt x="182129" y="105077"/>
                </a:lnTo>
                <a:lnTo>
                  <a:pt x="182129" y="111474"/>
                </a:lnTo>
                <a:lnTo>
                  <a:pt x="180387" y="111474"/>
                </a:lnTo>
                <a:lnTo>
                  <a:pt x="180387" y="96463"/>
                </a:lnTo>
                <a:lnTo>
                  <a:pt x="183206" y="96463"/>
                </a:lnTo>
                <a:lnTo>
                  <a:pt x="183617" y="101562"/>
                </a:lnTo>
                <a:lnTo>
                  <a:pt x="184029" y="96463"/>
                </a:lnTo>
                <a:close/>
                <a:moveTo>
                  <a:pt x="194321" y="96463"/>
                </a:moveTo>
                <a:lnTo>
                  <a:pt x="194321" y="111474"/>
                </a:lnTo>
                <a:lnTo>
                  <a:pt x="192580" y="111474"/>
                </a:lnTo>
                <a:lnTo>
                  <a:pt x="192580" y="105077"/>
                </a:lnTo>
                <a:lnTo>
                  <a:pt x="192041" y="111474"/>
                </a:lnTo>
                <a:lnTo>
                  <a:pt x="190141" y="111474"/>
                </a:lnTo>
                <a:lnTo>
                  <a:pt x="189603" y="105077"/>
                </a:lnTo>
                <a:lnTo>
                  <a:pt x="189603" y="111474"/>
                </a:lnTo>
                <a:lnTo>
                  <a:pt x="187861" y="111474"/>
                </a:lnTo>
                <a:lnTo>
                  <a:pt x="187861" y="96463"/>
                </a:lnTo>
                <a:lnTo>
                  <a:pt x="190679" y="96463"/>
                </a:lnTo>
                <a:lnTo>
                  <a:pt x="191091" y="101562"/>
                </a:lnTo>
                <a:lnTo>
                  <a:pt x="191503" y="96463"/>
                </a:lnTo>
                <a:close/>
                <a:moveTo>
                  <a:pt x="201795" y="96463"/>
                </a:moveTo>
                <a:lnTo>
                  <a:pt x="201795" y="111474"/>
                </a:lnTo>
                <a:lnTo>
                  <a:pt x="200054" y="111474"/>
                </a:lnTo>
                <a:lnTo>
                  <a:pt x="200054" y="105077"/>
                </a:lnTo>
                <a:lnTo>
                  <a:pt x="199515" y="111474"/>
                </a:lnTo>
                <a:lnTo>
                  <a:pt x="197615" y="111474"/>
                </a:lnTo>
                <a:lnTo>
                  <a:pt x="197077" y="105077"/>
                </a:lnTo>
                <a:lnTo>
                  <a:pt x="197077" y="111474"/>
                </a:lnTo>
                <a:lnTo>
                  <a:pt x="195366" y="111474"/>
                </a:lnTo>
                <a:lnTo>
                  <a:pt x="195366" y="96463"/>
                </a:lnTo>
                <a:lnTo>
                  <a:pt x="198153" y="96463"/>
                </a:lnTo>
                <a:lnTo>
                  <a:pt x="198565" y="101562"/>
                </a:lnTo>
                <a:lnTo>
                  <a:pt x="198977" y="96463"/>
                </a:lnTo>
                <a:close/>
                <a:moveTo>
                  <a:pt x="209269" y="96463"/>
                </a:moveTo>
                <a:lnTo>
                  <a:pt x="209269" y="111474"/>
                </a:lnTo>
                <a:lnTo>
                  <a:pt x="207527" y="111474"/>
                </a:lnTo>
                <a:lnTo>
                  <a:pt x="207527" y="105077"/>
                </a:lnTo>
                <a:lnTo>
                  <a:pt x="207021" y="111474"/>
                </a:lnTo>
                <a:lnTo>
                  <a:pt x="205089" y="111474"/>
                </a:lnTo>
                <a:lnTo>
                  <a:pt x="204582" y="105077"/>
                </a:lnTo>
                <a:lnTo>
                  <a:pt x="204582" y="111474"/>
                </a:lnTo>
                <a:lnTo>
                  <a:pt x="202840" y="111474"/>
                </a:lnTo>
                <a:lnTo>
                  <a:pt x="202840" y="96463"/>
                </a:lnTo>
                <a:lnTo>
                  <a:pt x="205627" y="96463"/>
                </a:lnTo>
                <a:lnTo>
                  <a:pt x="206039" y="101562"/>
                </a:lnTo>
                <a:lnTo>
                  <a:pt x="206451" y="96463"/>
                </a:lnTo>
                <a:close/>
                <a:moveTo>
                  <a:pt x="216743" y="96463"/>
                </a:moveTo>
                <a:lnTo>
                  <a:pt x="216743" y="111474"/>
                </a:lnTo>
                <a:lnTo>
                  <a:pt x="215001" y="111474"/>
                </a:lnTo>
                <a:lnTo>
                  <a:pt x="215001" y="105077"/>
                </a:lnTo>
                <a:lnTo>
                  <a:pt x="214495" y="111474"/>
                </a:lnTo>
                <a:lnTo>
                  <a:pt x="212563" y="111474"/>
                </a:lnTo>
                <a:lnTo>
                  <a:pt x="212056" y="105077"/>
                </a:lnTo>
                <a:lnTo>
                  <a:pt x="212056" y="111474"/>
                </a:lnTo>
                <a:lnTo>
                  <a:pt x="210314" y="111474"/>
                </a:lnTo>
                <a:lnTo>
                  <a:pt x="210314" y="96463"/>
                </a:lnTo>
                <a:lnTo>
                  <a:pt x="213101" y="96463"/>
                </a:lnTo>
                <a:lnTo>
                  <a:pt x="213513" y="101562"/>
                </a:lnTo>
                <a:lnTo>
                  <a:pt x="213956" y="96463"/>
                </a:lnTo>
                <a:close/>
                <a:moveTo>
                  <a:pt x="224217" y="96463"/>
                </a:moveTo>
                <a:lnTo>
                  <a:pt x="224217" y="111474"/>
                </a:lnTo>
                <a:lnTo>
                  <a:pt x="222475" y="111474"/>
                </a:lnTo>
                <a:lnTo>
                  <a:pt x="222475" y="105077"/>
                </a:lnTo>
                <a:lnTo>
                  <a:pt x="221969" y="111474"/>
                </a:lnTo>
                <a:lnTo>
                  <a:pt x="220037" y="111474"/>
                </a:lnTo>
                <a:lnTo>
                  <a:pt x="219530" y="105077"/>
                </a:lnTo>
                <a:lnTo>
                  <a:pt x="219530" y="111474"/>
                </a:lnTo>
                <a:lnTo>
                  <a:pt x="217788" y="111474"/>
                </a:lnTo>
                <a:lnTo>
                  <a:pt x="217788" y="96463"/>
                </a:lnTo>
                <a:lnTo>
                  <a:pt x="220575" y="96463"/>
                </a:lnTo>
                <a:lnTo>
                  <a:pt x="221018" y="101562"/>
                </a:lnTo>
                <a:lnTo>
                  <a:pt x="221430" y="96463"/>
                </a:lnTo>
                <a:close/>
                <a:moveTo>
                  <a:pt x="231691" y="96463"/>
                </a:moveTo>
                <a:lnTo>
                  <a:pt x="231691" y="111474"/>
                </a:lnTo>
                <a:lnTo>
                  <a:pt x="229981" y="111474"/>
                </a:lnTo>
                <a:lnTo>
                  <a:pt x="229981" y="105077"/>
                </a:lnTo>
                <a:lnTo>
                  <a:pt x="229442" y="111474"/>
                </a:lnTo>
                <a:lnTo>
                  <a:pt x="227542" y="111474"/>
                </a:lnTo>
                <a:lnTo>
                  <a:pt x="227004" y="105077"/>
                </a:lnTo>
                <a:lnTo>
                  <a:pt x="227004" y="111474"/>
                </a:lnTo>
                <a:lnTo>
                  <a:pt x="225262" y="111474"/>
                </a:lnTo>
                <a:lnTo>
                  <a:pt x="225262" y="96463"/>
                </a:lnTo>
                <a:lnTo>
                  <a:pt x="228049" y="96463"/>
                </a:lnTo>
                <a:lnTo>
                  <a:pt x="228492" y="101562"/>
                </a:lnTo>
                <a:lnTo>
                  <a:pt x="228904" y="96463"/>
                </a:lnTo>
                <a:close/>
                <a:moveTo>
                  <a:pt x="239165" y="96463"/>
                </a:moveTo>
                <a:lnTo>
                  <a:pt x="239165" y="111474"/>
                </a:lnTo>
                <a:lnTo>
                  <a:pt x="237455" y="111474"/>
                </a:lnTo>
                <a:lnTo>
                  <a:pt x="237455" y="105077"/>
                </a:lnTo>
                <a:lnTo>
                  <a:pt x="236916" y="111474"/>
                </a:lnTo>
                <a:lnTo>
                  <a:pt x="235016" y="111474"/>
                </a:lnTo>
                <a:lnTo>
                  <a:pt x="234478" y="105077"/>
                </a:lnTo>
                <a:lnTo>
                  <a:pt x="234478" y="111474"/>
                </a:lnTo>
                <a:lnTo>
                  <a:pt x="232736" y="111474"/>
                </a:lnTo>
                <a:lnTo>
                  <a:pt x="232736" y="96463"/>
                </a:lnTo>
                <a:lnTo>
                  <a:pt x="235555" y="96463"/>
                </a:lnTo>
                <a:lnTo>
                  <a:pt x="235966" y="101562"/>
                </a:lnTo>
                <a:lnTo>
                  <a:pt x="236378" y="96463"/>
                </a:lnTo>
                <a:close/>
                <a:moveTo>
                  <a:pt x="246670" y="96463"/>
                </a:moveTo>
                <a:lnTo>
                  <a:pt x="246670" y="111474"/>
                </a:lnTo>
                <a:lnTo>
                  <a:pt x="244929" y="111474"/>
                </a:lnTo>
                <a:lnTo>
                  <a:pt x="244929" y="105077"/>
                </a:lnTo>
                <a:lnTo>
                  <a:pt x="244390" y="111474"/>
                </a:lnTo>
                <a:lnTo>
                  <a:pt x="242490" y="111474"/>
                </a:lnTo>
                <a:lnTo>
                  <a:pt x="241952" y="105077"/>
                </a:lnTo>
                <a:lnTo>
                  <a:pt x="241952" y="111474"/>
                </a:lnTo>
                <a:lnTo>
                  <a:pt x="240242" y="111474"/>
                </a:lnTo>
                <a:lnTo>
                  <a:pt x="240242" y="96463"/>
                </a:lnTo>
                <a:lnTo>
                  <a:pt x="243028" y="96463"/>
                </a:lnTo>
                <a:lnTo>
                  <a:pt x="243440" y="101562"/>
                </a:lnTo>
                <a:lnTo>
                  <a:pt x="243852" y="96463"/>
                </a:lnTo>
                <a:close/>
                <a:moveTo>
                  <a:pt x="254144" y="96463"/>
                </a:moveTo>
                <a:lnTo>
                  <a:pt x="254144" y="111474"/>
                </a:lnTo>
                <a:lnTo>
                  <a:pt x="252402" y="111474"/>
                </a:lnTo>
                <a:lnTo>
                  <a:pt x="252402" y="105077"/>
                </a:lnTo>
                <a:lnTo>
                  <a:pt x="251864" y="111474"/>
                </a:lnTo>
                <a:lnTo>
                  <a:pt x="249964" y="111474"/>
                </a:lnTo>
                <a:lnTo>
                  <a:pt x="249426" y="105077"/>
                </a:lnTo>
                <a:lnTo>
                  <a:pt x="249426" y="111474"/>
                </a:lnTo>
                <a:lnTo>
                  <a:pt x="247715" y="111474"/>
                </a:lnTo>
                <a:lnTo>
                  <a:pt x="247715" y="96463"/>
                </a:lnTo>
                <a:lnTo>
                  <a:pt x="250502" y="96463"/>
                </a:lnTo>
                <a:lnTo>
                  <a:pt x="250914" y="101562"/>
                </a:lnTo>
                <a:lnTo>
                  <a:pt x="251326" y="96463"/>
                </a:lnTo>
                <a:close/>
                <a:moveTo>
                  <a:pt x="261618" y="96463"/>
                </a:moveTo>
                <a:lnTo>
                  <a:pt x="261618" y="111474"/>
                </a:lnTo>
                <a:lnTo>
                  <a:pt x="259876" y="111474"/>
                </a:lnTo>
                <a:lnTo>
                  <a:pt x="259876" y="105077"/>
                </a:lnTo>
                <a:lnTo>
                  <a:pt x="259338" y="111474"/>
                </a:lnTo>
                <a:lnTo>
                  <a:pt x="257438" y="111474"/>
                </a:lnTo>
                <a:lnTo>
                  <a:pt x="256899" y="105077"/>
                </a:lnTo>
                <a:lnTo>
                  <a:pt x="256899" y="111474"/>
                </a:lnTo>
                <a:lnTo>
                  <a:pt x="255189" y="111474"/>
                </a:lnTo>
                <a:lnTo>
                  <a:pt x="255189" y="96463"/>
                </a:lnTo>
                <a:lnTo>
                  <a:pt x="257976" y="96463"/>
                </a:lnTo>
                <a:lnTo>
                  <a:pt x="258388" y="101562"/>
                </a:lnTo>
                <a:lnTo>
                  <a:pt x="258831" y="96463"/>
                </a:lnTo>
                <a:close/>
                <a:moveTo>
                  <a:pt x="269092" y="96463"/>
                </a:moveTo>
                <a:lnTo>
                  <a:pt x="269092" y="111474"/>
                </a:lnTo>
                <a:lnTo>
                  <a:pt x="267350" y="111474"/>
                </a:lnTo>
                <a:lnTo>
                  <a:pt x="267350" y="105077"/>
                </a:lnTo>
                <a:lnTo>
                  <a:pt x="266844" y="111474"/>
                </a:lnTo>
                <a:lnTo>
                  <a:pt x="264912" y="111474"/>
                </a:lnTo>
                <a:lnTo>
                  <a:pt x="264405" y="105077"/>
                </a:lnTo>
                <a:lnTo>
                  <a:pt x="264405" y="111474"/>
                </a:lnTo>
                <a:lnTo>
                  <a:pt x="262663" y="111474"/>
                </a:lnTo>
                <a:lnTo>
                  <a:pt x="262663" y="96463"/>
                </a:lnTo>
                <a:lnTo>
                  <a:pt x="265450" y="96463"/>
                </a:lnTo>
                <a:lnTo>
                  <a:pt x="265862" y="101562"/>
                </a:lnTo>
                <a:lnTo>
                  <a:pt x="266305" y="96463"/>
                </a:lnTo>
                <a:close/>
                <a:moveTo>
                  <a:pt x="276566" y="96463"/>
                </a:moveTo>
                <a:lnTo>
                  <a:pt x="276566" y="111474"/>
                </a:lnTo>
                <a:lnTo>
                  <a:pt x="274824" y="111474"/>
                </a:lnTo>
                <a:lnTo>
                  <a:pt x="274824" y="105077"/>
                </a:lnTo>
                <a:lnTo>
                  <a:pt x="274317" y="111474"/>
                </a:lnTo>
                <a:lnTo>
                  <a:pt x="272386" y="111474"/>
                </a:lnTo>
                <a:lnTo>
                  <a:pt x="271879" y="105077"/>
                </a:lnTo>
                <a:lnTo>
                  <a:pt x="271879" y="111474"/>
                </a:lnTo>
                <a:lnTo>
                  <a:pt x="270137" y="111474"/>
                </a:lnTo>
                <a:lnTo>
                  <a:pt x="270137" y="96463"/>
                </a:lnTo>
                <a:lnTo>
                  <a:pt x="272924" y="96463"/>
                </a:lnTo>
                <a:lnTo>
                  <a:pt x="273367" y="101562"/>
                </a:lnTo>
                <a:lnTo>
                  <a:pt x="273779" y="96463"/>
                </a:lnTo>
                <a:close/>
                <a:moveTo>
                  <a:pt x="284040" y="96463"/>
                </a:moveTo>
                <a:lnTo>
                  <a:pt x="284040" y="111474"/>
                </a:lnTo>
                <a:lnTo>
                  <a:pt x="282298" y="111474"/>
                </a:lnTo>
                <a:lnTo>
                  <a:pt x="282298" y="105077"/>
                </a:lnTo>
                <a:lnTo>
                  <a:pt x="281791" y="111474"/>
                </a:lnTo>
                <a:lnTo>
                  <a:pt x="279860" y="111474"/>
                </a:lnTo>
                <a:lnTo>
                  <a:pt x="279353" y="105077"/>
                </a:lnTo>
                <a:lnTo>
                  <a:pt x="279353" y="111474"/>
                </a:lnTo>
                <a:lnTo>
                  <a:pt x="277611" y="111474"/>
                </a:lnTo>
                <a:lnTo>
                  <a:pt x="277611" y="96463"/>
                </a:lnTo>
                <a:lnTo>
                  <a:pt x="280430" y="96463"/>
                </a:lnTo>
                <a:lnTo>
                  <a:pt x="280841" y="101562"/>
                </a:lnTo>
                <a:lnTo>
                  <a:pt x="281253" y="96463"/>
                </a:lnTo>
                <a:close/>
                <a:moveTo>
                  <a:pt x="7347" y="112330"/>
                </a:moveTo>
                <a:lnTo>
                  <a:pt x="7347" y="127341"/>
                </a:lnTo>
                <a:lnTo>
                  <a:pt x="5605" y="127341"/>
                </a:lnTo>
                <a:lnTo>
                  <a:pt x="5605" y="120943"/>
                </a:lnTo>
                <a:lnTo>
                  <a:pt x="5099" y="127341"/>
                </a:lnTo>
                <a:lnTo>
                  <a:pt x="3167" y="127341"/>
                </a:lnTo>
                <a:lnTo>
                  <a:pt x="2629" y="120943"/>
                </a:lnTo>
                <a:lnTo>
                  <a:pt x="2629" y="127341"/>
                </a:lnTo>
                <a:lnTo>
                  <a:pt x="918" y="127341"/>
                </a:lnTo>
                <a:lnTo>
                  <a:pt x="918" y="112330"/>
                </a:lnTo>
                <a:lnTo>
                  <a:pt x="3705" y="112330"/>
                </a:lnTo>
                <a:lnTo>
                  <a:pt x="4117" y="117428"/>
                </a:lnTo>
                <a:lnTo>
                  <a:pt x="4529" y="112330"/>
                </a:lnTo>
                <a:close/>
                <a:moveTo>
                  <a:pt x="14821" y="112330"/>
                </a:moveTo>
                <a:lnTo>
                  <a:pt x="14821" y="127341"/>
                </a:lnTo>
                <a:lnTo>
                  <a:pt x="13079" y="127341"/>
                </a:lnTo>
                <a:lnTo>
                  <a:pt x="13079" y="120943"/>
                </a:lnTo>
                <a:lnTo>
                  <a:pt x="12573" y="127341"/>
                </a:lnTo>
                <a:lnTo>
                  <a:pt x="10641" y="127341"/>
                </a:lnTo>
                <a:lnTo>
                  <a:pt x="10134" y="120943"/>
                </a:lnTo>
                <a:lnTo>
                  <a:pt x="10134" y="127341"/>
                </a:lnTo>
                <a:lnTo>
                  <a:pt x="8392" y="127341"/>
                </a:lnTo>
                <a:lnTo>
                  <a:pt x="8392" y="112330"/>
                </a:lnTo>
                <a:lnTo>
                  <a:pt x="11179" y="112330"/>
                </a:lnTo>
                <a:lnTo>
                  <a:pt x="11591" y="117428"/>
                </a:lnTo>
                <a:lnTo>
                  <a:pt x="12034" y="112330"/>
                </a:lnTo>
                <a:close/>
                <a:moveTo>
                  <a:pt x="22295" y="112330"/>
                </a:moveTo>
                <a:lnTo>
                  <a:pt x="22295" y="127341"/>
                </a:lnTo>
                <a:lnTo>
                  <a:pt x="20553" y="127341"/>
                </a:lnTo>
                <a:lnTo>
                  <a:pt x="20553" y="120943"/>
                </a:lnTo>
                <a:lnTo>
                  <a:pt x="20047" y="127341"/>
                </a:lnTo>
                <a:lnTo>
                  <a:pt x="18115" y="127341"/>
                </a:lnTo>
                <a:lnTo>
                  <a:pt x="17608" y="120943"/>
                </a:lnTo>
                <a:lnTo>
                  <a:pt x="17608" y="127341"/>
                </a:lnTo>
                <a:lnTo>
                  <a:pt x="15866" y="127341"/>
                </a:lnTo>
                <a:lnTo>
                  <a:pt x="15866" y="112330"/>
                </a:lnTo>
                <a:lnTo>
                  <a:pt x="18653" y="112330"/>
                </a:lnTo>
                <a:lnTo>
                  <a:pt x="19096" y="117428"/>
                </a:lnTo>
                <a:lnTo>
                  <a:pt x="19508" y="112330"/>
                </a:lnTo>
                <a:close/>
                <a:moveTo>
                  <a:pt x="29769" y="112330"/>
                </a:moveTo>
                <a:lnTo>
                  <a:pt x="29769" y="127341"/>
                </a:lnTo>
                <a:lnTo>
                  <a:pt x="28059" y="127341"/>
                </a:lnTo>
                <a:lnTo>
                  <a:pt x="28059" y="120943"/>
                </a:lnTo>
                <a:lnTo>
                  <a:pt x="27520" y="127341"/>
                </a:lnTo>
                <a:lnTo>
                  <a:pt x="25589" y="127341"/>
                </a:lnTo>
                <a:lnTo>
                  <a:pt x="25082" y="120943"/>
                </a:lnTo>
                <a:lnTo>
                  <a:pt x="25082" y="127341"/>
                </a:lnTo>
                <a:lnTo>
                  <a:pt x="23340" y="127341"/>
                </a:lnTo>
                <a:lnTo>
                  <a:pt x="23340" y="112330"/>
                </a:lnTo>
                <a:lnTo>
                  <a:pt x="26159" y="112330"/>
                </a:lnTo>
                <a:lnTo>
                  <a:pt x="26570" y="117428"/>
                </a:lnTo>
                <a:lnTo>
                  <a:pt x="26982" y="112330"/>
                </a:lnTo>
                <a:close/>
                <a:moveTo>
                  <a:pt x="37243" y="112330"/>
                </a:moveTo>
                <a:lnTo>
                  <a:pt x="37243" y="127341"/>
                </a:lnTo>
                <a:lnTo>
                  <a:pt x="35533" y="127341"/>
                </a:lnTo>
                <a:lnTo>
                  <a:pt x="35533" y="120943"/>
                </a:lnTo>
                <a:lnTo>
                  <a:pt x="34994" y="127341"/>
                </a:lnTo>
                <a:lnTo>
                  <a:pt x="33094" y="127341"/>
                </a:lnTo>
                <a:lnTo>
                  <a:pt x="32556" y="120943"/>
                </a:lnTo>
                <a:lnTo>
                  <a:pt x="32556" y="127341"/>
                </a:lnTo>
                <a:lnTo>
                  <a:pt x="30814" y="127341"/>
                </a:lnTo>
                <a:lnTo>
                  <a:pt x="30814" y="112330"/>
                </a:lnTo>
                <a:lnTo>
                  <a:pt x="33633" y="112330"/>
                </a:lnTo>
                <a:lnTo>
                  <a:pt x="34044" y="117428"/>
                </a:lnTo>
                <a:lnTo>
                  <a:pt x="34456" y="112330"/>
                </a:lnTo>
                <a:close/>
                <a:moveTo>
                  <a:pt x="44748" y="112330"/>
                </a:moveTo>
                <a:lnTo>
                  <a:pt x="44748" y="127341"/>
                </a:lnTo>
                <a:lnTo>
                  <a:pt x="43007" y="127341"/>
                </a:lnTo>
                <a:lnTo>
                  <a:pt x="43007" y="120943"/>
                </a:lnTo>
                <a:lnTo>
                  <a:pt x="42468" y="127341"/>
                </a:lnTo>
                <a:lnTo>
                  <a:pt x="40568" y="127341"/>
                </a:lnTo>
                <a:lnTo>
                  <a:pt x="40030" y="120943"/>
                </a:lnTo>
                <a:lnTo>
                  <a:pt x="40030" y="127341"/>
                </a:lnTo>
                <a:lnTo>
                  <a:pt x="38320" y="127341"/>
                </a:lnTo>
                <a:lnTo>
                  <a:pt x="38320" y="112330"/>
                </a:lnTo>
                <a:lnTo>
                  <a:pt x="41106" y="112330"/>
                </a:lnTo>
                <a:lnTo>
                  <a:pt x="41518" y="117428"/>
                </a:lnTo>
                <a:lnTo>
                  <a:pt x="41930" y="112330"/>
                </a:lnTo>
                <a:close/>
                <a:moveTo>
                  <a:pt x="52222" y="112330"/>
                </a:moveTo>
                <a:lnTo>
                  <a:pt x="52222" y="127341"/>
                </a:lnTo>
                <a:lnTo>
                  <a:pt x="50480" y="127341"/>
                </a:lnTo>
                <a:lnTo>
                  <a:pt x="50480" y="120943"/>
                </a:lnTo>
                <a:lnTo>
                  <a:pt x="49942" y="127341"/>
                </a:lnTo>
                <a:lnTo>
                  <a:pt x="48042" y="127341"/>
                </a:lnTo>
                <a:lnTo>
                  <a:pt x="47504" y="120943"/>
                </a:lnTo>
                <a:lnTo>
                  <a:pt x="47504" y="127341"/>
                </a:lnTo>
                <a:lnTo>
                  <a:pt x="45793" y="127341"/>
                </a:lnTo>
                <a:lnTo>
                  <a:pt x="45793" y="112330"/>
                </a:lnTo>
                <a:lnTo>
                  <a:pt x="48580" y="112330"/>
                </a:lnTo>
                <a:lnTo>
                  <a:pt x="48992" y="117428"/>
                </a:lnTo>
                <a:lnTo>
                  <a:pt x="49404" y="112330"/>
                </a:lnTo>
                <a:close/>
                <a:moveTo>
                  <a:pt x="59696" y="112330"/>
                </a:moveTo>
                <a:lnTo>
                  <a:pt x="59696" y="127341"/>
                </a:lnTo>
                <a:lnTo>
                  <a:pt x="57954" y="127341"/>
                </a:lnTo>
                <a:lnTo>
                  <a:pt x="57954" y="120943"/>
                </a:lnTo>
                <a:lnTo>
                  <a:pt x="57448" y="127341"/>
                </a:lnTo>
                <a:lnTo>
                  <a:pt x="55516" y="127341"/>
                </a:lnTo>
                <a:lnTo>
                  <a:pt x="54978" y="120943"/>
                </a:lnTo>
                <a:lnTo>
                  <a:pt x="54978" y="127341"/>
                </a:lnTo>
                <a:lnTo>
                  <a:pt x="53267" y="127341"/>
                </a:lnTo>
                <a:lnTo>
                  <a:pt x="53267" y="112330"/>
                </a:lnTo>
                <a:lnTo>
                  <a:pt x="56054" y="112330"/>
                </a:lnTo>
                <a:lnTo>
                  <a:pt x="56466" y="117428"/>
                </a:lnTo>
                <a:lnTo>
                  <a:pt x="56878" y="112330"/>
                </a:lnTo>
                <a:close/>
                <a:moveTo>
                  <a:pt x="67170" y="112330"/>
                </a:moveTo>
                <a:lnTo>
                  <a:pt x="67170" y="127341"/>
                </a:lnTo>
                <a:lnTo>
                  <a:pt x="65428" y="127341"/>
                </a:lnTo>
                <a:lnTo>
                  <a:pt x="65428" y="120943"/>
                </a:lnTo>
                <a:lnTo>
                  <a:pt x="64922" y="127341"/>
                </a:lnTo>
                <a:lnTo>
                  <a:pt x="62990" y="127341"/>
                </a:lnTo>
                <a:lnTo>
                  <a:pt x="62483" y="120943"/>
                </a:lnTo>
                <a:lnTo>
                  <a:pt x="62483" y="127341"/>
                </a:lnTo>
                <a:lnTo>
                  <a:pt x="60741" y="127341"/>
                </a:lnTo>
                <a:lnTo>
                  <a:pt x="60741" y="112330"/>
                </a:lnTo>
                <a:lnTo>
                  <a:pt x="63528" y="112330"/>
                </a:lnTo>
                <a:lnTo>
                  <a:pt x="63940" y="117428"/>
                </a:lnTo>
                <a:lnTo>
                  <a:pt x="64383" y="112330"/>
                </a:lnTo>
                <a:close/>
                <a:moveTo>
                  <a:pt x="74644" y="112330"/>
                </a:moveTo>
                <a:lnTo>
                  <a:pt x="74644" y="127341"/>
                </a:lnTo>
                <a:lnTo>
                  <a:pt x="72902" y="127341"/>
                </a:lnTo>
                <a:lnTo>
                  <a:pt x="72902" y="120943"/>
                </a:lnTo>
                <a:lnTo>
                  <a:pt x="72395" y="127341"/>
                </a:lnTo>
                <a:lnTo>
                  <a:pt x="70464" y="127341"/>
                </a:lnTo>
                <a:lnTo>
                  <a:pt x="69957" y="120943"/>
                </a:lnTo>
                <a:lnTo>
                  <a:pt x="69957" y="127341"/>
                </a:lnTo>
                <a:lnTo>
                  <a:pt x="68215" y="127341"/>
                </a:lnTo>
                <a:lnTo>
                  <a:pt x="68215" y="112330"/>
                </a:lnTo>
                <a:lnTo>
                  <a:pt x="71002" y="112330"/>
                </a:lnTo>
                <a:lnTo>
                  <a:pt x="71445" y="117428"/>
                </a:lnTo>
                <a:lnTo>
                  <a:pt x="71857" y="112330"/>
                </a:lnTo>
                <a:close/>
                <a:moveTo>
                  <a:pt x="82118" y="112330"/>
                </a:moveTo>
                <a:lnTo>
                  <a:pt x="82118" y="127341"/>
                </a:lnTo>
                <a:lnTo>
                  <a:pt x="80376" y="127341"/>
                </a:lnTo>
                <a:lnTo>
                  <a:pt x="80376" y="120943"/>
                </a:lnTo>
                <a:lnTo>
                  <a:pt x="79869" y="127341"/>
                </a:lnTo>
                <a:lnTo>
                  <a:pt x="77969" y="127341"/>
                </a:lnTo>
                <a:lnTo>
                  <a:pt x="77431" y="120943"/>
                </a:lnTo>
                <a:lnTo>
                  <a:pt x="77431" y="127341"/>
                </a:lnTo>
                <a:lnTo>
                  <a:pt x="75689" y="127341"/>
                </a:lnTo>
                <a:lnTo>
                  <a:pt x="75689" y="112330"/>
                </a:lnTo>
                <a:lnTo>
                  <a:pt x="78508" y="112330"/>
                </a:lnTo>
                <a:lnTo>
                  <a:pt x="78919" y="117428"/>
                </a:lnTo>
                <a:lnTo>
                  <a:pt x="79331" y="112330"/>
                </a:lnTo>
                <a:close/>
                <a:moveTo>
                  <a:pt x="89623" y="112330"/>
                </a:moveTo>
                <a:lnTo>
                  <a:pt x="89623" y="127341"/>
                </a:lnTo>
                <a:lnTo>
                  <a:pt x="87882" y="127341"/>
                </a:lnTo>
                <a:lnTo>
                  <a:pt x="87882" y="120943"/>
                </a:lnTo>
                <a:lnTo>
                  <a:pt x="87343" y="127341"/>
                </a:lnTo>
                <a:lnTo>
                  <a:pt x="85443" y="127341"/>
                </a:lnTo>
                <a:lnTo>
                  <a:pt x="84905" y="120943"/>
                </a:lnTo>
                <a:lnTo>
                  <a:pt x="84905" y="127341"/>
                </a:lnTo>
                <a:lnTo>
                  <a:pt x="83163" y="127341"/>
                </a:lnTo>
                <a:lnTo>
                  <a:pt x="83163" y="112330"/>
                </a:lnTo>
                <a:lnTo>
                  <a:pt x="85982" y="112330"/>
                </a:lnTo>
                <a:lnTo>
                  <a:pt x="86393" y="117428"/>
                </a:lnTo>
                <a:lnTo>
                  <a:pt x="86805" y="112330"/>
                </a:lnTo>
                <a:close/>
                <a:moveTo>
                  <a:pt x="97097" y="112330"/>
                </a:moveTo>
                <a:lnTo>
                  <a:pt x="97097" y="127341"/>
                </a:lnTo>
                <a:lnTo>
                  <a:pt x="95356" y="127341"/>
                </a:lnTo>
                <a:lnTo>
                  <a:pt x="95356" y="120943"/>
                </a:lnTo>
                <a:lnTo>
                  <a:pt x="94817" y="127341"/>
                </a:lnTo>
                <a:lnTo>
                  <a:pt x="92917" y="127341"/>
                </a:lnTo>
                <a:lnTo>
                  <a:pt x="92379" y="120943"/>
                </a:lnTo>
                <a:lnTo>
                  <a:pt x="92379" y="127341"/>
                </a:lnTo>
                <a:lnTo>
                  <a:pt x="90637" y="127341"/>
                </a:lnTo>
                <a:lnTo>
                  <a:pt x="90637" y="112330"/>
                </a:lnTo>
                <a:lnTo>
                  <a:pt x="93455" y="112330"/>
                </a:lnTo>
                <a:lnTo>
                  <a:pt x="93867" y="117428"/>
                </a:lnTo>
                <a:lnTo>
                  <a:pt x="94279" y="112330"/>
                </a:lnTo>
                <a:close/>
                <a:moveTo>
                  <a:pt x="104571" y="112330"/>
                </a:moveTo>
                <a:lnTo>
                  <a:pt x="104571" y="127341"/>
                </a:lnTo>
                <a:lnTo>
                  <a:pt x="102829" y="127341"/>
                </a:lnTo>
                <a:lnTo>
                  <a:pt x="102829" y="120943"/>
                </a:lnTo>
                <a:lnTo>
                  <a:pt x="102323" y="127341"/>
                </a:lnTo>
                <a:lnTo>
                  <a:pt x="100391" y="127341"/>
                </a:lnTo>
                <a:lnTo>
                  <a:pt x="99853" y="120943"/>
                </a:lnTo>
                <a:lnTo>
                  <a:pt x="99853" y="127341"/>
                </a:lnTo>
                <a:lnTo>
                  <a:pt x="98142" y="127341"/>
                </a:lnTo>
                <a:lnTo>
                  <a:pt x="98142" y="112330"/>
                </a:lnTo>
                <a:lnTo>
                  <a:pt x="100929" y="112330"/>
                </a:lnTo>
                <a:lnTo>
                  <a:pt x="101341" y="117428"/>
                </a:lnTo>
                <a:lnTo>
                  <a:pt x="101753" y="112330"/>
                </a:lnTo>
                <a:close/>
                <a:moveTo>
                  <a:pt x="112045" y="112330"/>
                </a:moveTo>
                <a:lnTo>
                  <a:pt x="112045" y="127341"/>
                </a:lnTo>
                <a:lnTo>
                  <a:pt x="110303" y="127341"/>
                </a:lnTo>
                <a:lnTo>
                  <a:pt x="110303" y="120943"/>
                </a:lnTo>
                <a:lnTo>
                  <a:pt x="109797" y="127341"/>
                </a:lnTo>
                <a:lnTo>
                  <a:pt x="107865" y="127341"/>
                </a:lnTo>
                <a:lnTo>
                  <a:pt x="107358" y="120943"/>
                </a:lnTo>
                <a:lnTo>
                  <a:pt x="107358" y="127341"/>
                </a:lnTo>
                <a:lnTo>
                  <a:pt x="105616" y="127341"/>
                </a:lnTo>
                <a:lnTo>
                  <a:pt x="105616" y="112330"/>
                </a:lnTo>
                <a:lnTo>
                  <a:pt x="108403" y="112330"/>
                </a:lnTo>
                <a:lnTo>
                  <a:pt x="108815" y="117428"/>
                </a:lnTo>
                <a:lnTo>
                  <a:pt x="109258" y="112330"/>
                </a:lnTo>
                <a:close/>
                <a:moveTo>
                  <a:pt x="119519" y="112330"/>
                </a:moveTo>
                <a:lnTo>
                  <a:pt x="119519" y="127341"/>
                </a:lnTo>
                <a:lnTo>
                  <a:pt x="117777" y="127341"/>
                </a:lnTo>
                <a:lnTo>
                  <a:pt x="117777" y="120943"/>
                </a:lnTo>
                <a:lnTo>
                  <a:pt x="117271" y="127341"/>
                </a:lnTo>
                <a:lnTo>
                  <a:pt x="115339" y="127341"/>
                </a:lnTo>
                <a:lnTo>
                  <a:pt x="114832" y="120943"/>
                </a:lnTo>
                <a:lnTo>
                  <a:pt x="114832" y="127341"/>
                </a:lnTo>
                <a:lnTo>
                  <a:pt x="113090" y="127341"/>
                </a:lnTo>
                <a:lnTo>
                  <a:pt x="113090" y="112330"/>
                </a:lnTo>
                <a:lnTo>
                  <a:pt x="115877" y="112330"/>
                </a:lnTo>
                <a:lnTo>
                  <a:pt x="116320" y="117428"/>
                </a:lnTo>
                <a:lnTo>
                  <a:pt x="116732" y="112330"/>
                </a:lnTo>
                <a:close/>
                <a:moveTo>
                  <a:pt x="126993" y="112330"/>
                </a:moveTo>
                <a:lnTo>
                  <a:pt x="126993" y="127341"/>
                </a:lnTo>
                <a:lnTo>
                  <a:pt x="125283" y="127341"/>
                </a:lnTo>
                <a:lnTo>
                  <a:pt x="125283" y="120943"/>
                </a:lnTo>
                <a:lnTo>
                  <a:pt x="124744" y="127341"/>
                </a:lnTo>
                <a:lnTo>
                  <a:pt x="122813" y="127341"/>
                </a:lnTo>
                <a:lnTo>
                  <a:pt x="122306" y="120943"/>
                </a:lnTo>
                <a:lnTo>
                  <a:pt x="122306" y="127341"/>
                </a:lnTo>
                <a:lnTo>
                  <a:pt x="120564" y="127341"/>
                </a:lnTo>
                <a:lnTo>
                  <a:pt x="120564" y="112330"/>
                </a:lnTo>
                <a:lnTo>
                  <a:pt x="123351" y="112330"/>
                </a:lnTo>
                <a:lnTo>
                  <a:pt x="123794" y="117428"/>
                </a:lnTo>
                <a:lnTo>
                  <a:pt x="124206" y="112330"/>
                </a:lnTo>
                <a:close/>
                <a:moveTo>
                  <a:pt x="134467" y="112330"/>
                </a:moveTo>
                <a:lnTo>
                  <a:pt x="134467" y="127341"/>
                </a:lnTo>
                <a:lnTo>
                  <a:pt x="132757" y="127341"/>
                </a:lnTo>
                <a:lnTo>
                  <a:pt x="132757" y="120943"/>
                </a:lnTo>
                <a:lnTo>
                  <a:pt x="132218" y="127341"/>
                </a:lnTo>
                <a:lnTo>
                  <a:pt x="130318" y="127341"/>
                </a:lnTo>
                <a:lnTo>
                  <a:pt x="129780" y="120943"/>
                </a:lnTo>
                <a:lnTo>
                  <a:pt x="129780" y="127341"/>
                </a:lnTo>
                <a:lnTo>
                  <a:pt x="128038" y="127341"/>
                </a:lnTo>
                <a:lnTo>
                  <a:pt x="128038" y="112330"/>
                </a:lnTo>
                <a:lnTo>
                  <a:pt x="130857" y="112330"/>
                </a:lnTo>
                <a:lnTo>
                  <a:pt x="131268" y="117428"/>
                </a:lnTo>
                <a:lnTo>
                  <a:pt x="131680" y="112330"/>
                </a:lnTo>
                <a:close/>
                <a:moveTo>
                  <a:pt x="141941" y="112330"/>
                </a:moveTo>
                <a:lnTo>
                  <a:pt x="141941" y="127341"/>
                </a:lnTo>
                <a:lnTo>
                  <a:pt x="140231" y="127341"/>
                </a:lnTo>
                <a:lnTo>
                  <a:pt x="140231" y="120943"/>
                </a:lnTo>
                <a:lnTo>
                  <a:pt x="139692" y="127341"/>
                </a:lnTo>
                <a:lnTo>
                  <a:pt x="137792" y="127341"/>
                </a:lnTo>
                <a:lnTo>
                  <a:pt x="137254" y="120943"/>
                </a:lnTo>
                <a:lnTo>
                  <a:pt x="137254" y="127341"/>
                </a:lnTo>
                <a:lnTo>
                  <a:pt x="135512" y="127341"/>
                </a:lnTo>
                <a:lnTo>
                  <a:pt x="135512" y="112330"/>
                </a:lnTo>
                <a:lnTo>
                  <a:pt x="138330" y="112330"/>
                </a:lnTo>
                <a:lnTo>
                  <a:pt x="138742" y="117428"/>
                </a:lnTo>
                <a:lnTo>
                  <a:pt x="139154" y="112330"/>
                </a:lnTo>
                <a:close/>
                <a:moveTo>
                  <a:pt x="149446" y="112330"/>
                </a:moveTo>
                <a:lnTo>
                  <a:pt x="149446" y="127341"/>
                </a:lnTo>
                <a:lnTo>
                  <a:pt x="147705" y="127341"/>
                </a:lnTo>
                <a:lnTo>
                  <a:pt x="147705" y="120943"/>
                </a:lnTo>
                <a:lnTo>
                  <a:pt x="147166" y="127341"/>
                </a:lnTo>
                <a:lnTo>
                  <a:pt x="145266" y="127341"/>
                </a:lnTo>
                <a:lnTo>
                  <a:pt x="144728" y="120943"/>
                </a:lnTo>
                <a:lnTo>
                  <a:pt x="144728" y="127341"/>
                </a:lnTo>
                <a:lnTo>
                  <a:pt x="142986" y="127341"/>
                </a:lnTo>
                <a:lnTo>
                  <a:pt x="142986" y="112330"/>
                </a:lnTo>
                <a:lnTo>
                  <a:pt x="145804" y="112330"/>
                </a:lnTo>
                <a:lnTo>
                  <a:pt x="146216" y="117428"/>
                </a:lnTo>
                <a:lnTo>
                  <a:pt x="146628" y="112330"/>
                </a:lnTo>
                <a:close/>
                <a:moveTo>
                  <a:pt x="156920" y="112330"/>
                </a:moveTo>
                <a:lnTo>
                  <a:pt x="156920" y="127341"/>
                </a:lnTo>
                <a:lnTo>
                  <a:pt x="155178" y="127341"/>
                </a:lnTo>
                <a:lnTo>
                  <a:pt x="155178" y="120943"/>
                </a:lnTo>
                <a:lnTo>
                  <a:pt x="154640" y="127341"/>
                </a:lnTo>
                <a:lnTo>
                  <a:pt x="152740" y="127341"/>
                </a:lnTo>
                <a:lnTo>
                  <a:pt x="152233" y="120943"/>
                </a:lnTo>
                <a:lnTo>
                  <a:pt x="152233" y="127341"/>
                </a:lnTo>
                <a:lnTo>
                  <a:pt x="150491" y="127341"/>
                </a:lnTo>
                <a:lnTo>
                  <a:pt x="150491" y="112330"/>
                </a:lnTo>
                <a:lnTo>
                  <a:pt x="153278" y="112330"/>
                </a:lnTo>
                <a:lnTo>
                  <a:pt x="153690" y="117428"/>
                </a:lnTo>
                <a:lnTo>
                  <a:pt x="154133" y="112330"/>
                </a:lnTo>
                <a:close/>
                <a:moveTo>
                  <a:pt x="164394" y="112330"/>
                </a:moveTo>
                <a:lnTo>
                  <a:pt x="164394" y="127341"/>
                </a:lnTo>
                <a:lnTo>
                  <a:pt x="162652" y="127341"/>
                </a:lnTo>
                <a:lnTo>
                  <a:pt x="162652" y="120943"/>
                </a:lnTo>
                <a:lnTo>
                  <a:pt x="162146" y="127341"/>
                </a:lnTo>
                <a:lnTo>
                  <a:pt x="160214" y="127341"/>
                </a:lnTo>
                <a:lnTo>
                  <a:pt x="159707" y="120943"/>
                </a:lnTo>
                <a:lnTo>
                  <a:pt x="159707" y="127341"/>
                </a:lnTo>
                <a:lnTo>
                  <a:pt x="157965" y="127341"/>
                </a:lnTo>
                <a:lnTo>
                  <a:pt x="157965" y="112330"/>
                </a:lnTo>
                <a:lnTo>
                  <a:pt x="160752" y="112330"/>
                </a:lnTo>
                <a:lnTo>
                  <a:pt x="161164" y="117428"/>
                </a:lnTo>
                <a:lnTo>
                  <a:pt x="161607" y="112330"/>
                </a:lnTo>
                <a:close/>
                <a:moveTo>
                  <a:pt x="171868" y="112330"/>
                </a:moveTo>
                <a:lnTo>
                  <a:pt x="171868" y="127341"/>
                </a:lnTo>
                <a:lnTo>
                  <a:pt x="170126" y="127341"/>
                </a:lnTo>
                <a:lnTo>
                  <a:pt x="170126" y="120943"/>
                </a:lnTo>
                <a:lnTo>
                  <a:pt x="169620" y="127341"/>
                </a:lnTo>
                <a:lnTo>
                  <a:pt x="167688" y="127341"/>
                </a:lnTo>
                <a:lnTo>
                  <a:pt x="167181" y="120943"/>
                </a:lnTo>
                <a:lnTo>
                  <a:pt x="167181" y="127341"/>
                </a:lnTo>
                <a:lnTo>
                  <a:pt x="165439" y="127341"/>
                </a:lnTo>
                <a:lnTo>
                  <a:pt x="165439" y="112330"/>
                </a:lnTo>
                <a:lnTo>
                  <a:pt x="168226" y="112330"/>
                </a:lnTo>
                <a:lnTo>
                  <a:pt x="168638" y="117428"/>
                </a:lnTo>
                <a:lnTo>
                  <a:pt x="169081" y="112330"/>
                </a:lnTo>
                <a:close/>
                <a:moveTo>
                  <a:pt x="179342" y="112330"/>
                </a:moveTo>
                <a:lnTo>
                  <a:pt x="179342" y="127341"/>
                </a:lnTo>
                <a:lnTo>
                  <a:pt x="177600" y="127341"/>
                </a:lnTo>
                <a:lnTo>
                  <a:pt x="177600" y="120943"/>
                </a:lnTo>
                <a:lnTo>
                  <a:pt x="177093" y="127341"/>
                </a:lnTo>
                <a:lnTo>
                  <a:pt x="175193" y="127341"/>
                </a:lnTo>
                <a:lnTo>
                  <a:pt x="174655" y="120943"/>
                </a:lnTo>
                <a:lnTo>
                  <a:pt x="174655" y="127341"/>
                </a:lnTo>
                <a:lnTo>
                  <a:pt x="172913" y="127341"/>
                </a:lnTo>
                <a:lnTo>
                  <a:pt x="172913" y="112330"/>
                </a:lnTo>
                <a:lnTo>
                  <a:pt x="175732" y="112330"/>
                </a:lnTo>
                <a:lnTo>
                  <a:pt x="176143" y="117428"/>
                </a:lnTo>
                <a:lnTo>
                  <a:pt x="176555" y="112330"/>
                </a:lnTo>
                <a:close/>
                <a:moveTo>
                  <a:pt x="186816" y="112330"/>
                </a:moveTo>
                <a:lnTo>
                  <a:pt x="186816" y="127341"/>
                </a:lnTo>
                <a:lnTo>
                  <a:pt x="185106" y="127341"/>
                </a:lnTo>
                <a:lnTo>
                  <a:pt x="185106" y="120943"/>
                </a:lnTo>
                <a:lnTo>
                  <a:pt x="184567" y="127341"/>
                </a:lnTo>
                <a:lnTo>
                  <a:pt x="182667" y="127341"/>
                </a:lnTo>
                <a:lnTo>
                  <a:pt x="182129" y="120943"/>
                </a:lnTo>
                <a:lnTo>
                  <a:pt x="182129" y="127341"/>
                </a:lnTo>
                <a:lnTo>
                  <a:pt x="180387" y="127341"/>
                </a:lnTo>
                <a:lnTo>
                  <a:pt x="180387" y="112330"/>
                </a:lnTo>
                <a:lnTo>
                  <a:pt x="183206" y="112330"/>
                </a:lnTo>
                <a:lnTo>
                  <a:pt x="183617" y="117428"/>
                </a:lnTo>
                <a:lnTo>
                  <a:pt x="184029" y="112330"/>
                </a:lnTo>
                <a:close/>
                <a:moveTo>
                  <a:pt x="194321" y="112330"/>
                </a:moveTo>
                <a:lnTo>
                  <a:pt x="194321" y="127341"/>
                </a:lnTo>
                <a:lnTo>
                  <a:pt x="192580" y="127341"/>
                </a:lnTo>
                <a:lnTo>
                  <a:pt x="192580" y="120943"/>
                </a:lnTo>
                <a:lnTo>
                  <a:pt x="192041" y="127341"/>
                </a:lnTo>
                <a:lnTo>
                  <a:pt x="190141" y="127341"/>
                </a:lnTo>
                <a:lnTo>
                  <a:pt x="189603" y="120943"/>
                </a:lnTo>
                <a:lnTo>
                  <a:pt x="189603" y="127341"/>
                </a:lnTo>
                <a:lnTo>
                  <a:pt x="187861" y="127341"/>
                </a:lnTo>
                <a:lnTo>
                  <a:pt x="187861" y="112330"/>
                </a:lnTo>
                <a:lnTo>
                  <a:pt x="190679" y="112330"/>
                </a:lnTo>
                <a:lnTo>
                  <a:pt x="191091" y="117428"/>
                </a:lnTo>
                <a:lnTo>
                  <a:pt x="191503" y="112330"/>
                </a:lnTo>
                <a:close/>
                <a:moveTo>
                  <a:pt x="201795" y="112330"/>
                </a:moveTo>
                <a:lnTo>
                  <a:pt x="201795" y="127341"/>
                </a:lnTo>
                <a:lnTo>
                  <a:pt x="200054" y="127341"/>
                </a:lnTo>
                <a:lnTo>
                  <a:pt x="200054" y="120943"/>
                </a:lnTo>
                <a:lnTo>
                  <a:pt x="199515" y="127341"/>
                </a:lnTo>
                <a:lnTo>
                  <a:pt x="197615" y="127341"/>
                </a:lnTo>
                <a:lnTo>
                  <a:pt x="197077" y="120943"/>
                </a:lnTo>
                <a:lnTo>
                  <a:pt x="197077" y="127341"/>
                </a:lnTo>
                <a:lnTo>
                  <a:pt x="195366" y="127341"/>
                </a:lnTo>
                <a:lnTo>
                  <a:pt x="195366" y="112330"/>
                </a:lnTo>
                <a:lnTo>
                  <a:pt x="198153" y="112330"/>
                </a:lnTo>
                <a:lnTo>
                  <a:pt x="198565" y="117428"/>
                </a:lnTo>
                <a:lnTo>
                  <a:pt x="198977" y="112330"/>
                </a:lnTo>
                <a:close/>
                <a:moveTo>
                  <a:pt x="209269" y="112330"/>
                </a:moveTo>
                <a:lnTo>
                  <a:pt x="209269" y="127341"/>
                </a:lnTo>
                <a:lnTo>
                  <a:pt x="207527" y="127341"/>
                </a:lnTo>
                <a:lnTo>
                  <a:pt x="207527" y="120943"/>
                </a:lnTo>
                <a:lnTo>
                  <a:pt x="207021" y="127341"/>
                </a:lnTo>
                <a:lnTo>
                  <a:pt x="205089" y="127341"/>
                </a:lnTo>
                <a:lnTo>
                  <a:pt x="204582" y="120943"/>
                </a:lnTo>
                <a:lnTo>
                  <a:pt x="204582" y="127341"/>
                </a:lnTo>
                <a:lnTo>
                  <a:pt x="202840" y="127341"/>
                </a:lnTo>
                <a:lnTo>
                  <a:pt x="202840" y="112330"/>
                </a:lnTo>
                <a:lnTo>
                  <a:pt x="205627" y="112330"/>
                </a:lnTo>
                <a:lnTo>
                  <a:pt x="206039" y="117428"/>
                </a:lnTo>
                <a:lnTo>
                  <a:pt x="206451" y="112330"/>
                </a:lnTo>
                <a:close/>
                <a:moveTo>
                  <a:pt x="216743" y="112330"/>
                </a:moveTo>
                <a:lnTo>
                  <a:pt x="216743" y="127341"/>
                </a:lnTo>
                <a:lnTo>
                  <a:pt x="215001" y="127341"/>
                </a:lnTo>
                <a:lnTo>
                  <a:pt x="215001" y="120943"/>
                </a:lnTo>
                <a:lnTo>
                  <a:pt x="214495" y="127341"/>
                </a:lnTo>
                <a:lnTo>
                  <a:pt x="212563" y="127341"/>
                </a:lnTo>
                <a:lnTo>
                  <a:pt x="212056" y="120943"/>
                </a:lnTo>
                <a:lnTo>
                  <a:pt x="212056" y="127341"/>
                </a:lnTo>
                <a:lnTo>
                  <a:pt x="210314" y="127341"/>
                </a:lnTo>
                <a:lnTo>
                  <a:pt x="210314" y="112330"/>
                </a:lnTo>
                <a:lnTo>
                  <a:pt x="213101" y="112330"/>
                </a:lnTo>
                <a:lnTo>
                  <a:pt x="213513" y="117428"/>
                </a:lnTo>
                <a:lnTo>
                  <a:pt x="213956" y="112330"/>
                </a:lnTo>
                <a:close/>
                <a:moveTo>
                  <a:pt x="224217" y="112330"/>
                </a:moveTo>
                <a:lnTo>
                  <a:pt x="224217" y="127341"/>
                </a:lnTo>
                <a:lnTo>
                  <a:pt x="222475" y="127341"/>
                </a:lnTo>
                <a:lnTo>
                  <a:pt x="222475" y="120943"/>
                </a:lnTo>
                <a:lnTo>
                  <a:pt x="221969" y="127341"/>
                </a:lnTo>
                <a:lnTo>
                  <a:pt x="220037" y="127341"/>
                </a:lnTo>
                <a:lnTo>
                  <a:pt x="219530" y="120943"/>
                </a:lnTo>
                <a:lnTo>
                  <a:pt x="219530" y="127341"/>
                </a:lnTo>
                <a:lnTo>
                  <a:pt x="217788" y="127341"/>
                </a:lnTo>
                <a:lnTo>
                  <a:pt x="217788" y="112330"/>
                </a:lnTo>
                <a:lnTo>
                  <a:pt x="220575" y="112330"/>
                </a:lnTo>
                <a:lnTo>
                  <a:pt x="221018" y="117428"/>
                </a:lnTo>
                <a:lnTo>
                  <a:pt x="221430" y="112330"/>
                </a:lnTo>
                <a:close/>
                <a:moveTo>
                  <a:pt x="231691" y="112330"/>
                </a:moveTo>
                <a:lnTo>
                  <a:pt x="231691" y="127341"/>
                </a:lnTo>
                <a:lnTo>
                  <a:pt x="229981" y="127341"/>
                </a:lnTo>
                <a:lnTo>
                  <a:pt x="229981" y="120943"/>
                </a:lnTo>
                <a:lnTo>
                  <a:pt x="229442" y="127341"/>
                </a:lnTo>
                <a:lnTo>
                  <a:pt x="227542" y="127341"/>
                </a:lnTo>
                <a:lnTo>
                  <a:pt x="227004" y="120943"/>
                </a:lnTo>
                <a:lnTo>
                  <a:pt x="227004" y="127341"/>
                </a:lnTo>
                <a:lnTo>
                  <a:pt x="225262" y="127341"/>
                </a:lnTo>
                <a:lnTo>
                  <a:pt x="225262" y="112330"/>
                </a:lnTo>
                <a:lnTo>
                  <a:pt x="228049" y="112330"/>
                </a:lnTo>
                <a:lnTo>
                  <a:pt x="228492" y="117428"/>
                </a:lnTo>
                <a:lnTo>
                  <a:pt x="228904" y="112330"/>
                </a:lnTo>
                <a:close/>
                <a:moveTo>
                  <a:pt x="239165" y="112330"/>
                </a:moveTo>
                <a:lnTo>
                  <a:pt x="239165" y="127341"/>
                </a:lnTo>
                <a:lnTo>
                  <a:pt x="237455" y="127341"/>
                </a:lnTo>
                <a:lnTo>
                  <a:pt x="237455" y="120943"/>
                </a:lnTo>
                <a:lnTo>
                  <a:pt x="236916" y="127341"/>
                </a:lnTo>
                <a:lnTo>
                  <a:pt x="235016" y="127341"/>
                </a:lnTo>
                <a:lnTo>
                  <a:pt x="234478" y="120943"/>
                </a:lnTo>
                <a:lnTo>
                  <a:pt x="234478" y="127341"/>
                </a:lnTo>
                <a:lnTo>
                  <a:pt x="232736" y="127341"/>
                </a:lnTo>
                <a:lnTo>
                  <a:pt x="232736" y="112330"/>
                </a:lnTo>
                <a:lnTo>
                  <a:pt x="235555" y="112330"/>
                </a:lnTo>
                <a:lnTo>
                  <a:pt x="235966" y="117428"/>
                </a:lnTo>
                <a:lnTo>
                  <a:pt x="236378" y="112330"/>
                </a:lnTo>
                <a:close/>
                <a:moveTo>
                  <a:pt x="246670" y="112330"/>
                </a:moveTo>
                <a:lnTo>
                  <a:pt x="246670" y="127341"/>
                </a:lnTo>
                <a:lnTo>
                  <a:pt x="244929" y="127341"/>
                </a:lnTo>
                <a:lnTo>
                  <a:pt x="244929" y="120943"/>
                </a:lnTo>
                <a:lnTo>
                  <a:pt x="244390" y="127341"/>
                </a:lnTo>
                <a:lnTo>
                  <a:pt x="242490" y="127341"/>
                </a:lnTo>
                <a:lnTo>
                  <a:pt x="241952" y="120943"/>
                </a:lnTo>
                <a:lnTo>
                  <a:pt x="241952" y="127341"/>
                </a:lnTo>
                <a:lnTo>
                  <a:pt x="240242" y="127341"/>
                </a:lnTo>
                <a:lnTo>
                  <a:pt x="240242" y="112330"/>
                </a:lnTo>
                <a:lnTo>
                  <a:pt x="243028" y="112330"/>
                </a:lnTo>
                <a:lnTo>
                  <a:pt x="243440" y="117428"/>
                </a:lnTo>
                <a:lnTo>
                  <a:pt x="243852" y="112330"/>
                </a:lnTo>
                <a:close/>
                <a:moveTo>
                  <a:pt x="254144" y="112330"/>
                </a:moveTo>
                <a:lnTo>
                  <a:pt x="254144" y="127341"/>
                </a:lnTo>
                <a:lnTo>
                  <a:pt x="252402" y="127341"/>
                </a:lnTo>
                <a:lnTo>
                  <a:pt x="252402" y="120943"/>
                </a:lnTo>
                <a:lnTo>
                  <a:pt x="251864" y="127341"/>
                </a:lnTo>
                <a:lnTo>
                  <a:pt x="249964" y="127341"/>
                </a:lnTo>
                <a:lnTo>
                  <a:pt x="249426" y="120943"/>
                </a:lnTo>
                <a:lnTo>
                  <a:pt x="249426" y="127341"/>
                </a:lnTo>
                <a:lnTo>
                  <a:pt x="247715" y="127341"/>
                </a:lnTo>
                <a:lnTo>
                  <a:pt x="247715" y="112330"/>
                </a:lnTo>
                <a:lnTo>
                  <a:pt x="250502" y="112330"/>
                </a:lnTo>
                <a:lnTo>
                  <a:pt x="250914" y="117428"/>
                </a:lnTo>
                <a:lnTo>
                  <a:pt x="251326" y="112330"/>
                </a:lnTo>
                <a:close/>
                <a:moveTo>
                  <a:pt x="261618" y="112330"/>
                </a:moveTo>
                <a:lnTo>
                  <a:pt x="261618" y="127341"/>
                </a:lnTo>
                <a:lnTo>
                  <a:pt x="259876" y="127341"/>
                </a:lnTo>
                <a:lnTo>
                  <a:pt x="259876" y="120943"/>
                </a:lnTo>
                <a:lnTo>
                  <a:pt x="259338" y="127341"/>
                </a:lnTo>
                <a:lnTo>
                  <a:pt x="257438" y="127341"/>
                </a:lnTo>
                <a:lnTo>
                  <a:pt x="256899" y="120943"/>
                </a:lnTo>
                <a:lnTo>
                  <a:pt x="256899" y="127341"/>
                </a:lnTo>
                <a:lnTo>
                  <a:pt x="255189" y="127341"/>
                </a:lnTo>
                <a:lnTo>
                  <a:pt x="255189" y="112330"/>
                </a:lnTo>
                <a:lnTo>
                  <a:pt x="257976" y="112330"/>
                </a:lnTo>
                <a:lnTo>
                  <a:pt x="258388" y="117428"/>
                </a:lnTo>
                <a:lnTo>
                  <a:pt x="258831" y="112330"/>
                </a:lnTo>
                <a:close/>
                <a:moveTo>
                  <a:pt x="269092" y="112330"/>
                </a:moveTo>
                <a:lnTo>
                  <a:pt x="269092" y="127341"/>
                </a:lnTo>
                <a:lnTo>
                  <a:pt x="267350" y="127341"/>
                </a:lnTo>
                <a:lnTo>
                  <a:pt x="267350" y="120943"/>
                </a:lnTo>
                <a:lnTo>
                  <a:pt x="266844" y="127341"/>
                </a:lnTo>
                <a:lnTo>
                  <a:pt x="264912" y="127341"/>
                </a:lnTo>
                <a:lnTo>
                  <a:pt x="264405" y="120943"/>
                </a:lnTo>
                <a:lnTo>
                  <a:pt x="264405" y="127341"/>
                </a:lnTo>
                <a:lnTo>
                  <a:pt x="262663" y="127341"/>
                </a:lnTo>
                <a:lnTo>
                  <a:pt x="262663" y="112330"/>
                </a:lnTo>
                <a:lnTo>
                  <a:pt x="265450" y="112330"/>
                </a:lnTo>
                <a:lnTo>
                  <a:pt x="265862" y="117428"/>
                </a:lnTo>
                <a:lnTo>
                  <a:pt x="266305" y="112330"/>
                </a:lnTo>
                <a:close/>
                <a:moveTo>
                  <a:pt x="276566" y="112330"/>
                </a:moveTo>
                <a:lnTo>
                  <a:pt x="276566" y="127341"/>
                </a:lnTo>
                <a:lnTo>
                  <a:pt x="274824" y="127341"/>
                </a:lnTo>
                <a:lnTo>
                  <a:pt x="274824" y="120943"/>
                </a:lnTo>
                <a:lnTo>
                  <a:pt x="274317" y="127341"/>
                </a:lnTo>
                <a:lnTo>
                  <a:pt x="272386" y="127341"/>
                </a:lnTo>
                <a:lnTo>
                  <a:pt x="271879" y="120943"/>
                </a:lnTo>
                <a:lnTo>
                  <a:pt x="271879" y="127341"/>
                </a:lnTo>
                <a:lnTo>
                  <a:pt x="270137" y="127341"/>
                </a:lnTo>
                <a:lnTo>
                  <a:pt x="270137" y="112330"/>
                </a:lnTo>
                <a:lnTo>
                  <a:pt x="272924" y="112330"/>
                </a:lnTo>
                <a:lnTo>
                  <a:pt x="273367" y="117428"/>
                </a:lnTo>
                <a:lnTo>
                  <a:pt x="273779" y="112330"/>
                </a:lnTo>
                <a:close/>
                <a:moveTo>
                  <a:pt x="284040" y="112330"/>
                </a:moveTo>
                <a:lnTo>
                  <a:pt x="284040" y="127341"/>
                </a:lnTo>
                <a:lnTo>
                  <a:pt x="282298" y="127341"/>
                </a:lnTo>
                <a:lnTo>
                  <a:pt x="282298" y="120943"/>
                </a:lnTo>
                <a:lnTo>
                  <a:pt x="281791" y="127341"/>
                </a:lnTo>
                <a:lnTo>
                  <a:pt x="279860" y="127341"/>
                </a:lnTo>
                <a:lnTo>
                  <a:pt x="279353" y="120943"/>
                </a:lnTo>
                <a:lnTo>
                  <a:pt x="279353" y="127341"/>
                </a:lnTo>
                <a:lnTo>
                  <a:pt x="277611" y="127341"/>
                </a:lnTo>
                <a:lnTo>
                  <a:pt x="277611" y="112330"/>
                </a:lnTo>
                <a:lnTo>
                  <a:pt x="280430" y="112330"/>
                </a:lnTo>
                <a:lnTo>
                  <a:pt x="280841" y="117428"/>
                </a:lnTo>
                <a:lnTo>
                  <a:pt x="281253" y="112330"/>
                </a:lnTo>
                <a:close/>
                <a:moveTo>
                  <a:pt x="7347" y="128196"/>
                </a:moveTo>
                <a:lnTo>
                  <a:pt x="7347" y="143238"/>
                </a:lnTo>
                <a:lnTo>
                  <a:pt x="5605" y="143238"/>
                </a:lnTo>
                <a:lnTo>
                  <a:pt x="5605" y="136810"/>
                </a:lnTo>
                <a:lnTo>
                  <a:pt x="5099" y="143238"/>
                </a:lnTo>
                <a:lnTo>
                  <a:pt x="3167" y="143238"/>
                </a:lnTo>
                <a:lnTo>
                  <a:pt x="2629" y="136810"/>
                </a:lnTo>
                <a:lnTo>
                  <a:pt x="2629" y="143238"/>
                </a:lnTo>
                <a:lnTo>
                  <a:pt x="918" y="143238"/>
                </a:lnTo>
                <a:lnTo>
                  <a:pt x="918" y="128196"/>
                </a:lnTo>
                <a:lnTo>
                  <a:pt x="3705" y="128196"/>
                </a:lnTo>
                <a:lnTo>
                  <a:pt x="4117" y="133294"/>
                </a:lnTo>
                <a:lnTo>
                  <a:pt x="4529" y="128196"/>
                </a:lnTo>
                <a:close/>
                <a:moveTo>
                  <a:pt x="14821" y="128196"/>
                </a:moveTo>
                <a:lnTo>
                  <a:pt x="14821" y="143238"/>
                </a:lnTo>
                <a:lnTo>
                  <a:pt x="13079" y="143238"/>
                </a:lnTo>
                <a:lnTo>
                  <a:pt x="13079" y="136810"/>
                </a:lnTo>
                <a:lnTo>
                  <a:pt x="12573" y="143238"/>
                </a:lnTo>
                <a:lnTo>
                  <a:pt x="10641" y="143238"/>
                </a:lnTo>
                <a:lnTo>
                  <a:pt x="10134" y="136810"/>
                </a:lnTo>
                <a:lnTo>
                  <a:pt x="10134" y="143238"/>
                </a:lnTo>
                <a:lnTo>
                  <a:pt x="8392" y="143238"/>
                </a:lnTo>
                <a:lnTo>
                  <a:pt x="8392" y="128196"/>
                </a:lnTo>
                <a:lnTo>
                  <a:pt x="11179" y="128196"/>
                </a:lnTo>
                <a:lnTo>
                  <a:pt x="11591" y="133294"/>
                </a:lnTo>
                <a:lnTo>
                  <a:pt x="12034" y="128196"/>
                </a:lnTo>
                <a:close/>
                <a:moveTo>
                  <a:pt x="22295" y="128196"/>
                </a:moveTo>
                <a:lnTo>
                  <a:pt x="22295" y="143238"/>
                </a:lnTo>
                <a:lnTo>
                  <a:pt x="20553" y="143238"/>
                </a:lnTo>
                <a:lnTo>
                  <a:pt x="20553" y="136810"/>
                </a:lnTo>
                <a:lnTo>
                  <a:pt x="20047" y="143238"/>
                </a:lnTo>
                <a:lnTo>
                  <a:pt x="18115" y="143238"/>
                </a:lnTo>
                <a:lnTo>
                  <a:pt x="17608" y="136810"/>
                </a:lnTo>
                <a:lnTo>
                  <a:pt x="17608" y="143238"/>
                </a:lnTo>
                <a:lnTo>
                  <a:pt x="15866" y="143238"/>
                </a:lnTo>
                <a:lnTo>
                  <a:pt x="15866" y="128196"/>
                </a:lnTo>
                <a:lnTo>
                  <a:pt x="18653" y="128196"/>
                </a:lnTo>
                <a:lnTo>
                  <a:pt x="19096" y="133294"/>
                </a:lnTo>
                <a:lnTo>
                  <a:pt x="19508" y="128196"/>
                </a:lnTo>
                <a:close/>
                <a:moveTo>
                  <a:pt x="29769" y="128196"/>
                </a:moveTo>
                <a:lnTo>
                  <a:pt x="29769" y="143238"/>
                </a:lnTo>
                <a:lnTo>
                  <a:pt x="28059" y="143238"/>
                </a:lnTo>
                <a:lnTo>
                  <a:pt x="28059" y="136810"/>
                </a:lnTo>
                <a:lnTo>
                  <a:pt x="27520" y="143238"/>
                </a:lnTo>
                <a:lnTo>
                  <a:pt x="25589" y="143238"/>
                </a:lnTo>
                <a:lnTo>
                  <a:pt x="25082" y="136810"/>
                </a:lnTo>
                <a:lnTo>
                  <a:pt x="25082" y="143238"/>
                </a:lnTo>
                <a:lnTo>
                  <a:pt x="23340" y="143238"/>
                </a:lnTo>
                <a:lnTo>
                  <a:pt x="23340" y="128196"/>
                </a:lnTo>
                <a:lnTo>
                  <a:pt x="26159" y="128196"/>
                </a:lnTo>
                <a:lnTo>
                  <a:pt x="26570" y="133294"/>
                </a:lnTo>
                <a:lnTo>
                  <a:pt x="26982" y="128196"/>
                </a:lnTo>
                <a:close/>
                <a:moveTo>
                  <a:pt x="37243" y="128196"/>
                </a:moveTo>
                <a:lnTo>
                  <a:pt x="37243" y="143238"/>
                </a:lnTo>
                <a:lnTo>
                  <a:pt x="35533" y="143238"/>
                </a:lnTo>
                <a:lnTo>
                  <a:pt x="35533" y="136810"/>
                </a:lnTo>
                <a:lnTo>
                  <a:pt x="34994" y="143238"/>
                </a:lnTo>
                <a:lnTo>
                  <a:pt x="33094" y="143238"/>
                </a:lnTo>
                <a:lnTo>
                  <a:pt x="32556" y="136810"/>
                </a:lnTo>
                <a:lnTo>
                  <a:pt x="32556" y="143238"/>
                </a:lnTo>
                <a:lnTo>
                  <a:pt x="30814" y="143238"/>
                </a:lnTo>
                <a:lnTo>
                  <a:pt x="30814" y="128196"/>
                </a:lnTo>
                <a:lnTo>
                  <a:pt x="33633" y="128196"/>
                </a:lnTo>
                <a:lnTo>
                  <a:pt x="34044" y="133294"/>
                </a:lnTo>
                <a:lnTo>
                  <a:pt x="34456" y="128196"/>
                </a:lnTo>
                <a:close/>
                <a:moveTo>
                  <a:pt x="44748" y="128196"/>
                </a:moveTo>
                <a:lnTo>
                  <a:pt x="44748" y="143238"/>
                </a:lnTo>
                <a:lnTo>
                  <a:pt x="43007" y="143238"/>
                </a:lnTo>
                <a:lnTo>
                  <a:pt x="43007" y="136810"/>
                </a:lnTo>
                <a:lnTo>
                  <a:pt x="42468" y="143238"/>
                </a:lnTo>
                <a:lnTo>
                  <a:pt x="40568" y="143238"/>
                </a:lnTo>
                <a:lnTo>
                  <a:pt x="40030" y="136810"/>
                </a:lnTo>
                <a:lnTo>
                  <a:pt x="40030" y="143238"/>
                </a:lnTo>
                <a:lnTo>
                  <a:pt x="38320" y="143238"/>
                </a:lnTo>
                <a:lnTo>
                  <a:pt x="38320" y="128196"/>
                </a:lnTo>
                <a:lnTo>
                  <a:pt x="41106" y="128196"/>
                </a:lnTo>
                <a:lnTo>
                  <a:pt x="41518" y="133294"/>
                </a:lnTo>
                <a:lnTo>
                  <a:pt x="41930" y="128196"/>
                </a:lnTo>
                <a:close/>
                <a:moveTo>
                  <a:pt x="52222" y="128196"/>
                </a:moveTo>
                <a:lnTo>
                  <a:pt x="52222" y="143238"/>
                </a:lnTo>
                <a:lnTo>
                  <a:pt x="50480" y="143238"/>
                </a:lnTo>
                <a:lnTo>
                  <a:pt x="50480" y="136810"/>
                </a:lnTo>
                <a:lnTo>
                  <a:pt x="49942" y="143238"/>
                </a:lnTo>
                <a:lnTo>
                  <a:pt x="48042" y="143238"/>
                </a:lnTo>
                <a:lnTo>
                  <a:pt x="47504" y="136810"/>
                </a:lnTo>
                <a:lnTo>
                  <a:pt x="47504" y="143238"/>
                </a:lnTo>
                <a:lnTo>
                  <a:pt x="45793" y="143238"/>
                </a:lnTo>
                <a:lnTo>
                  <a:pt x="45793" y="128196"/>
                </a:lnTo>
                <a:lnTo>
                  <a:pt x="48580" y="128196"/>
                </a:lnTo>
                <a:lnTo>
                  <a:pt x="48992" y="133294"/>
                </a:lnTo>
                <a:lnTo>
                  <a:pt x="49404" y="128196"/>
                </a:lnTo>
                <a:close/>
                <a:moveTo>
                  <a:pt x="59696" y="128196"/>
                </a:moveTo>
                <a:lnTo>
                  <a:pt x="59696" y="143238"/>
                </a:lnTo>
                <a:lnTo>
                  <a:pt x="57954" y="143238"/>
                </a:lnTo>
                <a:lnTo>
                  <a:pt x="57954" y="136810"/>
                </a:lnTo>
                <a:lnTo>
                  <a:pt x="57448" y="143238"/>
                </a:lnTo>
                <a:lnTo>
                  <a:pt x="55516" y="143238"/>
                </a:lnTo>
                <a:lnTo>
                  <a:pt x="54978" y="136810"/>
                </a:lnTo>
                <a:lnTo>
                  <a:pt x="54978" y="143238"/>
                </a:lnTo>
                <a:lnTo>
                  <a:pt x="53267" y="143238"/>
                </a:lnTo>
                <a:lnTo>
                  <a:pt x="53267" y="128196"/>
                </a:lnTo>
                <a:lnTo>
                  <a:pt x="56054" y="128196"/>
                </a:lnTo>
                <a:lnTo>
                  <a:pt x="56466" y="133294"/>
                </a:lnTo>
                <a:lnTo>
                  <a:pt x="56878" y="128196"/>
                </a:lnTo>
                <a:close/>
                <a:moveTo>
                  <a:pt x="67170" y="128196"/>
                </a:moveTo>
                <a:lnTo>
                  <a:pt x="67170" y="143238"/>
                </a:lnTo>
                <a:lnTo>
                  <a:pt x="65428" y="143238"/>
                </a:lnTo>
                <a:lnTo>
                  <a:pt x="65428" y="136810"/>
                </a:lnTo>
                <a:lnTo>
                  <a:pt x="64922" y="143238"/>
                </a:lnTo>
                <a:lnTo>
                  <a:pt x="62990" y="143238"/>
                </a:lnTo>
                <a:lnTo>
                  <a:pt x="62483" y="136810"/>
                </a:lnTo>
                <a:lnTo>
                  <a:pt x="62483" y="143238"/>
                </a:lnTo>
                <a:lnTo>
                  <a:pt x="60741" y="143238"/>
                </a:lnTo>
                <a:lnTo>
                  <a:pt x="60741" y="128196"/>
                </a:lnTo>
                <a:lnTo>
                  <a:pt x="63528" y="128196"/>
                </a:lnTo>
                <a:lnTo>
                  <a:pt x="63940" y="133294"/>
                </a:lnTo>
                <a:lnTo>
                  <a:pt x="64383" y="128196"/>
                </a:lnTo>
                <a:close/>
                <a:moveTo>
                  <a:pt x="74644" y="128196"/>
                </a:moveTo>
                <a:lnTo>
                  <a:pt x="74644" y="143238"/>
                </a:lnTo>
                <a:lnTo>
                  <a:pt x="72902" y="143238"/>
                </a:lnTo>
                <a:lnTo>
                  <a:pt x="72902" y="136810"/>
                </a:lnTo>
                <a:lnTo>
                  <a:pt x="72395" y="143238"/>
                </a:lnTo>
                <a:lnTo>
                  <a:pt x="70464" y="143238"/>
                </a:lnTo>
                <a:lnTo>
                  <a:pt x="69957" y="136810"/>
                </a:lnTo>
                <a:lnTo>
                  <a:pt x="69957" y="143238"/>
                </a:lnTo>
                <a:lnTo>
                  <a:pt x="68215" y="143238"/>
                </a:lnTo>
                <a:lnTo>
                  <a:pt x="68215" y="128196"/>
                </a:lnTo>
                <a:lnTo>
                  <a:pt x="71002" y="128196"/>
                </a:lnTo>
                <a:lnTo>
                  <a:pt x="71445" y="133294"/>
                </a:lnTo>
                <a:lnTo>
                  <a:pt x="71857" y="128196"/>
                </a:lnTo>
                <a:close/>
                <a:moveTo>
                  <a:pt x="82118" y="128196"/>
                </a:moveTo>
                <a:lnTo>
                  <a:pt x="82118" y="143238"/>
                </a:lnTo>
                <a:lnTo>
                  <a:pt x="80376" y="143238"/>
                </a:lnTo>
                <a:lnTo>
                  <a:pt x="80376" y="136810"/>
                </a:lnTo>
                <a:lnTo>
                  <a:pt x="79869" y="143238"/>
                </a:lnTo>
                <a:lnTo>
                  <a:pt x="77969" y="143238"/>
                </a:lnTo>
                <a:lnTo>
                  <a:pt x="77431" y="136810"/>
                </a:lnTo>
                <a:lnTo>
                  <a:pt x="77431" y="143238"/>
                </a:lnTo>
                <a:lnTo>
                  <a:pt x="75689" y="143238"/>
                </a:lnTo>
                <a:lnTo>
                  <a:pt x="75689" y="128196"/>
                </a:lnTo>
                <a:lnTo>
                  <a:pt x="78508" y="128196"/>
                </a:lnTo>
                <a:lnTo>
                  <a:pt x="78919" y="133294"/>
                </a:lnTo>
                <a:lnTo>
                  <a:pt x="79331" y="128196"/>
                </a:lnTo>
                <a:close/>
                <a:moveTo>
                  <a:pt x="89623" y="128196"/>
                </a:moveTo>
                <a:lnTo>
                  <a:pt x="89623" y="143238"/>
                </a:lnTo>
                <a:lnTo>
                  <a:pt x="87882" y="143238"/>
                </a:lnTo>
                <a:lnTo>
                  <a:pt x="87882" y="136810"/>
                </a:lnTo>
                <a:lnTo>
                  <a:pt x="87343" y="143238"/>
                </a:lnTo>
                <a:lnTo>
                  <a:pt x="85443" y="143238"/>
                </a:lnTo>
                <a:lnTo>
                  <a:pt x="84905" y="136810"/>
                </a:lnTo>
                <a:lnTo>
                  <a:pt x="84905" y="143238"/>
                </a:lnTo>
                <a:lnTo>
                  <a:pt x="83163" y="143238"/>
                </a:lnTo>
                <a:lnTo>
                  <a:pt x="83163" y="128196"/>
                </a:lnTo>
                <a:lnTo>
                  <a:pt x="85982" y="128196"/>
                </a:lnTo>
                <a:lnTo>
                  <a:pt x="86393" y="133294"/>
                </a:lnTo>
                <a:lnTo>
                  <a:pt x="86805" y="128196"/>
                </a:lnTo>
                <a:close/>
                <a:moveTo>
                  <a:pt x="97097" y="128196"/>
                </a:moveTo>
                <a:lnTo>
                  <a:pt x="97097" y="143238"/>
                </a:lnTo>
                <a:lnTo>
                  <a:pt x="95356" y="143238"/>
                </a:lnTo>
                <a:lnTo>
                  <a:pt x="95356" y="136810"/>
                </a:lnTo>
                <a:lnTo>
                  <a:pt x="94817" y="143238"/>
                </a:lnTo>
                <a:lnTo>
                  <a:pt x="92917" y="143238"/>
                </a:lnTo>
                <a:lnTo>
                  <a:pt x="92379" y="136810"/>
                </a:lnTo>
                <a:lnTo>
                  <a:pt x="92379" y="143238"/>
                </a:lnTo>
                <a:lnTo>
                  <a:pt x="90637" y="143238"/>
                </a:lnTo>
                <a:lnTo>
                  <a:pt x="90637" y="128196"/>
                </a:lnTo>
                <a:lnTo>
                  <a:pt x="93455" y="128196"/>
                </a:lnTo>
                <a:lnTo>
                  <a:pt x="93867" y="133294"/>
                </a:lnTo>
                <a:lnTo>
                  <a:pt x="94279" y="128196"/>
                </a:lnTo>
                <a:close/>
                <a:moveTo>
                  <a:pt x="104571" y="128196"/>
                </a:moveTo>
                <a:lnTo>
                  <a:pt x="104571" y="143238"/>
                </a:lnTo>
                <a:lnTo>
                  <a:pt x="102829" y="143238"/>
                </a:lnTo>
                <a:lnTo>
                  <a:pt x="102829" y="136810"/>
                </a:lnTo>
                <a:lnTo>
                  <a:pt x="102323" y="143238"/>
                </a:lnTo>
                <a:lnTo>
                  <a:pt x="100391" y="143238"/>
                </a:lnTo>
                <a:lnTo>
                  <a:pt x="99853" y="136810"/>
                </a:lnTo>
                <a:lnTo>
                  <a:pt x="99853" y="143238"/>
                </a:lnTo>
                <a:lnTo>
                  <a:pt x="98142" y="143238"/>
                </a:lnTo>
                <a:lnTo>
                  <a:pt x="98142" y="128196"/>
                </a:lnTo>
                <a:lnTo>
                  <a:pt x="100929" y="128196"/>
                </a:lnTo>
                <a:lnTo>
                  <a:pt x="101341" y="133294"/>
                </a:lnTo>
                <a:lnTo>
                  <a:pt x="101753" y="128196"/>
                </a:lnTo>
                <a:close/>
                <a:moveTo>
                  <a:pt x="112045" y="128196"/>
                </a:moveTo>
                <a:lnTo>
                  <a:pt x="112045" y="143238"/>
                </a:lnTo>
                <a:lnTo>
                  <a:pt x="110303" y="143238"/>
                </a:lnTo>
                <a:lnTo>
                  <a:pt x="110303" y="136810"/>
                </a:lnTo>
                <a:lnTo>
                  <a:pt x="109797" y="143238"/>
                </a:lnTo>
                <a:lnTo>
                  <a:pt x="107865" y="143238"/>
                </a:lnTo>
                <a:lnTo>
                  <a:pt x="107358" y="136810"/>
                </a:lnTo>
                <a:lnTo>
                  <a:pt x="107358" y="143238"/>
                </a:lnTo>
                <a:lnTo>
                  <a:pt x="105616" y="143238"/>
                </a:lnTo>
                <a:lnTo>
                  <a:pt x="105616" y="128196"/>
                </a:lnTo>
                <a:lnTo>
                  <a:pt x="108403" y="128196"/>
                </a:lnTo>
                <a:lnTo>
                  <a:pt x="108815" y="133294"/>
                </a:lnTo>
                <a:lnTo>
                  <a:pt x="109258" y="128196"/>
                </a:lnTo>
                <a:close/>
                <a:moveTo>
                  <a:pt x="119519" y="128196"/>
                </a:moveTo>
                <a:lnTo>
                  <a:pt x="119519" y="143238"/>
                </a:lnTo>
                <a:lnTo>
                  <a:pt x="117777" y="143238"/>
                </a:lnTo>
                <a:lnTo>
                  <a:pt x="117777" y="136810"/>
                </a:lnTo>
                <a:lnTo>
                  <a:pt x="117271" y="143238"/>
                </a:lnTo>
                <a:lnTo>
                  <a:pt x="115339" y="143238"/>
                </a:lnTo>
                <a:lnTo>
                  <a:pt x="114832" y="136810"/>
                </a:lnTo>
                <a:lnTo>
                  <a:pt x="114832" y="143238"/>
                </a:lnTo>
                <a:lnTo>
                  <a:pt x="113090" y="143238"/>
                </a:lnTo>
                <a:lnTo>
                  <a:pt x="113090" y="128196"/>
                </a:lnTo>
                <a:lnTo>
                  <a:pt x="115877" y="128196"/>
                </a:lnTo>
                <a:lnTo>
                  <a:pt x="116320" y="133294"/>
                </a:lnTo>
                <a:lnTo>
                  <a:pt x="116732" y="128196"/>
                </a:lnTo>
                <a:close/>
                <a:moveTo>
                  <a:pt x="126993" y="128196"/>
                </a:moveTo>
                <a:lnTo>
                  <a:pt x="126993" y="143238"/>
                </a:lnTo>
                <a:lnTo>
                  <a:pt x="125283" y="143238"/>
                </a:lnTo>
                <a:lnTo>
                  <a:pt x="125283" y="136810"/>
                </a:lnTo>
                <a:lnTo>
                  <a:pt x="124744" y="143238"/>
                </a:lnTo>
                <a:lnTo>
                  <a:pt x="122813" y="143238"/>
                </a:lnTo>
                <a:lnTo>
                  <a:pt x="122306" y="136810"/>
                </a:lnTo>
                <a:lnTo>
                  <a:pt x="122306" y="143238"/>
                </a:lnTo>
                <a:lnTo>
                  <a:pt x="120564" y="143238"/>
                </a:lnTo>
                <a:lnTo>
                  <a:pt x="120564" y="128196"/>
                </a:lnTo>
                <a:lnTo>
                  <a:pt x="123351" y="128196"/>
                </a:lnTo>
                <a:lnTo>
                  <a:pt x="123794" y="133294"/>
                </a:lnTo>
                <a:lnTo>
                  <a:pt x="124206" y="128196"/>
                </a:lnTo>
                <a:close/>
                <a:moveTo>
                  <a:pt x="134467" y="128196"/>
                </a:moveTo>
                <a:lnTo>
                  <a:pt x="134467" y="143238"/>
                </a:lnTo>
                <a:lnTo>
                  <a:pt x="132757" y="143238"/>
                </a:lnTo>
                <a:lnTo>
                  <a:pt x="132757" y="136810"/>
                </a:lnTo>
                <a:lnTo>
                  <a:pt x="132218" y="143238"/>
                </a:lnTo>
                <a:lnTo>
                  <a:pt x="130318" y="143238"/>
                </a:lnTo>
                <a:lnTo>
                  <a:pt x="129780" y="136810"/>
                </a:lnTo>
                <a:lnTo>
                  <a:pt x="129780" y="143238"/>
                </a:lnTo>
                <a:lnTo>
                  <a:pt x="128038" y="143238"/>
                </a:lnTo>
                <a:lnTo>
                  <a:pt x="128038" y="128196"/>
                </a:lnTo>
                <a:lnTo>
                  <a:pt x="130857" y="128196"/>
                </a:lnTo>
                <a:lnTo>
                  <a:pt x="131268" y="133294"/>
                </a:lnTo>
                <a:lnTo>
                  <a:pt x="131680" y="128196"/>
                </a:lnTo>
                <a:close/>
                <a:moveTo>
                  <a:pt x="141941" y="128196"/>
                </a:moveTo>
                <a:lnTo>
                  <a:pt x="141941" y="143238"/>
                </a:lnTo>
                <a:lnTo>
                  <a:pt x="140231" y="143238"/>
                </a:lnTo>
                <a:lnTo>
                  <a:pt x="140231" y="136810"/>
                </a:lnTo>
                <a:lnTo>
                  <a:pt x="139692" y="143238"/>
                </a:lnTo>
                <a:lnTo>
                  <a:pt x="137792" y="143238"/>
                </a:lnTo>
                <a:lnTo>
                  <a:pt x="137254" y="136810"/>
                </a:lnTo>
                <a:lnTo>
                  <a:pt x="137254" y="143238"/>
                </a:lnTo>
                <a:lnTo>
                  <a:pt x="135512" y="143238"/>
                </a:lnTo>
                <a:lnTo>
                  <a:pt x="135512" y="128196"/>
                </a:lnTo>
                <a:lnTo>
                  <a:pt x="138330" y="128196"/>
                </a:lnTo>
                <a:lnTo>
                  <a:pt x="138742" y="133294"/>
                </a:lnTo>
                <a:lnTo>
                  <a:pt x="139154" y="128196"/>
                </a:lnTo>
                <a:close/>
                <a:moveTo>
                  <a:pt x="149446" y="128196"/>
                </a:moveTo>
                <a:lnTo>
                  <a:pt x="149446" y="143238"/>
                </a:lnTo>
                <a:lnTo>
                  <a:pt x="147705" y="143238"/>
                </a:lnTo>
                <a:lnTo>
                  <a:pt x="147705" y="136810"/>
                </a:lnTo>
                <a:lnTo>
                  <a:pt x="147166" y="143238"/>
                </a:lnTo>
                <a:lnTo>
                  <a:pt x="145266" y="143238"/>
                </a:lnTo>
                <a:lnTo>
                  <a:pt x="144728" y="136810"/>
                </a:lnTo>
                <a:lnTo>
                  <a:pt x="144728" y="143238"/>
                </a:lnTo>
                <a:lnTo>
                  <a:pt x="142986" y="143238"/>
                </a:lnTo>
                <a:lnTo>
                  <a:pt x="142986" y="128196"/>
                </a:lnTo>
                <a:lnTo>
                  <a:pt x="145804" y="128196"/>
                </a:lnTo>
                <a:lnTo>
                  <a:pt x="146216" y="133294"/>
                </a:lnTo>
                <a:lnTo>
                  <a:pt x="146628" y="128196"/>
                </a:lnTo>
                <a:close/>
                <a:moveTo>
                  <a:pt x="156920" y="128196"/>
                </a:moveTo>
                <a:lnTo>
                  <a:pt x="156920" y="143238"/>
                </a:lnTo>
                <a:lnTo>
                  <a:pt x="155178" y="143238"/>
                </a:lnTo>
                <a:lnTo>
                  <a:pt x="155178" y="136810"/>
                </a:lnTo>
                <a:lnTo>
                  <a:pt x="154640" y="143238"/>
                </a:lnTo>
                <a:lnTo>
                  <a:pt x="152740" y="143238"/>
                </a:lnTo>
                <a:lnTo>
                  <a:pt x="152233" y="136810"/>
                </a:lnTo>
                <a:lnTo>
                  <a:pt x="152233" y="143238"/>
                </a:lnTo>
                <a:lnTo>
                  <a:pt x="150491" y="143238"/>
                </a:lnTo>
                <a:lnTo>
                  <a:pt x="150491" y="128196"/>
                </a:lnTo>
                <a:lnTo>
                  <a:pt x="153278" y="128196"/>
                </a:lnTo>
                <a:lnTo>
                  <a:pt x="153690" y="133294"/>
                </a:lnTo>
                <a:lnTo>
                  <a:pt x="154133" y="128196"/>
                </a:lnTo>
                <a:close/>
                <a:moveTo>
                  <a:pt x="164394" y="128196"/>
                </a:moveTo>
                <a:lnTo>
                  <a:pt x="164394" y="143238"/>
                </a:lnTo>
                <a:lnTo>
                  <a:pt x="162652" y="143238"/>
                </a:lnTo>
                <a:lnTo>
                  <a:pt x="162652" y="136810"/>
                </a:lnTo>
                <a:lnTo>
                  <a:pt x="162146" y="143238"/>
                </a:lnTo>
                <a:lnTo>
                  <a:pt x="160214" y="143238"/>
                </a:lnTo>
                <a:lnTo>
                  <a:pt x="159707" y="136810"/>
                </a:lnTo>
                <a:lnTo>
                  <a:pt x="159707" y="143238"/>
                </a:lnTo>
                <a:lnTo>
                  <a:pt x="157965" y="143238"/>
                </a:lnTo>
                <a:lnTo>
                  <a:pt x="157965" y="128196"/>
                </a:lnTo>
                <a:lnTo>
                  <a:pt x="160752" y="128196"/>
                </a:lnTo>
                <a:lnTo>
                  <a:pt x="161164" y="133294"/>
                </a:lnTo>
                <a:lnTo>
                  <a:pt x="161607" y="128196"/>
                </a:lnTo>
                <a:close/>
                <a:moveTo>
                  <a:pt x="171868" y="128196"/>
                </a:moveTo>
                <a:lnTo>
                  <a:pt x="171868" y="143238"/>
                </a:lnTo>
                <a:lnTo>
                  <a:pt x="170126" y="143238"/>
                </a:lnTo>
                <a:lnTo>
                  <a:pt x="170126" y="136810"/>
                </a:lnTo>
                <a:lnTo>
                  <a:pt x="169620" y="143238"/>
                </a:lnTo>
                <a:lnTo>
                  <a:pt x="167688" y="143238"/>
                </a:lnTo>
                <a:lnTo>
                  <a:pt x="167181" y="136810"/>
                </a:lnTo>
                <a:lnTo>
                  <a:pt x="167181" y="143238"/>
                </a:lnTo>
                <a:lnTo>
                  <a:pt x="165439" y="143238"/>
                </a:lnTo>
                <a:lnTo>
                  <a:pt x="165439" y="128196"/>
                </a:lnTo>
                <a:lnTo>
                  <a:pt x="168226" y="128196"/>
                </a:lnTo>
                <a:lnTo>
                  <a:pt x="168638" y="133294"/>
                </a:lnTo>
                <a:lnTo>
                  <a:pt x="169081" y="128196"/>
                </a:lnTo>
                <a:close/>
                <a:moveTo>
                  <a:pt x="179342" y="128196"/>
                </a:moveTo>
                <a:lnTo>
                  <a:pt x="179342" y="143238"/>
                </a:lnTo>
                <a:lnTo>
                  <a:pt x="177600" y="143238"/>
                </a:lnTo>
                <a:lnTo>
                  <a:pt x="177600" y="136810"/>
                </a:lnTo>
                <a:lnTo>
                  <a:pt x="177093" y="143238"/>
                </a:lnTo>
                <a:lnTo>
                  <a:pt x="175193" y="143238"/>
                </a:lnTo>
                <a:lnTo>
                  <a:pt x="174655" y="136810"/>
                </a:lnTo>
                <a:lnTo>
                  <a:pt x="174655" y="143238"/>
                </a:lnTo>
                <a:lnTo>
                  <a:pt x="172913" y="143238"/>
                </a:lnTo>
                <a:lnTo>
                  <a:pt x="172913" y="128196"/>
                </a:lnTo>
                <a:lnTo>
                  <a:pt x="175732" y="128196"/>
                </a:lnTo>
                <a:lnTo>
                  <a:pt x="176143" y="133294"/>
                </a:lnTo>
                <a:lnTo>
                  <a:pt x="176555" y="128196"/>
                </a:lnTo>
                <a:close/>
                <a:moveTo>
                  <a:pt x="186816" y="128196"/>
                </a:moveTo>
                <a:lnTo>
                  <a:pt x="186816" y="143238"/>
                </a:lnTo>
                <a:lnTo>
                  <a:pt x="185106" y="143238"/>
                </a:lnTo>
                <a:lnTo>
                  <a:pt x="185106" y="136810"/>
                </a:lnTo>
                <a:lnTo>
                  <a:pt x="184567" y="143238"/>
                </a:lnTo>
                <a:lnTo>
                  <a:pt x="182667" y="143238"/>
                </a:lnTo>
                <a:lnTo>
                  <a:pt x="182129" y="136810"/>
                </a:lnTo>
                <a:lnTo>
                  <a:pt x="182129" y="143238"/>
                </a:lnTo>
                <a:lnTo>
                  <a:pt x="180387" y="143238"/>
                </a:lnTo>
                <a:lnTo>
                  <a:pt x="180387" y="128196"/>
                </a:lnTo>
                <a:lnTo>
                  <a:pt x="183206" y="128196"/>
                </a:lnTo>
                <a:lnTo>
                  <a:pt x="183617" y="133294"/>
                </a:lnTo>
                <a:lnTo>
                  <a:pt x="184029" y="128196"/>
                </a:lnTo>
                <a:close/>
                <a:moveTo>
                  <a:pt x="194321" y="128196"/>
                </a:moveTo>
                <a:lnTo>
                  <a:pt x="194321" y="143238"/>
                </a:lnTo>
                <a:lnTo>
                  <a:pt x="192580" y="143238"/>
                </a:lnTo>
                <a:lnTo>
                  <a:pt x="192580" y="136810"/>
                </a:lnTo>
                <a:lnTo>
                  <a:pt x="192041" y="143238"/>
                </a:lnTo>
                <a:lnTo>
                  <a:pt x="190141" y="143238"/>
                </a:lnTo>
                <a:lnTo>
                  <a:pt x="189603" y="136810"/>
                </a:lnTo>
                <a:lnTo>
                  <a:pt x="189603" y="143238"/>
                </a:lnTo>
                <a:lnTo>
                  <a:pt x="187861" y="143238"/>
                </a:lnTo>
                <a:lnTo>
                  <a:pt x="187861" y="128196"/>
                </a:lnTo>
                <a:lnTo>
                  <a:pt x="190679" y="128196"/>
                </a:lnTo>
                <a:lnTo>
                  <a:pt x="191091" y="133294"/>
                </a:lnTo>
                <a:lnTo>
                  <a:pt x="191503" y="128196"/>
                </a:lnTo>
                <a:close/>
                <a:moveTo>
                  <a:pt x="201795" y="128196"/>
                </a:moveTo>
                <a:lnTo>
                  <a:pt x="201795" y="143238"/>
                </a:lnTo>
                <a:lnTo>
                  <a:pt x="200054" y="143238"/>
                </a:lnTo>
                <a:lnTo>
                  <a:pt x="200054" y="136810"/>
                </a:lnTo>
                <a:lnTo>
                  <a:pt x="199515" y="143238"/>
                </a:lnTo>
                <a:lnTo>
                  <a:pt x="197615" y="143238"/>
                </a:lnTo>
                <a:lnTo>
                  <a:pt x="197077" y="136810"/>
                </a:lnTo>
                <a:lnTo>
                  <a:pt x="197077" y="143238"/>
                </a:lnTo>
                <a:lnTo>
                  <a:pt x="195366" y="143238"/>
                </a:lnTo>
                <a:lnTo>
                  <a:pt x="195366" y="128196"/>
                </a:lnTo>
                <a:lnTo>
                  <a:pt x="198153" y="128196"/>
                </a:lnTo>
                <a:lnTo>
                  <a:pt x="198565" y="133294"/>
                </a:lnTo>
                <a:lnTo>
                  <a:pt x="198977" y="128196"/>
                </a:lnTo>
                <a:close/>
                <a:moveTo>
                  <a:pt x="209269" y="128196"/>
                </a:moveTo>
                <a:lnTo>
                  <a:pt x="209269" y="143238"/>
                </a:lnTo>
                <a:lnTo>
                  <a:pt x="207527" y="143238"/>
                </a:lnTo>
                <a:lnTo>
                  <a:pt x="207527" y="136810"/>
                </a:lnTo>
                <a:lnTo>
                  <a:pt x="207021" y="143238"/>
                </a:lnTo>
                <a:lnTo>
                  <a:pt x="205089" y="143238"/>
                </a:lnTo>
                <a:lnTo>
                  <a:pt x="204582" y="136810"/>
                </a:lnTo>
                <a:lnTo>
                  <a:pt x="204582" y="143238"/>
                </a:lnTo>
                <a:lnTo>
                  <a:pt x="202840" y="143238"/>
                </a:lnTo>
                <a:lnTo>
                  <a:pt x="202840" y="128196"/>
                </a:lnTo>
                <a:lnTo>
                  <a:pt x="205627" y="128196"/>
                </a:lnTo>
                <a:lnTo>
                  <a:pt x="206039" y="133294"/>
                </a:lnTo>
                <a:lnTo>
                  <a:pt x="206451" y="128196"/>
                </a:lnTo>
                <a:close/>
                <a:moveTo>
                  <a:pt x="216743" y="128196"/>
                </a:moveTo>
                <a:lnTo>
                  <a:pt x="216743" y="143238"/>
                </a:lnTo>
                <a:lnTo>
                  <a:pt x="215001" y="143238"/>
                </a:lnTo>
                <a:lnTo>
                  <a:pt x="215001" y="136810"/>
                </a:lnTo>
                <a:lnTo>
                  <a:pt x="214495" y="143238"/>
                </a:lnTo>
                <a:lnTo>
                  <a:pt x="212563" y="143238"/>
                </a:lnTo>
                <a:lnTo>
                  <a:pt x="212056" y="136810"/>
                </a:lnTo>
                <a:lnTo>
                  <a:pt x="212056" y="143238"/>
                </a:lnTo>
                <a:lnTo>
                  <a:pt x="210314" y="143238"/>
                </a:lnTo>
                <a:lnTo>
                  <a:pt x="210314" y="128196"/>
                </a:lnTo>
                <a:lnTo>
                  <a:pt x="213101" y="128196"/>
                </a:lnTo>
                <a:lnTo>
                  <a:pt x="213513" y="133294"/>
                </a:lnTo>
                <a:lnTo>
                  <a:pt x="213956" y="128196"/>
                </a:lnTo>
                <a:close/>
                <a:moveTo>
                  <a:pt x="224217" y="128196"/>
                </a:moveTo>
                <a:lnTo>
                  <a:pt x="224217" y="143238"/>
                </a:lnTo>
                <a:lnTo>
                  <a:pt x="222475" y="143238"/>
                </a:lnTo>
                <a:lnTo>
                  <a:pt x="222475" y="136810"/>
                </a:lnTo>
                <a:lnTo>
                  <a:pt x="221969" y="143238"/>
                </a:lnTo>
                <a:lnTo>
                  <a:pt x="220037" y="143238"/>
                </a:lnTo>
                <a:lnTo>
                  <a:pt x="219530" y="136810"/>
                </a:lnTo>
                <a:lnTo>
                  <a:pt x="219530" y="143238"/>
                </a:lnTo>
                <a:lnTo>
                  <a:pt x="217788" y="143238"/>
                </a:lnTo>
                <a:lnTo>
                  <a:pt x="217788" y="128196"/>
                </a:lnTo>
                <a:lnTo>
                  <a:pt x="220575" y="128196"/>
                </a:lnTo>
                <a:lnTo>
                  <a:pt x="221018" y="133294"/>
                </a:lnTo>
                <a:lnTo>
                  <a:pt x="221430" y="128196"/>
                </a:lnTo>
                <a:close/>
                <a:moveTo>
                  <a:pt x="231691" y="128196"/>
                </a:moveTo>
                <a:lnTo>
                  <a:pt x="231691" y="143238"/>
                </a:lnTo>
                <a:lnTo>
                  <a:pt x="229981" y="143238"/>
                </a:lnTo>
                <a:lnTo>
                  <a:pt x="229981" y="136810"/>
                </a:lnTo>
                <a:lnTo>
                  <a:pt x="229442" y="143238"/>
                </a:lnTo>
                <a:lnTo>
                  <a:pt x="227542" y="143238"/>
                </a:lnTo>
                <a:lnTo>
                  <a:pt x="227004" y="136810"/>
                </a:lnTo>
                <a:lnTo>
                  <a:pt x="227004" y="143238"/>
                </a:lnTo>
                <a:lnTo>
                  <a:pt x="225262" y="143238"/>
                </a:lnTo>
                <a:lnTo>
                  <a:pt x="225262" y="128196"/>
                </a:lnTo>
                <a:lnTo>
                  <a:pt x="228049" y="128196"/>
                </a:lnTo>
                <a:lnTo>
                  <a:pt x="228492" y="133294"/>
                </a:lnTo>
                <a:lnTo>
                  <a:pt x="228904" y="128196"/>
                </a:lnTo>
                <a:close/>
                <a:moveTo>
                  <a:pt x="239165" y="128196"/>
                </a:moveTo>
                <a:lnTo>
                  <a:pt x="239165" y="143238"/>
                </a:lnTo>
                <a:lnTo>
                  <a:pt x="237455" y="143238"/>
                </a:lnTo>
                <a:lnTo>
                  <a:pt x="237455" y="136810"/>
                </a:lnTo>
                <a:lnTo>
                  <a:pt x="236916" y="143238"/>
                </a:lnTo>
                <a:lnTo>
                  <a:pt x="235016" y="143238"/>
                </a:lnTo>
                <a:lnTo>
                  <a:pt x="234478" y="136810"/>
                </a:lnTo>
                <a:lnTo>
                  <a:pt x="234478" y="143238"/>
                </a:lnTo>
                <a:lnTo>
                  <a:pt x="232736" y="143238"/>
                </a:lnTo>
                <a:lnTo>
                  <a:pt x="232736" y="128196"/>
                </a:lnTo>
                <a:lnTo>
                  <a:pt x="235555" y="128196"/>
                </a:lnTo>
                <a:lnTo>
                  <a:pt x="235966" y="133294"/>
                </a:lnTo>
                <a:lnTo>
                  <a:pt x="236378" y="128196"/>
                </a:lnTo>
                <a:close/>
                <a:moveTo>
                  <a:pt x="246670" y="128196"/>
                </a:moveTo>
                <a:lnTo>
                  <a:pt x="246670" y="143238"/>
                </a:lnTo>
                <a:lnTo>
                  <a:pt x="244929" y="143238"/>
                </a:lnTo>
                <a:lnTo>
                  <a:pt x="244929" y="136810"/>
                </a:lnTo>
                <a:lnTo>
                  <a:pt x="244390" y="143238"/>
                </a:lnTo>
                <a:lnTo>
                  <a:pt x="242490" y="143238"/>
                </a:lnTo>
                <a:lnTo>
                  <a:pt x="241952" y="136810"/>
                </a:lnTo>
                <a:lnTo>
                  <a:pt x="241952" y="143238"/>
                </a:lnTo>
                <a:lnTo>
                  <a:pt x="240242" y="143238"/>
                </a:lnTo>
                <a:lnTo>
                  <a:pt x="240242" y="128196"/>
                </a:lnTo>
                <a:lnTo>
                  <a:pt x="243028" y="128196"/>
                </a:lnTo>
                <a:lnTo>
                  <a:pt x="243440" y="133294"/>
                </a:lnTo>
                <a:lnTo>
                  <a:pt x="243852" y="128196"/>
                </a:lnTo>
                <a:close/>
                <a:moveTo>
                  <a:pt x="254144" y="128196"/>
                </a:moveTo>
                <a:lnTo>
                  <a:pt x="254144" y="143238"/>
                </a:lnTo>
                <a:lnTo>
                  <a:pt x="252402" y="143238"/>
                </a:lnTo>
                <a:lnTo>
                  <a:pt x="252402" y="136810"/>
                </a:lnTo>
                <a:lnTo>
                  <a:pt x="251864" y="143238"/>
                </a:lnTo>
                <a:lnTo>
                  <a:pt x="249964" y="143238"/>
                </a:lnTo>
                <a:lnTo>
                  <a:pt x="249426" y="136810"/>
                </a:lnTo>
                <a:lnTo>
                  <a:pt x="249426" y="143238"/>
                </a:lnTo>
                <a:lnTo>
                  <a:pt x="247715" y="143238"/>
                </a:lnTo>
                <a:lnTo>
                  <a:pt x="247715" y="128196"/>
                </a:lnTo>
                <a:lnTo>
                  <a:pt x="250502" y="128196"/>
                </a:lnTo>
                <a:lnTo>
                  <a:pt x="250914" y="133294"/>
                </a:lnTo>
                <a:lnTo>
                  <a:pt x="251326" y="128196"/>
                </a:lnTo>
                <a:close/>
                <a:moveTo>
                  <a:pt x="261618" y="128196"/>
                </a:moveTo>
                <a:lnTo>
                  <a:pt x="261618" y="143238"/>
                </a:lnTo>
                <a:lnTo>
                  <a:pt x="259876" y="143238"/>
                </a:lnTo>
                <a:lnTo>
                  <a:pt x="259876" y="136810"/>
                </a:lnTo>
                <a:lnTo>
                  <a:pt x="259338" y="143238"/>
                </a:lnTo>
                <a:lnTo>
                  <a:pt x="257438" y="143238"/>
                </a:lnTo>
                <a:lnTo>
                  <a:pt x="256899" y="136810"/>
                </a:lnTo>
                <a:lnTo>
                  <a:pt x="256899" y="143238"/>
                </a:lnTo>
                <a:lnTo>
                  <a:pt x="255189" y="143238"/>
                </a:lnTo>
                <a:lnTo>
                  <a:pt x="255189" y="128196"/>
                </a:lnTo>
                <a:lnTo>
                  <a:pt x="257976" y="128196"/>
                </a:lnTo>
                <a:lnTo>
                  <a:pt x="258388" y="133294"/>
                </a:lnTo>
                <a:lnTo>
                  <a:pt x="258831" y="128196"/>
                </a:lnTo>
                <a:close/>
                <a:moveTo>
                  <a:pt x="269092" y="128196"/>
                </a:moveTo>
                <a:lnTo>
                  <a:pt x="269092" y="143238"/>
                </a:lnTo>
                <a:lnTo>
                  <a:pt x="267350" y="143238"/>
                </a:lnTo>
                <a:lnTo>
                  <a:pt x="267350" y="136810"/>
                </a:lnTo>
                <a:lnTo>
                  <a:pt x="266844" y="143238"/>
                </a:lnTo>
                <a:lnTo>
                  <a:pt x="264912" y="143238"/>
                </a:lnTo>
                <a:lnTo>
                  <a:pt x="264405" y="136810"/>
                </a:lnTo>
                <a:lnTo>
                  <a:pt x="264405" y="143238"/>
                </a:lnTo>
                <a:lnTo>
                  <a:pt x="262663" y="143238"/>
                </a:lnTo>
                <a:lnTo>
                  <a:pt x="262663" y="128196"/>
                </a:lnTo>
                <a:lnTo>
                  <a:pt x="265450" y="128196"/>
                </a:lnTo>
                <a:lnTo>
                  <a:pt x="265862" y="133294"/>
                </a:lnTo>
                <a:lnTo>
                  <a:pt x="266305" y="128196"/>
                </a:lnTo>
                <a:close/>
                <a:moveTo>
                  <a:pt x="276566" y="128196"/>
                </a:moveTo>
                <a:lnTo>
                  <a:pt x="276566" y="143238"/>
                </a:lnTo>
                <a:lnTo>
                  <a:pt x="274824" y="143238"/>
                </a:lnTo>
                <a:lnTo>
                  <a:pt x="274824" y="136810"/>
                </a:lnTo>
                <a:lnTo>
                  <a:pt x="274317" y="143238"/>
                </a:lnTo>
                <a:lnTo>
                  <a:pt x="272386" y="143238"/>
                </a:lnTo>
                <a:lnTo>
                  <a:pt x="271879" y="136810"/>
                </a:lnTo>
                <a:lnTo>
                  <a:pt x="271879" y="143238"/>
                </a:lnTo>
                <a:lnTo>
                  <a:pt x="270137" y="143238"/>
                </a:lnTo>
                <a:lnTo>
                  <a:pt x="270137" y="128196"/>
                </a:lnTo>
                <a:lnTo>
                  <a:pt x="272924" y="128196"/>
                </a:lnTo>
                <a:lnTo>
                  <a:pt x="273367" y="133294"/>
                </a:lnTo>
                <a:lnTo>
                  <a:pt x="273779" y="128196"/>
                </a:lnTo>
                <a:close/>
                <a:moveTo>
                  <a:pt x="284040" y="128196"/>
                </a:moveTo>
                <a:lnTo>
                  <a:pt x="284040" y="143238"/>
                </a:lnTo>
                <a:lnTo>
                  <a:pt x="282298" y="143238"/>
                </a:lnTo>
                <a:lnTo>
                  <a:pt x="282298" y="136810"/>
                </a:lnTo>
                <a:lnTo>
                  <a:pt x="281791" y="143238"/>
                </a:lnTo>
                <a:lnTo>
                  <a:pt x="279860" y="143238"/>
                </a:lnTo>
                <a:lnTo>
                  <a:pt x="279353" y="136810"/>
                </a:lnTo>
                <a:lnTo>
                  <a:pt x="279353" y="143238"/>
                </a:lnTo>
                <a:lnTo>
                  <a:pt x="277611" y="143238"/>
                </a:lnTo>
                <a:lnTo>
                  <a:pt x="277611" y="128196"/>
                </a:lnTo>
                <a:lnTo>
                  <a:pt x="280430" y="128196"/>
                </a:lnTo>
                <a:lnTo>
                  <a:pt x="280841" y="133294"/>
                </a:lnTo>
                <a:lnTo>
                  <a:pt x="281253" y="128196"/>
                </a:lnTo>
                <a:close/>
                <a:moveTo>
                  <a:pt x="7347" y="144062"/>
                </a:moveTo>
                <a:lnTo>
                  <a:pt x="7347" y="159105"/>
                </a:lnTo>
                <a:lnTo>
                  <a:pt x="5605" y="159105"/>
                </a:lnTo>
                <a:lnTo>
                  <a:pt x="5605" y="152676"/>
                </a:lnTo>
                <a:lnTo>
                  <a:pt x="5099" y="159105"/>
                </a:lnTo>
                <a:lnTo>
                  <a:pt x="3167" y="159105"/>
                </a:lnTo>
                <a:lnTo>
                  <a:pt x="2629" y="152676"/>
                </a:lnTo>
                <a:lnTo>
                  <a:pt x="2629" y="159105"/>
                </a:lnTo>
                <a:lnTo>
                  <a:pt x="918" y="159105"/>
                </a:lnTo>
                <a:lnTo>
                  <a:pt x="918" y="144062"/>
                </a:lnTo>
                <a:lnTo>
                  <a:pt x="3705" y="144062"/>
                </a:lnTo>
                <a:lnTo>
                  <a:pt x="4117" y="149160"/>
                </a:lnTo>
                <a:lnTo>
                  <a:pt x="4529" y="144062"/>
                </a:lnTo>
                <a:close/>
                <a:moveTo>
                  <a:pt x="14821" y="144062"/>
                </a:moveTo>
                <a:lnTo>
                  <a:pt x="14821" y="159105"/>
                </a:lnTo>
                <a:lnTo>
                  <a:pt x="13079" y="159105"/>
                </a:lnTo>
                <a:lnTo>
                  <a:pt x="13079" y="152676"/>
                </a:lnTo>
                <a:lnTo>
                  <a:pt x="12573" y="159105"/>
                </a:lnTo>
                <a:lnTo>
                  <a:pt x="10641" y="159105"/>
                </a:lnTo>
                <a:lnTo>
                  <a:pt x="10134" y="152676"/>
                </a:lnTo>
                <a:lnTo>
                  <a:pt x="10134" y="159105"/>
                </a:lnTo>
                <a:lnTo>
                  <a:pt x="8392" y="159105"/>
                </a:lnTo>
                <a:lnTo>
                  <a:pt x="8392" y="144062"/>
                </a:lnTo>
                <a:lnTo>
                  <a:pt x="11179" y="144062"/>
                </a:lnTo>
                <a:lnTo>
                  <a:pt x="11591" y="149160"/>
                </a:lnTo>
                <a:lnTo>
                  <a:pt x="12034" y="144062"/>
                </a:lnTo>
                <a:close/>
                <a:moveTo>
                  <a:pt x="22295" y="144062"/>
                </a:moveTo>
                <a:lnTo>
                  <a:pt x="22295" y="159105"/>
                </a:lnTo>
                <a:lnTo>
                  <a:pt x="20553" y="159105"/>
                </a:lnTo>
                <a:lnTo>
                  <a:pt x="20553" y="152676"/>
                </a:lnTo>
                <a:lnTo>
                  <a:pt x="20047" y="159105"/>
                </a:lnTo>
                <a:lnTo>
                  <a:pt x="18115" y="159105"/>
                </a:lnTo>
                <a:lnTo>
                  <a:pt x="17608" y="152676"/>
                </a:lnTo>
                <a:lnTo>
                  <a:pt x="17608" y="159105"/>
                </a:lnTo>
                <a:lnTo>
                  <a:pt x="15866" y="159105"/>
                </a:lnTo>
                <a:lnTo>
                  <a:pt x="15866" y="144062"/>
                </a:lnTo>
                <a:lnTo>
                  <a:pt x="18653" y="144062"/>
                </a:lnTo>
                <a:lnTo>
                  <a:pt x="19096" y="149160"/>
                </a:lnTo>
                <a:lnTo>
                  <a:pt x="19508" y="144062"/>
                </a:lnTo>
                <a:close/>
                <a:moveTo>
                  <a:pt x="29769" y="144062"/>
                </a:moveTo>
                <a:lnTo>
                  <a:pt x="29769" y="159105"/>
                </a:lnTo>
                <a:lnTo>
                  <a:pt x="28059" y="159105"/>
                </a:lnTo>
                <a:lnTo>
                  <a:pt x="28059" y="152676"/>
                </a:lnTo>
                <a:lnTo>
                  <a:pt x="27520" y="159105"/>
                </a:lnTo>
                <a:lnTo>
                  <a:pt x="25589" y="159105"/>
                </a:lnTo>
                <a:lnTo>
                  <a:pt x="25082" y="152676"/>
                </a:lnTo>
                <a:lnTo>
                  <a:pt x="25082" y="159105"/>
                </a:lnTo>
                <a:lnTo>
                  <a:pt x="23340" y="159105"/>
                </a:lnTo>
                <a:lnTo>
                  <a:pt x="23340" y="144062"/>
                </a:lnTo>
                <a:lnTo>
                  <a:pt x="26159" y="144062"/>
                </a:lnTo>
                <a:lnTo>
                  <a:pt x="26570" y="149160"/>
                </a:lnTo>
                <a:lnTo>
                  <a:pt x="26982" y="144062"/>
                </a:lnTo>
                <a:close/>
                <a:moveTo>
                  <a:pt x="37243" y="144062"/>
                </a:moveTo>
                <a:lnTo>
                  <a:pt x="37243" y="159105"/>
                </a:lnTo>
                <a:lnTo>
                  <a:pt x="35533" y="159105"/>
                </a:lnTo>
                <a:lnTo>
                  <a:pt x="35533" y="152676"/>
                </a:lnTo>
                <a:lnTo>
                  <a:pt x="34994" y="159105"/>
                </a:lnTo>
                <a:lnTo>
                  <a:pt x="33094" y="159105"/>
                </a:lnTo>
                <a:lnTo>
                  <a:pt x="32556" y="152676"/>
                </a:lnTo>
                <a:lnTo>
                  <a:pt x="32556" y="159105"/>
                </a:lnTo>
                <a:lnTo>
                  <a:pt x="30814" y="159105"/>
                </a:lnTo>
                <a:lnTo>
                  <a:pt x="30814" y="144062"/>
                </a:lnTo>
                <a:lnTo>
                  <a:pt x="33633" y="144062"/>
                </a:lnTo>
                <a:lnTo>
                  <a:pt x="34044" y="149160"/>
                </a:lnTo>
                <a:lnTo>
                  <a:pt x="34456" y="144062"/>
                </a:lnTo>
                <a:close/>
                <a:moveTo>
                  <a:pt x="44748" y="144062"/>
                </a:moveTo>
                <a:lnTo>
                  <a:pt x="44748" y="159105"/>
                </a:lnTo>
                <a:lnTo>
                  <a:pt x="43007" y="159105"/>
                </a:lnTo>
                <a:lnTo>
                  <a:pt x="43007" y="152676"/>
                </a:lnTo>
                <a:lnTo>
                  <a:pt x="42468" y="159105"/>
                </a:lnTo>
                <a:lnTo>
                  <a:pt x="40568" y="159105"/>
                </a:lnTo>
                <a:lnTo>
                  <a:pt x="40030" y="152676"/>
                </a:lnTo>
                <a:lnTo>
                  <a:pt x="40030" y="159105"/>
                </a:lnTo>
                <a:lnTo>
                  <a:pt x="38320" y="159105"/>
                </a:lnTo>
                <a:lnTo>
                  <a:pt x="38320" y="144062"/>
                </a:lnTo>
                <a:lnTo>
                  <a:pt x="41106" y="144062"/>
                </a:lnTo>
                <a:lnTo>
                  <a:pt x="41518" y="149160"/>
                </a:lnTo>
                <a:lnTo>
                  <a:pt x="41930" y="144062"/>
                </a:lnTo>
                <a:close/>
                <a:moveTo>
                  <a:pt x="52222" y="144062"/>
                </a:moveTo>
                <a:lnTo>
                  <a:pt x="52222" y="159105"/>
                </a:lnTo>
                <a:lnTo>
                  <a:pt x="50480" y="159105"/>
                </a:lnTo>
                <a:lnTo>
                  <a:pt x="50480" y="152676"/>
                </a:lnTo>
                <a:lnTo>
                  <a:pt x="49942" y="159105"/>
                </a:lnTo>
                <a:lnTo>
                  <a:pt x="48042" y="159105"/>
                </a:lnTo>
                <a:lnTo>
                  <a:pt x="47504" y="152676"/>
                </a:lnTo>
                <a:lnTo>
                  <a:pt x="47504" y="159105"/>
                </a:lnTo>
                <a:lnTo>
                  <a:pt x="45793" y="159105"/>
                </a:lnTo>
                <a:lnTo>
                  <a:pt x="45793" y="144062"/>
                </a:lnTo>
                <a:lnTo>
                  <a:pt x="48580" y="144062"/>
                </a:lnTo>
                <a:lnTo>
                  <a:pt x="48992" y="149160"/>
                </a:lnTo>
                <a:lnTo>
                  <a:pt x="49404" y="144062"/>
                </a:lnTo>
                <a:close/>
                <a:moveTo>
                  <a:pt x="59696" y="144062"/>
                </a:moveTo>
                <a:lnTo>
                  <a:pt x="59696" y="159105"/>
                </a:lnTo>
                <a:lnTo>
                  <a:pt x="57954" y="159105"/>
                </a:lnTo>
                <a:lnTo>
                  <a:pt x="57954" y="152676"/>
                </a:lnTo>
                <a:lnTo>
                  <a:pt x="57448" y="159105"/>
                </a:lnTo>
                <a:lnTo>
                  <a:pt x="55516" y="159105"/>
                </a:lnTo>
                <a:lnTo>
                  <a:pt x="54978" y="152676"/>
                </a:lnTo>
                <a:lnTo>
                  <a:pt x="54978" y="159105"/>
                </a:lnTo>
                <a:lnTo>
                  <a:pt x="53267" y="159105"/>
                </a:lnTo>
                <a:lnTo>
                  <a:pt x="53267" y="144062"/>
                </a:lnTo>
                <a:lnTo>
                  <a:pt x="56054" y="144062"/>
                </a:lnTo>
                <a:lnTo>
                  <a:pt x="56466" y="149160"/>
                </a:lnTo>
                <a:lnTo>
                  <a:pt x="56878" y="144062"/>
                </a:lnTo>
                <a:close/>
                <a:moveTo>
                  <a:pt x="67170" y="144062"/>
                </a:moveTo>
                <a:lnTo>
                  <a:pt x="67170" y="159105"/>
                </a:lnTo>
                <a:lnTo>
                  <a:pt x="65428" y="159105"/>
                </a:lnTo>
                <a:lnTo>
                  <a:pt x="65428" y="152676"/>
                </a:lnTo>
                <a:lnTo>
                  <a:pt x="64922" y="159105"/>
                </a:lnTo>
                <a:lnTo>
                  <a:pt x="62990" y="159105"/>
                </a:lnTo>
                <a:lnTo>
                  <a:pt x="62483" y="152676"/>
                </a:lnTo>
                <a:lnTo>
                  <a:pt x="62483" y="159105"/>
                </a:lnTo>
                <a:lnTo>
                  <a:pt x="60741" y="159105"/>
                </a:lnTo>
                <a:lnTo>
                  <a:pt x="60741" y="144062"/>
                </a:lnTo>
                <a:lnTo>
                  <a:pt x="63528" y="144062"/>
                </a:lnTo>
                <a:lnTo>
                  <a:pt x="63940" y="149160"/>
                </a:lnTo>
                <a:lnTo>
                  <a:pt x="64383" y="144062"/>
                </a:lnTo>
                <a:close/>
                <a:moveTo>
                  <a:pt x="74644" y="144062"/>
                </a:moveTo>
                <a:lnTo>
                  <a:pt x="74644" y="159105"/>
                </a:lnTo>
                <a:lnTo>
                  <a:pt x="72902" y="159105"/>
                </a:lnTo>
                <a:lnTo>
                  <a:pt x="72902" y="152676"/>
                </a:lnTo>
                <a:lnTo>
                  <a:pt x="72395" y="159105"/>
                </a:lnTo>
                <a:lnTo>
                  <a:pt x="70464" y="159105"/>
                </a:lnTo>
                <a:lnTo>
                  <a:pt x="69957" y="152676"/>
                </a:lnTo>
                <a:lnTo>
                  <a:pt x="69957" y="159105"/>
                </a:lnTo>
                <a:lnTo>
                  <a:pt x="68215" y="159105"/>
                </a:lnTo>
                <a:lnTo>
                  <a:pt x="68215" y="144062"/>
                </a:lnTo>
                <a:lnTo>
                  <a:pt x="71002" y="144062"/>
                </a:lnTo>
                <a:lnTo>
                  <a:pt x="71445" y="149160"/>
                </a:lnTo>
                <a:lnTo>
                  <a:pt x="71857" y="144062"/>
                </a:lnTo>
                <a:close/>
                <a:moveTo>
                  <a:pt x="82118" y="144062"/>
                </a:moveTo>
                <a:lnTo>
                  <a:pt x="82118" y="159105"/>
                </a:lnTo>
                <a:lnTo>
                  <a:pt x="80376" y="159105"/>
                </a:lnTo>
                <a:lnTo>
                  <a:pt x="80376" y="152676"/>
                </a:lnTo>
                <a:lnTo>
                  <a:pt x="79869" y="159105"/>
                </a:lnTo>
                <a:lnTo>
                  <a:pt x="77969" y="159105"/>
                </a:lnTo>
                <a:lnTo>
                  <a:pt x="77431" y="152676"/>
                </a:lnTo>
                <a:lnTo>
                  <a:pt x="77431" y="159105"/>
                </a:lnTo>
                <a:lnTo>
                  <a:pt x="75689" y="159105"/>
                </a:lnTo>
                <a:lnTo>
                  <a:pt x="75689" y="144062"/>
                </a:lnTo>
                <a:lnTo>
                  <a:pt x="78508" y="144062"/>
                </a:lnTo>
                <a:lnTo>
                  <a:pt x="78919" y="149160"/>
                </a:lnTo>
                <a:lnTo>
                  <a:pt x="79331" y="144062"/>
                </a:lnTo>
                <a:close/>
                <a:moveTo>
                  <a:pt x="89623" y="144062"/>
                </a:moveTo>
                <a:lnTo>
                  <a:pt x="89623" y="159105"/>
                </a:lnTo>
                <a:lnTo>
                  <a:pt x="87882" y="159105"/>
                </a:lnTo>
                <a:lnTo>
                  <a:pt x="87882" y="152676"/>
                </a:lnTo>
                <a:lnTo>
                  <a:pt x="87343" y="159105"/>
                </a:lnTo>
                <a:lnTo>
                  <a:pt x="85443" y="159105"/>
                </a:lnTo>
                <a:lnTo>
                  <a:pt x="84905" y="152676"/>
                </a:lnTo>
                <a:lnTo>
                  <a:pt x="84905" y="159105"/>
                </a:lnTo>
                <a:lnTo>
                  <a:pt x="83163" y="159105"/>
                </a:lnTo>
                <a:lnTo>
                  <a:pt x="83163" y="144062"/>
                </a:lnTo>
                <a:lnTo>
                  <a:pt x="85982" y="144062"/>
                </a:lnTo>
                <a:lnTo>
                  <a:pt x="86393" y="149160"/>
                </a:lnTo>
                <a:lnTo>
                  <a:pt x="86805" y="144062"/>
                </a:lnTo>
                <a:close/>
                <a:moveTo>
                  <a:pt x="97097" y="144062"/>
                </a:moveTo>
                <a:lnTo>
                  <a:pt x="97097" y="159105"/>
                </a:lnTo>
                <a:lnTo>
                  <a:pt x="95356" y="159105"/>
                </a:lnTo>
                <a:lnTo>
                  <a:pt x="95356" y="152676"/>
                </a:lnTo>
                <a:lnTo>
                  <a:pt x="94817" y="159105"/>
                </a:lnTo>
                <a:lnTo>
                  <a:pt x="92917" y="159105"/>
                </a:lnTo>
                <a:lnTo>
                  <a:pt x="92379" y="152676"/>
                </a:lnTo>
                <a:lnTo>
                  <a:pt x="92379" y="159105"/>
                </a:lnTo>
                <a:lnTo>
                  <a:pt x="90637" y="159105"/>
                </a:lnTo>
                <a:lnTo>
                  <a:pt x="90637" y="144062"/>
                </a:lnTo>
                <a:lnTo>
                  <a:pt x="93455" y="144062"/>
                </a:lnTo>
                <a:lnTo>
                  <a:pt x="93867" y="149160"/>
                </a:lnTo>
                <a:lnTo>
                  <a:pt x="94279" y="144062"/>
                </a:lnTo>
                <a:close/>
                <a:moveTo>
                  <a:pt x="104571" y="144062"/>
                </a:moveTo>
                <a:lnTo>
                  <a:pt x="104571" y="159105"/>
                </a:lnTo>
                <a:lnTo>
                  <a:pt x="102829" y="159105"/>
                </a:lnTo>
                <a:lnTo>
                  <a:pt x="102829" y="152676"/>
                </a:lnTo>
                <a:lnTo>
                  <a:pt x="102323" y="159105"/>
                </a:lnTo>
                <a:lnTo>
                  <a:pt x="100391" y="159105"/>
                </a:lnTo>
                <a:lnTo>
                  <a:pt x="99853" y="152676"/>
                </a:lnTo>
                <a:lnTo>
                  <a:pt x="99853" y="159105"/>
                </a:lnTo>
                <a:lnTo>
                  <a:pt x="98142" y="159105"/>
                </a:lnTo>
                <a:lnTo>
                  <a:pt x="98142" y="144062"/>
                </a:lnTo>
                <a:lnTo>
                  <a:pt x="100929" y="144062"/>
                </a:lnTo>
                <a:lnTo>
                  <a:pt x="101341" y="149160"/>
                </a:lnTo>
                <a:lnTo>
                  <a:pt x="101753" y="144062"/>
                </a:lnTo>
                <a:close/>
                <a:moveTo>
                  <a:pt x="112045" y="144062"/>
                </a:moveTo>
                <a:lnTo>
                  <a:pt x="112045" y="159105"/>
                </a:lnTo>
                <a:lnTo>
                  <a:pt x="110303" y="159105"/>
                </a:lnTo>
                <a:lnTo>
                  <a:pt x="110303" y="152676"/>
                </a:lnTo>
                <a:lnTo>
                  <a:pt x="109797" y="159105"/>
                </a:lnTo>
                <a:lnTo>
                  <a:pt x="107865" y="159105"/>
                </a:lnTo>
                <a:lnTo>
                  <a:pt x="107358" y="152676"/>
                </a:lnTo>
                <a:lnTo>
                  <a:pt x="107358" y="159105"/>
                </a:lnTo>
                <a:lnTo>
                  <a:pt x="105616" y="159105"/>
                </a:lnTo>
                <a:lnTo>
                  <a:pt x="105616" y="144062"/>
                </a:lnTo>
                <a:lnTo>
                  <a:pt x="108403" y="144062"/>
                </a:lnTo>
                <a:lnTo>
                  <a:pt x="108815" y="149160"/>
                </a:lnTo>
                <a:lnTo>
                  <a:pt x="109258" y="144062"/>
                </a:lnTo>
                <a:close/>
                <a:moveTo>
                  <a:pt x="119519" y="144062"/>
                </a:moveTo>
                <a:lnTo>
                  <a:pt x="119519" y="159105"/>
                </a:lnTo>
                <a:lnTo>
                  <a:pt x="117777" y="159105"/>
                </a:lnTo>
                <a:lnTo>
                  <a:pt x="117777" y="152676"/>
                </a:lnTo>
                <a:lnTo>
                  <a:pt x="117271" y="159105"/>
                </a:lnTo>
                <a:lnTo>
                  <a:pt x="115339" y="159105"/>
                </a:lnTo>
                <a:lnTo>
                  <a:pt x="114832" y="152676"/>
                </a:lnTo>
                <a:lnTo>
                  <a:pt x="114832" y="159105"/>
                </a:lnTo>
                <a:lnTo>
                  <a:pt x="113090" y="159105"/>
                </a:lnTo>
                <a:lnTo>
                  <a:pt x="113090" y="144062"/>
                </a:lnTo>
                <a:lnTo>
                  <a:pt x="115877" y="144062"/>
                </a:lnTo>
                <a:lnTo>
                  <a:pt x="116320" y="149160"/>
                </a:lnTo>
                <a:lnTo>
                  <a:pt x="116732" y="144062"/>
                </a:lnTo>
                <a:close/>
                <a:moveTo>
                  <a:pt x="126993" y="144062"/>
                </a:moveTo>
                <a:lnTo>
                  <a:pt x="126993" y="159105"/>
                </a:lnTo>
                <a:lnTo>
                  <a:pt x="125283" y="159105"/>
                </a:lnTo>
                <a:lnTo>
                  <a:pt x="125283" y="152676"/>
                </a:lnTo>
                <a:lnTo>
                  <a:pt x="124744" y="159105"/>
                </a:lnTo>
                <a:lnTo>
                  <a:pt x="122813" y="159105"/>
                </a:lnTo>
                <a:lnTo>
                  <a:pt x="122306" y="152676"/>
                </a:lnTo>
                <a:lnTo>
                  <a:pt x="122306" y="159105"/>
                </a:lnTo>
                <a:lnTo>
                  <a:pt x="120564" y="159105"/>
                </a:lnTo>
                <a:lnTo>
                  <a:pt x="120564" y="144062"/>
                </a:lnTo>
                <a:lnTo>
                  <a:pt x="123351" y="144062"/>
                </a:lnTo>
                <a:lnTo>
                  <a:pt x="123794" y="149160"/>
                </a:lnTo>
                <a:lnTo>
                  <a:pt x="124206" y="144062"/>
                </a:lnTo>
                <a:close/>
                <a:moveTo>
                  <a:pt x="134467" y="144062"/>
                </a:moveTo>
                <a:lnTo>
                  <a:pt x="134467" y="159105"/>
                </a:lnTo>
                <a:lnTo>
                  <a:pt x="132757" y="159105"/>
                </a:lnTo>
                <a:lnTo>
                  <a:pt x="132757" y="152676"/>
                </a:lnTo>
                <a:lnTo>
                  <a:pt x="132218" y="159105"/>
                </a:lnTo>
                <a:lnTo>
                  <a:pt x="130318" y="159105"/>
                </a:lnTo>
                <a:lnTo>
                  <a:pt x="129780" y="152676"/>
                </a:lnTo>
                <a:lnTo>
                  <a:pt x="129780" y="159105"/>
                </a:lnTo>
                <a:lnTo>
                  <a:pt x="128038" y="159105"/>
                </a:lnTo>
                <a:lnTo>
                  <a:pt x="128038" y="144062"/>
                </a:lnTo>
                <a:lnTo>
                  <a:pt x="130857" y="144062"/>
                </a:lnTo>
                <a:lnTo>
                  <a:pt x="131268" y="149160"/>
                </a:lnTo>
                <a:lnTo>
                  <a:pt x="131680" y="144062"/>
                </a:lnTo>
                <a:close/>
                <a:moveTo>
                  <a:pt x="141941" y="144062"/>
                </a:moveTo>
                <a:lnTo>
                  <a:pt x="141941" y="159105"/>
                </a:lnTo>
                <a:lnTo>
                  <a:pt x="140231" y="159105"/>
                </a:lnTo>
                <a:lnTo>
                  <a:pt x="140231" y="152676"/>
                </a:lnTo>
                <a:lnTo>
                  <a:pt x="139692" y="159105"/>
                </a:lnTo>
                <a:lnTo>
                  <a:pt x="137792" y="159105"/>
                </a:lnTo>
                <a:lnTo>
                  <a:pt x="137254" y="152676"/>
                </a:lnTo>
                <a:lnTo>
                  <a:pt x="137254" y="159105"/>
                </a:lnTo>
                <a:lnTo>
                  <a:pt x="135512" y="159105"/>
                </a:lnTo>
                <a:lnTo>
                  <a:pt x="135512" y="144062"/>
                </a:lnTo>
                <a:lnTo>
                  <a:pt x="138330" y="144062"/>
                </a:lnTo>
                <a:lnTo>
                  <a:pt x="138742" y="149160"/>
                </a:lnTo>
                <a:lnTo>
                  <a:pt x="139154" y="144062"/>
                </a:lnTo>
                <a:close/>
                <a:moveTo>
                  <a:pt x="149446" y="144062"/>
                </a:moveTo>
                <a:lnTo>
                  <a:pt x="149446" y="159105"/>
                </a:lnTo>
                <a:lnTo>
                  <a:pt x="147705" y="159105"/>
                </a:lnTo>
                <a:lnTo>
                  <a:pt x="147705" y="152676"/>
                </a:lnTo>
                <a:lnTo>
                  <a:pt x="147166" y="159105"/>
                </a:lnTo>
                <a:lnTo>
                  <a:pt x="145266" y="159105"/>
                </a:lnTo>
                <a:lnTo>
                  <a:pt x="144728" y="152676"/>
                </a:lnTo>
                <a:lnTo>
                  <a:pt x="144728" y="159105"/>
                </a:lnTo>
                <a:lnTo>
                  <a:pt x="142986" y="159105"/>
                </a:lnTo>
                <a:lnTo>
                  <a:pt x="142986" y="144062"/>
                </a:lnTo>
                <a:lnTo>
                  <a:pt x="145804" y="144062"/>
                </a:lnTo>
                <a:lnTo>
                  <a:pt x="146216" y="149160"/>
                </a:lnTo>
                <a:lnTo>
                  <a:pt x="146628" y="144062"/>
                </a:lnTo>
                <a:close/>
                <a:moveTo>
                  <a:pt x="156920" y="144062"/>
                </a:moveTo>
                <a:lnTo>
                  <a:pt x="156920" y="159105"/>
                </a:lnTo>
                <a:lnTo>
                  <a:pt x="155178" y="159105"/>
                </a:lnTo>
                <a:lnTo>
                  <a:pt x="155178" y="152676"/>
                </a:lnTo>
                <a:lnTo>
                  <a:pt x="154640" y="159105"/>
                </a:lnTo>
                <a:lnTo>
                  <a:pt x="152740" y="159105"/>
                </a:lnTo>
                <a:lnTo>
                  <a:pt x="152233" y="152676"/>
                </a:lnTo>
                <a:lnTo>
                  <a:pt x="152233" y="159105"/>
                </a:lnTo>
                <a:lnTo>
                  <a:pt x="150491" y="159105"/>
                </a:lnTo>
                <a:lnTo>
                  <a:pt x="150491" y="144062"/>
                </a:lnTo>
                <a:lnTo>
                  <a:pt x="153278" y="144062"/>
                </a:lnTo>
                <a:lnTo>
                  <a:pt x="153690" y="149160"/>
                </a:lnTo>
                <a:lnTo>
                  <a:pt x="154133" y="144062"/>
                </a:lnTo>
                <a:close/>
                <a:moveTo>
                  <a:pt x="164394" y="144062"/>
                </a:moveTo>
                <a:lnTo>
                  <a:pt x="164394" y="159105"/>
                </a:lnTo>
                <a:lnTo>
                  <a:pt x="162652" y="159105"/>
                </a:lnTo>
                <a:lnTo>
                  <a:pt x="162652" y="152676"/>
                </a:lnTo>
                <a:lnTo>
                  <a:pt x="162146" y="159105"/>
                </a:lnTo>
                <a:lnTo>
                  <a:pt x="160214" y="159105"/>
                </a:lnTo>
                <a:lnTo>
                  <a:pt x="159707" y="152676"/>
                </a:lnTo>
                <a:lnTo>
                  <a:pt x="159707" y="159105"/>
                </a:lnTo>
                <a:lnTo>
                  <a:pt x="157965" y="159105"/>
                </a:lnTo>
                <a:lnTo>
                  <a:pt x="157965" y="144062"/>
                </a:lnTo>
                <a:lnTo>
                  <a:pt x="160752" y="144062"/>
                </a:lnTo>
                <a:lnTo>
                  <a:pt x="161164" y="149160"/>
                </a:lnTo>
                <a:lnTo>
                  <a:pt x="161607" y="144062"/>
                </a:lnTo>
                <a:close/>
                <a:moveTo>
                  <a:pt x="171868" y="144062"/>
                </a:moveTo>
                <a:lnTo>
                  <a:pt x="171868" y="159105"/>
                </a:lnTo>
                <a:lnTo>
                  <a:pt x="170126" y="159105"/>
                </a:lnTo>
                <a:lnTo>
                  <a:pt x="170126" y="152676"/>
                </a:lnTo>
                <a:lnTo>
                  <a:pt x="169620" y="159105"/>
                </a:lnTo>
                <a:lnTo>
                  <a:pt x="167688" y="159105"/>
                </a:lnTo>
                <a:lnTo>
                  <a:pt x="167181" y="152676"/>
                </a:lnTo>
                <a:lnTo>
                  <a:pt x="167181" y="159105"/>
                </a:lnTo>
                <a:lnTo>
                  <a:pt x="165439" y="159105"/>
                </a:lnTo>
                <a:lnTo>
                  <a:pt x="165439" y="144062"/>
                </a:lnTo>
                <a:lnTo>
                  <a:pt x="168226" y="144062"/>
                </a:lnTo>
                <a:lnTo>
                  <a:pt x="168638" y="149160"/>
                </a:lnTo>
                <a:lnTo>
                  <a:pt x="169081" y="144062"/>
                </a:lnTo>
                <a:close/>
                <a:moveTo>
                  <a:pt x="179342" y="144062"/>
                </a:moveTo>
                <a:lnTo>
                  <a:pt x="179342" y="159105"/>
                </a:lnTo>
                <a:lnTo>
                  <a:pt x="177600" y="159105"/>
                </a:lnTo>
                <a:lnTo>
                  <a:pt x="177600" y="152676"/>
                </a:lnTo>
                <a:lnTo>
                  <a:pt x="177093" y="159105"/>
                </a:lnTo>
                <a:lnTo>
                  <a:pt x="175193" y="159105"/>
                </a:lnTo>
                <a:lnTo>
                  <a:pt x="174655" y="152676"/>
                </a:lnTo>
                <a:lnTo>
                  <a:pt x="174655" y="159105"/>
                </a:lnTo>
                <a:lnTo>
                  <a:pt x="172913" y="159105"/>
                </a:lnTo>
                <a:lnTo>
                  <a:pt x="172913" y="144062"/>
                </a:lnTo>
                <a:lnTo>
                  <a:pt x="175732" y="144062"/>
                </a:lnTo>
                <a:lnTo>
                  <a:pt x="176143" y="149160"/>
                </a:lnTo>
                <a:lnTo>
                  <a:pt x="176555" y="144062"/>
                </a:lnTo>
                <a:close/>
                <a:moveTo>
                  <a:pt x="186816" y="144062"/>
                </a:moveTo>
                <a:lnTo>
                  <a:pt x="186816" y="159105"/>
                </a:lnTo>
                <a:lnTo>
                  <a:pt x="185106" y="159105"/>
                </a:lnTo>
                <a:lnTo>
                  <a:pt x="185106" y="152676"/>
                </a:lnTo>
                <a:lnTo>
                  <a:pt x="184567" y="159105"/>
                </a:lnTo>
                <a:lnTo>
                  <a:pt x="182667" y="159105"/>
                </a:lnTo>
                <a:lnTo>
                  <a:pt x="182129" y="152676"/>
                </a:lnTo>
                <a:lnTo>
                  <a:pt x="182129" y="159105"/>
                </a:lnTo>
                <a:lnTo>
                  <a:pt x="180387" y="159105"/>
                </a:lnTo>
                <a:lnTo>
                  <a:pt x="180387" y="144062"/>
                </a:lnTo>
                <a:lnTo>
                  <a:pt x="183206" y="144062"/>
                </a:lnTo>
                <a:lnTo>
                  <a:pt x="183617" y="149160"/>
                </a:lnTo>
                <a:lnTo>
                  <a:pt x="184029" y="144062"/>
                </a:lnTo>
                <a:close/>
                <a:moveTo>
                  <a:pt x="194321" y="144062"/>
                </a:moveTo>
                <a:lnTo>
                  <a:pt x="194321" y="159105"/>
                </a:lnTo>
                <a:lnTo>
                  <a:pt x="192580" y="159105"/>
                </a:lnTo>
                <a:lnTo>
                  <a:pt x="192580" y="152676"/>
                </a:lnTo>
                <a:lnTo>
                  <a:pt x="192041" y="159105"/>
                </a:lnTo>
                <a:lnTo>
                  <a:pt x="190141" y="159105"/>
                </a:lnTo>
                <a:lnTo>
                  <a:pt x="189603" y="152676"/>
                </a:lnTo>
                <a:lnTo>
                  <a:pt x="189603" y="159105"/>
                </a:lnTo>
                <a:lnTo>
                  <a:pt x="187861" y="159105"/>
                </a:lnTo>
                <a:lnTo>
                  <a:pt x="187861" y="144062"/>
                </a:lnTo>
                <a:lnTo>
                  <a:pt x="190679" y="144062"/>
                </a:lnTo>
                <a:lnTo>
                  <a:pt x="191091" y="149160"/>
                </a:lnTo>
                <a:lnTo>
                  <a:pt x="191503" y="144062"/>
                </a:lnTo>
                <a:close/>
                <a:moveTo>
                  <a:pt x="201795" y="144062"/>
                </a:moveTo>
                <a:lnTo>
                  <a:pt x="201795" y="159105"/>
                </a:lnTo>
                <a:lnTo>
                  <a:pt x="200054" y="159105"/>
                </a:lnTo>
                <a:lnTo>
                  <a:pt x="200054" y="152676"/>
                </a:lnTo>
                <a:lnTo>
                  <a:pt x="199515" y="159105"/>
                </a:lnTo>
                <a:lnTo>
                  <a:pt x="197615" y="159105"/>
                </a:lnTo>
                <a:lnTo>
                  <a:pt x="197077" y="152676"/>
                </a:lnTo>
                <a:lnTo>
                  <a:pt x="197077" y="159105"/>
                </a:lnTo>
                <a:lnTo>
                  <a:pt x="195366" y="159105"/>
                </a:lnTo>
                <a:lnTo>
                  <a:pt x="195366" y="144062"/>
                </a:lnTo>
                <a:lnTo>
                  <a:pt x="198153" y="144062"/>
                </a:lnTo>
                <a:lnTo>
                  <a:pt x="198565" y="149160"/>
                </a:lnTo>
                <a:lnTo>
                  <a:pt x="198977" y="144062"/>
                </a:lnTo>
                <a:close/>
                <a:moveTo>
                  <a:pt x="209269" y="144062"/>
                </a:moveTo>
                <a:lnTo>
                  <a:pt x="209269" y="159105"/>
                </a:lnTo>
                <a:lnTo>
                  <a:pt x="207527" y="159105"/>
                </a:lnTo>
                <a:lnTo>
                  <a:pt x="207527" y="152676"/>
                </a:lnTo>
                <a:lnTo>
                  <a:pt x="207021" y="159105"/>
                </a:lnTo>
                <a:lnTo>
                  <a:pt x="205089" y="159105"/>
                </a:lnTo>
                <a:lnTo>
                  <a:pt x="204582" y="152676"/>
                </a:lnTo>
                <a:lnTo>
                  <a:pt x="204582" y="159105"/>
                </a:lnTo>
                <a:lnTo>
                  <a:pt x="202840" y="159105"/>
                </a:lnTo>
                <a:lnTo>
                  <a:pt x="202840" y="144062"/>
                </a:lnTo>
                <a:lnTo>
                  <a:pt x="205627" y="144062"/>
                </a:lnTo>
                <a:lnTo>
                  <a:pt x="206039" y="149160"/>
                </a:lnTo>
                <a:lnTo>
                  <a:pt x="206451" y="144062"/>
                </a:lnTo>
                <a:close/>
                <a:moveTo>
                  <a:pt x="216743" y="144062"/>
                </a:moveTo>
                <a:lnTo>
                  <a:pt x="216743" y="159105"/>
                </a:lnTo>
                <a:lnTo>
                  <a:pt x="215001" y="159105"/>
                </a:lnTo>
                <a:lnTo>
                  <a:pt x="215001" y="152676"/>
                </a:lnTo>
                <a:lnTo>
                  <a:pt x="214495" y="159105"/>
                </a:lnTo>
                <a:lnTo>
                  <a:pt x="212563" y="159105"/>
                </a:lnTo>
                <a:lnTo>
                  <a:pt x="212056" y="152676"/>
                </a:lnTo>
                <a:lnTo>
                  <a:pt x="212056" y="159105"/>
                </a:lnTo>
                <a:lnTo>
                  <a:pt x="210314" y="159105"/>
                </a:lnTo>
                <a:lnTo>
                  <a:pt x="210314" y="144062"/>
                </a:lnTo>
                <a:lnTo>
                  <a:pt x="213101" y="144062"/>
                </a:lnTo>
                <a:lnTo>
                  <a:pt x="213513" y="149160"/>
                </a:lnTo>
                <a:lnTo>
                  <a:pt x="213956" y="144062"/>
                </a:lnTo>
                <a:close/>
                <a:moveTo>
                  <a:pt x="224217" y="144062"/>
                </a:moveTo>
                <a:lnTo>
                  <a:pt x="224217" y="159105"/>
                </a:lnTo>
                <a:lnTo>
                  <a:pt x="222475" y="159105"/>
                </a:lnTo>
                <a:lnTo>
                  <a:pt x="222475" y="152676"/>
                </a:lnTo>
                <a:lnTo>
                  <a:pt x="221969" y="159105"/>
                </a:lnTo>
                <a:lnTo>
                  <a:pt x="220037" y="159105"/>
                </a:lnTo>
                <a:lnTo>
                  <a:pt x="219530" y="152676"/>
                </a:lnTo>
                <a:lnTo>
                  <a:pt x="219530" y="159105"/>
                </a:lnTo>
                <a:lnTo>
                  <a:pt x="217788" y="159105"/>
                </a:lnTo>
                <a:lnTo>
                  <a:pt x="217788" y="144062"/>
                </a:lnTo>
                <a:lnTo>
                  <a:pt x="220575" y="144062"/>
                </a:lnTo>
                <a:lnTo>
                  <a:pt x="221018" y="149160"/>
                </a:lnTo>
                <a:lnTo>
                  <a:pt x="221430" y="144062"/>
                </a:lnTo>
                <a:close/>
                <a:moveTo>
                  <a:pt x="231691" y="144062"/>
                </a:moveTo>
                <a:lnTo>
                  <a:pt x="231691" y="159105"/>
                </a:lnTo>
                <a:lnTo>
                  <a:pt x="229981" y="159105"/>
                </a:lnTo>
                <a:lnTo>
                  <a:pt x="229981" y="152676"/>
                </a:lnTo>
                <a:lnTo>
                  <a:pt x="229442" y="159105"/>
                </a:lnTo>
                <a:lnTo>
                  <a:pt x="227542" y="159105"/>
                </a:lnTo>
                <a:lnTo>
                  <a:pt x="227004" y="152676"/>
                </a:lnTo>
                <a:lnTo>
                  <a:pt x="227004" y="159105"/>
                </a:lnTo>
                <a:lnTo>
                  <a:pt x="225262" y="159105"/>
                </a:lnTo>
                <a:lnTo>
                  <a:pt x="225262" y="144062"/>
                </a:lnTo>
                <a:lnTo>
                  <a:pt x="228049" y="144062"/>
                </a:lnTo>
                <a:lnTo>
                  <a:pt x="228492" y="149160"/>
                </a:lnTo>
                <a:lnTo>
                  <a:pt x="228904" y="144062"/>
                </a:lnTo>
                <a:close/>
                <a:moveTo>
                  <a:pt x="239165" y="144062"/>
                </a:moveTo>
                <a:lnTo>
                  <a:pt x="239165" y="159105"/>
                </a:lnTo>
                <a:lnTo>
                  <a:pt x="237455" y="159105"/>
                </a:lnTo>
                <a:lnTo>
                  <a:pt x="237455" y="152676"/>
                </a:lnTo>
                <a:lnTo>
                  <a:pt x="236916" y="159105"/>
                </a:lnTo>
                <a:lnTo>
                  <a:pt x="235016" y="159105"/>
                </a:lnTo>
                <a:lnTo>
                  <a:pt x="234478" y="152676"/>
                </a:lnTo>
                <a:lnTo>
                  <a:pt x="234478" y="159105"/>
                </a:lnTo>
                <a:lnTo>
                  <a:pt x="232736" y="159105"/>
                </a:lnTo>
                <a:lnTo>
                  <a:pt x="232736" y="144062"/>
                </a:lnTo>
                <a:lnTo>
                  <a:pt x="235555" y="144062"/>
                </a:lnTo>
                <a:lnTo>
                  <a:pt x="235966" y="149160"/>
                </a:lnTo>
                <a:lnTo>
                  <a:pt x="236378" y="144062"/>
                </a:lnTo>
                <a:close/>
                <a:moveTo>
                  <a:pt x="246670" y="144062"/>
                </a:moveTo>
                <a:lnTo>
                  <a:pt x="246670" y="159105"/>
                </a:lnTo>
                <a:lnTo>
                  <a:pt x="244929" y="159105"/>
                </a:lnTo>
                <a:lnTo>
                  <a:pt x="244929" y="152676"/>
                </a:lnTo>
                <a:lnTo>
                  <a:pt x="244390" y="159105"/>
                </a:lnTo>
                <a:lnTo>
                  <a:pt x="242490" y="159105"/>
                </a:lnTo>
                <a:lnTo>
                  <a:pt x="241952" y="152676"/>
                </a:lnTo>
                <a:lnTo>
                  <a:pt x="241952" y="159105"/>
                </a:lnTo>
                <a:lnTo>
                  <a:pt x="240242" y="159105"/>
                </a:lnTo>
                <a:lnTo>
                  <a:pt x="240242" y="144062"/>
                </a:lnTo>
                <a:lnTo>
                  <a:pt x="243028" y="144062"/>
                </a:lnTo>
                <a:lnTo>
                  <a:pt x="243440" y="149160"/>
                </a:lnTo>
                <a:lnTo>
                  <a:pt x="243852" y="144062"/>
                </a:lnTo>
                <a:close/>
                <a:moveTo>
                  <a:pt x="254144" y="144062"/>
                </a:moveTo>
                <a:lnTo>
                  <a:pt x="254144" y="159105"/>
                </a:lnTo>
                <a:lnTo>
                  <a:pt x="252402" y="159105"/>
                </a:lnTo>
                <a:lnTo>
                  <a:pt x="252402" y="152676"/>
                </a:lnTo>
                <a:lnTo>
                  <a:pt x="251864" y="159105"/>
                </a:lnTo>
                <a:lnTo>
                  <a:pt x="249964" y="159105"/>
                </a:lnTo>
                <a:lnTo>
                  <a:pt x="249426" y="152676"/>
                </a:lnTo>
                <a:lnTo>
                  <a:pt x="249426" y="159105"/>
                </a:lnTo>
                <a:lnTo>
                  <a:pt x="247715" y="159105"/>
                </a:lnTo>
                <a:lnTo>
                  <a:pt x="247715" y="144062"/>
                </a:lnTo>
                <a:lnTo>
                  <a:pt x="250502" y="144062"/>
                </a:lnTo>
                <a:lnTo>
                  <a:pt x="250914" y="149160"/>
                </a:lnTo>
                <a:lnTo>
                  <a:pt x="251326" y="144062"/>
                </a:lnTo>
                <a:close/>
                <a:moveTo>
                  <a:pt x="261618" y="144062"/>
                </a:moveTo>
                <a:lnTo>
                  <a:pt x="261618" y="159105"/>
                </a:lnTo>
                <a:lnTo>
                  <a:pt x="259876" y="159105"/>
                </a:lnTo>
                <a:lnTo>
                  <a:pt x="259876" y="152676"/>
                </a:lnTo>
                <a:lnTo>
                  <a:pt x="259338" y="159105"/>
                </a:lnTo>
                <a:lnTo>
                  <a:pt x="257438" y="159105"/>
                </a:lnTo>
                <a:lnTo>
                  <a:pt x="256899" y="152676"/>
                </a:lnTo>
                <a:lnTo>
                  <a:pt x="256899" y="159105"/>
                </a:lnTo>
                <a:lnTo>
                  <a:pt x="255189" y="159105"/>
                </a:lnTo>
                <a:lnTo>
                  <a:pt x="255189" y="144062"/>
                </a:lnTo>
                <a:lnTo>
                  <a:pt x="257976" y="144062"/>
                </a:lnTo>
                <a:lnTo>
                  <a:pt x="258388" y="149160"/>
                </a:lnTo>
                <a:lnTo>
                  <a:pt x="258831" y="144062"/>
                </a:lnTo>
                <a:close/>
                <a:moveTo>
                  <a:pt x="269092" y="144062"/>
                </a:moveTo>
                <a:lnTo>
                  <a:pt x="269092" y="159105"/>
                </a:lnTo>
                <a:lnTo>
                  <a:pt x="267350" y="159105"/>
                </a:lnTo>
                <a:lnTo>
                  <a:pt x="267350" y="152676"/>
                </a:lnTo>
                <a:lnTo>
                  <a:pt x="266844" y="159105"/>
                </a:lnTo>
                <a:lnTo>
                  <a:pt x="264912" y="159105"/>
                </a:lnTo>
                <a:lnTo>
                  <a:pt x="264405" y="152676"/>
                </a:lnTo>
                <a:lnTo>
                  <a:pt x="264405" y="159105"/>
                </a:lnTo>
                <a:lnTo>
                  <a:pt x="262663" y="159105"/>
                </a:lnTo>
                <a:lnTo>
                  <a:pt x="262663" y="144062"/>
                </a:lnTo>
                <a:lnTo>
                  <a:pt x="265450" y="144062"/>
                </a:lnTo>
                <a:lnTo>
                  <a:pt x="265862" y="149160"/>
                </a:lnTo>
                <a:lnTo>
                  <a:pt x="266305" y="144062"/>
                </a:lnTo>
                <a:close/>
                <a:moveTo>
                  <a:pt x="276566" y="144062"/>
                </a:moveTo>
                <a:lnTo>
                  <a:pt x="276566" y="159105"/>
                </a:lnTo>
                <a:lnTo>
                  <a:pt x="274824" y="159105"/>
                </a:lnTo>
                <a:lnTo>
                  <a:pt x="274824" y="152676"/>
                </a:lnTo>
                <a:lnTo>
                  <a:pt x="274317" y="159105"/>
                </a:lnTo>
                <a:lnTo>
                  <a:pt x="272386" y="159105"/>
                </a:lnTo>
                <a:lnTo>
                  <a:pt x="271879" y="152676"/>
                </a:lnTo>
                <a:lnTo>
                  <a:pt x="271879" y="159105"/>
                </a:lnTo>
                <a:lnTo>
                  <a:pt x="270137" y="159105"/>
                </a:lnTo>
                <a:lnTo>
                  <a:pt x="270137" y="144062"/>
                </a:lnTo>
                <a:lnTo>
                  <a:pt x="272924" y="144062"/>
                </a:lnTo>
                <a:lnTo>
                  <a:pt x="273367" y="149160"/>
                </a:lnTo>
                <a:lnTo>
                  <a:pt x="273779" y="144062"/>
                </a:lnTo>
                <a:close/>
                <a:moveTo>
                  <a:pt x="284040" y="144062"/>
                </a:moveTo>
                <a:lnTo>
                  <a:pt x="284040" y="159105"/>
                </a:lnTo>
                <a:lnTo>
                  <a:pt x="282298" y="159105"/>
                </a:lnTo>
                <a:lnTo>
                  <a:pt x="282298" y="152676"/>
                </a:lnTo>
                <a:lnTo>
                  <a:pt x="281791" y="159105"/>
                </a:lnTo>
                <a:lnTo>
                  <a:pt x="279860" y="159105"/>
                </a:lnTo>
                <a:lnTo>
                  <a:pt x="279353" y="152676"/>
                </a:lnTo>
                <a:lnTo>
                  <a:pt x="279353" y="159105"/>
                </a:lnTo>
                <a:lnTo>
                  <a:pt x="277611" y="159105"/>
                </a:lnTo>
                <a:lnTo>
                  <a:pt x="277611" y="144062"/>
                </a:lnTo>
                <a:lnTo>
                  <a:pt x="280430" y="144062"/>
                </a:lnTo>
                <a:lnTo>
                  <a:pt x="280841" y="149160"/>
                </a:lnTo>
                <a:lnTo>
                  <a:pt x="281253" y="144062"/>
                </a:lnTo>
                <a:close/>
                <a:moveTo>
                  <a:pt x="0" y="0"/>
                </a:moveTo>
                <a:lnTo>
                  <a:pt x="0" y="160340"/>
                </a:lnTo>
                <a:lnTo>
                  <a:pt x="285022" y="160340"/>
                </a:lnTo>
                <a:lnTo>
                  <a:pt x="285022" y="0"/>
                </a:lnTo>
                <a:close/>
              </a:path>
            </a:pathLst>
          </a:custGeom>
          <a:gradFill>
            <a:gsLst>
              <a:gs pos="0">
                <a:srgbClr val="191919"/>
              </a:gs>
              <a:gs pos="50000">
                <a:srgbClr val="232323"/>
              </a:gs>
              <a:gs pos="100000">
                <a:srgbClr val="191919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 Narrow"/>
              <a:buNone/>
            </a:pPr>
            <a:endParaRPr sz="1700" b="1">
              <a:solidFill>
                <a:schemeClr val="lt1"/>
              </a:solidFill>
            </a:endParaRPr>
          </a:p>
        </p:txBody>
      </p:sp>
      <p:sp>
        <p:nvSpPr>
          <p:cNvPr id="1197" name="Google Shape;1197;p29"/>
          <p:cNvSpPr txBox="1">
            <a:spLocks noGrp="1"/>
          </p:cNvSpPr>
          <p:nvPr>
            <p:ph type="title"/>
          </p:nvPr>
        </p:nvSpPr>
        <p:spPr>
          <a:xfrm>
            <a:off x="2536550" y="1887425"/>
            <a:ext cx="4037400" cy="1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-1143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None/>
              <a:defRPr sz="18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None/>
              <a:defRPr sz="18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None/>
              <a:defRPr sz="18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None/>
              <a:defRPr sz="18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None/>
              <a:defRPr sz="18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None/>
              <a:defRPr sz="18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None/>
              <a:defRPr sz="18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None/>
              <a:defRPr sz="18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4176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- Light - with Image">
  <p:cSld name="Statement - Light - with Image">
    <p:bg>
      <p:bgPr>
        <a:solidFill>
          <a:srgbClr val="F3F3F3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30"/>
          <p:cNvPicPr preferRelativeResize="0"/>
          <p:nvPr/>
        </p:nvPicPr>
        <p:blipFill rotWithShape="1">
          <a:blip r:embed="rId2">
            <a:alphaModFix/>
          </a:blip>
          <a:srcRect l="13951" r="3301"/>
          <a:stretch/>
        </p:blipFill>
        <p:spPr>
          <a:xfrm>
            <a:off x="6674075" y="3587500"/>
            <a:ext cx="1916723" cy="154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30"/>
          <p:cNvSpPr/>
          <p:nvPr/>
        </p:nvSpPr>
        <p:spPr>
          <a:xfrm>
            <a:off x="8161050" y="3601275"/>
            <a:ext cx="489000" cy="51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01" name="Google Shape;1201;p30"/>
          <p:cNvSpPr/>
          <p:nvPr/>
        </p:nvSpPr>
        <p:spPr>
          <a:xfrm>
            <a:off x="6245750" y="3584725"/>
            <a:ext cx="966300" cy="512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02" name="Google Shape;1202;p30"/>
          <p:cNvSpPr/>
          <p:nvPr/>
        </p:nvSpPr>
        <p:spPr>
          <a:xfrm>
            <a:off x="6484400" y="4102650"/>
            <a:ext cx="4890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203" name="Google Shape;1203;p30"/>
          <p:cNvPicPr preferRelativeResize="0"/>
          <p:nvPr/>
        </p:nvPicPr>
        <p:blipFill rotWithShape="1">
          <a:blip r:embed="rId3">
            <a:alphaModFix/>
          </a:blip>
          <a:srcRect l="34287" r="34287"/>
          <a:stretch/>
        </p:blipFill>
        <p:spPr>
          <a:xfrm>
            <a:off x="7444800" y="1030575"/>
            <a:ext cx="1700076" cy="256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p30"/>
          <p:cNvSpPr/>
          <p:nvPr/>
        </p:nvSpPr>
        <p:spPr>
          <a:xfrm>
            <a:off x="8650125" y="3090225"/>
            <a:ext cx="477900" cy="49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05" name="Google Shape;1205;p30"/>
          <p:cNvSpPr/>
          <p:nvPr/>
        </p:nvSpPr>
        <p:spPr>
          <a:xfrm>
            <a:off x="7449450" y="2061675"/>
            <a:ext cx="7227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06" name="Google Shape;1206;p30"/>
          <p:cNvSpPr/>
          <p:nvPr/>
        </p:nvSpPr>
        <p:spPr>
          <a:xfrm>
            <a:off x="7449450" y="2578925"/>
            <a:ext cx="7227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07" name="Google Shape;1207;p30"/>
          <p:cNvSpPr/>
          <p:nvPr/>
        </p:nvSpPr>
        <p:spPr>
          <a:xfrm>
            <a:off x="8650125" y="2578925"/>
            <a:ext cx="4779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08" name="Google Shape;1208;p30"/>
          <p:cNvSpPr/>
          <p:nvPr/>
        </p:nvSpPr>
        <p:spPr>
          <a:xfrm>
            <a:off x="7205850" y="3090100"/>
            <a:ext cx="7227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09" name="Google Shape;1209;p30"/>
          <p:cNvSpPr/>
          <p:nvPr/>
        </p:nvSpPr>
        <p:spPr>
          <a:xfrm>
            <a:off x="8894325" y="3090100"/>
            <a:ext cx="2442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10" name="Google Shape;1210;p30"/>
          <p:cNvSpPr/>
          <p:nvPr/>
        </p:nvSpPr>
        <p:spPr>
          <a:xfrm>
            <a:off x="7444800" y="1559625"/>
            <a:ext cx="9663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11" name="Google Shape;1211;p30"/>
          <p:cNvSpPr/>
          <p:nvPr/>
        </p:nvSpPr>
        <p:spPr>
          <a:xfrm>
            <a:off x="7444725" y="1043725"/>
            <a:ext cx="12054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12" name="Google Shape;1212;p30"/>
          <p:cNvSpPr/>
          <p:nvPr/>
        </p:nvSpPr>
        <p:spPr>
          <a:xfrm>
            <a:off x="1207450" y="2573275"/>
            <a:ext cx="489000" cy="512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13" name="Google Shape;1213;p30"/>
          <p:cNvSpPr/>
          <p:nvPr/>
        </p:nvSpPr>
        <p:spPr>
          <a:xfrm>
            <a:off x="8894325" y="1043725"/>
            <a:ext cx="238200" cy="497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214" name="Google Shape;1214;p30"/>
          <p:cNvPicPr preferRelativeResize="0"/>
          <p:nvPr/>
        </p:nvPicPr>
        <p:blipFill rotWithShape="1">
          <a:blip r:embed="rId4">
            <a:alphaModFix/>
          </a:blip>
          <a:srcRect l="7586" r="47630"/>
          <a:stretch/>
        </p:blipFill>
        <p:spPr>
          <a:xfrm>
            <a:off x="13625" y="1566900"/>
            <a:ext cx="1205402" cy="20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30"/>
          <p:cNvPicPr preferRelativeResize="0"/>
          <p:nvPr/>
        </p:nvPicPr>
        <p:blipFill rotWithShape="1">
          <a:blip r:embed="rId5">
            <a:alphaModFix/>
          </a:blip>
          <a:srcRect l="8935" r="8935"/>
          <a:stretch/>
        </p:blipFill>
        <p:spPr>
          <a:xfrm>
            <a:off x="255750" y="-300"/>
            <a:ext cx="1916723" cy="155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30"/>
          <p:cNvSpPr/>
          <p:nvPr/>
        </p:nvSpPr>
        <p:spPr>
          <a:xfrm>
            <a:off x="1702800" y="538225"/>
            <a:ext cx="244200" cy="502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17" name="Google Shape;1217;p30"/>
          <p:cNvSpPr/>
          <p:nvPr/>
        </p:nvSpPr>
        <p:spPr>
          <a:xfrm>
            <a:off x="489000" y="3081100"/>
            <a:ext cx="722700" cy="512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18" name="Google Shape;1218;p30"/>
          <p:cNvSpPr/>
          <p:nvPr/>
        </p:nvSpPr>
        <p:spPr>
          <a:xfrm>
            <a:off x="1702800" y="1556925"/>
            <a:ext cx="244200" cy="1517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19" name="Google Shape;1219;p30"/>
          <p:cNvSpPr/>
          <p:nvPr/>
        </p:nvSpPr>
        <p:spPr>
          <a:xfrm>
            <a:off x="973575" y="2054025"/>
            <a:ext cx="722700" cy="512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20" name="Google Shape;1220;p30"/>
          <p:cNvSpPr/>
          <p:nvPr/>
        </p:nvSpPr>
        <p:spPr>
          <a:xfrm>
            <a:off x="7444800" y="4620575"/>
            <a:ext cx="1205400" cy="49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21" name="Google Shape;1221;p30"/>
          <p:cNvSpPr/>
          <p:nvPr/>
        </p:nvSpPr>
        <p:spPr>
          <a:xfrm>
            <a:off x="1924925" y="-300"/>
            <a:ext cx="244200" cy="15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22" name="Google Shape;1222;p30"/>
          <p:cNvSpPr/>
          <p:nvPr/>
        </p:nvSpPr>
        <p:spPr>
          <a:xfrm>
            <a:off x="10850" y="-300"/>
            <a:ext cx="1440600" cy="538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23" name="Google Shape;1223;p30"/>
          <p:cNvSpPr/>
          <p:nvPr/>
        </p:nvSpPr>
        <p:spPr>
          <a:xfrm rot="10800000">
            <a:off x="6245750" y="4620575"/>
            <a:ext cx="477900" cy="49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24" name="Google Shape;1224;p30"/>
          <p:cNvSpPr/>
          <p:nvPr/>
        </p:nvSpPr>
        <p:spPr>
          <a:xfrm rot="10800000">
            <a:off x="7205850" y="3598225"/>
            <a:ext cx="477900" cy="49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25" name="Google Shape;1225;p30"/>
          <p:cNvSpPr/>
          <p:nvPr/>
        </p:nvSpPr>
        <p:spPr>
          <a:xfrm>
            <a:off x="8650125" y="3598225"/>
            <a:ext cx="477900" cy="49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26" name="Google Shape;1226;p30"/>
          <p:cNvSpPr/>
          <p:nvPr/>
        </p:nvSpPr>
        <p:spPr>
          <a:xfrm>
            <a:off x="483000" y="538225"/>
            <a:ext cx="489000" cy="505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l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27" name="Google Shape;1227;p30"/>
          <p:cNvSpPr/>
          <p:nvPr/>
        </p:nvSpPr>
        <p:spPr>
          <a:xfrm>
            <a:off x="10850" y="0"/>
            <a:ext cx="477900" cy="15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28" name="Google Shape;1228;p30"/>
          <p:cNvSpPr/>
          <p:nvPr/>
        </p:nvSpPr>
        <p:spPr>
          <a:xfrm>
            <a:off x="10850" y="2061450"/>
            <a:ext cx="244200" cy="50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29" name="Google Shape;1229;p30"/>
          <p:cNvSpPr/>
          <p:nvPr/>
        </p:nvSpPr>
        <p:spPr>
          <a:xfrm>
            <a:off x="10850" y="3079750"/>
            <a:ext cx="244200" cy="1020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30" name="Google Shape;1230;p30"/>
          <p:cNvSpPr/>
          <p:nvPr/>
        </p:nvSpPr>
        <p:spPr>
          <a:xfrm>
            <a:off x="255750" y="3598225"/>
            <a:ext cx="477900" cy="505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31" name="Google Shape;1231;p30"/>
          <p:cNvSpPr/>
          <p:nvPr/>
        </p:nvSpPr>
        <p:spPr>
          <a:xfrm>
            <a:off x="0" y="1555575"/>
            <a:ext cx="489000" cy="505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32" name="Google Shape;1232;p30"/>
          <p:cNvSpPr/>
          <p:nvPr/>
        </p:nvSpPr>
        <p:spPr>
          <a:xfrm>
            <a:off x="729550" y="2582563"/>
            <a:ext cx="477900" cy="49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33" name="Google Shape;1233;p30"/>
          <p:cNvSpPr/>
          <p:nvPr/>
        </p:nvSpPr>
        <p:spPr>
          <a:xfrm>
            <a:off x="972000" y="1566900"/>
            <a:ext cx="730800" cy="4941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accent4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34" name="Google Shape;1234;p30"/>
          <p:cNvSpPr/>
          <p:nvPr/>
        </p:nvSpPr>
        <p:spPr>
          <a:xfrm>
            <a:off x="0" y="-307"/>
            <a:ext cx="9144218" cy="5144108"/>
          </a:xfrm>
          <a:custGeom>
            <a:avLst/>
            <a:gdLst/>
            <a:ahLst/>
            <a:cxnLst/>
            <a:rect l="l" t="t" r="r" b="b"/>
            <a:pathLst>
              <a:path w="285022" h="160340" extrusionOk="0">
                <a:moveTo>
                  <a:pt x="7347" y="1235"/>
                </a:moveTo>
                <a:lnTo>
                  <a:pt x="7347" y="16278"/>
                </a:lnTo>
                <a:lnTo>
                  <a:pt x="5605" y="16278"/>
                </a:lnTo>
                <a:lnTo>
                  <a:pt x="5605" y="9849"/>
                </a:lnTo>
                <a:lnTo>
                  <a:pt x="5099" y="16278"/>
                </a:lnTo>
                <a:lnTo>
                  <a:pt x="3167" y="16278"/>
                </a:lnTo>
                <a:lnTo>
                  <a:pt x="2629" y="9849"/>
                </a:lnTo>
                <a:lnTo>
                  <a:pt x="2629" y="16278"/>
                </a:lnTo>
                <a:lnTo>
                  <a:pt x="918" y="16278"/>
                </a:lnTo>
                <a:lnTo>
                  <a:pt x="918" y="1235"/>
                </a:lnTo>
                <a:lnTo>
                  <a:pt x="3705" y="1235"/>
                </a:lnTo>
                <a:lnTo>
                  <a:pt x="4117" y="6334"/>
                </a:lnTo>
                <a:lnTo>
                  <a:pt x="4529" y="1235"/>
                </a:lnTo>
                <a:close/>
                <a:moveTo>
                  <a:pt x="14821" y="1235"/>
                </a:moveTo>
                <a:lnTo>
                  <a:pt x="14821" y="16278"/>
                </a:lnTo>
                <a:lnTo>
                  <a:pt x="13079" y="16278"/>
                </a:lnTo>
                <a:lnTo>
                  <a:pt x="13079" y="9849"/>
                </a:lnTo>
                <a:lnTo>
                  <a:pt x="12573" y="16278"/>
                </a:lnTo>
                <a:lnTo>
                  <a:pt x="10641" y="16278"/>
                </a:lnTo>
                <a:lnTo>
                  <a:pt x="10134" y="9849"/>
                </a:lnTo>
                <a:lnTo>
                  <a:pt x="10134" y="16278"/>
                </a:lnTo>
                <a:lnTo>
                  <a:pt x="8392" y="16278"/>
                </a:lnTo>
                <a:lnTo>
                  <a:pt x="8392" y="1235"/>
                </a:lnTo>
                <a:lnTo>
                  <a:pt x="11179" y="1235"/>
                </a:lnTo>
                <a:lnTo>
                  <a:pt x="11591" y="6334"/>
                </a:lnTo>
                <a:lnTo>
                  <a:pt x="12034" y="1235"/>
                </a:lnTo>
                <a:close/>
                <a:moveTo>
                  <a:pt x="22295" y="1235"/>
                </a:moveTo>
                <a:lnTo>
                  <a:pt x="22295" y="16278"/>
                </a:lnTo>
                <a:lnTo>
                  <a:pt x="20553" y="16278"/>
                </a:lnTo>
                <a:lnTo>
                  <a:pt x="20553" y="9849"/>
                </a:lnTo>
                <a:lnTo>
                  <a:pt x="20047" y="16278"/>
                </a:lnTo>
                <a:lnTo>
                  <a:pt x="18115" y="16278"/>
                </a:lnTo>
                <a:lnTo>
                  <a:pt x="17608" y="9849"/>
                </a:lnTo>
                <a:lnTo>
                  <a:pt x="17608" y="16278"/>
                </a:lnTo>
                <a:lnTo>
                  <a:pt x="15866" y="16278"/>
                </a:lnTo>
                <a:lnTo>
                  <a:pt x="15866" y="1235"/>
                </a:lnTo>
                <a:lnTo>
                  <a:pt x="18653" y="1235"/>
                </a:lnTo>
                <a:lnTo>
                  <a:pt x="19096" y="6334"/>
                </a:lnTo>
                <a:lnTo>
                  <a:pt x="19508" y="1235"/>
                </a:lnTo>
                <a:close/>
                <a:moveTo>
                  <a:pt x="29769" y="1235"/>
                </a:moveTo>
                <a:lnTo>
                  <a:pt x="29769" y="16278"/>
                </a:lnTo>
                <a:lnTo>
                  <a:pt x="28059" y="16278"/>
                </a:lnTo>
                <a:lnTo>
                  <a:pt x="28059" y="9849"/>
                </a:lnTo>
                <a:lnTo>
                  <a:pt x="27520" y="16278"/>
                </a:lnTo>
                <a:lnTo>
                  <a:pt x="25589" y="16278"/>
                </a:lnTo>
                <a:lnTo>
                  <a:pt x="25082" y="9849"/>
                </a:lnTo>
                <a:lnTo>
                  <a:pt x="25082" y="16278"/>
                </a:lnTo>
                <a:lnTo>
                  <a:pt x="23340" y="16278"/>
                </a:lnTo>
                <a:lnTo>
                  <a:pt x="23340" y="1235"/>
                </a:lnTo>
                <a:lnTo>
                  <a:pt x="26159" y="1235"/>
                </a:lnTo>
                <a:lnTo>
                  <a:pt x="26570" y="6334"/>
                </a:lnTo>
                <a:lnTo>
                  <a:pt x="26982" y="1235"/>
                </a:lnTo>
                <a:close/>
                <a:moveTo>
                  <a:pt x="37243" y="1235"/>
                </a:moveTo>
                <a:lnTo>
                  <a:pt x="37243" y="16278"/>
                </a:lnTo>
                <a:lnTo>
                  <a:pt x="35533" y="16278"/>
                </a:lnTo>
                <a:lnTo>
                  <a:pt x="35533" y="9849"/>
                </a:lnTo>
                <a:lnTo>
                  <a:pt x="34994" y="16278"/>
                </a:lnTo>
                <a:lnTo>
                  <a:pt x="33094" y="16278"/>
                </a:lnTo>
                <a:lnTo>
                  <a:pt x="32556" y="9849"/>
                </a:lnTo>
                <a:lnTo>
                  <a:pt x="32556" y="16278"/>
                </a:lnTo>
                <a:lnTo>
                  <a:pt x="30814" y="16278"/>
                </a:lnTo>
                <a:lnTo>
                  <a:pt x="30814" y="1235"/>
                </a:lnTo>
                <a:lnTo>
                  <a:pt x="33633" y="1235"/>
                </a:lnTo>
                <a:lnTo>
                  <a:pt x="34044" y="6334"/>
                </a:lnTo>
                <a:lnTo>
                  <a:pt x="34456" y="1235"/>
                </a:lnTo>
                <a:close/>
                <a:moveTo>
                  <a:pt x="44748" y="1235"/>
                </a:moveTo>
                <a:lnTo>
                  <a:pt x="44748" y="16278"/>
                </a:lnTo>
                <a:lnTo>
                  <a:pt x="43007" y="16278"/>
                </a:lnTo>
                <a:lnTo>
                  <a:pt x="43007" y="9849"/>
                </a:lnTo>
                <a:lnTo>
                  <a:pt x="42468" y="16278"/>
                </a:lnTo>
                <a:lnTo>
                  <a:pt x="40568" y="16278"/>
                </a:lnTo>
                <a:lnTo>
                  <a:pt x="40030" y="9849"/>
                </a:lnTo>
                <a:lnTo>
                  <a:pt x="40030" y="16278"/>
                </a:lnTo>
                <a:lnTo>
                  <a:pt x="38320" y="16278"/>
                </a:lnTo>
                <a:lnTo>
                  <a:pt x="38320" y="1235"/>
                </a:lnTo>
                <a:lnTo>
                  <a:pt x="41106" y="1235"/>
                </a:lnTo>
                <a:lnTo>
                  <a:pt x="41518" y="6334"/>
                </a:lnTo>
                <a:lnTo>
                  <a:pt x="41930" y="1235"/>
                </a:lnTo>
                <a:close/>
                <a:moveTo>
                  <a:pt x="52222" y="1235"/>
                </a:moveTo>
                <a:lnTo>
                  <a:pt x="52222" y="16278"/>
                </a:lnTo>
                <a:lnTo>
                  <a:pt x="50480" y="16278"/>
                </a:lnTo>
                <a:lnTo>
                  <a:pt x="50480" y="9849"/>
                </a:lnTo>
                <a:lnTo>
                  <a:pt x="49942" y="16278"/>
                </a:lnTo>
                <a:lnTo>
                  <a:pt x="48042" y="16278"/>
                </a:lnTo>
                <a:lnTo>
                  <a:pt x="47504" y="9849"/>
                </a:lnTo>
                <a:lnTo>
                  <a:pt x="47504" y="16278"/>
                </a:lnTo>
                <a:lnTo>
                  <a:pt x="45793" y="16278"/>
                </a:lnTo>
                <a:lnTo>
                  <a:pt x="45793" y="1235"/>
                </a:lnTo>
                <a:lnTo>
                  <a:pt x="48580" y="1235"/>
                </a:lnTo>
                <a:lnTo>
                  <a:pt x="48992" y="6334"/>
                </a:lnTo>
                <a:lnTo>
                  <a:pt x="49404" y="1235"/>
                </a:lnTo>
                <a:close/>
                <a:moveTo>
                  <a:pt x="59696" y="1235"/>
                </a:moveTo>
                <a:lnTo>
                  <a:pt x="59696" y="16278"/>
                </a:lnTo>
                <a:lnTo>
                  <a:pt x="57954" y="16278"/>
                </a:lnTo>
                <a:lnTo>
                  <a:pt x="57954" y="9849"/>
                </a:lnTo>
                <a:lnTo>
                  <a:pt x="57448" y="16278"/>
                </a:lnTo>
                <a:lnTo>
                  <a:pt x="55516" y="16278"/>
                </a:lnTo>
                <a:lnTo>
                  <a:pt x="54978" y="9849"/>
                </a:lnTo>
                <a:lnTo>
                  <a:pt x="54978" y="16278"/>
                </a:lnTo>
                <a:lnTo>
                  <a:pt x="53267" y="16278"/>
                </a:lnTo>
                <a:lnTo>
                  <a:pt x="53267" y="1235"/>
                </a:lnTo>
                <a:lnTo>
                  <a:pt x="56054" y="1235"/>
                </a:lnTo>
                <a:lnTo>
                  <a:pt x="56466" y="6334"/>
                </a:lnTo>
                <a:lnTo>
                  <a:pt x="56878" y="1235"/>
                </a:lnTo>
                <a:close/>
                <a:moveTo>
                  <a:pt x="67170" y="1235"/>
                </a:moveTo>
                <a:lnTo>
                  <a:pt x="67170" y="16278"/>
                </a:lnTo>
                <a:lnTo>
                  <a:pt x="65428" y="16278"/>
                </a:lnTo>
                <a:lnTo>
                  <a:pt x="65428" y="9849"/>
                </a:lnTo>
                <a:lnTo>
                  <a:pt x="64922" y="16278"/>
                </a:lnTo>
                <a:lnTo>
                  <a:pt x="62990" y="16278"/>
                </a:lnTo>
                <a:lnTo>
                  <a:pt x="62483" y="9849"/>
                </a:lnTo>
                <a:lnTo>
                  <a:pt x="62483" y="16278"/>
                </a:lnTo>
                <a:lnTo>
                  <a:pt x="60741" y="16278"/>
                </a:lnTo>
                <a:lnTo>
                  <a:pt x="60741" y="1235"/>
                </a:lnTo>
                <a:lnTo>
                  <a:pt x="63528" y="1235"/>
                </a:lnTo>
                <a:lnTo>
                  <a:pt x="63940" y="6334"/>
                </a:lnTo>
                <a:lnTo>
                  <a:pt x="64383" y="1235"/>
                </a:lnTo>
                <a:close/>
                <a:moveTo>
                  <a:pt x="74644" y="1235"/>
                </a:moveTo>
                <a:lnTo>
                  <a:pt x="74644" y="16278"/>
                </a:lnTo>
                <a:lnTo>
                  <a:pt x="72902" y="16278"/>
                </a:lnTo>
                <a:lnTo>
                  <a:pt x="72902" y="9849"/>
                </a:lnTo>
                <a:lnTo>
                  <a:pt x="72395" y="16278"/>
                </a:lnTo>
                <a:lnTo>
                  <a:pt x="70464" y="16278"/>
                </a:lnTo>
                <a:lnTo>
                  <a:pt x="69957" y="9849"/>
                </a:lnTo>
                <a:lnTo>
                  <a:pt x="69957" y="16278"/>
                </a:lnTo>
                <a:lnTo>
                  <a:pt x="68215" y="16278"/>
                </a:lnTo>
                <a:lnTo>
                  <a:pt x="68215" y="1235"/>
                </a:lnTo>
                <a:lnTo>
                  <a:pt x="71002" y="1235"/>
                </a:lnTo>
                <a:lnTo>
                  <a:pt x="71445" y="6334"/>
                </a:lnTo>
                <a:lnTo>
                  <a:pt x="71857" y="1235"/>
                </a:lnTo>
                <a:close/>
                <a:moveTo>
                  <a:pt x="82118" y="1235"/>
                </a:moveTo>
                <a:lnTo>
                  <a:pt x="82118" y="16278"/>
                </a:lnTo>
                <a:lnTo>
                  <a:pt x="80376" y="16278"/>
                </a:lnTo>
                <a:lnTo>
                  <a:pt x="80376" y="9849"/>
                </a:lnTo>
                <a:lnTo>
                  <a:pt x="79869" y="16278"/>
                </a:lnTo>
                <a:lnTo>
                  <a:pt x="77969" y="16278"/>
                </a:lnTo>
                <a:lnTo>
                  <a:pt x="77431" y="9849"/>
                </a:lnTo>
                <a:lnTo>
                  <a:pt x="77431" y="16278"/>
                </a:lnTo>
                <a:lnTo>
                  <a:pt x="75689" y="16278"/>
                </a:lnTo>
                <a:lnTo>
                  <a:pt x="75689" y="1235"/>
                </a:lnTo>
                <a:lnTo>
                  <a:pt x="78508" y="1235"/>
                </a:lnTo>
                <a:lnTo>
                  <a:pt x="78919" y="6334"/>
                </a:lnTo>
                <a:lnTo>
                  <a:pt x="79331" y="1235"/>
                </a:lnTo>
                <a:close/>
                <a:moveTo>
                  <a:pt x="89623" y="1235"/>
                </a:moveTo>
                <a:lnTo>
                  <a:pt x="89623" y="16278"/>
                </a:lnTo>
                <a:lnTo>
                  <a:pt x="87882" y="16278"/>
                </a:lnTo>
                <a:lnTo>
                  <a:pt x="87882" y="9849"/>
                </a:lnTo>
                <a:lnTo>
                  <a:pt x="87343" y="16278"/>
                </a:lnTo>
                <a:lnTo>
                  <a:pt x="85443" y="16278"/>
                </a:lnTo>
                <a:lnTo>
                  <a:pt x="84905" y="9849"/>
                </a:lnTo>
                <a:lnTo>
                  <a:pt x="84905" y="16278"/>
                </a:lnTo>
                <a:lnTo>
                  <a:pt x="83163" y="16278"/>
                </a:lnTo>
                <a:lnTo>
                  <a:pt x="83163" y="1235"/>
                </a:lnTo>
                <a:lnTo>
                  <a:pt x="85982" y="1235"/>
                </a:lnTo>
                <a:lnTo>
                  <a:pt x="86393" y="6334"/>
                </a:lnTo>
                <a:lnTo>
                  <a:pt x="86805" y="1235"/>
                </a:lnTo>
                <a:close/>
                <a:moveTo>
                  <a:pt x="97097" y="1235"/>
                </a:moveTo>
                <a:lnTo>
                  <a:pt x="97097" y="16278"/>
                </a:lnTo>
                <a:lnTo>
                  <a:pt x="95356" y="16278"/>
                </a:lnTo>
                <a:lnTo>
                  <a:pt x="95356" y="9849"/>
                </a:lnTo>
                <a:lnTo>
                  <a:pt x="94817" y="16278"/>
                </a:lnTo>
                <a:lnTo>
                  <a:pt x="92917" y="16278"/>
                </a:lnTo>
                <a:lnTo>
                  <a:pt x="92379" y="9849"/>
                </a:lnTo>
                <a:lnTo>
                  <a:pt x="92379" y="16278"/>
                </a:lnTo>
                <a:lnTo>
                  <a:pt x="90637" y="16278"/>
                </a:lnTo>
                <a:lnTo>
                  <a:pt x="90637" y="1235"/>
                </a:lnTo>
                <a:lnTo>
                  <a:pt x="93455" y="1235"/>
                </a:lnTo>
                <a:lnTo>
                  <a:pt x="93867" y="6334"/>
                </a:lnTo>
                <a:lnTo>
                  <a:pt x="94279" y="1235"/>
                </a:lnTo>
                <a:close/>
                <a:moveTo>
                  <a:pt x="104571" y="1235"/>
                </a:moveTo>
                <a:lnTo>
                  <a:pt x="104571" y="16278"/>
                </a:lnTo>
                <a:lnTo>
                  <a:pt x="102829" y="16278"/>
                </a:lnTo>
                <a:lnTo>
                  <a:pt x="102829" y="9849"/>
                </a:lnTo>
                <a:lnTo>
                  <a:pt x="102323" y="16278"/>
                </a:lnTo>
                <a:lnTo>
                  <a:pt x="100391" y="16278"/>
                </a:lnTo>
                <a:lnTo>
                  <a:pt x="99853" y="9849"/>
                </a:lnTo>
                <a:lnTo>
                  <a:pt x="99853" y="16278"/>
                </a:lnTo>
                <a:lnTo>
                  <a:pt x="98142" y="16278"/>
                </a:lnTo>
                <a:lnTo>
                  <a:pt x="98142" y="1235"/>
                </a:lnTo>
                <a:lnTo>
                  <a:pt x="100929" y="1235"/>
                </a:lnTo>
                <a:lnTo>
                  <a:pt x="101341" y="6334"/>
                </a:lnTo>
                <a:lnTo>
                  <a:pt x="101753" y="1235"/>
                </a:lnTo>
                <a:close/>
                <a:moveTo>
                  <a:pt x="112045" y="1235"/>
                </a:moveTo>
                <a:lnTo>
                  <a:pt x="112045" y="16278"/>
                </a:lnTo>
                <a:lnTo>
                  <a:pt x="110303" y="16278"/>
                </a:lnTo>
                <a:lnTo>
                  <a:pt x="110303" y="9849"/>
                </a:lnTo>
                <a:lnTo>
                  <a:pt x="109797" y="16278"/>
                </a:lnTo>
                <a:lnTo>
                  <a:pt x="107865" y="16278"/>
                </a:lnTo>
                <a:lnTo>
                  <a:pt x="107358" y="9849"/>
                </a:lnTo>
                <a:lnTo>
                  <a:pt x="107358" y="16278"/>
                </a:lnTo>
                <a:lnTo>
                  <a:pt x="105616" y="16278"/>
                </a:lnTo>
                <a:lnTo>
                  <a:pt x="105616" y="1235"/>
                </a:lnTo>
                <a:lnTo>
                  <a:pt x="108403" y="1235"/>
                </a:lnTo>
                <a:lnTo>
                  <a:pt x="108815" y="6334"/>
                </a:lnTo>
                <a:lnTo>
                  <a:pt x="109258" y="1235"/>
                </a:lnTo>
                <a:close/>
                <a:moveTo>
                  <a:pt x="119519" y="1235"/>
                </a:moveTo>
                <a:lnTo>
                  <a:pt x="119519" y="16278"/>
                </a:lnTo>
                <a:lnTo>
                  <a:pt x="117777" y="16278"/>
                </a:lnTo>
                <a:lnTo>
                  <a:pt x="117777" y="9849"/>
                </a:lnTo>
                <a:lnTo>
                  <a:pt x="117271" y="16278"/>
                </a:lnTo>
                <a:lnTo>
                  <a:pt x="115339" y="16278"/>
                </a:lnTo>
                <a:lnTo>
                  <a:pt x="114832" y="9849"/>
                </a:lnTo>
                <a:lnTo>
                  <a:pt x="114832" y="16278"/>
                </a:lnTo>
                <a:lnTo>
                  <a:pt x="113090" y="16278"/>
                </a:lnTo>
                <a:lnTo>
                  <a:pt x="113090" y="1235"/>
                </a:lnTo>
                <a:lnTo>
                  <a:pt x="115877" y="1235"/>
                </a:lnTo>
                <a:lnTo>
                  <a:pt x="116320" y="6334"/>
                </a:lnTo>
                <a:lnTo>
                  <a:pt x="116732" y="1235"/>
                </a:lnTo>
                <a:close/>
                <a:moveTo>
                  <a:pt x="126993" y="1235"/>
                </a:moveTo>
                <a:lnTo>
                  <a:pt x="126993" y="16278"/>
                </a:lnTo>
                <a:lnTo>
                  <a:pt x="125283" y="16278"/>
                </a:lnTo>
                <a:lnTo>
                  <a:pt x="125283" y="9849"/>
                </a:lnTo>
                <a:lnTo>
                  <a:pt x="124744" y="16278"/>
                </a:lnTo>
                <a:lnTo>
                  <a:pt x="122813" y="16278"/>
                </a:lnTo>
                <a:lnTo>
                  <a:pt x="122306" y="9849"/>
                </a:lnTo>
                <a:lnTo>
                  <a:pt x="122306" y="16278"/>
                </a:lnTo>
                <a:lnTo>
                  <a:pt x="120564" y="16278"/>
                </a:lnTo>
                <a:lnTo>
                  <a:pt x="120564" y="1235"/>
                </a:lnTo>
                <a:lnTo>
                  <a:pt x="123351" y="1235"/>
                </a:lnTo>
                <a:lnTo>
                  <a:pt x="123794" y="6334"/>
                </a:lnTo>
                <a:lnTo>
                  <a:pt x="124206" y="1235"/>
                </a:lnTo>
                <a:close/>
                <a:moveTo>
                  <a:pt x="134467" y="1235"/>
                </a:moveTo>
                <a:lnTo>
                  <a:pt x="134467" y="16278"/>
                </a:lnTo>
                <a:lnTo>
                  <a:pt x="132757" y="16278"/>
                </a:lnTo>
                <a:lnTo>
                  <a:pt x="132757" y="9849"/>
                </a:lnTo>
                <a:lnTo>
                  <a:pt x="132218" y="16278"/>
                </a:lnTo>
                <a:lnTo>
                  <a:pt x="130318" y="16278"/>
                </a:lnTo>
                <a:lnTo>
                  <a:pt x="129780" y="9849"/>
                </a:lnTo>
                <a:lnTo>
                  <a:pt x="129780" y="16278"/>
                </a:lnTo>
                <a:lnTo>
                  <a:pt x="128038" y="16278"/>
                </a:lnTo>
                <a:lnTo>
                  <a:pt x="128038" y="1235"/>
                </a:lnTo>
                <a:lnTo>
                  <a:pt x="130857" y="1235"/>
                </a:lnTo>
                <a:lnTo>
                  <a:pt x="131268" y="6334"/>
                </a:lnTo>
                <a:lnTo>
                  <a:pt x="131680" y="1235"/>
                </a:lnTo>
                <a:close/>
                <a:moveTo>
                  <a:pt x="141941" y="1235"/>
                </a:moveTo>
                <a:lnTo>
                  <a:pt x="141941" y="16278"/>
                </a:lnTo>
                <a:lnTo>
                  <a:pt x="140231" y="16278"/>
                </a:lnTo>
                <a:lnTo>
                  <a:pt x="140231" y="9849"/>
                </a:lnTo>
                <a:lnTo>
                  <a:pt x="139692" y="16278"/>
                </a:lnTo>
                <a:lnTo>
                  <a:pt x="137792" y="16278"/>
                </a:lnTo>
                <a:lnTo>
                  <a:pt x="137254" y="9849"/>
                </a:lnTo>
                <a:lnTo>
                  <a:pt x="137254" y="16278"/>
                </a:lnTo>
                <a:lnTo>
                  <a:pt x="135512" y="16278"/>
                </a:lnTo>
                <a:lnTo>
                  <a:pt x="135512" y="1235"/>
                </a:lnTo>
                <a:lnTo>
                  <a:pt x="138330" y="1235"/>
                </a:lnTo>
                <a:lnTo>
                  <a:pt x="138742" y="6334"/>
                </a:lnTo>
                <a:lnTo>
                  <a:pt x="139154" y="1235"/>
                </a:lnTo>
                <a:close/>
                <a:moveTo>
                  <a:pt x="149446" y="1235"/>
                </a:moveTo>
                <a:lnTo>
                  <a:pt x="149446" y="16278"/>
                </a:lnTo>
                <a:lnTo>
                  <a:pt x="147705" y="16278"/>
                </a:lnTo>
                <a:lnTo>
                  <a:pt x="147705" y="9849"/>
                </a:lnTo>
                <a:lnTo>
                  <a:pt x="147166" y="16278"/>
                </a:lnTo>
                <a:lnTo>
                  <a:pt x="145266" y="16278"/>
                </a:lnTo>
                <a:lnTo>
                  <a:pt x="144728" y="9849"/>
                </a:lnTo>
                <a:lnTo>
                  <a:pt x="144728" y="16278"/>
                </a:lnTo>
                <a:lnTo>
                  <a:pt x="142986" y="16278"/>
                </a:lnTo>
                <a:lnTo>
                  <a:pt x="142986" y="1235"/>
                </a:lnTo>
                <a:lnTo>
                  <a:pt x="145804" y="1235"/>
                </a:lnTo>
                <a:lnTo>
                  <a:pt x="146216" y="6334"/>
                </a:lnTo>
                <a:lnTo>
                  <a:pt x="146628" y="1235"/>
                </a:lnTo>
                <a:close/>
                <a:moveTo>
                  <a:pt x="156920" y="1235"/>
                </a:moveTo>
                <a:lnTo>
                  <a:pt x="156920" y="16278"/>
                </a:lnTo>
                <a:lnTo>
                  <a:pt x="155178" y="16278"/>
                </a:lnTo>
                <a:lnTo>
                  <a:pt x="155178" y="9849"/>
                </a:lnTo>
                <a:lnTo>
                  <a:pt x="154640" y="16278"/>
                </a:lnTo>
                <a:lnTo>
                  <a:pt x="152740" y="16278"/>
                </a:lnTo>
                <a:lnTo>
                  <a:pt x="152233" y="9849"/>
                </a:lnTo>
                <a:lnTo>
                  <a:pt x="152233" y="16278"/>
                </a:lnTo>
                <a:lnTo>
                  <a:pt x="150491" y="16278"/>
                </a:lnTo>
                <a:lnTo>
                  <a:pt x="150491" y="1235"/>
                </a:lnTo>
                <a:lnTo>
                  <a:pt x="153278" y="1235"/>
                </a:lnTo>
                <a:lnTo>
                  <a:pt x="153690" y="6334"/>
                </a:lnTo>
                <a:lnTo>
                  <a:pt x="154133" y="1235"/>
                </a:lnTo>
                <a:close/>
                <a:moveTo>
                  <a:pt x="164394" y="1235"/>
                </a:moveTo>
                <a:lnTo>
                  <a:pt x="164394" y="16278"/>
                </a:lnTo>
                <a:lnTo>
                  <a:pt x="162652" y="16278"/>
                </a:lnTo>
                <a:lnTo>
                  <a:pt x="162652" y="9849"/>
                </a:lnTo>
                <a:lnTo>
                  <a:pt x="162146" y="16278"/>
                </a:lnTo>
                <a:lnTo>
                  <a:pt x="160214" y="16278"/>
                </a:lnTo>
                <a:lnTo>
                  <a:pt x="159707" y="9849"/>
                </a:lnTo>
                <a:lnTo>
                  <a:pt x="159707" y="16278"/>
                </a:lnTo>
                <a:lnTo>
                  <a:pt x="157965" y="16278"/>
                </a:lnTo>
                <a:lnTo>
                  <a:pt x="157965" y="1235"/>
                </a:lnTo>
                <a:lnTo>
                  <a:pt x="160752" y="1235"/>
                </a:lnTo>
                <a:lnTo>
                  <a:pt x="161164" y="6334"/>
                </a:lnTo>
                <a:lnTo>
                  <a:pt x="161607" y="1235"/>
                </a:lnTo>
                <a:close/>
                <a:moveTo>
                  <a:pt x="171868" y="1235"/>
                </a:moveTo>
                <a:lnTo>
                  <a:pt x="171868" y="16278"/>
                </a:lnTo>
                <a:lnTo>
                  <a:pt x="170126" y="16278"/>
                </a:lnTo>
                <a:lnTo>
                  <a:pt x="170126" y="9849"/>
                </a:lnTo>
                <a:lnTo>
                  <a:pt x="169620" y="16278"/>
                </a:lnTo>
                <a:lnTo>
                  <a:pt x="167688" y="16278"/>
                </a:lnTo>
                <a:lnTo>
                  <a:pt x="167181" y="9849"/>
                </a:lnTo>
                <a:lnTo>
                  <a:pt x="167181" y="16278"/>
                </a:lnTo>
                <a:lnTo>
                  <a:pt x="165439" y="16278"/>
                </a:lnTo>
                <a:lnTo>
                  <a:pt x="165439" y="1235"/>
                </a:lnTo>
                <a:lnTo>
                  <a:pt x="168226" y="1235"/>
                </a:lnTo>
                <a:lnTo>
                  <a:pt x="168638" y="6334"/>
                </a:lnTo>
                <a:lnTo>
                  <a:pt x="169081" y="1235"/>
                </a:lnTo>
                <a:close/>
                <a:moveTo>
                  <a:pt x="179342" y="1235"/>
                </a:moveTo>
                <a:lnTo>
                  <a:pt x="179342" y="16278"/>
                </a:lnTo>
                <a:lnTo>
                  <a:pt x="177600" y="16278"/>
                </a:lnTo>
                <a:lnTo>
                  <a:pt x="177600" y="9849"/>
                </a:lnTo>
                <a:lnTo>
                  <a:pt x="177093" y="16278"/>
                </a:lnTo>
                <a:lnTo>
                  <a:pt x="175193" y="16278"/>
                </a:lnTo>
                <a:lnTo>
                  <a:pt x="174655" y="9849"/>
                </a:lnTo>
                <a:lnTo>
                  <a:pt x="174655" y="16278"/>
                </a:lnTo>
                <a:lnTo>
                  <a:pt x="172913" y="16278"/>
                </a:lnTo>
                <a:lnTo>
                  <a:pt x="172913" y="1235"/>
                </a:lnTo>
                <a:lnTo>
                  <a:pt x="175732" y="1235"/>
                </a:lnTo>
                <a:lnTo>
                  <a:pt x="176143" y="6334"/>
                </a:lnTo>
                <a:lnTo>
                  <a:pt x="176555" y="1235"/>
                </a:lnTo>
                <a:close/>
                <a:moveTo>
                  <a:pt x="186816" y="1235"/>
                </a:moveTo>
                <a:lnTo>
                  <a:pt x="186816" y="16278"/>
                </a:lnTo>
                <a:lnTo>
                  <a:pt x="185106" y="16278"/>
                </a:lnTo>
                <a:lnTo>
                  <a:pt x="185106" y="9849"/>
                </a:lnTo>
                <a:lnTo>
                  <a:pt x="184567" y="16278"/>
                </a:lnTo>
                <a:lnTo>
                  <a:pt x="182667" y="16278"/>
                </a:lnTo>
                <a:lnTo>
                  <a:pt x="182129" y="9849"/>
                </a:lnTo>
                <a:lnTo>
                  <a:pt x="182129" y="16278"/>
                </a:lnTo>
                <a:lnTo>
                  <a:pt x="180387" y="16278"/>
                </a:lnTo>
                <a:lnTo>
                  <a:pt x="180387" y="1235"/>
                </a:lnTo>
                <a:lnTo>
                  <a:pt x="183206" y="1235"/>
                </a:lnTo>
                <a:lnTo>
                  <a:pt x="183617" y="6334"/>
                </a:lnTo>
                <a:lnTo>
                  <a:pt x="184029" y="1235"/>
                </a:lnTo>
                <a:close/>
                <a:moveTo>
                  <a:pt x="194321" y="1235"/>
                </a:moveTo>
                <a:lnTo>
                  <a:pt x="194321" y="16278"/>
                </a:lnTo>
                <a:lnTo>
                  <a:pt x="192580" y="16278"/>
                </a:lnTo>
                <a:lnTo>
                  <a:pt x="192580" y="9849"/>
                </a:lnTo>
                <a:lnTo>
                  <a:pt x="192041" y="16278"/>
                </a:lnTo>
                <a:lnTo>
                  <a:pt x="190141" y="16278"/>
                </a:lnTo>
                <a:lnTo>
                  <a:pt x="189603" y="9849"/>
                </a:lnTo>
                <a:lnTo>
                  <a:pt x="189603" y="16278"/>
                </a:lnTo>
                <a:lnTo>
                  <a:pt x="187861" y="16278"/>
                </a:lnTo>
                <a:lnTo>
                  <a:pt x="187861" y="1235"/>
                </a:lnTo>
                <a:lnTo>
                  <a:pt x="190679" y="1235"/>
                </a:lnTo>
                <a:lnTo>
                  <a:pt x="191091" y="6334"/>
                </a:lnTo>
                <a:lnTo>
                  <a:pt x="191503" y="1235"/>
                </a:lnTo>
                <a:close/>
                <a:moveTo>
                  <a:pt x="201795" y="1235"/>
                </a:moveTo>
                <a:lnTo>
                  <a:pt x="201795" y="16278"/>
                </a:lnTo>
                <a:lnTo>
                  <a:pt x="200054" y="16278"/>
                </a:lnTo>
                <a:lnTo>
                  <a:pt x="200054" y="9849"/>
                </a:lnTo>
                <a:lnTo>
                  <a:pt x="199515" y="16278"/>
                </a:lnTo>
                <a:lnTo>
                  <a:pt x="197615" y="16278"/>
                </a:lnTo>
                <a:lnTo>
                  <a:pt x="197077" y="9849"/>
                </a:lnTo>
                <a:lnTo>
                  <a:pt x="197077" y="16278"/>
                </a:lnTo>
                <a:lnTo>
                  <a:pt x="195366" y="16278"/>
                </a:lnTo>
                <a:lnTo>
                  <a:pt x="195366" y="1235"/>
                </a:lnTo>
                <a:lnTo>
                  <a:pt x="198153" y="1235"/>
                </a:lnTo>
                <a:lnTo>
                  <a:pt x="198565" y="6334"/>
                </a:lnTo>
                <a:lnTo>
                  <a:pt x="198977" y="1235"/>
                </a:lnTo>
                <a:close/>
                <a:moveTo>
                  <a:pt x="209269" y="1235"/>
                </a:moveTo>
                <a:lnTo>
                  <a:pt x="209269" y="16278"/>
                </a:lnTo>
                <a:lnTo>
                  <a:pt x="207527" y="16278"/>
                </a:lnTo>
                <a:lnTo>
                  <a:pt x="207527" y="9849"/>
                </a:lnTo>
                <a:lnTo>
                  <a:pt x="207021" y="16278"/>
                </a:lnTo>
                <a:lnTo>
                  <a:pt x="205089" y="16278"/>
                </a:lnTo>
                <a:lnTo>
                  <a:pt x="204582" y="9849"/>
                </a:lnTo>
                <a:lnTo>
                  <a:pt x="204582" y="16278"/>
                </a:lnTo>
                <a:lnTo>
                  <a:pt x="202840" y="16278"/>
                </a:lnTo>
                <a:lnTo>
                  <a:pt x="202840" y="1235"/>
                </a:lnTo>
                <a:lnTo>
                  <a:pt x="205627" y="1235"/>
                </a:lnTo>
                <a:lnTo>
                  <a:pt x="206039" y="6334"/>
                </a:lnTo>
                <a:lnTo>
                  <a:pt x="206451" y="1235"/>
                </a:lnTo>
                <a:close/>
                <a:moveTo>
                  <a:pt x="216743" y="1235"/>
                </a:moveTo>
                <a:lnTo>
                  <a:pt x="216743" y="16278"/>
                </a:lnTo>
                <a:lnTo>
                  <a:pt x="215001" y="16278"/>
                </a:lnTo>
                <a:lnTo>
                  <a:pt x="215001" y="9849"/>
                </a:lnTo>
                <a:lnTo>
                  <a:pt x="214495" y="16278"/>
                </a:lnTo>
                <a:lnTo>
                  <a:pt x="212563" y="16278"/>
                </a:lnTo>
                <a:lnTo>
                  <a:pt x="212056" y="9849"/>
                </a:lnTo>
                <a:lnTo>
                  <a:pt x="212056" y="16278"/>
                </a:lnTo>
                <a:lnTo>
                  <a:pt x="210314" y="16278"/>
                </a:lnTo>
                <a:lnTo>
                  <a:pt x="210314" y="1235"/>
                </a:lnTo>
                <a:lnTo>
                  <a:pt x="213101" y="1235"/>
                </a:lnTo>
                <a:lnTo>
                  <a:pt x="213513" y="6334"/>
                </a:lnTo>
                <a:lnTo>
                  <a:pt x="213956" y="1235"/>
                </a:lnTo>
                <a:close/>
                <a:moveTo>
                  <a:pt x="224217" y="1235"/>
                </a:moveTo>
                <a:lnTo>
                  <a:pt x="224217" y="16278"/>
                </a:lnTo>
                <a:lnTo>
                  <a:pt x="222475" y="16278"/>
                </a:lnTo>
                <a:lnTo>
                  <a:pt x="222475" y="9849"/>
                </a:lnTo>
                <a:lnTo>
                  <a:pt x="221969" y="16278"/>
                </a:lnTo>
                <a:lnTo>
                  <a:pt x="220037" y="16278"/>
                </a:lnTo>
                <a:lnTo>
                  <a:pt x="219530" y="9849"/>
                </a:lnTo>
                <a:lnTo>
                  <a:pt x="219530" y="16278"/>
                </a:lnTo>
                <a:lnTo>
                  <a:pt x="217788" y="16278"/>
                </a:lnTo>
                <a:lnTo>
                  <a:pt x="217788" y="1235"/>
                </a:lnTo>
                <a:lnTo>
                  <a:pt x="220575" y="1235"/>
                </a:lnTo>
                <a:lnTo>
                  <a:pt x="221018" y="6334"/>
                </a:lnTo>
                <a:lnTo>
                  <a:pt x="221430" y="1235"/>
                </a:lnTo>
                <a:close/>
                <a:moveTo>
                  <a:pt x="231691" y="1235"/>
                </a:moveTo>
                <a:lnTo>
                  <a:pt x="231691" y="16278"/>
                </a:lnTo>
                <a:lnTo>
                  <a:pt x="229981" y="16278"/>
                </a:lnTo>
                <a:lnTo>
                  <a:pt x="229981" y="9849"/>
                </a:lnTo>
                <a:lnTo>
                  <a:pt x="229442" y="16278"/>
                </a:lnTo>
                <a:lnTo>
                  <a:pt x="227542" y="16278"/>
                </a:lnTo>
                <a:lnTo>
                  <a:pt x="227004" y="9849"/>
                </a:lnTo>
                <a:lnTo>
                  <a:pt x="227004" y="16278"/>
                </a:lnTo>
                <a:lnTo>
                  <a:pt x="225262" y="16278"/>
                </a:lnTo>
                <a:lnTo>
                  <a:pt x="225262" y="1235"/>
                </a:lnTo>
                <a:lnTo>
                  <a:pt x="228049" y="1235"/>
                </a:lnTo>
                <a:lnTo>
                  <a:pt x="228492" y="6334"/>
                </a:lnTo>
                <a:lnTo>
                  <a:pt x="228904" y="1235"/>
                </a:lnTo>
                <a:close/>
                <a:moveTo>
                  <a:pt x="239165" y="1235"/>
                </a:moveTo>
                <a:lnTo>
                  <a:pt x="239165" y="16278"/>
                </a:lnTo>
                <a:lnTo>
                  <a:pt x="237455" y="16278"/>
                </a:lnTo>
                <a:lnTo>
                  <a:pt x="237455" y="9849"/>
                </a:lnTo>
                <a:lnTo>
                  <a:pt x="236916" y="16278"/>
                </a:lnTo>
                <a:lnTo>
                  <a:pt x="235016" y="16278"/>
                </a:lnTo>
                <a:lnTo>
                  <a:pt x="234478" y="9849"/>
                </a:lnTo>
                <a:lnTo>
                  <a:pt x="234478" y="16278"/>
                </a:lnTo>
                <a:lnTo>
                  <a:pt x="232736" y="16278"/>
                </a:lnTo>
                <a:lnTo>
                  <a:pt x="232736" y="1235"/>
                </a:lnTo>
                <a:lnTo>
                  <a:pt x="235555" y="1235"/>
                </a:lnTo>
                <a:lnTo>
                  <a:pt x="235966" y="6334"/>
                </a:lnTo>
                <a:lnTo>
                  <a:pt x="236378" y="1235"/>
                </a:lnTo>
                <a:close/>
                <a:moveTo>
                  <a:pt x="246670" y="1235"/>
                </a:moveTo>
                <a:lnTo>
                  <a:pt x="246670" y="16278"/>
                </a:lnTo>
                <a:lnTo>
                  <a:pt x="244929" y="16278"/>
                </a:lnTo>
                <a:lnTo>
                  <a:pt x="244929" y="9849"/>
                </a:lnTo>
                <a:lnTo>
                  <a:pt x="244390" y="16278"/>
                </a:lnTo>
                <a:lnTo>
                  <a:pt x="242490" y="16278"/>
                </a:lnTo>
                <a:lnTo>
                  <a:pt x="241952" y="9849"/>
                </a:lnTo>
                <a:lnTo>
                  <a:pt x="241952" y="16278"/>
                </a:lnTo>
                <a:lnTo>
                  <a:pt x="240242" y="16278"/>
                </a:lnTo>
                <a:lnTo>
                  <a:pt x="240242" y="1235"/>
                </a:lnTo>
                <a:lnTo>
                  <a:pt x="243028" y="1235"/>
                </a:lnTo>
                <a:lnTo>
                  <a:pt x="243440" y="6334"/>
                </a:lnTo>
                <a:lnTo>
                  <a:pt x="243852" y="1235"/>
                </a:lnTo>
                <a:close/>
                <a:moveTo>
                  <a:pt x="254144" y="1235"/>
                </a:moveTo>
                <a:lnTo>
                  <a:pt x="254144" y="16278"/>
                </a:lnTo>
                <a:lnTo>
                  <a:pt x="252402" y="16278"/>
                </a:lnTo>
                <a:lnTo>
                  <a:pt x="252402" y="9849"/>
                </a:lnTo>
                <a:lnTo>
                  <a:pt x="251864" y="16278"/>
                </a:lnTo>
                <a:lnTo>
                  <a:pt x="249964" y="16278"/>
                </a:lnTo>
                <a:lnTo>
                  <a:pt x="249426" y="9849"/>
                </a:lnTo>
                <a:lnTo>
                  <a:pt x="249426" y="16278"/>
                </a:lnTo>
                <a:lnTo>
                  <a:pt x="247715" y="16278"/>
                </a:lnTo>
                <a:lnTo>
                  <a:pt x="247715" y="1235"/>
                </a:lnTo>
                <a:lnTo>
                  <a:pt x="250502" y="1235"/>
                </a:lnTo>
                <a:lnTo>
                  <a:pt x="250914" y="6334"/>
                </a:lnTo>
                <a:lnTo>
                  <a:pt x="251326" y="1235"/>
                </a:lnTo>
                <a:close/>
                <a:moveTo>
                  <a:pt x="261618" y="1235"/>
                </a:moveTo>
                <a:lnTo>
                  <a:pt x="261618" y="16278"/>
                </a:lnTo>
                <a:lnTo>
                  <a:pt x="259876" y="16278"/>
                </a:lnTo>
                <a:lnTo>
                  <a:pt x="259876" y="9849"/>
                </a:lnTo>
                <a:lnTo>
                  <a:pt x="259338" y="16278"/>
                </a:lnTo>
                <a:lnTo>
                  <a:pt x="257438" y="16278"/>
                </a:lnTo>
                <a:lnTo>
                  <a:pt x="256899" y="9849"/>
                </a:lnTo>
                <a:lnTo>
                  <a:pt x="256899" y="16278"/>
                </a:lnTo>
                <a:lnTo>
                  <a:pt x="255189" y="16278"/>
                </a:lnTo>
                <a:lnTo>
                  <a:pt x="255189" y="1235"/>
                </a:lnTo>
                <a:lnTo>
                  <a:pt x="257976" y="1235"/>
                </a:lnTo>
                <a:lnTo>
                  <a:pt x="258388" y="6334"/>
                </a:lnTo>
                <a:lnTo>
                  <a:pt x="258831" y="1235"/>
                </a:lnTo>
                <a:close/>
                <a:moveTo>
                  <a:pt x="269092" y="1235"/>
                </a:moveTo>
                <a:lnTo>
                  <a:pt x="269092" y="16278"/>
                </a:lnTo>
                <a:lnTo>
                  <a:pt x="267350" y="16278"/>
                </a:lnTo>
                <a:lnTo>
                  <a:pt x="267350" y="9849"/>
                </a:lnTo>
                <a:lnTo>
                  <a:pt x="266844" y="16278"/>
                </a:lnTo>
                <a:lnTo>
                  <a:pt x="264912" y="16278"/>
                </a:lnTo>
                <a:lnTo>
                  <a:pt x="264405" y="9849"/>
                </a:lnTo>
                <a:lnTo>
                  <a:pt x="264405" y="16278"/>
                </a:lnTo>
                <a:lnTo>
                  <a:pt x="262663" y="16278"/>
                </a:lnTo>
                <a:lnTo>
                  <a:pt x="262663" y="1235"/>
                </a:lnTo>
                <a:lnTo>
                  <a:pt x="265450" y="1235"/>
                </a:lnTo>
                <a:lnTo>
                  <a:pt x="265862" y="6334"/>
                </a:lnTo>
                <a:lnTo>
                  <a:pt x="266305" y="1235"/>
                </a:lnTo>
                <a:close/>
                <a:moveTo>
                  <a:pt x="276566" y="1235"/>
                </a:moveTo>
                <a:lnTo>
                  <a:pt x="276566" y="16278"/>
                </a:lnTo>
                <a:lnTo>
                  <a:pt x="274824" y="16278"/>
                </a:lnTo>
                <a:lnTo>
                  <a:pt x="274824" y="9849"/>
                </a:lnTo>
                <a:lnTo>
                  <a:pt x="274317" y="16278"/>
                </a:lnTo>
                <a:lnTo>
                  <a:pt x="272386" y="16278"/>
                </a:lnTo>
                <a:lnTo>
                  <a:pt x="271879" y="9849"/>
                </a:lnTo>
                <a:lnTo>
                  <a:pt x="271879" y="16278"/>
                </a:lnTo>
                <a:lnTo>
                  <a:pt x="270137" y="16278"/>
                </a:lnTo>
                <a:lnTo>
                  <a:pt x="270137" y="1235"/>
                </a:lnTo>
                <a:lnTo>
                  <a:pt x="272924" y="1235"/>
                </a:lnTo>
                <a:lnTo>
                  <a:pt x="273367" y="6334"/>
                </a:lnTo>
                <a:lnTo>
                  <a:pt x="273779" y="1235"/>
                </a:lnTo>
                <a:close/>
                <a:moveTo>
                  <a:pt x="284040" y="1235"/>
                </a:moveTo>
                <a:lnTo>
                  <a:pt x="284040" y="16278"/>
                </a:lnTo>
                <a:lnTo>
                  <a:pt x="282298" y="16278"/>
                </a:lnTo>
                <a:lnTo>
                  <a:pt x="282298" y="9849"/>
                </a:lnTo>
                <a:lnTo>
                  <a:pt x="281791" y="16278"/>
                </a:lnTo>
                <a:lnTo>
                  <a:pt x="279860" y="16278"/>
                </a:lnTo>
                <a:lnTo>
                  <a:pt x="279353" y="9849"/>
                </a:lnTo>
                <a:lnTo>
                  <a:pt x="279353" y="16278"/>
                </a:lnTo>
                <a:lnTo>
                  <a:pt x="277611" y="16278"/>
                </a:lnTo>
                <a:lnTo>
                  <a:pt x="277611" y="1235"/>
                </a:lnTo>
                <a:lnTo>
                  <a:pt x="280430" y="1235"/>
                </a:lnTo>
                <a:lnTo>
                  <a:pt x="280841" y="6334"/>
                </a:lnTo>
                <a:lnTo>
                  <a:pt x="281253" y="1235"/>
                </a:lnTo>
                <a:close/>
                <a:moveTo>
                  <a:pt x="7347" y="17101"/>
                </a:moveTo>
                <a:lnTo>
                  <a:pt x="7347" y="32144"/>
                </a:lnTo>
                <a:lnTo>
                  <a:pt x="5605" y="32144"/>
                </a:lnTo>
                <a:lnTo>
                  <a:pt x="5605" y="25715"/>
                </a:lnTo>
                <a:lnTo>
                  <a:pt x="5099" y="32144"/>
                </a:lnTo>
                <a:lnTo>
                  <a:pt x="3167" y="32144"/>
                </a:lnTo>
                <a:lnTo>
                  <a:pt x="2629" y="25715"/>
                </a:lnTo>
                <a:lnTo>
                  <a:pt x="2629" y="32144"/>
                </a:lnTo>
                <a:lnTo>
                  <a:pt x="918" y="32144"/>
                </a:lnTo>
                <a:lnTo>
                  <a:pt x="918" y="17101"/>
                </a:lnTo>
                <a:lnTo>
                  <a:pt x="3705" y="17101"/>
                </a:lnTo>
                <a:lnTo>
                  <a:pt x="4117" y="22200"/>
                </a:lnTo>
                <a:lnTo>
                  <a:pt x="4529" y="17101"/>
                </a:lnTo>
                <a:close/>
                <a:moveTo>
                  <a:pt x="14821" y="17101"/>
                </a:moveTo>
                <a:lnTo>
                  <a:pt x="14821" y="32144"/>
                </a:lnTo>
                <a:lnTo>
                  <a:pt x="13079" y="32144"/>
                </a:lnTo>
                <a:lnTo>
                  <a:pt x="13079" y="25715"/>
                </a:lnTo>
                <a:lnTo>
                  <a:pt x="12573" y="32144"/>
                </a:lnTo>
                <a:lnTo>
                  <a:pt x="10641" y="32144"/>
                </a:lnTo>
                <a:lnTo>
                  <a:pt x="10134" y="25715"/>
                </a:lnTo>
                <a:lnTo>
                  <a:pt x="10134" y="32144"/>
                </a:lnTo>
                <a:lnTo>
                  <a:pt x="8392" y="32144"/>
                </a:lnTo>
                <a:lnTo>
                  <a:pt x="8392" y="17101"/>
                </a:lnTo>
                <a:lnTo>
                  <a:pt x="11179" y="17101"/>
                </a:lnTo>
                <a:lnTo>
                  <a:pt x="11591" y="22200"/>
                </a:lnTo>
                <a:lnTo>
                  <a:pt x="12034" y="17101"/>
                </a:lnTo>
                <a:close/>
                <a:moveTo>
                  <a:pt x="22295" y="17101"/>
                </a:moveTo>
                <a:lnTo>
                  <a:pt x="22295" y="32144"/>
                </a:lnTo>
                <a:lnTo>
                  <a:pt x="20553" y="32144"/>
                </a:lnTo>
                <a:lnTo>
                  <a:pt x="20553" y="25715"/>
                </a:lnTo>
                <a:lnTo>
                  <a:pt x="20047" y="32144"/>
                </a:lnTo>
                <a:lnTo>
                  <a:pt x="18115" y="32144"/>
                </a:lnTo>
                <a:lnTo>
                  <a:pt x="17608" y="25715"/>
                </a:lnTo>
                <a:lnTo>
                  <a:pt x="17608" y="32144"/>
                </a:lnTo>
                <a:lnTo>
                  <a:pt x="15866" y="32144"/>
                </a:lnTo>
                <a:lnTo>
                  <a:pt x="15866" y="17101"/>
                </a:lnTo>
                <a:lnTo>
                  <a:pt x="18653" y="17101"/>
                </a:lnTo>
                <a:lnTo>
                  <a:pt x="19096" y="22200"/>
                </a:lnTo>
                <a:lnTo>
                  <a:pt x="19508" y="17101"/>
                </a:lnTo>
                <a:close/>
                <a:moveTo>
                  <a:pt x="29769" y="17101"/>
                </a:moveTo>
                <a:lnTo>
                  <a:pt x="29769" y="32144"/>
                </a:lnTo>
                <a:lnTo>
                  <a:pt x="28059" y="32144"/>
                </a:lnTo>
                <a:lnTo>
                  <a:pt x="28059" y="25715"/>
                </a:lnTo>
                <a:lnTo>
                  <a:pt x="27520" y="32144"/>
                </a:lnTo>
                <a:lnTo>
                  <a:pt x="25589" y="32144"/>
                </a:lnTo>
                <a:lnTo>
                  <a:pt x="25082" y="25715"/>
                </a:lnTo>
                <a:lnTo>
                  <a:pt x="25082" y="32144"/>
                </a:lnTo>
                <a:lnTo>
                  <a:pt x="23340" y="32144"/>
                </a:lnTo>
                <a:lnTo>
                  <a:pt x="23340" y="17101"/>
                </a:lnTo>
                <a:lnTo>
                  <a:pt x="26159" y="17101"/>
                </a:lnTo>
                <a:lnTo>
                  <a:pt x="26570" y="22200"/>
                </a:lnTo>
                <a:lnTo>
                  <a:pt x="26982" y="17101"/>
                </a:lnTo>
                <a:close/>
                <a:moveTo>
                  <a:pt x="37243" y="17101"/>
                </a:moveTo>
                <a:lnTo>
                  <a:pt x="37243" y="32144"/>
                </a:lnTo>
                <a:lnTo>
                  <a:pt x="35533" y="32144"/>
                </a:lnTo>
                <a:lnTo>
                  <a:pt x="35533" y="25715"/>
                </a:lnTo>
                <a:lnTo>
                  <a:pt x="34994" y="32144"/>
                </a:lnTo>
                <a:lnTo>
                  <a:pt x="33094" y="32144"/>
                </a:lnTo>
                <a:lnTo>
                  <a:pt x="32556" y="25715"/>
                </a:lnTo>
                <a:lnTo>
                  <a:pt x="32556" y="32144"/>
                </a:lnTo>
                <a:lnTo>
                  <a:pt x="30814" y="32144"/>
                </a:lnTo>
                <a:lnTo>
                  <a:pt x="30814" y="17101"/>
                </a:lnTo>
                <a:lnTo>
                  <a:pt x="33633" y="17101"/>
                </a:lnTo>
                <a:lnTo>
                  <a:pt x="34044" y="22200"/>
                </a:lnTo>
                <a:lnTo>
                  <a:pt x="34456" y="17101"/>
                </a:lnTo>
                <a:close/>
                <a:moveTo>
                  <a:pt x="44748" y="17101"/>
                </a:moveTo>
                <a:lnTo>
                  <a:pt x="44748" y="32144"/>
                </a:lnTo>
                <a:lnTo>
                  <a:pt x="43007" y="32144"/>
                </a:lnTo>
                <a:lnTo>
                  <a:pt x="43007" y="25715"/>
                </a:lnTo>
                <a:lnTo>
                  <a:pt x="42468" y="32144"/>
                </a:lnTo>
                <a:lnTo>
                  <a:pt x="40568" y="32144"/>
                </a:lnTo>
                <a:lnTo>
                  <a:pt x="40030" y="25715"/>
                </a:lnTo>
                <a:lnTo>
                  <a:pt x="40030" y="32144"/>
                </a:lnTo>
                <a:lnTo>
                  <a:pt x="38320" y="32144"/>
                </a:lnTo>
                <a:lnTo>
                  <a:pt x="38320" y="17101"/>
                </a:lnTo>
                <a:lnTo>
                  <a:pt x="41106" y="17101"/>
                </a:lnTo>
                <a:lnTo>
                  <a:pt x="41518" y="22200"/>
                </a:lnTo>
                <a:lnTo>
                  <a:pt x="41930" y="17101"/>
                </a:lnTo>
                <a:close/>
                <a:moveTo>
                  <a:pt x="52222" y="17101"/>
                </a:moveTo>
                <a:lnTo>
                  <a:pt x="52222" y="32144"/>
                </a:lnTo>
                <a:lnTo>
                  <a:pt x="50480" y="32144"/>
                </a:lnTo>
                <a:lnTo>
                  <a:pt x="50480" y="25715"/>
                </a:lnTo>
                <a:lnTo>
                  <a:pt x="49942" y="32144"/>
                </a:lnTo>
                <a:lnTo>
                  <a:pt x="48042" y="32144"/>
                </a:lnTo>
                <a:lnTo>
                  <a:pt x="47504" y="25715"/>
                </a:lnTo>
                <a:lnTo>
                  <a:pt x="47504" y="32144"/>
                </a:lnTo>
                <a:lnTo>
                  <a:pt x="45793" y="32144"/>
                </a:lnTo>
                <a:lnTo>
                  <a:pt x="45793" y="17101"/>
                </a:lnTo>
                <a:lnTo>
                  <a:pt x="48580" y="17101"/>
                </a:lnTo>
                <a:lnTo>
                  <a:pt x="48992" y="22200"/>
                </a:lnTo>
                <a:lnTo>
                  <a:pt x="49404" y="17101"/>
                </a:lnTo>
                <a:close/>
                <a:moveTo>
                  <a:pt x="59696" y="17101"/>
                </a:moveTo>
                <a:lnTo>
                  <a:pt x="59696" y="32144"/>
                </a:lnTo>
                <a:lnTo>
                  <a:pt x="57954" y="32144"/>
                </a:lnTo>
                <a:lnTo>
                  <a:pt x="57954" y="25715"/>
                </a:lnTo>
                <a:lnTo>
                  <a:pt x="57448" y="32144"/>
                </a:lnTo>
                <a:lnTo>
                  <a:pt x="55516" y="32144"/>
                </a:lnTo>
                <a:lnTo>
                  <a:pt x="54978" y="25715"/>
                </a:lnTo>
                <a:lnTo>
                  <a:pt x="54978" y="32144"/>
                </a:lnTo>
                <a:lnTo>
                  <a:pt x="53267" y="32144"/>
                </a:lnTo>
                <a:lnTo>
                  <a:pt x="53267" y="17101"/>
                </a:lnTo>
                <a:lnTo>
                  <a:pt x="56054" y="17101"/>
                </a:lnTo>
                <a:lnTo>
                  <a:pt x="56466" y="22200"/>
                </a:lnTo>
                <a:lnTo>
                  <a:pt x="56878" y="17101"/>
                </a:lnTo>
                <a:close/>
                <a:moveTo>
                  <a:pt x="67170" y="17101"/>
                </a:moveTo>
                <a:lnTo>
                  <a:pt x="67170" y="32144"/>
                </a:lnTo>
                <a:lnTo>
                  <a:pt x="65428" y="32144"/>
                </a:lnTo>
                <a:lnTo>
                  <a:pt x="65428" y="25715"/>
                </a:lnTo>
                <a:lnTo>
                  <a:pt x="64922" y="32144"/>
                </a:lnTo>
                <a:lnTo>
                  <a:pt x="62990" y="32144"/>
                </a:lnTo>
                <a:lnTo>
                  <a:pt x="62483" y="25715"/>
                </a:lnTo>
                <a:lnTo>
                  <a:pt x="62483" y="32144"/>
                </a:lnTo>
                <a:lnTo>
                  <a:pt x="60741" y="32144"/>
                </a:lnTo>
                <a:lnTo>
                  <a:pt x="60741" y="17101"/>
                </a:lnTo>
                <a:lnTo>
                  <a:pt x="63528" y="17101"/>
                </a:lnTo>
                <a:lnTo>
                  <a:pt x="63940" y="22200"/>
                </a:lnTo>
                <a:lnTo>
                  <a:pt x="64383" y="17101"/>
                </a:lnTo>
                <a:close/>
                <a:moveTo>
                  <a:pt x="74644" y="17101"/>
                </a:moveTo>
                <a:lnTo>
                  <a:pt x="74644" y="32144"/>
                </a:lnTo>
                <a:lnTo>
                  <a:pt x="72902" y="32144"/>
                </a:lnTo>
                <a:lnTo>
                  <a:pt x="72902" y="25715"/>
                </a:lnTo>
                <a:lnTo>
                  <a:pt x="72395" y="32144"/>
                </a:lnTo>
                <a:lnTo>
                  <a:pt x="70464" y="32144"/>
                </a:lnTo>
                <a:lnTo>
                  <a:pt x="69957" y="25715"/>
                </a:lnTo>
                <a:lnTo>
                  <a:pt x="69957" y="32144"/>
                </a:lnTo>
                <a:lnTo>
                  <a:pt x="68215" y="32144"/>
                </a:lnTo>
                <a:lnTo>
                  <a:pt x="68215" y="17101"/>
                </a:lnTo>
                <a:lnTo>
                  <a:pt x="71002" y="17101"/>
                </a:lnTo>
                <a:lnTo>
                  <a:pt x="71445" y="22200"/>
                </a:lnTo>
                <a:lnTo>
                  <a:pt x="71857" y="17101"/>
                </a:lnTo>
                <a:close/>
                <a:moveTo>
                  <a:pt x="82118" y="17101"/>
                </a:moveTo>
                <a:lnTo>
                  <a:pt x="82118" y="32144"/>
                </a:lnTo>
                <a:lnTo>
                  <a:pt x="80376" y="32144"/>
                </a:lnTo>
                <a:lnTo>
                  <a:pt x="80376" y="25715"/>
                </a:lnTo>
                <a:lnTo>
                  <a:pt x="79869" y="32144"/>
                </a:lnTo>
                <a:lnTo>
                  <a:pt x="77969" y="32144"/>
                </a:lnTo>
                <a:lnTo>
                  <a:pt x="77431" y="25715"/>
                </a:lnTo>
                <a:lnTo>
                  <a:pt x="77431" y="32144"/>
                </a:lnTo>
                <a:lnTo>
                  <a:pt x="75689" y="32144"/>
                </a:lnTo>
                <a:lnTo>
                  <a:pt x="75689" y="17101"/>
                </a:lnTo>
                <a:lnTo>
                  <a:pt x="78508" y="17101"/>
                </a:lnTo>
                <a:lnTo>
                  <a:pt x="78919" y="22200"/>
                </a:lnTo>
                <a:lnTo>
                  <a:pt x="79331" y="17101"/>
                </a:lnTo>
                <a:close/>
                <a:moveTo>
                  <a:pt x="89623" y="17101"/>
                </a:moveTo>
                <a:lnTo>
                  <a:pt x="89623" y="32144"/>
                </a:lnTo>
                <a:lnTo>
                  <a:pt x="87882" y="32144"/>
                </a:lnTo>
                <a:lnTo>
                  <a:pt x="87882" y="25715"/>
                </a:lnTo>
                <a:lnTo>
                  <a:pt x="87343" y="32144"/>
                </a:lnTo>
                <a:lnTo>
                  <a:pt x="85443" y="32144"/>
                </a:lnTo>
                <a:lnTo>
                  <a:pt x="84905" y="25715"/>
                </a:lnTo>
                <a:lnTo>
                  <a:pt x="84905" y="32144"/>
                </a:lnTo>
                <a:lnTo>
                  <a:pt x="83163" y="32144"/>
                </a:lnTo>
                <a:lnTo>
                  <a:pt x="83163" y="17101"/>
                </a:lnTo>
                <a:lnTo>
                  <a:pt x="85982" y="17101"/>
                </a:lnTo>
                <a:lnTo>
                  <a:pt x="86393" y="22200"/>
                </a:lnTo>
                <a:lnTo>
                  <a:pt x="86805" y="17101"/>
                </a:lnTo>
                <a:close/>
                <a:moveTo>
                  <a:pt x="97097" y="17101"/>
                </a:moveTo>
                <a:lnTo>
                  <a:pt x="97097" y="32144"/>
                </a:lnTo>
                <a:lnTo>
                  <a:pt x="95356" y="32144"/>
                </a:lnTo>
                <a:lnTo>
                  <a:pt x="95356" y="25715"/>
                </a:lnTo>
                <a:lnTo>
                  <a:pt x="94817" y="32144"/>
                </a:lnTo>
                <a:lnTo>
                  <a:pt x="92917" y="32144"/>
                </a:lnTo>
                <a:lnTo>
                  <a:pt x="92379" y="25715"/>
                </a:lnTo>
                <a:lnTo>
                  <a:pt x="92379" y="32144"/>
                </a:lnTo>
                <a:lnTo>
                  <a:pt x="90637" y="32144"/>
                </a:lnTo>
                <a:lnTo>
                  <a:pt x="90637" y="17101"/>
                </a:lnTo>
                <a:lnTo>
                  <a:pt x="93455" y="17101"/>
                </a:lnTo>
                <a:lnTo>
                  <a:pt x="93867" y="22200"/>
                </a:lnTo>
                <a:lnTo>
                  <a:pt x="94279" y="17101"/>
                </a:lnTo>
                <a:close/>
                <a:moveTo>
                  <a:pt x="104571" y="17101"/>
                </a:moveTo>
                <a:lnTo>
                  <a:pt x="104571" y="32144"/>
                </a:lnTo>
                <a:lnTo>
                  <a:pt x="102829" y="32144"/>
                </a:lnTo>
                <a:lnTo>
                  <a:pt x="102829" y="25715"/>
                </a:lnTo>
                <a:lnTo>
                  <a:pt x="102323" y="32144"/>
                </a:lnTo>
                <a:lnTo>
                  <a:pt x="100391" y="32144"/>
                </a:lnTo>
                <a:lnTo>
                  <a:pt x="99853" y="25715"/>
                </a:lnTo>
                <a:lnTo>
                  <a:pt x="99853" y="32144"/>
                </a:lnTo>
                <a:lnTo>
                  <a:pt x="98142" y="32144"/>
                </a:lnTo>
                <a:lnTo>
                  <a:pt x="98142" y="17101"/>
                </a:lnTo>
                <a:lnTo>
                  <a:pt x="100929" y="17101"/>
                </a:lnTo>
                <a:lnTo>
                  <a:pt x="101341" y="22200"/>
                </a:lnTo>
                <a:lnTo>
                  <a:pt x="101753" y="17101"/>
                </a:lnTo>
                <a:close/>
                <a:moveTo>
                  <a:pt x="112045" y="17101"/>
                </a:moveTo>
                <a:lnTo>
                  <a:pt x="112045" y="32144"/>
                </a:lnTo>
                <a:lnTo>
                  <a:pt x="110303" y="32144"/>
                </a:lnTo>
                <a:lnTo>
                  <a:pt x="110303" y="25715"/>
                </a:lnTo>
                <a:lnTo>
                  <a:pt x="109797" y="32144"/>
                </a:lnTo>
                <a:lnTo>
                  <a:pt x="107865" y="32144"/>
                </a:lnTo>
                <a:lnTo>
                  <a:pt x="107358" y="25715"/>
                </a:lnTo>
                <a:lnTo>
                  <a:pt x="107358" y="32144"/>
                </a:lnTo>
                <a:lnTo>
                  <a:pt x="105616" y="32144"/>
                </a:lnTo>
                <a:lnTo>
                  <a:pt x="105616" y="17101"/>
                </a:lnTo>
                <a:lnTo>
                  <a:pt x="108403" y="17101"/>
                </a:lnTo>
                <a:lnTo>
                  <a:pt x="108815" y="22200"/>
                </a:lnTo>
                <a:lnTo>
                  <a:pt x="109258" y="17101"/>
                </a:lnTo>
                <a:close/>
                <a:moveTo>
                  <a:pt x="119519" y="17101"/>
                </a:moveTo>
                <a:lnTo>
                  <a:pt x="119519" y="32144"/>
                </a:lnTo>
                <a:lnTo>
                  <a:pt x="117777" y="32144"/>
                </a:lnTo>
                <a:lnTo>
                  <a:pt x="117777" y="25715"/>
                </a:lnTo>
                <a:lnTo>
                  <a:pt x="117271" y="32144"/>
                </a:lnTo>
                <a:lnTo>
                  <a:pt x="115339" y="32144"/>
                </a:lnTo>
                <a:lnTo>
                  <a:pt x="114832" y="25715"/>
                </a:lnTo>
                <a:lnTo>
                  <a:pt x="114832" y="32144"/>
                </a:lnTo>
                <a:lnTo>
                  <a:pt x="113090" y="32144"/>
                </a:lnTo>
                <a:lnTo>
                  <a:pt x="113090" y="17101"/>
                </a:lnTo>
                <a:lnTo>
                  <a:pt x="115877" y="17101"/>
                </a:lnTo>
                <a:lnTo>
                  <a:pt x="116320" y="22200"/>
                </a:lnTo>
                <a:lnTo>
                  <a:pt x="116732" y="17101"/>
                </a:lnTo>
                <a:close/>
                <a:moveTo>
                  <a:pt x="126993" y="17101"/>
                </a:moveTo>
                <a:lnTo>
                  <a:pt x="126993" y="32144"/>
                </a:lnTo>
                <a:lnTo>
                  <a:pt x="125283" y="32144"/>
                </a:lnTo>
                <a:lnTo>
                  <a:pt x="125283" y="25715"/>
                </a:lnTo>
                <a:lnTo>
                  <a:pt x="124744" y="32144"/>
                </a:lnTo>
                <a:lnTo>
                  <a:pt x="122813" y="32144"/>
                </a:lnTo>
                <a:lnTo>
                  <a:pt x="122306" y="25715"/>
                </a:lnTo>
                <a:lnTo>
                  <a:pt x="122306" y="32144"/>
                </a:lnTo>
                <a:lnTo>
                  <a:pt x="120564" y="32144"/>
                </a:lnTo>
                <a:lnTo>
                  <a:pt x="120564" y="17101"/>
                </a:lnTo>
                <a:lnTo>
                  <a:pt x="123351" y="17101"/>
                </a:lnTo>
                <a:lnTo>
                  <a:pt x="123794" y="22200"/>
                </a:lnTo>
                <a:lnTo>
                  <a:pt x="124206" y="17101"/>
                </a:lnTo>
                <a:close/>
                <a:moveTo>
                  <a:pt x="134467" y="17101"/>
                </a:moveTo>
                <a:lnTo>
                  <a:pt x="134467" y="32144"/>
                </a:lnTo>
                <a:lnTo>
                  <a:pt x="132757" y="32144"/>
                </a:lnTo>
                <a:lnTo>
                  <a:pt x="132757" y="25715"/>
                </a:lnTo>
                <a:lnTo>
                  <a:pt x="132218" y="32144"/>
                </a:lnTo>
                <a:lnTo>
                  <a:pt x="130318" y="32144"/>
                </a:lnTo>
                <a:lnTo>
                  <a:pt x="129780" y="25715"/>
                </a:lnTo>
                <a:lnTo>
                  <a:pt x="129780" y="32144"/>
                </a:lnTo>
                <a:lnTo>
                  <a:pt x="128038" y="32144"/>
                </a:lnTo>
                <a:lnTo>
                  <a:pt x="128038" y="17101"/>
                </a:lnTo>
                <a:lnTo>
                  <a:pt x="130857" y="17101"/>
                </a:lnTo>
                <a:lnTo>
                  <a:pt x="131268" y="22200"/>
                </a:lnTo>
                <a:lnTo>
                  <a:pt x="131680" y="17101"/>
                </a:lnTo>
                <a:close/>
                <a:moveTo>
                  <a:pt x="141941" y="17101"/>
                </a:moveTo>
                <a:lnTo>
                  <a:pt x="141941" y="32144"/>
                </a:lnTo>
                <a:lnTo>
                  <a:pt x="140231" y="32144"/>
                </a:lnTo>
                <a:lnTo>
                  <a:pt x="140231" y="25715"/>
                </a:lnTo>
                <a:lnTo>
                  <a:pt x="139692" y="32144"/>
                </a:lnTo>
                <a:lnTo>
                  <a:pt x="137792" y="32144"/>
                </a:lnTo>
                <a:lnTo>
                  <a:pt x="137254" y="25715"/>
                </a:lnTo>
                <a:lnTo>
                  <a:pt x="137254" y="32144"/>
                </a:lnTo>
                <a:lnTo>
                  <a:pt x="135512" y="32144"/>
                </a:lnTo>
                <a:lnTo>
                  <a:pt x="135512" y="17101"/>
                </a:lnTo>
                <a:lnTo>
                  <a:pt x="138330" y="17101"/>
                </a:lnTo>
                <a:lnTo>
                  <a:pt x="138742" y="22200"/>
                </a:lnTo>
                <a:lnTo>
                  <a:pt x="139154" y="17101"/>
                </a:lnTo>
                <a:close/>
                <a:moveTo>
                  <a:pt x="149446" y="17101"/>
                </a:moveTo>
                <a:lnTo>
                  <a:pt x="149446" y="32144"/>
                </a:lnTo>
                <a:lnTo>
                  <a:pt x="147705" y="32144"/>
                </a:lnTo>
                <a:lnTo>
                  <a:pt x="147705" y="25715"/>
                </a:lnTo>
                <a:lnTo>
                  <a:pt x="147166" y="32144"/>
                </a:lnTo>
                <a:lnTo>
                  <a:pt x="145266" y="32144"/>
                </a:lnTo>
                <a:lnTo>
                  <a:pt x="144728" y="25715"/>
                </a:lnTo>
                <a:lnTo>
                  <a:pt x="144728" y="32144"/>
                </a:lnTo>
                <a:lnTo>
                  <a:pt x="142986" y="32144"/>
                </a:lnTo>
                <a:lnTo>
                  <a:pt x="142986" y="17101"/>
                </a:lnTo>
                <a:lnTo>
                  <a:pt x="145804" y="17101"/>
                </a:lnTo>
                <a:lnTo>
                  <a:pt x="146216" y="22200"/>
                </a:lnTo>
                <a:lnTo>
                  <a:pt x="146628" y="17101"/>
                </a:lnTo>
                <a:close/>
                <a:moveTo>
                  <a:pt x="156920" y="17101"/>
                </a:moveTo>
                <a:lnTo>
                  <a:pt x="156920" y="32144"/>
                </a:lnTo>
                <a:lnTo>
                  <a:pt x="155178" y="32144"/>
                </a:lnTo>
                <a:lnTo>
                  <a:pt x="155178" y="25715"/>
                </a:lnTo>
                <a:lnTo>
                  <a:pt x="154640" y="32144"/>
                </a:lnTo>
                <a:lnTo>
                  <a:pt x="152740" y="32144"/>
                </a:lnTo>
                <a:lnTo>
                  <a:pt x="152233" y="25715"/>
                </a:lnTo>
                <a:lnTo>
                  <a:pt x="152233" y="32144"/>
                </a:lnTo>
                <a:lnTo>
                  <a:pt x="150491" y="32144"/>
                </a:lnTo>
                <a:lnTo>
                  <a:pt x="150491" y="17101"/>
                </a:lnTo>
                <a:lnTo>
                  <a:pt x="153278" y="17101"/>
                </a:lnTo>
                <a:lnTo>
                  <a:pt x="153690" y="22200"/>
                </a:lnTo>
                <a:lnTo>
                  <a:pt x="154133" y="17101"/>
                </a:lnTo>
                <a:close/>
                <a:moveTo>
                  <a:pt x="164394" y="17101"/>
                </a:moveTo>
                <a:lnTo>
                  <a:pt x="164394" y="32144"/>
                </a:lnTo>
                <a:lnTo>
                  <a:pt x="162652" y="32144"/>
                </a:lnTo>
                <a:lnTo>
                  <a:pt x="162652" y="25715"/>
                </a:lnTo>
                <a:lnTo>
                  <a:pt x="162146" y="32144"/>
                </a:lnTo>
                <a:lnTo>
                  <a:pt x="160214" y="32144"/>
                </a:lnTo>
                <a:lnTo>
                  <a:pt x="159707" y="25715"/>
                </a:lnTo>
                <a:lnTo>
                  <a:pt x="159707" y="32144"/>
                </a:lnTo>
                <a:lnTo>
                  <a:pt x="157965" y="32144"/>
                </a:lnTo>
                <a:lnTo>
                  <a:pt x="157965" y="17101"/>
                </a:lnTo>
                <a:lnTo>
                  <a:pt x="160752" y="17101"/>
                </a:lnTo>
                <a:lnTo>
                  <a:pt x="161164" y="22200"/>
                </a:lnTo>
                <a:lnTo>
                  <a:pt x="161607" y="17101"/>
                </a:lnTo>
                <a:close/>
                <a:moveTo>
                  <a:pt x="171868" y="17101"/>
                </a:moveTo>
                <a:lnTo>
                  <a:pt x="171868" y="32144"/>
                </a:lnTo>
                <a:lnTo>
                  <a:pt x="170126" y="32144"/>
                </a:lnTo>
                <a:lnTo>
                  <a:pt x="170126" y="25715"/>
                </a:lnTo>
                <a:lnTo>
                  <a:pt x="169620" y="32144"/>
                </a:lnTo>
                <a:lnTo>
                  <a:pt x="167688" y="32144"/>
                </a:lnTo>
                <a:lnTo>
                  <a:pt x="167181" y="25715"/>
                </a:lnTo>
                <a:lnTo>
                  <a:pt x="167181" y="32144"/>
                </a:lnTo>
                <a:lnTo>
                  <a:pt x="165439" y="32144"/>
                </a:lnTo>
                <a:lnTo>
                  <a:pt x="165439" y="17101"/>
                </a:lnTo>
                <a:lnTo>
                  <a:pt x="168226" y="17101"/>
                </a:lnTo>
                <a:lnTo>
                  <a:pt x="168638" y="22200"/>
                </a:lnTo>
                <a:lnTo>
                  <a:pt x="169081" y="17101"/>
                </a:lnTo>
                <a:close/>
                <a:moveTo>
                  <a:pt x="179342" y="17101"/>
                </a:moveTo>
                <a:lnTo>
                  <a:pt x="179342" y="32144"/>
                </a:lnTo>
                <a:lnTo>
                  <a:pt x="177600" y="32144"/>
                </a:lnTo>
                <a:lnTo>
                  <a:pt x="177600" y="25715"/>
                </a:lnTo>
                <a:lnTo>
                  <a:pt x="177093" y="32144"/>
                </a:lnTo>
                <a:lnTo>
                  <a:pt x="175193" y="32144"/>
                </a:lnTo>
                <a:lnTo>
                  <a:pt x="174655" y="25715"/>
                </a:lnTo>
                <a:lnTo>
                  <a:pt x="174655" y="32144"/>
                </a:lnTo>
                <a:lnTo>
                  <a:pt x="172913" y="32144"/>
                </a:lnTo>
                <a:lnTo>
                  <a:pt x="172913" y="17101"/>
                </a:lnTo>
                <a:lnTo>
                  <a:pt x="175732" y="17101"/>
                </a:lnTo>
                <a:lnTo>
                  <a:pt x="176143" y="22200"/>
                </a:lnTo>
                <a:lnTo>
                  <a:pt x="176555" y="17101"/>
                </a:lnTo>
                <a:close/>
                <a:moveTo>
                  <a:pt x="186816" y="17101"/>
                </a:moveTo>
                <a:lnTo>
                  <a:pt x="186816" y="32144"/>
                </a:lnTo>
                <a:lnTo>
                  <a:pt x="185106" y="32144"/>
                </a:lnTo>
                <a:lnTo>
                  <a:pt x="185106" y="25715"/>
                </a:lnTo>
                <a:lnTo>
                  <a:pt x="184567" y="32144"/>
                </a:lnTo>
                <a:lnTo>
                  <a:pt x="182667" y="32144"/>
                </a:lnTo>
                <a:lnTo>
                  <a:pt x="182129" y="25715"/>
                </a:lnTo>
                <a:lnTo>
                  <a:pt x="182129" y="32144"/>
                </a:lnTo>
                <a:lnTo>
                  <a:pt x="180387" y="32144"/>
                </a:lnTo>
                <a:lnTo>
                  <a:pt x="180387" y="17101"/>
                </a:lnTo>
                <a:lnTo>
                  <a:pt x="183206" y="17101"/>
                </a:lnTo>
                <a:lnTo>
                  <a:pt x="183617" y="22200"/>
                </a:lnTo>
                <a:lnTo>
                  <a:pt x="184029" y="17101"/>
                </a:lnTo>
                <a:close/>
                <a:moveTo>
                  <a:pt x="194321" y="17101"/>
                </a:moveTo>
                <a:lnTo>
                  <a:pt x="194321" y="32144"/>
                </a:lnTo>
                <a:lnTo>
                  <a:pt x="192580" y="32144"/>
                </a:lnTo>
                <a:lnTo>
                  <a:pt x="192580" y="25715"/>
                </a:lnTo>
                <a:lnTo>
                  <a:pt x="192041" y="32144"/>
                </a:lnTo>
                <a:lnTo>
                  <a:pt x="190141" y="32144"/>
                </a:lnTo>
                <a:lnTo>
                  <a:pt x="189603" y="25715"/>
                </a:lnTo>
                <a:lnTo>
                  <a:pt x="189603" y="32144"/>
                </a:lnTo>
                <a:lnTo>
                  <a:pt x="187861" y="32144"/>
                </a:lnTo>
                <a:lnTo>
                  <a:pt x="187861" y="17101"/>
                </a:lnTo>
                <a:lnTo>
                  <a:pt x="190679" y="17101"/>
                </a:lnTo>
                <a:lnTo>
                  <a:pt x="191091" y="22200"/>
                </a:lnTo>
                <a:lnTo>
                  <a:pt x="191503" y="17101"/>
                </a:lnTo>
                <a:close/>
                <a:moveTo>
                  <a:pt x="201795" y="17101"/>
                </a:moveTo>
                <a:lnTo>
                  <a:pt x="201795" y="32144"/>
                </a:lnTo>
                <a:lnTo>
                  <a:pt x="200054" y="32144"/>
                </a:lnTo>
                <a:lnTo>
                  <a:pt x="200054" y="25715"/>
                </a:lnTo>
                <a:lnTo>
                  <a:pt x="199515" y="32144"/>
                </a:lnTo>
                <a:lnTo>
                  <a:pt x="197615" y="32144"/>
                </a:lnTo>
                <a:lnTo>
                  <a:pt x="197077" y="25715"/>
                </a:lnTo>
                <a:lnTo>
                  <a:pt x="197077" y="32144"/>
                </a:lnTo>
                <a:lnTo>
                  <a:pt x="195366" y="32144"/>
                </a:lnTo>
                <a:lnTo>
                  <a:pt x="195366" y="17101"/>
                </a:lnTo>
                <a:lnTo>
                  <a:pt x="198153" y="17101"/>
                </a:lnTo>
                <a:lnTo>
                  <a:pt x="198565" y="22200"/>
                </a:lnTo>
                <a:lnTo>
                  <a:pt x="198977" y="17101"/>
                </a:lnTo>
                <a:close/>
                <a:moveTo>
                  <a:pt x="209269" y="17101"/>
                </a:moveTo>
                <a:lnTo>
                  <a:pt x="209269" y="32144"/>
                </a:lnTo>
                <a:lnTo>
                  <a:pt x="207527" y="32144"/>
                </a:lnTo>
                <a:lnTo>
                  <a:pt x="207527" y="25715"/>
                </a:lnTo>
                <a:lnTo>
                  <a:pt x="207021" y="32144"/>
                </a:lnTo>
                <a:lnTo>
                  <a:pt x="205089" y="32144"/>
                </a:lnTo>
                <a:lnTo>
                  <a:pt x="204582" y="25715"/>
                </a:lnTo>
                <a:lnTo>
                  <a:pt x="204582" y="32144"/>
                </a:lnTo>
                <a:lnTo>
                  <a:pt x="202840" y="32144"/>
                </a:lnTo>
                <a:lnTo>
                  <a:pt x="202840" y="17101"/>
                </a:lnTo>
                <a:lnTo>
                  <a:pt x="205627" y="17101"/>
                </a:lnTo>
                <a:lnTo>
                  <a:pt x="206039" y="22200"/>
                </a:lnTo>
                <a:lnTo>
                  <a:pt x="206451" y="17101"/>
                </a:lnTo>
                <a:close/>
                <a:moveTo>
                  <a:pt x="216743" y="17101"/>
                </a:moveTo>
                <a:lnTo>
                  <a:pt x="216743" y="32144"/>
                </a:lnTo>
                <a:lnTo>
                  <a:pt x="215001" y="32144"/>
                </a:lnTo>
                <a:lnTo>
                  <a:pt x="215001" y="25715"/>
                </a:lnTo>
                <a:lnTo>
                  <a:pt x="214495" y="32144"/>
                </a:lnTo>
                <a:lnTo>
                  <a:pt x="212563" y="32144"/>
                </a:lnTo>
                <a:lnTo>
                  <a:pt x="212056" y="25715"/>
                </a:lnTo>
                <a:lnTo>
                  <a:pt x="212056" y="32144"/>
                </a:lnTo>
                <a:lnTo>
                  <a:pt x="210314" y="32144"/>
                </a:lnTo>
                <a:lnTo>
                  <a:pt x="210314" y="17101"/>
                </a:lnTo>
                <a:lnTo>
                  <a:pt x="213101" y="17101"/>
                </a:lnTo>
                <a:lnTo>
                  <a:pt x="213513" y="22200"/>
                </a:lnTo>
                <a:lnTo>
                  <a:pt x="213956" y="17101"/>
                </a:lnTo>
                <a:close/>
                <a:moveTo>
                  <a:pt x="224217" y="17101"/>
                </a:moveTo>
                <a:lnTo>
                  <a:pt x="224217" y="32144"/>
                </a:lnTo>
                <a:lnTo>
                  <a:pt x="222475" y="32144"/>
                </a:lnTo>
                <a:lnTo>
                  <a:pt x="222475" y="25715"/>
                </a:lnTo>
                <a:lnTo>
                  <a:pt x="221969" y="32144"/>
                </a:lnTo>
                <a:lnTo>
                  <a:pt x="220037" y="32144"/>
                </a:lnTo>
                <a:lnTo>
                  <a:pt x="219530" y="25715"/>
                </a:lnTo>
                <a:lnTo>
                  <a:pt x="219530" y="32144"/>
                </a:lnTo>
                <a:lnTo>
                  <a:pt x="217788" y="32144"/>
                </a:lnTo>
                <a:lnTo>
                  <a:pt x="217788" y="17101"/>
                </a:lnTo>
                <a:lnTo>
                  <a:pt x="220575" y="17101"/>
                </a:lnTo>
                <a:lnTo>
                  <a:pt x="221018" y="22200"/>
                </a:lnTo>
                <a:lnTo>
                  <a:pt x="221430" y="17101"/>
                </a:lnTo>
                <a:close/>
                <a:moveTo>
                  <a:pt x="231691" y="17101"/>
                </a:moveTo>
                <a:lnTo>
                  <a:pt x="231691" y="32144"/>
                </a:lnTo>
                <a:lnTo>
                  <a:pt x="229981" y="32144"/>
                </a:lnTo>
                <a:lnTo>
                  <a:pt x="229981" y="25715"/>
                </a:lnTo>
                <a:lnTo>
                  <a:pt x="229442" y="32144"/>
                </a:lnTo>
                <a:lnTo>
                  <a:pt x="227542" y="32144"/>
                </a:lnTo>
                <a:lnTo>
                  <a:pt x="227004" y="25715"/>
                </a:lnTo>
                <a:lnTo>
                  <a:pt x="227004" y="32144"/>
                </a:lnTo>
                <a:lnTo>
                  <a:pt x="225262" y="32144"/>
                </a:lnTo>
                <a:lnTo>
                  <a:pt x="225262" y="17101"/>
                </a:lnTo>
                <a:lnTo>
                  <a:pt x="228049" y="17101"/>
                </a:lnTo>
                <a:lnTo>
                  <a:pt x="228492" y="22200"/>
                </a:lnTo>
                <a:lnTo>
                  <a:pt x="228904" y="17101"/>
                </a:lnTo>
                <a:close/>
                <a:moveTo>
                  <a:pt x="239165" y="17101"/>
                </a:moveTo>
                <a:lnTo>
                  <a:pt x="239165" y="32144"/>
                </a:lnTo>
                <a:lnTo>
                  <a:pt x="237455" y="32144"/>
                </a:lnTo>
                <a:lnTo>
                  <a:pt x="237455" y="25715"/>
                </a:lnTo>
                <a:lnTo>
                  <a:pt x="236916" y="32144"/>
                </a:lnTo>
                <a:lnTo>
                  <a:pt x="235016" y="32144"/>
                </a:lnTo>
                <a:lnTo>
                  <a:pt x="234478" y="25715"/>
                </a:lnTo>
                <a:lnTo>
                  <a:pt x="234478" y="32144"/>
                </a:lnTo>
                <a:lnTo>
                  <a:pt x="232736" y="32144"/>
                </a:lnTo>
                <a:lnTo>
                  <a:pt x="232736" y="17101"/>
                </a:lnTo>
                <a:lnTo>
                  <a:pt x="235555" y="17101"/>
                </a:lnTo>
                <a:lnTo>
                  <a:pt x="235966" y="22200"/>
                </a:lnTo>
                <a:lnTo>
                  <a:pt x="236378" y="17101"/>
                </a:lnTo>
                <a:close/>
                <a:moveTo>
                  <a:pt x="246670" y="17101"/>
                </a:moveTo>
                <a:lnTo>
                  <a:pt x="246670" y="32144"/>
                </a:lnTo>
                <a:lnTo>
                  <a:pt x="244929" y="32144"/>
                </a:lnTo>
                <a:lnTo>
                  <a:pt x="244929" y="25715"/>
                </a:lnTo>
                <a:lnTo>
                  <a:pt x="244390" y="32144"/>
                </a:lnTo>
                <a:lnTo>
                  <a:pt x="242490" y="32144"/>
                </a:lnTo>
                <a:lnTo>
                  <a:pt x="241952" y="25715"/>
                </a:lnTo>
                <a:lnTo>
                  <a:pt x="241952" y="32144"/>
                </a:lnTo>
                <a:lnTo>
                  <a:pt x="240242" y="32144"/>
                </a:lnTo>
                <a:lnTo>
                  <a:pt x="240242" y="17101"/>
                </a:lnTo>
                <a:lnTo>
                  <a:pt x="243028" y="17101"/>
                </a:lnTo>
                <a:lnTo>
                  <a:pt x="243440" y="22200"/>
                </a:lnTo>
                <a:lnTo>
                  <a:pt x="243852" y="17101"/>
                </a:lnTo>
                <a:close/>
                <a:moveTo>
                  <a:pt x="254144" y="17101"/>
                </a:moveTo>
                <a:lnTo>
                  <a:pt x="254144" y="32144"/>
                </a:lnTo>
                <a:lnTo>
                  <a:pt x="252402" y="32144"/>
                </a:lnTo>
                <a:lnTo>
                  <a:pt x="252402" y="25715"/>
                </a:lnTo>
                <a:lnTo>
                  <a:pt x="251864" y="32144"/>
                </a:lnTo>
                <a:lnTo>
                  <a:pt x="249964" y="32144"/>
                </a:lnTo>
                <a:lnTo>
                  <a:pt x="249426" y="25715"/>
                </a:lnTo>
                <a:lnTo>
                  <a:pt x="249426" y="32144"/>
                </a:lnTo>
                <a:lnTo>
                  <a:pt x="247715" y="32144"/>
                </a:lnTo>
                <a:lnTo>
                  <a:pt x="247715" y="17101"/>
                </a:lnTo>
                <a:lnTo>
                  <a:pt x="250502" y="17101"/>
                </a:lnTo>
                <a:lnTo>
                  <a:pt x="250914" y="22200"/>
                </a:lnTo>
                <a:lnTo>
                  <a:pt x="251326" y="17101"/>
                </a:lnTo>
                <a:close/>
                <a:moveTo>
                  <a:pt x="261618" y="17101"/>
                </a:moveTo>
                <a:lnTo>
                  <a:pt x="261618" y="32144"/>
                </a:lnTo>
                <a:lnTo>
                  <a:pt x="259876" y="32144"/>
                </a:lnTo>
                <a:lnTo>
                  <a:pt x="259876" y="25715"/>
                </a:lnTo>
                <a:lnTo>
                  <a:pt x="259338" y="32144"/>
                </a:lnTo>
                <a:lnTo>
                  <a:pt x="257438" y="32144"/>
                </a:lnTo>
                <a:lnTo>
                  <a:pt x="256899" y="25715"/>
                </a:lnTo>
                <a:lnTo>
                  <a:pt x="256899" y="32144"/>
                </a:lnTo>
                <a:lnTo>
                  <a:pt x="255189" y="32144"/>
                </a:lnTo>
                <a:lnTo>
                  <a:pt x="255189" y="17101"/>
                </a:lnTo>
                <a:lnTo>
                  <a:pt x="257976" y="17101"/>
                </a:lnTo>
                <a:lnTo>
                  <a:pt x="258388" y="22200"/>
                </a:lnTo>
                <a:lnTo>
                  <a:pt x="258831" y="17101"/>
                </a:lnTo>
                <a:close/>
                <a:moveTo>
                  <a:pt x="269092" y="17101"/>
                </a:moveTo>
                <a:lnTo>
                  <a:pt x="269092" y="32144"/>
                </a:lnTo>
                <a:lnTo>
                  <a:pt x="267350" y="32144"/>
                </a:lnTo>
                <a:lnTo>
                  <a:pt x="267350" y="25715"/>
                </a:lnTo>
                <a:lnTo>
                  <a:pt x="266844" y="32144"/>
                </a:lnTo>
                <a:lnTo>
                  <a:pt x="264912" y="32144"/>
                </a:lnTo>
                <a:lnTo>
                  <a:pt x="264405" y="25715"/>
                </a:lnTo>
                <a:lnTo>
                  <a:pt x="264405" y="32144"/>
                </a:lnTo>
                <a:lnTo>
                  <a:pt x="262663" y="32144"/>
                </a:lnTo>
                <a:lnTo>
                  <a:pt x="262663" y="17101"/>
                </a:lnTo>
                <a:lnTo>
                  <a:pt x="265450" y="17101"/>
                </a:lnTo>
                <a:lnTo>
                  <a:pt x="265862" y="22200"/>
                </a:lnTo>
                <a:lnTo>
                  <a:pt x="266305" y="17101"/>
                </a:lnTo>
                <a:close/>
                <a:moveTo>
                  <a:pt x="276566" y="17101"/>
                </a:moveTo>
                <a:lnTo>
                  <a:pt x="276566" y="32144"/>
                </a:lnTo>
                <a:lnTo>
                  <a:pt x="274824" y="32144"/>
                </a:lnTo>
                <a:lnTo>
                  <a:pt x="274824" y="25715"/>
                </a:lnTo>
                <a:lnTo>
                  <a:pt x="274317" y="32144"/>
                </a:lnTo>
                <a:lnTo>
                  <a:pt x="272386" y="32144"/>
                </a:lnTo>
                <a:lnTo>
                  <a:pt x="271879" y="25715"/>
                </a:lnTo>
                <a:lnTo>
                  <a:pt x="271879" y="32144"/>
                </a:lnTo>
                <a:lnTo>
                  <a:pt x="270137" y="32144"/>
                </a:lnTo>
                <a:lnTo>
                  <a:pt x="270137" y="17101"/>
                </a:lnTo>
                <a:lnTo>
                  <a:pt x="272924" y="17101"/>
                </a:lnTo>
                <a:lnTo>
                  <a:pt x="273367" y="22200"/>
                </a:lnTo>
                <a:lnTo>
                  <a:pt x="273779" y="17101"/>
                </a:lnTo>
                <a:close/>
                <a:moveTo>
                  <a:pt x="284040" y="17101"/>
                </a:moveTo>
                <a:lnTo>
                  <a:pt x="284040" y="32144"/>
                </a:lnTo>
                <a:lnTo>
                  <a:pt x="282298" y="32144"/>
                </a:lnTo>
                <a:lnTo>
                  <a:pt x="282298" y="25715"/>
                </a:lnTo>
                <a:lnTo>
                  <a:pt x="281791" y="32144"/>
                </a:lnTo>
                <a:lnTo>
                  <a:pt x="279860" y="32144"/>
                </a:lnTo>
                <a:lnTo>
                  <a:pt x="279353" y="25715"/>
                </a:lnTo>
                <a:lnTo>
                  <a:pt x="279353" y="32144"/>
                </a:lnTo>
                <a:lnTo>
                  <a:pt x="277611" y="32144"/>
                </a:lnTo>
                <a:lnTo>
                  <a:pt x="277611" y="17101"/>
                </a:lnTo>
                <a:lnTo>
                  <a:pt x="280430" y="17101"/>
                </a:lnTo>
                <a:lnTo>
                  <a:pt x="280841" y="22200"/>
                </a:lnTo>
                <a:lnTo>
                  <a:pt x="281253" y="17101"/>
                </a:lnTo>
                <a:close/>
                <a:moveTo>
                  <a:pt x="7347" y="32967"/>
                </a:moveTo>
                <a:lnTo>
                  <a:pt x="7347" y="48010"/>
                </a:lnTo>
                <a:lnTo>
                  <a:pt x="5605" y="48010"/>
                </a:lnTo>
                <a:lnTo>
                  <a:pt x="5605" y="41581"/>
                </a:lnTo>
                <a:lnTo>
                  <a:pt x="5099" y="48010"/>
                </a:lnTo>
                <a:lnTo>
                  <a:pt x="3167" y="48010"/>
                </a:lnTo>
                <a:lnTo>
                  <a:pt x="2629" y="41581"/>
                </a:lnTo>
                <a:lnTo>
                  <a:pt x="2629" y="48010"/>
                </a:lnTo>
                <a:lnTo>
                  <a:pt x="918" y="48010"/>
                </a:lnTo>
                <a:lnTo>
                  <a:pt x="918" y="32967"/>
                </a:lnTo>
                <a:lnTo>
                  <a:pt x="3705" y="32967"/>
                </a:lnTo>
                <a:lnTo>
                  <a:pt x="4117" y="38098"/>
                </a:lnTo>
                <a:lnTo>
                  <a:pt x="4529" y="32967"/>
                </a:lnTo>
                <a:close/>
                <a:moveTo>
                  <a:pt x="14821" y="32967"/>
                </a:moveTo>
                <a:lnTo>
                  <a:pt x="14821" y="48010"/>
                </a:lnTo>
                <a:lnTo>
                  <a:pt x="13079" y="48010"/>
                </a:lnTo>
                <a:lnTo>
                  <a:pt x="13079" y="41581"/>
                </a:lnTo>
                <a:lnTo>
                  <a:pt x="12573" y="48010"/>
                </a:lnTo>
                <a:lnTo>
                  <a:pt x="10641" y="48010"/>
                </a:lnTo>
                <a:lnTo>
                  <a:pt x="10134" y="41581"/>
                </a:lnTo>
                <a:lnTo>
                  <a:pt x="10134" y="48010"/>
                </a:lnTo>
                <a:lnTo>
                  <a:pt x="8392" y="48010"/>
                </a:lnTo>
                <a:lnTo>
                  <a:pt x="8392" y="32967"/>
                </a:lnTo>
                <a:lnTo>
                  <a:pt x="11179" y="32967"/>
                </a:lnTo>
                <a:lnTo>
                  <a:pt x="11591" y="38098"/>
                </a:lnTo>
                <a:lnTo>
                  <a:pt x="12034" y="32967"/>
                </a:lnTo>
                <a:close/>
                <a:moveTo>
                  <a:pt x="22295" y="32967"/>
                </a:moveTo>
                <a:lnTo>
                  <a:pt x="22295" y="48010"/>
                </a:lnTo>
                <a:lnTo>
                  <a:pt x="20553" y="48010"/>
                </a:lnTo>
                <a:lnTo>
                  <a:pt x="20553" y="41581"/>
                </a:lnTo>
                <a:lnTo>
                  <a:pt x="20047" y="48010"/>
                </a:lnTo>
                <a:lnTo>
                  <a:pt x="18115" y="48010"/>
                </a:lnTo>
                <a:lnTo>
                  <a:pt x="17608" y="41581"/>
                </a:lnTo>
                <a:lnTo>
                  <a:pt x="17608" y="48010"/>
                </a:lnTo>
                <a:lnTo>
                  <a:pt x="15866" y="48010"/>
                </a:lnTo>
                <a:lnTo>
                  <a:pt x="15866" y="32967"/>
                </a:lnTo>
                <a:lnTo>
                  <a:pt x="18653" y="32967"/>
                </a:lnTo>
                <a:lnTo>
                  <a:pt x="19096" y="38098"/>
                </a:lnTo>
                <a:lnTo>
                  <a:pt x="19508" y="32967"/>
                </a:lnTo>
                <a:close/>
                <a:moveTo>
                  <a:pt x="29769" y="32967"/>
                </a:moveTo>
                <a:lnTo>
                  <a:pt x="29769" y="48010"/>
                </a:lnTo>
                <a:lnTo>
                  <a:pt x="28059" y="48010"/>
                </a:lnTo>
                <a:lnTo>
                  <a:pt x="28059" y="41581"/>
                </a:lnTo>
                <a:lnTo>
                  <a:pt x="27520" y="48010"/>
                </a:lnTo>
                <a:lnTo>
                  <a:pt x="25589" y="48010"/>
                </a:lnTo>
                <a:lnTo>
                  <a:pt x="25082" y="41581"/>
                </a:lnTo>
                <a:lnTo>
                  <a:pt x="25082" y="48010"/>
                </a:lnTo>
                <a:lnTo>
                  <a:pt x="23340" y="48010"/>
                </a:lnTo>
                <a:lnTo>
                  <a:pt x="23340" y="32967"/>
                </a:lnTo>
                <a:lnTo>
                  <a:pt x="26159" y="32967"/>
                </a:lnTo>
                <a:lnTo>
                  <a:pt x="26570" y="38098"/>
                </a:lnTo>
                <a:lnTo>
                  <a:pt x="26982" y="32967"/>
                </a:lnTo>
                <a:close/>
                <a:moveTo>
                  <a:pt x="37243" y="32967"/>
                </a:moveTo>
                <a:lnTo>
                  <a:pt x="37243" y="48010"/>
                </a:lnTo>
                <a:lnTo>
                  <a:pt x="35533" y="48010"/>
                </a:lnTo>
                <a:lnTo>
                  <a:pt x="35533" y="41581"/>
                </a:lnTo>
                <a:lnTo>
                  <a:pt x="34994" y="48010"/>
                </a:lnTo>
                <a:lnTo>
                  <a:pt x="33094" y="48010"/>
                </a:lnTo>
                <a:lnTo>
                  <a:pt x="32556" y="41581"/>
                </a:lnTo>
                <a:lnTo>
                  <a:pt x="32556" y="48010"/>
                </a:lnTo>
                <a:lnTo>
                  <a:pt x="30814" y="48010"/>
                </a:lnTo>
                <a:lnTo>
                  <a:pt x="30814" y="32967"/>
                </a:lnTo>
                <a:lnTo>
                  <a:pt x="33633" y="32967"/>
                </a:lnTo>
                <a:lnTo>
                  <a:pt x="34044" y="38098"/>
                </a:lnTo>
                <a:lnTo>
                  <a:pt x="34456" y="32967"/>
                </a:lnTo>
                <a:close/>
                <a:moveTo>
                  <a:pt x="44748" y="32967"/>
                </a:moveTo>
                <a:lnTo>
                  <a:pt x="44748" y="48010"/>
                </a:lnTo>
                <a:lnTo>
                  <a:pt x="43007" y="48010"/>
                </a:lnTo>
                <a:lnTo>
                  <a:pt x="43007" y="41581"/>
                </a:lnTo>
                <a:lnTo>
                  <a:pt x="42468" y="48010"/>
                </a:lnTo>
                <a:lnTo>
                  <a:pt x="40568" y="48010"/>
                </a:lnTo>
                <a:lnTo>
                  <a:pt x="40030" y="41581"/>
                </a:lnTo>
                <a:lnTo>
                  <a:pt x="40030" y="48010"/>
                </a:lnTo>
                <a:lnTo>
                  <a:pt x="38320" y="48010"/>
                </a:lnTo>
                <a:lnTo>
                  <a:pt x="38320" y="32967"/>
                </a:lnTo>
                <a:lnTo>
                  <a:pt x="41106" y="32967"/>
                </a:lnTo>
                <a:lnTo>
                  <a:pt x="41518" y="38098"/>
                </a:lnTo>
                <a:lnTo>
                  <a:pt x="41930" y="32967"/>
                </a:lnTo>
                <a:close/>
                <a:moveTo>
                  <a:pt x="52222" y="32967"/>
                </a:moveTo>
                <a:lnTo>
                  <a:pt x="52222" y="48010"/>
                </a:lnTo>
                <a:lnTo>
                  <a:pt x="50480" y="48010"/>
                </a:lnTo>
                <a:lnTo>
                  <a:pt x="50480" y="41581"/>
                </a:lnTo>
                <a:lnTo>
                  <a:pt x="49942" y="48010"/>
                </a:lnTo>
                <a:lnTo>
                  <a:pt x="48042" y="48010"/>
                </a:lnTo>
                <a:lnTo>
                  <a:pt x="47504" y="41581"/>
                </a:lnTo>
                <a:lnTo>
                  <a:pt x="47504" y="48010"/>
                </a:lnTo>
                <a:lnTo>
                  <a:pt x="45793" y="48010"/>
                </a:lnTo>
                <a:lnTo>
                  <a:pt x="45793" y="32967"/>
                </a:lnTo>
                <a:lnTo>
                  <a:pt x="48580" y="32967"/>
                </a:lnTo>
                <a:lnTo>
                  <a:pt x="48992" y="38098"/>
                </a:lnTo>
                <a:lnTo>
                  <a:pt x="49404" y="32967"/>
                </a:lnTo>
                <a:close/>
                <a:moveTo>
                  <a:pt x="59696" y="32967"/>
                </a:moveTo>
                <a:lnTo>
                  <a:pt x="59696" y="48010"/>
                </a:lnTo>
                <a:lnTo>
                  <a:pt x="57954" y="48010"/>
                </a:lnTo>
                <a:lnTo>
                  <a:pt x="57954" y="41581"/>
                </a:lnTo>
                <a:lnTo>
                  <a:pt x="57448" y="48010"/>
                </a:lnTo>
                <a:lnTo>
                  <a:pt x="55516" y="48010"/>
                </a:lnTo>
                <a:lnTo>
                  <a:pt x="54978" y="41581"/>
                </a:lnTo>
                <a:lnTo>
                  <a:pt x="54978" y="48010"/>
                </a:lnTo>
                <a:lnTo>
                  <a:pt x="53267" y="48010"/>
                </a:lnTo>
                <a:lnTo>
                  <a:pt x="53267" y="32967"/>
                </a:lnTo>
                <a:lnTo>
                  <a:pt x="56054" y="32967"/>
                </a:lnTo>
                <a:lnTo>
                  <a:pt x="56466" y="38098"/>
                </a:lnTo>
                <a:lnTo>
                  <a:pt x="56878" y="32967"/>
                </a:lnTo>
                <a:close/>
                <a:moveTo>
                  <a:pt x="67170" y="32967"/>
                </a:moveTo>
                <a:lnTo>
                  <a:pt x="67170" y="48010"/>
                </a:lnTo>
                <a:lnTo>
                  <a:pt x="65428" y="48010"/>
                </a:lnTo>
                <a:lnTo>
                  <a:pt x="65428" y="41581"/>
                </a:lnTo>
                <a:lnTo>
                  <a:pt x="64922" y="48010"/>
                </a:lnTo>
                <a:lnTo>
                  <a:pt x="62990" y="48010"/>
                </a:lnTo>
                <a:lnTo>
                  <a:pt x="62483" y="41581"/>
                </a:lnTo>
                <a:lnTo>
                  <a:pt x="62483" y="48010"/>
                </a:lnTo>
                <a:lnTo>
                  <a:pt x="60741" y="48010"/>
                </a:lnTo>
                <a:lnTo>
                  <a:pt x="60741" y="32967"/>
                </a:lnTo>
                <a:lnTo>
                  <a:pt x="63528" y="32967"/>
                </a:lnTo>
                <a:lnTo>
                  <a:pt x="63940" y="38098"/>
                </a:lnTo>
                <a:lnTo>
                  <a:pt x="64383" y="32967"/>
                </a:lnTo>
                <a:close/>
                <a:moveTo>
                  <a:pt x="74644" y="32967"/>
                </a:moveTo>
                <a:lnTo>
                  <a:pt x="74644" y="48010"/>
                </a:lnTo>
                <a:lnTo>
                  <a:pt x="72902" y="48010"/>
                </a:lnTo>
                <a:lnTo>
                  <a:pt x="72902" y="41581"/>
                </a:lnTo>
                <a:lnTo>
                  <a:pt x="72395" y="48010"/>
                </a:lnTo>
                <a:lnTo>
                  <a:pt x="70464" y="48010"/>
                </a:lnTo>
                <a:lnTo>
                  <a:pt x="69957" y="41581"/>
                </a:lnTo>
                <a:lnTo>
                  <a:pt x="69957" y="48010"/>
                </a:lnTo>
                <a:lnTo>
                  <a:pt x="68215" y="48010"/>
                </a:lnTo>
                <a:lnTo>
                  <a:pt x="68215" y="32967"/>
                </a:lnTo>
                <a:lnTo>
                  <a:pt x="71002" y="32967"/>
                </a:lnTo>
                <a:lnTo>
                  <a:pt x="71445" y="38098"/>
                </a:lnTo>
                <a:lnTo>
                  <a:pt x="71857" y="32967"/>
                </a:lnTo>
                <a:close/>
                <a:moveTo>
                  <a:pt x="82118" y="32967"/>
                </a:moveTo>
                <a:lnTo>
                  <a:pt x="82118" y="48010"/>
                </a:lnTo>
                <a:lnTo>
                  <a:pt x="80376" y="48010"/>
                </a:lnTo>
                <a:lnTo>
                  <a:pt x="80376" y="41581"/>
                </a:lnTo>
                <a:lnTo>
                  <a:pt x="79869" y="48010"/>
                </a:lnTo>
                <a:lnTo>
                  <a:pt x="77969" y="48010"/>
                </a:lnTo>
                <a:lnTo>
                  <a:pt x="77431" y="41581"/>
                </a:lnTo>
                <a:lnTo>
                  <a:pt x="77431" y="48010"/>
                </a:lnTo>
                <a:lnTo>
                  <a:pt x="75689" y="48010"/>
                </a:lnTo>
                <a:lnTo>
                  <a:pt x="75689" y="32967"/>
                </a:lnTo>
                <a:lnTo>
                  <a:pt x="78508" y="32967"/>
                </a:lnTo>
                <a:lnTo>
                  <a:pt x="78919" y="38098"/>
                </a:lnTo>
                <a:lnTo>
                  <a:pt x="79331" y="32967"/>
                </a:lnTo>
                <a:close/>
                <a:moveTo>
                  <a:pt x="89623" y="32967"/>
                </a:moveTo>
                <a:lnTo>
                  <a:pt x="89623" y="48010"/>
                </a:lnTo>
                <a:lnTo>
                  <a:pt x="87882" y="48010"/>
                </a:lnTo>
                <a:lnTo>
                  <a:pt x="87882" y="41581"/>
                </a:lnTo>
                <a:lnTo>
                  <a:pt x="87343" y="48010"/>
                </a:lnTo>
                <a:lnTo>
                  <a:pt x="85443" y="48010"/>
                </a:lnTo>
                <a:lnTo>
                  <a:pt x="84905" y="41581"/>
                </a:lnTo>
                <a:lnTo>
                  <a:pt x="84905" y="48010"/>
                </a:lnTo>
                <a:lnTo>
                  <a:pt x="83163" y="48010"/>
                </a:lnTo>
                <a:lnTo>
                  <a:pt x="83163" y="32967"/>
                </a:lnTo>
                <a:lnTo>
                  <a:pt x="85982" y="32967"/>
                </a:lnTo>
                <a:lnTo>
                  <a:pt x="86393" y="38098"/>
                </a:lnTo>
                <a:lnTo>
                  <a:pt x="86805" y="32967"/>
                </a:lnTo>
                <a:close/>
                <a:moveTo>
                  <a:pt x="97097" y="32967"/>
                </a:moveTo>
                <a:lnTo>
                  <a:pt x="97097" y="48010"/>
                </a:lnTo>
                <a:lnTo>
                  <a:pt x="95356" y="48010"/>
                </a:lnTo>
                <a:lnTo>
                  <a:pt x="95356" y="41581"/>
                </a:lnTo>
                <a:lnTo>
                  <a:pt x="94817" y="48010"/>
                </a:lnTo>
                <a:lnTo>
                  <a:pt x="92917" y="48010"/>
                </a:lnTo>
                <a:lnTo>
                  <a:pt x="92379" y="41581"/>
                </a:lnTo>
                <a:lnTo>
                  <a:pt x="92379" y="48010"/>
                </a:lnTo>
                <a:lnTo>
                  <a:pt x="90637" y="48010"/>
                </a:lnTo>
                <a:lnTo>
                  <a:pt x="90637" y="32967"/>
                </a:lnTo>
                <a:lnTo>
                  <a:pt x="93455" y="32967"/>
                </a:lnTo>
                <a:lnTo>
                  <a:pt x="93867" y="38098"/>
                </a:lnTo>
                <a:lnTo>
                  <a:pt x="94279" y="32967"/>
                </a:lnTo>
                <a:close/>
                <a:moveTo>
                  <a:pt x="104571" y="32967"/>
                </a:moveTo>
                <a:lnTo>
                  <a:pt x="104571" y="48010"/>
                </a:lnTo>
                <a:lnTo>
                  <a:pt x="102829" y="48010"/>
                </a:lnTo>
                <a:lnTo>
                  <a:pt x="102829" y="41581"/>
                </a:lnTo>
                <a:lnTo>
                  <a:pt x="102323" y="48010"/>
                </a:lnTo>
                <a:lnTo>
                  <a:pt x="100391" y="48010"/>
                </a:lnTo>
                <a:lnTo>
                  <a:pt x="99853" y="41581"/>
                </a:lnTo>
                <a:lnTo>
                  <a:pt x="99853" y="48010"/>
                </a:lnTo>
                <a:lnTo>
                  <a:pt x="98142" y="48010"/>
                </a:lnTo>
                <a:lnTo>
                  <a:pt x="98142" y="32967"/>
                </a:lnTo>
                <a:lnTo>
                  <a:pt x="100929" y="32967"/>
                </a:lnTo>
                <a:lnTo>
                  <a:pt x="101341" y="38098"/>
                </a:lnTo>
                <a:lnTo>
                  <a:pt x="101753" y="32967"/>
                </a:lnTo>
                <a:close/>
                <a:moveTo>
                  <a:pt x="112045" y="32967"/>
                </a:moveTo>
                <a:lnTo>
                  <a:pt x="112045" y="48010"/>
                </a:lnTo>
                <a:lnTo>
                  <a:pt x="110303" y="48010"/>
                </a:lnTo>
                <a:lnTo>
                  <a:pt x="110303" y="41581"/>
                </a:lnTo>
                <a:lnTo>
                  <a:pt x="109797" y="48010"/>
                </a:lnTo>
                <a:lnTo>
                  <a:pt x="107865" y="48010"/>
                </a:lnTo>
                <a:lnTo>
                  <a:pt x="107358" y="41581"/>
                </a:lnTo>
                <a:lnTo>
                  <a:pt x="107358" y="48010"/>
                </a:lnTo>
                <a:lnTo>
                  <a:pt x="105616" y="48010"/>
                </a:lnTo>
                <a:lnTo>
                  <a:pt x="105616" y="32967"/>
                </a:lnTo>
                <a:lnTo>
                  <a:pt x="108403" y="32967"/>
                </a:lnTo>
                <a:lnTo>
                  <a:pt x="108815" y="38098"/>
                </a:lnTo>
                <a:lnTo>
                  <a:pt x="109258" y="32967"/>
                </a:lnTo>
                <a:close/>
                <a:moveTo>
                  <a:pt x="119519" y="32967"/>
                </a:moveTo>
                <a:lnTo>
                  <a:pt x="119519" y="48010"/>
                </a:lnTo>
                <a:lnTo>
                  <a:pt x="117777" y="48010"/>
                </a:lnTo>
                <a:lnTo>
                  <a:pt x="117777" y="41581"/>
                </a:lnTo>
                <a:lnTo>
                  <a:pt x="117271" y="48010"/>
                </a:lnTo>
                <a:lnTo>
                  <a:pt x="115339" y="48010"/>
                </a:lnTo>
                <a:lnTo>
                  <a:pt x="114832" y="41581"/>
                </a:lnTo>
                <a:lnTo>
                  <a:pt x="114832" y="48010"/>
                </a:lnTo>
                <a:lnTo>
                  <a:pt x="113090" y="48010"/>
                </a:lnTo>
                <a:lnTo>
                  <a:pt x="113090" y="32967"/>
                </a:lnTo>
                <a:lnTo>
                  <a:pt x="115877" y="32967"/>
                </a:lnTo>
                <a:lnTo>
                  <a:pt x="116320" y="38098"/>
                </a:lnTo>
                <a:lnTo>
                  <a:pt x="116732" y="32967"/>
                </a:lnTo>
                <a:close/>
                <a:moveTo>
                  <a:pt x="126993" y="32967"/>
                </a:moveTo>
                <a:lnTo>
                  <a:pt x="126993" y="48010"/>
                </a:lnTo>
                <a:lnTo>
                  <a:pt x="125283" y="48010"/>
                </a:lnTo>
                <a:lnTo>
                  <a:pt x="125283" y="41581"/>
                </a:lnTo>
                <a:lnTo>
                  <a:pt x="124744" y="48010"/>
                </a:lnTo>
                <a:lnTo>
                  <a:pt x="122813" y="48010"/>
                </a:lnTo>
                <a:lnTo>
                  <a:pt x="122306" y="41581"/>
                </a:lnTo>
                <a:lnTo>
                  <a:pt x="122306" y="48010"/>
                </a:lnTo>
                <a:lnTo>
                  <a:pt x="120564" y="48010"/>
                </a:lnTo>
                <a:lnTo>
                  <a:pt x="120564" y="32967"/>
                </a:lnTo>
                <a:lnTo>
                  <a:pt x="123351" y="32967"/>
                </a:lnTo>
                <a:lnTo>
                  <a:pt x="123794" y="38098"/>
                </a:lnTo>
                <a:lnTo>
                  <a:pt x="124206" y="32967"/>
                </a:lnTo>
                <a:close/>
                <a:moveTo>
                  <a:pt x="134467" y="32967"/>
                </a:moveTo>
                <a:lnTo>
                  <a:pt x="134467" y="48010"/>
                </a:lnTo>
                <a:lnTo>
                  <a:pt x="132757" y="48010"/>
                </a:lnTo>
                <a:lnTo>
                  <a:pt x="132757" y="41581"/>
                </a:lnTo>
                <a:lnTo>
                  <a:pt x="132218" y="48010"/>
                </a:lnTo>
                <a:lnTo>
                  <a:pt x="130318" y="48010"/>
                </a:lnTo>
                <a:lnTo>
                  <a:pt x="129780" y="41581"/>
                </a:lnTo>
                <a:lnTo>
                  <a:pt x="129780" y="48010"/>
                </a:lnTo>
                <a:lnTo>
                  <a:pt x="128038" y="48010"/>
                </a:lnTo>
                <a:lnTo>
                  <a:pt x="128038" y="32967"/>
                </a:lnTo>
                <a:lnTo>
                  <a:pt x="130857" y="32967"/>
                </a:lnTo>
                <a:lnTo>
                  <a:pt x="131268" y="38098"/>
                </a:lnTo>
                <a:lnTo>
                  <a:pt x="131680" y="32967"/>
                </a:lnTo>
                <a:close/>
                <a:moveTo>
                  <a:pt x="141941" y="32967"/>
                </a:moveTo>
                <a:lnTo>
                  <a:pt x="141941" y="48010"/>
                </a:lnTo>
                <a:lnTo>
                  <a:pt x="140231" y="48010"/>
                </a:lnTo>
                <a:lnTo>
                  <a:pt x="140231" y="41581"/>
                </a:lnTo>
                <a:lnTo>
                  <a:pt x="139692" y="48010"/>
                </a:lnTo>
                <a:lnTo>
                  <a:pt x="137792" y="48010"/>
                </a:lnTo>
                <a:lnTo>
                  <a:pt x="137254" y="41581"/>
                </a:lnTo>
                <a:lnTo>
                  <a:pt x="137254" y="48010"/>
                </a:lnTo>
                <a:lnTo>
                  <a:pt x="135512" y="48010"/>
                </a:lnTo>
                <a:lnTo>
                  <a:pt x="135512" y="32967"/>
                </a:lnTo>
                <a:lnTo>
                  <a:pt x="138330" y="32967"/>
                </a:lnTo>
                <a:lnTo>
                  <a:pt x="138742" y="38098"/>
                </a:lnTo>
                <a:lnTo>
                  <a:pt x="139154" y="32967"/>
                </a:lnTo>
                <a:close/>
                <a:moveTo>
                  <a:pt x="149446" y="32967"/>
                </a:moveTo>
                <a:lnTo>
                  <a:pt x="149446" y="48010"/>
                </a:lnTo>
                <a:lnTo>
                  <a:pt x="147705" y="48010"/>
                </a:lnTo>
                <a:lnTo>
                  <a:pt x="147705" y="41581"/>
                </a:lnTo>
                <a:lnTo>
                  <a:pt x="147166" y="48010"/>
                </a:lnTo>
                <a:lnTo>
                  <a:pt x="145266" y="48010"/>
                </a:lnTo>
                <a:lnTo>
                  <a:pt x="144728" y="41581"/>
                </a:lnTo>
                <a:lnTo>
                  <a:pt x="144728" y="48010"/>
                </a:lnTo>
                <a:lnTo>
                  <a:pt x="142986" y="48010"/>
                </a:lnTo>
                <a:lnTo>
                  <a:pt x="142986" y="32967"/>
                </a:lnTo>
                <a:lnTo>
                  <a:pt x="145804" y="32967"/>
                </a:lnTo>
                <a:lnTo>
                  <a:pt x="146216" y="38098"/>
                </a:lnTo>
                <a:lnTo>
                  <a:pt x="146628" y="32967"/>
                </a:lnTo>
                <a:close/>
                <a:moveTo>
                  <a:pt x="156920" y="32967"/>
                </a:moveTo>
                <a:lnTo>
                  <a:pt x="156920" y="48010"/>
                </a:lnTo>
                <a:lnTo>
                  <a:pt x="155178" y="48010"/>
                </a:lnTo>
                <a:lnTo>
                  <a:pt x="155178" y="41581"/>
                </a:lnTo>
                <a:lnTo>
                  <a:pt x="154640" y="48010"/>
                </a:lnTo>
                <a:lnTo>
                  <a:pt x="152740" y="48010"/>
                </a:lnTo>
                <a:lnTo>
                  <a:pt x="152233" y="41581"/>
                </a:lnTo>
                <a:lnTo>
                  <a:pt x="152233" y="48010"/>
                </a:lnTo>
                <a:lnTo>
                  <a:pt x="150491" y="48010"/>
                </a:lnTo>
                <a:lnTo>
                  <a:pt x="150491" y="32967"/>
                </a:lnTo>
                <a:lnTo>
                  <a:pt x="153278" y="32967"/>
                </a:lnTo>
                <a:lnTo>
                  <a:pt x="153690" y="38098"/>
                </a:lnTo>
                <a:lnTo>
                  <a:pt x="154133" y="32967"/>
                </a:lnTo>
                <a:close/>
                <a:moveTo>
                  <a:pt x="164394" y="32967"/>
                </a:moveTo>
                <a:lnTo>
                  <a:pt x="164394" y="48010"/>
                </a:lnTo>
                <a:lnTo>
                  <a:pt x="162652" y="48010"/>
                </a:lnTo>
                <a:lnTo>
                  <a:pt x="162652" y="41581"/>
                </a:lnTo>
                <a:lnTo>
                  <a:pt x="162146" y="48010"/>
                </a:lnTo>
                <a:lnTo>
                  <a:pt x="160214" y="48010"/>
                </a:lnTo>
                <a:lnTo>
                  <a:pt x="159707" y="41581"/>
                </a:lnTo>
                <a:lnTo>
                  <a:pt x="159707" y="48010"/>
                </a:lnTo>
                <a:lnTo>
                  <a:pt x="157965" y="48010"/>
                </a:lnTo>
                <a:lnTo>
                  <a:pt x="157965" y="32967"/>
                </a:lnTo>
                <a:lnTo>
                  <a:pt x="160752" y="32967"/>
                </a:lnTo>
                <a:lnTo>
                  <a:pt x="161164" y="38098"/>
                </a:lnTo>
                <a:lnTo>
                  <a:pt x="161607" y="32967"/>
                </a:lnTo>
                <a:close/>
                <a:moveTo>
                  <a:pt x="171868" y="32967"/>
                </a:moveTo>
                <a:lnTo>
                  <a:pt x="171868" y="48010"/>
                </a:lnTo>
                <a:lnTo>
                  <a:pt x="170126" y="48010"/>
                </a:lnTo>
                <a:lnTo>
                  <a:pt x="170126" y="41581"/>
                </a:lnTo>
                <a:lnTo>
                  <a:pt x="169620" y="48010"/>
                </a:lnTo>
                <a:lnTo>
                  <a:pt x="167688" y="48010"/>
                </a:lnTo>
                <a:lnTo>
                  <a:pt x="167181" y="41581"/>
                </a:lnTo>
                <a:lnTo>
                  <a:pt x="167181" y="48010"/>
                </a:lnTo>
                <a:lnTo>
                  <a:pt x="165439" y="48010"/>
                </a:lnTo>
                <a:lnTo>
                  <a:pt x="165439" y="32967"/>
                </a:lnTo>
                <a:lnTo>
                  <a:pt x="168226" y="32967"/>
                </a:lnTo>
                <a:lnTo>
                  <a:pt x="168638" y="38098"/>
                </a:lnTo>
                <a:lnTo>
                  <a:pt x="169081" y="32967"/>
                </a:lnTo>
                <a:close/>
                <a:moveTo>
                  <a:pt x="179342" y="32967"/>
                </a:moveTo>
                <a:lnTo>
                  <a:pt x="179342" y="48010"/>
                </a:lnTo>
                <a:lnTo>
                  <a:pt x="177600" y="48010"/>
                </a:lnTo>
                <a:lnTo>
                  <a:pt x="177600" y="41581"/>
                </a:lnTo>
                <a:lnTo>
                  <a:pt x="177093" y="48010"/>
                </a:lnTo>
                <a:lnTo>
                  <a:pt x="175193" y="48010"/>
                </a:lnTo>
                <a:lnTo>
                  <a:pt x="174655" y="41581"/>
                </a:lnTo>
                <a:lnTo>
                  <a:pt x="174655" y="48010"/>
                </a:lnTo>
                <a:lnTo>
                  <a:pt x="172913" y="48010"/>
                </a:lnTo>
                <a:lnTo>
                  <a:pt x="172913" y="32967"/>
                </a:lnTo>
                <a:lnTo>
                  <a:pt x="175732" y="32967"/>
                </a:lnTo>
                <a:lnTo>
                  <a:pt x="176143" y="38098"/>
                </a:lnTo>
                <a:lnTo>
                  <a:pt x="176555" y="32967"/>
                </a:lnTo>
                <a:close/>
                <a:moveTo>
                  <a:pt x="186816" y="32967"/>
                </a:moveTo>
                <a:lnTo>
                  <a:pt x="186816" y="48010"/>
                </a:lnTo>
                <a:lnTo>
                  <a:pt x="185106" y="48010"/>
                </a:lnTo>
                <a:lnTo>
                  <a:pt x="185106" y="41581"/>
                </a:lnTo>
                <a:lnTo>
                  <a:pt x="184567" y="48010"/>
                </a:lnTo>
                <a:lnTo>
                  <a:pt x="182667" y="48010"/>
                </a:lnTo>
                <a:lnTo>
                  <a:pt x="182129" y="41581"/>
                </a:lnTo>
                <a:lnTo>
                  <a:pt x="182129" y="48010"/>
                </a:lnTo>
                <a:lnTo>
                  <a:pt x="180387" y="48010"/>
                </a:lnTo>
                <a:lnTo>
                  <a:pt x="180387" y="32967"/>
                </a:lnTo>
                <a:lnTo>
                  <a:pt x="183206" y="32967"/>
                </a:lnTo>
                <a:lnTo>
                  <a:pt x="183617" y="38098"/>
                </a:lnTo>
                <a:lnTo>
                  <a:pt x="184029" y="32967"/>
                </a:lnTo>
                <a:close/>
                <a:moveTo>
                  <a:pt x="194321" y="32967"/>
                </a:moveTo>
                <a:lnTo>
                  <a:pt x="194321" y="48010"/>
                </a:lnTo>
                <a:lnTo>
                  <a:pt x="192580" y="48010"/>
                </a:lnTo>
                <a:lnTo>
                  <a:pt x="192580" y="41581"/>
                </a:lnTo>
                <a:lnTo>
                  <a:pt x="192041" y="48010"/>
                </a:lnTo>
                <a:lnTo>
                  <a:pt x="190141" y="48010"/>
                </a:lnTo>
                <a:lnTo>
                  <a:pt x="189603" y="41581"/>
                </a:lnTo>
                <a:lnTo>
                  <a:pt x="189603" y="48010"/>
                </a:lnTo>
                <a:lnTo>
                  <a:pt x="187861" y="48010"/>
                </a:lnTo>
                <a:lnTo>
                  <a:pt x="187861" y="32967"/>
                </a:lnTo>
                <a:lnTo>
                  <a:pt x="190679" y="32967"/>
                </a:lnTo>
                <a:lnTo>
                  <a:pt x="191091" y="38098"/>
                </a:lnTo>
                <a:lnTo>
                  <a:pt x="191503" y="32967"/>
                </a:lnTo>
                <a:close/>
                <a:moveTo>
                  <a:pt x="201795" y="32967"/>
                </a:moveTo>
                <a:lnTo>
                  <a:pt x="201795" y="48010"/>
                </a:lnTo>
                <a:lnTo>
                  <a:pt x="200054" y="48010"/>
                </a:lnTo>
                <a:lnTo>
                  <a:pt x="200054" y="41581"/>
                </a:lnTo>
                <a:lnTo>
                  <a:pt x="199515" y="48010"/>
                </a:lnTo>
                <a:lnTo>
                  <a:pt x="197615" y="48010"/>
                </a:lnTo>
                <a:lnTo>
                  <a:pt x="197077" y="41581"/>
                </a:lnTo>
                <a:lnTo>
                  <a:pt x="197077" y="48010"/>
                </a:lnTo>
                <a:lnTo>
                  <a:pt x="195366" y="48010"/>
                </a:lnTo>
                <a:lnTo>
                  <a:pt x="195366" y="32967"/>
                </a:lnTo>
                <a:lnTo>
                  <a:pt x="198153" y="32967"/>
                </a:lnTo>
                <a:lnTo>
                  <a:pt x="198565" y="38098"/>
                </a:lnTo>
                <a:lnTo>
                  <a:pt x="198977" y="32967"/>
                </a:lnTo>
                <a:close/>
                <a:moveTo>
                  <a:pt x="209269" y="32967"/>
                </a:moveTo>
                <a:lnTo>
                  <a:pt x="209269" y="48010"/>
                </a:lnTo>
                <a:lnTo>
                  <a:pt x="207527" y="48010"/>
                </a:lnTo>
                <a:lnTo>
                  <a:pt x="207527" y="41581"/>
                </a:lnTo>
                <a:lnTo>
                  <a:pt x="207021" y="48010"/>
                </a:lnTo>
                <a:lnTo>
                  <a:pt x="205089" y="48010"/>
                </a:lnTo>
                <a:lnTo>
                  <a:pt x="204582" y="41581"/>
                </a:lnTo>
                <a:lnTo>
                  <a:pt x="204582" y="48010"/>
                </a:lnTo>
                <a:lnTo>
                  <a:pt x="202840" y="48010"/>
                </a:lnTo>
                <a:lnTo>
                  <a:pt x="202840" y="32967"/>
                </a:lnTo>
                <a:lnTo>
                  <a:pt x="205627" y="32967"/>
                </a:lnTo>
                <a:lnTo>
                  <a:pt x="206039" y="38098"/>
                </a:lnTo>
                <a:lnTo>
                  <a:pt x="206451" y="32967"/>
                </a:lnTo>
                <a:close/>
                <a:moveTo>
                  <a:pt x="216743" y="32967"/>
                </a:moveTo>
                <a:lnTo>
                  <a:pt x="216743" y="48010"/>
                </a:lnTo>
                <a:lnTo>
                  <a:pt x="215001" y="48010"/>
                </a:lnTo>
                <a:lnTo>
                  <a:pt x="215001" y="41581"/>
                </a:lnTo>
                <a:lnTo>
                  <a:pt x="214495" y="48010"/>
                </a:lnTo>
                <a:lnTo>
                  <a:pt x="212563" y="48010"/>
                </a:lnTo>
                <a:lnTo>
                  <a:pt x="212056" y="41581"/>
                </a:lnTo>
                <a:lnTo>
                  <a:pt x="212056" y="48010"/>
                </a:lnTo>
                <a:lnTo>
                  <a:pt x="210314" y="48010"/>
                </a:lnTo>
                <a:lnTo>
                  <a:pt x="210314" y="32967"/>
                </a:lnTo>
                <a:lnTo>
                  <a:pt x="213101" y="32967"/>
                </a:lnTo>
                <a:lnTo>
                  <a:pt x="213513" y="38098"/>
                </a:lnTo>
                <a:lnTo>
                  <a:pt x="213956" y="32967"/>
                </a:lnTo>
                <a:close/>
                <a:moveTo>
                  <a:pt x="224217" y="32967"/>
                </a:moveTo>
                <a:lnTo>
                  <a:pt x="224217" y="48010"/>
                </a:lnTo>
                <a:lnTo>
                  <a:pt x="222475" y="48010"/>
                </a:lnTo>
                <a:lnTo>
                  <a:pt x="222475" y="41581"/>
                </a:lnTo>
                <a:lnTo>
                  <a:pt x="221969" y="48010"/>
                </a:lnTo>
                <a:lnTo>
                  <a:pt x="220037" y="48010"/>
                </a:lnTo>
                <a:lnTo>
                  <a:pt x="219530" y="41581"/>
                </a:lnTo>
                <a:lnTo>
                  <a:pt x="219530" y="48010"/>
                </a:lnTo>
                <a:lnTo>
                  <a:pt x="217788" y="48010"/>
                </a:lnTo>
                <a:lnTo>
                  <a:pt x="217788" y="32967"/>
                </a:lnTo>
                <a:lnTo>
                  <a:pt x="220575" y="32967"/>
                </a:lnTo>
                <a:lnTo>
                  <a:pt x="221018" y="38098"/>
                </a:lnTo>
                <a:lnTo>
                  <a:pt x="221430" y="32967"/>
                </a:lnTo>
                <a:close/>
                <a:moveTo>
                  <a:pt x="231691" y="32967"/>
                </a:moveTo>
                <a:lnTo>
                  <a:pt x="231691" y="48010"/>
                </a:lnTo>
                <a:lnTo>
                  <a:pt x="229981" y="48010"/>
                </a:lnTo>
                <a:lnTo>
                  <a:pt x="229981" y="41581"/>
                </a:lnTo>
                <a:lnTo>
                  <a:pt x="229442" y="48010"/>
                </a:lnTo>
                <a:lnTo>
                  <a:pt x="227542" y="48010"/>
                </a:lnTo>
                <a:lnTo>
                  <a:pt x="227004" y="41581"/>
                </a:lnTo>
                <a:lnTo>
                  <a:pt x="227004" y="48010"/>
                </a:lnTo>
                <a:lnTo>
                  <a:pt x="225262" y="48010"/>
                </a:lnTo>
                <a:lnTo>
                  <a:pt x="225262" y="32967"/>
                </a:lnTo>
                <a:lnTo>
                  <a:pt x="228049" y="32967"/>
                </a:lnTo>
                <a:lnTo>
                  <a:pt x="228492" y="38098"/>
                </a:lnTo>
                <a:lnTo>
                  <a:pt x="228904" y="32967"/>
                </a:lnTo>
                <a:close/>
                <a:moveTo>
                  <a:pt x="239165" y="32967"/>
                </a:moveTo>
                <a:lnTo>
                  <a:pt x="239165" y="48010"/>
                </a:lnTo>
                <a:lnTo>
                  <a:pt x="237455" y="48010"/>
                </a:lnTo>
                <a:lnTo>
                  <a:pt x="237455" y="41581"/>
                </a:lnTo>
                <a:lnTo>
                  <a:pt x="236916" y="48010"/>
                </a:lnTo>
                <a:lnTo>
                  <a:pt x="235016" y="48010"/>
                </a:lnTo>
                <a:lnTo>
                  <a:pt x="234478" y="41581"/>
                </a:lnTo>
                <a:lnTo>
                  <a:pt x="234478" y="48010"/>
                </a:lnTo>
                <a:lnTo>
                  <a:pt x="232736" y="48010"/>
                </a:lnTo>
                <a:lnTo>
                  <a:pt x="232736" y="32967"/>
                </a:lnTo>
                <a:lnTo>
                  <a:pt x="235555" y="32967"/>
                </a:lnTo>
                <a:lnTo>
                  <a:pt x="235966" y="38098"/>
                </a:lnTo>
                <a:lnTo>
                  <a:pt x="236378" y="32967"/>
                </a:lnTo>
                <a:close/>
                <a:moveTo>
                  <a:pt x="246670" y="32967"/>
                </a:moveTo>
                <a:lnTo>
                  <a:pt x="246670" y="48010"/>
                </a:lnTo>
                <a:lnTo>
                  <a:pt x="244929" y="48010"/>
                </a:lnTo>
                <a:lnTo>
                  <a:pt x="244929" y="41581"/>
                </a:lnTo>
                <a:lnTo>
                  <a:pt x="244390" y="48010"/>
                </a:lnTo>
                <a:lnTo>
                  <a:pt x="242490" y="48010"/>
                </a:lnTo>
                <a:lnTo>
                  <a:pt x="241952" y="41581"/>
                </a:lnTo>
                <a:lnTo>
                  <a:pt x="241952" y="48010"/>
                </a:lnTo>
                <a:lnTo>
                  <a:pt x="240242" y="48010"/>
                </a:lnTo>
                <a:lnTo>
                  <a:pt x="240242" y="32967"/>
                </a:lnTo>
                <a:lnTo>
                  <a:pt x="243028" y="32967"/>
                </a:lnTo>
                <a:lnTo>
                  <a:pt x="243440" y="38098"/>
                </a:lnTo>
                <a:lnTo>
                  <a:pt x="243852" y="32967"/>
                </a:lnTo>
                <a:close/>
                <a:moveTo>
                  <a:pt x="254144" y="32967"/>
                </a:moveTo>
                <a:lnTo>
                  <a:pt x="254144" y="48010"/>
                </a:lnTo>
                <a:lnTo>
                  <a:pt x="252402" y="48010"/>
                </a:lnTo>
                <a:lnTo>
                  <a:pt x="252402" y="41581"/>
                </a:lnTo>
                <a:lnTo>
                  <a:pt x="251864" y="48010"/>
                </a:lnTo>
                <a:lnTo>
                  <a:pt x="249964" y="48010"/>
                </a:lnTo>
                <a:lnTo>
                  <a:pt x="249426" y="41581"/>
                </a:lnTo>
                <a:lnTo>
                  <a:pt x="249426" y="48010"/>
                </a:lnTo>
                <a:lnTo>
                  <a:pt x="247715" y="48010"/>
                </a:lnTo>
                <a:lnTo>
                  <a:pt x="247715" y="32967"/>
                </a:lnTo>
                <a:lnTo>
                  <a:pt x="250502" y="32967"/>
                </a:lnTo>
                <a:lnTo>
                  <a:pt x="250914" y="38098"/>
                </a:lnTo>
                <a:lnTo>
                  <a:pt x="251326" y="32967"/>
                </a:lnTo>
                <a:close/>
                <a:moveTo>
                  <a:pt x="261618" y="32967"/>
                </a:moveTo>
                <a:lnTo>
                  <a:pt x="261618" y="48010"/>
                </a:lnTo>
                <a:lnTo>
                  <a:pt x="259876" y="48010"/>
                </a:lnTo>
                <a:lnTo>
                  <a:pt x="259876" y="41581"/>
                </a:lnTo>
                <a:lnTo>
                  <a:pt x="259338" y="48010"/>
                </a:lnTo>
                <a:lnTo>
                  <a:pt x="257438" y="48010"/>
                </a:lnTo>
                <a:lnTo>
                  <a:pt x="256899" y="41581"/>
                </a:lnTo>
                <a:lnTo>
                  <a:pt x="256899" y="48010"/>
                </a:lnTo>
                <a:lnTo>
                  <a:pt x="255189" y="48010"/>
                </a:lnTo>
                <a:lnTo>
                  <a:pt x="255189" y="32967"/>
                </a:lnTo>
                <a:lnTo>
                  <a:pt x="257976" y="32967"/>
                </a:lnTo>
                <a:lnTo>
                  <a:pt x="258388" y="38098"/>
                </a:lnTo>
                <a:lnTo>
                  <a:pt x="258831" y="32967"/>
                </a:lnTo>
                <a:close/>
                <a:moveTo>
                  <a:pt x="269092" y="32967"/>
                </a:moveTo>
                <a:lnTo>
                  <a:pt x="269092" y="48010"/>
                </a:lnTo>
                <a:lnTo>
                  <a:pt x="267350" y="48010"/>
                </a:lnTo>
                <a:lnTo>
                  <a:pt x="267350" y="41581"/>
                </a:lnTo>
                <a:lnTo>
                  <a:pt x="266844" y="48010"/>
                </a:lnTo>
                <a:lnTo>
                  <a:pt x="264912" y="48010"/>
                </a:lnTo>
                <a:lnTo>
                  <a:pt x="264405" y="41581"/>
                </a:lnTo>
                <a:lnTo>
                  <a:pt x="264405" y="48010"/>
                </a:lnTo>
                <a:lnTo>
                  <a:pt x="262663" y="48010"/>
                </a:lnTo>
                <a:lnTo>
                  <a:pt x="262663" y="32967"/>
                </a:lnTo>
                <a:lnTo>
                  <a:pt x="265450" y="32967"/>
                </a:lnTo>
                <a:lnTo>
                  <a:pt x="265862" y="38098"/>
                </a:lnTo>
                <a:lnTo>
                  <a:pt x="266305" y="32967"/>
                </a:lnTo>
                <a:close/>
                <a:moveTo>
                  <a:pt x="276566" y="32967"/>
                </a:moveTo>
                <a:lnTo>
                  <a:pt x="276566" y="48010"/>
                </a:lnTo>
                <a:lnTo>
                  <a:pt x="274824" y="48010"/>
                </a:lnTo>
                <a:lnTo>
                  <a:pt x="274824" y="41581"/>
                </a:lnTo>
                <a:lnTo>
                  <a:pt x="274317" y="48010"/>
                </a:lnTo>
                <a:lnTo>
                  <a:pt x="272386" y="48010"/>
                </a:lnTo>
                <a:lnTo>
                  <a:pt x="271879" y="41581"/>
                </a:lnTo>
                <a:lnTo>
                  <a:pt x="271879" y="48010"/>
                </a:lnTo>
                <a:lnTo>
                  <a:pt x="270137" y="48010"/>
                </a:lnTo>
                <a:lnTo>
                  <a:pt x="270137" y="32967"/>
                </a:lnTo>
                <a:lnTo>
                  <a:pt x="272924" y="32967"/>
                </a:lnTo>
                <a:lnTo>
                  <a:pt x="273367" y="38098"/>
                </a:lnTo>
                <a:lnTo>
                  <a:pt x="273779" y="32967"/>
                </a:lnTo>
                <a:close/>
                <a:moveTo>
                  <a:pt x="284040" y="32967"/>
                </a:moveTo>
                <a:lnTo>
                  <a:pt x="284040" y="48010"/>
                </a:lnTo>
                <a:lnTo>
                  <a:pt x="282298" y="48010"/>
                </a:lnTo>
                <a:lnTo>
                  <a:pt x="282298" y="41581"/>
                </a:lnTo>
                <a:lnTo>
                  <a:pt x="281791" y="48010"/>
                </a:lnTo>
                <a:lnTo>
                  <a:pt x="279860" y="48010"/>
                </a:lnTo>
                <a:lnTo>
                  <a:pt x="279353" y="41581"/>
                </a:lnTo>
                <a:lnTo>
                  <a:pt x="279353" y="48010"/>
                </a:lnTo>
                <a:lnTo>
                  <a:pt x="277611" y="48010"/>
                </a:lnTo>
                <a:lnTo>
                  <a:pt x="277611" y="32967"/>
                </a:lnTo>
                <a:lnTo>
                  <a:pt x="280430" y="32967"/>
                </a:lnTo>
                <a:lnTo>
                  <a:pt x="280841" y="38098"/>
                </a:lnTo>
                <a:lnTo>
                  <a:pt x="281253" y="32967"/>
                </a:lnTo>
                <a:close/>
                <a:moveTo>
                  <a:pt x="7347" y="48833"/>
                </a:moveTo>
                <a:lnTo>
                  <a:pt x="7347" y="63876"/>
                </a:lnTo>
                <a:lnTo>
                  <a:pt x="5605" y="63876"/>
                </a:lnTo>
                <a:lnTo>
                  <a:pt x="5605" y="57479"/>
                </a:lnTo>
                <a:lnTo>
                  <a:pt x="5099" y="63876"/>
                </a:lnTo>
                <a:lnTo>
                  <a:pt x="3167" y="63876"/>
                </a:lnTo>
                <a:lnTo>
                  <a:pt x="2629" y="57479"/>
                </a:lnTo>
                <a:lnTo>
                  <a:pt x="2629" y="63876"/>
                </a:lnTo>
                <a:lnTo>
                  <a:pt x="918" y="63876"/>
                </a:lnTo>
                <a:lnTo>
                  <a:pt x="918" y="48833"/>
                </a:lnTo>
                <a:lnTo>
                  <a:pt x="3705" y="48833"/>
                </a:lnTo>
                <a:lnTo>
                  <a:pt x="4117" y="53964"/>
                </a:lnTo>
                <a:lnTo>
                  <a:pt x="4529" y="48833"/>
                </a:lnTo>
                <a:close/>
                <a:moveTo>
                  <a:pt x="14821" y="48833"/>
                </a:moveTo>
                <a:lnTo>
                  <a:pt x="14821" y="63876"/>
                </a:lnTo>
                <a:lnTo>
                  <a:pt x="13079" y="63876"/>
                </a:lnTo>
                <a:lnTo>
                  <a:pt x="13079" y="57479"/>
                </a:lnTo>
                <a:lnTo>
                  <a:pt x="12573" y="63876"/>
                </a:lnTo>
                <a:lnTo>
                  <a:pt x="10641" y="63876"/>
                </a:lnTo>
                <a:lnTo>
                  <a:pt x="10134" y="57479"/>
                </a:lnTo>
                <a:lnTo>
                  <a:pt x="10134" y="63876"/>
                </a:lnTo>
                <a:lnTo>
                  <a:pt x="8392" y="63876"/>
                </a:lnTo>
                <a:lnTo>
                  <a:pt x="8392" y="48833"/>
                </a:lnTo>
                <a:lnTo>
                  <a:pt x="11179" y="48833"/>
                </a:lnTo>
                <a:lnTo>
                  <a:pt x="11591" y="53964"/>
                </a:lnTo>
                <a:lnTo>
                  <a:pt x="12034" y="48833"/>
                </a:lnTo>
                <a:close/>
                <a:moveTo>
                  <a:pt x="22295" y="48833"/>
                </a:moveTo>
                <a:lnTo>
                  <a:pt x="22295" y="63876"/>
                </a:lnTo>
                <a:lnTo>
                  <a:pt x="20553" y="63876"/>
                </a:lnTo>
                <a:lnTo>
                  <a:pt x="20553" y="57479"/>
                </a:lnTo>
                <a:lnTo>
                  <a:pt x="20047" y="63876"/>
                </a:lnTo>
                <a:lnTo>
                  <a:pt x="18115" y="63876"/>
                </a:lnTo>
                <a:lnTo>
                  <a:pt x="17608" y="57479"/>
                </a:lnTo>
                <a:lnTo>
                  <a:pt x="17608" y="63876"/>
                </a:lnTo>
                <a:lnTo>
                  <a:pt x="15866" y="63876"/>
                </a:lnTo>
                <a:lnTo>
                  <a:pt x="15866" y="48833"/>
                </a:lnTo>
                <a:lnTo>
                  <a:pt x="18653" y="48833"/>
                </a:lnTo>
                <a:lnTo>
                  <a:pt x="19096" y="53964"/>
                </a:lnTo>
                <a:lnTo>
                  <a:pt x="19508" y="48833"/>
                </a:lnTo>
                <a:close/>
                <a:moveTo>
                  <a:pt x="29769" y="48833"/>
                </a:moveTo>
                <a:lnTo>
                  <a:pt x="29769" y="63876"/>
                </a:lnTo>
                <a:lnTo>
                  <a:pt x="28059" y="63876"/>
                </a:lnTo>
                <a:lnTo>
                  <a:pt x="28059" y="57479"/>
                </a:lnTo>
                <a:lnTo>
                  <a:pt x="27520" y="63876"/>
                </a:lnTo>
                <a:lnTo>
                  <a:pt x="25589" y="63876"/>
                </a:lnTo>
                <a:lnTo>
                  <a:pt x="25082" y="57479"/>
                </a:lnTo>
                <a:lnTo>
                  <a:pt x="25082" y="63876"/>
                </a:lnTo>
                <a:lnTo>
                  <a:pt x="23340" y="63876"/>
                </a:lnTo>
                <a:lnTo>
                  <a:pt x="23340" y="48833"/>
                </a:lnTo>
                <a:lnTo>
                  <a:pt x="26159" y="48833"/>
                </a:lnTo>
                <a:lnTo>
                  <a:pt x="26570" y="53964"/>
                </a:lnTo>
                <a:lnTo>
                  <a:pt x="26982" y="48833"/>
                </a:lnTo>
                <a:close/>
                <a:moveTo>
                  <a:pt x="37243" y="48833"/>
                </a:moveTo>
                <a:lnTo>
                  <a:pt x="37243" y="63876"/>
                </a:lnTo>
                <a:lnTo>
                  <a:pt x="35533" y="63876"/>
                </a:lnTo>
                <a:lnTo>
                  <a:pt x="35533" y="57479"/>
                </a:lnTo>
                <a:lnTo>
                  <a:pt x="34994" y="63876"/>
                </a:lnTo>
                <a:lnTo>
                  <a:pt x="33094" y="63876"/>
                </a:lnTo>
                <a:lnTo>
                  <a:pt x="32556" y="57479"/>
                </a:lnTo>
                <a:lnTo>
                  <a:pt x="32556" y="63876"/>
                </a:lnTo>
                <a:lnTo>
                  <a:pt x="30814" y="63876"/>
                </a:lnTo>
                <a:lnTo>
                  <a:pt x="30814" y="48833"/>
                </a:lnTo>
                <a:lnTo>
                  <a:pt x="33633" y="48833"/>
                </a:lnTo>
                <a:lnTo>
                  <a:pt x="34044" y="53964"/>
                </a:lnTo>
                <a:lnTo>
                  <a:pt x="34456" y="48833"/>
                </a:lnTo>
                <a:close/>
                <a:moveTo>
                  <a:pt x="44748" y="48833"/>
                </a:moveTo>
                <a:lnTo>
                  <a:pt x="44748" y="63876"/>
                </a:lnTo>
                <a:lnTo>
                  <a:pt x="43007" y="63876"/>
                </a:lnTo>
                <a:lnTo>
                  <a:pt x="43007" y="57479"/>
                </a:lnTo>
                <a:lnTo>
                  <a:pt x="42468" y="63876"/>
                </a:lnTo>
                <a:lnTo>
                  <a:pt x="40568" y="63876"/>
                </a:lnTo>
                <a:lnTo>
                  <a:pt x="40030" y="57479"/>
                </a:lnTo>
                <a:lnTo>
                  <a:pt x="40030" y="63876"/>
                </a:lnTo>
                <a:lnTo>
                  <a:pt x="38320" y="63876"/>
                </a:lnTo>
                <a:lnTo>
                  <a:pt x="38320" y="48833"/>
                </a:lnTo>
                <a:lnTo>
                  <a:pt x="41106" y="48833"/>
                </a:lnTo>
                <a:lnTo>
                  <a:pt x="41518" y="53964"/>
                </a:lnTo>
                <a:lnTo>
                  <a:pt x="41930" y="48833"/>
                </a:lnTo>
                <a:close/>
                <a:moveTo>
                  <a:pt x="52222" y="48833"/>
                </a:moveTo>
                <a:lnTo>
                  <a:pt x="52222" y="63876"/>
                </a:lnTo>
                <a:lnTo>
                  <a:pt x="50480" y="63876"/>
                </a:lnTo>
                <a:lnTo>
                  <a:pt x="50480" y="57479"/>
                </a:lnTo>
                <a:lnTo>
                  <a:pt x="49942" y="63876"/>
                </a:lnTo>
                <a:lnTo>
                  <a:pt x="48042" y="63876"/>
                </a:lnTo>
                <a:lnTo>
                  <a:pt x="47504" y="57479"/>
                </a:lnTo>
                <a:lnTo>
                  <a:pt x="47504" y="63876"/>
                </a:lnTo>
                <a:lnTo>
                  <a:pt x="45793" y="63876"/>
                </a:lnTo>
                <a:lnTo>
                  <a:pt x="45793" y="48833"/>
                </a:lnTo>
                <a:lnTo>
                  <a:pt x="48580" y="48833"/>
                </a:lnTo>
                <a:lnTo>
                  <a:pt x="48992" y="53964"/>
                </a:lnTo>
                <a:lnTo>
                  <a:pt x="49404" y="48833"/>
                </a:lnTo>
                <a:close/>
                <a:moveTo>
                  <a:pt x="59696" y="48833"/>
                </a:moveTo>
                <a:lnTo>
                  <a:pt x="59696" y="63876"/>
                </a:lnTo>
                <a:lnTo>
                  <a:pt x="57954" y="63876"/>
                </a:lnTo>
                <a:lnTo>
                  <a:pt x="57954" y="57479"/>
                </a:lnTo>
                <a:lnTo>
                  <a:pt x="57448" y="63876"/>
                </a:lnTo>
                <a:lnTo>
                  <a:pt x="55516" y="63876"/>
                </a:lnTo>
                <a:lnTo>
                  <a:pt x="54978" y="57479"/>
                </a:lnTo>
                <a:lnTo>
                  <a:pt x="54978" y="63876"/>
                </a:lnTo>
                <a:lnTo>
                  <a:pt x="53267" y="63876"/>
                </a:lnTo>
                <a:lnTo>
                  <a:pt x="53267" y="48833"/>
                </a:lnTo>
                <a:lnTo>
                  <a:pt x="56054" y="48833"/>
                </a:lnTo>
                <a:lnTo>
                  <a:pt x="56466" y="53964"/>
                </a:lnTo>
                <a:lnTo>
                  <a:pt x="56878" y="48833"/>
                </a:lnTo>
                <a:close/>
                <a:moveTo>
                  <a:pt x="67170" y="48833"/>
                </a:moveTo>
                <a:lnTo>
                  <a:pt x="67170" y="63876"/>
                </a:lnTo>
                <a:lnTo>
                  <a:pt x="65428" y="63876"/>
                </a:lnTo>
                <a:lnTo>
                  <a:pt x="65428" y="57479"/>
                </a:lnTo>
                <a:lnTo>
                  <a:pt x="64922" y="63876"/>
                </a:lnTo>
                <a:lnTo>
                  <a:pt x="62990" y="63876"/>
                </a:lnTo>
                <a:lnTo>
                  <a:pt x="62483" y="57479"/>
                </a:lnTo>
                <a:lnTo>
                  <a:pt x="62483" y="63876"/>
                </a:lnTo>
                <a:lnTo>
                  <a:pt x="60741" y="63876"/>
                </a:lnTo>
                <a:lnTo>
                  <a:pt x="60741" y="48833"/>
                </a:lnTo>
                <a:lnTo>
                  <a:pt x="63528" y="48833"/>
                </a:lnTo>
                <a:lnTo>
                  <a:pt x="63940" y="53964"/>
                </a:lnTo>
                <a:lnTo>
                  <a:pt x="64383" y="48833"/>
                </a:lnTo>
                <a:close/>
                <a:moveTo>
                  <a:pt x="74644" y="48833"/>
                </a:moveTo>
                <a:lnTo>
                  <a:pt x="74644" y="63876"/>
                </a:lnTo>
                <a:lnTo>
                  <a:pt x="72902" y="63876"/>
                </a:lnTo>
                <a:lnTo>
                  <a:pt x="72902" y="57479"/>
                </a:lnTo>
                <a:lnTo>
                  <a:pt x="72395" y="63876"/>
                </a:lnTo>
                <a:lnTo>
                  <a:pt x="70464" y="63876"/>
                </a:lnTo>
                <a:lnTo>
                  <a:pt x="69957" y="57479"/>
                </a:lnTo>
                <a:lnTo>
                  <a:pt x="69957" y="63876"/>
                </a:lnTo>
                <a:lnTo>
                  <a:pt x="68215" y="63876"/>
                </a:lnTo>
                <a:lnTo>
                  <a:pt x="68215" y="48833"/>
                </a:lnTo>
                <a:lnTo>
                  <a:pt x="71002" y="48833"/>
                </a:lnTo>
                <a:lnTo>
                  <a:pt x="71445" y="53964"/>
                </a:lnTo>
                <a:lnTo>
                  <a:pt x="71857" y="48833"/>
                </a:lnTo>
                <a:close/>
                <a:moveTo>
                  <a:pt x="82118" y="48833"/>
                </a:moveTo>
                <a:lnTo>
                  <a:pt x="82118" y="63876"/>
                </a:lnTo>
                <a:lnTo>
                  <a:pt x="80376" y="63876"/>
                </a:lnTo>
                <a:lnTo>
                  <a:pt x="80376" y="57479"/>
                </a:lnTo>
                <a:lnTo>
                  <a:pt x="79869" y="63876"/>
                </a:lnTo>
                <a:lnTo>
                  <a:pt x="77969" y="63876"/>
                </a:lnTo>
                <a:lnTo>
                  <a:pt x="77431" y="57479"/>
                </a:lnTo>
                <a:lnTo>
                  <a:pt x="77431" y="63876"/>
                </a:lnTo>
                <a:lnTo>
                  <a:pt x="75689" y="63876"/>
                </a:lnTo>
                <a:lnTo>
                  <a:pt x="75689" y="48833"/>
                </a:lnTo>
                <a:lnTo>
                  <a:pt x="78508" y="48833"/>
                </a:lnTo>
                <a:lnTo>
                  <a:pt x="78919" y="53964"/>
                </a:lnTo>
                <a:lnTo>
                  <a:pt x="79331" y="48833"/>
                </a:lnTo>
                <a:close/>
                <a:moveTo>
                  <a:pt x="89623" y="48833"/>
                </a:moveTo>
                <a:lnTo>
                  <a:pt x="89623" y="63876"/>
                </a:lnTo>
                <a:lnTo>
                  <a:pt x="87882" y="63876"/>
                </a:lnTo>
                <a:lnTo>
                  <a:pt x="87882" y="57479"/>
                </a:lnTo>
                <a:lnTo>
                  <a:pt x="87343" y="63876"/>
                </a:lnTo>
                <a:lnTo>
                  <a:pt x="85443" y="63876"/>
                </a:lnTo>
                <a:lnTo>
                  <a:pt x="84905" y="57479"/>
                </a:lnTo>
                <a:lnTo>
                  <a:pt x="84905" y="63876"/>
                </a:lnTo>
                <a:lnTo>
                  <a:pt x="83163" y="63876"/>
                </a:lnTo>
                <a:lnTo>
                  <a:pt x="83163" y="48833"/>
                </a:lnTo>
                <a:lnTo>
                  <a:pt x="85982" y="48833"/>
                </a:lnTo>
                <a:lnTo>
                  <a:pt x="86393" y="53964"/>
                </a:lnTo>
                <a:lnTo>
                  <a:pt x="86805" y="48833"/>
                </a:lnTo>
                <a:close/>
                <a:moveTo>
                  <a:pt x="97097" y="48833"/>
                </a:moveTo>
                <a:lnTo>
                  <a:pt x="97097" y="63876"/>
                </a:lnTo>
                <a:lnTo>
                  <a:pt x="95356" y="63876"/>
                </a:lnTo>
                <a:lnTo>
                  <a:pt x="95356" y="57479"/>
                </a:lnTo>
                <a:lnTo>
                  <a:pt x="94817" y="63876"/>
                </a:lnTo>
                <a:lnTo>
                  <a:pt x="92917" y="63876"/>
                </a:lnTo>
                <a:lnTo>
                  <a:pt x="92379" y="57479"/>
                </a:lnTo>
                <a:lnTo>
                  <a:pt x="92379" y="63876"/>
                </a:lnTo>
                <a:lnTo>
                  <a:pt x="90637" y="63876"/>
                </a:lnTo>
                <a:lnTo>
                  <a:pt x="90637" y="48833"/>
                </a:lnTo>
                <a:lnTo>
                  <a:pt x="93455" y="48833"/>
                </a:lnTo>
                <a:lnTo>
                  <a:pt x="93867" y="53964"/>
                </a:lnTo>
                <a:lnTo>
                  <a:pt x="94279" y="48833"/>
                </a:lnTo>
                <a:close/>
                <a:moveTo>
                  <a:pt x="104571" y="48833"/>
                </a:moveTo>
                <a:lnTo>
                  <a:pt x="104571" y="63876"/>
                </a:lnTo>
                <a:lnTo>
                  <a:pt x="102829" y="63876"/>
                </a:lnTo>
                <a:lnTo>
                  <a:pt x="102829" y="57479"/>
                </a:lnTo>
                <a:lnTo>
                  <a:pt x="102323" y="63876"/>
                </a:lnTo>
                <a:lnTo>
                  <a:pt x="100391" y="63876"/>
                </a:lnTo>
                <a:lnTo>
                  <a:pt x="99853" y="57479"/>
                </a:lnTo>
                <a:lnTo>
                  <a:pt x="99853" y="63876"/>
                </a:lnTo>
                <a:lnTo>
                  <a:pt x="98142" y="63876"/>
                </a:lnTo>
                <a:lnTo>
                  <a:pt x="98142" y="48833"/>
                </a:lnTo>
                <a:lnTo>
                  <a:pt x="100929" y="48833"/>
                </a:lnTo>
                <a:lnTo>
                  <a:pt x="101341" y="53964"/>
                </a:lnTo>
                <a:lnTo>
                  <a:pt x="101753" y="48833"/>
                </a:lnTo>
                <a:close/>
                <a:moveTo>
                  <a:pt x="112045" y="48833"/>
                </a:moveTo>
                <a:lnTo>
                  <a:pt x="112045" y="63876"/>
                </a:lnTo>
                <a:lnTo>
                  <a:pt x="110303" y="63876"/>
                </a:lnTo>
                <a:lnTo>
                  <a:pt x="110303" y="57479"/>
                </a:lnTo>
                <a:lnTo>
                  <a:pt x="109797" y="63876"/>
                </a:lnTo>
                <a:lnTo>
                  <a:pt x="107865" y="63876"/>
                </a:lnTo>
                <a:lnTo>
                  <a:pt x="107358" y="57479"/>
                </a:lnTo>
                <a:lnTo>
                  <a:pt x="107358" y="63876"/>
                </a:lnTo>
                <a:lnTo>
                  <a:pt x="105616" y="63876"/>
                </a:lnTo>
                <a:lnTo>
                  <a:pt x="105616" y="48833"/>
                </a:lnTo>
                <a:lnTo>
                  <a:pt x="108403" y="48833"/>
                </a:lnTo>
                <a:lnTo>
                  <a:pt x="108815" y="53964"/>
                </a:lnTo>
                <a:lnTo>
                  <a:pt x="109258" y="48833"/>
                </a:lnTo>
                <a:close/>
                <a:moveTo>
                  <a:pt x="119519" y="48833"/>
                </a:moveTo>
                <a:lnTo>
                  <a:pt x="119519" y="63876"/>
                </a:lnTo>
                <a:lnTo>
                  <a:pt x="117777" y="63876"/>
                </a:lnTo>
                <a:lnTo>
                  <a:pt x="117777" y="57479"/>
                </a:lnTo>
                <a:lnTo>
                  <a:pt x="117271" y="63876"/>
                </a:lnTo>
                <a:lnTo>
                  <a:pt x="115339" y="63876"/>
                </a:lnTo>
                <a:lnTo>
                  <a:pt x="114832" y="57479"/>
                </a:lnTo>
                <a:lnTo>
                  <a:pt x="114832" y="63876"/>
                </a:lnTo>
                <a:lnTo>
                  <a:pt x="113090" y="63876"/>
                </a:lnTo>
                <a:lnTo>
                  <a:pt x="113090" y="48833"/>
                </a:lnTo>
                <a:lnTo>
                  <a:pt x="115877" y="48833"/>
                </a:lnTo>
                <a:lnTo>
                  <a:pt x="116320" y="53964"/>
                </a:lnTo>
                <a:lnTo>
                  <a:pt x="116732" y="48833"/>
                </a:lnTo>
                <a:close/>
                <a:moveTo>
                  <a:pt x="126993" y="48833"/>
                </a:moveTo>
                <a:lnTo>
                  <a:pt x="126993" y="63876"/>
                </a:lnTo>
                <a:lnTo>
                  <a:pt x="125283" y="63876"/>
                </a:lnTo>
                <a:lnTo>
                  <a:pt x="125283" y="57479"/>
                </a:lnTo>
                <a:lnTo>
                  <a:pt x="124744" y="63876"/>
                </a:lnTo>
                <a:lnTo>
                  <a:pt x="122813" y="63876"/>
                </a:lnTo>
                <a:lnTo>
                  <a:pt x="122306" y="57479"/>
                </a:lnTo>
                <a:lnTo>
                  <a:pt x="122306" y="63876"/>
                </a:lnTo>
                <a:lnTo>
                  <a:pt x="120564" y="63876"/>
                </a:lnTo>
                <a:lnTo>
                  <a:pt x="120564" y="48833"/>
                </a:lnTo>
                <a:lnTo>
                  <a:pt x="123351" y="48833"/>
                </a:lnTo>
                <a:lnTo>
                  <a:pt x="123794" y="53964"/>
                </a:lnTo>
                <a:lnTo>
                  <a:pt x="124206" y="48833"/>
                </a:lnTo>
                <a:close/>
                <a:moveTo>
                  <a:pt x="134467" y="48833"/>
                </a:moveTo>
                <a:lnTo>
                  <a:pt x="134467" y="63876"/>
                </a:lnTo>
                <a:lnTo>
                  <a:pt x="132757" y="63876"/>
                </a:lnTo>
                <a:lnTo>
                  <a:pt x="132757" y="57479"/>
                </a:lnTo>
                <a:lnTo>
                  <a:pt x="132218" y="63876"/>
                </a:lnTo>
                <a:lnTo>
                  <a:pt x="130318" y="63876"/>
                </a:lnTo>
                <a:lnTo>
                  <a:pt x="129780" y="57479"/>
                </a:lnTo>
                <a:lnTo>
                  <a:pt x="129780" y="63876"/>
                </a:lnTo>
                <a:lnTo>
                  <a:pt x="128038" y="63876"/>
                </a:lnTo>
                <a:lnTo>
                  <a:pt x="128038" y="48833"/>
                </a:lnTo>
                <a:lnTo>
                  <a:pt x="130857" y="48833"/>
                </a:lnTo>
                <a:lnTo>
                  <a:pt x="131268" y="53964"/>
                </a:lnTo>
                <a:lnTo>
                  <a:pt x="131680" y="48833"/>
                </a:lnTo>
                <a:close/>
                <a:moveTo>
                  <a:pt x="141941" y="48833"/>
                </a:moveTo>
                <a:lnTo>
                  <a:pt x="141941" y="63876"/>
                </a:lnTo>
                <a:lnTo>
                  <a:pt x="140231" y="63876"/>
                </a:lnTo>
                <a:lnTo>
                  <a:pt x="140231" y="57479"/>
                </a:lnTo>
                <a:lnTo>
                  <a:pt x="139692" y="63876"/>
                </a:lnTo>
                <a:lnTo>
                  <a:pt x="137792" y="63876"/>
                </a:lnTo>
                <a:lnTo>
                  <a:pt x="137254" y="57479"/>
                </a:lnTo>
                <a:lnTo>
                  <a:pt x="137254" y="63876"/>
                </a:lnTo>
                <a:lnTo>
                  <a:pt x="135512" y="63876"/>
                </a:lnTo>
                <a:lnTo>
                  <a:pt x="135512" y="48833"/>
                </a:lnTo>
                <a:lnTo>
                  <a:pt x="138330" y="48833"/>
                </a:lnTo>
                <a:lnTo>
                  <a:pt x="138742" y="53964"/>
                </a:lnTo>
                <a:lnTo>
                  <a:pt x="139154" y="48833"/>
                </a:lnTo>
                <a:close/>
                <a:moveTo>
                  <a:pt x="149446" y="48833"/>
                </a:moveTo>
                <a:lnTo>
                  <a:pt x="149446" y="63876"/>
                </a:lnTo>
                <a:lnTo>
                  <a:pt x="147705" y="63876"/>
                </a:lnTo>
                <a:lnTo>
                  <a:pt x="147705" y="57479"/>
                </a:lnTo>
                <a:lnTo>
                  <a:pt x="147166" y="63876"/>
                </a:lnTo>
                <a:lnTo>
                  <a:pt x="145266" y="63876"/>
                </a:lnTo>
                <a:lnTo>
                  <a:pt x="144728" y="57479"/>
                </a:lnTo>
                <a:lnTo>
                  <a:pt x="144728" y="63876"/>
                </a:lnTo>
                <a:lnTo>
                  <a:pt x="142986" y="63876"/>
                </a:lnTo>
                <a:lnTo>
                  <a:pt x="142986" y="48833"/>
                </a:lnTo>
                <a:lnTo>
                  <a:pt x="145804" y="48833"/>
                </a:lnTo>
                <a:lnTo>
                  <a:pt x="146216" y="53964"/>
                </a:lnTo>
                <a:lnTo>
                  <a:pt x="146628" y="48833"/>
                </a:lnTo>
                <a:close/>
                <a:moveTo>
                  <a:pt x="156920" y="48833"/>
                </a:moveTo>
                <a:lnTo>
                  <a:pt x="156920" y="63876"/>
                </a:lnTo>
                <a:lnTo>
                  <a:pt x="155178" y="63876"/>
                </a:lnTo>
                <a:lnTo>
                  <a:pt x="155178" y="57479"/>
                </a:lnTo>
                <a:lnTo>
                  <a:pt x="154640" y="63876"/>
                </a:lnTo>
                <a:lnTo>
                  <a:pt x="152740" y="63876"/>
                </a:lnTo>
                <a:lnTo>
                  <a:pt x="152233" y="57479"/>
                </a:lnTo>
                <a:lnTo>
                  <a:pt x="152233" y="63876"/>
                </a:lnTo>
                <a:lnTo>
                  <a:pt x="150491" y="63876"/>
                </a:lnTo>
                <a:lnTo>
                  <a:pt x="150491" y="48833"/>
                </a:lnTo>
                <a:lnTo>
                  <a:pt x="153278" y="48833"/>
                </a:lnTo>
                <a:lnTo>
                  <a:pt x="153690" y="53964"/>
                </a:lnTo>
                <a:lnTo>
                  <a:pt x="154133" y="48833"/>
                </a:lnTo>
                <a:close/>
                <a:moveTo>
                  <a:pt x="164394" y="48833"/>
                </a:moveTo>
                <a:lnTo>
                  <a:pt x="164394" y="63876"/>
                </a:lnTo>
                <a:lnTo>
                  <a:pt x="162652" y="63876"/>
                </a:lnTo>
                <a:lnTo>
                  <a:pt x="162652" y="57479"/>
                </a:lnTo>
                <a:lnTo>
                  <a:pt x="162146" y="63876"/>
                </a:lnTo>
                <a:lnTo>
                  <a:pt x="160214" y="63876"/>
                </a:lnTo>
                <a:lnTo>
                  <a:pt x="159707" y="57479"/>
                </a:lnTo>
                <a:lnTo>
                  <a:pt x="159707" y="63876"/>
                </a:lnTo>
                <a:lnTo>
                  <a:pt x="157965" y="63876"/>
                </a:lnTo>
                <a:lnTo>
                  <a:pt x="157965" y="48833"/>
                </a:lnTo>
                <a:lnTo>
                  <a:pt x="160752" y="48833"/>
                </a:lnTo>
                <a:lnTo>
                  <a:pt x="161164" y="53964"/>
                </a:lnTo>
                <a:lnTo>
                  <a:pt x="161607" y="48833"/>
                </a:lnTo>
                <a:close/>
                <a:moveTo>
                  <a:pt x="171868" y="48833"/>
                </a:moveTo>
                <a:lnTo>
                  <a:pt x="171868" y="63876"/>
                </a:lnTo>
                <a:lnTo>
                  <a:pt x="170126" y="63876"/>
                </a:lnTo>
                <a:lnTo>
                  <a:pt x="170126" y="57479"/>
                </a:lnTo>
                <a:lnTo>
                  <a:pt x="169620" y="63876"/>
                </a:lnTo>
                <a:lnTo>
                  <a:pt x="167688" y="63876"/>
                </a:lnTo>
                <a:lnTo>
                  <a:pt x="167181" y="57479"/>
                </a:lnTo>
                <a:lnTo>
                  <a:pt x="167181" y="63876"/>
                </a:lnTo>
                <a:lnTo>
                  <a:pt x="165439" y="63876"/>
                </a:lnTo>
                <a:lnTo>
                  <a:pt x="165439" y="48833"/>
                </a:lnTo>
                <a:lnTo>
                  <a:pt x="168226" y="48833"/>
                </a:lnTo>
                <a:lnTo>
                  <a:pt x="168638" y="53964"/>
                </a:lnTo>
                <a:lnTo>
                  <a:pt x="169081" y="48833"/>
                </a:lnTo>
                <a:close/>
                <a:moveTo>
                  <a:pt x="179342" y="48833"/>
                </a:moveTo>
                <a:lnTo>
                  <a:pt x="179342" y="63876"/>
                </a:lnTo>
                <a:lnTo>
                  <a:pt x="177600" y="63876"/>
                </a:lnTo>
                <a:lnTo>
                  <a:pt x="177600" y="57479"/>
                </a:lnTo>
                <a:lnTo>
                  <a:pt x="177093" y="63876"/>
                </a:lnTo>
                <a:lnTo>
                  <a:pt x="175193" y="63876"/>
                </a:lnTo>
                <a:lnTo>
                  <a:pt x="174655" y="57479"/>
                </a:lnTo>
                <a:lnTo>
                  <a:pt x="174655" y="63876"/>
                </a:lnTo>
                <a:lnTo>
                  <a:pt x="172913" y="63876"/>
                </a:lnTo>
                <a:lnTo>
                  <a:pt x="172913" y="48833"/>
                </a:lnTo>
                <a:lnTo>
                  <a:pt x="175732" y="48833"/>
                </a:lnTo>
                <a:lnTo>
                  <a:pt x="176143" y="53964"/>
                </a:lnTo>
                <a:lnTo>
                  <a:pt x="176555" y="48833"/>
                </a:lnTo>
                <a:close/>
                <a:moveTo>
                  <a:pt x="186816" y="48833"/>
                </a:moveTo>
                <a:lnTo>
                  <a:pt x="186816" y="63876"/>
                </a:lnTo>
                <a:lnTo>
                  <a:pt x="185106" y="63876"/>
                </a:lnTo>
                <a:lnTo>
                  <a:pt x="185106" y="57479"/>
                </a:lnTo>
                <a:lnTo>
                  <a:pt x="184567" y="63876"/>
                </a:lnTo>
                <a:lnTo>
                  <a:pt x="182667" y="63876"/>
                </a:lnTo>
                <a:lnTo>
                  <a:pt x="182129" y="57479"/>
                </a:lnTo>
                <a:lnTo>
                  <a:pt x="182129" y="63876"/>
                </a:lnTo>
                <a:lnTo>
                  <a:pt x="180387" y="63876"/>
                </a:lnTo>
                <a:lnTo>
                  <a:pt x="180387" y="48833"/>
                </a:lnTo>
                <a:lnTo>
                  <a:pt x="183206" y="48833"/>
                </a:lnTo>
                <a:lnTo>
                  <a:pt x="183617" y="53964"/>
                </a:lnTo>
                <a:lnTo>
                  <a:pt x="184029" y="48833"/>
                </a:lnTo>
                <a:close/>
                <a:moveTo>
                  <a:pt x="194321" y="48833"/>
                </a:moveTo>
                <a:lnTo>
                  <a:pt x="194321" y="63876"/>
                </a:lnTo>
                <a:lnTo>
                  <a:pt x="192580" y="63876"/>
                </a:lnTo>
                <a:lnTo>
                  <a:pt x="192580" y="57479"/>
                </a:lnTo>
                <a:lnTo>
                  <a:pt x="192041" y="63876"/>
                </a:lnTo>
                <a:lnTo>
                  <a:pt x="190141" y="63876"/>
                </a:lnTo>
                <a:lnTo>
                  <a:pt x="189603" y="57479"/>
                </a:lnTo>
                <a:lnTo>
                  <a:pt x="189603" y="63876"/>
                </a:lnTo>
                <a:lnTo>
                  <a:pt x="187861" y="63876"/>
                </a:lnTo>
                <a:lnTo>
                  <a:pt x="187861" y="48833"/>
                </a:lnTo>
                <a:lnTo>
                  <a:pt x="190679" y="48833"/>
                </a:lnTo>
                <a:lnTo>
                  <a:pt x="191091" y="53964"/>
                </a:lnTo>
                <a:lnTo>
                  <a:pt x="191503" y="48833"/>
                </a:lnTo>
                <a:close/>
                <a:moveTo>
                  <a:pt x="201795" y="48833"/>
                </a:moveTo>
                <a:lnTo>
                  <a:pt x="201795" y="63876"/>
                </a:lnTo>
                <a:lnTo>
                  <a:pt x="200054" y="63876"/>
                </a:lnTo>
                <a:lnTo>
                  <a:pt x="200054" y="57479"/>
                </a:lnTo>
                <a:lnTo>
                  <a:pt x="199515" y="63876"/>
                </a:lnTo>
                <a:lnTo>
                  <a:pt x="197615" y="63876"/>
                </a:lnTo>
                <a:lnTo>
                  <a:pt x="197077" y="57479"/>
                </a:lnTo>
                <a:lnTo>
                  <a:pt x="197077" y="63876"/>
                </a:lnTo>
                <a:lnTo>
                  <a:pt x="195366" y="63876"/>
                </a:lnTo>
                <a:lnTo>
                  <a:pt x="195366" y="48833"/>
                </a:lnTo>
                <a:lnTo>
                  <a:pt x="198153" y="48833"/>
                </a:lnTo>
                <a:lnTo>
                  <a:pt x="198565" y="53964"/>
                </a:lnTo>
                <a:lnTo>
                  <a:pt x="198977" y="48833"/>
                </a:lnTo>
                <a:close/>
                <a:moveTo>
                  <a:pt x="209269" y="48833"/>
                </a:moveTo>
                <a:lnTo>
                  <a:pt x="209269" y="63876"/>
                </a:lnTo>
                <a:lnTo>
                  <a:pt x="207527" y="63876"/>
                </a:lnTo>
                <a:lnTo>
                  <a:pt x="207527" y="57479"/>
                </a:lnTo>
                <a:lnTo>
                  <a:pt x="207021" y="63876"/>
                </a:lnTo>
                <a:lnTo>
                  <a:pt x="205089" y="63876"/>
                </a:lnTo>
                <a:lnTo>
                  <a:pt x="204582" y="57479"/>
                </a:lnTo>
                <a:lnTo>
                  <a:pt x="204582" y="63876"/>
                </a:lnTo>
                <a:lnTo>
                  <a:pt x="202840" y="63876"/>
                </a:lnTo>
                <a:lnTo>
                  <a:pt x="202840" y="48833"/>
                </a:lnTo>
                <a:lnTo>
                  <a:pt x="205627" y="48833"/>
                </a:lnTo>
                <a:lnTo>
                  <a:pt x="206039" y="53964"/>
                </a:lnTo>
                <a:lnTo>
                  <a:pt x="206451" y="48833"/>
                </a:lnTo>
                <a:close/>
                <a:moveTo>
                  <a:pt x="216743" y="48833"/>
                </a:moveTo>
                <a:lnTo>
                  <a:pt x="216743" y="63876"/>
                </a:lnTo>
                <a:lnTo>
                  <a:pt x="215001" y="63876"/>
                </a:lnTo>
                <a:lnTo>
                  <a:pt x="215001" y="57479"/>
                </a:lnTo>
                <a:lnTo>
                  <a:pt x="214495" y="63876"/>
                </a:lnTo>
                <a:lnTo>
                  <a:pt x="212563" y="63876"/>
                </a:lnTo>
                <a:lnTo>
                  <a:pt x="212056" y="57479"/>
                </a:lnTo>
                <a:lnTo>
                  <a:pt x="212056" y="63876"/>
                </a:lnTo>
                <a:lnTo>
                  <a:pt x="210314" y="63876"/>
                </a:lnTo>
                <a:lnTo>
                  <a:pt x="210314" y="48833"/>
                </a:lnTo>
                <a:lnTo>
                  <a:pt x="213101" y="48833"/>
                </a:lnTo>
                <a:lnTo>
                  <a:pt x="213513" y="53964"/>
                </a:lnTo>
                <a:lnTo>
                  <a:pt x="213956" y="48833"/>
                </a:lnTo>
                <a:close/>
                <a:moveTo>
                  <a:pt x="224217" y="48833"/>
                </a:moveTo>
                <a:lnTo>
                  <a:pt x="224217" y="63876"/>
                </a:lnTo>
                <a:lnTo>
                  <a:pt x="222475" y="63876"/>
                </a:lnTo>
                <a:lnTo>
                  <a:pt x="222475" y="57479"/>
                </a:lnTo>
                <a:lnTo>
                  <a:pt x="221969" y="63876"/>
                </a:lnTo>
                <a:lnTo>
                  <a:pt x="220037" y="63876"/>
                </a:lnTo>
                <a:lnTo>
                  <a:pt x="219530" y="57479"/>
                </a:lnTo>
                <a:lnTo>
                  <a:pt x="219530" y="63876"/>
                </a:lnTo>
                <a:lnTo>
                  <a:pt x="217788" y="63876"/>
                </a:lnTo>
                <a:lnTo>
                  <a:pt x="217788" y="48833"/>
                </a:lnTo>
                <a:lnTo>
                  <a:pt x="220575" y="48833"/>
                </a:lnTo>
                <a:lnTo>
                  <a:pt x="221018" y="53964"/>
                </a:lnTo>
                <a:lnTo>
                  <a:pt x="221430" y="48833"/>
                </a:lnTo>
                <a:close/>
                <a:moveTo>
                  <a:pt x="231691" y="48833"/>
                </a:moveTo>
                <a:lnTo>
                  <a:pt x="231691" y="63876"/>
                </a:lnTo>
                <a:lnTo>
                  <a:pt x="229981" y="63876"/>
                </a:lnTo>
                <a:lnTo>
                  <a:pt x="229981" y="57479"/>
                </a:lnTo>
                <a:lnTo>
                  <a:pt x="229442" y="63876"/>
                </a:lnTo>
                <a:lnTo>
                  <a:pt x="227542" y="63876"/>
                </a:lnTo>
                <a:lnTo>
                  <a:pt x="227004" y="57479"/>
                </a:lnTo>
                <a:lnTo>
                  <a:pt x="227004" y="63876"/>
                </a:lnTo>
                <a:lnTo>
                  <a:pt x="225262" y="63876"/>
                </a:lnTo>
                <a:lnTo>
                  <a:pt x="225262" y="48833"/>
                </a:lnTo>
                <a:lnTo>
                  <a:pt x="228049" y="48833"/>
                </a:lnTo>
                <a:lnTo>
                  <a:pt x="228492" y="53964"/>
                </a:lnTo>
                <a:lnTo>
                  <a:pt x="228904" y="48833"/>
                </a:lnTo>
                <a:close/>
                <a:moveTo>
                  <a:pt x="239165" y="48833"/>
                </a:moveTo>
                <a:lnTo>
                  <a:pt x="239165" y="63876"/>
                </a:lnTo>
                <a:lnTo>
                  <a:pt x="237455" y="63876"/>
                </a:lnTo>
                <a:lnTo>
                  <a:pt x="237455" y="57479"/>
                </a:lnTo>
                <a:lnTo>
                  <a:pt x="236916" y="63876"/>
                </a:lnTo>
                <a:lnTo>
                  <a:pt x="235016" y="63876"/>
                </a:lnTo>
                <a:lnTo>
                  <a:pt x="234478" y="57479"/>
                </a:lnTo>
                <a:lnTo>
                  <a:pt x="234478" y="63876"/>
                </a:lnTo>
                <a:lnTo>
                  <a:pt x="232736" y="63876"/>
                </a:lnTo>
                <a:lnTo>
                  <a:pt x="232736" y="48833"/>
                </a:lnTo>
                <a:lnTo>
                  <a:pt x="235555" y="48833"/>
                </a:lnTo>
                <a:lnTo>
                  <a:pt x="235966" y="53964"/>
                </a:lnTo>
                <a:lnTo>
                  <a:pt x="236378" y="48833"/>
                </a:lnTo>
                <a:close/>
                <a:moveTo>
                  <a:pt x="246670" y="48833"/>
                </a:moveTo>
                <a:lnTo>
                  <a:pt x="246670" y="63876"/>
                </a:lnTo>
                <a:lnTo>
                  <a:pt x="244929" y="63876"/>
                </a:lnTo>
                <a:lnTo>
                  <a:pt x="244929" y="57479"/>
                </a:lnTo>
                <a:lnTo>
                  <a:pt x="244390" y="63876"/>
                </a:lnTo>
                <a:lnTo>
                  <a:pt x="242490" y="63876"/>
                </a:lnTo>
                <a:lnTo>
                  <a:pt x="241952" y="57479"/>
                </a:lnTo>
                <a:lnTo>
                  <a:pt x="241952" y="63876"/>
                </a:lnTo>
                <a:lnTo>
                  <a:pt x="240242" y="63876"/>
                </a:lnTo>
                <a:lnTo>
                  <a:pt x="240242" y="48833"/>
                </a:lnTo>
                <a:lnTo>
                  <a:pt x="243028" y="48833"/>
                </a:lnTo>
                <a:lnTo>
                  <a:pt x="243440" y="53964"/>
                </a:lnTo>
                <a:lnTo>
                  <a:pt x="243852" y="48833"/>
                </a:lnTo>
                <a:close/>
                <a:moveTo>
                  <a:pt x="254144" y="48833"/>
                </a:moveTo>
                <a:lnTo>
                  <a:pt x="254144" y="63876"/>
                </a:lnTo>
                <a:lnTo>
                  <a:pt x="252402" y="63876"/>
                </a:lnTo>
                <a:lnTo>
                  <a:pt x="252402" y="57479"/>
                </a:lnTo>
                <a:lnTo>
                  <a:pt x="251864" y="63876"/>
                </a:lnTo>
                <a:lnTo>
                  <a:pt x="249964" y="63876"/>
                </a:lnTo>
                <a:lnTo>
                  <a:pt x="249426" y="57479"/>
                </a:lnTo>
                <a:lnTo>
                  <a:pt x="249426" y="63876"/>
                </a:lnTo>
                <a:lnTo>
                  <a:pt x="247715" y="63876"/>
                </a:lnTo>
                <a:lnTo>
                  <a:pt x="247715" y="48833"/>
                </a:lnTo>
                <a:lnTo>
                  <a:pt x="250502" y="48833"/>
                </a:lnTo>
                <a:lnTo>
                  <a:pt x="250914" y="53964"/>
                </a:lnTo>
                <a:lnTo>
                  <a:pt x="251326" y="48833"/>
                </a:lnTo>
                <a:close/>
                <a:moveTo>
                  <a:pt x="261618" y="48833"/>
                </a:moveTo>
                <a:lnTo>
                  <a:pt x="261618" y="63876"/>
                </a:lnTo>
                <a:lnTo>
                  <a:pt x="259876" y="63876"/>
                </a:lnTo>
                <a:lnTo>
                  <a:pt x="259876" y="57479"/>
                </a:lnTo>
                <a:lnTo>
                  <a:pt x="259338" y="63876"/>
                </a:lnTo>
                <a:lnTo>
                  <a:pt x="257438" y="63876"/>
                </a:lnTo>
                <a:lnTo>
                  <a:pt x="256899" y="57479"/>
                </a:lnTo>
                <a:lnTo>
                  <a:pt x="256899" y="63876"/>
                </a:lnTo>
                <a:lnTo>
                  <a:pt x="255189" y="63876"/>
                </a:lnTo>
                <a:lnTo>
                  <a:pt x="255189" y="48833"/>
                </a:lnTo>
                <a:lnTo>
                  <a:pt x="257976" y="48833"/>
                </a:lnTo>
                <a:lnTo>
                  <a:pt x="258388" y="53964"/>
                </a:lnTo>
                <a:lnTo>
                  <a:pt x="258831" y="48833"/>
                </a:lnTo>
                <a:close/>
                <a:moveTo>
                  <a:pt x="269092" y="48833"/>
                </a:moveTo>
                <a:lnTo>
                  <a:pt x="269092" y="63876"/>
                </a:lnTo>
                <a:lnTo>
                  <a:pt x="267350" y="63876"/>
                </a:lnTo>
                <a:lnTo>
                  <a:pt x="267350" y="57479"/>
                </a:lnTo>
                <a:lnTo>
                  <a:pt x="266844" y="63876"/>
                </a:lnTo>
                <a:lnTo>
                  <a:pt x="264912" y="63876"/>
                </a:lnTo>
                <a:lnTo>
                  <a:pt x="264405" y="57479"/>
                </a:lnTo>
                <a:lnTo>
                  <a:pt x="264405" y="63876"/>
                </a:lnTo>
                <a:lnTo>
                  <a:pt x="262663" y="63876"/>
                </a:lnTo>
                <a:lnTo>
                  <a:pt x="262663" y="48833"/>
                </a:lnTo>
                <a:lnTo>
                  <a:pt x="265450" y="48833"/>
                </a:lnTo>
                <a:lnTo>
                  <a:pt x="265862" y="53964"/>
                </a:lnTo>
                <a:lnTo>
                  <a:pt x="266305" y="48833"/>
                </a:lnTo>
                <a:close/>
                <a:moveTo>
                  <a:pt x="276566" y="48833"/>
                </a:moveTo>
                <a:lnTo>
                  <a:pt x="276566" y="63876"/>
                </a:lnTo>
                <a:lnTo>
                  <a:pt x="274824" y="63876"/>
                </a:lnTo>
                <a:lnTo>
                  <a:pt x="274824" y="57479"/>
                </a:lnTo>
                <a:lnTo>
                  <a:pt x="274317" y="63876"/>
                </a:lnTo>
                <a:lnTo>
                  <a:pt x="272386" y="63876"/>
                </a:lnTo>
                <a:lnTo>
                  <a:pt x="271879" y="57479"/>
                </a:lnTo>
                <a:lnTo>
                  <a:pt x="271879" y="63876"/>
                </a:lnTo>
                <a:lnTo>
                  <a:pt x="270137" y="63876"/>
                </a:lnTo>
                <a:lnTo>
                  <a:pt x="270137" y="48833"/>
                </a:lnTo>
                <a:lnTo>
                  <a:pt x="272924" y="48833"/>
                </a:lnTo>
                <a:lnTo>
                  <a:pt x="273367" y="53964"/>
                </a:lnTo>
                <a:lnTo>
                  <a:pt x="273779" y="48833"/>
                </a:lnTo>
                <a:close/>
                <a:moveTo>
                  <a:pt x="284040" y="48833"/>
                </a:moveTo>
                <a:lnTo>
                  <a:pt x="284040" y="63876"/>
                </a:lnTo>
                <a:lnTo>
                  <a:pt x="282298" y="63876"/>
                </a:lnTo>
                <a:lnTo>
                  <a:pt x="282298" y="57479"/>
                </a:lnTo>
                <a:lnTo>
                  <a:pt x="281791" y="63876"/>
                </a:lnTo>
                <a:lnTo>
                  <a:pt x="279860" y="63876"/>
                </a:lnTo>
                <a:lnTo>
                  <a:pt x="279353" y="57479"/>
                </a:lnTo>
                <a:lnTo>
                  <a:pt x="279353" y="63876"/>
                </a:lnTo>
                <a:lnTo>
                  <a:pt x="277611" y="63876"/>
                </a:lnTo>
                <a:lnTo>
                  <a:pt x="277611" y="48833"/>
                </a:lnTo>
                <a:lnTo>
                  <a:pt x="280430" y="48833"/>
                </a:lnTo>
                <a:lnTo>
                  <a:pt x="280841" y="53964"/>
                </a:lnTo>
                <a:lnTo>
                  <a:pt x="281253" y="48833"/>
                </a:lnTo>
                <a:close/>
                <a:moveTo>
                  <a:pt x="7347" y="64700"/>
                </a:moveTo>
                <a:lnTo>
                  <a:pt x="7347" y="79742"/>
                </a:lnTo>
                <a:lnTo>
                  <a:pt x="5605" y="79742"/>
                </a:lnTo>
                <a:lnTo>
                  <a:pt x="5605" y="73345"/>
                </a:lnTo>
                <a:lnTo>
                  <a:pt x="5099" y="79742"/>
                </a:lnTo>
                <a:lnTo>
                  <a:pt x="3167" y="79742"/>
                </a:lnTo>
                <a:lnTo>
                  <a:pt x="2629" y="73345"/>
                </a:lnTo>
                <a:lnTo>
                  <a:pt x="2629" y="79742"/>
                </a:lnTo>
                <a:lnTo>
                  <a:pt x="918" y="79742"/>
                </a:lnTo>
                <a:lnTo>
                  <a:pt x="918" y="64700"/>
                </a:lnTo>
                <a:lnTo>
                  <a:pt x="3705" y="64700"/>
                </a:lnTo>
                <a:lnTo>
                  <a:pt x="4117" y="69830"/>
                </a:lnTo>
                <a:lnTo>
                  <a:pt x="4529" y="64700"/>
                </a:lnTo>
                <a:close/>
                <a:moveTo>
                  <a:pt x="14821" y="64700"/>
                </a:moveTo>
                <a:lnTo>
                  <a:pt x="14821" y="79742"/>
                </a:lnTo>
                <a:lnTo>
                  <a:pt x="13079" y="79742"/>
                </a:lnTo>
                <a:lnTo>
                  <a:pt x="13079" y="73345"/>
                </a:lnTo>
                <a:lnTo>
                  <a:pt x="12573" y="79742"/>
                </a:lnTo>
                <a:lnTo>
                  <a:pt x="10641" y="79742"/>
                </a:lnTo>
                <a:lnTo>
                  <a:pt x="10134" y="73345"/>
                </a:lnTo>
                <a:lnTo>
                  <a:pt x="10134" y="79742"/>
                </a:lnTo>
                <a:lnTo>
                  <a:pt x="8392" y="79742"/>
                </a:lnTo>
                <a:lnTo>
                  <a:pt x="8392" y="64700"/>
                </a:lnTo>
                <a:lnTo>
                  <a:pt x="11179" y="64700"/>
                </a:lnTo>
                <a:lnTo>
                  <a:pt x="11591" y="69830"/>
                </a:lnTo>
                <a:lnTo>
                  <a:pt x="12034" y="64700"/>
                </a:lnTo>
                <a:close/>
                <a:moveTo>
                  <a:pt x="22295" y="64700"/>
                </a:moveTo>
                <a:lnTo>
                  <a:pt x="22295" y="79742"/>
                </a:lnTo>
                <a:lnTo>
                  <a:pt x="20553" y="79742"/>
                </a:lnTo>
                <a:lnTo>
                  <a:pt x="20553" y="73345"/>
                </a:lnTo>
                <a:lnTo>
                  <a:pt x="20047" y="79742"/>
                </a:lnTo>
                <a:lnTo>
                  <a:pt x="18115" y="79742"/>
                </a:lnTo>
                <a:lnTo>
                  <a:pt x="17608" y="73345"/>
                </a:lnTo>
                <a:lnTo>
                  <a:pt x="17608" y="79742"/>
                </a:lnTo>
                <a:lnTo>
                  <a:pt x="15866" y="79742"/>
                </a:lnTo>
                <a:lnTo>
                  <a:pt x="15866" y="64700"/>
                </a:lnTo>
                <a:lnTo>
                  <a:pt x="18653" y="64700"/>
                </a:lnTo>
                <a:lnTo>
                  <a:pt x="19096" y="69830"/>
                </a:lnTo>
                <a:lnTo>
                  <a:pt x="19508" y="64700"/>
                </a:lnTo>
                <a:close/>
                <a:moveTo>
                  <a:pt x="29769" y="64700"/>
                </a:moveTo>
                <a:lnTo>
                  <a:pt x="29769" y="79742"/>
                </a:lnTo>
                <a:lnTo>
                  <a:pt x="28059" y="79742"/>
                </a:lnTo>
                <a:lnTo>
                  <a:pt x="28059" y="73345"/>
                </a:lnTo>
                <a:lnTo>
                  <a:pt x="27520" y="79742"/>
                </a:lnTo>
                <a:lnTo>
                  <a:pt x="25589" y="79742"/>
                </a:lnTo>
                <a:lnTo>
                  <a:pt x="25082" y="73345"/>
                </a:lnTo>
                <a:lnTo>
                  <a:pt x="25082" y="79742"/>
                </a:lnTo>
                <a:lnTo>
                  <a:pt x="23340" y="79742"/>
                </a:lnTo>
                <a:lnTo>
                  <a:pt x="23340" y="64700"/>
                </a:lnTo>
                <a:lnTo>
                  <a:pt x="26159" y="64700"/>
                </a:lnTo>
                <a:lnTo>
                  <a:pt x="26570" y="69830"/>
                </a:lnTo>
                <a:lnTo>
                  <a:pt x="26982" y="64700"/>
                </a:lnTo>
                <a:close/>
                <a:moveTo>
                  <a:pt x="37243" y="64700"/>
                </a:moveTo>
                <a:lnTo>
                  <a:pt x="37243" y="79742"/>
                </a:lnTo>
                <a:lnTo>
                  <a:pt x="35533" y="79742"/>
                </a:lnTo>
                <a:lnTo>
                  <a:pt x="35533" y="73345"/>
                </a:lnTo>
                <a:lnTo>
                  <a:pt x="34994" y="79742"/>
                </a:lnTo>
                <a:lnTo>
                  <a:pt x="33094" y="79742"/>
                </a:lnTo>
                <a:lnTo>
                  <a:pt x="32556" y="73345"/>
                </a:lnTo>
                <a:lnTo>
                  <a:pt x="32556" y="79742"/>
                </a:lnTo>
                <a:lnTo>
                  <a:pt x="30814" y="79742"/>
                </a:lnTo>
                <a:lnTo>
                  <a:pt x="30814" y="64700"/>
                </a:lnTo>
                <a:lnTo>
                  <a:pt x="33633" y="64700"/>
                </a:lnTo>
                <a:lnTo>
                  <a:pt x="34044" y="69830"/>
                </a:lnTo>
                <a:lnTo>
                  <a:pt x="34456" y="64700"/>
                </a:lnTo>
                <a:close/>
                <a:moveTo>
                  <a:pt x="44748" y="64700"/>
                </a:moveTo>
                <a:lnTo>
                  <a:pt x="44748" y="79742"/>
                </a:lnTo>
                <a:lnTo>
                  <a:pt x="43007" y="79742"/>
                </a:lnTo>
                <a:lnTo>
                  <a:pt x="43007" y="73345"/>
                </a:lnTo>
                <a:lnTo>
                  <a:pt x="42468" y="79742"/>
                </a:lnTo>
                <a:lnTo>
                  <a:pt x="40568" y="79742"/>
                </a:lnTo>
                <a:lnTo>
                  <a:pt x="40030" y="73345"/>
                </a:lnTo>
                <a:lnTo>
                  <a:pt x="40030" y="79742"/>
                </a:lnTo>
                <a:lnTo>
                  <a:pt x="38320" y="79742"/>
                </a:lnTo>
                <a:lnTo>
                  <a:pt x="38320" y="64700"/>
                </a:lnTo>
                <a:lnTo>
                  <a:pt x="41106" y="64700"/>
                </a:lnTo>
                <a:lnTo>
                  <a:pt x="41518" y="69830"/>
                </a:lnTo>
                <a:lnTo>
                  <a:pt x="41930" y="64700"/>
                </a:lnTo>
                <a:close/>
                <a:moveTo>
                  <a:pt x="52222" y="64700"/>
                </a:moveTo>
                <a:lnTo>
                  <a:pt x="52222" y="79742"/>
                </a:lnTo>
                <a:lnTo>
                  <a:pt x="50480" y="79742"/>
                </a:lnTo>
                <a:lnTo>
                  <a:pt x="50480" y="73345"/>
                </a:lnTo>
                <a:lnTo>
                  <a:pt x="49942" y="79742"/>
                </a:lnTo>
                <a:lnTo>
                  <a:pt x="48042" y="79742"/>
                </a:lnTo>
                <a:lnTo>
                  <a:pt x="47504" y="73345"/>
                </a:lnTo>
                <a:lnTo>
                  <a:pt x="47504" y="79742"/>
                </a:lnTo>
                <a:lnTo>
                  <a:pt x="45793" y="79742"/>
                </a:lnTo>
                <a:lnTo>
                  <a:pt x="45793" y="64700"/>
                </a:lnTo>
                <a:lnTo>
                  <a:pt x="48580" y="64700"/>
                </a:lnTo>
                <a:lnTo>
                  <a:pt x="48992" y="69830"/>
                </a:lnTo>
                <a:lnTo>
                  <a:pt x="49404" y="64700"/>
                </a:lnTo>
                <a:close/>
                <a:moveTo>
                  <a:pt x="59696" y="64700"/>
                </a:moveTo>
                <a:lnTo>
                  <a:pt x="59696" y="79742"/>
                </a:lnTo>
                <a:lnTo>
                  <a:pt x="57954" y="79742"/>
                </a:lnTo>
                <a:lnTo>
                  <a:pt x="57954" y="73345"/>
                </a:lnTo>
                <a:lnTo>
                  <a:pt x="57448" y="79742"/>
                </a:lnTo>
                <a:lnTo>
                  <a:pt x="55516" y="79742"/>
                </a:lnTo>
                <a:lnTo>
                  <a:pt x="54978" y="73345"/>
                </a:lnTo>
                <a:lnTo>
                  <a:pt x="54978" y="79742"/>
                </a:lnTo>
                <a:lnTo>
                  <a:pt x="53267" y="79742"/>
                </a:lnTo>
                <a:lnTo>
                  <a:pt x="53267" y="64700"/>
                </a:lnTo>
                <a:lnTo>
                  <a:pt x="56054" y="64700"/>
                </a:lnTo>
                <a:lnTo>
                  <a:pt x="56466" y="69830"/>
                </a:lnTo>
                <a:lnTo>
                  <a:pt x="56878" y="64700"/>
                </a:lnTo>
                <a:close/>
                <a:moveTo>
                  <a:pt x="67170" y="64700"/>
                </a:moveTo>
                <a:lnTo>
                  <a:pt x="67170" y="79742"/>
                </a:lnTo>
                <a:lnTo>
                  <a:pt x="65428" y="79742"/>
                </a:lnTo>
                <a:lnTo>
                  <a:pt x="65428" y="73345"/>
                </a:lnTo>
                <a:lnTo>
                  <a:pt x="64922" y="79742"/>
                </a:lnTo>
                <a:lnTo>
                  <a:pt x="62990" y="79742"/>
                </a:lnTo>
                <a:lnTo>
                  <a:pt x="62483" y="73345"/>
                </a:lnTo>
                <a:lnTo>
                  <a:pt x="62483" y="79742"/>
                </a:lnTo>
                <a:lnTo>
                  <a:pt x="60741" y="79742"/>
                </a:lnTo>
                <a:lnTo>
                  <a:pt x="60741" y="64700"/>
                </a:lnTo>
                <a:lnTo>
                  <a:pt x="63528" y="64700"/>
                </a:lnTo>
                <a:lnTo>
                  <a:pt x="63940" y="69830"/>
                </a:lnTo>
                <a:lnTo>
                  <a:pt x="64383" y="64700"/>
                </a:lnTo>
                <a:close/>
                <a:moveTo>
                  <a:pt x="74644" y="64700"/>
                </a:moveTo>
                <a:lnTo>
                  <a:pt x="74644" y="79742"/>
                </a:lnTo>
                <a:lnTo>
                  <a:pt x="72902" y="79742"/>
                </a:lnTo>
                <a:lnTo>
                  <a:pt x="72902" y="73345"/>
                </a:lnTo>
                <a:lnTo>
                  <a:pt x="72395" y="79742"/>
                </a:lnTo>
                <a:lnTo>
                  <a:pt x="70464" y="79742"/>
                </a:lnTo>
                <a:lnTo>
                  <a:pt x="69957" y="73345"/>
                </a:lnTo>
                <a:lnTo>
                  <a:pt x="69957" y="79742"/>
                </a:lnTo>
                <a:lnTo>
                  <a:pt x="68215" y="79742"/>
                </a:lnTo>
                <a:lnTo>
                  <a:pt x="68215" y="64700"/>
                </a:lnTo>
                <a:lnTo>
                  <a:pt x="71002" y="64700"/>
                </a:lnTo>
                <a:lnTo>
                  <a:pt x="71445" y="69830"/>
                </a:lnTo>
                <a:lnTo>
                  <a:pt x="71857" y="64700"/>
                </a:lnTo>
                <a:close/>
                <a:moveTo>
                  <a:pt x="82118" y="64700"/>
                </a:moveTo>
                <a:lnTo>
                  <a:pt x="82118" y="79742"/>
                </a:lnTo>
                <a:lnTo>
                  <a:pt x="80376" y="79742"/>
                </a:lnTo>
                <a:lnTo>
                  <a:pt x="80376" y="73345"/>
                </a:lnTo>
                <a:lnTo>
                  <a:pt x="79869" y="79742"/>
                </a:lnTo>
                <a:lnTo>
                  <a:pt x="77969" y="79742"/>
                </a:lnTo>
                <a:lnTo>
                  <a:pt x="77431" y="73345"/>
                </a:lnTo>
                <a:lnTo>
                  <a:pt x="77431" y="79742"/>
                </a:lnTo>
                <a:lnTo>
                  <a:pt x="75689" y="79742"/>
                </a:lnTo>
                <a:lnTo>
                  <a:pt x="75689" y="64700"/>
                </a:lnTo>
                <a:lnTo>
                  <a:pt x="78508" y="64700"/>
                </a:lnTo>
                <a:lnTo>
                  <a:pt x="78919" y="69830"/>
                </a:lnTo>
                <a:lnTo>
                  <a:pt x="79331" y="64700"/>
                </a:lnTo>
                <a:close/>
                <a:moveTo>
                  <a:pt x="89623" y="64700"/>
                </a:moveTo>
                <a:lnTo>
                  <a:pt x="89623" y="79742"/>
                </a:lnTo>
                <a:lnTo>
                  <a:pt x="87882" y="79742"/>
                </a:lnTo>
                <a:lnTo>
                  <a:pt x="87882" y="73345"/>
                </a:lnTo>
                <a:lnTo>
                  <a:pt x="87343" y="79742"/>
                </a:lnTo>
                <a:lnTo>
                  <a:pt x="85443" y="79742"/>
                </a:lnTo>
                <a:lnTo>
                  <a:pt x="84905" y="73345"/>
                </a:lnTo>
                <a:lnTo>
                  <a:pt x="84905" y="79742"/>
                </a:lnTo>
                <a:lnTo>
                  <a:pt x="83163" y="79742"/>
                </a:lnTo>
                <a:lnTo>
                  <a:pt x="83163" y="64700"/>
                </a:lnTo>
                <a:lnTo>
                  <a:pt x="85982" y="64700"/>
                </a:lnTo>
                <a:lnTo>
                  <a:pt x="86393" y="69830"/>
                </a:lnTo>
                <a:lnTo>
                  <a:pt x="86805" y="64700"/>
                </a:lnTo>
                <a:close/>
                <a:moveTo>
                  <a:pt x="97097" y="64700"/>
                </a:moveTo>
                <a:lnTo>
                  <a:pt x="97097" y="79742"/>
                </a:lnTo>
                <a:lnTo>
                  <a:pt x="95356" y="79742"/>
                </a:lnTo>
                <a:lnTo>
                  <a:pt x="95356" y="73345"/>
                </a:lnTo>
                <a:lnTo>
                  <a:pt x="94817" y="79742"/>
                </a:lnTo>
                <a:lnTo>
                  <a:pt x="92917" y="79742"/>
                </a:lnTo>
                <a:lnTo>
                  <a:pt x="92379" y="73345"/>
                </a:lnTo>
                <a:lnTo>
                  <a:pt x="92379" y="79742"/>
                </a:lnTo>
                <a:lnTo>
                  <a:pt x="90637" y="79742"/>
                </a:lnTo>
                <a:lnTo>
                  <a:pt x="90637" y="64700"/>
                </a:lnTo>
                <a:lnTo>
                  <a:pt x="93455" y="64700"/>
                </a:lnTo>
                <a:lnTo>
                  <a:pt x="93867" y="69830"/>
                </a:lnTo>
                <a:lnTo>
                  <a:pt x="94279" y="64700"/>
                </a:lnTo>
                <a:close/>
                <a:moveTo>
                  <a:pt x="104571" y="64700"/>
                </a:moveTo>
                <a:lnTo>
                  <a:pt x="104571" y="79742"/>
                </a:lnTo>
                <a:lnTo>
                  <a:pt x="102829" y="79742"/>
                </a:lnTo>
                <a:lnTo>
                  <a:pt x="102829" y="73345"/>
                </a:lnTo>
                <a:lnTo>
                  <a:pt x="102323" y="79742"/>
                </a:lnTo>
                <a:lnTo>
                  <a:pt x="100391" y="79742"/>
                </a:lnTo>
                <a:lnTo>
                  <a:pt x="99853" y="73345"/>
                </a:lnTo>
                <a:lnTo>
                  <a:pt x="99853" y="79742"/>
                </a:lnTo>
                <a:lnTo>
                  <a:pt x="98142" y="79742"/>
                </a:lnTo>
                <a:lnTo>
                  <a:pt x="98142" y="64700"/>
                </a:lnTo>
                <a:lnTo>
                  <a:pt x="100929" y="64700"/>
                </a:lnTo>
                <a:lnTo>
                  <a:pt x="101341" y="69830"/>
                </a:lnTo>
                <a:lnTo>
                  <a:pt x="101753" y="64700"/>
                </a:lnTo>
                <a:close/>
                <a:moveTo>
                  <a:pt x="112045" y="64700"/>
                </a:moveTo>
                <a:lnTo>
                  <a:pt x="112045" y="79742"/>
                </a:lnTo>
                <a:lnTo>
                  <a:pt x="110303" y="79742"/>
                </a:lnTo>
                <a:lnTo>
                  <a:pt x="110303" y="73345"/>
                </a:lnTo>
                <a:lnTo>
                  <a:pt x="109797" y="79742"/>
                </a:lnTo>
                <a:lnTo>
                  <a:pt x="107865" y="79742"/>
                </a:lnTo>
                <a:lnTo>
                  <a:pt x="107358" y="73345"/>
                </a:lnTo>
                <a:lnTo>
                  <a:pt x="107358" y="79742"/>
                </a:lnTo>
                <a:lnTo>
                  <a:pt x="105616" y="79742"/>
                </a:lnTo>
                <a:lnTo>
                  <a:pt x="105616" y="64700"/>
                </a:lnTo>
                <a:lnTo>
                  <a:pt x="108403" y="64700"/>
                </a:lnTo>
                <a:lnTo>
                  <a:pt x="108815" y="69830"/>
                </a:lnTo>
                <a:lnTo>
                  <a:pt x="109258" y="64700"/>
                </a:lnTo>
                <a:close/>
                <a:moveTo>
                  <a:pt x="119519" y="64700"/>
                </a:moveTo>
                <a:lnTo>
                  <a:pt x="119519" y="79742"/>
                </a:lnTo>
                <a:lnTo>
                  <a:pt x="117777" y="79742"/>
                </a:lnTo>
                <a:lnTo>
                  <a:pt x="117777" y="73345"/>
                </a:lnTo>
                <a:lnTo>
                  <a:pt x="117271" y="79742"/>
                </a:lnTo>
                <a:lnTo>
                  <a:pt x="115339" y="79742"/>
                </a:lnTo>
                <a:lnTo>
                  <a:pt x="114832" y="73345"/>
                </a:lnTo>
                <a:lnTo>
                  <a:pt x="114832" y="79742"/>
                </a:lnTo>
                <a:lnTo>
                  <a:pt x="113090" y="79742"/>
                </a:lnTo>
                <a:lnTo>
                  <a:pt x="113090" y="64700"/>
                </a:lnTo>
                <a:lnTo>
                  <a:pt x="115877" y="64700"/>
                </a:lnTo>
                <a:lnTo>
                  <a:pt x="116320" y="69830"/>
                </a:lnTo>
                <a:lnTo>
                  <a:pt x="116732" y="64700"/>
                </a:lnTo>
                <a:close/>
                <a:moveTo>
                  <a:pt x="126993" y="64700"/>
                </a:moveTo>
                <a:lnTo>
                  <a:pt x="126993" y="79742"/>
                </a:lnTo>
                <a:lnTo>
                  <a:pt x="125283" y="79742"/>
                </a:lnTo>
                <a:lnTo>
                  <a:pt x="125283" y="73345"/>
                </a:lnTo>
                <a:lnTo>
                  <a:pt x="124744" y="79742"/>
                </a:lnTo>
                <a:lnTo>
                  <a:pt x="122813" y="79742"/>
                </a:lnTo>
                <a:lnTo>
                  <a:pt x="122306" y="73345"/>
                </a:lnTo>
                <a:lnTo>
                  <a:pt x="122306" y="79742"/>
                </a:lnTo>
                <a:lnTo>
                  <a:pt x="120564" y="79742"/>
                </a:lnTo>
                <a:lnTo>
                  <a:pt x="120564" y="64700"/>
                </a:lnTo>
                <a:lnTo>
                  <a:pt x="123351" y="64700"/>
                </a:lnTo>
                <a:lnTo>
                  <a:pt x="123794" y="69830"/>
                </a:lnTo>
                <a:lnTo>
                  <a:pt x="124206" y="64700"/>
                </a:lnTo>
                <a:close/>
                <a:moveTo>
                  <a:pt x="134467" y="64700"/>
                </a:moveTo>
                <a:lnTo>
                  <a:pt x="134467" y="79742"/>
                </a:lnTo>
                <a:lnTo>
                  <a:pt x="132757" y="79742"/>
                </a:lnTo>
                <a:lnTo>
                  <a:pt x="132757" y="73345"/>
                </a:lnTo>
                <a:lnTo>
                  <a:pt x="132218" y="79742"/>
                </a:lnTo>
                <a:lnTo>
                  <a:pt x="130318" y="79742"/>
                </a:lnTo>
                <a:lnTo>
                  <a:pt x="129780" y="73345"/>
                </a:lnTo>
                <a:lnTo>
                  <a:pt x="129780" y="79742"/>
                </a:lnTo>
                <a:lnTo>
                  <a:pt x="128038" y="79742"/>
                </a:lnTo>
                <a:lnTo>
                  <a:pt x="128038" y="64700"/>
                </a:lnTo>
                <a:lnTo>
                  <a:pt x="130857" y="64700"/>
                </a:lnTo>
                <a:lnTo>
                  <a:pt x="131268" y="69830"/>
                </a:lnTo>
                <a:lnTo>
                  <a:pt x="131680" y="64700"/>
                </a:lnTo>
                <a:close/>
                <a:moveTo>
                  <a:pt x="141941" y="64700"/>
                </a:moveTo>
                <a:lnTo>
                  <a:pt x="141941" y="79742"/>
                </a:lnTo>
                <a:lnTo>
                  <a:pt x="140231" y="79742"/>
                </a:lnTo>
                <a:lnTo>
                  <a:pt x="140231" y="73345"/>
                </a:lnTo>
                <a:lnTo>
                  <a:pt x="139692" y="79742"/>
                </a:lnTo>
                <a:lnTo>
                  <a:pt x="137792" y="79742"/>
                </a:lnTo>
                <a:lnTo>
                  <a:pt x="137254" y="73345"/>
                </a:lnTo>
                <a:lnTo>
                  <a:pt x="137254" y="79742"/>
                </a:lnTo>
                <a:lnTo>
                  <a:pt x="135512" y="79742"/>
                </a:lnTo>
                <a:lnTo>
                  <a:pt x="135512" y="64700"/>
                </a:lnTo>
                <a:lnTo>
                  <a:pt x="138330" y="64700"/>
                </a:lnTo>
                <a:lnTo>
                  <a:pt x="138742" y="69830"/>
                </a:lnTo>
                <a:lnTo>
                  <a:pt x="139154" y="64700"/>
                </a:lnTo>
                <a:close/>
                <a:moveTo>
                  <a:pt x="149446" y="64700"/>
                </a:moveTo>
                <a:lnTo>
                  <a:pt x="149446" y="79742"/>
                </a:lnTo>
                <a:lnTo>
                  <a:pt x="147705" y="79742"/>
                </a:lnTo>
                <a:lnTo>
                  <a:pt x="147705" y="73345"/>
                </a:lnTo>
                <a:lnTo>
                  <a:pt x="147166" y="79742"/>
                </a:lnTo>
                <a:lnTo>
                  <a:pt x="145266" y="79742"/>
                </a:lnTo>
                <a:lnTo>
                  <a:pt x="144728" y="73345"/>
                </a:lnTo>
                <a:lnTo>
                  <a:pt x="144728" y="79742"/>
                </a:lnTo>
                <a:lnTo>
                  <a:pt x="142986" y="79742"/>
                </a:lnTo>
                <a:lnTo>
                  <a:pt x="142986" y="64700"/>
                </a:lnTo>
                <a:lnTo>
                  <a:pt x="145804" y="64700"/>
                </a:lnTo>
                <a:lnTo>
                  <a:pt x="146216" y="69830"/>
                </a:lnTo>
                <a:lnTo>
                  <a:pt x="146628" y="64700"/>
                </a:lnTo>
                <a:close/>
                <a:moveTo>
                  <a:pt x="156920" y="64700"/>
                </a:moveTo>
                <a:lnTo>
                  <a:pt x="156920" y="79742"/>
                </a:lnTo>
                <a:lnTo>
                  <a:pt x="155178" y="79742"/>
                </a:lnTo>
                <a:lnTo>
                  <a:pt x="155178" y="73345"/>
                </a:lnTo>
                <a:lnTo>
                  <a:pt x="154640" y="79742"/>
                </a:lnTo>
                <a:lnTo>
                  <a:pt x="152740" y="79742"/>
                </a:lnTo>
                <a:lnTo>
                  <a:pt x="152233" y="73345"/>
                </a:lnTo>
                <a:lnTo>
                  <a:pt x="152233" y="79742"/>
                </a:lnTo>
                <a:lnTo>
                  <a:pt x="150491" y="79742"/>
                </a:lnTo>
                <a:lnTo>
                  <a:pt x="150491" y="64700"/>
                </a:lnTo>
                <a:lnTo>
                  <a:pt x="153278" y="64700"/>
                </a:lnTo>
                <a:lnTo>
                  <a:pt x="153690" y="69830"/>
                </a:lnTo>
                <a:lnTo>
                  <a:pt x="154133" y="64700"/>
                </a:lnTo>
                <a:close/>
                <a:moveTo>
                  <a:pt x="164394" y="64700"/>
                </a:moveTo>
                <a:lnTo>
                  <a:pt x="164394" y="79742"/>
                </a:lnTo>
                <a:lnTo>
                  <a:pt x="162652" y="79742"/>
                </a:lnTo>
                <a:lnTo>
                  <a:pt x="162652" y="73345"/>
                </a:lnTo>
                <a:lnTo>
                  <a:pt x="162146" y="79742"/>
                </a:lnTo>
                <a:lnTo>
                  <a:pt x="160214" y="79742"/>
                </a:lnTo>
                <a:lnTo>
                  <a:pt x="159707" y="73345"/>
                </a:lnTo>
                <a:lnTo>
                  <a:pt x="159707" y="79742"/>
                </a:lnTo>
                <a:lnTo>
                  <a:pt x="157965" y="79742"/>
                </a:lnTo>
                <a:lnTo>
                  <a:pt x="157965" y="64700"/>
                </a:lnTo>
                <a:lnTo>
                  <a:pt x="160752" y="64700"/>
                </a:lnTo>
                <a:lnTo>
                  <a:pt x="161164" y="69830"/>
                </a:lnTo>
                <a:lnTo>
                  <a:pt x="161607" y="64700"/>
                </a:lnTo>
                <a:close/>
                <a:moveTo>
                  <a:pt x="171868" y="64700"/>
                </a:moveTo>
                <a:lnTo>
                  <a:pt x="171868" y="79742"/>
                </a:lnTo>
                <a:lnTo>
                  <a:pt x="170126" y="79742"/>
                </a:lnTo>
                <a:lnTo>
                  <a:pt x="170126" y="73345"/>
                </a:lnTo>
                <a:lnTo>
                  <a:pt x="169620" y="79742"/>
                </a:lnTo>
                <a:lnTo>
                  <a:pt x="167688" y="79742"/>
                </a:lnTo>
                <a:lnTo>
                  <a:pt x="167181" y="73345"/>
                </a:lnTo>
                <a:lnTo>
                  <a:pt x="167181" y="79742"/>
                </a:lnTo>
                <a:lnTo>
                  <a:pt x="165439" y="79742"/>
                </a:lnTo>
                <a:lnTo>
                  <a:pt x="165439" y="64700"/>
                </a:lnTo>
                <a:lnTo>
                  <a:pt x="168226" y="64700"/>
                </a:lnTo>
                <a:lnTo>
                  <a:pt x="168638" y="69830"/>
                </a:lnTo>
                <a:lnTo>
                  <a:pt x="169081" y="64700"/>
                </a:lnTo>
                <a:close/>
                <a:moveTo>
                  <a:pt x="179342" y="64700"/>
                </a:moveTo>
                <a:lnTo>
                  <a:pt x="179342" y="79742"/>
                </a:lnTo>
                <a:lnTo>
                  <a:pt x="177600" y="79742"/>
                </a:lnTo>
                <a:lnTo>
                  <a:pt x="177600" y="73345"/>
                </a:lnTo>
                <a:lnTo>
                  <a:pt x="177093" y="79742"/>
                </a:lnTo>
                <a:lnTo>
                  <a:pt x="175193" y="79742"/>
                </a:lnTo>
                <a:lnTo>
                  <a:pt x="174655" y="73345"/>
                </a:lnTo>
                <a:lnTo>
                  <a:pt x="174655" y="79742"/>
                </a:lnTo>
                <a:lnTo>
                  <a:pt x="172913" y="79742"/>
                </a:lnTo>
                <a:lnTo>
                  <a:pt x="172913" y="64700"/>
                </a:lnTo>
                <a:lnTo>
                  <a:pt x="175732" y="64700"/>
                </a:lnTo>
                <a:lnTo>
                  <a:pt x="176143" y="69830"/>
                </a:lnTo>
                <a:lnTo>
                  <a:pt x="176555" y="64700"/>
                </a:lnTo>
                <a:close/>
                <a:moveTo>
                  <a:pt x="186816" y="64700"/>
                </a:moveTo>
                <a:lnTo>
                  <a:pt x="186816" y="79742"/>
                </a:lnTo>
                <a:lnTo>
                  <a:pt x="185106" y="79742"/>
                </a:lnTo>
                <a:lnTo>
                  <a:pt x="185106" y="73345"/>
                </a:lnTo>
                <a:lnTo>
                  <a:pt x="184567" y="79742"/>
                </a:lnTo>
                <a:lnTo>
                  <a:pt x="182667" y="79742"/>
                </a:lnTo>
                <a:lnTo>
                  <a:pt x="182129" y="73345"/>
                </a:lnTo>
                <a:lnTo>
                  <a:pt x="182129" y="79742"/>
                </a:lnTo>
                <a:lnTo>
                  <a:pt x="180387" y="79742"/>
                </a:lnTo>
                <a:lnTo>
                  <a:pt x="180387" y="64700"/>
                </a:lnTo>
                <a:lnTo>
                  <a:pt x="183206" y="64700"/>
                </a:lnTo>
                <a:lnTo>
                  <a:pt x="183617" y="69830"/>
                </a:lnTo>
                <a:lnTo>
                  <a:pt x="184029" y="64700"/>
                </a:lnTo>
                <a:close/>
                <a:moveTo>
                  <a:pt x="194321" y="64700"/>
                </a:moveTo>
                <a:lnTo>
                  <a:pt x="194321" y="79742"/>
                </a:lnTo>
                <a:lnTo>
                  <a:pt x="192580" y="79742"/>
                </a:lnTo>
                <a:lnTo>
                  <a:pt x="192580" y="73345"/>
                </a:lnTo>
                <a:lnTo>
                  <a:pt x="192041" y="79742"/>
                </a:lnTo>
                <a:lnTo>
                  <a:pt x="190141" y="79742"/>
                </a:lnTo>
                <a:lnTo>
                  <a:pt x="189603" y="73345"/>
                </a:lnTo>
                <a:lnTo>
                  <a:pt x="189603" y="79742"/>
                </a:lnTo>
                <a:lnTo>
                  <a:pt x="187861" y="79742"/>
                </a:lnTo>
                <a:lnTo>
                  <a:pt x="187861" y="64700"/>
                </a:lnTo>
                <a:lnTo>
                  <a:pt x="190679" y="64700"/>
                </a:lnTo>
                <a:lnTo>
                  <a:pt x="191091" y="69830"/>
                </a:lnTo>
                <a:lnTo>
                  <a:pt x="191503" y="64700"/>
                </a:lnTo>
                <a:close/>
                <a:moveTo>
                  <a:pt x="201795" y="64700"/>
                </a:moveTo>
                <a:lnTo>
                  <a:pt x="201795" y="79742"/>
                </a:lnTo>
                <a:lnTo>
                  <a:pt x="200054" y="79742"/>
                </a:lnTo>
                <a:lnTo>
                  <a:pt x="200054" y="73345"/>
                </a:lnTo>
                <a:lnTo>
                  <a:pt x="199515" y="79742"/>
                </a:lnTo>
                <a:lnTo>
                  <a:pt x="197615" y="79742"/>
                </a:lnTo>
                <a:lnTo>
                  <a:pt x="197077" y="73345"/>
                </a:lnTo>
                <a:lnTo>
                  <a:pt x="197077" y="79742"/>
                </a:lnTo>
                <a:lnTo>
                  <a:pt x="195366" y="79742"/>
                </a:lnTo>
                <a:lnTo>
                  <a:pt x="195366" y="64700"/>
                </a:lnTo>
                <a:lnTo>
                  <a:pt x="198153" y="64700"/>
                </a:lnTo>
                <a:lnTo>
                  <a:pt x="198565" y="69830"/>
                </a:lnTo>
                <a:lnTo>
                  <a:pt x="198977" y="64700"/>
                </a:lnTo>
                <a:close/>
                <a:moveTo>
                  <a:pt x="209269" y="64700"/>
                </a:moveTo>
                <a:lnTo>
                  <a:pt x="209269" y="79742"/>
                </a:lnTo>
                <a:lnTo>
                  <a:pt x="207527" y="79742"/>
                </a:lnTo>
                <a:lnTo>
                  <a:pt x="207527" y="73345"/>
                </a:lnTo>
                <a:lnTo>
                  <a:pt x="207021" y="79742"/>
                </a:lnTo>
                <a:lnTo>
                  <a:pt x="205089" y="79742"/>
                </a:lnTo>
                <a:lnTo>
                  <a:pt x="204582" y="73345"/>
                </a:lnTo>
                <a:lnTo>
                  <a:pt x="204582" y="79742"/>
                </a:lnTo>
                <a:lnTo>
                  <a:pt x="202840" y="79742"/>
                </a:lnTo>
                <a:lnTo>
                  <a:pt x="202840" y="64700"/>
                </a:lnTo>
                <a:lnTo>
                  <a:pt x="205627" y="64700"/>
                </a:lnTo>
                <a:lnTo>
                  <a:pt x="206039" y="69830"/>
                </a:lnTo>
                <a:lnTo>
                  <a:pt x="206451" y="64700"/>
                </a:lnTo>
                <a:close/>
                <a:moveTo>
                  <a:pt x="216743" y="64700"/>
                </a:moveTo>
                <a:lnTo>
                  <a:pt x="216743" y="79742"/>
                </a:lnTo>
                <a:lnTo>
                  <a:pt x="215001" y="79742"/>
                </a:lnTo>
                <a:lnTo>
                  <a:pt x="215001" y="73345"/>
                </a:lnTo>
                <a:lnTo>
                  <a:pt x="214495" y="79742"/>
                </a:lnTo>
                <a:lnTo>
                  <a:pt x="212563" y="79742"/>
                </a:lnTo>
                <a:lnTo>
                  <a:pt x="212056" y="73345"/>
                </a:lnTo>
                <a:lnTo>
                  <a:pt x="212056" y="79742"/>
                </a:lnTo>
                <a:lnTo>
                  <a:pt x="210314" y="79742"/>
                </a:lnTo>
                <a:lnTo>
                  <a:pt x="210314" y="64700"/>
                </a:lnTo>
                <a:lnTo>
                  <a:pt x="213101" y="64700"/>
                </a:lnTo>
                <a:lnTo>
                  <a:pt x="213513" y="69830"/>
                </a:lnTo>
                <a:lnTo>
                  <a:pt x="213956" y="64700"/>
                </a:lnTo>
                <a:close/>
                <a:moveTo>
                  <a:pt x="224217" y="64700"/>
                </a:moveTo>
                <a:lnTo>
                  <a:pt x="224217" y="79742"/>
                </a:lnTo>
                <a:lnTo>
                  <a:pt x="222475" y="79742"/>
                </a:lnTo>
                <a:lnTo>
                  <a:pt x="222475" y="73345"/>
                </a:lnTo>
                <a:lnTo>
                  <a:pt x="221969" y="79742"/>
                </a:lnTo>
                <a:lnTo>
                  <a:pt x="220037" y="79742"/>
                </a:lnTo>
                <a:lnTo>
                  <a:pt x="219530" y="73345"/>
                </a:lnTo>
                <a:lnTo>
                  <a:pt x="219530" y="79742"/>
                </a:lnTo>
                <a:lnTo>
                  <a:pt x="217788" y="79742"/>
                </a:lnTo>
                <a:lnTo>
                  <a:pt x="217788" y="64700"/>
                </a:lnTo>
                <a:lnTo>
                  <a:pt x="220575" y="64700"/>
                </a:lnTo>
                <a:lnTo>
                  <a:pt x="221018" y="69830"/>
                </a:lnTo>
                <a:lnTo>
                  <a:pt x="221430" y="64700"/>
                </a:lnTo>
                <a:close/>
                <a:moveTo>
                  <a:pt x="231691" y="64700"/>
                </a:moveTo>
                <a:lnTo>
                  <a:pt x="231691" y="79742"/>
                </a:lnTo>
                <a:lnTo>
                  <a:pt x="229981" y="79742"/>
                </a:lnTo>
                <a:lnTo>
                  <a:pt x="229981" y="73345"/>
                </a:lnTo>
                <a:lnTo>
                  <a:pt x="229442" y="79742"/>
                </a:lnTo>
                <a:lnTo>
                  <a:pt x="227542" y="79742"/>
                </a:lnTo>
                <a:lnTo>
                  <a:pt x="227004" y="73345"/>
                </a:lnTo>
                <a:lnTo>
                  <a:pt x="227004" y="79742"/>
                </a:lnTo>
                <a:lnTo>
                  <a:pt x="225262" y="79742"/>
                </a:lnTo>
                <a:lnTo>
                  <a:pt x="225262" y="64700"/>
                </a:lnTo>
                <a:lnTo>
                  <a:pt x="228049" y="64700"/>
                </a:lnTo>
                <a:lnTo>
                  <a:pt x="228492" y="69830"/>
                </a:lnTo>
                <a:lnTo>
                  <a:pt x="228904" y="64700"/>
                </a:lnTo>
                <a:close/>
                <a:moveTo>
                  <a:pt x="239165" y="64700"/>
                </a:moveTo>
                <a:lnTo>
                  <a:pt x="239165" y="79742"/>
                </a:lnTo>
                <a:lnTo>
                  <a:pt x="237455" y="79742"/>
                </a:lnTo>
                <a:lnTo>
                  <a:pt x="237455" y="73345"/>
                </a:lnTo>
                <a:lnTo>
                  <a:pt x="236916" y="79742"/>
                </a:lnTo>
                <a:lnTo>
                  <a:pt x="235016" y="79742"/>
                </a:lnTo>
                <a:lnTo>
                  <a:pt x="234478" y="73345"/>
                </a:lnTo>
                <a:lnTo>
                  <a:pt x="234478" y="79742"/>
                </a:lnTo>
                <a:lnTo>
                  <a:pt x="232736" y="79742"/>
                </a:lnTo>
                <a:lnTo>
                  <a:pt x="232736" y="64700"/>
                </a:lnTo>
                <a:lnTo>
                  <a:pt x="235555" y="64700"/>
                </a:lnTo>
                <a:lnTo>
                  <a:pt x="235966" y="69830"/>
                </a:lnTo>
                <a:lnTo>
                  <a:pt x="236378" y="64700"/>
                </a:lnTo>
                <a:close/>
                <a:moveTo>
                  <a:pt x="246670" y="64700"/>
                </a:moveTo>
                <a:lnTo>
                  <a:pt x="246670" y="79742"/>
                </a:lnTo>
                <a:lnTo>
                  <a:pt x="244929" y="79742"/>
                </a:lnTo>
                <a:lnTo>
                  <a:pt x="244929" y="73345"/>
                </a:lnTo>
                <a:lnTo>
                  <a:pt x="244390" y="79742"/>
                </a:lnTo>
                <a:lnTo>
                  <a:pt x="242490" y="79742"/>
                </a:lnTo>
                <a:lnTo>
                  <a:pt x="241952" y="73345"/>
                </a:lnTo>
                <a:lnTo>
                  <a:pt x="241952" y="79742"/>
                </a:lnTo>
                <a:lnTo>
                  <a:pt x="240242" y="79742"/>
                </a:lnTo>
                <a:lnTo>
                  <a:pt x="240242" y="64700"/>
                </a:lnTo>
                <a:lnTo>
                  <a:pt x="243028" y="64700"/>
                </a:lnTo>
                <a:lnTo>
                  <a:pt x="243440" y="69830"/>
                </a:lnTo>
                <a:lnTo>
                  <a:pt x="243852" y="64700"/>
                </a:lnTo>
                <a:close/>
                <a:moveTo>
                  <a:pt x="254144" y="64700"/>
                </a:moveTo>
                <a:lnTo>
                  <a:pt x="254144" y="79742"/>
                </a:lnTo>
                <a:lnTo>
                  <a:pt x="252402" y="79742"/>
                </a:lnTo>
                <a:lnTo>
                  <a:pt x="252402" y="73345"/>
                </a:lnTo>
                <a:lnTo>
                  <a:pt x="251864" y="79742"/>
                </a:lnTo>
                <a:lnTo>
                  <a:pt x="249964" y="79742"/>
                </a:lnTo>
                <a:lnTo>
                  <a:pt x="249426" y="73345"/>
                </a:lnTo>
                <a:lnTo>
                  <a:pt x="249426" y="79742"/>
                </a:lnTo>
                <a:lnTo>
                  <a:pt x="247715" y="79742"/>
                </a:lnTo>
                <a:lnTo>
                  <a:pt x="247715" y="64700"/>
                </a:lnTo>
                <a:lnTo>
                  <a:pt x="250502" y="64700"/>
                </a:lnTo>
                <a:lnTo>
                  <a:pt x="250914" y="69830"/>
                </a:lnTo>
                <a:lnTo>
                  <a:pt x="251326" y="64700"/>
                </a:lnTo>
                <a:close/>
                <a:moveTo>
                  <a:pt x="261618" y="64700"/>
                </a:moveTo>
                <a:lnTo>
                  <a:pt x="261618" y="79742"/>
                </a:lnTo>
                <a:lnTo>
                  <a:pt x="259876" y="79742"/>
                </a:lnTo>
                <a:lnTo>
                  <a:pt x="259876" y="73345"/>
                </a:lnTo>
                <a:lnTo>
                  <a:pt x="259338" y="79742"/>
                </a:lnTo>
                <a:lnTo>
                  <a:pt x="257438" y="79742"/>
                </a:lnTo>
                <a:lnTo>
                  <a:pt x="256899" y="73345"/>
                </a:lnTo>
                <a:lnTo>
                  <a:pt x="256899" y="79742"/>
                </a:lnTo>
                <a:lnTo>
                  <a:pt x="255189" y="79742"/>
                </a:lnTo>
                <a:lnTo>
                  <a:pt x="255189" y="64700"/>
                </a:lnTo>
                <a:lnTo>
                  <a:pt x="257976" y="64700"/>
                </a:lnTo>
                <a:lnTo>
                  <a:pt x="258388" y="69830"/>
                </a:lnTo>
                <a:lnTo>
                  <a:pt x="258831" y="64700"/>
                </a:lnTo>
                <a:close/>
                <a:moveTo>
                  <a:pt x="269092" y="64700"/>
                </a:moveTo>
                <a:lnTo>
                  <a:pt x="269092" y="79742"/>
                </a:lnTo>
                <a:lnTo>
                  <a:pt x="267350" y="79742"/>
                </a:lnTo>
                <a:lnTo>
                  <a:pt x="267350" y="73345"/>
                </a:lnTo>
                <a:lnTo>
                  <a:pt x="266844" y="79742"/>
                </a:lnTo>
                <a:lnTo>
                  <a:pt x="264912" y="79742"/>
                </a:lnTo>
                <a:lnTo>
                  <a:pt x="264405" y="73345"/>
                </a:lnTo>
                <a:lnTo>
                  <a:pt x="264405" y="79742"/>
                </a:lnTo>
                <a:lnTo>
                  <a:pt x="262663" y="79742"/>
                </a:lnTo>
                <a:lnTo>
                  <a:pt x="262663" y="64700"/>
                </a:lnTo>
                <a:lnTo>
                  <a:pt x="265450" y="64700"/>
                </a:lnTo>
                <a:lnTo>
                  <a:pt x="265862" y="69830"/>
                </a:lnTo>
                <a:lnTo>
                  <a:pt x="266305" y="64700"/>
                </a:lnTo>
                <a:close/>
                <a:moveTo>
                  <a:pt x="276566" y="64700"/>
                </a:moveTo>
                <a:lnTo>
                  <a:pt x="276566" y="79742"/>
                </a:lnTo>
                <a:lnTo>
                  <a:pt x="274824" y="79742"/>
                </a:lnTo>
                <a:lnTo>
                  <a:pt x="274824" y="73345"/>
                </a:lnTo>
                <a:lnTo>
                  <a:pt x="274317" y="79742"/>
                </a:lnTo>
                <a:lnTo>
                  <a:pt x="272386" y="79742"/>
                </a:lnTo>
                <a:lnTo>
                  <a:pt x="271879" y="73345"/>
                </a:lnTo>
                <a:lnTo>
                  <a:pt x="271879" y="79742"/>
                </a:lnTo>
                <a:lnTo>
                  <a:pt x="270137" y="79742"/>
                </a:lnTo>
                <a:lnTo>
                  <a:pt x="270137" y="64700"/>
                </a:lnTo>
                <a:lnTo>
                  <a:pt x="272924" y="64700"/>
                </a:lnTo>
                <a:lnTo>
                  <a:pt x="273367" y="69830"/>
                </a:lnTo>
                <a:lnTo>
                  <a:pt x="273779" y="64700"/>
                </a:lnTo>
                <a:close/>
                <a:moveTo>
                  <a:pt x="284040" y="64700"/>
                </a:moveTo>
                <a:lnTo>
                  <a:pt x="284040" y="79742"/>
                </a:lnTo>
                <a:lnTo>
                  <a:pt x="282298" y="79742"/>
                </a:lnTo>
                <a:lnTo>
                  <a:pt x="282298" y="73345"/>
                </a:lnTo>
                <a:lnTo>
                  <a:pt x="281791" y="79742"/>
                </a:lnTo>
                <a:lnTo>
                  <a:pt x="279860" y="79742"/>
                </a:lnTo>
                <a:lnTo>
                  <a:pt x="279353" y="73345"/>
                </a:lnTo>
                <a:lnTo>
                  <a:pt x="279353" y="79742"/>
                </a:lnTo>
                <a:lnTo>
                  <a:pt x="277611" y="79742"/>
                </a:lnTo>
                <a:lnTo>
                  <a:pt x="277611" y="64700"/>
                </a:lnTo>
                <a:lnTo>
                  <a:pt x="280430" y="64700"/>
                </a:lnTo>
                <a:lnTo>
                  <a:pt x="280841" y="69830"/>
                </a:lnTo>
                <a:lnTo>
                  <a:pt x="281253" y="64700"/>
                </a:lnTo>
                <a:close/>
                <a:moveTo>
                  <a:pt x="7347" y="80566"/>
                </a:moveTo>
                <a:lnTo>
                  <a:pt x="7347" y="95608"/>
                </a:lnTo>
                <a:lnTo>
                  <a:pt x="5605" y="95608"/>
                </a:lnTo>
                <a:lnTo>
                  <a:pt x="5605" y="89211"/>
                </a:lnTo>
                <a:lnTo>
                  <a:pt x="5099" y="95608"/>
                </a:lnTo>
                <a:lnTo>
                  <a:pt x="3167" y="95608"/>
                </a:lnTo>
                <a:lnTo>
                  <a:pt x="2629" y="89211"/>
                </a:lnTo>
                <a:lnTo>
                  <a:pt x="2629" y="95608"/>
                </a:lnTo>
                <a:lnTo>
                  <a:pt x="918" y="95608"/>
                </a:lnTo>
                <a:lnTo>
                  <a:pt x="918" y="80566"/>
                </a:lnTo>
                <a:lnTo>
                  <a:pt x="3705" y="80566"/>
                </a:lnTo>
                <a:lnTo>
                  <a:pt x="4117" y="85696"/>
                </a:lnTo>
                <a:lnTo>
                  <a:pt x="4529" y="80566"/>
                </a:lnTo>
                <a:close/>
                <a:moveTo>
                  <a:pt x="14821" y="80566"/>
                </a:moveTo>
                <a:lnTo>
                  <a:pt x="14821" y="95608"/>
                </a:lnTo>
                <a:lnTo>
                  <a:pt x="13079" y="95608"/>
                </a:lnTo>
                <a:lnTo>
                  <a:pt x="13079" y="89211"/>
                </a:lnTo>
                <a:lnTo>
                  <a:pt x="12573" y="95608"/>
                </a:lnTo>
                <a:lnTo>
                  <a:pt x="10641" y="95608"/>
                </a:lnTo>
                <a:lnTo>
                  <a:pt x="10134" y="89211"/>
                </a:lnTo>
                <a:lnTo>
                  <a:pt x="10134" y="95608"/>
                </a:lnTo>
                <a:lnTo>
                  <a:pt x="8392" y="95608"/>
                </a:lnTo>
                <a:lnTo>
                  <a:pt x="8392" y="80566"/>
                </a:lnTo>
                <a:lnTo>
                  <a:pt x="11179" y="80566"/>
                </a:lnTo>
                <a:lnTo>
                  <a:pt x="11591" y="85696"/>
                </a:lnTo>
                <a:lnTo>
                  <a:pt x="12034" y="80566"/>
                </a:lnTo>
                <a:close/>
                <a:moveTo>
                  <a:pt x="22295" y="80566"/>
                </a:moveTo>
                <a:lnTo>
                  <a:pt x="22295" y="95608"/>
                </a:lnTo>
                <a:lnTo>
                  <a:pt x="20553" y="95608"/>
                </a:lnTo>
                <a:lnTo>
                  <a:pt x="20553" y="89211"/>
                </a:lnTo>
                <a:lnTo>
                  <a:pt x="20047" y="95608"/>
                </a:lnTo>
                <a:lnTo>
                  <a:pt x="18115" y="95608"/>
                </a:lnTo>
                <a:lnTo>
                  <a:pt x="17608" y="89211"/>
                </a:lnTo>
                <a:lnTo>
                  <a:pt x="17608" y="95608"/>
                </a:lnTo>
                <a:lnTo>
                  <a:pt x="15866" y="95608"/>
                </a:lnTo>
                <a:lnTo>
                  <a:pt x="15866" y="80566"/>
                </a:lnTo>
                <a:lnTo>
                  <a:pt x="18653" y="80566"/>
                </a:lnTo>
                <a:lnTo>
                  <a:pt x="19096" y="85696"/>
                </a:lnTo>
                <a:lnTo>
                  <a:pt x="19508" y="80566"/>
                </a:lnTo>
                <a:close/>
                <a:moveTo>
                  <a:pt x="29769" y="80566"/>
                </a:moveTo>
                <a:lnTo>
                  <a:pt x="29769" y="95608"/>
                </a:lnTo>
                <a:lnTo>
                  <a:pt x="28059" y="95608"/>
                </a:lnTo>
                <a:lnTo>
                  <a:pt x="28059" y="89211"/>
                </a:lnTo>
                <a:lnTo>
                  <a:pt x="27520" y="95608"/>
                </a:lnTo>
                <a:lnTo>
                  <a:pt x="25589" y="95608"/>
                </a:lnTo>
                <a:lnTo>
                  <a:pt x="25082" y="89211"/>
                </a:lnTo>
                <a:lnTo>
                  <a:pt x="25082" y="95608"/>
                </a:lnTo>
                <a:lnTo>
                  <a:pt x="23340" y="95608"/>
                </a:lnTo>
                <a:lnTo>
                  <a:pt x="23340" y="80566"/>
                </a:lnTo>
                <a:lnTo>
                  <a:pt x="26159" y="80566"/>
                </a:lnTo>
                <a:lnTo>
                  <a:pt x="26570" y="85696"/>
                </a:lnTo>
                <a:lnTo>
                  <a:pt x="26982" y="80566"/>
                </a:lnTo>
                <a:close/>
                <a:moveTo>
                  <a:pt x="37243" y="80566"/>
                </a:moveTo>
                <a:lnTo>
                  <a:pt x="37243" y="95608"/>
                </a:lnTo>
                <a:lnTo>
                  <a:pt x="35533" y="95608"/>
                </a:lnTo>
                <a:lnTo>
                  <a:pt x="35533" y="89211"/>
                </a:lnTo>
                <a:lnTo>
                  <a:pt x="34994" y="95608"/>
                </a:lnTo>
                <a:lnTo>
                  <a:pt x="33094" y="95608"/>
                </a:lnTo>
                <a:lnTo>
                  <a:pt x="32556" y="89211"/>
                </a:lnTo>
                <a:lnTo>
                  <a:pt x="32556" y="95608"/>
                </a:lnTo>
                <a:lnTo>
                  <a:pt x="30814" y="95608"/>
                </a:lnTo>
                <a:lnTo>
                  <a:pt x="30814" y="80566"/>
                </a:lnTo>
                <a:lnTo>
                  <a:pt x="33633" y="80566"/>
                </a:lnTo>
                <a:lnTo>
                  <a:pt x="34044" y="85696"/>
                </a:lnTo>
                <a:lnTo>
                  <a:pt x="34456" y="80566"/>
                </a:lnTo>
                <a:close/>
                <a:moveTo>
                  <a:pt x="44748" y="80566"/>
                </a:moveTo>
                <a:lnTo>
                  <a:pt x="44748" y="95608"/>
                </a:lnTo>
                <a:lnTo>
                  <a:pt x="43007" y="95608"/>
                </a:lnTo>
                <a:lnTo>
                  <a:pt x="43007" y="89211"/>
                </a:lnTo>
                <a:lnTo>
                  <a:pt x="42468" y="95608"/>
                </a:lnTo>
                <a:lnTo>
                  <a:pt x="40568" y="95608"/>
                </a:lnTo>
                <a:lnTo>
                  <a:pt x="40030" y="89211"/>
                </a:lnTo>
                <a:lnTo>
                  <a:pt x="40030" y="95608"/>
                </a:lnTo>
                <a:lnTo>
                  <a:pt x="38320" y="95608"/>
                </a:lnTo>
                <a:lnTo>
                  <a:pt x="38320" y="80566"/>
                </a:lnTo>
                <a:lnTo>
                  <a:pt x="41106" y="80566"/>
                </a:lnTo>
                <a:lnTo>
                  <a:pt x="41518" y="85696"/>
                </a:lnTo>
                <a:lnTo>
                  <a:pt x="41930" y="80566"/>
                </a:lnTo>
                <a:close/>
                <a:moveTo>
                  <a:pt x="52222" y="80566"/>
                </a:moveTo>
                <a:lnTo>
                  <a:pt x="52222" y="95608"/>
                </a:lnTo>
                <a:lnTo>
                  <a:pt x="50480" y="95608"/>
                </a:lnTo>
                <a:lnTo>
                  <a:pt x="50480" y="89211"/>
                </a:lnTo>
                <a:lnTo>
                  <a:pt x="49942" y="95608"/>
                </a:lnTo>
                <a:lnTo>
                  <a:pt x="48042" y="95608"/>
                </a:lnTo>
                <a:lnTo>
                  <a:pt x="47504" y="89211"/>
                </a:lnTo>
                <a:lnTo>
                  <a:pt x="47504" y="95608"/>
                </a:lnTo>
                <a:lnTo>
                  <a:pt x="45793" y="95608"/>
                </a:lnTo>
                <a:lnTo>
                  <a:pt x="45793" y="80566"/>
                </a:lnTo>
                <a:lnTo>
                  <a:pt x="48580" y="80566"/>
                </a:lnTo>
                <a:lnTo>
                  <a:pt x="48992" y="85696"/>
                </a:lnTo>
                <a:lnTo>
                  <a:pt x="49404" y="80566"/>
                </a:lnTo>
                <a:close/>
                <a:moveTo>
                  <a:pt x="59696" y="80566"/>
                </a:moveTo>
                <a:lnTo>
                  <a:pt x="59696" y="95608"/>
                </a:lnTo>
                <a:lnTo>
                  <a:pt x="57954" y="95608"/>
                </a:lnTo>
                <a:lnTo>
                  <a:pt x="57954" y="89211"/>
                </a:lnTo>
                <a:lnTo>
                  <a:pt x="57448" y="95608"/>
                </a:lnTo>
                <a:lnTo>
                  <a:pt x="55516" y="95608"/>
                </a:lnTo>
                <a:lnTo>
                  <a:pt x="54978" y="89211"/>
                </a:lnTo>
                <a:lnTo>
                  <a:pt x="54978" y="95608"/>
                </a:lnTo>
                <a:lnTo>
                  <a:pt x="53267" y="95608"/>
                </a:lnTo>
                <a:lnTo>
                  <a:pt x="53267" y="80566"/>
                </a:lnTo>
                <a:lnTo>
                  <a:pt x="56054" y="80566"/>
                </a:lnTo>
                <a:lnTo>
                  <a:pt x="56466" y="85696"/>
                </a:lnTo>
                <a:lnTo>
                  <a:pt x="56878" y="80566"/>
                </a:lnTo>
                <a:close/>
                <a:moveTo>
                  <a:pt x="67170" y="80566"/>
                </a:moveTo>
                <a:lnTo>
                  <a:pt x="67170" y="95608"/>
                </a:lnTo>
                <a:lnTo>
                  <a:pt x="65428" y="95608"/>
                </a:lnTo>
                <a:lnTo>
                  <a:pt x="65428" y="89211"/>
                </a:lnTo>
                <a:lnTo>
                  <a:pt x="64922" y="95608"/>
                </a:lnTo>
                <a:lnTo>
                  <a:pt x="62990" y="95608"/>
                </a:lnTo>
                <a:lnTo>
                  <a:pt x="62483" y="89211"/>
                </a:lnTo>
                <a:lnTo>
                  <a:pt x="62483" y="95608"/>
                </a:lnTo>
                <a:lnTo>
                  <a:pt x="60741" y="95608"/>
                </a:lnTo>
                <a:lnTo>
                  <a:pt x="60741" y="80566"/>
                </a:lnTo>
                <a:lnTo>
                  <a:pt x="63528" y="80566"/>
                </a:lnTo>
                <a:lnTo>
                  <a:pt x="63940" y="85696"/>
                </a:lnTo>
                <a:lnTo>
                  <a:pt x="64383" y="80566"/>
                </a:lnTo>
                <a:close/>
                <a:moveTo>
                  <a:pt x="74644" y="80566"/>
                </a:moveTo>
                <a:lnTo>
                  <a:pt x="74644" y="95608"/>
                </a:lnTo>
                <a:lnTo>
                  <a:pt x="72902" y="95608"/>
                </a:lnTo>
                <a:lnTo>
                  <a:pt x="72902" y="89211"/>
                </a:lnTo>
                <a:lnTo>
                  <a:pt x="72395" y="95608"/>
                </a:lnTo>
                <a:lnTo>
                  <a:pt x="70464" y="95608"/>
                </a:lnTo>
                <a:lnTo>
                  <a:pt x="69957" y="89211"/>
                </a:lnTo>
                <a:lnTo>
                  <a:pt x="69957" y="95608"/>
                </a:lnTo>
                <a:lnTo>
                  <a:pt x="68215" y="95608"/>
                </a:lnTo>
                <a:lnTo>
                  <a:pt x="68215" y="80566"/>
                </a:lnTo>
                <a:lnTo>
                  <a:pt x="71002" y="80566"/>
                </a:lnTo>
                <a:lnTo>
                  <a:pt x="71445" y="85696"/>
                </a:lnTo>
                <a:lnTo>
                  <a:pt x="71857" y="80566"/>
                </a:lnTo>
                <a:close/>
                <a:moveTo>
                  <a:pt x="82118" y="80566"/>
                </a:moveTo>
                <a:lnTo>
                  <a:pt x="82118" y="95608"/>
                </a:lnTo>
                <a:lnTo>
                  <a:pt x="80376" y="95608"/>
                </a:lnTo>
                <a:lnTo>
                  <a:pt x="80376" y="89211"/>
                </a:lnTo>
                <a:lnTo>
                  <a:pt x="79869" y="95608"/>
                </a:lnTo>
                <a:lnTo>
                  <a:pt x="77969" y="95608"/>
                </a:lnTo>
                <a:lnTo>
                  <a:pt x="77431" y="89211"/>
                </a:lnTo>
                <a:lnTo>
                  <a:pt x="77431" y="95608"/>
                </a:lnTo>
                <a:lnTo>
                  <a:pt x="75689" y="95608"/>
                </a:lnTo>
                <a:lnTo>
                  <a:pt x="75689" y="80566"/>
                </a:lnTo>
                <a:lnTo>
                  <a:pt x="78508" y="80566"/>
                </a:lnTo>
                <a:lnTo>
                  <a:pt x="78919" y="85696"/>
                </a:lnTo>
                <a:lnTo>
                  <a:pt x="79331" y="80566"/>
                </a:lnTo>
                <a:close/>
                <a:moveTo>
                  <a:pt x="89623" y="80566"/>
                </a:moveTo>
                <a:lnTo>
                  <a:pt x="89623" y="95608"/>
                </a:lnTo>
                <a:lnTo>
                  <a:pt x="87882" y="95608"/>
                </a:lnTo>
                <a:lnTo>
                  <a:pt x="87882" y="89211"/>
                </a:lnTo>
                <a:lnTo>
                  <a:pt x="87343" y="95608"/>
                </a:lnTo>
                <a:lnTo>
                  <a:pt x="85443" y="95608"/>
                </a:lnTo>
                <a:lnTo>
                  <a:pt x="84905" y="89211"/>
                </a:lnTo>
                <a:lnTo>
                  <a:pt x="84905" y="95608"/>
                </a:lnTo>
                <a:lnTo>
                  <a:pt x="83163" y="95608"/>
                </a:lnTo>
                <a:lnTo>
                  <a:pt x="83163" y="80566"/>
                </a:lnTo>
                <a:lnTo>
                  <a:pt x="85982" y="80566"/>
                </a:lnTo>
                <a:lnTo>
                  <a:pt x="86393" y="85696"/>
                </a:lnTo>
                <a:lnTo>
                  <a:pt x="86805" y="80566"/>
                </a:lnTo>
                <a:close/>
                <a:moveTo>
                  <a:pt x="97097" y="80566"/>
                </a:moveTo>
                <a:lnTo>
                  <a:pt x="97097" y="95608"/>
                </a:lnTo>
                <a:lnTo>
                  <a:pt x="95356" y="95608"/>
                </a:lnTo>
                <a:lnTo>
                  <a:pt x="95356" y="89211"/>
                </a:lnTo>
                <a:lnTo>
                  <a:pt x="94817" y="95608"/>
                </a:lnTo>
                <a:lnTo>
                  <a:pt x="92917" y="95608"/>
                </a:lnTo>
                <a:lnTo>
                  <a:pt x="92379" y="89211"/>
                </a:lnTo>
                <a:lnTo>
                  <a:pt x="92379" y="95608"/>
                </a:lnTo>
                <a:lnTo>
                  <a:pt x="90637" y="95608"/>
                </a:lnTo>
                <a:lnTo>
                  <a:pt x="90637" y="80566"/>
                </a:lnTo>
                <a:lnTo>
                  <a:pt x="93455" y="80566"/>
                </a:lnTo>
                <a:lnTo>
                  <a:pt x="93867" y="85696"/>
                </a:lnTo>
                <a:lnTo>
                  <a:pt x="94279" y="80566"/>
                </a:lnTo>
                <a:close/>
                <a:moveTo>
                  <a:pt x="104571" y="80566"/>
                </a:moveTo>
                <a:lnTo>
                  <a:pt x="104571" y="95608"/>
                </a:lnTo>
                <a:lnTo>
                  <a:pt x="102829" y="95608"/>
                </a:lnTo>
                <a:lnTo>
                  <a:pt x="102829" y="89211"/>
                </a:lnTo>
                <a:lnTo>
                  <a:pt x="102323" y="95608"/>
                </a:lnTo>
                <a:lnTo>
                  <a:pt x="100391" y="95608"/>
                </a:lnTo>
                <a:lnTo>
                  <a:pt x="99853" y="89211"/>
                </a:lnTo>
                <a:lnTo>
                  <a:pt x="99853" y="95608"/>
                </a:lnTo>
                <a:lnTo>
                  <a:pt x="98142" y="95608"/>
                </a:lnTo>
                <a:lnTo>
                  <a:pt x="98142" y="80566"/>
                </a:lnTo>
                <a:lnTo>
                  <a:pt x="100929" y="80566"/>
                </a:lnTo>
                <a:lnTo>
                  <a:pt x="101341" y="85696"/>
                </a:lnTo>
                <a:lnTo>
                  <a:pt x="101753" y="80566"/>
                </a:lnTo>
                <a:close/>
                <a:moveTo>
                  <a:pt x="112045" y="80566"/>
                </a:moveTo>
                <a:lnTo>
                  <a:pt x="112045" y="95608"/>
                </a:lnTo>
                <a:lnTo>
                  <a:pt x="110303" y="95608"/>
                </a:lnTo>
                <a:lnTo>
                  <a:pt x="110303" y="89211"/>
                </a:lnTo>
                <a:lnTo>
                  <a:pt x="109797" y="95608"/>
                </a:lnTo>
                <a:lnTo>
                  <a:pt x="107865" y="95608"/>
                </a:lnTo>
                <a:lnTo>
                  <a:pt x="107358" y="89211"/>
                </a:lnTo>
                <a:lnTo>
                  <a:pt x="107358" y="95608"/>
                </a:lnTo>
                <a:lnTo>
                  <a:pt x="105616" y="95608"/>
                </a:lnTo>
                <a:lnTo>
                  <a:pt x="105616" y="80566"/>
                </a:lnTo>
                <a:lnTo>
                  <a:pt x="108403" y="80566"/>
                </a:lnTo>
                <a:lnTo>
                  <a:pt x="108815" y="85696"/>
                </a:lnTo>
                <a:lnTo>
                  <a:pt x="109258" y="80566"/>
                </a:lnTo>
                <a:close/>
                <a:moveTo>
                  <a:pt x="119519" y="80566"/>
                </a:moveTo>
                <a:lnTo>
                  <a:pt x="119519" y="95608"/>
                </a:lnTo>
                <a:lnTo>
                  <a:pt x="117777" y="95608"/>
                </a:lnTo>
                <a:lnTo>
                  <a:pt x="117777" y="89211"/>
                </a:lnTo>
                <a:lnTo>
                  <a:pt x="117271" y="95608"/>
                </a:lnTo>
                <a:lnTo>
                  <a:pt x="115339" y="95608"/>
                </a:lnTo>
                <a:lnTo>
                  <a:pt x="114832" y="89211"/>
                </a:lnTo>
                <a:lnTo>
                  <a:pt x="114832" y="95608"/>
                </a:lnTo>
                <a:lnTo>
                  <a:pt x="113090" y="95608"/>
                </a:lnTo>
                <a:lnTo>
                  <a:pt x="113090" y="80566"/>
                </a:lnTo>
                <a:lnTo>
                  <a:pt x="115877" y="80566"/>
                </a:lnTo>
                <a:lnTo>
                  <a:pt x="116320" y="85696"/>
                </a:lnTo>
                <a:lnTo>
                  <a:pt x="116732" y="80566"/>
                </a:lnTo>
                <a:close/>
                <a:moveTo>
                  <a:pt x="126993" y="80566"/>
                </a:moveTo>
                <a:lnTo>
                  <a:pt x="126993" y="95608"/>
                </a:lnTo>
                <a:lnTo>
                  <a:pt x="125283" y="95608"/>
                </a:lnTo>
                <a:lnTo>
                  <a:pt x="125283" y="89211"/>
                </a:lnTo>
                <a:lnTo>
                  <a:pt x="124744" y="95608"/>
                </a:lnTo>
                <a:lnTo>
                  <a:pt x="122813" y="95608"/>
                </a:lnTo>
                <a:lnTo>
                  <a:pt x="122306" y="89211"/>
                </a:lnTo>
                <a:lnTo>
                  <a:pt x="122306" y="95608"/>
                </a:lnTo>
                <a:lnTo>
                  <a:pt x="120564" y="95608"/>
                </a:lnTo>
                <a:lnTo>
                  <a:pt x="120564" y="80566"/>
                </a:lnTo>
                <a:lnTo>
                  <a:pt x="123351" y="80566"/>
                </a:lnTo>
                <a:lnTo>
                  <a:pt x="123794" y="85696"/>
                </a:lnTo>
                <a:lnTo>
                  <a:pt x="124206" y="80566"/>
                </a:lnTo>
                <a:close/>
                <a:moveTo>
                  <a:pt x="134467" y="80566"/>
                </a:moveTo>
                <a:lnTo>
                  <a:pt x="134467" y="95608"/>
                </a:lnTo>
                <a:lnTo>
                  <a:pt x="132757" y="95608"/>
                </a:lnTo>
                <a:lnTo>
                  <a:pt x="132757" y="89211"/>
                </a:lnTo>
                <a:lnTo>
                  <a:pt x="132218" y="95608"/>
                </a:lnTo>
                <a:lnTo>
                  <a:pt x="130318" y="95608"/>
                </a:lnTo>
                <a:lnTo>
                  <a:pt x="129780" y="89211"/>
                </a:lnTo>
                <a:lnTo>
                  <a:pt x="129780" y="95608"/>
                </a:lnTo>
                <a:lnTo>
                  <a:pt x="128038" y="95608"/>
                </a:lnTo>
                <a:lnTo>
                  <a:pt x="128038" y="80566"/>
                </a:lnTo>
                <a:lnTo>
                  <a:pt x="130857" y="80566"/>
                </a:lnTo>
                <a:lnTo>
                  <a:pt x="131268" y="85696"/>
                </a:lnTo>
                <a:lnTo>
                  <a:pt x="131680" y="80566"/>
                </a:lnTo>
                <a:close/>
                <a:moveTo>
                  <a:pt x="141941" y="80566"/>
                </a:moveTo>
                <a:lnTo>
                  <a:pt x="141941" y="95608"/>
                </a:lnTo>
                <a:lnTo>
                  <a:pt x="140231" y="95608"/>
                </a:lnTo>
                <a:lnTo>
                  <a:pt x="140231" y="89211"/>
                </a:lnTo>
                <a:lnTo>
                  <a:pt x="139692" y="95608"/>
                </a:lnTo>
                <a:lnTo>
                  <a:pt x="137792" y="95608"/>
                </a:lnTo>
                <a:lnTo>
                  <a:pt x="137254" y="89211"/>
                </a:lnTo>
                <a:lnTo>
                  <a:pt x="137254" y="95608"/>
                </a:lnTo>
                <a:lnTo>
                  <a:pt x="135512" y="95608"/>
                </a:lnTo>
                <a:lnTo>
                  <a:pt x="135512" y="80566"/>
                </a:lnTo>
                <a:lnTo>
                  <a:pt x="138330" y="80566"/>
                </a:lnTo>
                <a:lnTo>
                  <a:pt x="138742" y="85696"/>
                </a:lnTo>
                <a:lnTo>
                  <a:pt x="139154" y="80566"/>
                </a:lnTo>
                <a:close/>
                <a:moveTo>
                  <a:pt x="149446" y="80566"/>
                </a:moveTo>
                <a:lnTo>
                  <a:pt x="149446" y="95608"/>
                </a:lnTo>
                <a:lnTo>
                  <a:pt x="147705" y="95608"/>
                </a:lnTo>
                <a:lnTo>
                  <a:pt x="147705" y="89211"/>
                </a:lnTo>
                <a:lnTo>
                  <a:pt x="147166" y="95608"/>
                </a:lnTo>
                <a:lnTo>
                  <a:pt x="145266" y="95608"/>
                </a:lnTo>
                <a:lnTo>
                  <a:pt x="144728" y="89211"/>
                </a:lnTo>
                <a:lnTo>
                  <a:pt x="144728" y="95608"/>
                </a:lnTo>
                <a:lnTo>
                  <a:pt x="142986" y="95608"/>
                </a:lnTo>
                <a:lnTo>
                  <a:pt x="142986" y="80566"/>
                </a:lnTo>
                <a:lnTo>
                  <a:pt x="145804" y="80566"/>
                </a:lnTo>
                <a:lnTo>
                  <a:pt x="146216" y="85696"/>
                </a:lnTo>
                <a:lnTo>
                  <a:pt x="146628" y="80566"/>
                </a:lnTo>
                <a:close/>
                <a:moveTo>
                  <a:pt x="156920" y="80566"/>
                </a:moveTo>
                <a:lnTo>
                  <a:pt x="156920" y="95608"/>
                </a:lnTo>
                <a:lnTo>
                  <a:pt x="155178" y="95608"/>
                </a:lnTo>
                <a:lnTo>
                  <a:pt x="155178" y="89211"/>
                </a:lnTo>
                <a:lnTo>
                  <a:pt x="154640" y="95608"/>
                </a:lnTo>
                <a:lnTo>
                  <a:pt x="152740" y="95608"/>
                </a:lnTo>
                <a:lnTo>
                  <a:pt x="152233" y="89211"/>
                </a:lnTo>
                <a:lnTo>
                  <a:pt x="152233" y="95608"/>
                </a:lnTo>
                <a:lnTo>
                  <a:pt x="150491" y="95608"/>
                </a:lnTo>
                <a:lnTo>
                  <a:pt x="150491" y="80566"/>
                </a:lnTo>
                <a:lnTo>
                  <a:pt x="153278" y="80566"/>
                </a:lnTo>
                <a:lnTo>
                  <a:pt x="153690" y="85696"/>
                </a:lnTo>
                <a:lnTo>
                  <a:pt x="154133" y="80566"/>
                </a:lnTo>
                <a:close/>
                <a:moveTo>
                  <a:pt x="164394" y="80566"/>
                </a:moveTo>
                <a:lnTo>
                  <a:pt x="164394" y="95608"/>
                </a:lnTo>
                <a:lnTo>
                  <a:pt x="162652" y="95608"/>
                </a:lnTo>
                <a:lnTo>
                  <a:pt x="162652" y="89211"/>
                </a:lnTo>
                <a:lnTo>
                  <a:pt x="162146" y="95608"/>
                </a:lnTo>
                <a:lnTo>
                  <a:pt x="160214" y="95608"/>
                </a:lnTo>
                <a:lnTo>
                  <a:pt x="159707" y="89211"/>
                </a:lnTo>
                <a:lnTo>
                  <a:pt x="159707" y="95608"/>
                </a:lnTo>
                <a:lnTo>
                  <a:pt x="157965" y="95608"/>
                </a:lnTo>
                <a:lnTo>
                  <a:pt x="157965" y="80566"/>
                </a:lnTo>
                <a:lnTo>
                  <a:pt x="160752" y="80566"/>
                </a:lnTo>
                <a:lnTo>
                  <a:pt x="161164" y="85696"/>
                </a:lnTo>
                <a:lnTo>
                  <a:pt x="161607" y="80566"/>
                </a:lnTo>
                <a:close/>
                <a:moveTo>
                  <a:pt x="171868" y="80566"/>
                </a:moveTo>
                <a:lnTo>
                  <a:pt x="171868" y="95608"/>
                </a:lnTo>
                <a:lnTo>
                  <a:pt x="170126" y="95608"/>
                </a:lnTo>
                <a:lnTo>
                  <a:pt x="170126" y="89211"/>
                </a:lnTo>
                <a:lnTo>
                  <a:pt x="169620" y="95608"/>
                </a:lnTo>
                <a:lnTo>
                  <a:pt x="167688" y="95608"/>
                </a:lnTo>
                <a:lnTo>
                  <a:pt x="167181" y="89211"/>
                </a:lnTo>
                <a:lnTo>
                  <a:pt x="167181" y="95608"/>
                </a:lnTo>
                <a:lnTo>
                  <a:pt x="165439" y="95608"/>
                </a:lnTo>
                <a:lnTo>
                  <a:pt x="165439" y="80566"/>
                </a:lnTo>
                <a:lnTo>
                  <a:pt x="168226" y="80566"/>
                </a:lnTo>
                <a:lnTo>
                  <a:pt x="168638" y="85696"/>
                </a:lnTo>
                <a:lnTo>
                  <a:pt x="169081" y="80566"/>
                </a:lnTo>
                <a:close/>
                <a:moveTo>
                  <a:pt x="179342" y="80566"/>
                </a:moveTo>
                <a:lnTo>
                  <a:pt x="179342" y="95608"/>
                </a:lnTo>
                <a:lnTo>
                  <a:pt x="177600" y="95608"/>
                </a:lnTo>
                <a:lnTo>
                  <a:pt x="177600" y="89211"/>
                </a:lnTo>
                <a:lnTo>
                  <a:pt x="177093" y="95608"/>
                </a:lnTo>
                <a:lnTo>
                  <a:pt x="175193" y="95608"/>
                </a:lnTo>
                <a:lnTo>
                  <a:pt x="174655" y="89211"/>
                </a:lnTo>
                <a:lnTo>
                  <a:pt x="174655" y="95608"/>
                </a:lnTo>
                <a:lnTo>
                  <a:pt x="172913" y="95608"/>
                </a:lnTo>
                <a:lnTo>
                  <a:pt x="172913" y="80566"/>
                </a:lnTo>
                <a:lnTo>
                  <a:pt x="175732" y="80566"/>
                </a:lnTo>
                <a:lnTo>
                  <a:pt x="176143" y="85696"/>
                </a:lnTo>
                <a:lnTo>
                  <a:pt x="176555" y="80566"/>
                </a:lnTo>
                <a:close/>
                <a:moveTo>
                  <a:pt x="186816" y="80566"/>
                </a:moveTo>
                <a:lnTo>
                  <a:pt x="186816" y="95608"/>
                </a:lnTo>
                <a:lnTo>
                  <a:pt x="185106" y="95608"/>
                </a:lnTo>
                <a:lnTo>
                  <a:pt x="185106" y="89211"/>
                </a:lnTo>
                <a:lnTo>
                  <a:pt x="184567" y="95608"/>
                </a:lnTo>
                <a:lnTo>
                  <a:pt x="182667" y="95608"/>
                </a:lnTo>
                <a:lnTo>
                  <a:pt x="182129" y="89211"/>
                </a:lnTo>
                <a:lnTo>
                  <a:pt x="182129" y="95608"/>
                </a:lnTo>
                <a:lnTo>
                  <a:pt x="180387" y="95608"/>
                </a:lnTo>
                <a:lnTo>
                  <a:pt x="180387" y="80566"/>
                </a:lnTo>
                <a:lnTo>
                  <a:pt x="183206" y="80566"/>
                </a:lnTo>
                <a:lnTo>
                  <a:pt x="183617" y="85696"/>
                </a:lnTo>
                <a:lnTo>
                  <a:pt x="184029" y="80566"/>
                </a:lnTo>
                <a:close/>
                <a:moveTo>
                  <a:pt x="194321" y="80566"/>
                </a:moveTo>
                <a:lnTo>
                  <a:pt x="194321" y="95608"/>
                </a:lnTo>
                <a:lnTo>
                  <a:pt x="192580" y="95608"/>
                </a:lnTo>
                <a:lnTo>
                  <a:pt x="192580" y="89211"/>
                </a:lnTo>
                <a:lnTo>
                  <a:pt x="192041" y="95608"/>
                </a:lnTo>
                <a:lnTo>
                  <a:pt x="190141" y="95608"/>
                </a:lnTo>
                <a:lnTo>
                  <a:pt x="189603" y="89211"/>
                </a:lnTo>
                <a:lnTo>
                  <a:pt x="189603" y="95608"/>
                </a:lnTo>
                <a:lnTo>
                  <a:pt x="187861" y="95608"/>
                </a:lnTo>
                <a:lnTo>
                  <a:pt x="187861" y="80566"/>
                </a:lnTo>
                <a:lnTo>
                  <a:pt x="190679" y="80566"/>
                </a:lnTo>
                <a:lnTo>
                  <a:pt x="191091" y="85696"/>
                </a:lnTo>
                <a:lnTo>
                  <a:pt x="191503" y="80566"/>
                </a:lnTo>
                <a:close/>
                <a:moveTo>
                  <a:pt x="201795" y="80566"/>
                </a:moveTo>
                <a:lnTo>
                  <a:pt x="201795" y="95608"/>
                </a:lnTo>
                <a:lnTo>
                  <a:pt x="200054" y="95608"/>
                </a:lnTo>
                <a:lnTo>
                  <a:pt x="200054" y="89211"/>
                </a:lnTo>
                <a:lnTo>
                  <a:pt x="199515" y="95608"/>
                </a:lnTo>
                <a:lnTo>
                  <a:pt x="197615" y="95608"/>
                </a:lnTo>
                <a:lnTo>
                  <a:pt x="197077" y="89211"/>
                </a:lnTo>
                <a:lnTo>
                  <a:pt x="197077" y="95608"/>
                </a:lnTo>
                <a:lnTo>
                  <a:pt x="195366" y="95608"/>
                </a:lnTo>
                <a:lnTo>
                  <a:pt x="195366" y="80566"/>
                </a:lnTo>
                <a:lnTo>
                  <a:pt x="198153" y="80566"/>
                </a:lnTo>
                <a:lnTo>
                  <a:pt x="198565" y="85696"/>
                </a:lnTo>
                <a:lnTo>
                  <a:pt x="198977" y="80566"/>
                </a:lnTo>
                <a:close/>
                <a:moveTo>
                  <a:pt x="209269" y="80566"/>
                </a:moveTo>
                <a:lnTo>
                  <a:pt x="209269" y="95608"/>
                </a:lnTo>
                <a:lnTo>
                  <a:pt x="207527" y="95608"/>
                </a:lnTo>
                <a:lnTo>
                  <a:pt x="207527" y="89211"/>
                </a:lnTo>
                <a:lnTo>
                  <a:pt x="207021" y="95608"/>
                </a:lnTo>
                <a:lnTo>
                  <a:pt x="205089" y="95608"/>
                </a:lnTo>
                <a:lnTo>
                  <a:pt x="204582" y="89211"/>
                </a:lnTo>
                <a:lnTo>
                  <a:pt x="204582" y="95608"/>
                </a:lnTo>
                <a:lnTo>
                  <a:pt x="202840" y="95608"/>
                </a:lnTo>
                <a:lnTo>
                  <a:pt x="202840" y="80566"/>
                </a:lnTo>
                <a:lnTo>
                  <a:pt x="205627" y="80566"/>
                </a:lnTo>
                <a:lnTo>
                  <a:pt x="206039" y="85696"/>
                </a:lnTo>
                <a:lnTo>
                  <a:pt x="206451" y="80566"/>
                </a:lnTo>
                <a:close/>
                <a:moveTo>
                  <a:pt x="216743" y="80566"/>
                </a:moveTo>
                <a:lnTo>
                  <a:pt x="216743" y="95608"/>
                </a:lnTo>
                <a:lnTo>
                  <a:pt x="215001" y="95608"/>
                </a:lnTo>
                <a:lnTo>
                  <a:pt x="215001" y="89211"/>
                </a:lnTo>
                <a:lnTo>
                  <a:pt x="214495" y="95608"/>
                </a:lnTo>
                <a:lnTo>
                  <a:pt x="212563" y="95608"/>
                </a:lnTo>
                <a:lnTo>
                  <a:pt x="212056" y="89211"/>
                </a:lnTo>
                <a:lnTo>
                  <a:pt x="212056" y="95608"/>
                </a:lnTo>
                <a:lnTo>
                  <a:pt x="210314" y="95608"/>
                </a:lnTo>
                <a:lnTo>
                  <a:pt x="210314" y="80566"/>
                </a:lnTo>
                <a:lnTo>
                  <a:pt x="213101" y="80566"/>
                </a:lnTo>
                <a:lnTo>
                  <a:pt x="213513" y="85696"/>
                </a:lnTo>
                <a:lnTo>
                  <a:pt x="213956" y="80566"/>
                </a:lnTo>
                <a:close/>
                <a:moveTo>
                  <a:pt x="224217" y="80566"/>
                </a:moveTo>
                <a:lnTo>
                  <a:pt x="224217" y="95608"/>
                </a:lnTo>
                <a:lnTo>
                  <a:pt x="222475" y="95608"/>
                </a:lnTo>
                <a:lnTo>
                  <a:pt x="222475" y="89211"/>
                </a:lnTo>
                <a:lnTo>
                  <a:pt x="221969" y="95608"/>
                </a:lnTo>
                <a:lnTo>
                  <a:pt x="220037" y="95608"/>
                </a:lnTo>
                <a:lnTo>
                  <a:pt x="219530" y="89211"/>
                </a:lnTo>
                <a:lnTo>
                  <a:pt x="219530" y="95608"/>
                </a:lnTo>
                <a:lnTo>
                  <a:pt x="217788" y="95608"/>
                </a:lnTo>
                <a:lnTo>
                  <a:pt x="217788" y="80566"/>
                </a:lnTo>
                <a:lnTo>
                  <a:pt x="220575" y="80566"/>
                </a:lnTo>
                <a:lnTo>
                  <a:pt x="221018" y="85696"/>
                </a:lnTo>
                <a:lnTo>
                  <a:pt x="221430" y="80566"/>
                </a:lnTo>
                <a:close/>
                <a:moveTo>
                  <a:pt x="231691" y="80566"/>
                </a:moveTo>
                <a:lnTo>
                  <a:pt x="231691" y="95608"/>
                </a:lnTo>
                <a:lnTo>
                  <a:pt x="229981" y="95608"/>
                </a:lnTo>
                <a:lnTo>
                  <a:pt x="229981" y="89211"/>
                </a:lnTo>
                <a:lnTo>
                  <a:pt x="229442" y="95608"/>
                </a:lnTo>
                <a:lnTo>
                  <a:pt x="227542" y="95608"/>
                </a:lnTo>
                <a:lnTo>
                  <a:pt x="227004" y="89211"/>
                </a:lnTo>
                <a:lnTo>
                  <a:pt x="227004" y="95608"/>
                </a:lnTo>
                <a:lnTo>
                  <a:pt x="225262" y="95608"/>
                </a:lnTo>
                <a:lnTo>
                  <a:pt x="225262" y="80566"/>
                </a:lnTo>
                <a:lnTo>
                  <a:pt x="228049" y="80566"/>
                </a:lnTo>
                <a:lnTo>
                  <a:pt x="228492" y="85696"/>
                </a:lnTo>
                <a:lnTo>
                  <a:pt x="228904" y="80566"/>
                </a:lnTo>
                <a:close/>
                <a:moveTo>
                  <a:pt x="239165" y="80566"/>
                </a:moveTo>
                <a:lnTo>
                  <a:pt x="239165" y="95608"/>
                </a:lnTo>
                <a:lnTo>
                  <a:pt x="237455" y="95608"/>
                </a:lnTo>
                <a:lnTo>
                  <a:pt x="237455" y="89211"/>
                </a:lnTo>
                <a:lnTo>
                  <a:pt x="236916" y="95608"/>
                </a:lnTo>
                <a:lnTo>
                  <a:pt x="235016" y="95608"/>
                </a:lnTo>
                <a:lnTo>
                  <a:pt x="234478" y="89211"/>
                </a:lnTo>
                <a:lnTo>
                  <a:pt x="234478" y="95608"/>
                </a:lnTo>
                <a:lnTo>
                  <a:pt x="232736" y="95608"/>
                </a:lnTo>
                <a:lnTo>
                  <a:pt x="232736" y="80566"/>
                </a:lnTo>
                <a:lnTo>
                  <a:pt x="235555" y="80566"/>
                </a:lnTo>
                <a:lnTo>
                  <a:pt x="235966" y="85696"/>
                </a:lnTo>
                <a:lnTo>
                  <a:pt x="236378" y="80566"/>
                </a:lnTo>
                <a:close/>
                <a:moveTo>
                  <a:pt x="246670" y="80566"/>
                </a:moveTo>
                <a:lnTo>
                  <a:pt x="246670" y="95608"/>
                </a:lnTo>
                <a:lnTo>
                  <a:pt x="244929" y="95608"/>
                </a:lnTo>
                <a:lnTo>
                  <a:pt x="244929" y="89211"/>
                </a:lnTo>
                <a:lnTo>
                  <a:pt x="244390" y="95608"/>
                </a:lnTo>
                <a:lnTo>
                  <a:pt x="242490" y="95608"/>
                </a:lnTo>
                <a:lnTo>
                  <a:pt x="241952" y="89211"/>
                </a:lnTo>
                <a:lnTo>
                  <a:pt x="241952" y="95608"/>
                </a:lnTo>
                <a:lnTo>
                  <a:pt x="240242" y="95608"/>
                </a:lnTo>
                <a:lnTo>
                  <a:pt x="240242" y="80566"/>
                </a:lnTo>
                <a:lnTo>
                  <a:pt x="243028" y="80566"/>
                </a:lnTo>
                <a:lnTo>
                  <a:pt x="243440" y="85696"/>
                </a:lnTo>
                <a:lnTo>
                  <a:pt x="243852" y="80566"/>
                </a:lnTo>
                <a:close/>
                <a:moveTo>
                  <a:pt x="254144" y="80566"/>
                </a:moveTo>
                <a:lnTo>
                  <a:pt x="254144" y="95608"/>
                </a:lnTo>
                <a:lnTo>
                  <a:pt x="252402" y="95608"/>
                </a:lnTo>
                <a:lnTo>
                  <a:pt x="252402" y="89211"/>
                </a:lnTo>
                <a:lnTo>
                  <a:pt x="251864" y="95608"/>
                </a:lnTo>
                <a:lnTo>
                  <a:pt x="249964" y="95608"/>
                </a:lnTo>
                <a:lnTo>
                  <a:pt x="249426" y="89211"/>
                </a:lnTo>
                <a:lnTo>
                  <a:pt x="249426" y="95608"/>
                </a:lnTo>
                <a:lnTo>
                  <a:pt x="247715" y="95608"/>
                </a:lnTo>
                <a:lnTo>
                  <a:pt x="247715" y="80566"/>
                </a:lnTo>
                <a:lnTo>
                  <a:pt x="250502" y="80566"/>
                </a:lnTo>
                <a:lnTo>
                  <a:pt x="250914" y="85696"/>
                </a:lnTo>
                <a:lnTo>
                  <a:pt x="251326" y="80566"/>
                </a:lnTo>
                <a:close/>
                <a:moveTo>
                  <a:pt x="261618" y="80566"/>
                </a:moveTo>
                <a:lnTo>
                  <a:pt x="261618" y="95608"/>
                </a:lnTo>
                <a:lnTo>
                  <a:pt x="259876" y="95608"/>
                </a:lnTo>
                <a:lnTo>
                  <a:pt x="259876" y="89211"/>
                </a:lnTo>
                <a:lnTo>
                  <a:pt x="259338" y="95608"/>
                </a:lnTo>
                <a:lnTo>
                  <a:pt x="257438" y="95608"/>
                </a:lnTo>
                <a:lnTo>
                  <a:pt x="256899" y="89211"/>
                </a:lnTo>
                <a:lnTo>
                  <a:pt x="256899" y="95608"/>
                </a:lnTo>
                <a:lnTo>
                  <a:pt x="255189" y="95608"/>
                </a:lnTo>
                <a:lnTo>
                  <a:pt x="255189" y="80566"/>
                </a:lnTo>
                <a:lnTo>
                  <a:pt x="257976" y="80566"/>
                </a:lnTo>
                <a:lnTo>
                  <a:pt x="258388" y="85696"/>
                </a:lnTo>
                <a:lnTo>
                  <a:pt x="258831" y="80566"/>
                </a:lnTo>
                <a:close/>
                <a:moveTo>
                  <a:pt x="269092" y="80566"/>
                </a:moveTo>
                <a:lnTo>
                  <a:pt x="269092" y="95608"/>
                </a:lnTo>
                <a:lnTo>
                  <a:pt x="267350" y="95608"/>
                </a:lnTo>
                <a:lnTo>
                  <a:pt x="267350" y="89211"/>
                </a:lnTo>
                <a:lnTo>
                  <a:pt x="266844" y="95608"/>
                </a:lnTo>
                <a:lnTo>
                  <a:pt x="264912" y="95608"/>
                </a:lnTo>
                <a:lnTo>
                  <a:pt x="264405" y="89211"/>
                </a:lnTo>
                <a:lnTo>
                  <a:pt x="264405" y="95608"/>
                </a:lnTo>
                <a:lnTo>
                  <a:pt x="262663" y="95608"/>
                </a:lnTo>
                <a:lnTo>
                  <a:pt x="262663" y="80566"/>
                </a:lnTo>
                <a:lnTo>
                  <a:pt x="265450" y="80566"/>
                </a:lnTo>
                <a:lnTo>
                  <a:pt x="265862" y="85696"/>
                </a:lnTo>
                <a:lnTo>
                  <a:pt x="266305" y="80566"/>
                </a:lnTo>
                <a:close/>
                <a:moveTo>
                  <a:pt x="276566" y="80566"/>
                </a:moveTo>
                <a:lnTo>
                  <a:pt x="276566" y="95608"/>
                </a:lnTo>
                <a:lnTo>
                  <a:pt x="274824" y="95608"/>
                </a:lnTo>
                <a:lnTo>
                  <a:pt x="274824" y="89211"/>
                </a:lnTo>
                <a:lnTo>
                  <a:pt x="274317" y="95608"/>
                </a:lnTo>
                <a:lnTo>
                  <a:pt x="272386" y="95608"/>
                </a:lnTo>
                <a:lnTo>
                  <a:pt x="271879" y="89211"/>
                </a:lnTo>
                <a:lnTo>
                  <a:pt x="271879" y="95608"/>
                </a:lnTo>
                <a:lnTo>
                  <a:pt x="270137" y="95608"/>
                </a:lnTo>
                <a:lnTo>
                  <a:pt x="270137" y="80566"/>
                </a:lnTo>
                <a:lnTo>
                  <a:pt x="272924" y="80566"/>
                </a:lnTo>
                <a:lnTo>
                  <a:pt x="273367" y="85696"/>
                </a:lnTo>
                <a:lnTo>
                  <a:pt x="273779" y="80566"/>
                </a:lnTo>
                <a:close/>
                <a:moveTo>
                  <a:pt x="284040" y="80566"/>
                </a:moveTo>
                <a:lnTo>
                  <a:pt x="284040" y="95608"/>
                </a:lnTo>
                <a:lnTo>
                  <a:pt x="282298" y="95608"/>
                </a:lnTo>
                <a:lnTo>
                  <a:pt x="282298" y="89211"/>
                </a:lnTo>
                <a:lnTo>
                  <a:pt x="281791" y="95608"/>
                </a:lnTo>
                <a:lnTo>
                  <a:pt x="279860" y="95608"/>
                </a:lnTo>
                <a:lnTo>
                  <a:pt x="279353" y="89211"/>
                </a:lnTo>
                <a:lnTo>
                  <a:pt x="279353" y="95608"/>
                </a:lnTo>
                <a:lnTo>
                  <a:pt x="277611" y="95608"/>
                </a:lnTo>
                <a:lnTo>
                  <a:pt x="277611" y="80566"/>
                </a:lnTo>
                <a:lnTo>
                  <a:pt x="280430" y="80566"/>
                </a:lnTo>
                <a:lnTo>
                  <a:pt x="280841" y="85696"/>
                </a:lnTo>
                <a:lnTo>
                  <a:pt x="281253" y="80566"/>
                </a:lnTo>
                <a:close/>
                <a:moveTo>
                  <a:pt x="7347" y="96463"/>
                </a:moveTo>
                <a:lnTo>
                  <a:pt x="7347" y="111474"/>
                </a:lnTo>
                <a:lnTo>
                  <a:pt x="5605" y="111474"/>
                </a:lnTo>
                <a:lnTo>
                  <a:pt x="5605" y="105077"/>
                </a:lnTo>
                <a:lnTo>
                  <a:pt x="5099" y="111474"/>
                </a:lnTo>
                <a:lnTo>
                  <a:pt x="3167" y="111474"/>
                </a:lnTo>
                <a:lnTo>
                  <a:pt x="2629" y="105077"/>
                </a:lnTo>
                <a:lnTo>
                  <a:pt x="2629" y="111474"/>
                </a:lnTo>
                <a:lnTo>
                  <a:pt x="918" y="111474"/>
                </a:lnTo>
                <a:lnTo>
                  <a:pt x="918" y="96463"/>
                </a:lnTo>
                <a:lnTo>
                  <a:pt x="3705" y="96463"/>
                </a:lnTo>
                <a:lnTo>
                  <a:pt x="4117" y="101562"/>
                </a:lnTo>
                <a:lnTo>
                  <a:pt x="4529" y="96463"/>
                </a:lnTo>
                <a:close/>
                <a:moveTo>
                  <a:pt x="14821" y="96463"/>
                </a:moveTo>
                <a:lnTo>
                  <a:pt x="14821" y="111474"/>
                </a:lnTo>
                <a:lnTo>
                  <a:pt x="13079" y="111474"/>
                </a:lnTo>
                <a:lnTo>
                  <a:pt x="13079" y="105077"/>
                </a:lnTo>
                <a:lnTo>
                  <a:pt x="12573" y="111474"/>
                </a:lnTo>
                <a:lnTo>
                  <a:pt x="10641" y="111474"/>
                </a:lnTo>
                <a:lnTo>
                  <a:pt x="10134" y="105077"/>
                </a:lnTo>
                <a:lnTo>
                  <a:pt x="10134" y="111474"/>
                </a:lnTo>
                <a:lnTo>
                  <a:pt x="8392" y="111474"/>
                </a:lnTo>
                <a:lnTo>
                  <a:pt x="8392" y="96463"/>
                </a:lnTo>
                <a:lnTo>
                  <a:pt x="11179" y="96463"/>
                </a:lnTo>
                <a:lnTo>
                  <a:pt x="11591" y="101562"/>
                </a:lnTo>
                <a:lnTo>
                  <a:pt x="12034" y="96463"/>
                </a:lnTo>
                <a:close/>
                <a:moveTo>
                  <a:pt x="22295" y="96463"/>
                </a:moveTo>
                <a:lnTo>
                  <a:pt x="22295" y="111474"/>
                </a:lnTo>
                <a:lnTo>
                  <a:pt x="20553" y="111474"/>
                </a:lnTo>
                <a:lnTo>
                  <a:pt x="20553" y="105077"/>
                </a:lnTo>
                <a:lnTo>
                  <a:pt x="20047" y="111474"/>
                </a:lnTo>
                <a:lnTo>
                  <a:pt x="18115" y="111474"/>
                </a:lnTo>
                <a:lnTo>
                  <a:pt x="17608" y="105077"/>
                </a:lnTo>
                <a:lnTo>
                  <a:pt x="17608" y="111474"/>
                </a:lnTo>
                <a:lnTo>
                  <a:pt x="15866" y="111474"/>
                </a:lnTo>
                <a:lnTo>
                  <a:pt x="15866" y="96463"/>
                </a:lnTo>
                <a:lnTo>
                  <a:pt x="18653" y="96463"/>
                </a:lnTo>
                <a:lnTo>
                  <a:pt x="19096" y="101562"/>
                </a:lnTo>
                <a:lnTo>
                  <a:pt x="19508" y="96463"/>
                </a:lnTo>
                <a:close/>
                <a:moveTo>
                  <a:pt x="29769" y="96463"/>
                </a:moveTo>
                <a:lnTo>
                  <a:pt x="29769" y="111474"/>
                </a:lnTo>
                <a:lnTo>
                  <a:pt x="28059" y="111474"/>
                </a:lnTo>
                <a:lnTo>
                  <a:pt x="28059" y="105077"/>
                </a:lnTo>
                <a:lnTo>
                  <a:pt x="27520" y="111474"/>
                </a:lnTo>
                <a:lnTo>
                  <a:pt x="25589" y="111474"/>
                </a:lnTo>
                <a:lnTo>
                  <a:pt x="25082" y="105077"/>
                </a:lnTo>
                <a:lnTo>
                  <a:pt x="25082" y="111474"/>
                </a:lnTo>
                <a:lnTo>
                  <a:pt x="23340" y="111474"/>
                </a:lnTo>
                <a:lnTo>
                  <a:pt x="23340" y="96463"/>
                </a:lnTo>
                <a:lnTo>
                  <a:pt x="26159" y="96463"/>
                </a:lnTo>
                <a:lnTo>
                  <a:pt x="26570" y="101562"/>
                </a:lnTo>
                <a:lnTo>
                  <a:pt x="26982" y="96463"/>
                </a:lnTo>
                <a:close/>
                <a:moveTo>
                  <a:pt x="37243" y="96463"/>
                </a:moveTo>
                <a:lnTo>
                  <a:pt x="37243" y="111474"/>
                </a:lnTo>
                <a:lnTo>
                  <a:pt x="35533" y="111474"/>
                </a:lnTo>
                <a:lnTo>
                  <a:pt x="35533" y="105077"/>
                </a:lnTo>
                <a:lnTo>
                  <a:pt x="34994" y="111474"/>
                </a:lnTo>
                <a:lnTo>
                  <a:pt x="33094" y="111474"/>
                </a:lnTo>
                <a:lnTo>
                  <a:pt x="32556" y="105077"/>
                </a:lnTo>
                <a:lnTo>
                  <a:pt x="32556" y="111474"/>
                </a:lnTo>
                <a:lnTo>
                  <a:pt x="30814" y="111474"/>
                </a:lnTo>
                <a:lnTo>
                  <a:pt x="30814" y="96463"/>
                </a:lnTo>
                <a:lnTo>
                  <a:pt x="33633" y="96463"/>
                </a:lnTo>
                <a:lnTo>
                  <a:pt x="34044" y="101562"/>
                </a:lnTo>
                <a:lnTo>
                  <a:pt x="34456" y="96463"/>
                </a:lnTo>
                <a:close/>
                <a:moveTo>
                  <a:pt x="44748" y="96463"/>
                </a:moveTo>
                <a:lnTo>
                  <a:pt x="44748" y="111474"/>
                </a:lnTo>
                <a:lnTo>
                  <a:pt x="43007" y="111474"/>
                </a:lnTo>
                <a:lnTo>
                  <a:pt x="43007" y="105077"/>
                </a:lnTo>
                <a:lnTo>
                  <a:pt x="42468" y="111474"/>
                </a:lnTo>
                <a:lnTo>
                  <a:pt x="40568" y="111474"/>
                </a:lnTo>
                <a:lnTo>
                  <a:pt x="40030" y="105077"/>
                </a:lnTo>
                <a:lnTo>
                  <a:pt x="40030" y="111474"/>
                </a:lnTo>
                <a:lnTo>
                  <a:pt x="38320" y="111474"/>
                </a:lnTo>
                <a:lnTo>
                  <a:pt x="38320" y="96463"/>
                </a:lnTo>
                <a:lnTo>
                  <a:pt x="41106" y="96463"/>
                </a:lnTo>
                <a:lnTo>
                  <a:pt x="41518" y="101562"/>
                </a:lnTo>
                <a:lnTo>
                  <a:pt x="41930" y="96463"/>
                </a:lnTo>
                <a:close/>
                <a:moveTo>
                  <a:pt x="52222" y="96463"/>
                </a:moveTo>
                <a:lnTo>
                  <a:pt x="52222" y="111474"/>
                </a:lnTo>
                <a:lnTo>
                  <a:pt x="50480" y="111474"/>
                </a:lnTo>
                <a:lnTo>
                  <a:pt x="50480" y="105077"/>
                </a:lnTo>
                <a:lnTo>
                  <a:pt x="49942" y="111474"/>
                </a:lnTo>
                <a:lnTo>
                  <a:pt x="48042" y="111474"/>
                </a:lnTo>
                <a:lnTo>
                  <a:pt x="47504" y="105077"/>
                </a:lnTo>
                <a:lnTo>
                  <a:pt x="47504" y="111474"/>
                </a:lnTo>
                <a:lnTo>
                  <a:pt x="45793" y="111474"/>
                </a:lnTo>
                <a:lnTo>
                  <a:pt x="45793" y="96463"/>
                </a:lnTo>
                <a:lnTo>
                  <a:pt x="48580" y="96463"/>
                </a:lnTo>
                <a:lnTo>
                  <a:pt x="48992" y="101562"/>
                </a:lnTo>
                <a:lnTo>
                  <a:pt x="49404" y="96463"/>
                </a:lnTo>
                <a:close/>
                <a:moveTo>
                  <a:pt x="59696" y="96463"/>
                </a:moveTo>
                <a:lnTo>
                  <a:pt x="59696" y="111474"/>
                </a:lnTo>
                <a:lnTo>
                  <a:pt x="57954" y="111474"/>
                </a:lnTo>
                <a:lnTo>
                  <a:pt x="57954" y="105077"/>
                </a:lnTo>
                <a:lnTo>
                  <a:pt x="57448" y="111474"/>
                </a:lnTo>
                <a:lnTo>
                  <a:pt x="55516" y="111474"/>
                </a:lnTo>
                <a:lnTo>
                  <a:pt x="54978" y="105077"/>
                </a:lnTo>
                <a:lnTo>
                  <a:pt x="54978" y="111474"/>
                </a:lnTo>
                <a:lnTo>
                  <a:pt x="53267" y="111474"/>
                </a:lnTo>
                <a:lnTo>
                  <a:pt x="53267" y="96463"/>
                </a:lnTo>
                <a:lnTo>
                  <a:pt x="56054" y="96463"/>
                </a:lnTo>
                <a:lnTo>
                  <a:pt x="56466" y="101562"/>
                </a:lnTo>
                <a:lnTo>
                  <a:pt x="56878" y="96463"/>
                </a:lnTo>
                <a:close/>
                <a:moveTo>
                  <a:pt x="67170" y="96463"/>
                </a:moveTo>
                <a:lnTo>
                  <a:pt x="67170" y="111474"/>
                </a:lnTo>
                <a:lnTo>
                  <a:pt x="65428" y="111474"/>
                </a:lnTo>
                <a:lnTo>
                  <a:pt x="65428" y="105077"/>
                </a:lnTo>
                <a:lnTo>
                  <a:pt x="64922" y="111474"/>
                </a:lnTo>
                <a:lnTo>
                  <a:pt x="62990" y="111474"/>
                </a:lnTo>
                <a:lnTo>
                  <a:pt x="62483" y="105077"/>
                </a:lnTo>
                <a:lnTo>
                  <a:pt x="62483" y="111474"/>
                </a:lnTo>
                <a:lnTo>
                  <a:pt x="60741" y="111474"/>
                </a:lnTo>
                <a:lnTo>
                  <a:pt x="60741" y="96463"/>
                </a:lnTo>
                <a:lnTo>
                  <a:pt x="63528" y="96463"/>
                </a:lnTo>
                <a:lnTo>
                  <a:pt x="63940" y="101562"/>
                </a:lnTo>
                <a:lnTo>
                  <a:pt x="64383" y="96463"/>
                </a:lnTo>
                <a:close/>
                <a:moveTo>
                  <a:pt x="74644" y="96463"/>
                </a:moveTo>
                <a:lnTo>
                  <a:pt x="74644" y="111474"/>
                </a:lnTo>
                <a:lnTo>
                  <a:pt x="72902" y="111474"/>
                </a:lnTo>
                <a:lnTo>
                  <a:pt x="72902" y="105077"/>
                </a:lnTo>
                <a:lnTo>
                  <a:pt x="72395" y="111474"/>
                </a:lnTo>
                <a:lnTo>
                  <a:pt x="70464" y="111474"/>
                </a:lnTo>
                <a:lnTo>
                  <a:pt x="69957" y="105077"/>
                </a:lnTo>
                <a:lnTo>
                  <a:pt x="69957" y="111474"/>
                </a:lnTo>
                <a:lnTo>
                  <a:pt x="68215" y="111474"/>
                </a:lnTo>
                <a:lnTo>
                  <a:pt x="68215" y="96463"/>
                </a:lnTo>
                <a:lnTo>
                  <a:pt x="71002" y="96463"/>
                </a:lnTo>
                <a:lnTo>
                  <a:pt x="71445" y="101562"/>
                </a:lnTo>
                <a:lnTo>
                  <a:pt x="71857" y="96463"/>
                </a:lnTo>
                <a:close/>
                <a:moveTo>
                  <a:pt x="82118" y="96463"/>
                </a:moveTo>
                <a:lnTo>
                  <a:pt x="82118" y="111474"/>
                </a:lnTo>
                <a:lnTo>
                  <a:pt x="80376" y="111474"/>
                </a:lnTo>
                <a:lnTo>
                  <a:pt x="80376" y="105077"/>
                </a:lnTo>
                <a:lnTo>
                  <a:pt x="79869" y="111474"/>
                </a:lnTo>
                <a:lnTo>
                  <a:pt x="77969" y="111474"/>
                </a:lnTo>
                <a:lnTo>
                  <a:pt x="77431" y="105077"/>
                </a:lnTo>
                <a:lnTo>
                  <a:pt x="77431" y="111474"/>
                </a:lnTo>
                <a:lnTo>
                  <a:pt x="75689" y="111474"/>
                </a:lnTo>
                <a:lnTo>
                  <a:pt x="75689" y="96463"/>
                </a:lnTo>
                <a:lnTo>
                  <a:pt x="78508" y="96463"/>
                </a:lnTo>
                <a:lnTo>
                  <a:pt x="78919" y="101562"/>
                </a:lnTo>
                <a:lnTo>
                  <a:pt x="79331" y="96463"/>
                </a:lnTo>
                <a:close/>
                <a:moveTo>
                  <a:pt x="89623" y="96463"/>
                </a:moveTo>
                <a:lnTo>
                  <a:pt x="89623" y="111474"/>
                </a:lnTo>
                <a:lnTo>
                  <a:pt x="87882" y="111474"/>
                </a:lnTo>
                <a:lnTo>
                  <a:pt x="87882" y="105077"/>
                </a:lnTo>
                <a:lnTo>
                  <a:pt x="87343" y="111474"/>
                </a:lnTo>
                <a:lnTo>
                  <a:pt x="85443" y="111474"/>
                </a:lnTo>
                <a:lnTo>
                  <a:pt x="84905" y="105077"/>
                </a:lnTo>
                <a:lnTo>
                  <a:pt x="84905" y="111474"/>
                </a:lnTo>
                <a:lnTo>
                  <a:pt x="83163" y="111474"/>
                </a:lnTo>
                <a:lnTo>
                  <a:pt x="83163" y="96463"/>
                </a:lnTo>
                <a:lnTo>
                  <a:pt x="85982" y="96463"/>
                </a:lnTo>
                <a:lnTo>
                  <a:pt x="86393" y="101562"/>
                </a:lnTo>
                <a:lnTo>
                  <a:pt x="86805" y="96463"/>
                </a:lnTo>
                <a:close/>
                <a:moveTo>
                  <a:pt x="97097" y="96463"/>
                </a:moveTo>
                <a:lnTo>
                  <a:pt x="97097" y="111474"/>
                </a:lnTo>
                <a:lnTo>
                  <a:pt x="95356" y="111474"/>
                </a:lnTo>
                <a:lnTo>
                  <a:pt x="95356" y="105077"/>
                </a:lnTo>
                <a:lnTo>
                  <a:pt x="94817" y="111474"/>
                </a:lnTo>
                <a:lnTo>
                  <a:pt x="92917" y="111474"/>
                </a:lnTo>
                <a:lnTo>
                  <a:pt x="92379" y="105077"/>
                </a:lnTo>
                <a:lnTo>
                  <a:pt x="92379" y="111474"/>
                </a:lnTo>
                <a:lnTo>
                  <a:pt x="90637" y="111474"/>
                </a:lnTo>
                <a:lnTo>
                  <a:pt x="90637" y="96463"/>
                </a:lnTo>
                <a:lnTo>
                  <a:pt x="93455" y="96463"/>
                </a:lnTo>
                <a:lnTo>
                  <a:pt x="93867" y="101562"/>
                </a:lnTo>
                <a:lnTo>
                  <a:pt x="94279" y="96463"/>
                </a:lnTo>
                <a:close/>
                <a:moveTo>
                  <a:pt x="104571" y="96463"/>
                </a:moveTo>
                <a:lnTo>
                  <a:pt x="104571" y="111474"/>
                </a:lnTo>
                <a:lnTo>
                  <a:pt x="102829" y="111474"/>
                </a:lnTo>
                <a:lnTo>
                  <a:pt x="102829" y="105077"/>
                </a:lnTo>
                <a:lnTo>
                  <a:pt x="102323" y="111474"/>
                </a:lnTo>
                <a:lnTo>
                  <a:pt x="100391" y="111474"/>
                </a:lnTo>
                <a:lnTo>
                  <a:pt x="99853" y="105077"/>
                </a:lnTo>
                <a:lnTo>
                  <a:pt x="99853" y="111474"/>
                </a:lnTo>
                <a:lnTo>
                  <a:pt x="98142" y="111474"/>
                </a:lnTo>
                <a:lnTo>
                  <a:pt x="98142" y="96463"/>
                </a:lnTo>
                <a:lnTo>
                  <a:pt x="100929" y="96463"/>
                </a:lnTo>
                <a:lnTo>
                  <a:pt x="101341" y="101562"/>
                </a:lnTo>
                <a:lnTo>
                  <a:pt x="101753" y="96463"/>
                </a:lnTo>
                <a:close/>
                <a:moveTo>
                  <a:pt x="112045" y="96463"/>
                </a:moveTo>
                <a:lnTo>
                  <a:pt x="112045" y="111474"/>
                </a:lnTo>
                <a:lnTo>
                  <a:pt x="110303" y="111474"/>
                </a:lnTo>
                <a:lnTo>
                  <a:pt x="110303" y="105077"/>
                </a:lnTo>
                <a:lnTo>
                  <a:pt x="109797" y="111474"/>
                </a:lnTo>
                <a:lnTo>
                  <a:pt x="107865" y="111474"/>
                </a:lnTo>
                <a:lnTo>
                  <a:pt x="107358" y="105077"/>
                </a:lnTo>
                <a:lnTo>
                  <a:pt x="107358" y="111474"/>
                </a:lnTo>
                <a:lnTo>
                  <a:pt x="105616" y="111474"/>
                </a:lnTo>
                <a:lnTo>
                  <a:pt x="105616" y="96463"/>
                </a:lnTo>
                <a:lnTo>
                  <a:pt x="108403" y="96463"/>
                </a:lnTo>
                <a:lnTo>
                  <a:pt x="108815" y="101562"/>
                </a:lnTo>
                <a:lnTo>
                  <a:pt x="109258" y="96463"/>
                </a:lnTo>
                <a:close/>
                <a:moveTo>
                  <a:pt x="119519" y="96463"/>
                </a:moveTo>
                <a:lnTo>
                  <a:pt x="119519" y="111474"/>
                </a:lnTo>
                <a:lnTo>
                  <a:pt x="117777" y="111474"/>
                </a:lnTo>
                <a:lnTo>
                  <a:pt x="117777" y="105077"/>
                </a:lnTo>
                <a:lnTo>
                  <a:pt x="117271" y="111474"/>
                </a:lnTo>
                <a:lnTo>
                  <a:pt x="115339" y="111474"/>
                </a:lnTo>
                <a:lnTo>
                  <a:pt x="114832" y="105077"/>
                </a:lnTo>
                <a:lnTo>
                  <a:pt x="114832" y="111474"/>
                </a:lnTo>
                <a:lnTo>
                  <a:pt x="113090" y="111474"/>
                </a:lnTo>
                <a:lnTo>
                  <a:pt x="113090" y="96463"/>
                </a:lnTo>
                <a:lnTo>
                  <a:pt x="115877" y="96463"/>
                </a:lnTo>
                <a:lnTo>
                  <a:pt x="116320" y="101562"/>
                </a:lnTo>
                <a:lnTo>
                  <a:pt x="116732" y="96463"/>
                </a:lnTo>
                <a:close/>
                <a:moveTo>
                  <a:pt x="126993" y="96463"/>
                </a:moveTo>
                <a:lnTo>
                  <a:pt x="126993" y="111474"/>
                </a:lnTo>
                <a:lnTo>
                  <a:pt x="125283" y="111474"/>
                </a:lnTo>
                <a:lnTo>
                  <a:pt x="125283" y="105077"/>
                </a:lnTo>
                <a:lnTo>
                  <a:pt x="124744" y="111474"/>
                </a:lnTo>
                <a:lnTo>
                  <a:pt x="122813" y="111474"/>
                </a:lnTo>
                <a:lnTo>
                  <a:pt x="122306" y="105077"/>
                </a:lnTo>
                <a:lnTo>
                  <a:pt x="122306" y="111474"/>
                </a:lnTo>
                <a:lnTo>
                  <a:pt x="120564" y="111474"/>
                </a:lnTo>
                <a:lnTo>
                  <a:pt x="120564" y="96463"/>
                </a:lnTo>
                <a:lnTo>
                  <a:pt x="123351" y="96463"/>
                </a:lnTo>
                <a:lnTo>
                  <a:pt x="123794" y="101562"/>
                </a:lnTo>
                <a:lnTo>
                  <a:pt x="124206" y="96463"/>
                </a:lnTo>
                <a:close/>
                <a:moveTo>
                  <a:pt x="134467" y="96463"/>
                </a:moveTo>
                <a:lnTo>
                  <a:pt x="134467" y="111474"/>
                </a:lnTo>
                <a:lnTo>
                  <a:pt x="132757" y="111474"/>
                </a:lnTo>
                <a:lnTo>
                  <a:pt x="132757" y="105077"/>
                </a:lnTo>
                <a:lnTo>
                  <a:pt x="132218" y="111474"/>
                </a:lnTo>
                <a:lnTo>
                  <a:pt x="130318" y="111474"/>
                </a:lnTo>
                <a:lnTo>
                  <a:pt x="129780" y="105077"/>
                </a:lnTo>
                <a:lnTo>
                  <a:pt x="129780" y="111474"/>
                </a:lnTo>
                <a:lnTo>
                  <a:pt x="128038" y="111474"/>
                </a:lnTo>
                <a:lnTo>
                  <a:pt x="128038" y="96463"/>
                </a:lnTo>
                <a:lnTo>
                  <a:pt x="130857" y="96463"/>
                </a:lnTo>
                <a:lnTo>
                  <a:pt x="131268" y="101562"/>
                </a:lnTo>
                <a:lnTo>
                  <a:pt x="131680" y="96463"/>
                </a:lnTo>
                <a:close/>
                <a:moveTo>
                  <a:pt x="141941" y="96463"/>
                </a:moveTo>
                <a:lnTo>
                  <a:pt x="141941" y="111474"/>
                </a:lnTo>
                <a:lnTo>
                  <a:pt x="140231" y="111474"/>
                </a:lnTo>
                <a:lnTo>
                  <a:pt x="140231" y="105077"/>
                </a:lnTo>
                <a:lnTo>
                  <a:pt x="139692" y="111474"/>
                </a:lnTo>
                <a:lnTo>
                  <a:pt x="137792" y="111474"/>
                </a:lnTo>
                <a:lnTo>
                  <a:pt x="137254" y="105077"/>
                </a:lnTo>
                <a:lnTo>
                  <a:pt x="137254" y="111474"/>
                </a:lnTo>
                <a:lnTo>
                  <a:pt x="135512" y="111474"/>
                </a:lnTo>
                <a:lnTo>
                  <a:pt x="135512" y="96463"/>
                </a:lnTo>
                <a:lnTo>
                  <a:pt x="138330" y="96463"/>
                </a:lnTo>
                <a:lnTo>
                  <a:pt x="138742" y="101562"/>
                </a:lnTo>
                <a:lnTo>
                  <a:pt x="139154" y="96463"/>
                </a:lnTo>
                <a:close/>
                <a:moveTo>
                  <a:pt x="149446" y="96463"/>
                </a:moveTo>
                <a:lnTo>
                  <a:pt x="149446" y="111474"/>
                </a:lnTo>
                <a:lnTo>
                  <a:pt x="147705" y="111474"/>
                </a:lnTo>
                <a:lnTo>
                  <a:pt x="147705" y="105077"/>
                </a:lnTo>
                <a:lnTo>
                  <a:pt x="147166" y="111474"/>
                </a:lnTo>
                <a:lnTo>
                  <a:pt x="145266" y="111474"/>
                </a:lnTo>
                <a:lnTo>
                  <a:pt x="144728" y="105077"/>
                </a:lnTo>
                <a:lnTo>
                  <a:pt x="144728" y="111474"/>
                </a:lnTo>
                <a:lnTo>
                  <a:pt x="142986" y="111474"/>
                </a:lnTo>
                <a:lnTo>
                  <a:pt x="142986" y="96463"/>
                </a:lnTo>
                <a:lnTo>
                  <a:pt x="145804" y="96463"/>
                </a:lnTo>
                <a:lnTo>
                  <a:pt x="146216" y="101562"/>
                </a:lnTo>
                <a:lnTo>
                  <a:pt x="146628" y="96463"/>
                </a:lnTo>
                <a:close/>
                <a:moveTo>
                  <a:pt x="156920" y="96463"/>
                </a:moveTo>
                <a:lnTo>
                  <a:pt x="156920" y="111474"/>
                </a:lnTo>
                <a:lnTo>
                  <a:pt x="155178" y="111474"/>
                </a:lnTo>
                <a:lnTo>
                  <a:pt x="155178" y="105077"/>
                </a:lnTo>
                <a:lnTo>
                  <a:pt x="154640" y="111474"/>
                </a:lnTo>
                <a:lnTo>
                  <a:pt x="152740" y="111474"/>
                </a:lnTo>
                <a:lnTo>
                  <a:pt x="152233" y="105077"/>
                </a:lnTo>
                <a:lnTo>
                  <a:pt x="152233" y="111474"/>
                </a:lnTo>
                <a:lnTo>
                  <a:pt x="150491" y="111474"/>
                </a:lnTo>
                <a:lnTo>
                  <a:pt x="150491" y="96463"/>
                </a:lnTo>
                <a:lnTo>
                  <a:pt x="153278" y="96463"/>
                </a:lnTo>
                <a:lnTo>
                  <a:pt x="153690" y="101562"/>
                </a:lnTo>
                <a:lnTo>
                  <a:pt x="154133" y="96463"/>
                </a:lnTo>
                <a:close/>
                <a:moveTo>
                  <a:pt x="164394" y="96463"/>
                </a:moveTo>
                <a:lnTo>
                  <a:pt x="164394" y="111474"/>
                </a:lnTo>
                <a:lnTo>
                  <a:pt x="162652" y="111474"/>
                </a:lnTo>
                <a:lnTo>
                  <a:pt x="162652" y="105077"/>
                </a:lnTo>
                <a:lnTo>
                  <a:pt x="162146" y="111474"/>
                </a:lnTo>
                <a:lnTo>
                  <a:pt x="160214" y="111474"/>
                </a:lnTo>
                <a:lnTo>
                  <a:pt x="159707" y="105077"/>
                </a:lnTo>
                <a:lnTo>
                  <a:pt x="159707" y="111474"/>
                </a:lnTo>
                <a:lnTo>
                  <a:pt x="157965" y="111474"/>
                </a:lnTo>
                <a:lnTo>
                  <a:pt x="157965" y="96463"/>
                </a:lnTo>
                <a:lnTo>
                  <a:pt x="160752" y="96463"/>
                </a:lnTo>
                <a:lnTo>
                  <a:pt x="161164" y="101562"/>
                </a:lnTo>
                <a:lnTo>
                  <a:pt x="161607" y="96463"/>
                </a:lnTo>
                <a:close/>
                <a:moveTo>
                  <a:pt x="171868" y="96463"/>
                </a:moveTo>
                <a:lnTo>
                  <a:pt x="171868" y="111474"/>
                </a:lnTo>
                <a:lnTo>
                  <a:pt x="170126" y="111474"/>
                </a:lnTo>
                <a:lnTo>
                  <a:pt x="170126" y="105077"/>
                </a:lnTo>
                <a:lnTo>
                  <a:pt x="169620" y="111474"/>
                </a:lnTo>
                <a:lnTo>
                  <a:pt x="167688" y="111474"/>
                </a:lnTo>
                <a:lnTo>
                  <a:pt x="167181" y="105077"/>
                </a:lnTo>
                <a:lnTo>
                  <a:pt x="167181" y="111474"/>
                </a:lnTo>
                <a:lnTo>
                  <a:pt x="165439" y="111474"/>
                </a:lnTo>
                <a:lnTo>
                  <a:pt x="165439" y="96463"/>
                </a:lnTo>
                <a:lnTo>
                  <a:pt x="168226" y="96463"/>
                </a:lnTo>
                <a:lnTo>
                  <a:pt x="168638" y="101562"/>
                </a:lnTo>
                <a:lnTo>
                  <a:pt x="169081" y="96463"/>
                </a:lnTo>
                <a:close/>
                <a:moveTo>
                  <a:pt x="179342" y="96463"/>
                </a:moveTo>
                <a:lnTo>
                  <a:pt x="179342" y="111474"/>
                </a:lnTo>
                <a:lnTo>
                  <a:pt x="177600" y="111474"/>
                </a:lnTo>
                <a:lnTo>
                  <a:pt x="177600" y="105077"/>
                </a:lnTo>
                <a:lnTo>
                  <a:pt x="177093" y="111474"/>
                </a:lnTo>
                <a:lnTo>
                  <a:pt x="175193" y="111474"/>
                </a:lnTo>
                <a:lnTo>
                  <a:pt x="174655" y="105077"/>
                </a:lnTo>
                <a:lnTo>
                  <a:pt x="174655" y="111474"/>
                </a:lnTo>
                <a:lnTo>
                  <a:pt x="172913" y="111474"/>
                </a:lnTo>
                <a:lnTo>
                  <a:pt x="172913" y="96463"/>
                </a:lnTo>
                <a:lnTo>
                  <a:pt x="175732" y="96463"/>
                </a:lnTo>
                <a:lnTo>
                  <a:pt x="176143" y="101562"/>
                </a:lnTo>
                <a:lnTo>
                  <a:pt x="176555" y="96463"/>
                </a:lnTo>
                <a:close/>
                <a:moveTo>
                  <a:pt x="186816" y="96463"/>
                </a:moveTo>
                <a:lnTo>
                  <a:pt x="186816" y="111474"/>
                </a:lnTo>
                <a:lnTo>
                  <a:pt x="185106" y="111474"/>
                </a:lnTo>
                <a:lnTo>
                  <a:pt x="185106" y="105077"/>
                </a:lnTo>
                <a:lnTo>
                  <a:pt x="184567" y="111474"/>
                </a:lnTo>
                <a:lnTo>
                  <a:pt x="182667" y="111474"/>
                </a:lnTo>
                <a:lnTo>
                  <a:pt x="182129" y="105077"/>
                </a:lnTo>
                <a:lnTo>
                  <a:pt x="182129" y="111474"/>
                </a:lnTo>
                <a:lnTo>
                  <a:pt x="180387" y="111474"/>
                </a:lnTo>
                <a:lnTo>
                  <a:pt x="180387" y="96463"/>
                </a:lnTo>
                <a:lnTo>
                  <a:pt x="183206" y="96463"/>
                </a:lnTo>
                <a:lnTo>
                  <a:pt x="183617" y="101562"/>
                </a:lnTo>
                <a:lnTo>
                  <a:pt x="184029" y="96463"/>
                </a:lnTo>
                <a:close/>
                <a:moveTo>
                  <a:pt x="194321" y="96463"/>
                </a:moveTo>
                <a:lnTo>
                  <a:pt x="194321" y="111474"/>
                </a:lnTo>
                <a:lnTo>
                  <a:pt x="192580" y="111474"/>
                </a:lnTo>
                <a:lnTo>
                  <a:pt x="192580" y="105077"/>
                </a:lnTo>
                <a:lnTo>
                  <a:pt x="192041" y="111474"/>
                </a:lnTo>
                <a:lnTo>
                  <a:pt x="190141" y="111474"/>
                </a:lnTo>
                <a:lnTo>
                  <a:pt x="189603" y="105077"/>
                </a:lnTo>
                <a:lnTo>
                  <a:pt x="189603" y="111474"/>
                </a:lnTo>
                <a:lnTo>
                  <a:pt x="187861" y="111474"/>
                </a:lnTo>
                <a:lnTo>
                  <a:pt x="187861" y="96463"/>
                </a:lnTo>
                <a:lnTo>
                  <a:pt x="190679" y="96463"/>
                </a:lnTo>
                <a:lnTo>
                  <a:pt x="191091" y="101562"/>
                </a:lnTo>
                <a:lnTo>
                  <a:pt x="191503" y="96463"/>
                </a:lnTo>
                <a:close/>
                <a:moveTo>
                  <a:pt x="201795" y="96463"/>
                </a:moveTo>
                <a:lnTo>
                  <a:pt x="201795" y="111474"/>
                </a:lnTo>
                <a:lnTo>
                  <a:pt x="200054" y="111474"/>
                </a:lnTo>
                <a:lnTo>
                  <a:pt x="200054" y="105077"/>
                </a:lnTo>
                <a:lnTo>
                  <a:pt x="199515" y="111474"/>
                </a:lnTo>
                <a:lnTo>
                  <a:pt x="197615" y="111474"/>
                </a:lnTo>
                <a:lnTo>
                  <a:pt x="197077" y="105077"/>
                </a:lnTo>
                <a:lnTo>
                  <a:pt x="197077" y="111474"/>
                </a:lnTo>
                <a:lnTo>
                  <a:pt x="195366" y="111474"/>
                </a:lnTo>
                <a:lnTo>
                  <a:pt x="195366" y="96463"/>
                </a:lnTo>
                <a:lnTo>
                  <a:pt x="198153" y="96463"/>
                </a:lnTo>
                <a:lnTo>
                  <a:pt x="198565" y="101562"/>
                </a:lnTo>
                <a:lnTo>
                  <a:pt x="198977" y="96463"/>
                </a:lnTo>
                <a:close/>
                <a:moveTo>
                  <a:pt x="209269" y="96463"/>
                </a:moveTo>
                <a:lnTo>
                  <a:pt x="209269" y="111474"/>
                </a:lnTo>
                <a:lnTo>
                  <a:pt x="207527" y="111474"/>
                </a:lnTo>
                <a:lnTo>
                  <a:pt x="207527" y="105077"/>
                </a:lnTo>
                <a:lnTo>
                  <a:pt x="207021" y="111474"/>
                </a:lnTo>
                <a:lnTo>
                  <a:pt x="205089" y="111474"/>
                </a:lnTo>
                <a:lnTo>
                  <a:pt x="204582" y="105077"/>
                </a:lnTo>
                <a:lnTo>
                  <a:pt x="204582" y="111474"/>
                </a:lnTo>
                <a:lnTo>
                  <a:pt x="202840" y="111474"/>
                </a:lnTo>
                <a:lnTo>
                  <a:pt x="202840" y="96463"/>
                </a:lnTo>
                <a:lnTo>
                  <a:pt x="205627" y="96463"/>
                </a:lnTo>
                <a:lnTo>
                  <a:pt x="206039" y="101562"/>
                </a:lnTo>
                <a:lnTo>
                  <a:pt x="206451" y="96463"/>
                </a:lnTo>
                <a:close/>
                <a:moveTo>
                  <a:pt x="216743" y="96463"/>
                </a:moveTo>
                <a:lnTo>
                  <a:pt x="216743" y="111474"/>
                </a:lnTo>
                <a:lnTo>
                  <a:pt x="215001" y="111474"/>
                </a:lnTo>
                <a:lnTo>
                  <a:pt x="215001" y="105077"/>
                </a:lnTo>
                <a:lnTo>
                  <a:pt x="214495" y="111474"/>
                </a:lnTo>
                <a:lnTo>
                  <a:pt x="212563" y="111474"/>
                </a:lnTo>
                <a:lnTo>
                  <a:pt x="212056" y="105077"/>
                </a:lnTo>
                <a:lnTo>
                  <a:pt x="212056" y="111474"/>
                </a:lnTo>
                <a:lnTo>
                  <a:pt x="210314" y="111474"/>
                </a:lnTo>
                <a:lnTo>
                  <a:pt x="210314" y="96463"/>
                </a:lnTo>
                <a:lnTo>
                  <a:pt x="213101" y="96463"/>
                </a:lnTo>
                <a:lnTo>
                  <a:pt x="213513" y="101562"/>
                </a:lnTo>
                <a:lnTo>
                  <a:pt x="213956" y="96463"/>
                </a:lnTo>
                <a:close/>
                <a:moveTo>
                  <a:pt x="224217" y="96463"/>
                </a:moveTo>
                <a:lnTo>
                  <a:pt x="224217" y="111474"/>
                </a:lnTo>
                <a:lnTo>
                  <a:pt x="222475" y="111474"/>
                </a:lnTo>
                <a:lnTo>
                  <a:pt x="222475" y="105077"/>
                </a:lnTo>
                <a:lnTo>
                  <a:pt x="221969" y="111474"/>
                </a:lnTo>
                <a:lnTo>
                  <a:pt x="220037" y="111474"/>
                </a:lnTo>
                <a:lnTo>
                  <a:pt x="219530" y="105077"/>
                </a:lnTo>
                <a:lnTo>
                  <a:pt x="219530" y="111474"/>
                </a:lnTo>
                <a:lnTo>
                  <a:pt x="217788" y="111474"/>
                </a:lnTo>
                <a:lnTo>
                  <a:pt x="217788" y="96463"/>
                </a:lnTo>
                <a:lnTo>
                  <a:pt x="220575" y="96463"/>
                </a:lnTo>
                <a:lnTo>
                  <a:pt x="221018" y="101562"/>
                </a:lnTo>
                <a:lnTo>
                  <a:pt x="221430" y="96463"/>
                </a:lnTo>
                <a:close/>
                <a:moveTo>
                  <a:pt x="231691" y="96463"/>
                </a:moveTo>
                <a:lnTo>
                  <a:pt x="231691" y="111474"/>
                </a:lnTo>
                <a:lnTo>
                  <a:pt x="229981" y="111474"/>
                </a:lnTo>
                <a:lnTo>
                  <a:pt x="229981" y="105077"/>
                </a:lnTo>
                <a:lnTo>
                  <a:pt x="229442" y="111474"/>
                </a:lnTo>
                <a:lnTo>
                  <a:pt x="227542" y="111474"/>
                </a:lnTo>
                <a:lnTo>
                  <a:pt x="227004" y="105077"/>
                </a:lnTo>
                <a:lnTo>
                  <a:pt x="227004" y="111474"/>
                </a:lnTo>
                <a:lnTo>
                  <a:pt x="225262" y="111474"/>
                </a:lnTo>
                <a:lnTo>
                  <a:pt x="225262" y="96463"/>
                </a:lnTo>
                <a:lnTo>
                  <a:pt x="228049" y="96463"/>
                </a:lnTo>
                <a:lnTo>
                  <a:pt x="228492" y="101562"/>
                </a:lnTo>
                <a:lnTo>
                  <a:pt x="228904" y="96463"/>
                </a:lnTo>
                <a:close/>
                <a:moveTo>
                  <a:pt x="239165" y="96463"/>
                </a:moveTo>
                <a:lnTo>
                  <a:pt x="239165" y="111474"/>
                </a:lnTo>
                <a:lnTo>
                  <a:pt x="237455" y="111474"/>
                </a:lnTo>
                <a:lnTo>
                  <a:pt x="237455" y="105077"/>
                </a:lnTo>
                <a:lnTo>
                  <a:pt x="236916" y="111474"/>
                </a:lnTo>
                <a:lnTo>
                  <a:pt x="235016" y="111474"/>
                </a:lnTo>
                <a:lnTo>
                  <a:pt x="234478" y="105077"/>
                </a:lnTo>
                <a:lnTo>
                  <a:pt x="234478" y="111474"/>
                </a:lnTo>
                <a:lnTo>
                  <a:pt x="232736" y="111474"/>
                </a:lnTo>
                <a:lnTo>
                  <a:pt x="232736" y="96463"/>
                </a:lnTo>
                <a:lnTo>
                  <a:pt x="235555" y="96463"/>
                </a:lnTo>
                <a:lnTo>
                  <a:pt x="235966" y="101562"/>
                </a:lnTo>
                <a:lnTo>
                  <a:pt x="236378" y="96463"/>
                </a:lnTo>
                <a:close/>
                <a:moveTo>
                  <a:pt x="246670" y="96463"/>
                </a:moveTo>
                <a:lnTo>
                  <a:pt x="246670" y="111474"/>
                </a:lnTo>
                <a:lnTo>
                  <a:pt x="244929" y="111474"/>
                </a:lnTo>
                <a:lnTo>
                  <a:pt x="244929" y="105077"/>
                </a:lnTo>
                <a:lnTo>
                  <a:pt x="244390" y="111474"/>
                </a:lnTo>
                <a:lnTo>
                  <a:pt x="242490" y="111474"/>
                </a:lnTo>
                <a:lnTo>
                  <a:pt x="241952" y="105077"/>
                </a:lnTo>
                <a:lnTo>
                  <a:pt x="241952" y="111474"/>
                </a:lnTo>
                <a:lnTo>
                  <a:pt x="240242" y="111474"/>
                </a:lnTo>
                <a:lnTo>
                  <a:pt x="240242" y="96463"/>
                </a:lnTo>
                <a:lnTo>
                  <a:pt x="243028" y="96463"/>
                </a:lnTo>
                <a:lnTo>
                  <a:pt x="243440" y="101562"/>
                </a:lnTo>
                <a:lnTo>
                  <a:pt x="243852" y="96463"/>
                </a:lnTo>
                <a:close/>
                <a:moveTo>
                  <a:pt x="254144" y="96463"/>
                </a:moveTo>
                <a:lnTo>
                  <a:pt x="254144" y="111474"/>
                </a:lnTo>
                <a:lnTo>
                  <a:pt x="252402" y="111474"/>
                </a:lnTo>
                <a:lnTo>
                  <a:pt x="252402" y="105077"/>
                </a:lnTo>
                <a:lnTo>
                  <a:pt x="251864" y="111474"/>
                </a:lnTo>
                <a:lnTo>
                  <a:pt x="249964" y="111474"/>
                </a:lnTo>
                <a:lnTo>
                  <a:pt x="249426" y="105077"/>
                </a:lnTo>
                <a:lnTo>
                  <a:pt x="249426" y="111474"/>
                </a:lnTo>
                <a:lnTo>
                  <a:pt x="247715" y="111474"/>
                </a:lnTo>
                <a:lnTo>
                  <a:pt x="247715" y="96463"/>
                </a:lnTo>
                <a:lnTo>
                  <a:pt x="250502" y="96463"/>
                </a:lnTo>
                <a:lnTo>
                  <a:pt x="250914" y="101562"/>
                </a:lnTo>
                <a:lnTo>
                  <a:pt x="251326" y="96463"/>
                </a:lnTo>
                <a:close/>
                <a:moveTo>
                  <a:pt x="261618" y="96463"/>
                </a:moveTo>
                <a:lnTo>
                  <a:pt x="261618" y="111474"/>
                </a:lnTo>
                <a:lnTo>
                  <a:pt x="259876" y="111474"/>
                </a:lnTo>
                <a:lnTo>
                  <a:pt x="259876" y="105077"/>
                </a:lnTo>
                <a:lnTo>
                  <a:pt x="259338" y="111474"/>
                </a:lnTo>
                <a:lnTo>
                  <a:pt x="257438" y="111474"/>
                </a:lnTo>
                <a:lnTo>
                  <a:pt x="256899" y="105077"/>
                </a:lnTo>
                <a:lnTo>
                  <a:pt x="256899" y="111474"/>
                </a:lnTo>
                <a:lnTo>
                  <a:pt x="255189" y="111474"/>
                </a:lnTo>
                <a:lnTo>
                  <a:pt x="255189" y="96463"/>
                </a:lnTo>
                <a:lnTo>
                  <a:pt x="257976" y="96463"/>
                </a:lnTo>
                <a:lnTo>
                  <a:pt x="258388" y="101562"/>
                </a:lnTo>
                <a:lnTo>
                  <a:pt x="258831" y="96463"/>
                </a:lnTo>
                <a:close/>
                <a:moveTo>
                  <a:pt x="269092" y="96463"/>
                </a:moveTo>
                <a:lnTo>
                  <a:pt x="269092" y="111474"/>
                </a:lnTo>
                <a:lnTo>
                  <a:pt x="267350" y="111474"/>
                </a:lnTo>
                <a:lnTo>
                  <a:pt x="267350" y="105077"/>
                </a:lnTo>
                <a:lnTo>
                  <a:pt x="266844" y="111474"/>
                </a:lnTo>
                <a:lnTo>
                  <a:pt x="264912" y="111474"/>
                </a:lnTo>
                <a:lnTo>
                  <a:pt x="264405" y="105077"/>
                </a:lnTo>
                <a:lnTo>
                  <a:pt x="264405" y="111474"/>
                </a:lnTo>
                <a:lnTo>
                  <a:pt x="262663" y="111474"/>
                </a:lnTo>
                <a:lnTo>
                  <a:pt x="262663" y="96463"/>
                </a:lnTo>
                <a:lnTo>
                  <a:pt x="265450" y="96463"/>
                </a:lnTo>
                <a:lnTo>
                  <a:pt x="265862" y="101562"/>
                </a:lnTo>
                <a:lnTo>
                  <a:pt x="266305" y="96463"/>
                </a:lnTo>
                <a:close/>
                <a:moveTo>
                  <a:pt x="276566" y="96463"/>
                </a:moveTo>
                <a:lnTo>
                  <a:pt x="276566" y="111474"/>
                </a:lnTo>
                <a:lnTo>
                  <a:pt x="274824" y="111474"/>
                </a:lnTo>
                <a:lnTo>
                  <a:pt x="274824" y="105077"/>
                </a:lnTo>
                <a:lnTo>
                  <a:pt x="274317" y="111474"/>
                </a:lnTo>
                <a:lnTo>
                  <a:pt x="272386" y="111474"/>
                </a:lnTo>
                <a:lnTo>
                  <a:pt x="271879" y="105077"/>
                </a:lnTo>
                <a:lnTo>
                  <a:pt x="271879" y="111474"/>
                </a:lnTo>
                <a:lnTo>
                  <a:pt x="270137" y="111474"/>
                </a:lnTo>
                <a:lnTo>
                  <a:pt x="270137" y="96463"/>
                </a:lnTo>
                <a:lnTo>
                  <a:pt x="272924" y="96463"/>
                </a:lnTo>
                <a:lnTo>
                  <a:pt x="273367" y="101562"/>
                </a:lnTo>
                <a:lnTo>
                  <a:pt x="273779" y="96463"/>
                </a:lnTo>
                <a:close/>
                <a:moveTo>
                  <a:pt x="284040" y="96463"/>
                </a:moveTo>
                <a:lnTo>
                  <a:pt x="284040" y="111474"/>
                </a:lnTo>
                <a:lnTo>
                  <a:pt x="282298" y="111474"/>
                </a:lnTo>
                <a:lnTo>
                  <a:pt x="282298" y="105077"/>
                </a:lnTo>
                <a:lnTo>
                  <a:pt x="281791" y="111474"/>
                </a:lnTo>
                <a:lnTo>
                  <a:pt x="279860" y="111474"/>
                </a:lnTo>
                <a:lnTo>
                  <a:pt x="279353" y="105077"/>
                </a:lnTo>
                <a:lnTo>
                  <a:pt x="279353" y="111474"/>
                </a:lnTo>
                <a:lnTo>
                  <a:pt x="277611" y="111474"/>
                </a:lnTo>
                <a:lnTo>
                  <a:pt x="277611" y="96463"/>
                </a:lnTo>
                <a:lnTo>
                  <a:pt x="280430" y="96463"/>
                </a:lnTo>
                <a:lnTo>
                  <a:pt x="280841" y="101562"/>
                </a:lnTo>
                <a:lnTo>
                  <a:pt x="281253" y="96463"/>
                </a:lnTo>
                <a:close/>
                <a:moveTo>
                  <a:pt x="7347" y="112330"/>
                </a:moveTo>
                <a:lnTo>
                  <a:pt x="7347" y="127341"/>
                </a:lnTo>
                <a:lnTo>
                  <a:pt x="5605" y="127341"/>
                </a:lnTo>
                <a:lnTo>
                  <a:pt x="5605" y="120943"/>
                </a:lnTo>
                <a:lnTo>
                  <a:pt x="5099" y="127341"/>
                </a:lnTo>
                <a:lnTo>
                  <a:pt x="3167" y="127341"/>
                </a:lnTo>
                <a:lnTo>
                  <a:pt x="2629" y="120943"/>
                </a:lnTo>
                <a:lnTo>
                  <a:pt x="2629" y="127341"/>
                </a:lnTo>
                <a:lnTo>
                  <a:pt x="918" y="127341"/>
                </a:lnTo>
                <a:lnTo>
                  <a:pt x="918" y="112330"/>
                </a:lnTo>
                <a:lnTo>
                  <a:pt x="3705" y="112330"/>
                </a:lnTo>
                <a:lnTo>
                  <a:pt x="4117" y="117428"/>
                </a:lnTo>
                <a:lnTo>
                  <a:pt x="4529" y="112330"/>
                </a:lnTo>
                <a:close/>
                <a:moveTo>
                  <a:pt x="14821" y="112330"/>
                </a:moveTo>
                <a:lnTo>
                  <a:pt x="14821" y="127341"/>
                </a:lnTo>
                <a:lnTo>
                  <a:pt x="13079" y="127341"/>
                </a:lnTo>
                <a:lnTo>
                  <a:pt x="13079" y="120943"/>
                </a:lnTo>
                <a:lnTo>
                  <a:pt x="12573" y="127341"/>
                </a:lnTo>
                <a:lnTo>
                  <a:pt x="10641" y="127341"/>
                </a:lnTo>
                <a:lnTo>
                  <a:pt x="10134" y="120943"/>
                </a:lnTo>
                <a:lnTo>
                  <a:pt x="10134" y="127341"/>
                </a:lnTo>
                <a:lnTo>
                  <a:pt x="8392" y="127341"/>
                </a:lnTo>
                <a:lnTo>
                  <a:pt x="8392" y="112330"/>
                </a:lnTo>
                <a:lnTo>
                  <a:pt x="11179" y="112330"/>
                </a:lnTo>
                <a:lnTo>
                  <a:pt x="11591" y="117428"/>
                </a:lnTo>
                <a:lnTo>
                  <a:pt x="12034" y="112330"/>
                </a:lnTo>
                <a:close/>
                <a:moveTo>
                  <a:pt x="22295" y="112330"/>
                </a:moveTo>
                <a:lnTo>
                  <a:pt x="22295" y="127341"/>
                </a:lnTo>
                <a:lnTo>
                  <a:pt x="20553" y="127341"/>
                </a:lnTo>
                <a:lnTo>
                  <a:pt x="20553" y="120943"/>
                </a:lnTo>
                <a:lnTo>
                  <a:pt x="20047" y="127341"/>
                </a:lnTo>
                <a:lnTo>
                  <a:pt x="18115" y="127341"/>
                </a:lnTo>
                <a:lnTo>
                  <a:pt x="17608" y="120943"/>
                </a:lnTo>
                <a:lnTo>
                  <a:pt x="17608" y="127341"/>
                </a:lnTo>
                <a:lnTo>
                  <a:pt x="15866" y="127341"/>
                </a:lnTo>
                <a:lnTo>
                  <a:pt x="15866" y="112330"/>
                </a:lnTo>
                <a:lnTo>
                  <a:pt x="18653" y="112330"/>
                </a:lnTo>
                <a:lnTo>
                  <a:pt x="19096" y="117428"/>
                </a:lnTo>
                <a:lnTo>
                  <a:pt x="19508" y="112330"/>
                </a:lnTo>
                <a:close/>
                <a:moveTo>
                  <a:pt x="29769" y="112330"/>
                </a:moveTo>
                <a:lnTo>
                  <a:pt x="29769" y="127341"/>
                </a:lnTo>
                <a:lnTo>
                  <a:pt x="28059" y="127341"/>
                </a:lnTo>
                <a:lnTo>
                  <a:pt x="28059" y="120943"/>
                </a:lnTo>
                <a:lnTo>
                  <a:pt x="27520" y="127341"/>
                </a:lnTo>
                <a:lnTo>
                  <a:pt x="25589" y="127341"/>
                </a:lnTo>
                <a:lnTo>
                  <a:pt x="25082" y="120943"/>
                </a:lnTo>
                <a:lnTo>
                  <a:pt x="25082" y="127341"/>
                </a:lnTo>
                <a:lnTo>
                  <a:pt x="23340" y="127341"/>
                </a:lnTo>
                <a:lnTo>
                  <a:pt x="23340" y="112330"/>
                </a:lnTo>
                <a:lnTo>
                  <a:pt x="26159" y="112330"/>
                </a:lnTo>
                <a:lnTo>
                  <a:pt x="26570" y="117428"/>
                </a:lnTo>
                <a:lnTo>
                  <a:pt x="26982" y="112330"/>
                </a:lnTo>
                <a:close/>
                <a:moveTo>
                  <a:pt x="37243" y="112330"/>
                </a:moveTo>
                <a:lnTo>
                  <a:pt x="37243" y="127341"/>
                </a:lnTo>
                <a:lnTo>
                  <a:pt x="35533" y="127341"/>
                </a:lnTo>
                <a:lnTo>
                  <a:pt x="35533" y="120943"/>
                </a:lnTo>
                <a:lnTo>
                  <a:pt x="34994" y="127341"/>
                </a:lnTo>
                <a:lnTo>
                  <a:pt x="33094" y="127341"/>
                </a:lnTo>
                <a:lnTo>
                  <a:pt x="32556" y="120943"/>
                </a:lnTo>
                <a:lnTo>
                  <a:pt x="32556" y="127341"/>
                </a:lnTo>
                <a:lnTo>
                  <a:pt x="30814" y="127341"/>
                </a:lnTo>
                <a:lnTo>
                  <a:pt x="30814" y="112330"/>
                </a:lnTo>
                <a:lnTo>
                  <a:pt x="33633" y="112330"/>
                </a:lnTo>
                <a:lnTo>
                  <a:pt x="34044" y="117428"/>
                </a:lnTo>
                <a:lnTo>
                  <a:pt x="34456" y="112330"/>
                </a:lnTo>
                <a:close/>
                <a:moveTo>
                  <a:pt x="44748" y="112330"/>
                </a:moveTo>
                <a:lnTo>
                  <a:pt x="44748" y="127341"/>
                </a:lnTo>
                <a:lnTo>
                  <a:pt x="43007" y="127341"/>
                </a:lnTo>
                <a:lnTo>
                  <a:pt x="43007" y="120943"/>
                </a:lnTo>
                <a:lnTo>
                  <a:pt x="42468" y="127341"/>
                </a:lnTo>
                <a:lnTo>
                  <a:pt x="40568" y="127341"/>
                </a:lnTo>
                <a:lnTo>
                  <a:pt x="40030" y="120943"/>
                </a:lnTo>
                <a:lnTo>
                  <a:pt x="40030" y="127341"/>
                </a:lnTo>
                <a:lnTo>
                  <a:pt x="38320" y="127341"/>
                </a:lnTo>
                <a:lnTo>
                  <a:pt x="38320" y="112330"/>
                </a:lnTo>
                <a:lnTo>
                  <a:pt x="41106" y="112330"/>
                </a:lnTo>
                <a:lnTo>
                  <a:pt x="41518" y="117428"/>
                </a:lnTo>
                <a:lnTo>
                  <a:pt x="41930" y="112330"/>
                </a:lnTo>
                <a:close/>
                <a:moveTo>
                  <a:pt x="52222" y="112330"/>
                </a:moveTo>
                <a:lnTo>
                  <a:pt x="52222" y="127341"/>
                </a:lnTo>
                <a:lnTo>
                  <a:pt x="50480" y="127341"/>
                </a:lnTo>
                <a:lnTo>
                  <a:pt x="50480" y="120943"/>
                </a:lnTo>
                <a:lnTo>
                  <a:pt x="49942" y="127341"/>
                </a:lnTo>
                <a:lnTo>
                  <a:pt x="48042" y="127341"/>
                </a:lnTo>
                <a:lnTo>
                  <a:pt x="47504" y="120943"/>
                </a:lnTo>
                <a:lnTo>
                  <a:pt x="47504" y="127341"/>
                </a:lnTo>
                <a:lnTo>
                  <a:pt x="45793" y="127341"/>
                </a:lnTo>
                <a:lnTo>
                  <a:pt x="45793" y="112330"/>
                </a:lnTo>
                <a:lnTo>
                  <a:pt x="48580" y="112330"/>
                </a:lnTo>
                <a:lnTo>
                  <a:pt x="48992" y="117428"/>
                </a:lnTo>
                <a:lnTo>
                  <a:pt x="49404" y="112330"/>
                </a:lnTo>
                <a:close/>
                <a:moveTo>
                  <a:pt x="59696" y="112330"/>
                </a:moveTo>
                <a:lnTo>
                  <a:pt x="59696" y="127341"/>
                </a:lnTo>
                <a:lnTo>
                  <a:pt x="57954" y="127341"/>
                </a:lnTo>
                <a:lnTo>
                  <a:pt x="57954" y="120943"/>
                </a:lnTo>
                <a:lnTo>
                  <a:pt x="57448" y="127341"/>
                </a:lnTo>
                <a:lnTo>
                  <a:pt x="55516" y="127341"/>
                </a:lnTo>
                <a:lnTo>
                  <a:pt x="54978" y="120943"/>
                </a:lnTo>
                <a:lnTo>
                  <a:pt x="54978" y="127341"/>
                </a:lnTo>
                <a:lnTo>
                  <a:pt x="53267" y="127341"/>
                </a:lnTo>
                <a:lnTo>
                  <a:pt x="53267" y="112330"/>
                </a:lnTo>
                <a:lnTo>
                  <a:pt x="56054" y="112330"/>
                </a:lnTo>
                <a:lnTo>
                  <a:pt x="56466" y="117428"/>
                </a:lnTo>
                <a:lnTo>
                  <a:pt x="56878" y="112330"/>
                </a:lnTo>
                <a:close/>
                <a:moveTo>
                  <a:pt x="67170" y="112330"/>
                </a:moveTo>
                <a:lnTo>
                  <a:pt x="67170" y="127341"/>
                </a:lnTo>
                <a:lnTo>
                  <a:pt x="65428" y="127341"/>
                </a:lnTo>
                <a:lnTo>
                  <a:pt x="65428" y="120943"/>
                </a:lnTo>
                <a:lnTo>
                  <a:pt x="64922" y="127341"/>
                </a:lnTo>
                <a:lnTo>
                  <a:pt x="62990" y="127341"/>
                </a:lnTo>
                <a:lnTo>
                  <a:pt x="62483" y="120943"/>
                </a:lnTo>
                <a:lnTo>
                  <a:pt x="62483" y="127341"/>
                </a:lnTo>
                <a:lnTo>
                  <a:pt x="60741" y="127341"/>
                </a:lnTo>
                <a:lnTo>
                  <a:pt x="60741" y="112330"/>
                </a:lnTo>
                <a:lnTo>
                  <a:pt x="63528" y="112330"/>
                </a:lnTo>
                <a:lnTo>
                  <a:pt x="63940" y="117428"/>
                </a:lnTo>
                <a:lnTo>
                  <a:pt x="64383" y="112330"/>
                </a:lnTo>
                <a:close/>
                <a:moveTo>
                  <a:pt x="74644" y="112330"/>
                </a:moveTo>
                <a:lnTo>
                  <a:pt x="74644" y="127341"/>
                </a:lnTo>
                <a:lnTo>
                  <a:pt x="72902" y="127341"/>
                </a:lnTo>
                <a:lnTo>
                  <a:pt x="72902" y="120943"/>
                </a:lnTo>
                <a:lnTo>
                  <a:pt x="72395" y="127341"/>
                </a:lnTo>
                <a:lnTo>
                  <a:pt x="70464" y="127341"/>
                </a:lnTo>
                <a:lnTo>
                  <a:pt x="69957" y="120943"/>
                </a:lnTo>
                <a:lnTo>
                  <a:pt x="69957" y="127341"/>
                </a:lnTo>
                <a:lnTo>
                  <a:pt x="68215" y="127341"/>
                </a:lnTo>
                <a:lnTo>
                  <a:pt x="68215" y="112330"/>
                </a:lnTo>
                <a:lnTo>
                  <a:pt x="71002" y="112330"/>
                </a:lnTo>
                <a:lnTo>
                  <a:pt x="71445" y="117428"/>
                </a:lnTo>
                <a:lnTo>
                  <a:pt x="71857" y="112330"/>
                </a:lnTo>
                <a:close/>
                <a:moveTo>
                  <a:pt x="82118" y="112330"/>
                </a:moveTo>
                <a:lnTo>
                  <a:pt x="82118" y="127341"/>
                </a:lnTo>
                <a:lnTo>
                  <a:pt x="80376" y="127341"/>
                </a:lnTo>
                <a:lnTo>
                  <a:pt x="80376" y="120943"/>
                </a:lnTo>
                <a:lnTo>
                  <a:pt x="79869" y="127341"/>
                </a:lnTo>
                <a:lnTo>
                  <a:pt x="77969" y="127341"/>
                </a:lnTo>
                <a:lnTo>
                  <a:pt x="77431" y="120943"/>
                </a:lnTo>
                <a:lnTo>
                  <a:pt x="77431" y="127341"/>
                </a:lnTo>
                <a:lnTo>
                  <a:pt x="75689" y="127341"/>
                </a:lnTo>
                <a:lnTo>
                  <a:pt x="75689" y="112330"/>
                </a:lnTo>
                <a:lnTo>
                  <a:pt x="78508" y="112330"/>
                </a:lnTo>
                <a:lnTo>
                  <a:pt x="78919" y="117428"/>
                </a:lnTo>
                <a:lnTo>
                  <a:pt x="79331" y="112330"/>
                </a:lnTo>
                <a:close/>
                <a:moveTo>
                  <a:pt x="89623" y="112330"/>
                </a:moveTo>
                <a:lnTo>
                  <a:pt x="89623" y="127341"/>
                </a:lnTo>
                <a:lnTo>
                  <a:pt x="87882" y="127341"/>
                </a:lnTo>
                <a:lnTo>
                  <a:pt x="87882" y="120943"/>
                </a:lnTo>
                <a:lnTo>
                  <a:pt x="87343" y="127341"/>
                </a:lnTo>
                <a:lnTo>
                  <a:pt x="85443" y="127341"/>
                </a:lnTo>
                <a:lnTo>
                  <a:pt x="84905" y="120943"/>
                </a:lnTo>
                <a:lnTo>
                  <a:pt x="84905" y="127341"/>
                </a:lnTo>
                <a:lnTo>
                  <a:pt x="83163" y="127341"/>
                </a:lnTo>
                <a:lnTo>
                  <a:pt x="83163" y="112330"/>
                </a:lnTo>
                <a:lnTo>
                  <a:pt x="85982" y="112330"/>
                </a:lnTo>
                <a:lnTo>
                  <a:pt x="86393" y="117428"/>
                </a:lnTo>
                <a:lnTo>
                  <a:pt x="86805" y="112330"/>
                </a:lnTo>
                <a:close/>
                <a:moveTo>
                  <a:pt x="97097" y="112330"/>
                </a:moveTo>
                <a:lnTo>
                  <a:pt x="97097" y="127341"/>
                </a:lnTo>
                <a:lnTo>
                  <a:pt x="95356" y="127341"/>
                </a:lnTo>
                <a:lnTo>
                  <a:pt x="95356" y="120943"/>
                </a:lnTo>
                <a:lnTo>
                  <a:pt x="94817" y="127341"/>
                </a:lnTo>
                <a:lnTo>
                  <a:pt x="92917" y="127341"/>
                </a:lnTo>
                <a:lnTo>
                  <a:pt x="92379" y="120943"/>
                </a:lnTo>
                <a:lnTo>
                  <a:pt x="92379" y="127341"/>
                </a:lnTo>
                <a:lnTo>
                  <a:pt x="90637" y="127341"/>
                </a:lnTo>
                <a:lnTo>
                  <a:pt x="90637" y="112330"/>
                </a:lnTo>
                <a:lnTo>
                  <a:pt x="93455" y="112330"/>
                </a:lnTo>
                <a:lnTo>
                  <a:pt x="93867" y="117428"/>
                </a:lnTo>
                <a:lnTo>
                  <a:pt x="94279" y="112330"/>
                </a:lnTo>
                <a:close/>
                <a:moveTo>
                  <a:pt x="104571" y="112330"/>
                </a:moveTo>
                <a:lnTo>
                  <a:pt x="104571" y="127341"/>
                </a:lnTo>
                <a:lnTo>
                  <a:pt x="102829" y="127341"/>
                </a:lnTo>
                <a:lnTo>
                  <a:pt x="102829" y="120943"/>
                </a:lnTo>
                <a:lnTo>
                  <a:pt x="102323" y="127341"/>
                </a:lnTo>
                <a:lnTo>
                  <a:pt x="100391" y="127341"/>
                </a:lnTo>
                <a:lnTo>
                  <a:pt x="99853" y="120943"/>
                </a:lnTo>
                <a:lnTo>
                  <a:pt x="99853" y="127341"/>
                </a:lnTo>
                <a:lnTo>
                  <a:pt x="98142" y="127341"/>
                </a:lnTo>
                <a:lnTo>
                  <a:pt x="98142" y="112330"/>
                </a:lnTo>
                <a:lnTo>
                  <a:pt x="100929" y="112330"/>
                </a:lnTo>
                <a:lnTo>
                  <a:pt x="101341" y="117428"/>
                </a:lnTo>
                <a:lnTo>
                  <a:pt x="101753" y="112330"/>
                </a:lnTo>
                <a:close/>
                <a:moveTo>
                  <a:pt x="112045" y="112330"/>
                </a:moveTo>
                <a:lnTo>
                  <a:pt x="112045" y="127341"/>
                </a:lnTo>
                <a:lnTo>
                  <a:pt x="110303" y="127341"/>
                </a:lnTo>
                <a:lnTo>
                  <a:pt x="110303" y="120943"/>
                </a:lnTo>
                <a:lnTo>
                  <a:pt x="109797" y="127341"/>
                </a:lnTo>
                <a:lnTo>
                  <a:pt x="107865" y="127341"/>
                </a:lnTo>
                <a:lnTo>
                  <a:pt x="107358" y="120943"/>
                </a:lnTo>
                <a:lnTo>
                  <a:pt x="107358" y="127341"/>
                </a:lnTo>
                <a:lnTo>
                  <a:pt x="105616" y="127341"/>
                </a:lnTo>
                <a:lnTo>
                  <a:pt x="105616" y="112330"/>
                </a:lnTo>
                <a:lnTo>
                  <a:pt x="108403" y="112330"/>
                </a:lnTo>
                <a:lnTo>
                  <a:pt x="108815" y="117428"/>
                </a:lnTo>
                <a:lnTo>
                  <a:pt x="109258" y="112330"/>
                </a:lnTo>
                <a:close/>
                <a:moveTo>
                  <a:pt x="119519" y="112330"/>
                </a:moveTo>
                <a:lnTo>
                  <a:pt x="119519" y="127341"/>
                </a:lnTo>
                <a:lnTo>
                  <a:pt x="117777" y="127341"/>
                </a:lnTo>
                <a:lnTo>
                  <a:pt x="117777" y="120943"/>
                </a:lnTo>
                <a:lnTo>
                  <a:pt x="117271" y="127341"/>
                </a:lnTo>
                <a:lnTo>
                  <a:pt x="115339" y="127341"/>
                </a:lnTo>
                <a:lnTo>
                  <a:pt x="114832" y="120943"/>
                </a:lnTo>
                <a:lnTo>
                  <a:pt x="114832" y="127341"/>
                </a:lnTo>
                <a:lnTo>
                  <a:pt x="113090" y="127341"/>
                </a:lnTo>
                <a:lnTo>
                  <a:pt x="113090" y="112330"/>
                </a:lnTo>
                <a:lnTo>
                  <a:pt x="115877" y="112330"/>
                </a:lnTo>
                <a:lnTo>
                  <a:pt x="116320" y="117428"/>
                </a:lnTo>
                <a:lnTo>
                  <a:pt x="116732" y="112330"/>
                </a:lnTo>
                <a:close/>
                <a:moveTo>
                  <a:pt x="126993" y="112330"/>
                </a:moveTo>
                <a:lnTo>
                  <a:pt x="126993" y="127341"/>
                </a:lnTo>
                <a:lnTo>
                  <a:pt x="125283" y="127341"/>
                </a:lnTo>
                <a:lnTo>
                  <a:pt x="125283" y="120943"/>
                </a:lnTo>
                <a:lnTo>
                  <a:pt x="124744" y="127341"/>
                </a:lnTo>
                <a:lnTo>
                  <a:pt x="122813" y="127341"/>
                </a:lnTo>
                <a:lnTo>
                  <a:pt x="122306" y="120943"/>
                </a:lnTo>
                <a:lnTo>
                  <a:pt x="122306" y="127341"/>
                </a:lnTo>
                <a:lnTo>
                  <a:pt x="120564" y="127341"/>
                </a:lnTo>
                <a:lnTo>
                  <a:pt x="120564" y="112330"/>
                </a:lnTo>
                <a:lnTo>
                  <a:pt x="123351" y="112330"/>
                </a:lnTo>
                <a:lnTo>
                  <a:pt x="123794" y="117428"/>
                </a:lnTo>
                <a:lnTo>
                  <a:pt x="124206" y="112330"/>
                </a:lnTo>
                <a:close/>
                <a:moveTo>
                  <a:pt x="134467" y="112330"/>
                </a:moveTo>
                <a:lnTo>
                  <a:pt x="134467" y="127341"/>
                </a:lnTo>
                <a:lnTo>
                  <a:pt x="132757" y="127341"/>
                </a:lnTo>
                <a:lnTo>
                  <a:pt x="132757" y="120943"/>
                </a:lnTo>
                <a:lnTo>
                  <a:pt x="132218" y="127341"/>
                </a:lnTo>
                <a:lnTo>
                  <a:pt x="130318" y="127341"/>
                </a:lnTo>
                <a:lnTo>
                  <a:pt x="129780" y="120943"/>
                </a:lnTo>
                <a:lnTo>
                  <a:pt x="129780" y="127341"/>
                </a:lnTo>
                <a:lnTo>
                  <a:pt x="128038" y="127341"/>
                </a:lnTo>
                <a:lnTo>
                  <a:pt x="128038" y="112330"/>
                </a:lnTo>
                <a:lnTo>
                  <a:pt x="130857" y="112330"/>
                </a:lnTo>
                <a:lnTo>
                  <a:pt x="131268" y="117428"/>
                </a:lnTo>
                <a:lnTo>
                  <a:pt x="131680" y="112330"/>
                </a:lnTo>
                <a:close/>
                <a:moveTo>
                  <a:pt x="141941" y="112330"/>
                </a:moveTo>
                <a:lnTo>
                  <a:pt x="141941" y="127341"/>
                </a:lnTo>
                <a:lnTo>
                  <a:pt x="140231" y="127341"/>
                </a:lnTo>
                <a:lnTo>
                  <a:pt x="140231" y="120943"/>
                </a:lnTo>
                <a:lnTo>
                  <a:pt x="139692" y="127341"/>
                </a:lnTo>
                <a:lnTo>
                  <a:pt x="137792" y="127341"/>
                </a:lnTo>
                <a:lnTo>
                  <a:pt x="137254" y="120943"/>
                </a:lnTo>
                <a:lnTo>
                  <a:pt x="137254" y="127341"/>
                </a:lnTo>
                <a:lnTo>
                  <a:pt x="135512" y="127341"/>
                </a:lnTo>
                <a:lnTo>
                  <a:pt x="135512" y="112330"/>
                </a:lnTo>
                <a:lnTo>
                  <a:pt x="138330" y="112330"/>
                </a:lnTo>
                <a:lnTo>
                  <a:pt x="138742" y="117428"/>
                </a:lnTo>
                <a:lnTo>
                  <a:pt x="139154" y="112330"/>
                </a:lnTo>
                <a:close/>
                <a:moveTo>
                  <a:pt x="149446" y="112330"/>
                </a:moveTo>
                <a:lnTo>
                  <a:pt x="149446" y="127341"/>
                </a:lnTo>
                <a:lnTo>
                  <a:pt x="147705" y="127341"/>
                </a:lnTo>
                <a:lnTo>
                  <a:pt x="147705" y="120943"/>
                </a:lnTo>
                <a:lnTo>
                  <a:pt x="147166" y="127341"/>
                </a:lnTo>
                <a:lnTo>
                  <a:pt x="145266" y="127341"/>
                </a:lnTo>
                <a:lnTo>
                  <a:pt x="144728" y="120943"/>
                </a:lnTo>
                <a:lnTo>
                  <a:pt x="144728" y="127341"/>
                </a:lnTo>
                <a:lnTo>
                  <a:pt x="142986" y="127341"/>
                </a:lnTo>
                <a:lnTo>
                  <a:pt x="142986" y="112330"/>
                </a:lnTo>
                <a:lnTo>
                  <a:pt x="145804" y="112330"/>
                </a:lnTo>
                <a:lnTo>
                  <a:pt x="146216" y="117428"/>
                </a:lnTo>
                <a:lnTo>
                  <a:pt x="146628" y="112330"/>
                </a:lnTo>
                <a:close/>
                <a:moveTo>
                  <a:pt x="156920" y="112330"/>
                </a:moveTo>
                <a:lnTo>
                  <a:pt x="156920" y="127341"/>
                </a:lnTo>
                <a:lnTo>
                  <a:pt x="155178" y="127341"/>
                </a:lnTo>
                <a:lnTo>
                  <a:pt x="155178" y="120943"/>
                </a:lnTo>
                <a:lnTo>
                  <a:pt x="154640" y="127341"/>
                </a:lnTo>
                <a:lnTo>
                  <a:pt x="152740" y="127341"/>
                </a:lnTo>
                <a:lnTo>
                  <a:pt x="152233" y="120943"/>
                </a:lnTo>
                <a:lnTo>
                  <a:pt x="152233" y="127341"/>
                </a:lnTo>
                <a:lnTo>
                  <a:pt x="150491" y="127341"/>
                </a:lnTo>
                <a:lnTo>
                  <a:pt x="150491" y="112330"/>
                </a:lnTo>
                <a:lnTo>
                  <a:pt x="153278" y="112330"/>
                </a:lnTo>
                <a:lnTo>
                  <a:pt x="153690" y="117428"/>
                </a:lnTo>
                <a:lnTo>
                  <a:pt x="154133" y="112330"/>
                </a:lnTo>
                <a:close/>
                <a:moveTo>
                  <a:pt x="164394" y="112330"/>
                </a:moveTo>
                <a:lnTo>
                  <a:pt x="164394" y="127341"/>
                </a:lnTo>
                <a:lnTo>
                  <a:pt x="162652" y="127341"/>
                </a:lnTo>
                <a:lnTo>
                  <a:pt x="162652" y="120943"/>
                </a:lnTo>
                <a:lnTo>
                  <a:pt x="162146" y="127341"/>
                </a:lnTo>
                <a:lnTo>
                  <a:pt x="160214" y="127341"/>
                </a:lnTo>
                <a:lnTo>
                  <a:pt x="159707" y="120943"/>
                </a:lnTo>
                <a:lnTo>
                  <a:pt x="159707" y="127341"/>
                </a:lnTo>
                <a:lnTo>
                  <a:pt x="157965" y="127341"/>
                </a:lnTo>
                <a:lnTo>
                  <a:pt x="157965" y="112330"/>
                </a:lnTo>
                <a:lnTo>
                  <a:pt x="160752" y="112330"/>
                </a:lnTo>
                <a:lnTo>
                  <a:pt x="161164" y="117428"/>
                </a:lnTo>
                <a:lnTo>
                  <a:pt x="161607" y="112330"/>
                </a:lnTo>
                <a:close/>
                <a:moveTo>
                  <a:pt x="171868" y="112330"/>
                </a:moveTo>
                <a:lnTo>
                  <a:pt x="171868" y="127341"/>
                </a:lnTo>
                <a:lnTo>
                  <a:pt x="170126" y="127341"/>
                </a:lnTo>
                <a:lnTo>
                  <a:pt x="170126" y="120943"/>
                </a:lnTo>
                <a:lnTo>
                  <a:pt x="169620" y="127341"/>
                </a:lnTo>
                <a:lnTo>
                  <a:pt x="167688" y="127341"/>
                </a:lnTo>
                <a:lnTo>
                  <a:pt x="167181" y="120943"/>
                </a:lnTo>
                <a:lnTo>
                  <a:pt x="167181" y="127341"/>
                </a:lnTo>
                <a:lnTo>
                  <a:pt x="165439" y="127341"/>
                </a:lnTo>
                <a:lnTo>
                  <a:pt x="165439" y="112330"/>
                </a:lnTo>
                <a:lnTo>
                  <a:pt x="168226" y="112330"/>
                </a:lnTo>
                <a:lnTo>
                  <a:pt x="168638" y="117428"/>
                </a:lnTo>
                <a:lnTo>
                  <a:pt x="169081" y="112330"/>
                </a:lnTo>
                <a:close/>
                <a:moveTo>
                  <a:pt x="179342" y="112330"/>
                </a:moveTo>
                <a:lnTo>
                  <a:pt x="179342" y="127341"/>
                </a:lnTo>
                <a:lnTo>
                  <a:pt x="177600" y="127341"/>
                </a:lnTo>
                <a:lnTo>
                  <a:pt x="177600" y="120943"/>
                </a:lnTo>
                <a:lnTo>
                  <a:pt x="177093" y="127341"/>
                </a:lnTo>
                <a:lnTo>
                  <a:pt x="175193" y="127341"/>
                </a:lnTo>
                <a:lnTo>
                  <a:pt x="174655" y="120943"/>
                </a:lnTo>
                <a:lnTo>
                  <a:pt x="174655" y="127341"/>
                </a:lnTo>
                <a:lnTo>
                  <a:pt x="172913" y="127341"/>
                </a:lnTo>
                <a:lnTo>
                  <a:pt x="172913" y="112330"/>
                </a:lnTo>
                <a:lnTo>
                  <a:pt x="175732" y="112330"/>
                </a:lnTo>
                <a:lnTo>
                  <a:pt x="176143" y="117428"/>
                </a:lnTo>
                <a:lnTo>
                  <a:pt x="176555" y="112330"/>
                </a:lnTo>
                <a:close/>
                <a:moveTo>
                  <a:pt x="186816" y="112330"/>
                </a:moveTo>
                <a:lnTo>
                  <a:pt x="186816" y="127341"/>
                </a:lnTo>
                <a:lnTo>
                  <a:pt x="185106" y="127341"/>
                </a:lnTo>
                <a:lnTo>
                  <a:pt x="185106" y="120943"/>
                </a:lnTo>
                <a:lnTo>
                  <a:pt x="184567" y="127341"/>
                </a:lnTo>
                <a:lnTo>
                  <a:pt x="182667" y="127341"/>
                </a:lnTo>
                <a:lnTo>
                  <a:pt x="182129" y="120943"/>
                </a:lnTo>
                <a:lnTo>
                  <a:pt x="182129" y="127341"/>
                </a:lnTo>
                <a:lnTo>
                  <a:pt x="180387" y="127341"/>
                </a:lnTo>
                <a:lnTo>
                  <a:pt x="180387" y="112330"/>
                </a:lnTo>
                <a:lnTo>
                  <a:pt x="183206" y="112330"/>
                </a:lnTo>
                <a:lnTo>
                  <a:pt x="183617" y="117428"/>
                </a:lnTo>
                <a:lnTo>
                  <a:pt x="184029" y="112330"/>
                </a:lnTo>
                <a:close/>
                <a:moveTo>
                  <a:pt x="194321" y="112330"/>
                </a:moveTo>
                <a:lnTo>
                  <a:pt x="194321" y="127341"/>
                </a:lnTo>
                <a:lnTo>
                  <a:pt x="192580" y="127341"/>
                </a:lnTo>
                <a:lnTo>
                  <a:pt x="192580" y="120943"/>
                </a:lnTo>
                <a:lnTo>
                  <a:pt x="192041" y="127341"/>
                </a:lnTo>
                <a:lnTo>
                  <a:pt x="190141" y="127341"/>
                </a:lnTo>
                <a:lnTo>
                  <a:pt x="189603" y="120943"/>
                </a:lnTo>
                <a:lnTo>
                  <a:pt x="189603" y="127341"/>
                </a:lnTo>
                <a:lnTo>
                  <a:pt x="187861" y="127341"/>
                </a:lnTo>
                <a:lnTo>
                  <a:pt x="187861" y="112330"/>
                </a:lnTo>
                <a:lnTo>
                  <a:pt x="190679" y="112330"/>
                </a:lnTo>
                <a:lnTo>
                  <a:pt x="191091" y="117428"/>
                </a:lnTo>
                <a:lnTo>
                  <a:pt x="191503" y="112330"/>
                </a:lnTo>
                <a:close/>
                <a:moveTo>
                  <a:pt x="201795" y="112330"/>
                </a:moveTo>
                <a:lnTo>
                  <a:pt x="201795" y="127341"/>
                </a:lnTo>
                <a:lnTo>
                  <a:pt x="200054" y="127341"/>
                </a:lnTo>
                <a:lnTo>
                  <a:pt x="200054" y="120943"/>
                </a:lnTo>
                <a:lnTo>
                  <a:pt x="199515" y="127341"/>
                </a:lnTo>
                <a:lnTo>
                  <a:pt x="197615" y="127341"/>
                </a:lnTo>
                <a:lnTo>
                  <a:pt x="197077" y="120943"/>
                </a:lnTo>
                <a:lnTo>
                  <a:pt x="197077" y="127341"/>
                </a:lnTo>
                <a:lnTo>
                  <a:pt x="195366" y="127341"/>
                </a:lnTo>
                <a:lnTo>
                  <a:pt x="195366" y="112330"/>
                </a:lnTo>
                <a:lnTo>
                  <a:pt x="198153" y="112330"/>
                </a:lnTo>
                <a:lnTo>
                  <a:pt x="198565" y="117428"/>
                </a:lnTo>
                <a:lnTo>
                  <a:pt x="198977" y="112330"/>
                </a:lnTo>
                <a:close/>
                <a:moveTo>
                  <a:pt x="209269" y="112330"/>
                </a:moveTo>
                <a:lnTo>
                  <a:pt x="209269" y="127341"/>
                </a:lnTo>
                <a:lnTo>
                  <a:pt x="207527" y="127341"/>
                </a:lnTo>
                <a:lnTo>
                  <a:pt x="207527" y="120943"/>
                </a:lnTo>
                <a:lnTo>
                  <a:pt x="207021" y="127341"/>
                </a:lnTo>
                <a:lnTo>
                  <a:pt x="205089" y="127341"/>
                </a:lnTo>
                <a:lnTo>
                  <a:pt x="204582" y="120943"/>
                </a:lnTo>
                <a:lnTo>
                  <a:pt x="204582" y="127341"/>
                </a:lnTo>
                <a:lnTo>
                  <a:pt x="202840" y="127341"/>
                </a:lnTo>
                <a:lnTo>
                  <a:pt x="202840" y="112330"/>
                </a:lnTo>
                <a:lnTo>
                  <a:pt x="205627" y="112330"/>
                </a:lnTo>
                <a:lnTo>
                  <a:pt x="206039" y="117428"/>
                </a:lnTo>
                <a:lnTo>
                  <a:pt x="206451" y="112330"/>
                </a:lnTo>
                <a:close/>
                <a:moveTo>
                  <a:pt x="216743" y="112330"/>
                </a:moveTo>
                <a:lnTo>
                  <a:pt x="216743" y="127341"/>
                </a:lnTo>
                <a:lnTo>
                  <a:pt x="215001" y="127341"/>
                </a:lnTo>
                <a:lnTo>
                  <a:pt x="215001" y="120943"/>
                </a:lnTo>
                <a:lnTo>
                  <a:pt x="214495" y="127341"/>
                </a:lnTo>
                <a:lnTo>
                  <a:pt x="212563" y="127341"/>
                </a:lnTo>
                <a:lnTo>
                  <a:pt x="212056" y="120943"/>
                </a:lnTo>
                <a:lnTo>
                  <a:pt x="212056" y="127341"/>
                </a:lnTo>
                <a:lnTo>
                  <a:pt x="210314" y="127341"/>
                </a:lnTo>
                <a:lnTo>
                  <a:pt x="210314" y="112330"/>
                </a:lnTo>
                <a:lnTo>
                  <a:pt x="213101" y="112330"/>
                </a:lnTo>
                <a:lnTo>
                  <a:pt x="213513" y="117428"/>
                </a:lnTo>
                <a:lnTo>
                  <a:pt x="213956" y="112330"/>
                </a:lnTo>
                <a:close/>
                <a:moveTo>
                  <a:pt x="224217" y="112330"/>
                </a:moveTo>
                <a:lnTo>
                  <a:pt x="224217" y="127341"/>
                </a:lnTo>
                <a:lnTo>
                  <a:pt x="222475" y="127341"/>
                </a:lnTo>
                <a:lnTo>
                  <a:pt x="222475" y="120943"/>
                </a:lnTo>
                <a:lnTo>
                  <a:pt x="221969" y="127341"/>
                </a:lnTo>
                <a:lnTo>
                  <a:pt x="220037" y="127341"/>
                </a:lnTo>
                <a:lnTo>
                  <a:pt x="219530" y="120943"/>
                </a:lnTo>
                <a:lnTo>
                  <a:pt x="219530" y="127341"/>
                </a:lnTo>
                <a:lnTo>
                  <a:pt x="217788" y="127341"/>
                </a:lnTo>
                <a:lnTo>
                  <a:pt x="217788" y="112330"/>
                </a:lnTo>
                <a:lnTo>
                  <a:pt x="220575" y="112330"/>
                </a:lnTo>
                <a:lnTo>
                  <a:pt x="221018" y="117428"/>
                </a:lnTo>
                <a:lnTo>
                  <a:pt x="221430" y="112330"/>
                </a:lnTo>
                <a:close/>
                <a:moveTo>
                  <a:pt x="231691" y="112330"/>
                </a:moveTo>
                <a:lnTo>
                  <a:pt x="231691" y="127341"/>
                </a:lnTo>
                <a:lnTo>
                  <a:pt x="229981" y="127341"/>
                </a:lnTo>
                <a:lnTo>
                  <a:pt x="229981" y="120943"/>
                </a:lnTo>
                <a:lnTo>
                  <a:pt x="229442" y="127341"/>
                </a:lnTo>
                <a:lnTo>
                  <a:pt x="227542" y="127341"/>
                </a:lnTo>
                <a:lnTo>
                  <a:pt x="227004" y="120943"/>
                </a:lnTo>
                <a:lnTo>
                  <a:pt x="227004" y="127341"/>
                </a:lnTo>
                <a:lnTo>
                  <a:pt x="225262" y="127341"/>
                </a:lnTo>
                <a:lnTo>
                  <a:pt x="225262" y="112330"/>
                </a:lnTo>
                <a:lnTo>
                  <a:pt x="228049" y="112330"/>
                </a:lnTo>
                <a:lnTo>
                  <a:pt x="228492" y="117428"/>
                </a:lnTo>
                <a:lnTo>
                  <a:pt x="228904" y="112330"/>
                </a:lnTo>
                <a:close/>
                <a:moveTo>
                  <a:pt x="239165" y="112330"/>
                </a:moveTo>
                <a:lnTo>
                  <a:pt x="239165" y="127341"/>
                </a:lnTo>
                <a:lnTo>
                  <a:pt x="237455" y="127341"/>
                </a:lnTo>
                <a:lnTo>
                  <a:pt x="237455" y="120943"/>
                </a:lnTo>
                <a:lnTo>
                  <a:pt x="236916" y="127341"/>
                </a:lnTo>
                <a:lnTo>
                  <a:pt x="235016" y="127341"/>
                </a:lnTo>
                <a:lnTo>
                  <a:pt x="234478" y="120943"/>
                </a:lnTo>
                <a:lnTo>
                  <a:pt x="234478" y="127341"/>
                </a:lnTo>
                <a:lnTo>
                  <a:pt x="232736" y="127341"/>
                </a:lnTo>
                <a:lnTo>
                  <a:pt x="232736" y="112330"/>
                </a:lnTo>
                <a:lnTo>
                  <a:pt x="235555" y="112330"/>
                </a:lnTo>
                <a:lnTo>
                  <a:pt x="235966" y="117428"/>
                </a:lnTo>
                <a:lnTo>
                  <a:pt x="236378" y="112330"/>
                </a:lnTo>
                <a:close/>
                <a:moveTo>
                  <a:pt x="246670" y="112330"/>
                </a:moveTo>
                <a:lnTo>
                  <a:pt x="246670" y="127341"/>
                </a:lnTo>
                <a:lnTo>
                  <a:pt x="244929" y="127341"/>
                </a:lnTo>
                <a:lnTo>
                  <a:pt x="244929" y="120943"/>
                </a:lnTo>
                <a:lnTo>
                  <a:pt x="244390" y="127341"/>
                </a:lnTo>
                <a:lnTo>
                  <a:pt x="242490" y="127341"/>
                </a:lnTo>
                <a:lnTo>
                  <a:pt x="241952" y="120943"/>
                </a:lnTo>
                <a:lnTo>
                  <a:pt x="241952" y="127341"/>
                </a:lnTo>
                <a:lnTo>
                  <a:pt x="240242" y="127341"/>
                </a:lnTo>
                <a:lnTo>
                  <a:pt x="240242" y="112330"/>
                </a:lnTo>
                <a:lnTo>
                  <a:pt x="243028" y="112330"/>
                </a:lnTo>
                <a:lnTo>
                  <a:pt x="243440" y="117428"/>
                </a:lnTo>
                <a:lnTo>
                  <a:pt x="243852" y="112330"/>
                </a:lnTo>
                <a:close/>
                <a:moveTo>
                  <a:pt x="254144" y="112330"/>
                </a:moveTo>
                <a:lnTo>
                  <a:pt x="254144" y="127341"/>
                </a:lnTo>
                <a:lnTo>
                  <a:pt x="252402" y="127341"/>
                </a:lnTo>
                <a:lnTo>
                  <a:pt x="252402" y="120943"/>
                </a:lnTo>
                <a:lnTo>
                  <a:pt x="251864" y="127341"/>
                </a:lnTo>
                <a:lnTo>
                  <a:pt x="249964" y="127341"/>
                </a:lnTo>
                <a:lnTo>
                  <a:pt x="249426" y="120943"/>
                </a:lnTo>
                <a:lnTo>
                  <a:pt x="249426" y="127341"/>
                </a:lnTo>
                <a:lnTo>
                  <a:pt x="247715" y="127341"/>
                </a:lnTo>
                <a:lnTo>
                  <a:pt x="247715" y="112330"/>
                </a:lnTo>
                <a:lnTo>
                  <a:pt x="250502" y="112330"/>
                </a:lnTo>
                <a:lnTo>
                  <a:pt x="250914" y="117428"/>
                </a:lnTo>
                <a:lnTo>
                  <a:pt x="251326" y="112330"/>
                </a:lnTo>
                <a:close/>
                <a:moveTo>
                  <a:pt x="261618" y="112330"/>
                </a:moveTo>
                <a:lnTo>
                  <a:pt x="261618" y="127341"/>
                </a:lnTo>
                <a:lnTo>
                  <a:pt x="259876" y="127341"/>
                </a:lnTo>
                <a:lnTo>
                  <a:pt x="259876" y="120943"/>
                </a:lnTo>
                <a:lnTo>
                  <a:pt x="259338" y="127341"/>
                </a:lnTo>
                <a:lnTo>
                  <a:pt x="257438" y="127341"/>
                </a:lnTo>
                <a:lnTo>
                  <a:pt x="256899" y="120943"/>
                </a:lnTo>
                <a:lnTo>
                  <a:pt x="256899" y="127341"/>
                </a:lnTo>
                <a:lnTo>
                  <a:pt x="255189" y="127341"/>
                </a:lnTo>
                <a:lnTo>
                  <a:pt x="255189" y="112330"/>
                </a:lnTo>
                <a:lnTo>
                  <a:pt x="257976" y="112330"/>
                </a:lnTo>
                <a:lnTo>
                  <a:pt x="258388" y="117428"/>
                </a:lnTo>
                <a:lnTo>
                  <a:pt x="258831" y="112330"/>
                </a:lnTo>
                <a:close/>
                <a:moveTo>
                  <a:pt x="269092" y="112330"/>
                </a:moveTo>
                <a:lnTo>
                  <a:pt x="269092" y="127341"/>
                </a:lnTo>
                <a:lnTo>
                  <a:pt x="267350" y="127341"/>
                </a:lnTo>
                <a:lnTo>
                  <a:pt x="267350" y="120943"/>
                </a:lnTo>
                <a:lnTo>
                  <a:pt x="266844" y="127341"/>
                </a:lnTo>
                <a:lnTo>
                  <a:pt x="264912" y="127341"/>
                </a:lnTo>
                <a:lnTo>
                  <a:pt x="264405" y="120943"/>
                </a:lnTo>
                <a:lnTo>
                  <a:pt x="264405" y="127341"/>
                </a:lnTo>
                <a:lnTo>
                  <a:pt x="262663" y="127341"/>
                </a:lnTo>
                <a:lnTo>
                  <a:pt x="262663" y="112330"/>
                </a:lnTo>
                <a:lnTo>
                  <a:pt x="265450" y="112330"/>
                </a:lnTo>
                <a:lnTo>
                  <a:pt x="265862" y="117428"/>
                </a:lnTo>
                <a:lnTo>
                  <a:pt x="266305" y="112330"/>
                </a:lnTo>
                <a:close/>
                <a:moveTo>
                  <a:pt x="276566" y="112330"/>
                </a:moveTo>
                <a:lnTo>
                  <a:pt x="276566" y="127341"/>
                </a:lnTo>
                <a:lnTo>
                  <a:pt x="274824" y="127341"/>
                </a:lnTo>
                <a:lnTo>
                  <a:pt x="274824" y="120943"/>
                </a:lnTo>
                <a:lnTo>
                  <a:pt x="274317" y="127341"/>
                </a:lnTo>
                <a:lnTo>
                  <a:pt x="272386" y="127341"/>
                </a:lnTo>
                <a:lnTo>
                  <a:pt x="271879" y="120943"/>
                </a:lnTo>
                <a:lnTo>
                  <a:pt x="271879" y="127341"/>
                </a:lnTo>
                <a:lnTo>
                  <a:pt x="270137" y="127341"/>
                </a:lnTo>
                <a:lnTo>
                  <a:pt x="270137" y="112330"/>
                </a:lnTo>
                <a:lnTo>
                  <a:pt x="272924" y="112330"/>
                </a:lnTo>
                <a:lnTo>
                  <a:pt x="273367" y="117428"/>
                </a:lnTo>
                <a:lnTo>
                  <a:pt x="273779" y="112330"/>
                </a:lnTo>
                <a:close/>
                <a:moveTo>
                  <a:pt x="284040" y="112330"/>
                </a:moveTo>
                <a:lnTo>
                  <a:pt x="284040" y="127341"/>
                </a:lnTo>
                <a:lnTo>
                  <a:pt x="282298" y="127341"/>
                </a:lnTo>
                <a:lnTo>
                  <a:pt x="282298" y="120943"/>
                </a:lnTo>
                <a:lnTo>
                  <a:pt x="281791" y="127341"/>
                </a:lnTo>
                <a:lnTo>
                  <a:pt x="279860" y="127341"/>
                </a:lnTo>
                <a:lnTo>
                  <a:pt x="279353" y="120943"/>
                </a:lnTo>
                <a:lnTo>
                  <a:pt x="279353" y="127341"/>
                </a:lnTo>
                <a:lnTo>
                  <a:pt x="277611" y="127341"/>
                </a:lnTo>
                <a:lnTo>
                  <a:pt x="277611" y="112330"/>
                </a:lnTo>
                <a:lnTo>
                  <a:pt x="280430" y="112330"/>
                </a:lnTo>
                <a:lnTo>
                  <a:pt x="280841" y="117428"/>
                </a:lnTo>
                <a:lnTo>
                  <a:pt x="281253" y="112330"/>
                </a:lnTo>
                <a:close/>
                <a:moveTo>
                  <a:pt x="7347" y="128196"/>
                </a:moveTo>
                <a:lnTo>
                  <a:pt x="7347" y="143238"/>
                </a:lnTo>
                <a:lnTo>
                  <a:pt x="5605" y="143238"/>
                </a:lnTo>
                <a:lnTo>
                  <a:pt x="5605" y="136810"/>
                </a:lnTo>
                <a:lnTo>
                  <a:pt x="5099" y="143238"/>
                </a:lnTo>
                <a:lnTo>
                  <a:pt x="3167" y="143238"/>
                </a:lnTo>
                <a:lnTo>
                  <a:pt x="2629" y="136810"/>
                </a:lnTo>
                <a:lnTo>
                  <a:pt x="2629" y="143238"/>
                </a:lnTo>
                <a:lnTo>
                  <a:pt x="918" y="143238"/>
                </a:lnTo>
                <a:lnTo>
                  <a:pt x="918" y="128196"/>
                </a:lnTo>
                <a:lnTo>
                  <a:pt x="3705" y="128196"/>
                </a:lnTo>
                <a:lnTo>
                  <a:pt x="4117" y="133294"/>
                </a:lnTo>
                <a:lnTo>
                  <a:pt x="4529" y="128196"/>
                </a:lnTo>
                <a:close/>
                <a:moveTo>
                  <a:pt x="14821" y="128196"/>
                </a:moveTo>
                <a:lnTo>
                  <a:pt x="14821" y="143238"/>
                </a:lnTo>
                <a:lnTo>
                  <a:pt x="13079" y="143238"/>
                </a:lnTo>
                <a:lnTo>
                  <a:pt x="13079" y="136810"/>
                </a:lnTo>
                <a:lnTo>
                  <a:pt x="12573" y="143238"/>
                </a:lnTo>
                <a:lnTo>
                  <a:pt x="10641" y="143238"/>
                </a:lnTo>
                <a:lnTo>
                  <a:pt x="10134" y="136810"/>
                </a:lnTo>
                <a:lnTo>
                  <a:pt x="10134" y="143238"/>
                </a:lnTo>
                <a:lnTo>
                  <a:pt x="8392" y="143238"/>
                </a:lnTo>
                <a:lnTo>
                  <a:pt x="8392" y="128196"/>
                </a:lnTo>
                <a:lnTo>
                  <a:pt x="11179" y="128196"/>
                </a:lnTo>
                <a:lnTo>
                  <a:pt x="11591" y="133294"/>
                </a:lnTo>
                <a:lnTo>
                  <a:pt x="12034" y="128196"/>
                </a:lnTo>
                <a:close/>
                <a:moveTo>
                  <a:pt x="22295" y="128196"/>
                </a:moveTo>
                <a:lnTo>
                  <a:pt x="22295" y="143238"/>
                </a:lnTo>
                <a:lnTo>
                  <a:pt x="20553" y="143238"/>
                </a:lnTo>
                <a:lnTo>
                  <a:pt x="20553" y="136810"/>
                </a:lnTo>
                <a:lnTo>
                  <a:pt x="20047" y="143238"/>
                </a:lnTo>
                <a:lnTo>
                  <a:pt x="18115" y="143238"/>
                </a:lnTo>
                <a:lnTo>
                  <a:pt x="17608" y="136810"/>
                </a:lnTo>
                <a:lnTo>
                  <a:pt x="17608" y="143238"/>
                </a:lnTo>
                <a:lnTo>
                  <a:pt x="15866" y="143238"/>
                </a:lnTo>
                <a:lnTo>
                  <a:pt x="15866" y="128196"/>
                </a:lnTo>
                <a:lnTo>
                  <a:pt x="18653" y="128196"/>
                </a:lnTo>
                <a:lnTo>
                  <a:pt x="19096" y="133294"/>
                </a:lnTo>
                <a:lnTo>
                  <a:pt x="19508" y="128196"/>
                </a:lnTo>
                <a:close/>
                <a:moveTo>
                  <a:pt x="29769" y="128196"/>
                </a:moveTo>
                <a:lnTo>
                  <a:pt x="29769" y="143238"/>
                </a:lnTo>
                <a:lnTo>
                  <a:pt x="28059" y="143238"/>
                </a:lnTo>
                <a:lnTo>
                  <a:pt x="28059" y="136810"/>
                </a:lnTo>
                <a:lnTo>
                  <a:pt x="27520" y="143238"/>
                </a:lnTo>
                <a:lnTo>
                  <a:pt x="25589" y="143238"/>
                </a:lnTo>
                <a:lnTo>
                  <a:pt x="25082" y="136810"/>
                </a:lnTo>
                <a:lnTo>
                  <a:pt x="25082" y="143238"/>
                </a:lnTo>
                <a:lnTo>
                  <a:pt x="23340" y="143238"/>
                </a:lnTo>
                <a:lnTo>
                  <a:pt x="23340" y="128196"/>
                </a:lnTo>
                <a:lnTo>
                  <a:pt x="26159" y="128196"/>
                </a:lnTo>
                <a:lnTo>
                  <a:pt x="26570" y="133294"/>
                </a:lnTo>
                <a:lnTo>
                  <a:pt x="26982" y="128196"/>
                </a:lnTo>
                <a:close/>
                <a:moveTo>
                  <a:pt x="37243" y="128196"/>
                </a:moveTo>
                <a:lnTo>
                  <a:pt x="37243" y="143238"/>
                </a:lnTo>
                <a:lnTo>
                  <a:pt x="35533" y="143238"/>
                </a:lnTo>
                <a:lnTo>
                  <a:pt x="35533" y="136810"/>
                </a:lnTo>
                <a:lnTo>
                  <a:pt x="34994" y="143238"/>
                </a:lnTo>
                <a:lnTo>
                  <a:pt x="33094" y="143238"/>
                </a:lnTo>
                <a:lnTo>
                  <a:pt x="32556" y="136810"/>
                </a:lnTo>
                <a:lnTo>
                  <a:pt x="32556" y="143238"/>
                </a:lnTo>
                <a:lnTo>
                  <a:pt x="30814" y="143238"/>
                </a:lnTo>
                <a:lnTo>
                  <a:pt x="30814" y="128196"/>
                </a:lnTo>
                <a:lnTo>
                  <a:pt x="33633" y="128196"/>
                </a:lnTo>
                <a:lnTo>
                  <a:pt x="34044" y="133294"/>
                </a:lnTo>
                <a:lnTo>
                  <a:pt x="34456" y="128196"/>
                </a:lnTo>
                <a:close/>
                <a:moveTo>
                  <a:pt x="44748" y="128196"/>
                </a:moveTo>
                <a:lnTo>
                  <a:pt x="44748" y="143238"/>
                </a:lnTo>
                <a:lnTo>
                  <a:pt x="43007" y="143238"/>
                </a:lnTo>
                <a:lnTo>
                  <a:pt x="43007" y="136810"/>
                </a:lnTo>
                <a:lnTo>
                  <a:pt x="42468" y="143238"/>
                </a:lnTo>
                <a:lnTo>
                  <a:pt x="40568" y="143238"/>
                </a:lnTo>
                <a:lnTo>
                  <a:pt x="40030" y="136810"/>
                </a:lnTo>
                <a:lnTo>
                  <a:pt x="40030" y="143238"/>
                </a:lnTo>
                <a:lnTo>
                  <a:pt x="38320" y="143238"/>
                </a:lnTo>
                <a:lnTo>
                  <a:pt x="38320" y="128196"/>
                </a:lnTo>
                <a:lnTo>
                  <a:pt x="41106" y="128196"/>
                </a:lnTo>
                <a:lnTo>
                  <a:pt x="41518" y="133294"/>
                </a:lnTo>
                <a:lnTo>
                  <a:pt x="41930" y="128196"/>
                </a:lnTo>
                <a:close/>
                <a:moveTo>
                  <a:pt x="52222" y="128196"/>
                </a:moveTo>
                <a:lnTo>
                  <a:pt x="52222" y="143238"/>
                </a:lnTo>
                <a:lnTo>
                  <a:pt x="50480" y="143238"/>
                </a:lnTo>
                <a:lnTo>
                  <a:pt x="50480" y="136810"/>
                </a:lnTo>
                <a:lnTo>
                  <a:pt x="49942" y="143238"/>
                </a:lnTo>
                <a:lnTo>
                  <a:pt x="48042" y="143238"/>
                </a:lnTo>
                <a:lnTo>
                  <a:pt x="47504" y="136810"/>
                </a:lnTo>
                <a:lnTo>
                  <a:pt x="47504" y="143238"/>
                </a:lnTo>
                <a:lnTo>
                  <a:pt x="45793" y="143238"/>
                </a:lnTo>
                <a:lnTo>
                  <a:pt x="45793" y="128196"/>
                </a:lnTo>
                <a:lnTo>
                  <a:pt x="48580" y="128196"/>
                </a:lnTo>
                <a:lnTo>
                  <a:pt x="48992" y="133294"/>
                </a:lnTo>
                <a:lnTo>
                  <a:pt x="49404" y="128196"/>
                </a:lnTo>
                <a:close/>
                <a:moveTo>
                  <a:pt x="59696" y="128196"/>
                </a:moveTo>
                <a:lnTo>
                  <a:pt x="59696" y="143238"/>
                </a:lnTo>
                <a:lnTo>
                  <a:pt x="57954" y="143238"/>
                </a:lnTo>
                <a:lnTo>
                  <a:pt x="57954" y="136810"/>
                </a:lnTo>
                <a:lnTo>
                  <a:pt x="57448" y="143238"/>
                </a:lnTo>
                <a:lnTo>
                  <a:pt x="55516" y="143238"/>
                </a:lnTo>
                <a:lnTo>
                  <a:pt x="54978" y="136810"/>
                </a:lnTo>
                <a:lnTo>
                  <a:pt x="54978" y="143238"/>
                </a:lnTo>
                <a:lnTo>
                  <a:pt x="53267" y="143238"/>
                </a:lnTo>
                <a:lnTo>
                  <a:pt x="53267" y="128196"/>
                </a:lnTo>
                <a:lnTo>
                  <a:pt x="56054" y="128196"/>
                </a:lnTo>
                <a:lnTo>
                  <a:pt x="56466" y="133294"/>
                </a:lnTo>
                <a:lnTo>
                  <a:pt x="56878" y="128196"/>
                </a:lnTo>
                <a:close/>
                <a:moveTo>
                  <a:pt x="67170" y="128196"/>
                </a:moveTo>
                <a:lnTo>
                  <a:pt x="67170" y="143238"/>
                </a:lnTo>
                <a:lnTo>
                  <a:pt x="65428" y="143238"/>
                </a:lnTo>
                <a:lnTo>
                  <a:pt x="65428" y="136810"/>
                </a:lnTo>
                <a:lnTo>
                  <a:pt x="64922" y="143238"/>
                </a:lnTo>
                <a:lnTo>
                  <a:pt x="62990" y="143238"/>
                </a:lnTo>
                <a:lnTo>
                  <a:pt x="62483" y="136810"/>
                </a:lnTo>
                <a:lnTo>
                  <a:pt x="62483" y="143238"/>
                </a:lnTo>
                <a:lnTo>
                  <a:pt x="60741" y="143238"/>
                </a:lnTo>
                <a:lnTo>
                  <a:pt x="60741" y="128196"/>
                </a:lnTo>
                <a:lnTo>
                  <a:pt x="63528" y="128196"/>
                </a:lnTo>
                <a:lnTo>
                  <a:pt x="63940" y="133294"/>
                </a:lnTo>
                <a:lnTo>
                  <a:pt x="64383" y="128196"/>
                </a:lnTo>
                <a:close/>
                <a:moveTo>
                  <a:pt x="74644" y="128196"/>
                </a:moveTo>
                <a:lnTo>
                  <a:pt x="74644" y="143238"/>
                </a:lnTo>
                <a:lnTo>
                  <a:pt x="72902" y="143238"/>
                </a:lnTo>
                <a:lnTo>
                  <a:pt x="72902" y="136810"/>
                </a:lnTo>
                <a:lnTo>
                  <a:pt x="72395" y="143238"/>
                </a:lnTo>
                <a:lnTo>
                  <a:pt x="70464" y="143238"/>
                </a:lnTo>
                <a:lnTo>
                  <a:pt x="69957" y="136810"/>
                </a:lnTo>
                <a:lnTo>
                  <a:pt x="69957" y="143238"/>
                </a:lnTo>
                <a:lnTo>
                  <a:pt x="68215" y="143238"/>
                </a:lnTo>
                <a:lnTo>
                  <a:pt x="68215" y="128196"/>
                </a:lnTo>
                <a:lnTo>
                  <a:pt x="71002" y="128196"/>
                </a:lnTo>
                <a:lnTo>
                  <a:pt x="71445" y="133294"/>
                </a:lnTo>
                <a:lnTo>
                  <a:pt x="71857" y="128196"/>
                </a:lnTo>
                <a:close/>
                <a:moveTo>
                  <a:pt x="82118" y="128196"/>
                </a:moveTo>
                <a:lnTo>
                  <a:pt x="82118" y="143238"/>
                </a:lnTo>
                <a:lnTo>
                  <a:pt x="80376" y="143238"/>
                </a:lnTo>
                <a:lnTo>
                  <a:pt x="80376" y="136810"/>
                </a:lnTo>
                <a:lnTo>
                  <a:pt x="79869" y="143238"/>
                </a:lnTo>
                <a:lnTo>
                  <a:pt x="77969" y="143238"/>
                </a:lnTo>
                <a:lnTo>
                  <a:pt x="77431" y="136810"/>
                </a:lnTo>
                <a:lnTo>
                  <a:pt x="77431" y="143238"/>
                </a:lnTo>
                <a:lnTo>
                  <a:pt x="75689" y="143238"/>
                </a:lnTo>
                <a:lnTo>
                  <a:pt x="75689" y="128196"/>
                </a:lnTo>
                <a:lnTo>
                  <a:pt x="78508" y="128196"/>
                </a:lnTo>
                <a:lnTo>
                  <a:pt x="78919" y="133294"/>
                </a:lnTo>
                <a:lnTo>
                  <a:pt x="79331" y="128196"/>
                </a:lnTo>
                <a:close/>
                <a:moveTo>
                  <a:pt x="89623" y="128196"/>
                </a:moveTo>
                <a:lnTo>
                  <a:pt x="89623" y="143238"/>
                </a:lnTo>
                <a:lnTo>
                  <a:pt x="87882" y="143238"/>
                </a:lnTo>
                <a:lnTo>
                  <a:pt x="87882" y="136810"/>
                </a:lnTo>
                <a:lnTo>
                  <a:pt x="87343" y="143238"/>
                </a:lnTo>
                <a:lnTo>
                  <a:pt x="85443" y="143238"/>
                </a:lnTo>
                <a:lnTo>
                  <a:pt x="84905" y="136810"/>
                </a:lnTo>
                <a:lnTo>
                  <a:pt x="84905" y="143238"/>
                </a:lnTo>
                <a:lnTo>
                  <a:pt x="83163" y="143238"/>
                </a:lnTo>
                <a:lnTo>
                  <a:pt x="83163" y="128196"/>
                </a:lnTo>
                <a:lnTo>
                  <a:pt x="85982" y="128196"/>
                </a:lnTo>
                <a:lnTo>
                  <a:pt x="86393" y="133294"/>
                </a:lnTo>
                <a:lnTo>
                  <a:pt x="86805" y="128196"/>
                </a:lnTo>
                <a:close/>
                <a:moveTo>
                  <a:pt x="97097" y="128196"/>
                </a:moveTo>
                <a:lnTo>
                  <a:pt x="97097" y="143238"/>
                </a:lnTo>
                <a:lnTo>
                  <a:pt x="95356" y="143238"/>
                </a:lnTo>
                <a:lnTo>
                  <a:pt x="95356" y="136810"/>
                </a:lnTo>
                <a:lnTo>
                  <a:pt x="94817" y="143238"/>
                </a:lnTo>
                <a:lnTo>
                  <a:pt x="92917" y="143238"/>
                </a:lnTo>
                <a:lnTo>
                  <a:pt x="92379" y="136810"/>
                </a:lnTo>
                <a:lnTo>
                  <a:pt x="92379" y="143238"/>
                </a:lnTo>
                <a:lnTo>
                  <a:pt x="90637" y="143238"/>
                </a:lnTo>
                <a:lnTo>
                  <a:pt x="90637" y="128196"/>
                </a:lnTo>
                <a:lnTo>
                  <a:pt x="93455" y="128196"/>
                </a:lnTo>
                <a:lnTo>
                  <a:pt x="93867" y="133294"/>
                </a:lnTo>
                <a:lnTo>
                  <a:pt x="94279" y="128196"/>
                </a:lnTo>
                <a:close/>
                <a:moveTo>
                  <a:pt x="104571" y="128196"/>
                </a:moveTo>
                <a:lnTo>
                  <a:pt x="104571" y="143238"/>
                </a:lnTo>
                <a:lnTo>
                  <a:pt x="102829" y="143238"/>
                </a:lnTo>
                <a:lnTo>
                  <a:pt x="102829" y="136810"/>
                </a:lnTo>
                <a:lnTo>
                  <a:pt x="102323" y="143238"/>
                </a:lnTo>
                <a:lnTo>
                  <a:pt x="100391" y="143238"/>
                </a:lnTo>
                <a:lnTo>
                  <a:pt x="99853" y="136810"/>
                </a:lnTo>
                <a:lnTo>
                  <a:pt x="99853" y="143238"/>
                </a:lnTo>
                <a:lnTo>
                  <a:pt x="98142" y="143238"/>
                </a:lnTo>
                <a:lnTo>
                  <a:pt x="98142" y="128196"/>
                </a:lnTo>
                <a:lnTo>
                  <a:pt x="100929" y="128196"/>
                </a:lnTo>
                <a:lnTo>
                  <a:pt x="101341" y="133294"/>
                </a:lnTo>
                <a:lnTo>
                  <a:pt x="101753" y="128196"/>
                </a:lnTo>
                <a:close/>
                <a:moveTo>
                  <a:pt x="112045" y="128196"/>
                </a:moveTo>
                <a:lnTo>
                  <a:pt x="112045" y="143238"/>
                </a:lnTo>
                <a:lnTo>
                  <a:pt x="110303" y="143238"/>
                </a:lnTo>
                <a:lnTo>
                  <a:pt x="110303" y="136810"/>
                </a:lnTo>
                <a:lnTo>
                  <a:pt x="109797" y="143238"/>
                </a:lnTo>
                <a:lnTo>
                  <a:pt x="107865" y="143238"/>
                </a:lnTo>
                <a:lnTo>
                  <a:pt x="107358" y="136810"/>
                </a:lnTo>
                <a:lnTo>
                  <a:pt x="107358" y="143238"/>
                </a:lnTo>
                <a:lnTo>
                  <a:pt x="105616" y="143238"/>
                </a:lnTo>
                <a:lnTo>
                  <a:pt x="105616" y="128196"/>
                </a:lnTo>
                <a:lnTo>
                  <a:pt x="108403" y="128196"/>
                </a:lnTo>
                <a:lnTo>
                  <a:pt x="108815" y="133294"/>
                </a:lnTo>
                <a:lnTo>
                  <a:pt x="109258" y="128196"/>
                </a:lnTo>
                <a:close/>
                <a:moveTo>
                  <a:pt x="119519" y="128196"/>
                </a:moveTo>
                <a:lnTo>
                  <a:pt x="119519" y="143238"/>
                </a:lnTo>
                <a:lnTo>
                  <a:pt x="117777" y="143238"/>
                </a:lnTo>
                <a:lnTo>
                  <a:pt x="117777" y="136810"/>
                </a:lnTo>
                <a:lnTo>
                  <a:pt x="117271" y="143238"/>
                </a:lnTo>
                <a:lnTo>
                  <a:pt x="115339" y="143238"/>
                </a:lnTo>
                <a:lnTo>
                  <a:pt x="114832" y="136810"/>
                </a:lnTo>
                <a:lnTo>
                  <a:pt x="114832" y="143238"/>
                </a:lnTo>
                <a:lnTo>
                  <a:pt x="113090" y="143238"/>
                </a:lnTo>
                <a:lnTo>
                  <a:pt x="113090" y="128196"/>
                </a:lnTo>
                <a:lnTo>
                  <a:pt x="115877" y="128196"/>
                </a:lnTo>
                <a:lnTo>
                  <a:pt x="116320" y="133294"/>
                </a:lnTo>
                <a:lnTo>
                  <a:pt x="116732" y="128196"/>
                </a:lnTo>
                <a:close/>
                <a:moveTo>
                  <a:pt x="126993" y="128196"/>
                </a:moveTo>
                <a:lnTo>
                  <a:pt x="126993" y="143238"/>
                </a:lnTo>
                <a:lnTo>
                  <a:pt x="125283" y="143238"/>
                </a:lnTo>
                <a:lnTo>
                  <a:pt x="125283" y="136810"/>
                </a:lnTo>
                <a:lnTo>
                  <a:pt x="124744" y="143238"/>
                </a:lnTo>
                <a:lnTo>
                  <a:pt x="122813" y="143238"/>
                </a:lnTo>
                <a:lnTo>
                  <a:pt x="122306" y="136810"/>
                </a:lnTo>
                <a:lnTo>
                  <a:pt x="122306" y="143238"/>
                </a:lnTo>
                <a:lnTo>
                  <a:pt x="120564" y="143238"/>
                </a:lnTo>
                <a:lnTo>
                  <a:pt x="120564" y="128196"/>
                </a:lnTo>
                <a:lnTo>
                  <a:pt x="123351" y="128196"/>
                </a:lnTo>
                <a:lnTo>
                  <a:pt x="123794" y="133294"/>
                </a:lnTo>
                <a:lnTo>
                  <a:pt x="124206" y="128196"/>
                </a:lnTo>
                <a:close/>
                <a:moveTo>
                  <a:pt x="134467" y="128196"/>
                </a:moveTo>
                <a:lnTo>
                  <a:pt x="134467" y="143238"/>
                </a:lnTo>
                <a:lnTo>
                  <a:pt x="132757" y="143238"/>
                </a:lnTo>
                <a:lnTo>
                  <a:pt x="132757" y="136810"/>
                </a:lnTo>
                <a:lnTo>
                  <a:pt x="132218" y="143238"/>
                </a:lnTo>
                <a:lnTo>
                  <a:pt x="130318" y="143238"/>
                </a:lnTo>
                <a:lnTo>
                  <a:pt x="129780" y="136810"/>
                </a:lnTo>
                <a:lnTo>
                  <a:pt x="129780" y="143238"/>
                </a:lnTo>
                <a:lnTo>
                  <a:pt x="128038" y="143238"/>
                </a:lnTo>
                <a:lnTo>
                  <a:pt x="128038" y="128196"/>
                </a:lnTo>
                <a:lnTo>
                  <a:pt x="130857" y="128196"/>
                </a:lnTo>
                <a:lnTo>
                  <a:pt x="131268" y="133294"/>
                </a:lnTo>
                <a:lnTo>
                  <a:pt x="131680" y="128196"/>
                </a:lnTo>
                <a:close/>
                <a:moveTo>
                  <a:pt x="141941" y="128196"/>
                </a:moveTo>
                <a:lnTo>
                  <a:pt x="141941" y="143238"/>
                </a:lnTo>
                <a:lnTo>
                  <a:pt x="140231" y="143238"/>
                </a:lnTo>
                <a:lnTo>
                  <a:pt x="140231" y="136810"/>
                </a:lnTo>
                <a:lnTo>
                  <a:pt x="139692" y="143238"/>
                </a:lnTo>
                <a:lnTo>
                  <a:pt x="137792" y="143238"/>
                </a:lnTo>
                <a:lnTo>
                  <a:pt x="137254" y="136810"/>
                </a:lnTo>
                <a:lnTo>
                  <a:pt x="137254" y="143238"/>
                </a:lnTo>
                <a:lnTo>
                  <a:pt x="135512" y="143238"/>
                </a:lnTo>
                <a:lnTo>
                  <a:pt x="135512" y="128196"/>
                </a:lnTo>
                <a:lnTo>
                  <a:pt x="138330" y="128196"/>
                </a:lnTo>
                <a:lnTo>
                  <a:pt x="138742" y="133294"/>
                </a:lnTo>
                <a:lnTo>
                  <a:pt x="139154" y="128196"/>
                </a:lnTo>
                <a:close/>
                <a:moveTo>
                  <a:pt x="149446" y="128196"/>
                </a:moveTo>
                <a:lnTo>
                  <a:pt x="149446" y="143238"/>
                </a:lnTo>
                <a:lnTo>
                  <a:pt x="147705" y="143238"/>
                </a:lnTo>
                <a:lnTo>
                  <a:pt x="147705" y="136810"/>
                </a:lnTo>
                <a:lnTo>
                  <a:pt x="147166" y="143238"/>
                </a:lnTo>
                <a:lnTo>
                  <a:pt x="145266" y="143238"/>
                </a:lnTo>
                <a:lnTo>
                  <a:pt x="144728" y="136810"/>
                </a:lnTo>
                <a:lnTo>
                  <a:pt x="144728" y="143238"/>
                </a:lnTo>
                <a:lnTo>
                  <a:pt x="142986" y="143238"/>
                </a:lnTo>
                <a:lnTo>
                  <a:pt x="142986" y="128196"/>
                </a:lnTo>
                <a:lnTo>
                  <a:pt x="145804" y="128196"/>
                </a:lnTo>
                <a:lnTo>
                  <a:pt x="146216" y="133294"/>
                </a:lnTo>
                <a:lnTo>
                  <a:pt x="146628" y="128196"/>
                </a:lnTo>
                <a:close/>
                <a:moveTo>
                  <a:pt x="156920" y="128196"/>
                </a:moveTo>
                <a:lnTo>
                  <a:pt x="156920" y="143238"/>
                </a:lnTo>
                <a:lnTo>
                  <a:pt x="155178" y="143238"/>
                </a:lnTo>
                <a:lnTo>
                  <a:pt x="155178" y="136810"/>
                </a:lnTo>
                <a:lnTo>
                  <a:pt x="154640" y="143238"/>
                </a:lnTo>
                <a:lnTo>
                  <a:pt x="152740" y="143238"/>
                </a:lnTo>
                <a:lnTo>
                  <a:pt x="152233" y="136810"/>
                </a:lnTo>
                <a:lnTo>
                  <a:pt x="152233" y="143238"/>
                </a:lnTo>
                <a:lnTo>
                  <a:pt x="150491" y="143238"/>
                </a:lnTo>
                <a:lnTo>
                  <a:pt x="150491" y="128196"/>
                </a:lnTo>
                <a:lnTo>
                  <a:pt x="153278" y="128196"/>
                </a:lnTo>
                <a:lnTo>
                  <a:pt x="153690" y="133294"/>
                </a:lnTo>
                <a:lnTo>
                  <a:pt x="154133" y="128196"/>
                </a:lnTo>
                <a:close/>
                <a:moveTo>
                  <a:pt x="164394" y="128196"/>
                </a:moveTo>
                <a:lnTo>
                  <a:pt x="164394" y="143238"/>
                </a:lnTo>
                <a:lnTo>
                  <a:pt x="162652" y="143238"/>
                </a:lnTo>
                <a:lnTo>
                  <a:pt x="162652" y="136810"/>
                </a:lnTo>
                <a:lnTo>
                  <a:pt x="162146" y="143238"/>
                </a:lnTo>
                <a:lnTo>
                  <a:pt x="160214" y="143238"/>
                </a:lnTo>
                <a:lnTo>
                  <a:pt x="159707" y="136810"/>
                </a:lnTo>
                <a:lnTo>
                  <a:pt x="159707" y="143238"/>
                </a:lnTo>
                <a:lnTo>
                  <a:pt x="157965" y="143238"/>
                </a:lnTo>
                <a:lnTo>
                  <a:pt x="157965" y="128196"/>
                </a:lnTo>
                <a:lnTo>
                  <a:pt x="160752" y="128196"/>
                </a:lnTo>
                <a:lnTo>
                  <a:pt x="161164" y="133294"/>
                </a:lnTo>
                <a:lnTo>
                  <a:pt x="161607" y="128196"/>
                </a:lnTo>
                <a:close/>
                <a:moveTo>
                  <a:pt x="171868" y="128196"/>
                </a:moveTo>
                <a:lnTo>
                  <a:pt x="171868" y="143238"/>
                </a:lnTo>
                <a:lnTo>
                  <a:pt x="170126" y="143238"/>
                </a:lnTo>
                <a:lnTo>
                  <a:pt x="170126" y="136810"/>
                </a:lnTo>
                <a:lnTo>
                  <a:pt x="169620" y="143238"/>
                </a:lnTo>
                <a:lnTo>
                  <a:pt x="167688" y="143238"/>
                </a:lnTo>
                <a:lnTo>
                  <a:pt x="167181" y="136810"/>
                </a:lnTo>
                <a:lnTo>
                  <a:pt x="167181" y="143238"/>
                </a:lnTo>
                <a:lnTo>
                  <a:pt x="165439" y="143238"/>
                </a:lnTo>
                <a:lnTo>
                  <a:pt x="165439" y="128196"/>
                </a:lnTo>
                <a:lnTo>
                  <a:pt x="168226" y="128196"/>
                </a:lnTo>
                <a:lnTo>
                  <a:pt x="168638" y="133294"/>
                </a:lnTo>
                <a:lnTo>
                  <a:pt x="169081" y="128196"/>
                </a:lnTo>
                <a:close/>
                <a:moveTo>
                  <a:pt x="179342" y="128196"/>
                </a:moveTo>
                <a:lnTo>
                  <a:pt x="179342" y="143238"/>
                </a:lnTo>
                <a:lnTo>
                  <a:pt x="177600" y="143238"/>
                </a:lnTo>
                <a:lnTo>
                  <a:pt x="177600" y="136810"/>
                </a:lnTo>
                <a:lnTo>
                  <a:pt x="177093" y="143238"/>
                </a:lnTo>
                <a:lnTo>
                  <a:pt x="175193" y="143238"/>
                </a:lnTo>
                <a:lnTo>
                  <a:pt x="174655" y="136810"/>
                </a:lnTo>
                <a:lnTo>
                  <a:pt x="174655" y="143238"/>
                </a:lnTo>
                <a:lnTo>
                  <a:pt x="172913" y="143238"/>
                </a:lnTo>
                <a:lnTo>
                  <a:pt x="172913" y="128196"/>
                </a:lnTo>
                <a:lnTo>
                  <a:pt x="175732" y="128196"/>
                </a:lnTo>
                <a:lnTo>
                  <a:pt x="176143" y="133294"/>
                </a:lnTo>
                <a:lnTo>
                  <a:pt x="176555" y="128196"/>
                </a:lnTo>
                <a:close/>
                <a:moveTo>
                  <a:pt x="186816" y="128196"/>
                </a:moveTo>
                <a:lnTo>
                  <a:pt x="186816" y="143238"/>
                </a:lnTo>
                <a:lnTo>
                  <a:pt x="185106" y="143238"/>
                </a:lnTo>
                <a:lnTo>
                  <a:pt x="185106" y="136810"/>
                </a:lnTo>
                <a:lnTo>
                  <a:pt x="184567" y="143238"/>
                </a:lnTo>
                <a:lnTo>
                  <a:pt x="182667" y="143238"/>
                </a:lnTo>
                <a:lnTo>
                  <a:pt x="182129" y="136810"/>
                </a:lnTo>
                <a:lnTo>
                  <a:pt x="182129" y="143238"/>
                </a:lnTo>
                <a:lnTo>
                  <a:pt x="180387" y="143238"/>
                </a:lnTo>
                <a:lnTo>
                  <a:pt x="180387" y="128196"/>
                </a:lnTo>
                <a:lnTo>
                  <a:pt x="183206" y="128196"/>
                </a:lnTo>
                <a:lnTo>
                  <a:pt x="183617" y="133294"/>
                </a:lnTo>
                <a:lnTo>
                  <a:pt x="184029" y="128196"/>
                </a:lnTo>
                <a:close/>
                <a:moveTo>
                  <a:pt x="194321" y="128196"/>
                </a:moveTo>
                <a:lnTo>
                  <a:pt x="194321" y="143238"/>
                </a:lnTo>
                <a:lnTo>
                  <a:pt x="192580" y="143238"/>
                </a:lnTo>
                <a:lnTo>
                  <a:pt x="192580" y="136810"/>
                </a:lnTo>
                <a:lnTo>
                  <a:pt x="192041" y="143238"/>
                </a:lnTo>
                <a:lnTo>
                  <a:pt x="190141" y="143238"/>
                </a:lnTo>
                <a:lnTo>
                  <a:pt x="189603" y="136810"/>
                </a:lnTo>
                <a:lnTo>
                  <a:pt x="189603" y="143238"/>
                </a:lnTo>
                <a:lnTo>
                  <a:pt x="187861" y="143238"/>
                </a:lnTo>
                <a:lnTo>
                  <a:pt x="187861" y="128196"/>
                </a:lnTo>
                <a:lnTo>
                  <a:pt x="190679" y="128196"/>
                </a:lnTo>
                <a:lnTo>
                  <a:pt x="191091" y="133294"/>
                </a:lnTo>
                <a:lnTo>
                  <a:pt x="191503" y="128196"/>
                </a:lnTo>
                <a:close/>
                <a:moveTo>
                  <a:pt x="201795" y="128196"/>
                </a:moveTo>
                <a:lnTo>
                  <a:pt x="201795" y="143238"/>
                </a:lnTo>
                <a:lnTo>
                  <a:pt x="200054" y="143238"/>
                </a:lnTo>
                <a:lnTo>
                  <a:pt x="200054" y="136810"/>
                </a:lnTo>
                <a:lnTo>
                  <a:pt x="199515" y="143238"/>
                </a:lnTo>
                <a:lnTo>
                  <a:pt x="197615" y="143238"/>
                </a:lnTo>
                <a:lnTo>
                  <a:pt x="197077" y="136810"/>
                </a:lnTo>
                <a:lnTo>
                  <a:pt x="197077" y="143238"/>
                </a:lnTo>
                <a:lnTo>
                  <a:pt x="195366" y="143238"/>
                </a:lnTo>
                <a:lnTo>
                  <a:pt x="195366" y="128196"/>
                </a:lnTo>
                <a:lnTo>
                  <a:pt x="198153" y="128196"/>
                </a:lnTo>
                <a:lnTo>
                  <a:pt x="198565" y="133294"/>
                </a:lnTo>
                <a:lnTo>
                  <a:pt x="198977" y="128196"/>
                </a:lnTo>
                <a:close/>
                <a:moveTo>
                  <a:pt x="209269" y="128196"/>
                </a:moveTo>
                <a:lnTo>
                  <a:pt x="209269" y="143238"/>
                </a:lnTo>
                <a:lnTo>
                  <a:pt x="207527" y="143238"/>
                </a:lnTo>
                <a:lnTo>
                  <a:pt x="207527" y="136810"/>
                </a:lnTo>
                <a:lnTo>
                  <a:pt x="207021" y="143238"/>
                </a:lnTo>
                <a:lnTo>
                  <a:pt x="205089" y="143238"/>
                </a:lnTo>
                <a:lnTo>
                  <a:pt x="204582" y="136810"/>
                </a:lnTo>
                <a:lnTo>
                  <a:pt x="204582" y="143238"/>
                </a:lnTo>
                <a:lnTo>
                  <a:pt x="202840" y="143238"/>
                </a:lnTo>
                <a:lnTo>
                  <a:pt x="202840" y="128196"/>
                </a:lnTo>
                <a:lnTo>
                  <a:pt x="205627" y="128196"/>
                </a:lnTo>
                <a:lnTo>
                  <a:pt x="206039" y="133294"/>
                </a:lnTo>
                <a:lnTo>
                  <a:pt x="206451" y="128196"/>
                </a:lnTo>
                <a:close/>
                <a:moveTo>
                  <a:pt x="216743" y="128196"/>
                </a:moveTo>
                <a:lnTo>
                  <a:pt x="216743" y="143238"/>
                </a:lnTo>
                <a:lnTo>
                  <a:pt x="215001" y="143238"/>
                </a:lnTo>
                <a:lnTo>
                  <a:pt x="215001" y="136810"/>
                </a:lnTo>
                <a:lnTo>
                  <a:pt x="214495" y="143238"/>
                </a:lnTo>
                <a:lnTo>
                  <a:pt x="212563" y="143238"/>
                </a:lnTo>
                <a:lnTo>
                  <a:pt x="212056" y="136810"/>
                </a:lnTo>
                <a:lnTo>
                  <a:pt x="212056" y="143238"/>
                </a:lnTo>
                <a:lnTo>
                  <a:pt x="210314" y="143238"/>
                </a:lnTo>
                <a:lnTo>
                  <a:pt x="210314" y="128196"/>
                </a:lnTo>
                <a:lnTo>
                  <a:pt x="213101" y="128196"/>
                </a:lnTo>
                <a:lnTo>
                  <a:pt x="213513" y="133294"/>
                </a:lnTo>
                <a:lnTo>
                  <a:pt x="213956" y="128196"/>
                </a:lnTo>
                <a:close/>
                <a:moveTo>
                  <a:pt x="224217" y="128196"/>
                </a:moveTo>
                <a:lnTo>
                  <a:pt x="224217" y="143238"/>
                </a:lnTo>
                <a:lnTo>
                  <a:pt x="222475" y="143238"/>
                </a:lnTo>
                <a:lnTo>
                  <a:pt x="222475" y="136810"/>
                </a:lnTo>
                <a:lnTo>
                  <a:pt x="221969" y="143238"/>
                </a:lnTo>
                <a:lnTo>
                  <a:pt x="220037" y="143238"/>
                </a:lnTo>
                <a:lnTo>
                  <a:pt x="219530" y="136810"/>
                </a:lnTo>
                <a:lnTo>
                  <a:pt x="219530" y="143238"/>
                </a:lnTo>
                <a:lnTo>
                  <a:pt x="217788" y="143238"/>
                </a:lnTo>
                <a:lnTo>
                  <a:pt x="217788" y="128196"/>
                </a:lnTo>
                <a:lnTo>
                  <a:pt x="220575" y="128196"/>
                </a:lnTo>
                <a:lnTo>
                  <a:pt x="221018" y="133294"/>
                </a:lnTo>
                <a:lnTo>
                  <a:pt x="221430" y="128196"/>
                </a:lnTo>
                <a:close/>
                <a:moveTo>
                  <a:pt x="231691" y="128196"/>
                </a:moveTo>
                <a:lnTo>
                  <a:pt x="231691" y="143238"/>
                </a:lnTo>
                <a:lnTo>
                  <a:pt x="229981" y="143238"/>
                </a:lnTo>
                <a:lnTo>
                  <a:pt x="229981" y="136810"/>
                </a:lnTo>
                <a:lnTo>
                  <a:pt x="229442" y="143238"/>
                </a:lnTo>
                <a:lnTo>
                  <a:pt x="227542" y="143238"/>
                </a:lnTo>
                <a:lnTo>
                  <a:pt x="227004" y="136810"/>
                </a:lnTo>
                <a:lnTo>
                  <a:pt x="227004" y="143238"/>
                </a:lnTo>
                <a:lnTo>
                  <a:pt x="225262" y="143238"/>
                </a:lnTo>
                <a:lnTo>
                  <a:pt x="225262" y="128196"/>
                </a:lnTo>
                <a:lnTo>
                  <a:pt x="228049" y="128196"/>
                </a:lnTo>
                <a:lnTo>
                  <a:pt x="228492" y="133294"/>
                </a:lnTo>
                <a:lnTo>
                  <a:pt x="228904" y="128196"/>
                </a:lnTo>
                <a:close/>
                <a:moveTo>
                  <a:pt x="239165" y="128196"/>
                </a:moveTo>
                <a:lnTo>
                  <a:pt x="239165" y="143238"/>
                </a:lnTo>
                <a:lnTo>
                  <a:pt x="237455" y="143238"/>
                </a:lnTo>
                <a:lnTo>
                  <a:pt x="237455" y="136810"/>
                </a:lnTo>
                <a:lnTo>
                  <a:pt x="236916" y="143238"/>
                </a:lnTo>
                <a:lnTo>
                  <a:pt x="235016" y="143238"/>
                </a:lnTo>
                <a:lnTo>
                  <a:pt x="234478" y="136810"/>
                </a:lnTo>
                <a:lnTo>
                  <a:pt x="234478" y="143238"/>
                </a:lnTo>
                <a:lnTo>
                  <a:pt x="232736" y="143238"/>
                </a:lnTo>
                <a:lnTo>
                  <a:pt x="232736" y="128196"/>
                </a:lnTo>
                <a:lnTo>
                  <a:pt x="235555" y="128196"/>
                </a:lnTo>
                <a:lnTo>
                  <a:pt x="235966" y="133294"/>
                </a:lnTo>
                <a:lnTo>
                  <a:pt x="236378" y="128196"/>
                </a:lnTo>
                <a:close/>
                <a:moveTo>
                  <a:pt x="246670" y="128196"/>
                </a:moveTo>
                <a:lnTo>
                  <a:pt x="246670" y="143238"/>
                </a:lnTo>
                <a:lnTo>
                  <a:pt x="244929" y="143238"/>
                </a:lnTo>
                <a:lnTo>
                  <a:pt x="244929" y="136810"/>
                </a:lnTo>
                <a:lnTo>
                  <a:pt x="244390" y="143238"/>
                </a:lnTo>
                <a:lnTo>
                  <a:pt x="242490" y="143238"/>
                </a:lnTo>
                <a:lnTo>
                  <a:pt x="241952" y="136810"/>
                </a:lnTo>
                <a:lnTo>
                  <a:pt x="241952" y="143238"/>
                </a:lnTo>
                <a:lnTo>
                  <a:pt x="240242" y="143238"/>
                </a:lnTo>
                <a:lnTo>
                  <a:pt x="240242" y="128196"/>
                </a:lnTo>
                <a:lnTo>
                  <a:pt x="243028" y="128196"/>
                </a:lnTo>
                <a:lnTo>
                  <a:pt x="243440" y="133294"/>
                </a:lnTo>
                <a:lnTo>
                  <a:pt x="243852" y="128196"/>
                </a:lnTo>
                <a:close/>
                <a:moveTo>
                  <a:pt x="254144" y="128196"/>
                </a:moveTo>
                <a:lnTo>
                  <a:pt x="254144" y="143238"/>
                </a:lnTo>
                <a:lnTo>
                  <a:pt x="252402" y="143238"/>
                </a:lnTo>
                <a:lnTo>
                  <a:pt x="252402" y="136810"/>
                </a:lnTo>
                <a:lnTo>
                  <a:pt x="251864" y="143238"/>
                </a:lnTo>
                <a:lnTo>
                  <a:pt x="249964" y="143238"/>
                </a:lnTo>
                <a:lnTo>
                  <a:pt x="249426" y="136810"/>
                </a:lnTo>
                <a:lnTo>
                  <a:pt x="249426" y="143238"/>
                </a:lnTo>
                <a:lnTo>
                  <a:pt x="247715" y="143238"/>
                </a:lnTo>
                <a:lnTo>
                  <a:pt x="247715" y="128196"/>
                </a:lnTo>
                <a:lnTo>
                  <a:pt x="250502" y="128196"/>
                </a:lnTo>
                <a:lnTo>
                  <a:pt x="250914" y="133294"/>
                </a:lnTo>
                <a:lnTo>
                  <a:pt x="251326" y="128196"/>
                </a:lnTo>
                <a:close/>
                <a:moveTo>
                  <a:pt x="261618" y="128196"/>
                </a:moveTo>
                <a:lnTo>
                  <a:pt x="261618" y="143238"/>
                </a:lnTo>
                <a:lnTo>
                  <a:pt x="259876" y="143238"/>
                </a:lnTo>
                <a:lnTo>
                  <a:pt x="259876" y="136810"/>
                </a:lnTo>
                <a:lnTo>
                  <a:pt x="259338" y="143238"/>
                </a:lnTo>
                <a:lnTo>
                  <a:pt x="257438" y="143238"/>
                </a:lnTo>
                <a:lnTo>
                  <a:pt x="256899" y="136810"/>
                </a:lnTo>
                <a:lnTo>
                  <a:pt x="256899" y="143238"/>
                </a:lnTo>
                <a:lnTo>
                  <a:pt x="255189" y="143238"/>
                </a:lnTo>
                <a:lnTo>
                  <a:pt x="255189" y="128196"/>
                </a:lnTo>
                <a:lnTo>
                  <a:pt x="257976" y="128196"/>
                </a:lnTo>
                <a:lnTo>
                  <a:pt x="258388" y="133294"/>
                </a:lnTo>
                <a:lnTo>
                  <a:pt x="258831" y="128196"/>
                </a:lnTo>
                <a:close/>
                <a:moveTo>
                  <a:pt x="269092" y="128196"/>
                </a:moveTo>
                <a:lnTo>
                  <a:pt x="269092" y="143238"/>
                </a:lnTo>
                <a:lnTo>
                  <a:pt x="267350" y="143238"/>
                </a:lnTo>
                <a:lnTo>
                  <a:pt x="267350" y="136810"/>
                </a:lnTo>
                <a:lnTo>
                  <a:pt x="266844" y="143238"/>
                </a:lnTo>
                <a:lnTo>
                  <a:pt x="264912" y="143238"/>
                </a:lnTo>
                <a:lnTo>
                  <a:pt x="264405" y="136810"/>
                </a:lnTo>
                <a:lnTo>
                  <a:pt x="264405" y="143238"/>
                </a:lnTo>
                <a:lnTo>
                  <a:pt x="262663" y="143238"/>
                </a:lnTo>
                <a:lnTo>
                  <a:pt x="262663" y="128196"/>
                </a:lnTo>
                <a:lnTo>
                  <a:pt x="265450" y="128196"/>
                </a:lnTo>
                <a:lnTo>
                  <a:pt x="265862" y="133294"/>
                </a:lnTo>
                <a:lnTo>
                  <a:pt x="266305" y="128196"/>
                </a:lnTo>
                <a:close/>
                <a:moveTo>
                  <a:pt x="276566" y="128196"/>
                </a:moveTo>
                <a:lnTo>
                  <a:pt x="276566" y="143238"/>
                </a:lnTo>
                <a:lnTo>
                  <a:pt x="274824" y="143238"/>
                </a:lnTo>
                <a:lnTo>
                  <a:pt x="274824" y="136810"/>
                </a:lnTo>
                <a:lnTo>
                  <a:pt x="274317" y="143238"/>
                </a:lnTo>
                <a:lnTo>
                  <a:pt x="272386" y="143238"/>
                </a:lnTo>
                <a:lnTo>
                  <a:pt x="271879" y="136810"/>
                </a:lnTo>
                <a:lnTo>
                  <a:pt x="271879" y="143238"/>
                </a:lnTo>
                <a:lnTo>
                  <a:pt x="270137" y="143238"/>
                </a:lnTo>
                <a:lnTo>
                  <a:pt x="270137" y="128196"/>
                </a:lnTo>
                <a:lnTo>
                  <a:pt x="272924" y="128196"/>
                </a:lnTo>
                <a:lnTo>
                  <a:pt x="273367" y="133294"/>
                </a:lnTo>
                <a:lnTo>
                  <a:pt x="273779" y="128196"/>
                </a:lnTo>
                <a:close/>
                <a:moveTo>
                  <a:pt x="284040" y="128196"/>
                </a:moveTo>
                <a:lnTo>
                  <a:pt x="284040" y="143238"/>
                </a:lnTo>
                <a:lnTo>
                  <a:pt x="282298" y="143238"/>
                </a:lnTo>
                <a:lnTo>
                  <a:pt x="282298" y="136810"/>
                </a:lnTo>
                <a:lnTo>
                  <a:pt x="281791" y="143238"/>
                </a:lnTo>
                <a:lnTo>
                  <a:pt x="279860" y="143238"/>
                </a:lnTo>
                <a:lnTo>
                  <a:pt x="279353" y="136810"/>
                </a:lnTo>
                <a:lnTo>
                  <a:pt x="279353" y="143238"/>
                </a:lnTo>
                <a:lnTo>
                  <a:pt x="277611" y="143238"/>
                </a:lnTo>
                <a:lnTo>
                  <a:pt x="277611" y="128196"/>
                </a:lnTo>
                <a:lnTo>
                  <a:pt x="280430" y="128196"/>
                </a:lnTo>
                <a:lnTo>
                  <a:pt x="280841" y="133294"/>
                </a:lnTo>
                <a:lnTo>
                  <a:pt x="281253" y="128196"/>
                </a:lnTo>
                <a:close/>
                <a:moveTo>
                  <a:pt x="7347" y="144062"/>
                </a:moveTo>
                <a:lnTo>
                  <a:pt x="7347" y="159105"/>
                </a:lnTo>
                <a:lnTo>
                  <a:pt x="5605" y="159105"/>
                </a:lnTo>
                <a:lnTo>
                  <a:pt x="5605" y="152676"/>
                </a:lnTo>
                <a:lnTo>
                  <a:pt x="5099" y="159105"/>
                </a:lnTo>
                <a:lnTo>
                  <a:pt x="3167" y="159105"/>
                </a:lnTo>
                <a:lnTo>
                  <a:pt x="2629" y="152676"/>
                </a:lnTo>
                <a:lnTo>
                  <a:pt x="2629" y="159105"/>
                </a:lnTo>
                <a:lnTo>
                  <a:pt x="918" y="159105"/>
                </a:lnTo>
                <a:lnTo>
                  <a:pt x="918" y="144062"/>
                </a:lnTo>
                <a:lnTo>
                  <a:pt x="3705" y="144062"/>
                </a:lnTo>
                <a:lnTo>
                  <a:pt x="4117" y="149160"/>
                </a:lnTo>
                <a:lnTo>
                  <a:pt x="4529" y="144062"/>
                </a:lnTo>
                <a:close/>
                <a:moveTo>
                  <a:pt x="14821" y="144062"/>
                </a:moveTo>
                <a:lnTo>
                  <a:pt x="14821" y="159105"/>
                </a:lnTo>
                <a:lnTo>
                  <a:pt x="13079" y="159105"/>
                </a:lnTo>
                <a:lnTo>
                  <a:pt x="13079" y="152676"/>
                </a:lnTo>
                <a:lnTo>
                  <a:pt x="12573" y="159105"/>
                </a:lnTo>
                <a:lnTo>
                  <a:pt x="10641" y="159105"/>
                </a:lnTo>
                <a:lnTo>
                  <a:pt x="10134" y="152676"/>
                </a:lnTo>
                <a:lnTo>
                  <a:pt x="10134" y="159105"/>
                </a:lnTo>
                <a:lnTo>
                  <a:pt x="8392" y="159105"/>
                </a:lnTo>
                <a:lnTo>
                  <a:pt x="8392" y="144062"/>
                </a:lnTo>
                <a:lnTo>
                  <a:pt x="11179" y="144062"/>
                </a:lnTo>
                <a:lnTo>
                  <a:pt x="11591" y="149160"/>
                </a:lnTo>
                <a:lnTo>
                  <a:pt x="12034" y="144062"/>
                </a:lnTo>
                <a:close/>
                <a:moveTo>
                  <a:pt x="22295" y="144062"/>
                </a:moveTo>
                <a:lnTo>
                  <a:pt x="22295" y="159105"/>
                </a:lnTo>
                <a:lnTo>
                  <a:pt x="20553" y="159105"/>
                </a:lnTo>
                <a:lnTo>
                  <a:pt x="20553" y="152676"/>
                </a:lnTo>
                <a:lnTo>
                  <a:pt x="20047" y="159105"/>
                </a:lnTo>
                <a:lnTo>
                  <a:pt x="18115" y="159105"/>
                </a:lnTo>
                <a:lnTo>
                  <a:pt x="17608" y="152676"/>
                </a:lnTo>
                <a:lnTo>
                  <a:pt x="17608" y="159105"/>
                </a:lnTo>
                <a:lnTo>
                  <a:pt x="15866" y="159105"/>
                </a:lnTo>
                <a:lnTo>
                  <a:pt x="15866" y="144062"/>
                </a:lnTo>
                <a:lnTo>
                  <a:pt x="18653" y="144062"/>
                </a:lnTo>
                <a:lnTo>
                  <a:pt x="19096" y="149160"/>
                </a:lnTo>
                <a:lnTo>
                  <a:pt x="19508" y="144062"/>
                </a:lnTo>
                <a:close/>
                <a:moveTo>
                  <a:pt x="29769" y="144062"/>
                </a:moveTo>
                <a:lnTo>
                  <a:pt x="29769" y="159105"/>
                </a:lnTo>
                <a:lnTo>
                  <a:pt x="28059" y="159105"/>
                </a:lnTo>
                <a:lnTo>
                  <a:pt x="28059" y="152676"/>
                </a:lnTo>
                <a:lnTo>
                  <a:pt x="27520" y="159105"/>
                </a:lnTo>
                <a:lnTo>
                  <a:pt x="25589" y="159105"/>
                </a:lnTo>
                <a:lnTo>
                  <a:pt x="25082" y="152676"/>
                </a:lnTo>
                <a:lnTo>
                  <a:pt x="25082" y="159105"/>
                </a:lnTo>
                <a:lnTo>
                  <a:pt x="23340" y="159105"/>
                </a:lnTo>
                <a:lnTo>
                  <a:pt x="23340" y="144062"/>
                </a:lnTo>
                <a:lnTo>
                  <a:pt x="26159" y="144062"/>
                </a:lnTo>
                <a:lnTo>
                  <a:pt x="26570" y="149160"/>
                </a:lnTo>
                <a:lnTo>
                  <a:pt x="26982" y="144062"/>
                </a:lnTo>
                <a:close/>
                <a:moveTo>
                  <a:pt x="37243" y="144062"/>
                </a:moveTo>
                <a:lnTo>
                  <a:pt x="37243" y="159105"/>
                </a:lnTo>
                <a:lnTo>
                  <a:pt x="35533" y="159105"/>
                </a:lnTo>
                <a:lnTo>
                  <a:pt x="35533" y="152676"/>
                </a:lnTo>
                <a:lnTo>
                  <a:pt x="34994" y="159105"/>
                </a:lnTo>
                <a:lnTo>
                  <a:pt x="33094" y="159105"/>
                </a:lnTo>
                <a:lnTo>
                  <a:pt x="32556" y="152676"/>
                </a:lnTo>
                <a:lnTo>
                  <a:pt x="32556" y="159105"/>
                </a:lnTo>
                <a:lnTo>
                  <a:pt x="30814" y="159105"/>
                </a:lnTo>
                <a:lnTo>
                  <a:pt x="30814" y="144062"/>
                </a:lnTo>
                <a:lnTo>
                  <a:pt x="33633" y="144062"/>
                </a:lnTo>
                <a:lnTo>
                  <a:pt x="34044" y="149160"/>
                </a:lnTo>
                <a:lnTo>
                  <a:pt x="34456" y="144062"/>
                </a:lnTo>
                <a:close/>
                <a:moveTo>
                  <a:pt x="44748" y="144062"/>
                </a:moveTo>
                <a:lnTo>
                  <a:pt x="44748" y="159105"/>
                </a:lnTo>
                <a:lnTo>
                  <a:pt x="43007" y="159105"/>
                </a:lnTo>
                <a:lnTo>
                  <a:pt x="43007" y="152676"/>
                </a:lnTo>
                <a:lnTo>
                  <a:pt x="42468" y="159105"/>
                </a:lnTo>
                <a:lnTo>
                  <a:pt x="40568" y="159105"/>
                </a:lnTo>
                <a:lnTo>
                  <a:pt x="40030" y="152676"/>
                </a:lnTo>
                <a:lnTo>
                  <a:pt x="40030" y="159105"/>
                </a:lnTo>
                <a:lnTo>
                  <a:pt x="38320" y="159105"/>
                </a:lnTo>
                <a:lnTo>
                  <a:pt x="38320" y="144062"/>
                </a:lnTo>
                <a:lnTo>
                  <a:pt x="41106" y="144062"/>
                </a:lnTo>
                <a:lnTo>
                  <a:pt x="41518" y="149160"/>
                </a:lnTo>
                <a:lnTo>
                  <a:pt x="41930" y="144062"/>
                </a:lnTo>
                <a:close/>
                <a:moveTo>
                  <a:pt x="52222" y="144062"/>
                </a:moveTo>
                <a:lnTo>
                  <a:pt x="52222" y="159105"/>
                </a:lnTo>
                <a:lnTo>
                  <a:pt x="50480" y="159105"/>
                </a:lnTo>
                <a:lnTo>
                  <a:pt x="50480" y="152676"/>
                </a:lnTo>
                <a:lnTo>
                  <a:pt x="49942" y="159105"/>
                </a:lnTo>
                <a:lnTo>
                  <a:pt x="48042" y="159105"/>
                </a:lnTo>
                <a:lnTo>
                  <a:pt x="47504" y="152676"/>
                </a:lnTo>
                <a:lnTo>
                  <a:pt x="47504" y="159105"/>
                </a:lnTo>
                <a:lnTo>
                  <a:pt x="45793" y="159105"/>
                </a:lnTo>
                <a:lnTo>
                  <a:pt x="45793" y="144062"/>
                </a:lnTo>
                <a:lnTo>
                  <a:pt x="48580" y="144062"/>
                </a:lnTo>
                <a:lnTo>
                  <a:pt x="48992" y="149160"/>
                </a:lnTo>
                <a:lnTo>
                  <a:pt x="49404" y="144062"/>
                </a:lnTo>
                <a:close/>
                <a:moveTo>
                  <a:pt x="59696" y="144062"/>
                </a:moveTo>
                <a:lnTo>
                  <a:pt x="59696" y="159105"/>
                </a:lnTo>
                <a:lnTo>
                  <a:pt x="57954" y="159105"/>
                </a:lnTo>
                <a:lnTo>
                  <a:pt x="57954" y="152676"/>
                </a:lnTo>
                <a:lnTo>
                  <a:pt x="57448" y="159105"/>
                </a:lnTo>
                <a:lnTo>
                  <a:pt x="55516" y="159105"/>
                </a:lnTo>
                <a:lnTo>
                  <a:pt x="54978" y="152676"/>
                </a:lnTo>
                <a:lnTo>
                  <a:pt x="54978" y="159105"/>
                </a:lnTo>
                <a:lnTo>
                  <a:pt x="53267" y="159105"/>
                </a:lnTo>
                <a:lnTo>
                  <a:pt x="53267" y="144062"/>
                </a:lnTo>
                <a:lnTo>
                  <a:pt x="56054" y="144062"/>
                </a:lnTo>
                <a:lnTo>
                  <a:pt x="56466" y="149160"/>
                </a:lnTo>
                <a:lnTo>
                  <a:pt x="56878" y="144062"/>
                </a:lnTo>
                <a:close/>
                <a:moveTo>
                  <a:pt x="67170" y="144062"/>
                </a:moveTo>
                <a:lnTo>
                  <a:pt x="67170" y="159105"/>
                </a:lnTo>
                <a:lnTo>
                  <a:pt x="65428" y="159105"/>
                </a:lnTo>
                <a:lnTo>
                  <a:pt x="65428" y="152676"/>
                </a:lnTo>
                <a:lnTo>
                  <a:pt x="64922" y="159105"/>
                </a:lnTo>
                <a:lnTo>
                  <a:pt x="62990" y="159105"/>
                </a:lnTo>
                <a:lnTo>
                  <a:pt x="62483" y="152676"/>
                </a:lnTo>
                <a:lnTo>
                  <a:pt x="62483" y="159105"/>
                </a:lnTo>
                <a:lnTo>
                  <a:pt x="60741" y="159105"/>
                </a:lnTo>
                <a:lnTo>
                  <a:pt x="60741" y="144062"/>
                </a:lnTo>
                <a:lnTo>
                  <a:pt x="63528" y="144062"/>
                </a:lnTo>
                <a:lnTo>
                  <a:pt x="63940" y="149160"/>
                </a:lnTo>
                <a:lnTo>
                  <a:pt x="64383" y="144062"/>
                </a:lnTo>
                <a:close/>
                <a:moveTo>
                  <a:pt x="74644" y="144062"/>
                </a:moveTo>
                <a:lnTo>
                  <a:pt x="74644" y="159105"/>
                </a:lnTo>
                <a:lnTo>
                  <a:pt x="72902" y="159105"/>
                </a:lnTo>
                <a:lnTo>
                  <a:pt x="72902" y="152676"/>
                </a:lnTo>
                <a:lnTo>
                  <a:pt x="72395" y="159105"/>
                </a:lnTo>
                <a:lnTo>
                  <a:pt x="70464" y="159105"/>
                </a:lnTo>
                <a:lnTo>
                  <a:pt x="69957" y="152676"/>
                </a:lnTo>
                <a:lnTo>
                  <a:pt x="69957" y="159105"/>
                </a:lnTo>
                <a:lnTo>
                  <a:pt x="68215" y="159105"/>
                </a:lnTo>
                <a:lnTo>
                  <a:pt x="68215" y="144062"/>
                </a:lnTo>
                <a:lnTo>
                  <a:pt x="71002" y="144062"/>
                </a:lnTo>
                <a:lnTo>
                  <a:pt x="71445" y="149160"/>
                </a:lnTo>
                <a:lnTo>
                  <a:pt x="71857" y="144062"/>
                </a:lnTo>
                <a:close/>
                <a:moveTo>
                  <a:pt x="82118" y="144062"/>
                </a:moveTo>
                <a:lnTo>
                  <a:pt x="82118" y="159105"/>
                </a:lnTo>
                <a:lnTo>
                  <a:pt x="80376" y="159105"/>
                </a:lnTo>
                <a:lnTo>
                  <a:pt x="80376" y="152676"/>
                </a:lnTo>
                <a:lnTo>
                  <a:pt x="79869" y="159105"/>
                </a:lnTo>
                <a:lnTo>
                  <a:pt x="77969" y="159105"/>
                </a:lnTo>
                <a:lnTo>
                  <a:pt x="77431" y="152676"/>
                </a:lnTo>
                <a:lnTo>
                  <a:pt x="77431" y="159105"/>
                </a:lnTo>
                <a:lnTo>
                  <a:pt x="75689" y="159105"/>
                </a:lnTo>
                <a:lnTo>
                  <a:pt x="75689" y="144062"/>
                </a:lnTo>
                <a:lnTo>
                  <a:pt x="78508" y="144062"/>
                </a:lnTo>
                <a:lnTo>
                  <a:pt x="78919" y="149160"/>
                </a:lnTo>
                <a:lnTo>
                  <a:pt x="79331" y="144062"/>
                </a:lnTo>
                <a:close/>
                <a:moveTo>
                  <a:pt x="89623" y="144062"/>
                </a:moveTo>
                <a:lnTo>
                  <a:pt x="89623" y="159105"/>
                </a:lnTo>
                <a:lnTo>
                  <a:pt x="87882" y="159105"/>
                </a:lnTo>
                <a:lnTo>
                  <a:pt x="87882" y="152676"/>
                </a:lnTo>
                <a:lnTo>
                  <a:pt x="87343" y="159105"/>
                </a:lnTo>
                <a:lnTo>
                  <a:pt x="85443" y="159105"/>
                </a:lnTo>
                <a:lnTo>
                  <a:pt x="84905" y="152676"/>
                </a:lnTo>
                <a:lnTo>
                  <a:pt x="84905" y="159105"/>
                </a:lnTo>
                <a:lnTo>
                  <a:pt x="83163" y="159105"/>
                </a:lnTo>
                <a:lnTo>
                  <a:pt x="83163" y="144062"/>
                </a:lnTo>
                <a:lnTo>
                  <a:pt x="85982" y="144062"/>
                </a:lnTo>
                <a:lnTo>
                  <a:pt x="86393" y="149160"/>
                </a:lnTo>
                <a:lnTo>
                  <a:pt x="86805" y="144062"/>
                </a:lnTo>
                <a:close/>
                <a:moveTo>
                  <a:pt x="97097" y="144062"/>
                </a:moveTo>
                <a:lnTo>
                  <a:pt x="97097" y="159105"/>
                </a:lnTo>
                <a:lnTo>
                  <a:pt x="95356" y="159105"/>
                </a:lnTo>
                <a:lnTo>
                  <a:pt x="95356" y="152676"/>
                </a:lnTo>
                <a:lnTo>
                  <a:pt x="94817" y="159105"/>
                </a:lnTo>
                <a:lnTo>
                  <a:pt x="92917" y="159105"/>
                </a:lnTo>
                <a:lnTo>
                  <a:pt x="92379" y="152676"/>
                </a:lnTo>
                <a:lnTo>
                  <a:pt x="92379" y="159105"/>
                </a:lnTo>
                <a:lnTo>
                  <a:pt x="90637" y="159105"/>
                </a:lnTo>
                <a:lnTo>
                  <a:pt x="90637" y="144062"/>
                </a:lnTo>
                <a:lnTo>
                  <a:pt x="93455" y="144062"/>
                </a:lnTo>
                <a:lnTo>
                  <a:pt x="93867" y="149160"/>
                </a:lnTo>
                <a:lnTo>
                  <a:pt x="94279" y="144062"/>
                </a:lnTo>
                <a:close/>
                <a:moveTo>
                  <a:pt x="104571" y="144062"/>
                </a:moveTo>
                <a:lnTo>
                  <a:pt x="104571" y="159105"/>
                </a:lnTo>
                <a:lnTo>
                  <a:pt x="102829" y="159105"/>
                </a:lnTo>
                <a:lnTo>
                  <a:pt x="102829" y="152676"/>
                </a:lnTo>
                <a:lnTo>
                  <a:pt x="102323" y="159105"/>
                </a:lnTo>
                <a:lnTo>
                  <a:pt x="100391" y="159105"/>
                </a:lnTo>
                <a:lnTo>
                  <a:pt x="99853" y="152676"/>
                </a:lnTo>
                <a:lnTo>
                  <a:pt x="99853" y="159105"/>
                </a:lnTo>
                <a:lnTo>
                  <a:pt x="98142" y="159105"/>
                </a:lnTo>
                <a:lnTo>
                  <a:pt x="98142" y="144062"/>
                </a:lnTo>
                <a:lnTo>
                  <a:pt x="100929" y="144062"/>
                </a:lnTo>
                <a:lnTo>
                  <a:pt x="101341" y="149160"/>
                </a:lnTo>
                <a:lnTo>
                  <a:pt x="101753" y="144062"/>
                </a:lnTo>
                <a:close/>
                <a:moveTo>
                  <a:pt x="112045" y="144062"/>
                </a:moveTo>
                <a:lnTo>
                  <a:pt x="112045" y="159105"/>
                </a:lnTo>
                <a:lnTo>
                  <a:pt x="110303" y="159105"/>
                </a:lnTo>
                <a:lnTo>
                  <a:pt x="110303" y="152676"/>
                </a:lnTo>
                <a:lnTo>
                  <a:pt x="109797" y="159105"/>
                </a:lnTo>
                <a:lnTo>
                  <a:pt x="107865" y="159105"/>
                </a:lnTo>
                <a:lnTo>
                  <a:pt x="107358" y="152676"/>
                </a:lnTo>
                <a:lnTo>
                  <a:pt x="107358" y="159105"/>
                </a:lnTo>
                <a:lnTo>
                  <a:pt x="105616" y="159105"/>
                </a:lnTo>
                <a:lnTo>
                  <a:pt x="105616" y="144062"/>
                </a:lnTo>
                <a:lnTo>
                  <a:pt x="108403" y="144062"/>
                </a:lnTo>
                <a:lnTo>
                  <a:pt x="108815" y="149160"/>
                </a:lnTo>
                <a:lnTo>
                  <a:pt x="109258" y="144062"/>
                </a:lnTo>
                <a:close/>
                <a:moveTo>
                  <a:pt x="119519" y="144062"/>
                </a:moveTo>
                <a:lnTo>
                  <a:pt x="119519" y="159105"/>
                </a:lnTo>
                <a:lnTo>
                  <a:pt x="117777" y="159105"/>
                </a:lnTo>
                <a:lnTo>
                  <a:pt x="117777" y="152676"/>
                </a:lnTo>
                <a:lnTo>
                  <a:pt x="117271" y="159105"/>
                </a:lnTo>
                <a:lnTo>
                  <a:pt x="115339" y="159105"/>
                </a:lnTo>
                <a:lnTo>
                  <a:pt x="114832" y="152676"/>
                </a:lnTo>
                <a:lnTo>
                  <a:pt x="114832" y="159105"/>
                </a:lnTo>
                <a:lnTo>
                  <a:pt x="113090" y="159105"/>
                </a:lnTo>
                <a:lnTo>
                  <a:pt x="113090" y="144062"/>
                </a:lnTo>
                <a:lnTo>
                  <a:pt x="115877" y="144062"/>
                </a:lnTo>
                <a:lnTo>
                  <a:pt x="116320" y="149160"/>
                </a:lnTo>
                <a:lnTo>
                  <a:pt x="116732" y="144062"/>
                </a:lnTo>
                <a:close/>
                <a:moveTo>
                  <a:pt x="126993" y="144062"/>
                </a:moveTo>
                <a:lnTo>
                  <a:pt x="126993" y="159105"/>
                </a:lnTo>
                <a:lnTo>
                  <a:pt x="125283" y="159105"/>
                </a:lnTo>
                <a:lnTo>
                  <a:pt x="125283" y="152676"/>
                </a:lnTo>
                <a:lnTo>
                  <a:pt x="124744" y="159105"/>
                </a:lnTo>
                <a:lnTo>
                  <a:pt x="122813" y="159105"/>
                </a:lnTo>
                <a:lnTo>
                  <a:pt x="122306" y="152676"/>
                </a:lnTo>
                <a:lnTo>
                  <a:pt x="122306" y="159105"/>
                </a:lnTo>
                <a:lnTo>
                  <a:pt x="120564" y="159105"/>
                </a:lnTo>
                <a:lnTo>
                  <a:pt x="120564" y="144062"/>
                </a:lnTo>
                <a:lnTo>
                  <a:pt x="123351" y="144062"/>
                </a:lnTo>
                <a:lnTo>
                  <a:pt x="123794" y="149160"/>
                </a:lnTo>
                <a:lnTo>
                  <a:pt x="124206" y="144062"/>
                </a:lnTo>
                <a:close/>
                <a:moveTo>
                  <a:pt x="134467" y="144062"/>
                </a:moveTo>
                <a:lnTo>
                  <a:pt x="134467" y="159105"/>
                </a:lnTo>
                <a:lnTo>
                  <a:pt x="132757" y="159105"/>
                </a:lnTo>
                <a:lnTo>
                  <a:pt x="132757" y="152676"/>
                </a:lnTo>
                <a:lnTo>
                  <a:pt x="132218" y="159105"/>
                </a:lnTo>
                <a:lnTo>
                  <a:pt x="130318" y="159105"/>
                </a:lnTo>
                <a:lnTo>
                  <a:pt x="129780" y="152676"/>
                </a:lnTo>
                <a:lnTo>
                  <a:pt x="129780" y="159105"/>
                </a:lnTo>
                <a:lnTo>
                  <a:pt x="128038" y="159105"/>
                </a:lnTo>
                <a:lnTo>
                  <a:pt x="128038" y="144062"/>
                </a:lnTo>
                <a:lnTo>
                  <a:pt x="130857" y="144062"/>
                </a:lnTo>
                <a:lnTo>
                  <a:pt x="131268" y="149160"/>
                </a:lnTo>
                <a:lnTo>
                  <a:pt x="131680" y="144062"/>
                </a:lnTo>
                <a:close/>
                <a:moveTo>
                  <a:pt x="141941" y="144062"/>
                </a:moveTo>
                <a:lnTo>
                  <a:pt x="141941" y="159105"/>
                </a:lnTo>
                <a:lnTo>
                  <a:pt x="140231" y="159105"/>
                </a:lnTo>
                <a:lnTo>
                  <a:pt x="140231" y="152676"/>
                </a:lnTo>
                <a:lnTo>
                  <a:pt x="139692" y="159105"/>
                </a:lnTo>
                <a:lnTo>
                  <a:pt x="137792" y="159105"/>
                </a:lnTo>
                <a:lnTo>
                  <a:pt x="137254" y="152676"/>
                </a:lnTo>
                <a:lnTo>
                  <a:pt x="137254" y="159105"/>
                </a:lnTo>
                <a:lnTo>
                  <a:pt x="135512" y="159105"/>
                </a:lnTo>
                <a:lnTo>
                  <a:pt x="135512" y="144062"/>
                </a:lnTo>
                <a:lnTo>
                  <a:pt x="138330" y="144062"/>
                </a:lnTo>
                <a:lnTo>
                  <a:pt x="138742" y="149160"/>
                </a:lnTo>
                <a:lnTo>
                  <a:pt x="139154" y="144062"/>
                </a:lnTo>
                <a:close/>
                <a:moveTo>
                  <a:pt x="149446" y="144062"/>
                </a:moveTo>
                <a:lnTo>
                  <a:pt x="149446" y="159105"/>
                </a:lnTo>
                <a:lnTo>
                  <a:pt x="147705" y="159105"/>
                </a:lnTo>
                <a:lnTo>
                  <a:pt x="147705" y="152676"/>
                </a:lnTo>
                <a:lnTo>
                  <a:pt x="147166" y="159105"/>
                </a:lnTo>
                <a:lnTo>
                  <a:pt x="145266" y="159105"/>
                </a:lnTo>
                <a:lnTo>
                  <a:pt x="144728" y="152676"/>
                </a:lnTo>
                <a:lnTo>
                  <a:pt x="144728" y="159105"/>
                </a:lnTo>
                <a:lnTo>
                  <a:pt x="142986" y="159105"/>
                </a:lnTo>
                <a:lnTo>
                  <a:pt x="142986" y="144062"/>
                </a:lnTo>
                <a:lnTo>
                  <a:pt x="145804" y="144062"/>
                </a:lnTo>
                <a:lnTo>
                  <a:pt x="146216" y="149160"/>
                </a:lnTo>
                <a:lnTo>
                  <a:pt x="146628" y="144062"/>
                </a:lnTo>
                <a:close/>
                <a:moveTo>
                  <a:pt x="156920" y="144062"/>
                </a:moveTo>
                <a:lnTo>
                  <a:pt x="156920" y="159105"/>
                </a:lnTo>
                <a:lnTo>
                  <a:pt x="155178" y="159105"/>
                </a:lnTo>
                <a:lnTo>
                  <a:pt x="155178" y="152676"/>
                </a:lnTo>
                <a:lnTo>
                  <a:pt x="154640" y="159105"/>
                </a:lnTo>
                <a:lnTo>
                  <a:pt x="152740" y="159105"/>
                </a:lnTo>
                <a:lnTo>
                  <a:pt x="152233" y="152676"/>
                </a:lnTo>
                <a:lnTo>
                  <a:pt x="152233" y="159105"/>
                </a:lnTo>
                <a:lnTo>
                  <a:pt x="150491" y="159105"/>
                </a:lnTo>
                <a:lnTo>
                  <a:pt x="150491" y="144062"/>
                </a:lnTo>
                <a:lnTo>
                  <a:pt x="153278" y="144062"/>
                </a:lnTo>
                <a:lnTo>
                  <a:pt x="153690" y="149160"/>
                </a:lnTo>
                <a:lnTo>
                  <a:pt x="154133" y="144062"/>
                </a:lnTo>
                <a:close/>
                <a:moveTo>
                  <a:pt x="164394" y="144062"/>
                </a:moveTo>
                <a:lnTo>
                  <a:pt x="164394" y="159105"/>
                </a:lnTo>
                <a:lnTo>
                  <a:pt x="162652" y="159105"/>
                </a:lnTo>
                <a:lnTo>
                  <a:pt x="162652" y="152676"/>
                </a:lnTo>
                <a:lnTo>
                  <a:pt x="162146" y="159105"/>
                </a:lnTo>
                <a:lnTo>
                  <a:pt x="160214" y="159105"/>
                </a:lnTo>
                <a:lnTo>
                  <a:pt x="159707" y="152676"/>
                </a:lnTo>
                <a:lnTo>
                  <a:pt x="159707" y="159105"/>
                </a:lnTo>
                <a:lnTo>
                  <a:pt x="157965" y="159105"/>
                </a:lnTo>
                <a:lnTo>
                  <a:pt x="157965" y="144062"/>
                </a:lnTo>
                <a:lnTo>
                  <a:pt x="160752" y="144062"/>
                </a:lnTo>
                <a:lnTo>
                  <a:pt x="161164" y="149160"/>
                </a:lnTo>
                <a:lnTo>
                  <a:pt x="161607" y="144062"/>
                </a:lnTo>
                <a:close/>
                <a:moveTo>
                  <a:pt x="171868" y="144062"/>
                </a:moveTo>
                <a:lnTo>
                  <a:pt x="171868" y="159105"/>
                </a:lnTo>
                <a:lnTo>
                  <a:pt x="170126" y="159105"/>
                </a:lnTo>
                <a:lnTo>
                  <a:pt x="170126" y="152676"/>
                </a:lnTo>
                <a:lnTo>
                  <a:pt x="169620" y="159105"/>
                </a:lnTo>
                <a:lnTo>
                  <a:pt x="167688" y="159105"/>
                </a:lnTo>
                <a:lnTo>
                  <a:pt x="167181" y="152676"/>
                </a:lnTo>
                <a:lnTo>
                  <a:pt x="167181" y="159105"/>
                </a:lnTo>
                <a:lnTo>
                  <a:pt x="165439" y="159105"/>
                </a:lnTo>
                <a:lnTo>
                  <a:pt x="165439" y="144062"/>
                </a:lnTo>
                <a:lnTo>
                  <a:pt x="168226" y="144062"/>
                </a:lnTo>
                <a:lnTo>
                  <a:pt x="168638" y="149160"/>
                </a:lnTo>
                <a:lnTo>
                  <a:pt x="169081" y="144062"/>
                </a:lnTo>
                <a:close/>
                <a:moveTo>
                  <a:pt x="179342" y="144062"/>
                </a:moveTo>
                <a:lnTo>
                  <a:pt x="179342" y="159105"/>
                </a:lnTo>
                <a:lnTo>
                  <a:pt x="177600" y="159105"/>
                </a:lnTo>
                <a:lnTo>
                  <a:pt x="177600" y="152676"/>
                </a:lnTo>
                <a:lnTo>
                  <a:pt x="177093" y="159105"/>
                </a:lnTo>
                <a:lnTo>
                  <a:pt x="175193" y="159105"/>
                </a:lnTo>
                <a:lnTo>
                  <a:pt x="174655" y="152676"/>
                </a:lnTo>
                <a:lnTo>
                  <a:pt x="174655" y="159105"/>
                </a:lnTo>
                <a:lnTo>
                  <a:pt x="172913" y="159105"/>
                </a:lnTo>
                <a:lnTo>
                  <a:pt x="172913" y="144062"/>
                </a:lnTo>
                <a:lnTo>
                  <a:pt x="175732" y="144062"/>
                </a:lnTo>
                <a:lnTo>
                  <a:pt x="176143" y="149160"/>
                </a:lnTo>
                <a:lnTo>
                  <a:pt x="176555" y="144062"/>
                </a:lnTo>
                <a:close/>
                <a:moveTo>
                  <a:pt x="186816" y="144062"/>
                </a:moveTo>
                <a:lnTo>
                  <a:pt x="186816" y="159105"/>
                </a:lnTo>
                <a:lnTo>
                  <a:pt x="185106" y="159105"/>
                </a:lnTo>
                <a:lnTo>
                  <a:pt x="185106" y="152676"/>
                </a:lnTo>
                <a:lnTo>
                  <a:pt x="184567" y="159105"/>
                </a:lnTo>
                <a:lnTo>
                  <a:pt x="182667" y="159105"/>
                </a:lnTo>
                <a:lnTo>
                  <a:pt x="182129" y="152676"/>
                </a:lnTo>
                <a:lnTo>
                  <a:pt x="182129" y="159105"/>
                </a:lnTo>
                <a:lnTo>
                  <a:pt x="180387" y="159105"/>
                </a:lnTo>
                <a:lnTo>
                  <a:pt x="180387" y="144062"/>
                </a:lnTo>
                <a:lnTo>
                  <a:pt x="183206" y="144062"/>
                </a:lnTo>
                <a:lnTo>
                  <a:pt x="183617" y="149160"/>
                </a:lnTo>
                <a:lnTo>
                  <a:pt x="184029" y="144062"/>
                </a:lnTo>
                <a:close/>
                <a:moveTo>
                  <a:pt x="194321" y="144062"/>
                </a:moveTo>
                <a:lnTo>
                  <a:pt x="194321" y="159105"/>
                </a:lnTo>
                <a:lnTo>
                  <a:pt x="192580" y="159105"/>
                </a:lnTo>
                <a:lnTo>
                  <a:pt x="192580" y="152676"/>
                </a:lnTo>
                <a:lnTo>
                  <a:pt x="192041" y="159105"/>
                </a:lnTo>
                <a:lnTo>
                  <a:pt x="190141" y="159105"/>
                </a:lnTo>
                <a:lnTo>
                  <a:pt x="189603" y="152676"/>
                </a:lnTo>
                <a:lnTo>
                  <a:pt x="189603" y="159105"/>
                </a:lnTo>
                <a:lnTo>
                  <a:pt x="187861" y="159105"/>
                </a:lnTo>
                <a:lnTo>
                  <a:pt x="187861" y="144062"/>
                </a:lnTo>
                <a:lnTo>
                  <a:pt x="190679" y="144062"/>
                </a:lnTo>
                <a:lnTo>
                  <a:pt x="191091" y="149160"/>
                </a:lnTo>
                <a:lnTo>
                  <a:pt x="191503" y="144062"/>
                </a:lnTo>
                <a:close/>
                <a:moveTo>
                  <a:pt x="201795" y="144062"/>
                </a:moveTo>
                <a:lnTo>
                  <a:pt x="201795" y="159105"/>
                </a:lnTo>
                <a:lnTo>
                  <a:pt x="200054" y="159105"/>
                </a:lnTo>
                <a:lnTo>
                  <a:pt x="200054" y="152676"/>
                </a:lnTo>
                <a:lnTo>
                  <a:pt x="199515" y="159105"/>
                </a:lnTo>
                <a:lnTo>
                  <a:pt x="197615" y="159105"/>
                </a:lnTo>
                <a:lnTo>
                  <a:pt x="197077" y="152676"/>
                </a:lnTo>
                <a:lnTo>
                  <a:pt x="197077" y="159105"/>
                </a:lnTo>
                <a:lnTo>
                  <a:pt x="195366" y="159105"/>
                </a:lnTo>
                <a:lnTo>
                  <a:pt x="195366" y="144062"/>
                </a:lnTo>
                <a:lnTo>
                  <a:pt x="198153" y="144062"/>
                </a:lnTo>
                <a:lnTo>
                  <a:pt x="198565" y="149160"/>
                </a:lnTo>
                <a:lnTo>
                  <a:pt x="198977" y="144062"/>
                </a:lnTo>
                <a:close/>
                <a:moveTo>
                  <a:pt x="209269" y="144062"/>
                </a:moveTo>
                <a:lnTo>
                  <a:pt x="209269" y="159105"/>
                </a:lnTo>
                <a:lnTo>
                  <a:pt x="207527" y="159105"/>
                </a:lnTo>
                <a:lnTo>
                  <a:pt x="207527" y="152676"/>
                </a:lnTo>
                <a:lnTo>
                  <a:pt x="207021" y="159105"/>
                </a:lnTo>
                <a:lnTo>
                  <a:pt x="205089" y="159105"/>
                </a:lnTo>
                <a:lnTo>
                  <a:pt x="204582" y="152676"/>
                </a:lnTo>
                <a:lnTo>
                  <a:pt x="204582" y="159105"/>
                </a:lnTo>
                <a:lnTo>
                  <a:pt x="202840" y="159105"/>
                </a:lnTo>
                <a:lnTo>
                  <a:pt x="202840" y="144062"/>
                </a:lnTo>
                <a:lnTo>
                  <a:pt x="205627" y="144062"/>
                </a:lnTo>
                <a:lnTo>
                  <a:pt x="206039" y="149160"/>
                </a:lnTo>
                <a:lnTo>
                  <a:pt x="206451" y="144062"/>
                </a:lnTo>
                <a:close/>
                <a:moveTo>
                  <a:pt x="216743" y="144062"/>
                </a:moveTo>
                <a:lnTo>
                  <a:pt x="216743" y="159105"/>
                </a:lnTo>
                <a:lnTo>
                  <a:pt x="215001" y="159105"/>
                </a:lnTo>
                <a:lnTo>
                  <a:pt x="215001" y="152676"/>
                </a:lnTo>
                <a:lnTo>
                  <a:pt x="214495" y="159105"/>
                </a:lnTo>
                <a:lnTo>
                  <a:pt x="212563" y="159105"/>
                </a:lnTo>
                <a:lnTo>
                  <a:pt x="212056" y="152676"/>
                </a:lnTo>
                <a:lnTo>
                  <a:pt x="212056" y="159105"/>
                </a:lnTo>
                <a:lnTo>
                  <a:pt x="210314" y="159105"/>
                </a:lnTo>
                <a:lnTo>
                  <a:pt x="210314" y="144062"/>
                </a:lnTo>
                <a:lnTo>
                  <a:pt x="213101" y="144062"/>
                </a:lnTo>
                <a:lnTo>
                  <a:pt x="213513" y="149160"/>
                </a:lnTo>
                <a:lnTo>
                  <a:pt x="213956" y="144062"/>
                </a:lnTo>
                <a:close/>
                <a:moveTo>
                  <a:pt x="224217" y="144062"/>
                </a:moveTo>
                <a:lnTo>
                  <a:pt x="224217" y="159105"/>
                </a:lnTo>
                <a:lnTo>
                  <a:pt x="222475" y="159105"/>
                </a:lnTo>
                <a:lnTo>
                  <a:pt x="222475" y="152676"/>
                </a:lnTo>
                <a:lnTo>
                  <a:pt x="221969" y="159105"/>
                </a:lnTo>
                <a:lnTo>
                  <a:pt x="220037" y="159105"/>
                </a:lnTo>
                <a:lnTo>
                  <a:pt x="219530" y="152676"/>
                </a:lnTo>
                <a:lnTo>
                  <a:pt x="219530" y="159105"/>
                </a:lnTo>
                <a:lnTo>
                  <a:pt x="217788" y="159105"/>
                </a:lnTo>
                <a:lnTo>
                  <a:pt x="217788" y="144062"/>
                </a:lnTo>
                <a:lnTo>
                  <a:pt x="220575" y="144062"/>
                </a:lnTo>
                <a:lnTo>
                  <a:pt x="221018" y="149160"/>
                </a:lnTo>
                <a:lnTo>
                  <a:pt x="221430" y="144062"/>
                </a:lnTo>
                <a:close/>
                <a:moveTo>
                  <a:pt x="231691" y="144062"/>
                </a:moveTo>
                <a:lnTo>
                  <a:pt x="231691" y="159105"/>
                </a:lnTo>
                <a:lnTo>
                  <a:pt x="229981" y="159105"/>
                </a:lnTo>
                <a:lnTo>
                  <a:pt x="229981" y="152676"/>
                </a:lnTo>
                <a:lnTo>
                  <a:pt x="229442" y="159105"/>
                </a:lnTo>
                <a:lnTo>
                  <a:pt x="227542" y="159105"/>
                </a:lnTo>
                <a:lnTo>
                  <a:pt x="227004" y="152676"/>
                </a:lnTo>
                <a:lnTo>
                  <a:pt x="227004" y="159105"/>
                </a:lnTo>
                <a:lnTo>
                  <a:pt x="225262" y="159105"/>
                </a:lnTo>
                <a:lnTo>
                  <a:pt x="225262" y="144062"/>
                </a:lnTo>
                <a:lnTo>
                  <a:pt x="228049" y="144062"/>
                </a:lnTo>
                <a:lnTo>
                  <a:pt x="228492" y="149160"/>
                </a:lnTo>
                <a:lnTo>
                  <a:pt x="228904" y="144062"/>
                </a:lnTo>
                <a:close/>
                <a:moveTo>
                  <a:pt x="239165" y="144062"/>
                </a:moveTo>
                <a:lnTo>
                  <a:pt x="239165" y="159105"/>
                </a:lnTo>
                <a:lnTo>
                  <a:pt x="237455" y="159105"/>
                </a:lnTo>
                <a:lnTo>
                  <a:pt x="237455" y="152676"/>
                </a:lnTo>
                <a:lnTo>
                  <a:pt x="236916" y="159105"/>
                </a:lnTo>
                <a:lnTo>
                  <a:pt x="235016" y="159105"/>
                </a:lnTo>
                <a:lnTo>
                  <a:pt x="234478" y="152676"/>
                </a:lnTo>
                <a:lnTo>
                  <a:pt x="234478" y="159105"/>
                </a:lnTo>
                <a:lnTo>
                  <a:pt x="232736" y="159105"/>
                </a:lnTo>
                <a:lnTo>
                  <a:pt x="232736" y="144062"/>
                </a:lnTo>
                <a:lnTo>
                  <a:pt x="235555" y="144062"/>
                </a:lnTo>
                <a:lnTo>
                  <a:pt x="235966" y="149160"/>
                </a:lnTo>
                <a:lnTo>
                  <a:pt x="236378" y="144062"/>
                </a:lnTo>
                <a:close/>
                <a:moveTo>
                  <a:pt x="246670" y="144062"/>
                </a:moveTo>
                <a:lnTo>
                  <a:pt x="246670" y="159105"/>
                </a:lnTo>
                <a:lnTo>
                  <a:pt x="244929" y="159105"/>
                </a:lnTo>
                <a:lnTo>
                  <a:pt x="244929" y="152676"/>
                </a:lnTo>
                <a:lnTo>
                  <a:pt x="244390" y="159105"/>
                </a:lnTo>
                <a:lnTo>
                  <a:pt x="242490" y="159105"/>
                </a:lnTo>
                <a:lnTo>
                  <a:pt x="241952" y="152676"/>
                </a:lnTo>
                <a:lnTo>
                  <a:pt x="241952" y="159105"/>
                </a:lnTo>
                <a:lnTo>
                  <a:pt x="240242" y="159105"/>
                </a:lnTo>
                <a:lnTo>
                  <a:pt x="240242" y="144062"/>
                </a:lnTo>
                <a:lnTo>
                  <a:pt x="243028" y="144062"/>
                </a:lnTo>
                <a:lnTo>
                  <a:pt x="243440" y="149160"/>
                </a:lnTo>
                <a:lnTo>
                  <a:pt x="243852" y="144062"/>
                </a:lnTo>
                <a:close/>
                <a:moveTo>
                  <a:pt x="254144" y="144062"/>
                </a:moveTo>
                <a:lnTo>
                  <a:pt x="254144" y="159105"/>
                </a:lnTo>
                <a:lnTo>
                  <a:pt x="252402" y="159105"/>
                </a:lnTo>
                <a:lnTo>
                  <a:pt x="252402" y="152676"/>
                </a:lnTo>
                <a:lnTo>
                  <a:pt x="251864" y="159105"/>
                </a:lnTo>
                <a:lnTo>
                  <a:pt x="249964" y="159105"/>
                </a:lnTo>
                <a:lnTo>
                  <a:pt x="249426" y="152676"/>
                </a:lnTo>
                <a:lnTo>
                  <a:pt x="249426" y="159105"/>
                </a:lnTo>
                <a:lnTo>
                  <a:pt x="247715" y="159105"/>
                </a:lnTo>
                <a:lnTo>
                  <a:pt x="247715" y="144062"/>
                </a:lnTo>
                <a:lnTo>
                  <a:pt x="250502" y="144062"/>
                </a:lnTo>
                <a:lnTo>
                  <a:pt x="250914" y="149160"/>
                </a:lnTo>
                <a:lnTo>
                  <a:pt x="251326" y="144062"/>
                </a:lnTo>
                <a:close/>
                <a:moveTo>
                  <a:pt x="261618" y="144062"/>
                </a:moveTo>
                <a:lnTo>
                  <a:pt x="261618" y="159105"/>
                </a:lnTo>
                <a:lnTo>
                  <a:pt x="259876" y="159105"/>
                </a:lnTo>
                <a:lnTo>
                  <a:pt x="259876" y="152676"/>
                </a:lnTo>
                <a:lnTo>
                  <a:pt x="259338" y="159105"/>
                </a:lnTo>
                <a:lnTo>
                  <a:pt x="257438" y="159105"/>
                </a:lnTo>
                <a:lnTo>
                  <a:pt x="256899" y="152676"/>
                </a:lnTo>
                <a:lnTo>
                  <a:pt x="256899" y="159105"/>
                </a:lnTo>
                <a:lnTo>
                  <a:pt x="255189" y="159105"/>
                </a:lnTo>
                <a:lnTo>
                  <a:pt x="255189" y="144062"/>
                </a:lnTo>
                <a:lnTo>
                  <a:pt x="257976" y="144062"/>
                </a:lnTo>
                <a:lnTo>
                  <a:pt x="258388" y="149160"/>
                </a:lnTo>
                <a:lnTo>
                  <a:pt x="258831" y="144062"/>
                </a:lnTo>
                <a:close/>
                <a:moveTo>
                  <a:pt x="269092" y="144062"/>
                </a:moveTo>
                <a:lnTo>
                  <a:pt x="269092" y="159105"/>
                </a:lnTo>
                <a:lnTo>
                  <a:pt x="267350" y="159105"/>
                </a:lnTo>
                <a:lnTo>
                  <a:pt x="267350" y="152676"/>
                </a:lnTo>
                <a:lnTo>
                  <a:pt x="266844" y="159105"/>
                </a:lnTo>
                <a:lnTo>
                  <a:pt x="264912" y="159105"/>
                </a:lnTo>
                <a:lnTo>
                  <a:pt x="264405" y="152676"/>
                </a:lnTo>
                <a:lnTo>
                  <a:pt x="264405" y="159105"/>
                </a:lnTo>
                <a:lnTo>
                  <a:pt x="262663" y="159105"/>
                </a:lnTo>
                <a:lnTo>
                  <a:pt x="262663" y="144062"/>
                </a:lnTo>
                <a:lnTo>
                  <a:pt x="265450" y="144062"/>
                </a:lnTo>
                <a:lnTo>
                  <a:pt x="265862" y="149160"/>
                </a:lnTo>
                <a:lnTo>
                  <a:pt x="266305" y="144062"/>
                </a:lnTo>
                <a:close/>
                <a:moveTo>
                  <a:pt x="276566" y="144062"/>
                </a:moveTo>
                <a:lnTo>
                  <a:pt x="276566" y="159105"/>
                </a:lnTo>
                <a:lnTo>
                  <a:pt x="274824" y="159105"/>
                </a:lnTo>
                <a:lnTo>
                  <a:pt x="274824" y="152676"/>
                </a:lnTo>
                <a:lnTo>
                  <a:pt x="274317" y="159105"/>
                </a:lnTo>
                <a:lnTo>
                  <a:pt x="272386" y="159105"/>
                </a:lnTo>
                <a:lnTo>
                  <a:pt x="271879" y="152676"/>
                </a:lnTo>
                <a:lnTo>
                  <a:pt x="271879" y="159105"/>
                </a:lnTo>
                <a:lnTo>
                  <a:pt x="270137" y="159105"/>
                </a:lnTo>
                <a:lnTo>
                  <a:pt x="270137" y="144062"/>
                </a:lnTo>
                <a:lnTo>
                  <a:pt x="272924" y="144062"/>
                </a:lnTo>
                <a:lnTo>
                  <a:pt x="273367" y="149160"/>
                </a:lnTo>
                <a:lnTo>
                  <a:pt x="273779" y="144062"/>
                </a:lnTo>
                <a:close/>
                <a:moveTo>
                  <a:pt x="284040" y="144062"/>
                </a:moveTo>
                <a:lnTo>
                  <a:pt x="284040" y="159105"/>
                </a:lnTo>
                <a:lnTo>
                  <a:pt x="282298" y="159105"/>
                </a:lnTo>
                <a:lnTo>
                  <a:pt x="282298" y="152676"/>
                </a:lnTo>
                <a:lnTo>
                  <a:pt x="281791" y="159105"/>
                </a:lnTo>
                <a:lnTo>
                  <a:pt x="279860" y="159105"/>
                </a:lnTo>
                <a:lnTo>
                  <a:pt x="279353" y="152676"/>
                </a:lnTo>
                <a:lnTo>
                  <a:pt x="279353" y="159105"/>
                </a:lnTo>
                <a:lnTo>
                  <a:pt x="277611" y="159105"/>
                </a:lnTo>
                <a:lnTo>
                  <a:pt x="277611" y="144062"/>
                </a:lnTo>
                <a:lnTo>
                  <a:pt x="280430" y="144062"/>
                </a:lnTo>
                <a:lnTo>
                  <a:pt x="280841" y="149160"/>
                </a:lnTo>
                <a:lnTo>
                  <a:pt x="281253" y="144062"/>
                </a:lnTo>
                <a:close/>
                <a:moveTo>
                  <a:pt x="0" y="0"/>
                </a:moveTo>
                <a:lnTo>
                  <a:pt x="0" y="160340"/>
                </a:lnTo>
                <a:lnTo>
                  <a:pt x="285022" y="160340"/>
                </a:lnTo>
                <a:lnTo>
                  <a:pt x="285022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 Narrow"/>
              <a:buNone/>
            </a:pPr>
            <a:endParaRPr sz="1700" b="1">
              <a:solidFill>
                <a:schemeClr val="lt1"/>
              </a:solidFill>
            </a:endParaRPr>
          </a:p>
        </p:txBody>
      </p:sp>
      <p:sp>
        <p:nvSpPr>
          <p:cNvPr id="1235" name="Google Shape;1235;p30"/>
          <p:cNvSpPr txBox="1">
            <a:spLocks noGrp="1"/>
          </p:cNvSpPr>
          <p:nvPr>
            <p:ph type="title"/>
          </p:nvPr>
        </p:nvSpPr>
        <p:spPr>
          <a:xfrm>
            <a:off x="2536550" y="1887425"/>
            <a:ext cx="4037400" cy="1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-1143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 b="1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Narrow"/>
              <a:buNone/>
              <a:defRPr sz="1800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876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- with Static Footer">
  <p:cSld name="Statement - with Static Footer"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Google Shape;1237;p31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8" name="Google Shape;1238;p31"/>
          <p:cNvGrpSpPr/>
          <p:nvPr/>
        </p:nvGrpSpPr>
        <p:grpSpPr>
          <a:xfrm>
            <a:off x="669893" y="360126"/>
            <a:ext cx="1148280" cy="332860"/>
            <a:chOff x="923875" y="2009975"/>
            <a:chExt cx="5750025" cy="1666800"/>
          </a:xfrm>
        </p:grpSpPr>
        <p:sp>
          <p:nvSpPr>
            <p:cNvPr id="1239" name="Google Shape;1239;p31"/>
            <p:cNvSpPr/>
            <p:nvPr/>
          </p:nvSpPr>
          <p:spPr>
            <a:xfrm>
              <a:off x="2684050" y="2823925"/>
              <a:ext cx="522400" cy="695825"/>
            </a:xfrm>
            <a:custGeom>
              <a:avLst/>
              <a:gdLst/>
              <a:ahLst/>
              <a:cxnLst/>
              <a:rect l="l" t="t" r="r" b="b"/>
              <a:pathLst>
                <a:path w="20896" h="27833" extrusionOk="0">
                  <a:moveTo>
                    <a:pt x="0" y="0"/>
                  </a:moveTo>
                  <a:lnTo>
                    <a:pt x="0" y="16264"/>
                  </a:lnTo>
                  <a:cubicBezTo>
                    <a:pt x="0" y="23941"/>
                    <a:pt x="3448" y="27833"/>
                    <a:pt x="10258" y="27833"/>
                  </a:cubicBezTo>
                  <a:cubicBezTo>
                    <a:pt x="17322" y="27833"/>
                    <a:pt x="20896" y="23941"/>
                    <a:pt x="20896" y="16264"/>
                  </a:cubicBezTo>
                  <a:lnTo>
                    <a:pt x="20896" y="0"/>
                  </a:lnTo>
                  <a:lnTo>
                    <a:pt x="18908" y="0"/>
                  </a:lnTo>
                  <a:lnTo>
                    <a:pt x="18908" y="16264"/>
                  </a:lnTo>
                  <a:cubicBezTo>
                    <a:pt x="18908" y="22947"/>
                    <a:pt x="16158" y="26077"/>
                    <a:pt x="10258" y="26077"/>
                  </a:cubicBezTo>
                  <a:cubicBezTo>
                    <a:pt x="3426" y="26077"/>
                    <a:pt x="1988" y="20748"/>
                    <a:pt x="1988" y="16264"/>
                  </a:cubicBezTo>
                  <a:lnTo>
                    <a:pt x="198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1"/>
            <p:cNvSpPr/>
            <p:nvPr/>
          </p:nvSpPr>
          <p:spPr>
            <a:xfrm>
              <a:off x="3313775" y="3000500"/>
              <a:ext cx="391275" cy="503400"/>
            </a:xfrm>
            <a:custGeom>
              <a:avLst/>
              <a:gdLst/>
              <a:ahLst/>
              <a:cxnLst/>
              <a:rect l="l" t="t" r="r" b="b"/>
              <a:pathLst>
                <a:path w="15651" h="20136" extrusionOk="0">
                  <a:moveTo>
                    <a:pt x="8587" y="1"/>
                  </a:moveTo>
                  <a:cubicBezTo>
                    <a:pt x="5541" y="1"/>
                    <a:pt x="2877" y="1651"/>
                    <a:pt x="1756" y="4125"/>
                  </a:cubicBezTo>
                  <a:lnTo>
                    <a:pt x="1756" y="445"/>
                  </a:lnTo>
                  <a:lnTo>
                    <a:pt x="0" y="445"/>
                  </a:lnTo>
                  <a:lnTo>
                    <a:pt x="0" y="20135"/>
                  </a:lnTo>
                  <a:lnTo>
                    <a:pt x="1756" y="20135"/>
                  </a:lnTo>
                  <a:lnTo>
                    <a:pt x="1756" y="9497"/>
                  </a:lnTo>
                  <a:cubicBezTo>
                    <a:pt x="1756" y="4696"/>
                    <a:pt x="4420" y="1587"/>
                    <a:pt x="8545" y="1587"/>
                  </a:cubicBezTo>
                  <a:cubicBezTo>
                    <a:pt x="13874" y="1587"/>
                    <a:pt x="13874" y="6219"/>
                    <a:pt x="13874" y="7742"/>
                  </a:cubicBezTo>
                  <a:lnTo>
                    <a:pt x="13874" y="20135"/>
                  </a:lnTo>
                  <a:lnTo>
                    <a:pt x="15651" y="20135"/>
                  </a:lnTo>
                  <a:lnTo>
                    <a:pt x="15651" y="7995"/>
                  </a:lnTo>
                  <a:cubicBezTo>
                    <a:pt x="15651" y="5817"/>
                    <a:pt x="15651" y="1"/>
                    <a:pt x="858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1"/>
            <p:cNvSpPr/>
            <p:nvPr/>
          </p:nvSpPr>
          <p:spPr>
            <a:xfrm>
              <a:off x="3813950" y="3011625"/>
              <a:ext cx="44450" cy="492275"/>
            </a:xfrm>
            <a:custGeom>
              <a:avLst/>
              <a:gdLst/>
              <a:ahLst/>
              <a:cxnLst/>
              <a:rect l="l" t="t" r="r" b="b"/>
              <a:pathLst>
                <a:path w="1778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77" y="1969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1"/>
            <p:cNvSpPr/>
            <p:nvPr/>
          </p:nvSpPr>
          <p:spPr>
            <a:xfrm>
              <a:off x="3813950" y="2861450"/>
              <a:ext cx="44450" cy="66125"/>
            </a:xfrm>
            <a:custGeom>
              <a:avLst/>
              <a:gdLst/>
              <a:ahLst/>
              <a:cxnLst/>
              <a:rect l="l" t="t" r="r" b="b"/>
              <a:pathLst>
                <a:path w="1778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77" y="2644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1"/>
            <p:cNvSpPr/>
            <p:nvPr/>
          </p:nvSpPr>
          <p:spPr>
            <a:xfrm>
              <a:off x="3910700" y="3011625"/>
              <a:ext cx="434125" cy="492275"/>
            </a:xfrm>
            <a:custGeom>
              <a:avLst/>
              <a:gdLst/>
              <a:ahLst/>
              <a:cxnLst/>
              <a:rect l="l" t="t" r="r" b="b"/>
              <a:pathLst>
                <a:path w="17365" h="19691" extrusionOk="0">
                  <a:moveTo>
                    <a:pt x="1" y="0"/>
                  </a:moveTo>
                  <a:lnTo>
                    <a:pt x="7932" y="19690"/>
                  </a:lnTo>
                  <a:lnTo>
                    <a:pt x="9941" y="19690"/>
                  </a:lnTo>
                  <a:lnTo>
                    <a:pt x="17365" y="0"/>
                  </a:lnTo>
                  <a:lnTo>
                    <a:pt x="15419" y="0"/>
                  </a:lnTo>
                  <a:cubicBezTo>
                    <a:pt x="15419" y="0"/>
                    <a:pt x="9180" y="16898"/>
                    <a:pt x="8947" y="17491"/>
                  </a:cubicBezTo>
                  <a:cubicBezTo>
                    <a:pt x="8715" y="16898"/>
                    <a:pt x="2031" y="0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1"/>
            <p:cNvSpPr/>
            <p:nvPr/>
          </p:nvSpPr>
          <p:spPr>
            <a:xfrm>
              <a:off x="4365950" y="3000500"/>
              <a:ext cx="436225" cy="514500"/>
            </a:xfrm>
            <a:custGeom>
              <a:avLst/>
              <a:gdLst/>
              <a:ahLst/>
              <a:cxnLst/>
              <a:rect l="l" t="t" r="r" b="b"/>
              <a:pathLst>
                <a:path w="17449" h="20580" extrusionOk="0">
                  <a:moveTo>
                    <a:pt x="8757" y="1587"/>
                  </a:moveTo>
                  <a:cubicBezTo>
                    <a:pt x="13134" y="1587"/>
                    <a:pt x="15524" y="5331"/>
                    <a:pt x="15651" y="9074"/>
                  </a:cubicBezTo>
                  <a:lnTo>
                    <a:pt x="1841" y="9074"/>
                  </a:lnTo>
                  <a:cubicBezTo>
                    <a:pt x="2200" y="5331"/>
                    <a:pt x="4675" y="1587"/>
                    <a:pt x="8757" y="1587"/>
                  </a:cubicBezTo>
                  <a:close/>
                  <a:moveTo>
                    <a:pt x="8757" y="1"/>
                  </a:moveTo>
                  <a:cubicBezTo>
                    <a:pt x="6472" y="1"/>
                    <a:pt x="4484" y="805"/>
                    <a:pt x="2983" y="2327"/>
                  </a:cubicBezTo>
                  <a:cubicBezTo>
                    <a:pt x="1079" y="4252"/>
                    <a:pt x="1" y="7297"/>
                    <a:pt x="64" y="10639"/>
                  </a:cubicBezTo>
                  <a:cubicBezTo>
                    <a:pt x="22" y="13727"/>
                    <a:pt x="974" y="16413"/>
                    <a:pt x="2750" y="18232"/>
                  </a:cubicBezTo>
                  <a:cubicBezTo>
                    <a:pt x="4273" y="19776"/>
                    <a:pt x="6345" y="20579"/>
                    <a:pt x="8757" y="20579"/>
                  </a:cubicBezTo>
                  <a:cubicBezTo>
                    <a:pt x="13494" y="20579"/>
                    <a:pt x="16518" y="18041"/>
                    <a:pt x="17280" y="13452"/>
                  </a:cubicBezTo>
                  <a:lnTo>
                    <a:pt x="17322" y="13240"/>
                  </a:lnTo>
                  <a:lnTo>
                    <a:pt x="15545" y="13240"/>
                  </a:lnTo>
                  <a:lnTo>
                    <a:pt x="15524" y="13388"/>
                  </a:lnTo>
                  <a:cubicBezTo>
                    <a:pt x="14869" y="16899"/>
                    <a:pt x="12331" y="19014"/>
                    <a:pt x="8757" y="19014"/>
                  </a:cubicBezTo>
                  <a:cubicBezTo>
                    <a:pt x="6895" y="19014"/>
                    <a:pt x="5351" y="18380"/>
                    <a:pt x="4125" y="17153"/>
                  </a:cubicBezTo>
                  <a:cubicBezTo>
                    <a:pt x="2665" y="15651"/>
                    <a:pt x="1819" y="13304"/>
                    <a:pt x="1819" y="10703"/>
                  </a:cubicBezTo>
                  <a:cubicBezTo>
                    <a:pt x="1819" y="10681"/>
                    <a:pt x="1819" y="10660"/>
                    <a:pt x="1819" y="10660"/>
                  </a:cubicBezTo>
                  <a:lnTo>
                    <a:pt x="17428" y="10660"/>
                  </a:lnTo>
                  <a:lnTo>
                    <a:pt x="17449" y="10491"/>
                  </a:lnTo>
                  <a:cubicBezTo>
                    <a:pt x="17449" y="10237"/>
                    <a:pt x="17449" y="10005"/>
                    <a:pt x="17449" y="9751"/>
                  </a:cubicBezTo>
                  <a:cubicBezTo>
                    <a:pt x="17449" y="6748"/>
                    <a:pt x="16561" y="4146"/>
                    <a:pt x="14911" y="2412"/>
                  </a:cubicBezTo>
                  <a:cubicBezTo>
                    <a:pt x="13367" y="826"/>
                    <a:pt x="11316" y="1"/>
                    <a:pt x="875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1"/>
            <p:cNvSpPr/>
            <p:nvPr/>
          </p:nvSpPr>
          <p:spPr>
            <a:xfrm>
              <a:off x="4880950" y="3008800"/>
              <a:ext cx="232650" cy="495100"/>
            </a:xfrm>
            <a:custGeom>
              <a:avLst/>
              <a:gdLst/>
              <a:ahLst/>
              <a:cxnLst/>
              <a:rect l="l" t="t" r="r" b="b"/>
              <a:pathLst>
                <a:path w="9306" h="19804" extrusionOk="0">
                  <a:moveTo>
                    <a:pt x="8803" y="1"/>
                  </a:moveTo>
                  <a:cubicBezTo>
                    <a:pt x="5690" y="1"/>
                    <a:pt x="2777" y="1698"/>
                    <a:pt x="1777" y="4026"/>
                  </a:cubicBezTo>
                  <a:lnTo>
                    <a:pt x="1777" y="113"/>
                  </a:lnTo>
                  <a:lnTo>
                    <a:pt x="0" y="113"/>
                  </a:lnTo>
                  <a:lnTo>
                    <a:pt x="0" y="19803"/>
                  </a:lnTo>
                  <a:lnTo>
                    <a:pt x="1777" y="19803"/>
                  </a:lnTo>
                  <a:lnTo>
                    <a:pt x="1777" y="9059"/>
                  </a:lnTo>
                  <a:cubicBezTo>
                    <a:pt x="1925" y="6119"/>
                    <a:pt x="2559" y="4999"/>
                    <a:pt x="3913" y="3603"/>
                  </a:cubicBezTo>
                  <a:cubicBezTo>
                    <a:pt x="5554" y="1995"/>
                    <a:pt x="7421" y="1727"/>
                    <a:pt x="8474" y="1727"/>
                  </a:cubicBezTo>
                  <a:cubicBezTo>
                    <a:pt x="8750" y="1727"/>
                    <a:pt x="8970" y="1745"/>
                    <a:pt x="9116" y="1763"/>
                  </a:cubicBezTo>
                  <a:lnTo>
                    <a:pt x="9306" y="1805"/>
                  </a:lnTo>
                  <a:lnTo>
                    <a:pt x="9306" y="28"/>
                  </a:lnTo>
                  <a:lnTo>
                    <a:pt x="9137" y="7"/>
                  </a:lnTo>
                  <a:cubicBezTo>
                    <a:pt x="9025" y="3"/>
                    <a:pt x="8914" y="1"/>
                    <a:pt x="880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1"/>
            <p:cNvSpPr/>
            <p:nvPr/>
          </p:nvSpPr>
          <p:spPr>
            <a:xfrm>
              <a:off x="5127325" y="3000500"/>
              <a:ext cx="393400" cy="514500"/>
            </a:xfrm>
            <a:custGeom>
              <a:avLst/>
              <a:gdLst/>
              <a:ahLst/>
              <a:cxnLst/>
              <a:rect l="l" t="t" r="r" b="b"/>
              <a:pathLst>
                <a:path w="15736" h="20580" extrusionOk="0">
                  <a:moveTo>
                    <a:pt x="7847" y="1"/>
                  </a:moveTo>
                  <a:cubicBezTo>
                    <a:pt x="6176" y="1"/>
                    <a:pt x="678" y="382"/>
                    <a:pt x="678" y="5140"/>
                  </a:cubicBezTo>
                  <a:cubicBezTo>
                    <a:pt x="678" y="9434"/>
                    <a:pt x="4611" y="10216"/>
                    <a:pt x="7488" y="10787"/>
                  </a:cubicBezTo>
                  <a:lnTo>
                    <a:pt x="7995" y="10893"/>
                  </a:lnTo>
                  <a:cubicBezTo>
                    <a:pt x="11062" y="11527"/>
                    <a:pt x="13959" y="12098"/>
                    <a:pt x="13959" y="15080"/>
                  </a:cubicBezTo>
                  <a:cubicBezTo>
                    <a:pt x="13959" y="18634"/>
                    <a:pt x="9793" y="19014"/>
                    <a:pt x="7995" y="19014"/>
                  </a:cubicBezTo>
                  <a:cubicBezTo>
                    <a:pt x="4421" y="19014"/>
                    <a:pt x="1989" y="16857"/>
                    <a:pt x="1777" y="13515"/>
                  </a:cubicBezTo>
                  <a:lnTo>
                    <a:pt x="1756" y="13367"/>
                  </a:lnTo>
                  <a:lnTo>
                    <a:pt x="1" y="13367"/>
                  </a:lnTo>
                  <a:lnTo>
                    <a:pt x="1" y="13537"/>
                  </a:lnTo>
                  <a:cubicBezTo>
                    <a:pt x="128" y="17893"/>
                    <a:pt x="3173" y="20579"/>
                    <a:pt x="7995" y="20579"/>
                  </a:cubicBezTo>
                  <a:cubicBezTo>
                    <a:pt x="9814" y="20579"/>
                    <a:pt x="15736" y="20177"/>
                    <a:pt x="15736" y="15080"/>
                  </a:cubicBezTo>
                  <a:cubicBezTo>
                    <a:pt x="15736" y="10872"/>
                    <a:pt x="12564" y="9941"/>
                    <a:pt x="8757" y="9222"/>
                  </a:cubicBezTo>
                  <a:cubicBezTo>
                    <a:pt x="8757" y="9222"/>
                    <a:pt x="8143" y="9095"/>
                    <a:pt x="8143" y="9095"/>
                  </a:cubicBezTo>
                  <a:cubicBezTo>
                    <a:pt x="5225" y="8482"/>
                    <a:pt x="2454" y="7890"/>
                    <a:pt x="2454" y="5140"/>
                  </a:cubicBezTo>
                  <a:cubicBezTo>
                    <a:pt x="2454" y="2518"/>
                    <a:pt x="5246" y="1587"/>
                    <a:pt x="7847" y="1587"/>
                  </a:cubicBezTo>
                  <a:cubicBezTo>
                    <a:pt x="9899" y="1587"/>
                    <a:pt x="13367" y="2200"/>
                    <a:pt x="13410" y="6346"/>
                  </a:cubicBezTo>
                  <a:lnTo>
                    <a:pt x="13410" y="6515"/>
                  </a:lnTo>
                  <a:lnTo>
                    <a:pt x="15165" y="6515"/>
                  </a:lnTo>
                  <a:lnTo>
                    <a:pt x="15165" y="6346"/>
                  </a:lnTo>
                  <a:cubicBezTo>
                    <a:pt x="15165" y="2264"/>
                    <a:pt x="12564" y="1"/>
                    <a:pt x="784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1"/>
            <p:cNvSpPr/>
            <p:nvPr/>
          </p:nvSpPr>
          <p:spPr>
            <a:xfrm>
              <a:off x="5611125" y="3011625"/>
              <a:ext cx="43900" cy="492275"/>
            </a:xfrm>
            <a:custGeom>
              <a:avLst/>
              <a:gdLst/>
              <a:ahLst/>
              <a:cxnLst/>
              <a:rect l="l" t="t" r="r" b="b"/>
              <a:pathLst>
                <a:path w="1756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56" y="19690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1"/>
            <p:cNvSpPr/>
            <p:nvPr/>
          </p:nvSpPr>
          <p:spPr>
            <a:xfrm>
              <a:off x="5711575" y="2861450"/>
              <a:ext cx="680525" cy="815325"/>
            </a:xfrm>
            <a:custGeom>
              <a:avLst/>
              <a:gdLst/>
              <a:ahLst/>
              <a:cxnLst/>
              <a:rect l="l" t="t" r="r" b="b"/>
              <a:pathLst>
                <a:path w="27221" h="32613" extrusionOk="0">
                  <a:moveTo>
                    <a:pt x="3575" y="1"/>
                  </a:moveTo>
                  <a:lnTo>
                    <a:pt x="3575" y="6007"/>
                  </a:lnTo>
                  <a:lnTo>
                    <a:pt x="1" y="6007"/>
                  </a:lnTo>
                  <a:lnTo>
                    <a:pt x="1" y="7593"/>
                  </a:lnTo>
                  <a:lnTo>
                    <a:pt x="3575" y="7593"/>
                  </a:lnTo>
                  <a:lnTo>
                    <a:pt x="3575" y="20939"/>
                  </a:lnTo>
                  <a:cubicBezTo>
                    <a:pt x="3575" y="21044"/>
                    <a:pt x="3575" y="21171"/>
                    <a:pt x="3575" y="21277"/>
                  </a:cubicBezTo>
                  <a:cubicBezTo>
                    <a:pt x="3575" y="22779"/>
                    <a:pt x="3956" y="23878"/>
                    <a:pt x="4717" y="24619"/>
                  </a:cubicBezTo>
                  <a:cubicBezTo>
                    <a:pt x="5634" y="25518"/>
                    <a:pt x="7022" y="25735"/>
                    <a:pt x="8336" y="25735"/>
                  </a:cubicBezTo>
                  <a:cubicBezTo>
                    <a:pt x="8689" y="25735"/>
                    <a:pt x="9038" y="25720"/>
                    <a:pt x="9370" y="25697"/>
                  </a:cubicBezTo>
                  <a:lnTo>
                    <a:pt x="9518" y="25676"/>
                  </a:lnTo>
                  <a:lnTo>
                    <a:pt x="9518" y="24111"/>
                  </a:lnTo>
                  <a:lnTo>
                    <a:pt x="9349" y="24111"/>
                  </a:lnTo>
                  <a:cubicBezTo>
                    <a:pt x="9132" y="24117"/>
                    <a:pt x="8924" y="24120"/>
                    <a:pt x="8727" y="24120"/>
                  </a:cubicBezTo>
                  <a:cubicBezTo>
                    <a:pt x="7481" y="24120"/>
                    <a:pt x="6618" y="23985"/>
                    <a:pt x="6071" y="23455"/>
                  </a:cubicBezTo>
                  <a:cubicBezTo>
                    <a:pt x="5584" y="22969"/>
                    <a:pt x="5352" y="22165"/>
                    <a:pt x="5352" y="20939"/>
                  </a:cubicBezTo>
                  <a:lnTo>
                    <a:pt x="5352" y="7593"/>
                  </a:lnTo>
                  <a:lnTo>
                    <a:pt x="10258" y="7593"/>
                  </a:lnTo>
                  <a:cubicBezTo>
                    <a:pt x="12183" y="12183"/>
                    <a:pt x="17724" y="25316"/>
                    <a:pt x="17766" y="25422"/>
                  </a:cubicBezTo>
                  <a:cubicBezTo>
                    <a:pt x="16878" y="27876"/>
                    <a:pt x="16371" y="29314"/>
                    <a:pt x="15821" y="29842"/>
                  </a:cubicBezTo>
                  <a:cubicBezTo>
                    <a:pt x="14911" y="30773"/>
                    <a:pt x="14002" y="31048"/>
                    <a:pt x="11908" y="31048"/>
                  </a:cubicBezTo>
                  <a:lnTo>
                    <a:pt x="11739" y="31048"/>
                  </a:lnTo>
                  <a:lnTo>
                    <a:pt x="11739" y="32613"/>
                  </a:lnTo>
                  <a:lnTo>
                    <a:pt x="11908" y="32613"/>
                  </a:lnTo>
                  <a:cubicBezTo>
                    <a:pt x="14065" y="32613"/>
                    <a:pt x="15461" y="32550"/>
                    <a:pt x="16540" y="31725"/>
                  </a:cubicBezTo>
                  <a:cubicBezTo>
                    <a:pt x="17365" y="31069"/>
                    <a:pt x="17999" y="29694"/>
                    <a:pt x="18845" y="27664"/>
                  </a:cubicBezTo>
                  <a:cubicBezTo>
                    <a:pt x="18845" y="27664"/>
                    <a:pt x="27220" y="6007"/>
                    <a:pt x="27220" y="6007"/>
                  </a:cubicBezTo>
                  <a:lnTo>
                    <a:pt x="25232" y="6007"/>
                  </a:lnTo>
                  <a:cubicBezTo>
                    <a:pt x="25232" y="6007"/>
                    <a:pt x="19014" y="22609"/>
                    <a:pt x="18718" y="23371"/>
                  </a:cubicBezTo>
                  <a:cubicBezTo>
                    <a:pt x="18422" y="22609"/>
                    <a:pt x="11654" y="6007"/>
                    <a:pt x="11654" y="6007"/>
                  </a:cubicBezTo>
                  <a:lnTo>
                    <a:pt x="5352" y="6007"/>
                  </a:lnTo>
                  <a:lnTo>
                    <a:pt x="535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1"/>
            <p:cNvSpPr/>
            <p:nvPr/>
          </p:nvSpPr>
          <p:spPr>
            <a:xfrm>
              <a:off x="5611125" y="2861450"/>
              <a:ext cx="43900" cy="66125"/>
            </a:xfrm>
            <a:custGeom>
              <a:avLst/>
              <a:gdLst/>
              <a:ahLst/>
              <a:cxnLst/>
              <a:rect l="l" t="t" r="r" b="b"/>
              <a:pathLst>
                <a:path w="1756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56" y="2644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1"/>
            <p:cNvSpPr/>
            <p:nvPr/>
          </p:nvSpPr>
          <p:spPr>
            <a:xfrm>
              <a:off x="3441200" y="2009975"/>
              <a:ext cx="732850" cy="703600"/>
            </a:xfrm>
            <a:custGeom>
              <a:avLst/>
              <a:gdLst/>
              <a:ahLst/>
              <a:cxnLst/>
              <a:rect l="l" t="t" r="r" b="b"/>
              <a:pathLst>
                <a:path w="29314" h="28144" extrusionOk="0">
                  <a:moveTo>
                    <a:pt x="14678" y="1701"/>
                  </a:moveTo>
                  <a:cubicBezTo>
                    <a:pt x="20706" y="1701"/>
                    <a:pt x="24745" y="6650"/>
                    <a:pt x="24661" y="14433"/>
                  </a:cubicBezTo>
                  <a:cubicBezTo>
                    <a:pt x="24661" y="21687"/>
                    <a:pt x="20706" y="26277"/>
                    <a:pt x="14741" y="26277"/>
                  </a:cubicBezTo>
                  <a:cubicBezTo>
                    <a:pt x="9792" y="26277"/>
                    <a:pt x="4547" y="22279"/>
                    <a:pt x="4547" y="13460"/>
                  </a:cubicBezTo>
                  <a:cubicBezTo>
                    <a:pt x="4547" y="6100"/>
                    <a:pt x="8714" y="1701"/>
                    <a:pt x="14678" y="1701"/>
                  </a:cubicBezTo>
                  <a:close/>
                  <a:moveTo>
                    <a:pt x="14636" y="1"/>
                  </a:moveTo>
                  <a:cubicBezTo>
                    <a:pt x="5446" y="1"/>
                    <a:pt x="398" y="7263"/>
                    <a:pt x="191" y="13672"/>
                  </a:cubicBezTo>
                  <a:cubicBezTo>
                    <a:pt x="0" y="21962"/>
                    <a:pt x="6557" y="27969"/>
                    <a:pt x="14382" y="28138"/>
                  </a:cubicBezTo>
                  <a:cubicBezTo>
                    <a:pt x="14510" y="28141"/>
                    <a:pt x="14638" y="28143"/>
                    <a:pt x="14767" y="28143"/>
                  </a:cubicBezTo>
                  <a:cubicBezTo>
                    <a:pt x="21401" y="28143"/>
                    <a:pt x="28915" y="23331"/>
                    <a:pt x="29102" y="14306"/>
                  </a:cubicBezTo>
                  <a:cubicBezTo>
                    <a:pt x="29313" y="5127"/>
                    <a:pt x="21848" y="136"/>
                    <a:pt x="15186" y="9"/>
                  </a:cubicBezTo>
                  <a:cubicBezTo>
                    <a:pt x="15001" y="3"/>
                    <a:pt x="14817" y="1"/>
                    <a:pt x="14636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1"/>
            <p:cNvSpPr/>
            <p:nvPr/>
          </p:nvSpPr>
          <p:spPr>
            <a:xfrm>
              <a:off x="6030950" y="2019175"/>
              <a:ext cx="642950" cy="684750"/>
            </a:xfrm>
            <a:custGeom>
              <a:avLst/>
              <a:gdLst/>
              <a:ahLst/>
              <a:cxnLst/>
              <a:rect l="l" t="t" r="r" b="b"/>
              <a:pathLst>
                <a:path w="25718" h="27390" extrusionOk="0">
                  <a:moveTo>
                    <a:pt x="0" y="1"/>
                  </a:moveTo>
                  <a:lnTo>
                    <a:pt x="0" y="381"/>
                  </a:lnTo>
                  <a:cubicBezTo>
                    <a:pt x="1565" y="487"/>
                    <a:pt x="1988" y="783"/>
                    <a:pt x="1988" y="2983"/>
                  </a:cubicBezTo>
                  <a:lnTo>
                    <a:pt x="1988" y="24407"/>
                  </a:lnTo>
                  <a:cubicBezTo>
                    <a:pt x="1988" y="26607"/>
                    <a:pt x="1565" y="26903"/>
                    <a:pt x="0" y="27008"/>
                  </a:cubicBezTo>
                  <a:lnTo>
                    <a:pt x="0" y="27389"/>
                  </a:lnTo>
                  <a:lnTo>
                    <a:pt x="7825" y="27389"/>
                  </a:lnTo>
                  <a:lnTo>
                    <a:pt x="7825" y="27008"/>
                  </a:lnTo>
                  <a:cubicBezTo>
                    <a:pt x="6282" y="26903"/>
                    <a:pt x="5859" y="26607"/>
                    <a:pt x="5859" y="24407"/>
                  </a:cubicBezTo>
                  <a:lnTo>
                    <a:pt x="5859" y="14171"/>
                  </a:lnTo>
                  <a:lnTo>
                    <a:pt x="19881" y="14171"/>
                  </a:lnTo>
                  <a:lnTo>
                    <a:pt x="19881" y="24407"/>
                  </a:lnTo>
                  <a:cubicBezTo>
                    <a:pt x="19881" y="26607"/>
                    <a:pt x="19458" y="26903"/>
                    <a:pt x="17893" y="27008"/>
                  </a:cubicBezTo>
                  <a:lnTo>
                    <a:pt x="17893" y="27389"/>
                  </a:lnTo>
                  <a:lnTo>
                    <a:pt x="25718" y="27389"/>
                  </a:lnTo>
                  <a:lnTo>
                    <a:pt x="25718" y="27008"/>
                  </a:lnTo>
                  <a:cubicBezTo>
                    <a:pt x="24174" y="26903"/>
                    <a:pt x="23751" y="26607"/>
                    <a:pt x="23751" y="24407"/>
                  </a:cubicBezTo>
                  <a:lnTo>
                    <a:pt x="23751" y="2983"/>
                  </a:lnTo>
                  <a:cubicBezTo>
                    <a:pt x="23751" y="783"/>
                    <a:pt x="24174" y="487"/>
                    <a:pt x="25718" y="381"/>
                  </a:cubicBezTo>
                  <a:lnTo>
                    <a:pt x="25718" y="1"/>
                  </a:lnTo>
                  <a:lnTo>
                    <a:pt x="17893" y="1"/>
                  </a:lnTo>
                  <a:lnTo>
                    <a:pt x="17893" y="381"/>
                  </a:lnTo>
                  <a:cubicBezTo>
                    <a:pt x="19458" y="487"/>
                    <a:pt x="19881" y="783"/>
                    <a:pt x="19881" y="2983"/>
                  </a:cubicBezTo>
                  <a:lnTo>
                    <a:pt x="19881" y="12521"/>
                  </a:lnTo>
                  <a:lnTo>
                    <a:pt x="5859" y="12521"/>
                  </a:lnTo>
                  <a:lnTo>
                    <a:pt x="5859" y="2983"/>
                  </a:lnTo>
                  <a:cubicBezTo>
                    <a:pt x="5859" y="783"/>
                    <a:pt x="6282" y="487"/>
                    <a:pt x="7825" y="381"/>
                  </a:cubicBezTo>
                  <a:lnTo>
                    <a:pt x="782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1"/>
            <p:cNvSpPr/>
            <p:nvPr/>
          </p:nvSpPr>
          <p:spPr>
            <a:xfrm>
              <a:off x="4219500" y="2019175"/>
              <a:ext cx="626050" cy="684750"/>
            </a:xfrm>
            <a:custGeom>
              <a:avLst/>
              <a:gdLst/>
              <a:ahLst/>
              <a:cxnLst/>
              <a:rect l="l" t="t" r="r" b="b"/>
              <a:pathLst>
                <a:path w="25042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1544" y="466"/>
                    <a:pt x="1967" y="635"/>
                    <a:pt x="1967" y="2200"/>
                  </a:cubicBezTo>
                  <a:lnTo>
                    <a:pt x="1967" y="24407"/>
                  </a:lnTo>
                  <a:cubicBezTo>
                    <a:pt x="1967" y="26607"/>
                    <a:pt x="1544" y="26903"/>
                    <a:pt x="0" y="27008"/>
                  </a:cubicBezTo>
                  <a:lnTo>
                    <a:pt x="0" y="27389"/>
                  </a:lnTo>
                  <a:lnTo>
                    <a:pt x="5901" y="27389"/>
                  </a:lnTo>
                  <a:lnTo>
                    <a:pt x="5901" y="27008"/>
                  </a:lnTo>
                  <a:cubicBezTo>
                    <a:pt x="4357" y="26903"/>
                    <a:pt x="3913" y="26607"/>
                    <a:pt x="3913" y="24407"/>
                  </a:cubicBezTo>
                  <a:lnTo>
                    <a:pt x="3913" y="4463"/>
                  </a:lnTo>
                  <a:cubicBezTo>
                    <a:pt x="3913" y="4823"/>
                    <a:pt x="19183" y="23392"/>
                    <a:pt x="22482" y="27389"/>
                  </a:cubicBezTo>
                  <a:lnTo>
                    <a:pt x="23095" y="27389"/>
                  </a:lnTo>
                  <a:lnTo>
                    <a:pt x="23095" y="2200"/>
                  </a:lnTo>
                  <a:cubicBezTo>
                    <a:pt x="23095" y="635"/>
                    <a:pt x="23540" y="466"/>
                    <a:pt x="25041" y="381"/>
                  </a:cubicBezTo>
                  <a:lnTo>
                    <a:pt x="25041" y="1"/>
                  </a:lnTo>
                  <a:lnTo>
                    <a:pt x="19246" y="1"/>
                  </a:lnTo>
                  <a:lnTo>
                    <a:pt x="19246" y="381"/>
                  </a:lnTo>
                  <a:cubicBezTo>
                    <a:pt x="20748" y="466"/>
                    <a:pt x="21171" y="635"/>
                    <a:pt x="21171" y="2200"/>
                  </a:cubicBezTo>
                  <a:lnTo>
                    <a:pt x="21171" y="19627"/>
                  </a:lnTo>
                  <a:lnTo>
                    <a:pt x="524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1"/>
            <p:cNvSpPr/>
            <p:nvPr/>
          </p:nvSpPr>
          <p:spPr>
            <a:xfrm>
              <a:off x="4854500" y="2019175"/>
              <a:ext cx="640325" cy="684750"/>
            </a:xfrm>
            <a:custGeom>
              <a:avLst/>
              <a:gdLst/>
              <a:ahLst/>
              <a:cxnLst/>
              <a:rect l="l" t="t" r="r" b="b"/>
              <a:pathLst>
                <a:path w="25613" h="27390" extrusionOk="0">
                  <a:moveTo>
                    <a:pt x="11718" y="6240"/>
                  </a:moveTo>
                  <a:cubicBezTo>
                    <a:pt x="11718" y="6240"/>
                    <a:pt x="14192" y="12436"/>
                    <a:pt x="16286" y="17512"/>
                  </a:cubicBezTo>
                  <a:lnTo>
                    <a:pt x="7213" y="17512"/>
                  </a:lnTo>
                  <a:cubicBezTo>
                    <a:pt x="8989" y="13177"/>
                    <a:pt x="11718" y="6240"/>
                    <a:pt x="11718" y="6240"/>
                  </a:cubicBezTo>
                  <a:close/>
                  <a:moveTo>
                    <a:pt x="12542" y="1"/>
                  </a:moveTo>
                  <a:cubicBezTo>
                    <a:pt x="11146" y="3279"/>
                    <a:pt x="4738" y="18464"/>
                    <a:pt x="2517" y="23709"/>
                  </a:cubicBezTo>
                  <a:cubicBezTo>
                    <a:pt x="2116" y="24597"/>
                    <a:pt x="1502" y="26057"/>
                    <a:pt x="1037" y="26564"/>
                  </a:cubicBezTo>
                  <a:cubicBezTo>
                    <a:pt x="677" y="26945"/>
                    <a:pt x="318" y="26987"/>
                    <a:pt x="1" y="27008"/>
                  </a:cubicBezTo>
                  <a:lnTo>
                    <a:pt x="1" y="27389"/>
                  </a:lnTo>
                  <a:lnTo>
                    <a:pt x="5203" y="27389"/>
                  </a:lnTo>
                  <a:lnTo>
                    <a:pt x="5203" y="27008"/>
                  </a:lnTo>
                  <a:cubicBezTo>
                    <a:pt x="4802" y="27008"/>
                    <a:pt x="3913" y="27008"/>
                    <a:pt x="3850" y="26226"/>
                  </a:cubicBezTo>
                  <a:cubicBezTo>
                    <a:pt x="3829" y="25993"/>
                    <a:pt x="3892" y="25718"/>
                    <a:pt x="3998" y="25422"/>
                  </a:cubicBezTo>
                  <a:cubicBezTo>
                    <a:pt x="4146" y="24936"/>
                    <a:pt x="5203" y="22271"/>
                    <a:pt x="6536" y="19247"/>
                  </a:cubicBezTo>
                  <a:lnTo>
                    <a:pt x="16963" y="19247"/>
                  </a:lnTo>
                  <a:cubicBezTo>
                    <a:pt x="17999" y="21806"/>
                    <a:pt x="18929" y="23984"/>
                    <a:pt x="19374" y="24957"/>
                  </a:cubicBezTo>
                  <a:cubicBezTo>
                    <a:pt x="19479" y="25232"/>
                    <a:pt x="19754" y="25909"/>
                    <a:pt x="19754" y="26226"/>
                  </a:cubicBezTo>
                  <a:cubicBezTo>
                    <a:pt x="19754" y="26987"/>
                    <a:pt x="19078" y="27008"/>
                    <a:pt x="18337" y="27008"/>
                  </a:cubicBezTo>
                  <a:lnTo>
                    <a:pt x="18337" y="27389"/>
                  </a:lnTo>
                  <a:lnTo>
                    <a:pt x="25613" y="27389"/>
                  </a:lnTo>
                  <a:lnTo>
                    <a:pt x="25613" y="27008"/>
                  </a:lnTo>
                  <a:cubicBezTo>
                    <a:pt x="24724" y="26945"/>
                    <a:pt x="24428" y="26733"/>
                    <a:pt x="23773" y="25253"/>
                  </a:cubicBezTo>
                  <a:lnTo>
                    <a:pt x="1309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1"/>
            <p:cNvSpPr/>
            <p:nvPr/>
          </p:nvSpPr>
          <p:spPr>
            <a:xfrm>
              <a:off x="2647550" y="2019175"/>
              <a:ext cx="747675" cy="684750"/>
            </a:xfrm>
            <a:custGeom>
              <a:avLst/>
              <a:gdLst/>
              <a:ahLst/>
              <a:cxnLst/>
              <a:rect l="l" t="t" r="r" b="b"/>
              <a:pathLst>
                <a:path w="29907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889" y="424"/>
                    <a:pt x="1397" y="508"/>
                    <a:pt x="1672" y="847"/>
                  </a:cubicBezTo>
                  <a:cubicBezTo>
                    <a:pt x="1756" y="974"/>
                    <a:pt x="1841" y="1100"/>
                    <a:pt x="1883" y="1248"/>
                  </a:cubicBezTo>
                  <a:cubicBezTo>
                    <a:pt x="1926" y="1396"/>
                    <a:pt x="1947" y="1545"/>
                    <a:pt x="1968" y="1693"/>
                  </a:cubicBezTo>
                  <a:cubicBezTo>
                    <a:pt x="1968" y="1841"/>
                    <a:pt x="1989" y="2010"/>
                    <a:pt x="1989" y="2200"/>
                  </a:cubicBezTo>
                  <a:lnTo>
                    <a:pt x="1989" y="24407"/>
                  </a:lnTo>
                  <a:cubicBezTo>
                    <a:pt x="1989" y="26607"/>
                    <a:pt x="1566" y="26903"/>
                    <a:pt x="1" y="27008"/>
                  </a:cubicBezTo>
                  <a:lnTo>
                    <a:pt x="1" y="27389"/>
                  </a:lnTo>
                  <a:lnTo>
                    <a:pt x="5859" y="27389"/>
                  </a:lnTo>
                  <a:lnTo>
                    <a:pt x="5859" y="27008"/>
                  </a:lnTo>
                  <a:cubicBezTo>
                    <a:pt x="4294" y="26903"/>
                    <a:pt x="3871" y="26607"/>
                    <a:pt x="3871" y="24407"/>
                  </a:cubicBezTo>
                  <a:lnTo>
                    <a:pt x="3871" y="5394"/>
                  </a:lnTo>
                  <a:cubicBezTo>
                    <a:pt x="3871" y="5034"/>
                    <a:pt x="3787" y="4336"/>
                    <a:pt x="3787" y="4336"/>
                  </a:cubicBezTo>
                  <a:lnTo>
                    <a:pt x="3787" y="4336"/>
                  </a:lnTo>
                  <a:lnTo>
                    <a:pt x="4167" y="5394"/>
                  </a:lnTo>
                  <a:lnTo>
                    <a:pt x="13621" y="27283"/>
                  </a:lnTo>
                  <a:lnTo>
                    <a:pt x="14192" y="27283"/>
                  </a:lnTo>
                  <a:lnTo>
                    <a:pt x="23858" y="4759"/>
                  </a:lnTo>
                  <a:lnTo>
                    <a:pt x="24154" y="3829"/>
                  </a:lnTo>
                  <a:lnTo>
                    <a:pt x="24154" y="3829"/>
                  </a:lnTo>
                  <a:cubicBezTo>
                    <a:pt x="24154" y="3829"/>
                    <a:pt x="24069" y="4273"/>
                    <a:pt x="24069" y="4675"/>
                  </a:cubicBezTo>
                  <a:lnTo>
                    <a:pt x="24069" y="24407"/>
                  </a:lnTo>
                  <a:cubicBezTo>
                    <a:pt x="24069" y="26607"/>
                    <a:pt x="23646" y="26903"/>
                    <a:pt x="22102" y="27008"/>
                  </a:cubicBezTo>
                  <a:lnTo>
                    <a:pt x="22102" y="27389"/>
                  </a:lnTo>
                  <a:lnTo>
                    <a:pt x="29906" y="27389"/>
                  </a:lnTo>
                  <a:lnTo>
                    <a:pt x="29906" y="27008"/>
                  </a:lnTo>
                  <a:cubicBezTo>
                    <a:pt x="28362" y="26903"/>
                    <a:pt x="27939" y="26607"/>
                    <a:pt x="27939" y="24407"/>
                  </a:cubicBezTo>
                  <a:lnTo>
                    <a:pt x="27939" y="2200"/>
                  </a:lnTo>
                  <a:cubicBezTo>
                    <a:pt x="27939" y="635"/>
                    <a:pt x="28362" y="466"/>
                    <a:pt x="29864" y="381"/>
                  </a:cubicBezTo>
                  <a:lnTo>
                    <a:pt x="29864" y="1"/>
                  </a:lnTo>
                  <a:lnTo>
                    <a:pt x="23794" y="1"/>
                  </a:lnTo>
                  <a:lnTo>
                    <a:pt x="15038" y="20664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1"/>
            <p:cNvSpPr/>
            <p:nvPr/>
          </p:nvSpPr>
          <p:spPr>
            <a:xfrm>
              <a:off x="5526000" y="2011250"/>
              <a:ext cx="412975" cy="703250"/>
            </a:xfrm>
            <a:custGeom>
              <a:avLst/>
              <a:gdLst/>
              <a:ahLst/>
              <a:cxnLst/>
              <a:rect l="l" t="t" r="r" b="b"/>
              <a:pathLst>
                <a:path w="16519" h="28130" extrusionOk="0">
                  <a:moveTo>
                    <a:pt x="8460" y="0"/>
                  </a:moveTo>
                  <a:cubicBezTo>
                    <a:pt x="4632" y="0"/>
                    <a:pt x="127" y="2306"/>
                    <a:pt x="127" y="7128"/>
                  </a:cubicBezTo>
                  <a:cubicBezTo>
                    <a:pt x="127" y="10427"/>
                    <a:pt x="2094" y="12500"/>
                    <a:pt x="6007" y="14424"/>
                  </a:cubicBezTo>
                  <a:cubicBezTo>
                    <a:pt x="9877" y="16391"/>
                    <a:pt x="12817" y="17174"/>
                    <a:pt x="12817" y="21044"/>
                  </a:cubicBezTo>
                  <a:cubicBezTo>
                    <a:pt x="12817" y="23011"/>
                    <a:pt x="11696" y="26437"/>
                    <a:pt x="7339" y="26437"/>
                  </a:cubicBezTo>
                  <a:cubicBezTo>
                    <a:pt x="5605" y="26437"/>
                    <a:pt x="4209" y="25824"/>
                    <a:pt x="3131" y="24914"/>
                  </a:cubicBezTo>
                  <a:cubicBezTo>
                    <a:pt x="550" y="22482"/>
                    <a:pt x="593" y="20558"/>
                    <a:pt x="402" y="19839"/>
                  </a:cubicBezTo>
                  <a:lnTo>
                    <a:pt x="0" y="19839"/>
                  </a:lnTo>
                  <a:lnTo>
                    <a:pt x="127" y="25866"/>
                  </a:lnTo>
                  <a:cubicBezTo>
                    <a:pt x="1967" y="26966"/>
                    <a:pt x="4696" y="28129"/>
                    <a:pt x="7572" y="28129"/>
                  </a:cubicBezTo>
                  <a:lnTo>
                    <a:pt x="7741" y="28129"/>
                  </a:lnTo>
                  <a:cubicBezTo>
                    <a:pt x="12013" y="28066"/>
                    <a:pt x="16518" y="24893"/>
                    <a:pt x="16518" y="19902"/>
                  </a:cubicBezTo>
                  <a:cubicBezTo>
                    <a:pt x="16518" y="14509"/>
                    <a:pt x="12732" y="13261"/>
                    <a:pt x="8904" y="11273"/>
                  </a:cubicBezTo>
                  <a:cubicBezTo>
                    <a:pt x="5034" y="9391"/>
                    <a:pt x="3427" y="8418"/>
                    <a:pt x="3427" y="5880"/>
                  </a:cubicBezTo>
                  <a:cubicBezTo>
                    <a:pt x="3427" y="4146"/>
                    <a:pt x="4484" y="1608"/>
                    <a:pt x="7910" y="1608"/>
                  </a:cubicBezTo>
                  <a:cubicBezTo>
                    <a:pt x="8989" y="1608"/>
                    <a:pt x="9941" y="1883"/>
                    <a:pt x="10787" y="2327"/>
                  </a:cubicBezTo>
                  <a:cubicBezTo>
                    <a:pt x="13557" y="3871"/>
                    <a:pt x="13684" y="6049"/>
                    <a:pt x="14044" y="7424"/>
                  </a:cubicBezTo>
                  <a:lnTo>
                    <a:pt x="14446" y="7424"/>
                  </a:lnTo>
                  <a:lnTo>
                    <a:pt x="14213" y="1333"/>
                  </a:lnTo>
                  <a:cubicBezTo>
                    <a:pt x="12458" y="593"/>
                    <a:pt x="11062" y="254"/>
                    <a:pt x="10068" y="106"/>
                  </a:cubicBezTo>
                  <a:cubicBezTo>
                    <a:pt x="9475" y="43"/>
                    <a:pt x="8926" y="0"/>
                    <a:pt x="846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1"/>
            <p:cNvSpPr/>
            <p:nvPr/>
          </p:nvSpPr>
          <p:spPr>
            <a:xfrm>
              <a:off x="1106300" y="2016000"/>
              <a:ext cx="1034750" cy="1316050"/>
            </a:xfrm>
            <a:custGeom>
              <a:avLst/>
              <a:gdLst/>
              <a:ahLst/>
              <a:cxnLst/>
              <a:rect l="l" t="t" r="r" b="b"/>
              <a:pathLst>
                <a:path w="41390" h="52642" extrusionOk="0">
                  <a:moveTo>
                    <a:pt x="127" y="1"/>
                  </a:moveTo>
                  <a:lnTo>
                    <a:pt x="127" y="21108"/>
                  </a:lnTo>
                  <a:cubicBezTo>
                    <a:pt x="127" y="22229"/>
                    <a:pt x="0" y="30900"/>
                    <a:pt x="5436" y="39846"/>
                  </a:cubicBezTo>
                  <a:cubicBezTo>
                    <a:pt x="10300" y="47946"/>
                    <a:pt x="17576" y="51500"/>
                    <a:pt x="20685" y="52642"/>
                  </a:cubicBezTo>
                  <a:cubicBezTo>
                    <a:pt x="23815" y="51500"/>
                    <a:pt x="31069" y="47946"/>
                    <a:pt x="35954" y="39846"/>
                  </a:cubicBezTo>
                  <a:cubicBezTo>
                    <a:pt x="41390" y="30900"/>
                    <a:pt x="41263" y="22229"/>
                    <a:pt x="41263" y="21108"/>
                  </a:cubicBezTo>
                  <a:lnTo>
                    <a:pt x="41263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1"/>
            <p:cNvSpPr/>
            <p:nvPr/>
          </p:nvSpPr>
          <p:spPr>
            <a:xfrm>
              <a:off x="923875" y="2791125"/>
              <a:ext cx="1399075" cy="741325"/>
            </a:xfrm>
            <a:custGeom>
              <a:avLst/>
              <a:gdLst/>
              <a:ahLst/>
              <a:cxnLst/>
              <a:rect l="l" t="t" r="r" b="b"/>
              <a:pathLst>
                <a:path w="55963" h="29653" extrusionOk="0">
                  <a:moveTo>
                    <a:pt x="4971" y="1"/>
                  </a:moveTo>
                  <a:lnTo>
                    <a:pt x="4442" y="487"/>
                  </a:lnTo>
                  <a:lnTo>
                    <a:pt x="1" y="4484"/>
                  </a:lnTo>
                  <a:lnTo>
                    <a:pt x="85" y="4759"/>
                  </a:lnTo>
                  <a:cubicBezTo>
                    <a:pt x="1143" y="8143"/>
                    <a:pt x="2877" y="11612"/>
                    <a:pt x="4146" y="13917"/>
                  </a:cubicBezTo>
                  <a:lnTo>
                    <a:pt x="4421" y="14403"/>
                  </a:lnTo>
                  <a:lnTo>
                    <a:pt x="6261" y="12754"/>
                  </a:lnTo>
                  <a:cubicBezTo>
                    <a:pt x="6324" y="12881"/>
                    <a:pt x="6388" y="13008"/>
                    <a:pt x="6451" y="13135"/>
                  </a:cubicBezTo>
                  <a:cubicBezTo>
                    <a:pt x="11062" y="20473"/>
                    <a:pt x="17555" y="25824"/>
                    <a:pt x="25253" y="28658"/>
                  </a:cubicBezTo>
                  <a:lnTo>
                    <a:pt x="27982" y="29652"/>
                  </a:lnTo>
                  <a:lnTo>
                    <a:pt x="30731" y="28658"/>
                  </a:lnTo>
                  <a:cubicBezTo>
                    <a:pt x="38429" y="25824"/>
                    <a:pt x="44922" y="20473"/>
                    <a:pt x="49512" y="13135"/>
                  </a:cubicBezTo>
                  <a:cubicBezTo>
                    <a:pt x="49575" y="13029"/>
                    <a:pt x="49660" y="12881"/>
                    <a:pt x="49723" y="12754"/>
                  </a:cubicBezTo>
                  <a:lnTo>
                    <a:pt x="51542" y="14403"/>
                  </a:lnTo>
                  <a:lnTo>
                    <a:pt x="51817" y="13917"/>
                  </a:lnTo>
                  <a:cubicBezTo>
                    <a:pt x="53086" y="11633"/>
                    <a:pt x="54820" y="8186"/>
                    <a:pt x="55878" y="4738"/>
                  </a:cubicBezTo>
                  <a:lnTo>
                    <a:pt x="55962" y="4484"/>
                  </a:lnTo>
                  <a:lnTo>
                    <a:pt x="51013" y="1"/>
                  </a:lnTo>
                  <a:lnTo>
                    <a:pt x="50823" y="678"/>
                  </a:lnTo>
                  <a:cubicBezTo>
                    <a:pt x="50590" y="1502"/>
                    <a:pt x="50315" y="2285"/>
                    <a:pt x="50040" y="3046"/>
                  </a:cubicBezTo>
                  <a:lnTo>
                    <a:pt x="48264" y="1439"/>
                  </a:lnTo>
                  <a:lnTo>
                    <a:pt x="48052" y="2095"/>
                  </a:lnTo>
                  <a:cubicBezTo>
                    <a:pt x="47101" y="4886"/>
                    <a:pt x="45874" y="7530"/>
                    <a:pt x="44372" y="9899"/>
                  </a:cubicBezTo>
                  <a:cubicBezTo>
                    <a:pt x="40523" y="16095"/>
                    <a:pt x="35067" y="20600"/>
                    <a:pt x="28637" y="22948"/>
                  </a:cubicBezTo>
                  <a:cubicBezTo>
                    <a:pt x="28637" y="22948"/>
                    <a:pt x="28172" y="23117"/>
                    <a:pt x="27982" y="23181"/>
                  </a:cubicBezTo>
                  <a:cubicBezTo>
                    <a:pt x="27791" y="23117"/>
                    <a:pt x="27326" y="22948"/>
                    <a:pt x="27326" y="22948"/>
                  </a:cubicBezTo>
                  <a:cubicBezTo>
                    <a:pt x="20918" y="20600"/>
                    <a:pt x="15461" y="16095"/>
                    <a:pt x="11591" y="9899"/>
                  </a:cubicBezTo>
                  <a:cubicBezTo>
                    <a:pt x="10110" y="7530"/>
                    <a:pt x="8862" y="4907"/>
                    <a:pt x="7932" y="2095"/>
                  </a:cubicBezTo>
                  <a:lnTo>
                    <a:pt x="7720" y="1439"/>
                  </a:lnTo>
                  <a:lnTo>
                    <a:pt x="7213" y="1904"/>
                  </a:lnTo>
                  <a:lnTo>
                    <a:pt x="5944" y="3025"/>
                  </a:lnTo>
                  <a:cubicBezTo>
                    <a:pt x="5669" y="2285"/>
                    <a:pt x="5394" y="1502"/>
                    <a:pt x="5161" y="67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1"/>
            <p:cNvSpPr/>
            <p:nvPr/>
          </p:nvSpPr>
          <p:spPr>
            <a:xfrm>
              <a:off x="2026300" y="2241775"/>
              <a:ext cx="25400" cy="44450"/>
            </a:xfrm>
            <a:custGeom>
              <a:avLst/>
              <a:gdLst/>
              <a:ahLst/>
              <a:cxnLst/>
              <a:rect l="l" t="t" r="r" b="b"/>
              <a:pathLst>
                <a:path w="1016" h="1778" extrusionOk="0">
                  <a:moveTo>
                    <a:pt x="973" y="1"/>
                  </a:moveTo>
                  <a:cubicBezTo>
                    <a:pt x="656" y="170"/>
                    <a:pt x="381" y="424"/>
                    <a:pt x="212" y="741"/>
                  </a:cubicBezTo>
                  <a:cubicBezTo>
                    <a:pt x="64" y="995"/>
                    <a:pt x="0" y="1269"/>
                    <a:pt x="0" y="1566"/>
                  </a:cubicBezTo>
                  <a:cubicBezTo>
                    <a:pt x="0" y="1629"/>
                    <a:pt x="22" y="1714"/>
                    <a:pt x="22" y="1777"/>
                  </a:cubicBezTo>
                  <a:cubicBezTo>
                    <a:pt x="170" y="1650"/>
                    <a:pt x="339" y="1544"/>
                    <a:pt x="508" y="1481"/>
                  </a:cubicBezTo>
                  <a:cubicBezTo>
                    <a:pt x="635" y="1354"/>
                    <a:pt x="741" y="1206"/>
                    <a:pt x="825" y="1058"/>
                  </a:cubicBezTo>
                  <a:cubicBezTo>
                    <a:pt x="931" y="825"/>
                    <a:pt x="1016" y="529"/>
                    <a:pt x="1016" y="233"/>
                  </a:cubicBezTo>
                  <a:cubicBezTo>
                    <a:pt x="1016" y="170"/>
                    <a:pt x="994" y="64"/>
                    <a:pt x="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1"/>
            <p:cNvSpPr/>
            <p:nvPr/>
          </p:nvSpPr>
          <p:spPr>
            <a:xfrm>
              <a:off x="1943275" y="2386850"/>
              <a:ext cx="50800" cy="18125"/>
            </a:xfrm>
            <a:custGeom>
              <a:avLst/>
              <a:gdLst/>
              <a:ahLst/>
              <a:cxnLst/>
              <a:rect l="l" t="t" r="r" b="b"/>
              <a:pathLst>
                <a:path w="2032" h="725" extrusionOk="0">
                  <a:moveTo>
                    <a:pt x="1200" y="1"/>
                  </a:moveTo>
                  <a:cubicBezTo>
                    <a:pt x="1125" y="1"/>
                    <a:pt x="1050" y="5"/>
                    <a:pt x="974" y="14"/>
                  </a:cubicBezTo>
                  <a:cubicBezTo>
                    <a:pt x="614" y="77"/>
                    <a:pt x="297" y="267"/>
                    <a:pt x="1" y="521"/>
                  </a:cubicBezTo>
                  <a:cubicBezTo>
                    <a:pt x="289" y="657"/>
                    <a:pt x="576" y="724"/>
                    <a:pt x="864" y="724"/>
                  </a:cubicBezTo>
                  <a:cubicBezTo>
                    <a:pt x="936" y="724"/>
                    <a:pt x="1008" y="720"/>
                    <a:pt x="1080" y="712"/>
                  </a:cubicBezTo>
                  <a:cubicBezTo>
                    <a:pt x="1460" y="648"/>
                    <a:pt x="1777" y="479"/>
                    <a:pt x="2031" y="204"/>
                  </a:cubicBezTo>
                  <a:cubicBezTo>
                    <a:pt x="1777" y="69"/>
                    <a:pt x="1497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1"/>
            <p:cNvSpPr/>
            <p:nvPr/>
          </p:nvSpPr>
          <p:spPr>
            <a:xfrm>
              <a:off x="1923725" y="2359150"/>
              <a:ext cx="27000" cy="41800"/>
            </a:xfrm>
            <a:custGeom>
              <a:avLst/>
              <a:gdLst/>
              <a:ahLst/>
              <a:cxnLst/>
              <a:rect l="l" t="t" r="r" b="b"/>
              <a:pathLst>
                <a:path w="1080" h="1672" extrusionOk="0">
                  <a:moveTo>
                    <a:pt x="1058" y="1"/>
                  </a:moveTo>
                  <a:cubicBezTo>
                    <a:pt x="719" y="149"/>
                    <a:pt x="445" y="360"/>
                    <a:pt x="254" y="656"/>
                  </a:cubicBezTo>
                  <a:cubicBezTo>
                    <a:pt x="85" y="931"/>
                    <a:pt x="0" y="1249"/>
                    <a:pt x="0" y="1587"/>
                  </a:cubicBezTo>
                  <a:cubicBezTo>
                    <a:pt x="0" y="1629"/>
                    <a:pt x="0" y="1650"/>
                    <a:pt x="0" y="1671"/>
                  </a:cubicBezTo>
                  <a:cubicBezTo>
                    <a:pt x="339" y="1545"/>
                    <a:pt x="635" y="1333"/>
                    <a:pt x="804" y="1016"/>
                  </a:cubicBezTo>
                  <a:cubicBezTo>
                    <a:pt x="973" y="741"/>
                    <a:pt x="1079" y="445"/>
                    <a:pt x="1079" y="106"/>
                  </a:cubicBezTo>
                  <a:cubicBezTo>
                    <a:pt x="1079" y="64"/>
                    <a:pt x="1058" y="43"/>
                    <a:pt x="1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1"/>
            <p:cNvSpPr/>
            <p:nvPr/>
          </p:nvSpPr>
          <p:spPr>
            <a:xfrm>
              <a:off x="1954400" y="2339075"/>
              <a:ext cx="19050" cy="43900"/>
            </a:xfrm>
            <a:custGeom>
              <a:avLst/>
              <a:gdLst/>
              <a:ahLst/>
              <a:cxnLst/>
              <a:rect l="l" t="t" r="r" b="b"/>
              <a:pathLst>
                <a:path w="762" h="1756" extrusionOk="0">
                  <a:moveTo>
                    <a:pt x="656" y="0"/>
                  </a:moveTo>
                  <a:cubicBezTo>
                    <a:pt x="423" y="169"/>
                    <a:pt x="254" y="360"/>
                    <a:pt x="127" y="571"/>
                  </a:cubicBezTo>
                  <a:cubicBezTo>
                    <a:pt x="190" y="973"/>
                    <a:pt x="148" y="1375"/>
                    <a:pt x="0" y="1713"/>
                  </a:cubicBezTo>
                  <a:cubicBezTo>
                    <a:pt x="0" y="1713"/>
                    <a:pt x="0" y="1734"/>
                    <a:pt x="0" y="1755"/>
                  </a:cubicBezTo>
                  <a:cubicBezTo>
                    <a:pt x="85" y="1734"/>
                    <a:pt x="148" y="1692"/>
                    <a:pt x="233" y="1671"/>
                  </a:cubicBezTo>
                  <a:cubicBezTo>
                    <a:pt x="423" y="1480"/>
                    <a:pt x="571" y="1290"/>
                    <a:pt x="656" y="1036"/>
                  </a:cubicBezTo>
                  <a:cubicBezTo>
                    <a:pt x="719" y="867"/>
                    <a:pt x="761" y="677"/>
                    <a:pt x="761" y="486"/>
                  </a:cubicBezTo>
                  <a:cubicBezTo>
                    <a:pt x="761" y="338"/>
                    <a:pt x="698" y="169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1"/>
            <p:cNvSpPr/>
            <p:nvPr/>
          </p:nvSpPr>
          <p:spPr>
            <a:xfrm>
              <a:off x="1977125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381" y="0"/>
                  </a:moveTo>
                  <a:cubicBezTo>
                    <a:pt x="191" y="212"/>
                    <a:pt x="64" y="423"/>
                    <a:pt x="0" y="677"/>
                  </a:cubicBezTo>
                  <a:cubicBezTo>
                    <a:pt x="149" y="1058"/>
                    <a:pt x="191" y="1438"/>
                    <a:pt x="127" y="1819"/>
                  </a:cubicBezTo>
                  <a:cubicBezTo>
                    <a:pt x="127" y="1819"/>
                    <a:pt x="149" y="1840"/>
                    <a:pt x="149" y="1861"/>
                  </a:cubicBezTo>
                  <a:cubicBezTo>
                    <a:pt x="212" y="1819"/>
                    <a:pt x="297" y="1756"/>
                    <a:pt x="360" y="1713"/>
                  </a:cubicBezTo>
                  <a:cubicBezTo>
                    <a:pt x="508" y="1502"/>
                    <a:pt x="614" y="1269"/>
                    <a:pt x="614" y="994"/>
                  </a:cubicBezTo>
                  <a:cubicBezTo>
                    <a:pt x="635" y="952"/>
                    <a:pt x="635" y="910"/>
                    <a:pt x="635" y="867"/>
                  </a:cubicBezTo>
                  <a:cubicBezTo>
                    <a:pt x="635" y="550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1"/>
            <p:cNvSpPr/>
            <p:nvPr/>
          </p:nvSpPr>
          <p:spPr>
            <a:xfrm>
              <a:off x="1990875" y="2287250"/>
              <a:ext cx="16950" cy="46550"/>
            </a:xfrm>
            <a:custGeom>
              <a:avLst/>
              <a:gdLst/>
              <a:ahLst/>
              <a:cxnLst/>
              <a:rect l="l" t="t" r="r" b="b"/>
              <a:pathLst>
                <a:path w="678" h="1862" extrusionOk="0">
                  <a:moveTo>
                    <a:pt x="170" y="0"/>
                  </a:moveTo>
                  <a:cubicBezTo>
                    <a:pt x="64" y="233"/>
                    <a:pt x="0" y="466"/>
                    <a:pt x="0" y="719"/>
                  </a:cubicBezTo>
                  <a:cubicBezTo>
                    <a:pt x="191" y="1079"/>
                    <a:pt x="339" y="1439"/>
                    <a:pt x="360" y="1819"/>
                  </a:cubicBezTo>
                  <a:cubicBezTo>
                    <a:pt x="381" y="1819"/>
                    <a:pt x="381" y="1840"/>
                    <a:pt x="402" y="1862"/>
                  </a:cubicBezTo>
                  <a:cubicBezTo>
                    <a:pt x="445" y="1798"/>
                    <a:pt x="508" y="1735"/>
                    <a:pt x="571" y="1671"/>
                  </a:cubicBezTo>
                  <a:cubicBezTo>
                    <a:pt x="635" y="1502"/>
                    <a:pt x="677" y="1333"/>
                    <a:pt x="677" y="1142"/>
                  </a:cubicBezTo>
                  <a:cubicBezTo>
                    <a:pt x="677" y="1079"/>
                    <a:pt x="677" y="994"/>
                    <a:pt x="656" y="910"/>
                  </a:cubicBezTo>
                  <a:cubicBezTo>
                    <a:pt x="614" y="571"/>
                    <a:pt x="423" y="254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1"/>
            <p:cNvSpPr/>
            <p:nvPr/>
          </p:nvSpPr>
          <p:spPr>
            <a:xfrm>
              <a:off x="1996150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64" y="0"/>
                  </a:moveTo>
                  <a:cubicBezTo>
                    <a:pt x="43" y="148"/>
                    <a:pt x="1" y="275"/>
                    <a:pt x="1" y="402"/>
                  </a:cubicBezTo>
                  <a:cubicBezTo>
                    <a:pt x="1" y="529"/>
                    <a:pt x="22" y="635"/>
                    <a:pt x="43" y="762"/>
                  </a:cubicBezTo>
                  <a:cubicBezTo>
                    <a:pt x="360" y="1036"/>
                    <a:pt x="572" y="1375"/>
                    <a:pt x="678" y="1713"/>
                  </a:cubicBezTo>
                  <a:cubicBezTo>
                    <a:pt x="699" y="1734"/>
                    <a:pt x="720" y="1734"/>
                    <a:pt x="720" y="1756"/>
                  </a:cubicBezTo>
                  <a:cubicBezTo>
                    <a:pt x="762" y="1671"/>
                    <a:pt x="805" y="1608"/>
                    <a:pt x="868" y="1523"/>
                  </a:cubicBezTo>
                  <a:cubicBezTo>
                    <a:pt x="868" y="1481"/>
                    <a:pt x="868" y="1459"/>
                    <a:pt x="868" y="1417"/>
                  </a:cubicBezTo>
                  <a:cubicBezTo>
                    <a:pt x="868" y="1206"/>
                    <a:pt x="847" y="994"/>
                    <a:pt x="762" y="783"/>
                  </a:cubicBezTo>
                  <a:cubicBezTo>
                    <a:pt x="635" y="465"/>
                    <a:pt x="382" y="21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1"/>
            <p:cNvSpPr/>
            <p:nvPr/>
          </p:nvSpPr>
          <p:spPr>
            <a:xfrm>
              <a:off x="19935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0" y="1"/>
                  </a:moveTo>
                  <a:cubicBezTo>
                    <a:pt x="0" y="297"/>
                    <a:pt x="42" y="530"/>
                    <a:pt x="169" y="783"/>
                  </a:cubicBezTo>
                  <a:cubicBezTo>
                    <a:pt x="529" y="953"/>
                    <a:pt x="825" y="1249"/>
                    <a:pt x="1015" y="1566"/>
                  </a:cubicBezTo>
                  <a:lnTo>
                    <a:pt x="1058" y="1566"/>
                  </a:lnTo>
                  <a:cubicBezTo>
                    <a:pt x="1079" y="1481"/>
                    <a:pt x="1100" y="1397"/>
                    <a:pt x="1142" y="1333"/>
                  </a:cubicBezTo>
                  <a:cubicBezTo>
                    <a:pt x="1100" y="1058"/>
                    <a:pt x="1015" y="826"/>
                    <a:pt x="867" y="614"/>
                  </a:cubicBezTo>
                  <a:cubicBezTo>
                    <a:pt x="656" y="339"/>
                    <a:pt x="339" y="14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1"/>
            <p:cNvSpPr/>
            <p:nvPr/>
          </p:nvSpPr>
          <p:spPr>
            <a:xfrm>
              <a:off x="1983475" y="2202650"/>
              <a:ext cx="34375" cy="31750"/>
            </a:xfrm>
            <a:custGeom>
              <a:avLst/>
              <a:gdLst/>
              <a:ahLst/>
              <a:cxnLst/>
              <a:rect l="l" t="t" r="r" b="b"/>
              <a:pathLst>
                <a:path w="1375" h="1270" extrusionOk="0">
                  <a:moveTo>
                    <a:pt x="0" y="0"/>
                  </a:moveTo>
                  <a:cubicBezTo>
                    <a:pt x="85" y="254"/>
                    <a:pt x="169" y="487"/>
                    <a:pt x="339" y="677"/>
                  </a:cubicBezTo>
                  <a:cubicBezTo>
                    <a:pt x="719" y="804"/>
                    <a:pt x="1058" y="994"/>
                    <a:pt x="1312" y="1248"/>
                  </a:cubicBezTo>
                  <a:cubicBezTo>
                    <a:pt x="1333" y="1269"/>
                    <a:pt x="1354" y="1269"/>
                    <a:pt x="1375" y="1269"/>
                  </a:cubicBezTo>
                  <a:cubicBezTo>
                    <a:pt x="1375" y="1185"/>
                    <a:pt x="1375" y="1100"/>
                    <a:pt x="1375" y="1037"/>
                  </a:cubicBezTo>
                  <a:cubicBezTo>
                    <a:pt x="1290" y="783"/>
                    <a:pt x="1142" y="550"/>
                    <a:pt x="952" y="381"/>
                  </a:cubicBezTo>
                  <a:cubicBezTo>
                    <a:pt x="677" y="170"/>
                    <a:pt x="381" y="4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1"/>
            <p:cNvSpPr/>
            <p:nvPr/>
          </p:nvSpPr>
          <p:spPr>
            <a:xfrm>
              <a:off x="196655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74" y="1"/>
                  </a:moveTo>
                  <a:cubicBezTo>
                    <a:pt x="117" y="1"/>
                    <a:pt x="59" y="2"/>
                    <a:pt x="1" y="6"/>
                  </a:cubicBezTo>
                  <a:cubicBezTo>
                    <a:pt x="127" y="259"/>
                    <a:pt x="297" y="471"/>
                    <a:pt x="508" y="619"/>
                  </a:cubicBezTo>
                  <a:cubicBezTo>
                    <a:pt x="931" y="640"/>
                    <a:pt x="1269" y="746"/>
                    <a:pt x="1608" y="957"/>
                  </a:cubicBezTo>
                  <a:lnTo>
                    <a:pt x="1629" y="957"/>
                  </a:lnTo>
                  <a:cubicBezTo>
                    <a:pt x="1608" y="873"/>
                    <a:pt x="1608" y="788"/>
                    <a:pt x="1587" y="704"/>
                  </a:cubicBezTo>
                  <a:cubicBezTo>
                    <a:pt x="1439" y="471"/>
                    <a:pt x="1248" y="302"/>
                    <a:pt x="1037" y="196"/>
                  </a:cubicBezTo>
                  <a:cubicBezTo>
                    <a:pt x="769" y="53"/>
                    <a:pt x="48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1"/>
            <p:cNvSpPr/>
            <p:nvPr/>
          </p:nvSpPr>
          <p:spPr>
            <a:xfrm>
              <a:off x="1975000" y="2359300"/>
              <a:ext cx="46575" cy="21550"/>
            </a:xfrm>
            <a:custGeom>
              <a:avLst/>
              <a:gdLst/>
              <a:ahLst/>
              <a:cxnLst/>
              <a:rect l="l" t="t" r="r" b="b"/>
              <a:pathLst>
                <a:path w="1863" h="862" extrusionOk="0">
                  <a:moveTo>
                    <a:pt x="1374" y="1"/>
                  </a:moveTo>
                  <a:cubicBezTo>
                    <a:pt x="1161" y="1"/>
                    <a:pt x="955" y="37"/>
                    <a:pt x="762" y="122"/>
                  </a:cubicBezTo>
                  <a:cubicBezTo>
                    <a:pt x="466" y="248"/>
                    <a:pt x="212" y="502"/>
                    <a:pt x="1" y="777"/>
                  </a:cubicBezTo>
                  <a:cubicBezTo>
                    <a:pt x="191" y="777"/>
                    <a:pt x="382" y="820"/>
                    <a:pt x="551" y="862"/>
                  </a:cubicBezTo>
                  <a:cubicBezTo>
                    <a:pt x="720" y="862"/>
                    <a:pt x="868" y="820"/>
                    <a:pt x="1037" y="756"/>
                  </a:cubicBezTo>
                  <a:cubicBezTo>
                    <a:pt x="1376" y="629"/>
                    <a:pt x="1651" y="375"/>
                    <a:pt x="1862" y="58"/>
                  </a:cubicBezTo>
                  <a:cubicBezTo>
                    <a:pt x="1698" y="22"/>
                    <a:pt x="15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1"/>
            <p:cNvSpPr/>
            <p:nvPr/>
          </p:nvSpPr>
          <p:spPr>
            <a:xfrm>
              <a:off x="1999325" y="2323200"/>
              <a:ext cx="41800" cy="29100"/>
            </a:xfrm>
            <a:custGeom>
              <a:avLst/>
              <a:gdLst/>
              <a:ahLst/>
              <a:cxnLst/>
              <a:rect l="l" t="t" r="r" b="b"/>
              <a:pathLst>
                <a:path w="1672" h="1164" extrusionOk="0">
                  <a:moveTo>
                    <a:pt x="1672" y="1"/>
                  </a:moveTo>
                  <a:cubicBezTo>
                    <a:pt x="1270" y="1"/>
                    <a:pt x="910" y="106"/>
                    <a:pt x="614" y="318"/>
                  </a:cubicBezTo>
                  <a:cubicBezTo>
                    <a:pt x="339" y="529"/>
                    <a:pt x="128" y="825"/>
                    <a:pt x="1" y="1164"/>
                  </a:cubicBezTo>
                  <a:cubicBezTo>
                    <a:pt x="140" y="1133"/>
                    <a:pt x="279" y="1113"/>
                    <a:pt x="419" y="1113"/>
                  </a:cubicBezTo>
                  <a:cubicBezTo>
                    <a:pt x="470" y="1113"/>
                    <a:pt x="521" y="1116"/>
                    <a:pt x="572" y="1121"/>
                  </a:cubicBezTo>
                  <a:cubicBezTo>
                    <a:pt x="741" y="1058"/>
                    <a:pt x="889" y="995"/>
                    <a:pt x="1037" y="910"/>
                  </a:cubicBezTo>
                  <a:cubicBezTo>
                    <a:pt x="1333" y="698"/>
                    <a:pt x="1524" y="381"/>
                    <a:pt x="1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1"/>
            <p:cNvSpPr/>
            <p:nvPr/>
          </p:nvSpPr>
          <p:spPr>
            <a:xfrm>
              <a:off x="2017300" y="2283025"/>
              <a:ext cx="32825" cy="38075"/>
            </a:xfrm>
            <a:custGeom>
              <a:avLst/>
              <a:gdLst/>
              <a:ahLst/>
              <a:cxnLst/>
              <a:rect l="l" t="t" r="r" b="b"/>
              <a:pathLst>
                <a:path w="1313" h="1523" extrusionOk="0">
                  <a:moveTo>
                    <a:pt x="1312" y="0"/>
                  </a:moveTo>
                  <a:lnTo>
                    <a:pt x="1312" y="0"/>
                  </a:lnTo>
                  <a:cubicBezTo>
                    <a:pt x="974" y="106"/>
                    <a:pt x="635" y="275"/>
                    <a:pt x="382" y="550"/>
                  </a:cubicBezTo>
                  <a:cubicBezTo>
                    <a:pt x="170" y="825"/>
                    <a:pt x="43" y="1163"/>
                    <a:pt x="1" y="1523"/>
                  </a:cubicBezTo>
                  <a:cubicBezTo>
                    <a:pt x="170" y="1438"/>
                    <a:pt x="339" y="1375"/>
                    <a:pt x="530" y="1354"/>
                  </a:cubicBezTo>
                  <a:cubicBezTo>
                    <a:pt x="678" y="1248"/>
                    <a:pt x="826" y="1142"/>
                    <a:pt x="931" y="1015"/>
                  </a:cubicBezTo>
                  <a:cubicBezTo>
                    <a:pt x="1164" y="740"/>
                    <a:pt x="1270" y="402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1"/>
            <p:cNvSpPr/>
            <p:nvPr/>
          </p:nvSpPr>
          <p:spPr>
            <a:xfrm>
              <a:off x="2025250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656" y="0"/>
                  </a:moveTo>
                  <a:cubicBezTo>
                    <a:pt x="360" y="254"/>
                    <a:pt x="148" y="550"/>
                    <a:pt x="64" y="909"/>
                  </a:cubicBezTo>
                  <a:cubicBezTo>
                    <a:pt x="21" y="1057"/>
                    <a:pt x="0" y="1184"/>
                    <a:pt x="0" y="1332"/>
                  </a:cubicBezTo>
                  <a:cubicBezTo>
                    <a:pt x="0" y="1544"/>
                    <a:pt x="64" y="1734"/>
                    <a:pt x="148" y="1967"/>
                  </a:cubicBezTo>
                  <a:cubicBezTo>
                    <a:pt x="254" y="1798"/>
                    <a:pt x="381" y="1671"/>
                    <a:pt x="550" y="1565"/>
                  </a:cubicBezTo>
                  <a:cubicBezTo>
                    <a:pt x="635" y="1417"/>
                    <a:pt x="719" y="1248"/>
                    <a:pt x="761" y="1079"/>
                  </a:cubicBezTo>
                  <a:cubicBezTo>
                    <a:pt x="783" y="952"/>
                    <a:pt x="804" y="825"/>
                    <a:pt x="804" y="677"/>
                  </a:cubicBezTo>
                  <a:cubicBezTo>
                    <a:pt x="804" y="465"/>
                    <a:pt x="740" y="233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1"/>
            <p:cNvSpPr/>
            <p:nvPr/>
          </p:nvSpPr>
          <p:spPr>
            <a:xfrm>
              <a:off x="2013600" y="2164050"/>
              <a:ext cx="18000" cy="50250"/>
            </a:xfrm>
            <a:custGeom>
              <a:avLst/>
              <a:gdLst/>
              <a:ahLst/>
              <a:cxnLst/>
              <a:rect l="l" t="t" r="r" b="b"/>
              <a:pathLst>
                <a:path w="720" h="2010" extrusionOk="0">
                  <a:moveTo>
                    <a:pt x="360" y="1"/>
                  </a:moveTo>
                  <a:cubicBezTo>
                    <a:pt x="149" y="318"/>
                    <a:pt x="1" y="656"/>
                    <a:pt x="1" y="1016"/>
                  </a:cubicBezTo>
                  <a:lnTo>
                    <a:pt x="1" y="1037"/>
                  </a:lnTo>
                  <a:cubicBezTo>
                    <a:pt x="1" y="1375"/>
                    <a:pt x="128" y="1693"/>
                    <a:pt x="318" y="2010"/>
                  </a:cubicBezTo>
                  <a:cubicBezTo>
                    <a:pt x="403" y="1841"/>
                    <a:pt x="508" y="1671"/>
                    <a:pt x="614" y="1523"/>
                  </a:cubicBezTo>
                  <a:cubicBezTo>
                    <a:pt x="678" y="1375"/>
                    <a:pt x="720" y="1206"/>
                    <a:pt x="720" y="1016"/>
                  </a:cubicBezTo>
                  <a:cubicBezTo>
                    <a:pt x="720" y="656"/>
                    <a:pt x="572" y="318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1"/>
            <p:cNvSpPr/>
            <p:nvPr/>
          </p:nvSpPr>
          <p:spPr>
            <a:xfrm>
              <a:off x="199245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128" y="1"/>
                  </a:moveTo>
                  <a:cubicBezTo>
                    <a:pt x="43" y="212"/>
                    <a:pt x="1" y="445"/>
                    <a:pt x="1" y="677"/>
                  </a:cubicBezTo>
                  <a:cubicBezTo>
                    <a:pt x="1" y="825"/>
                    <a:pt x="22" y="952"/>
                    <a:pt x="43" y="1079"/>
                  </a:cubicBezTo>
                  <a:cubicBezTo>
                    <a:pt x="85" y="1396"/>
                    <a:pt x="297" y="1693"/>
                    <a:pt x="572" y="1946"/>
                  </a:cubicBezTo>
                  <a:cubicBezTo>
                    <a:pt x="593" y="1756"/>
                    <a:pt x="656" y="1587"/>
                    <a:pt x="741" y="1396"/>
                  </a:cubicBezTo>
                  <a:cubicBezTo>
                    <a:pt x="762" y="1354"/>
                    <a:pt x="762" y="1333"/>
                    <a:pt x="762" y="1291"/>
                  </a:cubicBezTo>
                  <a:cubicBezTo>
                    <a:pt x="762" y="1164"/>
                    <a:pt x="741" y="1037"/>
                    <a:pt x="720" y="910"/>
                  </a:cubicBezTo>
                  <a:cubicBezTo>
                    <a:pt x="635" y="550"/>
                    <a:pt x="403" y="254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1"/>
            <p:cNvSpPr/>
            <p:nvPr/>
          </p:nvSpPr>
          <p:spPr>
            <a:xfrm>
              <a:off x="1944350" y="2156450"/>
              <a:ext cx="46025" cy="16625"/>
            </a:xfrm>
            <a:custGeom>
              <a:avLst/>
              <a:gdLst/>
              <a:ahLst/>
              <a:cxnLst/>
              <a:rect l="l" t="t" r="r" b="b"/>
              <a:pathLst>
                <a:path w="1841" h="665" extrusionOk="0">
                  <a:moveTo>
                    <a:pt x="643" y="0"/>
                  </a:moveTo>
                  <a:cubicBezTo>
                    <a:pt x="432" y="0"/>
                    <a:pt x="216" y="38"/>
                    <a:pt x="0" y="114"/>
                  </a:cubicBezTo>
                  <a:cubicBezTo>
                    <a:pt x="191" y="326"/>
                    <a:pt x="402" y="474"/>
                    <a:pt x="614" y="601"/>
                  </a:cubicBezTo>
                  <a:cubicBezTo>
                    <a:pt x="783" y="567"/>
                    <a:pt x="949" y="550"/>
                    <a:pt x="1110" y="550"/>
                  </a:cubicBezTo>
                  <a:cubicBezTo>
                    <a:pt x="1351" y="550"/>
                    <a:pt x="1582" y="588"/>
                    <a:pt x="1798" y="664"/>
                  </a:cubicBezTo>
                  <a:cubicBezTo>
                    <a:pt x="1819" y="664"/>
                    <a:pt x="1819" y="664"/>
                    <a:pt x="1840" y="643"/>
                  </a:cubicBezTo>
                  <a:cubicBezTo>
                    <a:pt x="1798" y="580"/>
                    <a:pt x="1777" y="495"/>
                    <a:pt x="1734" y="410"/>
                  </a:cubicBezTo>
                  <a:cubicBezTo>
                    <a:pt x="1544" y="241"/>
                    <a:pt x="1311" y="114"/>
                    <a:pt x="1058" y="51"/>
                  </a:cubicBezTo>
                  <a:cubicBezTo>
                    <a:pt x="922" y="17"/>
                    <a:pt x="784" y="0"/>
                    <a:pt x="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1"/>
            <p:cNvSpPr/>
            <p:nvPr/>
          </p:nvSpPr>
          <p:spPr>
            <a:xfrm>
              <a:off x="1961800" y="2107475"/>
              <a:ext cx="24350" cy="45500"/>
            </a:xfrm>
            <a:custGeom>
              <a:avLst/>
              <a:gdLst/>
              <a:ahLst/>
              <a:cxnLst/>
              <a:rect l="l" t="t" r="r" b="b"/>
              <a:pathLst>
                <a:path w="974" h="1820" extrusionOk="0">
                  <a:moveTo>
                    <a:pt x="21" y="1"/>
                  </a:moveTo>
                  <a:cubicBezTo>
                    <a:pt x="21" y="85"/>
                    <a:pt x="0" y="191"/>
                    <a:pt x="0" y="276"/>
                  </a:cubicBezTo>
                  <a:cubicBezTo>
                    <a:pt x="0" y="572"/>
                    <a:pt x="42" y="825"/>
                    <a:pt x="169" y="1079"/>
                  </a:cubicBezTo>
                  <a:cubicBezTo>
                    <a:pt x="339" y="1375"/>
                    <a:pt x="592" y="1629"/>
                    <a:pt x="910" y="1819"/>
                  </a:cubicBezTo>
                  <a:cubicBezTo>
                    <a:pt x="910" y="1608"/>
                    <a:pt x="931" y="1418"/>
                    <a:pt x="973" y="1227"/>
                  </a:cubicBezTo>
                  <a:cubicBezTo>
                    <a:pt x="931" y="1058"/>
                    <a:pt x="888" y="910"/>
                    <a:pt x="804" y="762"/>
                  </a:cubicBezTo>
                  <a:cubicBezTo>
                    <a:pt x="656" y="424"/>
                    <a:pt x="360" y="19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1"/>
            <p:cNvSpPr/>
            <p:nvPr/>
          </p:nvSpPr>
          <p:spPr>
            <a:xfrm>
              <a:off x="1926900" y="2117000"/>
              <a:ext cx="38625" cy="30150"/>
            </a:xfrm>
            <a:custGeom>
              <a:avLst/>
              <a:gdLst/>
              <a:ahLst/>
              <a:cxnLst/>
              <a:rect l="l" t="t" r="r" b="b"/>
              <a:pathLst>
                <a:path w="1545" h="1206" extrusionOk="0">
                  <a:moveTo>
                    <a:pt x="0" y="0"/>
                  </a:moveTo>
                  <a:cubicBezTo>
                    <a:pt x="127" y="360"/>
                    <a:pt x="339" y="677"/>
                    <a:pt x="614" y="889"/>
                  </a:cubicBezTo>
                  <a:cubicBezTo>
                    <a:pt x="867" y="1079"/>
                    <a:pt x="1206" y="1185"/>
                    <a:pt x="1544" y="1206"/>
                  </a:cubicBezTo>
                  <a:cubicBezTo>
                    <a:pt x="1438" y="1100"/>
                    <a:pt x="1354" y="973"/>
                    <a:pt x="1290" y="825"/>
                  </a:cubicBezTo>
                  <a:cubicBezTo>
                    <a:pt x="1206" y="698"/>
                    <a:pt x="1164" y="571"/>
                    <a:pt x="1121" y="423"/>
                  </a:cubicBezTo>
                  <a:cubicBezTo>
                    <a:pt x="1100" y="381"/>
                    <a:pt x="1058" y="360"/>
                    <a:pt x="1015" y="318"/>
                  </a:cubicBezTo>
                  <a:cubicBezTo>
                    <a:pt x="719" y="106"/>
                    <a:pt x="38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1"/>
            <p:cNvSpPr/>
            <p:nvPr/>
          </p:nvSpPr>
          <p:spPr>
            <a:xfrm>
              <a:off x="1816400" y="2077350"/>
              <a:ext cx="115800" cy="366950"/>
            </a:xfrm>
            <a:custGeom>
              <a:avLst/>
              <a:gdLst/>
              <a:ahLst/>
              <a:cxnLst/>
              <a:rect l="l" t="t" r="r" b="b"/>
              <a:pathLst>
                <a:path w="4632" h="14678" extrusionOk="0">
                  <a:moveTo>
                    <a:pt x="2327" y="0"/>
                  </a:moveTo>
                  <a:lnTo>
                    <a:pt x="2178" y="317"/>
                  </a:lnTo>
                  <a:cubicBezTo>
                    <a:pt x="1629" y="1438"/>
                    <a:pt x="1544" y="2559"/>
                    <a:pt x="1544" y="3511"/>
                  </a:cubicBezTo>
                  <a:lnTo>
                    <a:pt x="1544" y="10511"/>
                  </a:lnTo>
                  <a:lnTo>
                    <a:pt x="994" y="10511"/>
                  </a:lnTo>
                  <a:cubicBezTo>
                    <a:pt x="846" y="10511"/>
                    <a:pt x="867" y="10427"/>
                    <a:pt x="909" y="10342"/>
                  </a:cubicBezTo>
                  <a:cubicBezTo>
                    <a:pt x="909" y="10321"/>
                    <a:pt x="952" y="10258"/>
                    <a:pt x="952" y="10194"/>
                  </a:cubicBezTo>
                  <a:cubicBezTo>
                    <a:pt x="952" y="9961"/>
                    <a:pt x="761" y="9771"/>
                    <a:pt x="550" y="9771"/>
                  </a:cubicBezTo>
                  <a:cubicBezTo>
                    <a:pt x="338" y="9771"/>
                    <a:pt x="127" y="9983"/>
                    <a:pt x="127" y="10194"/>
                  </a:cubicBezTo>
                  <a:cubicBezTo>
                    <a:pt x="127" y="10469"/>
                    <a:pt x="360" y="10786"/>
                    <a:pt x="846" y="10786"/>
                  </a:cubicBezTo>
                  <a:lnTo>
                    <a:pt x="1755" y="10786"/>
                  </a:lnTo>
                  <a:cubicBezTo>
                    <a:pt x="1629" y="11125"/>
                    <a:pt x="1544" y="11590"/>
                    <a:pt x="1544" y="12119"/>
                  </a:cubicBezTo>
                  <a:cubicBezTo>
                    <a:pt x="1544" y="12774"/>
                    <a:pt x="1671" y="13345"/>
                    <a:pt x="1882" y="13705"/>
                  </a:cubicBezTo>
                  <a:cubicBezTo>
                    <a:pt x="1184" y="13578"/>
                    <a:pt x="656" y="13409"/>
                    <a:pt x="169" y="13155"/>
                  </a:cubicBezTo>
                  <a:lnTo>
                    <a:pt x="127" y="13134"/>
                  </a:lnTo>
                  <a:lnTo>
                    <a:pt x="0" y="13430"/>
                  </a:lnTo>
                  <a:lnTo>
                    <a:pt x="21" y="13451"/>
                  </a:lnTo>
                  <a:cubicBezTo>
                    <a:pt x="465" y="13684"/>
                    <a:pt x="867" y="13789"/>
                    <a:pt x="1375" y="13916"/>
                  </a:cubicBezTo>
                  <a:cubicBezTo>
                    <a:pt x="1375" y="13916"/>
                    <a:pt x="1777" y="13980"/>
                    <a:pt x="2052" y="14022"/>
                  </a:cubicBezTo>
                  <a:cubicBezTo>
                    <a:pt x="1967" y="14086"/>
                    <a:pt x="1925" y="14191"/>
                    <a:pt x="1925" y="14297"/>
                  </a:cubicBezTo>
                  <a:cubicBezTo>
                    <a:pt x="1925" y="14509"/>
                    <a:pt x="2094" y="14678"/>
                    <a:pt x="2305" y="14678"/>
                  </a:cubicBezTo>
                  <a:cubicBezTo>
                    <a:pt x="2517" y="14678"/>
                    <a:pt x="2686" y="14509"/>
                    <a:pt x="2686" y="14297"/>
                  </a:cubicBezTo>
                  <a:cubicBezTo>
                    <a:pt x="2686" y="14191"/>
                    <a:pt x="2644" y="14086"/>
                    <a:pt x="2580" y="14022"/>
                  </a:cubicBezTo>
                  <a:cubicBezTo>
                    <a:pt x="2834" y="13980"/>
                    <a:pt x="3215" y="13916"/>
                    <a:pt x="3215" y="13916"/>
                  </a:cubicBezTo>
                  <a:cubicBezTo>
                    <a:pt x="3722" y="13789"/>
                    <a:pt x="4167" y="13684"/>
                    <a:pt x="4589" y="13451"/>
                  </a:cubicBezTo>
                  <a:lnTo>
                    <a:pt x="4632" y="13430"/>
                  </a:lnTo>
                  <a:lnTo>
                    <a:pt x="4505" y="13134"/>
                  </a:lnTo>
                  <a:lnTo>
                    <a:pt x="4463" y="13155"/>
                  </a:lnTo>
                  <a:cubicBezTo>
                    <a:pt x="3976" y="13409"/>
                    <a:pt x="3447" y="13578"/>
                    <a:pt x="2771" y="13684"/>
                  </a:cubicBezTo>
                  <a:cubicBezTo>
                    <a:pt x="2961" y="13324"/>
                    <a:pt x="3088" y="12774"/>
                    <a:pt x="3088" y="12119"/>
                  </a:cubicBezTo>
                  <a:cubicBezTo>
                    <a:pt x="3088" y="11590"/>
                    <a:pt x="3003" y="11125"/>
                    <a:pt x="2876" y="10786"/>
                  </a:cubicBezTo>
                  <a:lnTo>
                    <a:pt x="3786" y="10786"/>
                  </a:lnTo>
                  <a:cubicBezTo>
                    <a:pt x="4293" y="10786"/>
                    <a:pt x="4526" y="10490"/>
                    <a:pt x="4526" y="10194"/>
                  </a:cubicBezTo>
                  <a:cubicBezTo>
                    <a:pt x="4526" y="9983"/>
                    <a:pt x="4336" y="9771"/>
                    <a:pt x="4103" y="9771"/>
                  </a:cubicBezTo>
                  <a:cubicBezTo>
                    <a:pt x="3870" y="9771"/>
                    <a:pt x="3701" y="9961"/>
                    <a:pt x="3701" y="10194"/>
                  </a:cubicBezTo>
                  <a:cubicBezTo>
                    <a:pt x="3701" y="10258"/>
                    <a:pt x="3722" y="10321"/>
                    <a:pt x="3744" y="10342"/>
                  </a:cubicBezTo>
                  <a:cubicBezTo>
                    <a:pt x="3765" y="10427"/>
                    <a:pt x="3786" y="10511"/>
                    <a:pt x="3638" y="10511"/>
                  </a:cubicBezTo>
                  <a:lnTo>
                    <a:pt x="3088" y="10511"/>
                  </a:lnTo>
                  <a:lnTo>
                    <a:pt x="3088" y="3511"/>
                  </a:lnTo>
                  <a:cubicBezTo>
                    <a:pt x="3088" y="2559"/>
                    <a:pt x="3003" y="1438"/>
                    <a:pt x="2496" y="317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1"/>
            <p:cNvSpPr/>
            <p:nvPr/>
          </p:nvSpPr>
          <p:spPr>
            <a:xfrm>
              <a:off x="1776200" y="2339075"/>
              <a:ext cx="18525" cy="43900"/>
            </a:xfrm>
            <a:custGeom>
              <a:avLst/>
              <a:gdLst/>
              <a:ahLst/>
              <a:cxnLst/>
              <a:rect l="l" t="t" r="r" b="b"/>
              <a:pathLst>
                <a:path w="741" h="1756" extrusionOk="0">
                  <a:moveTo>
                    <a:pt x="106" y="0"/>
                  </a:moveTo>
                  <a:cubicBezTo>
                    <a:pt x="64" y="169"/>
                    <a:pt x="1" y="338"/>
                    <a:pt x="1" y="486"/>
                  </a:cubicBezTo>
                  <a:cubicBezTo>
                    <a:pt x="1" y="677"/>
                    <a:pt x="43" y="867"/>
                    <a:pt x="85" y="1036"/>
                  </a:cubicBezTo>
                  <a:cubicBezTo>
                    <a:pt x="149" y="1290"/>
                    <a:pt x="297" y="1480"/>
                    <a:pt x="487" y="1671"/>
                  </a:cubicBezTo>
                  <a:cubicBezTo>
                    <a:pt x="572" y="1692"/>
                    <a:pt x="656" y="1734"/>
                    <a:pt x="720" y="1755"/>
                  </a:cubicBezTo>
                  <a:cubicBezTo>
                    <a:pt x="720" y="1734"/>
                    <a:pt x="720" y="1713"/>
                    <a:pt x="741" y="1692"/>
                  </a:cubicBezTo>
                  <a:cubicBezTo>
                    <a:pt x="593" y="1375"/>
                    <a:pt x="529" y="973"/>
                    <a:pt x="593" y="571"/>
                  </a:cubicBezTo>
                  <a:cubicBezTo>
                    <a:pt x="466" y="360"/>
                    <a:pt x="297" y="169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1"/>
            <p:cNvSpPr/>
            <p:nvPr/>
          </p:nvSpPr>
          <p:spPr>
            <a:xfrm>
              <a:off x="174130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471" y="1"/>
                  </a:moveTo>
                  <a:cubicBezTo>
                    <a:pt x="1181" y="1"/>
                    <a:pt x="882" y="53"/>
                    <a:pt x="614" y="196"/>
                  </a:cubicBezTo>
                  <a:cubicBezTo>
                    <a:pt x="382" y="302"/>
                    <a:pt x="191" y="471"/>
                    <a:pt x="43" y="704"/>
                  </a:cubicBezTo>
                  <a:cubicBezTo>
                    <a:pt x="43" y="788"/>
                    <a:pt x="22" y="873"/>
                    <a:pt x="1" y="957"/>
                  </a:cubicBezTo>
                  <a:lnTo>
                    <a:pt x="43" y="957"/>
                  </a:lnTo>
                  <a:cubicBezTo>
                    <a:pt x="360" y="746"/>
                    <a:pt x="741" y="640"/>
                    <a:pt x="1164" y="619"/>
                  </a:cubicBezTo>
                  <a:cubicBezTo>
                    <a:pt x="1354" y="471"/>
                    <a:pt x="1524" y="259"/>
                    <a:pt x="1629" y="6"/>
                  </a:cubicBezTo>
                  <a:cubicBezTo>
                    <a:pt x="1577" y="2"/>
                    <a:pt x="1524" y="1"/>
                    <a:pt x="1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1"/>
            <p:cNvSpPr/>
            <p:nvPr/>
          </p:nvSpPr>
          <p:spPr>
            <a:xfrm>
              <a:off x="1756650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254" y="0"/>
                  </a:moveTo>
                  <a:cubicBezTo>
                    <a:pt x="85" y="275"/>
                    <a:pt x="0" y="550"/>
                    <a:pt x="0" y="867"/>
                  </a:cubicBezTo>
                  <a:cubicBezTo>
                    <a:pt x="0" y="910"/>
                    <a:pt x="0" y="952"/>
                    <a:pt x="0" y="994"/>
                  </a:cubicBezTo>
                  <a:cubicBezTo>
                    <a:pt x="21" y="1269"/>
                    <a:pt x="127" y="1502"/>
                    <a:pt x="275" y="1713"/>
                  </a:cubicBezTo>
                  <a:cubicBezTo>
                    <a:pt x="339" y="1756"/>
                    <a:pt x="402" y="1819"/>
                    <a:pt x="487" y="1861"/>
                  </a:cubicBezTo>
                  <a:cubicBezTo>
                    <a:pt x="487" y="1840"/>
                    <a:pt x="487" y="1819"/>
                    <a:pt x="508" y="1819"/>
                  </a:cubicBezTo>
                  <a:cubicBezTo>
                    <a:pt x="444" y="1438"/>
                    <a:pt x="465" y="1058"/>
                    <a:pt x="635" y="677"/>
                  </a:cubicBezTo>
                  <a:cubicBezTo>
                    <a:pt x="550" y="423"/>
                    <a:pt x="423" y="212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1"/>
            <p:cNvSpPr/>
            <p:nvPr/>
          </p:nvSpPr>
          <p:spPr>
            <a:xfrm>
              <a:off x="1740775" y="2287250"/>
              <a:ext cx="18000" cy="46550"/>
            </a:xfrm>
            <a:custGeom>
              <a:avLst/>
              <a:gdLst/>
              <a:ahLst/>
              <a:cxnLst/>
              <a:rect l="l" t="t" r="r" b="b"/>
              <a:pathLst>
                <a:path w="720" h="1862" extrusionOk="0">
                  <a:moveTo>
                    <a:pt x="508" y="0"/>
                  </a:moveTo>
                  <a:cubicBezTo>
                    <a:pt x="254" y="254"/>
                    <a:pt x="85" y="571"/>
                    <a:pt x="22" y="910"/>
                  </a:cubicBezTo>
                  <a:cubicBezTo>
                    <a:pt x="22" y="994"/>
                    <a:pt x="1" y="1079"/>
                    <a:pt x="1" y="1142"/>
                  </a:cubicBezTo>
                  <a:cubicBezTo>
                    <a:pt x="1" y="1333"/>
                    <a:pt x="43" y="1502"/>
                    <a:pt x="106" y="1671"/>
                  </a:cubicBezTo>
                  <a:cubicBezTo>
                    <a:pt x="170" y="1735"/>
                    <a:pt x="233" y="1798"/>
                    <a:pt x="297" y="1862"/>
                  </a:cubicBezTo>
                  <a:cubicBezTo>
                    <a:pt x="297" y="1840"/>
                    <a:pt x="318" y="1819"/>
                    <a:pt x="318" y="1819"/>
                  </a:cubicBezTo>
                  <a:cubicBezTo>
                    <a:pt x="339" y="1439"/>
                    <a:pt x="487" y="1079"/>
                    <a:pt x="720" y="719"/>
                  </a:cubicBezTo>
                  <a:cubicBezTo>
                    <a:pt x="720" y="466"/>
                    <a:pt x="635" y="233"/>
                    <a:pt x="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1"/>
            <p:cNvSpPr/>
            <p:nvPr/>
          </p:nvSpPr>
          <p:spPr>
            <a:xfrm>
              <a:off x="1730725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805" y="0"/>
                  </a:moveTo>
                  <a:cubicBezTo>
                    <a:pt x="508" y="212"/>
                    <a:pt x="255" y="465"/>
                    <a:pt x="128" y="783"/>
                  </a:cubicBezTo>
                  <a:cubicBezTo>
                    <a:pt x="43" y="994"/>
                    <a:pt x="1" y="1206"/>
                    <a:pt x="1" y="1417"/>
                  </a:cubicBezTo>
                  <a:cubicBezTo>
                    <a:pt x="1" y="1459"/>
                    <a:pt x="1" y="1481"/>
                    <a:pt x="22" y="1523"/>
                  </a:cubicBezTo>
                  <a:cubicBezTo>
                    <a:pt x="64" y="1608"/>
                    <a:pt x="107" y="1671"/>
                    <a:pt x="149" y="1756"/>
                  </a:cubicBezTo>
                  <a:cubicBezTo>
                    <a:pt x="170" y="1734"/>
                    <a:pt x="170" y="1734"/>
                    <a:pt x="191" y="1713"/>
                  </a:cubicBezTo>
                  <a:cubicBezTo>
                    <a:pt x="297" y="1375"/>
                    <a:pt x="530" y="1036"/>
                    <a:pt x="826" y="762"/>
                  </a:cubicBezTo>
                  <a:cubicBezTo>
                    <a:pt x="868" y="635"/>
                    <a:pt x="868" y="529"/>
                    <a:pt x="868" y="402"/>
                  </a:cubicBezTo>
                  <a:cubicBezTo>
                    <a:pt x="868" y="275"/>
                    <a:pt x="826" y="148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1"/>
            <p:cNvSpPr/>
            <p:nvPr/>
          </p:nvSpPr>
          <p:spPr>
            <a:xfrm>
              <a:off x="1730725" y="2202650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397" h="1270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037" y="43"/>
                    <a:pt x="699" y="170"/>
                    <a:pt x="445" y="381"/>
                  </a:cubicBezTo>
                  <a:cubicBezTo>
                    <a:pt x="233" y="550"/>
                    <a:pt x="85" y="762"/>
                    <a:pt x="1" y="1037"/>
                  </a:cubicBezTo>
                  <a:cubicBezTo>
                    <a:pt x="1" y="1100"/>
                    <a:pt x="22" y="1185"/>
                    <a:pt x="22" y="1269"/>
                  </a:cubicBezTo>
                  <a:cubicBezTo>
                    <a:pt x="22" y="1269"/>
                    <a:pt x="43" y="1269"/>
                    <a:pt x="64" y="1248"/>
                  </a:cubicBezTo>
                  <a:cubicBezTo>
                    <a:pt x="339" y="994"/>
                    <a:pt x="678" y="804"/>
                    <a:pt x="1079" y="677"/>
                  </a:cubicBezTo>
                  <a:cubicBezTo>
                    <a:pt x="1228" y="487"/>
                    <a:pt x="1333" y="254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1"/>
            <p:cNvSpPr/>
            <p:nvPr/>
          </p:nvSpPr>
          <p:spPr>
            <a:xfrm>
              <a:off x="17270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1143" y="1"/>
                  </a:moveTo>
                  <a:lnTo>
                    <a:pt x="1143" y="1"/>
                  </a:lnTo>
                  <a:cubicBezTo>
                    <a:pt x="783" y="149"/>
                    <a:pt x="466" y="339"/>
                    <a:pt x="276" y="614"/>
                  </a:cubicBezTo>
                  <a:cubicBezTo>
                    <a:pt x="128" y="826"/>
                    <a:pt x="43" y="1058"/>
                    <a:pt x="1" y="1333"/>
                  </a:cubicBezTo>
                  <a:cubicBezTo>
                    <a:pt x="22" y="1397"/>
                    <a:pt x="43" y="1481"/>
                    <a:pt x="64" y="1566"/>
                  </a:cubicBezTo>
                  <a:lnTo>
                    <a:pt x="107" y="1566"/>
                  </a:lnTo>
                  <a:cubicBezTo>
                    <a:pt x="318" y="1249"/>
                    <a:pt x="593" y="953"/>
                    <a:pt x="953" y="762"/>
                  </a:cubicBezTo>
                  <a:cubicBezTo>
                    <a:pt x="1079" y="530"/>
                    <a:pt x="1143" y="297"/>
                    <a:pt x="1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1"/>
            <p:cNvSpPr/>
            <p:nvPr/>
          </p:nvSpPr>
          <p:spPr>
            <a:xfrm>
              <a:off x="1698475" y="2283025"/>
              <a:ext cx="32800" cy="38075"/>
            </a:xfrm>
            <a:custGeom>
              <a:avLst/>
              <a:gdLst/>
              <a:ahLst/>
              <a:cxnLst/>
              <a:rect l="l" t="t" r="r" b="b"/>
              <a:pathLst>
                <a:path w="1312" h="1523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02"/>
                    <a:pt x="170" y="740"/>
                    <a:pt x="424" y="1015"/>
                  </a:cubicBezTo>
                  <a:cubicBezTo>
                    <a:pt x="529" y="1142"/>
                    <a:pt x="678" y="1248"/>
                    <a:pt x="826" y="1354"/>
                  </a:cubicBezTo>
                  <a:cubicBezTo>
                    <a:pt x="1016" y="1375"/>
                    <a:pt x="1164" y="1438"/>
                    <a:pt x="1312" y="1523"/>
                  </a:cubicBezTo>
                  <a:cubicBezTo>
                    <a:pt x="1270" y="1163"/>
                    <a:pt x="1164" y="825"/>
                    <a:pt x="952" y="550"/>
                  </a:cubicBezTo>
                  <a:cubicBezTo>
                    <a:pt x="720" y="275"/>
                    <a:pt x="381" y="10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1"/>
            <p:cNvSpPr/>
            <p:nvPr/>
          </p:nvSpPr>
          <p:spPr>
            <a:xfrm>
              <a:off x="1708525" y="2323200"/>
              <a:ext cx="40750" cy="29100"/>
            </a:xfrm>
            <a:custGeom>
              <a:avLst/>
              <a:gdLst/>
              <a:ahLst/>
              <a:cxnLst/>
              <a:rect l="l" t="t" r="r" b="b"/>
              <a:pathLst>
                <a:path w="1630" h="1164" extrusionOk="0">
                  <a:moveTo>
                    <a:pt x="1" y="1"/>
                  </a:moveTo>
                  <a:cubicBezTo>
                    <a:pt x="127" y="381"/>
                    <a:pt x="339" y="698"/>
                    <a:pt x="635" y="910"/>
                  </a:cubicBezTo>
                  <a:cubicBezTo>
                    <a:pt x="762" y="995"/>
                    <a:pt x="910" y="1058"/>
                    <a:pt x="1058" y="1121"/>
                  </a:cubicBezTo>
                  <a:cubicBezTo>
                    <a:pt x="1115" y="1116"/>
                    <a:pt x="1170" y="1113"/>
                    <a:pt x="1224" y="1113"/>
                  </a:cubicBezTo>
                  <a:cubicBezTo>
                    <a:pt x="1370" y="1113"/>
                    <a:pt x="1505" y="1133"/>
                    <a:pt x="1629" y="1164"/>
                  </a:cubicBezTo>
                  <a:cubicBezTo>
                    <a:pt x="1502" y="825"/>
                    <a:pt x="1312" y="529"/>
                    <a:pt x="1016" y="318"/>
                  </a:cubicBezTo>
                  <a:cubicBezTo>
                    <a:pt x="741" y="106"/>
                    <a:pt x="402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1"/>
            <p:cNvSpPr/>
            <p:nvPr/>
          </p:nvSpPr>
          <p:spPr>
            <a:xfrm>
              <a:off x="1727550" y="2359300"/>
              <a:ext cx="47100" cy="21550"/>
            </a:xfrm>
            <a:custGeom>
              <a:avLst/>
              <a:gdLst/>
              <a:ahLst/>
              <a:cxnLst/>
              <a:rect l="l" t="t" r="r" b="b"/>
              <a:pathLst>
                <a:path w="1884" h="862" extrusionOk="0">
                  <a:moveTo>
                    <a:pt x="472" y="1"/>
                  </a:moveTo>
                  <a:cubicBezTo>
                    <a:pt x="314" y="1"/>
                    <a:pt x="156" y="22"/>
                    <a:pt x="1" y="58"/>
                  </a:cubicBezTo>
                  <a:cubicBezTo>
                    <a:pt x="212" y="375"/>
                    <a:pt x="466" y="629"/>
                    <a:pt x="805" y="756"/>
                  </a:cubicBezTo>
                  <a:cubicBezTo>
                    <a:pt x="974" y="820"/>
                    <a:pt x="1143" y="862"/>
                    <a:pt x="1333" y="862"/>
                  </a:cubicBezTo>
                  <a:cubicBezTo>
                    <a:pt x="1503" y="820"/>
                    <a:pt x="1693" y="777"/>
                    <a:pt x="1883" y="777"/>
                  </a:cubicBezTo>
                  <a:cubicBezTo>
                    <a:pt x="1672" y="502"/>
                    <a:pt x="1397" y="248"/>
                    <a:pt x="1080" y="122"/>
                  </a:cubicBezTo>
                  <a:cubicBezTo>
                    <a:pt x="887" y="37"/>
                    <a:pt x="680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1"/>
            <p:cNvSpPr/>
            <p:nvPr/>
          </p:nvSpPr>
          <p:spPr>
            <a:xfrm>
              <a:off x="1754525" y="2386850"/>
              <a:ext cx="50775" cy="18075"/>
            </a:xfrm>
            <a:custGeom>
              <a:avLst/>
              <a:gdLst/>
              <a:ahLst/>
              <a:cxnLst/>
              <a:rect l="l" t="t" r="r" b="b"/>
              <a:pathLst>
                <a:path w="2031" h="723" extrusionOk="0">
                  <a:moveTo>
                    <a:pt x="853" y="1"/>
                  </a:moveTo>
                  <a:cubicBezTo>
                    <a:pt x="576" y="1"/>
                    <a:pt x="288" y="69"/>
                    <a:pt x="1" y="204"/>
                  </a:cubicBezTo>
                  <a:cubicBezTo>
                    <a:pt x="297" y="479"/>
                    <a:pt x="614" y="648"/>
                    <a:pt x="973" y="712"/>
                  </a:cubicBezTo>
                  <a:cubicBezTo>
                    <a:pt x="1032" y="719"/>
                    <a:pt x="1093" y="722"/>
                    <a:pt x="1154" y="722"/>
                  </a:cubicBezTo>
                  <a:cubicBezTo>
                    <a:pt x="1443" y="722"/>
                    <a:pt x="1752" y="643"/>
                    <a:pt x="2031" y="521"/>
                  </a:cubicBezTo>
                  <a:cubicBezTo>
                    <a:pt x="1735" y="267"/>
                    <a:pt x="1418" y="77"/>
                    <a:pt x="1058" y="14"/>
                  </a:cubicBezTo>
                  <a:cubicBezTo>
                    <a:pt x="990" y="5"/>
                    <a:pt x="922" y="1"/>
                    <a:pt x="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1"/>
            <p:cNvSpPr/>
            <p:nvPr/>
          </p:nvSpPr>
          <p:spPr>
            <a:xfrm>
              <a:off x="1798400" y="2359150"/>
              <a:ext cx="27525" cy="41800"/>
            </a:xfrm>
            <a:custGeom>
              <a:avLst/>
              <a:gdLst/>
              <a:ahLst/>
              <a:cxnLst/>
              <a:rect l="l" t="t" r="r" b="b"/>
              <a:pathLst>
                <a:path w="1101" h="1672" extrusionOk="0">
                  <a:moveTo>
                    <a:pt x="1" y="1"/>
                  </a:moveTo>
                  <a:cubicBezTo>
                    <a:pt x="1" y="43"/>
                    <a:pt x="1" y="64"/>
                    <a:pt x="1" y="106"/>
                  </a:cubicBezTo>
                  <a:cubicBezTo>
                    <a:pt x="1" y="445"/>
                    <a:pt x="86" y="741"/>
                    <a:pt x="255" y="1016"/>
                  </a:cubicBezTo>
                  <a:cubicBezTo>
                    <a:pt x="445" y="1333"/>
                    <a:pt x="741" y="1545"/>
                    <a:pt x="1101" y="1671"/>
                  </a:cubicBezTo>
                  <a:cubicBezTo>
                    <a:pt x="1101" y="1650"/>
                    <a:pt x="1101" y="1629"/>
                    <a:pt x="1101" y="1587"/>
                  </a:cubicBezTo>
                  <a:cubicBezTo>
                    <a:pt x="1101" y="1249"/>
                    <a:pt x="1016" y="931"/>
                    <a:pt x="826" y="656"/>
                  </a:cubicBezTo>
                  <a:cubicBezTo>
                    <a:pt x="635" y="360"/>
                    <a:pt x="361" y="14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1"/>
            <p:cNvSpPr/>
            <p:nvPr/>
          </p:nvSpPr>
          <p:spPr>
            <a:xfrm>
              <a:off x="1783600" y="2117000"/>
              <a:ext cx="39150" cy="30150"/>
            </a:xfrm>
            <a:custGeom>
              <a:avLst/>
              <a:gdLst/>
              <a:ahLst/>
              <a:cxnLst/>
              <a:rect l="l" t="t" r="r" b="b"/>
              <a:pathLst>
                <a:path w="1566" h="1206" extrusionOk="0">
                  <a:moveTo>
                    <a:pt x="1566" y="0"/>
                  </a:moveTo>
                  <a:cubicBezTo>
                    <a:pt x="1164" y="0"/>
                    <a:pt x="804" y="106"/>
                    <a:pt x="508" y="318"/>
                  </a:cubicBezTo>
                  <a:cubicBezTo>
                    <a:pt x="466" y="360"/>
                    <a:pt x="424" y="381"/>
                    <a:pt x="403" y="423"/>
                  </a:cubicBezTo>
                  <a:cubicBezTo>
                    <a:pt x="360" y="571"/>
                    <a:pt x="318" y="698"/>
                    <a:pt x="255" y="825"/>
                  </a:cubicBezTo>
                  <a:cubicBezTo>
                    <a:pt x="170" y="973"/>
                    <a:pt x="85" y="1100"/>
                    <a:pt x="1" y="1206"/>
                  </a:cubicBezTo>
                  <a:cubicBezTo>
                    <a:pt x="339" y="1185"/>
                    <a:pt x="656" y="1079"/>
                    <a:pt x="931" y="889"/>
                  </a:cubicBezTo>
                  <a:cubicBezTo>
                    <a:pt x="1227" y="677"/>
                    <a:pt x="1439" y="360"/>
                    <a:pt x="1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763525" y="2107475"/>
              <a:ext cx="23800" cy="45500"/>
            </a:xfrm>
            <a:custGeom>
              <a:avLst/>
              <a:gdLst/>
              <a:ahLst/>
              <a:cxnLst/>
              <a:rect l="l" t="t" r="r" b="b"/>
              <a:pathLst>
                <a:path w="952" h="1820" extrusionOk="0">
                  <a:moveTo>
                    <a:pt x="910" y="1"/>
                  </a:moveTo>
                  <a:cubicBezTo>
                    <a:pt x="592" y="191"/>
                    <a:pt x="317" y="424"/>
                    <a:pt x="148" y="762"/>
                  </a:cubicBezTo>
                  <a:cubicBezTo>
                    <a:pt x="85" y="910"/>
                    <a:pt x="21" y="1058"/>
                    <a:pt x="0" y="1227"/>
                  </a:cubicBezTo>
                  <a:cubicBezTo>
                    <a:pt x="42" y="1418"/>
                    <a:pt x="64" y="1608"/>
                    <a:pt x="42" y="1819"/>
                  </a:cubicBezTo>
                  <a:cubicBezTo>
                    <a:pt x="360" y="1629"/>
                    <a:pt x="635" y="1375"/>
                    <a:pt x="762" y="1079"/>
                  </a:cubicBezTo>
                  <a:cubicBezTo>
                    <a:pt x="888" y="825"/>
                    <a:pt x="952" y="572"/>
                    <a:pt x="952" y="276"/>
                  </a:cubicBezTo>
                  <a:cubicBezTo>
                    <a:pt x="952" y="191"/>
                    <a:pt x="931" y="85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1"/>
            <p:cNvSpPr/>
            <p:nvPr/>
          </p:nvSpPr>
          <p:spPr>
            <a:xfrm>
              <a:off x="1758750" y="2156450"/>
              <a:ext cx="45500" cy="16625"/>
            </a:xfrm>
            <a:custGeom>
              <a:avLst/>
              <a:gdLst/>
              <a:ahLst/>
              <a:cxnLst/>
              <a:rect l="l" t="t" r="r" b="b"/>
              <a:pathLst>
                <a:path w="1820" h="665" extrusionOk="0">
                  <a:moveTo>
                    <a:pt x="1182" y="0"/>
                  </a:moveTo>
                  <a:cubicBezTo>
                    <a:pt x="1044" y="0"/>
                    <a:pt x="910" y="17"/>
                    <a:pt x="783" y="51"/>
                  </a:cubicBezTo>
                  <a:cubicBezTo>
                    <a:pt x="530" y="114"/>
                    <a:pt x="318" y="241"/>
                    <a:pt x="107" y="410"/>
                  </a:cubicBezTo>
                  <a:cubicBezTo>
                    <a:pt x="85" y="495"/>
                    <a:pt x="43" y="580"/>
                    <a:pt x="1" y="643"/>
                  </a:cubicBezTo>
                  <a:cubicBezTo>
                    <a:pt x="22" y="664"/>
                    <a:pt x="43" y="664"/>
                    <a:pt x="64" y="664"/>
                  </a:cubicBezTo>
                  <a:cubicBezTo>
                    <a:pt x="280" y="588"/>
                    <a:pt x="503" y="550"/>
                    <a:pt x="734" y="550"/>
                  </a:cubicBezTo>
                  <a:cubicBezTo>
                    <a:pt x="888" y="550"/>
                    <a:pt x="1046" y="567"/>
                    <a:pt x="1206" y="601"/>
                  </a:cubicBezTo>
                  <a:cubicBezTo>
                    <a:pt x="1439" y="474"/>
                    <a:pt x="1650" y="326"/>
                    <a:pt x="1820" y="114"/>
                  </a:cubicBezTo>
                  <a:cubicBezTo>
                    <a:pt x="1604" y="38"/>
                    <a:pt x="1388" y="0"/>
                    <a:pt x="1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1"/>
            <p:cNvSpPr/>
            <p:nvPr/>
          </p:nvSpPr>
          <p:spPr>
            <a:xfrm>
              <a:off x="173760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614" y="1"/>
                  </a:moveTo>
                  <a:cubicBezTo>
                    <a:pt x="339" y="233"/>
                    <a:pt x="107" y="550"/>
                    <a:pt x="43" y="910"/>
                  </a:cubicBezTo>
                  <a:cubicBezTo>
                    <a:pt x="1" y="1037"/>
                    <a:pt x="1" y="1164"/>
                    <a:pt x="1" y="1291"/>
                  </a:cubicBezTo>
                  <a:cubicBezTo>
                    <a:pt x="1" y="1312"/>
                    <a:pt x="1" y="1354"/>
                    <a:pt x="1" y="1396"/>
                  </a:cubicBezTo>
                  <a:cubicBezTo>
                    <a:pt x="85" y="1587"/>
                    <a:pt x="149" y="1756"/>
                    <a:pt x="191" y="1946"/>
                  </a:cubicBezTo>
                  <a:cubicBezTo>
                    <a:pt x="445" y="1693"/>
                    <a:pt x="656" y="1396"/>
                    <a:pt x="720" y="1079"/>
                  </a:cubicBezTo>
                  <a:cubicBezTo>
                    <a:pt x="762" y="952"/>
                    <a:pt x="762" y="825"/>
                    <a:pt x="762" y="677"/>
                  </a:cubicBezTo>
                  <a:cubicBezTo>
                    <a:pt x="762" y="445"/>
                    <a:pt x="720" y="212"/>
                    <a:pt x="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718050" y="2164050"/>
              <a:ext cx="16950" cy="50250"/>
            </a:xfrm>
            <a:custGeom>
              <a:avLst/>
              <a:gdLst/>
              <a:ahLst/>
              <a:cxnLst/>
              <a:rect l="l" t="t" r="r" b="b"/>
              <a:pathLst>
                <a:path w="678" h="2010" extrusionOk="0">
                  <a:moveTo>
                    <a:pt x="339" y="1"/>
                  </a:moveTo>
                  <a:cubicBezTo>
                    <a:pt x="127" y="318"/>
                    <a:pt x="0" y="656"/>
                    <a:pt x="0" y="1016"/>
                  </a:cubicBezTo>
                  <a:cubicBezTo>
                    <a:pt x="0" y="1206"/>
                    <a:pt x="43" y="1375"/>
                    <a:pt x="85" y="1523"/>
                  </a:cubicBezTo>
                  <a:cubicBezTo>
                    <a:pt x="212" y="1671"/>
                    <a:pt x="296" y="1841"/>
                    <a:pt x="360" y="2010"/>
                  </a:cubicBezTo>
                  <a:cubicBezTo>
                    <a:pt x="550" y="1693"/>
                    <a:pt x="677" y="1375"/>
                    <a:pt x="677" y="1037"/>
                  </a:cubicBezTo>
                  <a:lnTo>
                    <a:pt x="677" y="1016"/>
                  </a:lnTo>
                  <a:cubicBezTo>
                    <a:pt x="677" y="656"/>
                    <a:pt x="529" y="318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1"/>
            <p:cNvSpPr/>
            <p:nvPr/>
          </p:nvSpPr>
          <p:spPr>
            <a:xfrm>
              <a:off x="1703775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148" y="0"/>
                  </a:moveTo>
                  <a:cubicBezTo>
                    <a:pt x="64" y="233"/>
                    <a:pt x="0" y="465"/>
                    <a:pt x="0" y="677"/>
                  </a:cubicBezTo>
                  <a:cubicBezTo>
                    <a:pt x="0" y="825"/>
                    <a:pt x="21" y="952"/>
                    <a:pt x="64" y="1079"/>
                  </a:cubicBezTo>
                  <a:cubicBezTo>
                    <a:pt x="106" y="1248"/>
                    <a:pt x="191" y="1417"/>
                    <a:pt x="275" y="1565"/>
                  </a:cubicBezTo>
                  <a:cubicBezTo>
                    <a:pt x="423" y="1671"/>
                    <a:pt x="571" y="1798"/>
                    <a:pt x="677" y="1967"/>
                  </a:cubicBezTo>
                  <a:cubicBezTo>
                    <a:pt x="762" y="1734"/>
                    <a:pt x="804" y="1544"/>
                    <a:pt x="804" y="1332"/>
                  </a:cubicBezTo>
                  <a:cubicBezTo>
                    <a:pt x="804" y="1184"/>
                    <a:pt x="783" y="1057"/>
                    <a:pt x="762" y="909"/>
                  </a:cubicBezTo>
                  <a:cubicBezTo>
                    <a:pt x="677" y="550"/>
                    <a:pt x="444" y="254"/>
                    <a:pt x="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1"/>
            <p:cNvSpPr/>
            <p:nvPr/>
          </p:nvSpPr>
          <p:spPr>
            <a:xfrm>
              <a:off x="1697425" y="2241775"/>
              <a:ext cx="25925" cy="44450"/>
            </a:xfrm>
            <a:custGeom>
              <a:avLst/>
              <a:gdLst/>
              <a:ahLst/>
              <a:cxnLst/>
              <a:rect l="l" t="t" r="r" b="b"/>
              <a:pathLst>
                <a:path w="1037" h="1778" extrusionOk="0">
                  <a:moveTo>
                    <a:pt x="22" y="1"/>
                  </a:moveTo>
                  <a:cubicBezTo>
                    <a:pt x="22" y="64"/>
                    <a:pt x="0" y="170"/>
                    <a:pt x="0" y="233"/>
                  </a:cubicBezTo>
                  <a:cubicBezTo>
                    <a:pt x="0" y="529"/>
                    <a:pt x="64" y="825"/>
                    <a:pt x="191" y="1058"/>
                  </a:cubicBezTo>
                  <a:cubicBezTo>
                    <a:pt x="275" y="1206"/>
                    <a:pt x="381" y="1354"/>
                    <a:pt x="508" y="1481"/>
                  </a:cubicBezTo>
                  <a:cubicBezTo>
                    <a:pt x="698" y="1544"/>
                    <a:pt x="846" y="1650"/>
                    <a:pt x="994" y="1777"/>
                  </a:cubicBezTo>
                  <a:cubicBezTo>
                    <a:pt x="1016" y="1714"/>
                    <a:pt x="1037" y="1629"/>
                    <a:pt x="1037" y="1566"/>
                  </a:cubicBezTo>
                  <a:cubicBezTo>
                    <a:pt x="1037" y="1269"/>
                    <a:pt x="952" y="995"/>
                    <a:pt x="825" y="741"/>
                  </a:cubicBezTo>
                  <a:cubicBezTo>
                    <a:pt x="656" y="424"/>
                    <a:pt x="381" y="170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874550" y="2099550"/>
              <a:ext cx="11125" cy="230025"/>
            </a:xfrm>
            <a:custGeom>
              <a:avLst/>
              <a:gdLst/>
              <a:ahLst/>
              <a:cxnLst/>
              <a:rect l="l" t="t" r="r" b="b"/>
              <a:pathLst>
                <a:path w="445" h="9201" extrusionOk="0">
                  <a:moveTo>
                    <a:pt x="1" y="0"/>
                  </a:moveTo>
                  <a:lnTo>
                    <a:pt x="1" y="9200"/>
                  </a:lnTo>
                  <a:lnTo>
                    <a:pt x="445" y="9200"/>
                  </a:lnTo>
                  <a:lnTo>
                    <a:pt x="445" y="2623"/>
                  </a:lnTo>
                  <a:cubicBezTo>
                    <a:pt x="445" y="1840"/>
                    <a:pt x="360" y="910"/>
                    <a:pt x="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1"/>
            <p:cNvSpPr/>
            <p:nvPr/>
          </p:nvSpPr>
          <p:spPr>
            <a:xfrm>
              <a:off x="1364850" y="2103725"/>
              <a:ext cx="144900" cy="258250"/>
            </a:xfrm>
            <a:custGeom>
              <a:avLst/>
              <a:gdLst/>
              <a:ahLst/>
              <a:cxnLst/>
              <a:rect l="l" t="t" r="r" b="b"/>
              <a:pathLst>
                <a:path w="5796" h="10330" extrusionOk="0">
                  <a:moveTo>
                    <a:pt x="1601" y="1"/>
                  </a:moveTo>
                  <a:cubicBezTo>
                    <a:pt x="1568" y="1"/>
                    <a:pt x="1535" y="1"/>
                    <a:pt x="1502" y="3"/>
                  </a:cubicBezTo>
                  <a:cubicBezTo>
                    <a:pt x="698" y="45"/>
                    <a:pt x="275" y="277"/>
                    <a:pt x="0" y="510"/>
                  </a:cubicBezTo>
                  <a:lnTo>
                    <a:pt x="0" y="849"/>
                  </a:lnTo>
                  <a:lnTo>
                    <a:pt x="0" y="10091"/>
                  </a:lnTo>
                  <a:cubicBezTo>
                    <a:pt x="402" y="9816"/>
                    <a:pt x="868" y="9689"/>
                    <a:pt x="1481" y="9668"/>
                  </a:cubicBezTo>
                  <a:cubicBezTo>
                    <a:pt x="1517" y="9667"/>
                    <a:pt x="1554" y="9666"/>
                    <a:pt x="1590" y="9666"/>
                  </a:cubicBezTo>
                  <a:cubicBezTo>
                    <a:pt x="2193" y="9666"/>
                    <a:pt x="2833" y="9826"/>
                    <a:pt x="3511" y="9985"/>
                  </a:cubicBezTo>
                  <a:cubicBezTo>
                    <a:pt x="4162" y="10157"/>
                    <a:pt x="4864" y="10329"/>
                    <a:pt x="5571" y="10329"/>
                  </a:cubicBezTo>
                  <a:cubicBezTo>
                    <a:pt x="5646" y="10329"/>
                    <a:pt x="5721" y="10327"/>
                    <a:pt x="5795" y="10323"/>
                  </a:cubicBezTo>
                  <a:lnTo>
                    <a:pt x="5795" y="849"/>
                  </a:lnTo>
                  <a:lnTo>
                    <a:pt x="5795" y="658"/>
                  </a:lnTo>
                  <a:cubicBezTo>
                    <a:pt x="5717" y="662"/>
                    <a:pt x="5638" y="664"/>
                    <a:pt x="5559" y="664"/>
                  </a:cubicBezTo>
                  <a:cubicBezTo>
                    <a:pt x="4814" y="664"/>
                    <a:pt x="4073" y="492"/>
                    <a:pt x="3384" y="320"/>
                  </a:cubicBezTo>
                  <a:cubicBezTo>
                    <a:pt x="2746" y="160"/>
                    <a:pt x="2146" y="1"/>
                    <a:pt x="1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1"/>
            <p:cNvSpPr/>
            <p:nvPr/>
          </p:nvSpPr>
          <p:spPr>
            <a:xfrm>
              <a:off x="1208875" y="2103725"/>
              <a:ext cx="144375" cy="258250"/>
            </a:xfrm>
            <a:custGeom>
              <a:avLst/>
              <a:gdLst/>
              <a:ahLst/>
              <a:cxnLst/>
              <a:rect l="l" t="t" r="r" b="b"/>
              <a:pathLst>
                <a:path w="5775" h="10330" extrusionOk="0">
                  <a:moveTo>
                    <a:pt x="4171" y="1"/>
                  </a:moveTo>
                  <a:cubicBezTo>
                    <a:pt x="3610" y="1"/>
                    <a:pt x="3028" y="160"/>
                    <a:pt x="2390" y="320"/>
                  </a:cubicBezTo>
                  <a:cubicBezTo>
                    <a:pt x="1682" y="492"/>
                    <a:pt x="975" y="664"/>
                    <a:pt x="235" y="664"/>
                  </a:cubicBezTo>
                  <a:cubicBezTo>
                    <a:pt x="157" y="664"/>
                    <a:pt x="79" y="662"/>
                    <a:pt x="0" y="658"/>
                  </a:cubicBezTo>
                  <a:lnTo>
                    <a:pt x="0" y="849"/>
                  </a:lnTo>
                  <a:lnTo>
                    <a:pt x="0" y="10323"/>
                  </a:lnTo>
                  <a:cubicBezTo>
                    <a:pt x="73" y="10327"/>
                    <a:pt x="146" y="10329"/>
                    <a:pt x="218" y="10329"/>
                  </a:cubicBezTo>
                  <a:cubicBezTo>
                    <a:pt x="907" y="10329"/>
                    <a:pt x="1594" y="10157"/>
                    <a:pt x="2263" y="9985"/>
                  </a:cubicBezTo>
                  <a:cubicBezTo>
                    <a:pt x="2941" y="9826"/>
                    <a:pt x="3563" y="9666"/>
                    <a:pt x="4181" y="9666"/>
                  </a:cubicBezTo>
                  <a:cubicBezTo>
                    <a:pt x="4219" y="9666"/>
                    <a:pt x="4256" y="9667"/>
                    <a:pt x="4294" y="9668"/>
                  </a:cubicBezTo>
                  <a:cubicBezTo>
                    <a:pt x="4907" y="9689"/>
                    <a:pt x="5372" y="9816"/>
                    <a:pt x="5774" y="10091"/>
                  </a:cubicBezTo>
                  <a:lnTo>
                    <a:pt x="5774" y="849"/>
                  </a:lnTo>
                  <a:lnTo>
                    <a:pt x="5774" y="510"/>
                  </a:lnTo>
                  <a:cubicBezTo>
                    <a:pt x="5499" y="256"/>
                    <a:pt x="5076" y="45"/>
                    <a:pt x="4273" y="3"/>
                  </a:cubicBezTo>
                  <a:cubicBezTo>
                    <a:pt x="4239" y="1"/>
                    <a:pt x="4205" y="1"/>
                    <a:pt x="4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172400" y="2124925"/>
              <a:ext cx="373300" cy="287125"/>
            </a:xfrm>
            <a:custGeom>
              <a:avLst/>
              <a:gdLst/>
              <a:ahLst/>
              <a:cxnLst/>
              <a:rect l="l" t="t" r="r" b="b"/>
              <a:pathLst>
                <a:path w="14932" h="11485" extrusionOk="0">
                  <a:moveTo>
                    <a:pt x="0" y="1"/>
                  </a:moveTo>
                  <a:lnTo>
                    <a:pt x="0" y="10998"/>
                  </a:lnTo>
                  <a:lnTo>
                    <a:pt x="6641" y="10998"/>
                  </a:lnTo>
                  <a:cubicBezTo>
                    <a:pt x="6789" y="11273"/>
                    <a:pt x="7064" y="11485"/>
                    <a:pt x="7445" y="11485"/>
                  </a:cubicBezTo>
                  <a:cubicBezTo>
                    <a:pt x="7868" y="11485"/>
                    <a:pt x="8143" y="11273"/>
                    <a:pt x="8291" y="10998"/>
                  </a:cubicBezTo>
                  <a:lnTo>
                    <a:pt x="14932" y="10998"/>
                  </a:lnTo>
                  <a:lnTo>
                    <a:pt x="14932" y="1"/>
                  </a:lnTo>
                  <a:lnTo>
                    <a:pt x="14086" y="1"/>
                  </a:lnTo>
                  <a:lnTo>
                    <a:pt x="14128" y="233"/>
                  </a:lnTo>
                  <a:cubicBezTo>
                    <a:pt x="14149" y="233"/>
                    <a:pt x="14149" y="275"/>
                    <a:pt x="14149" y="297"/>
                  </a:cubicBezTo>
                  <a:lnTo>
                    <a:pt x="14149" y="10237"/>
                  </a:lnTo>
                  <a:cubicBezTo>
                    <a:pt x="13663" y="10237"/>
                    <a:pt x="8291" y="10216"/>
                    <a:pt x="7973" y="10216"/>
                  </a:cubicBezTo>
                  <a:cubicBezTo>
                    <a:pt x="7868" y="10406"/>
                    <a:pt x="7741" y="10448"/>
                    <a:pt x="7445" y="10448"/>
                  </a:cubicBezTo>
                  <a:cubicBezTo>
                    <a:pt x="7191" y="10448"/>
                    <a:pt x="7085" y="10406"/>
                    <a:pt x="6958" y="10216"/>
                  </a:cubicBezTo>
                  <a:cubicBezTo>
                    <a:pt x="6683" y="10216"/>
                    <a:pt x="1755" y="10237"/>
                    <a:pt x="783" y="10237"/>
                  </a:cubicBezTo>
                  <a:lnTo>
                    <a:pt x="783" y="297"/>
                  </a:lnTo>
                  <a:cubicBezTo>
                    <a:pt x="783" y="275"/>
                    <a:pt x="783" y="233"/>
                    <a:pt x="783" y="212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1"/>
            <p:cNvSpPr/>
            <p:nvPr/>
          </p:nvSpPr>
          <p:spPr>
            <a:xfrm>
              <a:off x="1378600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79"/>
                  </a:lnTo>
                  <a:cubicBezTo>
                    <a:pt x="4061" y="615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1"/>
            <p:cNvSpPr/>
            <p:nvPr/>
          </p:nvSpPr>
          <p:spPr>
            <a:xfrm>
              <a:off x="1378600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2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6"/>
                    <a:pt x="3490" y="489"/>
                    <a:pt x="2940" y="341"/>
                  </a:cubicBezTo>
                  <a:cubicBezTo>
                    <a:pt x="2282" y="161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1378600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58"/>
                  </a:lnTo>
                  <a:cubicBezTo>
                    <a:pt x="4061" y="616"/>
                    <a:pt x="3490" y="468"/>
                    <a:pt x="2961" y="341"/>
                  </a:cubicBezTo>
                  <a:cubicBezTo>
                    <a:pt x="2283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1378600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5"/>
                    <a:pt x="3490" y="467"/>
                    <a:pt x="2940" y="340"/>
                  </a:cubicBezTo>
                  <a:cubicBezTo>
                    <a:pt x="2282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1378600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2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37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1523" y="468"/>
                    <a:pt x="2158" y="61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80"/>
                  </a:lnTo>
                  <a:cubicBezTo>
                    <a:pt x="4061" y="637"/>
                    <a:pt x="3490" y="489"/>
                    <a:pt x="2940" y="341"/>
                  </a:cubicBezTo>
                  <a:cubicBezTo>
                    <a:pt x="2282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1378600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1053" y="0"/>
                  </a:moveTo>
                  <a:cubicBezTo>
                    <a:pt x="1012" y="0"/>
                    <a:pt x="972" y="1"/>
                    <a:pt x="931" y="2"/>
                  </a:cubicBezTo>
                  <a:cubicBezTo>
                    <a:pt x="593" y="2"/>
                    <a:pt x="275" y="44"/>
                    <a:pt x="0" y="129"/>
                  </a:cubicBezTo>
                  <a:lnTo>
                    <a:pt x="0" y="637"/>
                  </a:lnTo>
                  <a:cubicBezTo>
                    <a:pt x="254" y="531"/>
                    <a:pt x="550" y="467"/>
                    <a:pt x="952" y="446"/>
                  </a:cubicBezTo>
                  <a:cubicBezTo>
                    <a:pt x="985" y="445"/>
                    <a:pt x="1018" y="445"/>
                    <a:pt x="1051" y="445"/>
                  </a:cubicBezTo>
                  <a:cubicBezTo>
                    <a:pt x="1596" y="445"/>
                    <a:pt x="2196" y="604"/>
                    <a:pt x="2834" y="764"/>
                  </a:cubicBezTo>
                  <a:cubicBezTo>
                    <a:pt x="3405" y="912"/>
                    <a:pt x="4019" y="1060"/>
                    <a:pt x="4632" y="1102"/>
                  </a:cubicBezTo>
                  <a:lnTo>
                    <a:pt x="4632" y="637"/>
                  </a:lnTo>
                  <a:cubicBezTo>
                    <a:pt x="4061" y="594"/>
                    <a:pt x="3490" y="467"/>
                    <a:pt x="2961" y="319"/>
                  </a:cubicBezTo>
                  <a:cubicBezTo>
                    <a:pt x="2288" y="141"/>
                    <a:pt x="1652" y="0"/>
                    <a:pt x="105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1"/>
            <p:cNvSpPr/>
            <p:nvPr/>
          </p:nvSpPr>
          <p:spPr>
            <a:xfrm>
              <a:off x="1223675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2"/>
                    <a:pt x="1693" y="341"/>
                  </a:cubicBezTo>
                  <a:cubicBezTo>
                    <a:pt x="1121" y="468"/>
                    <a:pt x="572" y="616"/>
                    <a:pt x="1" y="658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61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1"/>
            <p:cNvSpPr/>
            <p:nvPr/>
          </p:nvSpPr>
          <p:spPr>
            <a:xfrm>
              <a:off x="1223675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3" y="1"/>
                  </a:moveTo>
                  <a:cubicBezTo>
                    <a:pt x="2992" y="1"/>
                    <a:pt x="2371" y="162"/>
                    <a:pt x="1693" y="341"/>
                  </a:cubicBezTo>
                  <a:cubicBezTo>
                    <a:pt x="1143" y="489"/>
                    <a:pt x="572" y="637"/>
                    <a:pt x="1" y="680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819" y="785"/>
                  </a:cubicBezTo>
                  <a:cubicBezTo>
                    <a:pt x="2475" y="616"/>
                    <a:pt x="3110" y="468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6" y="2"/>
                    <a:pt x="3629" y="1"/>
                    <a:pt x="359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1378600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7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0"/>
                    <a:pt x="4632" y="1123"/>
                  </a:cubicBezTo>
                  <a:lnTo>
                    <a:pt x="4632" y="679"/>
                  </a:lnTo>
                  <a:cubicBezTo>
                    <a:pt x="4061" y="636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1"/>
            <p:cNvSpPr/>
            <p:nvPr/>
          </p:nvSpPr>
          <p:spPr>
            <a:xfrm>
              <a:off x="1223675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1"/>
                    <a:pt x="1693" y="341"/>
                  </a:cubicBezTo>
                  <a:cubicBezTo>
                    <a:pt x="1121" y="489"/>
                    <a:pt x="572" y="616"/>
                    <a:pt x="1" y="658"/>
                  </a:cubicBezTo>
                  <a:lnTo>
                    <a:pt x="1" y="1123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2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1"/>
            <p:cNvSpPr/>
            <p:nvPr/>
          </p:nvSpPr>
          <p:spPr>
            <a:xfrm>
              <a:off x="1223675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3576" y="0"/>
                  </a:moveTo>
                  <a:cubicBezTo>
                    <a:pt x="2962" y="0"/>
                    <a:pt x="2346" y="141"/>
                    <a:pt x="1693" y="319"/>
                  </a:cubicBezTo>
                  <a:cubicBezTo>
                    <a:pt x="1121" y="467"/>
                    <a:pt x="572" y="594"/>
                    <a:pt x="1" y="637"/>
                  </a:cubicBezTo>
                  <a:lnTo>
                    <a:pt x="1" y="1102"/>
                  </a:lnTo>
                  <a:cubicBezTo>
                    <a:pt x="614" y="1060"/>
                    <a:pt x="1206" y="912"/>
                    <a:pt x="1798" y="764"/>
                  </a:cubicBezTo>
                  <a:cubicBezTo>
                    <a:pt x="2436" y="604"/>
                    <a:pt x="3018" y="445"/>
                    <a:pt x="3579" y="445"/>
                  </a:cubicBezTo>
                  <a:cubicBezTo>
                    <a:pt x="3613" y="445"/>
                    <a:pt x="3647" y="445"/>
                    <a:pt x="3681" y="446"/>
                  </a:cubicBezTo>
                  <a:cubicBezTo>
                    <a:pt x="4082" y="467"/>
                    <a:pt x="4400" y="531"/>
                    <a:pt x="4632" y="637"/>
                  </a:cubicBezTo>
                  <a:lnTo>
                    <a:pt x="4632" y="129"/>
                  </a:lnTo>
                  <a:cubicBezTo>
                    <a:pt x="4357" y="44"/>
                    <a:pt x="4061" y="2"/>
                    <a:pt x="3702" y="2"/>
                  </a:cubicBezTo>
                  <a:cubicBezTo>
                    <a:pt x="3660" y="1"/>
                    <a:pt x="3618" y="0"/>
                    <a:pt x="3576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1223675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14" y="1081"/>
                    <a:pt x="1206" y="954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8"/>
                  </a:cubicBezTo>
                  <a:lnTo>
                    <a:pt x="4632" y="150"/>
                  </a:lnTo>
                  <a:cubicBezTo>
                    <a:pt x="4357" y="65"/>
                    <a:pt x="4040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1223675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35" y="1080"/>
                    <a:pt x="1206" y="932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7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1223675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3" y="0"/>
                  </a:moveTo>
                  <a:cubicBezTo>
                    <a:pt x="2992" y="0"/>
                    <a:pt x="2371" y="161"/>
                    <a:pt x="1693" y="340"/>
                  </a:cubicBezTo>
                  <a:cubicBezTo>
                    <a:pt x="1121" y="488"/>
                    <a:pt x="572" y="615"/>
                    <a:pt x="1" y="679"/>
                  </a:cubicBezTo>
                  <a:lnTo>
                    <a:pt x="1" y="1123"/>
                  </a:lnTo>
                  <a:cubicBezTo>
                    <a:pt x="635" y="1081"/>
                    <a:pt x="1206" y="932"/>
                    <a:pt x="1819" y="784"/>
                  </a:cubicBezTo>
                  <a:cubicBezTo>
                    <a:pt x="2438" y="625"/>
                    <a:pt x="3037" y="465"/>
                    <a:pt x="3582" y="465"/>
                  </a:cubicBezTo>
                  <a:cubicBezTo>
                    <a:pt x="3615" y="465"/>
                    <a:pt x="3648" y="466"/>
                    <a:pt x="3681" y="467"/>
                  </a:cubicBezTo>
                  <a:cubicBezTo>
                    <a:pt x="4082" y="488"/>
                    <a:pt x="4400" y="552"/>
                    <a:pt x="4632" y="636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6" y="1"/>
                    <a:pt x="3629" y="0"/>
                    <a:pt x="359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1389175" y="28910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38" y="1"/>
                  </a:moveTo>
                  <a:lnTo>
                    <a:pt x="1883" y="1270"/>
                  </a:lnTo>
                  <a:lnTo>
                    <a:pt x="508" y="974"/>
                  </a:lnTo>
                  <a:lnTo>
                    <a:pt x="1079" y="2285"/>
                  </a:lnTo>
                  <a:lnTo>
                    <a:pt x="0" y="3173"/>
                  </a:lnTo>
                  <a:lnTo>
                    <a:pt x="1375" y="3533"/>
                  </a:lnTo>
                  <a:lnTo>
                    <a:pt x="1396" y="4950"/>
                  </a:lnTo>
                  <a:lnTo>
                    <a:pt x="2538" y="4083"/>
                  </a:lnTo>
                  <a:lnTo>
                    <a:pt x="3659" y="4950"/>
                  </a:lnTo>
                  <a:lnTo>
                    <a:pt x="3680" y="3533"/>
                  </a:lnTo>
                  <a:lnTo>
                    <a:pt x="5055" y="3173"/>
                  </a:lnTo>
                  <a:lnTo>
                    <a:pt x="3976" y="2285"/>
                  </a:lnTo>
                  <a:lnTo>
                    <a:pt x="4569" y="974"/>
                  </a:lnTo>
                  <a:lnTo>
                    <a:pt x="3152" y="1270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1"/>
            <p:cNvSpPr/>
            <p:nvPr/>
          </p:nvSpPr>
          <p:spPr>
            <a:xfrm>
              <a:off x="1552550" y="3105200"/>
              <a:ext cx="143850" cy="145425"/>
            </a:xfrm>
            <a:custGeom>
              <a:avLst/>
              <a:gdLst/>
              <a:ahLst/>
              <a:cxnLst/>
              <a:rect l="l" t="t" r="r" b="b"/>
              <a:pathLst>
                <a:path w="5754" h="5817" extrusionOk="0">
                  <a:moveTo>
                    <a:pt x="2877" y="0"/>
                  </a:moveTo>
                  <a:lnTo>
                    <a:pt x="2263" y="1375"/>
                  </a:lnTo>
                  <a:lnTo>
                    <a:pt x="825" y="846"/>
                  </a:lnTo>
                  <a:lnTo>
                    <a:pt x="1354" y="2285"/>
                  </a:lnTo>
                  <a:lnTo>
                    <a:pt x="0" y="2898"/>
                  </a:lnTo>
                  <a:lnTo>
                    <a:pt x="1354" y="3554"/>
                  </a:lnTo>
                  <a:lnTo>
                    <a:pt x="825" y="4971"/>
                  </a:lnTo>
                  <a:lnTo>
                    <a:pt x="2263" y="4442"/>
                  </a:lnTo>
                  <a:lnTo>
                    <a:pt x="2877" y="5817"/>
                  </a:lnTo>
                  <a:lnTo>
                    <a:pt x="3490" y="4442"/>
                  </a:lnTo>
                  <a:lnTo>
                    <a:pt x="4907" y="4971"/>
                  </a:lnTo>
                  <a:lnTo>
                    <a:pt x="4400" y="3554"/>
                  </a:lnTo>
                  <a:lnTo>
                    <a:pt x="5753" y="2919"/>
                  </a:lnTo>
                  <a:lnTo>
                    <a:pt x="4400" y="2285"/>
                  </a:lnTo>
                  <a:lnTo>
                    <a:pt x="4907" y="846"/>
                  </a:lnTo>
                  <a:lnTo>
                    <a:pt x="4907" y="846"/>
                  </a:lnTo>
                  <a:lnTo>
                    <a:pt x="3490" y="1375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1"/>
            <p:cNvSpPr/>
            <p:nvPr/>
          </p:nvSpPr>
          <p:spPr>
            <a:xfrm>
              <a:off x="1560475" y="27287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18" y="0"/>
                  </a:moveTo>
                  <a:lnTo>
                    <a:pt x="1883" y="1269"/>
                  </a:lnTo>
                  <a:lnTo>
                    <a:pt x="466" y="973"/>
                  </a:lnTo>
                  <a:lnTo>
                    <a:pt x="1079" y="2263"/>
                  </a:lnTo>
                  <a:lnTo>
                    <a:pt x="1" y="3194"/>
                  </a:lnTo>
                  <a:lnTo>
                    <a:pt x="1375" y="3532"/>
                  </a:lnTo>
                  <a:lnTo>
                    <a:pt x="1397" y="4949"/>
                  </a:lnTo>
                  <a:lnTo>
                    <a:pt x="2518" y="4082"/>
                  </a:lnTo>
                  <a:lnTo>
                    <a:pt x="3660" y="4949"/>
                  </a:lnTo>
                  <a:lnTo>
                    <a:pt x="3681" y="3532"/>
                  </a:lnTo>
                  <a:lnTo>
                    <a:pt x="5055" y="3194"/>
                  </a:lnTo>
                  <a:lnTo>
                    <a:pt x="3977" y="2263"/>
                  </a:lnTo>
                  <a:lnTo>
                    <a:pt x="4569" y="973"/>
                  </a:lnTo>
                  <a:lnTo>
                    <a:pt x="3152" y="1269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1641900" y="2957150"/>
              <a:ext cx="87800" cy="83575"/>
            </a:xfrm>
            <a:custGeom>
              <a:avLst/>
              <a:gdLst/>
              <a:ahLst/>
              <a:cxnLst/>
              <a:rect l="l" t="t" r="r" b="b"/>
              <a:pathLst>
                <a:path w="3512" h="3343" extrusionOk="0">
                  <a:moveTo>
                    <a:pt x="1756" y="1"/>
                  </a:moveTo>
                  <a:lnTo>
                    <a:pt x="1206" y="1079"/>
                  </a:lnTo>
                  <a:lnTo>
                    <a:pt x="1" y="1270"/>
                  </a:lnTo>
                  <a:lnTo>
                    <a:pt x="868" y="2137"/>
                  </a:lnTo>
                  <a:lnTo>
                    <a:pt x="678" y="3342"/>
                  </a:lnTo>
                  <a:lnTo>
                    <a:pt x="678" y="3342"/>
                  </a:lnTo>
                  <a:lnTo>
                    <a:pt x="1756" y="2792"/>
                  </a:lnTo>
                  <a:lnTo>
                    <a:pt x="2856" y="3342"/>
                  </a:lnTo>
                  <a:lnTo>
                    <a:pt x="2666" y="2137"/>
                  </a:lnTo>
                  <a:lnTo>
                    <a:pt x="3512" y="1270"/>
                  </a:lnTo>
                  <a:lnTo>
                    <a:pt x="2327" y="1079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1731800" y="2848775"/>
              <a:ext cx="93600" cy="107350"/>
            </a:xfrm>
            <a:custGeom>
              <a:avLst/>
              <a:gdLst/>
              <a:ahLst/>
              <a:cxnLst/>
              <a:rect l="l" t="t" r="r" b="b"/>
              <a:pathLst>
                <a:path w="3744" h="4294" extrusionOk="0">
                  <a:moveTo>
                    <a:pt x="1882" y="0"/>
                  </a:moveTo>
                  <a:lnTo>
                    <a:pt x="1269" y="1079"/>
                  </a:lnTo>
                  <a:lnTo>
                    <a:pt x="0" y="1058"/>
                  </a:lnTo>
                  <a:lnTo>
                    <a:pt x="656" y="2136"/>
                  </a:lnTo>
                  <a:lnTo>
                    <a:pt x="0" y="3215"/>
                  </a:lnTo>
                  <a:lnTo>
                    <a:pt x="1269" y="3194"/>
                  </a:lnTo>
                  <a:lnTo>
                    <a:pt x="1882" y="4293"/>
                  </a:lnTo>
                  <a:lnTo>
                    <a:pt x="2475" y="3194"/>
                  </a:lnTo>
                  <a:lnTo>
                    <a:pt x="3744" y="3215"/>
                  </a:lnTo>
                  <a:lnTo>
                    <a:pt x="3109" y="2136"/>
                  </a:lnTo>
                  <a:lnTo>
                    <a:pt x="3744" y="1058"/>
                  </a:lnTo>
                  <a:lnTo>
                    <a:pt x="2475" y="1079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1172925" y="2401450"/>
              <a:ext cx="901500" cy="547800"/>
            </a:xfrm>
            <a:custGeom>
              <a:avLst/>
              <a:gdLst/>
              <a:ahLst/>
              <a:cxnLst/>
              <a:rect l="l" t="t" r="r" b="b"/>
              <a:pathLst>
                <a:path w="36060" h="21912" extrusionOk="0">
                  <a:moveTo>
                    <a:pt x="18020" y="1"/>
                  </a:moveTo>
                  <a:lnTo>
                    <a:pt x="0" y="16201"/>
                  </a:lnTo>
                  <a:cubicBezTo>
                    <a:pt x="592" y="18020"/>
                    <a:pt x="1333" y="19945"/>
                    <a:pt x="2369" y="21911"/>
                  </a:cubicBezTo>
                  <a:lnTo>
                    <a:pt x="18020" y="7847"/>
                  </a:lnTo>
                  <a:lnTo>
                    <a:pt x="33691" y="21911"/>
                  </a:lnTo>
                  <a:cubicBezTo>
                    <a:pt x="34728" y="19945"/>
                    <a:pt x="35468" y="18020"/>
                    <a:pt x="36060" y="16201"/>
                  </a:cubicBezTo>
                  <a:lnTo>
                    <a:pt x="18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2191800" y="2830775"/>
              <a:ext cx="105775" cy="237450"/>
            </a:xfrm>
            <a:custGeom>
              <a:avLst/>
              <a:gdLst/>
              <a:ahLst/>
              <a:cxnLst/>
              <a:rect l="l" t="t" r="r" b="b"/>
              <a:pathLst>
                <a:path w="4231" h="9498" extrusionOk="0">
                  <a:moveTo>
                    <a:pt x="698" y="1"/>
                  </a:moveTo>
                  <a:cubicBezTo>
                    <a:pt x="508" y="720"/>
                    <a:pt x="254" y="1397"/>
                    <a:pt x="0" y="2074"/>
                  </a:cubicBezTo>
                  <a:lnTo>
                    <a:pt x="2432" y="4252"/>
                  </a:lnTo>
                  <a:lnTo>
                    <a:pt x="1586" y="9497"/>
                  </a:lnTo>
                  <a:cubicBezTo>
                    <a:pt x="2538" y="7594"/>
                    <a:pt x="3511" y="5394"/>
                    <a:pt x="4230" y="3152"/>
                  </a:cubicBezTo>
                  <a:cubicBezTo>
                    <a:pt x="3892" y="2856"/>
                    <a:pt x="1438" y="657"/>
                    <a:pt x="6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1"/>
            <p:cNvSpPr/>
            <p:nvPr/>
          </p:nvSpPr>
          <p:spPr>
            <a:xfrm>
              <a:off x="2178050" y="3017425"/>
              <a:ext cx="38625" cy="94150"/>
            </a:xfrm>
            <a:custGeom>
              <a:avLst/>
              <a:gdLst/>
              <a:ahLst/>
              <a:cxnLst/>
              <a:rect l="l" t="t" r="r" b="b"/>
              <a:pathLst>
                <a:path w="1545" h="3766" extrusionOk="0">
                  <a:moveTo>
                    <a:pt x="1544" y="1"/>
                  </a:moveTo>
                  <a:lnTo>
                    <a:pt x="1544" y="1"/>
                  </a:lnTo>
                  <a:cubicBezTo>
                    <a:pt x="1100" y="995"/>
                    <a:pt x="571" y="1968"/>
                    <a:pt x="21" y="2898"/>
                  </a:cubicBezTo>
                  <a:cubicBezTo>
                    <a:pt x="21" y="2898"/>
                    <a:pt x="21" y="2898"/>
                    <a:pt x="0" y="2919"/>
                  </a:cubicBezTo>
                  <a:cubicBezTo>
                    <a:pt x="402" y="3258"/>
                    <a:pt x="719" y="3554"/>
                    <a:pt x="973" y="3765"/>
                  </a:cubicBezTo>
                  <a:lnTo>
                    <a:pt x="1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1"/>
            <p:cNvSpPr/>
            <p:nvPr/>
          </p:nvSpPr>
          <p:spPr>
            <a:xfrm>
              <a:off x="949800" y="2830775"/>
              <a:ext cx="105775" cy="236900"/>
            </a:xfrm>
            <a:custGeom>
              <a:avLst/>
              <a:gdLst/>
              <a:ahLst/>
              <a:cxnLst/>
              <a:rect l="l" t="t" r="r" b="b"/>
              <a:pathLst>
                <a:path w="4231" h="9476" extrusionOk="0">
                  <a:moveTo>
                    <a:pt x="3511" y="1"/>
                  </a:moveTo>
                  <a:cubicBezTo>
                    <a:pt x="2792" y="657"/>
                    <a:pt x="339" y="2856"/>
                    <a:pt x="0" y="3152"/>
                  </a:cubicBezTo>
                  <a:cubicBezTo>
                    <a:pt x="719" y="5373"/>
                    <a:pt x="1671" y="7572"/>
                    <a:pt x="2644" y="9476"/>
                  </a:cubicBezTo>
                  <a:lnTo>
                    <a:pt x="1798" y="4252"/>
                  </a:lnTo>
                  <a:lnTo>
                    <a:pt x="4230" y="2074"/>
                  </a:lnTo>
                  <a:cubicBezTo>
                    <a:pt x="3976" y="1397"/>
                    <a:pt x="3722" y="720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1"/>
            <p:cNvSpPr/>
            <p:nvPr/>
          </p:nvSpPr>
          <p:spPr>
            <a:xfrm>
              <a:off x="1030150" y="3017425"/>
              <a:ext cx="39150" cy="94150"/>
            </a:xfrm>
            <a:custGeom>
              <a:avLst/>
              <a:gdLst/>
              <a:ahLst/>
              <a:cxnLst/>
              <a:rect l="l" t="t" r="r" b="b"/>
              <a:pathLst>
                <a:path w="1566" h="3766" extrusionOk="0">
                  <a:moveTo>
                    <a:pt x="1" y="1"/>
                  </a:moveTo>
                  <a:lnTo>
                    <a:pt x="593" y="3765"/>
                  </a:lnTo>
                  <a:cubicBezTo>
                    <a:pt x="826" y="3554"/>
                    <a:pt x="1185" y="3237"/>
                    <a:pt x="1566" y="2898"/>
                  </a:cubicBezTo>
                  <a:cubicBezTo>
                    <a:pt x="995" y="1968"/>
                    <a:pt x="466" y="99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1"/>
            <p:cNvSpPr/>
            <p:nvPr/>
          </p:nvSpPr>
          <p:spPr>
            <a:xfrm>
              <a:off x="1021700" y="2865675"/>
              <a:ext cx="1203950" cy="642975"/>
            </a:xfrm>
            <a:custGeom>
              <a:avLst/>
              <a:gdLst/>
              <a:ahLst/>
              <a:cxnLst/>
              <a:rect l="l" t="t" r="r" b="b"/>
              <a:pathLst>
                <a:path w="48158" h="25719" extrusionOk="0">
                  <a:moveTo>
                    <a:pt x="3427" y="1"/>
                  </a:moveTo>
                  <a:cubicBezTo>
                    <a:pt x="2729" y="614"/>
                    <a:pt x="381" y="2729"/>
                    <a:pt x="0" y="3089"/>
                  </a:cubicBezTo>
                  <a:cubicBezTo>
                    <a:pt x="910" y="5394"/>
                    <a:pt x="2010" y="7615"/>
                    <a:pt x="3300" y="9666"/>
                  </a:cubicBezTo>
                  <a:cubicBezTo>
                    <a:pt x="7805" y="16836"/>
                    <a:pt x="14128" y="22081"/>
                    <a:pt x="21657" y="24830"/>
                  </a:cubicBezTo>
                  <a:cubicBezTo>
                    <a:pt x="21657" y="24830"/>
                    <a:pt x="23815" y="25613"/>
                    <a:pt x="24069" y="25718"/>
                  </a:cubicBezTo>
                  <a:cubicBezTo>
                    <a:pt x="24343" y="25613"/>
                    <a:pt x="26501" y="24830"/>
                    <a:pt x="26501" y="24830"/>
                  </a:cubicBezTo>
                  <a:cubicBezTo>
                    <a:pt x="34009" y="22081"/>
                    <a:pt x="40354" y="16836"/>
                    <a:pt x="44858" y="9687"/>
                  </a:cubicBezTo>
                  <a:cubicBezTo>
                    <a:pt x="46127" y="7657"/>
                    <a:pt x="47227" y="5415"/>
                    <a:pt x="48158" y="3089"/>
                  </a:cubicBezTo>
                  <a:cubicBezTo>
                    <a:pt x="47756" y="2729"/>
                    <a:pt x="45408" y="614"/>
                    <a:pt x="44732" y="1"/>
                  </a:cubicBezTo>
                  <a:cubicBezTo>
                    <a:pt x="43801" y="2644"/>
                    <a:pt x="42638" y="5140"/>
                    <a:pt x="41200" y="7382"/>
                  </a:cubicBezTo>
                  <a:cubicBezTo>
                    <a:pt x="37223" y="13748"/>
                    <a:pt x="31640" y="18380"/>
                    <a:pt x="25041" y="20812"/>
                  </a:cubicBezTo>
                  <a:lnTo>
                    <a:pt x="24069" y="21150"/>
                  </a:lnTo>
                  <a:cubicBezTo>
                    <a:pt x="24069" y="21150"/>
                    <a:pt x="23117" y="20812"/>
                    <a:pt x="23117" y="20812"/>
                  </a:cubicBezTo>
                  <a:cubicBezTo>
                    <a:pt x="16497" y="18380"/>
                    <a:pt x="10935" y="13748"/>
                    <a:pt x="6937" y="7382"/>
                  </a:cubicBezTo>
                  <a:cubicBezTo>
                    <a:pt x="5520" y="5140"/>
                    <a:pt x="4357" y="2644"/>
                    <a:pt x="3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1"/>
            <p:cNvSpPr/>
            <p:nvPr/>
          </p:nvSpPr>
          <p:spPr>
            <a:xfrm>
              <a:off x="1078800" y="3012675"/>
              <a:ext cx="78800" cy="71400"/>
            </a:xfrm>
            <a:custGeom>
              <a:avLst/>
              <a:gdLst/>
              <a:ahLst/>
              <a:cxnLst/>
              <a:rect l="l" t="t" r="r" b="b"/>
              <a:pathLst>
                <a:path w="3152" h="2856" extrusionOk="0">
                  <a:moveTo>
                    <a:pt x="2581" y="339"/>
                  </a:moveTo>
                  <a:lnTo>
                    <a:pt x="1904" y="1100"/>
                  </a:lnTo>
                  <a:lnTo>
                    <a:pt x="1608" y="550"/>
                  </a:lnTo>
                  <a:lnTo>
                    <a:pt x="2581" y="339"/>
                  </a:lnTo>
                  <a:close/>
                  <a:moveTo>
                    <a:pt x="2708" y="0"/>
                  </a:moveTo>
                  <a:cubicBezTo>
                    <a:pt x="1967" y="127"/>
                    <a:pt x="804" y="318"/>
                    <a:pt x="276" y="339"/>
                  </a:cubicBezTo>
                  <a:lnTo>
                    <a:pt x="149" y="191"/>
                  </a:lnTo>
                  <a:lnTo>
                    <a:pt x="1" y="275"/>
                  </a:lnTo>
                  <a:cubicBezTo>
                    <a:pt x="85" y="381"/>
                    <a:pt x="149" y="508"/>
                    <a:pt x="212" y="635"/>
                  </a:cubicBezTo>
                  <a:cubicBezTo>
                    <a:pt x="297" y="783"/>
                    <a:pt x="360" y="931"/>
                    <a:pt x="445" y="1079"/>
                  </a:cubicBezTo>
                  <a:lnTo>
                    <a:pt x="572" y="994"/>
                  </a:lnTo>
                  <a:lnTo>
                    <a:pt x="508" y="783"/>
                  </a:lnTo>
                  <a:lnTo>
                    <a:pt x="1270" y="593"/>
                  </a:lnTo>
                  <a:lnTo>
                    <a:pt x="1693" y="1333"/>
                  </a:lnTo>
                  <a:cubicBezTo>
                    <a:pt x="1545" y="1502"/>
                    <a:pt x="1291" y="1756"/>
                    <a:pt x="1143" y="1904"/>
                  </a:cubicBezTo>
                  <a:lnTo>
                    <a:pt x="995" y="1735"/>
                  </a:lnTo>
                  <a:lnTo>
                    <a:pt x="847" y="1819"/>
                  </a:lnTo>
                  <a:cubicBezTo>
                    <a:pt x="952" y="1988"/>
                    <a:pt x="1058" y="2158"/>
                    <a:pt x="1164" y="2348"/>
                  </a:cubicBezTo>
                  <a:cubicBezTo>
                    <a:pt x="1248" y="2517"/>
                    <a:pt x="1333" y="2686"/>
                    <a:pt x="1439" y="2856"/>
                  </a:cubicBezTo>
                  <a:lnTo>
                    <a:pt x="1587" y="2771"/>
                  </a:lnTo>
                  <a:lnTo>
                    <a:pt x="1502" y="2559"/>
                  </a:lnTo>
                  <a:cubicBezTo>
                    <a:pt x="1650" y="2369"/>
                    <a:pt x="2116" y="1819"/>
                    <a:pt x="2454" y="1439"/>
                  </a:cubicBezTo>
                  <a:lnTo>
                    <a:pt x="3152" y="656"/>
                  </a:lnTo>
                  <a:lnTo>
                    <a:pt x="3110" y="402"/>
                  </a:lnTo>
                  <a:cubicBezTo>
                    <a:pt x="2962" y="275"/>
                    <a:pt x="2835" y="148"/>
                    <a:pt x="270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1"/>
            <p:cNvSpPr/>
            <p:nvPr/>
          </p:nvSpPr>
          <p:spPr>
            <a:xfrm>
              <a:off x="1138025" y="3083000"/>
              <a:ext cx="93075" cy="88850"/>
            </a:xfrm>
            <a:custGeom>
              <a:avLst/>
              <a:gdLst/>
              <a:ahLst/>
              <a:cxnLst/>
              <a:rect l="l" t="t" r="r" b="b"/>
              <a:pathLst>
                <a:path w="3723" h="3554" extrusionOk="0">
                  <a:moveTo>
                    <a:pt x="2115" y="0"/>
                  </a:moveTo>
                  <a:lnTo>
                    <a:pt x="1988" y="106"/>
                  </a:lnTo>
                  <a:lnTo>
                    <a:pt x="2094" y="317"/>
                  </a:lnTo>
                  <a:cubicBezTo>
                    <a:pt x="1925" y="466"/>
                    <a:pt x="1756" y="614"/>
                    <a:pt x="1523" y="762"/>
                  </a:cubicBezTo>
                  <a:lnTo>
                    <a:pt x="910" y="1206"/>
                  </a:lnTo>
                  <a:cubicBezTo>
                    <a:pt x="698" y="1354"/>
                    <a:pt x="508" y="1481"/>
                    <a:pt x="318" y="1586"/>
                  </a:cubicBezTo>
                  <a:lnTo>
                    <a:pt x="148" y="1417"/>
                  </a:lnTo>
                  <a:lnTo>
                    <a:pt x="0" y="1523"/>
                  </a:lnTo>
                  <a:cubicBezTo>
                    <a:pt x="106" y="1650"/>
                    <a:pt x="191" y="1756"/>
                    <a:pt x="275" y="1883"/>
                  </a:cubicBezTo>
                  <a:cubicBezTo>
                    <a:pt x="360" y="2009"/>
                    <a:pt x="444" y="2136"/>
                    <a:pt x="550" y="2263"/>
                  </a:cubicBezTo>
                  <a:lnTo>
                    <a:pt x="677" y="2179"/>
                  </a:lnTo>
                  <a:lnTo>
                    <a:pt x="571" y="1946"/>
                  </a:lnTo>
                  <a:cubicBezTo>
                    <a:pt x="931" y="1650"/>
                    <a:pt x="1460" y="1269"/>
                    <a:pt x="1883" y="973"/>
                  </a:cubicBezTo>
                  <a:lnTo>
                    <a:pt x="1883" y="973"/>
                  </a:lnTo>
                  <a:cubicBezTo>
                    <a:pt x="1608" y="1650"/>
                    <a:pt x="1375" y="2369"/>
                    <a:pt x="1100" y="3088"/>
                  </a:cubicBezTo>
                  <a:cubicBezTo>
                    <a:pt x="1164" y="3173"/>
                    <a:pt x="1227" y="3257"/>
                    <a:pt x="1290" y="3321"/>
                  </a:cubicBezTo>
                  <a:cubicBezTo>
                    <a:pt x="1333" y="3405"/>
                    <a:pt x="1396" y="3490"/>
                    <a:pt x="1438" y="3553"/>
                  </a:cubicBezTo>
                  <a:cubicBezTo>
                    <a:pt x="1629" y="3405"/>
                    <a:pt x="1904" y="3194"/>
                    <a:pt x="2200" y="2982"/>
                  </a:cubicBezTo>
                  <a:lnTo>
                    <a:pt x="2792" y="2538"/>
                  </a:lnTo>
                  <a:cubicBezTo>
                    <a:pt x="3025" y="2390"/>
                    <a:pt x="3215" y="2263"/>
                    <a:pt x="3405" y="2157"/>
                  </a:cubicBezTo>
                  <a:lnTo>
                    <a:pt x="3575" y="2327"/>
                  </a:lnTo>
                  <a:lnTo>
                    <a:pt x="3723" y="2221"/>
                  </a:lnTo>
                  <a:cubicBezTo>
                    <a:pt x="3617" y="2094"/>
                    <a:pt x="3532" y="1967"/>
                    <a:pt x="3448" y="1840"/>
                  </a:cubicBezTo>
                  <a:cubicBezTo>
                    <a:pt x="3342" y="1734"/>
                    <a:pt x="3257" y="1608"/>
                    <a:pt x="3173" y="1481"/>
                  </a:cubicBezTo>
                  <a:lnTo>
                    <a:pt x="3046" y="1565"/>
                  </a:lnTo>
                  <a:lnTo>
                    <a:pt x="3152" y="1798"/>
                  </a:lnTo>
                  <a:cubicBezTo>
                    <a:pt x="2792" y="2094"/>
                    <a:pt x="1861" y="2771"/>
                    <a:pt x="1861" y="2771"/>
                  </a:cubicBezTo>
                  <a:cubicBezTo>
                    <a:pt x="2094" y="2115"/>
                    <a:pt x="2369" y="1375"/>
                    <a:pt x="2602" y="698"/>
                  </a:cubicBezTo>
                  <a:cubicBezTo>
                    <a:pt x="2517" y="571"/>
                    <a:pt x="2433" y="466"/>
                    <a:pt x="2348" y="360"/>
                  </a:cubicBezTo>
                  <a:cubicBezTo>
                    <a:pt x="2263" y="233"/>
                    <a:pt x="2200" y="127"/>
                    <a:pt x="2115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1"/>
            <p:cNvSpPr/>
            <p:nvPr/>
          </p:nvSpPr>
          <p:spPr>
            <a:xfrm>
              <a:off x="1216800" y="3183400"/>
              <a:ext cx="80925" cy="70925"/>
            </a:xfrm>
            <a:custGeom>
              <a:avLst/>
              <a:gdLst/>
              <a:ahLst/>
              <a:cxnLst/>
              <a:rect l="l" t="t" r="r" b="b"/>
              <a:pathLst>
                <a:path w="3237" h="2837" extrusionOk="0">
                  <a:moveTo>
                    <a:pt x="1490" y="1"/>
                  </a:moveTo>
                  <a:cubicBezTo>
                    <a:pt x="1169" y="1"/>
                    <a:pt x="856" y="117"/>
                    <a:pt x="593" y="362"/>
                  </a:cubicBezTo>
                  <a:cubicBezTo>
                    <a:pt x="1" y="891"/>
                    <a:pt x="64" y="1716"/>
                    <a:pt x="529" y="2223"/>
                  </a:cubicBezTo>
                  <a:cubicBezTo>
                    <a:pt x="868" y="2583"/>
                    <a:pt x="1227" y="2794"/>
                    <a:pt x="1819" y="2837"/>
                  </a:cubicBezTo>
                  <a:lnTo>
                    <a:pt x="1862" y="2541"/>
                  </a:lnTo>
                  <a:cubicBezTo>
                    <a:pt x="1523" y="2477"/>
                    <a:pt x="1270" y="2350"/>
                    <a:pt x="1122" y="2160"/>
                  </a:cubicBezTo>
                  <a:cubicBezTo>
                    <a:pt x="741" y="1758"/>
                    <a:pt x="720" y="1208"/>
                    <a:pt x="1164" y="785"/>
                  </a:cubicBezTo>
                  <a:cubicBezTo>
                    <a:pt x="1358" y="600"/>
                    <a:pt x="1561" y="524"/>
                    <a:pt x="1752" y="524"/>
                  </a:cubicBezTo>
                  <a:cubicBezTo>
                    <a:pt x="1997" y="524"/>
                    <a:pt x="2224" y="649"/>
                    <a:pt x="2390" y="827"/>
                  </a:cubicBezTo>
                  <a:cubicBezTo>
                    <a:pt x="2539" y="954"/>
                    <a:pt x="2644" y="1208"/>
                    <a:pt x="2687" y="1398"/>
                  </a:cubicBezTo>
                  <a:lnTo>
                    <a:pt x="2539" y="1568"/>
                  </a:lnTo>
                  <a:lnTo>
                    <a:pt x="2665" y="1716"/>
                  </a:lnTo>
                  <a:cubicBezTo>
                    <a:pt x="2813" y="1589"/>
                    <a:pt x="3046" y="1462"/>
                    <a:pt x="3236" y="1377"/>
                  </a:cubicBezTo>
                  <a:cubicBezTo>
                    <a:pt x="3088" y="1081"/>
                    <a:pt x="2940" y="827"/>
                    <a:pt x="2708" y="595"/>
                  </a:cubicBezTo>
                  <a:cubicBezTo>
                    <a:pt x="2357" y="208"/>
                    <a:pt x="1917" y="1"/>
                    <a:pt x="14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1"/>
            <p:cNvSpPr/>
            <p:nvPr/>
          </p:nvSpPr>
          <p:spPr>
            <a:xfrm>
              <a:off x="1294000" y="3257425"/>
              <a:ext cx="85150" cy="72300"/>
            </a:xfrm>
            <a:custGeom>
              <a:avLst/>
              <a:gdLst/>
              <a:ahLst/>
              <a:cxnLst/>
              <a:rect l="l" t="t" r="r" b="b"/>
              <a:pathLst>
                <a:path w="3406" h="2892" extrusionOk="0">
                  <a:moveTo>
                    <a:pt x="1869" y="514"/>
                  </a:moveTo>
                  <a:cubicBezTo>
                    <a:pt x="2033" y="514"/>
                    <a:pt x="2191" y="572"/>
                    <a:pt x="2327" y="700"/>
                  </a:cubicBezTo>
                  <a:cubicBezTo>
                    <a:pt x="2708" y="997"/>
                    <a:pt x="2665" y="1525"/>
                    <a:pt x="2306" y="1969"/>
                  </a:cubicBezTo>
                  <a:cubicBezTo>
                    <a:pt x="2083" y="2231"/>
                    <a:pt x="1804" y="2379"/>
                    <a:pt x="1534" y="2379"/>
                  </a:cubicBezTo>
                  <a:cubicBezTo>
                    <a:pt x="1367" y="2379"/>
                    <a:pt x="1203" y="2323"/>
                    <a:pt x="1058" y="2202"/>
                  </a:cubicBezTo>
                  <a:cubicBezTo>
                    <a:pt x="677" y="1885"/>
                    <a:pt x="720" y="1377"/>
                    <a:pt x="1079" y="933"/>
                  </a:cubicBezTo>
                  <a:cubicBezTo>
                    <a:pt x="1315" y="670"/>
                    <a:pt x="1601" y="514"/>
                    <a:pt x="1869" y="514"/>
                  </a:cubicBezTo>
                  <a:close/>
                  <a:moveTo>
                    <a:pt x="1534" y="0"/>
                  </a:moveTo>
                  <a:cubicBezTo>
                    <a:pt x="1147" y="0"/>
                    <a:pt x="790" y="172"/>
                    <a:pt x="529" y="489"/>
                  </a:cubicBezTo>
                  <a:cubicBezTo>
                    <a:pt x="0" y="1145"/>
                    <a:pt x="127" y="1885"/>
                    <a:pt x="825" y="2477"/>
                  </a:cubicBezTo>
                  <a:cubicBezTo>
                    <a:pt x="1169" y="2762"/>
                    <a:pt x="1527" y="2892"/>
                    <a:pt x="1858" y="2892"/>
                  </a:cubicBezTo>
                  <a:cubicBezTo>
                    <a:pt x="2239" y="2892"/>
                    <a:pt x="2585" y="2719"/>
                    <a:pt x="2834" y="2414"/>
                  </a:cubicBezTo>
                  <a:cubicBezTo>
                    <a:pt x="3405" y="1758"/>
                    <a:pt x="3279" y="1018"/>
                    <a:pt x="2560" y="404"/>
                  </a:cubicBezTo>
                  <a:cubicBezTo>
                    <a:pt x="2226" y="129"/>
                    <a:pt x="1869" y="0"/>
                    <a:pt x="1534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1"/>
            <p:cNvSpPr/>
            <p:nvPr/>
          </p:nvSpPr>
          <p:spPr>
            <a:xfrm>
              <a:off x="1383350" y="3315625"/>
              <a:ext cx="83050" cy="92575"/>
            </a:xfrm>
            <a:custGeom>
              <a:avLst/>
              <a:gdLst/>
              <a:ahLst/>
              <a:cxnLst/>
              <a:rect l="l" t="t" r="r" b="b"/>
              <a:pathLst>
                <a:path w="3322" h="3703" extrusionOk="0">
                  <a:moveTo>
                    <a:pt x="2010" y="805"/>
                  </a:moveTo>
                  <a:cubicBezTo>
                    <a:pt x="2116" y="847"/>
                    <a:pt x="2179" y="889"/>
                    <a:pt x="2327" y="974"/>
                  </a:cubicBezTo>
                  <a:cubicBezTo>
                    <a:pt x="2602" y="1143"/>
                    <a:pt x="2644" y="1312"/>
                    <a:pt x="2517" y="1524"/>
                  </a:cubicBezTo>
                  <a:cubicBezTo>
                    <a:pt x="2442" y="1654"/>
                    <a:pt x="2333" y="1712"/>
                    <a:pt x="2202" y="1712"/>
                  </a:cubicBezTo>
                  <a:cubicBezTo>
                    <a:pt x="2077" y="1712"/>
                    <a:pt x="1932" y="1659"/>
                    <a:pt x="1777" y="1566"/>
                  </a:cubicBezTo>
                  <a:cubicBezTo>
                    <a:pt x="1714" y="1524"/>
                    <a:pt x="1650" y="1481"/>
                    <a:pt x="1608" y="1418"/>
                  </a:cubicBezTo>
                  <a:lnTo>
                    <a:pt x="1714" y="1249"/>
                  </a:lnTo>
                  <a:cubicBezTo>
                    <a:pt x="1820" y="1058"/>
                    <a:pt x="1946" y="889"/>
                    <a:pt x="2010" y="805"/>
                  </a:cubicBezTo>
                  <a:close/>
                  <a:moveTo>
                    <a:pt x="1375" y="1"/>
                  </a:moveTo>
                  <a:lnTo>
                    <a:pt x="1291" y="149"/>
                  </a:lnTo>
                  <a:lnTo>
                    <a:pt x="1460" y="297"/>
                  </a:lnTo>
                  <a:cubicBezTo>
                    <a:pt x="1375" y="509"/>
                    <a:pt x="1248" y="699"/>
                    <a:pt x="1100" y="932"/>
                  </a:cubicBezTo>
                  <a:lnTo>
                    <a:pt x="741" y="1566"/>
                  </a:lnTo>
                  <a:cubicBezTo>
                    <a:pt x="593" y="1799"/>
                    <a:pt x="466" y="1968"/>
                    <a:pt x="318" y="2137"/>
                  </a:cubicBezTo>
                  <a:lnTo>
                    <a:pt x="106" y="2052"/>
                  </a:lnTo>
                  <a:lnTo>
                    <a:pt x="1" y="2201"/>
                  </a:lnTo>
                  <a:cubicBezTo>
                    <a:pt x="191" y="2306"/>
                    <a:pt x="360" y="2412"/>
                    <a:pt x="529" y="2518"/>
                  </a:cubicBezTo>
                  <a:cubicBezTo>
                    <a:pt x="699" y="2623"/>
                    <a:pt x="868" y="2729"/>
                    <a:pt x="1016" y="2856"/>
                  </a:cubicBezTo>
                  <a:lnTo>
                    <a:pt x="1100" y="2708"/>
                  </a:lnTo>
                  <a:lnTo>
                    <a:pt x="952" y="2539"/>
                  </a:lnTo>
                  <a:cubicBezTo>
                    <a:pt x="1037" y="2349"/>
                    <a:pt x="1143" y="2137"/>
                    <a:pt x="1291" y="1904"/>
                  </a:cubicBezTo>
                  <a:lnTo>
                    <a:pt x="1418" y="1714"/>
                  </a:lnTo>
                  <a:lnTo>
                    <a:pt x="1587" y="1820"/>
                  </a:lnTo>
                  <a:cubicBezTo>
                    <a:pt x="1629" y="2201"/>
                    <a:pt x="1671" y="2856"/>
                    <a:pt x="1693" y="3321"/>
                  </a:cubicBezTo>
                  <a:cubicBezTo>
                    <a:pt x="1925" y="3427"/>
                    <a:pt x="2179" y="3554"/>
                    <a:pt x="2412" y="3702"/>
                  </a:cubicBezTo>
                  <a:lnTo>
                    <a:pt x="2496" y="3554"/>
                  </a:lnTo>
                  <a:lnTo>
                    <a:pt x="2412" y="3448"/>
                  </a:lnTo>
                  <a:cubicBezTo>
                    <a:pt x="2369" y="3279"/>
                    <a:pt x="2264" y="2349"/>
                    <a:pt x="2221" y="2095"/>
                  </a:cubicBezTo>
                  <a:lnTo>
                    <a:pt x="2221" y="2095"/>
                  </a:lnTo>
                  <a:cubicBezTo>
                    <a:pt x="2343" y="2145"/>
                    <a:pt x="2465" y="2171"/>
                    <a:pt x="2580" y="2171"/>
                  </a:cubicBezTo>
                  <a:cubicBezTo>
                    <a:pt x="2805" y="2171"/>
                    <a:pt x="3005" y="2072"/>
                    <a:pt x="3131" y="1862"/>
                  </a:cubicBezTo>
                  <a:cubicBezTo>
                    <a:pt x="3321" y="1566"/>
                    <a:pt x="3321" y="1206"/>
                    <a:pt x="2708" y="805"/>
                  </a:cubicBezTo>
                  <a:cubicBezTo>
                    <a:pt x="2560" y="720"/>
                    <a:pt x="2391" y="614"/>
                    <a:pt x="2243" y="530"/>
                  </a:cubicBezTo>
                  <a:cubicBezTo>
                    <a:pt x="2073" y="424"/>
                    <a:pt x="1925" y="339"/>
                    <a:pt x="1777" y="255"/>
                  </a:cubicBezTo>
                  <a:cubicBezTo>
                    <a:pt x="1650" y="170"/>
                    <a:pt x="1502" y="86"/>
                    <a:pt x="1375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1"/>
            <p:cNvSpPr/>
            <p:nvPr/>
          </p:nvSpPr>
          <p:spPr>
            <a:xfrm>
              <a:off x="1477475" y="3380675"/>
              <a:ext cx="69800" cy="76675"/>
            </a:xfrm>
            <a:custGeom>
              <a:avLst/>
              <a:gdLst/>
              <a:ahLst/>
              <a:cxnLst/>
              <a:rect l="l" t="t" r="r" b="b"/>
              <a:pathLst>
                <a:path w="2792" h="3067" extrusionOk="0">
                  <a:moveTo>
                    <a:pt x="2136" y="339"/>
                  </a:moveTo>
                  <a:lnTo>
                    <a:pt x="2031" y="1354"/>
                  </a:lnTo>
                  <a:lnTo>
                    <a:pt x="1460" y="1100"/>
                  </a:lnTo>
                  <a:lnTo>
                    <a:pt x="2115" y="339"/>
                  </a:lnTo>
                  <a:close/>
                  <a:moveTo>
                    <a:pt x="2031" y="0"/>
                  </a:moveTo>
                  <a:cubicBezTo>
                    <a:pt x="1502" y="550"/>
                    <a:pt x="698" y="1396"/>
                    <a:pt x="275" y="1713"/>
                  </a:cubicBezTo>
                  <a:lnTo>
                    <a:pt x="64" y="1671"/>
                  </a:lnTo>
                  <a:lnTo>
                    <a:pt x="0" y="1840"/>
                  </a:lnTo>
                  <a:cubicBezTo>
                    <a:pt x="127" y="1883"/>
                    <a:pt x="254" y="1946"/>
                    <a:pt x="381" y="1988"/>
                  </a:cubicBezTo>
                  <a:cubicBezTo>
                    <a:pt x="529" y="2073"/>
                    <a:pt x="698" y="2136"/>
                    <a:pt x="846" y="2221"/>
                  </a:cubicBezTo>
                  <a:lnTo>
                    <a:pt x="910" y="2052"/>
                  </a:lnTo>
                  <a:lnTo>
                    <a:pt x="741" y="1925"/>
                  </a:lnTo>
                  <a:lnTo>
                    <a:pt x="1248" y="1333"/>
                  </a:lnTo>
                  <a:lnTo>
                    <a:pt x="1988" y="1671"/>
                  </a:lnTo>
                  <a:cubicBezTo>
                    <a:pt x="1988" y="1904"/>
                    <a:pt x="1925" y="2242"/>
                    <a:pt x="1883" y="2454"/>
                  </a:cubicBezTo>
                  <a:lnTo>
                    <a:pt x="1671" y="2411"/>
                  </a:lnTo>
                  <a:lnTo>
                    <a:pt x="1586" y="2559"/>
                  </a:lnTo>
                  <a:cubicBezTo>
                    <a:pt x="1777" y="2644"/>
                    <a:pt x="1988" y="2707"/>
                    <a:pt x="2179" y="2792"/>
                  </a:cubicBezTo>
                  <a:cubicBezTo>
                    <a:pt x="2348" y="2877"/>
                    <a:pt x="2517" y="2982"/>
                    <a:pt x="2707" y="3067"/>
                  </a:cubicBezTo>
                  <a:lnTo>
                    <a:pt x="2771" y="2898"/>
                  </a:lnTo>
                  <a:lnTo>
                    <a:pt x="2602" y="2771"/>
                  </a:lnTo>
                  <a:cubicBezTo>
                    <a:pt x="2581" y="2538"/>
                    <a:pt x="2623" y="1819"/>
                    <a:pt x="2686" y="1312"/>
                  </a:cubicBezTo>
                  <a:lnTo>
                    <a:pt x="2792" y="254"/>
                  </a:lnTo>
                  <a:lnTo>
                    <a:pt x="2581" y="85"/>
                  </a:lnTo>
                  <a:cubicBezTo>
                    <a:pt x="2411" y="64"/>
                    <a:pt x="2221" y="43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1"/>
            <p:cNvSpPr/>
            <p:nvPr/>
          </p:nvSpPr>
          <p:spPr>
            <a:xfrm>
              <a:off x="1686850" y="3380150"/>
              <a:ext cx="53950" cy="71925"/>
            </a:xfrm>
            <a:custGeom>
              <a:avLst/>
              <a:gdLst/>
              <a:ahLst/>
              <a:cxnLst/>
              <a:rect l="l" t="t" r="r" b="b"/>
              <a:pathLst>
                <a:path w="2158" h="2877" extrusionOk="0">
                  <a:moveTo>
                    <a:pt x="1121" y="0"/>
                  </a:moveTo>
                  <a:cubicBezTo>
                    <a:pt x="931" y="85"/>
                    <a:pt x="741" y="169"/>
                    <a:pt x="571" y="254"/>
                  </a:cubicBezTo>
                  <a:cubicBezTo>
                    <a:pt x="381" y="339"/>
                    <a:pt x="191" y="402"/>
                    <a:pt x="0" y="487"/>
                  </a:cubicBezTo>
                  <a:lnTo>
                    <a:pt x="64" y="635"/>
                  </a:lnTo>
                  <a:lnTo>
                    <a:pt x="318" y="592"/>
                  </a:lnTo>
                  <a:cubicBezTo>
                    <a:pt x="423" y="783"/>
                    <a:pt x="508" y="973"/>
                    <a:pt x="635" y="1227"/>
                  </a:cubicBezTo>
                  <a:lnTo>
                    <a:pt x="931" y="1904"/>
                  </a:lnTo>
                  <a:cubicBezTo>
                    <a:pt x="1037" y="2157"/>
                    <a:pt x="1121" y="2369"/>
                    <a:pt x="1185" y="2580"/>
                  </a:cubicBezTo>
                  <a:lnTo>
                    <a:pt x="994" y="2707"/>
                  </a:lnTo>
                  <a:lnTo>
                    <a:pt x="1058" y="2877"/>
                  </a:lnTo>
                  <a:cubicBezTo>
                    <a:pt x="1248" y="2771"/>
                    <a:pt x="1439" y="2686"/>
                    <a:pt x="1608" y="2602"/>
                  </a:cubicBezTo>
                  <a:cubicBezTo>
                    <a:pt x="1777" y="2538"/>
                    <a:pt x="1967" y="2454"/>
                    <a:pt x="2158" y="2390"/>
                  </a:cubicBezTo>
                  <a:lnTo>
                    <a:pt x="2094" y="2221"/>
                  </a:lnTo>
                  <a:lnTo>
                    <a:pt x="1840" y="2284"/>
                  </a:lnTo>
                  <a:cubicBezTo>
                    <a:pt x="1735" y="2094"/>
                    <a:pt x="1650" y="1882"/>
                    <a:pt x="1544" y="1629"/>
                  </a:cubicBezTo>
                  <a:lnTo>
                    <a:pt x="1248" y="952"/>
                  </a:lnTo>
                  <a:cubicBezTo>
                    <a:pt x="1143" y="698"/>
                    <a:pt x="1058" y="508"/>
                    <a:pt x="994" y="296"/>
                  </a:cubicBezTo>
                  <a:lnTo>
                    <a:pt x="1185" y="148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1"/>
            <p:cNvSpPr/>
            <p:nvPr/>
          </p:nvSpPr>
          <p:spPr>
            <a:xfrm>
              <a:off x="1751875" y="3319350"/>
              <a:ext cx="107375" cy="99950"/>
            </a:xfrm>
            <a:custGeom>
              <a:avLst/>
              <a:gdLst/>
              <a:ahLst/>
              <a:cxnLst/>
              <a:rect l="l" t="t" r="r" b="b"/>
              <a:pathLst>
                <a:path w="4295" h="3998" extrusionOk="0">
                  <a:moveTo>
                    <a:pt x="2919" y="0"/>
                  </a:moveTo>
                  <a:cubicBezTo>
                    <a:pt x="2771" y="85"/>
                    <a:pt x="2623" y="190"/>
                    <a:pt x="2454" y="275"/>
                  </a:cubicBezTo>
                  <a:cubicBezTo>
                    <a:pt x="2306" y="360"/>
                    <a:pt x="2158" y="465"/>
                    <a:pt x="1989" y="550"/>
                  </a:cubicBezTo>
                  <a:cubicBezTo>
                    <a:pt x="2073" y="888"/>
                    <a:pt x="2348" y="2178"/>
                    <a:pt x="2391" y="2432"/>
                  </a:cubicBezTo>
                  <a:cubicBezTo>
                    <a:pt x="2095" y="2242"/>
                    <a:pt x="1164" y="1438"/>
                    <a:pt x="910" y="1206"/>
                  </a:cubicBezTo>
                  <a:cubicBezTo>
                    <a:pt x="762" y="1290"/>
                    <a:pt x="614" y="1396"/>
                    <a:pt x="466" y="1480"/>
                  </a:cubicBezTo>
                  <a:cubicBezTo>
                    <a:pt x="318" y="1565"/>
                    <a:pt x="149" y="1650"/>
                    <a:pt x="1" y="1734"/>
                  </a:cubicBezTo>
                  <a:lnTo>
                    <a:pt x="85" y="1882"/>
                  </a:lnTo>
                  <a:lnTo>
                    <a:pt x="297" y="1819"/>
                  </a:lnTo>
                  <a:lnTo>
                    <a:pt x="487" y="2115"/>
                  </a:lnTo>
                  <a:cubicBezTo>
                    <a:pt x="656" y="2411"/>
                    <a:pt x="1228" y="3426"/>
                    <a:pt x="1354" y="3701"/>
                  </a:cubicBezTo>
                  <a:lnTo>
                    <a:pt x="1185" y="3870"/>
                  </a:lnTo>
                  <a:lnTo>
                    <a:pt x="1270" y="3997"/>
                  </a:lnTo>
                  <a:cubicBezTo>
                    <a:pt x="1397" y="3934"/>
                    <a:pt x="1524" y="3849"/>
                    <a:pt x="1650" y="3765"/>
                  </a:cubicBezTo>
                  <a:cubicBezTo>
                    <a:pt x="1799" y="3680"/>
                    <a:pt x="1925" y="3617"/>
                    <a:pt x="2052" y="3532"/>
                  </a:cubicBezTo>
                  <a:lnTo>
                    <a:pt x="1968" y="3384"/>
                  </a:lnTo>
                  <a:lnTo>
                    <a:pt x="1756" y="3469"/>
                  </a:lnTo>
                  <a:cubicBezTo>
                    <a:pt x="1608" y="3299"/>
                    <a:pt x="1481" y="3109"/>
                    <a:pt x="1333" y="2876"/>
                  </a:cubicBezTo>
                  <a:lnTo>
                    <a:pt x="1122" y="2517"/>
                  </a:lnTo>
                  <a:cubicBezTo>
                    <a:pt x="953" y="2200"/>
                    <a:pt x="826" y="1967"/>
                    <a:pt x="762" y="1861"/>
                  </a:cubicBezTo>
                  <a:lnTo>
                    <a:pt x="762" y="1840"/>
                  </a:lnTo>
                  <a:cubicBezTo>
                    <a:pt x="1714" y="2644"/>
                    <a:pt x="2222" y="3067"/>
                    <a:pt x="2475" y="3278"/>
                  </a:cubicBezTo>
                  <a:lnTo>
                    <a:pt x="2835" y="3067"/>
                  </a:lnTo>
                  <a:lnTo>
                    <a:pt x="2391" y="867"/>
                  </a:lnTo>
                  <a:lnTo>
                    <a:pt x="2391" y="867"/>
                  </a:lnTo>
                  <a:cubicBezTo>
                    <a:pt x="2454" y="973"/>
                    <a:pt x="2602" y="1206"/>
                    <a:pt x="2793" y="1523"/>
                  </a:cubicBezTo>
                  <a:lnTo>
                    <a:pt x="3025" y="1882"/>
                  </a:lnTo>
                  <a:cubicBezTo>
                    <a:pt x="3152" y="2115"/>
                    <a:pt x="3258" y="2305"/>
                    <a:pt x="3342" y="2517"/>
                  </a:cubicBezTo>
                  <a:lnTo>
                    <a:pt x="3173" y="2665"/>
                  </a:lnTo>
                  <a:lnTo>
                    <a:pt x="3258" y="2834"/>
                  </a:lnTo>
                  <a:cubicBezTo>
                    <a:pt x="3406" y="2707"/>
                    <a:pt x="3575" y="2601"/>
                    <a:pt x="3765" y="2496"/>
                  </a:cubicBezTo>
                  <a:cubicBezTo>
                    <a:pt x="3935" y="2411"/>
                    <a:pt x="4125" y="2305"/>
                    <a:pt x="4294" y="2200"/>
                  </a:cubicBezTo>
                  <a:lnTo>
                    <a:pt x="4210" y="2052"/>
                  </a:lnTo>
                  <a:lnTo>
                    <a:pt x="3935" y="2157"/>
                  </a:lnTo>
                  <a:cubicBezTo>
                    <a:pt x="3808" y="1988"/>
                    <a:pt x="3681" y="1798"/>
                    <a:pt x="3533" y="1565"/>
                  </a:cubicBezTo>
                  <a:lnTo>
                    <a:pt x="3173" y="931"/>
                  </a:lnTo>
                  <a:cubicBezTo>
                    <a:pt x="3025" y="698"/>
                    <a:pt x="2919" y="508"/>
                    <a:pt x="2835" y="296"/>
                  </a:cubicBezTo>
                  <a:lnTo>
                    <a:pt x="3004" y="127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1"/>
            <p:cNvSpPr/>
            <p:nvPr/>
          </p:nvSpPr>
          <p:spPr>
            <a:xfrm>
              <a:off x="1857100" y="3263150"/>
              <a:ext cx="67700" cy="82650"/>
            </a:xfrm>
            <a:custGeom>
              <a:avLst/>
              <a:gdLst/>
              <a:ahLst/>
              <a:cxnLst/>
              <a:rect l="l" t="t" r="r" b="b"/>
              <a:pathLst>
                <a:path w="2708" h="3306" extrusionOk="0">
                  <a:moveTo>
                    <a:pt x="1863" y="1"/>
                  </a:moveTo>
                  <a:cubicBezTo>
                    <a:pt x="1669" y="1"/>
                    <a:pt x="1453" y="85"/>
                    <a:pt x="1227" y="260"/>
                  </a:cubicBezTo>
                  <a:cubicBezTo>
                    <a:pt x="1143" y="366"/>
                    <a:pt x="1016" y="471"/>
                    <a:pt x="847" y="598"/>
                  </a:cubicBezTo>
                  <a:cubicBezTo>
                    <a:pt x="699" y="746"/>
                    <a:pt x="550" y="873"/>
                    <a:pt x="424" y="958"/>
                  </a:cubicBezTo>
                  <a:cubicBezTo>
                    <a:pt x="297" y="1042"/>
                    <a:pt x="149" y="1169"/>
                    <a:pt x="1" y="1296"/>
                  </a:cubicBezTo>
                  <a:lnTo>
                    <a:pt x="106" y="1423"/>
                  </a:lnTo>
                  <a:lnTo>
                    <a:pt x="318" y="1317"/>
                  </a:lnTo>
                  <a:cubicBezTo>
                    <a:pt x="487" y="1465"/>
                    <a:pt x="614" y="1635"/>
                    <a:pt x="804" y="1846"/>
                  </a:cubicBezTo>
                  <a:lnTo>
                    <a:pt x="1248" y="2417"/>
                  </a:lnTo>
                  <a:cubicBezTo>
                    <a:pt x="1418" y="2629"/>
                    <a:pt x="1544" y="2819"/>
                    <a:pt x="1671" y="2988"/>
                  </a:cubicBezTo>
                  <a:lnTo>
                    <a:pt x="1523" y="3179"/>
                  </a:lnTo>
                  <a:lnTo>
                    <a:pt x="1629" y="3305"/>
                  </a:lnTo>
                  <a:cubicBezTo>
                    <a:pt x="1777" y="3179"/>
                    <a:pt x="1946" y="3052"/>
                    <a:pt x="2094" y="2925"/>
                  </a:cubicBezTo>
                  <a:cubicBezTo>
                    <a:pt x="2242" y="2798"/>
                    <a:pt x="2412" y="2671"/>
                    <a:pt x="2665" y="2481"/>
                  </a:cubicBezTo>
                  <a:lnTo>
                    <a:pt x="2539" y="2354"/>
                  </a:lnTo>
                  <a:lnTo>
                    <a:pt x="2264" y="2544"/>
                  </a:lnTo>
                  <a:cubicBezTo>
                    <a:pt x="2094" y="2375"/>
                    <a:pt x="1946" y="2206"/>
                    <a:pt x="1777" y="1994"/>
                  </a:cubicBezTo>
                  <a:lnTo>
                    <a:pt x="1439" y="1571"/>
                  </a:lnTo>
                  <a:cubicBezTo>
                    <a:pt x="1291" y="1402"/>
                    <a:pt x="1121" y="1169"/>
                    <a:pt x="995" y="979"/>
                  </a:cubicBezTo>
                  <a:cubicBezTo>
                    <a:pt x="1037" y="916"/>
                    <a:pt x="1121" y="831"/>
                    <a:pt x="1185" y="746"/>
                  </a:cubicBezTo>
                  <a:cubicBezTo>
                    <a:pt x="1316" y="646"/>
                    <a:pt x="1441" y="598"/>
                    <a:pt x="1556" y="598"/>
                  </a:cubicBezTo>
                  <a:cubicBezTo>
                    <a:pt x="1682" y="598"/>
                    <a:pt x="1794" y="657"/>
                    <a:pt x="1883" y="768"/>
                  </a:cubicBezTo>
                  <a:cubicBezTo>
                    <a:pt x="2052" y="979"/>
                    <a:pt x="2094" y="1254"/>
                    <a:pt x="1841" y="1465"/>
                  </a:cubicBezTo>
                  <a:cubicBezTo>
                    <a:pt x="1777" y="1508"/>
                    <a:pt x="1735" y="1550"/>
                    <a:pt x="1671" y="1571"/>
                  </a:cubicBezTo>
                  <a:lnTo>
                    <a:pt x="1798" y="1888"/>
                  </a:lnTo>
                  <a:cubicBezTo>
                    <a:pt x="1904" y="1825"/>
                    <a:pt x="2031" y="1740"/>
                    <a:pt x="2137" y="1656"/>
                  </a:cubicBezTo>
                  <a:cubicBezTo>
                    <a:pt x="2687" y="1212"/>
                    <a:pt x="2708" y="662"/>
                    <a:pt x="2390" y="281"/>
                  </a:cubicBezTo>
                  <a:cubicBezTo>
                    <a:pt x="2249" y="96"/>
                    <a:pt x="2068" y="1"/>
                    <a:pt x="186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1"/>
            <p:cNvSpPr/>
            <p:nvPr/>
          </p:nvSpPr>
          <p:spPr>
            <a:xfrm>
              <a:off x="1946450" y="3204075"/>
              <a:ext cx="78275" cy="78800"/>
            </a:xfrm>
            <a:custGeom>
              <a:avLst/>
              <a:gdLst/>
              <a:ahLst/>
              <a:cxnLst/>
              <a:rect l="l" t="t" r="r" b="b"/>
              <a:pathLst>
                <a:path w="3131" h="3152" extrusionOk="0">
                  <a:moveTo>
                    <a:pt x="382" y="635"/>
                  </a:moveTo>
                  <a:lnTo>
                    <a:pt x="1312" y="1100"/>
                  </a:lnTo>
                  <a:lnTo>
                    <a:pt x="847" y="1544"/>
                  </a:lnTo>
                  <a:lnTo>
                    <a:pt x="382" y="656"/>
                  </a:lnTo>
                  <a:lnTo>
                    <a:pt x="382" y="635"/>
                  </a:lnTo>
                  <a:close/>
                  <a:moveTo>
                    <a:pt x="508" y="0"/>
                  </a:moveTo>
                  <a:lnTo>
                    <a:pt x="297" y="127"/>
                  </a:lnTo>
                  <a:cubicBezTo>
                    <a:pt x="212" y="297"/>
                    <a:pt x="128" y="445"/>
                    <a:pt x="1" y="635"/>
                  </a:cubicBezTo>
                  <a:cubicBezTo>
                    <a:pt x="360" y="1312"/>
                    <a:pt x="868" y="2348"/>
                    <a:pt x="1058" y="2856"/>
                  </a:cubicBezTo>
                  <a:lnTo>
                    <a:pt x="931" y="3046"/>
                  </a:lnTo>
                  <a:lnTo>
                    <a:pt x="1058" y="3152"/>
                  </a:lnTo>
                  <a:cubicBezTo>
                    <a:pt x="1164" y="3046"/>
                    <a:pt x="1249" y="2940"/>
                    <a:pt x="1354" y="2856"/>
                  </a:cubicBezTo>
                  <a:cubicBezTo>
                    <a:pt x="1460" y="2729"/>
                    <a:pt x="1587" y="2623"/>
                    <a:pt x="1714" y="2496"/>
                  </a:cubicBezTo>
                  <a:lnTo>
                    <a:pt x="1587" y="2369"/>
                  </a:lnTo>
                  <a:lnTo>
                    <a:pt x="1397" y="2517"/>
                  </a:lnTo>
                  <a:lnTo>
                    <a:pt x="995" y="1819"/>
                  </a:lnTo>
                  <a:lnTo>
                    <a:pt x="1587" y="1227"/>
                  </a:lnTo>
                  <a:cubicBezTo>
                    <a:pt x="1799" y="1312"/>
                    <a:pt x="2095" y="1481"/>
                    <a:pt x="2285" y="1587"/>
                  </a:cubicBezTo>
                  <a:lnTo>
                    <a:pt x="2158" y="1777"/>
                  </a:lnTo>
                  <a:lnTo>
                    <a:pt x="2285" y="1904"/>
                  </a:lnTo>
                  <a:cubicBezTo>
                    <a:pt x="2412" y="1756"/>
                    <a:pt x="2560" y="1587"/>
                    <a:pt x="2708" y="1439"/>
                  </a:cubicBezTo>
                  <a:cubicBezTo>
                    <a:pt x="2835" y="1312"/>
                    <a:pt x="2983" y="1164"/>
                    <a:pt x="3131" y="1037"/>
                  </a:cubicBezTo>
                  <a:lnTo>
                    <a:pt x="3004" y="910"/>
                  </a:lnTo>
                  <a:lnTo>
                    <a:pt x="2814" y="1037"/>
                  </a:lnTo>
                  <a:cubicBezTo>
                    <a:pt x="2602" y="973"/>
                    <a:pt x="1925" y="698"/>
                    <a:pt x="1481" y="466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1"/>
            <p:cNvSpPr/>
            <p:nvPr/>
          </p:nvSpPr>
          <p:spPr>
            <a:xfrm>
              <a:off x="2000400" y="3114850"/>
              <a:ext cx="95175" cy="82375"/>
            </a:xfrm>
            <a:custGeom>
              <a:avLst/>
              <a:gdLst/>
              <a:ahLst/>
              <a:cxnLst/>
              <a:rect l="l" t="t" r="r" b="b"/>
              <a:pathLst>
                <a:path w="3807" h="3295" extrusionOk="0">
                  <a:moveTo>
                    <a:pt x="1428" y="649"/>
                  </a:moveTo>
                  <a:cubicBezTo>
                    <a:pt x="1502" y="649"/>
                    <a:pt x="1576" y="678"/>
                    <a:pt x="1650" y="735"/>
                  </a:cubicBezTo>
                  <a:cubicBezTo>
                    <a:pt x="1861" y="905"/>
                    <a:pt x="1840" y="1158"/>
                    <a:pt x="1629" y="1454"/>
                  </a:cubicBezTo>
                  <a:cubicBezTo>
                    <a:pt x="1565" y="1518"/>
                    <a:pt x="1523" y="1581"/>
                    <a:pt x="1481" y="1624"/>
                  </a:cubicBezTo>
                  <a:lnTo>
                    <a:pt x="1290" y="1497"/>
                  </a:lnTo>
                  <a:cubicBezTo>
                    <a:pt x="1121" y="1370"/>
                    <a:pt x="973" y="1243"/>
                    <a:pt x="888" y="1158"/>
                  </a:cubicBezTo>
                  <a:cubicBezTo>
                    <a:pt x="931" y="1074"/>
                    <a:pt x="994" y="1010"/>
                    <a:pt x="1079" y="862"/>
                  </a:cubicBezTo>
                  <a:cubicBezTo>
                    <a:pt x="1195" y="720"/>
                    <a:pt x="1311" y="649"/>
                    <a:pt x="1428" y="649"/>
                  </a:cubicBezTo>
                  <a:close/>
                  <a:moveTo>
                    <a:pt x="1673" y="0"/>
                  </a:moveTo>
                  <a:cubicBezTo>
                    <a:pt x="1470" y="0"/>
                    <a:pt x="1230" y="128"/>
                    <a:pt x="952" y="482"/>
                  </a:cubicBezTo>
                  <a:cubicBezTo>
                    <a:pt x="846" y="609"/>
                    <a:pt x="740" y="778"/>
                    <a:pt x="635" y="926"/>
                  </a:cubicBezTo>
                  <a:cubicBezTo>
                    <a:pt x="508" y="1074"/>
                    <a:pt x="402" y="1201"/>
                    <a:pt x="296" y="1349"/>
                  </a:cubicBezTo>
                  <a:cubicBezTo>
                    <a:pt x="212" y="1476"/>
                    <a:pt x="106" y="1581"/>
                    <a:pt x="0" y="1708"/>
                  </a:cubicBezTo>
                  <a:lnTo>
                    <a:pt x="148" y="1814"/>
                  </a:lnTo>
                  <a:lnTo>
                    <a:pt x="317" y="1645"/>
                  </a:lnTo>
                  <a:cubicBezTo>
                    <a:pt x="529" y="1772"/>
                    <a:pt x="698" y="1899"/>
                    <a:pt x="931" y="2068"/>
                  </a:cubicBezTo>
                  <a:lnTo>
                    <a:pt x="1523" y="2512"/>
                  </a:lnTo>
                  <a:cubicBezTo>
                    <a:pt x="1755" y="2681"/>
                    <a:pt x="1882" y="2829"/>
                    <a:pt x="2052" y="2977"/>
                  </a:cubicBezTo>
                  <a:lnTo>
                    <a:pt x="1946" y="3189"/>
                  </a:lnTo>
                  <a:lnTo>
                    <a:pt x="2073" y="3294"/>
                  </a:lnTo>
                  <a:cubicBezTo>
                    <a:pt x="2200" y="3125"/>
                    <a:pt x="2327" y="2956"/>
                    <a:pt x="2432" y="2808"/>
                  </a:cubicBezTo>
                  <a:cubicBezTo>
                    <a:pt x="2559" y="2639"/>
                    <a:pt x="2686" y="2491"/>
                    <a:pt x="2813" y="2322"/>
                  </a:cubicBezTo>
                  <a:lnTo>
                    <a:pt x="2686" y="2237"/>
                  </a:lnTo>
                  <a:lnTo>
                    <a:pt x="2517" y="2385"/>
                  </a:lnTo>
                  <a:cubicBezTo>
                    <a:pt x="2305" y="2279"/>
                    <a:pt x="2136" y="2152"/>
                    <a:pt x="1904" y="1983"/>
                  </a:cubicBezTo>
                  <a:lnTo>
                    <a:pt x="1734" y="1835"/>
                  </a:lnTo>
                  <a:lnTo>
                    <a:pt x="1861" y="1666"/>
                  </a:lnTo>
                  <a:cubicBezTo>
                    <a:pt x="2221" y="1666"/>
                    <a:pt x="2898" y="1687"/>
                    <a:pt x="3363" y="1708"/>
                  </a:cubicBezTo>
                  <a:cubicBezTo>
                    <a:pt x="3490" y="1497"/>
                    <a:pt x="3638" y="1264"/>
                    <a:pt x="3807" y="1053"/>
                  </a:cubicBezTo>
                  <a:lnTo>
                    <a:pt x="3680" y="947"/>
                  </a:lnTo>
                  <a:lnTo>
                    <a:pt x="3574" y="1010"/>
                  </a:lnTo>
                  <a:cubicBezTo>
                    <a:pt x="3384" y="1032"/>
                    <a:pt x="2432" y="1074"/>
                    <a:pt x="2178" y="1074"/>
                  </a:cubicBezTo>
                  <a:cubicBezTo>
                    <a:pt x="2369" y="757"/>
                    <a:pt x="2327" y="376"/>
                    <a:pt x="2030" y="143"/>
                  </a:cubicBezTo>
                  <a:cubicBezTo>
                    <a:pt x="1928" y="58"/>
                    <a:pt x="1809" y="0"/>
                    <a:pt x="167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1"/>
            <p:cNvSpPr/>
            <p:nvPr/>
          </p:nvSpPr>
          <p:spPr>
            <a:xfrm>
              <a:off x="2068600" y="3019825"/>
              <a:ext cx="82500" cy="75600"/>
            </a:xfrm>
            <a:custGeom>
              <a:avLst/>
              <a:gdLst/>
              <a:ahLst/>
              <a:cxnLst/>
              <a:rect l="l" t="t" r="r" b="b"/>
              <a:pathLst>
                <a:path w="3300" h="3024" extrusionOk="0">
                  <a:moveTo>
                    <a:pt x="1440" y="644"/>
                  </a:moveTo>
                  <a:cubicBezTo>
                    <a:pt x="1633" y="644"/>
                    <a:pt x="1845" y="709"/>
                    <a:pt x="2052" y="835"/>
                  </a:cubicBezTo>
                  <a:cubicBezTo>
                    <a:pt x="2538" y="1110"/>
                    <a:pt x="2750" y="1597"/>
                    <a:pt x="2496" y="2020"/>
                  </a:cubicBezTo>
                  <a:cubicBezTo>
                    <a:pt x="2350" y="2262"/>
                    <a:pt x="2121" y="2380"/>
                    <a:pt x="1860" y="2380"/>
                  </a:cubicBezTo>
                  <a:cubicBezTo>
                    <a:pt x="1667" y="2380"/>
                    <a:pt x="1455" y="2315"/>
                    <a:pt x="1248" y="2189"/>
                  </a:cubicBezTo>
                  <a:cubicBezTo>
                    <a:pt x="762" y="1914"/>
                    <a:pt x="550" y="1427"/>
                    <a:pt x="804" y="1004"/>
                  </a:cubicBezTo>
                  <a:cubicBezTo>
                    <a:pt x="950" y="762"/>
                    <a:pt x="1179" y="644"/>
                    <a:pt x="1440" y="644"/>
                  </a:cubicBezTo>
                  <a:close/>
                  <a:moveTo>
                    <a:pt x="1678" y="0"/>
                  </a:moveTo>
                  <a:cubicBezTo>
                    <a:pt x="1218" y="0"/>
                    <a:pt x="810" y="287"/>
                    <a:pt x="487" y="835"/>
                  </a:cubicBezTo>
                  <a:cubicBezTo>
                    <a:pt x="0" y="1639"/>
                    <a:pt x="233" y="2443"/>
                    <a:pt x="889" y="2802"/>
                  </a:cubicBezTo>
                  <a:cubicBezTo>
                    <a:pt x="1130" y="2951"/>
                    <a:pt x="1373" y="3024"/>
                    <a:pt x="1608" y="3024"/>
                  </a:cubicBezTo>
                  <a:cubicBezTo>
                    <a:pt x="2075" y="3024"/>
                    <a:pt x="2511" y="2737"/>
                    <a:pt x="2834" y="2189"/>
                  </a:cubicBezTo>
                  <a:cubicBezTo>
                    <a:pt x="3300" y="1385"/>
                    <a:pt x="3067" y="603"/>
                    <a:pt x="2411" y="222"/>
                  </a:cubicBezTo>
                  <a:cubicBezTo>
                    <a:pt x="2156" y="73"/>
                    <a:pt x="1911" y="0"/>
                    <a:pt x="167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1"/>
            <p:cNvSpPr/>
            <p:nvPr/>
          </p:nvSpPr>
          <p:spPr>
            <a:xfrm>
              <a:off x="1609650" y="3428775"/>
              <a:ext cx="28575" cy="29650"/>
            </a:xfrm>
            <a:custGeom>
              <a:avLst/>
              <a:gdLst/>
              <a:ahLst/>
              <a:cxnLst/>
              <a:rect l="l" t="t" r="r" b="b"/>
              <a:pathLst>
                <a:path w="1143" h="1186" extrusionOk="0">
                  <a:moveTo>
                    <a:pt x="551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51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51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1"/>
            <p:cNvSpPr/>
            <p:nvPr/>
          </p:nvSpPr>
          <p:spPr>
            <a:xfrm>
              <a:off x="1075100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72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72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72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1"/>
            <p:cNvSpPr/>
            <p:nvPr/>
          </p:nvSpPr>
          <p:spPr>
            <a:xfrm>
              <a:off x="2146325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50" y="1"/>
                  </a:moveTo>
                  <a:cubicBezTo>
                    <a:pt x="254" y="1"/>
                    <a:pt x="0" y="276"/>
                    <a:pt x="0" y="593"/>
                  </a:cubicBezTo>
                  <a:cubicBezTo>
                    <a:pt x="0" y="910"/>
                    <a:pt x="254" y="1185"/>
                    <a:pt x="550" y="1185"/>
                  </a:cubicBezTo>
                  <a:cubicBezTo>
                    <a:pt x="889" y="1185"/>
                    <a:pt x="1142" y="910"/>
                    <a:pt x="1142" y="593"/>
                  </a:cubicBezTo>
                  <a:cubicBezTo>
                    <a:pt x="1142" y="276"/>
                    <a:pt x="889" y="1"/>
                    <a:pt x="55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1" name="Google Shape;1341;p31"/>
          <p:cNvSpPr txBox="1">
            <a:spLocks noGrp="1"/>
          </p:cNvSpPr>
          <p:nvPr>
            <p:ph type="body" idx="1"/>
          </p:nvPr>
        </p:nvSpPr>
        <p:spPr>
          <a:xfrm>
            <a:off x="669325" y="1063425"/>
            <a:ext cx="7182300" cy="29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Font typeface="Arial Narrow"/>
              <a:buChar char="●"/>
              <a:defRPr sz="3000" b="1"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SzPts val="3000"/>
              <a:buFont typeface="Arial Narrow"/>
              <a:buChar char="○"/>
              <a:defRPr sz="30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SzPts val="3000"/>
              <a:buFont typeface="Arial Narrow"/>
              <a:buChar char="■"/>
              <a:defRPr sz="30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SzPts val="3000"/>
              <a:buFont typeface="Arial Narrow"/>
              <a:buChar char="●"/>
              <a:defRPr sz="30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SzPts val="3000"/>
              <a:buFont typeface="Arial Narrow"/>
              <a:buChar char="○"/>
              <a:defRPr sz="3000" b="1"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SzPts val="3000"/>
              <a:buFont typeface="Arial Narrow"/>
              <a:buChar char="■"/>
              <a:defRPr sz="3000" b="1"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SzPts val="3000"/>
              <a:buFont typeface="Arial Narrow"/>
              <a:buChar char="●"/>
              <a:defRPr sz="3000" b="1"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SzPts val="3000"/>
              <a:buFont typeface="Arial Narrow"/>
              <a:buChar char="○"/>
              <a:defRPr sz="3000" b="1"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SzPts val="3000"/>
              <a:buFont typeface="Arial Narrow"/>
              <a:buChar char="■"/>
              <a:defRPr sz="3000" b="1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42" name="Google Shape;1342;p31"/>
          <p:cNvSpPr/>
          <p:nvPr/>
        </p:nvSpPr>
        <p:spPr>
          <a:xfrm>
            <a:off x="10562" y="4358875"/>
            <a:ext cx="9121800" cy="784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343" name="Google Shape;1343;p31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3728025" y="4629800"/>
            <a:ext cx="1446125" cy="2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p31"/>
          <p:cNvSpPr/>
          <p:nvPr/>
        </p:nvSpPr>
        <p:spPr>
          <a:xfrm rot="10800000">
            <a:off x="4691875" y="4375275"/>
            <a:ext cx="598200" cy="2562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5" name="Google Shape;1345;p31"/>
          <p:cNvSpPr/>
          <p:nvPr/>
        </p:nvSpPr>
        <p:spPr>
          <a:xfrm rot="10800000">
            <a:off x="2285350" y="4628050"/>
            <a:ext cx="598200" cy="2562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6" name="Google Shape;1346;p31"/>
          <p:cNvSpPr/>
          <p:nvPr/>
        </p:nvSpPr>
        <p:spPr>
          <a:xfrm rot="10800000">
            <a:off x="5535098" y="4888975"/>
            <a:ext cx="1089000" cy="2562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7" name="Google Shape;1347;p31"/>
          <p:cNvSpPr/>
          <p:nvPr/>
        </p:nvSpPr>
        <p:spPr>
          <a:xfrm>
            <a:off x="6487319" y="4375276"/>
            <a:ext cx="1182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8" name="Google Shape;1348;p31"/>
          <p:cNvSpPr/>
          <p:nvPr/>
        </p:nvSpPr>
        <p:spPr>
          <a:xfrm rot="10800000">
            <a:off x="7693106" y="4888980"/>
            <a:ext cx="8370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49" name="Google Shape;1349;p31"/>
          <p:cNvSpPr/>
          <p:nvPr/>
        </p:nvSpPr>
        <p:spPr>
          <a:xfrm rot="10800000">
            <a:off x="6615274" y="4632125"/>
            <a:ext cx="16737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chemeClr val="accent1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0" name="Google Shape;1350;p31"/>
          <p:cNvSpPr/>
          <p:nvPr/>
        </p:nvSpPr>
        <p:spPr>
          <a:xfrm>
            <a:off x="3129744" y="4888976"/>
            <a:ext cx="1182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1" name="Google Shape;1351;p31"/>
          <p:cNvSpPr/>
          <p:nvPr/>
        </p:nvSpPr>
        <p:spPr>
          <a:xfrm rot="10800000">
            <a:off x="3376181" y="4375280"/>
            <a:ext cx="8370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2" name="Google Shape;1352;p31"/>
          <p:cNvSpPr/>
          <p:nvPr/>
        </p:nvSpPr>
        <p:spPr>
          <a:xfrm rot="10800000">
            <a:off x="119392" y="4889925"/>
            <a:ext cx="19380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3" name="Google Shape;1353;p31"/>
          <p:cNvSpPr/>
          <p:nvPr/>
        </p:nvSpPr>
        <p:spPr>
          <a:xfrm>
            <a:off x="730150" y="4632125"/>
            <a:ext cx="12003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4" name="Google Shape;1354;p31"/>
          <p:cNvSpPr/>
          <p:nvPr/>
        </p:nvSpPr>
        <p:spPr>
          <a:xfrm rot="10800000">
            <a:off x="357545" y="4367600"/>
            <a:ext cx="19278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chemeClr val="accent1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5" name="Google Shape;1355;p31"/>
          <p:cNvSpPr/>
          <p:nvPr/>
        </p:nvSpPr>
        <p:spPr>
          <a:xfrm>
            <a:off x="0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6" name="Google Shape;1356;p31"/>
          <p:cNvSpPr/>
          <p:nvPr/>
        </p:nvSpPr>
        <p:spPr>
          <a:xfrm>
            <a:off x="4564476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1645556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- with Image - M Frame">
  <p:cSld name="Text - with Image - M Frame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8" name="Google Shape;1358;p32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9" name="Google Shape;1359;p32"/>
          <p:cNvSpPr>
            <a:spLocks noGrp="1"/>
          </p:cNvSpPr>
          <p:nvPr>
            <p:ph type="pic" idx="2"/>
          </p:nvPr>
        </p:nvSpPr>
        <p:spPr>
          <a:xfrm>
            <a:off x="6244359" y="75"/>
            <a:ext cx="2899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60" name="Google Shape;1360;p32"/>
          <p:cNvSpPr/>
          <p:nvPr/>
        </p:nvSpPr>
        <p:spPr>
          <a:xfrm>
            <a:off x="6234496" y="50"/>
            <a:ext cx="2909583" cy="5143568"/>
          </a:xfrm>
          <a:custGeom>
            <a:avLst/>
            <a:gdLst/>
            <a:ahLst/>
            <a:cxnLst/>
            <a:rect l="l" t="t" r="r" b="b"/>
            <a:pathLst>
              <a:path w="117654" h="207989" extrusionOk="0">
                <a:moveTo>
                  <a:pt x="9695" y="1602"/>
                </a:moveTo>
                <a:lnTo>
                  <a:pt x="9695" y="21115"/>
                </a:lnTo>
                <a:lnTo>
                  <a:pt x="7436" y="21115"/>
                </a:lnTo>
                <a:lnTo>
                  <a:pt x="7436" y="12776"/>
                </a:lnTo>
                <a:lnTo>
                  <a:pt x="6778" y="21115"/>
                </a:lnTo>
                <a:lnTo>
                  <a:pt x="4272" y="21115"/>
                </a:lnTo>
                <a:lnTo>
                  <a:pt x="3615" y="12776"/>
                </a:lnTo>
                <a:lnTo>
                  <a:pt x="3615" y="21115"/>
                </a:lnTo>
                <a:lnTo>
                  <a:pt x="1356" y="21115"/>
                </a:lnTo>
                <a:lnTo>
                  <a:pt x="1356" y="1602"/>
                </a:lnTo>
                <a:lnTo>
                  <a:pt x="4971" y="1602"/>
                </a:lnTo>
                <a:lnTo>
                  <a:pt x="5546" y="8216"/>
                </a:lnTo>
                <a:lnTo>
                  <a:pt x="6080" y="1602"/>
                </a:lnTo>
                <a:close/>
                <a:moveTo>
                  <a:pt x="19390" y="1602"/>
                </a:moveTo>
                <a:lnTo>
                  <a:pt x="19390" y="21115"/>
                </a:lnTo>
                <a:lnTo>
                  <a:pt x="17172" y="21115"/>
                </a:lnTo>
                <a:lnTo>
                  <a:pt x="17172" y="12776"/>
                </a:lnTo>
                <a:lnTo>
                  <a:pt x="16473" y="21115"/>
                </a:lnTo>
                <a:lnTo>
                  <a:pt x="13967" y="21115"/>
                </a:lnTo>
                <a:lnTo>
                  <a:pt x="13310" y="12776"/>
                </a:lnTo>
                <a:lnTo>
                  <a:pt x="13310" y="21115"/>
                </a:lnTo>
                <a:lnTo>
                  <a:pt x="11051" y="21115"/>
                </a:lnTo>
                <a:lnTo>
                  <a:pt x="11051" y="1602"/>
                </a:lnTo>
                <a:lnTo>
                  <a:pt x="14707" y="1602"/>
                </a:lnTo>
                <a:lnTo>
                  <a:pt x="15241" y="8216"/>
                </a:lnTo>
                <a:lnTo>
                  <a:pt x="15775" y="1602"/>
                </a:lnTo>
                <a:close/>
                <a:moveTo>
                  <a:pt x="29126" y="1602"/>
                </a:moveTo>
                <a:lnTo>
                  <a:pt x="29126" y="21115"/>
                </a:lnTo>
                <a:lnTo>
                  <a:pt x="26866" y="21115"/>
                </a:lnTo>
                <a:lnTo>
                  <a:pt x="26866" y="12776"/>
                </a:lnTo>
                <a:lnTo>
                  <a:pt x="26168" y="21115"/>
                </a:lnTo>
                <a:lnTo>
                  <a:pt x="23703" y="21115"/>
                </a:lnTo>
                <a:lnTo>
                  <a:pt x="23005" y="12776"/>
                </a:lnTo>
                <a:lnTo>
                  <a:pt x="23005" y="21115"/>
                </a:lnTo>
                <a:lnTo>
                  <a:pt x="20745" y="21115"/>
                </a:lnTo>
                <a:lnTo>
                  <a:pt x="20745" y="1602"/>
                </a:lnTo>
                <a:lnTo>
                  <a:pt x="24402" y="1602"/>
                </a:lnTo>
                <a:lnTo>
                  <a:pt x="24936" y="8216"/>
                </a:lnTo>
                <a:lnTo>
                  <a:pt x="25470" y="1602"/>
                </a:lnTo>
                <a:close/>
                <a:moveTo>
                  <a:pt x="38821" y="1602"/>
                </a:moveTo>
                <a:lnTo>
                  <a:pt x="38821" y="21115"/>
                </a:lnTo>
                <a:lnTo>
                  <a:pt x="36561" y="21115"/>
                </a:lnTo>
                <a:lnTo>
                  <a:pt x="36561" y="12776"/>
                </a:lnTo>
                <a:lnTo>
                  <a:pt x="35863" y="21115"/>
                </a:lnTo>
                <a:lnTo>
                  <a:pt x="33398" y="21115"/>
                </a:lnTo>
                <a:lnTo>
                  <a:pt x="32700" y="12776"/>
                </a:lnTo>
                <a:lnTo>
                  <a:pt x="32700" y="21115"/>
                </a:lnTo>
                <a:lnTo>
                  <a:pt x="30440" y="21115"/>
                </a:lnTo>
                <a:lnTo>
                  <a:pt x="30440" y="1602"/>
                </a:lnTo>
                <a:lnTo>
                  <a:pt x="34097" y="1602"/>
                </a:lnTo>
                <a:lnTo>
                  <a:pt x="34631" y="8216"/>
                </a:lnTo>
                <a:lnTo>
                  <a:pt x="35165" y="1602"/>
                </a:lnTo>
                <a:close/>
                <a:moveTo>
                  <a:pt x="48516" y="1602"/>
                </a:moveTo>
                <a:lnTo>
                  <a:pt x="48516" y="21115"/>
                </a:lnTo>
                <a:lnTo>
                  <a:pt x="46256" y="21115"/>
                </a:lnTo>
                <a:lnTo>
                  <a:pt x="46256" y="12776"/>
                </a:lnTo>
                <a:lnTo>
                  <a:pt x="45558" y="21115"/>
                </a:lnTo>
                <a:lnTo>
                  <a:pt x="43093" y="21115"/>
                </a:lnTo>
                <a:lnTo>
                  <a:pt x="42436" y="12776"/>
                </a:lnTo>
                <a:lnTo>
                  <a:pt x="42436" y="21115"/>
                </a:lnTo>
                <a:lnTo>
                  <a:pt x="40176" y="21115"/>
                </a:lnTo>
                <a:lnTo>
                  <a:pt x="40176" y="1602"/>
                </a:lnTo>
                <a:lnTo>
                  <a:pt x="43791" y="1602"/>
                </a:lnTo>
                <a:lnTo>
                  <a:pt x="44326" y="8216"/>
                </a:lnTo>
                <a:lnTo>
                  <a:pt x="44860" y="1602"/>
                </a:lnTo>
                <a:close/>
                <a:moveTo>
                  <a:pt x="58211" y="1602"/>
                </a:moveTo>
                <a:lnTo>
                  <a:pt x="58211" y="21115"/>
                </a:lnTo>
                <a:lnTo>
                  <a:pt x="55951" y="21115"/>
                </a:lnTo>
                <a:lnTo>
                  <a:pt x="55951" y="12776"/>
                </a:lnTo>
                <a:lnTo>
                  <a:pt x="55294" y="21115"/>
                </a:lnTo>
                <a:lnTo>
                  <a:pt x="52788" y="21115"/>
                </a:lnTo>
                <a:lnTo>
                  <a:pt x="52131" y="12776"/>
                </a:lnTo>
                <a:lnTo>
                  <a:pt x="52131" y="21115"/>
                </a:lnTo>
                <a:lnTo>
                  <a:pt x="49871" y="21115"/>
                </a:lnTo>
                <a:lnTo>
                  <a:pt x="49871" y="1602"/>
                </a:lnTo>
                <a:lnTo>
                  <a:pt x="53486" y="1602"/>
                </a:lnTo>
                <a:lnTo>
                  <a:pt x="54020" y="8216"/>
                </a:lnTo>
                <a:lnTo>
                  <a:pt x="54596" y="1602"/>
                </a:lnTo>
                <a:close/>
                <a:moveTo>
                  <a:pt x="67906" y="1602"/>
                </a:moveTo>
                <a:lnTo>
                  <a:pt x="67906" y="21115"/>
                </a:lnTo>
                <a:lnTo>
                  <a:pt x="65646" y="21115"/>
                </a:lnTo>
                <a:lnTo>
                  <a:pt x="65646" y="12776"/>
                </a:lnTo>
                <a:lnTo>
                  <a:pt x="64989" y="21115"/>
                </a:lnTo>
                <a:lnTo>
                  <a:pt x="62483" y="21115"/>
                </a:lnTo>
                <a:lnTo>
                  <a:pt x="61826" y="12776"/>
                </a:lnTo>
                <a:lnTo>
                  <a:pt x="61826" y="21115"/>
                </a:lnTo>
                <a:lnTo>
                  <a:pt x="59566" y="21115"/>
                </a:lnTo>
                <a:lnTo>
                  <a:pt x="59566" y="1602"/>
                </a:lnTo>
                <a:lnTo>
                  <a:pt x="63181" y="1602"/>
                </a:lnTo>
                <a:lnTo>
                  <a:pt x="63715" y="8216"/>
                </a:lnTo>
                <a:lnTo>
                  <a:pt x="64290" y="1602"/>
                </a:lnTo>
                <a:close/>
                <a:moveTo>
                  <a:pt x="77600" y="1602"/>
                </a:moveTo>
                <a:lnTo>
                  <a:pt x="77600" y="21115"/>
                </a:lnTo>
                <a:lnTo>
                  <a:pt x="75341" y="21115"/>
                </a:lnTo>
                <a:lnTo>
                  <a:pt x="75341" y="12776"/>
                </a:lnTo>
                <a:lnTo>
                  <a:pt x="74684" y="21115"/>
                </a:lnTo>
                <a:lnTo>
                  <a:pt x="72178" y="21115"/>
                </a:lnTo>
                <a:lnTo>
                  <a:pt x="71521" y="12776"/>
                </a:lnTo>
                <a:lnTo>
                  <a:pt x="71521" y="21115"/>
                </a:lnTo>
                <a:lnTo>
                  <a:pt x="69261" y="21115"/>
                </a:lnTo>
                <a:lnTo>
                  <a:pt x="69261" y="1602"/>
                </a:lnTo>
                <a:lnTo>
                  <a:pt x="72876" y="1602"/>
                </a:lnTo>
                <a:lnTo>
                  <a:pt x="73451" y="8216"/>
                </a:lnTo>
                <a:lnTo>
                  <a:pt x="73985" y="1602"/>
                </a:lnTo>
                <a:close/>
                <a:moveTo>
                  <a:pt x="87295" y="1602"/>
                </a:moveTo>
                <a:lnTo>
                  <a:pt x="87295" y="21115"/>
                </a:lnTo>
                <a:lnTo>
                  <a:pt x="85077" y="21115"/>
                </a:lnTo>
                <a:lnTo>
                  <a:pt x="85077" y="12776"/>
                </a:lnTo>
                <a:lnTo>
                  <a:pt x="84379" y="21115"/>
                </a:lnTo>
                <a:lnTo>
                  <a:pt x="81914" y="21115"/>
                </a:lnTo>
                <a:lnTo>
                  <a:pt x="81216" y="12776"/>
                </a:lnTo>
                <a:lnTo>
                  <a:pt x="81216" y="21115"/>
                </a:lnTo>
                <a:lnTo>
                  <a:pt x="78956" y="21115"/>
                </a:lnTo>
                <a:lnTo>
                  <a:pt x="78956" y="1602"/>
                </a:lnTo>
                <a:lnTo>
                  <a:pt x="82612" y="1602"/>
                </a:lnTo>
                <a:lnTo>
                  <a:pt x="83146" y="8216"/>
                </a:lnTo>
                <a:lnTo>
                  <a:pt x="83680" y="1602"/>
                </a:lnTo>
                <a:close/>
                <a:moveTo>
                  <a:pt x="96990" y="1602"/>
                </a:moveTo>
                <a:lnTo>
                  <a:pt x="96990" y="21115"/>
                </a:lnTo>
                <a:lnTo>
                  <a:pt x="94772" y="21115"/>
                </a:lnTo>
                <a:lnTo>
                  <a:pt x="94772" y="12776"/>
                </a:lnTo>
                <a:lnTo>
                  <a:pt x="94074" y="21115"/>
                </a:lnTo>
                <a:lnTo>
                  <a:pt x="91609" y="21115"/>
                </a:lnTo>
                <a:lnTo>
                  <a:pt x="90910" y="12776"/>
                </a:lnTo>
                <a:lnTo>
                  <a:pt x="90910" y="21115"/>
                </a:lnTo>
                <a:lnTo>
                  <a:pt x="88651" y="21115"/>
                </a:lnTo>
                <a:lnTo>
                  <a:pt x="88651" y="1602"/>
                </a:lnTo>
                <a:lnTo>
                  <a:pt x="92307" y="1602"/>
                </a:lnTo>
                <a:lnTo>
                  <a:pt x="92841" y="8216"/>
                </a:lnTo>
                <a:lnTo>
                  <a:pt x="93375" y="1602"/>
                </a:lnTo>
                <a:close/>
                <a:moveTo>
                  <a:pt x="106726" y="1602"/>
                </a:moveTo>
                <a:lnTo>
                  <a:pt x="106726" y="21115"/>
                </a:lnTo>
                <a:lnTo>
                  <a:pt x="104467" y="21115"/>
                </a:lnTo>
                <a:lnTo>
                  <a:pt x="104467" y="12776"/>
                </a:lnTo>
                <a:lnTo>
                  <a:pt x="103769" y="21115"/>
                </a:lnTo>
                <a:lnTo>
                  <a:pt x="101304" y="21115"/>
                </a:lnTo>
                <a:lnTo>
                  <a:pt x="100605" y="12776"/>
                </a:lnTo>
                <a:lnTo>
                  <a:pt x="100605" y="21115"/>
                </a:lnTo>
                <a:lnTo>
                  <a:pt x="98387" y="21115"/>
                </a:lnTo>
                <a:lnTo>
                  <a:pt x="98387" y="1602"/>
                </a:lnTo>
                <a:lnTo>
                  <a:pt x="102002" y="1602"/>
                </a:lnTo>
                <a:lnTo>
                  <a:pt x="102536" y="8216"/>
                </a:lnTo>
                <a:lnTo>
                  <a:pt x="103070" y="1602"/>
                </a:lnTo>
                <a:close/>
                <a:moveTo>
                  <a:pt x="116421" y="1602"/>
                </a:moveTo>
                <a:lnTo>
                  <a:pt x="116421" y="21115"/>
                </a:lnTo>
                <a:lnTo>
                  <a:pt x="114162" y="21115"/>
                </a:lnTo>
                <a:lnTo>
                  <a:pt x="114162" y="12776"/>
                </a:lnTo>
                <a:lnTo>
                  <a:pt x="113505" y="21115"/>
                </a:lnTo>
                <a:lnTo>
                  <a:pt x="110999" y="21115"/>
                </a:lnTo>
                <a:lnTo>
                  <a:pt x="110300" y="12776"/>
                </a:lnTo>
                <a:lnTo>
                  <a:pt x="110300" y="21115"/>
                </a:lnTo>
                <a:lnTo>
                  <a:pt x="108082" y="21115"/>
                </a:lnTo>
                <a:lnTo>
                  <a:pt x="108082" y="1602"/>
                </a:lnTo>
                <a:lnTo>
                  <a:pt x="111697" y="1602"/>
                </a:lnTo>
                <a:lnTo>
                  <a:pt x="112231" y="8216"/>
                </a:lnTo>
                <a:lnTo>
                  <a:pt x="112806" y="1602"/>
                </a:lnTo>
                <a:close/>
                <a:moveTo>
                  <a:pt x="9695" y="22183"/>
                </a:moveTo>
                <a:lnTo>
                  <a:pt x="9695" y="41696"/>
                </a:lnTo>
                <a:lnTo>
                  <a:pt x="7436" y="41696"/>
                </a:lnTo>
                <a:lnTo>
                  <a:pt x="7436" y="33357"/>
                </a:lnTo>
                <a:lnTo>
                  <a:pt x="6778" y="41696"/>
                </a:lnTo>
                <a:lnTo>
                  <a:pt x="4272" y="41696"/>
                </a:lnTo>
                <a:lnTo>
                  <a:pt x="3615" y="33357"/>
                </a:lnTo>
                <a:lnTo>
                  <a:pt x="3615" y="41696"/>
                </a:lnTo>
                <a:lnTo>
                  <a:pt x="1356" y="41696"/>
                </a:lnTo>
                <a:lnTo>
                  <a:pt x="1356" y="22183"/>
                </a:lnTo>
                <a:lnTo>
                  <a:pt x="4971" y="22183"/>
                </a:lnTo>
                <a:lnTo>
                  <a:pt x="5546" y="28797"/>
                </a:lnTo>
                <a:lnTo>
                  <a:pt x="6080" y="22183"/>
                </a:lnTo>
                <a:close/>
                <a:moveTo>
                  <a:pt x="19390" y="22183"/>
                </a:moveTo>
                <a:lnTo>
                  <a:pt x="19390" y="41696"/>
                </a:lnTo>
                <a:lnTo>
                  <a:pt x="17172" y="41696"/>
                </a:lnTo>
                <a:lnTo>
                  <a:pt x="17172" y="33357"/>
                </a:lnTo>
                <a:lnTo>
                  <a:pt x="16473" y="41696"/>
                </a:lnTo>
                <a:lnTo>
                  <a:pt x="13967" y="41696"/>
                </a:lnTo>
                <a:lnTo>
                  <a:pt x="13310" y="33357"/>
                </a:lnTo>
                <a:lnTo>
                  <a:pt x="13310" y="41696"/>
                </a:lnTo>
                <a:lnTo>
                  <a:pt x="11051" y="41696"/>
                </a:lnTo>
                <a:lnTo>
                  <a:pt x="11051" y="22183"/>
                </a:lnTo>
                <a:lnTo>
                  <a:pt x="14707" y="22183"/>
                </a:lnTo>
                <a:lnTo>
                  <a:pt x="15241" y="28797"/>
                </a:lnTo>
                <a:lnTo>
                  <a:pt x="15775" y="22183"/>
                </a:lnTo>
                <a:close/>
                <a:moveTo>
                  <a:pt x="29126" y="22183"/>
                </a:moveTo>
                <a:lnTo>
                  <a:pt x="29126" y="41696"/>
                </a:lnTo>
                <a:lnTo>
                  <a:pt x="26866" y="41696"/>
                </a:lnTo>
                <a:lnTo>
                  <a:pt x="26866" y="33357"/>
                </a:lnTo>
                <a:lnTo>
                  <a:pt x="26168" y="41696"/>
                </a:lnTo>
                <a:lnTo>
                  <a:pt x="23703" y="41696"/>
                </a:lnTo>
                <a:lnTo>
                  <a:pt x="23005" y="33357"/>
                </a:lnTo>
                <a:lnTo>
                  <a:pt x="23005" y="41696"/>
                </a:lnTo>
                <a:lnTo>
                  <a:pt x="20745" y="41696"/>
                </a:lnTo>
                <a:lnTo>
                  <a:pt x="20745" y="22183"/>
                </a:lnTo>
                <a:lnTo>
                  <a:pt x="24402" y="22183"/>
                </a:lnTo>
                <a:lnTo>
                  <a:pt x="24936" y="28797"/>
                </a:lnTo>
                <a:lnTo>
                  <a:pt x="25470" y="22183"/>
                </a:lnTo>
                <a:close/>
                <a:moveTo>
                  <a:pt x="38821" y="22183"/>
                </a:moveTo>
                <a:lnTo>
                  <a:pt x="38821" y="41696"/>
                </a:lnTo>
                <a:lnTo>
                  <a:pt x="36561" y="41696"/>
                </a:lnTo>
                <a:lnTo>
                  <a:pt x="36561" y="33357"/>
                </a:lnTo>
                <a:lnTo>
                  <a:pt x="35863" y="41696"/>
                </a:lnTo>
                <a:lnTo>
                  <a:pt x="33398" y="41696"/>
                </a:lnTo>
                <a:lnTo>
                  <a:pt x="32700" y="33357"/>
                </a:lnTo>
                <a:lnTo>
                  <a:pt x="32700" y="41696"/>
                </a:lnTo>
                <a:lnTo>
                  <a:pt x="30440" y="41696"/>
                </a:lnTo>
                <a:lnTo>
                  <a:pt x="30440" y="22183"/>
                </a:lnTo>
                <a:lnTo>
                  <a:pt x="34097" y="22183"/>
                </a:lnTo>
                <a:lnTo>
                  <a:pt x="34631" y="28797"/>
                </a:lnTo>
                <a:lnTo>
                  <a:pt x="35165" y="22183"/>
                </a:lnTo>
                <a:close/>
                <a:moveTo>
                  <a:pt x="48516" y="22183"/>
                </a:moveTo>
                <a:lnTo>
                  <a:pt x="48516" y="41696"/>
                </a:lnTo>
                <a:lnTo>
                  <a:pt x="46256" y="41696"/>
                </a:lnTo>
                <a:lnTo>
                  <a:pt x="46256" y="33357"/>
                </a:lnTo>
                <a:lnTo>
                  <a:pt x="45558" y="41696"/>
                </a:lnTo>
                <a:lnTo>
                  <a:pt x="43093" y="41696"/>
                </a:lnTo>
                <a:lnTo>
                  <a:pt x="42436" y="33357"/>
                </a:lnTo>
                <a:lnTo>
                  <a:pt x="42436" y="41696"/>
                </a:lnTo>
                <a:lnTo>
                  <a:pt x="40176" y="41696"/>
                </a:lnTo>
                <a:lnTo>
                  <a:pt x="40176" y="22183"/>
                </a:lnTo>
                <a:lnTo>
                  <a:pt x="43791" y="22183"/>
                </a:lnTo>
                <a:lnTo>
                  <a:pt x="44326" y="28797"/>
                </a:lnTo>
                <a:lnTo>
                  <a:pt x="44860" y="22183"/>
                </a:lnTo>
                <a:close/>
                <a:moveTo>
                  <a:pt x="58211" y="22183"/>
                </a:moveTo>
                <a:lnTo>
                  <a:pt x="58211" y="41696"/>
                </a:lnTo>
                <a:lnTo>
                  <a:pt x="55951" y="41696"/>
                </a:lnTo>
                <a:lnTo>
                  <a:pt x="55951" y="33357"/>
                </a:lnTo>
                <a:lnTo>
                  <a:pt x="55294" y="41696"/>
                </a:lnTo>
                <a:lnTo>
                  <a:pt x="52788" y="41696"/>
                </a:lnTo>
                <a:lnTo>
                  <a:pt x="52131" y="33357"/>
                </a:lnTo>
                <a:lnTo>
                  <a:pt x="52131" y="41696"/>
                </a:lnTo>
                <a:lnTo>
                  <a:pt x="49871" y="41696"/>
                </a:lnTo>
                <a:lnTo>
                  <a:pt x="49871" y="22183"/>
                </a:lnTo>
                <a:lnTo>
                  <a:pt x="53486" y="22183"/>
                </a:lnTo>
                <a:lnTo>
                  <a:pt x="54020" y="28797"/>
                </a:lnTo>
                <a:lnTo>
                  <a:pt x="54596" y="22183"/>
                </a:lnTo>
                <a:close/>
                <a:moveTo>
                  <a:pt x="67906" y="22183"/>
                </a:moveTo>
                <a:lnTo>
                  <a:pt x="67906" y="41696"/>
                </a:lnTo>
                <a:lnTo>
                  <a:pt x="65646" y="41696"/>
                </a:lnTo>
                <a:lnTo>
                  <a:pt x="65646" y="33357"/>
                </a:lnTo>
                <a:lnTo>
                  <a:pt x="64989" y="41696"/>
                </a:lnTo>
                <a:lnTo>
                  <a:pt x="62483" y="41696"/>
                </a:lnTo>
                <a:lnTo>
                  <a:pt x="61826" y="33357"/>
                </a:lnTo>
                <a:lnTo>
                  <a:pt x="61826" y="41696"/>
                </a:lnTo>
                <a:lnTo>
                  <a:pt x="59566" y="41696"/>
                </a:lnTo>
                <a:lnTo>
                  <a:pt x="59566" y="22183"/>
                </a:lnTo>
                <a:lnTo>
                  <a:pt x="63181" y="22183"/>
                </a:lnTo>
                <a:lnTo>
                  <a:pt x="63715" y="28797"/>
                </a:lnTo>
                <a:lnTo>
                  <a:pt x="64290" y="22183"/>
                </a:lnTo>
                <a:close/>
                <a:moveTo>
                  <a:pt x="77600" y="22183"/>
                </a:moveTo>
                <a:lnTo>
                  <a:pt x="77600" y="41696"/>
                </a:lnTo>
                <a:lnTo>
                  <a:pt x="75341" y="41696"/>
                </a:lnTo>
                <a:lnTo>
                  <a:pt x="75341" y="33357"/>
                </a:lnTo>
                <a:lnTo>
                  <a:pt x="74684" y="41696"/>
                </a:lnTo>
                <a:lnTo>
                  <a:pt x="72178" y="41696"/>
                </a:lnTo>
                <a:lnTo>
                  <a:pt x="71521" y="33357"/>
                </a:lnTo>
                <a:lnTo>
                  <a:pt x="71521" y="41696"/>
                </a:lnTo>
                <a:lnTo>
                  <a:pt x="69261" y="41696"/>
                </a:lnTo>
                <a:lnTo>
                  <a:pt x="69261" y="22183"/>
                </a:lnTo>
                <a:lnTo>
                  <a:pt x="72876" y="22183"/>
                </a:lnTo>
                <a:lnTo>
                  <a:pt x="73451" y="28797"/>
                </a:lnTo>
                <a:lnTo>
                  <a:pt x="73985" y="22183"/>
                </a:lnTo>
                <a:close/>
                <a:moveTo>
                  <a:pt x="87295" y="22183"/>
                </a:moveTo>
                <a:lnTo>
                  <a:pt x="87295" y="41696"/>
                </a:lnTo>
                <a:lnTo>
                  <a:pt x="85077" y="41696"/>
                </a:lnTo>
                <a:lnTo>
                  <a:pt x="85077" y="33357"/>
                </a:lnTo>
                <a:lnTo>
                  <a:pt x="84379" y="41696"/>
                </a:lnTo>
                <a:lnTo>
                  <a:pt x="81914" y="41696"/>
                </a:lnTo>
                <a:lnTo>
                  <a:pt x="81216" y="33357"/>
                </a:lnTo>
                <a:lnTo>
                  <a:pt x="81216" y="41696"/>
                </a:lnTo>
                <a:lnTo>
                  <a:pt x="78956" y="41696"/>
                </a:lnTo>
                <a:lnTo>
                  <a:pt x="78956" y="22183"/>
                </a:lnTo>
                <a:lnTo>
                  <a:pt x="82612" y="22183"/>
                </a:lnTo>
                <a:lnTo>
                  <a:pt x="83146" y="28797"/>
                </a:lnTo>
                <a:lnTo>
                  <a:pt x="83680" y="22183"/>
                </a:lnTo>
                <a:close/>
                <a:moveTo>
                  <a:pt x="96990" y="22183"/>
                </a:moveTo>
                <a:lnTo>
                  <a:pt x="96990" y="41696"/>
                </a:lnTo>
                <a:lnTo>
                  <a:pt x="94772" y="41696"/>
                </a:lnTo>
                <a:lnTo>
                  <a:pt x="94772" y="33357"/>
                </a:lnTo>
                <a:lnTo>
                  <a:pt x="94074" y="41696"/>
                </a:lnTo>
                <a:lnTo>
                  <a:pt x="91609" y="41696"/>
                </a:lnTo>
                <a:lnTo>
                  <a:pt x="90910" y="33357"/>
                </a:lnTo>
                <a:lnTo>
                  <a:pt x="90910" y="41696"/>
                </a:lnTo>
                <a:lnTo>
                  <a:pt x="88651" y="41696"/>
                </a:lnTo>
                <a:lnTo>
                  <a:pt x="88651" y="22183"/>
                </a:lnTo>
                <a:lnTo>
                  <a:pt x="92307" y="22183"/>
                </a:lnTo>
                <a:lnTo>
                  <a:pt x="92841" y="28797"/>
                </a:lnTo>
                <a:lnTo>
                  <a:pt x="93375" y="22183"/>
                </a:lnTo>
                <a:close/>
                <a:moveTo>
                  <a:pt x="106726" y="22183"/>
                </a:moveTo>
                <a:lnTo>
                  <a:pt x="106726" y="41696"/>
                </a:lnTo>
                <a:lnTo>
                  <a:pt x="104467" y="41696"/>
                </a:lnTo>
                <a:lnTo>
                  <a:pt x="104467" y="33357"/>
                </a:lnTo>
                <a:lnTo>
                  <a:pt x="103769" y="41696"/>
                </a:lnTo>
                <a:lnTo>
                  <a:pt x="101304" y="41696"/>
                </a:lnTo>
                <a:lnTo>
                  <a:pt x="100605" y="33357"/>
                </a:lnTo>
                <a:lnTo>
                  <a:pt x="100605" y="41696"/>
                </a:lnTo>
                <a:lnTo>
                  <a:pt x="98387" y="41696"/>
                </a:lnTo>
                <a:lnTo>
                  <a:pt x="98387" y="22183"/>
                </a:lnTo>
                <a:lnTo>
                  <a:pt x="102002" y="22183"/>
                </a:lnTo>
                <a:lnTo>
                  <a:pt x="102536" y="28797"/>
                </a:lnTo>
                <a:lnTo>
                  <a:pt x="103070" y="22183"/>
                </a:lnTo>
                <a:close/>
                <a:moveTo>
                  <a:pt x="116421" y="22183"/>
                </a:moveTo>
                <a:lnTo>
                  <a:pt x="116421" y="41696"/>
                </a:lnTo>
                <a:lnTo>
                  <a:pt x="114162" y="41696"/>
                </a:lnTo>
                <a:lnTo>
                  <a:pt x="114162" y="33357"/>
                </a:lnTo>
                <a:lnTo>
                  <a:pt x="113505" y="41696"/>
                </a:lnTo>
                <a:lnTo>
                  <a:pt x="110999" y="41696"/>
                </a:lnTo>
                <a:lnTo>
                  <a:pt x="110300" y="33357"/>
                </a:lnTo>
                <a:lnTo>
                  <a:pt x="110300" y="41696"/>
                </a:lnTo>
                <a:lnTo>
                  <a:pt x="108082" y="41696"/>
                </a:lnTo>
                <a:lnTo>
                  <a:pt x="108082" y="22183"/>
                </a:lnTo>
                <a:lnTo>
                  <a:pt x="111697" y="22183"/>
                </a:lnTo>
                <a:lnTo>
                  <a:pt x="112231" y="28797"/>
                </a:lnTo>
                <a:lnTo>
                  <a:pt x="112806" y="22183"/>
                </a:lnTo>
                <a:close/>
                <a:moveTo>
                  <a:pt x="9695" y="42764"/>
                </a:moveTo>
                <a:lnTo>
                  <a:pt x="9695" y="62278"/>
                </a:lnTo>
                <a:lnTo>
                  <a:pt x="7436" y="62278"/>
                </a:lnTo>
                <a:lnTo>
                  <a:pt x="7436" y="53938"/>
                </a:lnTo>
                <a:lnTo>
                  <a:pt x="6778" y="62278"/>
                </a:lnTo>
                <a:lnTo>
                  <a:pt x="4272" y="62278"/>
                </a:lnTo>
                <a:lnTo>
                  <a:pt x="3615" y="53938"/>
                </a:lnTo>
                <a:lnTo>
                  <a:pt x="3615" y="62278"/>
                </a:lnTo>
                <a:lnTo>
                  <a:pt x="1356" y="62278"/>
                </a:lnTo>
                <a:lnTo>
                  <a:pt x="1356" y="42764"/>
                </a:lnTo>
                <a:lnTo>
                  <a:pt x="4971" y="42764"/>
                </a:lnTo>
                <a:lnTo>
                  <a:pt x="5546" y="49378"/>
                </a:lnTo>
                <a:lnTo>
                  <a:pt x="6080" y="42764"/>
                </a:lnTo>
                <a:close/>
                <a:moveTo>
                  <a:pt x="19390" y="42764"/>
                </a:moveTo>
                <a:lnTo>
                  <a:pt x="19390" y="62278"/>
                </a:lnTo>
                <a:lnTo>
                  <a:pt x="17172" y="62278"/>
                </a:lnTo>
                <a:lnTo>
                  <a:pt x="17172" y="53938"/>
                </a:lnTo>
                <a:lnTo>
                  <a:pt x="16473" y="62278"/>
                </a:lnTo>
                <a:lnTo>
                  <a:pt x="13967" y="62278"/>
                </a:lnTo>
                <a:lnTo>
                  <a:pt x="13310" y="53938"/>
                </a:lnTo>
                <a:lnTo>
                  <a:pt x="13310" y="62278"/>
                </a:lnTo>
                <a:lnTo>
                  <a:pt x="11051" y="62278"/>
                </a:lnTo>
                <a:lnTo>
                  <a:pt x="11051" y="42764"/>
                </a:lnTo>
                <a:lnTo>
                  <a:pt x="14707" y="42764"/>
                </a:lnTo>
                <a:lnTo>
                  <a:pt x="15241" y="49378"/>
                </a:lnTo>
                <a:lnTo>
                  <a:pt x="15775" y="42764"/>
                </a:lnTo>
                <a:close/>
                <a:moveTo>
                  <a:pt x="29126" y="42764"/>
                </a:moveTo>
                <a:lnTo>
                  <a:pt x="29126" y="62278"/>
                </a:lnTo>
                <a:lnTo>
                  <a:pt x="26866" y="62278"/>
                </a:lnTo>
                <a:lnTo>
                  <a:pt x="26866" y="53938"/>
                </a:lnTo>
                <a:lnTo>
                  <a:pt x="26168" y="62278"/>
                </a:lnTo>
                <a:lnTo>
                  <a:pt x="23703" y="62278"/>
                </a:lnTo>
                <a:lnTo>
                  <a:pt x="23005" y="53938"/>
                </a:lnTo>
                <a:lnTo>
                  <a:pt x="23005" y="62278"/>
                </a:lnTo>
                <a:lnTo>
                  <a:pt x="20745" y="62278"/>
                </a:lnTo>
                <a:lnTo>
                  <a:pt x="20745" y="42764"/>
                </a:lnTo>
                <a:lnTo>
                  <a:pt x="24402" y="42764"/>
                </a:lnTo>
                <a:lnTo>
                  <a:pt x="24936" y="49378"/>
                </a:lnTo>
                <a:lnTo>
                  <a:pt x="25470" y="42764"/>
                </a:lnTo>
                <a:close/>
                <a:moveTo>
                  <a:pt x="38821" y="42764"/>
                </a:moveTo>
                <a:lnTo>
                  <a:pt x="38821" y="62278"/>
                </a:lnTo>
                <a:lnTo>
                  <a:pt x="36561" y="62278"/>
                </a:lnTo>
                <a:lnTo>
                  <a:pt x="36561" y="53938"/>
                </a:lnTo>
                <a:lnTo>
                  <a:pt x="35863" y="62278"/>
                </a:lnTo>
                <a:lnTo>
                  <a:pt x="33398" y="62278"/>
                </a:lnTo>
                <a:lnTo>
                  <a:pt x="32700" y="53938"/>
                </a:lnTo>
                <a:lnTo>
                  <a:pt x="32700" y="62278"/>
                </a:lnTo>
                <a:lnTo>
                  <a:pt x="30440" y="62278"/>
                </a:lnTo>
                <a:lnTo>
                  <a:pt x="30440" y="42764"/>
                </a:lnTo>
                <a:lnTo>
                  <a:pt x="34097" y="42764"/>
                </a:lnTo>
                <a:lnTo>
                  <a:pt x="34631" y="49378"/>
                </a:lnTo>
                <a:lnTo>
                  <a:pt x="35165" y="42764"/>
                </a:lnTo>
                <a:close/>
                <a:moveTo>
                  <a:pt x="48516" y="42764"/>
                </a:moveTo>
                <a:lnTo>
                  <a:pt x="48516" y="62278"/>
                </a:lnTo>
                <a:lnTo>
                  <a:pt x="46256" y="62278"/>
                </a:lnTo>
                <a:lnTo>
                  <a:pt x="46256" y="53938"/>
                </a:lnTo>
                <a:lnTo>
                  <a:pt x="45558" y="62278"/>
                </a:lnTo>
                <a:lnTo>
                  <a:pt x="43093" y="62278"/>
                </a:lnTo>
                <a:lnTo>
                  <a:pt x="42436" y="53938"/>
                </a:lnTo>
                <a:lnTo>
                  <a:pt x="42436" y="62278"/>
                </a:lnTo>
                <a:lnTo>
                  <a:pt x="40176" y="62278"/>
                </a:lnTo>
                <a:lnTo>
                  <a:pt x="40176" y="42764"/>
                </a:lnTo>
                <a:lnTo>
                  <a:pt x="43791" y="42764"/>
                </a:lnTo>
                <a:lnTo>
                  <a:pt x="44326" y="49378"/>
                </a:lnTo>
                <a:lnTo>
                  <a:pt x="44860" y="42764"/>
                </a:lnTo>
                <a:close/>
                <a:moveTo>
                  <a:pt x="58211" y="42764"/>
                </a:moveTo>
                <a:lnTo>
                  <a:pt x="58211" y="62278"/>
                </a:lnTo>
                <a:lnTo>
                  <a:pt x="55951" y="62278"/>
                </a:lnTo>
                <a:lnTo>
                  <a:pt x="55951" y="53938"/>
                </a:lnTo>
                <a:lnTo>
                  <a:pt x="55294" y="62278"/>
                </a:lnTo>
                <a:lnTo>
                  <a:pt x="52788" y="62278"/>
                </a:lnTo>
                <a:lnTo>
                  <a:pt x="52131" y="53938"/>
                </a:lnTo>
                <a:lnTo>
                  <a:pt x="52131" y="62278"/>
                </a:lnTo>
                <a:lnTo>
                  <a:pt x="49871" y="62278"/>
                </a:lnTo>
                <a:lnTo>
                  <a:pt x="49871" y="42764"/>
                </a:lnTo>
                <a:lnTo>
                  <a:pt x="53486" y="42764"/>
                </a:lnTo>
                <a:lnTo>
                  <a:pt x="54020" y="49378"/>
                </a:lnTo>
                <a:lnTo>
                  <a:pt x="54596" y="42764"/>
                </a:lnTo>
                <a:close/>
                <a:moveTo>
                  <a:pt x="67906" y="42764"/>
                </a:moveTo>
                <a:lnTo>
                  <a:pt x="67906" y="62278"/>
                </a:lnTo>
                <a:lnTo>
                  <a:pt x="65646" y="62278"/>
                </a:lnTo>
                <a:lnTo>
                  <a:pt x="65646" y="53938"/>
                </a:lnTo>
                <a:lnTo>
                  <a:pt x="64989" y="62278"/>
                </a:lnTo>
                <a:lnTo>
                  <a:pt x="62483" y="62278"/>
                </a:lnTo>
                <a:lnTo>
                  <a:pt x="61826" y="53938"/>
                </a:lnTo>
                <a:lnTo>
                  <a:pt x="61826" y="62278"/>
                </a:lnTo>
                <a:lnTo>
                  <a:pt x="59566" y="62278"/>
                </a:lnTo>
                <a:lnTo>
                  <a:pt x="59566" y="42764"/>
                </a:lnTo>
                <a:lnTo>
                  <a:pt x="63181" y="42764"/>
                </a:lnTo>
                <a:lnTo>
                  <a:pt x="63715" y="49378"/>
                </a:lnTo>
                <a:lnTo>
                  <a:pt x="64290" y="42764"/>
                </a:lnTo>
                <a:close/>
                <a:moveTo>
                  <a:pt x="77600" y="42764"/>
                </a:moveTo>
                <a:lnTo>
                  <a:pt x="77600" y="62278"/>
                </a:lnTo>
                <a:lnTo>
                  <a:pt x="75341" y="62278"/>
                </a:lnTo>
                <a:lnTo>
                  <a:pt x="75341" y="53938"/>
                </a:lnTo>
                <a:lnTo>
                  <a:pt x="74684" y="62278"/>
                </a:lnTo>
                <a:lnTo>
                  <a:pt x="72178" y="62278"/>
                </a:lnTo>
                <a:lnTo>
                  <a:pt x="71521" y="53938"/>
                </a:lnTo>
                <a:lnTo>
                  <a:pt x="71521" y="62278"/>
                </a:lnTo>
                <a:lnTo>
                  <a:pt x="69261" y="62278"/>
                </a:lnTo>
                <a:lnTo>
                  <a:pt x="69261" y="42764"/>
                </a:lnTo>
                <a:lnTo>
                  <a:pt x="72876" y="42764"/>
                </a:lnTo>
                <a:lnTo>
                  <a:pt x="73451" y="49378"/>
                </a:lnTo>
                <a:lnTo>
                  <a:pt x="73985" y="42764"/>
                </a:lnTo>
                <a:close/>
                <a:moveTo>
                  <a:pt x="87295" y="42764"/>
                </a:moveTo>
                <a:lnTo>
                  <a:pt x="87295" y="62278"/>
                </a:lnTo>
                <a:lnTo>
                  <a:pt x="85077" y="62278"/>
                </a:lnTo>
                <a:lnTo>
                  <a:pt x="85077" y="53938"/>
                </a:lnTo>
                <a:lnTo>
                  <a:pt x="84379" y="62278"/>
                </a:lnTo>
                <a:lnTo>
                  <a:pt x="81914" y="62278"/>
                </a:lnTo>
                <a:lnTo>
                  <a:pt x="81216" y="53938"/>
                </a:lnTo>
                <a:lnTo>
                  <a:pt x="81216" y="62278"/>
                </a:lnTo>
                <a:lnTo>
                  <a:pt x="78956" y="62278"/>
                </a:lnTo>
                <a:lnTo>
                  <a:pt x="78956" y="42764"/>
                </a:lnTo>
                <a:lnTo>
                  <a:pt x="82612" y="42764"/>
                </a:lnTo>
                <a:lnTo>
                  <a:pt x="83146" y="49378"/>
                </a:lnTo>
                <a:lnTo>
                  <a:pt x="83680" y="42764"/>
                </a:lnTo>
                <a:close/>
                <a:moveTo>
                  <a:pt x="96990" y="42764"/>
                </a:moveTo>
                <a:lnTo>
                  <a:pt x="96990" y="62278"/>
                </a:lnTo>
                <a:lnTo>
                  <a:pt x="94772" y="62278"/>
                </a:lnTo>
                <a:lnTo>
                  <a:pt x="94772" y="53938"/>
                </a:lnTo>
                <a:lnTo>
                  <a:pt x="94074" y="62278"/>
                </a:lnTo>
                <a:lnTo>
                  <a:pt x="91609" y="62278"/>
                </a:lnTo>
                <a:lnTo>
                  <a:pt x="90910" y="53938"/>
                </a:lnTo>
                <a:lnTo>
                  <a:pt x="90910" y="62278"/>
                </a:lnTo>
                <a:lnTo>
                  <a:pt x="88651" y="62278"/>
                </a:lnTo>
                <a:lnTo>
                  <a:pt x="88651" y="42764"/>
                </a:lnTo>
                <a:lnTo>
                  <a:pt x="92307" y="42764"/>
                </a:lnTo>
                <a:lnTo>
                  <a:pt x="92841" y="49378"/>
                </a:lnTo>
                <a:lnTo>
                  <a:pt x="93375" y="42764"/>
                </a:lnTo>
                <a:close/>
                <a:moveTo>
                  <a:pt x="106726" y="42764"/>
                </a:moveTo>
                <a:lnTo>
                  <a:pt x="106726" y="62278"/>
                </a:lnTo>
                <a:lnTo>
                  <a:pt x="104467" y="62278"/>
                </a:lnTo>
                <a:lnTo>
                  <a:pt x="104467" y="53938"/>
                </a:lnTo>
                <a:lnTo>
                  <a:pt x="103769" y="62278"/>
                </a:lnTo>
                <a:lnTo>
                  <a:pt x="101304" y="62278"/>
                </a:lnTo>
                <a:lnTo>
                  <a:pt x="100605" y="53938"/>
                </a:lnTo>
                <a:lnTo>
                  <a:pt x="100605" y="62278"/>
                </a:lnTo>
                <a:lnTo>
                  <a:pt x="98387" y="62278"/>
                </a:lnTo>
                <a:lnTo>
                  <a:pt x="98387" y="42764"/>
                </a:lnTo>
                <a:lnTo>
                  <a:pt x="102002" y="42764"/>
                </a:lnTo>
                <a:lnTo>
                  <a:pt x="102536" y="49378"/>
                </a:lnTo>
                <a:lnTo>
                  <a:pt x="103070" y="42764"/>
                </a:lnTo>
                <a:close/>
                <a:moveTo>
                  <a:pt x="116421" y="42764"/>
                </a:moveTo>
                <a:lnTo>
                  <a:pt x="116421" y="62278"/>
                </a:lnTo>
                <a:lnTo>
                  <a:pt x="114162" y="62278"/>
                </a:lnTo>
                <a:lnTo>
                  <a:pt x="114162" y="53938"/>
                </a:lnTo>
                <a:lnTo>
                  <a:pt x="113505" y="62278"/>
                </a:lnTo>
                <a:lnTo>
                  <a:pt x="110999" y="62278"/>
                </a:lnTo>
                <a:lnTo>
                  <a:pt x="110300" y="53938"/>
                </a:lnTo>
                <a:lnTo>
                  <a:pt x="110300" y="62278"/>
                </a:lnTo>
                <a:lnTo>
                  <a:pt x="108082" y="62278"/>
                </a:lnTo>
                <a:lnTo>
                  <a:pt x="108082" y="42764"/>
                </a:lnTo>
                <a:lnTo>
                  <a:pt x="111697" y="42764"/>
                </a:lnTo>
                <a:lnTo>
                  <a:pt x="112231" y="49378"/>
                </a:lnTo>
                <a:lnTo>
                  <a:pt x="112806" y="42764"/>
                </a:lnTo>
                <a:close/>
                <a:moveTo>
                  <a:pt x="9695" y="63346"/>
                </a:moveTo>
                <a:lnTo>
                  <a:pt x="9695" y="82859"/>
                </a:lnTo>
                <a:lnTo>
                  <a:pt x="7436" y="82859"/>
                </a:lnTo>
                <a:lnTo>
                  <a:pt x="7436" y="74519"/>
                </a:lnTo>
                <a:lnTo>
                  <a:pt x="6778" y="82859"/>
                </a:lnTo>
                <a:lnTo>
                  <a:pt x="4272" y="82859"/>
                </a:lnTo>
                <a:lnTo>
                  <a:pt x="3615" y="74519"/>
                </a:lnTo>
                <a:lnTo>
                  <a:pt x="3615" y="82859"/>
                </a:lnTo>
                <a:lnTo>
                  <a:pt x="1356" y="82859"/>
                </a:lnTo>
                <a:lnTo>
                  <a:pt x="1356" y="63346"/>
                </a:lnTo>
                <a:lnTo>
                  <a:pt x="4971" y="63346"/>
                </a:lnTo>
                <a:lnTo>
                  <a:pt x="5546" y="70001"/>
                </a:lnTo>
                <a:lnTo>
                  <a:pt x="6080" y="63346"/>
                </a:lnTo>
                <a:close/>
                <a:moveTo>
                  <a:pt x="19390" y="63346"/>
                </a:moveTo>
                <a:lnTo>
                  <a:pt x="19390" y="82859"/>
                </a:lnTo>
                <a:lnTo>
                  <a:pt x="17172" y="82859"/>
                </a:lnTo>
                <a:lnTo>
                  <a:pt x="17172" y="74519"/>
                </a:lnTo>
                <a:lnTo>
                  <a:pt x="16473" y="82859"/>
                </a:lnTo>
                <a:lnTo>
                  <a:pt x="13967" y="82859"/>
                </a:lnTo>
                <a:lnTo>
                  <a:pt x="13310" y="74519"/>
                </a:lnTo>
                <a:lnTo>
                  <a:pt x="13310" y="82859"/>
                </a:lnTo>
                <a:lnTo>
                  <a:pt x="11051" y="82859"/>
                </a:lnTo>
                <a:lnTo>
                  <a:pt x="11051" y="63346"/>
                </a:lnTo>
                <a:lnTo>
                  <a:pt x="14707" y="63346"/>
                </a:lnTo>
                <a:lnTo>
                  <a:pt x="15241" y="70001"/>
                </a:lnTo>
                <a:lnTo>
                  <a:pt x="15775" y="63346"/>
                </a:lnTo>
                <a:close/>
                <a:moveTo>
                  <a:pt x="29126" y="63346"/>
                </a:moveTo>
                <a:lnTo>
                  <a:pt x="29126" y="82859"/>
                </a:lnTo>
                <a:lnTo>
                  <a:pt x="26866" y="82859"/>
                </a:lnTo>
                <a:lnTo>
                  <a:pt x="26866" y="74519"/>
                </a:lnTo>
                <a:lnTo>
                  <a:pt x="26168" y="82859"/>
                </a:lnTo>
                <a:lnTo>
                  <a:pt x="23703" y="82859"/>
                </a:lnTo>
                <a:lnTo>
                  <a:pt x="23005" y="74519"/>
                </a:lnTo>
                <a:lnTo>
                  <a:pt x="23005" y="82859"/>
                </a:lnTo>
                <a:lnTo>
                  <a:pt x="20745" y="82859"/>
                </a:lnTo>
                <a:lnTo>
                  <a:pt x="20745" y="63346"/>
                </a:lnTo>
                <a:lnTo>
                  <a:pt x="24402" y="63346"/>
                </a:lnTo>
                <a:lnTo>
                  <a:pt x="24936" y="70001"/>
                </a:lnTo>
                <a:lnTo>
                  <a:pt x="25470" y="63346"/>
                </a:lnTo>
                <a:close/>
                <a:moveTo>
                  <a:pt x="38821" y="63346"/>
                </a:moveTo>
                <a:lnTo>
                  <a:pt x="38821" y="82859"/>
                </a:lnTo>
                <a:lnTo>
                  <a:pt x="36561" y="82859"/>
                </a:lnTo>
                <a:lnTo>
                  <a:pt x="36561" y="74519"/>
                </a:lnTo>
                <a:lnTo>
                  <a:pt x="35863" y="82859"/>
                </a:lnTo>
                <a:lnTo>
                  <a:pt x="33398" y="82859"/>
                </a:lnTo>
                <a:lnTo>
                  <a:pt x="32700" y="74519"/>
                </a:lnTo>
                <a:lnTo>
                  <a:pt x="32700" y="82859"/>
                </a:lnTo>
                <a:lnTo>
                  <a:pt x="30440" y="82859"/>
                </a:lnTo>
                <a:lnTo>
                  <a:pt x="30440" y="63346"/>
                </a:lnTo>
                <a:lnTo>
                  <a:pt x="34097" y="63346"/>
                </a:lnTo>
                <a:lnTo>
                  <a:pt x="34631" y="70001"/>
                </a:lnTo>
                <a:lnTo>
                  <a:pt x="35165" y="63346"/>
                </a:lnTo>
                <a:close/>
                <a:moveTo>
                  <a:pt x="48516" y="63346"/>
                </a:moveTo>
                <a:lnTo>
                  <a:pt x="48516" y="82859"/>
                </a:lnTo>
                <a:lnTo>
                  <a:pt x="46256" y="82859"/>
                </a:lnTo>
                <a:lnTo>
                  <a:pt x="46256" y="74519"/>
                </a:lnTo>
                <a:lnTo>
                  <a:pt x="45558" y="82859"/>
                </a:lnTo>
                <a:lnTo>
                  <a:pt x="43093" y="82859"/>
                </a:lnTo>
                <a:lnTo>
                  <a:pt x="42436" y="74519"/>
                </a:lnTo>
                <a:lnTo>
                  <a:pt x="42436" y="82859"/>
                </a:lnTo>
                <a:lnTo>
                  <a:pt x="40176" y="82859"/>
                </a:lnTo>
                <a:lnTo>
                  <a:pt x="40176" y="63346"/>
                </a:lnTo>
                <a:lnTo>
                  <a:pt x="43791" y="63346"/>
                </a:lnTo>
                <a:lnTo>
                  <a:pt x="44326" y="70001"/>
                </a:lnTo>
                <a:lnTo>
                  <a:pt x="44860" y="63346"/>
                </a:lnTo>
                <a:close/>
                <a:moveTo>
                  <a:pt x="58211" y="63346"/>
                </a:moveTo>
                <a:lnTo>
                  <a:pt x="58211" y="82859"/>
                </a:lnTo>
                <a:lnTo>
                  <a:pt x="55951" y="82859"/>
                </a:lnTo>
                <a:lnTo>
                  <a:pt x="55951" y="74519"/>
                </a:lnTo>
                <a:lnTo>
                  <a:pt x="55294" y="82859"/>
                </a:lnTo>
                <a:lnTo>
                  <a:pt x="52788" y="82859"/>
                </a:lnTo>
                <a:lnTo>
                  <a:pt x="52131" y="74519"/>
                </a:lnTo>
                <a:lnTo>
                  <a:pt x="52131" y="82859"/>
                </a:lnTo>
                <a:lnTo>
                  <a:pt x="49871" y="82859"/>
                </a:lnTo>
                <a:lnTo>
                  <a:pt x="49871" y="63346"/>
                </a:lnTo>
                <a:lnTo>
                  <a:pt x="53486" y="63346"/>
                </a:lnTo>
                <a:lnTo>
                  <a:pt x="54020" y="70001"/>
                </a:lnTo>
                <a:lnTo>
                  <a:pt x="54596" y="63346"/>
                </a:lnTo>
                <a:close/>
                <a:moveTo>
                  <a:pt x="67906" y="63346"/>
                </a:moveTo>
                <a:lnTo>
                  <a:pt x="67906" y="82859"/>
                </a:lnTo>
                <a:lnTo>
                  <a:pt x="65646" y="82859"/>
                </a:lnTo>
                <a:lnTo>
                  <a:pt x="65646" y="74519"/>
                </a:lnTo>
                <a:lnTo>
                  <a:pt x="64989" y="82859"/>
                </a:lnTo>
                <a:lnTo>
                  <a:pt x="62483" y="82859"/>
                </a:lnTo>
                <a:lnTo>
                  <a:pt x="61826" y="74519"/>
                </a:lnTo>
                <a:lnTo>
                  <a:pt x="61826" y="82859"/>
                </a:lnTo>
                <a:lnTo>
                  <a:pt x="59566" y="82859"/>
                </a:lnTo>
                <a:lnTo>
                  <a:pt x="59566" y="63346"/>
                </a:lnTo>
                <a:lnTo>
                  <a:pt x="63181" y="63346"/>
                </a:lnTo>
                <a:lnTo>
                  <a:pt x="63715" y="70001"/>
                </a:lnTo>
                <a:lnTo>
                  <a:pt x="64290" y="63346"/>
                </a:lnTo>
                <a:close/>
                <a:moveTo>
                  <a:pt x="77600" y="63346"/>
                </a:moveTo>
                <a:lnTo>
                  <a:pt x="77600" y="82859"/>
                </a:lnTo>
                <a:lnTo>
                  <a:pt x="75341" y="82859"/>
                </a:lnTo>
                <a:lnTo>
                  <a:pt x="75341" y="74519"/>
                </a:lnTo>
                <a:lnTo>
                  <a:pt x="74684" y="82859"/>
                </a:lnTo>
                <a:lnTo>
                  <a:pt x="72178" y="82859"/>
                </a:lnTo>
                <a:lnTo>
                  <a:pt x="71521" y="74519"/>
                </a:lnTo>
                <a:lnTo>
                  <a:pt x="71521" y="82859"/>
                </a:lnTo>
                <a:lnTo>
                  <a:pt x="69261" y="82859"/>
                </a:lnTo>
                <a:lnTo>
                  <a:pt x="69261" y="63346"/>
                </a:lnTo>
                <a:lnTo>
                  <a:pt x="72876" y="63346"/>
                </a:lnTo>
                <a:lnTo>
                  <a:pt x="73451" y="70001"/>
                </a:lnTo>
                <a:lnTo>
                  <a:pt x="73985" y="63346"/>
                </a:lnTo>
                <a:close/>
                <a:moveTo>
                  <a:pt x="87295" y="63346"/>
                </a:moveTo>
                <a:lnTo>
                  <a:pt x="87295" y="82859"/>
                </a:lnTo>
                <a:lnTo>
                  <a:pt x="85077" y="82859"/>
                </a:lnTo>
                <a:lnTo>
                  <a:pt x="85077" y="74519"/>
                </a:lnTo>
                <a:lnTo>
                  <a:pt x="84379" y="82859"/>
                </a:lnTo>
                <a:lnTo>
                  <a:pt x="81914" y="82859"/>
                </a:lnTo>
                <a:lnTo>
                  <a:pt x="81216" y="74519"/>
                </a:lnTo>
                <a:lnTo>
                  <a:pt x="81216" y="82859"/>
                </a:lnTo>
                <a:lnTo>
                  <a:pt x="78956" y="82859"/>
                </a:lnTo>
                <a:lnTo>
                  <a:pt x="78956" y="63346"/>
                </a:lnTo>
                <a:lnTo>
                  <a:pt x="82612" y="63346"/>
                </a:lnTo>
                <a:lnTo>
                  <a:pt x="83146" y="70001"/>
                </a:lnTo>
                <a:lnTo>
                  <a:pt x="83680" y="63346"/>
                </a:lnTo>
                <a:close/>
                <a:moveTo>
                  <a:pt x="96990" y="63346"/>
                </a:moveTo>
                <a:lnTo>
                  <a:pt x="96990" y="82859"/>
                </a:lnTo>
                <a:lnTo>
                  <a:pt x="94772" y="82859"/>
                </a:lnTo>
                <a:lnTo>
                  <a:pt x="94772" y="74519"/>
                </a:lnTo>
                <a:lnTo>
                  <a:pt x="94074" y="82859"/>
                </a:lnTo>
                <a:lnTo>
                  <a:pt x="91609" y="82859"/>
                </a:lnTo>
                <a:lnTo>
                  <a:pt x="90910" y="74519"/>
                </a:lnTo>
                <a:lnTo>
                  <a:pt x="90910" y="82859"/>
                </a:lnTo>
                <a:lnTo>
                  <a:pt x="88651" y="82859"/>
                </a:lnTo>
                <a:lnTo>
                  <a:pt x="88651" y="63346"/>
                </a:lnTo>
                <a:lnTo>
                  <a:pt x="92307" y="63346"/>
                </a:lnTo>
                <a:lnTo>
                  <a:pt x="92841" y="70001"/>
                </a:lnTo>
                <a:lnTo>
                  <a:pt x="93375" y="63346"/>
                </a:lnTo>
                <a:close/>
                <a:moveTo>
                  <a:pt x="106726" y="63346"/>
                </a:moveTo>
                <a:lnTo>
                  <a:pt x="106726" y="82859"/>
                </a:lnTo>
                <a:lnTo>
                  <a:pt x="104467" y="82859"/>
                </a:lnTo>
                <a:lnTo>
                  <a:pt x="104467" y="74519"/>
                </a:lnTo>
                <a:lnTo>
                  <a:pt x="103769" y="82859"/>
                </a:lnTo>
                <a:lnTo>
                  <a:pt x="101304" y="82859"/>
                </a:lnTo>
                <a:lnTo>
                  <a:pt x="100605" y="74519"/>
                </a:lnTo>
                <a:lnTo>
                  <a:pt x="100605" y="82859"/>
                </a:lnTo>
                <a:lnTo>
                  <a:pt x="98387" y="82859"/>
                </a:lnTo>
                <a:lnTo>
                  <a:pt x="98387" y="63346"/>
                </a:lnTo>
                <a:lnTo>
                  <a:pt x="102002" y="63346"/>
                </a:lnTo>
                <a:lnTo>
                  <a:pt x="102536" y="70001"/>
                </a:lnTo>
                <a:lnTo>
                  <a:pt x="103070" y="63346"/>
                </a:lnTo>
                <a:close/>
                <a:moveTo>
                  <a:pt x="116421" y="63346"/>
                </a:moveTo>
                <a:lnTo>
                  <a:pt x="116421" y="82859"/>
                </a:lnTo>
                <a:lnTo>
                  <a:pt x="114162" y="82859"/>
                </a:lnTo>
                <a:lnTo>
                  <a:pt x="114162" y="74519"/>
                </a:lnTo>
                <a:lnTo>
                  <a:pt x="113505" y="82859"/>
                </a:lnTo>
                <a:lnTo>
                  <a:pt x="110999" y="82859"/>
                </a:lnTo>
                <a:lnTo>
                  <a:pt x="110300" y="74519"/>
                </a:lnTo>
                <a:lnTo>
                  <a:pt x="110300" y="82859"/>
                </a:lnTo>
                <a:lnTo>
                  <a:pt x="108082" y="82859"/>
                </a:lnTo>
                <a:lnTo>
                  <a:pt x="108082" y="63346"/>
                </a:lnTo>
                <a:lnTo>
                  <a:pt x="111697" y="63346"/>
                </a:lnTo>
                <a:lnTo>
                  <a:pt x="112231" y="70001"/>
                </a:lnTo>
                <a:lnTo>
                  <a:pt x="112806" y="63346"/>
                </a:lnTo>
                <a:close/>
                <a:moveTo>
                  <a:pt x="9695" y="83927"/>
                </a:moveTo>
                <a:lnTo>
                  <a:pt x="9695" y="103440"/>
                </a:lnTo>
                <a:lnTo>
                  <a:pt x="7436" y="103440"/>
                </a:lnTo>
                <a:lnTo>
                  <a:pt x="7436" y="95142"/>
                </a:lnTo>
                <a:lnTo>
                  <a:pt x="6778" y="103440"/>
                </a:lnTo>
                <a:lnTo>
                  <a:pt x="4272" y="103440"/>
                </a:lnTo>
                <a:lnTo>
                  <a:pt x="3615" y="95142"/>
                </a:lnTo>
                <a:lnTo>
                  <a:pt x="3615" y="103440"/>
                </a:lnTo>
                <a:lnTo>
                  <a:pt x="1356" y="103440"/>
                </a:lnTo>
                <a:lnTo>
                  <a:pt x="1356" y="83927"/>
                </a:lnTo>
                <a:lnTo>
                  <a:pt x="4971" y="83927"/>
                </a:lnTo>
                <a:lnTo>
                  <a:pt x="5546" y="90582"/>
                </a:lnTo>
                <a:lnTo>
                  <a:pt x="6080" y="83927"/>
                </a:lnTo>
                <a:close/>
                <a:moveTo>
                  <a:pt x="19390" y="83927"/>
                </a:moveTo>
                <a:lnTo>
                  <a:pt x="19390" y="103440"/>
                </a:lnTo>
                <a:lnTo>
                  <a:pt x="17172" y="103440"/>
                </a:lnTo>
                <a:lnTo>
                  <a:pt x="17172" y="95142"/>
                </a:lnTo>
                <a:lnTo>
                  <a:pt x="16473" y="103440"/>
                </a:lnTo>
                <a:lnTo>
                  <a:pt x="13967" y="103440"/>
                </a:lnTo>
                <a:lnTo>
                  <a:pt x="13310" y="95142"/>
                </a:lnTo>
                <a:lnTo>
                  <a:pt x="13310" y="103440"/>
                </a:lnTo>
                <a:lnTo>
                  <a:pt x="11051" y="103440"/>
                </a:lnTo>
                <a:lnTo>
                  <a:pt x="11051" y="83927"/>
                </a:lnTo>
                <a:lnTo>
                  <a:pt x="14707" y="83927"/>
                </a:lnTo>
                <a:lnTo>
                  <a:pt x="15241" y="90582"/>
                </a:lnTo>
                <a:lnTo>
                  <a:pt x="15775" y="83927"/>
                </a:lnTo>
                <a:close/>
                <a:moveTo>
                  <a:pt x="29126" y="83927"/>
                </a:moveTo>
                <a:lnTo>
                  <a:pt x="29126" y="103440"/>
                </a:lnTo>
                <a:lnTo>
                  <a:pt x="26866" y="103440"/>
                </a:lnTo>
                <a:lnTo>
                  <a:pt x="26866" y="95142"/>
                </a:lnTo>
                <a:lnTo>
                  <a:pt x="26168" y="103440"/>
                </a:lnTo>
                <a:lnTo>
                  <a:pt x="23703" y="103440"/>
                </a:lnTo>
                <a:lnTo>
                  <a:pt x="23005" y="95142"/>
                </a:lnTo>
                <a:lnTo>
                  <a:pt x="23005" y="103440"/>
                </a:lnTo>
                <a:lnTo>
                  <a:pt x="20745" y="103440"/>
                </a:lnTo>
                <a:lnTo>
                  <a:pt x="20745" y="83927"/>
                </a:lnTo>
                <a:lnTo>
                  <a:pt x="24402" y="83927"/>
                </a:lnTo>
                <a:lnTo>
                  <a:pt x="24936" y="90582"/>
                </a:lnTo>
                <a:lnTo>
                  <a:pt x="25470" y="83927"/>
                </a:lnTo>
                <a:close/>
                <a:moveTo>
                  <a:pt x="38821" y="83927"/>
                </a:moveTo>
                <a:lnTo>
                  <a:pt x="38821" y="103440"/>
                </a:lnTo>
                <a:lnTo>
                  <a:pt x="36561" y="103440"/>
                </a:lnTo>
                <a:lnTo>
                  <a:pt x="36561" y="95142"/>
                </a:lnTo>
                <a:lnTo>
                  <a:pt x="35863" y="103440"/>
                </a:lnTo>
                <a:lnTo>
                  <a:pt x="33398" y="103440"/>
                </a:lnTo>
                <a:lnTo>
                  <a:pt x="32700" y="95142"/>
                </a:lnTo>
                <a:lnTo>
                  <a:pt x="32700" y="103440"/>
                </a:lnTo>
                <a:lnTo>
                  <a:pt x="30440" y="103440"/>
                </a:lnTo>
                <a:lnTo>
                  <a:pt x="30440" y="83927"/>
                </a:lnTo>
                <a:lnTo>
                  <a:pt x="34097" y="83927"/>
                </a:lnTo>
                <a:lnTo>
                  <a:pt x="34631" y="90582"/>
                </a:lnTo>
                <a:lnTo>
                  <a:pt x="35165" y="83927"/>
                </a:lnTo>
                <a:close/>
                <a:moveTo>
                  <a:pt x="48516" y="83927"/>
                </a:moveTo>
                <a:lnTo>
                  <a:pt x="48516" y="103440"/>
                </a:lnTo>
                <a:lnTo>
                  <a:pt x="46256" y="103440"/>
                </a:lnTo>
                <a:lnTo>
                  <a:pt x="46256" y="95142"/>
                </a:lnTo>
                <a:lnTo>
                  <a:pt x="45558" y="103440"/>
                </a:lnTo>
                <a:lnTo>
                  <a:pt x="43093" y="103440"/>
                </a:lnTo>
                <a:lnTo>
                  <a:pt x="42436" y="95142"/>
                </a:lnTo>
                <a:lnTo>
                  <a:pt x="42436" y="103440"/>
                </a:lnTo>
                <a:lnTo>
                  <a:pt x="40176" y="103440"/>
                </a:lnTo>
                <a:lnTo>
                  <a:pt x="40176" y="83927"/>
                </a:lnTo>
                <a:lnTo>
                  <a:pt x="43791" y="83927"/>
                </a:lnTo>
                <a:lnTo>
                  <a:pt x="44326" y="90582"/>
                </a:lnTo>
                <a:lnTo>
                  <a:pt x="44860" y="83927"/>
                </a:lnTo>
                <a:close/>
                <a:moveTo>
                  <a:pt x="58211" y="83927"/>
                </a:moveTo>
                <a:lnTo>
                  <a:pt x="58211" y="103440"/>
                </a:lnTo>
                <a:lnTo>
                  <a:pt x="55951" y="103440"/>
                </a:lnTo>
                <a:lnTo>
                  <a:pt x="55951" y="95142"/>
                </a:lnTo>
                <a:lnTo>
                  <a:pt x="55294" y="103440"/>
                </a:lnTo>
                <a:lnTo>
                  <a:pt x="52788" y="103440"/>
                </a:lnTo>
                <a:lnTo>
                  <a:pt x="52131" y="95142"/>
                </a:lnTo>
                <a:lnTo>
                  <a:pt x="52131" y="103440"/>
                </a:lnTo>
                <a:lnTo>
                  <a:pt x="49871" y="103440"/>
                </a:lnTo>
                <a:lnTo>
                  <a:pt x="49871" y="83927"/>
                </a:lnTo>
                <a:lnTo>
                  <a:pt x="53486" y="83927"/>
                </a:lnTo>
                <a:lnTo>
                  <a:pt x="54020" y="90582"/>
                </a:lnTo>
                <a:lnTo>
                  <a:pt x="54596" y="83927"/>
                </a:lnTo>
                <a:close/>
                <a:moveTo>
                  <a:pt x="67906" y="83927"/>
                </a:moveTo>
                <a:lnTo>
                  <a:pt x="67906" y="103440"/>
                </a:lnTo>
                <a:lnTo>
                  <a:pt x="65646" y="103440"/>
                </a:lnTo>
                <a:lnTo>
                  <a:pt x="65646" y="95142"/>
                </a:lnTo>
                <a:lnTo>
                  <a:pt x="64989" y="103440"/>
                </a:lnTo>
                <a:lnTo>
                  <a:pt x="62483" y="103440"/>
                </a:lnTo>
                <a:lnTo>
                  <a:pt x="61826" y="95142"/>
                </a:lnTo>
                <a:lnTo>
                  <a:pt x="61826" y="103440"/>
                </a:lnTo>
                <a:lnTo>
                  <a:pt x="59566" y="103440"/>
                </a:lnTo>
                <a:lnTo>
                  <a:pt x="59566" y="83927"/>
                </a:lnTo>
                <a:lnTo>
                  <a:pt x="63181" y="83927"/>
                </a:lnTo>
                <a:lnTo>
                  <a:pt x="63715" y="90582"/>
                </a:lnTo>
                <a:lnTo>
                  <a:pt x="64290" y="83927"/>
                </a:lnTo>
                <a:close/>
                <a:moveTo>
                  <a:pt x="77600" y="83927"/>
                </a:moveTo>
                <a:lnTo>
                  <a:pt x="77600" y="103440"/>
                </a:lnTo>
                <a:lnTo>
                  <a:pt x="75341" y="103440"/>
                </a:lnTo>
                <a:lnTo>
                  <a:pt x="75341" y="95142"/>
                </a:lnTo>
                <a:lnTo>
                  <a:pt x="74684" y="103440"/>
                </a:lnTo>
                <a:lnTo>
                  <a:pt x="72178" y="103440"/>
                </a:lnTo>
                <a:lnTo>
                  <a:pt x="71521" y="95142"/>
                </a:lnTo>
                <a:lnTo>
                  <a:pt x="71521" y="103440"/>
                </a:lnTo>
                <a:lnTo>
                  <a:pt x="69261" y="103440"/>
                </a:lnTo>
                <a:lnTo>
                  <a:pt x="69261" y="83927"/>
                </a:lnTo>
                <a:lnTo>
                  <a:pt x="72876" y="83927"/>
                </a:lnTo>
                <a:lnTo>
                  <a:pt x="73451" y="90582"/>
                </a:lnTo>
                <a:lnTo>
                  <a:pt x="73985" y="83927"/>
                </a:lnTo>
                <a:close/>
                <a:moveTo>
                  <a:pt x="87295" y="83927"/>
                </a:moveTo>
                <a:lnTo>
                  <a:pt x="87295" y="103440"/>
                </a:lnTo>
                <a:lnTo>
                  <a:pt x="85077" y="103440"/>
                </a:lnTo>
                <a:lnTo>
                  <a:pt x="85077" y="95142"/>
                </a:lnTo>
                <a:lnTo>
                  <a:pt x="84379" y="103440"/>
                </a:lnTo>
                <a:lnTo>
                  <a:pt x="81914" y="103440"/>
                </a:lnTo>
                <a:lnTo>
                  <a:pt x="81216" y="95142"/>
                </a:lnTo>
                <a:lnTo>
                  <a:pt x="81216" y="103440"/>
                </a:lnTo>
                <a:lnTo>
                  <a:pt x="78956" y="103440"/>
                </a:lnTo>
                <a:lnTo>
                  <a:pt x="78956" y="83927"/>
                </a:lnTo>
                <a:lnTo>
                  <a:pt x="82612" y="83927"/>
                </a:lnTo>
                <a:lnTo>
                  <a:pt x="83146" y="90582"/>
                </a:lnTo>
                <a:lnTo>
                  <a:pt x="83680" y="83927"/>
                </a:lnTo>
                <a:close/>
                <a:moveTo>
                  <a:pt x="96990" y="83927"/>
                </a:moveTo>
                <a:lnTo>
                  <a:pt x="96990" y="103440"/>
                </a:lnTo>
                <a:lnTo>
                  <a:pt x="94772" y="103440"/>
                </a:lnTo>
                <a:lnTo>
                  <a:pt x="94772" y="95142"/>
                </a:lnTo>
                <a:lnTo>
                  <a:pt x="94074" y="103440"/>
                </a:lnTo>
                <a:lnTo>
                  <a:pt x="91609" y="103440"/>
                </a:lnTo>
                <a:lnTo>
                  <a:pt x="90910" y="95142"/>
                </a:lnTo>
                <a:lnTo>
                  <a:pt x="90910" y="103440"/>
                </a:lnTo>
                <a:lnTo>
                  <a:pt x="88651" y="103440"/>
                </a:lnTo>
                <a:lnTo>
                  <a:pt x="88651" y="83927"/>
                </a:lnTo>
                <a:lnTo>
                  <a:pt x="92307" y="83927"/>
                </a:lnTo>
                <a:lnTo>
                  <a:pt x="92841" y="90582"/>
                </a:lnTo>
                <a:lnTo>
                  <a:pt x="93375" y="83927"/>
                </a:lnTo>
                <a:close/>
                <a:moveTo>
                  <a:pt x="106726" y="83927"/>
                </a:moveTo>
                <a:lnTo>
                  <a:pt x="106726" y="103440"/>
                </a:lnTo>
                <a:lnTo>
                  <a:pt x="104467" y="103440"/>
                </a:lnTo>
                <a:lnTo>
                  <a:pt x="104467" y="95142"/>
                </a:lnTo>
                <a:lnTo>
                  <a:pt x="103769" y="103440"/>
                </a:lnTo>
                <a:lnTo>
                  <a:pt x="101304" y="103440"/>
                </a:lnTo>
                <a:lnTo>
                  <a:pt x="100605" y="95142"/>
                </a:lnTo>
                <a:lnTo>
                  <a:pt x="100605" y="103440"/>
                </a:lnTo>
                <a:lnTo>
                  <a:pt x="98387" y="103440"/>
                </a:lnTo>
                <a:lnTo>
                  <a:pt x="98387" y="83927"/>
                </a:lnTo>
                <a:lnTo>
                  <a:pt x="102002" y="83927"/>
                </a:lnTo>
                <a:lnTo>
                  <a:pt x="102536" y="90582"/>
                </a:lnTo>
                <a:lnTo>
                  <a:pt x="103070" y="83927"/>
                </a:lnTo>
                <a:close/>
                <a:moveTo>
                  <a:pt x="116421" y="83927"/>
                </a:moveTo>
                <a:lnTo>
                  <a:pt x="116421" y="103440"/>
                </a:lnTo>
                <a:lnTo>
                  <a:pt x="114162" y="103440"/>
                </a:lnTo>
                <a:lnTo>
                  <a:pt x="114162" y="95142"/>
                </a:lnTo>
                <a:lnTo>
                  <a:pt x="113505" y="103440"/>
                </a:lnTo>
                <a:lnTo>
                  <a:pt x="110999" y="103440"/>
                </a:lnTo>
                <a:lnTo>
                  <a:pt x="110300" y="95142"/>
                </a:lnTo>
                <a:lnTo>
                  <a:pt x="110300" y="103440"/>
                </a:lnTo>
                <a:lnTo>
                  <a:pt x="108082" y="103440"/>
                </a:lnTo>
                <a:lnTo>
                  <a:pt x="108082" y="83927"/>
                </a:lnTo>
                <a:lnTo>
                  <a:pt x="111697" y="83927"/>
                </a:lnTo>
                <a:lnTo>
                  <a:pt x="112231" y="90582"/>
                </a:lnTo>
                <a:lnTo>
                  <a:pt x="112806" y="83927"/>
                </a:lnTo>
                <a:close/>
                <a:moveTo>
                  <a:pt x="9695" y="104508"/>
                </a:moveTo>
                <a:lnTo>
                  <a:pt x="9695" y="124021"/>
                </a:lnTo>
                <a:lnTo>
                  <a:pt x="7436" y="124021"/>
                </a:lnTo>
                <a:lnTo>
                  <a:pt x="7436" y="115723"/>
                </a:lnTo>
                <a:lnTo>
                  <a:pt x="6778" y="124021"/>
                </a:lnTo>
                <a:lnTo>
                  <a:pt x="4272" y="124021"/>
                </a:lnTo>
                <a:lnTo>
                  <a:pt x="3615" y="115723"/>
                </a:lnTo>
                <a:lnTo>
                  <a:pt x="3615" y="124021"/>
                </a:lnTo>
                <a:lnTo>
                  <a:pt x="1356" y="124021"/>
                </a:lnTo>
                <a:lnTo>
                  <a:pt x="1356" y="104508"/>
                </a:lnTo>
                <a:lnTo>
                  <a:pt x="4971" y="104508"/>
                </a:lnTo>
                <a:lnTo>
                  <a:pt x="5546" y="111163"/>
                </a:lnTo>
                <a:lnTo>
                  <a:pt x="6080" y="104508"/>
                </a:lnTo>
                <a:close/>
                <a:moveTo>
                  <a:pt x="19390" y="104508"/>
                </a:moveTo>
                <a:lnTo>
                  <a:pt x="19390" y="124021"/>
                </a:lnTo>
                <a:lnTo>
                  <a:pt x="17172" y="124021"/>
                </a:lnTo>
                <a:lnTo>
                  <a:pt x="17172" y="115723"/>
                </a:lnTo>
                <a:lnTo>
                  <a:pt x="16473" y="124021"/>
                </a:lnTo>
                <a:lnTo>
                  <a:pt x="13967" y="124021"/>
                </a:lnTo>
                <a:lnTo>
                  <a:pt x="13310" y="115723"/>
                </a:lnTo>
                <a:lnTo>
                  <a:pt x="13310" y="124021"/>
                </a:lnTo>
                <a:lnTo>
                  <a:pt x="11051" y="124021"/>
                </a:lnTo>
                <a:lnTo>
                  <a:pt x="11051" y="104508"/>
                </a:lnTo>
                <a:lnTo>
                  <a:pt x="14707" y="104508"/>
                </a:lnTo>
                <a:lnTo>
                  <a:pt x="15241" y="111163"/>
                </a:lnTo>
                <a:lnTo>
                  <a:pt x="15775" y="104508"/>
                </a:lnTo>
                <a:close/>
                <a:moveTo>
                  <a:pt x="29126" y="104508"/>
                </a:moveTo>
                <a:lnTo>
                  <a:pt x="29126" y="124021"/>
                </a:lnTo>
                <a:lnTo>
                  <a:pt x="26866" y="124021"/>
                </a:lnTo>
                <a:lnTo>
                  <a:pt x="26866" y="115723"/>
                </a:lnTo>
                <a:lnTo>
                  <a:pt x="26168" y="124021"/>
                </a:lnTo>
                <a:lnTo>
                  <a:pt x="23703" y="124021"/>
                </a:lnTo>
                <a:lnTo>
                  <a:pt x="23005" y="115723"/>
                </a:lnTo>
                <a:lnTo>
                  <a:pt x="23005" y="124021"/>
                </a:lnTo>
                <a:lnTo>
                  <a:pt x="20745" y="124021"/>
                </a:lnTo>
                <a:lnTo>
                  <a:pt x="20745" y="104508"/>
                </a:lnTo>
                <a:lnTo>
                  <a:pt x="24402" y="104508"/>
                </a:lnTo>
                <a:lnTo>
                  <a:pt x="24936" y="111163"/>
                </a:lnTo>
                <a:lnTo>
                  <a:pt x="25470" y="104508"/>
                </a:lnTo>
                <a:close/>
                <a:moveTo>
                  <a:pt x="38821" y="104508"/>
                </a:moveTo>
                <a:lnTo>
                  <a:pt x="38821" y="124021"/>
                </a:lnTo>
                <a:lnTo>
                  <a:pt x="36561" y="124021"/>
                </a:lnTo>
                <a:lnTo>
                  <a:pt x="36561" y="115723"/>
                </a:lnTo>
                <a:lnTo>
                  <a:pt x="35863" y="124021"/>
                </a:lnTo>
                <a:lnTo>
                  <a:pt x="33398" y="124021"/>
                </a:lnTo>
                <a:lnTo>
                  <a:pt x="32700" y="115723"/>
                </a:lnTo>
                <a:lnTo>
                  <a:pt x="32700" y="124021"/>
                </a:lnTo>
                <a:lnTo>
                  <a:pt x="30440" y="124021"/>
                </a:lnTo>
                <a:lnTo>
                  <a:pt x="30440" y="104508"/>
                </a:lnTo>
                <a:lnTo>
                  <a:pt x="34097" y="104508"/>
                </a:lnTo>
                <a:lnTo>
                  <a:pt x="34631" y="111163"/>
                </a:lnTo>
                <a:lnTo>
                  <a:pt x="35165" y="104508"/>
                </a:lnTo>
                <a:close/>
                <a:moveTo>
                  <a:pt x="48516" y="104508"/>
                </a:moveTo>
                <a:lnTo>
                  <a:pt x="48516" y="124021"/>
                </a:lnTo>
                <a:lnTo>
                  <a:pt x="46256" y="124021"/>
                </a:lnTo>
                <a:lnTo>
                  <a:pt x="46256" y="115723"/>
                </a:lnTo>
                <a:lnTo>
                  <a:pt x="45558" y="124021"/>
                </a:lnTo>
                <a:lnTo>
                  <a:pt x="43093" y="124021"/>
                </a:lnTo>
                <a:lnTo>
                  <a:pt x="42436" y="115723"/>
                </a:lnTo>
                <a:lnTo>
                  <a:pt x="42436" y="124021"/>
                </a:lnTo>
                <a:lnTo>
                  <a:pt x="40176" y="124021"/>
                </a:lnTo>
                <a:lnTo>
                  <a:pt x="40176" y="104508"/>
                </a:lnTo>
                <a:lnTo>
                  <a:pt x="43791" y="104508"/>
                </a:lnTo>
                <a:lnTo>
                  <a:pt x="44326" y="111163"/>
                </a:lnTo>
                <a:lnTo>
                  <a:pt x="44860" y="104508"/>
                </a:lnTo>
                <a:close/>
                <a:moveTo>
                  <a:pt x="58211" y="104508"/>
                </a:moveTo>
                <a:lnTo>
                  <a:pt x="58211" y="124021"/>
                </a:lnTo>
                <a:lnTo>
                  <a:pt x="55951" y="124021"/>
                </a:lnTo>
                <a:lnTo>
                  <a:pt x="55951" y="115723"/>
                </a:lnTo>
                <a:lnTo>
                  <a:pt x="55294" y="124021"/>
                </a:lnTo>
                <a:lnTo>
                  <a:pt x="52788" y="124021"/>
                </a:lnTo>
                <a:lnTo>
                  <a:pt x="52131" y="115723"/>
                </a:lnTo>
                <a:lnTo>
                  <a:pt x="52131" y="124021"/>
                </a:lnTo>
                <a:lnTo>
                  <a:pt x="49871" y="124021"/>
                </a:lnTo>
                <a:lnTo>
                  <a:pt x="49871" y="104508"/>
                </a:lnTo>
                <a:lnTo>
                  <a:pt x="53486" y="104508"/>
                </a:lnTo>
                <a:lnTo>
                  <a:pt x="54020" y="111163"/>
                </a:lnTo>
                <a:lnTo>
                  <a:pt x="54596" y="104508"/>
                </a:lnTo>
                <a:close/>
                <a:moveTo>
                  <a:pt x="67906" y="104508"/>
                </a:moveTo>
                <a:lnTo>
                  <a:pt x="67906" y="124021"/>
                </a:lnTo>
                <a:lnTo>
                  <a:pt x="65646" y="124021"/>
                </a:lnTo>
                <a:lnTo>
                  <a:pt x="65646" y="115723"/>
                </a:lnTo>
                <a:lnTo>
                  <a:pt x="64989" y="124021"/>
                </a:lnTo>
                <a:lnTo>
                  <a:pt x="62483" y="124021"/>
                </a:lnTo>
                <a:lnTo>
                  <a:pt x="61826" y="115723"/>
                </a:lnTo>
                <a:lnTo>
                  <a:pt x="61826" y="124021"/>
                </a:lnTo>
                <a:lnTo>
                  <a:pt x="59566" y="124021"/>
                </a:lnTo>
                <a:lnTo>
                  <a:pt x="59566" y="104508"/>
                </a:lnTo>
                <a:lnTo>
                  <a:pt x="63181" y="104508"/>
                </a:lnTo>
                <a:lnTo>
                  <a:pt x="63715" y="111163"/>
                </a:lnTo>
                <a:lnTo>
                  <a:pt x="64290" y="104508"/>
                </a:lnTo>
                <a:close/>
                <a:moveTo>
                  <a:pt x="77600" y="104508"/>
                </a:moveTo>
                <a:lnTo>
                  <a:pt x="77600" y="124021"/>
                </a:lnTo>
                <a:lnTo>
                  <a:pt x="75341" y="124021"/>
                </a:lnTo>
                <a:lnTo>
                  <a:pt x="75341" y="115723"/>
                </a:lnTo>
                <a:lnTo>
                  <a:pt x="74684" y="124021"/>
                </a:lnTo>
                <a:lnTo>
                  <a:pt x="72178" y="124021"/>
                </a:lnTo>
                <a:lnTo>
                  <a:pt x="71521" y="115723"/>
                </a:lnTo>
                <a:lnTo>
                  <a:pt x="71521" y="124021"/>
                </a:lnTo>
                <a:lnTo>
                  <a:pt x="69261" y="124021"/>
                </a:lnTo>
                <a:lnTo>
                  <a:pt x="69261" y="104508"/>
                </a:lnTo>
                <a:lnTo>
                  <a:pt x="72876" y="104508"/>
                </a:lnTo>
                <a:lnTo>
                  <a:pt x="73451" y="111163"/>
                </a:lnTo>
                <a:lnTo>
                  <a:pt x="73985" y="104508"/>
                </a:lnTo>
                <a:close/>
                <a:moveTo>
                  <a:pt x="87295" y="104508"/>
                </a:moveTo>
                <a:lnTo>
                  <a:pt x="87295" y="124021"/>
                </a:lnTo>
                <a:lnTo>
                  <a:pt x="85077" y="124021"/>
                </a:lnTo>
                <a:lnTo>
                  <a:pt x="85077" y="115723"/>
                </a:lnTo>
                <a:lnTo>
                  <a:pt x="84379" y="124021"/>
                </a:lnTo>
                <a:lnTo>
                  <a:pt x="81914" y="124021"/>
                </a:lnTo>
                <a:lnTo>
                  <a:pt x="81216" y="115723"/>
                </a:lnTo>
                <a:lnTo>
                  <a:pt x="81216" y="124021"/>
                </a:lnTo>
                <a:lnTo>
                  <a:pt x="78956" y="124021"/>
                </a:lnTo>
                <a:lnTo>
                  <a:pt x="78956" y="104508"/>
                </a:lnTo>
                <a:lnTo>
                  <a:pt x="82612" y="104508"/>
                </a:lnTo>
                <a:lnTo>
                  <a:pt x="83146" y="111163"/>
                </a:lnTo>
                <a:lnTo>
                  <a:pt x="83680" y="104508"/>
                </a:lnTo>
                <a:close/>
                <a:moveTo>
                  <a:pt x="96990" y="104508"/>
                </a:moveTo>
                <a:lnTo>
                  <a:pt x="96990" y="124021"/>
                </a:lnTo>
                <a:lnTo>
                  <a:pt x="94772" y="124021"/>
                </a:lnTo>
                <a:lnTo>
                  <a:pt x="94772" y="115723"/>
                </a:lnTo>
                <a:lnTo>
                  <a:pt x="94074" y="124021"/>
                </a:lnTo>
                <a:lnTo>
                  <a:pt x="91609" y="124021"/>
                </a:lnTo>
                <a:lnTo>
                  <a:pt x="90910" y="115723"/>
                </a:lnTo>
                <a:lnTo>
                  <a:pt x="90910" y="124021"/>
                </a:lnTo>
                <a:lnTo>
                  <a:pt x="88651" y="124021"/>
                </a:lnTo>
                <a:lnTo>
                  <a:pt x="88651" y="104508"/>
                </a:lnTo>
                <a:lnTo>
                  <a:pt x="92307" y="104508"/>
                </a:lnTo>
                <a:lnTo>
                  <a:pt x="92841" y="111163"/>
                </a:lnTo>
                <a:lnTo>
                  <a:pt x="93375" y="104508"/>
                </a:lnTo>
                <a:close/>
                <a:moveTo>
                  <a:pt x="106726" y="104508"/>
                </a:moveTo>
                <a:lnTo>
                  <a:pt x="106726" y="124021"/>
                </a:lnTo>
                <a:lnTo>
                  <a:pt x="104467" y="124021"/>
                </a:lnTo>
                <a:lnTo>
                  <a:pt x="104467" y="115723"/>
                </a:lnTo>
                <a:lnTo>
                  <a:pt x="103769" y="124021"/>
                </a:lnTo>
                <a:lnTo>
                  <a:pt x="101304" y="124021"/>
                </a:lnTo>
                <a:lnTo>
                  <a:pt x="100605" y="115723"/>
                </a:lnTo>
                <a:lnTo>
                  <a:pt x="100605" y="124021"/>
                </a:lnTo>
                <a:lnTo>
                  <a:pt x="98387" y="124021"/>
                </a:lnTo>
                <a:lnTo>
                  <a:pt x="98387" y="104508"/>
                </a:lnTo>
                <a:lnTo>
                  <a:pt x="102002" y="104508"/>
                </a:lnTo>
                <a:lnTo>
                  <a:pt x="102536" y="111163"/>
                </a:lnTo>
                <a:lnTo>
                  <a:pt x="103070" y="104508"/>
                </a:lnTo>
                <a:close/>
                <a:moveTo>
                  <a:pt x="116421" y="104508"/>
                </a:moveTo>
                <a:lnTo>
                  <a:pt x="116421" y="124021"/>
                </a:lnTo>
                <a:lnTo>
                  <a:pt x="114162" y="124021"/>
                </a:lnTo>
                <a:lnTo>
                  <a:pt x="114162" y="115723"/>
                </a:lnTo>
                <a:lnTo>
                  <a:pt x="113505" y="124021"/>
                </a:lnTo>
                <a:lnTo>
                  <a:pt x="110999" y="124021"/>
                </a:lnTo>
                <a:lnTo>
                  <a:pt x="110300" y="115723"/>
                </a:lnTo>
                <a:lnTo>
                  <a:pt x="110300" y="124021"/>
                </a:lnTo>
                <a:lnTo>
                  <a:pt x="108082" y="124021"/>
                </a:lnTo>
                <a:lnTo>
                  <a:pt x="108082" y="104508"/>
                </a:lnTo>
                <a:lnTo>
                  <a:pt x="111697" y="104508"/>
                </a:lnTo>
                <a:lnTo>
                  <a:pt x="112231" y="111163"/>
                </a:lnTo>
                <a:lnTo>
                  <a:pt x="112806" y="104508"/>
                </a:lnTo>
                <a:close/>
                <a:moveTo>
                  <a:pt x="9695" y="125089"/>
                </a:moveTo>
                <a:lnTo>
                  <a:pt x="9695" y="144602"/>
                </a:lnTo>
                <a:lnTo>
                  <a:pt x="7436" y="144602"/>
                </a:lnTo>
                <a:lnTo>
                  <a:pt x="7436" y="136304"/>
                </a:lnTo>
                <a:lnTo>
                  <a:pt x="6778" y="144602"/>
                </a:lnTo>
                <a:lnTo>
                  <a:pt x="4272" y="144602"/>
                </a:lnTo>
                <a:lnTo>
                  <a:pt x="3615" y="136304"/>
                </a:lnTo>
                <a:lnTo>
                  <a:pt x="3615" y="144602"/>
                </a:lnTo>
                <a:lnTo>
                  <a:pt x="1356" y="144602"/>
                </a:lnTo>
                <a:lnTo>
                  <a:pt x="1356" y="125089"/>
                </a:lnTo>
                <a:lnTo>
                  <a:pt x="4971" y="125089"/>
                </a:lnTo>
                <a:lnTo>
                  <a:pt x="5546" y="131744"/>
                </a:lnTo>
                <a:lnTo>
                  <a:pt x="6080" y="125089"/>
                </a:lnTo>
                <a:close/>
                <a:moveTo>
                  <a:pt x="19390" y="125089"/>
                </a:moveTo>
                <a:lnTo>
                  <a:pt x="19390" y="144602"/>
                </a:lnTo>
                <a:lnTo>
                  <a:pt x="17172" y="144602"/>
                </a:lnTo>
                <a:lnTo>
                  <a:pt x="17172" y="136304"/>
                </a:lnTo>
                <a:lnTo>
                  <a:pt x="16473" y="144602"/>
                </a:lnTo>
                <a:lnTo>
                  <a:pt x="13967" y="144602"/>
                </a:lnTo>
                <a:lnTo>
                  <a:pt x="13310" y="136304"/>
                </a:lnTo>
                <a:lnTo>
                  <a:pt x="13310" y="144602"/>
                </a:lnTo>
                <a:lnTo>
                  <a:pt x="11051" y="144602"/>
                </a:lnTo>
                <a:lnTo>
                  <a:pt x="11051" y="125089"/>
                </a:lnTo>
                <a:lnTo>
                  <a:pt x="14707" y="125089"/>
                </a:lnTo>
                <a:lnTo>
                  <a:pt x="15241" y="131744"/>
                </a:lnTo>
                <a:lnTo>
                  <a:pt x="15775" y="125089"/>
                </a:lnTo>
                <a:close/>
                <a:moveTo>
                  <a:pt x="29126" y="125089"/>
                </a:moveTo>
                <a:lnTo>
                  <a:pt x="29126" y="144602"/>
                </a:lnTo>
                <a:lnTo>
                  <a:pt x="26866" y="144602"/>
                </a:lnTo>
                <a:lnTo>
                  <a:pt x="26866" y="136304"/>
                </a:lnTo>
                <a:lnTo>
                  <a:pt x="26168" y="144602"/>
                </a:lnTo>
                <a:lnTo>
                  <a:pt x="23703" y="144602"/>
                </a:lnTo>
                <a:lnTo>
                  <a:pt x="23005" y="136304"/>
                </a:lnTo>
                <a:lnTo>
                  <a:pt x="23005" y="144602"/>
                </a:lnTo>
                <a:lnTo>
                  <a:pt x="20745" y="144602"/>
                </a:lnTo>
                <a:lnTo>
                  <a:pt x="20745" y="125089"/>
                </a:lnTo>
                <a:lnTo>
                  <a:pt x="24402" y="125089"/>
                </a:lnTo>
                <a:lnTo>
                  <a:pt x="24936" y="131744"/>
                </a:lnTo>
                <a:lnTo>
                  <a:pt x="25470" y="125089"/>
                </a:lnTo>
                <a:close/>
                <a:moveTo>
                  <a:pt x="38821" y="125089"/>
                </a:moveTo>
                <a:lnTo>
                  <a:pt x="38821" y="144602"/>
                </a:lnTo>
                <a:lnTo>
                  <a:pt x="36561" y="144602"/>
                </a:lnTo>
                <a:lnTo>
                  <a:pt x="36561" y="136304"/>
                </a:lnTo>
                <a:lnTo>
                  <a:pt x="35863" y="144602"/>
                </a:lnTo>
                <a:lnTo>
                  <a:pt x="33398" y="144602"/>
                </a:lnTo>
                <a:lnTo>
                  <a:pt x="32700" y="136304"/>
                </a:lnTo>
                <a:lnTo>
                  <a:pt x="32700" y="144602"/>
                </a:lnTo>
                <a:lnTo>
                  <a:pt x="30440" y="144602"/>
                </a:lnTo>
                <a:lnTo>
                  <a:pt x="30440" y="125089"/>
                </a:lnTo>
                <a:lnTo>
                  <a:pt x="34097" y="125089"/>
                </a:lnTo>
                <a:lnTo>
                  <a:pt x="34631" y="131744"/>
                </a:lnTo>
                <a:lnTo>
                  <a:pt x="35165" y="125089"/>
                </a:lnTo>
                <a:close/>
                <a:moveTo>
                  <a:pt x="48516" y="125089"/>
                </a:moveTo>
                <a:lnTo>
                  <a:pt x="48516" y="144602"/>
                </a:lnTo>
                <a:lnTo>
                  <a:pt x="46256" y="144602"/>
                </a:lnTo>
                <a:lnTo>
                  <a:pt x="46256" y="136304"/>
                </a:lnTo>
                <a:lnTo>
                  <a:pt x="45558" y="144602"/>
                </a:lnTo>
                <a:lnTo>
                  <a:pt x="43093" y="144602"/>
                </a:lnTo>
                <a:lnTo>
                  <a:pt x="42436" y="136304"/>
                </a:lnTo>
                <a:lnTo>
                  <a:pt x="42436" y="144602"/>
                </a:lnTo>
                <a:lnTo>
                  <a:pt x="40176" y="144602"/>
                </a:lnTo>
                <a:lnTo>
                  <a:pt x="40176" y="125089"/>
                </a:lnTo>
                <a:lnTo>
                  <a:pt x="43791" y="125089"/>
                </a:lnTo>
                <a:lnTo>
                  <a:pt x="44326" y="131744"/>
                </a:lnTo>
                <a:lnTo>
                  <a:pt x="44860" y="125089"/>
                </a:lnTo>
                <a:close/>
                <a:moveTo>
                  <a:pt x="58211" y="125089"/>
                </a:moveTo>
                <a:lnTo>
                  <a:pt x="58211" y="144602"/>
                </a:lnTo>
                <a:lnTo>
                  <a:pt x="55951" y="144602"/>
                </a:lnTo>
                <a:lnTo>
                  <a:pt x="55951" y="136304"/>
                </a:lnTo>
                <a:lnTo>
                  <a:pt x="55294" y="144602"/>
                </a:lnTo>
                <a:lnTo>
                  <a:pt x="52788" y="144602"/>
                </a:lnTo>
                <a:lnTo>
                  <a:pt x="52131" y="136304"/>
                </a:lnTo>
                <a:lnTo>
                  <a:pt x="52131" y="144602"/>
                </a:lnTo>
                <a:lnTo>
                  <a:pt x="49871" y="144602"/>
                </a:lnTo>
                <a:lnTo>
                  <a:pt x="49871" y="125089"/>
                </a:lnTo>
                <a:lnTo>
                  <a:pt x="53486" y="125089"/>
                </a:lnTo>
                <a:lnTo>
                  <a:pt x="54020" y="131744"/>
                </a:lnTo>
                <a:lnTo>
                  <a:pt x="54596" y="125089"/>
                </a:lnTo>
                <a:close/>
                <a:moveTo>
                  <a:pt x="67906" y="125089"/>
                </a:moveTo>
                <a:lnTo>
                  <a:pt x="67906" y="144602"/>
                </a:lnTo>
                <a:lnTo>
                  <a:pt x="65646" y="144602"/>
                </a:lnTo>
                <a:lnTo>
                  <a:pt x="65646" y="136304"/>
                </a:lnTo>
                <a:lnTo>
                  <a:pt x="64989" y="144602"/>
                </a:lnTo>
                <a:lnTo>
                  <a:pt x="62483" y="144602"/>
                </a:lnTo>
                <a:lnTo>
                  <a:pt x="61826" y="136304"/>
                </a:lnTo>
                <a:lnTo>
                  <a:pt x="61826" y="144602"/>
                </a:lnTo>
                <a:lnTo>
                  <a:pt x="59566" y="144602"/>
                </a:lnTo>
                <a:lnTo>
                  <a:pt x="59566" y="125089"/>
                </a:lnTo>
                <a:lnTo>
                  <a:pt x="63181" y="125089"/>
                </a:lnTo>
                <a:lnTo>
                  <a:pt x="63715" y="131744"/>
                </a:lnTo>
                <a:lnTo>
                  <a:pt x="64290" y="125089"/>
                </a:lnTo>
                <a:close/>
                <a:moveTo>
                  <a:pt x="77600" y="125089"/>
                </a:moveTo>
                <a:lnTo>
                  <a:pt x="77600" y="144602"/>
                </a:lnTo>
                <a:lnTo>
                  <a:pt x="75341" y="144602"/>
                </a:lnTo>
                <a:lnTo>
                  <a:pt x="75341" y="136304"/>
                </a:lnTo>
                <a:lnTo>
                  <a:pt x="74684" y="144602"/>
                </a:lnTo>
                <a:lnTo>
                  <a:pt x="72178" y="144602"/>
                </a:lnTo>
                <a:lnTo>
                  <a:pt x="71521" y="136304"/>
                </a:lnTo>
                <a:lnTo>
                  <a:pt x="71521" y="144602"/>
                </a:lnTo>
                <a:lnTo>
                  <a:pt x="69261" y="144602"/>
                </a:lnTo>
                <a:lnTo>
                  <a:pt x="69261" y="125089"/>
                </a:lnTo>
                <a:lnTo>
                  <a:pt x="72876" y="125089"/>
                </a:lnTo>
                <a:lnTo>
                  <a:pt x="73451" y="131744"/>
                </a:lnTo>
                <a:lnTo>
                  <a:pt x="73985" y="125089"/>
                </a:lnTo>
                <a:close/>
                <a:moveTo>
                  <a:pt x="87295" y="125089"/>
                </a:moveTo>
                <a:lnTo>
                  <a:pt x="87295" y="144602"/>
                </a:lnTo>
                <a:lnTo>
                  <a:pt x="85077" y="144602"/>
                </a:lnTo>
                <a:lnTo>
                  <a:pt x="85077" y="136304"/>
                </a:lnTo>
                <a:lnTo>
                  <a:pt x="84379" y="144602"/>
                </a:lnTo>
                <a:lnTo>
                  <a:pt x="81914" y="144602"/>
                </a:lnTo>
                <a:lnTo>
                  <a:pt x="81216" y="136304"/>
                </a:lnTo>
                <a:lnTo>
                  <a:pt x="81216" y="144602"/>
                </a:lnTo>
                <a:lnTo>
                  <a:pt x="78956" y="144602"/>
                </a:lnTo>
                <a:lnTo>
                  <a:pt x="78956" y="125089"/>
                </a:lnTo>
                <a:lnTo>
                  <a:pt x="82612" y="125089"/>
                </a:lnTo>
                <a:lnTo>
                  <a:pt x="83146" y="131744"/>
                </a:lnTo>
                <a:lnTo>
                  <a:pt x="83680" y="125089"/>
                </a:lnTo>
                <a:close/>
                <a:moveTo>
                  <a:pt x="96990" y="125089"/>
                </a:moveTo>
                <a:lnTo>
                  <a:pt x="96990" y="144602"/>
                </a:lnTo>
                <a:lnTo>
                  <a:pt x="94772" y="144602"/>
                </a:lnTo>
                <a:lnTo>
                  <a:pt x="94772" y="136304"/>
                </a:lnTo>
                <a:lnTo>
                  <a:pt x="94074" y="144602"/>
                </a:lnTo>
                <a:lnTo>
                  <a:pt x="91609" y="144602"/>
                </a:lnTo>
                <a:lnTo>
                  <a:pt x="90910" y="136304"/>
                </a:lnTo>
                <a:lnTo>
                  <a:pt x="90910" y="144602"/>
                </a:lnTo>
                <a:lnTo>
                  <a:pt x="88651" y="144602"/>
                </a:lnTo>
                <a:lnTo>
                  <a:pt x="88651" y="125089"/>
                </a:lnTo>
                <a:lnTo>
                  <a:pt x="92307" y="125089"/>
                </a:lnTo>
                <a:lnTo>
                  <a:pt x="92841" y="131744"/>
                </a:lnTo>
                <a:lnTo>
                  <a:pt x="93375" y="125089"/>
                </a:lnTo>
                <a:close/>
                <a:moveTo>
                  <a:pt x="106726" y="125089"/>
                </a:moveTo>
                <a:lnTo>
                  <a:pt x="106726" y="144602"/>
                </a:lnTo>
                <a:lnTo>
                  <a:pt x="104467" y="144602"/>
                </a:lnTo>
                <a:lnTo>
                  <a:pt x="104467" y="136304"/>
                </a:lnTo>
                <a:lnTo>
                  <a:pt x="103769" y="144602"/>
                </a:lnTo>
                <a:lnTo>
                  <a:pt x="101304" y="144602"/>
                </a:lnTo>
                <a:lnTo>
                  <a:pt x="100605" y="136304"/>
                </a:lnTo>
                <a:lnTo>
                  <a:pt x="100605" y="144602"/>
                </a:lnTo>
                <a:lnTo>
                  <a:pt x="98387" y="144602"/>
                </a:lnTo>
                <a:lnTo>
                  <a:pt x="98387" y="125089"/>
                </a:lnTo>
                <a:lnTo>
                  <a:pt x="102002" y="125089"/>
                </a:lnTo>
                <a:lnTo>
                  <a:pt x="102536" y="131744"/>
                </a:lnTo>
                <a:lnTo>
                  <a:pt x="103070" y="125089"/>
                </a:lnTo>
                <a:close/>
                <a:moveTo>
                  <a:pt x="116421" y="125089"/>
                </a:moveTo>
                <a:lnTo>
                  <a:pt x="116421" y="144602"/>
                </a:lnTo>
                <a:lnTo>
                  <a:pt x="114162" y="144602"/>
                </a:lnTo>
                <a:lnTo>
                  <a:pt x="114162" y="136304"/>
                </a:lnTo>
                <a:lnTo>
                  <a:pt x="113505" y="144602"/>
                </a:lnTo>
                <a:lnTo>
                  <a:pt x="110999" y="144602"/>
                </a:lnTo>
                <a:lnTo>
                  <a:pt x="110300" y="136304"/>
                </a:lnTo>
                <a:lnTo>
                  <a:pt x="110300" y="144602"/>
                </a:lnTo>
                <a:lnTo>
                  <a:pt x="108082" y="144602"/>
                </a:lnTo>
                <a:lnTo>
                  <a:pt x="108082" y="125089"/>
                </a:lnTo>
                <a:lnTo>
                  <a:pt x="111697" y="125089"/>
                </a:lnTo>
                <a:lnTo>
                  <a:pt x="112231" y="131744"/>
                </a:lnTo>
                <a:lnTo>
                  <a:pt x="112806" y="125089"/>
                </a:lnTo>
                <a:close/>
                <a:moveTo>
                  <a:pt x="9695" y="145711"/>
                </a:moveTo>
                <a:lnTo>
                  <a:pt x="9695" y="165183"/>
                </a:lnTo>
                <a:lnTo>
                  <a:pt x="7436" y="165183"/>
                </a:lnTo>
                <a:lnTo>
                  <a:pt x="7436" y="156885"/>
                </a:lnTo>
                <a:lnTo>
                  <a:pt x="6778" y="165183"/>
                </a:lnTo>
                <a:lnTo>
                  <a:pt x="4272" y="165183"/>
                </a:lnTo>
                <a:lnTo>
                  <a:pt x="3615" y="156885"/>
                </a:lnTo>
                <a:lnTo>
                  <a:pt x="3615" y="165183"/>
                </a:lnTo>
                <a:lnTo>
                  <a:pt x="1356" y="165183"/>
                </a:lnTo>
                <a:lnTo>
                  <a:pt x="1356" y="145711"/>
                </a:lnTo>
                <a:lnTo>
                  <a:pt x="4971" y="145711"/>
                </a:lnTo>
                <a:lnTo>
                  <a:pt x="5546" y="152325"/>
                </a:lnTo>
                <a:lnTo>
                  <a:pt x="6080" y="145711"/>
                </a:lnTo>
                <a:close/>
                <a:moveTo>
                  <a:pt x="19390" y="145711"/>
                </a:moveTo>
                <a:lnTo>
                  <a:pt x="19390" y="165183"/>
                </a:lnTo>
                <a:lnTo>
                  <a:pt x="17172" y="165183"/>
                </a:lnTo>
                <a:lnTo>
                  <a:pt x="17172" y="156885"/>
                </a:lnTo>
                <a:lnTo>
                  <a:pt x="16473" y="165183"/>
                </a:lnTo>
                <a:lnTo>
                  <a:pt x="13967" y="165183"/>
                </a:lnTo>
                <a:lnTo>
                  <a:pt x="13310" y="156885"/>
                </a:lnTo>
                <a:lnTo>
                  <a:pt x="13310" y="165183"/>
                </a:lnTo>
                <a:lnTo>
                  <a:pt x="11051" y="165183"/>
                </a:lnTo>
                <a:lnTo>
                  <a:pt x="11051" y="145711"/>
                </a:lnTo>
                <a:lnTo>
                  <a:pt x="14707" y="145711"/>
                </a:lnTo>
                <a:lnTo>
                  <a:pt x="15241" y="152325"/>
                </a:lnTo>
                <a:lnTo>
                  <a:pt x="15775" y="145711"/>
                </a:lnTo>
                <a:close/>
                <a:moveTo>
                  <a:pt x="29126" y="145711"/>
                </a:moveTo>
                <a:lnTo>
                  <a:pt x="29126" y="165183"/>
                </a:lnTo>
                <a:lnTo>
                  <a:pt x="26866" y="165183"/>
                </a:lnTo>
                <a:lnTo>
                  <a:pt x="26866" y="156885"/>
                </a:lnTo>
                <a:lnTo>
                  <a:pt x="26168" y="165183"/>
                </a:lnTo>
                <a:lnTo>
                  <a:pt x="23703" y="165183"/>
                </a:lnTo>
                <a:lnTo>
                  <a:pt x="23005" y="156885"/>
                </a:lnTo>
                <a:lnTo>
                  <a:pt x="23005" y="165183"/>
                </a:lnTo>
                <a:lnTo>
                  <a:pt x="20745" y="165183"/>
                </a:lnTo>
                <a:lnTo>
                  <a:pt x="20745" y="145711"/>
                </a:lnTo>
                <a:lnTo>
                  <a:pt x="24402" y="145711"/>
                </a:lnTo>
                <a:lnTo>
                  <a:pt x="24936" y="152325"/>
                </a:lnTo>
                <a:lnTo>
                  <a:pt x="25470" y="145711"/>
                </a:lnTo>
                <a:close/>
                <a:moveTo>
                  <a:pt x="38821" y="145711"/>
                </a:moveTo>
                <a:lnTo>
                  <a:pt x="38821" y="165183"/>
                </a:lnTo>
                <a:lnTo>
                  <a:pt x="36561" y="165183"/>
                </a:lnTo>
                <a:lnTo>
                  <a:pt x="36561" y="156885"/>
                </a:lnTo>
                <a:lnTo>
                  <a:pt x="35863" y="165183"/>
                </a:lnTo>
                <a:lnTo>
                  <a:pt x="33398" y="165183"/>
                </a:lnTo>
                <a:lnTo>
                  <a:pt x="32700" y="156885"/>
                </a:lnTo>
                <a:lnTo>
                  <a:pt x="32700" y="165183"/>
                </a:lnTo>
                <a:lnTo>
                  <a:pt x="30440" y="165183"/>
                </a:lnTo>
                <a:lnTo>
                  <a:pt x="30440" y="145711"/>
                </a:lnTo>
                <a:lnTo>
                  <a:pt x="34097" y="145711"/>
                </a:lnTo>
                <a:lnTo>
                  <a:pt x="34631" y="152325"/>
                </a:lnTo>
                <a:lnTo>
                  <a:pt x="35165" y="145711"/>
                </a:lnTo>
                <a:close/>
                <a:moveTo>
                  <a:pt x="48516" y="145711"/>
                </a:moveTo>
                <a:lnTo>
                  <a:pt x="48516" y="165183"/>
                </a:lnTo>
                <a:lnTo>
                  <a:pt x="46256" y="165183"/>
                </a:lnTo>
                <a:lnTo>
                  <a:pt x="46256" y="156885"/>
                </a:lnTo>
                <a:lnTo>
                  <a:pt x="45558" y="165183"/>
                </a:lnTo>
                <a:lnTo>
                  <a:pt x="43093" y="165183"/>
                </a:lnTo>
                <a:lnTo>
                  <a:pt x="42436" y="156885"/>
                </a:lnTo>
                <a:lnTo>
                  <a:pt x="42436" y="165183"/>
                </a:lnTo>
                <a:lnTo>
                  <a:pt x="40176" y="165183"/>
                </a:lnTo>
                <a:lnTo>
                  <a:pt x="40176" y="145711"/>
                </a:lnTo>
                <a:lnTo>
                  <a:pt x="43791" y="145711"/>
                </a:lnTo>
                <a:lnTo>
                  <a:pt x="44326" y="152325"/>
                </a:lnTo>
                <a:lnTo>
                  <a:pt x="44860" y="145711"/>
                </a:lnTo>
                <a:close/>
                <a:moveTo>
                  <a:pt x="58211" y="145711"/>
                </a:moveTo>
                <a:lnTo>
                  <a:pt x="58211" y="165183"/>
                </a:lnTo>
                <a:lnTo>
                  <a:pt x="55951" y="165183"/>
                </a:lnTo>
                <a:lnTo>
                  <a:pt x="55951" y="156885"/>
                </a:lnTo>
                <a:lnTo>
                  <a:pt x="55294" y="165183"/>
                </a:lnTo>
                <a:lnTo>
                  <a:pt x="52788" y="165183"/>
                </a:lnTo>
                <a:lnTo>
                  <a:pt x="52131" y="156885"/>
                </a:lnTo>
                <a:lnTo>
                  <a:pt x="52131" y="165183"/>
                </a:lnTo>
                <a:lnTo>
                  <a:pt x="49871" y="165183"/>
                </a:lnTo>
                <a:lnTo>
                  <a:pt x="49871" y="145711"/>
                </a:lnTo>
                <a:lnTo>
                  <a:pt x="53486" y="145711"/>
                </a:lnTo>
                <a:lnTo>
                  <a:pt x="54020" y="152325"/>
                </a:lnTo>
                <a:lnTo>
                  <a:pt x="54596" y="145711"/>
                </a:lnTo>
                <a:close/>
                <a:moveTo>
                  <a:pt x="67906" y="145711"/>
                </a:moveTo>
                <a:lnTo>
                  <a:pt x="67906" y="165183"/>
                </a:lnTo>
                <a:lnTo>
                  <a:pt x="65646" y="165183"/>
                </a:lnTo>
                <a:lnTo>
                  <a:pt x="65646" y="156885"/>
                </a:lnTo>
                <a:lnTo>
                  <a:pt x="64989" y="165183"/>
                </a:lnTo>
                <a:lnTo>
                  <a:pt x="62483" y="165183"/>
                </a:lnTo>
                <a:lnTo>
                  <a:pt x="61826" y="156885"/>
                </a:lnTo>
                <a:lnTo>
                  <a:pt x="61826" y="165183"/>
                </a:lnTo>
                <a:lnTo>
                  <a:pt x="59566" y="165183"/>
                </a:lnTo>
                <a:lnTo>
                  <a:pt x="59566" y="145711"/>
                </a:lnTo>
                <a:lnTo>
                  <a:pt x="63181" y="145711"/>
                </a:lnTo>
                <a:lnTo>
                  <a:pt x="63715" y="152325"/>
                </a:lnTo>
                <a:lnTo>
                  <a:pt x="64290" y="145711"/>
                </a:lnTo>
                <a:close/>
                <a:moveTo>
                  <a:pt x="77600" y="145711"/>
                </a:moveTo>
                <a:lnTo>
                  <a:pt x="77600" y="165183"/>
                </a:lnTo>
                <a:lnTo>
                  <a:pt x="75341" y="165183"/>
                </a:lnTo>
                <a:lnTo>
                  <a:pt x="75341" y="156885"/>
                </a:lnTo>
                <a:lnTo>
                  <a:pt x="74684" y="165183"/>
                </a:lnTo>
                <a:lnTo>
                  <a:pt x="72178" y="165183"/>
                </a:lnTo>
                <a:lnTo>
                  <a:pt x="71521" y="156885"/>
                </a:lnTo>
                <a:lnTo>
                  <a:pt x="71521" y="165183"/>
                </a:lnTo>
                <a:lnTo>
                  <a:pt x="69261" y="165183"/>
                </a:lnTo>
                <a:lnTo>
                  <a:pt x="69261" y="145711"/>
                </a:lnTo>
                <a:lnTo>
                  <a:pt x="72876" y="145711"/>
                </a:lnTo>
                <a:lnTo>
                  <a:pt x="73451" y="152325"/>
                </a:lnTo>
                <a:lnTo>
                  <a:pt x="73985" y="145711"/>
                </a:lnTo>
                <a:close/>
                <a:moveTo>
                  <a:pt x="87295" y="145711"/>
                </a:moveTo>
                <a:lnTo>
                  <a:pt x="87295" y="165183"/>
                </a:lnTo>
                <a:lnTo>
                  <a:pt x="85077" y="165183"/>
                </a:lnTo>
                <a:lnTo>
                  <a:pt x="85077" y="156885"/>
                </a:lnTo>
                <a:lnTo>
                  <a:pt x="84379" y="165183"/>
                </a:lnTo>
                <a:lnTo>
                  <a:pt x="81914" y="165183"/>
                </a:lnTo>
                <a:lnTo>
                  <a:pt x="81216" y="156885"/>
                </a:lnTo>
                <a:lnTo>
                  <a:pt x="81216" y="165183"/>
                </a:lnTo>
                <a:lnTo>
                  <a:pt x="78956" y="165183"/>
                </a:lnTo>
                <a:lnTo>
                  <a:pt x="78956" y="145711"/>
                </a:lnTo>
                <a:lnTo>
                  <a:pt x="82612" y="145711"/>
                </a:lnTo>
                <a:lnTo>
                  <a:pt x="83146" y="152325"/>
                </a:lnTo>
                <a:lnTo>
                  <a:pt x="83680" y="145711"/>
                </a:lnTo>
                <a:close/>
                <a:moveTo>
                  <a:pt x="96990" y="145711"/>
                </a:moveTo>
                <a:lnTo>
                  <a:pt x="96990" y="165183"/>
                </a:lnTo>
                <a:lnTo>
                  <a:pt x="94772" y="165183"/>
                </a:lnTo>
                <a:lnTo>
                  <a:pt x="94772" y="156885"/>
                </a:lnTo>
                <a:lnTo>
                  <a:pt x="94074" y="165183"/>
                </a:lnTo>
                <a:lnTo>
                  <a:pt x="91609" y="165183"/>
                </a:lnTo>
                <a:lnTo>
                  <a:pt x="90910" y="156885"/>
                </a:lnTo>
                <a:lnTo>
                  <a:pt x="90910" y="165183"/>
                </a:lnTo>
                <a:lnTo>
                  <a:pt x="88651" y="165183"/>
                </a:lnTo>
                <a:lnTo>
                  <a:pt x="88651" y="145711"/>
                </a:lnTo>
                <a:lnTo>
                  <a:pt x="92307" y="145711"/>
                </a:lnTo>
                <a:lnTo>
                  <a:pt x="92841" y="152325"/>
                </a:lnTo>
                <a:lnTo>
                  <a:pt x="93375" y="145711"/>
                </a:lnTo>
                <a:close/>
                <a:moveTo>
                  <a:pt x="106726" y="145711"/>
                </a:moveTo>
                <a:lnTo>
                  <a:pt x="106726" y="165183"/>
                </a:lnTo>
                <a:lnTo>
                  <a:pt x="104467" y="165183"/>
                </a:lnTo>
                <a:lnTo>
                  <a:pt x="104467" y="156885"/>
                </a:lnTo>
                <a:lnTo>
                  <a:pt x="103769" y="165183"/>
                </a:lnTo>
                <a:lnTo>
                  <a:pt x="101304" y="165183"/>
                </a:lnTo>
                <a:lnTo>
                  <a:pt x="100605" y="156885"/>
                </a:lnTo>
                <a:lnTo>
                  <a:pt x="100605" y="165183"/>
                </a:lnTo>
                <a:lnTo>
                  <a:pt x="98387" y="165183"/>
                </a:lnTo>
                <a:lnTo>
                  <a:pt x="98387" y="145711"/>
                </a:lnTo>
                <a:lnTo>
                  <a:pt x="102002" y="145711"/>
                </a:lnTo>
                <a:lnTo>
                  <a:pt x="102536" y="152325"/>
                </a:lnTo>
                <a:lnTo>
                  <a:pt x="103070" y="145711"/>
                </a:lnTo>
                <a:close/>
                <a:moveTo>
                  <a:pt x="116421" y="145711"/>
                </a:moveTo>
                <a:lnTo>
                  <a:pt x="116421" y="165183"/>
                </a:lnTo>
                <a:lnTo>
                  <a:pt x="114162" y="165183"/>
                </a:lnTo>
                <a:lnTo>
                  <a:pt x="114162" y="156885"/>
                </a:lnTo>
                <a:lnTo>
                  <a:pt x="113505" y="165183"/>
                </a:lnTo>
                <a:lnTo>
                  <a:pt x="110999" y="165183"/>
                </a:lnTo>
                <a:lnTo>
                  <a:pt x="110300" y="156885"/>
                </a:lnTo>
                <a:lnTo>
                  <a:pt x="110300" y="165183"/>
                </a:lnTo>
                <a:lnTo>
                  <a:pt x="108082" y="165183"/>
                </a:lnTo>
                <a:lnTo>
                  <a:pt x="108082" y="145711"/>
                </a:lnTo>
                <a:lnTo>
                  <a:pt x="111697" y="145711"/>
                </a:lnTo>
                <a:lnTo>
                  <a:pt x="112231" y="152325"/>
                </a:lnTo>
                <a:lnTo>
                  <a:pt x="112806" y="145711"/>
                </a:lnTo>
                <a:close/>
                <a:moveTo>
                  <a:pt x="9695" y="166293"/>
                </a:moveTo>
                <a:lnTo>
                  <a:pt x="9695" y="185806"/>
                </a:lnTo>
                <a:lnTo>
                  <a:pt x="7436" y="185806"/>
                </a:lnTo>
                <a:lnTo>
                  <a:pt x="7436" y="177466"/>
                </a:lnTo>
                <a:lnTo>
                  <a:pt x="6778" y="185806"/>
                </a:lnTo>
                <a:lnTo>
                  <a:pt x="4272" y="185806"/>
                </a:lnTo>
                <a:lnTo>
                  <a:pt x="3615" y="177466"/>
                </a:lnTo>
                <a:lnTo>
                  <a:pt x="3615" y="185806"/>
                </a:lnTo>
                <a:lnTo>
                  <a:pt x="1356" y="185806"/>
                </a:lnTo>
                <a:lnTo>
                  <a:pt x="1356" y="166293"/>
                </a:lnTo>
                <a:lnTo>
                  <a:pt x="4971" y="166293"/>
                </a:lnTo>
                <a:lnTo>
                  <a:pt x="5546" y="172906"/>
                </a:lnTo>
                <a:lnTo>
                  <a:pt x="6080" y="166293"/>
                </a:lnTo>
                <a:close/>
                <a:moveTo>
                  <a:pt x="19390" y="166293"/>
                </a:moveTo>
                <a:lnTo>
                  <a:pt x="19390" y="185806"/>
                </a:lnTo>
                <a:lnTo>
                  <a:pt x="17172" y="185806"/>
                </a:lnTo>
                <a:lnTo>
                  <a:pt x="17172" y="177466"/>
                </a:lnTo>
                <a:lnTo>
                  <a:pt x="16473" y="185806"/>
                </a:lnTo>
                <a:lnTo>
                  <a:pt x="13967" y="185806"/>
                </a:lnTo>
                <a:lnTo>
                  <a:pt x="13310" y="177466"/>
                </a:lnTo>
                <a:lnTo>
                  <a:pt x="13310" y="185806"/>
                </a:lnTo>
                <a:lnTo>
                  <a:pt x="11051" y="185806"/>
                </a:lnTo>
                <a:lnTo>
                  <a:pt x="11051" y="166293"/>
                </a:lnTo>
                <a:lnTo>
                  <a:pt x="14707" y="166293"/>
                </a:lnTo>
                <a:lnTo>
                  <a:pt x="15241" y="172906"/>
                </a:lnTo>
                <a:lnTo>
                  <a:pt x="15775" y="166293"/>
                </a:lnTo>
                <a:close/>
                <a:moveTo>
                  <a:pt x="29126" y="166293"/>
                </a:moveTo>
                <a:lnTo>
                  <a:pt x="29126" y="185806"/>
                </a:lnTo>
                <a:lnTo>
                  <a:pt x="26866" y="185806"/>
                </a:lnTo>
                <a:lnTo>
                  <a:pt x="26866" y="177466"/>
                </a:lnTo>
                <a:lnTo>
                  <a:pt x="26168" y="185806"/>
                </a:lnTo>
                <a:lnTo>
                  <a:pt x="23703" y="185806"/>
                </a:lnTo>
                <a:lnTo>
                  <a:pt x="23005" y="177466"/>
                </a:lnTo>
                <a:lnTo>
                  <a:pt x="23005" y="185806"/>
                </a:lnTo>
                <a:lnTo>
                  <a:pt x="20745" y="185806"/>
                </a:lnTo>
                <a:lnTo>
                  <a:pt x="20745" y="166293"/>
                </a:lnTo>
                <a:lnTo>
                  <a:pt x="24402" y="166293"/>
                </a:lnTo>
                <a:lnTo>
                  <a:pt x="24936" y="172906"/>
                </a:lnTo>
                <a:lnTo>
                  <a:pt x="25470" y="166293"/>
                </a:lnTo>
                <a:close/>
                <a:moveTo>
                  <a:pt x="38821" y="166293"/>
                </a:moveTo>
                <a:lnTo>
                  <a:pt x="38821" y="185806"/>
                </a:lnTo>
                <a:lnTo>
                  <a:pt x="36561" y="185806"/>
                </a:lnTo>
                <a:lnTo>
                  <a:pt x="36561" y="177466"/>
                </a:lnTo>
                <a:lnTo>
                  <a:pt x="35863" y="185806"/>
                </a:lnTo>
                <a:lnTo>
                  <a:pt x="33398" y="185806"/>
                </a:lnTo>
                <a:lnTo>
                  <a:pt x="32700" y="177466"/>
                </a:lnTo>
                <a:lnTo>
                  <a:pt x="32700" y="185806"/>
                </a:lnTo>
                <a:lnTo>
                  <a:pt x="30440" y="185806"/>
                </a:lnTo>
                <a:lnTo>
                  <a:pt x="30440" y="166293"/>
                </a:lnTo>
                <a:lnTo>
                  <a:pt x="34097" y="166293"/>
                </a:lnTo>
                <a:lnTo>
                  <a:pt x="34631" y="172906"/>
                </a:lnTo>
                <a:lnTo>
                  <a:pt x="35165" y="166293"/>
                </a:lnTo>
                <a:close/>
                <a:moveTo>
                  <a:pt x="48516" y="166293"/>
                </a:moveTo>
                <a:lnTo>
                  <a:pt x="48516" y="185806"/>
                </a:lnTo>
                <a:lnTo>
                  <a:pt x="46256" y="185806"/>
                </a:lnTo>
                <a:lnTo>
                  <a:pt x="46256" y="177466"/>
                </a:lnTo>
                <a:lnTo>
                  <a:pt x="45558" y="185806"/>
                </a:lnTo>
                <a:lnTo>
                  <a:pt x="43093" y="185806"/>
                </a:lnTo>
                <a:lnTo>
                  <a:pt x="42436" y="177466"/>
                </a:lnTo>
                <a:lnTo>
                  <a:pt x="42436" y="185806"/>
                </a:lnTo>
                <a:lnTo>
                  <a:pt x="40176" y="185806"/>
                </a:lnTo>
                <a:lnTo>
                  <a:pt x="40176" y="166293"/>
                </a:lnTo>
                <a:lnTo>
                  <a:pt x="43791" y="166293"/>
                </a:lnTo>
                <a:lnTo>
                  <a:pt x="44326" y="172906"/>
                </a:lnTo>
                <a:lnTo>
                  <a:pt x="44860" y="166293"/>
                </a:lnTo>
                <a:close/>
                <a:moveTo>
                  <a:pt x="58211" y="166293"/>
                </a:moveTo>
                <a:lnTo>
                  <a:pt x="58211" y="185806"/>
                </a:lnTo>
                <a:lnTo>
                  <a:pt x="55951" y="185806"/>
                </a:lnTo>
                <a:lnTo>
                  <a:pt x="55951" y="177466"/>
                </a:lnTo>
                <a:lnTo>
                  <a:pt x="55294" y="185806"/>
                </a:lnTo>
                <a:lnTo>
                  <a:pt x="52788" y="185806"/>
                </a:lnTo>
                <a:lnTo>
                  <a:pt x="52131" y="177466"/>
                </a:lnTo>
                <a:lnTo>
                  <a:pt x="52131" y="185806"/>
                </a:lnTo>
                <a:lnTo>
                  <a:pt x="49871" y="185806"/>
                </a:lnTo>
                <a:lnTo>
                  <a:pt x="49871" y="166293"/>
                </a:lnTo>
                <a:lnTo>
                  <a:pt x="53486" y="166293"/>
                </a:lnTo>
                <a:lnTo>
                  <a:pt x="54020" y="172906"/>
                </a:lnTo>
                <a:lnTo>
                  <a:pt x="54596" y="166293"/>
                </a:lnTo>
                <a:close/>
                <a:moveTo>
                  <a:pt x="67906" y="166293"/>
                </a:moveTo>
                <a:lnTo>
                  <a:pt x="67906" y="185806"/>
                </a:lnTo>
                <a:lnTo>
                  <a:pt x="65646" y="185806"/>
                </a:lnTo>
                <a:lnTo>
                  <a:pt x="65646" y="177466"/>
                </a:lnTo>
                <a:lnTo>
                  <a:pt x="64989" y="185806"/>
                </a:lnTo>
                <a:lnTo>
                  <a:pt x="62483" y="185806"/>
                </a:lnTo>
                <a:lnTo>
                  <a:pt x="61826" y="177466"/>
                </a:lnTo>
                <a:lnTo>
                  <a:pt x="61826" y="185806"/>
                </a:lnTo>
                <a:lnTo>
                  <a:pt x="59566" y="185806"/>
                </a:lnTo>
                <a:lnTo>
                  <a:pt x="59566" y="166293"/>
                </a:lnTo>
                <a:lnTo>
                  <a:pt x="63181" y="166293"/>
                </a:lnTo>
                <a:lnTo>
                  <a:pt x="63715" y="172906"/>
                </a:lnTo>
                <a:lnTo>
                  <a:pt x="64290" y="166293"/>
                </a:lnTo>
                <a:close/>
                <a:moveTo>
                  <a:pt x="77600" y="166293"/>
                </a:moveTo>
                <a:lnTo>
                  <a:pt x="77600" y="185806"/>
                </a:lnTo>
                <a:lnTo>
                  <a:pt x="75341" y="185806"/>
                </a:lnTo>
                <a:lnTo>
                  <a:pt x="75341" y="177466"/>
                </a:lnTo>
                <a:lnTo>
                  <a:pt x="74684" y="185806"/>
                </a:lnTo>
                <a:lnTo>
                  <a:pt x="72178" y="185806"/>
                </a:lnTo>
                <a:lnTo>
                  <a:pt x="71521" y="177466"/>
                </a:lnTo>
                <a:lnTo>
                  <a:pt x="71521" y="185806"/>
                </a:lnTo>
                <a:lnTo>
                  <a:pt x="69261" y="185806"/>
                </a:lnTo>
                <a:lnTo>
                  <a:pt x="69261" y="166293"/>
                </a:lnTo>
                <a:lnTo>
                  <a:pt x="72876" y="166293"/>
                </a:lnTo>
                <a:lnTo>
                  <a:pt x="73451" y="172906"/>
                </a:lnTo>
                <a:lnTo>
                  <a:pt x="73985" y="166293"/>
                </a:lnTo>
                <a:close/>
                <a:moveTo>
                  <a:pt x="87295" y="166293"/>
                </a:moveTo>
                <a:lnTo>
                  <a:pt x="87295" y="185806"/>
                </a:lnTo>
                <a:lnTo>
                  <a:pt x="85077" y="185806"/>
                </a:lnTo>
                <a:lnTo>
                  <a:pt x="85077" y="177466"/>
                </a:lnTo>
                <a:lnTo>
                  <a:pt x="84379" y="185806"/>
                </a:lnTo>
                <a:lnTo>
                  <a:pt x="81914" y="185806"/>
                </a:lnTo>
                <a:lnTo>
                  <a:pt x="81216" y="177466"/>
                </a:lnTo>
                <a:lnTo>
                  <a:pt x="81216" y="185806"/>
                </a:lnTo>
                <a:lnTo>
                  <a:pt x="78956" y="185806"/>
                </a:lnTo>
                <a:lnTo>
                  <a:pt x="78956" y="166293"/>
                </a:lnTo>
                <a:lnTo>
                  <a:pt x="82612" y="166293"/>
                </a:lnTo>
                <a:lnTo>
                  <a:pt x="83146" y="172906"/>
                </a:lnTo>
                <a:lnTo>
                  <a:pt x="83680" y="166293"/>
                </a:lnTo>
                <a:close/>
                <a:moveTo>
                  <a:pt x="96990" y="166293"/>
                </a:moveTo>
                <a:lnTo>
                  <a:pt x="96990" y="185806"/>
                </a:lnTo>
                <a:lnTo>
                  <a:pt x="94772" y="185806"/>
                </a:lnTo>
                <a:lnTo>
                  <a:pt x="94772" y="177466"/>
                </a:lnTo>
                <a:lnTo>
                  <a:pt x="94074" y="185806"/>
                </a:lnTo>
                <a:lnTo>
                  <a:pt x="91609" y="185806"/>
                </a:lnTo>
                <a:lnTo>
                  <a:pt x="90910" y="177466"/>
                </a:lnTo>
                <a:lnTo>
                  <a:pt x="90910" y="185806"/>
                </a:lnTo>
                <a:lnTo>
                  <a:pt x="88651" y="185806"/>
                </a:lnTo>
                <a:lnTo>
                  <a:pt x="88651" y="166293"/>
                </a:lnTo>
                <a:lnTo>
                  <a:pt x="92307" y="166293"/>
                </a:lnTo>
                <a:lnTo>
                  <a:pt x="92841" y="172906"/>
                </a:lnTo>
                <a:lnTo>
                  <a:pt x="93375" y="166293"/>
                </a:lnTo>
                <a:close/>
                <a:moveTo>
                  <a:pt x="106726" y="166293"/>
                </a:moveTo>
                <a:lnTo>
                  <a:pt x="106726" y="185806"/>
                </a:lnTo>
                <a:lnTo>
                  <a:pt x="104467" y="185806"/>
                </a:lnTo>
                <a:lnTo>
                  <a:pt x="104467" y="177466"/>
                </a:lnTo>
                <a:lnTo>
                  <a:pt x="103769" y="185806"/>
                </a:lnTo>
                <a:lnTo>
                  <a:pt x="101304" y="185806"/>
                </a:lnTo>
                <a:lnTo>
                  <a:pt x="100605" y="177466"/>
                </a:lnTo>
                <a:lnTo>
                  <a:pt x="100605" y="185806"/>
                </a:lnTo>
                <a:lnTo>
                  <a:pt x="98387" y="185806"/>
                </a:lnTo>
                <a:lnTo>
                  <a:pt x="98387" y="166293"/>
                </a:lnTo>
                <a:lnTo>
                  <a:pt x="102002" y="166293"/>
                </a:lnTo>
                <a:lnTo>
                  <a:pt x="102536" y="172906"/>
                </a:lnTo>
                <a:lnTo>
                  <a:pt x="103070" y="166293"/>
                </a:lnTo>
                <a:close/>
                <a:moveTo>
                  <a:pt x="116421" y="166293"/>
                </a:moveTo>
                <a:lnTo>
                  <a:pt x="116421" y="185806"/>
                </a:lnTo>
                <a:lnTo>
                  <a:pt x="114162" y="185806"/>
                </a:lnTo>
                <a:lnTo>
                  <a:pt x="114162" y="177466"/>
                </a:lnTo>
                <a:lnTo>
                  <a:pt x="113505" y="185806"/>
                </a:lnTo>
                <a:lnTo>
                  <a:pt x="110999" y="185806"/>
                </a:lnTo>
                <a:lnTo>
                  <a:pt x="110300" y="177466"/>
                </a:lnTo>
                <a:lnTo>
                  <a:pt x="110300" y="185806"/>
                </a:lnTo>
                <a:lnTo>
                  <a:pt x="108082" y="185806"/>
                </a:lnTo>
                <a:lnTo>
                  <a:pt x="108082" y="166293"/>
                </a:lnTo>
                <a:lnTo>
                  <a:pt x="111697" y="166293"/>
                </a:lnTo>
                <a:lnTo>
                  <a:pt x="112231" y="172906"/>
                </a:lnTo>
                <a:lnTo>
                  <a:pt x="112806" y="166293"/>
                </a:lnTo>
                <a:close/>
                <a:moveTo>
                  <a:pt x="9695" y="186874"/>
                </a:moveTo>
                <a:lnTo>
                  <a:pt x="9695" y="206387"/>
                </a:lnTo>
                <a:lnTo>
                  <a:pt x="7436" y="206387"/>
                </a:lnTo>
                <a:lnTo>
                  <a:pt x="7436" y="198048"/>
                </a:lnTo>
                <a:lnTo>
                  <a:pt x="6778" y="206387"/>
                </a:lnTo>
                <a:lnTo>
                  <a:pt x="4272" y="206387"/>
                </a:lnTo>
                <a:lnTo>
                  <a:pt x="3615" y="198048"/>
                </a:lnTo>
                <a:lnTo>
                  <a:pt x="3615" y="206387"/>
                </a:lnTo>
                <a:lnTo>
                  <a:pt x="1356" y="206387"/>
                </a:lnTo>
                <a:lnTo>
                  <a:pt x="1356" y="186874"/>
                </a:lnTo>
                <a:lnTo>
                  <a:pt x="4971" y="186874"/>
                </a:lnTo>
                <a:lnTo>
                  <a:pt x="5546" y="193488"/>
                </a:lnTo>
                <a:lnTo>
                  <a:pt x="6080" y="186874"/>
                </a:lnTo>
                <a:close/>
                <a:moveTo>
                  <a:pt x="19390" y="186874"/>
                </a:moveTo>
                <a:lnTo>
                  <a:pt x="19390" y="206387"/>
                </a:lnTo>
                <a:lnTo>
                  <a:pt x="17172" y="206387"/>
                </a:lnTo>
                <a:lnTo>
                  <a:pt x="17172" y="198048"/>
                </a:lnTo>
                <a:lnTo>
                  <a:pt x="16473" y="206387"/>
                </a:lnTo>
                <a:lnTo>
                  <a:pt x="13967" y="206387"/>
                </a:lnTo>
                <a:lnTo>
                  <a:pt x="13310" y="198048"/>
                </a:lnTo>
                <a:lnTo>
                  <a:pt x="13310" y="206387"/>
                </a:lnTo>
                <a:lnTo>
                  <a:pt x="11051" y="206387"/>
                </a:lnTo>
                <a:lnTo>
                  <a:pt x="11051" y="186874"/>
                </a:lnTo>
                <a:lnTo>
                  <a:pt x="14707" y="186874"/>
                </a:lnTo>
                <a:lnTo>
                  <a:pt x="15241" y="193488"/>
                </a:lnTo>
                <a:lnTo>
                  <a:pt x="15775" y="186874"/>
                </a:lnTo>
                <a:close/>
                <a:moveTo>
                  <a:pt x="29126" y="186874"/>
                </a:moveTo>
                <a:lnTo>
                  <a:pt x="29126" y="206387"/>
                </a:lnTo>
                <a:lnTo>
                  <a:pt x="26866" y="206387"/>
                </a:lnTo>
                <a:lnTo>
                  <a:pt x="26866" y="198048"/>
                </a:lnTo>
                <a:lnTo>
                  <a:pt x="26168" y="206387"/>
                </a:lnTo>
                <a:lnTo>
                  <a:pt x="23703" y="206387"/>
                </a:lnTo>
                <a:lnTo>
                  <a:pt x="23005" y="198048"/>
                </a:lnTo>
                <a:lnTo>
                  <a:pt x="23005" y="206387"/>
                </a:lnTo>
                <a:lnTo>
                  <a:pt x="20745" y="206387"/>
                </a:lnTo>
                <a:lnTo>
                  <a:pt x="20745" y="186874"/>
                </a:lnTo>
                <a:lnTo>
                  <a:pt x="24402" y="186874"/>
                </a:lnTo>
                <a:lnTo>
                  <a:pt x="24936" y="193488"/>
                </a:lnTo>
                <a:lnTo>
                  <a:pt x="25470" y="186874"/>
                </a:lnTo>
                <a:close/>
                <a:moveTo>
                  <a:pt x="38821" y="186874"/>
                </a:moveTo>
                <a:lnTo>
                  <a:pt x="38821" y="206387"/>
                </a:lnTo>
                <a:lnTo>
                  <a:pt x="36561" y="206387"/>
                </a:lnTo>
                <a:lnTo>
                  <a:pt x="36561" y="198048"/>
                </a:lnTo>
                <a:lnTo>
                  <a:pt x="35863" y="206387"/>
                </a:lnTo>
                <a:lnTo>
                  <a:pt x="33398" y="206387"/>
                </a:lnTo>
                <a:lnTo>
                  <a:pt x="32700" y="198048"/>
                </a:lnTo>
                <a:lnTo>
                  <a:pt x="32700" y="206387"/>
                </a:lnTo>
                <a:lnTo>
                  <a:pt x="30440" y="206387"/>
                </a:lnTo>
                <a:lnTo>
                  <a:pt x="30440" y="186874"/>
                </a:lnTo>
                <a:lnTo>
                  <a:pt x="34097" y="186874"/>
                </a:lnTo>
                <a:lnTo>
                  <a:pt x="34631" y="193488"/>
                </a:lnTo>
                <a:lnTo>
                  <a:pt x="35165" y="186874"/>
                </a:lnTo>
                <a:close/>
                <a:moveTo>
                  <a:pt x="48516" y="186874"/>
                </a:moveTo>
                <a:lnTo>
                  <a:pt x="48516" y="206387"/>
                </a:lnTo>
                <a:lnTo>
                  <a:pt x="46256" y="206387"/>
                </a:lnTo>
                <a:lnTo>
                  <a:pt x="46256" y="198048"/>
                </a:lnTo>
                <a:lnTo>
                  <a:pt x="45558" y="206387"/>
                </a:lnTo>
                <a:lnTo>
                  <a:pt x="43093" y="206387"/>
                </a:lnTo>
                <a:lnTo>
                  <a:pt x="42436" y="198048"/>
                </a:lnTo>
                <a:lnTo>
                  <a:pt x="42436" y="206387"/>
                </a:lnTo>
                <a:lnTo>
                  <a:pt x="40176" y="206387"/>
                </a:lnTo>
                <a:lnTo>
                  <a:pt x="40176" y="186874"/>
                </a:lnTo>
                <a:lnTo>
                  <a:pt x="43791" y="186874"/>
                </a:lnTo>
                <a:lnTo>
                  <a:pt x="44326" y="193488"/>
                </a:lnTo>
                <a:lnTo>
                  <a:pt x="44860" y="186874"/>
                </a:lnTo>
                <a:close/>
                <a:moveTo>
                  <a:pt x="58211" y="186874"/>
                </a:moveTo>
                <a:lnTo>
                  <a:pt x="58211" y="206387"/>
                </a:lnTo>
                <a:lnTo>
                  <a:pt x="55951" y="206387"/>
                </a:lnTo>
                <a:lnTo>
                  <a:pt x="55951" y="198048"/>
                </a:lnTo>
                <a:lnTo>
                  <a:pt x="55294" y="206387"/>
                </a:lnTo>
                <a:lnTo>
                  <a:pt x="52788" y="206387"/>
                </a:lnTo>
                <a:lnTo>
                  <a:pt x="52131" y="198048"/>
                </a:lnTo>
                <a:lnTo>
                  <a:pt x="52131" y="206387"/>
                </a:lnTo>
                <a:lnTo>
                  <a:pt x="49871" y="206387"/>
                </a:lnTo>
                <a:lnTo>
                  <a:pt x="49871" y="186874"/>
                </a:lnTo>
                <a:lnTo>
                  <a:pt x="53486" y="186874"/>
                </a:lnTo>
                <a:lnTo>
                  <a:pt x="54020" y="193488"/>
                </a:lnTo>
                <a:lnTo>
                  <a:pt x="54596" y="186874"/>
                </a:lnTo>
                <a:close/>
                <a:moveTo>
                  <a:pt x="67906" y="186874"/>
                </a:moveTo>
                <a:lnTo>
                  <a:pt x="67906" y="206387"/>
                </a:lnTo>
                <a:lnTo>
                  <a:pt x="65646" y="206387"/>
                </a:lnTo>
                <a:lnTo>
                  <a:pt x="65646" y="198048"/>
                </a:lnTo>
                <a:lnTo>
                  <a:pt x="64989" y="206387"/>
                </a:lnTo>
                <a:lnTo>
                  <a:pt x="62483" y="206387"/>
                </a:lnTo>
                <a:lnTo>
                  <a:pt x="61826" y="198048"/>
                </a:lnTo>
                <a:lnTo>
                  <a:pt x="61826" y="206387"/>
                </a:lnTo>
                <a:lnTo>
                  <a:pt x="59566" y="206387"/>
                </a:lnTo>
                <a:lnTo>
                  <a:pt x="59566" y="186874"/>
                </a:lnTo>
                <a:lnTo>
                  <a:pt x="63181" y="186874"/>
                </a:lnTo>
                <a:lnTo>
                  <a:pt x="63715" y="193488"/>
                </a:lnTo>
                <a:lnTo>
                  <a:pt x="64290" y="186874"/>
                </a:lnTo>
                <a:close/>
                <a:moveTo>
                  <a:pt x="77600" y="186874"/>
                </a:moveTo>
                <a:lnTo>
                  <a:pt x="77600" y="206387"/>
                </a:lnTo>
                <a:lnTo>
                  <a:pt x="75341" y="206387"/>
                </a:lnTo>
                <a:lnTo>
                  <a:pt x="75341" y="198048"/>
                </a:lnTo>
                <a:lnTo>
                  <a:pt x="74684" y="206387"/>
                </a:lnTo>
                <a:lnTo>
                  <a:pt x="72178" y="206387"/>
                </a:lnTo>
                <a:lnTo>
                  <a:pt x="71521" y="198048"/>
                </a:lnTo>
                <a:lnTo>
                  <a:pt x="71521" y="206387"/>
                </a:lnTo>
                <a:lnTo>
                  <a:pt x="69261" y="206387"/>
                </a:lnTo>
                <a:lnTo>
                  <a:pt x="69261" y="186874"/>
                </a:lnTo>
                <a:lnTo>
                  <a:pt x="72876" y="186874"/>
                </a:lnTo>
                <a:lnTo>
                  <a:pt x="73451" y="193488"/>
                </a:lnTo>
                <a:lnTo>
                  <a:pt x="73985" y="186874"/>
                </a:lnTo>
                <a:close/>
                <a:moveTo>
                  <a:pt x="87295" y="186874"/>
                </a:moveTo>
                <a:lnTo>
                  <a:pt x="87295" y="206387"/>
                </a:lnTo>
                <a:lnTo>
                  <a:pt x="85077" y="206387"/>
                </a:lnTo>
                <a:lnTo>
                  <a:pt x="85077" y="198048"/>
                </a:lnTo>
                <a:lnTo>
                  <a:pt x="84379" y="206387"/>
                </a:lnTo>
                <a:lnTo>
                  <a:pt x="81914" y="206387"/>
                </a:lnTo>
                <a:lnTo>
                  <a:pt x="81216" y="198048"/>
                </a:lnTo>
                <a:lnTo>
                  <a:pt x="81216" y="206387"/>
                </a:lnTo>
                <a:lnTo>
                  <a:pt x="78956" y="206387"/>
                </a:lnTo>
                <a:lnTo>
                  <a:pt x="78956" y="186874"/>
                </a:lnTo>
                <a:lnTo>
                  <a:pt x="82612" y="186874"/>
                </a:lnTo>
                <a:lnTo>
                  <a:pt x="83146" y="193488"/>
                </a:lnTo>
                <a:lnTo>
                  <a:pt x="83680" y="186874"/>
                </a:lnTo>
                <a:close/>
                <a:moveTo>
                  <a:pt x="96990" y="186874"/>
                </a:moveTo>
                <a:lnTo>
                  <a:pt x="96990" y="206387"/>
                </a:lnTo>
                <a:lnTo>
                  <a:pt x="94772" y="206387"/>
                </a:lnTo>
                <a:lnTo>
                  <a:pt x="94772" y="198048"/>
                </a:lnTo>
                <a:lnTo>
                  <a:pt x="94074" y="206387"/>
                </a:lnTo>
                <a:lnTo>
                  <a:pt x="91609" y="206387"/>
                </a:lnTo>
                <a:lnTo>
                  <a:pt x="90910" y="198048"/>
                </a:lnTo>
                <a:lnTo>
                  <a:pt x="90910" y="206387"/>
                </a:lnTo>
                <a:lnTo>
                  <a:pt x="88651" y="206387"/>
                </a:lnTo>
                <a:lnTo>
                  <a:pt x="88651" y="186874"/>
                </a:lnTo>
                <a:lnTo>
                  <a:pt x="92307" y="186874"/>
                </a:lnTo>
                <a:lnTo>
                  <a:pt x="92841" y="193488"/>
                </a:lnTo>
                <a:lnTo>
                  <a:pt x="93375" y="186874"/>
                </a:lnTo>
                <a:close/>
                <a:moveTo>
                  <a:pt x="106726" y="186874"/>
                </a:moveTo>
                <a:lnTo>
                  <a:pt x="106726" y="206387"/>
                </a:lnTo>
                <a:lnTo>
                  <a:pt x="104467" y="206387"/>
                </a:lnTo>
                <a:lnTo>
                  <a:pt x="104467" y="198048"/>
                </a:lnTo>
                <a:lnTo>
                  <a:pt x="103769" y="206387"/>
                </a:lnTo>
                <a:lnTo>
                  <a:pt x="101304" y="206387"/>
                </a:lnTo>
                <a:lnTo>
                  <a:pt x="100605" y="198048"/>
                </a:lnTo>
                <a:lnTo>
                  <a:pt x="100605" y="206387"/>
                </a:lnTo>
                <a:lnTo>
                  <a:pt x="98387" y="206387"/>
                </a:lnTo>
                <a:lnTo>
                  <a:pt x="98387" y="186874"/>
                </a:lnTo>
                <a:lnTo>
                  <a:pt x="102002" y="186874"/>
                </a:lnTo>
                <a:lnTo>
                  <a:pt x="102536" y="193488"/>
                </a:lnTo>
                <a:lnTo>
                  <a:pt x="103070" y="186874"/>
                </a:lnTo>
                <a:close/>
                <a:moveTo>
                  <a:pt x="116421" y="186874"/>
                </a:moveTo>
                <a:lnTo>
                  <a:pt x="116421" y="206387"/>
                </a:lnTo>
                <a:lnTo>
                  <a:pt x="114162" y="206387"/>
                </a:lnTo>
                <a:lnTo>
                  <a:pt x="114162" y="198048"/>
                </a:lnTo>
                <a:lnTo>
                  <a:pt x="113505" y="206387"/>
                </a:lnTo>
                <a:lnTo>
                  <a:pt x="110999" y="206387"/>
                </a:lnTo>
                <a:lnTo>
                  <a:pt x="110300" y="198048"/>
                </a:lnTo>
                <a:lnTo>
                  <a:pt x="110300" y="206387"/>
                </a:lnTo>
                <a:lnTo>
                  <a:pt x="108082" y="206387"/>
                </a:lnTo>
                <a:lnTo>
                  <a:pt x="108082" y="186874"/>
                </a:lnTo>
                <a:lnTo>
                  <a:pt x="111697" y="186874"/>
                </a:lnTo>
                <a:lnTo>
                  <a:pt x="112231" y="193488"/>
                </a:lnTo>
                <a:lnTo>
                  <a:pt x="112806" y="186874"/>
                </a:lnTo>
                <a:close/>
                <a:moveTo>
                  <a:pt x="0" y="0"/>
                </a:moveTo>
                <a:lnTo>
                  <a:pt x="0" y="207989"/>
                </a:lnTo>
                <a:lnTo>
                  <a:pt x="117654" y="207989"/>
                </a:lnTo>
                <a:lnTo>
                  <a:pt x="117654" y="0"/>
                </a:lnTo>
                <a:close/>
              </a:path>
            </a:pathLst>
          </a:custGeom>
          <a:solidFill>
            <a:srgbClr val="FFFFFF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1" name="Google Shape;1361;p32"/>
          <p:cNvSpPr txBox="1">
            <a:spLocks noGrp="1"/>
          </p:cNvSpPr>
          <p:nvPr>
            <p:ph type="title"/>
          </p:nvPr>
        </p:nvSpPr>
        <p:spPr>
          <a:xfrm>
            <a:off x="669600" y="671650"/>
            <a:ext cx="41325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62" name="Google Shape;1362;p32"/>
          <p:cNvSpPr txBox="1">
            <a:spLocks noGrp="1"/>
          </p:cNvSpPr>
          <p:nvPr>
            <p:ph type="subTitle" idx="1"/>
          </p:nvPr>
        </p:nvSpPr>
        <p:spPr>
          <a:xfrm>
            <a:off x="669600" y="2112500"/>
            <a:ext cx="33756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grpSp>
        <p:nvGrpSpPr>
          <p:cNvPr id="1363" name="Google Shape;1363;p32"/>
          <p:cNvGrpSpPr/>
          <p:nvPr/>
        </p:nvGrpSpPr>
        <p:grpSpPr>
          <a:xfrm>
            <a:off x="307868" y="4488089"/>
            <a:ext cx="1148280" cy="332860"/>
            <a:chOff x="923875" y="2009975"/>
            <a:chExt cx="5750025" cy="1666800"/>
          </a:xfrm>
        </p:grpSpPr>
        <p:sp>
          <p:nvSpPr>
            <p:cNvPr id="1364" name="Google Shape;1364;p32"/>
            <p:cNvSpPr/>
            <p:nvPr/>
          </p:nvSpPr>
          <p:spPr>
            <a:xfrm>
              <a:off x="2684050" y="2823925"/>
              <a:ext cx="522400" cy="695825"/>
            </a:xfrm>
            <a:custGeom>
              <a:avLst/>
              <a:gdLst/>
              <a:ahLst/>
              <a:cxnLst/>
              <a:rect l="l" t="t" r="r" b="b"/>
              <a:pathLst>
                <a:path w="20896" h="27833" extrusionOk="0">
                  <a:moveTo>
                    <a:pt x="0" y="0"/>
                  </a:moveTo>
                  <a:lnTo>
                    <a:pt x="0" y="16264"/>
                  </a:lnTo>
                  <a:cubicBezTo>
                    <a:pt x="0" y="23941"/>
                    <a:pt x="3448" y="27833"/>
                    <a:pt x="10258" y="27833"/>
                  </a:cubicBezTo>
                  <a:cubicBezTo>
                    <a:pt x="17322" y="27833"/>
                    <a:pt x="20896" y="23941"/>
                    <a:pt x="20896" y="16264"/>
                  </a:cubicBezTo>
                  <a:lnTo>
                    <a:pt x="20896" y="0"/>
                  </a:lnTo>
                  <a:lnTo>
                    <a:pt x="18908" y="0"/>
                  </a:lnTo>
                  <a:lnTo>
                    <a:pt x="18908" y="16264"/>
                  </a:lnTo>
                  <a:cubicBezTo>
                    <a:pt x="18908" y="22947"/>
                    <a:pt x="16158" y="26077"/>
                    <a:pt x="10258" y="26077"/>
                  </a:cubicBezTo>
                  <a:cubicBezTo>
                    <a:pt x="3426" y="26077"/>
                    <a:pt x="1988" y="20748"/>
                    <a:pt x="1988" y="16264"/>
                  </a:cubicBezTo>
                  <a:lnTo>
                    <a:pt x="198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2"/>
            <p:cNvSpPr/>
            <p:nvPr/>
          </p:nvSpPr>
          <p:spPr>
            <a:xfrm>
              <a:off x="3313775" y="3000500"/>
              <a:ext cx="391275" cy="503400"/>
            </a:xfrm>
            <a:custGeom>
              <a:avLst/>
              <a:gdLst/>
              <a:ahLst/>
              <a:cxnLst/>
              <a:rect l="l" t="t" r="r" b="b"/>
              <a:pathLst>
                <a:path w="15651" h="20136" extrusionOk="0">
                  <a:moveTo>
                    <a:pt x="8587" y="1"/>
                  </a:moveTo>
                  <a:cubicBezTo>
                    <a:pt x="5541" y="1"/>
                    <a:pt x="2877" y="1651"/>
                    <a:pt x="1756" y="4125"/>
                  </a:cubicBezTo>
                  <a:lnTo>
                    <a:pt x="1756" y="445"/>
                  </a:lnTo>
                  <a:lnTo>
                    <a:pt x="0" y="445"/>
                  </a:lnTo>
                  <a:lnTo>
                    <a:pt x="0" y="20135"/>
                  </a:lnTo>
                  <a:lnTo>
                    <a:pt x="1756" y="20135"/>
                  </a:lnTo>
                  <a:lnTo>
                    <a:pt x="1756" y="9497"/>
                  </a:lnTo>
                  <a:cubicBezTo>
                    <a:pt x="1756" y="4696"/>
                    <a:pt x="4420" y="1587"/>
                    <a:pt x="8545" y="1587"/>
                  </a:cubicBezTo>
                  <a:cubicBezTo>
                    <a:pt x="13874" y="1587"/>
                    <a:pt x="13874" y="6219"/>
                    <a:pt x="13874" y="7742"/>
                  </a:cubicBezTo>
                  <a:lnTo>
                    <a:pt x="13874" y="20135"/>
                  </a:lnTo>
                  <a:lnTo>
                    <a:pt x="15651" y="20135"/>
                  </a:lnTo>
                  <a:lnTo>
                    <a:pt x="15651" y="7995"/>
                  </a:lnTo>
                  <a:cubicBezTo>
                    <a:pt x="15651" y="5817"/>
                    <a:pt x="15651" y="1"/>
                    <a:pt x="858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2"/>
            <p:cNvSpPr/>
            <p:nvPr/>
          </p:nvSpPr>
          <p:spPr>
            <a:xfrm>
              <a:off x="3813950" y="3011625"/>
              <a:ext cx="44450" cy="492275"/>
            </a:xfrm>
            <a:custGeom>
              <a:avLst/>
              <a:gdLst/>
              <a:ahLst/>
              <a:cxnLst/>
              <a:rect l="l" t="t" r="r" b="b"/>
              <a:pathLst>
                <a:path w="1778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77" y="1969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2"/>
            <p:cNvSpPr/>
            <p:nvPr/>
          </p:nvSpPr>
          <p:spPr>
            <a:xfrm>
              <a:off x="3813950" y="2861450"/>
              <a:ext cx="44450" cy="66125"/>
            </a:xfrm>
            <a:custGeom>
              <a:avLst/>
              <a:gdLst/>
              <a:ahLst/>
              <a:cxnLst/>
              <a:rect l="l" t="t" r="r" b="b"/>
              <a:pathLst>
                <a:path w="1778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77" y="2644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2"/>
            <p:cNvSpPr/>
            <p:nvPr/>
          </p:nvSpPr>
          <p:spPr>
            <a:xfrm>
              <a:off x="3910700" y="3011625"/>
              <a:ext cx="434125" cy="492275"/>
            </a:xfrm>
            <a:custGeom>
              <a:avLst/>
              <a:gdLst/>
              <a:ahLst/>
              <a:cxnLst/>
              <a:rect l="l" t="t" r="r" b="b"/>
              <a:pathLst>
                <a:path w="17365" h="19691" extrusionOk="0">
                  <a:moveTo>
                    <a:pt x="1" y="0"/>
                  </a:moveTo>
                  <a:lnTo>
                    <a:pt x="7932" y="19690"/>
                  </a:lnTo>
                  <a:lnTo>
                    <a:pt x="9941" y="19690"/>
                  </a:lnTo>
                  <a:lnTo>
                    <a:pt x="17365" y="0"/>
                  </a:lnTo>
                  <a:lnTo>
                    <a:pt x="15419" y="0"/>
                  </a:lnTo>
                  <a:cubicBezTo>
                    <a:pt x="15419" y="0"/>
                    <a:pt x="9180" y="16898"/>
                    <a:pt x="8947" y="17491"/>
                  </a:cubicBezTo>
                  <a:cubicBezTo>
                    <a:pt x="8715" y="16898"/>
                    <a:pt x="2031" y="0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2"/>
            <p:cNvSpPr/>
            <p:nvPr/>
          </p:nvSpPr>
          <p:spPr>
            <a:xfrm>
              <a:off x="4365950" y="3000500"/>
              <a:ext cx="436225" cy="514500"/>
            </a:xfrm>
            <a:custGeom>
              <a:avLst/>
              <a:gdLst/>
              <a:ahLst/>
              <a:cxnLst/>
              <a:rect l="l" t="t" r="r" b="b"/>
              <a:pathLst>
                <a:path w="17449" h="20580" extrusionOk="0">
                  <a:moveTo>
                    <a:pt x="8757" y="1587"/>
                  </a:moveTo>
                  <a:cubicBezTo>
                    <a:pt x="13134" y="1587"/>
                    <a:pt x="15524" y="5331"/>
                    <a:pt x="15651" y="9074"/>
                  </a:cubicBezTo>
                  <a:lnTo>
                    <a:pt x="1841" y="9074"/>
                  </a:lnTo>
                  <a:cubicBezTo>
                    <a:pt x="2200" y="5331"/>
                    <a:pt x="4675" y="1587"/>
                    <a:pt x="8757" y="1587"/>
                  </a:cubicBezTo>
                  <a:close/>
                  <a:moveTo>
                    <a:pt x="8757" y="1"/>
                  </a:moveTo>
                  <a:cubicBezTo>
                    <a:pt x="6472" y="1"/>
                    <a:pt x="4484" y="805"/>
                    <a:pt x="2983" y="2327"/>
                  </a:cubicBezTo>
                  <a:cubicBezTo>
                    <a:pt x="1079" y="4252"/>
                    <a:pt x="1" y="7297"/>
                    <a:pt x="64" y="10639"/>
                  </a:cubicBezTo>
                  <a:cubicBezTo>
                    <a:pt x="22" y="13727"/>
                    <a:pt x="974" y="16413"/>
                    <a:pt x="2750" y="18232"/>
                  </a:cubicBezTo>
                  <a:cubicBezTo>
                    <a:pt x="4273" y="19776"/>
                    <a:pt x="6345" y="20579"/>
                    <a:pt x="8757" y="20579"/>
                  </a:cubicBezTo>
                  <a:cubicBezTo>
                    <a:pt x="13494" y="20579"/>
                    <a:pt x="16518" y="18041"/>
                    <a:pt x="17280" y="13452"/>
                  </a:cubicBezTo>
                  <a:lnTo>
                    <a:pt x="17322" y="13240"/>
                  </a:lnTo>
                  <a:lnTo>
                    <a:pt x="15545" y="13240"/>
                  </a:lnTo>
                  <a:lnTo>
                    <a:pt x="15524" y="13388"/>
                  </a:lnTo>
                  <a:cubicBezTo>
                    <a:pt x="14869" y="16899"/>
                    <a:pt x="12331" y="19014"/>
                    <a:pt x="8757" y="19014"/>
                  </a:cubicBezTo>
                  <a:cubicBezTo>
                    <a:pt x="6895" y="19014"/>
                    <a:pt x="5351" y="18380"/>
                    <a:pt x="4125" y="17153"/>
                  </a:cubicBezTo>
                  <a:cubicBezTo>
                    <a:pt x="2665" y="15651"/>
                    <a:pt x="1819" y="13304"/>
                    <a:pt x="1819" y="10703"/>
                  </a:cubicBezTo>
                  <a:cubicBezTo>
                    <a:pt x="1819" y="10681"/>
                    <a:pt x="1819" y="10660"/>
                    <a:pt x="1819" y="10660"/>
                  </a:cubicBezTo>
                  <a:lnTo>
                    <a:pt x="17428" y="10660"/>
                  </a:lnTo>
                  <a:lnTo>
                    <a:pt x="17449" y="10491"/>
                  </a:lnTo>
                  <a:cubicBezTo>
                    <a:pt x="17449" y="10237"/>
                    <a:pt x="17449" y="10005"/>
                    <a:pt x="17449" y="9751"/>
                  </a:cubicBezTo>
                  <a:cubicBezTo>
                    <a:pt x="17449" y="6748"/>
                    <a:pt x="16561" y="4146"/>
                    <a:pt x="14911" y="2412"/>
                  </a:cubicBezTo>
                  <a:cubicBezTo>
                    <a:pt x="13367" y="826"/>
                    <a:pt x="11316" y="1"/>
                    <a:pt x="875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2"/>
            <p:cNvSpPr/>
            <p:nvPr/>
          </p:nvSpPr>
          <p:spPr>
            <a:xfrm>
              <a:off x="4880950" y="3008800"/>
              <a:ext cx="232650" cy="495100"/>
            </a:xfrm>
            <a:custGeom>
              <a:avLst/>
              <a:gdLst/>
              <a:ahLst/>
              <a:cxnLst/>
              <a:rect l="l" t="t" r="r" b="b"/>
              <a:pathLst>
                <a:path w="9306" h="19804" extrusionOk="0">
                  <a:moveTo>
                    <a:pt x="8803" y="1"/>
                  </a:moveTo>
                  <a:cubicBezTo>
                    <a:pt x="5690" y="1"/>
                    <a:pt x="2777" y="1698"/>
                    <a:pt x="1777" y="4026"/>
                  </a:cubicBezTo>
                  <a:lnTo>
                    <a:pt x="1777" y="113"/>
                  </a:lnTo>
                  <a:lnTo>
                    <a:pt x="0" y="113"/>
                  </a:lnTo>
                  <a:lnTo>
                    <a:pt x="0" y="19803"/>
                  </a:lnTo>
                  <a:lnTo>
                    <a:pt x="1777" y="19803"/>
                  </a:lnTo>
                  <a:lnTo>
                    <a:pt x="1777" y="9059"/>
                  </a:lnTo>
                  <a:cubicBezTo>
                    <a:pt x="1925" y="6119"/>
                    <a:pt x="2559" y="4999"/>
                    <a:pt x="3913" y="3603"/>
                  </a:cubicBezTo>
                  <a:cubicBezTo>
                    <a:pt x="5554" y="1995"/>
                    <a:pt x="7421" y="1727"/>
                    <a:pt x="8474" y="1727"/>
                  </a:cubicBezTo>
                  <a:cubicBezTo>
                    <a:pt x="8750" y="1727"/>
                    <a:pt x="8970" y="1745"/>
                    <a:pt x="9116" y="1763"/>
                  </a:cubicBezTo>
                  <a:lnTo>
                    <a:pt x="9306" y="1805"/>
                  </a:lnTo>
                  <a:lnTo>
                    <a:pt x="9306" y="28"/>
                  </a:lnTo>
                  <a:lnTo>
                    <a:pt x="9137" y="7"/>
                  </a:lnTo>
                  <a:cubicBezTo>
                    <a:pt x="9025" y="3"/>
                    <a:pt x="8914" y="1"/>
                    <a:pt x="880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5127325" y="3000500"/>
              <a:ext cx="393400" cy="514500"/>
            </a:xfrm>
            <a:custGeom>
              <a:avLst/>
              <a:gdLst/>
              <a:ahLst/>
              <a:cxnLst/>
              <a:rect l="l" t="t" r="r" b="b"/>
              <a:pathLst>
                <a:path w="15736" h="20580" extrusionOk="0">
                  <a:moveTo>
                    <a:pt x="7847" y="1"/>
                  </a:moveTo>
                  <a:cubicBezTo>
                    <a:pt x="6176" y="1"/>
                    <a:pt x="678" y="382"/>
                    <a:pt x="678" y="5140"/>
                  </a:cubicBezTo>
                  <a:cubicBezTo>
                    <a:pt x="678" y="9434"/>
                    <a:pt x="4611" y="10216"/>
                    <a:pt x="7488" y="10787"/>
                  </a:cubicBezTo>
                  <a:lnTo>
                    <a:pt x="7995" y="10893"/>
                  </a:lnTo>
                  <a:cubicBezTo>
                    <a:pt x="11062" y="11527"/>
                    <a:pt x="13959" y="12098"/>
                    <a:pt x="13959" y="15080"/>
                  </a:cubicBezTo>
                  <a:cubicBezTo>
                    <a:pt x="13959" y="18634"/>
                    <a:pt x="9793" y="19014"/>
                    <a:pt x="7995" y="19014"/>
                  </a:cubicBezTo>
                  <a:cubicBezTo>
                    <a:pt x="4421" y="19014"/>
                    <a:pt x="1989" y="16857"/>
                    <a:pt x="1777" y="13515"/>
                  </a:cubicBezTo>
                  <a:lnTo>
                    <a:pt x="1756" y="13367"/>
                  </a:lnTo>
                  <a:lnTo>
                    <a:pt x="1" y="13367"/>
                  </a:lnTo>
                  <a:lnTo>
                    <a:pt x="1" y="13537"/>
                  </a:lnTo>
                  <a:cubicBezTo>
                    <a:pt x="128" y="17893"/>
                    <a:pt x="3173" y="20579"/>
                    <a:pt x="7995" y="20579"/>
                  </a:cubicBezTo>
                  <a:cubicBezTo>
                    <a:pt x="9814" y="20579"/>
                    <a:pt x="15736" y="20177"/>
                    <a:pt x="15736" y="15080"/>
                  </a:cubicBezTo>
                  <a:cubicBezTo>
                    <a:pt x="15736" y="10872"/>
                    <a:pt x="12564" y="9941"/>
                    <a:pt x="8757" y="9222"/>
                  </a:cubicBezTo>
                  <a:cubicBezTo>
                    <a:pt x="8757" y="9222"/>
                    <a:pt x="8143" y="9095"/>
                    <a:pt x="8143" y="9095"/>
                  </a:cubicBezTo>
                  <a:cubicBezTo>
                    <a:pt x="5225" y="8482"/>
                    <a:pt x="2454" y="7890"/>
                    <a:pt x="2454" y="5140"/>
                  </a:cubicBezTo>
                  <a:cubicBezTo>
                    <a:pt x="2454" y="2518"/>
                    <a:pt x="5246" y="1587"/>
                    <a:pt x="7847" y="1587"/>
                  </a:cubicBezTo>
                  <a:cubicBezTo>
                    <a:pt x="9899" y="1587"/>
                    <a:pt x="13367" y="2200"/>
                    <a:pt x="13410" y="6346"/>
                  </a:cubicBezTo>
                  <a:lnTo>
                    <a:pt x="13410" y="6515"/>
                  </a:lnTo>
                  <a:lnTo>
                    <a:pt x="15165" y="6515"/>
                  </a:lnTo>
                  <a:lnTo>
                    <a:pt x="15165" y="6346"/>
                  </a:lnTo>
                  <a:cubicBezTo>
                    <a:pt x="15165" y="2264"/>
                    <a:pt x="12564" y="1"/>
                    <a:pt x="784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5611125" y="3011625"/>
              <a:ext cx="43900" cy="492275"/>
            </a:xfrm>
            <a:custGeom>
              <a:avLst/>
              <a:gdLst/>
              <a:ahLst/>
              <a:cxnLst/>
              <a:rect l="l" t="t" r="r" b="b"/>
              <a:pathLst>
                <a:path w="1756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56" y="19690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5711575" y="2861450"/>
              <a:ext cx="680525" cy="815325"/>
            </a:xfrm>
            <a:custGeom>
              <a:avLst/>
              <a:gdLst/>
              <a:ahLst/>
              <a:cxnLst/>
              <a:rect l="l" t="t" r="r" b="b"/>
              <a:pathLst>
                <a:path w="27221" h="32613" extrusionOk="0">
                  <a:moveTo>
                    <a:pt x="3575" y="1"/>
                  </a:moveTo>
                  <a:lnTo>
                    <a:pt x="3575" y="6007"/>
                  </a:lnTo>
                  <a:lnTo>
                    <a:pt x="1" y="6007"/>
                  </a:lnTo>
                  <a:lnTo>
                    <a:pt x="1" y="7593"/>
                  </a:lnTo>
                  <a:lnTo>
                    <a:pt x="3575" y="7593"/>
                  </a:lnTo>
                  <a:lnTo>
                    <a:pt x="3575" y="20939"/>
                  </a:lnTo>
                  <a:cubicBezTo>
                    <a:pt x="3575" y="21044"/>
                    <a:pt x="3575" y="21171"/>
                    <a:pt x="3575" y="21277"/>
                  </a:cubicBezTo>
                  <a:cubicBezTo>
                    <a:pt x="3575" y="22779"/>
                    <a:pt x="3956" y="23878"/>
                    <a:pt x="4717" y="24619"/>
                  </a:cubicBezTo>
                  <a:cubicBezTo>
                    <a:pt x="5634" y="25518"/>
                    <a:pt x="7022" y="25735"/>
                    <a:pt x="8336" y="25735"/>
                  </a:cubicBezTo>
                  <a:cubicBezTo>
                    <a:pt x="8689" y="25735"/>
                    <a:pt x="9038" y="25720"/>
                    <a:pt x="9370" y="25697"/>
                  </a:cubicBezTo>
                  <a:lnTo>
                    <a:pt x="9518" y="25676"/>
                  </a:lnTo>
                  <a:lnTo>
                    <a:pt x="9518" y="24111"/>
                  </a:lnTo>
                  <a:lnTo>
                    <a:pt x="9349" y="24111"/>
                  </a:lnTo>
                  <a:cubicBezTo>
                    <a:pt x="9132" y="24117"/>
                    <a:pt x="8924" y="24120"/>
                    <a:pt x="8727" y="24120"/>
                  </a:cubicBezTo>
                  <a:cubicBezTo>
                    <a:pt x="7481" y="24120"/>
                    <a:pt x="6618" y="23985"/>
                    <a:pt x="6071" y="23455"/>
                  </a:cubicBezTo>
                  <a:cubicBezTo>
                    <a:pt x="5584" y="22969"/>
                    <a:pt x="5352" y="22165"/>
                    <a:pt x="5352" y="20939"/>
                  </a:cubicBezTo>
                  <a:lnTo>
                    <a:pt x="5352" y="7593"/>
                  </a:lnTo>
                  <a:lnTo>
                    <a:pt x="10258" y="7593"/>
                  </a:lnTo>
                  <a:cubicBezTo>
                    <a:pt x="12183" y="12183"/>
                    <a:pt x="17724" y="25316"/>
                    <a:pt x="17766" y="25422"/>
                  </a:cubicBezTo>
                  <a:cubicBezTo>
                    <a:pt x="16878" y="27876"/>
                    <a:pt x="16371" y="29314"/>
                    <a:pt x="15821" y="29842"/>
                  </a:cubicBezTo>
                  <a:cubicBezTo>
                    <a:pt x="14911" y="30773"/>
                    <a:pt x="14002" y="31048"/>
                    <a:pt x="11908" y="31048"/>
                  </a:cubicBezTo>
                  <a:lnTo>
                    <a:pt x="11739" y="31048"/>
                  </a:lnTo>
                  <a:lnTo>
                    <a:pt x="11739" y="32613"/>
                  </a:lnTo>
                  <a:lnTo>
                    <a:pt x="11908" y="32613"/>
                  </a:lnTo>
                  <a:cubicBezTo>
                    <a:pt x="14065" y="32613"/>
                    <a:pt x="15461" y="32550"/>
                    <a:pt x="16540" y="31725"/>
                  </a:cubicBezTo>
                  <a:cubicBezTo>
                    <a:pt x="17365" y="31069"/>
                    <a:pt x="17999" y="29694"/>
                    <a:pt x="18845" y="27664"/>
                  </a:cubicBezTo>
                  <a:cubicBezTo>
                    <a:pt x="18845" y="27664"/>
                    <a:pt x="27220" y="6007"/>
                    <a:pt x="27220" y="6007"/>
                  </a:cubicBezTo>
                  <a:lnTo>
                    <a:pt x="25232" y="6007"/>
                  </a:lnTo>
                  <a:cubicBezTo>
                    <a:pt x="25232" y="6007"/>
                    <a:pt x="19014" y="22609"/>
                    <a:pt x="18718" y="23371"/>
                  </a:cubicBezTo>
                  <a:cubicBezTo>
                    <a:pt x="18422" y="22609"/>
                    <a:pt x="11654" y="6007"/>
                    <a:pt x="11654" y="6007"/>
                  </a:cubicBezTo>
                  <a:lnTo>
                    <a:pt x="5352" y="6007"/>
                  </a:lnTo>
                  <a:lnTo>
                    <a:pt x="535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5611125" y="2861450"/>
              <a:ext cx="43900" cy="66125"/>
            </a:xfrm>
            <a:custGeom>
              <a:avLst/>
              <a:gdLst/>
              <a:ahLst/>
              <a:cxnLst/>
              <a:rect l="l" t="t" r="r" b="b"/>
              <a:pathLst>
                <a:path w="1756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56" y="2644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3441200" y="2009975"/>
              <a:ext cx="732850" cy="703600"/>
            </a:xfrm>
            <a:custGeom>
              <a:avLst/>
              <a:gdLst/>
              <a:ahLst/>
              <a:cxnLst/>
              <a:rect l="l" t="t" r="r" b="b"/>
              <a:pathLst>
                <a:path w="29314" h="28144" extrusionOk="0">
                  <a:moveTo>
                    <a:pt x="14678" y="1701"/>
                  </a:moveTo>
                  <a:cubicBezTo>
                    <a:pt x="20706" y="1701"/>
                    <a:pt x="24745" y="6650"/>
                    <a:pt x="24661" y="14433"/>
                  </a:cubicBezTo>
                  <a:cubicBezTo>
                    <a:pt x="24661" y="21687"/>
                    <a:pt x="20706" y="26277"/>
                    <a:pt x="14741" y="26277"/>
                  </a:cubicBezTo>
                  <a:cubicBezTo>
                    <a:pt x="9792" y="26277"/>
                    <a:pt x="4547" y="22279"/>
                    <a:pt x="4547" y="13460"/>
                  </a:cubicBezTo>
                  <a:cubicBezTo>
                    <a:pt x="4547" y="6100"/>
                    <a:pt x="8714" y="1701"/>
                    <a:pt x="14678" y="1701"/>
                  </a:cubicBezTo>
                  <a:close/>
                  <a:moveTo>
                    <a:pt x="14636" y="1"/>
                  </a:moveTo>
                  <a:cubicBezTo>
                    <a:pt x="5446" y="1"/>
                    <a:pt x="398" y="7263"/>
                    <a:pt x="191" y="13672"/>
                  </a:cubicBezTo>
                  <a:cubicBezTo>
                    <a:pt x="0" y="21962"/>
                    <a:pt x="6557" y="27969"/>
                    <a:pt x="14382" y="28138"/>
                  </a:cubicBezTo>
                  <a:cubicBezTo>
                    <a:pt x="14510" y="28141"/>
                    <a:pt x="14638" y="28143"/>
                    <a:pt x="14767" y="28143"/>
                  </a:cubicBezTo>
                  <a:cubicBezTo>
                    <a:pt x="21401" y="28143"/>
                    <a:pt x="28915" y="23331"/>
                    <a:pt x="29102" y="14306"/>
                  </a:cubicBezTo>
                  <a:cubicBezTo>
                    <a:pt x="29313" y="5127"/>
                    <a:pt x="21848" y="136"/>
                    <a:pt x="15186" y="9"/>
                  </a:cubicBezTo>
                  <a:cubicBezTo>
                    <a:pt x="15001" y="3"/>
                    <a:pt x="14817" y="1"/>
                    <a:pt x="14636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6030950" y="2019175"/>
              <a:ext cx="642950" cy="684750"/>
            </a:xfrm>
            <a:custGeom>
              <a:avLst/>
              <a:gdLst/>
              <a:ahLst/>
              <a:cxnLst/>
              <a:rect l="l" t="t" r="r" b="b"/>
              <a:pathLst>
                <a:path w="25718" h="27390" extrusionOk="0">
                  <a:moveTo>
                    <a:pt x="0" y="1"/>
                  </a:moveTo>
                  <a:lnTo>
                    <a:pt x="0" y="381"/>
                  </a:lnTo>
                  <a:cubicBezTo>
                    <a:pt x="1565" y="487"/>
                    <a:pt x="1988" y="783"/>
                    <a:pt x="1988" y="2983"/>
                  </a:cubicBezTo>
                  <a:lnTo>
                    <a:pt x="1988" y="24407"/>
                  </a:lnTo>
                  <a:cubicBezTo>
                    <a:pt x="1988" y="26607"/>
                    <a:pt x="1565" y="26903"/>
                    <a:pt x="0" y="27008"/>
                  </a:cubicBezTo>
                  <a:lnTo>
                    <a:pt x="0" y="27389"/>
                  </a:lnTo>
                  <a:lnTo>
                    <a:pt x="7825" y="27389"/>
                  </a:lnTo>
                  <a:lnTo>
                    <a:pt x="7825" y="27008"/>
                  </a:lnTo>
                  <a:cubicBezTo>
                    <a:pt x="6282" y="26903"/>
                    <a:pt x="5859" y="26607"/>
                    <a:pt x="5859" y="24407"/>
                  </a:cubicBezTo>
                  <a:lnTo>
                    <a:pt x="5859" y="14171"/>
                  </a:lnTo>
                  <a:lnTo>
                    <a:pt x="19881" y="14171"/>
                  </a:lnTo>
                  <a:lnTo>
                    <a:pt x="19881" y="24407"/>
                  </a:lnTo>
                  <a:cubicBezTo>
                    <a:pt x="19881" y="26607"/>
                    <a:pt x="19458" y="26903"/>
                    <a:pt x="17893" y="27008"/>
                  </a:cubicBezTo>
                  <a:lnTo>
                    <a:pt x="17893" y="27389"/>
                  </a:lnTo>
                  <a:lnTo>
                    <a:pt x="25718" y="27389"/>
                  </a:lnTo>
                  <a:lnTo>
                    <a:pt x="25718" y="27008"/>
                  </a:lnTo>
                  <a:cubicBezTo>
                    <a:pt x="24174" y="26903"/>
                    <a:pt x="23751" y="26607"/>
                    <a:pt x="23751" y="24407"/>
                  </a:cubicBezTo>
                  <a:lnTo>
                    <a:pt x="23751" y="2983"/>
                  </a:lnTo>
                  <a:cubicBezTo>
                    <a:pt x="23751" y="783"/>
                    <a:pt x="24174" y="487"/>
                    <a:pt x="25718" y="381"/>
                  </a:cubicBezTo>
                  <a:lnTo>
                    <a:pt x="25718" y="1"/>
                  </a:lnTo>
                  <a:lnTo>
                    <a:pt x="17893" y="1"/>
                  </a:lnTo>
                  <a:lnTo>
                    <a:pt x="17893" y="381"/>
                  </a:lnTo>
                  <a:cubicBezTo>
                    <a:pt x="19458" y="487"/>
                    <a:pt x="19881" y="783"/>
                    <a:pt x="19881" y="2983"/>
                  </a:cubicBezTo>
                  <a:lnTo>
                    <a:pt x="19881" y="12521"/>
                  </a:lnTo>
                  <a:lnTo>
                    <a:pt x="5859" y="12521"/>
                  </a:lnTo>
                  <a:lnTo>
                    <a:pt x="5859" y="2983"/>
                  </a:lnTo>
                  <a:cubicBezTo>
                    <a:pt x="5859" y="783"/>
                    <a:pt x="6282" y="487"/>
                    <a:pt x="7825" y="381"/>
                  </a:cubicBezTo>
                  <a:lnTo>
                    <a:pt x="782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2"/>
            <p:cNvSpPr/>
            <p:nvPr/>
          </p:nvSpPr>
          <p:spPr>
            <a:xfrm>
              <a:off x="4219500" y="2019175"/>
              <a:ext cx="626050" cy="684750"/>
            </a:xfrm>
            <a:custGeom>
              <a:avLst/>
              <a:gdLst/>
              <a:ahLst/>
              <a:cxnLst/>
              <a:rect l="l" t="t" r="r" b="b"/>
              <a:pathLst>
                <a:path w="25042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1544" y="466"/>
                    <a:pt x="1967" y="635"/>
                    <a:pt x="1967" y="2200"/>
                  </a:cubicBezTo>
                  <a:lnTo>
                    <a:pt x="1967" y="24407"/>
                  </a:lnTo>
                  <a:cubicBezTo>
                    <a:pt x="1967" y="26607"/>
                    <a:pt x="1544" y="26903"/>
                    <a:pt x="0" y="27008"/>
                  </a:cubicBezTo>
                  <a:lnTo>
                    <a:pt x="0" y="27389"/>
                  </a:lnTo>
                  <a:lnTo>
                    <a:pt x="5901" y="27389"/>
                  </a:lnTo>
                  <a:lnTo>
                    <a:pt x="5901" y="27008"/>
                  </a:lnTo>
                  <a:cubicBezTo>
                    <a:pt x="4357" y="26903"/>
                    <a:pt x="3913" y="26607"/>
                    <a:pt x="3913" y="24407"/>
                  </a:cubicBezTo>
                  <a:lnTo>
                    <a:pt x="3913" y="4463"/>
                  </a:lnTo>
                  <a:cubicBezTo>
                    <a:pt x="3913" y="4823"/>
                    <a:pt x="19183" y="23392"/>
                    <a:pt x="22482" y="27389"/>
                  </a:cubicBezTo>
                  <a:lnTo>
                    <a:pt x="23095" y="27389"/>
                  </a:lnTo>
                  <a:lnTo>
                    <a:pt x="23095" y="2200"/>
                  </a:lnTo>
                  <a:cubicBezTo>
                    <a:pt x="23095" y="635"/>
                    <a:pt x="23540" y="466"/>
                    <a:pt x="25041" y="381"/>
                  </a:cubicBezTo>
                  <a:lnTo>
                    <a:pt x="25041" y="1"/>
                  </a:lnTo>
                  <a:lnTo>
                    <a:pt x="19246" y="1"/>
                  </a:lnTo>
                  <a:lnTo>
                    <a:pt x="19246" y="381"/>
                  </a:lnTo>
                  <a:cubicBezTo>
                    <a:pt x="20748" y="466"/>
                    <a:pt x="21171" y="635"/>
                    <a:pt x="21171" y="2200"/>
                  </a:cubicBezTo>
                  <a:lnTo>
                    <a:pt x="21171" y="19627"/>
                  </a:lnTo>
                  <a:lnTo>
                    <a:pt x="524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4854500" y="2019175"/>
              <a:ext cx="640325" cy="684750"/>
            </a:xfrm>
            <a:custGeom>
              <a:avLst/>
              <a:gdLst/>
              <a:ahLst/>
              <a:cxnLst/>
              <a:rect l="l" t="t" r="r" b="b"/>
              <a:pathLst>
                <a:path w="25613" h="27390" extrusionOk="0">
                  <a:moveTo>
                    <a:pt x="11718" y="6240"/>
                  </a:moveTo>
                  <a:cubicBezTo>
                    <a:pt x="11718" y="6240"/>
                    <a:pt x="14192" y="12436"/>
                    <a:pt x="16286" y="17512"/>
                  </a:cubicBezTo>
                  <a:lnTo>
                    <a:pt x="7213" y="17512"/>
                  </a:lnTo>
                  <a:cubicBezTo>
                    <a:pt x="8989" y="13177"/>
                    <a:pt x="11718" y="6240"/>
                    <a:pt x="11718" y="6240"/>
                  </a:cubicBezTo>
                  <a:close/>
                  <a:moveTo>
                    <a:pt x="12542" y="1"/>
                  </a:moveTo>
                  <a:cubicBezTo>
                    <a:pt x="11146" y="3279"/>
                    <a:pt x="4738" y="18464"/>
                    <a:pt x="2517" y="23709"/>
                  </a:cubicBezTo>
                  <a:cubicBezTo>
                    <a:pt x="2116" y="24597"/>
                    <a:pt x="1502" y="26057"/>
                    <a:pt x="1037" y="26564"/>
                  </a:cubicBezTo>
                  <a:cubicBezTo>
                    <a:pt x="677" y="26945"/>
                    <a:pt x="318" y="26987"/>
                    <a:pt x="1" y="27008"/>
                  </a:cubicBezTo>
                  <a:lnTo>
                    <a:pt x="1" y="27389"/>
                  </a:lnTo>
                  <a:lnTo>
                    <a:pt x="5203" y="27389"/>
                  </a:lnTo>
                  <a:lnTo>
                    <a:pt x="5203" y="27008"/>
                  </a:lnTo>
                  <a:cubicBezTo>
                    <a:pt x="4802" y="27008"/>
                    <a:pt x="3913" y="27008"/>
                    <a:pt x="3850" y="26226"/>
                  </a:cubicBezTo>
                  <a:cubicBezTo>
                    <a:pt x="3829" y="25993"/>
                    <a:pt x="3892" y="25718"/>
                    <a:pt x="3998" y="25422"/>
                  </a:cubicBezTo>
                  <a:cubicBezTo>
                    <a:pt x="4146" y="24936"/>
                    <a:pt x="5203" y="22271"/>
                    <a:pt x="6536" y="19247"/>
                  </a:cubicBezTo>
                  <a:lnTo>
                    <a:pt x="16963" y="19247"/>
                  </a:lnTo>
                  <a:cubicBezTo>
                    <a:pt x="17999" y="21806"/>
                    <a:pt x="18929" y="23984"/>
                    <a:pt x="19374" y="24957"/>
                  </a:cubicBezTo>
                  <a:cubicBezTo>
                    <a:pt x="19479" y="25232"/>
                    <a:pt x="19754" y="25909"/>
                    <a:pt x="19754" y="26226"/>
                  </a:cubicBezTo>
                  <a:cubicBezTo>
                    <a:pt x="19754" y="26987"/>
                    <a:pt x="19078" y="27008"/>
                    <a:pt x="18337" y="27008"/>
                  </a:cubicBezTo>
                  <a:lnTo>
                    <a:pt x="18337" y="27389"/>
                  </a:lnTo>
                  <a:lnTo>
                    <a:pt x="25613" y="27389"/>
                  </a:lnTo>
                  <a:lnTo>
                    <a:pt x="25613" y="27008"/>
                  </a:lnTo>
                  <a:cubicBezTo>
                    <a:pt x="24724" y="26945"/>
                    <a:pt x="24428" y="26733"/>
                    <a:pt x="23773" y="25253"/>
                  </a:cubicBezTo>
                  <a:lnTo>
                    <a:pt x="1309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2"/>
            <p:cNvSpPr/>
            <p:nvPr/>
          </p:nvSpPr>
          <p:spPr>
            <a:xfrm>
              <a:off x="2647550" y="2019175"/>
              <a:ext cx="747675" cy="684750"/>
            </a:xfrm>
            <a:custGeom>
              <a:avLst/>
              <a:gdLst/>
              <a:ahLst/>
              <a:cxnLst/>
              <a:rect l="l" t="t" r="r" b="b"/>
              <a:pathLst>
                <a:path w="29907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889" y="424"/>
                    <a:pt x="1397" y="508"/>
                    <a:pt x="1672" y="847"/>
                  </a:cubicBezTo>
                  <a:cubicBezTo>
                    <a:pt x="1756" y="974"/>
                    <a:pt x="1841" y="1100"/>
                    <a:pt x="1883" y="1248"/>
                  </a:cubicBezTo>
                  <a:cubicBezTo>
                    <a:pt x="1926" y="1396"/>
                    <a:pt x="1947" y="1545"/>
                    <a:pt x="1968" y="1693"/>
                  </a:cubicBezTo>
                  <a:cubicBezTo>
                    <a:pt x="1968" y="1841"/>
                    <a:pt x="1989" y="2010"/>
                    <a:pt x="1989" y="2200"/>
                  </a:cubicBezTo>
                  <a:lnTo>
                    <a:pt x="1989" y="24407"/>
                  </a:lnTo>
                  <a:cubicBezTo>
                    <a:pt x="1989" y="26607"/>
                    <a:pt x="1566" y="26903"/>
                    <a:pt x="1" y="27008"/>
                  </a:cubicBezTo>
                  <a:lnTo>
                    <a:pt x="1" y="27389"/>
                  </a:lnTo>
                  <a:lnTo>
                    <a:pt x="5859" y="27389"/>
                  </a:lnTo>
                  <a:lnTo>
                    <a:pt x="5859" y="27008"/>
                  </a:lnTo>
                  <a:cubicBezTo>
                    <a:pt x="4294" y="26903"/>
                    <a:pt x="3871" y="26607"/>
                    <a:pt x="3871" y="24407"/>
                  </a:cubicBezTo>
                  <a:lnTo>
                    <a:pt x="3871" y="5394"/>
                  </a:lnTo>
                  <a:cubicBezTo>
                    <a:pt x="3871" y="5034"/>
                    <a:pt x="3787" y="4336"/>
                    <a:pt x="3787" y="4336"/>
                  </a:cubicBezTo>
                  <a:lnTo>
                    <a:pt x="3787" y="4336"/>
                  </a:lnTo>
                  <a:lnTo>
                    <a:pt x="4167" y="5394"/>
                  </a:lnTo>
                  <a:lnTo>
                    <a:pt x="13621" y="27283"/>
                  </a:lnTo>
                  <a:lnTo>
                    <a:pt x="14192" y="27283"/>
                  </a:lnTo>
                  <a:lnTo>
                    <a:pt x="23858" y="4759"/>
                  </a:lnTo>
                  <a:lnTo>
                    <a:pt x="24154" y="3829"/>
                  </a:lnTo>
                  <a:lnTo>
                    <a:pt x="24154" y="3829"/>
                  </a:lnTo>
                  <a:cubicBezTo>
                    <a:pt x="24154" y="3829"/>
                    <a:pt x="24069" y="4273"/>
                    <a:pt x="24069" y="4675"/>
                  </a:cubicBezTo>
                  <a:lnTo>
                    <a:pt x="24069" y="24407"/>
                  </a:lnTo>
                  <a:cubicBezTo>
                    <a:pt x="24069" y="26607"/>
                    <a:pt x="23646" y="26903"/>
                    <a:pt x="22102" y="27008"/>
                  </a:cubicBezTo>
                  <a:lnTo>
                    <a:pt x="22102" y="27389"/>
                  </a:lnTo>
                  <a:lnTo>
                    <a:pt x="29906" y="27389"/>
                  </a:lnTo>
                  <a:lnTo>
                    <a:pt x="29906" y="27008"/>
                  </a:lnTo>
                  <a:cubicBezTo>
                    <a:pt x="28362" y="26903"/>
                    <a:pt x="27939" y="26607"/>
                    <a:pt x="27939" y="24407"/>
                  </a:cubicBezTo>
                  <a:lnTo>
                    <a:pt x="27939" y="2200"/>
                  </a:lnTo>
                  <a:cubicBezTo>
                    <a:pt x="27939" y="635"/>
                    <a:pt x="28362" y="466"/>
                    <a:pt x="29864" y="381"/>
                  </a:cubicBezTo>
                  <a:lnTo>
                    <a:pt x="29864" y="1"/>
                  </a:lnTo>
                  <a:lnTo>
                    <a:pt x="23794" y="1"/>
                  </a:lnTo>
                  <a:lnTo>
                    <a:pt x="15038" y="20664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2"/>
            <p:cNvSpPr/>
            <p:nvPr/>
          </p:nvSpPr>
          <p:spPr>
            <a:xfrm>
              <a:off x="5526000" y="2011250"/>
              <a:ext cx="412975" cy="703250"/>
            </a:xfrm>
            <a:custGeom>
              <a:avLst/>
              <a:gdLst/>
              <a:ahLst/>
              <a:cxnLst/>
              <a:rect l="l" t="t" r="r" b="b"/>
              <a:pathLst>
                <a:path w="16519" h="28130" extrusionOk="0">
                  <a:moveTo>
                    <a:pt x="8460" y="0"/>
                  </a:moveTo>
                  <a:cubicBezTo>
                    <a:pt x="4632" y="0"/>
                    <a:pt x="127" y="2306"/>
                    <a:pt x="127" y="7128"/>
                  </a:cubicBezTo>
                  <a:cubicBezTo>
                    <a:pt x="127" y="10427"/>
                    <a:pt x="2094" y="12500"/>
                    <a:pt x="6007" y="14424"/>
                  </a:cubicBezTo>
                  <a:cubicBezTo>
                    <a:pt x="9877" y="16391"/>
                    <a:pt x="12817" y="17174"/>
                    <a:pt x="12817" y="21044"/>
                  </a:cubicBezTo>
                  <a:cubicBezTo>
                    <a:pt x="12817" y="23011"/>
                    <a:pt x="11696" y="26437"/>
                    <a:pt x="7339" y="26437"/>
                  </a:cubicBezTo>
                  <a:cubicBezTo>
                    <a:pt x="5605" y="26437"/>
                    <a:pt x="4209" y="25824"/>
                    <a:pt x="3131" y="24914"/>
                  </a:cubicBezTo>
                  <a:cubicBezTo>
                    <a:pt x="550" y="22482"/>
                    <a:pt x="593" y="20558"/>
                    <a:pt x="402" y="19839"/>
                  </a:cubicBezTo>
                  <a:lnTo>
                    <a:pt x="0" y="19839"/>
                  </a:lnTo>
                  <a:lnTo>
                    <a:pt x="127" y="25866"/>
                  </a:lnTo>
                  <a:cubicBezTo>
                    <a:pt x="1967" y="26966"/>
                    <a:pt x="4696" y="28129"/>
                    <a:pt x="7572" y="28129"/>
                  </a:cubicBezTo>
                  <a:lnTo>
                    <a:pt x="7741" y="28129"/>
                  </a:lnTo>
                  <a:cubicBezTo>
                    <a:pt x="12013" y="28066"/>
                    <a:pt x="16518" y="24893"/>
                    <a:pt x="16518" y="19902"/>
                  </a:cubicBezTo>
                  <a:cubicBezTo>
                    <a:pt x="16518" y="14509"/>
                    <a:pt x="12732" y="13261"/>
                    <a:pt x="8904" y="11273"/>
                  </a:cubicBezTo>
                  <a:cubicBezTo>
                    <a:pt x="5034" y="9391"/>
                    <a:pt x="3427" y="8418"/>
                    <a:pt x="3427" y="5880"/>
                  </a:cubicBezTo>
                  <a:cubicBezTo>
                    <a:pt x="3427" y="4146"/>
                    <a:pt x="4484" y="1608"/>
                    <a:pt x="7910" y="1608"/>
                  </a:cubicBezTo>
                  <a:cubicBezTo>
                    <a:pt x="8989" y="1608"/>
                    <a:pt x="9941" y="1883"/>
                    <a:pt x="10787" y="2327"/>
                  </a:cubicBezTo>
                  <a:cubicBezTo>
                    <a:pt x="13557" y="3871"/>
                    <a:pt x="13684" y="6049"/>
                    <a:pt x="14044" y="7424"/>
                  </a:cubicBezTo>
                  <a:lnTo>
                    <a:pt x="14446" y="7424"/>
                  </a:lnTo>
                  <a:lnTo>
                    <a:pt x="14213" y="1333"/>
                  </a:lnTo>
                  <a:cubicBezTo>
                    <a:pt x="12458" y="593"/>
                    <a:pt x="11062" y="254"/>
                    <a:pt x="10068" y="106"/>
                  </a:cubicBezTo>
                  <a:cubicBezTo>
                    <a:pt x="9475" y="43"/>
                    <a:pt x="8926" y="0"/>
                    <a:pt x="846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2"/>
            <p:cNvSpPr/>
            <p:nvPr/>
          </p:nvSpPr>
          <p:spPr>
            <a:xfrm>
              <a:off x="1106300" y="2016000"/>
              <a:ext cx="1034750" cy="1316050"/>
            </a:xfrm>
            <a:custGeom>
              <a:avLst/>
              <a:gdLst/>
              <a:ahLst/>
              <a:cxnLst/>
              <a:rect l="l" t="t" r="r" b="b"/>
              <a:pathLst>
                <a:path w="41390" h="52642" extrusionOk="0">
                  <a:moveTo>
                    <a:pt x="127" y="1"/>
                  </a:moveTo>
                  <a:lnTo>
                    <a:pt x="127" y="21108"/>
                  </a:lnTo>
                  <a:cubicBezTo>
                    <a:pt x="127" y="22229"/>
                    <a:pt x="0" y="30900"/>
                    <a:pt x="5436" y="39846"/>
                  </a:cubicBezTo>
                  <a:cubicBezTo>
                    <a:pt x="10300" y="47946"/>
                    <a:pt x="17576" y="51500"/>
                    <a:pt x="20685" y="52642"/>
                  </a:cubicBezTo>
                  <a:cubicBezTo>
                    <a:pt x="23815" y="51500"/>
                    <a:pt x="31069" y="47946"/>
                    <a:pt x="35954" y="39846"/>
                  </a:cubicBezTo>
                  <a:cubicBezTo>
                    <a:pt x="41390" y="30900"/>
                    <a:pt x="41263" y="22229"/>
                    <a:pt x="41263" y="21108"/>
                  </a:cubicBezTo>
                  <a:lnTo>
                    <a:pt x="41263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2"/>
            <p:cNvSpPr/>
            <p:nvPr/>
          </p:nvSpPr>
          <p:spPr>
            <a:xfrm>
              <a:off x="923875" y="2791125"/>
              <a:ext cx="1399075" cy="741325"/>
            </a:xfrm>
            <a:custGeom>
              <a:avLst/>
              <a:gdLst/>
              <a:ahLst/>
              <a:cxnLst/>
              <a:rect l="l" t="t" r="r" b="b"/>
              <a:pathLst>
                <a:path w="55963" h="29653" extrusionOk="0">
                  <a:moveTo>
                    <a:pt x="4971" y="1"/>
                  </a:moveTo>
                  <a:lnTo>
                    <a:pt x="4442" y="487"/>
                  </a:lnTo>
                  <a:lnTo>
                    <a:pt x="1" y="4484"/>
                  </a:lnTo>
                  <a:lnTo>
                    <a:pt x="85" y="4759"/>
                  </a:lnTo>
                  <a:cubicBezTo>
                    <a:pt x="1143" y="8143"/>
                    <a:pt x="2877" y="11612"/>
                    <a:pt x="4146" y="13917"/>
                  </a:cubicBezTo>
                  <a:lnTo>
                    <a:pt x="4421" y="14403"/>
                  </a:lnTo>
                  <a:lnTo>
                    <a:pt x="6261" y="12754"/>
                  </a:lnTo>
                  <a:cubicBezTo>
                    <a:pt x="6324" y="12881"/>
                    <a:pt x="6388" y="13008"/>
                    <a:pt x="6451" y="13135"/>
                  </a:cubicBezTo>
                  <a:cubicBezTo>
                    <a:pt x="11062" y="20473"/>
                    <a:pt x="17555" y="25824"/>
                    <a:pt x="25253" y="28658"/>
                  </a:cubicBezTo>
                  <a:lnTo>
                    <a:pt x="27982" y="29652"/>
                  </a:lnTo>
                  <a:lnTo>
                    <a:pt x="30731" y="28658"/>
                  </a:lnTo>
                  <a:cubicBezTo>
                    <a:pt x="38429" y="25824"/>
                    <a:pt x="44922" y="20473"/>
                    <a:pt x="49512" y="13135"/>
                  </a:cubicBezTo>
                  <a:cubicBezTo>
                    <a:pt x="49575" y="13029"/>
                    <a:pt x="49660" y="12881"/>
                    <a:pt x="49723" y="12754"/>
                  </a:cubicBezTo>
                  <a:lnTo>
                    <a:pt x="51542" y="14403"/>
                  </a:lnTo>
                  <a:lnTo>
                    <a:pt x="51817" y="13917"/>
                  </a:lnTo>
                  <a:cubicBezTo>
                    <a:pt x="53086" y="11633"/>
                    <a:pt x="54820" y="8186"/>
                    <a:pt x="55878" y="4738"/>
                  </a:cubicBezTo>
                  <a:lnTo>
                    <a:pt x="55962" y="4484"/>
                  </a:lnTo>
                  <a:lnTo>
                    <a:pt x="51013" y="1"/>
                  </a:lnTo>
                  <a:lnTo>
                    <a:pt x="50823" y="678"/>
                  </a:lnTo>
                  <a:cubicBezTo>
                    <a:pt x="50590" y="1502"/>
                    <a:pt x="50315" y="2285"/>
                    <a:pt x="50040" y="3046"/>
                  </a:cubicBezTo>
                  <a:lnTo>
                    <a:pt x="48264" y="1439"/>
                  </a:lnTo>
                  <a:lnTo>
                    <a:pt x="48052" y="2095"/>
                  </a:lnTo>
                  <a:cubicBezTo>
                    <a:pt x="47101" y="4886"/>
                    <a:pt x="45874" y="7530"/>
                    <a:pt x="44372" y="9899"/>
                  </a:cubicBezTo>
                  <a:cubicBezTo>
                    <a:pt x="40523" y="16095"/>
                    <a:pt x="35067" y="20600"/>
                    <a:pt x="28637" y="22948"/>
                  </a:cubicBezTo>
                  <a:cubicBezTo>
                    <a:pt x="28637" y="22948"/>
                    <a:pt x="28172" y="23117"/>
                    <a:pt x="27982" y="23181"/>
                  </a:cubicBezTo>
                  <a:cubicBezTo>
                    <a:pt x="27791" y="23117"/>
                    <a:pt x="27326" y="22948"/>
                    <a:pt x="27326" y="22948"/>
                  </a:cubicBezTo>
                  <a:cubicBezTo>
                    <a:pt x="20918" y="20600"/>
                    <a:pt x="15461" y="16095"/>
                    <a:pt x="11591" y="9899"/>
                  </a:cubicBezTo>
                  <a:cubicBezTo>
                    <a:pt x="10110" y="7530"/>
                    <a:pt x="8862" y="4907"/>
                    <a:pt x="7932" y="2095"/>
                  </a:cubicBezTo>
                  <a:lnTo>
                    <a:pt x="7720" y="1439"/>
                  </a:lnTo>
                  <a:lnTo>
                    <a:pt x="7213" y="1904"/>
                  </a:lnTo>
                  <a:lnTo>
                    <a:pt x="5944" y="3025"/>
                  </a:lnTo>
                  <a:cubicBezTo>
                    <a:pt x="5669" y="2285"/>
                    <a:pt x="5394" y="1502"/>
                    <a:pt x="5161" y="67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2"/>
            <p:cNvSpPr/>
            <p:nvPr/>
          </p:nvSpPr>
          <p:spPr>
            <a:xfrm>
              <a:off x="2026300" y="2241775"/>
              <a:ext cx="25400" cy="44450"/>
            </a:xfrm>
            <a:custGeom>
              <a:avLst/>
              <a:gdLst/>
              <a:ahLst/>
              <a:cxnLst/>
              <a:rect l="l" t="t" r="r" b="b"/>
              <a:pathLst>
                <a:path w="1016" h="1778" extrusionOk="0">
                  <a:moveTo>
                    <a:pt x="973" y="1"/>
                  </a:moveTo>
                  <a:cubicBezTo>
                    <a:pt x="656" y="170"/>
                    <a:pt x="381" y="424"/>
                    <a:pt x="212" y="741"/>
                  </a:cubicBezTo>
                  <a:cubicBezTo>
                    <a:pt x="64" y="995"/>
                    <a:pt x="0" y="1269"/>
                    <a:pt x="0" y="1566"/>
                  </a:cubicBezTo>
                  <a:cubicBezTo>
                    <a:pt x="0" y="1629"/>
                    <a:pt x="22" y="1714"/>
                    <a:pt x="22" y="1777"/>
                  </a:cubicBezTo>
                  <a:cubicBezTo>
                    <a:pt x="170" y="1650"/>
                    <a:pt x="339" y="1544"/>
                    <a:pt x="508" y="1481"/>
                  </a:cubicBezTo>
                  <a:cubicBezTo>
                    <a:pt x="635" y="1354"/>
                    <a:pt x="741" y="1206"/>
                    <a:pt x="825" y="1058"/>
                  </a:cubicBezTo>
                  <a:cubicBezTo>
                    <a:pt x="931" y="825"/>
                    <a:pt x="1016" y="529"/>
                    <a:pt x="1016" y="233"/>
                  </a:cubicBezTo>
                  <a:cubicBezTo>
                    <a:pt x="1016" y="170"/>
                    <a:pt x="994" y="64"/>
                    <a:pt x="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2"/>
            <p:cNvSpPr/>
            <p:nvPr/>
          </p:nvSpPr>
          <p:spPr>
            <a:xfrm>
              <a:off x="1943275" y="2386850"/>
              <a:ext cx="50800" cy="18125"/>
            </a:xfrm>
            <a:custGeom>
              <a:avLst/>
              <a:gdLst/>
              <a:ahLst/>
              <a:cxnLst/>
              <a:rect l="l" t="t" r="r" b="b"/>
              <a:pathLst>
                <a:path w="2032" h="725" extrusionOk="0">
                  <a:moveTo>
                    <a:pt x="1200" y="1"/>
                  </a:moveTo>
                  <a:cubicBezTo>
                    <a:pt x="1125" y="1"/>
                    <a:pt x="1050" y="5"/>
                    <a:pt x="974" y="14"/>
                  </a:cubicBezTo>
                  <a:cubicBezTo>
                    <a:pt x="614" y="77"/>
                    <a:pt x="297" y="267"/>
                    <a:pt x="1" y="521"/>
                  </a:cubicBezTo>
                  <a:cubicBezTo>
                    <a:pt x="289" y="657"/>
                    <a:pt x="576" y="724"/>
                    <a:pt x="864" y="724"/>
                  </a:cubicBezTo>
                  <a:cubicBezTo>
                    <a:pt x="936" y="724"/>
                    <a:pt x="1008" y="720"/>
                    <a:pt x="1080" y="712"/>
                  </a:cubicBezTo>
                  <a:cubicBezTo>
                    <a:pt x="1460" y="648"/>
                    <a:pt x="1777" y="479"/>
                    <a:pt x="2031" y="204"/>
                  </a:cubicBezTo>
                  <a:cubicBezTo>
                    <a:pt x="1777" y="69"/>
                    <a:pt x="1497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2"/>
            <p:cNvSpPr/>
            <p:nvPr/>
          </p:nvSpPr>
          <p:spPr>
            <a:xfrm>
              <a:off x="1923725" y="2359150"/>
              <a:ext cx="27000" cy="41800"/>
            </a:xfrm>
            <a:custGeom>
              <a:avLst/>
              <a:gdLst/>
              <a:ahLst/>
              <a:cxnLst/>
              <a:rect l="l" t="t" r="r" b="b"/>
              <a:pathLst>
                <a:path w="1080" h="1672" extrusionOk="0">
                  <a:moveTo>
                    <a:pt x="1058" y="1"/>
                  </a:moveTo>
                  <a:cubicBezTo>
                    <a:pt x="719" y="149"/>
                    <a:pt x="445" y="360"/>
                    <a:pt x="254" y="656"/>
                  </a:cubicBezTo>
                  <a:cubicBezTo>
                    <a:pt x="85" y="931"/>
                    <a:pt x="0" y="1249"/>
                    <a:pt x="0" y="1587"/>
                  </a:cubicBezTo>
                  <a:cubicBezTo>
                    <a:pt x="0" y="1629"/>
                    <a:pt x="0" y="1650"/>
                    <a:pt x="0" y="1671"/>
                  </a:cubicBezTo>
                  <a:cubicBezTo>
                    <a:pt x="339" y="1545"/>
                    <a:pt x="635" y="1333"/>
                    <a:pt x="804" y="1016"/>
                  </a:cubicBezTo>
                  <a:cubicBezTo>
                    <a:pt x="973" y="741"/>
                    <a:pt x="1079" y="445"/>
                    <a:pt x="1079" y="106"/>
                  </a:cubicBezTo>
                  <a:cubicBezTo>
                    <a:pt x="1079" y="64"/>
                    <a:pt x="1058" y="43"/>
                    <a:pt x="1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2"/>
            <p:cNvSpPr/>
            <p:nvPr/>
          </p:nvSpPr>
          <p:spPr>
            <a:xfrm>
              <a:off x="1954400" y="2339075"/>
              <a:ext cx="19050" cy="43900"/>
            </a:xfrm>
            <a:custGeom>
              <a:avLst/>
              <a:gdLst/>
              <a:ahLst/>
              <a:cxnLst/>
              <a:rect l="l" t="t" r="r" b="b"/>
              <a:pathLst>
                <a:path w="762" h="1756" extrusionOk="0">
                  <a:moveTo>
                    <a:pt x="656" y="0"/>
                  </a:moveTo>
                  <a:cubicBezTo>
                    <a:pt x="423" y="169"/>
                    <a:pt x="254" y="360"/>
                    <a:pt x="127" y="571"/>
                  </a:cubicBezTo>
                  <a:cubicBezTo>
                    <a:pt x="190" y="973"/>
                    <a:pt x="148" y="1375"/>
                    <a:pt x="0" y="1713"/>
                  </a:cubicBezTo>
                  <a:cubicBezTo>
                    <a:pt x="0" y="1713"/>
                    <a:pt x="0" y="1734"/>
                    <a:pt x="0" y="1755"/>
                  </a:cubicBezTo>
                  <a:cubicBezTo>
                    <a:pt x="85" y="1734"/>
                    <a:pt x="148" y="1692"/>
                    <a:pt x="233" y="1671"/>
                  </a:cubicBezTo>
                  <a:cubicBezTo>
                    <a:pt x="423" y="1480"/>
                    <a:pt x="571" y="1290"/>
                    <a:pt x="656" y="1036"/>
                  </a:cubicBezTo>
                  <a:cubicBezTo>
                    <a:pt x="719" y="867"/>
                    <a:pt x="761" y="677"/>
                    <a:pt x="761" y="486"/>
                  </a:cubicBezTo>
                  <a:cubicBezTo>
                    <a:pt x="761" y="338"/>
                    <a:pt x="698" y="169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2"/>
            <p:cNvSpPr/>
            <p:nvPr/>
          </p:nvSpPr>
          <p:spPr>
            <a:xfrm>
              <a:off x="1977125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381" y="0"/>
                  </a:moveTo>
                  <a:cubicBezTo>
                    <a:pt x="191" y="212"/>
                    <a:pt x="64" y="423"/>
                    <a:pt x="0" y="677"/>
                  </a:cubicBezTo>
                  <a:cubicBezTo>
                    <a:pt x="149" y="1058"/>
                    <a:pt x="191" y="1438"/>
                    <a:pt x="127" y="1819"/>
                  </a:cubicBezTo>
                  <a:cubicBezTo>
                    <a:pt x="127" y="1819"/>
                    <a:pt x="149" y="1840"/>
                    <a:pt x="149" y="1861"/>
                  </a:cubicBezTo>
                  <a:cubicBezTo>
                    <a:pt x="212" y="1819"/>
                    <a:pt x="297" y="1756"/>
                    <a:pt x="360" y="1713"/>
                  </a:cubicBezTo>
                  <a:cubicBezTo>
                    <a:pt x="508" y="1502"/>
                    <a:pt x="614" y="1269"/>
                    <a:pt x="614" y="994"/>
                  </a:cubicBezTo>
                  <a:cubicBezTo>
                    <a:pt x="635" y="952"/>
                    <a:pt x="635" y="910"/>
                    <a:pt x="635" y="867"/>
                  </a:cubicBezTo>
                  <a:cubicBezTo>
                    <a:pt x="635" y="550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2"/>
            <p:cNvSpPr/>
            <p:nvPr/>
          </p:nvSpPr>
          <p:spPr>
            <a:xfrm>
              <a:off x="1990875" y="2287250"/>
              <a:ext cx="16950" cy="46550"/>
            </a:xfrm>
            <a:custGeom>
              <a:avLst/>
              <a:gdLst/>
              <a:ahLst/>
              <a:cxnLst/>
              <a:rect l="l" t="t" r="r" b="b"/>
              <a:pathLst>
                <a:path w="678" h="1862" extrusionOk="0">
                  <a:moveTo>
                    <a:pt x="170" y="0"/>
                  </a:moveTo>
                  <a:cubicBezTo>
                    <a:pt x="64" y="233"/>
                    <a:pt x="0" y="466"/>
                    <a:pt x="0" y="719"/>
                  </a:cubicBezTo>
                  <a:cubicBezTo>
                    <a:pt x="191" y="1079"/>
                    <a:pt x="339" y="1439"/>
                    <a:pt x="360" y="1819"/>
                  </a:cubicBezTo>
                  <a:cubicBezTo>
                    <a:pt x="381" y="1819"/>
                    <a:pt x="381" y="1840"/>
                    <a:pt x="402" y="1862"/>
                  </a:cubicBezTo>
                  <a:cubicBezTo>
                    <a:pt x="445" y="1798"/>
                    <a:pt x="508" y="1735"/>
                    <a:pt x="571" y="1671"/>
                  </a:cubicBezTo>
                  <a:cubicBezTo>
                    <a:pt x="635" y="1502"/>
                    <a:pt x="677" y="1333"/>
                    <a:pt x="677" y="1142"/>
                  </a:cubicBezTo>
                  <a:cubicBezTo>
                    <a:pt x="677" y="1079"/>
                    <a:pt x="677" y="994"/>
                    <a:pt x="656" y="910"/>
                  </a:cubicBezTo>
                  <a:cubicBezTo>
                    <a:pt x="614" y="571"/>
                    <a:pt x="423" y="254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2"/>
            <p:cNvSpPr/>
            <p:nvPr/>
          </p:nvSpPr>
          <p:spPr>
            <a:xfrm>
              <a:off x="1996150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64" y="0"/>
                  </a:moveTo>
                  <a:cubicBezTo>
                    <a:pt x="43" y="148"/>
                    <a:pt x="1" y="275"/>
                    <a:pt x="1" y="402"/>
                  </a:cubicBezTo>
                  <a:cubicBezTo>
                    <a:pt x="1" y="529"/>
                    <a:pt x="22" y="635"/>
                    <a:pt x="43" y="762"/>
                  </a:cubicBezTo>
                  <a:cubicBezTo>
                    <a:pt x="360" y="1036"/>
                    <a:pt x="572" y="1375"/>
                    <a:pt x="678" y="1713"/>
                  </a:cubicBezTo>
                  <a:cubicBezTo>
                    <a:pt x="699" y="1734"/>
                    <a:pt x="720" y="1734"/>
                    <a:pt x="720" y="1756"/>
                  </a:cubicBezTo>
                  <a:cubicBezTo>
                    <a:pt x="762" y="1671"/>
                    <a:pt x="805" y="1608"/>
                    <a:pt x="868" y="1523"/>
                  </a:cubicBezTo>
                  <a:cubicBezTo>
                    <a:pt x="868" y="1481"/>
                    <a:pt x="868" y="1459"/>
                    <a:pt x="868" y="1417"/>
                  </a:cubicBezTo>
                  <a:cubicBezTo>
                    <a:pt x="868" y="1206"/>
                    <a:pt x="847" y="994"/>
                    <a:pt x="762" y="783"/>
                  </a:cubicBezTo>
                  <a:cubicBezTo>
                    <a:pt x="635" y="465"/>
                    <a:pt x="382" y="21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19935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0" y="1"/>
                  </a:moveTo>
                  <a:cubicBezTo>
                    <a:pt x="0" y="297"/>
                    <a:pt x="42" y="530"/>
                    <a:pt x="169" y="783"/>
                  </a:cubicBezTo>
                  <a:cubicBezTo>
                    <a:pt x="529" y="953"/>
                    <a:pt x="825" y="1249"/>
                    <a:pt x="1015" y="1566"/>
                  </a:cubicBezTo>
                  <a:lnTo>
                    <a:pt x="1058" y="1566"/>
                  </a:lnTo>
                  <a:cubicBezTo>
                    <a:pt x="1079" y="1481"/>
                    <a:pt x="1100" y="1397"/>
                    <a:pt x="1142" y="1333"/>
                  </a:cubicBezTo>
                  <a:cubicBezTo>
                    <a:pt x="1100" y="1058"/>
                    <a:pt x="1015" y="826"/>
                    <a:pt x="867" y="614"/>
                  </a:cubicBezTo>
                  <a:cubicBezTo>
                    <a:pt x="656" y="339"/>
                    <a:pt x="339" y="14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1983475" y="2202650"/>
              <a:ext cx="34375" cy="31750"/>
            </a:xfrm>
            <a:custGeom>
              <a:avLst/>
              <a:gdLst/>
              <a:ahLst/>
              <a:cxnLst/>
              <a:rect l="l" t="t" r="r" b="b"/>
              <a:pathLst>
                <a:path w="1375" h="1270" extrusionOk="0">
                  <a:moveTo>
                    <a:pt x="0" y="0"/>
                  </a:moveTo>
                  <a:cubicBezTo>
                    <a:pt x="85" y="254"/>
                    <a:pt x="169" y="487"/>
                    <a:pt x="339" y="677"/>
                  </a:cubicBezTo>
                  <a:cubicBezTo>
                    <a:pt x="719" y="804"/>
                    <a:pt x="1058" y="994"/>
                    <a:pt x="1312" y="1248"/>
                  </a:cubicBezTo>
                  <a:cubicBezTo>
                    <a:pt x="1333" y="1269"/>
                    <a:pt x="1354" y="1269"/>
                    <a:pt x="1375" y="1269"/>
                  </a:cubicBezTo>
                  <a:cubicBezTo>
                    <a:pt x="1375" y="1185"/>
                    <a:pt x="1375" y="1100"/>
                    <a:pt x="1375" y="1037"/>
                  </a:cubicBezTo>
                  <a:cubicBezTo>
                    <a:pt x="1290" y="783"/>
                    <a:pt x="1142" y="550"/>
                    <a:pt x="952" y="381"/>
                  </a:cubicBezTo>
                  <a:cubicBezTo>
                    <a:pt x="677" y="170"/>
                    <a:pt x="381" y="4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196655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74" y="1"/>
                  </a:moveTo>
                  <a:cubicBezTo>
                    <a:pt x="117" y="1"/>
                    <a:pt x="59" y="2"/>
                    <a:pt x="1" y="6"/>
                  </a:cubicBezTo>
                  <a:cubicBezTo>
                    <a:pt x="127" y="259"/>
                    <a:pt x="297" y="471"/>
                    <a:pt x="508" y="619"/>
                  </a:cubicBezTo>
                  <a:cubicBezTo>
                    <a:pt x="931" y="640"/>
                    <a:pt x="1269" y="746"/>
                    <a:pt x="1608" y="957"/>
                  </a:cubicBezTo>
                  <a:lnTo>
                    <a:pt x="1629" y="957"/>
                  </a:lnTo>
                  <a:cubicBezTo>
                    <a:pt x="1608" y="873"/>
                    <a:pt x="1608" y="788"/>
                    <a:pt x="1587" y="704"/>
                  </a:cubicBezTo>
                  <a:cubicBezTo>
                    <a:pt x="1439" y="471"/>
                    <a:pt x="1248" y="302"/>
                    <a:pt x="1037" y="196"/>
                  </a:cubicBezTo>
                  <a:cubicBezTo>
                    <a:pt x="769" y="53"/>
                    <a:pt x="48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2"/>
            <p:cNvSpPr/>
            <p:nvPr/>
          </p:nvSpPr>
          <p:spPr>
            <a:xfrm>
              <a:off x="1975000" y="2359300"/>
              <a:ext cx="46575" cy="21550"/>
            </a:xfrm>
            <a:custGeom>
              <a:avLst/>
              <a:gdLst/>
              <a:ahLst/>
              <a:cxnLst/>
              <a:rect l="l" t="t" r="r" b="b"/>
              <a:pathLst>
                <a:path w="1863" h="862" extrusionOk="0">
                  <a:moveTo>
                    <a:pt x="1374" y="1"/>
                  </a:moveTo>
                  <a:cubicBezTo>
                    <a:pt x="1161" y="1"/>
                    <a:pt x="955" y="37"/>
                    <a:pt x="762" y="122"/>
                  </a:cubicBezTo>
                  <a:cubicBezTo>
                    <a:pt x="466" y="248"/>
                    <a:pt x="212" y="502"/>
                    <a:pt x="1" y="777"/>
                  </a:cubicBezTo>
                  <a:cubicBezTo>
                    <a:pt x="191" y="777"/>
                    <a:pt x="382" y="820"/>
                    <a:pt x="551" y="862"/>
                  </a:cubicBezTo>
                  <a:cubicBezTo>
                    <a:pt x="720" y="862"/>
                    <a:pt x="868" y="820"/>
                    <a:pt x="1037" y="756"/>
                  </a:cubicBezTo>
                  <a:cubicBezTo>
                    <a:pt x="1376" y="629"/>
                    <a:pt x="1651" y="375"/>
                    <a:pt x="1862" y="58"/>
                  </a:cubicBezTo>
                  <a:cubicBezTo>
                    <a:pt x="1698" y="22"/>
                    <a:pt x="15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2"/>
            <p:cNvSpPr/>
            <p:nvPr/>
          </p:nvSpPr>
          <p:spPr>
            <a:xfrm>
              <a:off x="1999325" y="2323200"/>
              <a:ext cx="41800" cy="29100"/>
            </a:xfrm>
            <a:custGeom>
              <a:avLst/>
              <a:gdLst/>
              <a:ahLst/>
              <a:cxnLst/>
              <a:rect l="l" t="t" r="r" b="b"/>
              <a:pathLst>
                <a:path w="1672" h="1164" extrusionOk="0">
                  <a:moveTo>
                    <a:pt x="1672" y="1"/>
                  </a:moveTo>
                  <a:cubicBezTo>
                    <a:pt x="1270" y="1"/>
                    <a:pt x="910" y="106"/>
                    <a:pt x="614" y="318"/>
                  </a:cubicBezTo>
                  <a:cubicBezTo>
                    <a:pt x="339" y="529"/>
                    <a:pt x="128" y="825"/>
                    <a:pt x="1" y="1164"/>
                  </a:cubicBezTo>
                  <a:cubicBezTo>
                    <a:pt x="140" y="1133"/>
                    <a:pt x="279" y="1113"/>
                    <a:pt x="419" y="1113"/>
                  </a:cubicBezTo>
                  <a:cubicBezTo>
                    <a:pt x="470" y="1113"/>
                    <a:pt x="521" y="1116"/>
                    <a:pt x="572" y="1121"/>
                  </a:cubicBezTo>
                  <a:cubicBezTo>
                    <a:pt x="741" y="1058"/>
                    <a:pt x="889" y="995"/>
                    <a:pt x="1037" y="910"/>
                  </a:cubicBezTo>
                  <a:cubicBezTo>
                    <a:pt x="1333" y="698"/>
                    <a:pt x="1524" y="381"/>
                    <a:pt x="1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2"/>
            <p:cNvSpPr/>
            <p:nvPr/>
          </p:nvSpPr>
          <p:spPr>
            <a:xfrm>
              <a:off x="2017300" y="2283025"/>
              <a:ext cx="32825" cy="38075"/>
            </a:xfrm>
            <a:custGeom>
              <a:avLst/>
              <a:gdLst/>
              <a:ahLst/>
              <a:cxnLst/>
              <a:rect l="l" t="t" r="r" b="b"/>
              <a:pathLst>
                <a:path w="1313" h="1523" extrusionOk="0">
                  <a:moveTo>
                    <a:pt x="1312" y="0"/>
                  </a:moveTo>
                  <a:lnTo>
                    <a:pt x="1312" y="0"/>
                  </a:lnTo>
                  <a:cubicBezTo>
                    <a:pt x="974" y="106"/>
                    <a:pt x="635" y="275"/>
                    <a:pt x="382" y="550"/>
                  </a:cubicBezTo>
                  <a:cubicBezTo>
                    <a:pt x="170" y="825"/>
                    <a:pt x="43" y="1163"/>
                    <a:pt x="1" y="1523"/>
                  </a:cubicBezTo>
                  <a:cubicBezTo>
                    <a:pt x="170" y="1438"/>
                    <a:pt x="339" y="1375"/>
                    <a:pt x="530" y="1354"/>
                  </a:cubicBezTo>
                  <a:cubicBezTo>
                    <a:pt x="678" y="1248"/>
                    <a:pt x="826" y="1142"/>
                    <a:pt x="931" y="1015"/>
                  </a:cubicBezTo>
                  <a:cubicBezTo>
                    <a:pt x="1164" y="740"/>
                    <a:pt x="1270" y="402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2"/>
            <p:cNvSpPr/>
            <p:nvPr/>
          </p:nvSpPr>
          <p:spPr>
            <a:xfrm>
              <a:off x="2025250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656" y="0"/>
                  </a:moveTo>
                  <a:cubicBezTo>
                    <a:pt x="360" y="254"/>
                    <a:pt x="148" y="550"/>
                    <a:pt x="64" y="909"/>
                  </a:cubicBezTo>
                  <a:cubicBezTo>
                    <a:pt x="21" y="1057"/>
                    <a:pt x="0" y="1184"/>
                    <a:pt x="0" y="1332"/>
                  </a:cubicBezTo>
                  <a:cubicBezTo>
                    <a:pt x="0" y="1544"/>
                    <a:pt x="64" y="1734"/>
                    <a:pt x="148" y="1967"/>
                  </a:cubicBezTo>
                  <a:cubicBezTo>
                    <a:pt x="254" y="1798"/>
                    <a:pt x="381" y="1671"/>
                    <a:pt x="550" y="1565"/>
                  </a:cubicBezTo>
                  <a:cubicBezTo>
                    <a:pt x="635" y="1417"/>
                    <a:pt x="719" y="1248"/>
                    <a:pt x="761" y="1079"/>
                  </a:cubicBezTo>
                  <a:cubicBezTo>
                    <a:pt x="783" y="952"/>
                    <a:pt x="804" y="825"/>
                    <a:pt x="804" y="677"/>
                  </a:cubicBezTo>
                  <a:cubicBezTo>
                    <a:pt x="804" y="465"/>
                    <a:pt x="740" y="233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2"/>
            <p:cNvSpPr/>
            <p:nvPr/>
          </p:nvSpPr>
          <p:spPr>
            <a:xfrm>
              <a:off x="2013600" y="2164050"/>
              <a:ext cx="18000" cy="50250"/>
            </a:xfrm>
            <a:custGeom>
              <a:avLst/>
              <a:gdLst/>
              <a:ahLst/>
              <a:cxnLst/>
              <a:rect l="l" t="t" r="r" b="b"/>
              <a:pathLst>
                <a:path w="720" h="2010" extrusionOk="0">
                  <a:moveTo>
                    <a:pt x="360" y="1"/>
                  </a:moveTo>
                  <a:cubicBezTo>
                    <a:pt x="149" y="318"/>
                    <a:pt x="1" y="656"/>
                    <a:pt x="1" y="1016"/>
                  </a:cubicBezTo>
                  <a:lnTo>
                    <a:pt x="1" y="1037"/>
                  </a:lnTo>
                  <a:cubicBezTo>
                    <a:pt x="1" y="1375"/>
                    <a:pt x="128" y="1693"/>
                    <a:pt x="318" y="2010"/>
                  </a:cubicBezTo>
                  <a:cubicBezTo>
                    <a:pt x="403" y="1841"/>
                    <a:pt x="508" y="1671"/>
                    <a:pt x="614" y="1523"/>
                  </a:cubicBezTo>
                  <a:cubicBezTo>
                    <a:pt x="678" y="1375"/>
                    <a:pt x="720" y="1206"/>
                    <a:pt x="720" y="1016"/>
                  </a:cubicBezTo>
                  <a:cubicBezTo>
                    <a:pt x="720" y="656"/>
                    <a:pt x="572" y="318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2"/>
            <p:cNvSpPr/>
            <p:nvPr/>
          </p:nvSpPr>
          <p:spPr>
            <a:xfrm>
              <a:off x="199245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128" y="1"/>
                  </a:moveTo>
                  <a:cubicBezTo>
                    <a:pt x="43" y="212"/>
                    <a:pt x="1" y="445"/>
                    <a:pt x="1" y="677"/>
                  </a:cubicBezTo>
                  <a:cubicBezTo>
                    <a:pt x="1" y="825"/>
                    <a:pt x="22" y="952"/>
                    <a:pt x="43" y="1079"/>
                  </a:cubicBezTo>
                  <a:cubicBezTo>
                    <a:pt x="85" y="1396"/>
                    <a:pt x="297" y="1693"/>
                    <a:pt x="572" y="1946"/>
                  </a:cubicBezTo>
                  <a:cubicBezTo>
                    <a:pt x="593" y="1756"/>
                    <a:pt x="656" y="1587"/>
                    <a:pt x="741" y="1396"/>
                  </a:cubicBezTo>
                  <a:cubicBezTo>
                    <a:pt x="762" y="1354"/>
                    <a:pt x="762" y="1333"/>
                    <a:pt x="762" y="1291"/>
                  </a:cubicBezTo>
                  <a:cubicBezTo>
                    <a:pt x="762" y="1164"/>
                    <a:pt x="741" y="1037"/>
                    <a:pt x="720" y="910"/>
                  </a:cubicBezTo>
                  <a:cubicBezTo>
                    <a:pt x="635" y="550"/>
                    <a:pt x="403" y="254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2"/>
            <p:cNvSpPr/>
            <p:nvPr/>
          </p:nvSpPr>
          <p:spPr>
            <a:xfrm>
              <a:off x="1944350" y="2156450"/>
              <a:ext cx="46025" cy="16625"/>
            </a:xfrm>
            <a:custGeom>
              <a:avLst/>
              <a:gdLst/>
              <a:ahLst/>
              <a:cxnLst/>
              <a:rect l="l" t="t" r="r" b="b"/>
              <a:pathLst>
                <a:path w="1841" h="665" extrusionOk="0">
                  <a:moveTo>
                    <a:pt x="643" y="0"/>
                  </a:moveTo>
                  <a:cubicBezTo>
                    <a:pt x="432" y="0"/>
                    <a:pt x="216" y="38"/>
                    <a:pt x="0" y="114"/>
                  </a:cubicBezTo>
                  <a:cubicBezTo>
                    <a:pt x="191" y="326"/>
                    <a:pt x="402" y="474"/>
                    <a:pt x="614" y="601"/>
                  </a:cubicBezTo>
                  <a:cubicBezTo>
                    <a:pt x="783" y="567"/>
                    <a:pt x="949" y="550"/>
                    <a:pt x="1110" y="550"/>
                  </a:cubicBezTo>
                  <a:cubicBezTo>
                    <a:pt x="1351" y="550"/>
                    <a:pt x="1582" y="588"/>
                    <a:pt x="1798" y="664"/>
                  </a:cubicBezTo>
                  <a:cubicBezTo>
                    <a:pt x="1819" y="664"/>
                    <a:pt x="1819" y="664"/>
                    <a:pt x="1840" y="643"/>
                  </a:cubicBezTo>
                  <a:cubicBezTo>
                    <a:pt x="1798" y="580"/>
                    <a:pt x="1777" y="495"/>
                    <a:pt x="1734" y="410"/>
                  </a:cubicBezTo>
                  <a:cubicBezTo>
                    <a:pt x="1544" y="241"/>
                    <a:pt x="1311" y="114"/>
                    <a:pt x="1058" y="51"/>
                  </a:cubicBezTo>
                  <a:cubicBezTo>
                    <a:pt x="922" y="17"/>
                    <a:pt x="784" y="0"/>
                    <a:pt x="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2"/>
            <p:cNvSpPr/>
            <p:nvPr/>
          </p:nvSpPr>
          <p:spPr>
            <a:xfrm>
              <a:off x="1961800" y="2107475"/>
              <a:ext cx="24350" cy="45500"/>
            </a:xfrm>
            <a:custGeom>
              <a:avLst/>
              <a:gdLst/>
              <a:ahLst/>
              <a:cxnLst/>
              <a:rect l="l" t="t" r="r" b="b"/>
              <a:pathLst>
                <a:path w="974" h="1820" extrusionOk="0">
                  <a:moveTo>
                    <a:pt x="21" y="1"/>
                  </a:moveTo>
                  <a:cubicBezTo>
                    <a:pt x="21" y="85"/>
                    <a:pt x="0" y="191"/>
                    <a:pt x="0" y="276"/>
                  </a:cubicBezTo>
                  <a:cubicBezTo>
                    <a:pt x="0" y="572"/>
                    <a:pt x="42" y="825"/>
                    <a:pt x="169" y="1079"/>
                  </a:cubicBezTo>
                  <a:cubicBezTo>
                    <a:pt x="339" y="1375"/>
                    <a:pt x="592" y="1629"/>
                    <a:pt x="910" y="1819"/>
                  </a:cubicBezTo>
                  <a:cubicBezTo>
                    <a:pt x="910" y="1608"/>
                    <a:pt x="931" y="1418"/>
                    <a:pt x="973" y="1227"/>
                  </a:cubicBezTo>
                  <a:cubicBezTo>
                    <a:pt x="931" y="1058"/>
                    <a:pt x="888" y="910"/>
                    <a:pt x="804" y="762"/>
                  </a:cubicBezTo>
                  <a:cubicBezTo>
                    <a:pt x="656" y="424"/>
                    <a:pt x="360" y="19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2"/>
            <p:cNvSpPr/>
            <p:nvPr/>
          </p:nvSpPr>
          <p:spPr>
            <a:xfrm>
              <a:off x="1926900" y="2117000"/>
              <a:ext cx="38625" cy="30150"/>
            </a:xfrm>
            <a:custGeom>
              <a:avLst/>
              <a:gdLst/>
              <a:ahLst/>
              <a:cxnLst/>
              <a:rect l="l" t="t" r="r" b="b"/>
              <a:pathLst>
                <a:path w="1545" h="1206" extrusionOk="0">
                  <a:moveTo>
                    <a:pt x="0" y="0"/>
                  </a:moveTo>
                  <a:cubicBezTo>
                    <a:pt x="127" y="360"/>
                    <a:pt x="339" y="677"/>
                    <a:pt x="614" y="889"/>
                  </a:cubicBezTo>
                  <a:cubicBezTo>
                    <a:pt x="867" y="1079"/>
                    <a:pt x="1206" y="1185"/>
                    <a:pt x="1544" y="1206"/>
                  </a:cubicBezTo>
                  <a:cubicBezTo>
                    <a:pt x="1438" y="1100"/>
                    <a:pt x="1354" y="973"/>
                    <a:pt x="1290" y="825"/>
                  </a:cubicBezTo>
                  <a:cubicBezTo>
                    <a:pt x="1206" y="698"/>
                    <a:pt x="1164" y="571"/>
                    <a:pt x="1121" y="423"/>
                  </a:cubicBezTo>
                  <a:cubicBezTo>
                    <a:pt x="1100" y="381"/>
                    <a:pt x="1058" y="360"/>
                    <a:pt x="1015" y="318"/>
                  </a:cubicBezTo>
                  <a:cubicBezTo>
                    <a:pt x="719" y="106"/>
                    <a:pt x="38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2"/>
            <p:cNvSpPr/>
            <p:nvPr/>
          </p:nvSpPr>
          <p:spPr>
            <a:xfrm>
              <a:off x="1816400" y="2077350"/>
              <a:ext cx="115800" cy="366950"/>
            </a:xfrm>
            <a:custGeom>
              <a:avLst/>
              <a:gdLst/>
              <a:ahLst/>
              <a:cxnLst/>
              <a:rect l="l" t="t" r="r" b="b"/>
              <a:pathLst>
                <a:path w="4632" h="14678" extrusionOk="0">
                  <a:moveTo>
                    <a:pt x="2327" y="0"/>
                  </a:moveTo>
                  <a:lnTo>
                    <a:pt x="2178" y="317"/>
                  </a:lnTo>
                  <a:cubicBezTo>
                    <a:pt x="1629" y="1438"/>
                    <a:pt x="1544" y="2559"/>
                    <a:pt x="1544" y="3511"/>
                  </a:cubicBezTo>
                  <a:lnTo>
                    <a:pt x="1544" y="10511"/>
                  </a:lnTo>
                  <a:lnTo>
                    <a:pt x="994" y="10511"/>
                  </a:lnTo>
                  <a:cubicBezTo>
                    <a:pt x="846" y="10511"/>
                    <a:pt x="867" y="10427"/>
                    <a:pt x="909" y="10342"/>
                  </a:cubicBezTo>
                  <a:cubicBezTo>
                    <a:pt x="909" y="10321"/>
                    <a:pt x="952" y="10258"/>
                    <a:pt x="952" y="10194"/>
                  </a:cubicBezTo>
                  <a:cubicBezTo>
                    <a:pt x="952" y="9961"/>
                    <a:pt x="761" y="9771"/>
                    <a:pt x="550" y="9771"/>
                  </a:cubicBezTo>
                  <a:cubicBezTo>
                    <a:pt x="338" y="9771"/>
                    <a:pt x="127" y="9983"/>
                    <a:pt x="127" y="10194"/>
                  </a:cubicBezTo>
                  <a:cubicBezTo>
                    <a:pt x="127" y="10469"/>
                    <a:pt x="360" y="10786"/>
                    <a:pt x="846" y="10786"/>
                  </a:cubicBezTo>
                  <a:lnTo>
                    <a:pt x="1755" y="10786"/>
                  </a:lnTo>
                  <a:cubicBezTo>
                    <a:pt x="1629" y="11125"/>
                    <a:pt x="1544" y="11590"/>
                    <a:pt x="1544" y="12119"/>
                  </a:cubicBezTo>
                  <a:cubicBezTo>
                    <a:pt x="1544" y="12774"/>
                    <a:pt x="1671" y="13345"/>
                    <a:pt x="1882" y="13705"/>
                  </a:cubicBezTo>
                  <a:cubicBezTo>
                    <a:pt x="1184" y="13578"/>
                    <a:pt x="656" y="13409"/>
                    <a:pt x="169" y="13155"/>
                  </a:cubicBezTo>
                  <a:lnTo>
                    <a:pt x="127" y="13134"/>
                  </a:lnTo>
                  <a:lnTo>
                    <a:pt x="0" y="13430"/>
                  </a:lnTo>
                  <a:lnTo>
                    <a:pt x="21" y="13451"/>
                  </a:lnTo>
                  <a:cubicBezTo>
                    <a:pt x="465" y="13684"/>
                    <a:pt x="867" y="13789"/>
                    <a:pt x="1375" y="13916"/>
                  </a:cubicBezTo>
                  <a:cubicBezTo>
                    <a:pt x="1375" y="13916"/>
                    <a:pt x="1777" y="13980"/>
                    <a:pt x="2052" y="14022"/>
                  </a:cubicBezTo>
                  <a:cubicBezTo>
                    <a:pt x="1967" y="14086"/>
                    <a:pt x="1925" y="14191"/>
                    <a:pt x="1925" y="14297"/>
                  </a:cubicBezTo>
                  <a:cubicBezTo>
                    <a:pt x="1925" y="14509"/>
                    <a:pt x="2094" y="14678"/>
                    <a:pt x="2305" y="14678"/>
                  </a:cubicBezTo>
                  <a:cubicBezTo>
                    <a:pt x="2517" y="14678"/>
                    <a:pt x="2686" y="14509"/>
                    <a:pt x="2686" y="14297"/>
                  </a:cubicBezTo>
                  <a:cubicBezTo>
                    <a:pt x="2686" y="14191"/>
                    <a:pt x="2644" y="14086"/>
                    <a:pt x="2580" y="14022"/>
                  </a:cubicBezTo>
                  <a:cubicBezTo>
                    <a:pt x="2834" y="13980"/>
                    <a:pt x="3215" y="13916"/>
                    <a:pt x="3215" y="13916"/>
                  </a:cubicBezTo>
                  <a:cubicBezTo>
                    <a:pt x="3722" y="13789"/>
                    <a:pt x="4167" y="13684"/>
                    <a:pt x="4589" y="13451"/>
                  </a:cubicBezTo>
                  <a:lnTo>
                    <a:pt x="4632" y="13430"/>
                  </a:lnTo>
                  <a:lnTo>
                    <a:pt x="4505" y="13134"/>
                  </a:lnTo>
                  <a:lnTo>
                    <a:pt x="4463" y="13155"/>
                  </a:lnTo>
                  <a:cubicBezTo>
                    <a:pt x="3976" y="13409"/>
                    <a:pt x="3447" y="13578"/>
                    <a:pt x="2771" y="13684"/>
                  </a:cubicBezTo>
                  <a:cubicBezTo>
                    <a:pt x="2961" y="13324"/>
                    <a:pt x="3088" y="12774"/>
                    <a:pt x="3088" y="12119"/>
                  </a:cubicBezTo>
                  <a:cubicBezTo>
                    <a:pt x="3088" y="11590"/>
                    <a:pt x="3003" y="11125"/>
                    <a:pt x="2876" y="10786"/>
                  </a:cubicBezTo>
                  <a:lnTo>
                    <a:pt x="3786" y="10786"/>
                  </a:lnTo>
                  <a:cubicBezTo>
                    <a:pt x="4293" y="10786"/>
                    <a:pt x="4526" y="10490"/>
                    <a:pt x="4526" y="10194"/>
                  </a:cubicBezTo>
                  <a:cubicBezTo>
                    <a:pt x="4526" y="9983"/>
                    <a:pt x="4336" y="9771"/>
                    <a:pt x="4103" y="9771"/>
                  </a:cubicBezTo>
                  <a:cubicBezTo>
                    <a:pt x="3870" y="9771"/>
                    <a:pt x="3701" y="9961"/>
                    <a:pt x="3701" y="10194"/>
                  </a:cubicBezTo>
                  <a:cubicBezTo>
                    <a:pt x="3701" y="10258"/>
                    <a:pt x="3722" y="10321"/>
                    <a:pt x="3744" y="10342"/>
                  </a:cubicBezTo>
                  <a:cubicBezTo>
                    <a:pt x="3765" y="10427"/>
                    <a:pt x="3786" y="10511"/>
                    <a:pt x="3638" y="10511"/>
                  </a:cubicBezTo>
                  <a:lnTo>
                    <a:pt x="3088" y="10511"/>
                  </a:lnTo>
                  <a:lnTo>
                    <a:pt x="3088" y="3511"/>
                  </a:lnTo>
                  <a:cubicBezTo>
                    <a:pt x="3088" y="2559"/>
                    <a:pt x="3003" y="1438"/>
                    <a:pt x="2496" y="317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2"/>
            <p:cNvSpPr/>
            <p:nvPr/>
          </p:nvSpPr>
          <p:spPr>
            <a:xfrm>
              <a:off x="1776200" y="2339075"/>
              <a:ext cx="18525" cy="43900"/>
            </a:xfrm>
            <a:custGeom>
              <a:avLst/>
              <a:gdLst/>
              <a:ahLst/>
              <a:cxnLst/>
              <a:rect l="l" t="t" r="r" b="b"/>
              <a:pathLst>
                <a:path w="741" h="1756" extrusionOk="0">
                  <a:moveTo>
                    <a:pt x="106" y="0"/>
                  </a:moveTo>
                  <a:cubicBezTo>
                    <a:pt x="64" y="169"/>
                    <a:pt x="1" y="338"/>
                    <a:pt x="1" y="486"/>
                  </a:cubicBezTo>
                  <a:cubicBezTo>
                    <a:pt x="1" y="677"/>
                    <a:pt x="43" y="867"/>
                    <a:pt x="85" y="1036"/>
                  </a:cubicBezTo>
                  <a:cubicBezTo>
                    <a:pt x="149" y="1290"/>
                    <a:pt x="297" y="1480"/>
                    <a:pt x="487" y="1671"/>
                  </a:cubicBezTo>
                  <a:cubicBezTo>
                    <a:pt x="572" y="1692"/>
                    <a:pt x="656" y="1734"/>
                    <a:pt x="720" y="1755"/>
                  </a:cubicBezTo>
                  <a:cubicBezTo>
                    <a:pt x="720" y="1734"/>
                    <a:pt x="720" y="1713"/>
                    <a:pt x="741" y="1692"/>
                  </a:cubicBezTo>
                  <a:cubicBezTo>
                    <a:pt x="593" y="1375"/>
                    <a:pt x="529" y="973"/>
                    <a:pt x="593" y="571"/>
                  </a:cubicBezTo>
                  <a:cubicBezTo>
                    <a:pt x="466" y="360"/>
                    <a:pt x="297" y="169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2"/>
            <p:cNvSpPr/>
            <p:nvPr/>
          </p:nvSpPr>
          <p:spPr>
            <a:xfrm>
              <a:off x="174130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471" y="1"/>
                  </a:moveTo>
                  <a:cubicBezTo>
                    <a:pt x="1181" y="1"/>
                    <a:pt x="882" y="53"/>
                    <a:pt x="614" y="196"/>
                  </a:cubicBezTo>
                  <a:cubicBezTo>
                    <a:pt x="382" y="302"/>
                    <a:pt x="191" y="471"/>
                    <a:pt x="43" y="704"/>
                  </a:cubicBezTo>
                  <a:cubicBezTo>
                    <a:pt x="43" y="788"/>
                    <a:pt x="22" y="873"/>
                    <a:pt x="1" y="957"/>
                  </a:cubicBezTo>
                  <a:lnTo>
                    <a:pt x="43" y="957"/>
                  </a:lnTo>
                  <a:cubicBezTo>
                    <a:pt x="360" y="746"/>
                    <a:pt x="741" y="640"/>
                    <a:pt x="1164" y="619"/>
                  </a:cubicBezTo>
                  <a:cubicBezTo>
                    <a:pt x="1354" y="471"/>
                    <a:pt x="1524" y="259"/>
                    <a:pt x="1629" y="6"/>
                  </a:cubicBezTo>
                  <a:cubicBezTo>
                    <a:pt x="1577" y="2"/>
                    <a:pt x="1524" y="1"/>
                    <a:pt x="1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2"/>
            <p:cNvSpPr/>
            <p:nvPr/>
          </p:nvSpPr>
          <p:spPr>
            <a:xfrm>
              <a:off x="1756650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254" y="0"/>
                  </a:moveTo>
                  <a:cubicBezTo>
                    <a:pt x="85" y="275"/>
                    <a:pt x="0" y="550"/>
                    <a:pt x="0" y="867"/>
                  </a:cubicBezTo>
                  <a:cubicBezTo>
                    <a:pt x="0" y="910"/>
                    <a:pt x="0" y="952"/>
                    <a:pt x="0" y="994"/>
                  </a:cubicBezTo>
                  <a:cubicBezTo>
                    <a:pt x="21" y="1269"/>
                    <a:pt x="127" y="1502"/>
                    <a:pt x="275" y="1713"/>
                  </a:cubicBezTo>
                  <a:cubicBezTo>
                    <a:pt x="339" y="1756"/>
                    <a:pt x="402" y="1819"/>
                    <a:pt x="487" y="1861"/>
                  </a:cubicBezTo>
                  <a:cubicBezTo>
                    <a:pt x="487" y="1840"/>
                    <a:pt x="487" y="1819"/>
                    <a:pt x="508" y="1819"/>
                  </a:cubicBezTo>
                  <a:cubicBezTo>
                    <a:pt x="444" y="1438"/>
                    <a:pt x="465" y="1058"/>
                    <a:pt x="635" y="677"/>
                  </a:cubicBezTo>
                  <a:cubicBezTo>
                    <a:pt x="550" y="423"/>
                    <a:pt x="423" y="212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2"/>
            <p:cNvSpPr/>
            <p:nvPr/>
          </p:nvSpPr>
          <p:spPr>
            <a:xfrm>
              <a:off x="1740775" y="2287250"/>
              <a:ext cx="18000" cy="46550"/>
            </a:xfrm>
            <a:custGeom>
              <a:avLst/>
              <a:gdLst/>
              <a:ahLst/>
              <a:cxnLst/>
              <a:rect l="l" t="t" r="r" b="b"/>
              <a:pathLst>
                <a:path w="720" h="1862" extrusionOk="0">
                  <a:moveTo>
                    <a:pt x="508" y="0"/>
                  </a:moveTo>
                  <a:cubicBezTo>
                    <a:pt x="254" y="254"/>
                    <a:pt x="85" y="571"/>
                    <a:pt x="22" y="910"/>
                  </a:cubicBezTo>
                  <a:cubicBezTo>
                    <a:pt x="22" y="994"/>
                    <a:pt x="1" y="1079"/>
                    <a:pt x="1" y="1142"/>
                  </a:cubicBezTo>
                  <a:cubicBezTo>
                    <a:pt x="1" y="1333"/>
                    <a:pt x="43" y="1502"/>
                    <a:pt x="106" y="1671"/>
                  </a:cubicBezTo>
                  <a:cubicBezTo>
                    <a:pt x="170" y="1735"/>
                    <a:pt x="233" y="1798"/>
                    <a:pt x="297" y="1862"/>
                  </a:cubicBezTo>
                  <a:cubicBezTo>
                    <a:pt x="297" y="1840"/>
                    <a:pt x="318" y="1819"/>
                    <a:pt x="318" y="1819"/>
                  </a:cubicBezTo>
                  <a:cubicBezTo>
                    <a:pt x="339" y="1439"/>
                    <a:pt x="487" y="1079"/>
                    <a:pt x="720" y="719"/>
                  </a:cubicBezTo>
                  <a:cubicBezTo>
                    <a:pt x="720" y="466"/>
                    <a:pt x="635" y="233"/>
                    <a:pt x="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2"/>
            <p:cNvSpPr/>
            <p:nvPr/>
          </p:nvSpPr>
          <p:spPr>
            <a:xfrm>
              <a:off x="1730725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805" y="0"/>
                  </a:moveTo>
                  <a:cubicBezTo>
                    <a:pt x="508" y="212"/>
                    <a:pt x="255" y="465"/>
                    <a:pt x="128" y="783"/>
                  </a:cubicBezTo>
                  <a:cubicBezTo>
                    <a:pt x="43" y="994"/>
                    <a:pt x="1" y="1206"/>
                    <a:pt x="1" y="1417"/>
                  </a:cubicBezTo>
                  <a:cubicBezTo>
                    <a:pt x="1" y="1459"/>
                    <a:pt x="1" y="1481"/>
                    <a:pt x="22" y="1523"/>
                  </a:cubicBezTo>
                  <a:cubicBezTo>
                    <a:pt x="64" y="1608"/>
                    <a:pt x="107" y="1671"/>
                    <a:pt x="149" y="1756"/>
                  </a:cubicBezTo>
                  <a:cubicBezTo>
                    <a:pt x="170" y="1734"/>
                    <a:pt x="170" y="1734"/>
                    <a:pt x="191" y="1713"/>
                  </a:cubicBezTo>
                  <a:cubicBezTo>
                    <a:pt x="297" y="1375"/>
                    <a:pt x="530" y="1036"/>
                    <a:pt x="826" y="762"/>
                  </a:cubicBezTo>
                  <a:cubicBezTo>
                    <a:pt x="868" y="635"/>
                    <a:pt x="868" y="529"/>
                    <a:pt x="868" y="402"/>
                  </a:cubicBezTo>
                  <a:cubicBezTo>
                    <a:pt x="868" y="275"/>
                    <a:pt x="826" y="148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2"/>
            <p:cNvSpPr/>
            <p:nvPr/>
          </p:nvSpPr>
          <p:spPr>
            <a:xfrm>
              <a:off x="1730725" y="2202650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397" h="1270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037" y="43"/>
                    <a:pt x="699" y="170"/>
                    <a:pt x="445" y="381"/>
                  </a:cubicBezTo>
                  <a:cubicBezTo>
                    <a:pt x="233" y="550"/>
                    <a:pt x="85" y="762"/>
                    <a:pt x="1" y="1037"/>
                  </a:cubicBezTo>
                  <a:cubicBezTo>
                    <a:pt x="1" y="1100"/>
                    <a:pt x="22" y="1185"/>
                    <a:pt x="22" y="1269"/>
                  </a:cubicBezTo>
                  <a:cubicBezTo>
                    <a:pt x="22" y="1269"/>
                    <a:pt x="43" y="1269"/>
                    <a:pt x="64" y="1248"/>
                  </a:cubicBezTo>
                  <a:cubicBezTo>
                    <a:pt x="339" y="994"/>
                    <a:pt x="678" y="804"/>
                    <a:pt x="1079" y="677"/>
                  </a:cubicBezTo>
                  <a:cubicBezTo>
                    <a:pt x="1228" y="487"/>
                    <a:pt x="1333" y="254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2"/>
            <p:cNvSpPr/>
            <p:nvPr/>
          </p:nvSpPr>
          <p:spPr>
            <a:xfrm>
              <a:off x="17270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1143" y="1"/>
                  </a:moveTo>
                  <a:lnTo>
                    <a:pt x="1143" y="1"/>
                  </a:lnTo>
                  <a:cubicBezTo>
                    <a:pt x="783" y="149"/>
                    <a:pt x="466" y="339"/>
                    <a:pt x="276" y="614"/>
                  </a:cubicBezTo>
                  <a:cubicBezTo>
                    <a:pt x="128" y="826"/>
                    <a:pt x="43" y="1058"/>
                    <a:pt x="1" y="1333"/>
                  </a:cubicBezTo>
                  <a:cubicBezTo>
                    <a:pt x="22" y="1397"/>
                    <a:pt x="43" y="1481"/>
                    <a:pt x="64" y="1566"/>
                  </a:cubicBezTo>
                  <a:lnTo>
                    <a:pt x="107" y="1566"/>
                  </a:lnTo>
                  <a:cubicBezTo>
                    <a:pt x="318" y="1249"/>
                    <a:pt x="593" y="953"/>
                    <a:pt x="953" y="762"/>
                  </a:cubicBezTo>
                  <a:cubicBezTo>
                    <a:pt x="1079" y="530"/>
                    <a:pt x="1143" y="297"/>
                    <a:pt x="1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2"/>
            <p:cNvSpPr/>
            <p:nvPr/>
          </p:nvSpPr>
          <p:spPr>
            <a:xfrm>
              <a:off x="1698475" y="2283025"/>
              <a:ext cx="32800" cy="38075"/>
            </a:xfrm>
            <a:custGeom>
              <a:avLst/>
              <a:gdLst/>
              <a:ahLst/>
              <a:cxnLst/>
              <a:rect l="l" t="t" r="r" b="b"/>
              <a:pathLst>
                <a:path w="1312" h="1523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02"/>
                    <a:pt x="170" y="740"/>
                    <a:pt x="424" y="1015"/>
                  </a:cubicBezTo>
                  <a:cubicBezTo>
                    <a:pt x="529" y="1142"/>
                    <a:pt x="678" y="1248"/>
                    <a:pt x="826" y="1354"/>
                  </a:cubicBezTo>
                  <a:cubicBezTo>
                    <a:pt x="1016" y="1375"/>
                    <a:pt x="1164" y="1438"/>
                    <a:pt x="1312" y="1523"/>
                  </a:cubicBezTo>
                  <a:cubicBezTo>
                    <a:pt x="1270" y="1163"/>
                    <a:pt x="1164" y="825"/>
                    <a:pt x="952" y="550"/>
                  </a:cubicBezTo>
                  <a:cubicBezTo>
                    <a:pt x="720" y="275"/>
                    <a:pt x="381" y="10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2"/>
            <p:cNvSpPr/>
            <p:nvPr/>
          </p:nvSpPr>
          <p:spPr>
            <a:xfrm>
              <a:off x="1708525" y="2323200"/>
              <a:ext cx="40750" cy="29100"/>
            </a:xfrm>
            <a:custGeom>
              <a:avLst/>
              <a:gdLst/>
              <a:ahLst/>
              <a:cxnLst/>
              <a:rect l="l" t="t" r="r" b="b"/>
              <a:pathLst>
                <a:path w="1630" h="1164" extrusionOk="0">
                  <a:moveTo>
                    <a:pt x="1" y="1"/>
                  </a:moveTo>
                  <a:cubicBezTo>
                    <a:pt x="127" y="381"/>
                    <a:pt x="339" y="698"/>
                    <a:pt x="635" y="910"/>
                  </a:cubicBezTo>
                  <a:cubicBezTo>
                    <a:pt x="762" y="995"/>
                    <a:pt x="910" y="1058"/>
                    <a:pt x="1058" y="1121"/>
                  </a:cubicBezTo>
                  <a:cubicBezTo>
                    <a:pt x="1115" y="1116"/>
                    <a:pt x="1170" y="1113"/>
                    <a:pt x="1224" y="1113"/>
                  </a:cubicBezTo>
                  <a:cubicBezTo>
                    <a:pt x="1370" y="1113"/>
                    <a:pt x="1505" y="1133"/>
                    <a:pt x="1629" y="1164"/>
                  </a:cubicBezTo>
                  <a:cubicBezTo>
                    <a:pt x="1502" y="825"/>
                    <a:pt x="1312" y="529"/>
                    <a:pt x="1016" y="318"/>
                  </a:cubicBezTo>
                  <a:cubicBezTo>
                    <a:pt x="741" y="106"/>
                    <a:pt x="402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2"/>
            <p:cNvSpPr/>
            <p:nvPr/>
          </p:nvSpPr>
          <p:spPr>
            <a:xfrm>
              <a:off x="1727550" y="2359300"/>
              <a:ext cx="47100" cy="21550"/>
            </a:xfrm>
            <a:custGeom>
              <a:avLst/>
              <a:gdLst/>
              <a:ahLst/>
              <a:cxnLst/>
              <a:rect l="l" t="t" r="r" b="b"/>
              <a:pathLst>
                <a:path w="1884" h="862" extrusionOk="0">
                  <a:moveTo>
                    <a:pt x="472" y="1"/>
                  </a:moveTo>
                  <a:cubicBezTo>
                    <a:pt x="314" y="1"/>
                    <a:pt x="156" y="22"/>
                    <a:pt x="1" y="58"/>
                  </a:cubicBezTo>
                  <a:cubicBezTo>
                    <a:pt x="212" y="375"/>
                    <a:pt x="466" y="629"/>
                    <a:pt x="805" y="756"/>
                  </a:cubicBezTo>
                  <a:cubicBezTo>
                    <a:pt x="974" y="820"/>
                    <a:pt x="1143" y="862"/>
                    <a:pt x="1333" y="862"/>
                  </a:cubicBezTo>
                  <a:cubicBezTo>
                    <a:pt x="1503" y="820"/>
                    <a:pt x="1693" y="777"/>
                    <a:pt x="1883" y="777"/>
                  </a:cubicBezTo>
                  <a:cubicBezTo>
                    <a:pt x="1672" y="502"/>
                    <a:pt x="1397" y="248"/>
                    <a:pt x="1080" y="122"/>
                  </a:cubicBezTo>
                  <a:cubicBezTo>
                    <a:pt x="887" y="37"/>
                    <a:pt x="680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2"/>
            <p:cNvSpPr/>
            <p:nvPr/>
          </p:nvSpPr>
          <p:spPr>
            <a:xfrm>
              <a:off x="1754525" y="2386850"/>
              <a:ext cx="50775" cy="18075"/>
            </a:xfrm>
            <a:custGeom>
              <a:avLst/>
              <a:gdLst/>
              <a:ahLst/>
              <a:cxnLst/>
              <a:rect l="l" t="t" r="r" b="b"/>
              <a:pathLst>
                <a:path w="2031" h="723" extrusionOk="0">
                  <a:moveTo>
                    <a:pt x="853" y="1"/>
                  </a:moveTo>
                  <a:cubicBezTo>
                    <a:pt x="576" y="1"/>
                    <a:pt x="288" y="69"/>
                    <a:pt x="1" y="204"/>
                  </a:cubicBezTo>
                  <a:cubicBezTo>
                    <a:pt x="297" y="479"/>
                    <a:pt x="614" y="648"/>
                    <a:pt x="973" y="712"/>
                  </a:cubicBezTo>
                  <a:cubicBezTo>
                    <a:pt x="1032" y="719"/>
                    <a:pt x="1093" y="722"/>
                    <a:pt x="1154" y="722"/>
                  </a:cubicBezTo>
                  <a:cubicBezTo>
                    <a:pt x="1443" y="722"/>
                    <a:pt x="1752" y="643"/>
                    <a:pt x="2031" y="521"/>
                  </a:cubicBezTo>
                  <a:cubicBezTo>
                    <a:pt x="1735" y="267"/>
                    <a:pt x="1418" y="77"/>
                    <a:pt x="1058" y="14"/>
                  </a:cubicBezTo>
                  <a:cubicBezTo>
                    <a:pt x="990" y="5"/>
                    <a:pt x="922" y="1"/>
                    <a:pt x="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2"/>
            <p:cNvSpPr/>
            <p:nvPr/>
          </p:nvSpPr>
          <p:spPr>
            <a:xfrm>
              <a:off x="1798400" y="2359150"/>
              <a:ext cx="27525" cy="41800"/>
            </a:xfrm>
            <a:custGeom>
              <a:avLst/>
              <a:gdLst/>
              <a:ahLst/>
              <a:cxnLst/>
              <a:rect l="l" t="t" r="r" b="b"/>
              <a:pathLst>
                <a:path w="1101" h="1672" extrusionOk="0">
                  <a:moveTo>
                    <a:pt x="1" y="1"/>
                  </a:moveTo>
                  <a:cubicBezTo>
                    <a:pt x="1" y="43"/>
                    <a:pt x="1" y="64"/>
                    <a:pt x="1" y="106"/>
                  </a:cubicBezTo>
                  <a:cubicBezTo>
                    <a:pt x="1" y="445"/>
                    <a:pt x="86" y="741"/>
                    <a:pt x="255" y="1016"/>
                  </a:cubicBezTo>
                  <a:cubicBezTo>
                    <a:pt x="445" y="1333"/>
                    <a:pt x="741" y="1545"/>
                    <a:pt x="1101" y="1671"/>
                  </a:cubicBezTo>
                  <a:cubicBezTo>
                    <a:pt x="1101" y="1650"/>
                    <a:pt x="1101" y="1629"/>
                    <a:pt x="1101" y="1587"/>
                  </a:cubicBezTo>
                  <a:cubicBezTo>
                    <a:pt x="1101" y="1249"/>
                    <a:pt x="1016" y="931"/>
                    <a:pt x="826" y="656"/>
                  </a:cubicBezTo>
                  <a:cubicBezTo>
                    <a:pt x="635" y="360"/>
                    <a:pt x="361" y="14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2"/>
            <p:cNvSpPr/>
            <p:nvPr/>
          </p:nvSpPr>
          <p:spPr>
            <a:xfrm>
              <a:off x="1783600" y="2117000"/>
              <a:ext cx="39150" cy="30150"/>
            </a:xfrm>
            <a:custGeom>
              <a:avLst/>
              <a:gdLst/>
              <a:ahLst/>
              <a:cxnLst/>
              <a:rect l="l" t="t" r="r" b="b"/>
              <a:pathLst>
                <a:path w="1566" h="1206" extrusionOk="0">
                  <a:moveTo>
                    <a:pt x="1566" y="0"/>
                  </a:moveTo>
                  <a:cubicBezTo>
                    <a:pt x="1164" y="0"/>
                    <a:pt x="804" y="106"/>
                    <a:pt x="508" y="318"/>
                  </a:cubicBezTo>
                  <a:cubicBezTo>
                    <a:pt x="466" y="360"/>
                    <a:pt x="424" y="381"/>
                    <a:pt x="403" y="423"/>
                  </a:cubicBezTo>
                  <a:cubicBezTo>
                    <a:pt x="360" y="571"/>
                    <a:pt x="318" y="698"/>
                    <a:pt x="255" y="825"/>
                  </a:cubicBezTo>
                  <a:cubicBezTo>
                    <a:pt x="170" y="973"/>
                    <a:pt x="85" y="1100"/>
                    <a:pt x="1" y="1206"/>
                  </a:cubicBezTo>
                  <a:cubicBezTo>
                    <a:pt x="339" y="1185"/>
                    <a:pt x="656" y="1079"/>
                    <a:pt x="931" y="889"/>
                  </a:cubicBezTo>
                  <a:cubicBezTo>
                    <a:pt x="1227" y="677"/>
                    <a:pt x="1439" y="360"/>
                    <a:pt x="1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2"/>
            <p:cNvSpPr/>
            <p:nvPr/>
          </p:nvSpPr>
          <p:spPr>
            <a:xfrm>
              <a:off x="1763525" y="2107475"/>
              <a:ext cx="23800" cy="45500"/>
            </a:xfrm>
            <a:custGeom>
              <a:avLst/>
              <a:gdLst/>
              <a:ahLst/>
              <a:cxnLst/>
              <a:rect l="l" t="t" r="r" b="b"/>
              <a:pathLst>
                <a:path w="952" h="1820" extrusionOk="0">
                  <a:moveTo>
                    <a:pt x="910" y="1"/>
                  </a:moveTo>
                  <a:cubicBezTo>
                    <a:pt x="592" y="191"/>
                    <a:pt x="317" y="424"/>
                    <a:pt x="148" y="762"/>
                  </a:cubicBezTo>
                  <a:cubicBezTo>
                    <a:pt x="85" y="910"/>
                    <a:pt x="21" y="1058"/>
                    <a:pt x="0" y="1227"/>
                  </a:cubicBezTo>
                  <a:cubicBezTo>
                    <a:pt x="42" y="1418"/>
                    <a:pt x="64" y="1608"/>
                    <a:pt x="42" y="1819"/>
                  </a:cubicBezTo>
                  <a:cubicBezTo>
                    <a:pt x="360" y="1629"/>
                    <a:pt x="635" y="1375"/>
                    <a:pt x="762" y="1079"/>
                  </a:cubicBezTo>
                  <a:cubicBezTo>
                    <a:pt x="888" y="825"/>
                    <a:pt x="952" y="572"/>
                    <a:pt x="952" y="276"/>
                  </a:cubicBezTo>
                  <a:cubicBezTo>
                    <a:pt x="952" y="191"/>
                    <a:pt x="931" y="85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2"/>
            <p:cNvSpPr/>
            <p:nvPr/>
          </p:nvSpPr>
          <p:spPr>
            <a:xfrm>
              <a:off x="1758750" y="2156450"/>
              <a:ext cx="45500" cy="16625"/>
            </a:xfrm>
            <a:custGeom>
              <a:avLst/>
              <a:gdLst/>
              <a:ahLst/>
              <a:cxnLst/>
              <a:rect l="l" t="t" r="r" b="b"/>
              <a:pathLst>
                <a:path w="1820" h="665" extrusionOk="0">
                  <a:moveTo>
                    <a:pt x="1182" y="0"/>
                  </a:moveTo>
                  <a:cubicBezTo>
                    <a:pt x="1044" y="0"/>
                    <a:pt x="910" y="17"/>
                    <a:pt x="783" y="51"/>
                  </a:cubicBezTo>
                  <a:cubicBezTo>
                    <a:pt x="530" y="114"/>
                    <a:pt x="318" y="241"/>
                    <a:pt x="107" y="410"/>
                  </a:cubicBezTo>
                  <a:cubicBezTo>
                    <a:pt x="85" y="495"/>
                    <a:pt x="43" y="580"/>
                    <a:pt x="1" y="643"/>
                  </a:cubicBezTo>
                  <a:cubicBezTo>
                    <a:pt x="22" y="664"/>
                    <a:pt x="43" y="664"/>
                    <a:pt x="64" y="664"/>
                  </a:cubicBezTo>
                  <a:cubicBezTo>
                    <a:pt x="280" y="588"/>
                    <a:pt x="503" y="550"/>
                    <a:pt x="734" y="550"/>
                  </a:cubicBezTo>
                  <a:cubicBezTo>
                    <a:pt x="888" y="550"/>
                    <a:pt x="1046" y="567"/>
                    <a:pt x="1206" y="601"/>
                  </a:cubicBezTo>
                  <a:cubicBezTo>
                    <a:pt x="1439" y="474"/>
                    <a:pt x="1650" y="326"/>
                    <a:pt x="1820" y="114"/>
                  </a:cubicBezTo>
                  <a:cubicBezTo>
                    <a:pt x="1604" y="38"/>
                    <a:pt x="1388" y="0"/>
                    <a:pt x="1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2"/>
            <p:cNvSpPr/>
            <p:nvPr/>
          </p:nvSpPr>
          <p:spPr>
            <a:xfrm>
              <a:off x="173760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614" y="1"/>
                  </a:moveTo>
                  <a:cubicBezTo>
                    <a:pt x="339" y="233"/>
                    <a:pt x="107" y="550"/>
                    <a:pt x="43" y="910"/>
                  </a:cubicBezTo>
                  <a:cubicBezTo>
                    <a:pt x="1" y="1037"/>
                    <a:pt x="1" y="1164"/>
                    <a:pt x="1" y="1291"/>
                  </a:cubicBezTo>
                  <a:cubicBezTo>
                    <a:pt x="1" y="1312"/>
                    <a:pt x="1" y="1354"/>
                    <a:pt x="1" y="1396"/>
                  </a:cubicBezTo>
                  <a:cubicBezTo>
                    <a:pt x="85" y="1587"/>
                    <a:pt x="149" y="1756"/>
                    <a:pt x="191" y="1946"/>
                  </a:cubicBezTo>
                  <a:cubicBezTo>
                    <a:pt x="445" y="1693"/>
                    <a:pt x="656" y="1396"/>
                    <a:pt x="720" y="1079"/>
                  </a:cubicBezTo>
                  <a:cubicBezTo>
                    <a:pt x="762" y="952"/>
                    <a:pt x="762" y="825"/>
                    <a:pt x="762" y="677"/>
                  </a:cubicBezTo>
                  <a:cubicBezTo>
                    <a:pt x="762" y="445"/>
                    <a:pt x="720" y="212"/>
                    <a:pt x="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2"/>
            <p:cNvSpPr/>
            <p:nvPr/>
          </p:nvSpPr>
          <p:spPr>
            <a:xfrm>
              <a:off x="1718050" y="2164050"/>
              <a:ext cx="16950" cy="50250"/>
            </a:xfrm>
            <a:custGeom>
              <a:avLst/>
              <a:gdLst/>
              <a:ahLst/>
              <a:cxnLst/>
              <a:rect l="l" t="t" r="r" b="b"/>
              <a:pathLst>
                <a:path w="678" h="2010" extrusionOk="0">
                  <a:moveTo>
                    <a:pt x="339" y="1"/>
                  </a:moveTo>
                  <a:cubicBezTo>
                    <a:pt x="127" y="318"/>
                    <a:pt x="0" y="656"/>
                    <a:pt x="0" y="1016"/>
                  </a:cubicBezTo>
                  <a:cubicBezTo>
                    <a:pt x="0" y="1206"/>
                    <a:pt x="43" y="1375"/>
                    <a:pt x="85" y="1523"/>
                  </a:cubicBezTo>
                  <a:cubicBezTo>
                    <a:pt x="212" y="1671"/>
                    <a:pt x="296" y="1841"/>
                    <a:pt x="360" y="2010"/>
                  </a:cubicBezTo>
                  <a:cubicBezTo>
                    <a:pt x="550" y="1693"/>
                    <a:pt x="677" y="1375"/>
                    <a:pt x="677" y="1037"/>
                  </a:cubicBezTo>
                  <a:lnTo>
                    <a:pt x="677" y="1016"/>
                  </a:lnTo>
                  <a:cubicBezTo>
                    <a:pt x="677" y="656"/>
                    <a:pt x="529" y="318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1703775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148" y="0"/>
                  </a:moveTo>
                  <a:cubicBezTo>
                    <a:pt x="64" y="233"/>
                    <a:pt x="0" y="465"/>
                    <a:pt x="0" y="677"/>
                  </a:cubicBezTo>
                  <a:cubicBezTo>
                    <a:pt x="0" y="825"/>
                    <a:pt x="21" y="952"/>
                    <a:pt x="64" y="1079"/>
                  </a:cubicBezTo>
                  <a:cubicBezTo>
                    <a:pt x="106" y="1248"/>
                    <a:pt x="191" y="1417"/>
                    <a:pt x="275" y="1565"/>
                  </a:cubicBezTo>
                  <a:cubicBezTo>
                    <a:pt x="423" y="1671"/>
                    <a:pt x="571" y="1798"/>
                    <a:pt x="677" y="1967"/>
                  </a:cubicBezTo>
                  <a:cubicBezTo>
                    <a:pt x="762" y="1734"/>
                    <a:pt x="804" y="1544"/>
                    <a:pt x="804" y="1332"/>
                  </a:cubicBezTo>
                  <a:cubicBezTo>
                    <a:pt x="804" y="1184"/>
                    <a:pt x="783" y="1057"/>
                    <a:pt x="762" y="909"/>
                  </a:cubicBezTo>
                  <a:cubicBezTo>
                    <a:pt x="677" y="550"/>
                    <a:pt x="444" y="254"/>
                    <a:pt x="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1697425" y="2241775"/>
              <a:ext cx="25925" cy="44450"/>
            </a:xfrm>
            <a:custGeom>
              <a:avLst/>
              <a:gdLst/>
              <a:ahLst/>
              <a:cxnLst/>
              <a:rect l="l" t="t" r="r" b="b"/>
              <a:pathLst>
                <a:path w="1037" h="1778" extrusionOk="0">
                  <a:moveTo>
                    <a:pt x="22" y="1"/>
                  </a:moveTo>
                  <a:cubicBezTo>
                    <a:pt x="22" y="64"/>
                    <a:pt x="0" y="170"/>
                    <a:pt x="0" y="233"/>
                  </a:cubicBezTo>
                  <a:cubicBezTo>
                    <a:pt x="0" y="529"/>
                    <a:pt x="64" y="825"/>
                    <a:pt x="191" y="1058"/>
                  </a:cubicBezTo>
                  <a:cubicBezTo>
                    <a:pt x="275" y="1206"/>
                    <a:pt x="381" y="1354"/>
                    <a:pt x="508" y="1481"/>
                  </a:cubicBezTo>
                  <a:cubicBezTo>
                    <a:pt x="698" y="1544"/>
                    <a:pt x="846" y="1650"/>
                    <a:pt x="994" y="1777"/>
                  </a:cubicBezTo>
                  <a:cubicBezTo>
                    <a:pt x="1016" y="1714"/>
                    <a:pt x="1037" y="1629"/>
                    <a:pt x="1037" y="1566"/>
                  </a:cubicBezTo>
                  <a:cubicBezTo>
                    <a:pt x="1037" y="1269"/>
                    <a:pt x="952" y="995"/>
                    <a:pt x="825" y="741"/>
                  </a:cubicBezTo>
                  <a:cubicBezTo>
                    <a:pt x="656" y="424"/>
                    <a:pt x="381" y="170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1874550" y="2099550"/>
              <a:ext cx="11125" cy="230025"/>
            </a:xfrm>
            <a:custGeom>
              <a:avLst/>
              <a:gdLst/>
              <a:ahLst/>
              <a:cxnLst/>
              <a:rect l="l" t="t" r="r" b="b"/>
              <a:pathLst>
                <a:path w="445" h="9201" extrusionOk="0">
                  <a:moveTo>
                    <a:pt x="1" y="0"/>
                  </a:moveTo>
                  <a:lnTo>
                    <a:pt x="1" y="9200"/>
                  </a:lnTo>
                  <a:lnTo>
                    <a:pt x="445" y="9200"/>
                  </a:lnTo>
                  <a:lnTo>
                    <a:pt x="445" y="2623"/>
                  </a:lnTo>
                  <a:cubicBezTo>
                    <a:pt x="445" y="1840"/>
                    <a:pt x="360" y="910"/>
                    <a:pt x="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1364850" y="2103725"/>
              <a:ext cx="144900" cy="258250"/>
            </a:xfrm>
            <a:custGeom>
              <a:avLst/>
              <a:gdLst/>
              <a:ahLst/>
              <a:cxnLst/>
              <a:rect l="l" t="t" r="r" b="b"/>
              <a:pathLst>
                <a:path w="5796" h="10330" extrusionOk="0">
                  <a:moveTo>
                    <a:pt x="1601" y="1"/>
                  </a:moveTo>
                  <a:cubicBezTo>
                    <a:pt x="1568" y="1"/>
                    <a:pt x="1535" y="1"/>
                    <a:pt x="1502" y="3"/>
                  </a:cubicBezTo>
                  <a:cubicBezTo>
                    <a:pt x="698" y="45"/>
                    <a:pt x="275" y="277"/>
                    <a:pt x="0" y="510"/>
                  </a:cubicBezTo>
                  <a:lnTo>
                    <a:pt x="0" y="849"/>
                  </a:lnTo>
                  <a:lnTo>
                    <a:pt x="0" y="10091"/>
                  </a:lnTo>
                  <a:cubicBezTo>
                    <a:pt x="402" y="9816"/>
                    <a:pt x="868" y="9689"/>
                    <a:pt x="1481" y="9668"/>
                  </a:cubicBezTo>
                  <a:cubicBezTo>
                    <a:pt x="1517" y="9667"/>
                    <a:pt x="1554" y="9666"/>
                    <a:pt x="1590" y="9666"/>
                  </a:cubicBezTo>
                  <a:cubicBezTo>
                    <a:pt x="2193" y="9666"/>
                    <a:pt x="2833" y="9826"/>
                    <a:pt x="3511" y="9985"/>
                  </a:cubicBezTo>
                  <a:cubicBezTo>
                    <a:pt x="4162" y="10157"/>
                    <a:pt x="4864" y="10329"/>
                    <a:pt x="5571" y="10329"/>
                  </a:cubicBezTo>
                  <a:cubicBezTo>
                    <a:pt x="5646" y="10329"/>
                    <a:pt x="5721" y="10327"/>
                    <a:pt x="5795" y="10323"/>
                  </a:cubicBezTo>
                  <a:lnTo>
                    <a:pt x="5795" y="849"/>
                  </a:lnTo>
                  <a:lnTo>
                    <a:pt x="5795" y="658"/>
                  </a:lnTo>
                  <a:cubicBezTo>
                    <a:pt x="5717" y="662"/>
                    <a:pt x="5638" y="664"/>
                    <a:pt x="5559" y="664"/>
                  </a:cubicBezTo>
                  <a:cubicBezTo>
                    <a:pt x="4814" y="664"/>
                    <a:pt x="4073" y="492"/>
                    <a:pt x="3384" y="320"/>
                  </a:cubicBezTo>
                  <a:cubicBezTo>
                    <a:pt x="2746" y="160"/>
                    <a:pt x="2146" y="1"/>
                    <a:pt x="1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1208875" y="2103725"/>
              <a:ext cx="144375" cy="258250"/>
            </a:xfrm>
            <a:custGeom>
              <a:avLst/>
              <a:gdLst/>
              <a:ahLst/>
              <a:cxnLst/>
              <a:rect l="l" t="t" r="r" b="b"/>
              <a:pathLst>
                <a:path w="5775" h="10330" extrusionOk="0">
                  <a:moveTo>
                    <a:pt x="4171" y="1"/>
                  </a:moveTo>
                  <a:cubicBezTo>
                    <a:pt x="3610" y="1"/>
                    <a:pt x="3028" y="160"/>
                    <a:pt x="2390" y="320"/>
                  </a:cubicBezTo>
                  <a:cubicBezTo>
                    <a:pt x="1682" y="492"/>
                    <a:pt x="975" y="664"/>
                    <a:pt x="235" y="664"/>
                  </a:cubicBezTo>
                  <a:cubicBezTo>
                    <a:pt x="157" y="664"/>
                    <a:pt x="79" y="662"/>
                    <a:pt x="0" y="658"/>
                  </a:cubicBezTo>
                  <a:lnTo>
                    <a:pt x="0" y="849"/>
                  </a:lnTo>
                  <a:lnTo>
                    <a:pt x="0" y="10323"/>
                  </a:lnTo>
                  <a:cubicBezTo>
                    <a:pt x="73" y="10327"/>
                    <a:pt x="146" y="10329"/>
                    <a:pt x="218" y="10329"/>
                  </a:cubicBezTo>
                  <a:cubicBezTo>
                    <a:pt x="907" y="10329"/>
                    <a:pt x="1594" y="10157"/>
                    <a:pt x="2263" y="9985"/>
                  </a:cubicBezTo>
                  <a:cubicBezTo>
                    <a:pt x="2941" y="9826"/>
                    <a:pt x="3563" y="9666"/>
                    <a:pt x="4181" y="9666"/>
                  </a:cubicBezTo>
                  <a:cubicBezTo>
                    <a:pt x="4219" y="9666"/>
                    <a:pt x="4256" y="9667"/>
                    <a:pt x="4294" y="9668"/>
                  </a:cubicBezTo>
                  <a:cubicBezTo>
                    <a:pt x="4907" y="9689"/>
                    <a:pt x="5372" y="9816"/>
                    <a:pt x="5774" y="10091"/>
                  </a:cubicBezTo>
                  <a:lnTo>
                    <a:pt x="5774" y="849"/>
                  </a:lnTo>
                  <a:lnTo>
                    <a:pt x="5774" y="510"/>
                  </a:lnTo>
                  <a:cubicBezTo>
                    <a:pt x="5499" y="256"/>
                    <a:pt x="5076" y="45"/>
                    <a:pt x="4273" y="3"/>
                  </a:cubicBezTo>
                  <a:cubicBezTo>
                    <a:pt x="4239" y="1"/>
                    <a:pt x="4205" y="1"/>
                    <a:pt x="4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1172400" y="2124925"/>
              <a:ext cx="373300" cy="287125"/>
            </a:xfrm>
            <a:custGeom>
              <a:avLst/>
              <a:gdLst/>
              <a:ahLst/>
              <a:cxnLst/>
              <a:rect l="l" t="t" r="r" b="b"/>
              <a:pathLst>
                <a:path w="14932" h="11485" extrusionOk="0">
                  <a:moveTo>
                    <a:pt x="0" y="1"/>
                  </a:moveTo>
                  <a:lnTo>
                    <a:pt x="0" y="10998"/>
                  </a:lnTo>
                  <a:lnTo>
                    <a:pt x="6641" y="10998"/>
                  </a:lnTo>
                  <a:cubicBezTo>
                    <a:pt x="6789" y="11273"/>
                    <a:pt x="7064" y="11485"/>
                    <a:pt x="7445" y="11485"/>
                  </a:cubicBezTo>
                  <a:cubicBezTo>
                    <a:pt x="7868" y="11485"/>
                    <a:pt x="8143" y="11273"/>
                    <a:pt x="8291" y="10998"/>
                  </a:cubicBezTo>
                  <a:lnTo>
                    <a:pt x="14932" y="10998"/>
                  </a:lnTo>
                  <a:lnTo>
                    <a:pt x="14932" y="1"/>
                  </a:lnTo>
                  <a:lnTo>
                    <a:pt x="14086" y="1"/>
                  </a:lnTo>
                  <a:lnTo>
                    <a:pt x="14128" y="233"/>
                  </a:lnTo>
                  <a:cubicBezTo>
                    <a:pt x="14149" y="233"/>
                    <a:pt x="14149" y="275"/>
                    <a:pt x="14149" y="297"/>
                  </a:cubicBezTo>
                  <a:lnTo>
                    <a:pt x="14149" y="10237"/>
                  </a:lnTo>
                  <a:cubicBezTo>
                    <a:pt x="13663" y="10237"/>
                    <a:pt x="8291" y="10216"/>
                    <a:pt x="7973" y="10216"/>
                  </a:cubicBezTo>
                  <a:cubicBezTo>
                    <a:pt x="7868" y="10406"/>
                    <a:pt x="7741" y="10448"/>
                    <a:pt x="7445" y="10448"/>
                  </a:cubicBezTo>
                  <a:cubicBezTo>
                    <a:pt x="7191" y="10448"/>
                    <a:pt x="7085" y="10406"/>
                    <a:pt x="6958" y="10216"/>
                  </a:cubicBezTo>
                  <a:cubicBezTo>
                    <a:pt x="6683" y="10216"/>
                    <a:pt x="1755" y="10237"/>
                    <a:pt x="783" y="10237"/>
                  </a:cubicBezTo>
                  <a:lnTo>
                    <a:pt x="783" y="297"/>
                  </a:lnTo>
                  <a:cubicBezTo>
                    <a:pt x="783" y="275"/>
                    <a:pt x="783" y="233"/>
                    <a:pt x="783" y="212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1378600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79"/>
                  </a:lnTo>
                  <a:cubicBezTo>
                    <a:pt x="4061" y="615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1378600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2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6"/>
                    <a:pt x="3490" y="489"/>
                    <a:pt x="2940" y="341"/>
                  </a:cubicBezTo>
                  <a:cubicBezTo>
                    <a:pt x="2282" y="161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1378600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58"/>
                  </a:lnTo>
                  <a:cubicBezTo>
                    <a:pt x="4061" y="616"/>
                    <a:pt x="3490" y="468"/>
                    <a:pt x="2961" y="341"/>
                  </a:cubicBezTo>
                  <a:cubicBezTo>
                    <a:pt x="2283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1378600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5"/>
                    <a:pt x="3490" y="467"/>
                    <a:pt x="2940" y="340"/>
                  </a:cubicBezTo>
                  <a:cubicBezTo>
                    <a:pt x="2282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1378600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2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37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1523" y="468"/>
                    <a:pt x="2158" y="61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80"/>
                  </a:lnTo>
                  <a:cubicBezTo>
                    <a:pt x="4061" y="637"/>
                    <a:pt x="3490" y="489"/>
                    <a:pt x="2940" y="341"/>
                  </a:cubicBezTo>
                  <a:cubicBezTo>
                    <a:pt x="2282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1378600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1053" y="0"/>
                  </a:moveTo>
                  <a:cubicBezTo>
                    <a:pt x="1012" y="0"/>
                    <a:pt x="972" y="1"/>
                    <a:pt x="931" y="2"/>
                  </a:cubicBezTo>
                  <a:cubicBezTo>
                    <a:pt x="593" y="2"/>
                    <a:pt x="275" y="44"/>
                    <a:pt x="0" y="129"/>
                  </a:cubicBezTo>
                  <a:lnTo>
                    <a:pt x="0" y="637"/>
                  </a:lnTo>
                  <a:cubicBezTo>
                    <a:pt x="254" y="531"/>
                    <a:pt x="550" y="467"/>
                    <a:pt x="952" y="446"/>
                  </a:cubicBezTo>
                  <a:cubicBezTo>
                    <a:pt x="985" y="445"/>
                    <a:pt x="1018" y="445"/>
                    <a:pt x="1051" y="445"/>
                  </a:cubicBezTo>
                  <a:cubicBezTo>
                    <a:pt x="1596" y="445"/>
                    <a:pt x="2196" y="604"/>
                    <a:pt x="2834" y="764"/>
                  </a:cubicBezTo>
                  <a:cubicBezTo>
                    <a:pt x="3405" y="912"/>
                    <a:pt x="4019" y="1060"/>
                    <a:pt x="4632" y="1102"/>
                  </a:cubicBezTo>
                  <a:lnTo>
                    <a:pt x="4632" y="637"/>
                  </a:lnTo>
                  <a:cubicBezTo>
                    <a:pt x="4061" y="594"/>
                    <a:pt x="3490" y="467"/>
                    <a:pt x="2961" y="319"/>
                  </a:cubicBezTo>
                  <a:cubicBezTo>
                    <a:pt x="2288" y="141"/>
                    <a:pt x="1652" y="0"/>
                    <a:pt x="105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1223675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2"/>
                    <a:pt x="1693" y="341"/>
                  </a:cubicBezTo>
                  <a:cubicBezTo>
                    <a:pt x="1121" y="468"/>
                    <a:pt x="572" y="616"/>
                    <a:pt x="1" y="658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61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1223675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3" y="1"/>
                  </a:moveTo>
                  <a:cubicBezTo>
                    <a:pt x="2992" y="1"/>
                    <a:pt x="2371" y="162"/>
                    <a:pt x="1693" y="341"/>
                  </a:cubicBezTo>
                  <a:cubicBezTo>
                    <a:pt x="1143" y="489"/>
                    <a:pt x="572" y="637"/>
                    <a:pt x="1" y="680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819" y="785"/>
                  </a:cubicBezTo>
                  <a:cubicBezTo>
                    <a:pt x="2475" y="616"/>
                    <a:pt x="3110" y="468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6" y="2"/>
                    <a:pt x="3629" y="1"/>
                    <a:pt x="359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1378600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7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0"/>
                    <a:pt x="4632" y="1123"/>
                  </a:cubicBezTo>
                  <a:lnTo>
                    <a:pt x="4632" y="679"/>
                  </a:lnTo>
                  <a:cubicBezTo>
                    <a:pt x="4061" y="636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1223675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1"/>
                    <a:pt x="1693" y="341"/>
                  </a:cubicBezTo>
                  <a:cubicBezTo>
                    <a:pt x="1121" y="489"/>
                    <a:pt x="572" y="616"/>
                    <a:pt x="1" y="658"/>
                  </a:cubicBezTo>
                  <a:lnTo>
                    <a:pt x="1" y="1123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2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1223675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3576" y="0"/>
                  </a:moveTo>
                  <a:cubicBezTo>
                    <a:pt x="2962" y="0"/>
                    <a:pt x="2346" y="141"/>
                    <a:pt x="1693" y="319"/>
                  </a:cubicBezTo>
                  <a:cubicBezTo>
                    <a:pt x="1121" y="467"/>
                    <a:pt x="572" y="594"/>
                    <a:pt x="1" y="637"/>
                  </a:cubicBezTo>
                  <a:lnTo>
                    <a:pt x="1" y="1102"/>
                  </a:lnTo>
                  <a:cubicBezTo>
                    <a:pt x="614" y="1060"/>
                    <a:pt x="1206" y="912"/>
                    <a:pt x="1798" y="764"/>
                  </a:cubicBezTo>
                  <a:cubicBezTo>
                    <a:pt x="2436" y="604"/>
                    <a:pt x="3018" y="445"/>
                    <a:pt x="3579" y="445"/>
                  </a:cubicBezTo>
                  <a:cubicBezTo>
                    <a:pt x="3613" y="445"/>
                    <a:pt x="3647" y="445"/>
                    <a:pt x="3681" y="446"/>
                  </a:cubicBezTo>
                  <a:cubicBezTo>
                    <a:pt x="4082" y="467"/>
                    <a:pt x="4400" y="531"/>
                    <a:pt x="4632" y="637"/>
                  </a:cubicBezTo>
                  <a:lnTo>
                    <a:pt x="4632" y="129"/>
                  </a:lnTo>
                  <a:cubicBezTo>
                    <a:pt x="4357" y="44"/>
                    <a:pt x="4061" y="2"/>
                    <a:pt x="3702" y="2"/>
                  </a:cubicBezTo>
                  <a:cubicBezTo>
                    <a:pt x="3660" y="1"/>
                    <a:pt x="3618" y="0"/>
                    <a:pt x="3576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1223675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14" y="1081"/>
                    <a:pt x="1206" y="954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8"/>
                  </a:cubicBezTo>
                  <a:lnTo>
                    <a:pt x="4632" y="150"/>
                  </a:lnTo>
                  <a:cubicBezTo>
                    <a:pt x="4357" y="65"/>
                    <a:pt x="4040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1223675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35" y="1080"/>
                    <a:pt x="1206" y="932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7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1223675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3" y="0"/>
                  </a:moveTo>
                  <a:cubicBezTo>
                    <a:pt x="2992" y="0"/>
                    <a:pt x="2371" y="161"/>
                    <a:pt x="1693" y="340"/>
                  </a:cubicBezTo>
                  <a:cubicBezTo>
                    <a:pt x="1121" y="488"/>
                    <a:pt x="572" y="615"/>
                    <a:pt x="1" y="679"/>
                  </a:cubicBezTo>
                  <a:lnTo>
                    <a:pt x="1" y="1123"/>
                  </a:lnTo>
                  <a:cubicBezTo>
                    <a:pt x="635" y="1081"/>
                    <a:pt x="1206" y="932"/>
                    <a:pt x="1819" y="784"/>
                  </a:cubicBezTo>
                  <a:cubicBezTo>
                    <a:pt x="2438" y="625"/>
                    <a:pt x="3037" y="465"/>
                    <a:pt x="3582" y="465"/>
                  </a:cubicBezTo>
                  <a:cubicBezTo>
                    <a:pt x="3615" y="465"/>
                    <a:pt x="3648" y="466"/>
                    <a:pt x="3681" y="467"/>
                  </a:cubicBezTo>
                  <a:cubicBezTo>
                    <a:pt x="4082" y="488"/>
                    <a:pt x="4400" y="552"/>
                    <a:pt x="4632" y="636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6" y="1"/>
                    <a:pt x="3629" y="0"/>
                    <a:pt x="359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1389175" y="28910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38" y="1"/>
                  </a:moveTo>
                  <a:lnTo>
                    <a:pt x="1883" y="1270"/>
                  </a:lnTo>
                  <a:lnTo>
                    <a:pt x="508" y="974"/>
                  </a:lnTo>
                  <a:lnTo>
                    <a:pt x="1079" y="2285"/>
                  </a:lnTo>
                  <a:lnTo>
                    <a:pt x="0" y="3173"/>
                  </a:lnTo>
                  <a:lnTo>
                    <a:pt x="1375" y="3533"/>
                  </a:lnTo>
                  <a:lnTo>
                    <a:pt x="1396" y="4950"/>
                  </a:lnTo>
                  <a:lnTo>
                    <a:pt x="2538" y="4083"/>
                  </a:lnTo>
                  <a:lnTo>
                    <a:pt x="3659" y="4950"/>
                  </a:lnTo>
                  <a:lnTo>
                    <a:pt x="3680" y="3533"/>
                  </a:lnTo>
                  <a:lnTo>
                    <a:pt x="5055" y="3173"/>
                  </a:lnTo>
                  <a:lnTo>
                    <a:pt x="3976" y="2285"/>
                  </a:lnTo>
                  <a:lnTo>
                    <a:pt x="4569" y="974"/>
                  </a:lnTo>
                  <a:lnTo>
                    <a:pt x="3152" y="1270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1552550" y="3105200"/>
              <a:ext cx="143850" cy="145425"/>
            </a:xfrm>
            <a:custGeom>
              <a:avLst/>
              <a:gdLst/>
              <a:ahLst/>
              <a:cxnLst/>
              <a:rect l="l" t="t" r="r" b="b"/>
              <a:pathLst>
                <a:path w="5754" h="5817" extrusionOk="0">
                  <a:moveTo>
                    <a:pt x="2877" y="0"/>
                  </a:moveTo>
                  <a:lnTo>
                    <a:pt x="2263" y="1375"/>
                  </a:lnTo>
                  <a:lnTo>
                    <a:pt x="825" y="846"/>
                  </a:lnTo>
                  <a:lnTo>
                    <a:pt x="1354" y="2285"/>
                  </a:lnTo>
                  <a:lnTo>
                    <a:pt x="0" y="2898"/>
                  </a:lnTo>
                  <a:lnTo>
                    <a:pt x="1354" y="3554"/>
                  </a:lnTo>
                  <a:lnTo>
                    <a:pt x="825" y="4971"/>
                  </a:lnTo>
                  <a:lnTo>
                    <a:pt x="2263" y="4442"/>
                  </a:lnTo>
                  <a:lnTo>
                    <a:pt x="2877" y="5817"/>
                  </a:lnTo>
                  <a:lnTo>
                    <a:pt x="3490" y="4442"/>
                  </a:lnTo>
                  <a:lnTo>
                    <a:pt x="4907" y="4971"/>
                  </a:lnTo>
                  <a:lnTo>
                    <a:pt x="4400" y="3554"/>
                  </a:lnTo>
                  <a:lnTo>
                    <a:pt x="5753" y="2919"/>
                  </a:lnTo>
                  <a:lnTo>
                    <a:pt x="4400" y="2285"/>
                  </a:lnTo>
                  <a:lnTo>
                    <a:pt x="4907" y="846"/>
                  </a:lnTo>
                  <a:lnTo>
                    <a:pt x="4907" y="846"/>
                  </a:lnTo>
                  <a:lnTo>
                    <a:pt x="3490" y="1375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1560475" y="27287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18" y="0"/>
                  </a:moveTo>
                  <a:lnTo>
                    <a:pt x="1883" y="1269"/>
                  </a:lnTo>
                  <a:lnTo>
                    <a:pt x="466" y="973"/>
                  </a:lnTo>
                  <a:lnTo>
                    <a:pt x="1079" y="2263"/>
                  </a:lnTo>
                  <a:lnTo>
                    <a:pt x="1" y="3194"/>
                  </a:lnTo>
                  <a:lnTo>
                    <a:pt x="1375" y="3532"/>
                  </a:lnTo>
                  <a:lnTo>
                    <a:pt x="1397" y="4949"/>
                  </a:lnTo>
                  <a:lnTo>
                    <a:pt x="2518" y="4082"/>
                  </a:lnTo>
                  <a:lnTo>
                    <a:pt x="3660" y="4949"/>
                  </a:lnTo>
                  <a:lnTo>
                    <a:pt x="3681" y="3532"/>
                  </a:lnTo>
                  <a:lnTo>
                    <a:pt x="5055" y="3194"/>
                  </a:lnTo>
                  <a:lnTo>
                    <a:pt x="3977" y="2263"/>
                  </a:lnTo>
                  <a:lnTo>
                    <a:pt x="4569" y="973"/>
                  </a:lnTo>
                  <a:lnTo>
                    <a:pt x="3152" y="1269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1641900" y="2957150"/>
              <a:ext cx="87800" cy="83575"/>
            </a:xfrm>
            <a:custGeom>
              <a:avLst/>
              <a:gdLst/>
              <a:ahLst/>
              <a:cxnLst/>
              <a:rect l="l" t="t" r="r" b="b"/>
              <a:pathLst>
                <a:path w="3512" h="3343" extrusionOk="0">
                  <a:moveTo>
                    <a:pt x="1756" y="1"/>
                  </a:moveTo>
                  <a:lnTo>
                    <a:pt x="1206" y="1079"/>
                  </a:lnTo>
                  <a:lnTo>
                    <a:pt x="1" y="1270"/>
                  </a:lnTo>
                  <a:lnTo>
                    <a:pt x="868" y="2137"/>
                  </a:lnTo>
                  <a:lnTo>
                    <a:pt x="678" y="3342"/>
                  </a:lnTo>
                  <a:lnTo>
                    <a:pt x="678" y="3342"/>
                  </a:lnTo>
                  <a:lnTo>
                    <a:pt x="1756" y="2792"/>
                  </a:lnTo>
                  <a:lnTo>
                    <a:pt x="2856" y="3342"/>
                  </a:lnTo>
                  <a:lnTo>
                    <a:pt x="2666" y="2137"/>
                  </a:lnTo>
                  <a:lnTo>
                    <a:pt x="3512" y="1270"/>
                  </a:lnTo>
                  <a:lnTo>
                    <a:pt x="2327" y="1079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1731800" y="2848775"/>
              <a:ext cx="93600" cy="107350"/>
            </a:xfrm>
            <a:custGeom>
              <a:avLst/>
              <a:gdLst/>
              <a:ahLst/>
              <a:cxnLst/>
              <a:rect l="l" t="t" r="r" b="b"/>
              <a:pathLst>
                <a:path w="3744" h="4294" extrusionOk="0">
                  <a:moveTo>
                    <a:pt x="1882" y="0"/>
                  </a:moveTo>
                  <a:lnTo>
                    <a:pt x="1269" y="1079"/>
                  </a:lnTo>
                  <a:lnTo>
                    <a:pt x="0" y="1058"/>
                  </a:lnTo>
                  <a:lnTo>
                    <a:pt x="656" y="2136"/>
                  </a:lnTo>
                  <a:lnTo>
                    <a:pt x="0" y="3215"/>
                  </a:lnTo>
                  <a:lnTo>
                    <a:pt x="1269" y="3194"/>
                  </a:lnTo>
                  <a:lnTo>
                    <a:pt x="1882" y="4293"/>
                  </a:lnTo>
                  <a:lnTo>
                    <a:pt x="2475" y="3194"/>
                  </a:lnTo>
                  <a:lnTo>
                    <a:pt x="3744" y="3215"/>
                  </a:lnTo>
                  <a:lnTo>
                    <a:pt x="3109" y="2136"/>
                  </a:lnTo>
                  <a:lnTo>
                    <a:pt x="3744" y="1058"/>
                  </a:lnTo>
                  <a:lnTo>
                    <a:pt x="2475" y="1079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1172925" y="2401450"/>
              <a:ext cx="901500" cy="547800"/>
            </a:xfrm>
            <a:custGeom>
              <a:avLst/>
              <a:gdLst/>
              <a:ahLst/>
              <a:cxnLst/>
              <a:rect l="l" t="t" r="r" b="b"/>
              <a:pathLst>
                <a:path w="36060" h="21912" extrusionOk="0">
                  <a:moveTo>
                    <a:pt x="18020" y="1"/>
                  </a:moveTo>
                  <a:lnTo>
                    <a:pt x="0" y="16201"/>
                  </a:lnTo>
                  <a:cubicBezTo>
                    <a:pt x="592" y="18020"/>
                    <a:pt x="1333" y="19945"/>
                    <a:pt x="2369" y="21911"/>
                  </a:cubicBezTo>
                  <a:lnTo>
                    <a:pt x="18020" y="7847"/>
                  </a:lnTo>
                  <a:lnTo>
                    <a:pt x="33691" y="21911"/>
                  </a:lnTo>
                  <a:cubicBezTo>
                    <a:pt x="34728" y="19945"/>
                    <a:pt x="35468" y="18020"/>
                    <a:pt x="36060" y="16201"/>
                  </a:cubicBezTo>
                  <a:lnTo>
                    <a:pt x="18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2191800" y="2830775"/>
              <a:ext cx="105775" cy="237450"/>
            </a:xfrm>
            <a:custGeom>
              <a:avLst/>
              <a:gdLst/>
              <a:ahLst/>
              <a:cxnLst/>
              <a:rect l="l" t="t" r="r" b="b"/>
              <a:pathLst>
                <a:path w="4231" h="9498" extrusionOk="0">
                  <a:moveTo>
                    <a:pt x="698" y="1"/>
                  </a:moveTo>
                  <a:cubicBezTo>
                    <a:pt x="508" y="720"/>
                    <a:pt x="254" y="1397"/>
                    <a:pt x="0" y="2074"/>
                  </a:cubicBezTo>
                  <a:lnTo>
                    <a:pt x="2432" y="4252"/>
                  </a:lnTo>
                  <a:lnTo>
                    <a:pt x="1586" y="9497"/>
                  </a:lnTo>
                  <a:cubicBezTo>
                    <a:pt x="2538" y="7594"/>
                    <a:pt x="3511" y="5394"/>
                    <a:pt x="4230" y="3152"/>
                  </a:cubicBezTo>
                  <a:cubicBezTo>
                    <a:pt x="3892" y="2856"/>
                    <a:pt x="1438" y="657"/>
                    <a:pt x="6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2178050" y="3017425"/>
              <a:ext cx="38625" cy="94150"/>
            </a:xfrm>
            <a:custGeom>
              <a:avLst/>
              <a:gdLst/>
              <a:ahLst/>
              <a:cxnLst/>
              <a:rect l="l" t="t" r="r" b="b"/>
              <a:pathLst>
                <a:path w="1545" h="3766" extrusionOk="0">
                  <a:moveTo>
                    <a:pt x="1544" y="1"/>
                  </a:moveTo>
                  <a:lnTo>
                    <a:pt x="1544" y="1"/>
                  </a:lnTo>
                  <a:cubicBezTo>
                    <a:pt x="1100" y="995"/>
                    <a:pt x="571" y="1968"/>
                    <a:pt x="21" y="2898"/>
                  </a:cubicBezTo>
                  <a:cubicBezTo>
                    <a:pt x="21" y="2898"/>
                    <a:pt x="21" y="2898"/>
                    <a:pt x="0" y="2919"/>
                  </a:cubicBezTo>
                  <a:cubicBezTo>
                    <a:pt x="402" y="3258"/>
                    <a:pt x="719" y="3554"/>
                    <a:pt x="973" y="3765"/>
                  </a:cubicBezTo>
                  <a:lnTo>
                    <a:pt x="1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949800" y="2830775"/>
              <a:ext cx="105775" cy="236900"/>
            </a:xfrm>
            <a:custGeom>
              <a:avLst/>
              <a:gdLst/>
              <a:ahLst/>
              <a:cxnLst/>
              <a:rect l="l" t="t" r="r" b="b"/>
              <a:pathLst>
                <a:path w="4231" h="9476" extrusionOk="0">
                  <a:moveTo>
                    <a:pt x="3511" y="1"/>
                  </a:moveTo>
                  <a:cubicBezTo>
                    <a:pt x="2792" y="657"/>
                    <a:pt x="339" y="2856"/>
                    <a:pt x="0" y="3152"/>
                  </a:cubicBezTo>
                  <a:cubicBezTo>
                    <a:pt x="719" y="5373"/>
                    <a:pt x="1671" y="7572"/>
                    <a:pt x="2644" y="9476"/>
                  </a:cubicBezTo>
                  <a:lnTo>
                    <a:pt x="1798" y="4252"/>
                  </a:lnTo>
                  <a:lnTo>
                    <a:pt x="4230" y="2074"/>
                  </a:lnTo>
                  <a:cubicBezTo>
                    <a:pt x="3976" y="1397"/>
                    <a:pt x="3722" y="720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2"/>
            <p:cNvSpPr/>
            <p:nvPr/>
          </p:nvSpPr>
          <p:spPr>
            <a:xfrm>
              <a:off x="1030150" y="3017425"/>
              <a:ext cx="39150" cy="94150"/>
            </a:xfrm>
            <a:custGeom>
              <a:avLst/>
              <a:gdLst/>
              <a:ahLst/>
              <a:cxnLst/>
              <a:rect l="l" t="t" r="r" b="b"/>
              <a:pathLst>
                <a:path w="1566" h="3766" extrusionOk="0">
                  <a:moveTo>
                    <a:pt x="1" y="1"/>
                  </a:moveTo>
                  <a:lnTo>
                    <a:pt x="593" y="3765"/>
                  </a:lnTo>
                  <a:cubicBezTo>
                    <a:pt x="826" y="3554"/>
                    <a:pt x="1185" y="3237"/>
                    <a:pt x="1566" y="2898"/>
                  </a:cubicBezTo>
                  <a:cubicBezTo>
                    <a:pt x="995" y="1968"/>
                    <a:pt x="466" y="99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2"/>
            <p:cNvSpPr/>
            <p:nvPr/>
          </p:nvSpPr>
          <p:spPr>
            <a:xfrm>
              <a:off x="1021700" y="2865675"/>
              <a:ext cx="1203950" cy="642975"/>
            </a:xfrm>
            <a:custGeom>
              <a:avLst/>
              <a:gdLst/>
              <a:ahLst/>
              <a:cxnLst/>
              <a:rect l="l" t="t" r="r" b="b"/>
              <a:pathLst>
                <a:path w="48158" h="25719" extrusionOk="0">
                  <a:moveTo>
                    <a:pt x="3427" y="1"/>
                  </a:moveTo>
                  <a:cubicBezTo>
                    <a:pt x="2729" y="614"/>
                    <a:pt x="381" y="2729"/>
                    <a:pt x="0" y="3089"/>
                  </a:cubicBezTo>
                  <a:cubicBezTo>
                    <a:pt x="910" y="5394"/>
                    <a:pt x="2010" y="7615"/>
                    <a:pt x="3300" y="9666"/>
                  </a:cubicBezTo>
                  <a:cubicBezTo>
                    <a:pt x="7805" y="16836"/>
                    <a:pt x="14128" y="22081"/>
                    <a:pt x="21657" y="24830"/>
                  </a:cubicBezTo>
                  <a:cubicBezTo>
                    <a:pt x="21657" y="24830"/>
                    <a:pt x="23815" y="25613"/>
                    <a:pt x="24069" y="25718"/>
                  </a:cubicBezTo>
                  <a:cubicBezTo>
                    <a:pt x="24343" y="25613"/>
                    <a:pt x="26501" y="24830"/>
                    <a:pt x="26501" y="24830"/>
                  </a:cubicBezTo>
                  <a:cubicBezTo>
                    <a:pt x="34009" y="22081"/>
                    <a:pt x="40354" y="16836"/>
                    <a:pt x="44858" y="9687"/>
                  </a:cubicBezTo>
                  <a:cubicBezTo>
                    <a:pt x="46127" y="7657"/>
                    <a:pt x="47227" y="5415"/>
                    <a:pt x="48158" y="3089"/>
                  </a:cubicBezTo>
                  <a:cubicBezTo>
                    <a:pt x="47756" y="2729"/>
                    <a:pt x="45408" y="614"/>
                    <a:pt x="44732" y="1"/>
                  </a:cubicBezTo>
                  <a:cubicBezTo>
                    <a:pt x="43801" y="2644"/>
                    <a:pt x="42638" y="5140"/>
                    <a:pt x="41200" y="7382"/>
                  </a:cubicBezTo>
                  <a:cubicBezTo>
                    <a:pt x="37223" y="13748"/>
                    <a:pt x="31640" y="18380"/>
                    <a:pt x="25041" y="20812"/>
                  </a:cubicBezTo>
                  <a:lnTo>
                    <a:pt x="24069" y="21150"/>
                  </a:lnTo>
                  <a:cubicBezTo>
                    <a:pt x="24069" y="21150"/>
                    <a:pt x="23117" y="20812"/>
                    <a:pt x="23117" y="20812"/>
                  </a:cubicBezTo>
                  <a:cubicBezTo>
                    <a:pt x="16497" y="18380"/>
                    <a:pt x="10935" y="13748"/>
                    <a:pt x="6937" y="7382"/>
                  </a:cubicBezTo>
                  <a:cubicBezTo>
                    <a:pt x="5520" y="5140"/>
                    <a:pt x="4357" y="2644"/>
                    <a:pt x="3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2"/>
            <p:cNvSpPr/>
            <p:nvPr/>
          </p:nvSpPr>
          <p:spPr>
            <a:xfrm>
              <a:off x="1078800" y="3012675"/>
              <a:ext cx="78800" cy="71400"/>
            </a:xfrm>
            <a:custGeom>
              <a:avLst/>
              <a:gdLst/>
              <a:ahLst/>
              <a:cxnLst/>
              <a:rect l="l" t="t" r="r" b="b"/>
              <a:pathLst>
                <a:path w="3152" h="2856" extrusionOk="0">
                  <a:moveTo>
                    <a:pt x="2581" y="339"/>
                  </a:moveTo>
                  <a:lnTo>
                    <a:pt x="1904" y="1100"/>
                  </a:lnTo>
                  <a:lnTo>
                    <a:pt x="1608" y="550"/>
                  </a:lnTo>
                  <a:lnTo>
                    <a:pt x="2581" y="339"/>
                  </a:lnTo>
                  <a:close/>
                  <a:moveTo>
                    <a:pt x="2708" y="0"/>
                  </a:moveTo>
                  <a:cubicBezTo>
                    <a:pt x="1967" y="127"/>
                    <a:pt x="804" y="318"/>
                    <a:pt x="276" y="339"/>
                  </a:cubicBezTo>
                  <a:lnTo>
                    <a:pt x="149" y="191"/>
                  </a:lnTo>
                  <a:lnTo>
                    <a:pt x="1" y="275"/>
                  </a:lnTo>
                  <a:cubicBezTo>
                    <a:pt x="85" y="381"/>
                    <a:pt x="149" y="508"/>
                    <a:pt x="212" y="635"/>
                  </a:cubicBezTo>
                  <a:cubicBezTo>
                    <a:pt x="297" y="783"/>
                    <a:pt x="360" y="931"/>
                    <a:pt x="445" y="1079"/>
                  </a:cubicBezTo>
                  <a:lnTo>
                    <a:pt x="572" y="994"/>
                  </a:lnTo>
                  <a:lnTo>
                    <a:pt x="508" y="783"/>
                  </a:lnTo>
                  <a:lnTo>
                    <a:pt x="1270" y="593"/>
                  </a:lnTo>
                  <a:lnTo>
                    <a:pt x="1693" y="1333"/>
                  </a:lnTo>
                  <a:cubicBezTo>
                    <a:pt x="1545" y="1502"/>
                    <a:pt x="1291" y="1756"/>
                    <a:pt x="1143" y="1904"/>
                  </a:cubicBezTo>
                  <a:lnTo>
                    <a:pt x="995" y="1735"/>
                  </a:lnTo>
                  <a:lnTo>
                    <a:pt x="847" y="1819"/>
                  </a:lnTo>
                  <a:cubicBezTo>
                    <a:pt x="952" y="1988"/>
                    <a:pt x="1058" y="2158"/>
                    <a:pt x="1164" y="2348"/>
                  </a:cubicBezTo>
                  <a:cubicBezTo>
                    <a:pt x="1248" y="2517"/>
                    <a:pt x="1333" y="2686"/>
                    <a:pt x="1439" y="2856"/>
                  </a:cubicBezTo>
                  <a:lnTo>
                    <a:pt x="1587" y="2771"/>
                  </a:lnTo>
                  <a:lnTo>
                    <a:pt x="1502" y="2559"/>
                  </a:lnTo>
                  <a:cubicBezTo>
                    <a:pt x="1650" y="2369"/>
                    <a:pt x="2116" y="1819"/>
                    <a:pt x="2454" y="1439"/>
                  </a:cubicBezTo>
                  <a:lnTo>
                    <a:pt x="3152" y="656"/>
                  </a:lnTo>
                  <a:lnTo>
                    <a:pt x="3110" y="402"/>
                  </a:lnTo>
                  <a:cubicBezTo>
                    <a:pt x="2962" y="275"/>
                    <a:pt x="2835" y="148"/>
                    <a:pt x="270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2"/>
            <p:cNvSpPr/>
            <p:nvPr/>
          </p:nvSpPr>
          <p:spPr>
            <a:xfrm>
              <a:off x="1138025" y="3083000"/>
              <a:ext cx="93075" cy="88850"/>
            </a:xfrm>
            <a:custGeom>
              <a:avLst/>
              <a:gdLst/>
              <a:ahLst/>
              <a:cxnLst/>
              <a:rect l="l" t="t" r="r" b="b"/>
              <a:pathLst>
                <a:path w="3723" h="3554" extrusionOk="0">
                  <a:moveTo>
                    <a:pt x="2115" y="0"/>
                  </a:moveTo>
                  <a:lnTo>
                    <a:pt x="1988" y="106"/>
                  </a:lnTo>
                  <a:lnTo>
                    <a:pt x="2094" y="317"/>
                  </a:lnTo>
                  <a:cubicBezTo>
                    <a:pt x="1925" y="466"/>
                    <a:pt x="1756" y="614"/>
                    <a:pt x="1523" y="762"/>
                  </a:cubicBezTo>
                  <a:lnTo>
                    <a:pt x="910" y="1206"/>
                  </a:lnTo>
                  <a:cubicBezTo>
                    <a:pt x="698" y="1354"/>
                    <a:pt x="508" y="1481"/>
                    <a:pt x="318" y="1586"/>
                  </a:cubicBezTo>
                  <a:lnTo>
                    <a:pt x="148" y="1417"/>
                  </a:lnTo>
                  <a:lnTo>
                    <a:pt x="0" y="1523"/>
                  </a:lnTo>
                  <a:cubicBezTo>
                    <a:pt x="106" y="1650"/>
                    <a:pt x="191" y="1756"/>
                    <a:pt x="275" y="1883"/>
                  </a:cubicBezTo>
                  <a:cubicBezTo>
                    <a:pt x="360" y="2009"/>
                    <a:pt x="444" y="2136"/>
                    <a:pt x="550" y="2263"/>
                  </a:cubicBezTo>
                  <a:lnTo>
                    <a:pt x="677" y="2179"/>
                  </a:lnTo>
                  <a:lnTo>
                    <a:pt x="571" y="1946"/>
                  </a:lnTo>
                  <a:cubicBezTo>
                    <a:pt x="931" y="1650"/>
                    <a:pt x="1460" y="1269"/>
                    <a:pt x="1883" y="973"/>
                  </a:cubicBezTo>
                  <a:lnTo>
                    <a:pt x="1883" y="973"/>
                  </a:lnTo>
                  <a:cubicBezTo>
                    <a:pt x="1608" y="1650"/>
                    <a:pt x="1375" y="2369"/>
                    <a:pt x="1100" y="3088"/>
                  </a:cubicBezTo>
                  <a:cubicBezTo>
                    <a:pt x="1164" y="3173"/>
                    <a:pt x="1227" y="3257"/>
                    <a:pt x="1290" y="3321"/>
                  </a:cubicBezTo>
                  <a:cubicBezTo>
                    <a:pt x="1333" y="3405"/>
                    <a:pt x="1396" y="3490"/>
                    <a:pt x="1438" y="3553"/>
                  </a:cubicBezTo>
                  <a:cubicBezTo>
                    <a:pt x="1629" y="3405"/>
                    <a:pt x="1904" y="3194"/>
                    <a:pt x="2200" y="2982"/>
                  </a:cubicBezTo>
                  <a:lnTo>
                    <a:pt x="2792" y="2538"/>
                  </a:lnTo>
                  <a:cubicBezTo>
                    <a:pt x="3025" y="2390"/>
                    <a:pt x="3215" y="2263"/>
                    <a:pt x="3405" y="2157"/>
                  </a:cubicBezTo>
                  <a:lnTo>
                    <a:pt x="3575" y="2327"/>
                  </a:lnTo>
                  <a:lnTo>
                    <a:pt x="3723" y="2221"/>
                  </a:lnTo>
                  <a:cubicBezTo>
                    <a:pt x="3617" y="2094"/>
                    <a:pt x="3532" y="1967"/>
                    <a:pt x="3448" y="1840"/>
                  </a:cubicBezTo>
                  <a:cubicBezTo>
                    <a:pt x="3342" y="1734"/>
                    <a:pt x="3257" y="1608"/>
                    <a:pt x="3173" y="1481"/>
                  </a:cubicBezTo>
                  <a:lnTo>
                    <a:pt x="3046" y="1565"/>
                  </a:lnTo>
                  <a:lnTo>
                    <a:pt x="3152" y="1798"/>
                  </a:lnTo>
                  <a:cubicBezTo>
                    <a:pt x="2792" y="2094"/>
                    <a:pt x="1861" y="2771"/>
                    <a:pt x="1861" y="2771"/>
                  </a:cubicBezTo>
                  <a:cubicBezTo>
                    <a:pt x="2094" y="2115"/>
                    <a:pt x="2369" y="1375"/>
                    <a:pt x="2602" y="698"/>
                  </a:cubicBezTo>
                  <a:cubicBezTo>
                    <a:pt x="2517" y="571"/>
                    <a:pt x="2433" y="466"/>
                    <a:pt x="2348" y="360"/>
                  </a:cubicBezTo>
                  <a:cubicBezTo>
                    <a:pt x="2263" y="233"/>
                    <a:pt x="2200" y="127"/>
                    <a:pt x="2115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1216800" y="3183400"/>
              <a:ext cx="80925" cy="70925"/>
            </a:xfrm>
            <a:custGeom>
              <a:avLst/>
              <a:gdLst/>
              <a:ahLst/>
              <a:cxnLst/>
              <a:rect l="l" t="t" r="r" b="b"/>
              <a:pathLst>
                <a:path w="3237" h="2837" extrusionOk="0">
                  <a:moveTo>
                    <a:pt x="1490" y="1"/>
                  </a:moveTo>
                  <a:cubicBezTo>
                    <a:pt x="1169" y="1"/>
                    <a:pt x="856" y="117"/>
                    <a:pt x="593" y="362"/>
                  </a:cubicBezTo>
                  <a:cubicBezTo>
                    <a:pt x="1" y="891"/>
                    <a:pt x="64" y="1716"/>
                    <a:pt x="529" y="2223"/>
                  </a:cubicBezTo>
                  <a:cubicBezTo>
                    <a:pt x="868" y="2583"/>
                    <a:pt x="1227" y="2794"/>
                    <a:pt x="1819" y="2837"/>
                  </a:cubicBezTo>
                  <a:lnTo>
                    <a:pt x="1862" y="2541"/>
                  </a:lnTo>
                  <a:cubicBezTo>
                    <a:pt x="1523" y="2477"/>
                    <a:pt x="1270" y="2350"/>
                    <a:pt x="1122" y="2160"/>
                  </a:cubicBezTo>
                  <a:cubicBezTo>
                    <a:pt x="741" y="1758"/>
                    <a:pt x="720" y="1208"/>
                    <a:pt x="1164" y="785"/>
                  </a:cubicBezTo>
                  <a:cubicBezTo>
                    <a:pt x="1358" y="600"/>
                    <a:pt x="1561" y="524"/>
                    <a:pt x="1752" y="524"/>
                  </a:cubicBezTo>
                  <a:cubicBezTo>
                    <a:pt x="1997" y="524"/>
                    <a:pt x="2224" y="649"/>
                    <a:pt x="2390" y="827"/>
                  </a:cubicBezTo>
                  <a:cubicBezTo>
                    <a:pt x="2539" y="954"/>
                    <a:pt x="2644" y="1208"/>
                    <a:pt x="2687" y="1398"/>
                  </a:cubicBezTo>
                  <a:lnTo>
                    <a:pt x="2539" y="1568"/>
                  </a:lnTo>
                  <a:lnTo>
                    <a:pt x="2665" y="1716"/>
                  </a:lnTo>
                  <a:cubicBezTo>
                    <a:pt x="2813" y="1589"/>
                    <a:pt x="3046" y="1462"/>
                    <a:pt x="3236" y="1377"/>
                  </a:cubicBezTo>
                  <a:cubicBezTo>
                    <a:pt x="3088" y="1081"/>
                    <a:pt x="2940" y="827"/>
                    <a:pt x="2708" y="595"/>
                  </a:cubicBezTo>
                  <a:cubicBezTo>
                    <a:pt x="2357" y="208"/>
                    <a:pt x="1917" y="1"/>
                    <a:pt x="14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2"/>
            <p:cNvSpPr/>
            <p:nvPr/>
          </p:nvSpPr>
          <p:spPr>
            <a:xfrm>
              <a:off x="1294000" y="3257425"/>
              <a:ext cx="85150" cy="72300"/>
            </a:xfrm>
            <a:custGeom>
              <a:avLst/>
              <a:gdLst/>
              <a:ahLst/>
              <a:cxnLst/>
              <a:rect l="l" t="t" r="r" b="b"/>
              <a:pathLst>
                <a:path w="3406" h="2892" extrusionOk="0">
                  <a:moveTo>
                    <a:pt x="1869" y="514"/>
                  </a:moveTo>
                  <a:cubicBezTo>
                    <a:pt x="2033" y="514"/>
                    <a:pt x="2191" y="572"/>
                    <a:pt x="2327" y="700"/>
                  </a:cubicBezTo>
                  <a:cubicBezTo>
                    <a:pt x="2708" y="997"/>
                    <a:pt x="2665" y="1525"/>
                    <a:pt x="2306" y="1969"/>
                  </a:cubicBezTo>
                  <a:cubicBezTo>
                    <a:pt x="2083" y="2231"/>
                    <a:pt x="1804" y="2379"/>
                    <a:pt x="1534" y="2379"/>
                  </a:cubicBezTo>
                  <a:cubicBezTo>
                    <a:pt x="1367" y="2379"/>
                    <a:pt x="1203" y="2323"/>
                    <a:pt x="1058" y="2202"/>
                  </a:cubicBezTo>
                  <a:cubicBezTo>
                    <a:pt x="677" y="1885"/>
                    <a:pt x="720" y="1377"/>
                    <a:pt x="1079" y="933"/>
                  </a:cubicBezTo>
                  <a:cubicBezTo>
                    <a:pt x="1315" y="670"/>
                    <a:pt x="1601" y="514"/>
                    <a:pt x="1869" y="514"/>
                  </a:cubicBezTo>
                  <a:close/>
                  <a:moveTo>
                    <a:pt x="1534" y="0"/>
                  </a:moveTo>
                  <a:cubicBezTo>
                    <a:pt x="1147" y="0"/>
                    <a:pt x="790" y="172"/>
                    <a:pt x="529" y="489"/>
                  </a:cubicBezTo>
                  <a:cubicBezTo>
                    <a:pt x="0" y="1145"/>
                    <a:pt x="127" y="1885"/>
                    <a:pt x="825" y="2477"/>
                  </a:cubicBezTo>
                  <a:cubicBezTo>
                    <a:pt x="1169" y="2762"/>
                    <a:pt x="1527" y="2892"/>
                    <a:pt x="1858" y="2892"/>
                  </a:cubicBezTo>
                  <a:cubicBezTo>
                    <a:pt x="2239" y="2892"/>
                    <a:pt x="2585" y="2719"/>
                    <a:pt x="2834" y="2414"/>
                  </a:cubicBezTo>
                  <a:cubicBezTo>
                    <a:pt x="3405" y="1758"/>
                    <a:pt x="3279" y="1018"/>
                    <a:pt x="2560" y="404"/>
                  </a:cubicBezTo>
                  <a:cubicBezTo>
                    <a:pt x="2226" y="129"/>
                    <a:pt x="1869" y="0"/>
                    <a:pt x="1534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2"/>
            <p:cNvSpPr/>
            <p:nvPr/>
          </p:nvSpPr>
          <p:spPr>
            <a:xfrm>
              <a:off x="1383350" y="3315625"/>
              <a:ext cx="83050" cy="92575"/>
            </a:xfrm>
            <a:custGeom>
              <a:avLst/>
              <a:gdLst/>
              <a:ahLst/>
              <a:cxnLst/>
              <a:rect l="l" t="t" r="r" b="b"/>
              <a:pathLst>
                <a:path w="3322" h="3703" extrusionOk="0">
                  <a:moveTo>
                    <a:pt x="2010" y="805"/>
                  </a:moveTo>
                  <a:cubicBezTo>
                    <a:pt x="2116" y="847"/>
                    <a:pt x="2179" y="889"/>
                    <a:pt x="2327" y="974"/>
                  </a:cubicBezTo>
                  <a:cubicBezTo>
                    <a:pt x="2602" y="1143"/>
                    <a:pt x="2644" y="1312"/>
                    <a:pt x="2517" y="1524"/>
                  </a:cubicBezTo>
                  <a:cubicBezTo>
                    <a:pt x="2442" y="1654"/>
                    <a:pt x="2333" y="1712"/>
                    <a:pt x="2202" y="1712"/>
                  </a:cubicBezTo>
                  <a:cubicBezTo>
                    <a:pt x="2077" y="1712"/>
                    <a:pt x="1932" y="1659"/>
                    <a:pt x="1777" y="1566"/>
                  </a:cubicBezTo>
                  <a:cubicBezTo>
                    <a:pt x="1714" y="1524"/>
                    <a:pt x="1650" y="1481"/>
                    <a:pt x="1608" y="1418"/>
                  </a:cubicBezTo>
                  <a:lnTo>
                    <a:pt x="1714" y="1249"/>
                  </a:lnTo>
                  <a:cubicBezTo>
                    <a:pt x="1820" y="1058"/>
                    <a:pt x="1946" y="889"/>
                    <a:pt x="2010" y="805"/>
                  </a:cubicBezTo>
                  <a:close/>
                  <a:moveTo>
                    <a:pt x="1375" y="1"/>
                  </a:moveTo>
                  <a:lnTo>
                    <a:pt x="1291" y="149"/>
                  </a:lnTo>
                  <a:lnTo>
                    <a:pt x="1460" y="297"/>
                  </a:lnTo>
                  <a:cubicBezTo>
                    <a:pt x="1375" y="509"/>
                    <a:pt x="1248" y="699"/>
                    <a:pt x="1100" y="932"/>
                  </a:cubicBezTo>
                  <a:lnTo>
                    <a:pt x="741" y="1566"/>
                  </a:lnTo>
                  <a:cubicBezTo>
                    <a:pt x="593" y="1799"/>
                    <a:pt x="466" y="1968"/>
                    <a:pt x="318" y="2137"/>
                  </a:cubicBezTo>
                  <a:lnTo>
                    <a:pt x="106" y="2052"/>
                  </a:lnTo>
                  <a:lnTo>
                    <a:pt x="1" y="2201"/>
                  </a:lnTo>
                  <a:cubicBezTo>
                    <a:pt x="191" y="2306"/>
                    <a:pt x="360" y="2412"/>
                    <a:pt x="529" y="2518"/>
                  </a:cubicBezTo>
                  <a:cubicBezTo>
                    <a:pt x="699" y="2623"/>
                    <a:pt x="868" y="2729"/>
                    <a:pt x="1016" y="2856"/>
                  </a:cubicBezTo>
                  <a:lnTo>
                    <a:pt x="1100" y="2708"/>
                  </a:lnTo>
                  <a:lnTo>
                    <a:pt x="952" y="2539"/>
                  </a:lnTo>
                  <a:cubicBezTo>
                    <a:pt x="1037" y="2349"/>
                    <a:pt x="1143" y="2137"/>
                    <a:pt x="1291" y="1904"/>
                  </a:cubicBezTo>
                  <a:lnTo>
                    <a:pt x="1418" y="1714"/>
                  </a:lnTo>
                  <a:lnTo>
                    <a:pt x="1587" y="1820"/>
                  </a:lnTo>
                  <a:cubicBezTo>
                    <a:pt x="1629" y="2201"/>
                    <a:pt x="1671" y="2856"/>
                    <a:pt x="1693" y="3321"/>
                  </a:cubicBezTo>
                  <a:cubicBezTo>
                    <a:pt x="1925" y="3427"/>
                    <a:pt x="2179" y="3554"/>
                    <a:pt x="2412" y="3702"/>
                  </a:cubicBezTo>
                  <a:lnTo>
                    <a:pt x="2496" y="3554"/>
                  </a:lnTo>
                  <a:lnTo>
                    <a:pt x="2412" y="3448"/>
                  </a:lnTo>
                  <a:cubicBezTo>
                    <a:pt x="2369" y="3279"/>
                    <a:pt x="2264" y="2349"/>
                    <a:pt x="2221" y="2095"/>
                  </a:cubicBezTo>
                  <a:lnTo>
                    <a:pt x="2221" y="2095"/>
                  </a:lnTo>
                  <a:cubicBezTo>
                    <a:pt x="2343" y="2145"/>
                    <a:pt x="2465" y="2171"/>
                    <a:pt x="2580" y="2171"/>
                  </a:cubicBezTo>
                  <a:cubicBezTo>
                    <a:pt x="2805" y="2171"/>
                    <a:pt x="3005" y="2072"/>
                    <a:pt x="3131" y="1862"/>
                  </a:cubicBezTo>
                  <a:cubicBezTo>
                    <a:pt x="3321" y="1566"/>
                    <a:pt x="3321" y="1206"/>
                    <a:pt x="2708" y="805"/>
                  </a:cubicBezTo>
                  <a:cubicBezTo>
                    <a:pt x="2560" y="720"/>
                    <a:pt x="2391" y="614"/>
                    <a:pt x="2243" y="530"/>
                  </a:cubicBezTo>
                  <a:cubicBezTo>
                    <a:pt x="2073" y="424"/>
                    <a:pt x="1925" y="339"/>
                    <a:pt x="1777" y="255"/>
                  </a:cubicBezTo>
                  <a:cubicBezTo>
                    <a:pt x="1650" y="170"/>
                    <a:pt x="1502" y="86"/>
                    <a:pt x="1375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2"/>
            <p:cNvSpPr/>
            <p:nvPr/>
          </p:nvSpPr>
          <p:spPr>
            <a:xfrm>
              <a:off x="1477475" y="3380675"/>
              <a:ext cx="69800" cy="76675"/>
            </a:xfrm>
            <a:custGeom>
              <a:avLst/>
              <a:gdLst/>
              <a:ahLst/>
              <a:cxnLst/>
              <a:rect l="l" t="t" r="r" b="b"/>
              <a:pathLst>
                <a:path w="2792" h="3067" extrusionOk="0">
                  <a:moveTo>
                    <a:pt x="2136" y="339"/>
                  </a:moveTo>
                  <a:lnTo>
                    <a:pt x="2031" y="1354"/>
                  </a:lnTo>
                  <a:lnTo>
                    <a:pt x="1460" y="1100"/>
                  </a:lnTo>
                  <a:lnTo>
                    <a:pt x="2115" y="339"/>
                  </a:lnTo>
                  <a:close/>
                  <a:moveTo>
                    <a:pt x="2031" y="0"/>
                  </a:moveTo>
                  <a:cubicBezTo>
                    <a:pt x="1502" y="550"/>
                    <a:pt x="698" y="1396"/>
                    <a:pt x="275" y="1713"/>
                  </a:cubicBezTo>
                  <a:lnTo>
                    <a:pt x="64" y="1671"/>
                  </a:lnTo>
                  <a:lnTo>
                    <a:pt x="0" y="1840"/>
                  </a:lnTo>
                  <a:cubicBezTo>
                    <a:pt x="127" y="1883"/>
                    <a:pt x="254" y="1946"/>
                    <a:pt x="381" y="1988"/>
                  </a:cubicBezTo>
                  <a:cubicBezTo>
                    <a:pt x="529" y="2073"/>
                    <a:pt x="698" y="2136"/>
                    <a:pt x="846" y="2221"/>
                  </a:cubicBezTo>
                  <a:lnTo>
                    <a:pt x="910" y="2052"/>
                  </a:lnTo>
                  <a:lnTo>
                    <a:pt x="741" y="1925"/>
                  </a:lnTo>
                  <a:lnTo>
                    <a:pt x="1248" y="1333"/>
                  </a:lnTo>
                  <a:lnTo>
                    <a:pt x="1988" y="1671"/>
                  </a:lnTo>
                  <a:cubicBezTo>
                    <a:pt x="1988" y="1904"/>
                    <a:pt x="1925" y="2242"/>
                    <a:pt x="1883" y="2454"/>
                  </a:cubicBezTo>
                  <a:lnTo>
                    <a:pt x="1671" y="2411"/>
                  </a:lnTo>
                  <a:lnTo>
                    <a:pt x="1586" y="2559"/>
                  </a:lnTo>
                  <a:cubicBezTo>
                    <a:pt x="1777" y="2644"/>
                    <a:pt x="1988" y="2707"/>
                    <a:pt x="2179" y="2792"/>
                  </a:cubicBezTo>
                  <a:cubicBezTo>
                    <a:pt x="2348" y="2877"/>
                    <a:pt x="2517" y="2982"/>
                    <a:pt x="2707" y="3067"/>
                  </a:cubicBezTo>
                  <a:lnTo>
                    <a:pt x="2771" y="2898"/>
                  </a:lnTo>
                  <a:lnTo>
                    <a:pt x="2602" y="2771"/>
                  </a:lnTo>
                  <a:cubicBezTo>
                    <a:pt x="2581" y="2538"/>
                    <a:pt x="2623" y="1819"/>
                    <a:pt x="2686" y="1312"/>
                  </a:cubicBezTo>
                  <a:lnTo>
                    <a:pt x="2792" y="254"/>
                  </a:lnTo>
                  <a:lnTo>
                    <a:pt x="2581" y="85"/>
                  </a:lnTo>
                  <a:cubicBezTo>
                    <a:pt x="2411" y="64"/>
                    <a:pt x="2221" y="43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2"/>
            <p:cNvSpPr/>
            <p:nvPr/>
          </p:nvSpPr>
          <p:spPr>
            <a:xfrm>
              <a:off x="1686850" y="3380150"/>
              <a:ext cx="53950" cy="71925"/>
            </a:xfrm>
            <a:custGeom>
              <a:avLst/>
              <a:gdLst/>
              <a:ahLst/>
              <a:cxnLst/>
              <a:rect l="l" t="t" r="r" b="b"/>
              <a:pathLst>
                <a:path w="2158" h="2877" extrusionOk="0">
                  <a:moveTo>
                    <a:pt x="1121" y="0"/>
                  </a:moveTo>
                  <a:cubicBezTo>
                    <a:pt x="931" y="85"/>
                    <a:pt x="741" y="169"/>
                    <a:pt x="571" y="254"/>
                  </a:cubicBezTo>
                  <a:cubicBezTo>
                    <a:pt x="381" y="339"/>
                    <a:pt x="191" y="402"/>
                    <a:pt x="0" y="487"/>
                  </a:cubicBezTo>
                  <a:lnTo>
                    <a:pt x="64" y="635"/>
                  </a:lnTo>
                  <a:lnTo>
                    <a:pt x="318" y="592"/>
                  </a:lnTo>
                  <a:cubicBezTo>
                    <a:pt x="423" y="783"/>
                    <a:pt x="508" y="973"/>
                    <a:pt x="635" y="1227"/>
                  </a:cubicBezTo>
                  <a:lnTo>
                    <a:pt x="931" y="1904"/>
                  </a:lnTo>
                  <a:cubicBezTo>
                    <a:pt x="1037" y="2157"/>
                    <a:pt x="1121" y="2369"/>
                    <a:pt x="1185" y="2580"/>
                  </a:cubicBezTo>
                  <a:lnTo>
                    <a:pt x="994" y="2707"/>
                  </a:lnTo>
                  <a:lnTo>
                    <a:pt x="1058" y="2877"/>
                  </a:lnTo>
                  <a:cubicBezTo>
                    <a:pt x="1248" y="2771"/>
                    <a:pt x="1439" y="2686"/>
                    <a:pt x="1608" y="2602"/>
                  </a:cubicBezTo>
                  <a:cubicBezTo>
                    <a:pt x="1777" y="2538"/>
                    <a:pt x="1967" y="2454"/>
                    <a:pt x="2158" y="2390"/>
                  </a:cubicBezTo>
                  <a:lnTo>
                    <a:pt x="2094" y="2221"/>
                  </a:lnTo>
                  <a:lnTo>
                    <a:pt x="1840" y="2284"/>
                  </a:lnTo>
                  <a:cubicBezTo>
                    <a:pt x="1735" y="2094"/>
                    <a:pt x="1650" y="1882"/>
                    <a:pt x="1544" y="1629"/>
                  </a:cubicBezTo>
                  <a:lnTo>
                    <a:pt x="1248" y="952"/>
                  </a:lnTo>
                  <a:cubicBezTo>
                    <a:pt x="1143" y="698"/>
                    <a:pt x="1058" y="508"/>
                    <a:pt x="994" y="296"/>
                  </a:cubicBezTo>
                  <a:lnTo>
                    <a:pt x="1185" y="148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2"/>
            <p:cNvSpPr/>
            <p:nvPr/>
          </p:nvSpPr>
          <p:spPr>
            <a:xfrm>
              <a:off x="1751875" y="3319350"/>
              <a:ext cx="107375" cy="99950"/>
            </a:xfrm>
            <a:custGeom>
              <a:avLst/>
              <a:gdLst/>
              <a:ahLst/>
              <a:cxnLst/>
              <a:rect l="l" t="t" r="r" b="b"/>
              <a:pathLst>
                <a:path w="4295" h="3998" extrusionOk="0">
                  <a:moveTo>
                    <a:pt x="2919" y="0"/>
                  </a:moveTo>
                  <a:cubicBezTo>
                    <a:pt x="2771" y="85"/>
                    <a:pt x="2623" y="190"/>
                    <a:pt x="2454" y="275"/>
                  </a:cubicBezTo>
                  <a:cubicBezTo>
                    <a:pt x="2306" y="360"/>
                    <a:pt x="2158" y="465"/>
                    <a:pt x="1989" y="550"/>
                  </a:cubicBezTo>
                  <a:cubicBezTo>
                    <a:pt x="2073" y="888"/>
                    <a:pt x="2348" y="2178"/>
                    <a:pt x="2391" y="2432"/>
                  </a:cubicBezTo>
                  <a:cubicBezTo>
                    <a:pt x="2095" y="2242"/>
                    <a:pt x="1164" y="1438"/>
                    <a:pt x="910" y="1206"/>
                  </a:cubicBezTo>
                  <a:cubicBezTo>
                    <a:pt x="762" y="1290"/>
                    <a:pt x="614" y="1396"/>
                    <a:pt x="466" y="1480"/>
                  </a:cubicBezTo>
                  <a:cubicBezTo>
                    <a:pt x="318" y="1565"/>
                    <a:pt x="149" y="1650"/>
                    <a:pt x="1" y="1734"/>
                  </a:cubicBezTo>
                  <a:lnTo>
                    <a:pt x="85" y="1882"/>
                  </a:lnTo>
                  <a:lnTo>
                    <a:pt x="297" y="1819"/>
                  </a:lnTo>
                  <a:lnTo>
                    <a:pt x="487" y="2115"/>
                  </a:lnTo>
                  <a:cubicBezTo>
                    <a:pt x="656" y="2411"/>
                    <a:pt x="1228" y="3426"/>
                    <a:pt x="1354" y="3701"/>
                  </a:cubicBezTo>
                  <a:lnTo>
                    <a:pt x="1185" y="3870"/>
                  </a:lnTo>
                  <a:lnTo>
                    <a:pt x="1270" y="3997"/>
                  </a:lnTo>
                  <a:cubicBezTo>
                    <a:pt x="1397" y="3934"/>
                    <a:pt x="1524" y="3849"/>
                    <a:pt x="1650" y="3765"/>
                  </a:cubicBezTo>
                  <a:cubicBezTo>
                    <a:pt x="1799" y="3680"/>
                    <a:pt x="1925" y="3617"/>
                    <a:pt x="2052" y="3532"/>
                  </a:cubicBezTo>
                  <a:lnTo>
                    <a:pt x="1968" y="3384"/>
                  </a:lnTo>
                  <a:lnTo>
                    <a:pt x="1756" y="3469"/>
                  </a:lnTo>
                  <a:cubicBezTo>
                    <a:pt x="1608" y="3299"/>
                    <a:pt x="1481" y="3109"/>
                    <a:pt x="1333" y="2876"/>
                  </a:cubicBezTo>
                  <a:lnTo>
                    <a:pt x="1122" y="2517"/>
                  </a:lnTo>
                  <a:cubicBezTo>
                    <a:pt x="953" y="2200"/>
                    <a:pt x="826" y="1967"/>
                    <a:pt x="762" y="1861"/>
                  </a:cubicBezTo>
                  <a:lnTo>
                    <a:pt x="762" y="1840"/>
                  </a:lnTo>
                  <a:cubicBezTo>
                    <a:pt x="1714" y="2644"/>
                    <a:pt x="2222" y="3067"/>
                    <a:pt x="2475" y="3278"/>
                  </a:cubicBezTo>
                  <a:lnTo>
                    <a:pt x="2835" y="3067"/>
                  </a:lnTo>
                  <a:lnTo>
                    <a:pt x="2391" y="867"/>
                  </a:lnTo>
                  <a:lnTo>
                    <a:pt x="2391" y="867"/>
                  </a:lnTo>
                  <a:cubicBezTo>
                    <a:pt x="2454" y="973"/>
                    <a:pt x="2602" y="1206"/>
                    <a:pt x="2793" y="1523"/>
                  </a:cubicBezTo>
                  <a:lnTo>
                    <a:pt x="3025" y="1882"/>
                  </a:lnTo>
                  <a:cubicBezTo>
                    <a:pt x="3152" y="2115"/>
                    <a:pt x="3258" y="2305"/>
                    <a:pt x="3342" y="2517"/>
                  </a:cubicBezTo>
                  <a:lnTo>
                    <a:pt x="3173" y="2665"/>
                  </a:lnTo>
                  <a:lnTo>
                    <a:pt x="3258" y="2834"/>
                  </a:lnTo>
                  <a:cubicBezTo>
                    <a:pt x="3406" y="2707"/>
                    <a:pt x="3575" y="2601"/>
                    <a:pt x="3765" y="2496"/>
                  </a:cubicBezTo>
                  <a:cubicBezTo>
                    <a:pt x="3935" y="2411"/>
                    <a:pt x="4125" y="2305"/>
                    <a:pt x="4294" y="2200"/>
                  </a:cubicBezTo>
                  <a:lnTo>
                    <a:pt x="4210" y="2052"/>
                  </a:lnTo>
                  <a:lnTo>
                    <a:pt x="3935" y="2157"/>
                  </a:lnTo>
                  <a:cubicBezTo>
                    <a:pt x="3808" y="1988"/>
                    <a:pt x="3681" y="1798"/>
                    <a:pt x="3533" y="1565"/>
                  </a:cubicBezTo>
                  <a:lnTo>
                    <a:pt x="3173" y="931"/>
                  </a:lnTo>
                  <a:cubicBezTo>
                    <a:pt x="3025" y="698"/>
                    <a:pt x="2919" y="508"/>
                    <a:pt x="2835" y="296"/>
                  </a:cubicBezTo>
                  <a:lnTo>
                    <a:pt x="3004" y="127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2"/>
            <p:cNvSpPr/>
            <p:nvPr/>
          </p:nvSpPr>
          <p:spPr>
            <a:xfrm>
              <a:off x="1857100" y="3263150"/>
              <a:ext cx="67700" cy="82650"/>
            </a:xfrm>
            <a:custGeom>
              <a:avLst/>
              <a:gdLst/>
              <a:ahLst/>
              <a:cxnLst/>
              <a:rect l="l" t="t" r="r" b="b"/>
              <a:pathLst>
                <a:path w="2708" h="3306" extrusionOk="0">
                  <a:moveTo>
                    <a:pt x="1863" y="1"/>
                  </a:moveTo>
                  <a:cubicBezTo>
                    <a:pt x="1669" y="1"/>
                    <a:pt x="1453" y="85"/>
                    <a:pt x="1227" y="260"/>
                  </a:cubicBezTo>
                  <a:cubicBezTo>
                    <a:pt x="1143" y="366"/>
                    <a:pt x="1016" y="471"/>
                    <a:pt x="847" y="598"/>
                  </a:cubicBezTo>
                  <a:cubicBezTo>
                    <a:pt x="699" y="746"/>
                    <a:pt x="550" y="873"/>
                    <a:pt x="424" y="958"/>
                  </a:cubicBezTo>
                  <a:cubicBezTo>
                    <a:pt x="297" y="1042"/>
                    <a:pt x="149" y="1169"/>
                    <a:pt x="1" y="1296"/>
                  </a:cubicBezTo>
                  <a:lnTo>
                    <a:pt x="106" y="1423"/>
                  </a:lnTo>
                  <a:lnTo>
                    <a:pt x="318" y="1317"/>
                  </a:lnTo>
                  <a:cubicBezTo>
                    <a:pt x="487" y="1465"/>
                    <a:pt x="614" y="1635"/>
                    <a:pt x="804" y="1846"/>
                  </a:cubicBezTo>
                  <a:lnTo>
                    <a:pt x="1248" y="2417"/>
                  </a:lnTo>
                  <a:cubicBezTo>
                    <a:pt x="1418" y="2629"/>
                    <a:pt x="1544" y="2819"/>
                    <a:pt x="1671" y="2988"/>
                  </a:cubicBezTo>
                  <a:lnTo>
                    <a:pt x="1523" y="3179"/>
                  </a:lnTo>
                  <a:lnTo>
                    <a:pt x="1629" y="3305"/>
                  </a:lnTo>
                  <a:cubicBezTo>
                    <a:pt x="1777" y="3179"/>
                    <a:pt x="1946" y="3052"/>
                    <a:pt x="2094" y="2925"/>
                  </a:cubicBezTo>
                  <a:cubicBezTo>
                    <a:pt x="2242" y="2798"/>
                    <a:pt x="2412" y="2671"/>
                    <a:pt x="2665" y="2481"/>
                  </a:cubicBezTo>
                  <a:lnTo>
                    <a:pt x="2539" y="2354"/>
                  </a:lnTo>
                  <a:lnTo>
                    <a:pt x="2264" y="2544"/>
                  </a:lnTo>
                  <a:cubicBezTo>
                    <a:pt x="2094" y="2375"/>
                    <a:pt x="1946" y="2206"/>
                    <a:pt x="1777" y="1994"/>
                  </a:cubicBezTo>
                  <a:lnTo>
                    <a:pt x="1439" y="1571"/>
                  </a:lnTo>
                  <a:cubicBezTo>
                    <a:pt x="1291" y="1402"/>
                    <a:pt x="1121" y="1169"/>
                    <a:pt x="995" y="979"/>
                  </a:cubicBezTo>
                  <a:cubicBezTo>
                    <a:pt x="1037" y="916"/>
                    <a:pt x="1121" y="831"/>
                    <a:pt x="1185" y="746"/>
                  </a:cubicBezTo>
                  <a:cubicBezTo>
                    <a:pt x="1316" y="646"/>
                    <a:pt x="1441" y="598"/>
                    <a:pt x="1556" y="598"/>
                  </a:cubicBezTo>
                  <a:cubicBezTo>
                    <a:pt x="1682" y="598"/>
                    <a:pt x="1794" y="657"/>
                    <a:pt x="1883" y="768"/>
                  </a:cubicBezTo>
                  <a:cubicBezTo>
                    <a:pt x="2052" y="979"/>
                    <a:pt x="2094" y="1254"/>
                    <a:pt x="1841" y="1465"/>
                  </a:cubicBezTo>
                  <a:cubicBezTo>
                    <a:pt x="1777" y="1508"/>
                    <a:pt x="1735" y="1550"/>
                    <a:pt x="1671" y="1571"/>
                  </a:cubicBezTo>
                  <a:lnTo>
                    <a:pt x="1798" y="1888"/>
                  </a:lnTo>
                  <a:cubicBezTo>
                    <a:pt x="1904" y="1825"/>
                    <a:pt x="2031" y="1740"/>
                    <a:pt x="2137" y="1656"/>
                  </a:cubicBezTo>
                  <a:cubicBezTo>
                    <a:pt x="2687" y="1212"/>
                    <a:pt x="2708" y="662"/>
                    <a:pt x="2390" y="281"/>
                  </a:cubicBezTo>
                  <a:cubicBezTo>
                    <a:pt x="2249" y="96"/>
                    <a:pt x="2068" y="1"/>
                    <a:pt x="186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2"/>
            <p:cNvSpPr/>
            <p:nvPr/>
          </p:nvSpPr>
          <p:spPr>
            <a:xfrm>
              <a:off x="1946450" y="3204075"/>
              <a:ext cx="78275" cy="78800"/>
            </a:xfrm>
            <a:custGeom>
              <a:avLst/>
              <a:gdLst/>
              <a:ahLst/>
              <a:cxnLst/>
              <a:rect l="l" t="t" r="r" b="b"/>
              <a:pathLst>
                <a:path w="3131" h="3152" extrusionOk="0">
                  <a:moveTo>
                    <a:pt x="382" y="635"/>
                  </a:moveTo>
                  <a:lnTo>
                    <a:pt x="1312" y="1100"/>
                  </a:lnTo>
                  <a:lnTo>
                    <a:pt x="847" y="1544"/>
                  </a:lnTo>
                  <a:lnTo>
                    <a:pt x="382" y="656"/>
                  </a:lnTo>
                  <a:lnTo>
                    <a:pt x="382" y="635"/>
                  </a:lnTo>
                  <a:close/>
                  <a:moveTo>
                    <a:pt x="508" y="0"/>
                  </a:moveTo>
                  <a:lnTo>
                    <a:pt x="297" y="127"/>
                  </a:lnTo>
                  <a:cubicBezTo>
                    <a:pt x="212" y="297"/>
                    <a:pt x="128" y="445"/>
                    <a:pt x="1" y="635"/>
                  </a:cubicBezTo>
                  <a:cubicBezTo>
                    <a:pt x="360" y="1312"/>
                    <a:pt x="868" y="2348"/>
                    <a:pt x="1058" y="2856"/>
                  </a:cubicBezTo>
                  <a:lnTo>
                    <a:pt x="931" y="3046"/>
                  </a:lnTo>
                  <a:lnTo>
                    <a:pt x="1058" y="3152"/>
                  </a:lnTo>
                  <a:cubicBezTo>
                    <a:pt x="1164" y="3046"/>
                    <a:pt x="1249" y="2940"/>
                    <a:pt x="1354" y="2856"/>
                  </a:cubicBezTo>
                  <a:cubicBezTo>
                    <a:pt x="1460" y="2729"/>
                    <a:pt x="1587" y="2623"/>
                    <a:pt x="1714" y="2496"/>
                  </a:cubicBezTo>
                  <a:lnTo>
                    <a:pt x="1587" y="2369"/>
                  </a:lnTo>
                  <a:lnTo>
                    <a:pt x="1397" y="2517"/>
                  </a:lnTo>
                  <a:lnTo>
                    <a:pt x="995" y="1819"/>
                  </a:lnTo>
                  <a:lnTo>
                    <a:pt x="1587" y="1227"/>
                  </a:lnTo>
                  <a:cubicBezTo>
                    <a:pt x="1799" y="1312"/>
                    <a:pt x="2095" y="1481"/>
                    <a:pt x="2285" y="1587"/>
                  </a:cubicBezTo>
                  <a:lnTo>
                    <a:pt x="2158" y="1777"/>
                  </a:lnTo>
                  <a:lnTo>
                    <a:pt x="2285" y="1904"/>
                  </a:lnTo>
                  <a:cubicBezTo>
                    <a:pt x="2412" y="1756"/>
                    <a:pt x="2560" y="1587"/>
                    <a:pt x="2708" y="1439"/>
                  </a:cubicBezTo>
                  <a:cubicBezTo>
                    <a:pt x="2835" y="1312"/>
                    <a:pt x="2983" y="1164"/>
                    <a:pt x="3131" y="1037"/>
                  </a:cubicBezTo>
                  <a:lnTo>
                    <a:pt x="3004" y="910"/>
                  </a:lnTo>
                  <a:lnTo>
                    <a:pt x="2814" y="1037"/>
                  </a:lnTo>
                  <a:cubicBezTo>
                    <a:pt x="2602" y="973"/>
                    <a:pt x="1925" y="698"/>
                    <a:pt x="1481" y="466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2"/>
            <p:cNvSpPr/>
            <p:nvPr/>
          </p:nvSpPr>
          <p:spPr>
            <a:xfrm>
              <a:off x="2000400" y="3114850"/>
              <a:ext cx="95175" cy="82375"/>
            </a:xfrm>
            <a:custGeom>
              <a:avLst/>
              <a:gdLst/>
              <a:ahLst/>
              <a:cxnLst/>
              <a:rect l="l" t="t" r="r" b="b"/>
              <a:pathLst>
                <a:path w="3807" h="3295" extrusionOk="0">
                  <a:moveTo>
                    <a:pt x="1428" y="649"/>
                  </a:moveTo>
                  <a:cubicBezTo>
                    <a:pt x="1502" y="649"/>
                    <a:pt x="1576" y="678"/>
                    <a:pt x="1650" y="735"/>
                  </a:cubicBezTo>
                  <a:cubicBezTo>
                    <a:pt x="1861" y="905"/>
                    <a:pt x="1840" y="1158"/>
                    <a:pt x="1629" y="1454"/>
                  </a:cubicBezTo>
                  <a:cubicBezTo>
                    <a:pt x="1565" y="1518"/>
                    <a:pt x="1523" y="1581"/>
                    <a:pt x="1481" y="1624"/>
                  </a:cubicBezTo>
                  <a:lnTo>
                    <a:pt x="1290" y="1497"/>
                  </a:lnTo>
                  <a:cubicBezTo>
                    <a:pt x="1121" y="1370"/>
                    <a:pt x="973" y="1243"/>
                    <a:pt x="888" y="1158"/>
                  </a:cubicBezTo>
                  <a:cubicBezTo>
                    <a:pt x="931" y="1074"/>
                    <a:pt x="994" y="1010"/>
                    <a:pt x="1079" y="862"/>
                  </a:cubicBezTo>
                  <a:cubicBezTo>
                    <a:pt x="1195" y="720"/>
                    <a:pt x="1311" y="649"/>
                    <a:pt x="1428" y="649"/>
                  </a:cubicBezTo>
                  <a:close/>
                  <a:moveTo>
                    <a:pt x="1673" y="0"/>
                  </a:moveTo>
                  <a:cubicBezTo>
                    <a:pt x="1470" y="0"/>
                    <a:pt x="1230" y="128"/>
                    <a:pt x="952" y="482"/>
                  </a:cubicBezTo>
                  <a:cubicBezTo>
                    <a:pt x="846" y="609"/>
                    <a:pt x="740" y="778"/>
                    <a:pt x="635" y="926"/>
                  </a:cubicBezTo>
                  <a:cubicBezTo>
                    <a:pt x="508" y="1074"/>
                    <a:pt x="402" y="1201"/>
                    <a:pt x="296" y="1349"/>
                  </a:cubicBezTo>
                  <a:cubicBezTo>
                    <a:pt x="212" y="1476"/>
                    <a:pt x="106" y="1581"/>
                    <a:pt x="0" y="1708"/>
                  </a:cubicBezTo>
                  <a:lnTo>
                    <a:pt x="148" y="1814"/>
                  </a:lnTo>
                  <a:lnTo>
                    <a:pt x="317" y="1645"/>
                  </a:lnTo>
                  <a:cubicBezTo>
                    <a:pt x="529" y="1772"/>
                    <a:pt x="698" y="1899"/>
                    <a:pt x="931" y="2068"/>
                  </a:cubicBezTo>
                  <a:lnTo>
                    <a:pt x="1523" y="2512"/>
                  </a:lnTo>
                  <a:cubicBezTo>
                    <a:pt x="1755" y="2681"/>
                    <a:pt x="1882" y="2829"/>
                    <a:pt x="2052" y="2977"/>
                  </a:cubicBezTo>
                  <a:lnTo>
                    <a:pt x="1946" y="3189"/>
                  </a:lnTo>
                  <a:lnTo>
                    <a:pt x="2073" y="3294"/>
                  </a:lnTo>
                  <a:cubicBezTo>
                    <a:pt x="2200" y="3125"/>
                    <a:pt x="2327" y="2956"/>
                    <a:pt x="2432" y="2808"/>
                  </a:cubicBezTo>
                  <a:cubicBezTo>
                    <a:pt x="2559" y="2639"/>
                    <a:pt x="2686" y="2491"/>
                    <a:pt x="2813" y="2322"/>
                  </a:cubicBezTo>
                  <a:lnTo>
                    <a:pt x="2686" y="2237"/>
                  </a:lnTo>
                  <a:lnTo>
                    <a:pt x="2517" y="2385"/>
                  </a:lnTo>
                  <a:cubicBezTo>
                    <a:pt x="2305" y="2279"/>
                    <a:pt x="2136" y="2152"/>
                    <a:pt x="1904" y="1983"/>
                  </a:cubicBezTo>
                  <a:lnTo>
                    <a:pt x="1734" y="1835"/>
                  </a:lnTo>
                  <a:lnTo>
                    <a:pt x="1861" y="1666"/>
                  </a:lnTo>
                  <a:cubicBezTo>
                    <a:pt x="2221" y="1666"/>
                    <a:pt x="2898" y="1687"/>
                    <a:pt x="3363" y="1708"/>
                  </a:cubicBezTo>
                  <a:cubicBezTo>
                    <a:pt x="3490" y="1497"/>
                    <a:pt x="3638" y="1264"/>
                    <a:pt x="3807" y="1053"/>
                  </a:cubicBezTo>
                  <a:lnTo>
                    <a:pt x="3680" y="947"/>
                  </a:lnTo>
                  <a:lnTo>
                    <a:pt x="3574" y="1010"/>
                  </a:lnTo>
                  <a:cubicBezTo>
                    <a:pt x="3384" y="1032"/>
                    <a:pt x="2432" y="1074"/>
                    <a:pt x="2178" y="1074"/>
                  </a:cubicBezTo>
                  <a:cubicBezTo>
                    <a:pt x="2369" y="757"/>
                    <a:pt x="2327" y="376"/>
                    <a:pt x="2030" y="143"/>
                  </a:cubicBezTo>
                  <a:cubicBezTo>
                    <a:pt x="1928" y="58"/>
                    <a:pt x="1809" y="0"/>
                    <a:pt x="167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2"/>
            <p:cNvSpPr/>
            <p:nvPr/>
          </p:nvSpPr>
          <p:spPr>
            <a:xfrm>
              <a:off x="2068600" y="3019825"/>
              <a:ext cx="82500" cy="75600"/>
            </a:xfrm>
            <a:custGeom>
              <a:avLst/>
              <a:gdLst/>
              <a:ahLst/>
              <a:cxnLst/>
              <a:rect l="l" t="t" r="r" b="b"/>
              <a:pathLst>
                <a:path w="3300" h="3024" extrusionOk="0">
                  <a:moveTo>
                    <a:pt x="1440" y="644"/>
                  </a:moveTo>
                  <a:cubicBezTo>
                    <a:pt x="1633" y="644"/>
                    <a:pt x="1845" y="709"/>
                    <a:pt x="2052" y="835"/>
                  </a:cubicBezTo>
                  <a:cubicBezTo>
                    <a:pt x="2538" y="1110"/>
                    <a:pt x="2750" y="1597"/>
                    <a:pt x="2496" y="2020"/>
                  </a:cubicBezTo>
                  <a:cubicBezTo>
                    <a:pt x="2350" y="2262"/>
                    <a:pt x="2121" y="2380"/>
                    <a:pt x="1860" y="2380"/>
                  </a:cubicBezTo>
                  <a:cubicBezTo>
                    <a:pt x="1667" y="2380"/>
                    <a:pt x="1455" y="2315"/>
                    <a:pt x="1248" y="2189"/>
                  </a:cubicBezTo>
                  <a:cubicBezTo>
                    <a:pt x="762" y="1914"/>
                    <a:pt x="550" y="1427"/>
                    <a:pt x="804" y="1004"/>
                  </a:cubicBezTo>
                  <a:cubicBezTo>
                    <a:pt x="950" y="762"/>
                    <a:pt x="1179" y="644"/>
                    <a:pt x="1440" y="644"/>
                  </a:cubicBezTo>
                  <a:close/>
                  <a:moveTo>
                    <a:pt x="1678" y="0"/>
                  </a:moveTo>
                  <a:cubicBezTo>
                    <a:pt x="1218" y="0"/>
                    <a:pt x="810" y="287"/>
                    <a:pt x="487" y="835"/>
                  </a:cubicBezTo>
                  <a:cubicBezTo>
                    <a:pt x="0" y="1639"/>
                    <a:pt x="233" y="2443"/>
                    <a:pt x="889" y="2802"/>
                  </a:cubicBezTo>
                  <a:cubicBezTo>
                    <a:pt x="1130" y="2951"/>
                    <a:pt x="1373" y="3024"/>
                    <a:pt x="1608" y="3024"/>
                  </a:cubicBezTo>
                  <a:cubicBezTo>
                    <a:pt x="2075" y="3024"/>
                    <a:pt x="2511" y="2737"/>
                    <a:pt x="2834" y="2189"/>
                  </a:cubicBezTo>
                  <a:cubicBezTo>
                    <a:pt x="3300" y="1385"/>
                    <a:pt x="3067" y="603"/>
                    <a:pt x="2411" y="222"/>
                  </a:cubicBezTo>
                  <a:cubicBezTo>
                    <a:pt x="2156" y="73"/>
                    <a:pt x="1911" y="0"/>
                    <a:pt x="167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2"/>
            <p:cNvSpPr/>
            <p:nvPr/>
          </p:nvSpPr>
          <p:spPr>
            <a:xfrm>
              <a:off x="1609650" y="3428775"/>
              <a:ext cx="28575" cy="29650"/>
            </a:xfrm>
            <a:custGeom>
              <a:avLst/>
              <a:gdLst/>
              <a:ahLst/>
              <a:cxnLst/>
              <a:rect l="l" t="t" r="r" b="b"/>
              <a:pathLst>
                <a:path w="1143" h="1186" extrusionOk="0">
                  <a:moveTo>
                    <a:pt x="551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51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51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2"/>
            <p:cNvSpPr/>
            <p:nvPr/>
          </p:nvSpPr>
          <p:spPr>
            <a:xfrm>
              <a:off x="1075100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72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72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72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2146325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50" y="1"/>
                  </a:moveTo>
                  <a:cubicBezTo>
                    <a:pt x="254" y="1"/>
                    <a:pt x="0" y="276"/>
                    <a:pt x="0" y="593"/>
                  </a:cubicBezTo>
                  <a:cubicBezTo>
                    <a:pt x="0" y="910"/>
                    <a:pt x="254" y="1185"/>
                    <a:pt x="550" y="1185"/>
                  </a:cubicBezTo>
                  <a:cubicBezTo>
                    <a:pt x="889" y="1185"/>
                    <a:pt x="1142" y="910"/>
                    <a:pt x="1142" y="593"/>
                  </a:cubicBezTo>
                  <a:cubicBezTo>
                    <a:pt x="1142" y="276"/>
                    <a:pt x="889" y="1"/>
                    <a:pt x="55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96537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- with Footer - M Motion">
  <p:cSld name="Text - with Footer - M Motion"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7" name="Google Shape;1467;p33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8" name="Google Shape;1468;p33"/>
          <p:cNvSpPr/>
          <p:nvPr/>
        </p:nvSpPr>
        <p:spPr>
          <a:xfrm>
            <a:off x="10562" y="4358875"/>
            <a:ext cx="9121800" cy="784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469" name="Google Shape;1469;p33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483850" y="4375925"/>
            <a:ext cx="2166523" cy="2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0" name="Google Shape;1470;p33"/>
          <p:cNvSpPr txBox="1">
            <a:spLocks noGrp="1"/>
          </p:cNvSpPr>
          <p:nvPr>
            <p:ph type="body" idx="1"/>
          </p:nvPr>
        </p:nvSpPr>
        <p:spPr>
          <a:xfrm>
            <a:off x="669600" y="1987300"/>
            <a:ext cx="4865400" cy="18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1" name="Google Shape;1471;p33"/>
          <p:cNvSpPr txBox="1">
            <a:spLocks noGrp="1"/>
          </p:cNvSpPr>
          <p:nvPr>
            <p:ph type="title"/>
          </p:nvPr>
        </p:nvSpPr>
        <p:spPr>
          <a:xfrm>
            <a:off x="669600" y="534000"/>
            <a:ext cx="4780800" cy="13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72" name="Google Shape;147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1763" y="534008"/>
            <a:ext cx="1136056" cy="3293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3" name="Google Shape;1473;p33"/>
          <p:cNvGrpSpPr/>
          <p:nvPr/>
        </p:nvGrpSpPr>
        <p:grpSpPr>
          <a:xfrm>
            <a:off x="7525655" y="532226"/>
            <a:ext cx="1148280" cy="332860"/>
            <a:chOff x="923875" y="2009975"/>
            <a:chExt cx="5750025" cy="1666800"/>
          </a:xfrm>
        </p:grpSpPr>
        <p:sp>
          <p:nvSpPr>
            <p:cNvPr id="1474" name="Google Shape;1474;p33"/>
            <p:cNvSpPr/>
            <p:nvPr/>
          </p:nvSpPr>
          <p:spPr>
            <a:xfrm>
              <a:off x="2684050" y="2823925"/>
              <a:ext cx="522400" cy="695825"/>
            </a:xfrm>
            <a:custGeom>
              <a:avLst/>
              <a:gdLst/>
              <a:ahLst/>
              <a:cxnLst/>
              <a:rect l="l" t="t" r="r" b="b"/>
              <a:pathLst>
                <a:path w="20896" h="27833" extrusionOk="0">
                  <a:moveTo>
                    <a:pt x="0" y="0"/>
                  </a:moveTo>
                  <a:lnTo>
                    <a:pt x="0" y="16264"/>
                  </a:lnTo>
                  <a:cubicBezTo>
                    <a:pt x="0" y="23941"/>
                    <a:pt x="3448" y="27833"/>
                    <a:pt x="10258" y="27833"/>
                  </a:cubicBezTo>
                  <a:cubicBezTo>
                    <a:pt x="17322" y="27833"/>
                    <a:pt x="20896" y="23941"/>
                    <a:pt x="20896" y="16264"/>
                  </a:cubicBezTo>
                  <a:lnTo>
                    <a:pt x="20896" y="0"/>
                  </a:lnTo>
                  <a:lnTo>
                    <a:pt x="18908" y="0"/>
                  </a:lnTo>
                  <a:lnTo>
                    <a:pt x="18908" y="16264"/>
                  </a:lnTo>
                  <a:cubicBezTo>
                    <a:pt x="18908" y="22947"/>
                    <a:pt x="16158" y="26077"/>
                    <a:pt x="10258" y="26077"/>
                  </a:cubicBezTo>
                  <a:cubicBezTo>
                    <a:pt x="3426" y="26077"/>
                    <a:pt x="1988" y="20748"/>
                    <a:pt x="1988" y="16264"/>
                  </a:cubicBezTo>
                  <a:lnTo>
                    <a:pt x="198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3"/>
            <p:cNvSpPr/>
            <p:nvPr/>
          </p:nvSpPr>
          <p:spPr>
            <a:xfrm>
              <a:off x="3313775" y="3000500"/>
              <a:ext cx="391275" cy="503400"/>
            </a:xfrm>
            <a:custGeom>
              <a:avLst/>
              <a:gdLst/>
              <a:ahLst/>
              <a:cxnLst/>
              <a:rect l="l" t="t" r="r" b="b"/>
              <a:pathLst>
                <a:path w="15651" h="20136" extrusionOk="0">
                  <a:moveTo>
                    <a:pt x="8587" y="1"/>
                  </a:moveTo>
                  <a:cubicBezTo>
                    <a:pt x="5541" y="1"/>
                    <a:pt x="2877" y="1651"/>
                    <a:pt x="1756" y="4125"/>
                  </a:cubicBezTo>
                  <a:lnTo>
                    <a:pt x="1756" y="445"/>
                  </a:lnTo>
                  <a:lnTo>
                    <a:pt x="0" y="445"/>
                  </a:lnTo>
                  <a:lnTo>
                    <a:pt x="0" y="20135"/>
                  </a:lnTo>
                  <a:lnTo>
                    <a:pt x="1756" y="20135"/>
                  </a:lnTo>
                  <a:lnTo>
                    <a:pt x="1756" y="9497"/>
                  </a:lnTo>
                  <a:cubicBezTo>
                    <a:pt x="1756" y="4696"/>
                    <a:pt x="4420" y="1587"/>
                    <a:pt x="8545" y="1587"/>
                  </a:cubicBezTo>
                  <a:cubicBezTo>
                    <a:pt x="13874" y="1587"/>
                    <a:pt x="13874" y="6219"/>
                    <a:pt x="13874" y="7742"/>
                  </a:cubicBezTo>
                  <a:lnTo>
                    <a:pt x="13874" y="20135"/>
                  </a:lnTo>
                  <a:lnTo>
                    <a:pt x="15651" y="20135"/>
                  </a:lnTo>
                  <a:lnTo>
                    <a:pt x="15651" y="7995"/>
                  </a:lnTo>
                  <a:cubicBezTo>
                    <a:pt x="15651" y="5817"/>
                    <a:pt x="15651" y="1"/>
                    <a:pt x="858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3"/>
            <p:cNvSpPr/>
            <p:nvPr/>
          </p:nvSpPr>
          <p:spPr>
            <a:xfrm>
              <a:off x="3813950" y="3011625"/>
              <a:ext cx="44450" cy="492275"/>
            </a:xfrm>
            <a:custGeom>
              <a:avLst/>
              <a:gdLst/>
              <a:ahLst/>
              <a:cxnLst/>
              <a:rect l="l" t="t" r="r" b="b"/>
              <a:pathLst>
                <a:path w="1778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77" y="1969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3"/>
            <p:cNvSpPr/>
            <p:nvPr/>
          </p:nvSpPr>
          <p:spPr>
            <a:xfrm>
              <a:off x="3813950" y="2861450"/>
              <a:ext cx="44450" cy="66125"/>
            </a:xfrm>
            <a:custGeom>
              <a:avLst/>
              <a:gdLst/>
              <a:ahLst/>
              <a:cxnLst/>
              <a:rect l="l" t="t" r="r" b="b"/>
              <a:pathLst>
                <a:path w="1778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77" y="2644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3"/>
            <p:cNvSpPr/>
            <p:nvPr/>
          </p:nvSpPr>
          <p:spPr>
            <a:xfrm>
              <a:off x="3910700" y="3011625"/>
              <a:ext cx="434125" cy="492275"/>
            </a:xfrm>
            <a:custGeom>
              <a:avLst/>
              <a:gdLst/>
              <a:ahLst/>
              <a:cxnLst/>
              <a:rect l="l" t="t" r="r" b="b"/>
              <a:pathLst>
                <a:path w="17365" h="19691" extrusionOk="0">
                  <a:moveTo>
                    <a:pt x="1" y="0"/>
                  </a:moveTo>
                  <a:lnTo>
                    <a:pt x="7932" y="19690"/>
                  </a:lnTo>
                  <a:lnTo>
                    <a:pt x="9941" y="19690"/>
                  </a:lnTo>
                  <a:lnTo>
                    <a:pt x="17365" y="0"/>
                  </a:lnTo>
                  <a:lnTo>
                    <a:pt x="15419" y="0"/>
                  </a:lnTo>
                  <a:cubicBezTo>
                    <a:pt x="15419" y="0"/>
                    <a:pt x="9180" y="16898"/>
                    <a:pt x="8947" y="17491"/>
                  </a:cubicBezTo>
                  <a:cubicBezTo>
                    <a:pt x="8715" y="16898"/>
                    <a:pt x="2031" y="0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3"/>
            <p:cNvSpPr/>
            <p:nvPr/>
          </p:nvSpPr>
          <p:spPr>
            <a:xfrm>
              <a:off x="4365950" y="3000500"/>
              <a:ext cx="436225" cy="514500"/>
            </a:xfrm>
            <a:custGeom>
              <a:avLst/>
              <a:gdLst/>
              <a:ahLst/>
              <a:cxnLst/>
              <a:rect l="l" t="t" r="r" b="b"/>
              <a:pathLst>
                <a:path w="17449" h="20580" extrusionOk="0">
                  <a:moveTo>
                    <a:pt x="8757" y="1587"/>
                  </a:moveTo>
                  <a:cubicBezTo>
                    <a:pt x="13134" y="1587"/>
                    <a:pt x="15524" y="5331"/>
                    <a:pt x="15651" y="9074"/>
                  </a:cubicBezTo>
                  <a:lnTo>
                    <a:pt x="1841" y="9074"/>
                  </a:lnTo>
                  <a:cubicBezTo>
                    <a:pt x="2200" y="5331"/>
                    <a:pt x="4675" y="1587"/>
                    <a:pt x="8757" y="1587"/>
                  </a:cubicBezTo>
                  <a:close/>
                  <a:moveTo>
                    <a:pt x="8757" y="1"/>
                  </a:moveTo>
                  <a:cubicBezTo>
                    <a:pt x="6472" y="1"/>
                    <a:pt x="4484" y="805"/>
                    <a:pt x="2983" y="2327"/>
                  </a:cubicBezTo>
                  <a:cubicBezTo>
                    <a:pt x="1079" y="4252"/>
                    <a:pt x="1" y="7297"/>
                    <a:pt x="64" y="10639"/>
                  </a:cubicBezTo>
                  <a:cubicBezTo>
                    <a:pt x="22" y="13727"/>
                    <a:pt x="974" y="16413"/>
                    <a:pt x="2750" y="18232"/>
                  </a:cubicBezTo>
                  <a:cubicBezTo>
                    <a:pt x="4273" y="19776"/>
                    <a:pt x="6345" y="20579"/>
                    <a:pt x="8757" y="20579"/>
                  </a:cubicBezTo>
                  <a:cubicBezTo>
                    <a:pt x="13494" y="20579"/>
                    <a:pt x="16518" y="18041"/>
                    <a:pt x="17280" y="13452"/>
                  </a:cubicBezTo>
                  <a:lnTo>
                    <a:pt x="17322" y="13240"/>
                  </a:lnTo>
                  <a:lnTo>
                    <a:pt x="15545" y="13240"/>
                  </a:lnTo>
                  <a:lnTo>
                    <a:pt x="15524" y="13388"/>
                  </a:lnTo>
                  <a:cubicBezTo>
                    <a:pt x="14869" y="16899"/>
                    <a:pt x="12331" y="19014"/>
                    <a:pt x="8757" y="19014"/>
                  </a:cubicBezTo>
                  <a:cubicBezTo>
                    <a:pt x="6895" y="19014"/>
                    <a:pt x="5351" y="18380"/>
                    <a:pt x="4125" y="17153"/>
                  </a:cubicBezTo>
                  <a:cubicBezTo>
                    <a:pt x="2665" y="15651"/>
                    <a:pt x="1819" y="13304"/>
                    <a:pt x="1819" y="10703"/>
                  </a:cubicBezTo>
                  <a:cubicBezTo>
                    <a:pt x="1819" y="10681"/>
                    <a:pt x="1819" y="10660"/>
                    <a:pt x="1819" y="10660"/>
                  </a:cubicBezTo>
                  <a:lnTo>
                    <a:pt x="17428" y="10660"/>
                  </a:lnTo>
                  <a:lnTo>
                    <a:pt x="17449" y="10491"/>
                  </a:lnTo>
                  <a:cubicBezTo>
                    <a:pt x="17449" y="10237"/>
                    <a:pt x="17449" y="10005"/>
                    <a:pt x="17449" y="9751"/>
                  </a:cubicBezTo>
                  <a:cubicBezTo>
                    <a:pt x="17449" y="6748"/>
                    <a:pt x="16561" y="4146"/>
                    <a:pt x="14911" y="2412"/>
                  </a:cubicBezTo>
                  <a:cubicBezTo>
                    <a:pt x="13367" y="826"/>
                    <a:pt x="11316" y="1"/>
                    <a:pt x="875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3"/>
            <p:cNvSpPr/>
            <p:nvPr/>
          </p:nvSpPr>
          <p:spPr>
            <a:xfrm>
              <a:off x="4880950" y="3008800"/>
              <a:ext cx="232650" cy="495100"/>
            </a:xfrm>
            <a:custGeom>
              <a:avLst/>
              <a:gdLst/>
              <a:ahLst/>
              <a:cxnLst/>
              <a:rect l="l" t="t" r="r" b="b"/>
              <a:pathLst>
                <a:path w="9306" h="19804" extrusionOk="0">
                  <a:moveTo>
                    <a:pt x="8803" y="1"/>
                  </a:moveTo>
                  <a:cubicBezTo>
                    <a:pt x="5690" y="1"/>
                    <a:pt x="2777" y="1698"/>
                    <a:pt x="1777" y="4026"/>
                  </a:cubicBezTo>
                  <a:lnTo>
                    <a:pt x="1777" y="113"/>
                  </a:lnTo>
                  <a:lnTo>
                    <a:pt x="0" y="113"/>
                  </a:lnTo>
                  <a:lnTo>
                    <a:pt x="0" y="19803"/>
                  </a:lnTo>
                  <a:lnTo>
                    <a:pt x="1777" y="19803"/>
                  </a:lnTo>
                  <a:lnTo>
                    <a:pt x="1777" y="9059"/>
                  </a:lnTo>
                  <a:cubicBezTo>
                    <a:pt x="1925" y="6119"/>
                    <a:pt x="2559" y="4999"/>
                    <a:pt x="3913" y="3603"/>
                  </a:cubicBezTo>
                  <a:cubicBezTo>
                    <a:pt x="5554" y="1995"/>
                    <a:pt x="7421" y="1727"/>
                    <a:pt x="8474" y="1727"/>
                  </a:cubicBezTo>
                  <a:cubicBezTo>
                    <a:pt x="8750" y="1727"/>
                    <a:pt x="8970" y="1745"/>
                    <a:pt x="9116" y="1763"/>
                  </a:cubicBezTo>
                  <a:lnTo>
                    <a:pt x="9306" y="1805"/>
                  </a:lnTo>
                  <a:lnTo>
                    <a:pt x="9306" y="28"/>
                  </a:lnTo>
                  <a:lnTo>
                    <a:pt x="9137" y="7"/>
                  </a:lnTo>
                  <a:cubicBezTo>
                    <a:pt x="9025" y="3"/>
                    <a:pt x="8914" y="1"/>
                    <a:pt x="880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3"/>
            <p:cNvSpPr/>
            <p:nvPr/>
          </p:nvSpPr>
          <p:spPr>
            <a:xfrm>
              <a:off x="5127325" y="3000500"/>
              <a:ext cx="393400" cy="514500"/>
            </a:xfrm>
            <a:custGeom>
              <a:avLst/>
              <a:gdLst/>
              <a:ahLst/>
              <a:cxnLst/>
              <a:rect l="l" t="t" r="r" b="b"/>
              <a:pathLst>
                <a:path w="15736" h="20580" extrusionOk="0">
                  <a:moveTo>
                    <a:pt x="7847" y="1"/>
                  </a:moveTo>
                  <a:cubicBezTo>
                    <a:pt x="6176" y="1"/>
                    <a:pt x="678" y="382"/>
                    <a:pt x="678" y="5140"/>
                  </a:cubicBezTo>
                  <a:cubicBezTo>
                    <a:pt x="678" y="9434"/>
                    <a:pt x="4611" y="10216"/>
                    <a:pt x="7488" y="10787"/>
                  </a:cubicBezTo>
                  <a:lnTo>
                    <a:pt x="7995" y="10893"/>
                  </a:lnTo>
                  <a:cubicBezTo>
                    <a:pt x="11062" y="11527"/>
                    <a:pt x="13959" y="12098"/>
                    <a:pt x="13959" y="15080"/>
                  </a:cubicBezTo>
                  <a:cubicBezTo>
                    <a:pt x="13959" y="18634"/>
                    <a:pt x="9793" y="19014"/>
                    <a:pt x="7995" y="19014"/>
                  </a:cubicBezTo>
                  <a:cubicBezTo>
                    <a:pt x="4421" y="19014"/>
                    <a:pt x="1989" y="16857"/>
                    <a:pt x="1777" y="13515"/>
                  </a:cubicBezTo>
                  <a:lnTo>
                    <a:pt x="1756" y="13367"/>
                  </a:lnTo>
                  <a:lnTo>
                    <a:pt x="1" y="13367"/>
                  </a:lnTo>
                  <a:lnTo>
                    <a:pt x="1" y="13537"/>
                  </a:lnTo>
                  <a:cubicBezTo>
                    <a:pt x="128" y="17893"/>
                    <a:pt x="3173" y="20579"/>
                    <a:pt x="7995" y="20579"/>
                  </a:cubicBezTo>
                  <a:cubicBezTo>
                    <a:pt x="9814" y="20579"/>
                    <a:pt x="15736" y="20177"/>
                    <a:pt x="15736" y="15080"/>
                  </a:cubicBezTo>
                  <a:cubicBezTo>
                    <a:pt x="15736" y="10872"/>
                    <a:pt x="12564" y="9941"/>
                    <a:pt x="8757" y="9222"/>
                  </a:cubicBezTo>
                  <a:cubicBezTo>
                    <a:pt x="8757" y="9222"/>
                    <a:pt x="8143" y="9095"/>
                    <a:pt x="8143" y="9095"/>
                  </a:cubicBezTo>
                  <a:cubicBezTo>
                    <a:pt x="5225" y="8482"/>
                    <a:pt x="2454" y="7890"/>
                    <a:pt x="2454" y="5140"/>
                  </a:cubicBezTo>
                  <a:cubicBezTo>
                    <a:pt x="2454" y="2518"/>
                    <a:pt x="5246" y="1587"/>
                    <a:pt x="7847" y="1587"/>
                  </a:cubicBezTo>
                  <a:cubicBezTo>
                    <a:pt x="9899" y="1587"/>
                    <a:pt x="13367" y="2200"/>
                    <a:pt x="13410" y="6346"/>
                  </a:cubicBezTo>
                  <a:lnTo>
                    <a:pt x="13410" y="6515"/>
                  </a:lnTo>
                  <a:lnTo>
                    <a:pt x="15165" y="6515"/>
                  </a:lnTo>
                  <a:lnTo>
                    <a:pt x="15165" y="6346"/>
                  </a:lnTo>
                  <a:cubicBezTo>
                    <a:pt x="15165" y="2264"/>
                    <a:pt x="12564" y="1"/>
                    <a:pt x="784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3"/>
            <p:cNvSpPr/>
            <p:nvPr/>
          </p:nvSpPr>
          <p:spPr>
            <a:xfrm>
              <a:off x="5611125" y="3011625"/>
              <a:ext cx="43900" cy="492275"/>
            </a:xfrm>
            <a:custGeom>
              <a:avLst/>
              <a:gdLst/>
              <a:ahLst/>
              <a:cxnLst/>
              <a:rect l="l" t="t" r="r" b="b"/>
              <a:pathLst>
                <a:path w="1756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56" y="19690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3"/>
            <p:cNvSpPr/>
            <p:nvPr/>
          </p:nvSpPr>
          <p:spPr>
            <a:xfrm>
              <a:off x="5711575" y="2861450"/>
              <a:ext cx="680525" cy="815325"/>
            </a:xfrm>
            <a:custGeom>
              <a:avLst/>
              <a:gdLst/>
              <a:ahLst/>
              <a:cxnLst/>
              <a:rect l="l" t="t" r="r" b="b"/>
              <a:pathLst>
                <a:path w="27221" h="32613" extrusionOk="0">
                  <a:moveTo>
                    <a:pt x="3575" y="1"/>
                  </a:moveTo>
                  <a:lnTo>
                    <a:pt x="3575" y="6007"/>
                  </a:lnTo>
                  <a:lnTo>
                    <a:pt x="1" y="6007"/>
                  </a:lnTo>
                  <a:lnTo>
                    <a:pt x="1" y="7593"/>
                  </a:lnTo>
                  <a:lnTo>
                    <a:pt x="3575" y="7593"/>
                  </a:lnTo>
                  <a:lnTo>
                    <a:pt x="3575" y="20939"/>
                  </a:lnTo>
                  <a:cubicBezTo>
                    <a:pt x="3575" y="21044"/>
                    <a:pt x="3575" y="21171"/>
                    <a:pt x="3575" y="21277"/>
                  </a:cubicBezTo>
                  <a:cubicBezTo>
                    <a:pt x="3575" y="22779"/>
                    <a:pt x="3956" y="23878"/>
                    <a:pt x="4717" y="24619"/>
                  </a:cubicBezTo>
                  <a:cubicBezTo>
                    <a:pt x="5634" y="25518"/>
                    <a:pt x="7022" y="25735"/>
                    <a:pt x="8336" y="25735"/>
                  </a:cubicBezTo>
                  <a:cubicBezTo>
                    <a:pt x="8689" y="25735"/>
                    <a:pt x="9038" y="25720"/>
                    <a:pt x="9370" y="25697"/>
                  </a:cubicBezTo>
                  <a:lnTo>
                    <a:pt x="9518" y="25676"/>
                  </a:lnTo>
                  <a:lnTo>
                    <a:pt x="9518" y="24111"/>
                  </a:lnTo>
                  <a:lnTo>
                    <a:pt x="9349" y="24111"/>
                  </a:lnTo>
                  <a:cubicBezTo>
                    <a:pt x="9132" y="24117"/>
                    <a:pt x="8924" y="24120"/>
                    <a:pt x="8727" y="24120"/>
                  </a:cubicBezTo>
                  <a:cubicBezTo>
                    <a:pt x="7481" y="24120"/>
                    <a:pt x="6618" y="23985"/>
                    <a:pt x="6071" y="23455"/>
                  </a:cubicBezTo>
                  <a:cubicBezTo>
                    <a:pt x="5584" y="22969"/>
                    <a:pt x="5352" y="22165"/>
                    <a:pt x="5352" y="20939"/>
                  </a:cubicBezTo>
                  <a:lnTo>
                    <a:pt x="5352" y="7593"/>
                  </a:lnTo>
                  <a:lnTo>
                    <a:pt x="10258" y="7593"/>
                  </a:lnTo>
                  <a:cubicBezTo>
                    <a:pt x="12183" y="12183"/>
                    <a:pt x="17724" y="25316"/>
                    <a:pt x="17766" y="25422"/>
                  </a:cubicBezTo>
                  <a:cubicBezTo>
                    <a:pt x="16878" y="27876"/>
                    <a:pt x="16371" y="29314"/>
                    <a:pt x="15821" y="29842"/>
                  </a:cubicBezTo>
                  <a:cubicBezTo>
                    <a:pt x="14911" y="30773"/>
                    <a:pt x="14002" y="31048"/>
                    <a:pt x="11908" y="31048"/>
                  </a:cubicBezTo>
                  <a:lnTo>
                    <a:pt x="11739" y="31048"/>
                  </a:lnTo>
                  <a:lnTo>
                    <a:pt x="11739" y="32613"/>
                  </a:lnTo>
                  <a:lnTo>
                    <a:pt x="11908" y="32613"/>
                  </a:lnTo>
                  <a:cubicBezTo>
                    <a:pt x="14065" y="32613"/>
                    <a:pt x="15461" y="32550"/>
                    <a:pt x="16540" y="31725"/>
                  </a:cubicBezTo>
                  <a:cubicBezTo>
                    <a:pt x="17365" y="31069"/>
                    <a:pt x="17999" y="29694"/>
                    <a:pt x="18845" y="27664"/>
                  </a:cubicBezTo>
                  <a:cubicBezTo>
                    <a:pt x="18845" y="27664"/>
                    <a:pt x="27220" y="6007"/>
                    <a:pt x="27220" y="6007"/>
                  </a:cubicBezTo>
                  <a:lnTo>
                    <a:pt x="25232" y="6007"/>
                  </a:lnTo>
                  <a:cubicBezTo>
                    <a:pt x="25232" y="6007"/>
                    <a:pt x="19014" y="22609"/>
                    <a:pt x="18718" y="23371"/>
                  </a:cubicBezTo>
                  <a:cubicBezTo>
                    <a:pt x="18422" y="22609"/>
                    <a:pt x="11654" y="6007"/>
                    <a:pt x="11654" y="6007"/>
                  </a:cubicBezTo>
                  <a:lnTo>
                    <a:pt x="5352" y="6007"/>
                  </a:lnTo>
                  <a:lnTo>
                    <a:pt x="535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3"/>
            <p:cNvSpPr/>
            <p:nvPr/>
          </p:nvSpPr>
          <p:spPr>
            <a:xfrm>
              <a:off x="5611125" y="2861450"/>
              <a:ext cx="43900" cy="66125"/>
            </a:xfrm>
            <a:custGeom>
              <a:avLst/>
              <a:gdLst/>
              <a:ahLst/>
              <a:cxnLst/>
              <a:rect l="l" t="t" r="r" b="b"/>
              <a:pathLst>
                <a:path w="1756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56" y="2644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3"/>
            <p:cNvSpPr/>
            <p:nvPr/>
          </p:nvSpPr>
          <p:spPr>
            <a:xfrm>
              <a:off x="3441200" y="2009975"/>
              <a:ext cx="732850" cy="703600"/>
            </a:xfrm>
            <a:custGeom>
              <a:avLst/>
              <a:gdLst/>
              <a:ahLst/>
              <a:cxnLst/>
              <a:rect l="l" t="t" r="r" b="b"/>
              <a:pathLst>
                <a:path w="29314" h="28144" extrusionOk="0">
                  <a:moveTo>
                    <a:pt x="14678" y="1701"/>
                  </a:moveTo>
                  <a:cubicBezTo>
                    <a:pt x="20706" y="1701"/>
                    <a:pt x="24745" y="6650"/>
                    <a:pt x="24661" y="14433"/>
                  </a:cubicBezTo>
                  <a:cubicBezTo>
                    <a:pt x="24661" y="21687"/>
                    <a:pt x="20706" y="26277"/>
                    <a:pt x="14741" y="26277"/>
                  </a:cubicBezTo>
                  <a:cubicBezTo>
                    <a:pt x="9792" y="26277"/>
                    <a:pt x="4547" y="22279"/>
                    <a:pt x="4547" y="13460"/>
                  </a:cubicBezTo>
                  <a:cubicBezTo>
                    <a:pt x="4547" y="6100"/>
                    <a:pt x="8714" y="1701"/>
                    <a:pt x="14678" y="1701"/>
                  </a:cubicBezTo>
                  <a:close/>
                  <a:moveTo>
                    <a:pt x="14636" y="1"/>
                  </a:moveTo>
                  <a:cubicBezTo>
                    <a:pt x="5446" y="1"/>
                    <a:pt x="398" y="7263"/>
                    <a:pt x="191" y="13672"/>
                  </a:cubicBezTo>
                  <a:cubicBezTo>
                    <a:pt x="0" y="21962"/>
                    <a:pt x="6557" y="27969"/>
                    <a:pt x="14382" y="28138"/>
                  </a:cubicBezTo>
                  <a:cubicBezTo>
                    <a:pt x="14510" y="28141"/>
                    <a:pt x="14638" y="28143"/>
                    <a:pt x="14767" y="28143"/>
                  </a:cubicBezTo>
                  <a:cubicBezTo>
                    <a:pt x="21401" y="28143"/>
                    <a:pt x="28915" y="23331"/>
                    <a:pt x="29102" y="14306"/>
                  </a:cubicBezTo>
                  <a:cubicBezTo>
                    <a:pt x="29313" y="5127"/>
                    <a:pt x="21848" y="136"/>
                    <a:pt x="15186" y="9"/>
                  </a:cubicBezTo>
                  <a:cubicBezTo>
                    <a:pt x="15001" y="3"/>
                    <a:pt x="14817" y="1"/>
                    <a:pt x="14636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3"/>
            <p:cNvSpPr/>
            <p:nvPr/>
          </p:nvSpPr>
          <p:spPr>
            <a:xfrm>
              <a:off x="6030950" y="2019175"/>
              <a:ext cx="642950" cy="684750"/>
            </a:xfrm>
            <a:custGeom>
              <a:avLst/>
              <a:gdLst/>
              <a:ahLst/>
              <a:cxnLst/>
              <a:rect l="l" t="t" r="r" b="b"/>
              <a:pathLst>
                <a:path w="25718" h="27390" extrusionOk="0">
                  <a:moveTo>
                    <a:pt x="0" y="1"/>
                  </a:moveTo>
                  <a:lnTo>
                    <a:pt x="0" y="381"/>
                  </a:lnTo>
                  <a:cubicBezTo>
                    <a:pt x="1565" y="487"/>
                    <a:pt x="1988" y="783"/>
                    <a:pt x="1988" y="2983"/>
                  </a:cubicBezTo>
                  <a:lnTo>
                    <a:pt x="1988" y="24407"/>
                  </a:lnTo>
                  <a:cubicBezTo>
                    <a:pt x="1988" y="26607"/>
                    <a:pt x="1565" y="26903"/>
                    <a:pt x="0" y="27008"/>
                  </a:cubicBezTo>
                  <a:lnTo>
                    <a:pt x="0" y="27389"/>
                  </a:lnTo>
                  <a:lnTo>
                    <a:pt x="7825" y="27389"/>
                  </a:lnTo>
                  <a:lnTo>
                    <a:pt x="7825" y="27008"/>
                  </a:lnTo>
                  <a:cubicBezTo>
                    <a:pt x="6282" y="26903"/>
                    <a:pt x="5859" y="26607"/>
                    <a:pt x="5859" y="24407"/>
                  </a:cubicBezTo>
                  <a:lnTo>
                    <a:pt x="5859" y="14171"/>
                  </a:lnTo>
                  <a:lnTo>
                    <a:pt x="19881" y="14171"/>
                  </a:lnTo>
                  <a:lnTo>
                    <a:pt x="19881" y="24407"/>
                  </a:lnTo>
                  <a:cubicBezTo>
                    <a:pt x="19881" y="26607"/>
                    <a:pt x="19458" y="26903"/>
                    <a:pt x="17893" y="27008"/>
                  </a:cubicBezTo>
                  <a:lnTo>
                    <a:pt x="17893" y="27389"/>
                  </a:lnTo>
                  <a:lnTo>
                    <a:pt x="25718" y="27389"/>
                  </a:lnTo>
                  <a:lnTo>
                    <a:pt x="25718" y="27008"/>
                  </a:lnTo>
                  <a:cubicBezTo>
                    <a:pt x="24174" y="26903"/>
                    <a:pt x="23751" y="26607"/>
                    <a:pt x="23751" y="24407"/>
                  </a:cubicBezTo>
                  <a:lnTo>
                    <a:pt x="23751" y="2983"/>
                  </a:lnTo>
                  <a:cubicBezTo>
                    <a:pt x="23751" y="783"/>
                    <a:pt x="24174" y="487"/>
                    <a:pt x="25718" y="381"/>
                  </a:cubicBezTo>
                  <a:lnTo>
                    <a:pt x="25718" y="1"/>
                  </a:lnTo>
                  <a:lnTo>
                    <a:pt x="17893" y="1"/>
                  </a:lnTo>
                  <a:lnTo>
                    <a:pt x="17893" y="381"/>
                  </a:lnTo>
                  <a:cubicBezTo>
                    <a:pt x="19458" y="487"/>
                    <a:pt x="19881" y="783"/>
                    <a:pt x="19881" y="2983"/>
                  </a:cubicBezTo>
                  <a:lnTo>
                    <a:pt x="19881" y="12521"/>
                  </a:lnTo>
                  <a:lnTo>
                    <a:pt x="5859" y="12521"/>
                  </a:lnTo>
                  <a:lnTo>
                    <a:pt x="5859" y="2983"/>
                  </a:lnTo>
                  <a:cubicBezTo>
                    <a:pt x="5859" y="783"/>
                    <a:pt x="6282" y="487"/>
                    <a:pt x="7825" y="381"/>
                  </a:cubicBezTo>
                  <a:lnTo>
                    <a:pt x="782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3"/>
            <p:cNvSpPr/>
            <p:nvPr/>
          </p:nvSpPr>
          <p:spPr>
            <a:xfrm>
              <a:off x="4219500" y="2019175"/>
              <a:ext cx="626050" cy="684750"/>
            </a:xfrm>
            <a:custGeom>
              <a:avLst/>
              <a:gdLst/>
              <a:ahLst/>
              <a:cxnLst/>
              <a:rect l="l" t="t" r="r" b="b"/>
              <a:pathLst>
                <a:path w="25042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1544" y="466"/>
                    <a:pt x="1967" y="635"/>
                    <a:pt x="1967" y="2200"/>
                  </a:cubicBezTo>
                  <a:lnTo>
                    <a:pt x="1967" y="24407"/>
                  </a:lnTo>
                  <a:cubicBezTo>
                    <a:pt x="1967" y="26607"/>
                    <a:pt x="1544" y="26903"/>
                    <a:pt x="0" y="27008"/>
                  </a:cubicBezTo>
                  <a:lnTo>
                    <a:pt x="0" y="27389"/>
                  </a:lnTo>
                  <a:lnTo>
                    <a:pt x="5901" y="27389"/>
                  </a:lnTo>
                  <a:lnTo>
                    <a:pt x="5901" y="27008"/>
                  </a:lnTo>
                  <a:cubicBezTo>
                    <a:pt x="4357" y="26903"/>
                    <a:pt x="3913" y="26607"/>
                    <a:pt x="3913" y="24407"/>
                  </a:cubicBezTo>
                  <a:lnTo>
                    <a:pt x="3913" y="4463"/>
                  </a:lnTo>
                  <a:cubicBezTo>
                    <a:pt x="3913" y="4823"/>
                    <a:pt x="19183" y="23392"/>
                    <a:pt x="22482" y="27389"/>
                  </a:cubicBezTo>
                  <a:lnTo>
                    <a:pt x="23095" y="27389"/>
                  </a:lnTo>
                  <a:lnTo>
                    <a:pt x="23095" y="2200"/>
                  </a:lnTo>
                  <a:cubicBezTo>
                    <a:pt x="23095" y="635"/>
                    <a:pt x="23540" y="466"/>
                    <a:pt x="25041" y="381"/>
                  </a:cubicBezTo>
                  <a:lnTo>
                    <a:pt x="25041" y="1"/>
                  </a:lnTo>
                  <a:lnTo>
                    <a:pt x="19246" y="1"/>
                  </a:lnTo>
                  <a:lnTo>
                    <a:pt x="19246" y="381"/>
                  </a:lnTo>
                  <a:cubicBezTo>
                    <a:pt x="20748" y="466"/>
                    <a:pt x="21171" y="635"/>
                    <a:pt x="21171" y="2200"/>
                  </a:cubicBezTo>
                  <a:lnTo>
                    <a:pt x="21171" y="19627"/>
                  </a:lnTo>
                  <a:lnTo>
                    <a:pt x="524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3"/>
            <p:cNvSpPr/>
            <p:nvPr/>
          </p:nvSpPr>
          <p:spPr>
            <a:xfrm>
              <a:off x="4854500" y="2019175"/>
              <a:ext cx="640325" cy="684750"/>
            </a:xfrm>
            <a:custGeom>
              <a:avLst/>
              <a:gdLst/>
              <a:ahLst/>
              <a:cxnLst/>
              <a:rect l="l" t="t" r="r" b="b"/>
              <a:pathLst>
                <a:path w="25613" h="27390" extrusionOk="0">
                  <a:moveTo>
                    <a:pt x="11718" y="6240"/>
                  </a:moveTo>
                  <a:cubicBezTo>
                    <a:pt x="11718" y="6240"/>
                    <a:pt x="14192" y="12436"/>
                    <a:pt x="16286" y="17512"/>
                  </a:cubicBezTo>
                  <a:lnTo>
                    <a:pt x="7213" y="17512"/>
                  </a:lnTo>
                  <a:cubicBezTo>
                    <a:pt x="8989" y="13177"/>
                    <a:pt x="11718" y="6240"/>
                    <a:pt x="11718" y="6240"/>
                  </a:cubicBezTo>
                  <a:close/>
                  <a:moveTo>
                    <a:pt x="12542" y="1"/>
                  </a:moveTo>
                  <a:cubicBezTo>
                    <a:pt x="11146" y="3279"/>
                    <a:pt x="4738" y="18464"/>
                    <a:pt x="2517" y="23709"/>
                  </a:cubicBezTo>
                  <a:cubicBezTo>
                    <a:pt x="2116" y="24597"/>
                    <a:pt x="1502" y="26057"/>
                    <a:pt x="1037" y="26564"/>
                  </a:cubicBezTo>
                  <a:cubicBezTo>
                    <a:pt x="677" y="26945"/>
                    <a:pt x="318" y="26987"/>
                    <a:pt x="1" y="27008"/>
                  </a:cubicBezTo>
                  <a:lnTo>
                    <a:pt x="1" y="27389"/>
                  </a:lnTo>
                  <a:lnTo>
                    <a:pt x="5203" y="27389"/>
                  </a:lnTo>
                  <a:lnTo>
                    <a:pt x="5203" y="27008"/>
                  </a:lnTo>
                  <a:cubicBezTo>
                    <a:pt x="4802" y="27008"/>
                    <a:pt x="3913" y="27008"/>
                    <a:pt x="3850" y="26226"/>
                  </a:cubicBezTo>
                  <a:cubicBezTo>
                    <a:pt x="3829" y="25993"/>
                    <a:pt x="3892" y="25718"/>
                    <a:pt x="3998" y="25422"/>
                  </a:cubicBezTo>
                  <a:cubicBezTo>
                    <a:pt x="4146" y="24936"/>
                    <a:pt x="5203" y="22271"/>
                    <a:pt x="6536" y="19247"/>
                  </a:cubicBezTo>
                  <a:lnTo>
                    <a:pt x="16963" y="19247"/>
                  </a:lnTo>
                  <a:cubicBezTo>
                    <a:pt x="17999" y="21806"/>
                    <a:pt x="18929" y="23984"/>
                    <a:pt x="19374" y="24957"/>
                  </a:cubicBezTo>
                  <a:cubicBezTo>
                    <a:pt x="19479" y="25232"/>
                    <a:pt x="19754" y="25909"/>
                    <a:pt x="19754" y="26226"/>
                  </a:cubicBezTo>
                  <a:cubicBezTo>
                    <a:pt x="19754" y="26987"/>
                    <a:pt x="19078" y="27008"/>
                    <a:pt x="18337" y="27008"/>
                  </a:cubicBezTo>
                  <a:lnTo>
                    <a:pt x="18337" y="27389"/>
                  </a:lnTo>
                  <a:lnTo>
                    <a:pt x="25613" y="27389"/>
                  </a:lnTo>
                  <a:lnTo>
                    <a:pt x="25613" y="27008"/>
                  </a:lnTo>
                  <a:cubicBezTo>
                    <a:pt x="24724" y="26945"/>
                    <a:pt x="24428" y="26733"/>
                    <a:pt x="23773" y="25253"/>
                  </a:cubicBezTo>
                  <a:lnTo>
                    <a:pt x="1309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3"/>
            <p:cNvSpPr/>
            <p:nvPr/>
          </p:nvSpPr>
          <p:spPr>
            <a:xfrm>
              <a:off x="2647550" y="2019175"/>
              <a:ext cx="747675" cy="684750"/>
            </a:xfrm>
            <a:custGeom>
              <a:avLst/>
              <a:gdLst/>
              <a:ahLst/>
              <a:cxnLst/>
              <a:rect l="l" t="t" r="r" b="b"/>
              <a:pathLst>
                <a:path w="29907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889" y="424"/>
                    <a:pt x="1397" y="508"/>
                    <a:pt x="1672" y="847"/>
                  </a:cubicBezTo>
                  <a:cubicBezTo>
                    <a:pt x="1756" y="974"/>
                    <a:pt x="1841" y="1100"/>
                    <a:pt x="1883" y="1248"/>
                  </a:cubicBezTo>
                  <a:cubicBezTo>
                    <a:pt x="1926" y="1396"/>
                    <a:pt x="1947" y="1545"/>
                    <a:pt x="1968" y="1693"/>
                  </a:cubicBezTo>
                  <a:cubicBezTo>
                    <a:pt x="1968" y="1841"/>
                    <a:pt x="1989" y="2010"/>
                    <a:pt x="1989" y="2200"/>
                  </a:cubicBezTo>
                  <a:lnTo>
                    <a:pt x="1989" y="24407"/>
                  </a:lnTo>
                  <a:cubicBezTo>
                    <a:pt x="1989" y="26607"/>
                    <a:pt x="1566" y="26903"/>
                    <a:pt x="1" y="27008"/>
                  </a:cubicBezTo>
                  <a:lnTo>
                    <a:pt x="1" y="27389"/>
                  </a:lnTo>
                  <a:lnTo>
                    <a:pt x="5859" y="27389"/>
                  </a:lnTo>
                  <a:lnTo>
                    <a:pt x="5859" y="27008"/>
                  </a:lnTo>
                  <a:cubicBezTo>
                    <a:pt x="4294" y="26903"/>
                    <a:pt x="3871" y="26607"/>
                    <a:pt x="3871" y="24407"/>
                  </a:cubicBezTo>
                  <a:lnTo>
                    <a:pt x="3871" y="5394"/>
                  </a:lnTo>
                  <a:cubicBezTo>
                    <a:pt x="3871" y="5034"/>
                    <a:pt x="3787" y="4336"/>
                    <a:pt x="3787" y="4336"/>
                  </a:cubicBezTo>
                  <a:lnTo>
                    <a:pt x="3787" y="4336"/>
                  </a:lnTo>
                  <a:lnTo>
                    <a:pt x="4167" y="5394"/>
                  </a:lnTo>
                  <a:lnTo>
                    <a:pt x="13621" y="27283"/>
                  </a:lnTo>
                  <a:lnTo>
                    <a:pt x="14192" y="27283"/>
                  </a:lnTo>
                  <a:lnTo>
                    <a:pt x="23858" y="4759"/>
                  </a:lnTo>
                  <a:lnTo>
                    <a:pt x="24154" y="3829"/>
                  </a:lnTo>
                  <a:lnTo>
                    <a:pt x="24154" y="3829"/>
                  </a:lnTo>
                  <a:cubicBezTo>
                    <a:pt x="24154" y="3829"/>
                    <a:pt x="24069" y="4273"/>
                    <a:pt x="24069" y="4675"/>
                  </a:cubicBezTo>
                  <a:lnTo>
                    <a:pt x="24069" y="24407"/>
                  </a:lnTo>
                  <a:cubicBezTo>
                    <a:pt x="24069" y="26607"/>
                    <a:pt x="23646" y="26903"/>
                    <a:pt x="22102" y="27008"/>
                  </a:cubicBezTo>
                  <a:lnTo>
                    <a:pt x="22102" y="27389"/>
                  </a:lnTo>
                  <a:lnTo>
                    <a:pt x="29906" y="27389"/>
                  </a:lnTo>
                  <a:lnTo>
                    <a:pt x="29906" y="27008"/>
                  </a:lnTo>
                  <a:cubicBezTo>
                    <a:pt x="28362" y="26903"/>
                    <a:pt x="27939" y="26607"/>
                    <a:pt x="27939" y="24407"/>
                  </a:cubicBezTo>
                  <a:lnTo>
                    <a:pt x="27939" y="2200"/>
                  </a:lnTo>
                  <a:cubicBezTo>
                    <a:pt x="27939" y="635"/>
                    <a:pt x="28362" y="466"/>
                    <a:pt x="29864" y="381"/>
                  </a:cubicBezTo>
                  <a:lnTo>
                    <a:pt x="29864" y="1"/>
                  </a:lnTo>
                  <a:lnTo>
                    <a:pt x="23794" y="1"/>
                  </a:lnTo>
                  <a:lnTo>
                    <a:pt x="15038" y="20664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3"/>
            <p:cNvSpPr/>
            <p:nvPr/>
          </p:nvSpPr>
          <p:spPr>
            <a:xfrm>
              <a:off x="5526000" y="2011250"/>
              <a:ext cx="412975" cy="703250"/>
            </a:xfrm>
            <a:custGeom>
              <a:avLst/>
              <a:gdLst/>
              <a:ahLst/>
              <a:cxnLst/>
              <a:rect l="l" t="t" r="r" b="b"/>
              <a:pathLst>
                <a:path w="16519" h="28130" extrusionOk="0">
                  <a:moveTo>
                    <a:pt x="8460" y="0"/>
                  </a:moveTo>
                  <a:cubicBezTo>
                    <a:pt x="4632" y="0"/>
                    <a:pt x="127" y="2306"/>
                    <a:pt x="127" y="7128"/>
                  </a:cubicBezTo>
                  <a:cubicBezTo>
                    <a:pt x="127" y="10427"/>
                    <a:pt x="2094" y="12500"/>
                    <a:pt x="6007" y="14424"/>
                  </a:cubicBezTo>
                  <a:cubicBezTo>
                    <a:pt x="9877" y="16391"/>
                    <a:pt x="12817" y="17174"/>
                    <a:pt x="12817" y="21044"/>
                  </a:cubicBezTo>
                  <a:cubicBezTo>
                    <a:pt x="12817" y="23011"/>
                    <a:pt x="11696" y="26437"/>
                    <a:pt x="7339" y="26437"/>
                  </a:cubicBezTo>
                  <a:cubicBezTo>
                    <a:pt x="5605" y="26437"/>
                    <a:pt x="4209" y="25824"/>
                    <a:pt x="3131" y="24914"/>
                  </a:cubicBezTo>
                  <a:cubicBezTo>
                    <a:pt x="550" y="22482"/>
                    <a:pt x="593" y="20558"/>
                    <a:pt x="402" y="19839"/>
                  </a:cubicBezTo>
                  <a:lnTo>
                    <a:pt x="0" y="19839"/>
                  </a:lnTo>
                  <a:lnTo>
                    <a:pt x="127" y="25866"/>
                  </a:lnTo>
                  <a:cubicBezTo>
                    <a:pt x="1967" y="26966"/>
                    <a:pt x="4696" y="28129"/>
                    <a:pt x="7572" y="28129"/>
                  </a:cubicBezTo>
                  <a:lnTo>
                    <a:pt x="7741" y="28129"/>
                  </a:lnTo>
                  <a:cubicBezTo>
                    <a:pt x="12013" y="28066"/>
                    <a:pt x="16518" y="24893"/>
                    <a:pt x="16518" y="19902"/>
                  </a:cubicBezTo>
                  <a:cubicBezTo>
                    <a:pt x="16518" y="14509"/>
                    <a:pt x="12732" y="13261"/>
                    <a:pt x="8904" y="11273"/>
                  </a:cubicBezTo>
                  <a:cubicBezTo>
                    <a:pt x="5034" y="9391"/>
                    <a:pt x="3427" y="8418"/>
                    <a:pt x="3427" y="5880"/>
                  </a:cubicBezTo>
                  <a:cubicBezTo>
                    <a:pt x="3427" y="4146"/>
                    <a:pt x="4484" y="1608"/>
                    <a:pt x="7910" y="1608"/>
                  </a:cubicBezTo>
                  <a:cubicBezTo>
                    <a:pt x="8989" y="1608"/>
                    <a:pt x="9941" y="1883"/>
                    <a:pt x="10787" y="2327"/>
                  </a:cubicBezTo>
                  <a:cubicBezTo>
                    <a:pt x="13557" y="3871"/>
                    <a:pt x="13684" y="6049"/>
                    <a:pt x="14044" y="7424"/>
                  </a:cubicBezTo>
                  <a:lnTo>
                    <a:pt x="14446" y="7424"/>
                  </a:lnTo>
                  <a:lnTo>
                    <a:pt x="14213" y="1333"/>
                  </a:lnTo>
                  <a:cubicBezTo>
                    <a:pt x="12458" y="593"/>
                    <a:pt x="11062" y="254"/>
                    <a:pt x="10068" y="106"/>
                  </a:cubicBezTo>
                  <a:cubicBezTo>
                    <a:pt x="9475" y="43"/>
                    <a:pt x="8926" y="0"/>
                    <a:pt x="846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3"/>
            <p:cNvSpPr/>
            <p:nvPr/>
          </p:nvSpPr>
          <p:spPr>
            <a:xfrm>
              <a:off x="1106300" y="2016000"/>
              <a:ext cx="1034750" cy="1316050"/>
            </a:xfrm>
            <a:custGeom>
              <a:avLst/>
              <a:gdLst/>
              <a:ahLst/>
              <a:cxnLst/>
              <a:rect l="l" t="t" r="r" b="b"/>
              <a:pathLst>
                <a:path w="41390" h="52642" extrusionOk="0">
                  <a:moveTo>
                    <a:pt x="127" y="1"/>
                  </a:moveTo>
                  <a:lnTo>
                    <a:pt x="127" y="21108"/>
                  </a:lnTo>
                  <a:cubicBezTo>
                    <a:pt x="127" y="22229"/>
                    <a:pt x="0" y="30900"/>
                    <a:pt x="5436" y="39846"/>
                  </a:cubicBezTo>
                  <a:cubicBezTo>
                    <a:pt x="10300" y="47946"/>
                    <a:pt x="17576" y="51500"/>
                    <a:pt x="20685" y="52642"/>
                  </a:cubicBezTo>
                  <a:cubicBezTo>
                    <a:pt x="23815" y="51500"/>
                    <a:pt x="31069" y="47946"/>
                    <a:pt x="35954" y="39846"/>
                  </a:cubicBezTo>
                  <a:cubicBezTo>
                    <a:pt x="41390" y="30900"/>
                    <a:pt x="41263" y="22229"/>
                    <a:pt x="41263" y="21108"/>
                  </a:cubicBezTo>
                  <a:lnTo>
                    <a:pt x="41263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3"/>
            <p:cNvSpPr/>
            <p:nvPr/>
          </p:nvSpPr>
          <p:spPr>
            <a:xfrm>
              <a:off x="923875" y="2791125"/>
              <a:ext cx="1399075" cy="741325"/>
            </a:xfrm>
            <a:custGeom>
              <a:avLst/>
              <a:gdLst/>
              <a:ahLst/>
              <a:cxnLst/>
              <a:rect l="l" t="t" r="r" b="b"/>
              <a:pathLst>
                <a:path w="55963" h="29653" extrusionOk="0">
                  <a:moveTo>
                    <a:pt x="4971" y="1"/>
                  </a:moveTo>
                  <a:lnTo>
                    <a:pt x="4442" y="487"/>
                  </a:lnTo>
                  <a:lnTo>
                    <a:pt x="1" y="4484"/>
                  </a:lnTo>
                  <a:lnTo>
                    <a:pt x="85" y="4759"/>
                  </a:lnTo>
                  <a:cubicBezTo>
                    <a:pt x="1143" y="8143"/>
                    <a:pt x="2877" y="11612"/>
                    <a:pt x="4146" y="13917"/>
                  </a:cubicBezTo>
                  <a:lnTo>
                    <a:pt x="4421" y="14403"/>
                  </a:lnTo>
                  <a:lnTo>
                    <a:pt x="6261" y="12754"/>
                  </a:lnTo>
                  <a:cubicBezTo>
                    <a:pt x="6324" y="12881"/>
                    <a:pt x="6388" y="13008"/>
                    <a:pt x="6451" y="13135"/>
                  </a:cubicBezTo>
                  <a:cubicBezTo>
                    <a:pt x="11062" y="20473"/>
                    <a:pt x="17555" y="25824"/>
                    <a:pt x="25253" y="28658"/>
                  </a:cubicBezTo>
                  <a:lnTo>
                    <a:pt x="27982" y="29652"/>
                  </a:lnTo>
                  <a:lnTo>
                    <a:pt x="30731" y="28658"/>
                  </a:lnTo>
                  <a:cubicBezTo>
                    <a:pt x="38429" y="25824"/>
                    <a:pt x="44922" y="20473"/>
                    <a:pt x="49512" y="13135"/>
                  </a:cubicBezTo>
                  <a:cubicBezTo>
                    <a:pt x="49575" y="13029"/>
                    <a:pt x="49660" y="12881"/>
                    <a:pt x="49723" y="12754"/>
                  </a:cubicBezTo>
                  <a:lnTo>
                    <a:pt x="51542" y="14403"/>
                  </a:lnTo>
                  <a:lnTo>
                    <a:pt x="51817" y="13917"/>
                  </a:lnTo>
                  <a:cubicBezTo>
                    <a:pt x="53086" y="11633"/>
                    <a:pt x="54820" y="8186"/>
                    <a:pt x="55878" y="4738"/>
                  </a:cubicBezTo>
                  <a:lnTo>
                    <a:pt x="55962" y="4484"/>
                  </a:lnTo>
                  <a:lnTo>
                    <a:pt x="51013" y="1"/>
                  </a:lnTo>
                  <a:lnTo>
                    <a:pt x="50823" y="678"/>
                  </a:lnTo>
                  <a:cubicBezTo>
                    <a:pt x="50590" y="1502"/>
                    <a:pt x="50315" y="2285"/>
                    <a:pt x="50040" y="3046"/>
                  </a:cubicBezTo>
                  <a:lnTo>
                    <a:pt x="48264" y="1439"/>
                  </a:lnTo>
                  <a:lnTo>
                    <a:pt x="48052" y="2095"/>
                  </a:lnTo>
                  <a:cubicBezTo>
                    <a:pt x="47101" y="4886"/>
                    <a:pt x="45874" y="7530"/>
                    <a:pt x="44372" y="9899"/>
                  </a:cubicBezTo>
                  <a:cubicBezTo>
                    <a:pt x="40523" y="16095"/>
                    <a:pt x="35067" y="20600"/>
                    <a:pt x="28637" y="22948"/>
                  </a:cubicBezTo>
                  <a:cubicBezTo>
                    <a:pt x="28637" y="22948"/>
                    <a:pt x="28172" y="23117"/>
                    <a:pt x="27982" y="23181"/>
                  </a:cubicBezTo>
                  <a:cubicBezTo>
                    <a:pt x="27791" y="23117"/>
                    <a:pt x="27326" y="22948"/>
                    <a:pt x="27326" y="22948"/>
                  </a:cubicBezTo>
                  <a:cubicBezTo>
                    <a:pt x="20918" y="20600"/>
                    <a:pt x="15461" y="16095"/>
                    <a:pt x="11591" y="9899"/>
                  </a:cubicBezTo>
                  <a:cubicBezTo>
                    <a:pt x="10110" y="7530"/>
                    <a:pt x="8862" y="4907"/>
                    <a:pt x="7932" y="2095"/>
                  </a:cubicBezTo>
                  <a:lnTo>
                    <a:pt x="7720" y="1439"/>
                  </a:lnTo>
                  <a:lnTo>
                    <a:pt x="7213" y="1904"/>
                  </a:lnTo>
                  <a:lnTo>
                    <a:pt x="5944" y="3025"/>
                  </a:lnTo>
                  <a:cubicBezTo>
                    <a:pt x="5669" y="2285"/>
                    <a:pt x="5394" y="1502"/>
                    <a:pt x="5161" y="67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3"/>
            <p:cNvSpPr/>
            <p:nvPr/>
          </p:nvSpPr>
          <p:spPr>
            <a:xfrm>
              <a:off x="2026300" y="2241775"/>
              <a:ext cx="25400" cy="44450"/>
            </a:xfrm>
            <a:custGeom>
              <a:avLst/>
              <a:gdLst/>
              <a:ahLst/>
              <a:cxnLst/>
              <a:rect l="l" t="t" r="r" b="b"/>
              <a:pathLst>
                <a:path w="1016" h="1778" extrusionOk="0">
                  <a:moveTo>
                    <a:pt x="973" y="1"/>
                  </a:moveTo>
                  <a:cubicBezTo>
                    <a:pt x="656" y="170"/>
                    <a:pt x="381" y="424"/>
                    <a:pt x="212" y="741"/>
                  </a:cubicBezTo>
                  <a:cubicBezTo>
                    <a:pt x="64" y="995"/>
                    <a:pt x="0" y="1269"/>
                    <a:pt x="0" y="1566"/>
                  </a:cubicBezTo>
                  <a:cubicBezTo>
                    <a:pt x="0" y="1629"/>
                    <a:pt x="22" y="1714"/>
                    <a:pt x="22" y="1777"/>
                  </a:cubicBezTo>
                  <a:cubicBezTo>
                    <a:pt x="170" y="1650"/>
                    <a:pt x="339" y="1544"/>
                    <a:pt x="508" y="1481"/>
                  </a:cubicBezTo>
                  <a:cubicBezTo>
                    <a:pt x="635" y="1354"/>
                    <a:pt x="741" y="1206"/>
                    <a:pt x="825" y="1058"/>
                  </a:cubicBezTo>
                  <a:cubicBezTo>
                    <a:pt x="931" y="825"/>
                    <a:pt x="1016" y="529"/>
                    <a:pt x="1016" y="233"/>
                  </a:cubicBezTo>
                  <a:cubicBezTo>
                    <a:pt x="1016" y="170"/>
                    <a:pt x="994" y="64"/>
                    <a:pt x="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3"/>
            <p:cNvSpPr/>
            <p:nvPr/>
          </p:nvSpPr>
          <p:spPr>
            <a:xfrm>
              <a:off x="1943275" y="2386850"/>
              <a:ext cx="50800" cy="18125"/>
            </a:xfrm>
            <a:custGeom>
              <a:avLst/>
              <a:gdLst/>
              <a:ahLst/>
              <a:cxnLst/>
              <a:rect l="l" t="t" r="r" b="b"/>
              <a:pathLst>
                <a:path w="2032" h="725" extrusionOk="0">
                  <a:moveTo>
                    <a:pt x="1200" y="1"/>
                  </a:moveTo>
                  <a:cubicBezTo>
                    <a:pt x="1125" y="1"/>
                    <a:pt x="1050" y="5"/>
                    <a:pt x="974" y="14"/>
                  </a:cubicBezTo>
                  <a:cubicBezTo>
                    <a:pt x="614" y="77"/>
                    <a:pt x="297" y="267"/>
                    <a:pt x="1" y="521"/>
                  </a:cubicBezTo>
                  <a:cubicBezTo>
                    <a:pt x="289" y="657"/>
                    <a:pt x="576" y="724"/>
                    <a:pt x="864" y="724"/>
                  </a:cubicBezTo>
                  <a:cubicBezTo>
                    <a:pt x="936" y="724"/>
                    <a:pt x="1008" y="720"/>
                    <a:pt x="1080" y="712"/>
                  </a:cubicBezTo>
                  <a:cubicBezTo>
                    <a:pt x="1460" y="648"/>
                    <a:pt x="1777" y="479"/>
                    <a:pt x="2031" y="204"/>
                  </a:cubicBezTo>
                  <a:cubicBezTo>
                    <a:pt x="1777" y="69"/>
                    <a:pt x="1497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3"/>
            <p:cNvSpPr/>
            <p:nvPr/>
          </p:nvSpPr>
          <p:spPr>
            <a:xfrm>
              <a:off x="1923725" y="2359150"/>
              <a:ext cx="27000" cy="41800"/>
            </a:xfrm>
            <a:custGeom>
              <a:avLst/>
              <a:gdLst/>
              <a:ahLst/>
              <a:cxnLst/>
              <a:rect l="l" t="t" r="r" b="b"/>
              <a:pathLst>
                <a:path w="1080" h="1672" extrusionOk="0">
                  <a:moveTo>
                    <a:pt x="1058" y="1"/>
                  </a:moveTo>
                  <a:cubicBezTo>
                    <a:pt x="719" y="149"/>
                    <a:pt x="445" y="360"/>
                    <a:pt x="254" y="656"/>
                  </a:cubicBezTo>
                  <a:cubicBezTo>
                    <a:pt x="85" y="931"/>
                    <a:pt x="0" y="1249"/>
                    <a:pt x="0" y="1587"/>
                  </a:cubicBezTo>
                  <a:cubicBezTo>
                    <a:pt x="0" y="1629"/>
                    <a:pt x="0" y="1650"/>
                    <a:pt x="0" y="1671"/>
                  </a:cubicBezTo>
                  <a:cubicBezTo>
                    <a:pt x="339" y="1545"/>
                    <a:pt x="635" y="1333"/>
                    <a:pt x="804" y="1016"/>
                  </a:cubicBezTo>
                  <a:cubicBezTo>
                    <a:pt x="973" y="741"/>
                    <a:pt x="1079" y="445"/>
                    <a:pt x="1079" y="106"/>
                  </a:cubicBezTo>
                  <a:cubicBezTo>
                    <a:pt x="1079" y="64"/>
                    <a:pt x="1058" y="43"/>
                    <a:pt x="1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3"/>
            <p:cNvSpPr/>
            <p:nvPr/>
          </p:nvSpPr>
          <p:spPr>
            <a:xfrm>
              <a:off x="1954400" y="2339075"/>
              <a:ext cx="19050" cy="43900"/>
            </a:xfrm>
            <a:custGeom>
              <a:avLst/>
              <a:gdLst/>
              <a:ahLst/>
              <a:cxnLst/>
              <a:rect l="l" t="t" r="r" b="b"/>
              <a:pathLst>
                <a:path w="762" h="1756" extrusionOk="0">
                  <a:moveTo>
                    <a:pt x="656" y="0"/>
                  </a:moveTo>
                  <a:cubicBezTo>
                    <a:pt x="423" y="169"/>
                    <a:pt x="254" y="360"/>
                    <a:pt x="127" y="571"/>
                  </a:cubicBezTo>
                  <a:cubicBezTo>
                    <a:pt x="190" y="973"/>
                    <a:pt x="148" y="1375"/>
                    <a:pt x="0" y="1713"/>
                  </a:cubicBezTo>
                  <a:cubicBezTo>
                    <a:pt x="0" y="1713"/>
                    <a:pt x="0" y="1734"/>
                    <a:pt x="0" y="1755"/>
                  </a:cubicBezTo>
                  <a:cubicBezTo>
                    <a:pt x="85" y="1734"/>
                    <a:pt x="148" y="1692"/>
                    <a:pt x="233" y="1671"/>
                  </a:cubicBezTo>
                  <a:cubicBezTo>
                    <a:pt x="423" y="1480"/>
                    <a:pt x="571" y="1290"/>
                    <a:pt x="656" y="1036"/>
                  </a:cubicBezTo>
                  <a:cubicBezTo>
                    <a:pt x="719" y="867"/>
                    <a:pt x="761" y="677"/>
                    <a:pt x="761" y="486"/>
                  </a:cubicBezTo>
                  <a:cubicBezTo>
                    <a:pt x="761" y="338"/>
                    <a:pt x="698" y="169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1977125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381" y="0"/>
                  </a:moveTo>
                  <a:cubicBezTo>
                    <a:pt x="191" y="212"/>
                    <a:pt x="64" y="423"/>
                    <a:pt x="0" y="677"/>
                  </a:cubicBezTo>
                  <a:cubicBezTo>
                    <a:pt x="149" y="1058"/>
                    <a:pt x="191" y="1438"/>
                    <a:pt x="127" y="1819"/>
                  </a:cubicBezTo>
                  <a:cubicBezTo>
                    <a:pt x="127" y="1819"/>
                    <a:pt x="149" y="1840"/>
                    <a:pt x="149" y="1861"/>
                  </a:cubicBezTo>
                  <a:cubicBezTo>
                    <a:pt x="212" y="1819"/>
                    <a:pt x="297" y="1756"/>
                    <a:pt x="360" y="1713"/>
                  </a:cubicBezTo>
                  <a:cubicBezTo>
                    <a:pt x="508" y="1502"/>
                    <a:pt x="614" y="1269"/>
                    <a:pt x="614" y="994"/>
                  </a:cubicBezTo>
                  <a:cubicBezTo>
                    <a:pt x="635" y="952"/>
                    <a:pt x="635" y="910"/>
                    <a:pt x="635" y="867"/>
                  </a:cubicBezTo>
                  <a:cubicBezTo>
                    <a:pt x="635" y="550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3"/>
            <p:cNvSpPr/>
            <p:nvPr/>
          </p:nvSpPr>
          <p:spPr>
            <a:xfrm>
              <a:off x="1990875" y="2287250"/>
              <a:ext cx="16950" cy="46550"/>
            </a:xfrm>
            <a:custGeom>
              <a:avLst/>
              <a:gdLst/>
              <a:ahLst/>
              <a:cxnLst/>
              <a:rect l="l" t="t" r="r" b="b"/>
              <a:pathLst>
                <a:path w="678" h="1862" extrusionOk="0">
                  <a:moveTo>
                    <a:pt x="170" y="0"/>
                  </a:moveTo>
                  <a:cubicBezTo>
                    <a:pt x="64" y="233"/>
                    <a:pt x="0" y="466"/>
                    <a:pt x="0" y="719"/>
                  </a:cubicBezTo>
                  <a:cubicBezTo>
                    <a:pt x="191" y="1079"/>
                    <a:pt x="339" y="1439"/>
                    <a:pt x="360" y="1819"/>
                  </a:cubicBezTo>
                  <a:cubicBezTo>
                    <a:pt x="381" y="1819"/>
                    <a:pt x="381" y="1840"/>
                    <a:pt x="402" y="1862"/>
                  </a:cubicBezTo>
                  <a:cubicBezTo>
                    <a:pt x="445" y="1798"/>
                    <a:pt x="508" y="1735"/>
                    <a:pt x="571" y="1671"/>
                  </a:cubicBezTo>
                  <a:cubicBezTo>
                    <a:pt x="635" y="1502"/>
                    <a:pt x="677" y="1333"/>
                    <a:pt x="677" y="1142"/>
                  </a:cubicBezTo>
                  <a:cubicBezTo>
                    <a:pt x="677" y="1079"/>
                    <a:pt x="677" y="994"/>
                    <a:pt x="656" y="910"/>
                  </a:cubicBezTo>
                  <a:cubicBezTo>
                    <a:pt x="614" y="571"/>
                    <a:pt x="423" y="254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3"/>
            <p:cNvSpPr/>
            <p:nvPr/>
          </p:nvSpPr>
          <p:spPr>
            <a:xfrm>
              <a:off x="1996150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64" y="0"/>
                  </a:moveTo>
                  <a:cubicBezTo>
                    <a:pt x="43" y="148"/>
                    <a:pt x="1" y="275"/>
                    <a:pt x="1" y="402"/>
                  </a:cubicBezTo>
                  <a:cubicBezTo>
                    <a:pt x="1" y="529"/>
                    <a:pt x="22" y="635"/>
                    <a:pt x="43" y="762"/>
                  </a:cubicBezTo>
                  <a:cubicBezTo>
                    <a:pt x="360" y="1036"/>
                    <a:pt x="572" y="1375"/>
                    <a:pt x="678" y="1713"/>
                  </a:cubicBezTo>
                  <a:cubicBezTo>
                    <a:pt x="699" y="1734"/>
                    <a:pt x="720" y="1734"/>
                    <a:pt x="720" y="1756"/>
                  </a:cubicBezTo>
                  <a:cubicBezTo>
                    <a:pt x="762" y="1671"/>
                    <a:pt x="805" y="1608"/>
                    <a:pt x="868" y="1523"/>
                  </a:cubicBezTo>
                  <a:cubicBezTo>
                    <a:pt x="868" y="1481"/>
                    <a:pt x="868" y="1459"/>
                    <a:pt x="868" y="1417"/>
                  </a:cubicBezTo>
                  <a:cubicBezTo>
                    <a:pt x="868" y="1206"/>
                    <a:pt x="847" y="994"/>
                    <a:pt x="762" y="783"/>
                  </a:cubicBezTo>
                  <a:cubicBezTo>
                    <a:pt x="635" y="465"/>
                    <a:pt x="382" y="21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3"/>
            <p:cNvSpPr/>
            <p:nvPr/>
          </p:nvSpPr>
          <p:spPr>
            <a:xfrm>
              <a:off x="19935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0" y="1"/>
                  </a:moveTo>
                  <a:cubicBezTo>
                    <a:pt x="0" y="297"/>
                    <a:pt x="42" y="530"/>
                    <a:pt x="169" y="783"/>
                  </a:cubicBezTo>
                  <a:cubicBezTo>
                    <a:pt x="529" y="953"/>
                    <a:pt x="825" y="1249"/>
                    <a:pt x="1015" y="1566"/>
                  </a:cubicBezTo>
                  <a:lnTo>
                    <a:pt x="1058" y="1566"/>
                  </a:lnTo>
                  <a:cubicBezTo>
                    <a:pt x="1079" y="1481"/>
                    <a:pt x="1100" y="1397"/>
                    <a:pt x="1142" y="1333"/>
                  </a:cubicBezTo>
                  <a:cubicBezTo>
                    <a:pt x="1100" y="1058"/>
                    <a:pt x="1015" y="826"/>
                    <a:pt x="867" y="614"/>
                  </a:cubicBezTo>
                  <a:cubicBezTo>
                    <a:pt x="656" y="339"/>
                    <a:pt x="339" y="14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1983475" y="2202650"/>
              <a:ext cx="34375" cy="31750"/>
            </a:xfrm>
            <a:custGeom>
              <a:avLst/>
              <a:gdLst/>
              <a:ahLst/>
              <a:cxnLst/>
              <a:rect l="l" t="t" r="r" b="b"/>
              <a:pathLst>
                <a:path w="1375" h="1270" extrusionOk="0">
                  <a:moveTo>
                    <a:pt x="0" y="0"/>
                  </a:moveTo>
                  <a:cubicBezTo>
                    <a:pt x="85" y="254"/>
                    <a:pt x="169" y="487"/>
                    <a:pt x="339" y="677"/>
                  </a:cubicBezTo>
                  <a:cubicBezTo>
                    <a:pt x="719" y="804"/>
                    <a:pt x="1058" y="994"/>
                    <a:pt x="1312" y="1248"/>
                  </a:cubicBezTo>
                  <a:cubicBezTo>
                    <a:pt x="1333" y="1269"/>
                    <a:pt x="1354" y="1269"/>
                    <a:pt x="1375" y="1269"/>
                  </a:cubicBezTo>
                  <a:cubicBezTo>
                    <a:pt x="1375" y="1185"/>
                    <a:pt x="1375" y="1100"/>
                    <a:pt x="1375" y="1037"/>
                  </a:cubicBezTo>
                  <a:cubicBezTo>
                    <a:pt x="1290" y="783"/>
                    <a:pt x="1142" y="550"/>
                    <a:pt x="952" y="381"/>
                  </a:cubicBezTo>
                  <a:cubicBezTo>
                    <a:pt x="677" y="170"/>
                    <a:pt x="381" y="4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196655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74" y="1"/>
                  </a:moveTo>
                  <a:cubicBezTo>
                    <a:pt x="117" y="1"/>
                    <a:pt x="59" y="2"/>
                    <a:pt x="1" y="6"/>
                  </a:cubicBezTo>
                  <a:cubicBezTo>
                    <a:pt x="127" y="259"/>
                    <a:pt x="297" y="471"/>
                    <a:pt x="508" y="619"/>
                  </a:cubicBezTo>
                  <a:cubicBezTo>
                    <a:pt x="931" y="640"/>
                    <a:pt x="1269" y="746"/>
                    <a:pt x="1608" y="957"/>
                  </a:cubicBezTo>
                  <a:lnTo>
                    <a:pt x="1629" y="957"/>
                  </a:lnTo>
                  <a:cubicBezTo>
                    <a:pt x="1608" y="873"/>
                    <a:pt x="1608" y="788"/>
                    <a:pt x="1587" y="704"/>
                  </a:cubicBezTo>
                  <a:cubicBezTo>
                    <a:pt x="1439" y="471"/>
                    <a:pt x="1248" y="302"/>
                    <a:pt x="1037" y="196"/>
                  </a:cubicBezTo>
                  <a:cubicBezTo>
                    <a:pt x="769" y="53"/>
                    <a:pt x="48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1975000" y="2359300"/>
              <a:ext cx="46575" cy="21550"/>
            </a:xfrm>
            <a:custGeom>
              <a:avLst/>
              <a:gdLst/>
              <a:ahLst/>
              <a:cxnLst/>
              <a:rect l="l" t="t" r="r" b="b"/>
              <a:pathLst>
                <a:path w="1863" h="862" extrusionOk="0">
                  <a:moveTo>
                    <a:pt x="1374" y="1"/>
                  </a:moveTo>
                  <a:cubicBezTo>
                    <a:pt x="1161" y="1"/>
                    <a:pt x="955" y="37"/>
                    <a:pt x="762" y="122"/>
                  </a:cubicBezTo>
                  <a:cubicBezTo>
                    <a:pt x="466" y="248"/>
                    <a:pt x="212" y="502"/>
                    <a:pt x="1" y="777"/>
                  </a:cubicBezTo>
                  <a:cubicBezTo>
                    <a:pt x="191" y="777"/>
                    <a:pt x="382" y="820"/>
                    <a:pt x="551" y="862"/>
                  </a:cubicBezTo>
                  <a:cubicBezTo>
                    <a:pt x="720" y="862"/>
                    <a:pt x="868" y="820"/>
                    <a:pt x="1037" y="756"/>
                  </a:cubicBezTo>
                  <a:cubicBezTo>
                    <a:pt x="1376" y="629"/>
                    <a:pt x="1651" y="375"/>
                    <a:pt x="1862" y="58"/>
                  </a:cubicBezTo>
                  <a:cubicBezTo>
                    <a:pt x="1698" y="22"/>
                    <a:pt x="15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1999325" y="2323200"/>
              <a:ext cx="41800" cy="29100"/>
            </a:xfrm>
            <a:custGeom>
              <a:avLst/>
              <a:gdLst/>
              <a:ahLst/>
              <a:cxnLst/>
              <a:rect l="l" t="t" r="r" b="b"/>
              <a:pathLst>
                <a:path w="1672" h="1164" extrusionOk="0">
                  <a:moveTo>
                    <a:pt x="1672" y="1"/>
                  </a:moveTo>
                  <a:cubicBezTo>
                    <a:pt x="1270" y="1"/>
                    <a:pt x="910" y="106"/>
                    <a:pt x="614" y="318"/>
                  </a:cubicBezTo>
                  <a:cubicBezTo>
                    <a:pt x="339" y="529"/>
                    <a:pt x="128" y="825"/>
                    <a:pt x="1" y="1164"/>
                  </a:cubicBezTo>
                  <a:cubicBezTo>
                    <a:pt x="140" y="1133"/>
                    <a:pt x="279" y="1113"/>
                    <a:pt x="419" y="1113"/>
                  </a:cubicBezTo>
                  <a:cubicBezTo>
                    <a:pt x="470" y="1113"/>
                    <a:pt x="521" y="1116"/>
                    <a:pt x="572" y="1121"/>
                  </a:cubicBezTo>
                  <a:cubicBezTo>
                    <a:pt x="741" y="1058"/>
                    <a:pt x="889" y="995"/>
                    <a:pt x="1037" y="910"/>
                  </a:cubicBezTo>
                  <a:cubicBezTo>
                    <a:pt x="1333" y="698"/>
                    <a:pt x="1524" y="381"/>
                    <a:pt x="1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2017300" y="2283025"/>
              <a:ext cx="32825" cy="38075"/>
            </a:xfrm>
            <a:custGeom>
              <a:avLst/>
              <a:gdLst/>
              <a:ahLst/>
              <a:cxnLst/>
              <a:rect l="l" t="t" r="r" b="b"/>
              <a:pathLst>
                <a:path w="1313" h="1523" extrusionOk="0">
                  <a:moveTo>
                    <a:pt x="1312" y="0"/>
                  </a:moveTo>
                  <a:lnTo>
                    <a:pt x="1312" y="0"/>
                  </a:lnTo>
                  <a:cubicBezTo>
                    <a:pt x="974" y="106"/>
                    <a:pt x="635" y="275"/>
                    <a:pt x="382" y="550"/>
                  </a:cubicBezTo>
                  <a:cubicBezTo>
                    <a:pt x="170" y="825"/>
                    <a:pt x="43" y="1163"/>
                    <a:pt x="1" y="1523"/>
                  </a:cubicBezTo>
                  <a:cubicBezTo>
                    <a:pt x="170" y="1438"/>
                    <a:pt x="339" y="1375"/>
                    <a:pt x="530" y="1354"/>
                  </a:cubicBezTo>
                  <a:cubicBezTo>
                    <a:pt x="678" y="1248"/>
                    <a:pt x="826" y="1142"/>
                    <a:pt x="931" y="1015"/>
                  </a:cubicBezTo>
                  <a:cubicBezTo>
                    <a:pt x="1164" y="740"/>
                    <a:pt x="1270" y="402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3"/>
            <p:cNvSpPr/>
            <p:nvPr/>
          </p:nvSpPr>
          <p:spPr>
            <a:xfrm>
              <a:off x="2025250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656" y="0"/>
                  </a:moveTo>
                  <a:cubicBezTo>
                    <a:pt x="360" y="254"/>
                    <a:pt x="148" y="550"/>
                    <a:pt x="64" y="909"/>
                  </a:cubicBezTo>
                  <a:cubicBezTo>
                    <a:pt x="21" y="1057"/>
                    <a:pt x="0" y="1184"/>
                    <a:pt x="0" y="1332"/>
                  </a:cubicBezTo>
                  <a:cubicBezTo>
                    <a:pt x="0" y="1544"/>
                    <a:pt x="64" y="1734"/>
                    <a:pt x="148" y="1967"/>
                  </a:cubicBezTo>
                  <a:cubicBezTo>
                    <a:pt x="254" y="1798"/>
                    <a:pt x="381" y="1671"/>
                    <a:pt x="550" y="1565"/>
                  </a:cubicBezTo>
                  <a:cubicBezTo>
                    <a:pt x="635" y="1417"/>
                    <a:pt x="719" y="1248"/>
                    <a:pt x="761" y="1079"/>
                  </a:cubicBezTo>
                  <a:cubicBezTo>
                    <a:pt x="783" y="952"/>
                    <a:pt x="804" y="825"/>
                    <a:pt x="804" y="677"/>
                  </a:cubicBezTo>
                  <a:cubicBezTo>
                    <a:pt x="804" y="465"/>
                    <a:pt x="740" y="233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3"/>
            <p:cNvSpPr/>
            <p:nvPr/>
          </p:nvSpPr>
          <p:spPr>
            <a:xfrm>
              <a:off x="2013600" y="2164050"/>
              <a:ext cx="18000" cy="50250"/>
            </a:xfrm>
            <a:custGeom>
              <a:avLst/>
              <a:gdLst/>
              <a:ahLst/>
              <a:cxnLst/>
              <a:rect l="l" t="t" r="r" b="b"/>
              <a:pathLst>
                <a:path w="720" h="2010" extrusionOk="0">
                  <a:moveTo>
                    <a:pt x="360" y="1"/>
                  </a:moveTo>
                  <a:cubicBezTo>
                    <a:pt x="149" y="318"/>
                    <a:pt x="1" y="656"/>
                    <a:pt x="1" y="1016"/>
                  </a:cubicBezTo>
                  <a:lnTo>
                    <a:pt x="1" y="1037"/>
                  </a:lnTo>
                  <a:cubicBezTo>
                    <a:pt x="1" y="1375"/>
                    <a:pt x="128" y="1693"/>
                    <a:pt x="318" y="2010"/>
                  </a:cubicBezTo>
                  <a:cubicBezTo>
                    <a:pt x="403" y="1841"/>
                    <a:pt x="508" y="1671"/>
                    <a:pt x="614" y="1523"/>
                  </a:cubicBezTo>
                  <a:cubicBezTo>
                    <a:pt x="678" y="1375"/>
                    <a:pt x="720" y="1206"/>
                    <a:pt x="720" y="1016"/>
                  </a:cubicBezTo>
                  <a:cubicBezTo>
                    <a:pt x="720" y="656"/>
                    <a:pt x="572" y="318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3"/>
            <p:cNvSpPr/>
            <p:nvPr/>
          </p:nvSpPr>
          <p:spPr>
            <a:xfrm>
              <a:off x="199245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128" y="1"/>
                  </a:moveTo>
                  <a:cubicBezTo>
                    <a:pt x="43" y="212"/>
                    <a:pt x="1" y="445"/>
                    <a:pt x="1" y="677"/>
                  </a:cubicBezTo>
                  <a:cubicBezTo>
                    <a:pt x="1" y="825"/>
                    <a:pt x="22" y="952"/>
                    <a:pt x="43" y="1079"/>
                  </a:cubicBezTo>
                  <a:cubicBezTo>
                    <a:pt x="85" y="1396"/>
                    <a:pt x="297" y="1693"/>
                    <a:pt x="572" y="1946"/>
                  </a:cubicBezTo>
                  <a:cubicBezTo>
                    <a:pt x="593" y="1756"/>
                    <a:pt x="656" y="1587"/>
                    <a:pt x="741" y="1396"/>
                  </a:cubicBezTo>
                  <a:cubicBezTo>
                    <a:pt x="762" y="1354"/>
                    <a:pt x="762" y="1333"/>
                    <a:pt x="762" y="1291"/>
                  </a:cubicBezTo>
                  <a:cubicBezTo>
                    <a:pt x="762" y="1164"/>
                    <a:pt x="741" y="1037"/>
                    <a:pt x="720" y="910"/>
                  </a:cubicBezTo>
                  <a:cubicBezTo>
                    <a:pt x="635" y="550"/>
                    <a:pt x="403" y="254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3"/>
            <p:cNvSpPr/>
            <p:nvPr/>
          </p:nvSpPr>
          <p:spPr>
            <a:xfrm>
              <a:off x="1944350" y="2156450"/>
              <a:ext cx="46025" cy="16625"/>
            </a:xfrm>
            <a:custGeom>
              <a:avLst/>
              <a:gdLst/>
              <a:ahLst/>
              <a:cxnLst/>
              <a:rect l="l" t="t" r="r" b="b"/>
              <a:pathLst>
                <a:path w="1841" h="665" extrusionOk="0">
                  <a:moveTo>
                    <a:pt x="643" y="0"/>
                  </a:moveTo>
                  <a:cubicBezTo>
                    <a:pt x="432" y="0"/>
                    <a:pt x="216" y="38"/>
                    <a:pt x="0" y="114"/>
                  </a:cubicBezTo>
                  <a:cubicBezTo>
                    <a:pt x="191" y="326"/>
                    <a:pt x="402" y="474"/>
                    <a:pt x="614" y="601"/>
                  </a:cubicBezTo>
                  <a:cubicBezTo>
                    <a:pt x="783" y="567"/>
                    <a:pt x="949" y="550"/>
                    <a:pt x="1110" y="550"/>
                  </a:cubicBezTo>
                  <a:cubicBezTo>
                    <a:pt x="1351" y="550"/>
                    <a:pt x="1582" y="588"/>
                    <a:pt x="1798" y="664"/>
                  </a:cubicBezTo>
                  <a:cubicBezTo>
                    <a:pt x="1819" y="664"/>
                    <a:pt x="1819" y="664"/>
                    <a:pt x="1840" y="643"/>
                  </a:cubicBezTo>
                  <a:cubicBezTo>
                    <a:pt x="1798" y="580"/>
                    <a:pt x="1777" y="495"/>
                    <a:pt x="1734" y="410"/>
                  </a:cubicBezTo>
                  <a:cubicBezTo>
                    <a:pt x="1544" y="241"/>
                    <a:pt x="1311" y="114"/>
                    <a:pt x="1058" y="51"/>
                  </a:cubicBezTo>
                  <a:cubicBezTo>
                    <a:pt x="922" y="17"/>
                    <a:pt x="784" y="0"/>
                    <a:pt x="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3"/>
            <p:cNvSpPr/>
            <p:nvPr/>
          </p:nvSpPr>
          <p:spPr>
            <a:xfrm>
              <a:off x="1961800" y="2107475"/>
              <a:ext cx="24350" cy="45500"/>
            </a:xfrm>
            <a:custGeom>
              <a:avLst/>
              <a:gdLst/>
              <a:ahLst/>
              <a:cxnLst/>
              <a:rect l="l" t="t" r="r" b="b"/>
              <a:pathLst>
                <a:path w="974" h="1820" extrusionOk="0">
                  <a:moveTo>
                    <a:pt x="21" y="1"/>
                  </a:moveTo>
                  <a:cubicBezTo>
                    <a:pt x="21" y="85"/>
                    <a:pt x="0" y="191"/>
                    <a:pt x="0" y="276"/>
                  </a:cubicBezTo>
                  <a:cubicBezTo>
                    <a:pt x="0" y="572"/>
                    <a:pt x="42" y="825"/>
                    <a:pt x="169" y="1079"/>
                  </a:cubicBezTo>
                  <a:cubicBezTo>
                    <a:pt x="339" y="1375"/>
                    <a:pt x="592" y="1629"/>
                    <a:pt x="910" y="1819"/>
                  </a:cubicBezTo>
                  <a:cubicBezTo>
                    <a:pt x="910" y="1608"/>
                    <a:pt x="931" y="1418"/>
                    <a:pt x="973" y="1227"/>
                  </a:cubicBezTo>
                  <a:cubicBezTo>
                    <a:pt x="931" y="1058"/>
                    <a:pt x="888" y="910"/>
                    <a:pt x="804" y="762"/>
                  </a:cubicBezTo>
                  <a:cubicBezTo>
                    <a:pt x="656" y="424"/>
                    <a:pt x="360" y="19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3"/>
            <p:cNvSpPr/>
            <p:nvPr/>
          </p:nvSpPr>
          <p:spPr>
            <a:xfrm>
              <a:off x="1926900" y="2117000"/>
              <a:ext cx="38625" cy="30150"/>
            </a:xfrm>
            <a:custGeom>
              <a:avLst/>
              <a:gdLst/>
              <a:ahLst/>
              <a:cxnLst/>
              <a:rect l="l" t="t" r="r" b="b"/>
              <a:pathLst>
                <a:path w="1545" h="1206" extrusionOk="0">
                  <a:moveTo>
                    <a:pt x="0" y="0"/>
                  </a:moveTo>
                  <a:cubicBezTo>
                    <a:pt x="127" y="360"/>
                    <a:pt x="339" y="677"/>
                    <a:pt x="614" y="889"/>
                  </a:cubicBezTo>
                  <a:cubicBezTo>
                    <a:pt x="867" y="1079"/>
                    <a:pt x="1206" y="1185"/>
                    <a:pt x="1544" y="1206"/>
                  </a:cubicBezTo>
                  <a:cubicBezTo>
                    <a:pt x="1438" y="1100"/>
                    <a:pt x="1354" y="973"/>
                    <a:pt x="1290" y="825"/>
                  </a:cubicBezTo>
                  <a:cubicBezTo>
                    <a:pt x="1206" y="698"/>
                    <a:pt x="1164" y="571"/>
                    <a:pt x="1121" y="423"/>
                  </a:cubicBezTo>
                  <a:cubicBezTo>
                    <a:pt x="1100" y="381"/>
                    <a:pt x="1058" y="360"/>
                    <a:pt x="1015" y="318"/>
                  </a:cubicBezTo>
                  <a:cubicBezTo>
                    <a:pt x="719" y="106"/>
                    <a:pt x="38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3"/>
            <p:cNvSpPr/>
            <p:nvPr/>
          </p:nvSpPr>
          <p:spPr>
            <a:xfrm>
              <a:off x="1816400" y="2077350"/>
              <a:ext cx="115800" cy="366950"/>
            </a:xfrm>
            <a:custGeom>
              <a:avLst/>
              <a:gdLst/>
              <a:ahLst/>
              <a:cxnLst/>
              <a:rect l="l" t="t" r="r" b="b"/>
              <a:pathLst>
                <a:path w="4632" h="14678" extrusionOk="0">
                  <a:moveTo>
                    <a:pt x="2327" y="0"/>
                  </a:moveTo>
                  <a:lnTo>
                    <a:pt x="2178" y="317"/>
                  </a:lnTo>
                  <a:cubicBezTo>
                    <a:pt x="1629" y="1438"/>
                    <a:pt x="1544" y="2559"/>
                    <a:pt x="1544" y="3511"/>
                  </a:cubicBezTo>
                  <a:lnTo>
                    <a:pt x="1544" y="10511"/>
                  </a:lnTo>
                  <a:lnTo>
                    <a:pt x="994" y="10511"/>
                  </a:lnTo>
                  <a:cubicBezTo>
                    <a:pt x="846" y="10511"/>
                    <a:pt x="867" y="10427"/>
                    <a:pt x="909" y="10342"/>
                  </a:cubicBezTo>
                  <a:cubicBezTo>
                    <a:pt x="909" y="10321"/>
                    <a:pt x="952" y="10258"/>
                    <a:pt x="952" y="10194"/>
                  </a:cubicBezTo>
                  <a:cubicBezTo>
                    <a:pt x="952" y="9961"/>
                    <a:pt x="761" y="9771"/>
                    <a:pt x="550" y="9771"/>
                  </a:cubicBezTo>
                  <a:cubicBezTo>
                    <a:pt x="338" y="9771"/>
                    <a:pt x="127" y="9983"/>
                    <a:pt x="127" y="10194"/>
                  </a:cubicBezTo>
                  <a:cubicBezTo>
                    <a:pt x="127" y="10469"/>
                    <a:pt x="360" y="10786"/>
                    <a:pt x="846" y="10786"/>
                  </a:cubicBezTo>
                  <a:lnTo>
                    <a:pt x="1755" y="10786"/>
                  </a:lnTo>
                  <a:cubicBezTo>
                    <a:pt x="1629" y="11125"/>
                    <a:pt x="1544" y="11590"/>
                    <a:pt x="1544" y="12119"/>
                  </a:cubicBezTo>
                  <a:cubicBezTo>
                    <a:pt x="1544" y="12774"/>
                    <a:pt x="1671" y="13345"/>
                    <a:pt x="1882" y="13705"/>
                  </a:cubicBezTo>
                  <a:cubicBezTo>
                    <a:pt x="1184" y="13578"/>
                    <a:pt x="656" y="13409"/>
                    <a:pt x="169" y="13155"/>
                  </a:cubicBezTo>
                  <a:lnTo>
                    <a:pt x="127" y="13134"/>
                  </a:lnTo>
                  <a:lnTo>
                    <a:pt x="0" y="13430"/>
                  </a:lnTo>
                  <a:lnTo>
                    <a:pt x="21" y="13451"/>
                  </a:lnTo>
                  <a:cubicBezTo>
                    <a:pt x="465" y="13684"/>
                    <a:pt x="867" y="13789"/>
                    <a:pt x="1375" y="13916"/>
                  </a:cubicBezTo>
                  <a:cubicBezTo>
                    <a:pt x="1375" y="13916"/>
                    <a:pt x="1777" y="13980"/>
                    <a:pt x="2052" y="14022"/>
                  </a:cubicBezTo>
                  <a:cubicBezTo>
                    <a:pt x="1967" y="14086"/>
                    <a:pt x="1925" y="14191"/>
                    <a:pt x="1925" y="14297"/>
                  </a:cubicBezTo>
                  <a:cubicBezTo>
                    <a:pt x="1925" y="14509"/>
                    <a:pt x="2094" y="14678"/>
                    <a:pt x="2305" y="14678"/>
                  </a:cubicBezTo>
                  <a:cubicBezTo>
                    <a:pt x="2517" y="14678"/>
                    <a:pt x="2686" y="14509"/>
                    <a:pt x="2686" y="14297"/>
                  </a:cubicBezTo>
                  <a:cubicBezTo>
                    <a:pt x="2686" y="14191"/>
                    <a:pt x="2644" y="14086"/>
                    <a:pt x="2580" y="14022"/>
                  </a:cubicBezTo>
                  <a:cubicBezTo>
                    <a:pt x="2834" y="13980"/>
                    <a:pt x="3215" y="13916"/>
                    <a:pt x="3215" y="13916"/>
                  </a:cubicBezTo>
                  <a:cubicBezTo>
                    <a:pt x="3722" y="13789"/>
                    <a:pt x="4167" y="13684"/>
                    <a:pt x="4589" y="13451"/>
                  </a:cubicBezTo>
                  <a:lnTo>
                    <a:pt x="4632" y="13430"/>
                  </a:lnTo>
                  <a:lnTo>
                    <a:pt x="4505" y="13134"/>
                  </a:lnTo>
                  <a:lnTo>
                    <a:pt x="4463" y="13155"/>
                  </a:lnTo>
                  <a:cubicBezTo>
                    <a:pt x="3976" y="13409"/>
                    <a:pt x="3447" y="13578"/>
                    <a:pt x="2771" y="13684"/>
                  </a:cubicBezTo>
                  <a:cubicBezTo>
                    <a:pt x="2961" y="13324"/>
                    <a:pt x="3088" y="12774"/>
                    <a:pt x="3088" y="12119"/>
                  </a:cubicBezTo>
                  <a:cubicBezTo>
                    <a:pt x="3088" y="11590"/>
                    <a:pt x="3003" y="11125"/>
                    <a:pt x="2876" y="10786"/>
                  </a:cubicBezTo>
                  <a:lnTo>
                    <a:pt x="3786" y="10786"/>
                  </a:lnTo>
                  <a:cubicBezTo>
                    <a:pt x="4293" y="10786"/>
                    <a:pt x="4526" y="10490"/>
                    <a:pt x="4526" y="10194"/>
                  </a:cubicBezTo>
                  <a:cubicBezTo>
                    <a:pt x="4526" y="9983"/>
                    <a:pt x="4336" y="9771"/>
                    <a:pt x="4103" y="9771"/>
                  </a:cubicBezTo>
                  <a:cubicBezTo>
                    <a:pt x="3870" y="9771"/>
                    <a:pt x="3701" y="9961"/>
                    <a:pt x="3701" y="10194"/>
                  </a:cubicBezTo>
                  <a:cubicBezTo>
                    <a:pt x="3701" y="10258"/>
                    <a:pt x="3722" y="10321"/>
                    <a:pt x="3744" y="10342"/>
                  </a:cubicBezTo>
                  <a:cubicBezTo>
                    <a:pt x="3765" y="10427"/>
                    <a:pt x="3786" y="10511"/>
                    <a:pt x="3638" y="10511"/>
                  </a:cubicBezTo>
                  <a:lnTo>
                    <a:pt x="3088" y="10511"/>
                  </a:lnTo>
                  <a:lnTo>
                    <a:pt x="3088" y="3511"/>
                  </a:lnTo>
                  <a:cubicBezTo>
                    <a:pt x="3088" y="2559"/>
                    <a:pt x="3003" y="1438"/>
                    <a:pt x="2496" y="317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3"/>
            <p:cNvSpPr/>
            <p:nvPr/>
          </p:nvSpPr>
          <p:spPr>
            <a:xfrm>
              <a:off x="1776200" y="2339075"/>
              <a:ext cx="18525" cy="43900"/>
            </a:xfrm>
            <a:custGeom>
              <a:avLst/>
              <a:gdLst/>
              <a:ahLst/>
              <a:cxnLst/>
              <a:rect l="l" t="t" r="r" b="b"/>
              <a:pathLst>
                <a:path w="741" h="1756" extrusionOk="0">
                  <a:moveTo>
                    <a:pt x="106" y="0"/>
                  </a:moveTo>
                  <a:cubicBezTo>
                    <a:pt x="64" y="169"/>
                    <a:pt x="1" y="338"/>
                    <a:pt x="1" y="486"/>
                  </a:cubicBezTo>
                  <a:cubicBezTo>
                    <a:pt x="1" y="677"/>
                    <a:pt x="43" y="867"/>
                    <a:pt x="85" y="1036"/>
                  </a:cubicBezTo>
                  <a:cubicBezTo>
                    <a:pt x="149" y="1290"/>
                    <a:pt x="297" y="1480"/>
                    <a:pt x="487" y="1671"/>
                  </a:cubicBezTo>
                  <a:cubicBezTo>
                    <a:pt x="572" y="1692"/>
                    <a:pt x="656" y="1734"/>
                    <a:pt x="720" y="1755"/>
                  </a:cubicBezTo>
                  <a:cubicBezTo>
                    <a:pt x="720" y="1734"/>
                    <a:pt x="720" y="1713"/>
                    <a:pt x="741" y="1692"/>
                  </a:cubicBezTo>
                  <a:cubicBezTo>
                    <a:pt x="593" y="1375"/>
                    <a:pt x="529" y="973"/>
                    <a:pt x="593" y="571"/>
                  </a:cubicBezTo>
                  <a:cubicBezTo>
                    <a:pt x="466" y="360"/>
                    <a:pt x="297" y="169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3"/>
            <p:cNvSpPr/>
            <p:nvPr/>
          </p:nvSpPr>
          <p:spPr>
            <a:xfrm>
              <a:off x="174130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471" y="1"/>
                  </a:moveTo>
                  <a:cubicBezTo>
                    <a:pt x="1181" y="1"/>
                    <a:pt x="882" y="53"/>
                    <a:pt x="614" y="196"/>
                  </a:cubicBezTo>
                  <a:cubicBezTo>
                    <a:pt x="382" y="302"/>
                    <a:pt x="191" y="471"/>
                    <a:pt x="43" y="704"/>
                  </a:cubicBezTo>
                  <a:cubicBezTo>
                    <a:pt x="43" y="788"/>
                    <a:pt x="22" y="873"/>
                    <a:pt x="1" y="957"/>
                  </a:cubicBezTo>
                  <a:lnTo>
                    <a:pt x="43" y="957"/>
                  </a:lnTo>
                  <a:cubicBezTo>
                    <a:pt x="360" y="746"/>
                    <a:pt x="741" y="640"/>
                    <a:pt x="1164" y="619"/>
                  </a:cubicBezTo>
                  <a:cubicBezTo>
                    <a:pt x="1354" y="471"/>
                    <a:pt x="1524" y="259"/>
                    <a:pt x="1629" y="6"/>
                  </a:cubicBezTo>
                  <a:cubicBezTo>
                    <a:pt x="1577" y="2"/>
                    <a:pt x="1524" y="1"/>
                    <a:pt x="1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3"/>
            <p:cNvSpPr/>
            <p:nvPr/>
          </p:nvSpPr>
          <p:spPr>
            <a:xfrm>
              <a:off x="1756650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254" y="0"/>
                  </a:moveTo>
                  <a:cubicBezTo>
                    <a:pt x="85" y="275"/>
                    <a:pt x="0" y="550"/>
                    <a:pt x="0" y="867"/>
                  </a:cubicBezTo>
                  <a:cubicBezTo>
                    <a:pt x="0" y="910"/>
                    <a:pt x="0" y="952"/>
                    <a:pt x="0" y="994"/>
                  </a:cubicBezTo>
                  <a:cubicBezTo>
                    <a:pt x="21" y="1269"/>
                    <a:pt x="127" y="1502"/>
                    <a:pt x="275" y="1713"/>
                  </a:cubicBezTo>
                  <a:cubicBezTo>
                    <a:pt x="339" y="1756"/>
                    <a:pt x="402" y="1819"/>
                    <a:pt x="487" y="1861"/>
                  </a:cubicBezTo>
                  <a:cubicBezTo>
                    <a:pt x="487" y="1840"/>
                    <a:pt x="487" y="1819"/>
                    <a:pt x="508" y="1819"/>
                  </a:cubicBezTo>
                  <a:cubicBezTo>
                    <a:pt x="444" y="1438"/>
                    <a:pt x="465" y="1058"/>
                    <a:pt x="635" y="677"/>
                  </a:cubicBezTo>
                  <a:cubicBezTo>
                    <a:pt x="550" y="423"/>
                    <a:pt x="423" y="212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3"/>
            <p:cNvSpPr/>
            <p:nvPr/>
          </p:nvSpPr>
          <p:spPr>
            <a:xfrm>
              <a:off x="1740775" y="2287250"/>
              <a:ext cx="18000" cy="46550"/>
            </a:xfrm>
            <a:custGeom>
              <a:avLst/>
              <a:gdLst/>
              <a:ahLst/>
              <a:cxnLst/>
              <a:rect l="l" t="t" r="r" b="b"/>
              <a:pathLst>
                <a:path w="720" h="1862" extrusionOk="0">
                  <a:moveTo>
                    <a:pt x="508" y="0"/>
                  </a:moveTo>
                  <a:cubicBezTo>
                    <a:pt x="254" y="254"/>
                    <a:pt x="85" y="571"/>
                    <a:pt x="22" y="910"/>
                  </a:cubicBezTo>
                  <a:cubicBezTo>
                    <a:pt x="22" y="994"/>
                    <a:pt x="1" y="1079"/>
                    <a:pt x="1" y="1142"/>
                  </a:cubicBezTo>
                  <a:cubicBezTo>
                    <a:pt x="1" y="1333"/>
                    <a:pt x="43" y="1502"/>
                    <a:pt x="106" y="1671"/>
                  </a:cubicBezTo>
                  <a:cubicBezTo>
                    <a:pt x="170" y="1735"/>
                    <a:pt x="233" y="1798"/>
                    <a:pt x="297" y="1862"/>
                  </a:cubicBezTo>
                  <a:cubicBezTo>
                    <a:pt x="297" y="1840"/>
                    <a:pt x="318" y="1819"/>
                    <a:pt x="318" y="1819"/>
                  </a:cubicBezTo>
                  <a:cubicBezTo>
                    <a:pt x="339" y="1439"/>
                    <a:pt x="487" y="1079"/>
                    <a:pt x="720" y="719"/>
                  </a:cubicBezTo>
                  <a:cubicBezTo>
                    <a:pt x="720" y="466"/>
                    <a:pt x="635" y="233"/>
                    <a:pt x="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3"/>
            <p:cNvSpPr/>
            <p:nvPr/>
          </p:nvSpPr>
          <p:spPr>
            <a:xfrm>
              <a:off x="1730725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805" y="0"/>
                  </a:moveTo>
                  <a:cubicBezTo>
                    <a:pt x="508" y="212"/>
                    <a:pt x="255" y="465"/>
                    <a:pt x="128" y="783"/>
                  </a:cubicBezTo>
                  <a:cubicBezTo>
                    <a:pt x="43" y="994"/>
                    <a:pt x="1" y="1206"/>
                    <a:pt x="1" y="1417"/>
                  </a:cubicBezTo>
                  <a:cubicBezTo>
                    <a:pt x="1" y="1459"/>
                    <a:pt x="1" y="1481"/>
                    <a:pt x="22" y="1523"/>
                  </a:cubicBezTo>
                  <a:cubicBezTo>
                    <a:pt x="64" y="1608"/>
                    <a:pt x="107" y="1671"/>
                    <a:pt x="149" y="1756"/>
                  </a:cubicBezTo>
                  <a:cubicBezTo>
                    <a:pt x="170" y="1734"/>
                    <a:pt x="170" y="1734"/>
                    <a:pt x="191" y="1713"/>
                  </a:cubicBezTo>
                  <a:cubicBezTo>
                    <a:pt x="297" y="1375"/>
                    <a:pt x="530" y="1036"/>
                    <a:pt x="826" y="762"/>
                  </a:cubicBezTo>
                  <a:cubicBezTo>
                    <a:pt x="868" y="635"/>
                    <a:pt x="868" y="529"/>
                    <a:pt x="868" y="402"/>
                  </a:cubicBezTo>
                  <a:cubicBezTo>
                    <a:pt x="868" y="275"/>
                    <a:pt x="826" y="148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3"/>
            <p:cNvSpPr/>
            <p:nvPr/>
          </p:nvSpPr>
          <p:spPr>
            <a:xfrm>
              <a:off x="1730725" y="2202650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397" h="1270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037" y="43"/>
                    <a:pt x="699" y="170"/>
                    <a:pt x="445" y="381"/>
                  </a:cubicBezTo>
                  <a:cubicBezTo>
                    <a:pt x="233" y="550"/>
                    <a:pt x="85" y="762"/>
                    <a:pt x="1" y="1037"/>
                  </a:cubicBezTo>
                  <a:cubicBezTo>
                    <a:pt x="1" y="1100"/>
                    <a:pt x="22" y="1185"/>
                    <a:pt x="22" y="1269"/>
                  </a:cubicBezTo>
                  <a:cubicBezTo>
                    <a:pt x="22" y="1269"/>
                    <a:pt x="43" y="1269"/>
                    <a:pt x="64" y="1248"/>
                  </a:cubicBezTo>
                  <a:cubicBezTo>
                    <a:pt x="339" y="994"/>
                    <a:pt x="678" y="804"/>
                    <a:pt x="1079" y="677"/>
                  </a:cubicBezTo>
                  <a:cubicBezTo>
                    <a:pt x="1228" y="487"/>
                    <a:pt x="1333" y="254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3"/>
            <p:cNvSpPr/>
            <p:nvPr/>
          </p:nvSpPr>
          <p:spPr>
            <a:xfrm>
              <a:off x="17270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1143" y="1"/>
                  </a:moveTo>
                  <a:lnTo>
                    <a:pt x="1143" y="1"/>
                  </a:lnTo>
                  <a:cubicBezTo>
                    <a:pt x="783" y="149"/>
                    <a:pt x="466" y="339"/>
                    <a:pt x="276" y="614"/>
                  </a:cubicBezTo>
                  <a:cubicBezTo>
                    <a:pt x="128" y="826"/>
                    <a:pt x="43" y="1058"/>
                    <a:pt x="1" y="1333"/>
                  </a:cubicBezTo>
                  <a:cubicBezTo>
                    <a:pt x="22" y="1397"/>
                    <a:pt x="43" y="1481"/>
                    <a:pt x="64" y="1566"/>
                  </a:cubicBezTo>
                  <a:lnTo>
                    <a:pt x="107" y="1566"/>
                  </a:lnTo>
                  <a:cubicBezTo>
                    <a:pt x="318" y="1249"/>
                    <a:pt x="593" y="953"/>
                    <a:pt x="953" y="762"/>
                  </a:cubicBezTo>
                  <a:cubicBezTo>
                    <a:pt x="1079" y="530"/>
                    <a:pt x="1143" y="297"/>
                    <a:pt x="1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3"/>
            <p:cNvSpPr/>
            <p:nvPr/>
          </p:nvSpPr>
          <p:spPr>
            <a:xfrm>
              <a:off x="1698475" y="2283025"/>
              <a:ext cx="32800" cy="38075"/>
            </a:xfrm>
            <a:custGeom>
              <a:avLst/>
              <a:gdLst/>
              <a:ahLst/>
              <a:cxnLst/>
              <a:rect l="l" t="t" r="r" b="b"/>
              <a:pathLst>
                <a:path w="1312" h="1523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02"/>
                    <a:pt x="170" y="740"/>
                    <a:pt x="424" y="1015"/>
                  </a:cubicBezTo>
                  <a:cubicBezTo>
                    <a:pt x="529" y="1142"/>
                    <a:pt x="678" y="1248"/>
                    <a:pt x="826" y="1354"/>
                  </a:cubicBezTo>
                  <a:cubicBezTo>
                    <a:pt x="1016" y="1375"/>
                    <a:pt x="1164" y="1438"/>
                    <a:pt x="1312" y="1523"/>
                  </a:cubicBezTo>
                  <a:cubicBezTo>
                    <a:pt x="1270" y="1163"/>
                    <a:pt x="1164" y="825"/>
                    <a:pt x="952" y="550"/>
                  </a:cubicBezTo>
                  <a:cubicBezTo>
                    <a:pt x="720" y="275"/>
                    <a:pt x="381" y="10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3"/>
            <p:cNvSpPr/>
            <p:nvPr/>
          </p:nvSpPr>
          <p:spPr>
            <a:xfrm>
              <a:off x="1708525" y="2323200"/>
              <a:ext cx="40750" cy="29100"/>
            </a:xfrm>
            <a:custGeom>
              <a:avLst/>
              <a:gdLst/>
              <a:ahLst/>
              <a:cxnLst/>
              <a:rect l="l" t="t" r="r" b="b"/>
              <a:pathLst>
                <a:path w="1630" h="1164" extrusionOk="0">
                  <a:moveTo>
                    <a:pt x="1" y="1"/>
                  </a:moveTo>
                  <a:cubicBezTo>
                    <a:pt x="127" y="381"/>
                    <a:pt x="339" y="698"/>
                    <a:pt x="635" y="910"/>
                  </a:cubicBezTo>
                  <a:cubicBezTo>
                    <a:pt x="762" y="995"/>
                    <a:pt x="910" y="1058"/>
                    <a:pt x="1058" y="1121"/>
                  </a:cubicBezTo>
                  <a:cubicBezTo>
                    <a:pt x="1115" y="1116"/>
                    <a:pt x="1170" y="1113"/>
                    <a:pt x="1224" y="1113"/>
                  </a:cubicBezTo>
                  <a:cubicBezTo>
                    <a:pt x="1370" y="1113"/>
                    <a:pt x="1505" y="1133"/>
                    <a:pt x="1629" y="1164"/>
                  </a:cubicBezTo>
                  <a:cubicBezTo>
                    <a:pt x="1502" y="825"/>
                    <a:pt x="1312" y="529"/>
                    <a:pt x="1016" y="318"/>
                  </a:cubicBezTo>
                  <a:cubicBezTo>
                    <a:pt x="741" y="106"/>
                    <a:pt x="402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3"/>
            <p:cNvSpPr/>
            <p:nvPr/>
          </p:nvSpPr>
          <p:spPr>
            <a:xfrm>
              <a:off x="1727550" y="2359300"/>
              <a:ext cx="47100" cy="21550"/>
            </a:xfrm>
            <a:custGeom>
              <a:avLst/>
              <a:gdLst/>
              <a:ahLst/>
              <a:cxnLst/>
              <a:rect l="l" t="t" r="r" b="b"/>
              <a:pathLst>
                <a:path w="1884" h="862" extrusionOk="0">
                  <a:moveTo>
                    <a:pt x="472" y="1"/>
                  </a:moveTo>
                  <a:cubicBezTo>
                    <a:pt x="314" y="1"/>
                    <a:pt x="156" y="22"/>
                    <a:pt x="1" y="58"/>
                  </a:cubicBezTo>
                  <a:cubicBezTo>
                    <a:pt x="212" y="375"/>
                    <a:pt x="466" y="629"/>
                    <a:pt x="805" y="756"/>
                  </a:cubicBezTo>
                  <a:cubicBezTo>
                    <a:pt x="974" y="820"/>
                    <a:pt x="1143" y="862"/>
                    <a:pt x="1333" y="862"/>
                  </a:cubicBezTo>
                  <a:cubicBezTo>
                    <a:pt x="1503" y="820"/>
                    <a:pt x="1693" y="777"/>
                    <a:pt x="1883" y="777"/>
                  </a:cubicBezTo>
                  <a:cubicBezTo>
                    <a:pt x="1672" y="502"/>
                    <a:pt x="1397" y="248"/>
                    <a:pt x="1080" y="122"/>
                  </a:cubicBezTo>
                  <a:cubicBezTo>
                    <a:pt x="887" y="37"/>
                    <a:pt x="680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3"/>
            <p:cNvSpPr/>
            <p:nvPr/>
          </p:nvSpPr>
          <p:spPr>
            <a:xfrm>
              <a:off x="1754525" y="2386850"/>
              <a:ext cx="50775" cy="18075"/>
            </a:xfrm>
            <a:custGeom>
              <a:avLst/>
              <a:gdLst/>
              <a:ahLst/>
              <a:cxnLst/>
              <a:rect l="l" t="t" r="r" b="b"/>
              <a:pathLst>
                <a:path w="2031" h="723" extrusionOk="0">
                  <a:moveTo>
                    <a:pt x="853" y="1"/>
                  </a:moveTo>
                  <a:cubicBezTo>
                    <a:pt x="576" y="1"/>
                    <a:pt x="288" y="69"/>
                    <a:pt x="1" y="204"/>
                  </a:cubicBezTo>
                  <a:cubicBezTo>
                    <a:pt x="297" y="479"/>
                    <a:pt x="614" y="648"/>
                    <a:pt x="973" y="712"/>
                  </a:cubicBezTo>
                  <a:cubicBezTo>
                    <a:pt x="1032" y="719"/>
                    <a:pt x="1093" y="722"/>
                    <a:pt x="1154" y="722"/>
                  </a:cubicBezTo>
                  <a:cubicBezTo>
                    <a:pt x="1443" y="722"/>
                    <a:pt x="1752" y="643"/>
                    <a:pt x="2031" y="521"/>
                  </a:cubicBezTo>
                  <a:cubicBezTo>
                    <a:pt x="1735" y="267"/>
                    <a:pt x="1418" y="77"/>
                    <a:pt x="1058" y="14"/>
                  </a:cubicBezTo>
                  <a:cubicBezTo>
                    <a:pt x="990" y="5"/>
                    <a:pt x="922" y="1"/>
                    <a:pt x="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3"/>
            <p:cNvSpPr/>
            <p:nvPr/>
          </p:nvSpPr>
          <p:spPr>
            <a:xfrm>
              <a:off x="1798400" y="2359150"/>
              <a:ext cx="27525" cy="41800"/>
            </a:xfrm>
            <a:custGeom>
              <a:avLst/>
              <a:gdLst/>
              <a:ahLst/>
              <a:cxnLst/>
              <a:rect l="l" t="t" r="r" b="b"/>
              <a:pathLst>
                <a:path w="1101" h="1672" extrusionOk="0">
                  <a:moveTo>
                    <a:pt x="1" y="1"/>
                  </a:moveTo>
                  <a:cubicBezTo>
                    <a:pt x="1" y="43"/>
                    <a:pt x="1" y="64"/>
                    <a:pt x="1" y="106"/>
                  </a:cubicBezTo>
                  <a:cubicBezTo>
                    <a:pt x="1" y="445"/>
                    <a:pt x="86" y="741"/>
                    <a:pt x="255" y="1016"/>
                  </a:cubicBezTo>
                  <a:cubicBezTo>
                    <a:pt x="445" y="1333"/>
                    <a:pt x="741" y="1545"/>
                    <a:pt x="1101" y="1671"/>
                  </a:cubicBezTo>
                  <a:cubicBezTo>
                    <a:pt x="1101" y="1650"/>
                    <a:pt x="1101" y="1629"/>
                    <a:pt x="1101" y="1587"/>
                  </a:cubicBezTo>
                  <a:cubicBezTo>
                    <a:pt x="1101" y="1249"/>
                    <a:pt x="1016" y="931"/>
                    <a:pt x="826" y="656"/>
                  </a:cubicBezTo>
                  <a:cubicBezTo>
                    <a:pt x="635" y="360"/>
                    <a:pt x="361" y="14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3"/>
            <p:cNvSpPr/>
            <p:nvPr/>
          </p:nvSpPr>
          <p:spPr>
            <a:xfrm>
              <a:off x="1783600" y="2117000"/>
              <a:ext cx="39150" cy="30150"/>
            </a:xfrm>
            <a:custGeom>
              <a:avLst/>
              <a:gdLst/>
              <a:ahLst/>
              <a:cxnLst/>
              <a:rect l="l" t="t" r="r" b="b"/>
              <a:pathLst>
                <a:path w="1566" h="1206" extrusionOk="0">
                  <a:moveTo>
                    <a:pt x="1566" y="0"/>
                  </a:moveTo>
                  <a:cubicBezTo>
                    <a:pt x="1164" y="0"/>
                    <a:pt x="804" y="106"/>
                    <a:pt x="508" y="318"/>
                  </a:cubicBezTo>
                  <a:cubicBezTo>
                    <a:pt x="466" y="360"/>
                    <a:pt x="424" y="381"/>
                    <a:pt x="403" y="423"/>
                  </a:cubicBezTo>
                  <a:cubicBezTo>
                    <a:pt x="360" y="571"/>
                    <a:pt x="318" y="698"/>
                    <a:pt x="255" y="825"/>
                  </a:cubicBezTo>
                  <a:cubicBezTo>
                    <a:pt x="170" y="973"/>
                    <a:pt x="85" y="1100"/>
                    <a:pt x="1" y="1206"/>
                  </a:cubicBezTo>
                  <a:cubicBezTo>
                    <a:pt x="339" y="1185"/>
                    <a:pt x="656" y="1079"/>
                    <a:pt x="931" y="889"/>
                  </a:cubicBezTo>
                  <a:cubicBezTo>
                    <a:pt x="1227" y="677"/>
                    <a:pt x="1439" y="360"/>
                    <a:pt x="1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3"/>
            <p:cNvSpPr/>
            <p:nvPr/>
          </p:nvSpPr>
          <p:spPr>
            <a:xfrm>
              <a:off x="1763525" y="2107475"/>
              <a:ext cx="23800" cy="45500"/>
            </a:xfrm>
            <a:custGeom>
              <a:avLst/>
              <a:gdLst/>
              <a:ahLst/>
              <a:cxnLst/>
              <a:rect l="l" t="t" r="r" b="b"/>
              <a:pathLst>
                <a:path w="952" h="1820" extrusionOk="0">
                  <a:moveTo>
                    <a:pt x="910" y="1"/>
                  </a:moveTo>
                  <a:cubicBezTo>
                    <a:pt x="592" y="191"/>
                    <a:pt x="317" y="424"/>
                    <a:pt x="148" y="762"/>
                  </a:cubicBezTo>
                  <a:cubicBezTo>
                    <a:pt x="85" y="910"/>
                    <a:pt x="21" y="1058"/>
                    <a:pt x="0" y="1227"/>
                  </a:cubicBezTo>
                  <a:cubicBezTo>
                    <a:pt x="42" y="1418"/>
                    <a:pt x="64" y="1608"/>
                    <a:pt x="42" y="1819"/>
                  </a:cubicBezTo>
                  <a:cubicBezTo>
                    <a:pt x="360" y="1629"/>
                    <a:pt x="635" y="1375"/>
                    <a:pt x="762" y="1079"/>
                  </a:cubicBezTo>
                  <a:cubicBezTo>
                    <a:pt x="888" y="825"/>
                    <a:pt x="952" y="572"/>
                    <a:pt x="952" y="276"/>
                  </a:cubicBezTo>
                  <a:cubicBezTo>
                    <a:pt x="952" y="191"/>
                    <a:pt x="931" y="85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3"/>
            <p:cNvSpPr/>
            <p:nvPr/>
          </p:nvSpPr>
          <p:spPr>
            <a:xfrm>
              <a:off x="1758750" y="2156450"/>
              <a:ext cx="45500" cy="16625"/>
            </a:xfrm>
            <a:custGeom>
              <a:avLst/>
              <a:gdLst/>
              <a:ahLst/>
              <a:cxnLst/>
              <a:rect l="l" t="t" r="r" b="b"/>
              <a:pathLst>
                <a:path w="1820" h="665" extrusionOk="0">
                  <a:moveTo>
                    <a:pt x="1182" y="0"/>
                  </a:moveTo>
                  <a:cubicBezTo>
                    <a:pt x="1044" y="0"/>
                    <a:pt x="910" y="17"/>
                    <a:pt x="783" y="51"/>
                  </a:cubicBezTo>
                  <a:cubicBezTo>
                    <a:pt x="530" y="114"/>
                    <a:pt x="318" y="241"/>
                    <a:pt x="107" y="410"/>
                  </a:cubicBezTo>
                  <a:cubicBezTo>
                    <a:pt x="85" y="495"/>
                    <a:pt x="43" y="580"/>
                    <a:pt x="1" y="643"/>
                  </a:cubicBezTo>
                  <a:cubicBezTo>
                    <a:pt x="22" y="664"/>
                    <a:pt x="43" y="664"/>
                    <a:pt x="64" y="664"/>
                  </a:cubicBezTo>
                  <a:cubicBezTo>
                    <a:pt x="280" y="588"/>
                    <a:pt x="503" y="550"/>
                    <a:pt x="734" y="550"/>
                  </a:cubicBezTo>
                  <a:cubicBezTo>
                    <a:pt x="888" y="550"/>
                    <a:pt x="1046" y="567"/>
                    <a:pt x="1206" y="601"/>
                  </a:cubicBezTo>
                  <a:cubicBezTo>
                    <a:pt x="1439" y="474"/>
                    <a:pt x="1650" y="326"/>
                    <a:pt x="1820" y="114"/>
                  </a:cubicBezTo>
                  <a:cubicBezTo>
                    <a:pt x="1604" y="38"/>
                    <a:pt x="1388" y="0"/>
                    <a:pt x="1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3"/>
            <p:cNvSpPr/>
            <p:nvPr/>
          </p:nvSpPr>
          <p:spPr>
            <a:xfrm>
              <a:off x="173760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614" y="1"/>
                  </a:moveTo>
                  <a:cubicBezTo>
                    <a:pt x="339" y="233"/>
                    <a:pt x="107" y="550"/>
                    <a:pt x="43" y="910"/>
                  </a:cubicBezTo>
                  <a:cubicBezTo>
                    <a:pt x="1" y="1037"/>
                    <a:pt x="1" y="1164"/>
                    <a:pt x="1" y="1291"/>
                  </a:cubicBezTo>
                  <a:cubicBezTo>
                    <a:pt x="1" y="1312"/>
                    <a:pt x="1" y="1354"/>
                    <a:pt x="1" y="1396"/>
                  </a:cubicBezTo>
                  <a:cubicBezTo>
                    <a:pt x="85" y="1587"/>
                    <a:pt x="149" y="1756"/>
                    <a:pt x="191" y="1946"/>
                  </a:cubicBezTo>
                  <a:cubicBezTo>
                    <a:pt x="445" y="1693"/>
                    <a:pt x="656" y="1396"/>
                    <a:pt x="720" y="1079"/>
                  </a:cubicBezTo>
                  <a:cubicBezTo>
                    <a:pt x="762" y="952"/>
                    <a:pt x="762" y="825"/>
                    <a:pt x="762" y="677"/>
                  </a:cubicBezTo>
                  <a:cubicBezTo>
                    <a:pt x="762" y="445"/>
                    <a:pt x="720" y="212"/>
                    <a:pt x="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>
              <a:off x="1718050" y="2164050"/>
              <a:ext cx="16950" cy="50250"/>
            </a:xfrm>
            <a:custGeom>
              <a:avLst/>
              <a:gdLst/>
              <a:ahLst/>
              <a:cxnLst/>
              <a:rect l="l" t="t" r="r" b="b"/>
              <a:pathLst>
                <a:path w="678" h="2010" extrusionOk="0">
                  <a:moveTo>
                    <a:pt x="339" y="1"/>
                  </a:moveTo>
                  <a:cubicBezTo>
                    <a:pt x="127" y="318"/>
                    <a:pt x="0" y="656"/>
                    <a:pt x="0" y="1016"/>
                  </a:cubicBezTo>
                  <a:cubicBezTo>
                    <a:pt x="0" y="1206"/>
                    <a:pt x="43" y="1375"/>
                    <a:pt x="85" y="1523"/>
                  </a:cubicBezTo>
                  <a:cubicBezTo>
                    <a:pt x="212" y="1671"/>
                    <a:pt x="296" y="1841"/>
                    <a:pt x="360" y="2010"/>
                  </a:cubicBezTo>
                  <a:cubicBezTo>
                    <a:pt x="550" y="1693"/>
                    <a:pt x="677" y="1375"/>
                    <a:pt x="677" y="1037"/>
                  </a:cubicBezTo>
                  <a:lnTo>
                    <a:pt x="677" y="1016"/>
                  </a:lnTo>
                  <a:cubicBezTo>
                    <a:pt x="677" y="656"/>
                    <a:pt x="529" y="318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>
              <a:off x="1703775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148" y="0"/>
                  </a:moveTo>
                  <a:cubicBezTo>
                    <a:pt x="64" y="233"/>
                    <a:pt x="0" y="465"/>
                    <a:pt x="0" y="677"/>
                  </a:cubicBezTo>
                  <a:cubicBezTo>
                    <a:pt x="0" y="825"/>
                    <a:pt x="21" y="952"/>
                    <a:pt x="64" y="1079"/>
                  </a:cubicBezTo>
                  <a:cubicBezTo>
                    <a:pt x="106" y="1248"/>
                    <a:pt x="191" y="1417"/>
                    <a:pt x="275" y="1565"/>
                  </a:cubicBezTo>
                  <a:cubicBezTo>
                    <a:pt x="423" y="1671"/>
                    <a:pt x="571" y="1798"/>
                    <a:pt x="677" y="1967"/>
                  </a:cubicBezTo>
                  <a:cubicBezTo>
                    <a:pt x="762" y="1734"/>
                    <a:pt x="804" y="1544"/>
                    <a:pt x="804" y="1332"/>
                  </a:cubicBezTo>
                  <a:cubicBezTo>
                    <a:pt x="804" y="1184"/>
                    <a:pt x="783" y="1057"/>
                    <a:pt x="762" y="909"/>
                  </a:cubicBezTo>
                  <a:cubicBezTo>
                    <a:pt x="677" y="550"/>
                    <a:pt x="444" y="254"/>
                    <a:pt x="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>
              <a:off x="1697425" y="2241775"/>
              <a:ext cx="25925" cy="44450"/>
            </a:xfrm>
            <a:custGeom>
              <a:avLst/>
              <a:gdLst/>
              <a:ahLst/>
              <a:cxnLst/>
              <a:rect l="l" t="t" r="r" b="b"/>
              <a:pathLst>
                <a:path w="1037" h="1778" extrusionOk="0">
                  <a:moveTo>
                    <a:pt x="22" y="1"/>
                  </a:moveTo>
                  <a:cubicBezTo>
                    <a:pt x="22" y="64"/>
                    <a:pt x="0" y="170"/>
                    <a:pt x="0" y="233"/>
                  </a:cubicBezTo>
                  <a:cubicBezTo>
                    <a:pt x="0" y="529"/>
                    <a:pt x="64" y="825"/>
                    <a:pt x="191" y="1058"/>
                  </a:cubicBezTo>
                  <a:cubicBezTo>
                    <a:pt x="275" y="1206"/>
                    <a:pt x="381" y="1354"/>
                    <a:pt x="508" y="1481"/>
                  </a:cubicBezTo>
                  <a:cubicBezTo>
                    <a:pt x="698" y="1544"/>
                    <a:pt x="846" y="1650"/>
                    <a:pt x="994" y="1777"/>
                  </a:cubicBezTo>
                  <a:cubicBezTo>
                    <a:pt x="1016" y="1714"/>
                    <a:pt x="1037" y="1629"/>
                    <a:pt x="1037" y="1566"/>
                  </a:cubicBezTo>
                  <a:cubicBezTo>
                    <a:pt x="1037" y="1269"/>
                    <a:pt x="952" y="995"/>
                    <a:pt x="825" y="741"/>
                  </a:cubicBezTo>
                  <a:cubicBezTo>
                    <a:pt x="656" y="424"/>
                    <a:pt x="381" y="170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>
              <a:off x="1874550" y="2099550"/>
              <a:ext cx="11125" cy="230025"/>
            </a:xfrm>
            <a:custGeom>
              <a:avLst/>
              <a:gdLst/>
              <a:ahLst/>
              <a:cxnLst/>
              <a:rect l="l" t="t" r="r" b="b"/>
              <a:pathLst>
                <a:path w="445" h="9201" extrusionOk="0">
                  <a:moveTo>
                    <a:pt x="1" y="0"/>
                  </a:moveTo>
                  <a:lnTo>
                    <a:pt x="1" y="9200"/>
                  </a:lnTo>
                  <a:lnTo>
                    <a:pt x="445" y="9200"/>
                  </a:lnTo>
                  <a:lnTo>
                    <a:pt x="445" y="2623"/>
                  </a:lnTo>
                  <a:cubicBezTo>
                    <a:pt x="445" y="1840"/>
                    <a:pt x="360" y="910"/>
                    <a:pt x="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>
              <a:off x="1364850" y="2103725"/>
              <a:ext cx="144900" cy="258250"/>
            </a:xfrm>
            <a:custGeom>
              <a:avLst/>
              <a:gdLst/>
              <a:ahLst/>
              <a:cxnLst/>
              <a:rect l="l" t="t" r="r" b="b"/>
              <a:pathLst>
                <a:path w="5796" h="10330" extrusionOk="0">
                  <a:moveTo>
                    <a:pt x="1601" y="1"/>
                  </a:moveTo>
                  <a:cubicBezTo>
                    <a:pt x="1568" y="1"/>
                    <a:pt x="1535" y="1"/>
                    <a:pt x="1502" y="3"/>
                  </a:cubicBezTo>
                  <a:cubicBezTo>
                    <a:pt x="698" y="45"/>
                    <a:pt x="275" y="277"/>
                    <a:pt x="0" y="510"/>
                  </a:cubicBezTo>
                  <a:lnTo>
                    <a:pt x="0" y="849"/>
                  </a:lnTo>
                  <a:lnTo>
                    <a:pt x="0" y="10091"/>
                  </a:lnTo>
                  <a:cubicBezTo>
                    <a:pt x="402" y="9816"/>
                    <a:pt x="868" y="9689"/>
                    <a:pt x="1481" y="9668"/>
                  </a:cubicBezTo>
                  <a:cubicBezTo>
                    <a:pt x="1517" y="9667"/>
                    <a:pt x="1554" y="9666"/>
                    <a:pt x="1590" y="9666"/>
                  </a:cubicBezTo>
                  <a:cubicBezTo>
                    <a:pt x="2193" y="9666"/>
                    <a:pt x="2833" y="9826"/>
                    <a:pt x="3511" y="9985"/>
                  </a:cubicBezTo>
                  <a:cubicBezTo>
                    <a:pt x="4162" y="10157"/>
                    <a:pt x="4864" y="10329"/>
                    <a:pt x="5571" y="10329"/>
                  </a:cubicBezTo>
                  <a:cubicBezTo>
                    <a:pt x="5646" y="10329"/>
                    <a:pt x="5721" y="10327"/>
                    <a:pt x="5795" y="10323"/>
                  </a:cubicBezTo>
                  <a:lnTo>
                    <a:pt x="5795" y="849"/>
                  </a:lnTo>
                  <a:lnTo>
                    <a:pt x="5795" y="658"/>
                  </a:lnTo>
                  <a:cubicBezTo>
                    <a:pt x="5717" y="662"/>
                    <a:pt x="5638" y="664"/>
                    <a:pt x="5559" y="664"/>
                  </a:cubicBezTo>
                  <a:cubicBezTo>
                    <a:pt x="4814" y="664"/>
                    <a:pt x="4073" y="492"/>
                    <a:pt x="3384" y="320"/>
                  </a:cubicBezTo>
                  <a:cubicBezTo>
                    <a:pt x="2746" y="160"/>
                    <a:pt x="2146" y="1"/>
                    <a:pt x="1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>
              <a:off x="1208875" y="2103725"/>
              <a:ext cx="144375" cy="258250"/>
            </a:xfrm>
            <a:custGeom>
              <a:avLst/>
              <a:gdLst/>
              <a:ahLst/>
              <a:cxnLst/>
              <a:rect l="l" t="t" r="r" b="b"/>
              <a:pathLst>
                <a:path w="5775" h="10330" extrusionOk="0">
                  <a:moveTo>
                    <a:pt x="4171" y="1"/>
                  </a:moveTo>
                  <a:cubicBezTo>
                    <a:pt x="3610" y="1"/>
                    <a:pt x="3028" y="160"/>
                    <a:pt x="2390" y="320"/>
                  </a:cubicBezTo>
                  <a:cubicBezTo>
                    <a:pt x="1682" y="492"/>
                    <a:pt x="975" y="664"/>
                    <a:pt x="235" y="664"/>
                  </a:cubicBezTo>
                  <a:cubicBezTo>
                    <a:pt x="157" y="664"/>
                    <a:pt x="79" y="662"/>
                    <a:pt x="0" y="658"/>
                  </a:cubicBezTo>
                  <a:lnTo>
                    <a:pt x="0" y="849"/>
                  </a:lnTo>
                  <a:lnTo>
                    <a:pt x="0" y="10323"/>
                  </a:lnTo>
                  <a:cubicBezTo>
                    <a:pt x="73" y="10327"/>
                    <a:pt x="146" y="10329"/>
                    <a:pt x="218" y="10329"/>
                  </a:cubicBezTo>
                  <a:cubicBezTo>
                    <a:pt x="907" y="10329"/>
                    <a:pt x="1594" y="10157"/>
                    <a:pt x="2263" y="9985"/>
                  </a:cubicBezTo>
                  <a:cubicBezTo>
                    <a:pt x="2941" y="9826"/>
                    <a:pt x="3563" y="9666"/>
                    <a:pt x="4181" y="9666"/>
                  </a:cubicBezTo>
                  <a:cubicBezTo>
                    <a:pt x="4219" y="9666"/>
                    <a:pt x="4256" y="9667"/>
                    <a:pt x="4294" y="9668"/>
                  </a:cubicBezTo>
                  <a:cubicBezTo>
                    <a:pt x="4907" y="9689"/>
                    <a:pt x="5372" y="9816"/>
                    <a:pt x="5774" y="10091"/>
                  </a:cubicBezTo>
                  <a:lnTo>
                    <a:pt x="5774" y="849"/>
                  </a:lnTo>
                  <a:lnTo>
                    <a:pt x="5774" y="510"/>
                  </a:lnTo>
                  <a:cubicBezTo>
                    <a:pt x="5499" y="256"/>
                    <a:pt x="5076" y="45"/>
                    <a:pt x="4273" y="3"/>
                  </a:cubicBezTo>
                  <a:cubicBezTo>
                    <a:pt x="4239" y="1"/>
                    <a:pt x="4205" y="1"/>
                    <a:pt x="4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>
              <a:off x="1172400" y="2124925"/>
              <a:ext cx="373300" cy="287125"/>
            </a:xfrm>
            <a:custGeom>
              <a:avLst/>
              <a:gdLst/>
              <a:ahLst/>
              <a:cxnLst/>
              <a:rect l="l" t="t" r="r" b="b"/>
              <a:pathLst>
                <a:path w="14932" h="11485" extrusionOk="0">
                  <a:moveTo>
                    <a:pt x="0" y="1"/>
                  </a:moveTo>
                  <a:lnTo>
                    <a:pt x="0" y="10998"/>
                  </a:lnTo>
                  <a:lnTo>
                    <a:pt x="6641" y="10998"/>
                  </a:lnTo>
                  <a:cubicBezTo>
                    <a:pt x="6789" y="11273"/>
                    <a:pt x="7064" y="11485"/>
                    <a:pt x="7445" y="11485"/>
                  </a:cubicBezTo>
                  <a:cubicBezTo>
                    <a:pt x="7868" y="11485"/>
                    <a:pt x="8143" y="11273"/>
                    <a:pt x="8291" y="10998"/>
                  </a:cubicBezTo>
                  <a:lnTo>
                    <a:pt x="14932" y="10998"/>
                  </a:lnTo>
                  <a:lnTo>
                    <a:pt x="14932" y="1"/>
                  </a:lnTo>
                  <a:lnTo>
                    <a:pt x="14086" y="1"/>
                  </a:lnTo>
                  <a:lnTo>
                    <a:pt x="14128" y="233"/>
                  </a:lnTo>
                  <a:cubicBezTo>
                    <a:pt x="14149" y="233"/>
                    <a:pt x="14149" y="275"/>
                    <a:pt x="14149" y="297"/>
                  </a:cubicBezTo>
                  <a:lnTo>
                    <a:pt x="14149" y="10237"/>
                  </a:lnTo>
                  <a:cubicBezTo>
                    <a:pt x="13663" y="10237"/>
                    <a:pt x="8291" y="10216"/>
                    <a:pt x="7973" y="10216"/>
                  </a:cubicBezTo>
                  <a:cubicBezTo>
                    <a:pt x="7868" y="10406"/>
                    <a:pt x="7741" y="10448"/>
                    <a:pt x="7445" y="10448"/>
                  </a:cubicBezTo>
                  <a:cubicBezTo>
                    <a:pt x="7191" y="10448"/>
                    <a:pt x="7085" y="10406"/>
                    <a:pt x="6958" y="10216"/>
                  </a:cubicBezTo>
                  <a:cubicBezTo>
                    <a:pt x="6683" y="10216"/>
                    <a:pt x="1755" y="10237"/>
                    <a:pt x="783" y="10237"/>
                  </a:cubicBezTo>
                  <a:lnTo>
                    <a:pt x="783" y="297"/>
                  </a:lnTo>
                  <a:cubicBezTo>
                    <a:pt x="783" y="275"/>
                    <a:pt x="783" y="233"/>
                    <a:pt x="783" y="212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>
              <a:off x="1378600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79"/>
                  </a:lnTo>
                  <a:cubicBezTo>
                    <a:pt x="4061" y="615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>
              <a:off x="1378600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2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6"/>
                    <a:pt x="3490" y="489"/>
                    <a:pt x="2940" y="341"/>
                  </a:cubicBezTo>
                  <a:cubicBezTo>
                    <a:pt x="2282" y="161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>
              <a:off x="1378600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58"/>
                  </a:lnTo>
                  <a:cubicBezTo>
                    <a:pt x="4061" y="616"/>
                    <a:pt x="3490" y="468"/>
                    <a:pt x="2961" y="341"/>
                  </a:cubicBezTo>
                  <a:cubicBezTo>
                    <a:pt x="2283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>
              <a:off x="1378600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5"/>
                    <a:pt x="3490" y="467"/>
                    <a:pt x="2940" y="340"/>
                  </a:cubicBezTo>
                  <a:cubicBezTo>
                    <a:pt x="2282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>
              <a:off x="1378600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2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37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1523" y="468"/>
                    <a:pt x="2158" y="61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80"/>
                  </a:lnTo>
                  <a:cubicBezTo>
                    <a:pt x="4061" y="637"/>
                    <a:pt x="3490" y="489"/>
                    <a:pt x="2940" y="341"/>
                  </a:cubicBezTo>
                  <a:cubicBezTo>
                    <a:pt x="2282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>
              <a:off x="1378600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1053" y="0"/>
                  </a:moveTo>
                  <a:cubicBezTo>
                    <a:pt x="1012" y="0"/>
                    <a:pt x="972" y="1"/>
                    <a:pt x="931" y="2"/>
                  </a:cubicBezTo>
                  <a:cubicBezTo>
                    <a:pt x="593" y="2"/>
                    <a:pt x="275" y="44"/>
                    <a:pt x="0" y="129"/>
                  </a:cubicBezTo>
                  <a:lnTo>
                    <a:pt x="0" y="637"/>
                  </a:lnTo>
                  <a:cubicBezTo>
                    <a:pt x="254" y="531"/>
                    <a:pt x="550" y="467"/>
                    <a:pt x="952" y="446"/>
                  </a:cubicBezTo>
                  <a:cubicBezTo>
                    <a:pt x="985" y="445"/>
                    <a:pt x="1018" y="445"/>
                    <a:pt x="1051" y="445"/>
                  </a:cubicBezTo>
                  <a:cubicBezTo>
                    <a:pt x="1596" y="445"/>
                    <a:pt x="2196" y="604"/>
                    <a:pt x="2834" y="764"/>
                  </a:cubicBezTo>
                  <a:cubicBezTo>
                    <a:pt x="3405" y="912"/>
                    <a:pt x="4019" y="1060"/>
                    <a:pt x="4632" y="1102"/>
                  </a:cubicBezTo>
                  <a:lnTo>
                    <a:pt x="4632" y="637"/>
                  </a:lnTo>
                  <a:cubicBezTo>
                    <a:pt x="4061" y="594"/>
                    <a:pt x="3490" y="467"/>
                    <a:pt x="2961" y="319"/>
                  </a:cubicBezTo>
                  <a:cubicBezTo>
                    <a:pt x="2288" y="141"/>
                    <a:pt x="1652" y="0"/>
                    <a:pt x="105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3"/>
            <p:cNvSpPr/>
            <p:nvPr/>
          </p:nvSpPr>
          <p:spPr>
            <a:xfrm>
              <a:off x="1223675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2"/>
                    <a:pt x="1693" y="341"/>
                  </a:cubicBezTo>
                  <a:cubicBezTo>
                    <a:pt x="1121" y="468"/>
                    <a:pt x="572" y="616"/>
                    <a:pt x="1" y="658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61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3"/>
            <p:cNvSpPr/>
            <p:nvPr/>
          </p:nvSpPr>
          <p:spPr>
            <a:xfrm>
              <a:off x="1223675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3" y="1"/>
                  </a:moveTo>
                  <a:cubicBezTo>
                    <a:pt x="2992" y="1"/>
                    <a:pt x="2371" y="162"/>
                    <a:pt x="1693" y="341"/>
                  </a:cubicBezTo>
                  <a:cubicBezTo>
                    <a:pt x="1143" y="489"/>
                    <a:pt x="572" y="637"/>
                    <a:pt x="1" y="680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819" y="785"/>
                  </a:cubicBezTo>
                  <a:cubicBezTo>
                    <a:pt x="2475" y="616"/>
                    <a:pt x="3110" y="468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6" y="2"/>
                    <a:pt x="3629" y="1"/>
                    <a:pt x="359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1378600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7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0"/>
                    <a:pt x="4632" y="1123"/>
                  </a:cubicBezTo>
                  <a:lnTo>
                    <a:pt x="4632" y="679"/>
                  </a:lnTo>
                  <a:cubicBezTo>
                    <a:pt x="4061" y="636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1223675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1"/>
                    <a:pt x="1693" y="341"/>
                  </a:cubicBezTo>
                  <a:cubicBezTo>
                    <a:pt x="1121" y="489"/>
                    <a:pt x="572" y="616"/>
                    <a:pt x="1" y="658"/>
                  </a:cubicBezTo>
                  <a:lnTo>
                    <a:pt x="1" y="1123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2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1223675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3576" y="0"/>
                  </a:moveTo>
                  <a:cubicBezTo>
                    <a:pt x="2962" y="0"/>
                    <a:pt x="2346" y="141"/>
                    <a:pt x="1693" y="319"/>
                  </a:cubicBezTo>
                  <a:cubicBezTo>
                    <a:pt x="1121" y="467"/>
                    <a:pt x="572" y="594"/>
                    <a:pt x="1" y="637"/>
                  </a:cubicBezTo>
                  <a:lnTo>
                    <a:pt x="1" y="1102"/>
                  </a:lnTo>
                  <a:cubicBezTo>
                    <a:pt x="614" y="1060"/>
                    <a:pt x="1206" y="912"/>
                    <a:pt x="1798" y="764"/>
                  </a:cubicBezTo>
                  <a:cubicBezTo>
                    <a:pt x="2436" y="604"/>
                    <a:pt x="3018" y="445"/>
                    <a:pt x="3579" y="445"/>
                  </a:cubicBezTo>
                  <a:cubicBezTo>
                    <a:pt x="3613" y="445"/>
                    <a:pt x="3647" y="445"/>
                    <a:pt x="3681" y="446"/>
                  </a:cubicBezTo>
                  <a:cubicBezTo>
                    <a:pt x="4082" y="467"/>
                    <a:pt x="4400" y="531"/>
                    <a:pt x="4632" y="637"/>
                  </a:cubicBezTo>
                  <a:lnTo>
                    <a:pt x="4632" y="129"/>
                  </a:lnTo>
                  <a:cubicBezTo>
                    <a:pt x="4357" y="44"/>
                    <a:pt x="4061" y="2"/>
                    <a:pt x="3702" y="2"/>
                  </a:cubicBezTo>
                  <a:cubicBezTo>
                    <a:pt x="3660" y="1"/>
                    <a:pt x="3618" y="0"/>
                    <a:pt x="3576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1223675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14" y="1081"/>
                    <a:pt x="1206" y="954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8"/>
                  </a:cubicBezTo>
                  <a:lnTo>
                    <a:pt x="4632" y="150"/>
                  </a:lnTo>
                  <a:cubicBezTo>
                    <a:pt x="4357" y="65"/>
                    <a:pt x="4040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1223675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35" y="1080"/>
                    <a:pt x="1206" y="932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7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3"/>
            <p:cNvSpPr/>
            <p:nvPr/>
          </p:nvSpPr>
          <p:spPr>
            <a:xfrm>
              <a:off x="1223675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3" y="0"/>
                  </a:moveTo>
                  <a:cubicBezTo>
                    <a:pt x="2992" y="0"/>
                    <a:pt x="2371" y="161"/>
                    <a:pt x="1693" y="340"/>
                  </a:cubicBezTo>
                  <a:cubicBezTo>
                    <a:pt x="1121" y="488"/>
                    <a:pt x="572" y="615"/>
                    <a:pt x="1" y="679"/>
                  </a:cubicBezTo>
                  <a:lnTo>
                    <a:pt x="1" y="1123"/>
                  </a:lnTo>
                  <a:cubicBezTo>
                    <a:pt x="635" y="1081"/>
                    <a:pt x="1206" y="932"/>
                    <a:pt x="1819" y="784"/>
                  </a:cubicBezTo>
                  <a:cubicBezTo>
                    <a:pt x="2438" y="625"/>
                    <a:pt x="3037" y="465"/>
                    <a:pt x="3582" y="465"/>
                  </a:cubicBezTo>
                  <a:cubicBezTo>
                    <a:pt x="3615" y="465"/>
                    <a:pt x="3648" y="466"/>
                    <a:pt x="3681" y="467"/>
                  </a:cubicBezTo>
                  <a:cubicBezTo>
                    <a:pt x="4082" y="488"/>
                    <a:pt x="4400" y="552"/>
                    <a:pt x="4632" y="636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6" y="1"/>
                    <a:pt x="3629" y="0"/>
                    <a:pt x="359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3"/>
            <p:cNvSpPr/>
            <p:nvPr/>
          </p:nvSpPr>
          <p:spPr>
            <a:xfrm>
              <a:off x="1389175" y="28910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38" y="1"/>
                  </a:moveTo>
                  <a:lnTo>
                    <a:pt x="1883" y="1270"/>
                  </a:lnTo>
                  <a:lnTo>
                    <a:pt x="508" y="974"/>
                  </a:lnTo>
                  <a:lnTo>
                    <a:pt x="1079" y="2285"/>
                  </a:lnTo>
                  <a:lnTo>
                    <a:pt x="0" y="3173"/>
                  </a:lnTo>
                  <a:lnTo>
                    <a:pt x="1375" y="3533"/>
                  </a:lnTo>
                  <a:lnTo>
                    <a:pt x="1396" y="4950"/>
                  </a:lnTo>
                  <a:lnTo>
                    <a:pt x="2538" y="4083"/>
                  </a:lnTo>
                  <a:lnTo>
                    <a:pt x="3659" y="4950"/>
                  </a:lnTo>
                  <a:lnTo>
                    <a:pt x="3680" y="3533"/>
                  </a:lnTo>
                  <a:lnTo>
                    <a:pt x="5055" y="3173"/>
                  </a:lnTo>
                  <a:lnTo>
                    <a:pt x="3976" y="2285"/>
                  </a:lnTo>
                  <a:lnTo>
                    <a:pt x="4569" y="974"/>
                  </a:lnTo>
                  <a:lnTo>
                    <a:pt x="3152" y="1270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3"/>
            <p:cNvSpPr/>
            <p:nvPr/>
          </p:nvSpPr>
          <p:spPr>
            <a:xfrm>
              <a:off x="1552550" y="3105200"/>
              <a:ext cx="143850" cy="145425"/>
            </a:xfrm>
            <a:custGeom>
              <a:avLst/>
              <a:gdLst/>
              <a:ahLst/>
              <a:cxnLst/>
              <a:rect l="l" t="t" r="r" b="b"/>
              <a:pathLst>
                <a:path w="5754" h="5817" extrusionOk="0">
                  <a:moveTo>
                    <a:pt x="2877" y="0"/>
                  </a:moveTo>
                  <a:lnTo>
                    <a:pt x="2263" y="1375"/>
                  </a:lnTo>
                  <a:lnTo>
                    <a:pt x="825" y="846"/>
                  </a:lnTo>
                  <a:lnTo>
                    <a:pt x="1354" y="2285"/>
                  </a:lnTo>
                  <a:lnTo>
                    <a:pt x="0" y="2898"/>
                  </a:lnTo>
                  <a:lnTo>
                    <a:pt x="1354" y="3554"/>
                  </a:lnTo>
                  <a:lnTo>
                    <a:pt x="825" y="4971"/>
                  </a:lnTo>
                  <a:lnTo>
                    <a:pt x="2263" y="4442"/>
                  </a:lnTo>
                  <a:lnTo>
                    <a:pt x="2877" y="5817"/>
                  </a:lnTo>
                  <a:lnTo>
                    <a:pt x="3490" y="4442"/>
                  </a:lnTo>
                  <a:lnTo>
                    <a:pt x="4907" y="4971"/>
                  </a:lnTo>
                  <a:lnTo>
                    <a:pt x="4400" y="3554"/>
                  </a:lnTo>
                  <a:lnTo>
                    <a:pt x="5753" y="2919"/>
                  </a:lnTo>
                  <a:lnTo>
                    <a:pt x="4400" y="2285"/>
                  </a:lnTo>
                  <a:lnTo>
                    <a:pt x="4907" y="846"/>
                  </a:lnTo>
                  <a:lnTo>
                    <a:pt x="4907" y="846"/>
                  </a:lnTo>
                  <a:lnTo>
                    <a:pt x="3490" y="1375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3"/>
            <p:cNvSpPr/>
            <p:nvPr/>
          </p:nvSpPr>
          <p:spPr>
            <a:xfrm>
              <a:off x="1560475" y="27287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18" y="0"/>
                  </a:moveTo>
                  <a:lnTo>
                    <a:pt x="1883" y="1269"/>
                  </a:lnTo>
                  <a:lnTo>
                    <a:pt x="466" y="973"/>
                  </a:lnTo>
                  <a:lnTo>
                    <a:pt x="1079" y="2263"/>
                  </a:lnTo>
                  <a:lnTo>
                    <a:pt x="1" y="3194"/>
                  </a:lnTo>
                  <a:lnTo>
                    <a:pt x="1375" y="3532"/>
                  </a:lnTo>
                  <a:lnTo>
                    <a:pt x="1397" y="4949"/>
                  </a:lnTo>
                  <a:lnTo>
                    <a:pt x="2518" y="4082"/>
                  </a:lnTo>
                  <a:lnTo>
                    <a:pt x="3660" y="4949"/>
                  </a:lnTo>
                  <a:lnTo>
                    <a:pt x="3681" y="3532"/>
                  </a:lnTo>
                  <a:lnTo>
                    <a:pt x="5055" y="3194"/>
                  </a:lnTo>
                  <a:lnTo>
                    <a:pt x="3977" y="2263"/>
                  </a:lnTo>
                  <a:lnTo>
                    <a:pt x="4569" y="973"/>
                  </a:lnTo>
                  <a:lnTo>
                    <a:pt x="3152" y="1269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3"/>
            <p:cNvSpPr/>
            <p:nvPr/>
          </p:nvSpPr>
          <p:spPr>
            <a:xfrm>
              <a:off x="1641900" y="2957150"/>
              <a:ext cx="87800" cy="83575"/>
            </a:xfrm>
            <a:custGeom>
              <a:avLst/>
              <a:gdLst/>
              <a:ahLst/>
              <a:cxnLst/>
              <a:rect l="l" t="t" r="r" b="b"/>
              <a:pathLst>
                <a:path w="3512" h="3343" extrusionOk="0">
                  <a:moveTo>
                    <a:pt x="1756" y="1"/>
                  </a:moveTo>
                  <a:lnTo>
                    <a:pt x="1206" y="1079"/>
                  </a:lnTo>
                  <a:lnTo>
                    <a:pt x="1" y="1270"/>
                  </a:lnTo>
                  <a:lnTo>
                    <a:pt x="868" y="2137"/>
                  </a:lnTo>
                  <a:lnTo>
                    <a:pt x="678" y="3342"/>
                  </a:lnTo>
                  <a:lnTo>
                    <a:pt x="678" y="3342"/>
                  </a:lnTo>
                  <a:lnTo>
                    <a:pt x="1756" y="2792"/>
                  </a:lnTo>
                  <a:lnTo>
                    <a:pt x="2856" y="3342"/>
                  </a:lnTo>
                  <a:lnTo>
                    <a:pt x="2666" y="2137"/>
                  </a:lnTo>
                  <a:lnTo>
                    <a:pt x="3512" y="1270"/>
                  </a:lnTo>
                  <a:lnTo>
                    <a:pt x="2327" y="1079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3"/>
            <p:cNvSpPr/>
            <p:nvPr/>
          </p:nvSpPr>
          <p:spPr>
            <a:xfrm>
              <a:off x="1731800" y="2848775"/>
              <a:ext cx="93600" cy="107350"/>
            </a:xfrm>
            <a:custGeom>
              <a:avLst/>
              <a:gdLst/>
              <a:ahLst/>
              <a:cxnLst/>
              <a:rect l="l" t="t" r="r" b="b"/>
              <a:pathLst>
                <a:path w="3744" h="4294" extrusionOk="0">
                  <a:moveTo>
                    <a:pt x="1882" y="0"/>
                  </a:moveTo>
                  <a:lnTo>
                    <a:pt x="1269" y="1079"/>
                  </a:lnTo>
                  <a:lnTo>
                    <a:pt x="0" y="1058"/>
                  </a:lnTo>
                  <a:lnTo>
                    <a:pt x="656" y="2136"/>
                  </a:lnTo>
                  <a:lnTo>
                    <a:pt x="0" y="3215"/>
                  </a:lnTo>
                  <a:lnTo>
                    <a:pt x="1269" y="3194"/>
                  </a:lnTo>
                  <a:lnTo>
                    <a:pt x="1882" y="4293"/>
                  </a:lnTo>
                  <a:lnTo>
                    <a:pt x="2475" y="3194"/>
                  </a:lnTo>
                  <a:lnTo>
                    <a:pt x="3744" y="3215"/>
                  </a:lnTo>
                  <a:lnTo>
                    <a:pt x="3109" y="2136"/>
                  </a:lnTo>
                  <a:lnTo>
                    <a:pt x="3744" y="1058"/>
                  </a:lnTo>
                  <a:lnTo>
                    <a:pt x="2475" y="1079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3"/>
            <p:cNvSpPr/>
            <p:nvPr/>
          </p:nvSpPr>
          <p:spPr>
            <a:xfrm>
              <a:off x="1172925" y="2401450"/>
              <a:ext cx="901500" cy="547800"/>
            </a:xfrm>
            <a:custGeom>
              <a:avLst/>
              <a:gdLst/>
              <a:ahLst/>
              <a:cxnLst/>
              <a:rect l="l" t="t" r="r" b="b"/>
              <a:pathLst>
                <a:path w="36060" h="21912" extrusionOk="0">
                  <a:moveTo>
                    <a:pt x="18020" y="1"/>
                  </a:moveTo>
                  <a:lnTo>
                    <a:pt x="0" y="16201"/>
                  </a:lnTo>
                  <a:cubicBezTo>
                    <a:pt x="592" y="18020"/>
                    <a:pt x="1333" y="19945"/>
                    <a:pt x="2369" y="21911"/>
                  </a:cubicBezTo>
                  <a:lnTo>
                    <a:pt x="18020" y="7847"/>
                  </a:lnTo>
                  <a:lnTo>
                    <a:pt x="33691" y="21911"/>
                  </a:lnTo>
                  <a:cubicBezTo>
                    <a:pt x="34728" y="19945"/>
                    <a:pt x="35468" y="18020"/>
                    <a:pt x="36060" y="16201"/>
                  </a:cubicBezTo>
                  <a:lnTo>
                    <a:pt x="18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3"/>
            <p:cNvSpPr/>
            <p:nvPr/>
          </p:nvSpPr>
          <p:spPr>
            <a:xfrm>
              <a:off x="2191800" y="2830775"/>
              <a:ext cx="105775" cy="237450"/>
            </a:xfrm>
            <a:custGeom>
              <a:avLst/>
              <a:gdLst/>
              <a:ahLst/>
              <a:cxnLst/>
              <a:rect l="l" t="t" r="r" b="b"/>
              <a:pathLst>
                <a:path w="4231" h="9498" extrusionOk="0">
                  <a:moveTo>
                    <a:pt x="698" y="1"/>
                  </a:moveTo>
                  <a:cubicBezTo>
                    <a:pt x="508" y="720"/>
                    <a:pt x="254" y="1397"/>
                    <a:pt x="0" y="2074"/>
                  </a:cubicBezTo>
                  <a:lnTo>
                    <a:pt x="2432" y="4252"/>
                  </a:lnTo>
                  <a:lnTo>
                    <a:pt x="1586" y="9497"/>
                  </a:lnTo>
                  <a:cubicBezTo>
                    <a:pt x="2538" y="7594"/>
                    <a:pt x="3511" y="5394"/>
                    <a:pt x="4230" y="3152"/>
                  </a:cubicBezTo>
                  <a:cubicBezTo>
                    <a:pt x="3892" y="2856"/>
                    <a:pt x="1438" y="657"/>
                    <a:pt x="6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3"/>
            <p:cNvSpPr/>
            <p:nvPr/>
          </p:nvSpPr>
          <p:spPr>
            <a:xfrm>
              <a:off x="2178050" y="3017425"/>
              <a:ext cx="38625" cy="94150"/>
            </a:xfrm>
            <a:custGeom>
              <a:avLst/>
              <a:gdLst/>
              <a:ahLst/>
              <a:cxnLst/>
              <a:rect l="l" t="t" r="r" b="b"/>
              <a:pathLst>
                <a:path w="1545" h="3766" extrusionOk="0">
                  <a:moveTo>
                    <a:pt x="1544" y="1"/>
                  </a:moveTo>
                  <a:lnTo>
                    <a:pt x="1544" y="1"/>
                  </a:lnTo>
                  <a:cubicBezTo>
                    <a:pt x="1100" y="995"/>
                    <a:pt x="571" y="1968"/>
                    <a:pt x="21" y="2898"/>
                  </a:cubicBezTo>
                  <a:cubicBezTo>
                    <a:pt x="21" y="2898"/>
                    <a:pt x="21" y="2898"/>
                    <a:pt x="0" y="2919"/>
                  </a:cubicBezTo>
                  <a:cubicBezTo>
                    <a:pt x="402" y="3258"/>
                    <a:pt x="719" y="3554"/>
                    <a:pt x="973" y="3765"/>
                  </a:cubicBezTo>
                  <a:lnTo>
                    <a:pt x="1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3"/>
            <p:cNvSpPr/>
            <p:nvPr/>
          </p:nvSpPr>
          <p:spPr>
            <a:xfrm>
              <a:off x="949800" y="2830775"/>
              <a:ext cx="105775" cy="236900"/>
            </a:xfrm>
            <a:custGeom>
              <a:avLst/>
              <a:gdLst/>
              <a:ahLst/>
              <a:cxnLst/>
              <a:rect l="l" t="t" r="r" b="b"/>
              <a:pathLst>
                <a:path w="4231" h="9476" extrusionOk="0">
                  <a:moveTo>
                    <a:pt x="3511" y="1"/>
                  </a:moveTo>
                  <a:cubicBezTo>
                    <a:pt x="2792" y="657"/>
                    <a:pt x="339" y="2856"/>
                    <a:pt x="0" y="3152"/>
                  </a:cubicBezTo>
                  <a:cubicBezTo>
                    <a:pt x="719" y="5373"/>
                    <a:pt x="1671" y="7572"/>
                    <a:pt x="2644" y="9476"/>
                  </a:cubicBezTo>
                  <a:lnTo>
                    <a:pt x="1798" y="4252"/>
                  </a:lnTo>
                  <a:lnTo>
                    <a:pt x="4230" y="2074"/>
                  </a:lnTo>
                  <a:cubicBezTo>
                    <a:pt x="3976" y="1397"/>
                    <a:pt x="3722" y="720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3"/>
            <p:cNvSpPr/>
            <p:nvPr/>
          </p:nvSpPr>
          <p:spPr>
            <a:xfrm>
              <a:off x="1030150" y="3017425"/>
              <a:ext cx="39150" cy="94150"/>
            </a:xfrm>
            <a:custGeom>
              <a:avLst/>
              <a:gdLst/>
              <a:ahLst/>
              <a:cxnLst/>
              <a:rect l="l" t="t" r="r" b="b"/>
              <a:pathLst>
                <a:path w="1566" h="3766" extrusionOk="0">
                  <a:moveTo>
                    <a:pt x="1" y="1"/>
                  </a:moveTo>
                  <a:lnTo>
                    <a:pt x="593" y="3765"/>
                  </a:lnTo>
                  <a:cubicBezTo>
                    <a:pt x="826" y="3554"/>
                    <a:pt x="1185" y="3237"/>
                    <a:pt x="1566" y="2898"/>
                  </a:cubicBezTo>
                  <a:cubicBezTo>
                    <a:pt x="995" y="1968"/>
                    <a:pt x="466" y="99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3"/>
            <p:cNvSpPr/>
            <p:nvPr/>
          </p:nvSpPr>
          <p:spPr>
            <a:xfrm>
              <a:off x="1021700" y="2865675"/>
              <a:ext cx="1203950" cy="642975"/>
            </a:xfrm>
            <a:custGeom>
              <a:avLst/>
              <a:gdLst/>
              <a:ahLst/>
              <a:cxnLst/>
              <a:rect l="l" t="t" r="r" b="b"/>
              <a:pathLst>
                <a:path w="48158" h="25719" extrusionOk="0">
                  <a:moveTo>
                    <a:pt x="3427" y="1"/>
                  </a:moveTo>
                  <a:cubicBezTo>
                    <a:pt x="2729" y="614"/>
                    <a:pt x="381" y="2729"/>
                    <a:pt x="0" y="3089"/>
                  </a:cubicBezTo>
                  <a:cubicBezTo>
                    <a:pt x="910" y="5394"/>
                    <a:pt x="2010" y="7615"/>
                    <a:pt x="3300" y="9666"/>
                  </a:cubicBezTo>
                  <a:cubicBezTo>
                    <a:pt x="7805" y="16836"/>
                    <a:pt x="14128" y="22081"/>
                    <a:pt x="21657" y="24830"/>
                  </a:cubicBezTo>
                  <a:cubicBezTo>
                    <a:pt x="21657" y="24830"/>
                    <a:pt x="23815" y="25613"/>
                    <a:pt x="24069" y="25718"/>
                  </a:cubicBezTo>
                  <a:cubicBezTo>
                    <a:pt x="24343" y="25613"/>
                    <a:pt x="26501" y="24830"/>
                    <a:pt x="26501" y="24830"/>
                  </a:cubicBezTo>
                  <a:cubicBezTo>
                    <a:pt x="34009" y="22081"/>
                    <a:pt x="40354" y="16836"/>
                    <a:pt x="44858" y="9687"/>
                  </a:cubicBezTo>
                  <a:cubicBezTo>
                    <a:pt x="46127" y="7657"/>
                    <a:pt x="47227" y="5415"/>
                    <a:pt x="48158" y="3089"/>
                  </a:cubicBezTo>
                  <a:cubicBezTo>
                    <a:pt x="47756" y="2729"/>
                    <a:pt x="45408" y="614"/>
                    <a:pt x="44732" y="1"/>
                  </a:cubicBezTo>
                  <a:cubicBezTo>
                    <a:pt x="43801" y="2644"/>
                    <a:pt x="42638" y="5140"/>
                    <a:pt x="41200" y="7382"/>
                  </a:cubicBezTo>
                  <a:cubicBezTo>
                    <a:pt x="37223" y="13748"/>
                    <a:pt x="31640" y="18380"/>
                    <a:pt x="25041" y="20812"/>
                  </a:cubicBezTo>
                  <a:lnTo>
                    <a:pt x="24069" y="21150"/>
                  </a:lnTo>
                  <a:cubicBezTo>
                    <a:pt x="24069" y="21150"/>
                    <a:pt x="23117" y="20812"/>
                    <a:pt x="23117" y="20812"/>
                  </a:cubicBezTo>
                  <a:cubicBezTo>
                    <a:pt x="16497" y="18380"/>
                    <a:pt x="10935" y="13748"/>
                    <a:pt x="6937" y="7382"/>
                  </a:cubicBezTo>
                  <a:cubicBezTo>
                    <a:pt x="5520" y="5140"/>
                    <a:pt x="4357" y="2644"/>
                    <a:pt x="3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3"/>
            <p:cNvSpPr/>
            <p:nvPr/>
          </p:nvSpPr>
          <p:spPr>
            <a:xfrm>
              <a:off x="1078800" y="3012675"/>
              <a:ext cx="78800" cy="71400"/>
            </a:xfrm>
            <a:custGeom>
              <a:avLst/>
              <a:gdLst/>
              <a:ahLst/>
              <a:cxnLst/>
              <a:rect l="l" t="t" r="r" b="b"/>
              <a:pathLst>
                <a:path w="3152" h="2856" extrusionOk="0">
                  <a:moveTo>
                    <a:pt x="2581" y="339"/>
                  </a:moveTo>
                  <a:lnTo>
                    <a:pt x="1904" y="1100"/>
                  </a:lnTo>
                  <a:lnTo>
                    <a:pt x="1608" y="550"/>
                  </a:lnTo>
                  <a:lnTo>
                    <a:pt x="2581" y="339"/>
                  </a:lnTo>
                  <a:close/>
                  <a:moveTo>
                    <a:pt x="2708" y="0"/>
                  </a:moveTo>
                  <a:cubicBezTo>
                    <a:pt x="1967" y="127"/>
                    <a:pt x="804" y="318"/>
                    <a:pt x="276" y="339"/>
                  </a:cubicBezTo>
                  <a:lnTo>
                    <a:pt x="149" y="191"/>
                  </a:lnTo>
                  <a:lnTo>
                    <a:pt x="1" y="275"/>
                  </a:lnTo>
                  <a:cubicBezTo>
                    <a:pt x="85" y="381"/>
                    <a:pt x="149" y="508"/>
                    <a:pt x="212" y="635"/>
                  </a:cubicBezTo>
                  <a:cubicBezTo>
                    <a:pt x="297" y="783"/>
                    <a:pt x="360" y="931"/>
                    <a:pt x="445" y="1079"/>
                  </a:cubicBezTo>
                  <a:lnTo>
                    <a:pt x="572" y="994"/>
                  </a:lnTo>
                  <a:lnTo>
                    <a:pt x="508" y="783"/>
                  </a:lnTo>
                  <a:lnTo>
                    <a:pt x="1270" y="593"/>
                  </a:lnTo>
                  <a:lnTo>
                    <a:pt x="1693" y="1333"/>
                  </a:lnTo>
                  <a:cubicBezTo>
                    <a:pt x="1545" y="1502"/>
                    <a:pt x="1291" y="1756"/>
                    <a:pt x="1143" y="1904"/>
                  </a:cubicBezTo>
                  <a:lnTo>
                    <a:pt x="995" y="1735"/>
                  </a:lnTo>
                  <a:lnTo>
                    <a:pt x="847" y="1819"/>
                  </a:lnTo>
                  <a:cubicBezTo>
                    <a:pt x="952" y="1988"/>
                    <a:pt x="1058" y="2158"/>
                    <a:pt x="1164" y="2348"/>
                  </a:cubicBezTo>
                  <a:cubicBezTo>
                    <a:pt x="1248" y="2517"/>
                    <a:pt x="1333" y="2686"/>
                    <a:pt x="1439" y="2856"/>
                  </a:cubicBezTo>
                  <a:lnTo>
                    <a:pt x="1587" y="2771"/>
                  </a:lnTo>
                  <a:lnTo>
                    <a:pt x="1502" y="2559"/>
                  </a:lnTo>
                  <a:cubicBezTo>
                    <a:pt x="1650" y="2369"/>
                    <a:pt x="2116" y="1819"/>
                    <a:pt x="2454" y="1439"/>
                  </a:cubicBezTo>
                  <a:lnTo>
                    <a:pt x="3152" y="656"/>
                  </a:lnTo>
                  <a:lnTo>
                    <a:pt x="3110" y="402"/>
                  </a:lnTo>
                  <a:cubicBezTo>
                    <a:pt x="2962" y="275"/>
                    <a:pt x="2835" y="148"/>
                    <a:pt x="270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3"/>
            <p:cNvSpPr/>
            <p:nvPr/>
          </p:nvSpPr>
          <p:spPr>
            <a:xfrm>
              <a:off x="1138025" y="3083000"/>
              <a:ext cx="93075" cy="88850"/>
            </a:xfrm>
            <a:custGeom>
              <a:avLst/>
              <a:gdLst/>
              <a:ahLst/>
              <a:cxnLst/>
              <a:rect l="l" t="t" r="r" b="b"/>
              <a:pathLst>
                <a:path w="3723" h="3554" extrusionOk="0">
                  <a:moveTo>
                    <a:pt x="2115" y="0"/>
                  </a:moveTo>
                  <a:lnTo>
                    <a:pt x="1988" y="106"/>
                  </a:lnTo>
                  <a:lnTo>
                    <a:pt x="2094" y="317"/>
                  </a:lnTo>
                  <a:cubicBezTo>
                    <a:pt x="1925" y="466"/>
                    <a:pt x="1756" y="614"/>
                    <a:pt x="1523" y="762"/>
                  </a:cubicBezTo>
                  <a:lnTo>
                    <a:pt x="910" y="1206"/>
                  </a:lnTo>
                  <a:cubicBezTo>
                    <a:pt x="698" y="1354"/>
                    <a:pt x="508" y="1481"/>
                    <a:pt x="318" y="1586"/>
                  </a:cubicBezTo>
                  <a:lnTo>
                    <a:pt x="148" y="1417"/>
                  </a:lnTo>
                  <a:lnTo>
                    <a:pt x="0" y="1523"/>
                  </a:lnTo>
                  <a:cubicBezTo>
                    <a:pt x="106" y="1650"/>
                    <a:pt x="191" y="1756"/>
                    <a:pt x="275" y="1883"/>
                  </a:cubicBezTo>
                  <a:cubicBezTo>
                    <a:pt x="360" y="2009"/>
                    <a:pt x="444" y="2136"/>
                    <a:pt x="550" y="2263"/>
                  </a:cubicBezTo>
                  <a:lnTo>
                    <a:pt x="677" y="2179"/>
                  </a:lnTo>
                  <a:lnTo>
                    <a:pt x="571" y="1946"/>
                  </a:lnTo>
                  <a:cubicBezTo>
                    <a:pt x="931" y="1650"/>
                    <a:pt x="1460" y="1269"/>
                    <a:pt x="1883" y="973"/>
                  </a:cubicBezTo>
                  <a:lnTo>
                    <a:pt x="1883" y="973"/>
                  </a:lnTo>
                  <a:cubicBezTo>
                    <a:pt x="1608" y="1650"/>
                    <a:pt x="1375" y="2369"/>
                    <a:pt x="1100" y="3088"/>
                  </a:cubicBezTo>
                  <a:cubicBezTo>
                    <a:pt x="1164" y="3173"/>
                    <a:pt x="1227" y="3257"/>
                    <a:pt x="1290" y="3321"/>
                  </a:cubicBezTo>
                  <a:cubicBezTo>
                    <a:pt x="1333" y="3405"/>
                    <a:pt x="1396" y="3490"/>
                    <a:pt x="1438" y="3553"/>
                  </a:cubicBezTo>
                  <a:cubicBezTo>
                    <a:pt x="1629" y="3405"/>
                    <a:pt x="1904" y="3194"/>
                    <a:pt x="2200" y="2982"/>
                  </a:cubicBezTo>
                  <a:lnTo>
                    <a:pt x="2792" y="2538"/>
                  </a:lnTo>
                  <a:cubicBezTo>
                    <a:pt x="3025" y="2390"/>
                    <a:pt x="3215" y="2263"/>
                    <a:pt x="3405" y="2157"/>
                  </a:cubicBezTo>
                  <a:lnTo>
                    <a:pt x="3575" y="2327"/>
                  </a:lnTo>
                  <a:lnTo>
                    <a:pt x="3723" y="2221"/>
                  </a:lnTo>
                  <a:cubicBezTo>
                    <a:pt x="3617" y="2094"/>
                    <a:pt x="3532" y="1967"/>
                    <a:pt x="3448" y="1840"/>
                  </a:cubicBezTo>
                  <a:cubicBezTo>
                    <a:pt x="3342" y="1734"/>
                    <a:pt x="3257" y="1608"/>
                    <a:pt x="3173" y="1481"/>
                  </a:cubicBezTo>
                  <a:lnTo>
                    <a:pt x="3046" y="1565"/>
                  </a:lnTo>
                  <a:lnTo>
                    <a:pt x="3152" y="1798"/>
                  </a:lnTo>
                  <a:cubicBezTo>
                    <a:pt x="2792" y="2094"/>
                    <a:pt x="1861" y="2771"/>
                    <a:pt x="1861" y="2771"/>
                  </a:cubicBezTo>
                  <a:cubicBezTo>
                    <a:pt x="2094" y="2115"/>
                    <a:pt x="2369" y="1375"/>
                    <a:pt x="2602" y="698"/>
                  </a:cubicBezTo>
                  <a:cubicBezTo>
                    <a:pt x="2517" y="571"/>
                    <a:pt x="2433" y="466"/>
                    <a:pt x="2348" y="360"/>
                  </a:cubicBezTo>
                  <a:cubicBezTo>
                    <a:pt x="2263" y="233"/>
                    <a:pt x="2200" y="127"/>
                    <a:pt x="2115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3"/>
            <p:cNvSpPr/>
            <p:nvPr/>
          </p:nvSpPr>
          <p:spPr>
            <a:xfrm>
              <a:off x="1216800" y="3183400"/>
              <a:ext cx="80925" cy="70925"/>
            </a:xfrm>
            <a:custGeom>
              <a:avLst/>
              <a:gdLst/>
              <a:ahLst/>
              <a:cxnLst/>
              <a:rect l="l" t="t" r="r" b="b"/>
              <a:pathLst>
                <a:path w="3237" h="2837" extrusionOk="0">
                  <a:moveTo>
                    <a:pt x="1490" y="1"/>
                  </a:moveTo>
                  <a:cubicBezTo>
                    <a:pt x="1169" y="1"/>
                    <a:pt x="856" y="117"/>
                    <a:pt x="593" y="362"/>
                  </a:cubicBezTo>
                  <a:cubicBezTo>
                    <a:pt x="1" y="891"/>
                    <a:pt x="64" y="1716"/>
                    <a:pt x="529" y="2223"/>
                  </a:cubicBezTo>
                  <a:cubicBezTo>
                    <a:pt x="868" y="2583"/>
                    <a:pt x="1227" y="2794"/>
                    <a:pt x="1819" y="2837"/>
                  </a:cubicBezTo>
                  <a:lnTo>
                    <a:pt x="1862" y="2541"/>
                  </a:lnTo>
                  <a:cubicBezTo>
                    <a:pt x="1523" y="2477"/>
                    <a:pt x="1270" y="2350"/>
                    <a:pt x="1122" y="2160"/>
                  </a:cubicBezTo>
                  <a:cubicBezTo>
                    <a:pt x="741" y="1758"/>
                    <a:pt x="720" y="1208"/>
                    <a:pt x="1164" y="785"/>
                  </a:cubicBezTo>
                  <a:cubicBezTo>
                    <a:pt x="1358" y="600"/>
                    <a:pt x="1561" y="524"/>
                    <a:pt x="1752" y="524"/>
                  </a:cubicBezTo>
                  <a:cubicBezTo>
                    <a:pt x="1997" y="524"/>
                    <a:pt x="2224" y="649"/>
                    <a:pt x="2390" y="827"/>
                  </a:cubicBezTo>
                  <a:cubicBezTo>
                    <a:pt x="2539" y="954"/>
                    <a:pt x="2644" y="1208"/>
                    <a:pt x="2687" y="1398"/>
                  </a:cubicBezTo>
                  <a:lnTo>
                    <a:pt x="2539" y="1568"/>
                  </a:lnTo>
                  <a:lnTo>
                    <a:pt x="2665" y="1716"/>
                  </a:lnTo>
                  <a:cubicBezTo>
                    <a:pt x="2813" y="1589"/>
                    <a:pt x="3046" y="1462"/>
                    <a:pt x="3236" y="1377"/>
                  </a:cubicBezTo>
                  <a:cubicBezTo>
                    <a:pt x="3088" y="1081"/>
                    <a:pt x="2940" y="827"/>
                    <a:pt x="2708" y="595"/>
                  </a:cubicBezTo>
                  <a:cubicBezTo>
                    <a:pt x="2357" y="208"/>
                    <a:pt x="1917" y="1"/>
                    <a:pt x="14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3"/>
            <p:cNvSpPr/>
            <p:nvPr/>
          </p:nvSpPr>
          <p:spPr>
            <a:xfrm>
              <a:off x="1294000" y="3257425"/>
              <a:ext cx="85150" cy="72300"/>
            </a:xfrm>
            <a:custGeom>
              <a:avLst/>
              <a:gdLst/>
              <a:ahLst/>
              <a:cxnLst/>
              <a:rect l="l" t="t" r="r" b="b"/>
              <a:pathLst>
                <a:path w="3406" h="2892" extrusionOk="0">
                  <a:moveTo>
                    <a:pt x="1869" y="514"/>
                  </a:moveTo>
                  <a:cubicBezTo>
                    <a:pt x="2033" y="514"/>
                    <a:pt x="2191" y="572"/>
                    <a:pt x="2327" y="700"/>
                  </a:cubicBezTo>
                  <a:cubicBezTo>
                    <a:pt x="2708" y="997"/>
                    <a:pt x="2665" y="1525"/>
                    <a:pt x="2306" y="1969"/>
                  </a:cubicBezTo>
                  <a:cubicBezTo>
                    <a:pt x="2083" y="2231"/>
                    <a:pt x="1804" y="2379"/>
                    <a:pt x="1534" y="2379"/>
                  </a:cubicBezTo>
                  <a:cubicBezTo>
                    <a:pt x="1367" y="2379"/>
                    <a:pt x="1203" y="2323"/>
                    <a:pt x="1058" y="2202"/>
                  </a:cubicBezTo>
                  <a:cubicBezTo>
                    <a:pt x="677" y="1885"/>
                    <a:pt x="720" y="1377"/>
                    <a:pt x="1079" y="933"/>
                  </a:cubicBezTo>
                  <a:cubicBezTo>
                    <a:pt x="1315" y="670"/>
                    <a:pt x="1601" y="514"/>
                    <a:pt x="1869" y="514"/>
                  </a:cubicBezTo>
                  <a:close/>
                  <a:moveTo>
                    <a:pt x="1534" y="0"/>
                  </a:moveTo>
                  <a:cubicBezTo>
                    <a:pt x="1147" y="0"/>
                    <a:pt x="790" y="172"/>
                    <a:pt x="529" y="489"/>
                  </a:cubicBezTo>
                  <a:cubicBezTo>
                    <a:pt x="0" y="1145"/>
                    <a:pt x="127" y="1885"/>
                    <a:pt x="825" y="2477"/>
                  </a:cubicBezTo>
                  <a:cubicBezTo>
                    <a:pt x="1169" y="2762"/>
                    <a:pt x="1527" y="2892"/>
                    <a:pt x="1858" y="2892"/>
                  </a:cubicBezTo>
                  <a:cubicBezTo>
                    <a:pt x="2239" y="2892"/>
                    <a:pt x="2585" y="2719"/>
                    <a:pt x="2834" y="2414"/>
                  </a:cubicBezTo>
                  <a:cubicBezTo>
                    <a:pt x="3405" y="1758"/>
                    <a:pt x="3279" y="1018"/>
                    <a:pt x="2560" y="404"/>
                  </a:cubicBezTo>
                  <a:cubicBezTo>
                    <a:pt x="2226" y="129"/>
                    <a:pt x="1869" y="0"/>
                    <a:pt x="1534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3"/>
            <p:cNvSpPr/>
            <p:nvPr/>
          </p:nvSpPr>
          <p:spPr>
            <a:xfrm>
              <a:off x="1383350" y="3315625"/>
              <a:ext cx="83050" cy="92575"/>
            </a:xfrm>
            <a:custGeom>
              <a:avLst/>
              <a:gdLst/>
              <a:ahLst/>
              <a:cxnLst/>
              <a:rect l="l" t="t" r="r" b="b"/>
              <a:pathLst>
                <a:path w="3322" h="3703" extrusionOk="0">
                  <a:moveTo>
                    <a:pt x="2010" y="805"/>
                  </a:moveTo>
                  <a:cubicBezTo>
                    <a:pt x="2116" y="847"/>
                    <a:pt x="2179" y="889"/>
                    <a:pt x="2327" y="974"/>
                  </a:cubicBezTo>
                  <a:cubicBezTo>
                    <a:pt x="2602" y="1143"/>
                    <a:pt x="2644" y="1312"/>
                    <a:pt x="2517" y="1524"/>
                  </a:cubicBezTo>
                  <a:cubicBezTo>
                    <a:pt x="2442" y="1654"/>
                    <a:pt x="2333" y="1712"/>
                    <a:pt x="2202" y="1712"/>
                  </a:cubicBezTo>
                  <a:cubicBezTo>
                    <a:pt x="2077" y="1712"/>
                    <a:pt x="1932" y="1659"/>
                    <a:pt x="1777" y="1566"/>
                  </a:cubicBezTo>
                  <a:cubicBezTo>
                    <a:pt x="1714" y="1524"/>
                    <a:pt x="1650" y="1481"/>
                    <a:pt x="1608" y="1418"/>
                  </a:cubicBezTo>
                  <a:lnTo>
                    <a:pt x="1714" y="1249"/>
                  </a:lnTo>
                  <a:cubicBezTo>
                    <a:pt x="1820" y="1058"/>
                    <a:pt x="1946" y="889"/>
                    <a:pt x="2010" y="805"/>
                  </a:cubicBezTo>
                  <a:close/>
                  <a:moveTo>
                    <a:pt x="1375" y="1"/>
                  </a:moveTo>
                  <a:lnTo>
                    <a:pt x="1291" y="149"/>
                  </a:lnTo>
                  <a:lnTo>
                    <a:pt x="1460" y="297"/>
                  </a:lnTo>
                  <a:cubicBezTo>
                    <a:pt x="1375" y="509"/>
                    <a:pt x="1248" y="699"/>
                    <a:pt x="1100" y="932"/>
                  </a:cubicBezTo>
                  <a:lnTo>
                    <a:pt x="741" y="1566"/>
                  </a:lnTo>
                  <a:cubicBezTo>
                    <a:pt x="593" y="1799"/>
                    <a:pt x="466" y="1968"/>
                    <a:pt x="318" y="2137"/>
                  </a:cubicBezTo>
                  <a:lnTo>
                    <a:pt x="106" y="2052"/>
                  </a:lnTo>
                  <a:lnTo>
                    <a:pt x="1" y="2201"/>
                  </a:lnTo>
                  <a:cubicBezTo>
                    <a:pt x="191" y="2306"/>
                    <a:pt x="360" y="2412"/>
                    <a:pt x="529" y="2518"/>
                  </a:cubicBezTo>
                  <a:cubicBezTo>
                    <a:pt x="699" y="2623"/>
                    <a:pt x="868" y="2729"/>
                    <a:pt x="1016" y="2856"/>
                  </a:cubicBezTo>
                  <a:lnTo>
                    <a:pt x="1100" y="2708"/>
                  </a:lnTo>
                  <a:lnTo>
                    <a:pt x="952" y="2539"/>
                  </a:lnTo>
                  <a:cubicBezTo>
                    <a:pt x="1037" y="2349"/>
                    <a:pt x="1143" y="2137"/>
                    <a:pt x="1291" y="1904"/>
                  </a:cubicBezTo>
                  <a:lnTo>
                    <a:pt x="1418" y="1714"/>
                  </a:lnTo>
                  <a:lnTo>
                    <a:pt x="1587" y="1820"/>
                  </a:lnTo>
                  <a:cubicBezTo>
                    <a:pt x="1629" y="2201"/>
                    <a:pt x="1671" y="2856"/>
                    <a:pt x="1693" y="3321"/>
                  </a:cubicBezTo>
                  <a:cubicBezTo>
                    <a:pt x="1925" y="3427"/>
                    <a:pt x="2179" y="3554"/>
                    <a:pt x="2412" y="3702"/>
                  </a:cubicBezTo>
                  <a:lnTo>
                    <a:pt x="2496" y="3554"/>
                  </a:lnTo>
                  <a:lnTo>
                    <a:pt x="2412" y="3448"/>
                  </a:lnTo>
                  <a:cubicBezTo>
                    <a:pt x="2369" y="3279"/>
                    <a:pt x="2264" y="2349"/>
                    <a:pt x="2221" y="2095"/>
                  </a:cubicBezTo>
                  <a:lnTo>
                    <a:pt x="2221" y="2095"/>
                  </a:lnTo>
                  <a:cubicBezTo>
                    <a:pt x="2343" y="2145"/>
                    <a:pt x="2465" y="2171"/>
                    <a:pt x="2580" y="2171"/>
                  </a:cubicBezTo>
                  <a:cubicBezTo>
                    <a:pt x="2805" y="2171"/>
                    <a:pt x="3005" y="2072"/>
                    <a:pt x="3131" y="1862"/>
                  </a:cubicBezTo>
                  <a:cubicBezTo>
                    <a:pt x="3321" y="1566"/>
                    <a:pt x="3321" y="1206"/>
                    <a:pt x="2708" y="805"/>
                  </a:cubicBezTo>
                  <a:cubicBezTo>
                    <a:pt x="2560" y="720"/>
                    <a:pt x="2391" y="614"/>
                    <a:pt x="2243" y="530"/>
                  </a:cubicBezTo>
                  <a:cubicBezTo>
                    <a:pt x="2073" y="424"/>
                    <a:pt x="1925" y="339"/>
                    <a:pt x="1777" y="255"/>
                  </a:cubicBezTo>
                  <a:cubicBezTo>
                    <a:pt x="1650" y="170"/>
                    <a:pt x="1502" y="86"/>
                    <a:pt x="1375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3"/>
            <p:cNvSpPr/>
            <p:nvPr/>
          </p:nvSpPr>
          <p:spPr>
            <a:xfrm>
              <a:off x="1477475" y="3380675"/>
              <a:ext cx="69800" cy="76675"/>
            </a:xfrm>
            <a:custGeom>
              <a:avLst/>
              <a:gdLst/>
              <a:ahLst/>
              <a:cxnLst/>
              <a:rect l="l" t="t" r="r" b="b"/>
              <a:pathLst>
                <a:path w="2792" h="3067" extrusionOk="0">
                  <a:moveTo>
                    <a:pt x="2136" y="339"/>
                  </a:moveTo>
                  <a:lnTo>
                    <a:pt x="2031" y="1354"/>
                  </a:lnTo>
                  <a:lnTo>
                    <a:pt x="1460" y="1100"/>
                  </a:lnTo>
                  <a:lnTo>
                    <a:pt x="2115" y="339"/>
                  </a:lnTo>
                  <a:close/>
                  <a:moveTo>
                    <a:pt x="2031" y="0"/>
                  </a:moveTo>
                  <a:cubicBezTo>
                    <a:pt x="1502" y="550"/>
                    <a:pt x="698" y="1396"/>
                    <a:pt x="275" y="1713"/>
                  </a:cubicBezTo>
                  <a:lnTo>
                    <a:pt x="64" y="1671"/>
                  </a:lnTo>
                  <a:lnTo>
                    <a:pt x="0" y="1840"/>
                  </a:lnTo>
                  <a:cubicBezTo>
                    <a:pt x="127" y="1883"/>
                    <a:pt x="254" y="1946"/>
                    <a:pt x="381" y="1988"/>
                  </a:cubicBezTo>
                  <a:cubicBezTo>
                    <a:pt x="529" y="2073"/>
                    <a:pt x="698" y="2136"/>
                    <a:pt x="846" y="2221"/>
                  </a:cubicBezTo>
                  <a:lnTo>
                    <a:pt x="910" y="2052"/>
                  </a:lnTo>
                  <a:lnTo>
                    <a:pt x="741" y="1925"/>
                  </a:lnTo>
                  <a:lnTo>
                    <a:pt x="1248" y="1333"/>
                  </a:lnTo>
                  <a:lnTo>
                    <a:pt x="1988" y="1671"/>
                  </a:lnTo>
                  <a:cubicBezTo>
                    <a:pt x="1988" y="1904"/>
                    <a:pt x="1925" y="2242"/>
                    <a:pt x="1883" y="2454"/>
                  </a:cubicBezTo>
                  <a:lnTo>
                    <a:pt x="1671" y="2411"/>
                  </a:lnTo>
                  <a:lnTo>
                    <a:pt x="1586" y="2559"/>
                  </a:lnTo>
                  <a:cubicBezTo>
                    <a:pt x="1777" y="2644"/>
                    <a:pt x="1988" y="2707"/>
                    <a:pt x="2179" y="2792"/>
                  </a:cubicBezTo>
                  <a:cubicBezTo>
                    <a:pt x="2348" y="2877"/>
                    <a:pt x="2517" y="2982"/>
                    <a:pt x="2707" y="3067"/>
                  </a:cubicBezTo>
                  <a:lnTo>
                    <a:pt x="2771" y="2898"/>
                  </a:lnTo>
                  <a:lnTo>
                    <a:pt x="2602" y="2771"/>
                  </a:lnTo>
                  <a:cubicBezTo>
                    <a:pt x="2581" y="2538"/>
                    <a:pt x="2623" y="1819"/>
                    <a:pt x="2686" y="1312"/>
                  </a:cubicBezTo>
                  <a:lnTo>
                    <a:pt x="2792" y="254"/>
                  </a:lnTo>
                  <a:lnTo>
                    <a:pt x="2581" y="85"/>
                  </a:lnTo>
                  <a:cubicBezTo>
                    <a:pt x="2411" y="64"/>
                    <a:pt x="2221" y="43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3"/>
            <p:cNvSpPr/>
            <p:nvPr/>
          </p:nvSpPr>
          <p:spPr>
            <a:xfrm>
              <a:off x="1686850" y="3380150"/>
              <a:ext cx="53950" cy="71925"/>
            </a:xfrm>
            <a:custGeom>
              <a:avLst/>
              <a:gdLst/>
              <a:ahLst/>
              <a:cxnLst/>
              <a:rect l="l" t="t" r="r" b="b"/>
              <a:pathLst>
                <a:path w="2158" h="2877" extrusionOk="0">
                  <a:moveTo>
                    <a:pt x="1121" y="0"/>
                  </a:moveTo>
                  <a:cubicBezTo>
                    <a:pt x="931" y="85"/>
                    <a:pt x="741" y="169"/>
                    <a:pt x="571" y="254"/>
                  </a:cubicBezTo>
                  <a:cubicBezTo>
                    <a:pt x="381" y="339"/>
                    <a:pt x="191" y="402"/>
                    <a:pt x="0" y="487"/>
                  </a:cubicBezTo>
                  <a:lnTo>
                    <a:pt x="64" y="635"/>
                  </a:lnTo>
                  <a:lnTo>
                    <a:pt x="318" y="592"/>
                  </a:lnTo>
                  <a:cubicBezTo>
                    <a:pt x="423" y="783"/>
                    <a:pt x="508" y="973"/>
                    <a:pt x="635" y="1227"/>
                  </a:cubicBezTo>
                  <a:lnTo>
                    <a:pt x="931" y="1904"/>
                  </a:lnTo>
                  <a:cubicBezTo>
                    <a:pt x="1037" y="2157"/>
                    <a:pt x="1121" y="2369"/>
                    <a:pt x="1185" y="2580"/>
                  </a:cubicBezTo>
                  <a:lnTo>
                    <a:pt x="994" y="2707"/>
                  </a:lnTo>
                  <a:lnTo>
                    <a:pt x="1058" y="2877"/>
                  </a:lnTo>
                  <a:cubicBezTo>
                    <a:pt x="1248" y="2771"/>
                    <a:pt x="1439" y="2686"/>
                    <a:pt x="1608" y="2602"/>
                  </a:cubicBezTo>
                  <a:cubicBezTo>
                    <a:pt x="1777" y="2538"/>
                    <a:pt x="1967" y="2454"/>
                    <a:pt x="2158" y="2390"/>
                  </a:cubicBezTo>
                  <a:lnTo>
                    <a:pt x="2094" y="2221"/>
                  </a:lnTo>
                  <a:lnTo>
                    <a:pt x="1840" y="2284"/>
                  </a:lnTo>
                  <a:cubicBezTo>
                    <a:pt x="1735" y="2094"/>
                    <a:pt x="1650" y="1882"/>
                    <a:pt x="1544" y="1629"/>
                  </a:cubicBezTo>
                  <a:lnTo>
                    <a:pt x="1248" y="952"/>
                  </a:lnTo>
                  <a:cubicBezTo>
                    <a:pt x="1143" y="698"/>
                    <a:pt x="1058" y="508"/>
                    <a:pt x="994" y="296"/>
                  </a:cubicBezTo>
                  <a:lnTo>
                    <a:pt x="1185" y="148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3"/>
            <p:cNvSpPr/>
            <p:nvPr/>
          </p:nvSpPr>
          <p:spPr>
            <a:xfrm>
              <a:off x="1751875" y="3319350"/>
              <a:ext cx="107375" cy="99950"/>
            </a:xfrm>
            <a:custGeom>
              <a:avLst/>
              <a:gdLst/>
              <a:ahLst/>
              <a:cxnLst/>
              <a:rect l="l" t="t" r="r" b="b"/>
              <a:pathLst>
                <a:path w="4295" h="3998" extrusionOk="0">
                  <a:moveTo>
                    <a:pt x="2919" y="0"/>
                  </a:moveTo>
                  <a:cubicBezTo>
                    <a:pt x="2771" y="85"/>
                    <a:pt x="2623" y="190"/>
                    <a:pt x="2454" y="275"/>
                  </a:cubicBezTo>
                  <a:cubicBezTo>
                    <a:pt x="2306" y="360"/>
                    <a:pt x="2158" y="465"/>
                    <a:pt x="1989" y="550"/>
                  </a:cubicBezTo>
                  <a:cubicBezTo>
                    <a:pt x="2073" y="888"/>
                    <a:pt x="2348" y="2178"/>
                    <a:pt x="2391" y="2432"/>
                  </a:cubicBezTo>
                  <a:cubicBezTo>
                    <a:pt x="2095" y="2242"/>
                    <a:pt x="1164" y="1438"/>
                    <a:pt x="910" y="1206"/>
                  </a:cubicBezTo>
                  <a:cubicBezTo>
                    <a:pt x="762" y="1290"/>
                    <a:pt x="614" y="1396"/>
                    <a:pt x="466" y="1480"/>
                  </a:cubicBezTo>
                  <a:cubicBezTo>
                    <a:pt x="318" y="1565"/>
                    <a:pt x="149" y="1650"/>
                    <a:pt x="1" y="1734"/>
                  </a:cubicBezTo>
                  <a:lnTo>
                    <a:pt x="85" y="1882"/>
                  </a:lnTo>
                  <a:lnTo>
                    <a:pt x="297" y="1819"/>
                  </a:lnTo>
                  <a:lnTo>
                    <a:pt x="487" y="2115"/>
                  </a:lnTo>
                  <a:cubicBezTo>
                    <a:pt x="656" y="2411"/>
                    <a:pt x="1228" y="3426"/>
                    <a:pt x="1354" y="3701"/>
                  </a:cubicBezTo>
                  <a:lnTo>
                    <a:pt x="1185" y="3870"/>
                  </a:lnTo>
                  <a:lnTo>
                    <a:pt x="1270" y="3997"/>
                  </a:lnTo>
                  <a:cubicBezTo>
                    <a:pt x="1397" y="3934"/>
                    <a:pt x="1524" y="3849"/>
                    <a:pt x="1650" y="3765"/>
                  </a:cubicBezTo>
                  <a:cubicBezTo>
                    <a:pt x="1799" y="3680"/>
                    <a:pt x="1925" y="3617"/>
                    <a:pt x="2052" y="3532"/>
                  </a:cubicBezTo>
                  <a:lnTo>
                    <a:pt x="1968" y="3384"/>
                  </a:lnTo>
                  <a:lnTo>
                    <a:pt x="1756" y="3469"/>
                  </a:lnTo>
                  <a:cubicBezTo>
                    <a:pt x="1608" y="3299"/>
                    <a:pt x="1481" y="3109"/>
                    <a:pt x="1333" y="2876"/>
                  </a:cubicBezTo>
                  <a:lnTo>
                    <a:pt x="1122" y="2517"/>
                  </a:lnTo>
                  <a:cubicBezTo>
                    <a:pt x="953" y="2200"/>
                    <a:pt x="826" y="1967"/>
                    <a:pt x="762" y="1861"/>
                  </a:cubicBezTo>
                  <a:lnTo>
                    <a:pt x="762" y="1840"/>
                  </a:lnTo>
                  <a:cubicBezTo>
                    <a:pt x="1714" y="2644"/>
                    <a:pt x="2222" y="3067"/>
                    <a:pt x="2475" y="3278"/>
                  </a:cubicBezTo>
                  <a:lnTo>
                    <a:pt x="2835" y="3067"/>
                  </a:lnTo>
                  <a:lnTo>
                    <a:pt x="2391" y="867"/>
                  </a:lnTo>
                  <a:lnTo>
                    <a:pt x="2391" y="867"/>
                  </a:lnTo>
                  <a:cubicBezTo>
                    <a:pt x="2454" y="973"/>
                    <a:pt x="2602" y="1206"/>
                    <a:pt x="2793" y="1523"/>
                  </a:cubicBezTo>
                  <a:lnTo>
                    <a:pt x="3025" y="1882"/>
                  </a:lnTo>
                  <a:cubicBezTo>
                    <a:pt x="3152" y="2115"/>
                    <a:pt x="3258" y="2305"/>
                    <a:pt x="3342" y="2517"/>
                  </a:cubicBezTo>
                  <a:lnTo>
                    <a:pt x="3173" y="2665"/>
                  </a:lnTo>
                  <a:lnTo>
                    <a:pt x="3258" y="2834"/>
                  </a:lnTo>
                  <a:cubicBezTo>
                    <a:pt x="3406" y="2707"/>
                    <a:pt x="3575" y="2601"/>
                    <a:pt x="3765" y="2496"/>
                  </a:cubicBezTo>
                  <a:cubicBezTo>
                    <a:pt x="3935" y="2411"/>
                    <a:pt x="4125" y="2305"/>
                    <a:pt x="4294" y="2200"/>
                  </a:cubicBezTo>
                  <a:lnTo>
                    <a:pt x="4210" y="2052"/>
                  </a:lnTo>
                  <a:lnTo>
                    <a:pt x="3935" y="2157"/>
                  </a:lnTo>
                  <a:cubicBezTo>
                    <a:pt x="3808" y="1988"/>
                    <a:pt x="3681" y="1798"/>
                    <a:pt x="3533" y="1565"/>
                  </a:cubicBezTo>
                  <a:lnTo>
                    <a:pt x="3173" y="931"/>
                  </a:lnTo>
                  <a:cubicBezTo>
                    <a:pt x="3025" y="698"/>
                    <a:pt x="2919" y="508"/>
                    <a:pt x="2835" y="296"/>
                  </a:cubicBezTo>
                  <a:lnTo>
                    <a:pt x="3004" y="127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3"/>
            <p:cNvSpPr/>
            <p:nvPr/>
          </p:nvSpPr>
          <p:spPr>
            <a:xfrm>
              <a:off x="1857100" y="3263150"/>
              <a:ext cx="67700" cy="82650"/>
            </a:xfrm>
            <a:custGeom>
              <a:avLst/>
              <a:gdLst/>
              <a:ahLst/>
              <a:cxnLst/>
              <a:rect l="l" t="t" r="r" b="b"/>
              <a:pathLst>
                <a:path w="2708" h="3306" extrusionOk="0">
                  <a:moveTo>
                    <a:pt x="1863" y="1"/>
                  </a:moveTo>
                  <a:cubicBezTo>
                    <a:pt x="1669" y="1"/>
                    <a:pt x="1453" y="85"/>
                    <a:pt x="1227" y="260"/>
                  </a:cubicBezTo>
                  <a:cubicBezTo>
                    <a:pt x="1143" y="366"/>
                    <a:pt x="1016" y="471"/>
                    <a:pt x="847" y="598"/>
                  </a:cubicBezTo>
                  <a:cubicBezTo>
                    <a:pt x="699" y="746"/>
                    <a:pt x="550" y="873"/>
                    <a:pt x="424" y="958"/>
                  </a:cubicBezTo>
                  <a:cubicBezTo>
                    <a:pt x="297" y="1042"/>
                    <a:pt x="149" y="1169"/>
                    <a:pt x="1" y="1296"/>
                  </a:cubicBezTo>
                  <a:lnTo>
                    <a:pt x="106" y="1423"/>
                  </a:lnTo>
                  <a:lnTo>
                    <a:pt x="318" y="1317"/>
                  </a:lnTo>
                  <a:cubicBezTo>
                    <a:pt x="487" y="1465"/>
                    <a:pt x="614" y="1635"/>
                    <a:pt x="804" y="1846"/>
                  </a:cubicBezTo>
                  <a:lnTo>
                    <a:pt x="1248" y="2417"/>
                  </a:lnTo>
                  <a:cubicBezTo>
                    <a:pt x="1418" y="2629"/>
                    <a:pt x="1544" y="2819"/>
                    <a:pt x="1671" y="2988"/>
                  </a:cubicBezTo>
                  <a:lnTo>
                    <a:pt x="1523" y="3179"/>
                  </a:lnTo>
                  <a:lnTo>
                    <a:pt x="1629" y="3305"/>
                  </a:lnTo>
                  <a:cubicBezTo>
                    <a:pt x="1777" y="3179"/>
                    <a:pt x="1946" y="3052"/>
                    <a:pt x="2094" y="2925"/>
                  </a:cubicBezTo>
                  <a:cubicBezTo>
                    <a:pt x="2242" y="2798"/>
                    <a:pt x="2412" y="2671"/>
                    <a:pt x="2665" y="2481"/>
                  </a:cubicBezTo>
                  <a:lnTo>
                    <a:pt x="2539" y="2354"/>
                  </a:lnTo>
                  <a:lnTo>
                    <a:pt x="2264" y="2544"/>
                  </a:lnTo>
                  <a:cubicBezTo>
                    <a:pt x="2094" y="2375"/>
                    <a:pt x="1946" y="2206"/>
                    <a:pt x="1777" y="1994"/>
                  </a:cubicBezTo>
                  <a:lnTo>
                    <a:pt x="1439" y="1571"/>
                  </a:lnTo>
                  <a:cubicBezTo>
                    <a:pt x="1291" y="1402"/>
                    <a:pt x="1121" y="1169"/>
                    <a:pt x="995" y="979"/>
                  </a:cubicBezTo>
                  <a:cubicBezTo>
                    <a:pt x="1037" y="916"/>
                    <a:pt x="1121" y="831"/>
                    <a:pt x="1185" y="746"/>
                  </a:cubicBezTo>
                  <a:cubicBezTo>
                    <a:pt x="1316" y="646"/>
                    <a:pt x="1441" y="598"/>
                    <a:pt x="1556" y="598"/>
                  </a:cubicBezTo>
                  <a:cubicBezTo>
                    <a:pt x="1682" y="598"/>
                    <a:pt x="1794" y="657"/>
                    <a:pt x="1883" y="768"/>
                  </a:cubicBezTo>
                  <a:cubicBezTo>
                    <a:pt x="2052" y="979"/>
                    <a:pt x="2094" y="1254"/>
                    <a:pt x="1841" y="1465"/>
                  </a:cubicBezTo>
                  <a:cubicBezTo>
                    <a:pt x="1777" y="1508"/>
                    <a:pt x="1735" y="1550"/>
                    <a:pt x="1671" y="1571"/>
                  </a:cubicBezTo>
                  <a:lnTo>
                    <a:pt x="1798" y="1888"/>
                  </a:lnTo>
                  <a:cubicBezTo>
                    <a:pt x="1904" y="1825"/>
                    <a:pt x="2031" y="1740"/>
                    <a:pt x="2137" y="1656"/>
                  </a:cubicBezTo>
                  <a:cubicBezTo>
                    <a:pt x="2687" y="1212"/>
                    <a:pt x="2708" y="662"/>
                    <a:pt x="2390" y="281"/>
                  </a:cubicBezTo>
                  <a:cubicBezTo>
                    <a:pt x="2249" y="96"/>
                    <a:pt x="2068" y="1"/>
                    <a:pt x="186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3"/>
            <p:cNvSpPr/>
            <p:nvPr/>
          </p:nvSpPr>
          <p:spPr>
            <a:xfrm>
              <a:off x="1946450" y="3204075"/>
              <a:ext cx="78275" cy="78800"/>
            </a:xfrm>
            <a:custGeom>
              <a:avLst/>
              <a:gdLst/>
              <a:ahLst/>
              <a:cxnLst/>
              <a:rect l="l" t="t" r="r" b="b"/>
              <a:pathLst>
                <a:path w="3131" h="3152" extrusionOk="0">
                  <a:moveTo>
                    <a:pt x="382" y="635"/>
                  </a:moveTo>
                  <a:lnTo>
                    <a:pt x="1312" y="1100"/>
                  </a:lnTo>
                  <a:lnTo>
                    <a:pt x="847" y="1544"/>
                  </a:lnTo>
                  <a:lnTo>
                    <a:pt x="382" y="656"/>
                  </a:lnTo>
                  <a:lnTo>
                    <a:pt x="382" y="635"/>
                  </a:lnTo>
                  <a:close/>
                  <a:moveTo>
                    <a:pt x="508" y="0"/>
                  </a:moveTo>
                  <a:lnTo>
                    <a:pt x="297" y="127"/>
                  </a:lnTo>
                  <a:cubicBezTo>
                    <a:pt x="212" y="297"/>
                    <a:pt x="128" y="445"/>
                    <a:pt x="1" y="635"/>
                  </a:cubicBezTo>
                  <a:cubicBezTo>
                    <a:pt x="360" y="1312"/>
                    <a:pt x="868" y="2348"/>
                    <a:pt x="1058" y="2856"/>
                  </a:cubicBezTo>
                  <a:lnTo>
                    <a:pt x="931" y="3046"/>
                  </a:lnTo>
                  <a:lnTo>
                    <a:pt x="1058" y="3152"/>
                  </a:lnTo>
                  <a:cubicBezTo>
                    <a:pt x="1164" y="3046"/>
                    <a:pt x="1249" y="2940"/>
                    <a:pt x="1354" y="2856"/>
                  </a:cubicBezTo>
                  <a:cubicBezTo>
                    <a:pt x="1460" y="2729"/>
                    <a:pt x="1587" y="2623"/>
                    <a:pt x="1714" y="2496"/>
                  </a:cubicBezTo>
                  <a:lnTo>
                    <a:pt x="1587" y="2369"/>
                  </a:lnTo>
                  <a:lnTo>
                    <a:pt x="1397" y="2517"/>
                  </a:lnTo>
                  <a:lnTo>
                    <a:pt x="995" y="1819"/>
                  </a:lnTo>
                  <a:lnTo>
                    <a:pt x="1587" y="1227"/>
                  </a:lnTo>
                  <a:cubicBezTo>
                    <a:pt x="1799" y="1312"/>
                    <a:pt x="2095" y="1481"/>
                    <a:pt x="2285" y="1587"/>
                  </a:cubicBezTo>
                  <a:lnTo>
                    <a:pt x="2158" y="1777"/>
                  </a:lnTo>
                  <a:lnTo>
                    <a:pt x="2285" y="1904"/>
                  </a:lnTo>
                  <a:cubicBezTo>
                    <a:pt x="2412" y="1756"/>
                    <a:pt x="2560" y="1587"/>
                    <a:pt x="2708" y="1439"/>
                  </a:cubicBezTo>
                  <a:cubicBezTo>
                    <a:pt x="2835" y="1312"/>
                    <a:pt x="2983" y="1164"/>
                    <a:pt x="3131" y="1037"/>
                  </a:cubicBezTo>
                  <a:lnTo>
                    <a:pt x="3004" y="910"/>
                  </a:lnTo>
                  <a:lnTo>
                    <a:pt x="2814" y="1037"/>
                  </a:lnTo>
                  <a:cubicBezTo>
                    <a:pt x="2602" y="973"/>
                    <a:pt x="1925" y="698"/>
                    <a:pt x="1481" y="466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3"/>
            <p:cNvSpPr/>
            <p:nvPr/>
          </p:nvSpPr>
          <p:spPr>
            <a:xfrm>
              <a:off x="2000400" y="3114850"/>
              <a:ext cx="95175" cy="82375"/>
            </a:xfrm>
            <a:custGeom>
              <a:avLst/>
              <a:gdLst/>
              <a:ahLst/>
              <a:cxnLst/>
              <a:rect l="l" t="t" r="r" b="b"/>
              <a:pathLst>
                <a:path w="3807" h="3295" extrusionOk="0">
                  <a:moveTo>
                    <a:pt x="1428" y="649"/>
                  </a:moveTo>
                  <a:cubicBezTo>
                    <a:pt x="1502" y="649"/>
                    <a:pt x="1576" y="678"/>
                    <a:pt x="1650" y="735"/>
                  </a:cubicBezTo>
                  <a:cubicBezTo>
                    <a:pt x="1861" y="905"/>
                    <a:pt x="1840" y="1158"/>
                    <a:pt x="1629" y="1454"/>
                  </a:cubicBezTo>
                  <a:cubicBezTo>
                    <a:pt x="1565" y="1518"/>
                    <a:pt x="1523" y="1581"/>
                    <a:pt x="1481" y="1624"/>
                  </a:cubicBezTo>
                  <a:lnTo>
                    <a:pt x="1290" y="1497"/>
                  </a:lnTo>
                  <a:cubicBezTo>
                    <a:pt x="1121" y="1370"/>
                    <a:pt x="973" y="1243"/>
                    <a:pt x="888" y="1158"/>
                  </a:cubicBezTo>
                  <a:cubicBezTo>
                    <a:pt x="931" y="1074"/>
                    <a:pt x="994" y="1010"/>
                    <a:pt x="1079" y="862"/>
                  </a:cubicBezTo>
                  <a:cubicBezTo>
                    <a:pt x="1195" y="720"/>
                    <a:pt x="1311" y="649"/>
                    <a:pt x="1428" y="649"/>
                  </a:cubicBezTo>
                  <a:close/>
                  <a:moveTo>
                    <a:pt x="1673" y="0"/>
                  </a:moveTo>
                  <a:cubicBezTo>
                    <a:pt x="1470" y="0"/>
                    <a:pt x="1230" y="128"/>
                    <a:pt x="952" y="482"/>
                  </a:cubicBezTo>
                  <a:cubicBezTo>
                    <a:pt x="846" y="609"/>
                    <a:pt x="740" y="778"/>
                    <a:pt x="635" y="926"/>
                  </a:cubicBezTo>
                  <a:cubicBezTo>
                    <a:pt x="508" y="1074"/>
                    <a:pt x="402" y="1201"/>
                    <a:pt x="296" y="1349"/>
                  </a:cubicBezTo>
                  <a:cubicBezTo>
                    <a:pt x="212" y="1476"/>
                    <a:pt x="106" y="1581"/>
                    <a:pt x="0" y="1708"/>
                  </a:cubicBezTo>
                  <a:lnTo>
                    <a:pt x="148" y="1814"/>
                  </a:lnTo>
                  <a:lnTo>
                    <a:pt x="317" y="1645"/>
                  </a:lnTo>
                  <a:cubicBezTo>
                    <a:pt x="529" y="1772"/>
                    <a:pt x="698" y="1899"/>
                    <a:pt x="931" y="2068"/>
                  </a:cubicBezTo>
                  <a:lnTo>
                    <a:pt x="1523" y="2512"/>
                  </a:lnTo>
                  <a:cubicBezTo>
                    <a:pt x="1755" y="2681"/>
                    <a:pt x="1882" y="2829"/>
                    <a:pt x="2052" y="2977"/>
                  </a:cubicBezTo>
                  <a:lnTo>
                    <a:pt x="1946" y="3189"/>
                  </a:lnTo>
                  <a:lnTo>
                    <a:pt x="2073" y="3294"/>
                  </a:lnTo>
                  <a:cubicBezTo>
                    <a:pt x="2200" y="3125"/>
                    <a:pt x="2327" y="2956"/>
                    <a:pt x="2432" y="2808"/>
                  </a:cubicBezTo>
                  <a:cubicBezTo>
                    <a:pt x="2559" y="2639"/>
                    <a:pt x="2686" y="2491"/>
                    <a:pt x="2813" y="2322"/>
                  </a:cubicBezTo>
                  <a:lnTo>
                    <a:pt x="2686" y="2237"/>
                  </a:lnTo>
                  <a:lnTo>
                    <a:pt x="2517" y="2385"/>
                  </a:lnTo>
                  <a:cubicBezTo>
                    <a:pt x="2305" y="2279"/>
                    <a:pt x="2136" y="2152"/>
                    <a:pt x="1904" y="1983"/>
                  </a:cubicBezTo>
                  <a:lnTo>
                    <a:pt x="1734" y="1835"/>
                  </a:lnTo>
                  <a:lnTo>
                    <a:pt x="1861" y="1666"/>
                  </a:lnTo>
                  <a:cubicBezTo>
                    <a:pt x="2221" y="1666"/>
                    <a:pt x="2898" y="1687"/>
                    <a:pt x="3363" y="1708"/>
                  </a:cubicBezTo>
                  <a:cubicBezTo>
                    <a:pt x="3490" y="1497"/>
                    <a:pt x="3638" y="1264"/>
                    <a:pt x="3807" y="1053"/>
                  </a:cubicBezTo>
                  <a:lnTo>
                    <a:pt x="3680" y="947"/>
                  </a:lnTo>
                  <a:lnTo>
                    <a:pt x="3574" y="1010"/>
                  </a:lnTo>
                  <a:cubicBezTo>
                    <a:pt x="3384" y="1032"/>
                    <a:pt x="2432" y="1074"/>
                    <a:pt x="2178" y="1074"/>
                  </a:cubicBezTo>
                  <a:cubicBezTo>
                    <a:pt x="2369" y="757"/>
                    <a:pt x="2327" y="376"/>
                    <a:pt x="2030" y="143"/>
                  </a:cubicBezTo>
                  <a:cubicBezTo>
                    <a:pt x="1928" y="58"/>
                    <a:pt x="1809" y="0"/>
                    <a:pt x="167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3"/>
            <p:cNvSpPr/>
            <p:nvPr/>
          </p:nvSpPr>
          <p:spPr>
            <a:xfrm>
              <a:off x="2068600" y="3019825"/>
              <a:ext cx="82500" cy="75600"/>
            </a:xfrm>
            <a:custGeom>
              <a:avLst/>
              <a:gdLst/>
              <a:ahLst/>
              <a:cxnLst/>
              <a:rect l="l" t="t" r="r" b="b"/>
              <a:pathLst>
                <a:path w="3300" h="3024" extrusionOk="0">
                  <a:moveTo>
                    <a:pt x="1440" y="644"/>
                  </a:moveTo>
                  <a:cubicBezTo>
                    <a:pt x="1633" y="644"/>
                    <a:pt x="1845" y="709"/>
                    <a:pt x="2052" y="835"/>
                  </a:cubicBezTo>
                  <a:cubicBezTo>
                    <a:pt x="2538" y="1110"/>
                    <a:pt x="2750" y="1597"/>
                    <a:pt x="2496" y="2020"/>
                  </a:cubicBezTo>
                  <a:cubicBezTo>
                    <a:pt x="2350" y="2262"/>
                    <a:pt x="2121" y="2380"/>
                    <a:pt x="1860" y="2380"/>
                  </a:cubicBezTo>
                  <a:cubicBezTo>
                    <a:pt x="1667" y="2380"/>
                    <a:pt x="1455" y="2315"/>
                    <a:pt x="1248" y="2189"/>
                  </a:cubicBezTo>
                  <a:cubicBezTo>
                    <a:pt x="762" y="1914"/>
                    <a:pt x="550" y="1427"/>
                    <a:pt x="804" y="1004"/>
                  </a:cubicBezTo>
                  <a:cubicBezTo>
                    <a:pt x="950" y="762"/>
                    <a:pt x="1179" y="644"/>
                    <a:pt x="1440" y="644"/>
                  </a:cubicBezTo>
                  <a:close/>
                  <a:moveTo>
                    <a:pt x="1678" y="0"/>
                  </a:moveTo>
                  <a:cubicBezTo>
                    <a:pt x="1218" y="0"/>
                    <a:pt x="810" y="287"/>
                    <a:pt x="487" y="835"/>
                  </a:cubicBezTo>
                  <a:cubicBezTo>
                    <a:pt x="0" y="1639"/>
                    <a:pt x="233" y="2443"/>
                    <a:pt x="889" y="2802"/>
                  </a:cubicBezTo>
                  <a:cubicBezTo>
                    <a:pt x="1130" y="2951"/>
                    <a:pt x="1373" y="3024"/>
                    <a:pt x="1608" y="3024"/>
                  </a:cubicBezTo>
                  <a:cubicBezTo>
                    <a:pt x="2075" y="3024"/>
                    <a:pt x="2511" y="2737"/>
                    <a:pt x="2834" y="2189"/>
                  </a:cubicBezTo>
                  <a:cubicBezTo>
                    <a:pt x="3300" y="1385"/>
                    <a:pt x="3067" y="603"/>
                    <a:pt x="2411" y="222"/>
                  </a:cubicBezTo>
                  <a:cubicBezTo>
                    <a:pt x="2156" y="73"/>
                    <a:pt x="1911" y="0"/>
                    <a:pt x="167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3"/>
            <p:cNvSpPr/>
            <p:nvPr/>
          </p:nvSpPr>
          <p:spPr>
            <a:xfrm>
              <a:off x="1609650" y="3428775"/>
              <a:ext cx="28575" cy="29650"/>
            </a:xfrm>
            <a:custGeom>
              <a:avLst/>
              <a:gdLst/>
              <a:ahLst/>
              <a:cxnLst/>
              <a:rect l="l" t="t" r="r" b="b"/>
              <a:pathLst>
                <a:path w="1143" h="1186" extrusionOk="0">
                  <a:moveTo>
                    <a:pt x="551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51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51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3"/>
            <p:cNvSpPr/>
            <p:nvPr/>
          </p:nvSpPr>
          <p:spPr>
            <a:xfrm>
              <a:off x="1075100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72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72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72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3"/>
            <p:cNvSpPr/>
            <p:nvPr/>
          </p:nvSpPr>
          <p:spPr>
            <a:xfrm>
              <a:off x="2146325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50" y="1"/>
                  </a:moveTo>
                  <a:cubicBezTo>
                    <a:pt x="254" y="1"/>
                    <a:pt x="0" y="276"/>
                    <a:pt x="0" y="593"/>
                  </a:cubicBezTo>
                  <a:cubicBezTo>
                    <a:pt x="0" y="910"/>
                    <a:pt x="254" y="1185"/>
                    <a:pt x="550" y="1185"/>
                  </a:cubicBezTo>
                  <a:cubicBezTo>
                    <a:pt x="889" y="1185"/>
                    <a:pt x="1142" y="910"/>
                    <a:pt x="1142" y="593"/>
                  </a:cubicBezTo>
                  <a:cubicBezTo>
                    <a:pt x="1142" y="276"/>
                    <a:pt x="889" y="1"/>
                    <a:pt x="55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76" name="Google Shape;1576;p33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3728025" y="4629800"/>
            <a:ext cx="1446125" cy="2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7" name="Google Shape;1577;p33"/>
          <p:cNvSpPr/>
          <p:nvPr/>
        </p:nvSpPr>
        <p:spPr>
          <a:xfrm rot="10800000">
            <a:off x="4691875" y="4375275"/>
            <a:ext cx="598200" cy="2562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78" name="Google Shape;1578;p33"/>
          <p:cNvSpPr/>
          <p:nvPr/>
        </p:nvSpPr>
        <p:spPr>
          <a:xfrm rot="10800000">
            <a:off x="2285350" y="4628050"/>
            <a:ext cx="598200" cy="2562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79" name="Google Shape;1579;p33"/>
          <p:cNvSpPr/>
          <p:nvPr/>
        </p:nvSpPr>
        <p:spPr>
          <a:xfrm rot="10800000">
            <a:off x="5535098" y="4888975"/>
            <a:ext cx="1089000" cy="2562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80" name="Google Shape;1580;p33"/>
          <p:cNvSpPr/>
          <p:nvPr/>
        </p:nvSpPr>
        <p:spPr>
          <a:xfrm>
            <a:off x="6487319" y="4375276"/>
            <a:ext cx="1182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81" name="Google Shape;1581;p33"/>
          <p:cNvSpPr/>
          <p:nvPr/>
        </p:nvSpPr>
        <p:spPr>
          <a:xfrm rot="10800000">
            <a:off x="7693106" y="4888980"/>
            <a:ext cx="8370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82" name="Google Shape;1582;p33"/>
          <p:cNvSpPr/>
          <p:nvPr/>
        </p:nvSpPr>
        <p:spPr>
          <a:xfrm rot="10800000">
            <a:off x="6615274" y="4632125"/>
            <a:ext cx="16737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chemeClr val="accent1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83" name="Google Shape;1583;p33"/>
          <p:cNvSpPr/>
          <p:nvPr/>
        </p:nvSpPr>
        <p:spPr>
          <a:xfrm>
            <a:off x="3129744" y="4888976"/>
            <a:ext cx="1182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84" name="Google Shape;1584;p33"/>
          <p:cNvSpPr/>
          <p:nvPr/>
        </p:nvSpPr>
        <p:spPr>
          <a:xfrm rot="10800000">
            <a:off x="3376181" y="4375280"/>
            <a:ext cx="8370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85" name="Google Shape;1585;p33"/>
          <p:cNvSpPr/>
          <p:nvPr/>
        </p:nvSpPr>
        <p:spPr>
          <a:xfrm rot="10800000">
            <a:off x="119392" y="4889925"/>
            <a:ext cx="19380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86" name="Google Shape;1586;p33"/>
          <p:cNvSpPr/>
          <p:nvPr/>
        </p:nvSpPr>
        <p:spPr>
          <a:xfrm>
            <a:off x="730150" y="4632125"/>
            <a:ext cx="12003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87" name="Google Shape;1587;p33"/>
          <p:cNvSpPr/>
          <p:nvPr/>
        </p:nvSpPr>
        <p:spPr>
          <a:xfrm>
            <a:off x="0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88" name="Google Shape;1588;p33"/>
          <p:cNvSpPr/>
          <p:nvPr/>
        </p:nvSpPr>
        <p:spPr>
          <a:xfrm>
            <a:off x="4564476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8233615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A - 1 IMAGE">
  <p:cSld name="MEDIA - 1 IMAGE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0" name="Google Shape;1590;p34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1" name="Google Shape;1591;p34"/>
          <p:cNvSpPr>
            <a:spLocks noGrp="1"/>
          </p:cNvSpPr>
          <p:nvPr>
            <p:ph type="pic" idx="2"/>
          </p:nvPr>
        </p:nvSpPr>
        <p:spPr>
          <a:xfrm>
            <a:off x="2656400" y="4925"/>
            <a:ext cx="6487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92" name="Google Shape;1592;p34"/>
          <p:cNvSpPr txBox="1">
            <a:spLocks noGrp="1"/>
          </p:cNvSpPr>
          <p:nvPr>
            <p:ph type="title"/>
          </p:nvPr>
        </p:nvSpPr>
        <p:spPr>
          <a:xfrm>
            <a:off x="379400" y="349550"/>
            <a:ext cx="19698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593" name="Google Shape;1593;p34"/>
          <p:cNvSpPr txBox="1">
            <a:spLocks noGrp="1"/>
          </p:cNvSpPr>
          <p:nvPr>
            <p:ph type="body" idx="1"/>
          </p:nvPr>
        </p:nvSpPr>
        <p:spPr>
          <a:xfrm>
            <a:off x="379400" y="1180850"/>
            <a:ext cx="1969800" cy="3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6518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A - 8 IMAGE">
  <p:cSld name="MEDIA - 8 IMAGE"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5" name="Google Shape;1595;p35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6" name="Google Shape;1596;p35"/>
          <p:cNvSpPr>
            <a:spLocks noGrp="1"/>
          </p:cNvSpPr>
          <p:nvPr>
            <p:ph type="pic" idx="2"/>
          </p:nvPr>
        </p:nvSpPr>
        <p:spPr>
          <a:xfrm>
            <a:off x="2656400" y="253475"/>
            <a:ext cx="1531200" cy="2297400"/>
          </a:xfrm>
          <a:prstGeom prst="rect">
            <a:avLst/>
          </a:prstGeom>
          <a:noFill/>
          <a:ln>
            <a:noFill/>
          </a:ln>
        </p:spPr>
      </p:sp>
      <p:sp>
        <p:nvSpPr>
          <p:cNvPr id="1597" name="Google Shape;1597;p35"/>
          <p:cNvSpPr>
            <a:spLocks noGrp="1"/>
          </p:cNvSpPr>
          <p:nvPr>
            <p:ph type="pic" idx="3"/>
          </p:nvPr>
        </p:nvSpPr>
        <p:spPr>
          <a:xfrm>
            <a:off x="4238775" y="253475"/>
            <a:ext cx="1531200" cy="2297400"/>
          </a:xfrm>
          <a:prstGeom prst="rect">
            <a:avLst/>
          </a:prstGeom>
          <a:noFill/>
          <a:ln>
            <a:noFill/>
          </a:ln>
        </p:spPr>
      </p:sp>
      <p:sp>
        <p:nvSpPr>
          <p:cNvPr id="1598" name="Google Shape;1598;p35"/>
          <p:cNvSpPr>
            <a:spLocks noGrp="1"/>
          </p:cNvSpPr>
          <p:nvPr>
            <p:ph type="pic" idx="4"/>
          </p:nvPr>
        </p:nvSpPr>
        <p:spPr>
          <a:xfrm>
            <a:off x="5821163" y="253475"/>
            <a:ext cx="1531200" cy="2297400"/>
          </a:xfrm>
          <a:prstGeom prst="rect">
            <a:avLst/>
          </a:prstGeom>
          <a:noFill/>
          <a:ln>
            <a:noFill/>
          </a:ln>
        </p:spPr>
      </p:sp>
      <p:sp>
        <p:nvSpPr>
          <p:cNvPr id="1599" name="Google Shape;1599;p35"/>
          <p:cNvSpPr>
            <a:spLocks noGrp="1"/>
          </p:cNvSpPr>
          <p:nvPr>
            <p:ph type="pic" idx="5"/>
          </p:nvPr>
        </p:nvSpPr>
        <p:spPr>
          <a:xfrm>
            <a:off x="7403563" y="253475"/>
            <a:ext cx="1531200" cy="2297400"/>
          </a:xfrm>
          <a:prstGeom prst="rect">
            <a:avLst/>
          </a:prstGeom>
          <a:noFill/>
          <a:ln>
            <a:noFill/>
          </a:ln>
        </p:spPr>
      </p:sp>
      <p:sp>
        <p:nvSpPr>
          <p:cNvPr id="1600" name="Google Shape;1600;p35"/>
          <p:cNvSpPr>
            <a:spLocks noGrp="1"/>
          </p:cNvSpPr>
          <p:nvPr>
            <p:ph type="pic" idx="6"/>
          </p:nvPr>
        </p:nvSpPr>
        <p:spPr>
          <a:xfrm>
            <a:off x="2656400" y="2592600"/>
            <a:ext cx="1531200" cy="2297400"/>
          </a:xfrm>
          <a:prstGeom prst="rect">
            <a:avLst/>
          </a:prstGeom>
          <a:noFill/>
          <a:ln>
            <a:noFill/>
          </a:ln>
        </p:spPr>
      </p:sp>
      <p:sp>
        <p:nvSpPr>
          <p:cNvPr id="1601" name="Google Shape;1601;p35"/>
          <p:cNvSpPr>
            <a:spLocks noGrp="1"/>
          </p:cNvSpPr>
          <p:nvPr>
            <p:ph type="pic" idx="7"/>
          </p:nvPr>
        </p:nvSpPr>
        <p:spPr>
          <a:xfrm>
            <a:off x="4238775" y="2592600"/>
            <a:ext cx="1531200" cy="2297400"/>
          </a:xfrm>
          <a:prstGeom prst="rect">
            <a:avLst/>
          </a:prstGeom>
          <a:noFill/>
          <a:ln>
            <a:noFill/>
          </a:ln>
        </p:spPr>
      </p:sp>
      <p:sp>
        <p:nvSpPr>
          <p:cNvPr id="1602" name="Google Shape;1602;p35"/>
          <p:cNvSpPr>
            <a:spLocks noGrp="1"/>
          </p:cNvSpPr>
          <p:nvPr>
            <p:ph type="pic" idx="8"/>
          </p:nvPr>
        </p:nvSpPr>
        <p:spPr>
          <a:xfrm>
            <a:off x="5821163" y="2592600"/>
            <a:ext cx="1531200" cy="2297400"/>
          </a:xfrm>
          <a:prstGeom prst="rect">
            <a:avLst/>
          </a:prstGeom>
          <a:noFill/>
          <a:ln>
            <a:noFill/>
          </a:ln>
        </p:spPr>
      </p:sp>
      <p:sp>
        <p:nvSpPr>
          <p:cNvPr id="1603" name="Google Shape;1603;p35"/>
          <p:cNvSpPr>
            <a:spLocks noGrp="1"/>
          </p:cNvSpPr>
          <p:nvPr>
            <p:ph type="pic" idx="9"/>
          </p:nvPr>
        </p:nvSpPr>
        <p:spPr>
          <a:xfrm>
            <a:off x="7403563" y="2592600"/>
            <a:ext cx="1531200" cy="2297400"/>
          </a:xfrm>
          <a:prstGeom prst="rect">
            <a:avLst/>
          </a:prstGeom>
          <a:noFill/>
          <a:ln>
            <a:noFill/>
          </a:ln>
        </p:spPr>
      </p:sp>
      <p:sp>
        <p:nvSpPr>
          <p:cNvPr id="1604" name="Google Shape;1604;p35"/>
          <p:cNvSpPr txBox="1">
            <a:spLocks noGrp="1"/>
          </p:cNvSpPr>
          <p:nvPr>
            <p:ph type="title"/>
          </p:nvPr>
        </p:nvSpPr>
        <p:spPr>
          <a:xfrm>
            <a:off x="379400" y="349550"/>
            <a:ext cx="19698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605" name="Google Shape;1605;p35"/>
          <p:cNvSpPr txBox="1">
            <a:spLocks noGrp="1"/>
          </p:cNvSpPr>
          <p:nvPr>
            <p:ph type="body" idx="1"/>
          </p:nvPr>
        </p:nvSpPr>
        <p:spPr>
          <a:xfrm>
            <a:off x="379400" y="1180850"/>
            <a:ext cx="1969800" cy="3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5877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A - 4 IMAGE">
  <p:cSld name="MEDIA - 4 IMAGE"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" name="Google Shape;1607;p36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p36"/>
          <p:cNvSpPr>
            <a:spLocks noGrp="1"/>
          </p:cNvSpPr>
          <p:nvPr>
            <p:ph type="pic" idx="2"/>
          </p:nvPr>
        </p:nvSpPr>
        <p:spPr>
          <a:xfrm>
            <a:off x="2633875" y="261675"/>
            <a:ext cx="3136500" cy="2285700"/>
          </a:xfrm>
          <a:prstGeom prst="rect">
            <a:avLst/>
          </a:prstGeom>
          <a:noFill/>
          <a:ln>
            <a:noFill/>
          </a:ln>
        </p:spPr>
      </p:sp>
      <p:sp>
        <p:nvSpPr>
          <p:cNvPr id="1609" name="Google Shape;1609;p36"/>
          <p:cNvSpPr>
            <a:spLocks noGrp="1"/>
          </p:cNvSpPr>
          <p:nvPr>
            <p:ph type="pic" idx="3"/>
          </p:nvPr>
        </p:nvSpPr>
        <p:spPr>
          <a:xfrm>
            <a:off x="5820637" y="261675"/>
            <a:ext cx="3136500" cy="2285700"/>
          </a:xfrm>
          <a:prstGeom prst="rect">
            <a:avLst/>
          </a:prstGeom>
          <a:noFill/>
          <a:ln>
            <a:noFill/>
          </a:ln>
        </p:spPr>
      </p:sp>
      <p:sp>
        <p:nvSpPr>
          <p:cNvPr id="1610" name="Google Shape;1610;p36"/>
          <p:cNvSpPr>
            <a:spLocks noGrp="1"/>
          </p:cNvSpPr>
          <p:nvPr>
            <p:ph type="pic" idx="4"/>
          </p:nvPr>
        </p:nvSpPr>
        <p:spPr>
          <a:xfrm>
            <a:off x="2633875" y="2596125"/>
            <a:ext cx="3136500" cy="2285700"/>
          </a:xfrm>
          <a:prstGeom prst="rect">
            <a:avLst/>
          </a:prstGeom>
          <a:noFill/>
          <a:ln>
            <a:noFill/>
          </a:ln>
        </p:spPr>
      </p:sp>
      <p:sp>
        <p:nvSpPr>
          <p:cNvPr id="1611" name="Google Shape;1611;p36"/>
          <p:cNvSpPr>
            <a:spLocks noGrp="1"/>
          </p:cNvSpPr>
          <p:nvPr>
            <p:ph type="pic" idx="5"/>
          </p:nvPr>
        </p:nvSpPr>
        <p:spPr>
          <a:xfrm>
            <a:off x="5820637" y="2596125"/>
            <a:ext cx="3136500" cy="2285700"/>
          </a:xfrm>
          <a:prstGeom prst="rect">
            <a:avLst/>
          </a:prstGeom>
          <a:noFill/>
          <a:ln>
            <a:noFill/>
          </a:ln>
        </p:spPr>
      </p:sp>
      <p:sp>
        <p:nvSpPr>
          <p:cNvPr id="1612" name="Google Shape;1612;p36"/>
          <p:cNvSpPr txBox="1">
            <a:spLocks noGrp="1"/>
          </p:cNvSpPr>
          <p:nvPr>
            <p:ph type="title"/>
          </p:nvPr>
        </p:nvSpPr>
        <p:spPr>
          <a:xfrm>
            <a:off x="379400" y="349550"/>
            <a:ext cx="19698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613" name="Google Shape;1613;p36"/>
          <p:cNvSpPr txBox="1">
            <a:spLocks noGrp="1"/>
          </p:cNvSpPr>
          <p:nvPr>
            <p:ph type="body" idx="1"/>
          </p:nvPr>
        </p:nvSpPr>
        <p:spPr>
          <a:xfrm>
            <a:off x="379400" y="1180850"/>
            <a:ext cx="1969800" cy="3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062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A - 3 IMAGE">
  <p:cSld name="MEDIA - 3 IMAG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5" name="Google Shape;1615;p37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6" name="Google Shape;1616;p37"/>
          <p:cNvSpPr>
            <a:spLocks noGrp="1"/>
          </p:cNvSpPr>
          <p:nvPr>
            <p:ph type="pic" idx="2"/>
          </p:nvPr>
        </p:nvSpPr>
        <p:spPr>
          <a:xfrm>
            <a:off x="6887526" y="316050"/>
            <a:ext cx="2042100" cy="4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1617" name="Google Shape;1617;p37"/>
          <p:cNvSpPr>
            <a:spLocks noGrp="1"/>
          </p:cNvSpPr>
          <p:nvPr>
            <p:ph type="pic" idx="3"/>
          </p:nvPr>
        </p:nvSpPr>
        <p:spPr>
          <a:xfrm>
            <a:off x="4771960" y="316050"/>
            <a:ext cx="2042100" cy="4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1618" name="Google Shape;1618;p37"/>
          <p:cNvSpPr>
            <a:spLocks noGrp="1"/>
          </p:cNvSpPr>
          <p:nvPr>
            <p:ph type="pic" idx="4"/>
          </p:nvPr>
        </p:nvSpPr>
        <p:spPr>
          <a:xfrm>
            <a:off x="2656394" y="316050"/>
            <a:ext cx="2042100" cy="4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1619" name="Google Shape;1619;p37"/>
          <p:cNvSpPr txBox="1">
            <a:spLocks noGrp="1"/>
          </p:cNvSpPr>
          <p:nvPr>
            <p:ph type="title"/>
          </p:nvPr>
        </p:nvSpPr>
        <p:spPr>
          <a:xfrm>
            <a:off x="379400" y="349550"/>
            <a:ext cx="19698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620" name="Google Shape;1620;p37"/>
          <p:cNvSpPr txBox="1">
            <a:spLocks noGrp="1"/>
          </p:cNvSpPr>
          <p:nvPr>
            <p:ph type="body" idx="1"/>
          </p:nvPr>
        </p:nvSpPr>
        <p:spPr>
          <a:xfrm>
            <a:off x="379400" y="1180850"/>
            <a:ext cx="1969800" cy="3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35466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Dark">
  <p:cSld name="Thank You - Dark">
    <p:bg>
      <p:bgPr>
        <a:solidFill>
          <a:schemeClr val="dk1"/>
        </a:solidFill>
        <a:effectLst/>
      </p:bgPr>
    </p:bg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38"/>
          <p:cNvSpPr/>
          <p:nvPr/>
        </p:nvSpPr>
        <p:spPr>
          <a:xfrm rot="10800000">
            <a:off x="5048375" y="545500"/>
            <a:ext cx="1688400" cy="4878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accent1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623" name="Google Shape;1623;p38"/>
          <p:cNvPicPr preferRelativeResize="0"/>
          <p:nvPr/>
        </p:nvPicPr>
        <p:blipFill rotWithShape="1">
          <a:blip r:embed="rId2">
            <a:alphaModFix/>
          </a:blip>
          <a:srcRect l="11925" r="11925"/>
          <a:stretch/>
        </p:blipFill>
        <p:spPr>
          <a:xfrm>
            <a:off x="4318425" y="3592425"/>
            <a:ext cx="217380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4" name="Google Shape;1624;p38"/>
          <p:cNvSpPr/>
          <p:nvPr/>
        </p:nvSpPr>
        <p:spPr>
          <a:xfrm rot="10800000">
            <a:off x="1454425" y="4613700"/>
            <a:ext cx="724200" cy="4878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000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25" name="Google Shape;1625;p38"/>
          <p:cNvSpPr/>
          <p:nvPr/>
        </p:nvSpPr>
        <p:spPr>
          <a:xfrm rot="10800000">
            <a:off x="730225" y="3083550"/>
            <a:ext cx="724200" cy="5103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000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26" name="Google Shape;1626;p38"/>
          <p:cNvSpPr/>
          <p:nvPr/>
        </p:nvSpPr>
        <p:spPr>
          <a:xfrm>
            <a:off x="256500" y="1552075"/>
            <a:ext cx="1428000" cy="501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000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27" name="Google Shape;1627;p38"/>
          <p:cNvSpPr/>
          <p:nvPr/>
        </p:nvSpPr>
        <p:spPr>
          <a:xfrm>
            <a:off x="256500" y="538900"/>
            <a:ext cx="711000" cy="501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23232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28" name="Google Shape;1628;p38"/>
          <p:cNvSpPr/>
          <p:nvPr/>
        </p:nvSpPr>
        <p:spPr>
          <a:xfrm>
            <a:off x="-7950" y="5935"/>
            <a:ext cx="9143959" cy="5131601"/>
          </a:xfrm>
          <a:custGeom>
            <a:avLst/>
            <a:gdLst/>
            <a:ahLst/>
            <a:cxnLst/>
            <a:rect l="l" t="t" r="r" b="b"/>
            <a:pathLst>
              <a:path w="284659" h="159751" extrusionOk="0">
                <a:moveTo>
                  <a:pt x="7329" y="996"/>
                </a:moveTo>
                <a:lnTo>
                  <a:pt x="7329" y="16034"/>
                </a:lnTo>
                <a:lnTo>
                  <a:pt x="5598" y="16034"/>
                </a:lnTo>
                <a:lnTo>
                  <a:pt x="5598" y="9630"/>
                </a:lnTo>
                <a:lnTo>
                  <a:pt x="5076" y="16034"/>
                </a:lnTo>
                <a:lnTo>
                  <a:pt x="3178" y="16034"/>
                </a:lnTo>
                <a:lnTo>
                  <a:pt x="2657" y="9630"/>
                </a:lnTo>
                <a:lnTo>
                  <a:pt x="2657" y="16034"/>
                </a:lnTo>
                <a:lnTo>
                  <a:pt x="925" y="16034"/>
                </a:lnTo>
                <a:lnTo>
                  <a:pt x="925" y="996"/>
                </a:lnTo>
                <a:lnTo>
                  <a:pt x="3700" y="996"/>
                </a:lnTo>
                <a:lnTo>
                  <a:pt x="4127" y="6120"/>
                </a:lnTo>
                <a:lnTo>
                  <a:pt x="4554" y="996"/>
                </a:lnTo>
                <a:close/>
                <a:moveTo>
                  <a:pt x="14777" y="996"/>
                </a:moveTo>
                <a:lnTo>
                  <a:pt x="14777" y="16034"/>
                </a:lnTo>
                <a:lnTo>
                  <a:pt x="13046" y="16034"/>
                </a:lnTo>
                <a:lnTo>
                  <a:pt x="13046" y="9630"/>
                </a:lnTo>
                <a:lnTo>
                  <a:pt x="12524" y="16034"/>
                </a:lnTo>
                <a:lnTo>
                  <a:pt x="10603" y="16034"/>
                </a:lnTo>
                <a:lnTo>
                  <a:pt x="10081" y="9630"/>
                </a:lnTo>
                <a:lnTo>
                  <a:pt x="10081" y="16034"/>
                </a:lnTo>
                <a:lnTo>
                  <a:pt x="8349" y="16034"/>
                </a:lnTo>
                <a:lnTo>
                  <a:pt x="8349" y="996"/>
                </a:lnTo>
                <a:lnTo>
                  <a:pt x="11148" y="996"/>
                </a:lnTo>
                <a:lnTo>
                  <a:pt x="11575" y="6120"/>
                </a:lnTo>
                <a:lnTo>
                  <a:pt x="11978" y="996"/>
                </a:lnTo>
                <a:close/>
                <a:moveTo>
                  <a:pt x="22249" y="996"/>
                </a:moveTo>
                <a:lnTo>
                  <a:pt x="22249" y="16034"/>
                </a:lnTo>
                <a:lnTo>
                  <a:pt x="20517" y="16034"/>
                </a:lnTo>
                <a:lnTo>
                  <a:pt x="20517" y="9630"/>
                </a:lnTo>
                <a:lnTo>
                  <a:pt x="19996" y="16034"/>
                </a:lnTo>
                <a:lnTo>
                  <a:pt x="18074" y="16034"/>
                </a:lnTo>
                <a:lnTo>
                  <a:pt x="17553" y="9630"/>
                </a:lnTo>
                <a:lnTo>
                  <a:pt x="17553" y="16034"/>
                </a:lnTo>
                <a:lnTo>
                  <a:pt x="15821" y="16034"/>
                </a:lnTo>
                <a:lnTo>
                  <a:pt x="15821" y="996"/>
                </a:lnTo>
                <a:lnTo>
                  <a:pt x="18620" y="996"/>
                </a:lnTo>
                <a:lnTo>
                  <a:pt x="19047" y="6120"/>
                </a:lnTo>
                <a:lnTo>
                  <a:pt x="19450" y="996"/>
                </a:lnTo>
                <a:close/>
                <a:moveTo>
                  <a:pt x="29721" y="996"/>
                </a:moveTo>
                <a:lnTo>
                  <a:pt x="29721" y="16034"/>
                </a:lnTo>
                <a:lnTo>
                  <a:pt x="27989" y="16034"/>
                </a:lnTo>
                <a:lnTo>
                  <a:pt x="27989" y="9630"/>
                </a:lnTo>
                <a:lnTo>
                  <a:pt x="27467" y="16034"/>
                </a:lnTo>
                <a:lnTo>
                  <a:pt x="25546" y="16034"/>
                </a:lnTo>
                <a:lnTo>
                  <a:pt x="25024" y="9630"/>
                </a:lnTo>
                <a:lnTo>
                  <a:pt x="25024" y="16034"/>
                </a:lnTo>
                <a:lnTo>
                  <a:pt x="23293" y="16034"/>
                </a:lnTo>
                <a:lnTo>
                  <a:pt x="23293" y="996"/>
                </a:lnTo>
                <a:lnTo>
                  <a:pt x="26092" y="996"/>
                </a:lnTo>
                <a:lnTo>
                  <a:pt x="26519" y="6120"/>
                </a:lnTo>
                <a:lnTo>
                  <a:pt x="26922" y="996"/>
                </a:lnTo>
                <a:close/>
                <a:moveTo>
                  <a:pt x="37192" y="996"/>
                </a:moveTo>
                <a:lnTo>
                  <a:pt x="37192" y="16034"/>
                </a:lnTo>
                <a:lnTo>
                  <a:pt x="35461" y="16034"/>
                </a:lnTo>
                <a:lnTo>
                  <a:pt x="35461" y="9630"/>
                </a:lnTo>
                <a:lnTo>
                  <a:pt x="34939" y="16034"/>
                </a:lnTo>
                <a:lnTo>
                  <a:pt x="33018" y="16034"/>
                </a:lnTo>
                <a:lnTo>
                  <a:pt x="32496" y="9630"/>
                </a:lnTo>
                <a:lnTo>
                  <a:pt x="32496" y="16034"/>
                </a:lnTo>
                <a:lnTo>
                  <a:pt x="30764" y="16034"/>
                </a:lnTo>
                <a:lnTo>
                  <a:pt x="30764" y="996"/>
                </a:lnTo>
                <a:lnTo>
                  <a:pt x="33563" y="996"/>
                </a:lnTo>
                <a:lnTo>
                  <a:pt x="33990" y="6120"/>
                </a:lnTo>
                <a:lnTo>
                  <a:pt x="34393" y="996"/>
                </a:lnTo>
                <a:close/>
                <a:moveTo>
                  <a:pt x="44664" y="996"/>
                </a:moveTo>
                <a:lnTo>
                  <a:pt x="44664" y="16034"/>
                </a:lnTo>
                <a:lnTo>
                  <a:pt x="42932" y="16034"/>
                </a:lnTo>
                <a:lnTo>
                  <a:pt x="42932" y="9630"/>
                </a:lnTo>
                <a:lnTo>
                  <a:pt x="42411" y="16034"/>
                </a:lnTo>
                <a:lnTo>
                  <a:pt x="40489" y="16034"/>
                </a:lnTo>
                <a:lnTo>
                  <a:pt x="39968" y="9630"/>
                </a:lnTo>
                <a:lnTo>
                  <a:pt x="39968" y="16034"/>
                </a:lnTo>
                <a:lnTo>
                  <a:pt x="38236" y="16034"/>
                </a:lnTo>
                <a:lnTo>
                  <a:pt x="38236" y="996"/>
                </a:lnTo>
                <a:lnTo>
                  <a:pt x="41035" y="996"/>
                </a:lnTo>
                <a:lnTo>
                  <a:pt x="41462" y="6120"/>
                </a:lnTo>
                <a:lnTo>
                  <a:pt x="41865" y="996"/>
                </a:lnTo>
                <a:close/>
                <a:moveTo>
                  <a:pt x="52136" y="996"/>
                </a:moveTo>
                <a:lnTo>
                  <a:pt x="52136" y="16034"/>
                </a:lnTo>
                <a:lnTo>
                  <a:pt x="50404" y="16034"/>
                </a:lnTo>
                <a:lnTo>
                  <a:pt x="50404" y="9630"/>
                </a:lnTo>
                <a:lnTo>
                  <a:pt x="49882" y="16034"/>
                </a:lnTo>
                <a:lnTo>
                  <a:pt x="47961" y="16034"/>
                </a:lnTo>
                <a:lnTo>
                  <a:pt x="47439" y="9630"/>
                </a:lnTo>
                <a:lnTo>
                  <a:pt x="47439" y="16034"/>
                </a:lnTo>
                <a:lnTo>
                  <a:pt x="45708" y="16034"/>
                </a:lnTo>
                <a:lnTo>
                  <a:pt x="45708" y="996"/>
                </a:lnTo>
                <a:lnTo>
                  <a:pt x="48507" y="996"/>
                </a:lnTo>
                <a:lnTo>
                  <a:pt x="48934" y="6120"/>
                </a:lnTo>
                <a:lnTo>
                  <a:pt x="49337" y="996"/>
                </a:lnTo>
                <a:close/>
                <a:moveTo>
                  <a:pt x="59607" y="996"/>
                </a:moveTo>
                <a:lnTo>
                  <a:pt x="59607" y="16034"/>
                </a:lnTo>
                <a:lnTo>
                  <a:pt x="57876" y="16034"/>
                </a:lnTo>
                <a:lnTo>
                  <a:pt x="57876" y="9630"/>
                </a:lnTo>
                <a:lnTo>
                  <a:pt x="57354" y="16034"/>
                </a:lnTo>
                <a:lnTo>
                  <a:pt x="55433" y="16034"/>
                </a:lnTo>
                <a:lnTo>
                  <a:pt x="54911" y="9630"/>
                </a:lnTo>
                <a:lnTo>
                  <a:pt x="54911" y="16034"/>
                </a:lnTo>
                <a:lnTo>
                  <a:pt x="53179" y="16034"/>
                </a:lnTo>
                <a:lnTo>
                  <a:pt x="53179" y="996"/>
                </a:lnTo>
                <a:lnTo>
                  <a:pt x="55978" y="996"/>
                </a:lnTo>
                <a:lnTo>
                  <a:pt x="56405" y="6120"/>
                </a:lnTo>
                <a:lnTo>
                  <a:pt x="56808" y="996"/>
                </a:lnTo>
                <a:close/>
                <a:moveTo>
                  <a:pt x="67079" y="996"/>
                </a:moveTo>
                <a:lnTo>
                  <a:pt x="67079" y="16034"/>
                </a:lnTo>
                <a:lnTo>
                  <a:pt x="65347" y="16034"/>
                </a:lnTo>
                <a:lnTo>
                  <a:pt x="65347" y="9630"/>
                </a:lnTo>
                <a:lnTo>
                  <a:pt x="64826" y="16034"/>
                </a:lnTo>
                <a:lnTo>
                  <a:pt x="62904" y="16034"/>
                </a:lnTo>
                <a:lnTo>
                  <a:pt x="62383" y="9630"/>
                </a:lnTo>
                <a:lnTo>
                  <a:pt x="62383" y="16034"/>
                </a:lnTo>
                <a:lnTo>
                  <a:pt x="60651" y="16034"/>
                </a:lnTo>
                <a:lnTo>
                  <a:pt x="60651" y="996"/>
                </a:lnTo>
                <a:lnTo>
                  <a:pt x="63450" y="996"/>
                </a:lnTo>
                <a:lnTo>
                  <a:pt x="63877" y="6120"/>
                </a:lnTo>
                <a:lnTo>
                  <a:pt x="64280" y="996"/>
                </a:lnTo>
                <a:close/>
                <a:moveTo>
                  <a:pt x="74551" y="996"/>
                </a:moveTo>
                <a:lnTo>
                  <a:pt x="74551" y="16034"/>
                </a:lnTo>
                <a:lnTo>
                  <a:pt x="72819" y="16034"/>
                </a:lnTo>
                <a:lnTo>
                  <a:pt x="72819" y="9630"/>
                </a:lnTo>
                <a:lnTo>
                  <a:pt x="72297" y="16034"/>
                </a:lnTo>
                <a:lnTo>
                  <a:pt x="70376" y="16034"/>
                </a:lnTo>
                <a:lnTo>
                  <a:pt x="69854" y="9630"/>
                </a:lnTo>
                <a:lnTo>
                  <a:pt x="69854" y="16034"/>
                </a:lnTo>
                <a:lnTo>
                  <a:pt x="68123" y="16034"/>
                </a:lnTo>
                <a:lnTo>
                  <a:pt x="68123" y="996"/>
                </a:lnTo>
                <a:lnTo>
                  <a:pt x="70922" y="996"/>
                </a:lnTo>
                <a:lnTo>
                  <a:pt x="71349" y="6120"/>
                </a:lnTo>
                <a:lnTo>
                  <a:pt x="71752" y="996"/>
                </a:lnTo>
                <a:close/>
                <a:moveTo>
                  <a:pt x="82022" y="996"/>
                </a:moveTo>
                <a:lnTo>
                  <a:pt x="82022" y="16034"/>
                </a:lnTo>
                <a:lnTo>
                  <a:pt x="80291" y="16034"/>
                </a:lnTo>
                <a:lnTo>
                  <a:pt x="80291" y="9630"/>
                </a:lnTo>
                <a:lnTo>
                  <a:pt x="79769" y="16034"/>
                </a:lnTo>
                <a:lnTo>
                  <a:pt x="77848" y="16034"/>
                </a:lnTo>
                <a:lnTo>
                  <a:pt x="77326" y="9630"/>
                </a:lnTo>
                <a:lnTo>
                  <a:pt x="77326" y="16034"/>
                </a:lnTo>
                <a:lnTo>
                  <a:pt x="75594" y="16034"/>
                </a:lnTo>
                <a:lnTo>
                  <a:pt x="75594" y="996"/>
                </a:lnTo>
                <a:lnTo>
                  <a:pt x="78393" y="996"/>
                </a:lnTo>
                <a:lnTo>
                  <a:pt x="78820" y="6120"/>
                </a:lnTo>
                <a:lnTo>
                  <a:pt x="79223" y="996"/>
                </a:lnTo>
                <a:close/>
                <a:moveTo>
                  <a:pt x="89494" y="996"/>
                </a:moveTo>
                <a:lnTo>
                  <a:pt x="89494" y="16034"/>
                </a:lnTo>
                <a:lnTo>
                  <a:pt x="87763" y="16034"/>
                </a:lnTo>
                <a:lnTo>
                  <a:pt x="87763" y="9630"/>
                </a:lnTo>
                <a:lnTo>
                  <a:pt x="87241" y="16034"/>
                </a:lnTo>
                <a:lnTo>
                  <a:pt x="85319" y="16034"/>
                </a:lnTo>
                <a:lnTo>
                  <a:pt x="84798" y="9630"/>
                </a:lnTo>
                <a:lnTo>
                  <a:pt x="84798" y="16034"/>
                </a:lnTo>
                <a:lnTo>
                  <a:pt x="83066" y="16034"/>
                </a:lnTo>
                <a:lnTo>
                  <a:pt x="83066" y="996"/>
                </a:lnTo>
                <a:lnTo>
                  <a:pt x="85865" y="996"/>
                </a:lnTo>
                <a:lnTo>
                  <a:pt x="86292" y="6120"/>
                </a:lnTo>
                <a:lnTo>
                  <a:pt x="86695" y="996"/>
                </a:lnTo>
                <a:close/>
                <a:moveTo>
                  <a:pt x="96966" y="996"/>
                </a:moveTo>
                <a:lnTo>
                  <a:pt x="96966" y="16034"/>
                </a:lnTo>
                <a:lnTo>
                  <a:pt x="95234" y="16034"/>
                </a:lnTo>
                <a:lnTo>
                  <a:pt x="95234" y="9630"/>
                </a:lnTo>
                <a:lnTo>
                  <a:pt x="94712" y="16034"/>
                </a:lnTo>
                <a:lnTo>
                  <a:pt x="92791" y="16034"/>
                </a:lnTo>
                <a:lnTo>
                  <a:pt x="92269" y="9630"/>
                </a:lnTo>
                <a:lnTo>
                  <a:pt x="92269" y="16034"/>
                </a:lnTo>
                <a:lnTo>
                  <a:pt x="90538" y="16034"/>
                </a:lnTo>
                <a:lnTo>
                  <a:pt x="90538" y="996"/>
                </a:lnTo>
                <a:lnTo>
                  <a:pt x="93337" y="996"/>
                </a:lnTo>
                <a:lnTo>
                  <a:pt x="93764" y="6120"/>
                </a:lnTo>
                <a:lnTo>
                  <a:pt x="94167" y="996"/>
                </a:lnTo>
                <a:close/>
                <a:moveTo>
                  <a:pt x="104437" y="996"/>
                </a:moveTo>
                <a:lnTo>
                  <a:pt x="104437" y="16034"/>
                </a:lnTo>
                <a:lnTo>
                  <a:pt x="102706" y="16034"/>
                </a:lnTo>
                <a:lnTo>
                  <a:pt x="102706" y="9630"/>
                </a:lnTo>
                <a:lnTo>
                  <a:pt x="102184" y="16034"/>
                </a:lnTo>
                <a:lnTo>
                  <a:pt x="100263" y="16034"/>
                </a:lnTo>
                <a:lnTo>
                  <a:pt x="99741" y="9630"/>
                </a:lnTo>
                <a:lnTo>
                  <a:pt x="99741" y="16034"/>
                </a:lnTo>
                <a:lnTo>
                  <a:pt x="98009" y="16034"/>
                </a:lnTo>
                <a:lnTo>
                  <a:pt x="98009" y="996"/>
                </a:lnTo>
                <a:lnTo>
                  <a:pt x="100808" y="996"/>
                </a:lnTo>
                <a:lnTo>
                  <a:pt x="101235" y="6120"/>
                </a:lnTo>
                <a:lnTo>
                  <a:pt x="101638" y="996"/>
                </a:lnTo>
                <a:close/>
                <a:moveTo>
                  <a:pt x="111909" y="996"/>
                </a:moveTo>
                <a:lnTo>
                  <a:pt x="111909" y="16034"/>
                </a:lnTo>
                <a:lnTo>
                  <a:pt x="110178" y="16034"/>
                </a:lnTo>
                <a:lnTo>
                  <a:pt x="110178" y="9630"/>
                </a:lnTo>
                <a:lnTo>
                  <a:pt x="109656" y="16034"/>
                </a:lnTo>
                <a:lnTo>
                  <a:pt x="107734" y="16034"/>
                </a:lnTo>
                <a:lnTo>
                  <a:pt x="107213" y="9630"/>
                </a:lnTo>
                <a:lnTo>
                  <a:pt x="107213" y="16034"/>
                </a:lnTo>
                <a:lnTo>
                  <a:pt x="105481" y="16034"/>
                </a:lnTo>
                <a:lnTo>
                  <a:pt x="105481" y="996"/>
                </a:lnTo>
                <a:lnTo>
                  <a:pt x="108280" y="996"/>
                </a:lnTo>
                <a:lnTo>
                  <a:pt x="108707" y="6120"/>
                </a:lnTo>
                <a:lnTo>
                  <a:pt x="109110" y="996"/>
                </a:lnTo>
                <a:close/>
                <a:moveTo>
                  <a:pt x="119381" y="996"/>
                </a:moveTo>
                <a:lnTo>
                  <a:pt x="119381" y="16034"/>
                </a:lnTo>
                <a:lnTo>
                  <a:pt x="117649" y="16034"/>
                </a:lnTo>
                <a:lnTo>
                  <a:pt x="117649" y="9630"/>
                </a:lnTo>
                <a:lnTo>
                  <a:pt x="117127" y="16034"/>
                </a:lnTo>
                <a:lnTo>
                  <a:pt x="115206" y="16034"/>
                </a:lnTo>
                <a:lnTo>
                  <a:pt x="114684" y="9630"/>
                </a:lnTo>
                <a:lnTo>
                  <a:pt x="114684" y="16034"/>
                </a:lnTo>
                <a:lnTo>
                  <a:pt x="112953" y="16034"/>
                </a:lnTo>
                <a:lnTo>
                  <a:pt x="112953" y="996"/>
                </a:lnTo>
                <a:lnTo>
                  <a:pt x="115752" y="996"/>
                </a:lnTo>
                <a:lnTo>
                  <a:pt x="116179" y="6120"/>
                </a:lnTo>
                <a:lnTo>
                  <a:pt x="116582" y="996"/>
                </a:lnTo>
                <a:close/>
                <a:moveTo>
                  <a:pt x="126852" y="996"/>
                </a:moveTo>
                <a:lnTo>
                  <a:pt x="126852" y="16034"/>
                </a:lnTo>
                <a:lnTo>
                  <a:pt x="125121" y="16034"/>
                </a:lnTo>
                <a:lnTo>
                  <a:pt x="125121" y="9630"/>
                </a:lnTo>
                <a:lnTo>
                  <a:pt x="124599" y="16034"/>
                </a:lnTo>
                <a:lnTo>
                  <a:pt x="122678" y="16034"/>
                </a:lnTo>
                <a:lnTo>
                  <a:pt x="122156" y="9630"/>
                </a:lnTo>
                <a:lnTo>
                  <a:pt x="122156" y="16034"/>
                </a:lnTo>
                <a:lnTo>
                  <a:pt x="120424" y="16034"/>
                </a:lnTo>
                <a:lnTo>
                  <a:pt x="120424" y="996"/>
                </a:lnTo>
                <a:lnTo>
                  <a:pt x="123223" y="996"/>
                </a:lnTo>
                <a:lnTo>
                  <a:pt x="123650" y="6120"/>
                </a:lnTo>
                <a:lnTo>
                  <a:pt x="124054" y="996"/>
                </a:lnTo>
                <a:close/>
                <a:moveTo>
                  <a:pt x="134324" y="996"/>
                </a:moveTo>
                <a:lnTo>
                  <a:pt x="134324" y="16034"/>
                </a:lnTo>
                <a:lnTo>
                  <a:pt x="132593" y="16034"/>
                </a:lnTo>
                <a:lnTo>
                  <a:pt x="132593" y="9630"/>
                </a:lnTo>
                <a:lnTo>
                  <a:pt x="132071" y="16034"/>
                </a:lnTo>
                <a:lnTo>
                  <a:pt x="130149" y="16034"/>
                </a:lnTo>
                <a:lnTo>
                  <a:pt x="129628" y="9630"/>
                </a:lnTo>
                <a:lnTo>
                  <a:pt x="129628" y="16034"/>
                </a:lnTo>
                <a:lnTo>
                  <a:pt x="127896" y="16034"/>
                </a:lnTo>
                <a:lnTo>
                  <a:pt x="127896" y="996"/>
                </a:lnTo>
                <a:lnTo>
                  <a:pt x="130695" y="996"/>
                </a:lnTo>
                <a:lnTo>
                  <a:pt x="131122" y="6120"/>
                </a:lnTo>
                <a:lnTo>
                  <a:pt x="131525" y="996"/>
                </a:lnTo>
                <a:close/>
                <a:moveTo>
                  <a:pt x="141796" y="996"/>
                </a:moveTo>
                <a:lnTo>
                  <a:pt x="141796" y="16034"/>
                </a:lnTo>
                <a:lnTo>
                  <a:pt x="140064" y="16034"/>
                </a:lnTo>
                <a:lnTo>
                  <a:pt x="140064" y="9630"/>
                </a:lnTo>
                <a:lnTo>
                  <a:pt x="139542" y="16034"/>
                </a:lnTo>
                <a:lnTo>
                  <a:pt x="137621" y="16034"/>
                </a:lnTo>
                <a:lnTo>
                  <a:pt x="137099" y="9630"/>
                </a:lnTo>
                <a:lnTo>
                  <a:pt x="137099" y="16034"/>
                </a:lnTo>
                <a:lnTo>
                  <a:pt x="135368" y="16034"/>
                </a:lnTo>
                <a:lnTo>
                  <a:pt x="135368" y="996"/>
                </a:lnTo>
                <a:lnTo>
                  <a:pt x="138167" y="996"/>
                </a:lnTo>
                <a:lnTo>
                  <a:pt x="138594" y="6120"/>
                </a:lnTo>
                <a:lnTo>
                  <a:pt x="138997" y="996"/>
                </a:lnTo>
                <a:close/>
                <a:moveTo>
                  <a:pt x="149267" y="996"/>
                </a:moveTo>
                <a:lnTo>
                  <a:pt x="149267" y="16034"/>
                </a:lnTo>
                <a:lnTo>
                  <a:pt x="147536" y="16034"/>
                </a:lnTo>
                <a:lnTo>
                  <a:pt x="147536" y="9630"/>
                </a:lnTo>
                <a:lnTo>
                  <a:pt x="147014" y="16034"/>
                </a:lnTo>
                <a:lnTo>
                  <a:pt x="145093" y="16034"/>
                </a:lnTo>
                <a:lnTo>
                  <a:pt x="144571" y="9630"/>
                </a:lnTo>
                <a:lnTo>
                  <a:pt x="144571" y="16034"/>
                </a:lnTo>
                <a:lnTo>
                  <a:pt x="142839" y="16034"/>
                </a:lnTo>
                <a:lnTo>
                  <a:pt x="142839" y="996"/>
                </a:lnTo>
                <a:lnTo>
                  <a:pt x="145638" y="996"/>
                </a:lnTo>
                <a:lnTo>
                  <a:pt x="146065" y="6120"/>
                </a:lnTo>
                <a:lnTo>
                  <a:pt x="146469" y="996"/>
                </a:lnTo>
                <a:close/>
                <a:moveTo>
                  <a:pt x="156739" y="996"/>
                </a:moveTo>
                <a:lnTo>
                  <a:pt x="156739" y="16034"/>
                </a:lnTo>
                <a:lnTo>
                  <a:pt x="155008" y="16034"/>
                </a:lnTo>
                <a:lnTo>
                  <a:pt x="155008" y="9630"/>
                </a:lnTo>
                <a:lnTo>
                  <a:pt x="154486" y="16034"/>
                </a:lnTo>
                <a:lnTo>
                  <a:pt x="152564" y="16034"/>
                </a:lnTo>
                <a:lnTo>
                  <a:pt x="152043" y="9630"/>
                </a:lnTo>
                <a:lnTo>
                  <a:pt x="152043" y="16034"/>
                </a:lnTo>
                <a:lnTo>
                  <a:pt x="150311" y="16034"/>
                </a:lnTo>
                <a:lnTo>
                  <a:pt x="150311" y="996"/>
                </a:lnTo>
                <a:lnTo>
                  <a:pt x="153110" y="996"/>
                </a:lnTo>
                <a:lnTo>
                  <a:pt x="153537" y="6120"/>
                </a:lnTo>
                <a:lnTo>
                  <a:pt x="153940" y="996"/>
                </a:lnTo>
                <a:close/>
                <a:moveTo>
                  <a:pt x="164211" y="996"/>
                </a:moveTo>
                <a:lnTo>
                  <a:pt x="164211" y="16034"/>
                </a:lnTo>
                <a:lnTo>
                  <a:pt x="162479" y="16034"/>
                </a:lnTo>
                <a:lnTo>
                  <a:pt x="162479" y="9630"/>
                </a:lnTo>
                <a:lnTo>
                  <a:pt x="161957" y="16034"/>
                </a:lnTo>
                <a:lnTo>
                  <a:pt x="160036" y="16034"/>
                </a:lnTo>
                <a:lnTo>
                  <a:pt x="159514" y="9630"/>
                </a:lnTo>
                <a:lnTo>
                  <a:pt x="159514" y="16034"/>
                </a:lnTo>
                <a:lnTo>
                  <a:pt x="157783" y="16034"/>
                </a:lnTo>
                <a:lnTo>
                  <a:pt x="157783" y="996"/>
                </a:lnTo>
                <a:lnTo>
                  <a:pt x="160582" y="996"/>
                </a:lnTo>
                <a:lnTo>
                  <a:pt x="161009" y="6120"/>
                </a:lnTo>
                <a:lnTo>
                  <a:pt x="161412" y="996"/>
                </a:lnTo>
                <a:close/>
                <a:moveTo>
                  <a:pt x="171682" y="996"/>
                </a:moveTo>
                <a:lnTo>
                  <a:pt x="171682" y="16034"/>
                </a:lnTo>
                <a:lnTo>
                  <a:pt x="169951" y="16034"/>
                </a:lnTo>
                <a:lnTo>
                  <a:pt x="169951" y="9630"/>
                </a:lnTo>
                <a:lnTo>
                  <a:pt x="169429" y="16034"/>
                </a:lnTo>
                <a:lnTo>
                  <a:pt x="167508" y="16034"/>
                </a:lnTo>
                <a:lnTo>
                  <a:pt x="166986" y="9630"/>
                </a:lnTo>
                <a:lnTo>
                  <a:pt x="166986" y="16034"/>
                </a:lnTo>
                <a:lnTo>
                  <a:pt x="165254" y="16034"/>
                </a:lnTo>
                <a:lnTo>
                  <a:pt x="165254" y="996"/>
                </a:lnTo>
                <a:lnTo>
                  <a:pt x="168053" y="996"/>
                </a:lnTo>
                <a:lnTo>
                  <a:pt x="168480" y="6120"/>
                </a:lnTo>
                <a:lnTo>
                  <a:pt x="168884" y="996"/>
                </a:lnTo>
                <a:close/>
                <a:moveTo>
                  <a:pt x="179154" y="996"/>
                </a:moveTo>
                <a:lnTo>
                  <a:pt x="179154" y="16034"/>
                </a:lnTo>
                <a:lnTo>
                  <a:pt x="177423" y="16034"/>
                </a:lnTo>
                <a:lnTo>
                  <a:pt x="177423" y="9630"/>
                </a:lnTo>
                <a:lnTo>
                  <a:pt x="176901" y="16034"/>
                </a:lnTo>
                <a:lnTo>
                  <a:pt x="174979" y="16034"/>
                </a:lnTo>
                <a:lnTo>
                  <a:pt x="174458" y="9630"/>
                </a:lnTo>
                <a:lnTo>
                  <a:pt x="174458" y="16034"/>
                </a:lnTo>
                <a:lnTo>
                  <a:pt x="172726" y="16034"/>
                </a:lnTo>
                <a:lnTo>
                  <a:pt x="172726" y="996"/>
                </a:lnTo>
                <a:lnTo>
                  <a:pt x="175525" y="996"/>
                </a:lnTo>
                <a:lnTo>
                  <a:pt x="175952" y="6120"/>
                </a:lnTo>
                <a:lnTo>
                  <a:pt x="176355" y="996"/>
                </a:lnTo>
                <a:close/>
                <a:moveTo>
                  <a:pt x="186626" y="996"/>
                </a:moveTo>
                <a:lnTo>
                  <a:pt x="186626" y="16034"/>
                </a:lnTo>
                <a:lnTo>
                  <a:pt x="184894" y="16034"/>
                </a:lnTo>
                <a:lnTo>
                  <a:pt x="184894" y="9630"/>
                </a:lnTo>
                <a:lnTo>
                  <a:pt x="184372" y="16034"/>
                </a:lnTo>
                <a:lnTo>
                  <a:pt x="182451" y="16034"/>
                </a:lnTo>
                <a:lnTo>
                  <a:pt x="181929" y="9630"/>
                </a:lnTo>
                <a:lnTo>
                  <a:pt x="181929" y="16034"/>
                </a:lnTo>
                <a:lnTo>
                  <a:pt x="180198" y="16034"/>
                </a:lnTo>
                <a:lnTo>
                  <a:pt x="180198" y="996"/>
                </a:lnTo>
                <a:lnTo>
                  <a:pt x="182997" y="996"/>
                </a:lnTo>
                <a:lnTo>
                  <a:pt x="183424" y="6120"/>
                </a:lnTo>
                <a:lnTo>
                  <a:pt x="183827" y="996"/>
                </a:lnTo>
                <a:close/>
                <a:moveTo>
                  <a:pt x="194097" y="996"/>
                </a:moveTo>
                <a:lnTo>
                  <a:pt x="194097" y="16034"/>
                </a:lnTo>
                <a:lnTo>
                  <a:pt x="192366" y="16034"/>
                </a:lnTo>
                <a:lnTo>
                  <a:pt x="192366" y="9630"/>
                </a:lnTo>
                <a:lnTo>
                  <a:pt x="191844" y="16034"/>
                </a:lnTo>
                <a:lnTo>
                  <a:pt x="189923" y="16034"/>
                </a:lnTo>
                <a:lnTo>
                  <a:pt x="189401" y="9630"/>
                </a:lnTo>
                <a:lnTo>
                  <a:pt x="189401" y="16034"/>
                </a:lnTo>
                <a:lnTo>
                  <a:pt x="187669" y="16034"/>
                </a:lnTo>
                <a:lnTo>
                  <a:pt x="187669" y="996"/>
                </a:lnTo>
                <a:lnTo>
                  <a:pt x="190468" y="996"/>
                </a:lnTo>
                <a:lnTo>
                  <a:pt x="190895" y="6120"/>
                </a:lnTo>
                <a:lnTo>
                  <a:pt x="191299" y="996"/>
                </a:lnTo>
                <a:close/>
                <a:moveTo>
                  <a:pt x="201569" y="996"/>
                </a:moveTo>
                <a:lnTo>
                  <a:pt x="201569" y="16034"/>
                </a:lnTo>
                <a:lnTo>
                  <a:pt x="199838" y="16034"/>
                </a:lnTo>
                <a:lnTo>
                  <a:pt x="199838" y="9630"/>
                </a:lnTo>
                <a:lnTo>
                  <a:pt x="199316" y="16034"/>
                </a:lnTo>
                <a:lnTo>
                  <a:pt x="197395" y="16034"/>
                </a:lnTo>
                <a:lnTo>
                  <a:pt x="196873" y="9630"/>
                </a:lnTo>
                <a:lnTo>
                  <a:pt x="196873" y="16034"/>
                </a:lnTo>
                <a:lnTo>
                  <a:pt x="195141" y="16034"/>
                </a:lnTo>
                <a:lnTo>
                  <a:pt x="195141" y="996"/>
                </a:lnTo>
                <a:lnTo>
                  <a:pt x="197940" y="996"/>
                </a:lnTo>
                <a:lnTo>
                  <a:pt x="198367" y="6120"/>
                </a:lnTo>
                <a:lnTo>
                  <a:pt x="198770" y="996"/>
                </a:lnTo>
                <a:close/>
                <a:moveTo>
                  <a:pt x="209041" y="996"/>
                </a:moveTo>
                <a:lnTo>
                  <a:pt x="209041" y="16034"/>
                </a:lnTo>
                <a:lnTo>
                  <a:pt x="207309" y="16034"/>
                </a:lnTo>
                <a:lnTo>
                  <a:pt x="207309" y="9630"/>
                </a:lnTo>
                <a:lnTo>
                  <a:pt x="206787" y="16034"/>
                </a:lnTo>
                <a:lnTo>
                  <a:pt x="204866" y="16034"/>
                </a:lnTo>
                <a:lnTo>
                  <a:pt x="204344" y="9630"/>
                </a:lnTo>
                <a:lnTo>
                  <a:pt x="204344" y="16034"/>
                </a:lnTo>
                <a:lnTo>
                  <a:pt x="202613" y="16034"/>
                </a:lnTo>
                <a:lnTo>
                  <a:pt x="202613" y="996"/>
                </a:lnTo>
                <a:lnTo>
                  <a:pt x="205412" y="996"/>
                </a:lnTo>
                <a:lnTo>
                  <a:pt x="205839" y="6120"/>
                </a:lnTo>
                <a:lnTo>
                  <a:pt x="206242" y="996"/>
                </a:lnTo>
                <a:close/>
                <a:moveTo>
                  <a:pt x="216513" y="996"/>
                </a:moveTo>
                <a:lnTo>
                  <a:pt x="216513" y="16034"/>
                </a:lnTo>
                <a:lnTo>
                  <a:pt x="214781" y="16034"/>
                </a:lnTo>
                <a:lnTo>
                  <a:pt x="214781" y="9630"/>
                </a:lnTo>
                <a:lnTo>
                  <a:pt x="214259" y="16034"/>
                </a:lnTo>
                <a:lnTo>
                  <a:pt x="212338" y="16034"/>
                </a:lnTo>
                <a:lnTo>
                  <a:pt x="211816" y="9630"/>
                </a:lnTo>
                <a:lnTo>
                  <a:pt x="211816" y="16034"/>
                </a:lnTo>
                <a:lnTo>
                  <a:pt x="210084" y="16034"/>
                </a:lnTo>
                <a:lnTo>
                  <a:pt x="210084" y="996"/>
                </a:lnTo>
                <a:lnTo>
                  <a:pt x="212883" y="996"/>
                </a:lnTo>
                <a:lnTo>
                  <a:pt x="213310" y="6120"/>
                </a:lnTo>
                <a:lnTo>
                  <a:pt x="213714" y="996"/>
                </a:lnTo>
                <a:close/>
                <a:moveTo>
                  <a:pt x="223984" y="996"/>
                </a:moveTo>
                <a:lnTo>
                  <a:pt x="223984" y="16034"/>
                </a:lnTo>
                <a:lnTo>
                  <a:pt x="222253" y="16034"/>
                </a:lnTo>
                <a:lnTo>
                  <a:pt x="222253" y="9630"/>
                </a:lnTo>
                <a:lnTo>
                  <a:pt x="221731" y="16034"/>
                </a:lnTo>
                <a:lnTo>
                  <a:pt x="219810" y="16034"/>
                </a:lnTo>
                <a:lnTo>
                  <a:pt x="219288" y="9630"/>
                </a:lnTo>
                <a:lnTo>
                  <a:pt x="219288" y="16034"/>
                </a:lnTo>
                <a:lnTo>
                  <a:pt x="217556" y="16034"/>
                </a:lnTo>
                <a:lnTo>
                  <a:pt x="217556" y="996"/>
                </a:lnTo>
                <a:lnTo>
                  <a:pt x="220355" y="996"/>
                </a:lnTo>
                <a:lnTo>
                  <a:pt x="220782" y="6120"/>
                </a:lnTo>
                <a:lnTo>
                  <a:pt x="221185" y="996"/>
                </a:lnTo>
                <a:close/>
                <a:moveTo>
                  <a:pt x="231456" y="996"/>
                </a:moveTo>
                <a:lnTo>
                  <a:pt x="231456" y="16034"/>
                </a:lnTo>
                <a:lnTo>
                  <a:pt x="229724" y="16034"/>
                </a:lnTo>
                <a:lnTo>
                  <a:pt x="229724" y="9630"/>
                </a:lnTo>
                <a:lnTo>
                  <a:pt x="229202" y="16034"/>
                </a:lnTo>
                <a:lnTo>
                  <a:pt x="227281" y="16034"/>
                </a:lnTo>
                <a:lnTo>
                  <a:pt x="226759" y="9630"/>
                </a:lnTo>
                <a:lnTo>
                  <a:pt x="226759" y="16034"/>
                </a:lnTo>
                <a:lnTo>
                  <a:pt x="225028" y="16034"/>
                </a:lnTo>
                <a:lnTo>
                  <a:pt x="225028" y="996"/>
                </a:lnTo>
                <a:lnTo>
                  <a:pt x="227827" y="996"/>
                </a:lnTo>
                <a:lnTo>
                  <a:pt x="228254" y="6120"/>
                </a:lnTo>
                <a:lnTo>
                  <a:pt x="228657" y="996"/>
                </a:lnTo>
                <a:close/>
                <a:moveTo>
                  <a:pt x="238928" y="996"/>
                </a:moveTo>
                <a:lnTo>
                  <a:pt x="238928" y="16034"/>
                </a:lnTo>
                <a:lnTo>
                  <a:pt x="237196" y="16034"/>
                </a:lnTo>
                <a:lnTo>
                  <a:pt x="237196" y="9630"/>
                </a:lnTo>
                <a:lnTo>
                  <a:pt x="236674" y="16034"/>
                </a:lnTo>
                <a:lnTo>
                  <a:pt x="234753" y="16034"/>
                </a:lnTo>
                <a:lnTo>
                  <a:pt x="234231" y="9630"/>
                </a:lnTo>
                <a:lnTo>
                  <a:pt x="234231" y="16034"/>
                </a:lnTo>
                <a:lnTo>
                  <a:pt x="232500" y="16034"/>
                </a:lnTo>
                <a:lnTo>
                  <a:pt x="232500" y="996"/>
                </a:lnTo>
                <a:lnTo>
                  <a:pt x="235298" y="996"/>
                </a:lnTo>
                <a:lnTo>
                  <a:pt x="235725" y="6120"/>
                </a:lnTo>
                <a:lnTo>
                  <a:pt x="236129" y="996"/>
                </a:lnTo>
                <a:close/>
                <a:moveTo>
                  <a:pt x="246399" y="996"/>
                </a:moveTo>
                <a:lnTo>
                  <a:pt x="246399" y="16034"/>
                </a:lnTo>
                <a:lnTo>
                  <a:pt x="244668" y="16034"/>
                </a:lnTo>
                <a:lnTo>
                  <a:pt x="244668" y="9630"/>
                </a:lnTo>
                <a:lnTo>
                  <a:pt x="244146" y="16034"/>
                </a:lnTo>
                <a:lnTo>
                  <a:pt x="242225" y="16034"/>
                </a:lnTo>
                <a:lnTo>
                  <a:pt x="241703" y="9630"/>
                </a:lnTo>
                <a:lnTo>
                  <a:pt x="241703" y="16034"/>
                </a:lnTo>
                <a:lnTo>
                  <a:pt x="239971" y="16034"/>
                </a:lnTo>
                <a:lnTo>
                  <a:pt x="239971" y="996"/>
                </a:lnTo>
                <a:lnTo>
                  <a:pt x="242770" y="996"/>
                </a:lnTo>
                <a:lnTo>
                  <a:pt x="243197" y="6120"/>
                </a:lnTo>
                <a:lnTo>
                  <a:pt x="243600" y="996"/>
                </a:lnTo>
                <a:close/>
                <a:moveTo>
                  <a:pt x="253871" y="996"/>
                </a:moveTo>
                <a:lnTo>
                  <a:pt x="253871" y="16034"/>
                </a:lnTo>
                <a:lnTo>
                  <a:pt x="252139" y="16034"/>
                </a:lnTo>
                <a:lnTo>
                  <a:pt x="252139" y="9630"/>
                </a:lnTo>
                <a:lnTo>
                  <a:pt x="251618" y="16034"/>
                </a:lnTo>
                <a:lnTo>
                  <a:pt x="249696" y="16034"/>
                </a:lnTo>
                <a:lnTo>
                  <a:pt x="249174" y="9630"/>
                </a:lnTo>
                <a:lnTo>
                  <a:pt x="249174" y="16034"/>
                </a:lnTo>
                <a:lnTo>
                  <a:pt x="247443" y="16034"/>
                </a:lnTo>
                <a:lnTo>
                  <a:pt x="247443" y="996"/>
                </a:lnTo>
                <a:lnTo>
                  <a:pt x="250242" y="996"/>
                </a:lnTo>
                <a:lnTo>
                  <a:pt x="250669" y="6120"/>
                </a:lnTo>
                <a:lnTo>
                  <a:pt x="251072" y="996"/>
                </a:lnTo>
                <a:close/>
                <a:moveTo>
                  <a:pt x="261343" y="996"/>
                </a:moveTo>
                <a:lnTo>
                  <a:pt x="261343" y="16034"/>
                </a:lnTo>
                <a:lnTo>
                  <a:pt x="259611" y="16034"/>
                </a:lnTo>
                <a:lnTo>
                  <a:pt x="259611" y="9630"/>
                </a:lnTo>
                <a:lnTo>
                  <a:pt x="259089" y="16034"/>
                </a:lnTo>
                <a:lnTo>
                  <a:pt x="257168" y="16034"/>
                </a:lnTo>
                <a:lnTo>
                  <a:pt x="256646" y="9630"/>
                </a:lnTo>
                <a:lnTo>
                  <a:pt x="256646" y="16034"/>
                </a:lnTo>
                <a:lnTo>
                  <a:pt x="254915" y="16034"/>
                </a:lnTo>
                <a:lnTo>
                  <a:pt x="254915" y="996"/>
                </a:lnTo>
                <a:lnTo>
                  <a:pt x="257713" y="996"/>
                </a:lnTo>
                <a:lnTo>
                  <a:pt x="258140" y="6120"/>
                </a:lnTo>
                <a:lnTo>
                  <a:pt x="258544" y="996"/>
                </a:lnTo>
                <a:close/>
                <a:moveTo>
                  <a:pt x="268814" y="996"/>
                </a:moveTo>
                <a:lnTo>
                  <a:pt x="268814" y="16034"/>
                </a:lnTo>
                <a:lnTo>
                  <a:pt x="267083" y="16034"/>
                </a:lnTo>
                <a:lnTo>
                  <a:pt x="267083" y="9630"/>
                </a:lnTo>
                <a:lnTo>
                  <a:pt x="266561" y="16034"/>
                </a:lnTo>
                <a:lnTo>
                  <a:pt x="264640" y="16034"/>
                </a:lnTo>
                <a:lnTo>
                  <a:pt x="264118" y="9630"/>
                </a:lnTo>
                <a:lnTo>
                  <a:pt x="264118" y="16034"/>
                </a:lnTo>
                <a:lnTo>
                  <a:pt x="262386" y="16034"/>
                </a:lnTo>
                <a:lnTo>
                  <a:pt x="262386" y="996"/>
                </a:lnTo>
                <a:lnTo>
                  <a:pt x="265185" y="996"/>
                </a:lnTo>
                <a:lnTo>
                  <a:pt x="265612" y="6120"/>
                </a:lnTo>
                <a:lnTo>
                  <a:pt x="266015" y="996"/>
                </a:lnTo>
                <a:close/>
                <a:moveTo>
                  <a:pt x="276286" y="996"/>
                </a:moveTo>
                <a:lnTo>
                  <a:pt x="276286" y="16034"/>
                </a:lnTo>
                <a:lnTo>
                  <a:pt x="274554" y="16034"/>
                </a:lnTo>
                <a:lnTo>
                  <a:pt x="274554" y="9630"/>
                </a:lnTo>
                <a:lnTo>
                  <a:pt x="274033" y="16034"/>
                </a:lnTo>
                <a:lnTo>
                  <a:pt x="272111" y="16034"/>
                </a:lnTo>
                <a:lnTo>
                  <a:pt x="271589" y="9630"/>
                </a:lnTo>
                <a:lnTo>
                  <a:pt x="271589" y="16034"/>
                </a:lnTo>
                <a:lnTo>
                  <a:pt x="269858" y="16034"/>
                </a:lnTo>
                <a:lnTo>
                  <a:pt x="269858" y="996"/>
                </a:lnTo>
                <a:lnTo>
                  <a:pt x="272657" y="996"/>
                </a:lnTo>
                <a:lnTo>
                  <a:pt x="273084" y="6120"/>
                </a:lnTo>
                <a:lnTo>
                  <a:pt x="273487" y="996"/>
                </a:lnTo>
                <a:close/>
                <a:moveTo>
                  <a:pt x="283758" y="996"/>
                </a:moveTo>
                <a:lnTo>
                  <a:pt x="283758" y="16034"/>
                </a:lnTo>
                <a:lnTo>
                  <a:pt x="282026" y="16034"/>
                </a:lnTo>
                <a:lnTo>
                  <a:pt x="282026" y="9630"/>
                </a:lnTo>
                <a:lnTo>
                  <a:pt x="281504" y="16034"/>
                </a:lnTo>
                <a:lnTo>
                  <a:pt x="279583" y="16034"/>
                </a:lnTo>
                <a:lnTo>
                  <a:pt x="279061" y="9630"/>
                </a:lnTo>
                <a:lnTo>
                  <a:pt x="279061" y="16034"/>
                </a:lnTo>
                <a:lnTo>
                  <a:pt x="277330" y="16034"/>
                </a:lnTo>
                <a:lnTo>
                  <a:pt x="277330" y="996"/>
                </a:lnTo>
                <a:lnTo>
                  <a:pt x="280128" y="996"/>
                </a:lnTo>
                <a:lnTo>
                  <a:pt x="280555" y="6120"/>
                </a:lnTo>
                <a:lnTo>
                  <a:pt x="280959" y="996"/>
                </a:lnTo>
                <a:close/>
                <a:moveTo>
                  <a:pt x="276310" y="16746"/>
                </a:moveTo>
                <a:lnTo>
                  <a:pt x="276310" y="31760"/>
                </a:lnTo>
                <a:lnTo>
                  <a:pt x="274578" y="31760"/>
                </a:lnTo>
                <a:lnTo>
                  <a:pt x="274578" y="25356"/>
                </a:lnTo>
                <a:lnTo>
                  <a:pt x="274056" y="31760"/>
                </a:lnTo>
                <a:lnTo>
                  <a:pt x="272159" y="31760"/>
                </a:lnTo>
                <a:lnTo>
                  <a:pt x="271613" y="25356"/>
                </a:lnTo>
                <a:lnTo>
                  <a:pt x="271613" y="31760"/>
                </a:lnTo>
                <a:lnTo>
                  <a:pt x="269882" y="31760"/>
                </a:lnTo>
                <a:lnTo>
                  <a:pt x="269882" y="16746"/>
                </a:lnTo>
                <a:lnTo>
                  <a:pt x="272681" y="16746"/>
                </a:lnTo>
                <a:lnTo>
                  <a:pt x="273107" y="21846"/>
                </a:lnTo>
                <a:lnTo>
                  <a:pt x="273534" y="16746"/>
                </a:lnTo>
                <a:close/>
                <a:moveTo>
                  <a:pt x="283781" y="16746"/>
                </a:moveTo>
                <a:lnTo>
                  <a:pt x="283781" y="31760"/>
                </a:lnTo>
                <a:lnTo>
                  <a:pt x="282050" y="31760"/>
                </a:lnTo>
                <a:lnTo>
                  <a:pt x="282050" y="25356"/>
                </a:lnTo>
                <a:lnTo>
                  <a:pt x="281528" y="31760"/>
                </a:lnTo>
                <a:lnTo>
                  <a:pt x="279630" y="31760"/>
                </a:lnTo>
                <a:lnTo>
                  <a:pt x="279085" y="25356"/>
                </a:lnTo>
                <a:lnTo>
                  <a:pt x="279085" y="31760"/>
                </a:lnTo>
                <a:lnTo>
                  <a:pt x="277353" y="31760"/>
                </a:lnTo>
                <a:lnTo>
                  <a:pt x="277353" y="16746"/>
                </a:lnTo>
                <a:lnTo>
                  <a:pt x="280152" y="16746"/>
                </a:lnTo>
                <a:lnTo>
                  <a:pt x="280579" y="21846"/>
                </a:lnTo>
                <a:lnTo>
                  <a:pt x="281006" y="16746"/>
                </a:lnTo>
                <a:close/>
                <a:moveTo>
                  <a:pt x="216536" y="16770"/>
                </a:moveTo>
                <a:lnTo>
                  <a:pt x="216536" y="31784"/>
                </a:lnTo>
                <a:lnTo>
                  <a:pt x="214805" y="31784"/>
                </a:lnTo>
                <a:lnTo>
                  <a:pt x="214805" y="25380"/>
                </a:lnTo>
                <a:lnTo>
                  <a:pt x="214283" y="31784"/>
                </a:lnTo>
                <a:lnTo>
                  <a:pt x="212385" y="31784"/>
                </a:lnTo>
                <a:lnTo>
                  <a:pt x="211840" y="25380"/>
                </a:lnTo>
                <a:lnTo>
                  <a:pt x="211840" y="31784"/>
                </a:lnTo>
                <a:lnTo>
                  <a:pt x="210108" y="31784"/>
                </a:lnTo>
                <a:lnTo>
                  <a:pt x="210108" y="16770"/>
                </a:lnTo>
                <a:lnTo>
                  <a:pt x="212907" y="16770"/>
                </a:lnTo>
                <a:lnTo>
                  <a:pt x="213334" y="21869"/>
                </a:lnTo>
                <a:lnTo>
                  <a:pt x="213737" y="16770"/>
                </a:lnTo>
                <a:close/>
                <a:moveTo>
                  <a:pt x="224008" y="16770"/>
                </a:moveTo>
                <a:lnTo>
                  <a:pt x="224008" y="31784"/>
                </a:lnTo>
                <a:lnTo>
                  <a:pt x="222276" y="31784"/>
                </a:lnTo>
                <a:lnTo>
                  <a:pt x="222276" y="25380"/>
                </a:lnTo>
                <a:lnTo>
                  <a:pt x="221755" y="31784"/>
                </a:lnTo>
                <a:lnTo>
                  <a:pt x="219857" y="31784"/>
                </a:lnTo>
                <a:lnTo>
                  <a:pt x="219311" y="25380"/>
                </a:lnTo>
                <a:lnTo>
                  <a:pt x="219311" y="31784"/>
                </a:lnTo>
                <a:lnTo>
                  <a:pt x="217580" y="31784"/>
                </a:lnTo>
                <a:lnTo>
                  <a:pt x="217580" y="16770"/>
                </a:lnTo>
                <a:lnTo>
                  <a:pt x="220379" y="16770"/>
                </a:lnTo>
                <a:lnTo>
                  <a:pt x="220806" y="21869"/>
                </a:lnTo>
                <a:lnTo>
                  <a:pt x="221233" y="16770"/>
                </a:lnTo>
                <a:close/>
                <a:moveTo>
                  <a:pt x="231480" y="16770"/>
                </a:moveTo>
                <a:lnTo>
                  <a:pt x="231480" y="31784"/>
                </a:lnTo>
                <a:lnTo>
                  <a:pt x="229748" y="31784"/>
                </a:lnTo>
                <a:lnTo>
                  <a:pt x="229748" y="25380"/>
                </a:lnTo>
                <a:lnTo>
                  <a:pt x="229226" y="31784"/>
                </a:lnTo>
                <a:lnTo>
                  <a:pt x="227329" y="31784"/>
                </a:lnTo>
                <a:lnTo>
                  <a:pt x="226783" y="25380"/>
                </a:lnTo>
                <a:lnTo>
                  <a:pt x="226783" y="31784"/>
                </a:lnTo>
                <a:lnTo>
                  <a:pt x="225052" y="31784"/>
                </a:lnTo>
                <a:lnTo>
                  <a:pt x="225052" y="16770"/>
                </a:lnTo>
                <a:lnTo>
                  <a:pt x="227850" y="16770"/>
                </a:lnTo>
                <a:lnTo>
                  <a:pt x="228277" y="21869"/>
                </a:lnTo>
                <a:lnTo>
                  <a:pt x="228681" y="16770"/>
                </a:lnTo>
                <a:close/>
                <a:moveTo>
                  <a:pt x="238951" y="16770"/>
                </a:moveTo>
                <a:lnTo>
                  <a:pt x="238951" y="31784"/>
                </a:lnTo>
                <a:lnTo>
                  <a:pt x="237220" y="31784"/>
                </a:lnTo>
                <a:lnTo>
                  <a:pt x="237220" y="25380"/>
                </a:lnTo>
                <a:lnTo>
                  <a:pt x="236698" y="31784"/>
                </a:lnTo>
                <a:lnTo>
                  <a:pt x="234800" y="31784"/>
                </a:lnTo>
                <a:lnTo>
                  <a:pt x="234255" y="25380"/>
                </a:lnTo>
                <a:lnTo>
                  <a:pt x="234255" y="31784"/>
                </a:lnTo>
                <a:lnTo>
                  <a:pt x="232523" y="31784"/>
                </a:lnTo>
                <a:lnTo>
                  <a:pt x="232523" y="16770"/>
                </a:lnTo>
                <a:lnTo>
                  <a:pt x="235322" y="16770"/>
                </a:lnTo>
                <a:lnTo>
                  <a:pt x="235749" y="21869"/>
                </a:lnTo>
                <a:lnTo>
                  <a:pt x="236176" y="16770"/>
                </a:lnTo>
                <a:close/>
                <a:moveTo>
                  <a:pt x="246423" y="16770"/>
                </a:moveTo>
                <a:lnTo>
                  <a:pt x="246423" y="31784"/>
                </a:lnTo>
                <a:lnTo>
                  <a:pt x="244691" y="31784"/>
                </a:lnTo>
                <a:lnTo>
                  <a:pt x="244691" y="25380"/>
                </a:lnTo>
                <a:lnTo>
                  <a:pt x="244170" y="31784"/>
                </a:lnTo>
                <a:lnTo>
                  <a:pt x="242272" y="31784"/>
                </a:lnTo>
                <a:lnTo>
                  <a:pt x="241726" y="25380"/>
                </a:lnTo>
                <a:lnTo>
                  <a:pt x="241726" y="31784"/>
                </a:lnTo>
                <a:lnTo>
                  <a:pt x="239995" y="31784"/>
                </a:lnTo>
                <a:lnTo>
                  <a:pt x="239995" y="16770"/>
                </a:lnTo>
                <a:lnTo>
                  <a:pt x="242794" y="16770"/>
                </a:lnTo>
                <a:lnTo>
                  <a:pt x="243221" y="21869"/>
                </a:lnTo>
                <a:lnTo>
                  <a:pt x="243624" y="16770"/>
                </a:lnTo>
                <a:close/>
                <a:moveTo>
                  <a:pt x="253895" y="16746"/>
                </a:moveTo>
                <a:lnTo>
                  <a:pt x="253895" y="31784"/>
                </a:lnTo>
                <a:lnTo>
                  <a:pt x="252163" y="31784"/>
                </a:lnTo>
                <a:lnTo>
                  <a:pt x="252163" y="25380"/>
                </a:lnTo>
                <a:lnTo>
                  <a:pt x="251641" y="31784"/>
                </a:lnTo>
                <a:lnTo>
                  <a:pt x="249744" y="31784"/>
                </a:lnTo>
                <a:lnTo>
                  <a:pt x="249198" y="25380"/>
                </a:lnTo>
                <a:lnTo>
                  <a:pt x="249198" y="31784"/>
                </a:lnTo>
                <a:lnTo>
                  <a:pt x="247467" y="31784"/>
                </a:lnTo>
                <a:lnTo>
                  <a:pt x="247467" y="16746"/>
                </a:lnTo>
                <a:lnTo>
                  <a:pt x="250265" y="16746"/>
                </a:lnTo>
                <a:lnTo>
                  <a:pt x="250692" y="21869"/>
                </a:lnTo>
                <a:lnTo>
                  <a:pt x="251119" y="16746"/>
                </a:lnTo>
                <a:close/>
                <a:moveTo>
                  <a:pt x="261366" y="16746"/>
                </a:moveTo>
                <a:lnTo>
                  <a:pt x="261366" y="31784"/>
                </a:lnTo>
                <a:lnTo>
                  <a:pt x="259635" y="31784"/>
                </a:lnTo>
                <a:lnTo>
                  <a:pt x="259635" y="25380"/>
                </a:lnTo>
                <a:lnTo>
                  <a:pt x="259113" y="31784"/>
                </a:lnTo>
                <a:lnTo>
                  <a:pt x="257215" y="31784"/>
                </a:lnTo>
                <a:lnTo>
                  <a:pt x="256670" y="25380"/>
                </a:lnTo>
                <a:lnTo>
                  <a:pt x="256670" y="31784"/>
                </a:lnTo>
                <a:lnTo>
                  <a:pt x="254938" y="31784"/>
                </a:lnTo>
                <a:lnTo>
                  <a:pt x="254938" y="16746"/>
                </a:lnTo>
                <a:lnTo>
                  <a:pt x="257737" y="16746"/>
                </a:lnTo>
                <a:lnTo>
                  <a:pt x="258164" y="21869"/>
                </a:lnTo>
                <a:lnTo>
                  <a:pt x="258567" y="16746"/>
                </a:lnTo>
                <a:close/>
                <a:moveTo>
                  <a:pt x="268838" y="16746"/>
                </a:moveTo>
                <a:lnTo>
                  <a:pt x="268838" y="31784"/>
                </a:lnTo>
                <a:lnTo>
                  <a:pt x="267106" y="31784"/>
                </a:lnTo>
                <a:lnTo>
                  <a:pt x="267106" y="25356"/>
                </a:lnTo>
                <a:lnTo>
                  <a:pt x="266585" y="31784"/>
                </a:lnTo>
                <a:lnTo>
                  <a:pt x="264687" y="31784"/>
                </a:lnTo>
                <a:lnTo>
                  <a:pt x="264141" y="25356"/>
                </a:lnTo>
                <a:lnTo>
                  <a:pt x="264141" y="31784"/>
                </a:lnTo>
                <a:lnTo>
                  <a:pt x="262410" y="31784"/>
                </a:lnTo>
                <a:lnTo>
                  <a:pt x="262410" y="16746"/>
                </a:lnTo>
                <a:lnTo>
                  <a:pt x="265209" y="16746"/>
                </a:lnTo>
                <a:lnTo>
                  <a:pt x="265636" y="21846"/>
                </a:lnTo>
                <a:lnTo>
                  <a:pt x="266063" y="16746"/>
                </a:lnTo>
                <a:close/>
                <a:moveTo>
                  <a:pt x="156763" y="16793"/>
                </a:moveTo>
                <a:lnTo>
                  <a:pt x="156763" y="31808"/>
                </a:lnTo>
                <a:lnTo>
                  <a:pt x="155031" y="31808"/>
                </a:lnTo>
                <a:lnTo>
                  <a:pt x="155031" y="25404"/>
                </a:lnTo>
                <a:lnTo>
                  <a:pt x="154509" y="31808"/>
                </a:lnTo>
                <a:lnTo>
                  <a:pt x="152612" y="31808"/>
                </a:lnTo>
                <a:lnTo>
                  <a:pt x="152066" y="25404"/>
                </a:lnTo>
                <a:lnTo>
                  <a:pt x="152066" y="31808"/>
                </a:lnTo>
                <a:lnTo>
                  <a:pt x="150335" y="31808"/>
                </a:lnTo>
                <a:lnTo>
                  <a:pt x="150335" y="16793"/>
                </a:lnTo>
                <a:lnTo>
                  <a:pt x="153134" y="16793"/>
                </a:lnTo>
                <a:lnTo>
                  <a:pt x="153561" y="21893"/>
                </a:lnTo>
                <a:lnTo>
                  <a:pt x="153988" y="16793"/>
                </a:lnTo>
                <a:close/>
                <a:moveTo>
                  <a:pt x="164235" y="16793"/>
                </a:moveTo>
                <a:lnTo>
                  <a:pt x="164235" y="31808"/>
                </a:lnTo>
                <a:lnTo>
                  <a:pt x="162503" y="31808"/>
                </a:lnTo>
                <a:lnTo>
                  <a:pt x="162503" y="25404"/>
                </a:lnTo>
                <a:lnTo>
                  <a:pt x="161981" y="31808"/>
                </a:lnTo>
                <a:lnTo>
                  <a:pt x="160084" y="31808"/>
                </a:lnTo>
                <a:lnTo>
                  <a:pt x="159538" y="25404"/>
                </a:lnTo>
                <a:lnTo>
                  <a:pt x="159538" y="31808"/>
                </a:lnTo>
                <a:lnTo>
                  <a:pt x="157806" y="31808"/>
                </a:lnTo>
                <a:lnTo>
                  <a:pt x="157806" y="16793"/>
                </a:lnTo>
                <a:lnTo>
                  <a:pt x="160605" y="16793"/>
                </a:lnTo>
                <a:lnTo>
                  <a:pt x="161032" y="21893"/>
                </a:lnTo>
                <a:lnTo>
                  <a:pt x="161436" y="16793"/>
                </a:lnTo>
                <a:close/>
                <a:moveTo>
                  <a:pt x="171706" y="16793"/>
                </a:moveTo>
                <a:lnTo>
                  <a:pt x="171706" y="31808"/>
                </a:lnTo>
                <a:lnTo>
                  <a:pt x="169975" y="31808"/>
                </a:lnTo>
                <a:lnTo>
                  <a:pt x="169975" y="25404"/>
                </a:lnTo>
                <a:lnTo>
                  <a:pt x="169453" y="31808"/>
                </a:lnTo>
                <a:lnTo>
                  <a:pt x="167555" y="31808"/>
                </a:lnTo>
                <a:lnTo>
                  <a:pt x="167010" y="25404"/>
                </a:lnTo>
                <a:lnTo>
                  <a:pt x="167010" y="31808"/>
                </a:lnTo>
                <a:lnTo>
                  <a:pt x="165278" y="31808"/>
                </a:lnTo>
                <a:lnTo>
                  <a:pt x="165278" y="16793"/>
                </a:lnTo>
                <a:lnTo>
                  <a:pt x="168077" y="16793"/>
                </a:lnTo>
                <a:lnTo>
                  <a:pt x="168504" y="21893"/>
                </a:lnTo>
                <a:lnTo>
                  <a:pt x="168931" y="16793"/>
                </a:lnTo>
                <a:close/>
                <a:moveTo>
                  <a:pt x="179178" y="16793"/>
                </a:moveTo>
                <a:lnTo>
                  <a:pt x="179178" y="31808"/>
                </a:lnTo>
                <a:lnTo>
                  <a:pt x="177446" y="31808"/>
                </a:lnTo>
                <a:lnTo>
                  <a:pt x="177446" y="25404"/>
                </a:lnTo>
                <a:lnTo>
                  <a:pt x="176924" y="31808"/>
                </a:lnTo>
                <a:lnTo>
                  <a:pt x="175027" y="31808"/>
                </a:lnTo>
                <a:lnTo>
                  <a:pt x="174481" y="25404"/>
                </a:lnTo>
                <a:lnTo>
                  <a:pt x="174481" y="31808"/>
                </a:lnTo>
                <a:lnTo>
                  <a:pt x="172750" y="31808"/>
                </a:lnTo>
                <a:lnTo>
                  <a:pt x="172750" y="16793"/>
                </a:lnTo>
                <a:lnTo>
                  <a:pt x="175549" y="16793"/>
                </a:lnTo>
                <a:lnTo>
                  <a:pt x="175976" y="21893"/>
                </a:lnTo>
                <a:lnTo>
                  <a:pt x="176403" y="16793"/>
                </a:lnTo>
                <a:close/>
                <a:moveTo>
                  <a:pt x="186650" y="16793"/>
                </a:moveTo>
                <a:lnTo>
                  <a:pt x="186650" y="31808"/>
                </a:lnTo>
                <a:lnTo>
                  <a:pt x="184918" y="31808"/>
                </a:lnTo>
                <a:lnTo>
                  <a:pt x="184918" y="25404"/>
                </a:lnTo>
                <a:lnTo>
                  <a:pt x="184396" y="31808"/>
                </a:lnTo>
                <a:lnTo>
                  <a:pt x="182499" y="31808"/>
                </a:lnTo>
                <a:lnTo>
                  <a:pt x="181953" y="25404"/>
                </a:lnTo>
                <a:lnTo>
                  <a:pt x="181953" y="31808"/>
                </a:lnTo>
                <a:lnTo>
                  <a:pt x="180222" y="31808"/>
                </a:lnTo>
                <a:lnTo>
                  <a:pt x="180222" y="16793"/>
                </a:lnTo>
                <a:lnTo>
                  <a:pt x="183020" y="16793"/>
                </a:lnTo>
                <a:lnTo>
                  <a:pt x="183447" y="21893"/>
                </a:lnTo>
                <a:lnTo>
                  <a:pt x="183874" y="16793"/>
                </a:lnTo>
                <a:close/>
                <a:moveTo>
                  <a:pt x="194121" y="16770"/>
                </a:moveTo>
                <a:lnTo>
                  <a:pt x="194121" y="31808"/>
                </a:lnTo>
                <a:lnTo>
                  <a:pt x="192390" y="31808"/>
                </a:lnTo>
                <a:lnTo>
                  <a:pt x="192390" y="25404"/>
                </a:lnTo>
                <a:lnTo>
                  <a:pt x="191868" y="31808"/>
                </a:lnTo>
                <a:lnTo>
                  <a:pt x="189970" y="31808"/>
                </a:lnTo>
                <a:lnTo>
                  <a:pt x="189425" y="25404"/>
                </a:lnTo>
                <a:lnTo>
                  <a:pt x="189425" y="31808"/>
                </a:lnTo>
                <a:lnTo>
                  <a:pt x="187693" y="31808"/>
                </a:lnTo>
                <a:lnTo>
                  <a:pt x="187693" y="16770"/>
                </a:lnTo>
                <a:lnTo>
                  <a:pt x="190492" y="16770"/>
                </a:lnTo>
                <a:lnTo>
                  <a:pt x="190919" y="21893"/>
                </a:lnTo>
                <a:lnTo>
                  <a:pt x="191346" y="16770"/>
                </a:lnTo>
                <a:close/>
                <a:moveTo>
                  <a:pt x="201593" y="16770"/>
                </a:moveTo>
                <a:lnTo>
                  <a:pt x="201593" y="31808"/>
                </a:lnTo>
                <a:lnTo>
                  <a:pt x="199861" y="31808"/>
                </a:lnTo>
                <a:lnTo>
                  <a:pt x="199861" y="25404"/>
                </a:lnTo>
                <a:lnTo>
                  <a:pt x="199340" y="31808"/>
                </a:lnTo>
                <a:lnTo>
                  <a:pt x="197442" y="31808"/>
                </a:lnTo>
                <a:lnTo>
                  <a:pt x="196896" y="25404"/>
                </a:lnTo>
                <a:lnTo>
                  <a:pt x="196896" y="31808"/>
                </a:lnTo>
                <a:lnTo>
                  <a:pt x="195165" y="31808"/>
                </a:lnTo>
                <a:lnTo>
                  <a:pt x="195165" y="16770"/>
                </a:lnTo>
                <a:lnTo>
                  <a:pt x="197964" y="16770"/>
                </a:lnTo>
                <a:lnTo>
                  <a:pt x="198391" y="21893"/>
                </a:lnTo>
                <a:lnTo>
                  <a:pt x="198794" y="16770"/>
                </a:lnTo>
                <a:close/>
                <a:moveTo>
                  <a:pt x="209065" y="16770"/>
                </a:moveTo>
                <a:lnTo>
                  <a:pt x="209065" y="31808"/>
                </a:lnTo>
                <a:lnTo>
                  <a:pt x="207333" y="31808"/>
                </a:lnTo>
                <a:lnTo>
                  <a:pt x="207333" y="25380"/>
                </a:lnTo>
                <a:lnTo>
                  <a:pt x="206811" y="31808"/>
                </a:lnTo>
                <a:lnTo>
                  <a:pt x="204914" y="31808"/>
                </a:lnTo>
                <a:lnTo>
                  <a:pt x="204368" y="25380"/>
                </a:lnTo>
                <a:lnTo>
                  <a:pt x="204368" y="31808"/>
                </a:lnTo>
                <a:lnTo>
                  <a:pt x="202637" y="31808"/>
                </a:lnTo>
                <a:lnTo>
                  <a:pt x="202637" y="16770"/>
                </a:lnTo>
                <a:lnTo>
                  <a:pt x="205435" y="16770"/>
                </a:lnTo>
                <a:lnTo>
                  <a:pt x="205862" y="21869"/>
                </a:lnTo>
                <a:lnTo>
                  <a:pt x="206289" y="16770"/>
                </a:lnTo>
                <a:close/>
                <a:moveTo>
                  <a:pt x="96989" y="16817"/>
                </a:moveTo>
                <a:lnTo>
                  <a:pt x="96989" y="31832"/>
                </a:lnTo>
                <a:lnTo>
                  <a:pt x="95258" y="31832"/>
                </a:lnTo>
                <a:lnTo>
                  <a:pt x="95258" y="25427"/>
                </a:lnTo>
                <a:lnTo>
                  <a:pt x="94736" y="31832"/>
                </a:lnTo>
                <a:lnTo>
                  <a:pt x="92839" y="31832"/>
                </a:lnTo>
                <a:lnTo>
                  <a:pt x="92293" y="25427"/>
                </a:lnTo>
                <a:lnTo>
                  <a:pt x="92293" y="31832"/>
                </a:lnTo>
                <a:lnTo>
                  <a:pt x="90561" y="31832"/>
                </a:lnTo>
                <a:lnTo>
                  <a:pt x="90561" y="16817"/>
                </a:lnTo>
                <a:lnTo>
                  <a:pt x="93360" y="16817"/>
                </a:lnTo>
                <a:lnTo>
                  <a:pt x="93787" y="21917"/>
                </a:lnTo>
                <a:lnTo>
                  <a:pt x="94214" y="16817"/>
                </a:lnTo>
                <a:close/>
                <a:moveTo>
                  <a:pt x="104461" y="16817"/>
                </a:moveTo>
                <a:lnTo>
                  <a:pt x="104461" y="31832"/>
                </a:lnTo>
                <a:lnTo>
                  <a:pt x="102730" y="31832"/>
                </a:lnTo>
                <a:lnTo>
                  <a:pt x="102730" y="25427"/>
                </a:lnTo>
                <a:lnTo>
                  <a:pt x="102208" y="31832"/>
                </a:lnTo>
                <a:lnTo>
                  <a:pt x="100310" y="31832"/>
                </a:lnTo>
                <a:lnTo>
                  <a:pt x="99765" y="25427"/>
                </a:lnTo>
                <a:lnTo>
                  <a:pt x="99765" y="31832"/>
                </a:lnTo>
                <a:lnTo>
                  <a:pt x="98033" y="31832"/>
                </a:lnTo>
                <a:lnTo>
                  <a:pt x="98033" y="16817"/>
                </a:lnTo>
                <a:lnTo>
                  <a:pt x="100832" y="16817"/>
                </a:lnTo>
                <a:lnTo>
                  <a:pt x="101259" y="21917"/>
                </a:lnTo>
                <a:lnTo>
                  <a:pt x="101686" y="16817"/>
                </a:lnTo>
                <a:close/>
                <a:moveTo>
                  <a:pt x="111957" y="16817"/>
                </a:moveTo>
                <a:lnTo>
                  <a:pt x="111957" y="31832"/>
                </a:lnTo>
                <a:lnTo>
                  <a:pt x="110201" y="31832"/>
                </a:lnTo>
                <a:lnTo>
                  <a:pt x="110201" y="25427"/>
                </a:lnTo>
                <a:lnTo>
                  <a:pt x="109679" y="31832"/>
                </a:lnTo>
                <a:lnTo>
                  <a:pt x="107782" y="31832"/>
                </a:lnTo>
                <a:lnTo>
                  <a:pt x="107236" y="25427"/>
                </a:lnTo>
                <a:lnTo>
                  <a:pt x="107236" y="31832"/>
                </a:lnTo>
                <a:lnTo>
                  <a:pt x="105505" y="31832"/>
                </a:lnTo>
                <a:lnTo>
                  <a:pt x="105505" y="16817"/>
                </a:lnTo>
                <a:lnTo>
                  <a:pt x="108304" y="16817"/>
                </a:lnTo>
                <a:lnTo>
                  <a:pt x="108731" y="21917"/>
                </a:lnTo>
                <a:lnTo>
                  <a:pt x="109158" y="16817"/>
                </a:lnTo>
                <a:close/>
                <a:moveTo>
                  <a:pt x="119404" y="16817"/>
                </a:moveTo>
                <a:lnTo>
                  <a:pt x="119404" y="31832"/>
                </a:lnTo>
                <a:lnTo>
                  <a:pt x="117673" y="31832"/>
                </a:lnTo>
                <a:lnTo>
                  <a:pt x="117673" y="25427"/>
                </a:lnTo>
                <a:lnTo>
                  <a:pt x="117151" y="31832"/>
                </a:lnTo>
                <a:lnTo>
                  <a:pt x="115254" y="31832"/>
                </a:lnTo>
                <a:lnTo>
                  <a:pt x="114708" y="25427"/>
                </a:lnTo>
                <a:lnTo>
                  <a:pt x="114708" y="31832"/>
                </a:lnTo>
                <a:lnTo>
                  <a:pt x="112976" y="31832"/>
                </a:lnTo>
                <a:lnTo>
                  <a:pt x="112976" y="16817"/>
                </a:lnTo>
                <a:lnTo>
                  <a:pt x="115775" y="16817"/>
                </a:lnTo>
                <a:lnTo>
                  <a:pt x="116202" y="21917"/>
                </a:lnTo>
                <a:lnTo>
                  <a:pt x="116629" y="16817"/>
                </a:lnTo>
                <a:close/>
                <a:moveTo>
                  <a:pt x="126876" y="16817"/>
                </a:moveTo>
                <a:lnTo>
                  <a:pt x="126876" y="31832"/>
                </a:lnTo>
                <a:lnTo>
                  <a:pt x="125145" y="31832"/>
                </a:lnTo>
                <a:lnTo>
                  <a:pt x="125145" y="25427"/>
                </a:lnTo>
                <a:lnTo>
                  <a:pt x="124623" y="31832"/>
                </a:lnTo>
                <a:lnTo>
                  <a:pt x="122725" y="31832"/>
                </a:lnTo>
                <a:lnTo>
                  <a:pt x="122180" y="25427"/>
                </a:lnTo>
                <a:lnTo>
                  <a:pt x="122180" y="31832"/>
                </a:lnTo>
                <a:lnTo>
                  <a:pt x="120448" y="31832"/>
                </a:lnTo>
                <a:lnTo>
                  <a:pt x="120448" y="16817"/>
                </a:lnTo>
                <a:lnTo>
                  <a:pt x="123247" y="16817"/>
                </a:lnTo>
                <a:lnTo>
                  <a:pt x="123674" y="21917"/>
                </a:lnTo>
                <a:lnTo>
                  <a:pt x="124101" y="16817"/>
                </a:lnTo>
                <a:close/>
                <a:moveTo>
                  <a:pt x="134348" y="16793"/>
                </a:moveTo>
                <a:lnTo>
                  <a:pt x="134348" y="31832"/>
                </a:lnTo>
                <a:lnTo>
                  <a:pt x="132616" y="31832"/>
                </a:lnTo>
                <a:lnTo>
                  <a:pt x="132616" y="25427"/>
                </a:lnTo>
                <a:lnTo>
                  <a:pt x="132094" y="31832"/>
                </a:lnTo>
                <a:lnTo>
                  <a:pt x="130197" y="31832"/>
                </a:lnTo>
                <a:lnTo>
                  <a:pt x="129651" y="25427"/>
                </a:lnTo>
                <a:lnTo>
                  <a:pt x="129651" y="31832"/>
                </a:lnTo>
                <a:lnTo>
                  <a:pt x="127920" y="31832"/>
                </a:lnTo>
                <a:lnTo>
                  <a:pt x="127920" y="16793"/>
                </a:lnTo>
                <a:lnTo>
                  <a:pt x="130719" y="16793"/>
                </a:lnTo>
                <a:lnTo>
                  <a:pt x="131146" y="21917"/>
                </a:lnTo>
                <a:lnTo>
                  <a:pt x="131573" y="16793"/>
                </a:lnTo>
                <a:close/>
                <a:moveTo>
                  <a:pt x="141819" y="16793"/>
                </a:moveTo>
                <a:lnTo>
                  <a:pt x="141819" y="31832"/>
                </a:lnTo>
                <a:lnTo>
                  <a:pt x="140088" y="31832"/>
                </a:lnTo>
                <a:lnTo>
                  <a:pt x="140088" y="25427"/>
                </a:lnTo>
                <a:lnTo>
                  <a:pt x="139566" y="31832"/>
                </a:lnTo>
                <a:lnTo>
                  <a:pt x="137669" y="31832"/>
                </a:lnTo>
                <a:lnTo>
                  <a:pt x="137123" y="25427"/>
                </a:lnTo>
                <a:lnTo>
                  <a:pt x="137123" y="31832"/>
                </a:lnTo>
                <a:lnTo>
                  <a:pt x="135391" y="31832"/>
                </a:lnTo>
                <a:lnTo>
                  <a:pt x="135391" y="16793"/>
                </a:lnTo>
                <a:lnTo>
                  <a:pt x="138190" y="16793"/>
                </a:lnTo>
                <a:lnTo>
                  <a:pt x="138617" y="21917"/>
                </a:lnTo>
                <a:lnTo>
                  <a:pt x="139044" y="16793"/>
                </a:lnTo>
                <a:close/>
                <a:moveTo>
                  <a:pt x="149291" y="16793"/>
                </a:moveTo>
                <a:lnTo>
                  <a:pt x="149291" y="31832"/>
                </a:lnTo>
                <a:lnTo>
                  <a:pt x="147560" y="31832"/>
                </a:lnTo>
                <a:lnTo>
                  <a:pt x="147560" y="25404"/>
                </a:lnTo>
                <a:lnTo>
                  <a:pt x="147038" y="31832"/>
                </a:lnTo>
                <a:lnTo>
                  <a:pt x="145140" y="31832"/>
                </a:lnTo>
                <a:lnTo>
                  <a:pt x="144595" y="25404"/>
                </a:lnTo>
                <a:lnTo>
                  <a:pt x="144595" y="31832"/>
                </a:lnTo>
                <a:lnTo>
                  <a:pt x="142863" y="31832"/>
                </a:lnTo>
                <a:lnTo>
                  <a:pt x="142863" y="16793"/>
                </a:lnTo>
                <a:lnTo>
                  <a:pt x="145662" y="16793"/>
                </a:lnTo>
                <a:lnTo>
                  <a:pt x="146089" y="21893"/>
                </a:lnTo>
                <a:lnTo>
                  <a:pt x="146516" y="16793"/>
                </a:lnTo>
                <a:close/>
                <a:moveTo>
                  <a:pt x="37216" y="16841"/>
                </a:moveTo>
                <a:lnTo>
                  <a:pt x="37216" y="31855"/>
                </a:lnTo>
                <a:lnTo>
                  <a:pt x="35485" y="31855"/>
                </a:lnTo>
                <a:lnTo>
                  <a:pt x="35485" y="25451"/>
                </a:lnTo>
                <a:lnTo>
                  <a:pt x="34963" y="31855"/>
                </a:lnTo>
                <a:lnTo>
                  <a:pt x="33065" y="31855"/>
                </a:lnTo>
                <a:lnTo>
                  <a:pt x="32543" y="25451"/>
                </a:lnTo>
                <a:lnTo>
                  <a:pt x="32543" y="31855"/>
                </a:lnTo>
                <a:lnTo>
                  <a:pt x="30812" y="31855"/>
                </a:lnTo>
                <a:lnTo>
                  <a:pt x="30812" y="16841"/>
                </a:lnTo>
                <a:lnTo>
                  <a:pt x="33587" y="16841"/>
                </a:lnTo>
                <a:lnTo>
                  <a:pt x="34014" y="21941"/>
                </a:lnTo>
                <a:lnTo>
                  <a:pt x="34417" y="16841"/>
                </a:lnTo>
                <a:close/>
                <a:moveTo>
                  <a:pt x="44711" y="16841"/>
                </a:moveTo>
                <a:lnTo>
                  <a:pt x="44711" y="31855"/>
                </a:lnTo>
                <a:lnTo>
                  <a:pt x="42956" y="31855"/>
                </a:lnTo>
                <a:lnTo>
                  <a:pt x="42956" y="25451"/>
                </a:lnTo>
                <a:lnTo>
                  <a:pt x="42434" y="31855"/>
                </a:lnTo>
                <a:lnTo>
                  <a:pt x="40537" y="31855"/>
                </a:lnTo>
                <a:lnTo>
                  <a:pt x="39991" y="25451"/>
                </a:lnTo>
                <a:lnTo>
                  <a:pt x="39991" y="31855"/>
                </a:lnTo>
                <a:lnTo>
                  <a:pt x="38260" y="31855"/>
                </a:lnTo>
                <a:lnTo>
                  <a:pt x="38260" y="16841"/>
                </a:lnTo>
                <a:lnTo>
                  <a:pt x="41059" y="16841"/>
                </a:lnTo>
                <a:lnTo>
                  <a:pt x="41486" y="21941"/>
                </a:lnTo>
                <a:lnTo>
                  <a:pt x="41913" y="16841"/>
                </a:lnTo>
                <a:close/>
                <a:moveTo>
                  <a:pt x="52159" y="16841"/>
                </a:moveTo>
                <a:lnTo>
                  <a:pt x="52159" y="31855"/>
                </a:lnTo>
                <a:lnTo>
                  <a:pt x="50428" y="31855"/>
                </a:lnTo>
                <a:lnTo>
                  <a:pt x="50428" y="25451"/>
                </a:lnTo>
                <a:lnTo>
                  <a:pt x="49906" y="31855"/>
                </a:lnTo>
                <a:lnTo>
                  <a:pt x="48008" y="31855"/>
                </a:lnTo>
                <a:lnTo>
                  <a:pt x="47463" y="25451"/>
                </a:lnTo>
                <a:lnTo>
                  <a:pt x="47463" y="31855"/>
                </a:lnTo>
                <a:lnTo>
                  <a:pt x="45731" y="31855"/>
                </a:lnTo>
                <a:lnTo>
                  <a:pt x="45731" y="16841"/>
                </a:lnTo>
                <a:lnTo>
                  <a:pt x="48530" y="16841"/>
                </a:lnTo>
                <a:lnTo>
                  <a:pt x="48957" y="21941"/>
                </a:lnTo>
                <a:lnTo>
                  <a:pt x="49384" y="16841"/>
                </a:lnTo>
                <a:close/>
                <a:moveTo>
                  <a:pt x="59631" y="16841"/>
                </a:moveTo>
                <a:lnTo>
                  <a:pt x="59631" y="31855"/>
                </a:lnTo>
                <a:lnTo>
                  <a:pt x="57900" y="31855"/>
                </a:lnTo>
                <a:lnTo>
                  <a:pt x="57900" y="25451"/>
                </a:lnTo>
                <a:lnTo>
                  <a:pt x="57378" y="31855"/>
                </a:lnTo>
                <a:lnTo>
                  <a:pt x="55480" y="31855"/>
                </a:lnTo>
                <a:lnTo>
                  <a:pt x="54935" y="25451"/>
                </a:lnTo>
                <a:lnTo>
                  <a:pt x="54935" y="31855"/>
                </a:lnTo>
                <a:lnTo>
                  <a:pt x="53203" y="31855"/>
                </a:lnTo>
                <a:lnTo>
                  <a:pt x="53203" y="16841"/>
                </a:lnTo>
                <a:lnTo>
                  <a:pt x="56002" y="16841"/>
                </a:lnTo>
                <a:lnTo>
                  <a:pt x="56429" y="21941"/>
                </a:lnTo>
                <a:lnTo>
                  <a:pt x="56856" y="16841"/>
                </a:lnTo>
                <a:close/>
                <a:moveTo>
                  <a:pt x="67103" y="16841"/>
                </a:moveTo>
                <a:lnTo>
                  <a:pt x="67103" y="31855"/>
                </a:lnTo>
                <a:lnTo>
                  <a:pt x="65371" y="31855"/>
                </a:lnTo>
                <a:lnTo>
                  <a:pt x="65371" y="25451"/>
                </a:lnTo>
                <a:lnTo>
                  <a:pt x="64849" y="31855"/>
                </a:lnTo>
                <a:lnTo>
                  <a:pt x="62952" y="31855"/>
                </a:lnTo>
                <a:lnTo>
                  <a:pt x="62406" y="25451"/>
                </a:lnTo>
                <a:lnTo>
                  <a:pt x="62406" y="31855"/>
                </a:lnTo>
                <a:lnTo>
                  <a:pt x="60675" y="31855"/>
                </a:lnTo>
                <a:lnTo>
                  <a:pt x="60675" y="16841"/>
                </a:lnTo>
                <a:lnTo>
                  <a:pt x="63474" y="16841"/>
                </a:lnTo>
                <a:lnTo>
                  <a:pt x="63901" y="21941"/>
                </a:lnTo>
                <a:lnTo>
                  <a:pt x="64328" y="16841"/>
                </a:lnTo>
                <a:close/>
                <a:moveTo>
                  <a:pt x="74574" y="16817"/>
                </a:moveTo>
                <a:lnTo>
                  <a:pt x="74574" y="31855"/>
                </a:lnTo>
                <a:lnTo>
                  <a:pt x="72843" y="31855"/>
                </a:lnTo>
                <a:lnTo>
                  <a:pt x="72843" y="25451"/>
                </a:lnTo>
                <a:lnTo>
                  <a:pt x="72321" y="31855"/>
                </a:lnTo>
                <a:lnTo>
                  <a:pt x="70423" y="31855"/>
                </a:lnTo>
                <a:lnTo>
                  <a:pt x="69878" y="25451"/>
                </a:lnTo>
                <a:lnTo>
                  <a:pt x="69878" y="31855"/>
                </a:lnTo>
                <a:lnTo>
                  <a:pt x="68146" y="31855"/>
                </a:lnTo>
                <a:lnTo>
                  <a:pt x="68146" y="16817"/>
                </a:lnTo>
                <a:lnTo>
                  <a:pt x="70945" y="16817"/>
                </a:lnTo>
                <a:lnTo>
                  <a:pt x="71372" y="21941"/>
                </a:lnTo>
                <a:lnTo>
                  <a:pt x="71776" y="16817"/>
                </a:lnTo>
                <a:close/>
                <a:moveTo>
                  <a:pt x="82046" y="16817"/>
                </a:moveTo>
                <a:lnTo>
                  <a:pt x="82046" y="31855"/>
                </a:lnTo>
                <a:lnTo>
                  <a:pt x="80315" y="31855"/>
                </a:lnTo>
                <a:lnTo>
                  <a:pt x="80315" y="25451"/>
                </a:lnTo>
                <a:lnTo>
                  <a:pt x="79793" y="31855"/>
                </a:lnTo>
                <a:lnTo>
                  <a:pt x="77895" y="31855"/>
                </a:lnTo>
                <a:lnTo>
                  <a:pt x="77350" y="25451"/>
                </a:lnTo>
                <a:lnTo>
                  <a:pt x="77350" y="31855"/>
                </a:lnTo>
                <a:lnTo>
                  <a:pt x="75618" y="31855"/>
                </a:lnTo>
                <a:lnTo>
                  <a:pt x="75618" y="16817"/>
                </a:lnTo>
                <a:lnTo>
                  <a:pt x="78417" y="16817"/>
                </a:lnTo>
                <a:lnTo>
                  <a:pt x="78844" y="21941"/>
                </a:lnTo>
                <a:lnTo>
                  <a:pt x="79271" y="16817"/>
                </a:lnTo>
                <a:close/>
                <a:moveTo>
                  <a:pt x="89541" y="16817"/>
                </a:moveTo>
                <a:lnTo>
                  <a:pt x="89541" y="31855"/>
                </a:lnTo>
                <a:lnTo>
                  <a:pt x="87786" y="31855"/>
                </a:lnTo>
                <a:lnTo>
                  <a:pt x="87786" y="25427"/>
                </a:lnTo>
                <a:lnTo>
                  <a:pt x="87264" y="31855"/>
                </a:lnTo>
                <a:lnTo>
                  <a:pt x="85367" y="31855"/>
                </a:lnTo>
                <a:lnTo>
                  <a:pt x="84821" y="25427"/>
                </a:lnTo>
                <a:lnTo>
                  <a:pt x="84821" y="31855"/>
                </a:lnTo>
                <a:lnTo>
                  <a:pt x="83090" y="31855"/>
                </a:lnTo>
                <a:lnTo>
                  <a:pt x="83090" y="16817"/>
                </a:lnTo>
                <a:lnTo>
                  <a:pt x="85889" y="16817"/>
                </a:lnTo>
                <a:lnTo>
                  <a:pt x="86316" y="21917"/>
                </a:lnTo>
                <a:lnTo>
                  <a:pt x="86743" y="16817"/>
                </a:lnTo>
                <a:close/>
                <a:moveTo>
                  <a:pt x="7329" y="16865"/>
                </a:moveTo>
                <a:lnTo>
                  <a:pt x="7329" y="31879"/>
                </a:lnTo>
                <a:lnTo>
                  <a:pt x="5598" y="31879"/>
                </a:lnTo>
                <a:lnTo>
                  <a:pt x="5598" y="25475"/>
                </a:lnTo>
                <a:lnTo>
                  <a:pt x="5076" y="31879"/>
                </a:lnTo>
                <a:lnTo>
                  <a:pt x="3178" y="31879"/>
                </a:lnTo>
                <a:lnTo>
                  <a:pt x="2657" y="25475"/>
                </a:lnTo>
                <a:lnTo>
                  <a:pt x="2657" y="31879"/>
                </a:lnTo>
                <a:lnTo>
                  <a:pt x="925" y="31879"/>
                </a:lnTo>
                <a:lnTo>
                  <a:pt x="925" y="16865"/>
                </a:lnTo>
                <a:lnTo>
                  <a:pt x="3700" y="16865"/>
                </a:lnTo>
                <a:lnTo>
                  <a:pt x="4127" y="21964"/>
                </a:lnTo>
                <a:lnTo>
                  <a:pt x="4554" y="16865"/>
                </a:lnTo>
                <a:close/>
                <a:moveTo>
                  <a:pt x="14801" y="16841"/>
                </a:moveTo>
                <a:lnTo>
                  <a:pt x="14801" y="31879"/>
                </a:lnTo>
                <a:lnTo>
                  <a:pt x="13069" y="31879"/>
                </a:lnTo>
                <a:lnTo>
                  <a:pt x="13069" y="25475"/>
                </a:lnTo>
                <a:lnTo>
                  <a:pt x="12548" y="31879"/>
                </a:lnTo>
                <a:lnTo>
                  <a:pt x="10650" y="31879"/>
                </a:lnTo>
                <a:lnTo>
                  <a:pt x="10105" y="25475"/>
                </a:lnTo>
                <a:lnTo>
                  <a:pt x="10105" y="31879"/>
                </a:lnTo>
                <a:lnTo>
                  <a:pt x="8373" y="31879"/>
                </a:lnTo>
                <a:lnTo>
                  <a:pt x="8373" y="16841"/>
                </a:lnTo>
                <a:lnTo>
                  <a:pt x="11172" y="16841"/>
                </a:lnTo>
                <a:lnTo>
                  <a:pt x="11599" y="21964"/>
                </a:lnTo>
                <a:lnTo>
                  <a:pt x="12026" y="16841"/>
                </a:lnTo>
                <a:close/>
                <a:moveTo>
                  <a:pt x="22296" y="16841"/>
                </a:moveTo>
                <a:lnTo>
                  <a:pt x="22296" y="31879"/>
                </a:lnTo>
                <a:lnTo>
                  <a:pt x="20541" y="31879"/>
                </a:lnTo>
                <a:lnTo>
                  <a:pt x="20541" y="25475"/>
                </a:lnTo>
                <a:lnTo>
                  <a:pt x="20019" y="31879"/>
                </a:lnTo>
                <a:lnTo>
                  <a:pt x="18122" y="31879"/>
                </a:lnTo>
                <a:lnTo>
                  <a:pt x="17600" y="25475"/>
                </a:lnTo>
                <a:lnTo>
                  <a:pt x="17600" y="31879"/>
                </a:lnTo>
                <a:lnTo>
                  <a:pt x="15868" y="31879"/>
                </a:lnTo>
                <a:lnTo>
                  <a:pt x="15868" y="16841"/>
                </a:lnTo>
                <a:lnTo>
                  <a:pt x="18644" y="16841"/>
                </a:lnTo>
                <a:lnTo>
                  <a:pt x="19071" y="21964"/>
                </a:lnTo>
                <a:lnTo>
                  <a:pt x="19498" y="16841"/>
                </a:lnTo>
                <a:close/>
                <a:moveTo>
                  <a:pt x="29768" y="16841"/>
                </a:moveTo>
                <a:lnTo>
                  <a:pt x="29768" y="31879"/>
                </a:lnTo>
                <a:lnTo>
                  <a:pt x="28013" y="31879"/>
                </a:lnTo>
                <a:lnTo>
                  <a:pt x="28013" y="25451"/>
                </a:lnTo>
                <a:lnTo>
                  <a:pt x="27491" y="31879"/>
                </a:lnTo>
                <a:lnTo>
                  <a:pt x="25593" y="31879"/>
                </a:lnTo>
                <a:lnTo>
                  <a:pt x="25072" y="25451"/>
                </a:lnTo>
                <a:lnTo>
                  <a:pt x="25072" y="31879"/>
                </a:lnTo>
                <a:lnTo>
                  <a:pt x="23340" y="31879"/>
                </a:lnTo>
                <a:lnTo>
                  <a:pt x="23340" y="16841"/>
                </a:lnTo>
                <a:lnTo>
                  <a:pt x="26115" y="16841"/>
                </a:lnTo>
                <a:lnTo>
                  <a:pt x="26542" y="21941"/>
                </a:lnTo>
                <a:lnTo>
                  <a:pt x="26969" y="16841"/>
                </a:lnTo>
                <a:close/>
                <a:moveTo>
                  <a:pt x="238951" y="32614"/>
                </a:moveTo>
                <a:lnTo>
                  <a:pt x="238951" y="47629"/>
                </a:lnTo>
                <a:lnTo>
                  <a:pt x="237220" y="47629"/>
                </a:lnTo>
                <a:lnTo>
                  <a:pt x="237220" y="41224"/>
                </a:lnTo>
                <a:lnTo>
                  <a:pt x="236698" y="47629"/>
                </a:lnTo>
                <a:lnTo>
                  <a:pt x="234800" y="47629"/>
                </a:lnTo>
                <a:lnTo>
                  <a:pt x="234255" y="41224"/>
                </a:lnTo>
                <a:lnTo>
                  <a:pt x="234255" y="47629"/>
                </a:lnTo>
                <a:lnTo>
                  <a:pt x="232523" y="47629"/>
                </a:lnTo>
                <a:lnTo>
                  <a:pt x="232523" y="32614"/>
                </a:lnTo>
                <a:lnTo>
                  <a:pt x="235322" y="32614"/>
                </a:lnTo>
                <a:lnTo>
                  <a:pt x="235749" y="37714"/>
                </a:lnTo>
                <a:lnTo>
                  <a:pt x="236176" y="32614"/>
                </a:lnTo>
                <a:close/>
                <a:moveTo>
                  <a:pt x="246423" y="32614"/>
                </a:moveTo>
                <a:lnTo>
                  <a:pt x="246423" y="47629"/>
                </a:lnTo>
                <a:lnTo>
                  <a:pt x="244691" y="47629"/>
                </a:lnTo>
                <a:lnTo>
                  <a:pt x="244691" y="41224"/>
                </a:lnTo>
                <a:lnTo>
                  <a:pt x="244170" y="47629"/>
                </a:lnTo>
                <a:lnTo>
                  <a:pt x="242272" y="47629"/>
                </a:lnTo>
                <a:lnTo>
                  <a:pt x="241726" y="41224"/>
                </a:lnTo>
                <a:lnTo>
                  <a:pt x="241726" y="47629"/>
                </a:lnTo>
                <a:lnTo>
                  <a:pt x="239995" y="47629"/>
                </a:lnTo>
                <a:lnTo>
                  <a:pt x="239995" y="32614"/>
                </a:lnTo>
                <a:lnTo>
                  <a:pt x="242794" y="32614"/>
                </a:lnTo>
                <a:lnTo>
                  <a:pt x="243221" y="37714"/>
                </a:lnTo>
                <a:lnTo>
                  <a:pt x="243624" y="32614"/>
                </a:lnTo>
                <a:close/>
                <a:moveTo>
                  <a:pt x="253895" y="32614"/>
                </a:moveTo>
                <a:lnTo>
                  <a:pt x="253895" y="47629"/>
                </a:lnTo>
                <a:lnTo>
                  <a:pt x="252163" y="47629"/>
                </a:lnTo>
                <a:lnTo>
                  <a:pt x="252163" y="41224"/>
                </a:lnTo>
                <a:lnTo>
                  <a:pt x="251641" y="47629"/>
                </a:lnTo>
                <a:lnTo>
                  <a:pt x="249744" y="47629"/>
                </a:lnTo>
                <a:lnTo>
                  <a:pt x="249198" y="41224"/>
                </a:lnTo>
                <a:lnTo>
                  <a:pt x="249198" y="47629"/>
                </a:lnTo>
                <a:lnTo>
                  <a:pt x="247467" y="47629"/>
                </a:lnTo>
                <a:lnTo>
                  <a:pt x="247467" y="32614"/>
                </a:lnTo>
                <a:lnTo>
                  <a:pt x="250265" y="32614"/>
                </a:lnTo>
                <a:lnTo>
                  <a:pt x="250692" y="37714"/>
                </a:lnTo>
                <a:lnTo>
                  <a:pt x="251119" y="32614"/>
                </a:lnTo>
                <a:close/>
                <a:moveTo>
                  <a:pt x="261366" y="32614"/>
                </a:moveTo>
                <a:lnTo>
                  <a:pt x="261366" y="47629"/>
                </a:lnTo>
                <a:lnTo>
                  <a:pt x="259635" y="47629"/>
                </a:lnTo>
                <a:lnTo>
                  <a:pt x="259635" y="41224"/>
                </a:lnTo>
                <a:lnTo>
                  <a:pt x="259113" y="47629"/>
                </a:lnTo>
                <a:lnTo>
                  <a:pt x="257215" y="47629"/>
                </a:lnTo>
                <a:lnTo>
                  <a:pt x="256670" y="41224"/>
                </a:lnTo>
                <a:lnTo>
                  <a:pt x="256670" y="47629"/>
                </a:lnTo>
                <a:lnTo>
                  <a:pt x="254938" y="47629"/>
                </a:lnTo>
                <a:lnTo>
                  <a:pt x="254938" y="32614"/>
                </a:lnTo>
                <a:lnTo>
                  <a:pt x="257737" y="32614"/>
                </a:lnTo>
                <a:lnTo>
                  <a:pt x="258164" y="37714"/>
                </a:lnTo>
                <a:lnTo>
                  <a:pt x="258567" y="32614"/>
                </a:lnTo>
                <a:close/>
                <a:moveTo>
                  <a:pt x="268838" y="32614"/>
                </a:moveTo>
                <a:lnTo>
                  <a:pt x="268838" y="47629"/>
                </a:lnTo>
                <a:lnTo>
                  <a:pt x="267106" y="47629"/>
                </a:lnTo>
                <a:lnTo>
                  <a:pt x="267106" y="41224"/>
                </a:lnTo>
                <a:lnTo>
                  <a:pt x="266585" y="47629"/>
                </a:lnTo>
                <a:lnTo>
                  <a:pt x="264687" y="47629"/>
                </a:lnTo>
                <a:lnTo>
                  <a:pt x="264141" y="41224"/>
                </a:lnTo>
                <a:lnTo>
                  <a:pt x="264141" y="47629"/>
                </a:lnTo>
                <a:lnTo>
                  <a:pt x="262410" y="47629"/>
                </a:lnTo>
                <a:lnTo>
                  <a:pt x="262410" y="32614"/>
                </a:lnTo>
                <a:lnTo>
                  <a:pt x="265209" y="32614"/>
                </a:lnTo>
                <a:lnTo>
                  <a:pt x="265636" y="37714"/>
                </a:lnTo>
                <a:lnTo>
                  <a:pt x="266063" y="32614"/>
                </a:lnTo>
                <a:close/>
                <a:moveTo>
                  <a:pt x="276310" y="32591"/>
                </a:moveTo>
                <a:lnTo>
                  <a:pt x="276310" y="47629"/>
                </a:lnTo>
                <a:lnTo>
                  <a:pt x="274578" y="47629"/>
                </a:lnTo>
                <a:lnTo>
                  <a:pt x="274578" y="41224"/>
                </a:lnTo>
                <a:lnTo>
                  <a:pt x="274056" y="47629"/>
                </a:lnTo>
                <a:lnTo>
                  <a:pt x="272159" y="47629"/>
                </a:lnTo>
                <a:lnTo>
                  <a:pt x="271613" y="41224"/>
                </a:lnTo>
                <a:lnTo>
                  <a:pt x="271613" y="47629"/>
                </a:lnTo>
                <a:lnTo>
                  <a:pt x="269882" y="47629"/>
                </a:lnTo>
                <a:lnTo>
                  <a:pt x="269882" y="32591"/>
                </a:lnTo>
                <a:lnTo>
                  <a:pt x="272681" y="32591"/>
                </a:lnTo>
                <a:lnTo>
                  <a:pt x="273107" y="37714"/>
                </a:lnTo>
                <a:lnTo>
                  <a:pt x="273534" y="32591"/>
                </a:lnTo>
                <a:close/>
                <a:moveTo>
                  <a:pt x="283781" y="32591"/>
                </a:moveTo>
                <a:lnTo>
                  <a:pt x="283781" y="47629"/>
                </a:lnTo>
                <a:lnTo>
                  <a:pt x="282050" y="47629"/>
                </a:lnTo>
                <a:lnTo>
                  <a:pt x="282050" y="41224"/>
                </a:lnTo>
                <a:lnTo>
                  <a:pt x="281528" y="47629"/>
                </a:lnTo>
                <a:lnTo>
                  <a:pt x="279630" y="47629"/>
                </a:lnTo>
                <a:lnTo>
                  <a:pt x="279085" y="41224"/>
                </a:lnTo>
                <a:lnTo>
                  <a:pt x="279085" y="47629"/>
                </a:lnTo>
                <a:lnTo>
                  <a:pt x="277353" y="47629"/>
                </a:lnTo>
                <a:lnTo>
                  <a:pt x="277353" y="32591"/>
                </a:lnTo>
                <a:lnTo>
                  <a:pt x="280152" y="32591"/>
                </a:lnTo>
                <a:lnTo>
                  <a:pt x="280579" y="37714"/>
                </a:lnTo>
                <a:lnTo>
                  <a:pt x="281006" y="32591"/>
                </a:lnTo>
                <a:close/>
                <a:moveTo>
                  <a:pt x="179178" y="32638"/>
                </a:moveTo>
                <a:lnTo>
                  <a:pt x="179178" y="47652"/>
                </a:lnTo>
                <a:lnTo>
                  <a:pt x="177446" y="47652"/>
                </a:lnTo>
                <a:lnTo>
                  <a:pt x="177446" y="41248"/>
                </a:lnTo>
                <a:lnTo>
                  <a:pt x="176924" y="47652"/>
                </a:lnTo>
                <a:lnTo>
                  <a:pt x="175027" y="47652"/>
                </a:lnTo>
                <a:lnTo>
                  <a:pt x="174481" y="41248"/>
                </a:lnTo>
                <a:lnTo>
                  <a:pt x="174481" y="47652"/>
                </a:lnTo>
                <a:lnTo>
                  <a:pt x="172750" y="47652"/>
                </a:lnTo>
                <a:lnTo>
                  <a:pt x="172750" y="32638"/>
                </a:lnTo>
                <a:lnTo>
                  <a:pt x="175549" y="32638"/>
                </a:lnTo>
                <a:lnTo>
                  <a:pt x="175976" y="37738"/>
                </a:lnTo>
                <a:lnTo>
                  <a:pt x="176403" y="32638"/>
                </a:lnTo>
                <a:close/>
                <a:moveTo>
                  <a:pt x="186650" y="32638"/>
                </a:moveTo>
                <a:lnTo>
                  <a:pt x="186650" y="47652"/>
                </a:lnTo>
                <a:lnTo>
                  <a:pt x="184918" y="47652"/>
                </a:lnTo>
                <a:lnTo>
                  <a:pt x="184918" y="41248"/>
                </a:lnTo>
                <a:lnTo>
                  <a:pt x="184396" y="47652"/>
                </a:lnTo>
                <a:lnTo>
                  <a:pt x="182499" y="47652"/>
                </a:lnTo>
                <a:lnTo>
                  <a:pt x="181953" y="41248"/>
                </a:lnTo>
                <a:lnTo>
                  <a:pt x="181953" y="47652"/>
                </a:lnTo>
                <a:lnTo>
                  <a:pt x="180222" y="47652"/>
                </a:lnTo>
                <a:lnTo>
                  <a:pt x="180222" y="32638"/>
                </a:lnTo>
                <a:lnTo>
                  <a:pt x="183020" y="32638"/>
                </a:lnTo>
                <a:lnTo>
                  <a:pt x="183447" y="37738"/>
                </a:lnTo>
                <a:lnTo>
                  <a:pt x="183874" y="32638"/>
                </a:lnTo>
                <a:close/>
                <a:moveTo>
                  <a:pt x="194121" y="32638"/>
                </a:moveTo>
                <a:lnTo>
                  <a:pt x="194121" y="47652"/>
                </a:lnTo>
                <a:lnTo>
                  <a:pt x="192390" y="47652"/>
                </a:lnTo>
                <a:lnTo>
                  <a:pt x="192390" y="41248"/>
                </a:lnTo>
                <a:lnTo>
                  <a:pt x="191868" y="47652"/>
                </a:lnTo>
                <a:lnTo>
                  <a:pt x="189970" y="47652"/>
                </a:lnTo>
                <a:lnTo>
                  <a:pt x="189425" y="41248"/>
                </a:lnTo>
                <a:lnTo>
                  <a:pt x="189425" y="47652"/>
                </a:lnTo>
                <a:lnTo>
                  <a:pt x="187693" y="47652"/>
                </a:lnTo>
                <a:lnTo>
                  <a:pt x="187693" y="32638"/>
                </a:lnTo>
                <a:lnTo>
                  <a:pt x="190492" y="32638"/>
                </a:lnTo>
                <a:lnTo>
                  <a:pt x="190919" y="37738"/>
                </a:lnTo>
                <a:lnTo>
                  <a:pt x="191346" y="32638"/>
                </a:lnTo>
                <a:close/>
                <a:moveTo>
                  <a:pt x="201593" y="32638"/>
                </a:moveTo>
                <a:lnTo>
                  <a:pt x="201593" y="47652"/>
                </a:lnTo>
                <a:lnTo>
                  <a:pt x="199861" y="47652"/>
                </a:lnTo>
                <a:lnTo>
                  <a:pt x="199861" y="41248"/>
                </a:lnTo>
                <a:lnTo>
                  <a:pt x="199340" y="47652"/>
                </a:lnTo>
                <a:lnTo>
                  <a:pt x="197442" y="47652"/>
                </a:lnTo>
                <a:lnTo>
                  <a:pt x="196896" y="41248"/>
                </a:lnTo>
                <a:lnTo>
                  <a:pt x="196896" y="47652"/>
                </a:lnTo>
                <a:lnTo>
                  <a:pt x="195165" y="47652"/>
                </a:lnTo>
                <a:lnTo>
                  <a:pt x="195165" y="32638"/>
                </a:lnTo>
                <a:lnTo>
                  <a:pt x="197964" y="32638"/>
                </a:lnTo>
                <a:lnTo>
                  <a:pt x="198391" y="37738"/>
                </a:lnTo>
                <a:lnTo>
                  <a:pt x="198794" y="32638"/>
                </a:lnTo>
                <a:close/>
                <a:moveTo>
                  <a:pt x="209065" y="32638"/>
                </a:moveTo>
                <a:lnTo>
                  <a:pt x="209065" y="47652"/>
                </a:lnTo>
                <a:lnTo>
                  <a:pt x="207333" y="47652"/>
                </a:lnTo>
                <a:lnTo>
                  <a:pt x="207333" y="41248"/>
                </a:lnTo>
                <a:lnTo>
                  <a:pt x="206811" y="47652"/>
                </a:lnTo>
                <a:lnTo>
                  <a:pt x="204914" y="47652"/>
                </a:lnTo>
                <a:lnTo>
                  <a:pt x="204368" y="41248"/>
                </a:lnTo>
                <a:lnTo>
                  <a:pt x="204368" y="47652"/>
                </a:lnTo>
                <a:lnTo>
                  <a:pt x="202637" y="47652"/>
                </a:lnTo>
                <a:lnTo>
                  <a:pt x="202637" y="32638"/>
                </a:lnTo>
                <a:lnTo>
                  <a:pt x="205435" y="32638"/>
                </a:lnTo>
                <a:lnTo>
                  <a:pt x="205862" y="37738"/>
                </a:lnTo>
                <a:lnTo>
                  <a:pt x="206289" y="32638"/>
                </a:lnTo>
                <a:close/>
                <a:moveTo>
                  <a:pt x="216536" y="32614"/>
                </a:moveTo>
                <a:lnTo>
                  <a:pt x="216536" y="47652"/>
                </a:lnTo>
                <a:lnTo>
                  <a:pt x="214805" y="47652"/>
                </a:lnTo>
                <a:lnTo>
                  <a:pt x="214805" y="41248"/>
                </a:lnTo>
                <a:lnTo>
                  <a:pt x="214283" y="47652"/>
                </a:lnTo>
                <a:lnTo>
                  <a:pt x="212385" y="47652"/>
                </a:lnTo>
                <a:lnTo>
                  <a:pt x="211840" y="41248"/>
                </a:lnTo>
                <a:lnTo>
                  <a:pt x="211840" y="47652"/>
                </a:lnTo>
                <a:lnTo>
                  <a:pt x="210108" y="47652"/>
                </a:lnTo>
                <a:lnTo>
                  <a:pt x="210108" y="32614"/>
                </a:lnTo>
                <a:lnTo>
                  <a:pt x="212907" y="32614"/>
                </a:lnTo>
                <a:lnTo>
                  <a:pt x="213334" y="37738"/>
                </a:lnTo>
                <a:lnTo>
                  <a:pt x="213737" y="32614"/>
                </a:lnTo>
                <a:close/>
                <a:moveTo>
                  <a:pt x="224008" y="32614"/>
                </a:moveTo>
                <a:lnTo>
                  <a:pt x="224008" y="47652"/>
                </a:lnTo>
                <a:lnTo>
                  <a:pt x="222276" y="47652"/>
                </a:lnTo>
                <a:lnTo>
                  <a:pt x="222276" y="41248"/>
                </a:lnTo>
                <a:lnTo>
                  <a:pt x="221755" y="47652"/>
                </a:lnTo>
                <a:lnTo>
                  <a:pt x="219857" y="47652"/>
                </a:lnTo>
                <a:lnTo>
                  <a:pt x="219311" y="41248"/>
                </a:lnTo>
                <a:lnTo>
                  <a:pt x="219311" y="47652"/>
                </a:lnTo>
                <a:lnTo>
                  <a:pt x="217580" y="47652"/>
                </a:lnTo>
                <a:lnTo>
                  <a:pt x="217580" y="32614"/>
                </a:lnTo>
                <a:lnTo>
                  <a:pt x="220379" y="32614"/>
                </a:lnTo>
                <a:lnTo>
                  <a:pt x="220806" y="37738"/>
                </a:lnTo>
                <a:lnTo>
                  <a:pt x="221233" y="32614"/>
                </a:lnTo>
                <a:close/>
                <a:moveTo>
                  <a:pt x="231480" y="32614"/>
                </a:moveTo>
                <a:lnTo>
                  <a:pt x="231480" y="47652"/>
                </a:lnTo>
                <a:lnTo>
                  <a:pt x="229748" y="47652"/>
                </a:lnTo>
                <a:lnTo>
                  <a:pt x="229748" y="41224"/>
                </a:lnTo>
                <a:lnTo>
                  <a:pt x="229226" y="47652"/>
                </a:lnTo>
                <a:lnTo>
                  <a:pt x="227329" y="47652"/>
                </a:lnTo>
                <a:lnTo>
                  <a:pt x="226783" y="41224"/>
                </a:lnTo>
                <a:lnTo>
                  <a:pt x="226783" y="47652"/>
                </a:lnTo>
                <a:lnTo>
                  <a:pt x="225052" y="47652"/>
                </a:lnTo>
                <a:lnTo>
                  <a:pt x="225052" y="32614"/>
                </a:lnTo>
                <a:lnTo>
                  <a:pt x="227850" y="32614"/>
                </a:lnTo>
                <a:lnTo>
                  <a:pt x="228277" y="37738"/>
                </a:lnTo>
                <a:lnTo>
                  <a:pt x="228681" y="32614"/>
                </a:lnTo>
                <a:close/>
                <a:moveTo>
                  <a:pt x="119404" y="32662"/>
                </a:moveTo>
                <a:lnTo>
                  <a:pt x="119404" y="47676"/>
                </a:lnTo>
                <a:lnTo>
                  <a:pt x="117673" y="47676"/>
                </a:lnTo>
                <a:lnTo>
                  <a:pt x="117673" y="41272"/>
                </a:lnTo>
                <a:lnTo>
                  <a:pt x="117151" y="47676"/>
                </a:lnTo>
                <a:lnTo>
                  <a:pt x="115254" y="47676"/>
                </a:lnTo>
                <a:lnTo>
                  <a:pt x="114708" y="41272"/>
                </a:lnTo>
                <a:lnTo>
                  <a:pt x="114708" y="47676"/>
                </a:lnTo>
                <a:lnTo>
                  <a:pt x="112976" y="47676"/>
                </a:lnTo>
                <a:lnTo>
                  <a:pt x="112976" y="32662"/>
                </a:lnTo>
                <a:lnTo>
                  <a:pt x="115775" y="32662"/>
                </a:lnTo>
                <a:lnTo>
                  <a:pt x="116202" y="37761"/>
                </a:lnTo>
                <a:lnTo>
                  <a:pt x="116629" y="32662"/>
                </a:lnTo>
                <a:close/>
                <a:moveTo>
                  <a:pt x="126876" y="32662"/>
                </a:moveTo>
                <a:lnTo>
                  <a:pt x="126876" y="47676"/>
                </a:lnTo>
                <a:lnTo>
                  <a:pt x="125145" y="47676"/>
                </a:lnTo>
                <a:lnTo>
                  <a:pt x="125145" y="41272"/>
                </a:lnTo>
                <a:lnTo>
                  <a:pt x="124623" y="47676"/>
                </a:lnTo>
                <a:lnTo>
                  <a:pt x="122725" y="47676"/>
                </a:lnTo>
                <a:lnTo>
                  <a:pt x="122180" y="41272"/>
                </a:lnTo>
                <a:lnTo>
                  <a:pt x="122180" y="47676"/>
                </a:lnTo>
                <a:lnTo>
                  <a:pt x="120448" y="47676"/>
                </a:lnTo>
                <a:lnTo>
                  <a:pt x="120448" y="32662"/>
                </a:lnTo>
                <a:lnTo>
                  <a:pt x="123247" y="32662"/>
                </a:lnTo>
                <a:lnTo>
                  <a:pt x="123674" y="37761"/>
                </a:lnTo>
                <a:lnTo>
                  <a:pt x="124101" y="32662"/>
                </a:lnTo>
                <a:close/>
                <a:moveTo>
                  <a:pt x="134348" y="32662"/>
                </a:moveTo>
                <a:lnTo>
                  <a:pt x="134348" y="47676"/>
                </a:lnTo>
                <a:lnTo>
                  <a:pt x="132616" y="47676"/>
                </a:lnTo>
                <a:lnTo>
                  <a:pt x="132616" y="41272"/>
                </a:lnTo>
                <a:lnTo>
                  <a:pt x="132094" y="47676"/>
                </a:lnTo>
                <a:lnTo>
                  <a:pt x="130197" y="47676"/>
                </a:lnTo>
                <a:lnTo>
                  <a:pt x="129651" y="41272"/>
                </a:lnTo>
                <a:lnTo>
                  <a:pt x="129651" y="47676"/>
                </a:lnTo>
                <a:lnTo>
                  <a:pt x="127920" y="47676"/>
                </a:lnTo>
                <a:lnTo>
                  <a:pt x="127920" y="32662"/>
                </a:lnTo>
                <a:lnTo>
                  <a:pt x="130719" y="32662"/>
                </a:lnTo>
                <a:lnTo>
                  <a:pt x="131146" y="37761"/>
                </a:lnTo>
                <a:lnTo>
                  <a:pt x="131573" y="32662"/>
                </a:lnTo>
                <a:close/>
                <a:moveTo>
                  <a:pt x="141819" y="32662"/>
                </a:moveTo>
                <a:lnTo>
                  <a:pt x="141819" y="47676"/>
                </a:lnTo>
                <a:lnTo>
                  <a:pt x="140088" y="47676"/>
                </a:lnTo>
                <a:lnTo>
                  <a:pt x="140088" y="41272"/>
                </a:lnTo>
                <a:lnTo>
                  <a:pt x="139566" y="47676"/>
                </a:lnTo>
                <a:lnTo>
                  <a:pt x="137669" y="47676"/>
                </a:lnTo>
                <a:lnTo>
                  <a:pt x="137123" y="41272"/>
                </a:lnTo>
                <a:lnTo>
                  <a:pt x="137123" y="47676"/>
                </a:lnTo>
                <a:lnTo>
                  <a:pt x="135391" y="47676"/>
                </a:lnTo>
                <a:lnTo>
                  <a:pt x="135391" y="32662"/>
                </a:lnTo>
                <a:lnTo>
                  <a:pt x="138190" y="32662"/>
                </a:lnTo>
                <a:lnTo>
                  <a:pt x="138617" y="37761"/>
                </a:lnTo>
                <a:lnTo>
                  <a:pt x="139044" y="32662"/>
                </a:lnTo>
                <a:close/>
                <a:moveTo>
                  <a:pt x="149291" y="32662"/>
                </a:moveTo>
                <a:lnTo>
                  <a:pt x="149291" y="47676"/>
                </a:lnTo>
                <a:lnTo>
                  <a:pt x="147560" y="47676"/>
                </a:lnTo>
                <a:lnTo>
                  <a:pt x="147560" y="41272"/>
                </a:lnTo>
                <a:lnTo>
                  <a:pt x="147038" y="47676"/>
                </a:lnTo>
                <a:lnTo>
                  <a:pt x="145140" y="47676"/>
                </a:lnTo>
                <a:lnTo>
                  <a:pt x="144595" y="41272"/>
                </a:lnTo>
                <a:lnTo>
                  <a:pt x="144595" y="47676"/>
                </a:lnTo>
                <a:lnTo>
                  <a:pt x="142863" y="47676"/>
                </a:lnTo>
                <a:lnTo>
                  <a:pt x="142863" y="32662"/>
                </a:lnTo>
                <a:lnTo>
                  <a:pt x="145662" y="32662"/>
                </a:lnTo>
                <a:lnTo>
                  <a:pt x="146089" y="37761"/>
                </a:lnTo>
                <a:lnTo>
                  <a:pt x="146516" y="32662"/>
                </a:lnTo>
                <a:close/>
                <a:moveTo>
                  <a:pt x="156763" y="32638"/>
                </a:moveTo>
                <a:lnTo>
                  <a:pt x="156763" y="47676"/>
                </a:lnTo>
                <a:lnTo>
                  <a:pt x="155031" y="47676"/>
                </a:lnTo>
                <a:lnTo>
                  <a:pt x="155031" y="41272"/>
                </a:lnTo>
                <a:lnTo>
                  <a:pt x="154509" y="47676"/>
                </a:lnTo>
                <a:lnTo>
                  <a:pt x="152612" y="47676"/>
                </a:lnTo>
                <a:lnTo>
                  <a:pt x="152066" y="41272"/>
                </a:lnTo>
                <a:lnTo>
                  <a:pt x="152066" y="47676"/>
                </a:lnTo>
                <a:lnTo>
                  <a:pt x="150335" y="47676"/>
                </a:lnTo>
                <a:lnTo>
                  <a:pt x="150335" y="32638"/>
                </a:lnTo>
                <a:lnTo>
                  <a:pt x="153134" y="32638"/>
                </a:lnTo>
                <a:lnTo>
                  <a:pt x="153561" y="37761"/>
                </a:lnTo>
                <a:lnTo>
                  <a:pt x="153988" y="32638"/>
                </a:lnTo>
                <a:close/>
                <a:moveTo>
                  <a:pt x="164235" y="32638"/>
                </a:moveTo>
                <a:lnTo>
                  <a:pt x="164235" y="47676"/>
                </a:lnTo>
                <a:lnTo>
                  <a:pt x="162503" y="47676"/>
                </a:lnTo>
                <a:lnTo>
                  <a:pt x="162503" y="41272"/>
                </a:lnTo>
                <a:lnTo>
                  <a:pt x="161981" y="47676"/>
                </a:lnTo>
                <a:lnTo>
                  <a:pt x="160084" y="47676"/>
                </a:lnTo>
                <a:lnTo>
                  <a:pt x="159538" y="41272"/>
                </a:lnTo>
                <a:lnTo>
                  <a:pt x="159538" y="47676"/>
                </a:lnTo>
                <a:lnTo>
                  <a:pt x="157806" y="47676"/>
                </a:lnTo>
                <a:lnTo>
                  <a:pt x="157806" y="32638"/>
                </a:lnTo>
                <a:lnTo>
                  <a:pt x="160605" y="32638"/>
                </a:lnTo>
                <a:lnTo>
                  <a:pt x="161032" y="37761"/>
                </a:lnTo>
                <a:lnTo>
                  <a:pt x="161436" y="32638"/>
                </a:lnTo>
                <a:close/>
                <a:moveTo>
                  <a:pt x="171706" y="32638"/>
                </a:moveTo>
                <a:lnTo>
                  <a:pt x="171706" y="47676"/>
                </a:lnTo>
                <a:lnTo>
                  <a:pt x="169975" y="47676"/>
                </a:lnTo>
                <a:lnTo>
                  <a:pt x="169975" y="41248"/>
                </a:lnTo>
                <a:lnTo>
                  <a:pt x="169453" y="47676"/>
                </a:lnTo>
                <a:lnTo>
                  <a:pt x="167555" y="47676"/>
                </a:lnTo>
                <a:lnTo>
                  <a:pt x="167010" y="41248"/>
                </a:lnTo>
                <a:lnTo>
                  <a:pt x="167010" y="47676"/>
                </a:lnTo>
                <a:lnTo>
                  <a:pt x="165278" y="47676"/>
                </a:lnTo>
                <a:lnTo>
                  <a:pt x="165278" y="32638"/>
                </a:lnTo>
                <a:lnTo>
                  <a:pt x="168077" y="32638"/>
                </a:lnTo>
                <a:lnTo>
                  <a:pt x="168504" y="37761"/>
                </a:lnTo>
                <a:lnTo>
                  <a:pt x="168931" y="32638"/>
                </a:lnTo>
                <a:close/>
                <a:moveTo>
                  <a:pt x="59631" y="32685"/>
                </a:moveTo>
                <a:lnTo>
                  <a:pt x="59631" y="47700"/>
                </a:lnTo>
                <a:lnTo>
                  <a:pt x="57900" y="47700"/>
                </a:lnTo>
                <a:lnTo>
                  <a:pt x="57900" y="41296"/>
                </a:lnTo>
                <a:lnTo>
                  <a:pt x="57378" y="47700"/>
                </a:lnTo>
                <a:lnTo>
                  <a:pt x="55480" y="47700"/>
                </a:lnTo>
                <a:lnTo>
                  <a:pt x="54935" y="41296"/>
                </a:lnTo>
                <a:lnTo>
                  <a:pt x="54935" y="47700"/>
                </a:lnTo>
                <a:lnTo>
                  <a:pt x="53203" y="47700"/>
                </a:lnTo>
                <a:lnTo>
                  <a:pt x="53203" y="32685"/>
                </a:lnTo>
                <a:lnTo>
                  <a:pt x="56002" y="32685"/>
                </a:lnTo>
                <a:lnTo>
                  <a:pt x="56429" y="37785"/>
                </a:lnTo>
                <a:lnTo>
                  <a:pt x="56856" y="32685"/>
                </a:lnTo>
                <a:close/>
                <a:moveTo>
                  <a:pt x="67103" y="32685"/>
                </a:moveTo>
                <a:lnTo>
                  <a:pt x="67103" y="47700"/>
                </a:lnTo>
                <a:lnTo>
                  <a:pt x="65371" y="47700"/>
                </a:lnTo>
                <a:lnTo>
                  <a:pt x="65371" y="41296"/>
                </a:lnTo>
                <a:lnTo>
                  <a:pt x="64849" y="47700"/>
                </a:lnTo>
                <a:lnTo>
                  <a:pt x="62952" y="47700"/>
                </a:lnTo>
                <a:lnTo>
                  <a:pt x="62406" y="41296"/>
                </a:lnTo>
                <a:lnTo>
                  <a:pt x="62406" y="47700"/>
                </a:lnTo>
                <a:lnTo>
                  <a:pt x="60675" y="47700"/>
                </a:lnTo>
                <a:lnTo>
                  <a:pt x="60675" y="32685"/>
                </a:lnTo>
                <a:lnTo>
                  <a:pt x="63474" y="32685"/>
                </a:lnTo>
                <a:lnTo>
                  <a:pt x="63901" y="37785"/>
                </a:lnTo>
                <a:lnTo>
                  <a:pt x="64328" y="32685"/>
                </a:lnTo>
                <a:close/>
                <a:moveTo>
                  <a:pt x="74574" y="32685"/>
                </a:moveTo>
                <a:lnTo>
                  <a:pt x="74574" y="47700"/>
                </a:lnTo>
                <a:lnTo>
                  <a:pt x="72843" y="47700"/>
                </a:lnTo>
                <a:lnTo>
                  <a:pt x="72843" y="41296"/>
                </a:lnTo>
                <a:lnTo>
                  <a:pt x="72321" y="47700"/>
                </a:lnTo>
                <a:lnTo>
                  <a:pt x="70423" y="47700"/>
                </a:lnTo>
                <a:lnTo>
                  <a:pt x="69878" y="41296"/>
                </a:lnTo>
                <a:lnTo>
                  <a:pt x="69878" y="47700"/>
                </a:lnTo>
                <a:lnTo>
                  <a:pt x="68146" y="47700"/>
                </a:lnTo>
                <a:lnTo>
                  <a:pt x="68146" y="32685"/>
                </a:lnTo>
                <a:lnTo>
                  <a:pt x="70945" y="32685"/>
                </a:lnTo>
                <a:lnTo>
                  <a:pt x="71372" y="37785"/>
                </a:lnTo>
                <a:lnTo>
                  <a:pt x="71776" y="32685"/>
                </a:lnTo>
                <a:close/>
                <a:moveTo>
                  <a:pt x="82046" y="32685"/>
                </a:moveTo>
                <a:lnTo>
                  <a:pt x="82046" y="47700"/>
                </a:lnTo>
                <a:lnTo>
                  <a:pt x="80315" y="47700"/>
                </a:lnTo>
                <a:lnTo>
                  <a:pt x="80315" y="41296"/>
                </a:lnTo>
                <a:lnTo>
                  <a:pt x="79793" y="47700"/>
                </a:lnTo>
                <a:lnTo>
                  <a:pt x="77895" y="47700"/>
                </a:lnTo>
                <a:lnTo>
                  <a:pt x="77350" y="41296"/>
                </a:lnTo>
                <a:lnTo>
                  <a:pt x="77350" y="47700"/>
                </a:lnTo>
                <a:lnTo>
                  <a:pt x="75618" y="47700"/>
                </a:lnTo>
                <a:lnTo>
                  <a:pt x="75618" y="32685"/>
                </a:lnTo>
                <a:lnTo>
                  <a:pt x="78417" y="32685"/>
                </a:lnTo>
                <a:lnTo>
                  <a:pt x="78844" y="37785"/>
                </a:lnTo>
                <a:lnTo>
                  <a:pt x="79271" y="32685"/>
                </a:lnTo>
                <a:close/>
                <a:moveTo>
                  <a:pt x="89541" y="32685"/>
                </a:moveTo>
                <a:lnTo>
                  <a:pt x="89541" y="47700"/>
                </a:lnTo>
                <a:lnTo>
                  <a:pt x="87786" y="47700"/>
                </a:lnTo>
                <a:lnTo>
                  <a:pt x="87786" y="41296"/>
                </a:lnTo>
                <a:lnTo>
                  <a:pt x="87264" y="47700"/>
                </a:lnTo>
                <a:lnTo>
                  <a:pt x="85367" y="47700"/>
                </a:lnTo>
                <a:lnTo>
                  <a:pt x="84821" y="41296"/>
                </a:lnTo>
                <a:lnTo>
                  <a:pt x="84821" y="47700"/>
                </a:lnTo>
                <a:lnTo>
                  <a:pt x="83090" y="47700"/>
                </a:lnTo>
                <a:lnTo>
                  <a:pt x="83090" y="32685"/>
                </a:lnTo>
                <a:lnTo>
                  <a:pt x="85889" y="32685"/>
                </a:lnTo>
                <a:lnTo>
                  <a:pt x="86316" y="37785"/>
                </a:lnTo>
                <a:lnTo>
                  <a:pt x="86743" y="32685"/>
                </a:lnTo>
                <a:close/>
                <a:moveTo>
                  <a:pt x="96989" y="32662"/>
                </a:moveTo>
                <a:lnTo>
                  <a:pt x="96989" y="47700"/>
                </a:lnTo>
                <a:lnTo>
                  <a:pt x="95258" y="47700"/>
                </a:lnTo>
                <a:lnTo>
                  <a:pt x="95258" y="41296"/>
                </a:lnTo>
                <a:lnTo>
                  <a:pt x="94736" y="47700"/>
                </a:lnTo>
                <a:lnTo>
                  <a:pt x="92839" y="47700"/>
                </a:lnTo>
                <a:lnTo>
                  <a:pt x="92293" y="41296"/>
                </a:lnTo>
                <a:lnTo>
                  <a:pt x="92293" y="47700"/>
                </a:lnTo>
                <a:lnTo>
                  <a:pt x="90561" y="47700"/>
                </a:lnTo>
                <a:lnTo>
                  <a:pt x="90561" y="32662"/>
                </a:lnTo>
                <a:lnTo>
                  <a:pt x="93360" y="32662"/>
                </a:lnTo>
                <a:lnTo>
                  <a:pt x="93787" y="37785"/>
                </a:lnTo>
                <a:lnTo>
                  <a:pt x="94214" y="32662"/>
                </a:lnTo>
                <a:close/>
                <a:moveTo>
                  <a:pt x="104461" y="32662"/>
                </a:moveTo>
                <a:lnTo>
                  <a:pt x="104461" y="47700"/>
                </a:lnTo>
                <a:lnTo>
                  <a:pt x="102730" y="47700"/>
                </a:lnTo>
                <a:lnTo>
                  <a:pt x="102730" y="41296"/>
                </a:lnTo>
                <a:lnTo>
                  <a:pt x="102208" y="47700"/>
                </a:lnTo>
                <a:lnTo>
                  <a:pt x="100310" y="47700"/>
                </a:lnTo>
                <a:lnTo>
                  <a:pt x="99765" y="41296"/>
                </a:lnTo>
                <a:lnTo>
                  <a:pt x="99765" y="47700"/>
                </a:lnTo>
                <a:lnTo>
                  <a:pt x="98033" y="47700"/>
                </a:lnTo>
                <a:lnTo>
                  <a:pt x="98033" y="32662"/>
                </a:lnTo>
                <a:lnTo>
                  <a:pt x="100832" y="32662"/>
                </a:lnTo>
                <a:lnTo>
                  <a:pt x="101259" y="37785"/>
                </a:lnTo>
                <a:lnTo>
                  <a:pt x="101686" y="32662"/>
                </a:lnTo>
                <a:close/>
                <a:moveTo>
                  <a:pt x="111957" y="32662"/>
                </a:moveTo>
                <a:lnTo>
                  <a:pt x="111957" y="47700"/>
                </a:lnTo>
                <a:lnTo>
                  <a:pt x="110201" y="47700"/>
                </a:lnTo>
                <a:lnTo>
                  <a:pt x="110201" y="41272"/>
                </a:lnTo>
                <a:lnTo>
                  <a:pt x="109679" y="47700"/>
                </a:lnTo>
                <a:lnTo>
                  <a:pt x="107782" y="47700"/>
                </a:lnTo>
                <a:lnTo>
                  <a:pt x="107236" y="41272"/>
                </a:lnTo>
                <a:lnTo>
                  <a:pt x="107236" y="47700"/>
                </a:lnTo>
                <a:lnTo>
                  <a:pt x="105505" y="47700"/>
                </a:lnTo>
                <a:lnTo>
                  <a:pt x="105505" y="32662"/>
                </a:lnTo>
                <a:lnTo>
                  <a:pt x="108304" y="32662"/>
                </a:lnTo>
                <a:lnTo>
                  <a:pt x="108731" y="37785"/>
                </a:lnTo>
                <a:lnTo>
                  <a:pt x="109158" y="32662"/>
                </a:lnTo>
                <a:close/>
                <a:moveTo>
                  <a:pt x="14801" y="32709"/>
                </a:moveTo>
                <a:lnTo>
                  <a:pt x="14801" y="47724"/>
                </a:lnTo>
                <a:lnTo>
                  <a:pt x="13069" y="47724"/>
                </a:lnTo>
                <a:lnTo>
                  <a:pt x="13069" y="41319"/>
                </a:lnTo>
                <a:lnTo>
                  <a:pt x="12548" y="47724"/>
                </a:lnTo>
                <a:lnTo>
                  <a:pt x="10650" y="47724"/>
                </a:lnTo>
                <a:lnTo>
                  <a:pt x="10105" y="41319"/>
                </a:lnTo>
                <a:lnTo>
                  <a:pt x="10105" y="47724"/>
                </a:lnTo>
                <a:lnTo>
                  <a:pt x="8373" y="47724"/>
                </a:lnTo>
                <a:lnTo>
                  <a:pt x="8373" y="32709"/>
                </a:lnTo>
                <a:lnTo>
                  <a:pt x="11172" y="32709"/>
                </a:lnTo>
                <a:lnTo>
                  <a:pt x="11599" y="37809"/>
                </a:lnTo>
                <a:lnTo>
                  <a:pt x="12026" y="32709"/>
                </a:lnTo>
                <a:close/>
                <a:moveTo>
                  <a:pt x="22296" y="32709"/>
                </a:moveTo>
                <a:lnTo>
                  <a:pt x="22296" y="47724"/>
                </a:lnTo>
                <a:lnTo>
                  <a:pt x="20541" y="47724"/>
                </a:lnTo>
                <a:lnTo>
                  <a:pt x="20541" y="41319"/>
                </a:lnTo>
                <a:lnTo>
                  <a:pt x="20019" y="47724"/>
                </a:lnTo>
                <a:lnTo>
                  <a:pt x="18122" y="47724"/>
                </a:lnTo>
                <a:lnTo>
                  <a:pt x="17600" y="41319"/>
                </a:lnTo>
                <a:lnTo>
                  <a:pt x="17600" y="47724"/>
                </a:lnTo>
                <a:lnTo>
                  <a:pt x="15868" y="47724"/>
                </a:lnTo>
                <a:lnTo>
                  <a:pt x="15868" y="32709"/>
                </a:lnTo>
                <a:lnTo>
                  <a:pt x="18644" y="32709"/>
                </a:lnTo>
                <a:lnTo>
                  <a:pt x="19071" y="37809"/>
                </a:lnTo>
                <a:lnTo>
                  <a:pt x="19498" y="32709"/>
                </a:lnTo>
                <a:close/>
                <a:moveTo>
                  <a:pt x="29768" y="32709"/>
                </a:moveTo>
                <a:lnTo>
                  <a:pt x="29768" y="47724"/>
                </a:lnTo>
                <a:lnTo>
                  <a:pt x="28013" y="47724"/>
                </a:lnTo>
                <a:lnTo>
                  <a:pt x="28013" y="41319"/>
                </a:lnTo>
                <a:lnTo>
                  <a:pt x="27491" y="47724"/>
                </a:lnTo>
                <a:lnTo>
                  <a:pt x="25593" y="47724"/>
                </a:lnTo>
                <a:lnTo>
                  <a:pt x="25072" y="41319"/>
                </a:lnTo>
                <a:lnTo>
                  <a:pt x="25072" y="47724"/>
                </a:lnTo>
                <a:lnTo>
                  <a:pt x="23340" y="47724"/>
                </a:lnTo>
                <a:lnTo>
                  <a:pt x="23340" y="32709"/>
                </a:lnTo>
                <a:lnTo>
                  <a:pt x="26115" y="32709"/>
                </a:lnTo>
                <a:lnTo>
                  <a:pt x="26542" y="37809"/>
                </a:lnTo>
                <a:lnTo>
                  <a:pt x="26969" y="32709"/>
                </a:lnTo>
                <a:close/>
                <a:moveTo>
                  <a:pt x="37216" y="32685"/>
                </a:moveTo>
                <a:lnTo>
                  <a:pt x="37216" y="47724"/>
                </a:lnTo>
                <a:lnTo>
                  <a:pt x="35485" y="47724"/>
                </a:lnTo>
                <a:lnTo>
                  <a:pt x="35485" y="41319"/>
                </a:lnTo>
                <a:lnTo>
                  <a:pt x="34963" y="47724"/>
                </a:lnTo>
                <a:lnTo>
                  <a:pt x="33065" y="47724"/>
                </a:lnTo>
                <a:lnTo>
                  <a:pt x="32543" y="41319"/>
                </a:lnTo>
                <a:lnTo>
                  <a:pt x="32543" y="47724"/>
                </a:lnTo>
                <a:lnTo>
                  <a:pt x="30812" y="47724"/>
                </a:lnTo>
                <a:lnTo>
                  <a:pt x="30812" y="32685"/>
                </a:lnTo>
                <a:lnTo>
                  <a:pt x="33587" y="32685"/>
                </a:lnTo>
                <a:lnTo>
                  <a:pt x="34014" y="37809"/>
                </a:lnTo>
                <a:lnTo>
                  <a:pt x="34417" y="32685"/>
                </a:lnTo>
                <a:close/>
                <a:moveTo>
                  <a:pt x="44711" y="32685"/>
                </a:moveTo>
                <a:lnTo>
                  <a:pt x="44711" y="47724"/>
                </a:lnTo>
                <a:lnTo>
                  <a:pt x="42956" y="47724"/>
                </a:lnTo>
                <a:lnTo>
                  <a:pt x="42956" y="41319"/>
                </a:lnTo>
                <a:lnTo>
                  <a:pt x="42434" y="47724"/>
                </a:lnTo>
                <a:lnTo>
                  <a:pt x="40537" y="47724"/>
                </a:lnTo>
                <a:lnTo>
                  <a:pt x="39991" y="41319"/>
                </a:lnTo>
                <a:lnTo>
                  <a:pt x="39991" y="47724"/>
                </a:lnTo>
                <a:lnTo>
                  <a:pt x="38260" y="47724"/>
                </a:lnTo>
                <a:lnTo>
                  <a:pt x="38260" y="32685"/>
                </a:lnTo>
                <a:lnTo>
                  <a:pt x="41059" y="32685"/>
                </a:lnTo>
                <a:lnTo>
                  <a:pt x="41486" y="37809"/>
                </a:lnTo>
                <a:lnTo>
                  <a:pt x="41913" y="32685"/>
                </a:lnTo>
                <a:close/>
                <a:moveTo>
                  <a:pt x="52159" y="32685"/>
                </a:moveTo>
                <a:lnTo>
                  <a:pt x="52159" y="47724"/>
                </a:lnTo>
                <a:lnTo>
                  <a:pt x="50428" y="47724"/>
                </a:lnTo>
                <a:lnTo>
                  <a:pt x="50428" y="41296"/>
                </a:lnTo>
                <a:lnTo>
                  <a:pt x="49906" y="47724"/>
                </a:lnTo>
                <a:lnTo>
                  <a:pt x="48008" y="47724"/>
                </a:lnTo>
                <a:lnTo>
                  <a:pt x="47463" y="41296"/>
                </a:lnTo>
                <a:lnTo>
                  <a:pt x="47463" y="47724"/>
                </a:lnTo>
                <a:lnTo>
                  <a:pt x="45731" y="47724"/>
                </a:lnTo>
                <a:lnTo>
                  <a:pt x="45731" y="32685"/>
                </a:lnTo>
                <a:lnTo>
                  <a:pt x="48530" y="32685"/>
                </a:lnTo>
                <a:lnTo>
                  <a:pt x="48957" y="37809"/>
                </a:lnTo>
                <a:lnTo>
                  <a:pt x="49384" y="32685"/>
                </a:lnTo>
                <a:close/>
                <a:moveTo>
                  <a:pt x="7329" y="32709"/>
                </a:moveTo>
                <a:lnTo>
                  <a:pt x="7329" y="47747"/>
                </a:lnTo>
                <a:lnTo>
                  <a:pt x="5598" y="47747"/>
                </a:lnTo>
                <a:lnTo>
                  <a:pt x="5598" y="41319"/>
                </a:lnTo>
                <a:lnTo>
                  <a:pt x="5076" y="47747"/>
                </a:lnTo>
                <a:lnTo>
                  <a:pt x="3178" y="47747"/>
                </a:lnTo>
                <a:lnTo>
                  <a:pt x="2657" y="41319"/>
                </a:lnTo>
                <a:lnTo>
                  <a:pt x="2657" y="47747"/>
                </a:lnTo>
                <a:lnTo>
                  <a:pt x="925" y="47747"/>
                </a:lnTo>
                <a:lnTo>
                  <a:pt x="925" y="32709"/>
                </a:lnTo>
                <a:lnTo>
                  <a:pt x="3700" y="32709"/>
                </a:lnTo>
                <a:lnTo>
                  <a:pt x="4127" y="37833"/>
                </a:lnTo>
                <a:lnTo>
                  <a:pt x="4554" y="32709"/>
                </a:lnTo>
                <a:close/>
                <a:moveTo>
                  <a:pt x="261366" y="48459"/>
                </a:moveTo>
                <a:lnTo>
                  <a:pt x="261366" y="63473"/>
                </a:lnTo>
                <a:lnTo>
                  <a:pt x="259635" y="63473"/>
                </a:lnTo>
                <a:lnTo>
                  <a:pt x="259635" y="57069"/>
                </a:lnTo>
                <a:lnTo>
                  <a:pt x="259113" y="63473"/>
                </a:lnTo>
                <a:lnTo>
                  <a:pt x="257215" y="63473"/>
                </a:lnTo>
                <a:lnTo>
                  <a:pt x="256670" y="57069"/>
                </a:lnTo>
                <a:lnTo>
                  <a:pt x="256670" y="63473"/>
                </a:lnTo>
                <a:lnTo>
                  <a:pt x="254938" y="63473"/>
                </a:lnTo>
                <a:lnTo>
                  <a:pt x="254938" y="48459"/>
                </a:lnTo>
                <a:lnTo>
                  <a:pt x="257737" y="48459"/>
                </a:lnTo>
                <a:lnTo>
                  <a:pt x="258164" y="53559"/>
                </a:lnTo>
                <a:lnTo>
                  <a:pt x="258567" y="48459"/>
                </a:lnTo>
                <a:close/>
                <a:moveTo>
                  <a:pt x="268838" y="48459"/>
                </a:moveTo>
                <a:lnTo>
                  <a:pt x="268838" y="63473"/>
                </a:lnTo>
                <a:lnTo>
                  <a:pt x="267106" y="63473"/>
                </a:lnTo>
                <a:lnTo>
                  <a:pt x="267106" y="57069"/>
                </a:lnTo>
                <a:lnTo>
                  <a:pt x="266585" y="63473"/>
                </a:lnTo>
                <a:lnTo>
                  <a:pt x="264687" y="63473"/>
                </a:lnTo>
                <a:lnTo>
                  <a:pt x="264141" y="57069"/>
                </a:lnTo>
                <a:lnTo>
                  <a:pt x="264141" y="63473"/>
                </a:lnTo>
                <a:lnTo>
                  <a:pt x="262410" y="63473"/>
                </a:lnTo>
                <a:lnTo>
                  <a:pt x="262410" y="48459"/>
                </a:lnTo>
                <a:lnTo>
                  <a:pt x="265209" y="48459"/>
                </a:lnTo>
                <a:lnTo>
                  <a:pt x="265636" y="53559"/>
                </a:lnTo>
                <a:lnTo>
                  <a:pt x="266063" y="48459"/>
                </a:lnTo>
                <a:close/>
                <a:moveTo>
                  <a:pt x="276310" y="48459"/>
                </a:moveTo>
                <a:lnTo>
                  <a:pt x="276310" y="63473"/>
                </a:lnTo>
                <a:lnTo>
                  <a:pt x="274578" y="63473"/>
                </a:lnTo>
                <a:lnTo>
                  <a:pt x="274578" y="57069"/>
                </a:lnTo>
                <a:lnTo>
                  <a:pt x="274056" y="63473"/>
                </a:lnTo>
                <a:lnTo>
                  <a:pt x="272159" y="63473"/>
                </a:lnTo>
                <a:lnTo>
                  <a:pt x="271613" y="57069"/>
                </a:lnTo>
                <a:lnTo>
                  <a:pt x="271613" y="63473"/>
                </a:lnTo>
                <a:lnTo>
                  <a:pt x="269882" y="63473"/>
                </a:lnTo>
                <a:lnTo>
                  <a:pt x="269882" y="48459"/>
                </a:lnTo>
                <a:lnTo>
                  <a:pt x="272681" y="48459"/>
                </a:lnTo>
                <a:lnTo>
                  <a:pt x="273107" y="53559"/>
                </a:lnTo>
                <a:lnTo>
                  <a:pt x="273534" y="48459"/>
                </a:lnTo>
                <a:close/>
                <a:moveTo>
                  <a:pt x="283781" y="48459"/>
                </a:moveTo>
                <a:lnTo>
                  <a:pt x="283781" y="63473"/>
                </a:lnTo>
                <a:lnTo>
                  <a:pt x="282050" y="63473"/>
                </a:lnTo>
                <a:lnTo>
                  <a:pt x="282050" y="57069"/>
                </a:lnTo>
                <a:lnTo>
                  <a:pt x="281528" y="63473"/>
                </a:lnTo>
                <a:lnTo>
                  <a:pt x="279630" y="63473"/>
                </a:lnTo>
                <a:lnTo>
                  <a:pt x="279085" y="57069"/>
                </a:lnTo>
                <a:lnTo>
                  <a:pt x="279085" y="63473"/>
                </a:lnTo>
                <a:lnTo>
                  <a:pt x="277353" y="63473"/>
                </a:lnTo>
                <a:lnTo>
                  <a:pt x="277353" y="48459"/>
                </a:lnTo>
                <a:lnTo>
                  <a:pt x="280152" y="48459"/>
                </a:lnTo>
                <a:lnTo>
                  <a:pt x="280579" y="53559"/>
                </a:lnTo>
                <a:lnTo>
                  <a:pt x="281006" y="48459"/>
                </a:lnTo>
                <a:close/>
                <a:moveTo>
                  <a:pt x="201593" y="48483"/>
                </a:moveTo>
                <a:lnTo>
                  <a:pt x="201593" y="63497"/>
                </a:lnTo>
                <a:lnTo>
                  <a:pt x="199861" y="63497"/>
                </a:lnTo>
                <a:lnTo>
                  <a:pt x="199861" y="57093"/>
                </a:lnTo>
                <a:lnTo>
                  <a:pt x="199340" y="63497"/>
                </a:lnTo>
                <a:lnTo>
                  <a:pt x="197442" y="63497"/>
                </a:lnTo>
                <a:lnTo>
                  <a:pt x="196896" y="57093"/>
                </a:lnTo>
                <a:lnTo>
                  <a:pt x="196896" y="63497"/>
                </a:lnTo>
                <a:lnTo>
                  <a:pt x="195165" y="63497"/>
                </a:lnTo>
                <a:lnTo>
                  <a:pt x="195165" y="48483"/>
                </a:lnTo>
                <a:lnTo>
                  <a:pt x="197964" y="48483"/>
                </a:lnTo>
                <a:lnTo>
                  <a:pt x="198391" y="53582"/>
                </a:lnTo>
                <a:lnTo>
                  <a:pt x="198794" y="48483"/>
                </a:lnTo>
                <a:close/>
                <a:moveTo>
                  <a:pt x="209065" y="48483"/>
                </a:moveTo>
                <a:lnTo>
                  <a:pt x="209065" y="63497"/>
                </a:lnTo>
                <a:lnTo>
                  <a:pt x="207333" y="63497"/>
                </a:lnTo>
                <a:lnTo>
                  <a:pt x="207333" y="57093"/>
                </a:lnTo>
                <a:lnTo>
                  <a:pt x="206811" y="63497"/>
                </a:lnTo>
                <a:lnTo>
                  <a:pt x="204914" y="63497"/>
                </a:lnTo>
                <a:lnTo>
                  <a:pt x="204368" y="57093"/>
                </a:lnTo>
                <a:lnTo>
                  <a:pt x="204368" y="63497"/>
                </a:lnTo>
                <a:lnTo>
                  <a:pt x="202637" y="63497"/>
                </a:lnTo>
                <a:lnTo>
                  <a:pt x="202637" y="48483"/>
                </a:lnTo>
                <a:lnTo>
                  <a:pt x="205435" y="48483"/>
                </a:lnTo>
                <a:lnTo>
                  <a:pt x="205862" y="53582"/>
                </a:lnTo>
                <a:lnTo>
                  <a:pt x="206289" y="48483"/>
                </a:lnTo>
                <a:close/>
                <a:moveTo>
                  <a:pt x="216536" y="48483"/>
                </a:moveTo>
                <a:lnTo>
                  <a:pt x="216536" y="63497"/>
                </a:lnTo>
                <a:lnTo>
                  <a:pt x="214805" y="63497"/>
                </a:lnTo>
                <a:lnTo>
                  <a:pt x="214805" y="57093"/>
                </a:lnTo>
                <a:lnTo>
                  <a:pt x="214283" y="63497"/>
                </a:lnTo>
                <a:lnTo>
                  <a:pt x="212385" y="63497"/>
                </a:lnTo>
                <a:lnTo>
                  <a:pt x="211840" y="57093"/>
                </a:lnTo>
                <a:lnTo>
                  <a:pt x="211840" y="63497"/>
                </a:lnTo>
                <a:lnTo>
                  <a:pt x="210108" y="63497"/>
                </a:lnTo>
                <a:lnTo>
                  <a:pt x="210108" y="48483"/>
                </a:lnTo>
                <a:lnTo>
                  <a:pt x="212907" y="48483"/>
                </a:lnTo>
                <a:lnTo>
                  <a:pt x="213334" y="53582"/>
                </a:lnTo>
                <a:lnTo>
                  <a:pt x="213737" y="48483"/>
                </a:lnTo>
                <a:close/>
                <a:moveTo>
                  <a:pt x="224008" y="48483"/>
                </a:moveTo>
                <a:lnTo>
                  <a:pt x="224008" y="63497"/>
                </a:lnTo>
                <a:lnTo>
                  <a:pt x="222276" y="63497"/>
                </a:lnTo>
                <a:lnTo>
                  <a:pt x="222276" y="57093"/>
                </a:lnTo>
                <a:lnTo>
                  <a:pt x="221755" y="63497"/>
                </a:lnTo>
                <a:lnTo>
                  <a:pt x="219857" y="63497"/>
                </a:lnTo>
                <a:lnTo>
                  <a:pt x="219311" y="57093"/>
                </a:lnTo>
                <a:lnTo>
                  <a:pt x="219311" y="63497"/>
                </a:lnTo>
                <a:lnTo>
                  <a:pt x="217580" y="63497"/>
                </a:lnTo>
                <a:lnTo>
                  <a:pt x="217580" y="48483"/>
                </a:lnTo>
                <a:lnTo>
                  <a:pt x="220379" y="48483"/>
                </a:lnTo>
                <a:lnTo>
                  <a:pt x="220806" y="53582"/>
                </a:lnTo>
                <a:lnTo>
                  <a:pt x="221233" y="48483"/>
                </a:lnTo>
                <a:close/>
                <a:moveTo>
                  <a:pt x="231480" y="48483"/>
                </a:moveTo>
                <a:lnTo>
                  <a:pt x="231480" y="63497"/>
                </a:lnTo>
                <a:lnTo>
                  <a:pt x="229748" y="63497"/>
                </a:lnTo>
                <a:lnTo>
                  <a:pt x="229748" y="57093"/>
                </a:lnTo>
                <a:lnTo>
                  <a:pt x="229226" y="63497"/>
                </a:lnTo>
                <a:lnTo>
                  <a:pt x="227329" y="63497"/>
                </a:lnTo>
                <a:lnTo>
                  <a:pt x="226783" y="57093"/>
                </a:lnTo>
                <a:lnTo>
                  <a:pt x="226783" y="63497"/>
                </a:lnTo>
                <a:lnTo>
                  <a:pt x="225052" y="63497"/>
                </a:lnTo>
                <a:lnTo>
                  <a:pt x="225052" y="48483"/>
                </a:lnTo>
                <a:lnTo>
                  <a:pt x="227850" y="48483"/>
                </a:lnTo>
                <a:lnTo>
                  <a:pt x="228277" y="53582"/>
                </a:lnTo>
                <a:lnTo>
                  <a:pt x="228681" y="48483"/>
                </a:lnTo>
                <a:close/>
                <a:moveTo>
                  <a:pt x="238951" y="48459"/>
                </a:moveTo>
                <a:lnTo>
                  <a:pt x="238951" y="63497"/>
                </a:lnTo>
                <a:lnTo>
                  <a:pt x="237220" y="63497"/>
                </a:lnTo>
                <a:lnTo>
                  <a:pt x="237220" y="57093"/>
                </a:lnTo>
                <a:lnTo>
                  <a:pt x="236698" y="63497"/>
                </a:lnTo>
                <a:lnTo>
                  <a:pt x="234800" y="63497"/>
                </a:lnTo>
                <a:lnTo>
                  <a:pt x="234255" y="57093"/>
                </a:lnTo>
                <a:lnTo>
                  <a:pt x="234255" y="63497"/>
                </a:lnTo>
                <a:lnTo>
                  <a:pt x="232523" y="63497"/>
                </a:lnTo>
                <a:lnTo>
                  <a:pt x="232523" y="48459"/>
                </a:lnTo>
                <a:lnTo>
                  <a:pt x="235322" y="48459"/>
                </a:lnTo>
                <a:lnTo>
                  <a:pt x="235749" y="53582"/>
                </a:lnTo>
                <a:lnTo>
                  <a:pt x="236176" y="48459"/>
                </a:lnTo>
                <a:close/>
                <a:moveTo>
                  <a:pt x="246423" y="48459"/>
                </a:moveTo>
                <a:lnTo>
                  <a:pt x="246423" y="63497"/>
                </a:lnTo>
                <a:lnTo>
                  <a:pt x="244691" y="63497"/>
                </a:lnTo>
                <a:lnTo>
                  <a:pt x="244691" y="57093"/>
                </a:lnTo>
                <a:lnTo>
                  <a:pt x="244170" y="63497"/>
                </a:lnTo>
                <a:lnTo>
                  <a:pt x="242272" y="63497"/>
                </a:lnTo>
                <a:lnTo>
                  <a:pt x="241726" y="57093"/>
                </a:lnTo>
                <a:lnTo>
                  <a:pt x="241726" y="63497"/>
                </a:lnTo>
                <a:lnTo>
                  <a:pt x="239995" y="63497"/>
                </a:lnTo>
                <a:lnTo>
                  <a:pt x="239995" y="48459"/>
                </a:lnTo>
                <a:lnTo>
                  <a:pt x="242794" y="48459"/>
                </a:lnTo>
                <a:lnTo>
                  <a:pt x="243221" y="53582"/>
                </a:lnTo>
                <a:lnTo>
                  <a:pt x="243624" y="48459"/>
                </a:lnTo>
                <a:close/>
                <a:moveTo>
                  <a:pt x="253895" y="48459"/>
                </a:moveTo>
                <a:lnTo>
                  <a:pt x="253895" y="63497"/>
                </a:lnTo>
                <a:lnTo>
                  <a:pt x="252163" y="63497"/>
                </a:lnTo>
                <a:lnTo>
                  <a:pt x="252163" y="57069"/>
                </a:lnTo>
                <a:lnTo>
                  <a:pt x="251641" y="63497"/>
                </a:lnTo>
                <a:lnTo>
                  <a:pt x="249744" y="63497"/>
                </a:lnTo>
                <a:lnTo>
                  <a:pt x="249198" y="57069"/>
                </a:lnTo>
                <a:lnTo>
                  <a:pt x="249198" y="63497"/>
                </a:lnTo>
                <a:lnTo>
                  <a:pt x="247467" y="63497"/>
                </a:lnTo>
                <a:lnTo>
                  <a:pt x="247467" y="48459"/>
                </a:lnTo>
                <a:lnTo>
                  <a:pt x="250265" y="48459"/>
                </a:lnTo>
                <a:lnTo>
                  <a:pt x="250692" y="53582"/>
                </a:lnTo>
                <a:lnTo>
                  <a:pt x="251119" y="48459"/>
                </a:lnTo>
                <a:close/>
                <a:moveTo>
                  <a:pt x="141819" y="48506"/>
                </a:moveTo>
                <a:lnTo>
                  <a:pt x="141819" y="63521"/>
                </a:lnTo>
                <a:lnTo>
                  <a:pt x="140088" y="63521"/>
                </a:lnTo>
                <a:lnTo>
                  <a:pt x="140088" y="57116"/>
                </a:lnTo>
                <a:lnTo>
                  <a:pt x="139566" y="63521"/>
                </a:lnTo>
                <a:lnTo>
                  <a:pt x="137669" y="63521"/>
                </a:lnTo>
                <a:lnTo>
                  <a:pt x="137123" y="57116"/>
                </a:lnTo>
                <a:lnTo>
                  <a:pt x="137123" y="63521"/>
                </a:lnTo>
                <a:lnTo>
                  <a:pt x="135391" y="63521"/>
                </a:lnTo>
                <a:lnTo>
                  <a:pt x="135391" y="48506"/>
                </a:lnTo>
                <a:lnTo>
                  <a:pt x="138190" y="48506"/>
                </a:lnTo>
                <a:lnTo>
                  <a:pt x="138617" y="53606"/>
                </a:lnTo>
                <a:lnTo>
                  <a:pt x="139044" y="48506"/>
                </a:lnTo>
                <a:close/>
                <a:moveTo>
                  <a:pt x="149291" y="48506"/>
                </a:moveTo>
                <a:lnTo>
                  <a:pt x="149291" y="63521"/>
                </a:lnTo>
                <a:lnTo>
                  <a:pt x="147560" y="63521"/>
                </a:lnTo>
                <a:lnTo>
                  <a:pt x="147560" y="57116"/>
                </a:lnTo>
                <a:lnTo>
                  <a:pt x="147038" y="63521"/>
                </a:lnTo>
                <a:lnTo>
                  <a:pt x="145140" y="63521"/>
                </a:lnTo>
                <a:lnTo>
                  <a:pt x="144595" y="57116"/>
                </a:lnTo>
                <a:lnTo>
                  <a:pt x="144595" y="63521"/>
                </a:lnTo>
                <a:lnTo>
                  <a:pt x="142863" y="63521"/>
                </a:lnTo>
                <a:lnTo>
                  <a:pt x="142863" y="48506"/>
                </a:lnTo>
                <a:lnTo>
                  <a:pt x="145662" y="48506"/>
                </a:lnTo>
                <a:lnTo>
                  <a:pt x="146089" y="53606"/>
                </a:lnTo>
                <a:lnTo>
                  <a:pt x="146516" y="48506"/>
                </a:lnTo>
                <a:close/>
                <a:moveTo>
                  <a:pt x="156763" y="48506"/>
                </a:moveTo>
                <a:lnTo>
                  <a:pt x="156763" y="63521"/>
                </a:lnTo>
                <a:lnTo>
                  <a:pt x="155031" y="63521"/>
                </a:lnTo>
                <a:lnTo>
                  <a:pt x="155031" y="57116"/>
                </a:lnTo>
                <a:lnTo>
                  <a:pt x="154509" y="63521"/>
                </a:lnTo>
                <a:lnTo>
                  <a:pt x="152612" y="63521"/>
                </a:lnTo>
                <a:lnTo>
                  <a:pt x="152066" y="57116"/>
                </a:lnTo>
                <a:lnTo>
                  <a:pt x="152066" y="63521"/>
                </a:lnTo>
                <a:lnTo>
                  <a:pt x="150335" y="63521"/>
                </a:lnTo>
                <a:lnTo>
                  <a:pt x="150335" y="48506"/>
                </a:lnTo>
                <a:lnTo>
                  <a:pt x="153134" y="48506"/>
                </a:lnTo>
                <a:lnTo>
                  <a:pt x="153561" y="53606"/>
                </a:lnTo>
                <a:lnTo>
                  <a:pt x="153988" y="48506"/>
                </a:lnTo>
                <a:close/>
                <a:moveTo>
                  <a:pt x="164235" y="48506"/>
                </a:moveTo>
                <a:lnTo>
                  <a:pt x="164235" y="63521"/>
                </a:lnTo>
                <a:lnTo>
                  <a:pt x="162503" y="63521"/>
                </a:lnTo>
                <a:lnTo>
                  <a:pt x="162503" y="57116"/>
                </a:lnTo>
                <a:lnTo>
                  <a:pt x="161981" y="63521"/>
                </a:lnTo>
                <a:lnTo>
                  <a:pt x="160084" y="63521"/>
                </a:lnTo>
                <a:lnTo>
                  <a:pt x="159538" y="57116"/>
                </a:lnTo>
                <a:lnTo>
                  <a:pt x="159538" y="63521"/>
                </a:lnTo>
                <a:lnTo>
                  <a:pt x="157806" y="63521"/>
                </a:lnTo>
                <a:lnTo>
                  <a:pt x="157806" y="48506"/>
                </a:lnTo>
                <a:lnTo>
                  <a:pt x="160605" y="48506"/>
                </a:lnTo>
                <a:lnTo>
                  <a:pt x="161032" y="53606"/>
                </a:lnTo>
                <a:lnTo>
                  <a:pt x="161436" y="48506"/>
                </a:lnTo>
                <a:close/>
                <a:moveTo>
                  <a:pt x="171706" y="48506"/>
                </a:moveTo>
                <a:lnTo>
                  <a:pt x="171706" y="63521"/>
                </a:lnTo>
                <a:lnTo>
                  <a:pt x="169975" y="63521"/>
                </a:lnTo>
                <a:lnTo>
                  <a:pt x="169975" y="57116"/>
                </a:lnTo>
                <a:lnTo>
                  <a:pt x="169453" y="63521"/>
                </a:lnTo>
                <a:lnTo>
                  <a:pt x="167555" y="63521"/>
                </a:lnTo>
                <a:lnTo>
                  <a:pt x="167010" y="57116"/>
                </a:lnTo>
                <a:lnTo>
                  <a:pt x="167010" y="63521"/>
                </a:lnTo>
                <a:lnTo>
                  <a:pt x="165278" y="63521"/>
                </a:lnTo>
                <a:lnTo>
                  <a:pt x="165278" y="48506"/>
                </a:lnTo>
                <a:lnTo>
                  <a:pt x="168077" y="48506"/>
                </a:lnTo>
                <a:lnTo>
                  <a:pt x="168504" y="53606"/>
                </a:lnTo>
                <a:lnTo>
                  <a:pt x="168931" y="48506"/>
                </a:lnTo>
                <a:close/>
                <a:moveTo>
                  <a:pt x="179178" y="48483"/>
                </a:moveTo>
                <a:lnTo>
                  <a:pt x="179178" y="63521"/>
                </a:lnTo>
                <a:lnTo>
                  <a:pt x="177446" y="63521"/>
                </a:lnTo>
                <a:lnTo>
                  <a:pt x="177446" y="57116"/>
                </a:lnTo>
                <a:lnTo>
                  <a:pt x="176924" y="63521"/>
                </a:lnTo>
                <a:lnTo>
                  <a:pt x="175027" y="63521"/>
                </a:lnTo>
                <a:lnTo>
                  <a:pt x="174481" y="57116"/>
                </a:lnTo>
                <a:lnTo>
                  <a:pt x="174481" y="63521"/>
                </a:lnTo>
                <a:lnTo>
                  <a:pt x="172750" y="63521"/>
                </a:lnTo>
                <a:lnTo>
                  <a:pt x="172750" y="48483"/>
                </a:lnTo>
                <a:lnTo>
                  <a:pt x="175549" y="48483"/>
                </a:lnTo>
                <a:lnTo>
                  <a:pt x="175976" y="53606"/>
                </a:lnTo>
                <a:lnTo>
                  <a:pt x="176403" y="48483"/>
                </a:lnTo>
                <a:close/>
                <a:moveTo>
                  <a:pt x="186650" y="48483"/>
                </a:moveTo>
                <a:lnTo>
                  <a:pt x="186650" y="63521"/>
                </a:lnTo>
                <a:lnTo>
                  <a:pt x="184918" y="63521"/>
                </a:lnTo>
                <a:lnTo>
                  <a:pt x="184918" y="57116"/>
                </a:lnTo>
                <a:lnTo>
                  <a:pt x="184396" y="63521"/>
                </a:lnTo>
                <a:lnTo>
                  <a:pt x="182499" y="63521"/>
                </a:lnTo>
                <a:lnTo>
                  <a:pt x="181953" y="57116"/>
                </a:lnTo>
                <a:lnTo>
                  <a:pt x="181953" y="63521"/>
                </a:lnTo>
                <a:lnTo>
                  <a:pt x="180222" y="63521"/>
                </a:lnTo>
                <a:lnTo>
                  <a:pt x="180222" y="48483"/>
                </a:lnTo>
                <a:lnTo>
                  <a:pt x="183020" y="48483"/>
                </a:lnTo>
                <a:lnTo>
                  <a:pt x="183447" y="53606"/>
                </a:lnTo>
                <a:lnTo>
                  <a:pt x="183874" y="48483"/>
                </a:lnTo>
                <a:close/>
                <a:moveTo>
                  <a:pt x="194121" y="48483"/>
                </a:moveTo>
                <a:lnTo>
                  <a:pt x="194121" y="63521"/>
                </a:lnTo>
                <a:lnTo>
                  <a:pt x="192390" y="63521"/>
                </a:lnTo>
                <a:lnTo>
                  <a:pt x="192390" y="57093"/>
                </a:lnTo>
                <a:lnTo>
                  <a:pt x="191868" y="63521"/>
                </a:lnTo>
                <a:lnTo>
                  <a:pt x="189970" y="63521"/>
                </a:lnTo>
                <a:lnTo>
                  <a:pt x="189425" y="57093"/>
                </a:lnTo>
                <a:lnTo>
                  <a:pt x="189425" y="63521"/>
                </a:lnTo>
                <a:lnTo>
                  <a:pt x="187693" y="63521"/>
                </a:lnTo>
                <a:lnTo>
                  <a:pt x="187693" y="48483"/>
                </a:lnTo>
                <a:lnTo>
                  <a:pt x="190492" y="48483"/>
                </a:lnTo>
                <a:lnTo>
                  <a:pt x="190919" y="53606"/>
                </a:lnTo>
                <a:lnTo>
                  <a:pt x="191346" y="48483"/>
                </a:lnTo>
                <a:close/>
                <a:moveTo>
                  <a:pt x="82046" y="48530"/>
                </a:moveTo>
                <a:lnTo>
                  <a:pt x="82046" y="63544"/>
                </a:lnTo>
                <a:lnTo>
                  <a:pt x="80315" y="63544"/>
                </a:lnTo>
                <a:lnTo>
                  <a:pt x="80315" y="57140"/>
                </a:lnTo>
                <a:lnTo>
                  <a:pt x="79793" y="63544"/>
                </a:lnTo>
                <a:lnTo>
                  <a:pt x="77895" y="63544"/>
                </a:lnTo>
                <a:lnTo>
                  <a:pt x="77350" y="57140"/>
                </a:lnTo>
                <a:lnTo>
                  <a:pt x="77350" y="63544"/>
                </a:lnTo>
                <a:lnTo>
                  <a:pt x="75618" y="63544"/>
                </a:lnTo>
                <a:lnTo>
                  <a:pt x="75618" y="48530"/>
                </a:lnTo>
                <a:lnTo>
                  <a:pt x="78417" y="48530"/>
                </a:lnTo>
                <a:lnTo>
                  <a:pt x="78844" y="53630"/>
                </a:lnTo>
                <a:lnTo>
                  <a:pt x="79271" y="48530"/>
                </a:lnTo>
                <a:close/>
                <a:moveTo>
                  <a:pt x="89541" y="48530"/>
                </a:moveTo>
                <a:lnTo>
                  <a:pt x="89541" y="63544"/>
                </a:lnTo>
                <a:lnTo>
                  <a:pt x="87786" y="63544"/>
                </a:lnTo>
                <a:lnTo>
                  <a:pt x="87786" y="57140"/>
                </a:lnTo>
                <a:lnTo>
                  <a:pt x="87264" y="63544"/>
                </a:lnTo>
                <a:lnTo>
                  <a:pt x="85367" y="63544"/>
                </a:lnTo>
                <a:lnTo>
                  <a:pt x="84821" y="57140"/>
                </a:lnTo>
                <a:lnTo>
                  <a:pt x="84821" y="63544"/>
                </a:lnTo>
                <a:lnTo>
                  <a:pt x="83090" y="63544"/>
                </a:lnTo>
                <a:lnTo>
                  <a:pt x="83090" y="48530"/>
                </a:lnTo>
                <a:lnTo>
                  <a:pt x="85889" y="48530"/>
                </a:lnTo>
                <a:lnTo>
                  <a:pt x="86316" y="53630"/>
                </a:lnTo>
                <a:lnTo>
                  <a:pt x="86743" y="48530"/>
                </a:lnTo>
                <a:close/>
                <a:moveTo>
                  <a:pt x="96989" y="48530"/>
                </a:moveTo>
                <a:lnTo>
                  <a:pt x="96989" y="63544"/>
                </a:lnTo>
                <a:lnTo>
                  <a:pt x="95258" y="63544"/>
                </a:lnTo>
                <a:lnTo>
                  <a:pt x="95258" y="57140"/>
                </a:lnTo>
                <a:lnTo>
                  <a:pt x="94736" y="63544"/>
                </a:lnTo>
                <a:lnTo>
                  <a:pt x="92839" y="63544"/>
                </a:lnTo>
                <a:lnTo>
                  <a:pt x="92293" y="57140"/>
                </a:lnTo>
                <a:lnTo>
                  <a:pt x="92293" y="63544"/>
                </a:lnTo>
                <a:lnTo>
                  <a:pt x="90561" y="63544"/>
                </a:lnTo>
                <a:lnTo>
                  <a:pt x="90561" y="48530"/>
                </a:lnTo>
                <a:lnTo>
                  <a:pt x="93360" y="48530"/>
                </a:lnTo>
                <a:lnTo>
                  <a:pt x="93787" y="53630"/>
                </a:lnTo>
                <a:lnTo>
                  <a:pt x="94214" y="48530"/>
                </a:lnTo>
                <a:close/>
                <a:moveTo>
                  <a:pt x="104461" y="48530"/>
                </a:moveTo>
                <a:lnTo>
                  <a:pt x="104461" y="63544"/>
                </a:lnTo>
                <a:lnTo>
                  <a:pt x="102730" y="63544"/>
                </a:lnTo>
                <a:lnTo>
                  <a:pt x="102730" y="57140"/>
                </a:lnTo>
                <a:lnTo>
                  <a:pt x="102208" y="63544"/>
                </a:lnTo>
                <a:lnTo>
                  <a:pt x="100310" y="63544"/>
                </a:lnTo>
                <a:lnTo>
                  <a:pt x="99765" y="57140"/>
                </a:lnTo>
                <a:lnTo>
                  <a:pt x="99765" y="63544"/>
                </a:lnTo>
                <a:lnTo>
                  <a:pt x="98033" y="63544"/>
                </a:lnTo>
                <a:lnTo>
                  <a:pt x="98033" y="48530"/>
                </a:lnTo>
                <a:lnTo>
                  <a:pt x="100832" y="48530"/>
                </a:lnTo>
                <a:lnTo>
                  <a:pt x="101259" y="53630"/>
                </a:lnTo>
                <a:lnTo>
                  <a:pt x="101686" y="48530"/>
                </a:lnTo>
                <a:close/>
                <a:moveTo>
                  <a:pt x="111957" y="48530"/>
                </a:moveTo>
                <a:lnTo>
                  <a:pt x="111957" y="63544"/>
                </a:lnTo>
                <a:lnTo>
                  <a:pt x="110201" y="63544"/>
                </a:lnTo>
                <a:lnTo>
                  <a:pt x="110201" y="57140"/>
                </a:lnTo>
                <a:lnTo>
                  <a:pt x="109679" y="63544"/>
                </a:lnTo>
                <a:lnTo>
                  <a:pt x="107782" y="63544"/>
                </a:lnTo>
                <a:lnTo>
                  <a:pt x="107236" y="57140"/>
                </a:lnTo>
                <a:lnTo>
                  <a:pt x="107236" y="63544"/>
                </a:lnTo>
                <a:lnTo>
                  <a:pt x="105505" y="63544"/>
                </a:lnTo>
                <a:lnTo>
                  <a:pt x="105505" y="48530"/>
                </a:lnTo>
                <a:lnTo>
                  <a:pt x="108304" y="48530"/>
                </a:lnTo>
                <a:lnTo>
                  <a:pt x="108731" y="53630"/>
                </a:lnTo>
                <a:lnTo>
                  <a:pt x="109158" y="48530"/>
                </a:lnTo>
                <a:close/>
                <a:moveTo>
                  <a:pt x="119404" y="48506"/>
                </a:moveTo>
                <a:lnTo>
                  <a:pt x="119404" y="63544"/>
                </a:lnTo>
                <a:lnTo>
                  <a:pt x="117673" y="63544"/>
                </a:lnTo>
                <a:lnTo>
                  <a:pt x="117673" y="57140"/>
                </a:lnTo>
                <a:lnTo>
                  <a:pt x="117151" y="63544"/>
                </a:lnTo>
                <a:lnTo>
                  <a:pt x="115254" y="63544"/>
                </a:lnTo>
                <a:lnTo>
                  <a:pt x="114708" y="57140"/>
                </a:lnTo>
                <a:lnTo>
                  <a:pt x="114708" y="63544"/>
                </a:lnTo>
                <a:lnTo>
                  <a:pt x="112976" y="63544"/>
                </a:lnTo>
                <a:lnTo>
                  <a:pt x="112976" y="48506"/>
                </a:lnTo>
                <a:lnTo>
                  <a:pt x="115775" y="48506"/>
                </a:lnTo>
                <a:lnTo>
                  <a:pt x="116202" y="53630"/>
                </a:lnTo>
                <a:lnTo>
                  <a:pt x="116629" y="48506"/>
                </a:lnTo>
                <a:close/>
                <a:moveTo>
                  <a:pt x="126876" y="48506"/>
                </a:moveTo>
                <a:lnTo>
                  <a:pt x="126876" y="63544"/>
                </a:lnTo>
                <a:lnTo>
                  <a:pt x="125145" y="63544"/>
                </a:lnTo>
                <a:lnTo>
                  <a:pt x="125145" y="57140"/>
                </a:lnTo>
                <a:lnTo>
                  <a:pt x="124623" y="63544"/>
                </a:lnTo>
                <a:lnTo>
                  <a:pt x="122725" y="63544"/>
                </a:lnTo>
                <a:lnTo>
                  <a:pt x="122180" y="57140"/>
                </a:lnTo>
                <a:lnTo>
                  <a:pt x="122180" y="63544"/>
                </a:lnTo>
                <a:lnTo>
                  <a:pt x="120448" y="63544"/>
                </a:lnTo>
                <a:lnTo>
                  <a:pt x="120448" y="48506"/>
                </a:lnTo>
                <a:lnTo>
                  <a:pt x="123247" y="48506"/>
                </a:lnTo>
                <a:lnTo>
                  <a:pt x="123674" y="53630"/>
                </a:lnTo>
                <a:lnTo>
                  <a:pt x="124101" y="48506"/>
                </a:lnTo>
                <a:close/>
                <a:moveTo>
                  <a:pt x="134348" y="48506"/>
                </a:moveTo>
                <a:lnTo>
                  <a:pt x="134348" y="63544"/>
                </a:lnTo>
                <a:lnTo>
                  <a:pt x="132616" y="63544"/>
                </a:lnTo>
                <a:lnTo>
                  <a:pt x="132616" y="57116"/>
                </a:lnTo>
                <a:lnTo>
                  <a:pt x="132094" y="63544"/>
                </a:lnTo>
                <a:lnTo>
                  <a:pt x="130197" y="63544"/>
                </a:lnTo>
                <a:lnTo>
                  <a:pt x="129651" y="57116"/>
                </a:lnTo>
                <a:lnTo>
                  <a:pt x="129651" y="63544"/>
                </a:lnTo>
                <a:lnTo>
                  <a:pt x="127920" y="63544"/>
                </a:lnTo>
                <a:lnTo>
                  <a:pt x="127920" y="48506"/>
                </a:lnTo>
                <a:lnTo>
                  <a:pt x="130719" y="48506"/>
                </a:lnTo>
                <a:lnTo>
                  <a:pt x="131146" y="53630"/>
                </a:lnTo>
                <a:lnTo>
                  <a:pt x="131573" y="48506"/>
                </a:lnTo>
                <a:close/>
                <a:moveTo>
                  <a:pt x="22296" y="48554"/>
                </a:moveTo>
                <a:lnTo>
                  <a:pt x="22296" y="63568"/>
                </a:lnTo>
                <a:lnTo>
                  <a:pt x="20541" y="63568"/>
                </a:lnTo>
                <a:lnTo>
                  <a:pt x="20541" y="57164"/>
                </a:lnTo>
                <a:lnTo>
                  <a:pt x="20019" y="63568"/>
                </a:lnTo>
                <a:lnTo>
                  <a:pt x="18122" y="63568"/>
                </a:lnTo>
                <a:lnTo>
                  <a:pt x="17600" y="57164"/>
                </a:lnTo>
                <a:lnTo>
                  <a:pt x="17600" y="63568"/>
                </a:lnTo>
                <a:lnTo>
                  <a:pt x="15868" y="63568"/>
                </a:lnTo>
                <a:lnTo>
                  <a:pt x="15868" y="48554"/>
                </a:lnTo>
                <a:lnTo>
                  <a:pt x="18644" y="48554"/>
                </a:lnTo>
                <a:lnTo>
                  <a:pt x="19071" y="53653"/>
                </a:lnTo>
                <a:lnTo>
                  <a:pt x="19498" y="48554"/>
                </a:lnTo>
                <a:close/>
                <a:moveTo>
                  <a:pt x="29768" y="48554"/>
                </a:moveTo>
                <a:lnTo>
                  <a:pt x="29768" y="63568"/>
                </a:lnTo>
                <a:lnTo>
                  <a:pt x="28013" y="63568"/>
                </a:lnTo>
                <a:lnTo>
                  <a:pt x="28013" y="57164"/>
                </a:lnTo>
                <a:lnTo>
                  <a:pt x="27491" y="63568"/>
                </a:lnTo>
                <a:lnTo>
                  <a:pt x="25593" y="63568"/>
                </a:lnTo>
                <a:lnTo>
                  <a:pt x="25072" y="57164"/>
                </a:lnTo>
                <a:lnTo>
                  <a:pt x="25072" y="63568"/>
                </a:lnTo>
                <a:lnTo>
                  <a:pt x="23340" y="63568"/>
                </a:lnTo>
                <a:lnTo>
                  <a:pt x="23340" y="48554"/>
                </a:lnTo>
                <a:lnTo>
                  <a:pt x="26115" y="48554"/>
                </a:lnTo>
                <a:lnTo>
                  <a:pt x="26542" y="53653"/>
                </a:lnTo>
                <a:lnTo>
                  <a:pt x="26969" y="48554"/>
                </a:lnTo>
                <a:close/>
                <a:moveTo>
                  <a:pt x="37216" y="48554"/>
                </a:moveTo>
                <a:lnTo>
                  <a:pt x="37216" y="63568"/>
                </a:lnTo>
                <a:lnTo>
                  <a:pt x="35485" y="63568"/>
                </a:lnTo>
                <a:lnTo>
                  <a:pt x="35485" y="57164"/>
                </a:lnTo>
                <a:lnTo>
                  <a:pt x="34963" y="63568"/>
                </a:lnTo>
                <a:lnTo>
                  <a:pt x="33065" y="63568"/>
                </a:lnTo>
                <a:lnTo>
                  <a:pt x="32543" y="57164"/>
                </a:lnTo>
                <a:lnTo>
                  <a:pt x="32543" y="63568"/>
                </a:lnTo>
                <a:lnTo>
                  <a:pt x="30812" y="63568"/>
                </a:lnTo>
                <a:lnTo>
                  <a:pt x="30812" y="48554"/>
                </a:lnTo>
                <a:lnTo>
                  <a:pt x="33587" y="48554"/>
                </a:lnTo>
                <a:lnTo>
                  <a:pt x="34014" y="53653"/>
                </a:lnTo>
                <a:lnTo>
                  <a:pt x="34417" y="48554"/>
                </a:lnTo>
                <a:close/>
                <a:moveTo>
                  <a:pt x="44711" y="48554"/>
                </a:moveTo>
                <a:lnTo>
                  <a:pt x="44711" y="63568"/>
                </a:lnTo>
                <a:lnTo>
                  <a:pt x="42956" y="63568"/>
                </a:lnTo>
                <a:lnTo>
                  <a:pt x="42956" y="57164"/>
                </a:lnTo>
                <a:lnTo>
                  <a:pt x="42434" y="63568"/>
                </a:lnTo>
                <a:lnTo>
                  <a:pt x="40537" y="63568"/>
                </a:lnTo>
                <a:lnTo>
                  <a:pt x="39991" y="57164"/>
                </a:lnTo>
                <a:lnTo>
                  <a:pt x="39991" y="63568"/>
                </a:lnTo>
                <a:lnTo>
                  <a:pt x="38260" y="63568"/>
                </a:lnTo>
                <a:lnTo>
                  <a:pt x="38260" y="48554"/>
                </a:lnTo>
                <a:lnTo>
                  <a:pt x="41059" y="48554"/>
                </a:lnTo>
                <a:lnTo>
                  <a:pt x="41486" y="53653"/>
                </a:lnTo>
                <a:lnTo>
                  <a:pt x="41913" y="48554"/>
                </a:lnTo>
                <a:close/>
                <a:moveTo>
                  <a:pt x="52159" y="48554"/>
                </a:moveTo>
                <a:lnTo>
                  <a:pt x="52159" y="63568"/>
                </a:lnTo>
                <a:lnTo>
                  <a:pt x="50428" y="63568"/>
                </a:lnTo>
                <a:lnTo>
                  <a:pt x="50428" y="57164"/>
                </a:lnTo>
                <a:lnTo>
                  <a:pt x="49906" y="63568"/>
                </a:lnTo>
                <a:lnTo>
                  <a:pt x="48008" y="63568"/>
                </a:lnTo>
                <a:lnTo>
                  <a:pt x="47463" y="57164"/>
                </a:lnTo>
                <a:lnTo>
                  <a:pt x="47463" y="63568"/>
                </a:lnTo>
                <a:lnTo>
                  <a:pt x="45731" y="63568"/>
                </a:lnTo>
                <a:lnTo>
                  <a:pt x="45731" y="48554"/>
                </a:lnTo>
                <a:lnTo>
                  <a:pt x="48530" y="48554"/>
                </a:lnTo>
                <a:lnTo>
                  <a:pt x="48957" y="53653"/>
                </a:lnTo>
                <a:lnTo>
                  <a:pt x="49384" y="48554"/>
                </a:lnTo>
                <a:close/>
                <a:moveTo>
                  <a:pt x="59631" y="48530"/>
                </a:moveTo>
                <a:lnTo>
                  <a:pt x="59631" y="63568"/>
                </a:lnTo>
                <a:lnTo>
                  <a:pt x="57900" y="63568"/>
                </a:lnTo>
                <a:lnTo>
                  <a:pt x="57900" y="57164"/>
                </a:lnTo>
                <a:lnTo>
                  <a:pt x="57378" y="63568"/>
                </a:lnTo>
                <a:lnTo>
                  <a:pt x="55480" y="63568"/>
                </a:lnTo>
                <a:lnTo>
                  <a:pt x="54935" y="57164"/>
                </a:lnTo>
                <a:lnTo>
                  <a:pt x="54935" y="63568"/>
                </a:lnTo>
                <a:lnTo>
                  <a:pt x="53203" y="63568"/>
                </a:lnTo>
                <a:lnTo>
                  <a:pt x="53203" y="48530"/>
                </a:lnTo>
                <a:lnTo>
                  <a:pt x="56002" y="48530"/>
                </a:lnTo>
                <a:lnTo>
                  <a:pt x="56429" y="53653"/>
                </a:lnTo>
                <a:lnTo>
                  <a:pt x="56856" y="48530"/>
                </a:lnTo>
                <a:close/>
                <a:moveTo>
                  <a:pt x="67103" y="48530"/>
                </a:moveTo>
                <a:lnTo>
                  <a:pt x="67103" y="63568"/>
                </a:lnTo>
                <a:lnTo>
                  <a:pt x="65371" y="63568"/>
                </a:lnTo>
                <a:lnTo>
                  <a:pt x="65371" y="57164"/>
                </a:lnTo>
                <a:lnTo>
                  <a:pt x="64849" y="63568"/>
                </a:lnTo>
                <a:lnTo>
                  <a:pt x="62952" y="63568"/>
                </a:lnTo>
                <a:lnTo>
                  <a:pt x="62406" y="57164"/>
                </a:lnTo>
                <a:lnTo>
                  <a:pt x="62406" y="63568"/>
                </a:lnTo>
                <a:lnTo>
                  <a:pt x="60675" y="63568"/>
                </a:lnTo>
                <a:lnTo>
                  <a:pt x="60675" y="48530"/>
                </a:lnTo>
                <a:lnTo>
                  <a:pt x="63474" y="48530"/>
                </a:lnTo>
                <a:lnTo>
                  <a:pt x="63901" y="53653"/>
                </a:lnTo>
                <a:lnTo>
                  <a:pt x="64328" y="48530"/>
                </a:lnTo>
                <a:close/>
                <a:moveTo>
                  <a:pt x="74574" y="48530"/>
                </a:moveTo>
                <a:lnTo>
                  <a:pt x="74574" y="63568"/>
                </a:lnTo>
                <a:lnTo>
                  <a:pt x="72843" y="63568"/>
                </a:lnTo>
                <a:lnTo>
                  <a:pt x="72843" y="57140"/>
                </a:lnTo>
                <a:lnTo>
                  <a:pt x="72321" y="63568"/>
                </a:lnTo>
                <a:lnTo>
                  <a:pt x="70423" y="63568"/>
                </a:lnTo>
                <a:lnTo>
                  <a:pt x="69878" y="57140"/>
                </a:lnTo>
                <a:lnTo>
                  <a:pt x="69878" y="63568"/>
                </a:lnTo>
                <a:lnTo>
                  <a:pt x="68146" y="63568"/>
                </a:lnTo>
                <a:lnTo>
                  <a:pt x="68146" y="48530"/>
                </a:lnTo>
                <a:lnTo>
                  <a:pt x="70945" y="48530"/>
                </a:lnTo>
                <a:lnTo>
                  <a:pt x="71372" y="53653"/>
                </a:lnTo>
                <a:lnTo>
                  <a:pt x="71776" y="48530"/>
                </a:lnTo>
                <a:close/>
                <a:moveTo>
                  <a:pt x="7329" y="48577"/>
                </a:moveTo>
                <a:lnTo>
                  <a:pt x="7329" y="63592"/>
                </a:lnTo>
                <a:lnTo>
                  <a:pt x="5598" y="63592"/>
                </a:lnTo>
                <a:lnTo>
                  <a:pt x="5598" y="57188"/>
                </a:lnTo>
                <a:lnTo>
                  <a:pt x="5076" y="63592"/>
                </a:lnTo>
                <a:lnTo>
                  <a:pt x="3178" y="63592"/>
                </a:lnTo>
                <a:lnTo>
                  <a:pt x="2657" y="57188"/>
                </a:lnTo>
                <a:lnTo>
                  <a:pt x="2657" y="63592"/>
                </a:lnTo>
                <a:lnTo>
                  <a:pt x="925" y="63592"/>
                </a:lnTo>
                <a:lnTo>
                  <a:pt x="925" y="48577"/>
                </a:lnTo>
                <a:lnTo>
                  <a:pt x="3700" y="48577"/>
                </a:lnTo>
                <a:lnTo>
                  <a:pt x="4127" y="53677"/>
                </a:lnTo>
                <a:lnTo>
                  <a:pt x="4554" y="48577"/>
                </a:lnTo>
                <a:close/>
                <a:moveTo>
                  <a:pt x="14801" y="48554"/>
                </a:moveTo>
                <a:lnTo>
                  <a:pt x="14801" y="63592"/>
                </a:lnTo>
                <a:lnTo>
                  <a:pt x="13069" y="63592"/>
                </a:lnTo>
                <a:lnTo>
                  <a:pt x="13069" y="57164"/>
                </a:lnTo>
                <a:lnTo>
                  <a:pt x="12548" y="63592"/>
                </a:lnTo>
                <a:lnTo>
                  <a:pt x="10650" y="63592"/>
                </a:lnTo>
                <a:lnTo>
                  <a:pt x="10105" y="57164"/>
                </a:lnTo>
                <a:lnTo>
                  <a:pt x="10105" y="63592"/>
                </a:lnTo>
                <a:lnTo>
                  <a:pt x="8373" y="63592"/>
                </a:lnTo>
                <a:lnTo>
                  <a:pt x="8373" y="48554"/>
                </a:lnTo>
                <a:lnTo>
                  <a:pt x="11172" y="48554"/>
                </a:lnTo>
                <a:lnTo>
                  <a:pt x="11599" y="53677"/>
                </a:lnTo>
                <a:lnTo>
                  <a:pt x="12026" y="48554"/>
                </a:lnTo>
                <a:close/>
                <a:moveTo>
                  <a:pt x="283781" y="64303"/>
                </a:moveTo>
                <a:lnTo>
                  <a:pt x="283781" y="79318"/>
                </a:lnTo>
                <a:lnTo>
                  <a:pt x="282050" y="79318"/>
                </a:lnTo>
                <a:lnTo>
                  <a:pt x="282050" y="72914"/>
                </a:lnTo>
                <a:lnTo>
                  <a:pt x="281528" y="79318"/>
                </a:lnTo>
                <a:lnTo>
                  <a:pt x="279630" y="79318"/>
                </a:lnTo>
                <a:lnTo>
                  <a:pt x="279085" y="72914"/>
                </a:lnTo>
                <a:lnTo>
                  <a:pt x="279085" y="79318"/>
                </a:lnTo>
                <a:lnTo>
                  <a:pt x="277353" y="79318"/>
                </a:lnTo>
                <a:lnTo>
                  <a:pt x="277353" y="64303"/>
                </a:lnTo>
                <a:lnTo>
                  <a:pt x="280152" y="64303"/>
                </a:lnTo>
                <a:lnTo>
                  <a:pt x="280579" y="69403"/>
                </a:lnTo>
                <a:lnTo>
                  <a:pt x="281006" y="64303"/>
                </a:lnTo>
                <a:close/>
                <a:moveTo>
                  <a:pt x="224008" y="64327"/>
                </a:moveTo>
                <a:lnTo>
                  <a:pt x="224008" y="79342"/>
                </a:lnTo>
                <a:lnTo>
                  <a:pt x="222276" y="79342"/>
                </a:lnTo>
                <a:lnTo>
                  <a:pt x="222276" y="72937"/>
                </a:lnTo>
                <a:lnTo>
                  <a:pt x="221755" y="79342"/>
                </a:lnTo>
                <a:lnTo>
                  <a:pt x="219857" y="79342"/>
                </a:lnTo>
                <a:lnTo>
                  <a:pt x="219311" y="72937"/>
                </a:lnTo>
                <a:lnTo>
                  <a:pt x="219311" y="79342"/>
                </a:lnTo>
                <a:lnTo>
                  <a:pt x="217580" y="79342"/>
                </a:lnTo>
                <a:lnTo>
                  <a:pt x="217580" y="64327"/>
                </a:lnTo>
                <a:lnTo>
                  <a:pt x="220379" y="64327"/>
                </a:lnTo>
                <a:lnTo>
                  <a:pt x="220806" y="69427"/>
                </a:lnTo>
                <a:lnTo>
                  <a:pt x="221233" y="64327"/>
                </a:lnTo>
                <a:close/>
                <a:moveTo>
                  <a:pt x="231480" y="64327"/>
                </a:moveTo>
                <a:lnTo>
                  <a:pt x="231480" y="79342"/>
                </a:lnTo>
                <a:lnTo>
                  <a:pt x="229748" y="79342"/>
                </a:lnTo>
                <a:lnTo>
                  <a:pt x="229748" y="72937"/>
                </a:lnTo>
                <a:lnTo>
                  <a:pt x="229226" y="79342"/>
                </a:lnTo>
                <a:lnTo>
                  <a:pt x="227329" y="79342"/>
                </a:lnTo>
                <a:lnTo>
                  <a:pt x="226783" y="72937"/>
                </a:lnTo>
                <a:lnTo>
                  <a:pt x="226783" y="79342"/>
                </a:lnTo>
                <a:lnTo>
                  <a:pt x="225052" y="79342"/>
                </a:lnTo>
                <a:lnTo>
                  <a:pt x="225052" y="64327"/>
                </a:lnTo>
                <a:lnTo>
                  <a:pt x="227850" y="64327"/>
                </a:lnTo>
                <a:lnTo>
                  <a:pt x="228277" y="69427"/>
                </a:lnTo>
                <a:lnTo>
                  <a:pt x="228681" y="64327"/>
                </a:lnTo>
                <a:close/>
                <a:moveTo>
                  <a:pt x="238951" y="64327"/>
                </a:moveTo>
                <a:lnTo>
                  <a:pt x="238951" y="79342"/>
                </a:lnTo>
                <a:lnTo>
                  <a:pt x="237220" y="79342"/>
                </a:lnTo>
                <a:lnTo>
                  <a:pt x="237220" y="72937"/>
                </a:lnTo>
                <a:lnTo>
                  <a:pt x="236698" y="79342"/>
                </a:lnTo>
                <a:lnTo>
                  <a:pt x="234800" y="79342"/>
                </a:lnTo>
                <a:lnTo>
                  <a:pt x="234255" y="72937"/>
                </a:lnTo>
                <a:lnTo>
                  <a:pt x="234255" y="79342"/>
                </a:lnTo>
                <a:lnTo>
                  <a:pt x="232523" y="79342"/>
                </a:lnTo>
                <a:lnTo>
                  <a:pt x="232523" y="64327"/>
                </a:lnTo>
                <a:lnTo>
                  <a:pt x="235322" y="64327"/>
                </a:lnTo>
                <a:lnTo>
                  <a:pt x="235749" y="69427"/>
                </a:lnTo>
                <a:lnTo>
                  <a:pt x="236176" y="64327"/>
                </a:lnTo>
                <a:close/>
                <a:moveTo>
                  <a:pt x="246423" y="64327"/>
                </a:moveTo>
                <a:lnTo>
                  <a:pt x="246423" y="79342"/>
                </a:lnTo>
                <a:lnTo>
                  <a:pt x="244691" y="79342"/>
                </a:lnTo>
                <a:lnTo>
                  <a:pt x="244691" y="72937"/>
                </a:lnTo>
                <a:lnTo>
                  <a:pt x="244170" y="79342"/>
                </a:lnTo>
                <a:lnTo>
                  <a:pt x="242272" y="79342"/>
                </a:lnTo>
                <a:lnTo>
                  <a:pt x="241726" y="72937"/>
                </a:lnTo>
                <a:lnTo>
                  <a:pt x="241726" y="79342"/>
                </a:lnTo>
                <a:lnTo>
                  <a:pt x="239995" y="79342"/>
                </a:lnTo>
                <a:lnTo>
                  <a:pt x="239995" y="64327"/>
                </a:lnTo>
                <a:lnTo>
                  <a:pt x="242794" y="64327"/>
                </a:lnTo>
                <a:lnTo>
                  <a:pt x="243221" y="69427"/>
                </a:lnTo>
                <a:lnTo>
                  <a:pt x="243624" y="64327"/>
                </a:lnTo>
                <a:close/>
                <a:moveTo>
                  <a:pt x="253895" y="64327"/>
                </a:moveTo>
                <a:lnTo>
                  <a:pt x="253895" y="79342"/>
                </a:lnTo>
                <a:lnTo>
                  <a:pt x="252163" y="79342"/>
                </a:lnTo>
                <a:lnTo>
                  <a:pt x="252163" y="72937"/>
                </a:lnTo>
                <a:lnTo>
                  <a:pt x="251641" y="79342"/>
                </a:lnTo>
                <a:lnTo>
                  <a:pt x="249744" y="79342"/>
                </a:lnTo>
                <a:lnTo>
                  <a:pt x="249198" y="72937"/>
                </a:lnTo>
                <a:lnTo>
                  <a:pt x="249198" y="79342"/>
                </a:lnTo>
                <a:lnTo>
                  <a:pt x="247467" y="79342"/>
                </a:lnTo>
                <a:lnTo>
                  <a:pt x="247467" y="64327"/>
                </a:lnTo>
                <a:lnTo>
                  <a:pt x="250265" y="64327"/>
                </a:lnTo>
                <a:lnTo>
                  <a:pt x="250692" y="69427"/>
                </a:lnTo>
                <a:lnTo>
                  <a:pt x="251119" y="64327"/>
                </a:lnTo>
                <a:close/>
                <a:moveTo>
                  <a:pt x="261366" y="64303"/>
                </a:moveTo>
                <a:lnTo>
                  <a:pt x="261366" y="79342"/>
                </a:lnTo>
                <a:lnTo>
                  <a:pt x="259635" y="79342"/>
                </a:lnTo>
                <a:lnTo>
                  <a:pt x="259635" y="72937"/>
                </a:lnTo>
                <a:lnTo>
                  <a:pt x="259113" y="79342"/>
                </a:lnTo>
                <a:lnTo>
                  <a:pt x="257215" y="79342"/>
                </a:lnTo>
                <a:lnTo>
                  <a:pt x="256670" y="72937"/>
                </a:lnTo>
                <a:lnTo>
                  <a:pt x="256670" y="79342"/>
                </a:lnTo>
                <a:lnTo>
                  <a:pt x="254938" y="79342"/>
                </a:lnTo>
                <a:lnTo>
                  <a:pt x="254938" y="64303"/>
                </a:lnTo>
                <a:lnTo>
                  <a:pt x="257737" y="64303"/>
                </a:lnTo>
                <a:lnTo>
                  <a:pt x="258164" y="69427"/>
                </a:lnTo>
                <a:lnTo>
                  <a:pt x="258567" y="64303"/>
                </a:lnTo>
                <a:close/>
                <a:moveTo>
                  <a:pt x="268838" y="64303"/>
                </a:moveTo>
                <a:lnTo>
                  <a:pt x="268838" y="79342"/>
                </a:lnTo>
                <a:lnTo>
                  <a:pt x="267106" y="79342"/>
                </a:lnTo>
                <a:lnTo>
                  <a:pt x="267106" y="72937"/>
                </a:lnTo>
                <a:lnTo>
                  <a:pt x="266585" y="79342"/>
                </a:lnTo>
                <a:lnTo>
                  <a:pt x="264687" y="79342"/>
                </a:lnTo>
                <a:lnTo>
                  <a:pt x="264141" y="72937"/>
                </a:lnTo>
                <a:lnTo>
                  <a:pt x="264141" y="79342"/>
                </a:lnTo>
                <a:lnTo>
                  <a:pt x="262410" y="79342"/>
                </a:lnTo>
                <a:lnTo>
                  <a:pt x="262410" y="64303"/>
                </a:lnTo>
                <a:lnTo>
                  <a:pt x="265209" y="64303"/>
                </a:lnTo>
                <a:lnTo>
                  <a:pt x="265636" y="69427"/>
                </a:lnTo>
                <a:lnTo>
                  <a:pt x="266063" y="64303"/>
                </a:lnTo>
                <a:close/>
                <a:moveTo>
                  <a:pt x="276310" y="64303"/>
                </a:moveTo>
                <a:lnTo>
                  <a:pt x="276310" y="79342"/>
                </a:lnTo>
                <a:lnTo>
                  <a:pt x="274578" y="79342"/>
                </a:lnTo>
                <a:lnTo>
                  <a:pt x="274578" y="72914"/>
                </a:lnTo>
                <a:lnTo>
                  <a:pt x="274056" y="79342"/>
                </a:lnTo>
                <a:lnTo>
                  <a:pt x="272159" y="79342"/>
                </a:lnTo>
                <a:lnTo>
                  <a:pt x="271613" y="72914"/>
                </a:lnTo>
                <a:lnTo>
                  <a:pt x="271613" y="79342"/>
                </a:lnTo>
                <a:lnTo>
                  <a:pt x="269882" y="79342"/>
                </a:lnTo>
                <a:lnTo>
                  <a:pt x="269882" y="64303"/>
                </a:lnTo>
                <a:lnTo>
                  <a:pt x="272681" y="64303"/>
                </a:lnTo>
                <a:lnTo>
                  <a:pt x="273107" y="69427"/>
                </a:lnTo>
                <a:lnTo>
                  <a:pt x="273534" y="64303"/>
                </a:lnTo>
                <a:close/>
                <a:moveTo>
                  <a:pt x="164235" y="64351"/>
                </a:moveTo>
                <a:lnTo>
                  <a:pt x="164235" y="79365"/>
                </a:lnTo>
                <a:lnTo>
                  <a:pt x="162503" y="79365"/>
                </a:lnTo>
                <a:lnTo>
                  <a:pt x="162503" y="72961"/>
                </a:lnTo>
                <a:lnTo>
                  <a:pt x="161981" y="79365"/>
                </a:lnTo>
                <a:lnTo>
                  <a:pt x="160084" y="79365"/>
                </a:lnTo>
                <a:lnTo>
                  <a:pt x="159538" y="72961"/>
                </a:lnTo>
                <a:lnTo>
                  <a:pt x="159538" y="79365"/>
                </a:lnTo>
                <a:lnTo>
                  <a:pt x="157806" y="79365"/>
                </a:lnTo>
                <a:lnTo>
                  <a:pt x="157806" y="64351"/>
                </a:lnTo>
                <a:lnTo>
                  <a:pt x="160605" y="64351"/>
                </a:lnTo>
                <a:lnTo>
                  <a:pt x="161032" y="69451"/>
                </a:lnTo>
                <a:lnTo>
                  <a:pt x="161436" y="64351"/>
                </a:lnTo>
                <a:close/>
                <a:moveTo>
                  <a:pt x="171706" y="64351"/>
                </a:moveTo>
                <a:lnTo>
                  <a:pt x="171706" y="79365"/>
                </a:lnTo>
                <a:lnTo>
                  <a:pt x="169975" y="79365"/>
                </a:lnTo>
                <a:lnTo>
                  <a:pt x="169975" y="72961"/>
                </a:lnTo>
                <a:lnTo>
                  <a:pt x="169453" y="79365"/>
                </a:lnTo>
                <a:lnTo>
                  <a:pt x="167555" y="79365"/>
                </a:lnTo>
                <a:lnTo>
                  <a:pt x="167010" y="72961"/>
                </a:lnTo>
                <a:lnTo>
                  <a:pt x="167010" y="79365"/>
                </a:lnTo>
                <a:lnTo>
                  <a:pt x="165278" y="79365"/>
                </a:lnTo>
                <a:lnTo>
                  <a:pt x="165278" y="64351"/>
                </a:lnTo>
                <a:lnTo>
                  <a:pt x="168077" y="64351"/>
                </a:lnTo>
                <a:lnTo>
                  <a:pt x="168504" y="69451"/>
                </a:lnTo>
                <a:lnTo>
                  <a:pt x="168931" y="64351"/>
                </a:lnTo>
                <a:close/>
                <a:moveTo>
                  <a:pt x="179178" y="64351"/>
                </a:moveTo>
                <a:lnTo>
                  <a:pt x="179178" y="79365"/>
                </a:lnTo>
                <a:lnTo>
                  <a:pt x="177446" y="79365"/>
                </a:lnTo>
                <a:lnTo>
                  <a:pt x="177446" y="72961"/>
                </a:lnTo>
                <a:lnTo>
                  <a:pt x="176924" y="79365"/>
                </a:lnTo>
                <a:lnTo>
                  <a:pt x="175027" y="79365"/>
                </a:lnTo>
                <a:lnTo>
                  <a:pt x="174481" y="72961"/>
                </a:lnTo>
                <a:lnTo>
                  <a:pt x="174481" y="79365"/>
                </a:lnTo>
                <a:lnTo>
                  <a:pt x="172750" y="79365"/>
                </a:lnTo>
                <a:lnTo>
                  <a:pt x="172750" y="64351"/>
                </a:lnTo>
                <a:lnTo>
                  <a:pt x="175549" y="64351"/>
                </a:lnTo>
                <a:lnTo>
                  <a:pt x="175976" y="69451"/>
                </a:lnTo>
                <a:lnTo>
                  <a:pt x="176403" y="64351"/>
                </a:lnTo>
                <a:close/>
                <a:moveTo>
                  <a:pt x="186650" y="64351"/>
                </a:moveTo>
                <a:lnTo>
                  <a:pt x="186650" y="79365"/>
                </a:lnTo>
                <a:lnTo>
                  <a:pt x="184918" y="79365"/>
                </a:lnTo>
                <a:lnTo>
                  <a:pt x="184918" y="72961"/>
                </a:lnTo>
                <a:lnTo>
                  <a:pt x="184396" y="79365"/>
                </a:lnTo>
                <a:lnTo>
                  <a:pt x="182499" y="79365"/>
                </a:lnTo>
                <a:lnTo>
                  <a:pt x="181953" y="72961"/>
                </a:lnTo>
                <a:lnTo>
                  <a:pt x="181953" y="79365"/>
                </a:lnTo>
                <a:lnTo>
                  <a:pt x="180222" y="79365"/>
                </a:lnTo>
                <a:lnTo>
                  <a:pt x="180222" y="64351"/>
                </a:lnTo>
                <a:lnTo>
                  <a:pt x="183020" y="64351"/>
                </a:lnTo>
                <a:lnTo>
                  <a:pt x="183447" y="69451"/>
                </a:lnTo>
                <a:lnTo>
                  <a:pt x="183874" y="64351"/>
                </a:lnTo>
                <a:close/>
                <a:moveTo>
                  <a:pt x="194121" y="64351"/>
                </a:moveTo>
                <a:lnTo>
                  <a:pt x="194121" y="79365"/>
                </a:lnTo>
                <a:lnTo>
                  <a:pt x="192390" y="79365"/>
                </a:lnTo>
                <a:lnTo>
                  <a:pt x="192390" y="72961"/>
                </a:lnTo>
                <a:lnTo>
                  <a:pt x="191868" y="79365"/>
                </a:lnTo>
                <a:lnTo>
                  <a:pt x="189970" y="79365"/>
                </a:lnTo>
                <a:lnTo>
                  <a:pt x="189425" y="72961"/>
                </a:lnTo>
                <a:lnTo>
                  <a:pt x="189425" y="79365"/>
                </a:lnTo>
                <a:lnTo>
                  <a:pt x="187693" y="79365"/>
                </a:lnTo>
                <a:lnTo>
                  <a:pt x="187693" y="64351"/>
                </a:lnTo>
                <a:lnTo>
                  <a:pt x="190492" y="64351"/>
                </a:lnTo>
                <a:lnTo>
                  <a:pt x="190919" y="69451"/>
                </a:lnTo>
                <a:lnTo>
                  <a:pt x="191346" y="64351"/>
                </a:lnTo>
                <a:close/>
                <a:moveTo>
                  <a:pt x="201593" y="64327"/>
                </a:moveTo>
                <a:lnTo>
                  <a:pt x="201593" y="79365"/>
                </a:lnTo>
                <a:lnTo>
                  <a:pt x="199861" y="79365"/>
                </a:lnTo>
                <a:lnTo>
                  <a:pt x="199861" y="72961"/>
                </a:lnTo>
                <a:lnTo>
                  <a:pt x="199340" y="79365"/>
                </a:lnTo>
                <a:lnTo>
                  <a:pt x="197442" y="79365"/>
                </a:lnTo>
                <a:lnTo>
                  <a:pt x="196896" y="72961"/>
                </a:lnTo>
                <a:lnTo>
                  <a:pt x="196896" y="79365"/>
                </a:lnTo>
                <a:lnTo>
                  <a:pt x="195165" y="79365"/>
                </a:lnTo>
                <a:lnTo>
                  <a:pt x="195165" y="64327"/>
                </a:lnTo>
                <a:lnTo>
                  <a:pt x="197964" y="64327"/>
                </a:lnTo>
                <a:lnTo>
                  <a:pt x="198391" y="69451"/>
                </a:lnTo>
                <a:lnTo>
                  <a:pt x="198794" y="64327"/>
                </a:lnTo>
                <a:close/>
                <a:moveTo>
                  <a:pt x="209065" y="64327"/>
                </a:moveTo>
                <a:lnTo>
                  <a:pt x="209065" y="79365"/>
                </a:lnTo>
                <a:lnTo>
                  <a:pt x="207333" y="79365"/>
                </a:lnTo>
                <a:lnTo>
                  <a:pt x="207333" y="72961"/>
                </a:lnTo>
                <a:lnTo>
                  <a:pt x="206811" y="79365"/>
                </a:lnTo>
                <a:lnTo>
                  <a:pt x="204914" y="79365"/>
                </a:lnTo>
                <a:lnTo>
                  <a:pt x="204368" y="72961"/>
                </a:lnTo>
                <a:lnTo>
                  <a:pt x="204368" y="79365"/>
                </a:lnTo>
                <a:lnTo>
                  <a:pt x="202637" y="79365"/>
                </a:lnTo>
                <a:lnTo>
                  <a:pt x="202637" y="64327"/>
                </a:lnTo>
                <a:lnTo>
                  <a:pt x="205435" y="64327"/>
                </a:lnTo>
                <a:lnTo>
                  <a:pt x="205862" y="69451"/>
                </a:lnTo>
                <a:lnTo>
                  <a:pt x="206289" y="64327"/>
                </a:lnTo>
                <a:close/>
                <a:moveTo>
                  <a:pt x="216536" y="64327"/>
                </a:moveTo>
                <a:lnTo>
                  <a:pt x="216536" y="79365"/>
                </a:lnTo>
                <a:lnTo>
                  <a:pt x="214805" y="79365"/>
                </a:lnTo>
                <a:lnTo>
                  <a:pt x="214805" y="72937"/>
                </a:lnTo>
                <a:lnTo>
                  <a:pt x="214283" y="79365"/>
                </a:lnTo>
                <a:lnTo>
                  <a:pt x="212385" y="79365"/>
                </a:lnTo>
                <a:lnTo>
                  <a:pt x="211840" y="72937"/>
                </a:lnTo>
                <a:lnTo>
                  <a:pt x="211840" y="79365"/>
                </a:lnTo>
                <a:lnTo>
                  <a:pt x="210108" y="79365"/>
                </a:lnTo>
                <a:lnTo>
                  <a:pt x="210108" y="64327"/>
                </a:lnTo>
                <a:lnTo>
                  <a:pt x="212907" y="64327"/>
                </a:lnTo>
                <a:lnTo>
                  <a:pt x="213334" y="69451"/>
                </a:lnTo>
                <a:lnTo>
                  <a:pt x="213737" y="64327"/>
                </a:lnTo>
                <a:close/>
                <a:moveTo>
                  <a:pt x="104461" y="64375"/>
                </a:moveTo>
                <a:lnTo>
                  <a:pt x="104461" y="79389"/>
                </a:lnTo>
                <a:lnTo>
                  <a:pt x="102730" y="79389"/>
                </a:lnTo>
                <a:lnTo>
                  <a:pt x="102730" y="72985"/>
                </a:lnTo>
                <a:lnTo>
                  <a:pt x="102208" y="79389"/>
                </a:lnTo>
                <a:lnTo>
                  <a:pt x="100310" y="79389"/>
                </a:lnTo>
                <a:lnTo>
                  <a:pt x="99765" y="72985"/>
                </a:lnTo>
                <a:lnTo>
                  <a:pt x="99765" y="79389"/>
                </a:lnTo>
                <a:lnTo>
                  <a:pt x="98033" y="79389"/>
                </a:lnTo>
                <a:lnTo>
                  <a:pt x="98033" y="64375"/>
                </a:lnTo>
                <a:lnTo>
                  <a:pt x="100832" y="64375"/>
                </a:lnTo>
                <a:lnTo>
                  <a:pt x="101259" y="69474"/>
                </a:lnTo>
                <a:lnTo>
                  <a:pt x="101686" y="64375"/>
                </a:lnTo>
                <a:close/>
                <a:moveTo>
                  <a:pt x="111957" y="64375"/>
                </a:moveTo>
                <a:lnTo>
                  <a:pt x="111957" y="79389"/>
                </a:lnTo>
                <a:lnTo>
                  <a:pt x="110201" y="79389"/>
                </a:lnTo>
                <a:lnTo>
                  <a:pt x="110201" y="72985"/>
                </a:lnTo>
                <a:lnTo>
                  <a:pt x="109679" y="79389"/>
                </a:lnTo>
                <a:lnTo>
                  <a:pt x="107782" y="79389"/>
                </a:lnTo>
                <a:lnTo>
                  <a:pt x="107236" y="72985"/>
                </a:lnTo>
                <a:lnTo>
                  <a:pt x="107236" y="79389"/>
                </a:lnTo>
                <a:lnTo>
                  <a:pt x="105505" y="79389"/>
                </a:lnTo>
                <a:lnTo>
                  <a:pt x="105505" y="64375"/>
                </a:lnTo>
                <a:lnTo>
                  <a:pt x="108304" y="64375"/>
                </a:lnTo>
                <a:lnTo>
                  <a:pt x="108731" y="69474"/>
                </a:lnTo>
                <a:lnTo>
                  <a:pt x="109158" y="64375"/>
                </a:lnTo>
                <a:close/>
                <a:moveTo>
                  <a:pt x="119404" y="64375"/>
                </a:moveTo>
                <a:lnTo>
                  <a:pt x="119404" y="79389"/>
                </a:lnTo>
                <a:lnTo>
                  <a:pt x="117673" y="79389"/>
                </a:lnTo>
                <a:lnTo>
                  <a:pt x="117673" y="72985"/>
                </a:lnTo>
                <a:lnTo>
                  <a:pt x="117151" y="79389"/>
                </a:lnTo>
                <a:lnTo>
                  <a:pt x="115254" y="79389"/>
                </a:lnTo>
                <a:lnTo>
                  <a:pt x="114708" y="72985"/>
                </a:lnTo>
                <a:lnTo>
                  <a:pt x="114708" y="79389"/>
                </a:lnTo>
                <a:lnTo>
                  <a:pt x="112976" y="79389"/>
                </a:lnTo>
                <a:lnTo>
                  <a:pt x="112976" y="64375"/>
                </a:lnTo>
                <a:lnTo>
                  <a:pt x="115775" y="64375"/>
                </a:lnTo>
                <a:lnTo>
                  <a:pt x="116202" y="69474"/>
                </a:lnTo>
                <a:lnTo>
                  <a:pt x="116629" y="64375"/>
                </a:lnTo>
                <a:close/>
                <a:moveTo>
                  <a:pt x="126876" y="64375"/>
                </a:moveTo>
                <a:lnTo>
                  <a:pt x="126876" y="79389"/>
                </a:lnTo>
                <a:lnTo>
                  <a:pt x="125145" y="79389"/>
                </a:lnTo>
                <a:lnTo>
                  <a:pt x="125145" y="72985"/>
                </a:lnTo>
                <a:lnTo>
                  <a:pt x="124623" y="79389"/>
                </a:lnTo>
                <a:lnTo>
                  <a:pt x="122725" y="79389"/>
                </a:lnTo>
                <a:lnTo>
                  <a:pt x="122180" y="72985"/>
                </a:lnTo>
                <a:lnTo>
                  <a:pt x="122180" y="79389"/>
                </a:lnTo>
                <a:lnTo>
                  <a:pt x="120448" y="79389"/>
                </a:lnTo>
                <a:lnTo>
                  <a:pt x="120448" y="64375"/>
                </a:lnTo>
                <a:lnTo>
                  <a:pt x="123247" y="64375"/>
                </a:lnTo>
                <a:lnTo>
                  <a:pt x="123674" y="69474"/>
                </a:lnTo>
                <a:lnTo>
                  <a:pt x="124101" y="64375"/>
                </a:lnTo>
                <a:close/>
                <a:moveTo>
                  <a:pt x="134348" y="64375"/>
                </a:moveTo>
                <a:lnTo>
                  <a:pt x="134348" y="79389"/>
                </a:lnTo>
                <a:lnTo>
                  <a:pt x="132616" y="79389"/>
                </a:lnTo>
                <a:lnTo>
                  <a:pt x="132616" y="72985"/>
                </a:lnTo>
                <a:lnTo>
                  <a:pt x="132094" y="79389"/>
                </a:lnTo>
                <a:lnTo>
                  <a:pt x="130197" y="79389"/>
                </a:lnTo>
                <a:lnTo>
                  <a:pt x="129651" y="72985"/>
                </a:lnTo>
                <a:lnTo>
                  <a:pt x="129651" y="79389"/>
                </a:lnTo>
                <a:lnTo>
                  <a:pt x="127920" y="79389"/>
                </a:lnTo>
                <a:lnTo>
                  <a:pt x="127920" y="64375"/>
                </a:lnTo>
                <a:lnTo>
                  <a:pt x="130719" y="64375"/>
                </a:lnTo>
                <a:lnTo>
                  <a:pt x="131146" y="69474"/>
                </a:lnTo>
                <a:lnTo>
                  <a:pt x="131573" y="64375"/>
                </a:lnTo>
                <a:close/>
                <a:moveTo>
                  <a:pt x="141819" y="64351"/>
                </a:moveTo>
                <a:lnTo>
                  <a:pt x="141819" y="79389"/>
                </a:lnTo>
                <a:lnTo>
                  <a:pt x="140088" y="79389"/>
                </a:lnTo>
                <a:lnTo>
                  <a:pt x="140088" y="72985"/>
                </a:lnTo>
                <a:lnTo>
                  <a:pt x="139566" y="79389"/>
                </a:lnTo>
                <a:lnTo>
                  <a:pt x="137669" y="79389"/>
                </a:lnTo>
                <a:lnTo>
                  <a:pt x="137123" y="72985"/>
                </a:lnTo>
                <a:lnTo>
                  <a:pt x="137123" y="79389"/>
                </a:lnTo>
                <a:lnTo>
                  <a:pt x="135391" y="79389"/>
                </a:lnTo>
                <a:lnTo>
                  <a:pt x="135391" y="64351"/>
                </a:lnTo>
                <a:lnTo>
                  <a:pt x="138190" y="64351"/>
                </a:lnTo>
                <a:lnTo>
                  <a:pt x="138617" y="69474"/>
                </a:lnTo>
                <a:lnTo>
                  <a:pt x="139044" y="64351"/>
                </a:lnTo>
                <a:close/>
                <a:moveTo>
                  <a:pt x="149291" y="64351"/>
                </a:moveTo>
                <a:lnTo>
                  <a:pt x="149291" y="79389"/>
                </a:lnTo>
                <a:lnTo>
                  <a:pt x="147560" y="79389"/>
                </a:lnTo>
                <a:lnTo>
                  <a:pt x="147560" y="72985"/>
                </a:lnTo>
                <a:lnTo>
                  <a:pt x="147038" y="79389"/>
                </a:lnTo>
                <a:lnTo>
                  <a:pt x="145140" y="79389"/>
                </a:lnTo>
                <a:lnTo>
                  <a:pt x="144595" y="72985"/>
                </a:lnTo>
                <a:lnTo>
                  <a:pt x="144595" y="79389"/>
                </a:lnTo>
                <a:lnTo>
                  <a:pt x="142863" y="79389"/>
                </a:lnTo>
                <a:lnTo>
                  <a:pt x="142863" y="64351"/>
                </a:lnTo>
                <a:lnTo>
                  <a:pt x="145662" y="64351"/>
                </a:lnTo>
                <a:lnTo>
                  <a:pt x="146089" y="69474"/>
                </a:lnTo>
                <a:lnTo>
                  <a:pt x="146516" y="64351"/>
                </a:lnTo>
                <a:close/>
                <a:moveTo>
                  <a:pt x="156763" y="64351"/>
                </a:moveTo>
                <a:lnTo>
                  <a:pt x="156763" y="79389"/>
                </a:lnTo>
                <a:lnTo>
                  <a:pt x="155031" y="79389"/>
                </a:lnTo>
                <a:lnTo>
                  <a:pt x="155031" y="72961"/>
                </a:lnTo>
                <a:lnTo>
                  <a:pt x="154509" y="79389"/>
                </a:lnTo>
                <a:lnTo>
                  <a:pt x="152612" y="79389"/>
                </a:lnTo>
                <a:lnTo>
                  <a:pt x="152066" y="72961"/>
                </a:lnTo>
                <a:lnTo>
                  <a:pt x="152066" y="79389"/>
                </a:lnTo>
                <a:lnTo>
                  <a:pt x="150335" y="79389"/>
                </a:lnTo>
                <a:lnTo>
                  <a:pt x="150335" y="64351"/>
                </a:lnTo>
                <a:lnTo>
                  <a:pt x="153134" y="64351"/>
                </a:lnTo>
                <a:lnTo>
                  <a:pt x="153561" y="69474"/>
                </a:lnTo>
                <a:lnTo>
                  <a:pt x="153988" y="64351"/>
                </a:lnTo>
                <a:close/>
                <a:moveTo>
                  <a:pt x="44711" y="64398"/>
                </a:moveTo>
                <a:lnTo>
                  <a:pt x="44711" y="79413"/>
                </a:lnTo>
                <a:lnTo>
                  <a:pt x="42956" y="79413"/>
                </a:lnTo>
                <a:lnTo>
                  <a:pt x="42956" y="73009"/>
                </a:lnTo>
                <a:lnTo>
                  <a:pt x="42434" y="79413"/>
                </a:lnTo>
                <a:lnTo>
                  <a:pt x="40537" y="79413"/>
                </a:lnTo>
                <a:lnTo>
                  <a:pt x="39991" y="73009"/>
                </a:lnTo>
                <a:lnTo>
                  <a:pt x="39991" y="79413"/>
                </a:lnTo>
                <a:lnTo>
                  <a:pt x="38260" y="79413"/>
                </a:lnTo>
                <a:lnTo>
                  <a:pt x="38260" y="64398"/>
                </a:lnTo>
                <a:lnTo>
                  <a:pt x="41059" y="64398"/>
                </a:lnTo>
                <a:lnTo>
                  <a:pt x="41486" y="69498"/>
                </a:lnTo>
                <a:lnTo>
                  <a:pt x="41913" y="64398"/>
                </a:lnTo>
                <a:close/>
                <a:moveTo>
                  <a:pt x="52159" y="64398"/>
                </a:moveTo>
                <a:lnTo>
                  <a:pt x="52159" y="79413"/>
                </a:lnTo>
                <a:lnTo>
                  <a:pt x="50428" y="79413"/>
                </a:lnTo>
                <a:lnTo>
                  <a:pt x="50428" y="73009"/>
                </a:lnTo>
                <a:lnTo>
                  <a:pt x="49906" y="79413"/>
                </a:lnTo>
                <a:lnTo>
                  <a:pt x="48008" y="79413"/>
                </a:lnTo>
                <a:lnTo>
                  <a:pt x="47463" y="73009"/>
                </a:lnTo>
                <a:lnTo>
                  <a:pt x="47463" y="79413"/>
                </a:lnTo>
                <a:lnTo>
                  <a:pt x="45731" y="79413"/>
                </a:lnTo>
                <a:lnTo>
                  <a:pt x="45731" y="64398"/>
                </a:lnTo>
                <a:lnTo>
                  <a:pt x="48530" y="64398"/>
                </a:lnTo>
                <a:lnTo>
                  <a:pt x="48957" y="69498"/>
                </a:lnTo>
                <a:lnTo>
                  <a:pt x="49384" y="64398"/>
                </a:lnTo>
                <a:close/>
                <a:moveTo>
                  <a:pt x="59631" y="64398"/>
                </a:moveTo>
                <a:lnTo>
                  <a:pt x="59631" y="79413"/>
                </a:lnTo>
                <a:lnTo>
                  <a:pt x="57900" y="79413"/>
                </a:lnTo>
                <a:lnTo>
                  <a:pt x="57900" y="73009"/>
                </a:lnTo>
                <a:lnTo>
                  <a:pt x="57378" y="79413"/>
                </a:lnTo>
                <a:lnTo>
                  <a:pt x="55480" y="79413"/>
                </a:lnTo>
                <a:lnTo>
                  <a:pt x="54935" y="73009"/>
                </a:lnTo>
                <a:lnTo>
                  <a:pt x="54935" y="79413"/>
                </a:lnTo>
                <a:lnTo>
                  <a:pt x="53203" y="79413"/>
                </a:lnTo>
                <a:lnTo>
                  <a:pt x="53203" y="64398"/>
                </a:lnTo>
                <a:lnTo>
                  <a:pt x="56002" y="64398"/>
                </a:lnTo>
                <a:lnTo>
                  <a:pt x="56429" y="69498"/>
                </a:lnTo>
                <a:lnTo>
                  <a:pt x="56856" y="64398"/>
                </a:lnTo>
                <a:close/>
                <a:moveTo>
                  <a:pt x="67103" y="64398"/>
                </a:moveTo>
                <a:lnTo>
                  <a:pt x="67103" y="79413"/>
                </a:lnTo>
                <a:lnTo>
                  <a:pt x="65371" y="79413"/>
                </a:lnTo>
                <a:lnTo>
                  <a:pt x="65371" y="73009"/>
                </a:lnTo>
                <a:lnTo>
                  <a:pt x="64849" y="79413"/>
                </a:lnTo>
                <a:lnTo>
                  <a:pt x="62952" y="79413"/>
                </a:lnTo>
                <a:lnTo>
                  <a:pt x="62406" y="73009"/>
                </a:lnTo>
                <a:lnTo>
                  <a:pt x="62406" y="79413"/>
                </a:lnTo>
                <a:lnTo>
                  <a:pt x="60675" y="79413"/>
                </a:lnTo>
                <a:lnTo>
                  <a:pt x="60675" y="64398"/>
                </a:lnTo>
                <a:lnTo>
                  <a:pt x="63474" y="64398"/>
                </a:lnTo>
                <a:lnTo>
                  <a:pt x="63901" y="69498"/>
                </a:lnTo>
                <a:lnTo>
                  <a:pt x="64328" y="64398"/>
                </a:lnTo>
                <a:close/>
                <a:moveTo>
                  <a:pt x="74574" y="64398"/>
                </a:moveTo>
                <a:lnTo>
                  <a:pt x="74574" y="79413"/>
                </a:lnTo>
                <a:lnTo>
                  <a:pt x="72843" y="79413"/>
                </a:lnTo>
                <a:lnTo>
                  <a:pt x="72843" y="73009"/>
                </a:lnTo>
                <a:lnTo>
                  <a:pt x="72321" y="79413"/>
                </a:lnTo>
                <a:lnTo>
                  <a:pt x="70423" y="79413"/>
                </a:lnTo>
                <a:lnTo>
                  <a:pt x="69878" y="73009"/>
                </a:lnTo>
                <a:lnTo>
                  <a:pt x="69878" y="79413"/>
                </a:lnTo>
                <a:lnTo>
                  <a:pt x="68146" y="79413"/>
                </a:lnTo>
                <a:lnTo>
                  <a:pt x="68146" y="64398"/>
                </a:lnTo>
                <a:lnTo>
                  <a:pt x="70945" y="64398"/>
                </a:lnTo>
                <a:lnTo>
                  <a:pt x="71372" y="69498"/>
                </a:lnTo>
                <a:lnTo>
                  <a:pt x="71776" y="64398"/>
                </a:lnTo>
                <a:close/>
                <a:moveTo>
                  <a:pt x="82046" y="64375"/>
                </a:moveTo>
                <a:lnTo>
                  <a:pt x="82046" y="79413"/>
                </a:lnTo>
                <a:lnTo>
                  <a:pt x="80315" y="79413"/>
                </a:lnTo>
                <a:lnTo>
                  <a:pt x="80315" y="73009"/>
                </a:lnTo>
                <a:lnTo>
                  <a:pt x="79793" y="79413"/>
                </a:lnTo>
                <a:lnTo>
                  <a:pt x="77895" y="79413"/>
                </a:lnTo>
                <a:lnTo>
                  <a:pt x="77350" y="73009"/>
                </a:lnTo>
                <a:lnTo>
                  <a:pt x="77350" y="79413"/>
                </a:lnTo>
                <a:lnTo>
                  <a:pt x="75618" y="79413"/>
                </a:lnTo>
                <a:lnTo>
                  <a:pt x="75618" y="64375"/>
                </a:lnTo>
                <a:lnTo>
                  <a:pt x="78417" y="64375"/>
                </a:lnTo>
                <a:lnTo>
                  <a:pt x="78844" y="69498"/>
                </a:lnTo>
                <a:lnTo>
                  <a:pt x="79271" y="64375"/>
                </a:lnTo>
                <a:close/>
                <a:moveTo>
                  <a:pt x="89541" y="64375"/>
                </a:moveTo>
                <a:lnTo>
                  <a:pt x="89541" y="79413"/>
                </a:lnTo>
                <a:lnTo>
                  <a:pt x="87786" y="79413"/>
                </a:lnTo>
                <a:lnTo>
                  <a:pt x="87786" y="73009"/>
                </a:lnTo>
                <a:lnTo>
                  <a:pt x="87264" y="79413"/>
                </a:lnTo>
                <a:lnTo>
                  <a:pt x="85367" y="79413"/>
                </a:lnTo>
                <a:lnTo>
                  <a:pt x="84821" y="73009"/>
                </a:lnTo>
                <a:lnTo>
                  <a:pt x="84821" y="79413"/>
                </a:lnTo>
                <a:lnTo>
                  <a:pt x="83090" y="79413"/>
                </a:lnTo>
                <a:lnTo>
                  <a:pt x="83090" y="64375"/>
                </a:lnTo>
                <a:lnTo>
                  <a:pt x="85889" y="64375"/>
                </a:lnTo>
                <a:lnTo>
                  <a:pt x="86316" y="69498"/>
                </a:lnTo>
                <a:lnTo>
                  <a:pt x="86743" y="64375"/>
                </a:lnTo>
                <a:close/>
                <a:moveTo>
                  <a:pt x="96989" y="64375"/>
                </a:moveTo>
                <a:lnTo>
                  <a:pt x="96989" y="79413"/>
                </a:lnTo>
                <a:lnTo>
                  <a:pt x="95258" y="79413"/>
                </a:lnTo>
                <a:lnTo>
                  <a:pt x="95258" y="72985"/>
                </a:lnTo>
                <a:lnTo>
                  <a:pt x="94736" y="79413"/>
                </a:lnTo>
                <a:lnTo>
                  <a:pt x="92839" y="79413"/>
                </a:lnTo>
                <a:lnTo>
                  <a:pt x="92293" y="72985"/>
                </a:lnTo>
                <a:lnTo>
                  <a:pt x="92293" y="79413"/>
                </a:lnTo>
                <a:lnTo>
                  <a:pt x="90561" y="79413"/>
                </a:lnTo>
                <a:lnTo>
                  <a:pt x="90561" y="64375"/>
                </a:lnTo>
                <a:lnTo>
                  <a:pt x="93360" y="64375"/>
                </a:lnTo>
                <a:lnTo>
                  <a:pt x="93787" y="69498"/>
                </a:lnTo>
                <a:lnTo>
                  <a:pt x="94214" y="64375"/>
                </a:lnTo>
                <a:close/>
                <a:moveTo>
                  <a:pt x="7329" y="64422"/>
                </a:moveTo>
                <a:lnTo>
                  <a:pt x="7329" y="79436"/>
                </a:lnTo>
                <a:lnTo>
                  <a:pt x="5598" y="79436"/>
                </a:lnTo>
                <a:lnTo>
                  <a:pt x="5598" y="73032"/>
                </a:lnTo>
                <a:lnTo>
                  <a:pt x="5076" y="79436"/>
                </a:lnTo>
                <a:lnTo>
                  <a:pt x="3178" y="79436"/>
                </a:lnTo>
                <a:lnTo>
                  <a:pt x="2657" y="73032"/>
                </a:lnTo>
                <a:lnTo>
                  <a:pt x="2657" y="79436"/>
                </a:lnTo>
                <a:lnTo>
                  <a:pt x="925" y="79436"/>
                </a:lnTo>
                <a:lnTo>
                  <a:pt x="925" y="64422"/>
                </a:lnTo>
                <a:lnTo>
                  <a:pt x="3700" y="64422"/>
                </a:lnTo>
                <a:lnTo>
                  <a:pt x="4127" y="69522"/>
                </a:lnTo>
                <a:lnTo>
                  <a:pt x="4554" y="64422"/>
                </a:lnTo>
                <a:close/>
                <a:moveTo>
                  <a:pt x="14801" y="64422"/>
                </a:moveTo>
                <a:lnTo>
                  <a:pt x="14801" y="79436"/>
                </a:lnTo>
                <a:lnTo>
                  <a:pt x="13069" y="79436"/>
                </a:lnTo>
                <a:lnTo>
                  <a:pt x="13069" y="73032"/>
                </a:lnTo>
                <a:lnTo>
                  <a:pt x="12548" y="79436"/>
                </a:lnTo>
                <a:lnTo>
                  <a:pt x="10650" y="79436"/>
                </a:lnTo>
                <a:lnTo>
                  <a:pt x="10105" y="73032"/>
                </a:lnTo>
                <a:lnTo>
                  <a:pt x="10105" y="79436"/>
                </a:lnTo>
                <a:lnTo>
                  <a:pt x="8373" y="79436"/>
                </a:lnTo>
                <a:lnTo>
                  <a:pt x="8373" y="64422"/>
                </a:lnTo>
                <a:lnTo>
                  <a:pt x="11172" y="64422"/>
                </a:lnTo>
                <a:lnTo>
                  <a:pt x="11599" y="69522"/>
                </a:lnTo>
                <a:lnTo>
                  <a:pt x="12026" y="64422"/>
                </a:lnTo>
                <a:close/>
                <a:moveTo>
                  <a:pt x="22296" y="64398"/>
                </a:moveTo>
                <a:lnTo>
                  <a:pt x="22296" y="79436"/>
                </a:lnTo>
                <a:lnTo>
                  <a:pt x="20541" y="79436"/>
                </a:lnTo>
                <a:lnTo>
                  <a:pt x="20541" y="73032"/>
                </a:lnTo>
                <a:lnTo>
                  <a:pt x="20019" y="79436"/>
                </a:lnTo>
                <a:lnTo>
                  <a:pt x="18122" y="79436"/>
                </a:lnTo>
                <a:lnTo>
                  <a:pt x="17600" y="73032"/>
                </a:lnTo>
                <a:lnTo>
                  <a:pt x="17600" y="79436"/>
                </a:lnTo>
                <a:lnTo>
                  <a:pt x="15868" y="79436"/>
                </a:lnTo>
                <a:lnTo>
                  <a:pt x="15868" y="64398"/>
                </a:lnTo>
                <a:lnTo>
                  <a:pt x="18644" y="64398"/>
                </a:lnTo>
                <a:lnTo>
                  <a:pt x="19071" y="69522"/>
                </a:lnTo>
                <a:lnTo>
                  <a:pt x="19498" y="64398"/>
                </a:lnTo>
                <a:close/>
                <a:moveTo>
                  <a:pt x="29768" y="64398"/>
                </a:moveTo>
                <a:lnTo>
                  <a:pt x="29768" y="79436"/>
                </a:lnTo>
                <a:lnTo>
                  <a:pt x="28013" y="79436"/>
                </a:lnTo>
                <a:lnTo>
                  <a:pt x="28013" y="73032"/>
                </a:lnTo>
                <a:lnTo>
                  <a:pt x="27491" y="79436"/>
                </a:lnTo>
                <a:lnTo>
                  <a:pt x="25593" y="79436"/>
                </a:lnTo>
                <a:lnTo>
                  <a:pt x="25072" y="73032"/>
                </a:lnTo>
                <a:lnTo>
                  <a:pt x="25072" y="79436"/>
                </a:lnTo>
                <a:lnTo>
                  <a:pt x="23340" y="79436"/>
                </a:lnTo>
                <a:lnTo>
                  <a:pt x="23340" y="64398"/>
                </a:lnTo>
                <a:lnTo>
                  <a:pt x="26115" y="64398"/>
                </a:lnTo>
                <a:lnTo>
                  <a:pt x="26542" y="69522"/>
                </a:lnTo>
                <a:lnTo>
                  <a:pt x="26969" y="64398"/>
                </a:lnTo>
                <a:close/>
                <a:moveTo>
                  <a:pt x="37216" y="64398"/>
                </a:moveTo>
                <a:lnTo>
                  <a:pt x="37216" y="79436"/>
                </a:lnTo>
                <a:lnTo>
                  <a:pt x="35485" y="79436"/>
                </a:lnTo>
                <a:lnTo>
                  <a:pt x="35485" y="73009"/>
                </a:lnTo>
                <a:lnTo>
                  <a:pt x="34963" y="79436"/>
                </a:lnTo>
                <a:lnTo>
                  <a:pt x="33065" y="79436"/>
                </a:lnTo>
                <a:lnTo>
                  <a:pt x="32543" y="73009"/>
                </a:lnTo>
                <a:lnTo>
                  <a:pt x="32543" y="79436"/>
                </a:lnTo>
                <a:lnTo>
                  <a:pt x="30812" y="79436"/>
                </a:lnTo>
                <a:lnTo>
                  <a:pt x="30812" y="64398"/>
                </a:lnTo>
                <a:lnTo>
                  <a:pt x="33587" y="64398"/>
                </a:lnTo>
                <a:lnTo>
                  <a:pt x="34014" y="69522"/>
                </a:lnTo>
                <a:lnTo>
                  <a:pt x="34417" y="64398"/>
                </a:lnTo>
                <a:close/>
                <a:moveTo>
                  <a:pt x="246423" y="80172"/>
                </a:moveTo>
                <a:lnTo>
                  <a:pt x="246423" y="95186"/>
                </a:lnTo>
                <a:lnTo>
                  <a:pt x="244691" y="95186"/>
                </a:lnTo>
                <a:lnTo>
                  <a:pt x="244691" y="88782"/>
                </a:lnTo>
                <a:lnTo>
                  <a:pt x="244170" y="95186"/>
                </a:lnTo>
                <a:lnTo>
                  <a:pt x="242272" y="95186"/>
                </a:lnTo>
                <a:lnTo>
                  <a:pt x="241726" y="88782"/>
                </a:lnTo>
                <a:lnTo>
                  <a:pt x="241726" y="95186"/>
                </a:lnTo>
                <a:lnTo>
                  <a:pt x="239995" y="95186"/>
                </a:lnTo>
                <a:lnTo>
                  <a:pt x="239995" y="80172"/>
                </a:lnTo>
                <a:lnTo>
                  <a:pt x="242794" y="80172"/>
                </a:lnTo>
                <a:lnTo>
                  <a:pt x="243221" y="85271"/>
                </a:lnTo>
                <a:lnTo>
                  <a:pt x="243624" y="80172"/>
                </a:lnTo>
                <a:close/>
                <a:moveTo>
                  <a:pt x="253895" y="80172"/>
                </a:moveTo>
                <a:lnTo>
                  <a:pt x="253895" y="95186"/>
                </a:lnTo>
                <a:lnTo>
                  <a:pt x="252163" y="95186"/>
                </a:lnTo>
                <a:lnTo>
                  <a:pt x="252163" y="88782"/>
                </a:lnTo>
                <a:lnTo>
                  <a:pt x="251641" y="95186"/>
                </a:lnTo>
                <a:lnTo>
                  <a:pt x="249744" y="95186"/>
                </a:lnTo>
                <a:lnTo>
                  <a:pt x="249198" y="88782"/>
                </a:lnTo>
                <a:lnTo>
                  <a:pt x="249198" y="95186"/>
                </a:lnTo>
                <a:lnTo>
                  <a:pt x="247467" y="95186"/>
                </a:lnTo>
                <a:lnTo>
                  <a:pt x="247467" y="80172"/>
                </a:lnTo>
                <a:lnTo>
                  <a:pt x="250265" y="80172"/>
                </a:lnTo>
                <a:lnTo>
                  <a:pt x="250692" y="85271"/>
                </a:lnTo>
                <a:lnTo>
                  <a:pt x="251119" y="80172"/>
                </a:lnTo>
                <a:close/>
                <a:moveTo>
                  <a:pt x="261366" y="80172"/>
                </a:moveTo>
                <a:lnTo>
                  <a:pt x="261366" y="95186"/>
                </a:lnTo>
                <a:lnTo>
                  <a:pt x="259635" y="95186"/>
                </a:lnTo>
                <a:lnTo>
                  <a:pt x="259635" y="88782"/>
                </a:lnTo>
                <a:lnTo>
                  <a:pt x="259113" y="95186"/>
                </a:lnTo>
                <a:lnTo>
                  <a:pt x="257215" y="95186"/>
                </a:lnTo>
                <a:lnTo>
                  <a:pt x="256670" y="88782"/>
                </a:lnTo>
                <a:lnTo>
                  <a:pt x="256670" y="95186"/>
                </a:lnTo>
                <a:lnTo>
                  <a:pt x="254938" y="95186"/>
                </a:lnTo>
                <a:lnTo>
                  <a:pt x="254938" y="80172"/>
                </a:lnTo>
                <a:lnTo>
                  <a:pt x="257737" y="80172"/>
                </a:lnTo>
                <a:lnTo>
                  <a:pt x="258164" y="85271"/>
                </a:lnTo>
                <a:lnTo>
                  <a:pt x="258567" y="80172"/>
                </a:lnTo>
                <a:close/>
                <a:moveTo>
                  <a:pt x="268838" y="80172"/>
                </a:moveTo>
                <a:lnTo>
                  <a:pt x="268838" y="95186"/>
                </a:lnTo>
                <a:lnTo>
                  <a:pt x="267106" y="95186"/>
                </a:lnTo>
                <a:lnTo>
                  <a:pt x="267106" y="88782"/>
                </a:lnTo>
                <a:lnTo>
                  <a:pt x="266585" y="95186"/>
                </a:lnTo>
                <a:lnTo>
                  <a:pt x="264687" y="95186"/>
                </a:lnTo>
                <a:lnTo>
                  <a:pt x="264141" y="88782"/>
                </a:lnTo>
                <a:lnTo>
                  <a:pt x="264141" y="95186"/>
                </a:lnTo>
                <a:lnTo>
                  <a:pt x="262410" y="95186"/>
                </a:lnTo>
                <a:lnTo>
                  <a:pt x="262410" y="80172"/>
                </a:lnTo>
                <a:lnTo>
                  <a:pt x="265209" y="80172"/>
                </a:lnTo>
                <a:lnTo>
                  <a:pt x="265636" y="85271"/>
                </a:lnTo>
                <a:lnTo>
                  <a:pt x="266063" y="80172"/>
                </a:lnTo>
                <a:close/>
                <a:moveTo>
                  <a:pt x="276310" y="80172"/>
                </a:moveTo>
                <a:lnTo>
                  <a:pt x="276310" y="95186"/>
                </a:lnTo>
                <a:lnTo>
                  <a:pt x="274578" y="95186"/>
                </a:lnTo>
                <a:lnTo>
                  <a:pt x="274578" y="88782"/>
                </a:lnTo>
                <a:lnTo>
                  <a:pt x="274056" y="95186"/>
                </a:lnTo>
                <a:lnTo>
                  <a:pt x="272159" y="95186"/>
                </a:lnTo>
                <a:lnTo>
                  <a:pt x="271613" y="88782"/>
                </a:lnTo>
                <a:lnTo>
                  <a:pt x="271613" y="95186"/>
                </a:lnTo>
                <a:lnTo>
                  <a:pt x="269882" y="95186"/>
                </a:lnTo>
                <a:lnTo>
                  <a:pt x="269882" y="80172"/>
                </a:lnTo>
                <a:lnTo>
                  <a:pt x="272681" y="80172"/>
                </a:lnTo>
                <a:lnTo>
                  <a:pt x="273107" y="85271"/>
                </a:lnTo>
                <a:lnTo>
                  <a:pt x="273534" y="80172"/>
                </a:lnTo>
                <a:close/>
                <a:moveTo>
                  <a:pt x="283781" y="80148"/>
                </a:moveTo>
                <a:lnTo>
                  <a:pt x="283781" y="95186"/>
                </a:lnTo>
                <a:lnTo>
                  <a:pt x="282050" y="95186"/>
                </a:lnTo>
                <a:lnTo>
                  <a:pt x="282050" y="88782"/>
                </a:lnTo>
                <a:lnTo>
                  <a:pt x="281528" y="95186"/>
                </a:lnTo>
                <a:lnTo>
                  <a:pt x="279630" y="95186"/>
                </a:lnTo>
                <a:lnTo>
                  <a:pt x="279085" y="88782"/>
                </a:lnTo>
                <a:lnTo>
                  <a:pt x="279085" y="95186"/>
                </a:lnTo>
                <a:lnTo>
                  <a:pt x="277353" y="95186"/>
                </a:lnTo>
                <a:lnTo>
                  <a:pt x="277353" y="80148"/>
                </a:lnTo>
                <a:lnTo>
                  <a:pt x="280152" y="80148"/>
                </a:lnTo>
                <a:lnTo>
                  <a:pt x="280579" y="85271"/>
                </a:lnTo>
                <a:lnTo>
                  <a:pt x="281006" y="80148"/>
                </a:lnTo>
                <a:close/>
                <a:moveTo>
                  <a:pt x="186650" y="80196"/>
                </a:moveTo>
                <a:lnTo>
                  <a:pt x="186650" y="95210"/>
                </a:lnTo>
                <a:lnTo>
                  <a:pt x="184918" y="95210"/>
                </a:lnTo>
                <a:lnTo>
                  <a:pt x="184918" y="88806"/>
                </a:lnTo>
                <a:lnTo>
                  <a:pt x="184396" y="95210"/>
                </a:lnTo>
                <a:lnTo>
                  <a:pt x="182499" y="95210"/>
                </a:lnTo>
                <a:lnTo>
                  <a:pt x="181953" y="88806"/>
                </a:lnTo>
                <a:lnTo>
                  <a:pt x="181953" y="95210"/>
                </a:lnTo>
                <a:lnTo>
                  <a:pt x="180222" y="95210"/>
                </a:lnTo>
                <a:lnTo>
                  <a:pt x="180222" y="80196"/>
                </a:lnTo>
                <a:lnTo>
                  <a:pt x="183020" y="80196"/>
                </a:lnTo>
                <a:lnTo>
                  <a:pt x="183447" y="85295"/>
                </a:lnTo>
                <a:lnTo>
                  <a:pt x="183874" y="80196"/>
                </a:lnTo>
                <a:close/>
                <a:moveTo>
                  <a:pt x="194121" y="80196"/>
                </a:moveTo>
                <a:lnTo>
                  <a:pt x="194121" y="95210"/>
                </a:lnTo>
                <a:lnTo>
                  <a:pt x="192390" y="95210"/>
                </a:lnTo>
                <a:lnTo>
                  <a:pt x="192390" y="88806"/>
                </a:lnTo>
                <a:lnTo>
                  <a:pt x="191868" y="95210"/>
                </a:lnTo>
                <a:lnTo>
                  <a:pt x="189970" y="95210"/>
                </a:lnTo>
                <a:lnTo>
                  <a:pt x="189425" y="88806"/>
                </a:lnTo>
                <a:lnTo>
                  <a:pt x="189425" y="95210"/>
                </a:lnTo>
                <a:lnTo>
                  <a:pt x="187693" y="95210"/>
                </a:lnTo>
                <a:lnTo>
                  <a:pt x="187693" y="80196"/>
                </a:lnTo>
                <a:lnTo>
                  <a:pt x="190492" y="80196"/>
                </a:lnTo>
                <a:lnTo>
                  <a:pt x="190919" y="85295"/>
                </a:lnTo>
                <a:lnTo>
                  <a:pt x="191346" y="80196"/>
                </a:lnTo>
                <a:close/>
                <a:moveTo>
                  <a:pt x="201593" y="80196"/>
                </a:moveTo>
                <a:lnTo>
                  <a:pt x="201593" y="95210"/>
                </a:lnTo>
                <a:lnTo>
                  <a:pt x="199861" y="95210"/>
                </a:lnTo>
                <a:lnTo>
                  <a:pt x="199861" y="88806"/>
                </a:lnTo>
                <a:lnTo>
                  <a:pt x="199340" y="95210"/>
                </a:lnTo>
                <a:lnTo>
                  <a:pt x="197442" y="95210"/>
                </a:lnTo>
                <a:lnTo>
                  <a:pt x="196896" y="88806"/>
                </a:lnTo>
                <a:lnTo>
                  <a:pt x="196896" y="95210"/>
                </a:lnTo>
                <a:lnTo>
                  <a:pt x="195165" y="95210"/>
                </a:lnTo>
                <a:lnTo>
                  <a:pt x="195165" y="80196"/>
                </a:lnTo>
                <a:lnTo>
                  <a:pt x="197964" y="80196"/>
                </a:lnTo>
                <a:lnTo>
                  <a:pt x="198391" y="85295"/>
                </a:lnTo>
                <a:lnTo>
                  <a:pt x="198794" y="80196"/>
                </a:lnTo>
                <a:close/>
                <a:moveTo>
                  <a:pt x="209065" y="80196"/>
                </a:moveTo>
                <a:lnTo>
                  <a:pt x="209065" y="95210"/>
                </a:lnTo>
                <a:lnTo>
                  <a:pt x="207333" y="95210"/>
                </a:lnTo>
                <a:lnTo>
                  <a:pt x="207333" y="88806"/>
                </a:lnTo>
                <a:lnTo>
                  <a:pt x="206811" y="95210"/>
                </a:lnTo>
                <a:lnTo>
                  <a:pt x="204914" y="95210"/>
                </a:lnTo>
                <a:lnTo>
                  <a:pt x="204368" y="88806"/>
                </a:lnTo>
                <a:lnTo>
                  <a:pt x="204368" y="95210"/>
                </a:lnTo>
                <a:lnTo>
                  <a:pt x="202637" y="95210"/>
                </a:lnTo>
                <a:lnTo>
                  <a:pt x="202637" y="80196"/>
                </a:lnTo>
                <a:lnTo>
                  <a:pt x="205435" y="80196"/>
                </a:lnTo>
                <a:lnTo>
                  <a:pt x="205862" y="85295"/>
                </a:lnTo>
                <a:lnTo>
                  <a:pt x="206289" y="80196"/>
                </a:lnTo>
                <a:close/>
                <a:moveTo>
                  <a:pt x="216536" y="80196"/>
                </a:moveTo>
                <a:lnTo>
                  <a:pt x="216536" y="95210"/>
                </a:lnTo>
                <a:lnTo>
                  <a:pt x="214805" y="95210"/>
                </a:lnTo>
                <a:lnTo>
                  <a:pt x="214805" y="88806"/>
                </a:lnTo>
                <a:lnTo>
                  <a:pt x="214283" y="95210"/>
                </a:lnTo>
                <a:lnTo>
                  <a:pt x="212385" y="95210"/>
                </a:lnTo>
                <a:lnTo>
                  <a:pt x="211840" y="88806"/>
                </a:lnTo>
                <a:lnTo>
                  <a:pt x="211840" y="95210"/>
                </a:lnTo>
                <a:lnTo>
                  <a:pt x="210108" y="95210"/>
                </a:lnTo>
                <a:lnTo>
                  <a:pt x="210108" y="80196"/>
                </a:lnTo>
                <a:lnTo>
                  <a:pt x="212907" y="80196"/>
                </a:lnTo>
                <a:lnTo>
                  <a:pt x="213334" y="85295"/>
                </a:lnTo>
                <a:lnTo>
                  <a:pt x="213737" y="80196"/>
                </a:lnTo>
                <a:close/>
                <a:moveTo>
                  <a:pt x="224008" y="80172"/>
                </a:moveTo>
                <a:lnTo>
                  <a:pt x="224008" y="95210"/>
                </a:lnTo>
                <a:lnTo>
                  <a:pt x="222276" y="95210"/>
                </a:lnTo>
                <a:lnTo>
                  <a:pt x="222276" y="88806"/>
                </a:lnTo>
                <a:lnTo>
                  <a:pt x="221755" y="95210"/>
                </a:lnTo>
                <a:lnTo>
                  <a:pt x="219857" y="95210"/>
                </a:lnTo>
                <a:lnTo>
                  <a:pt x="219311" y="88806"/>
                </a:lnTo>
                <a:lnTo>
                  <a:pt x="219311" y="95210"/>
                </a:lnTo>
                <a:lnTo>
                  <a:pt x="217580" y="95210"/>
                </a:lnTo>
                <a:lnTo>
                  <a:pt x="217580" y="80172"/>
                </a:lnTo>
                <a:lnTo>
                  <a:pt x="220379" y="80172"/>
                </a:lnTo>
                <a:lnTo>
                  <a:pt x="220806" y="85295"/>
                </a:lnTo>
                <a:lnTo>
                  <a:pt x="221233" y="80172"/>
                </a:lnTo>
                <a:close/>
                <a:moveTo>
                  <a:pt x="231480" y="80172"/>
                </a:moveTo>
                <a:lnTo>
                  <a:pt x="231480" y="95210"/>
                </a:lnTo>
                <a:lnTo>
                  <a:pt x="229748" y="95210"/>
                </a:lnTo>
                <a:lnTo>
                  <a:pt x="229748" y="88806"/>
                </a:lnTo>
                <a:lnTo>
                  <a:pt x="229226" y="95210"/>
                </a:lnTo>
                <a:lnTo>
                  <a:pt x="227329" y="95210"/>
                </a:lnTo>
                <a:lnTo>
                  <a:pt x="226783" y="88806"/>
                </a:lnTo>
                <a:lnTo>
                  <a:pt x="226783" y="95210"/>
                </a:lnTo>
                <a:lnTo>
                  <a:pt x="225052" y="95210"/>
                </a:lnTo>
                <a:lnTo>
                  <a:pt x="225052" y="80172"/>
                </a:lnTo>
                <a:lnTo>
                  <a:pt x="227850" y="80172"/>
                </a:lnTo>
                <a:lnTo>
                  <a:pt x="228277" y="85295"/>
                </a:lnTo>
                <a:lnTo>
                  <a:pt x="228681" y="80172"/>
                </a:lnTo>
                <a:close/>
                <a:moveTo>
                  <a:pt x="238951" y="80172"/>
                </a:moveTo>
                <a:lnTo>
                  <a:pt x="238951" y="95210"/>
                </a:lnTo>
                <a:lnTo>
                  <a:pt x="237220" y="95210"/>
                </a:lnTo>
                <a:lnTo>
                  <a:pt x="237220" y="88782"/>
                </a:lnTo>
                <a:lnTo>
                  <a:pt x="236698" y="95210"/>
                </a:lnTo>
                <a:lnTo>
                  <a:pt x="234800" y="95210"/>
                </a:lnTo>
                <a:lnTo>
                  <a:pt x="234255" y="88782"/>
                </a:lnTo>
                <a:lnTo>
                  <a:pt x="234255" y="95210"/>
                </a:lnTo>
                <a:lnTo>
                  <a:pt x="232523" y="95210"/>
                </a:lnTo>
                <a:lnTo>
                  <a:pt x="232523" y="80172"/>
                </a:lnTo>
                <a:lnTo>
                  <a:pt x="235322" y="80172"/>
                </a:lnTo>
                <a:lnTo>
                  <a:pt x="235749" y="85295"/>
                </a:lnTo>
                <a:lnTo>
                  <a:pt x="236176" y="80172"/>
                </a:lnTo>
                <a:close/>
                <a:moveTo>
                  <a:pt x="126876" y="80219"/>
                </a:moveTo>
                <a:lnTo>
                  <a:pt x="126876" y="95234"/>
                </a:lnTo>
                <a:lnTo>
                  <a:pt x="125145" y="95234"/>
                </a:lnTo>
                <a:lnTo>
                  <a:pt x="125145" y="88829"/>
                </a:lnTo>
                <a:lnTo>
                  <a:pt x="124623" y="95234"/>
                </a:lnTo>
                <a:lnTo>
                  <a:pt x="122725" y="95234"/>
                </a:lnTo>
                <a:lnTo>
                  <a:pt x="122180" y="88829"/>
                </a:lnTo>
                <a:lnTo>
                  <a:pt x="122180" y="95234"/>
                </a:lnTo>
                <a:lnTo>
                  <a:pt x="120448" y="95234"/>
                </a:lnTo>
                <a:lnTo>
                  <a:pt x="120448" y="80219"/>
                </a:lnTo>
                <a:lnTo>
                  <a:pt x="123247" y="80219"/>
                </a:lnTo>
                <a:lnTo>
                  <a:pt x="123674" y="85319"/>
                </a:lnTo>
                <a:lnTo>
                  <a:pt x="124101" y="80219"/>
                </a:lnTo>
                <a:close/>
                <a:moveTo>
                  <a:pt x="134348" y="80219"/>
                </a:moveTo>
                <a:lnTo>
                  <a:pt x="134348" y="95234"/>
                </a:lnTo>
                <a:lnTo>
                  <a:pt x="132616" y="95234"/>
                </a:lnTo>
                <a:lnTo>
                  <a:pt x="132616" y="88829"/>
                </a:lnTo>
                <a:lnTo>
                  <a:pt x="132094" y="95234"/>
                </a:lnTo>
                <a:lnTo>
                  <a:pt x="130197" y="95234"/>
                </a:lnTo>
                <a:lnTo>
                  <a:pt x="129651" y="88829"/>
                </a:lnTo>
                <a:lnTo>
                  <a:pt x="129651" y="95234"/>
                </a:lnTo>
                <a:lnTo>
                  <a:pt x="127920" y="95234"/>
                </a:lnTo>
                <a:lnTo>
                  <a:pt x="127920" y="80219"/>
                </a:lnTo>
                <a:lnTo>
                  <a:pt x="130719" y="80219"/>
                </a:lnTo>
                <a:lnTo>
                  <a:pt x="131146" y="85319"/>
                </a:lnTo>
                <a:lnTo>
                  <a:pt x="131573" y="80219"/>
                </a:lnTo>
                <a:close/>
                <a:moveTo>
                  <a:pt x="141819" y="80219"/>
                </a:moveTo>
                <a:lnTo>
                  <a:pt x="141819" y="95234"/>
                </a:lnTo>
                <a:lnTo>
                  <a:pt x="140088" y="95234"/>
                </a:lnTo>
                <a:lnTo>
                  <a:pt x="140088" y="88829"/>
                </a:lnTo>
                <a:lnTo>
                  <a:pt x="139566" y="95234"/>
                </a:lnTo>
                <a:lnTo>
                  <a:pt x="137669" y="95234"/>
                </a:lnTo>
                <a:lnTo>
                  <a:pt x="137123" y="88829"/>
                </a:lnTo>
                <a:lnTo>
                  <a:pt x="137123" y="95234"/>
                </a:lnTo>
                <a:lnTo>
                  <a:pt x="135391" y="95234"/>
                </a:lnTo>
                <a:lnTo>
                  <a:pt x="135391" y="80219"/>
                </a:lnTo>
                <a:lnTo>
                  <a:pt x="138190" y="80219"/>
                </a:lnTo>
                <a:lnTo>
                  <a:pt x="138617" y="85319"/>
                </a:lnTo>
                <a:lnTo>
                  <a:pt x="139044" y="80219"/>
                </a:lnTo>
                <a:close/>
                <a:moveTo>
                  <a:pt x="149291" y="80219"/>
                </a:moveTo>
                <a:lnTo>
                  <a:pt x="149291" y="95234"/>
                </a:lnTo>
                <a:lnTo>
                  <a:pt x="147560" y="95234"/>
                </a:lnTo>
                <a:lnTo>
                  <a:pt x="147560" y="88829"/>
                </a:lnTo>
                <a:lnTo>
                  <a:pt x="147038" y="95234"/>
                </a:lnTo>
                <a:lnTo>
                  <a:pt x="145140" y="95234"/>
                </a:lnTo>
                <a:lnTo>
                  <a:pt x="144595" y="88829"/>
                </a:lnTo>
                <a:lnTo>
                  <a:pt x="144595" y="95234"/>
                </a:lnTo>
                <a:lnTo>
                  <a:pt x="142863" y="95234"/>
                </a:lnTo>
                <a:lnTo>
                  <a:pt x="142863" y="80219"/>
                </a:lnTo>
                <a:lnTo>
                  <a:pt x="145662" y="80219"/>
                </a:lnTo>
                <a:lnTo>
                  <a:pt x="146089" y="85319"/>
                </a:lnTo>
                <a:lnTo>
                  <a:pt x="146516" y="80219"/>
                </a:lnTo>
                <a:close/>
                <a:moveTo>
                  <a:pt x="156763" y="80219"/>
                </a:moveTo>
                <a:lnTo>
                  <a:pt x="156763" y="95234"/>
                </a:lnTo>
                <a:lnTo>
                  <a:pt x="155031" y="95234"/>
                </a:lnTo>
                <a:lnTo>
                  <a:pt x="155031" y="88829"/>
                </a:lnTo>
                <a:lnTo>
                  <a:pt x="154509" y="95234"/>
                </a:lnTo>
                <a:lnTo>
                  <a:pt x="152612" y="95234"/>
                </a:lnTo>
                <a:lnTo>
                  <a:pt x="152066" y="88829"/>
                </a:lnTo>
                <a:lnTo>
                  <a:pt x="152066" y="95234"/>
                </a:lnTo>
                <a:lnTo>
                  <a:pt x="150335" y="95234"/>
                </a:lnTo>
                <a:lnTo>
                  <a:pt x="150335" y="80219"/>
                </a:lnTo>
                <a:lnTo>
                  <a:pt x="153134" y="80219"/>
                </a:lnTo>
                <a:lnTo>
                  <a:pt x="153561" y="85319"/>
                </a:lnTo>
                <a:lnTo>
                  <a:pt x="153988" y="80219"/>
                </a:lnTo>
                <a:close/>
                <a:moveTo>
                  <a:pt x="164235" y="80196"/>
                </a:moveTo>
                <a:lnTo>
                  <a:pt x="164235" y="95234"/>
                </a:lnTo>
                <a:lnTo>
                  <a:pt x="162503" y="95234"/>
                </a:lnTo>
                <a:lnTo>
                  <a:pt x="162503" y="88829"/>
                </a:lnTo>
                <a:lnTo>
                  <a:pt x="161981" y="95234"/>
                </a:lnTo>
                <a:lnTo>
                  <a:pt x="160084" y="95234"/>
                </a:lnTo>
                <a:lnTo>
                  <a:pt x="159538" y="88829"/>
                </a:lnTo>
                <a:lnTo>
                  <a:pt x="159538" y="95234"/>
                </a:lnTo>
                <a:lnTo>
                  <a:pt x="157806" y="95234"/>
                </a:lnTo>
                <a:lnTo>
                  <a:pt x="157806" y="80196"/>
                </a:lnTo>
                <a:lnTo>
                  <a:pt x="160605" y="80196"/>
                </a:lnTo>
                <a:lnTo>
                  <a:pt x="161032" y="85319"/>
                </a:lnTo>
                <a:lnTo>
                  <a:pt x="161436" y="80196"/>
                </a:lnTo>
                <a:close/>
                <a:moveTo>
                  <a:pt x="171706" y="80196"/>
                </a:moveTo>
                <a:lnTo>
                  <a:pt x="171706" y="95234"/>
                </a:lnTo>
                <a:lnTo>
                  <a:pt x="169975" y="95234"/>
                </a:lnTo>
                <a:lnTo>
                  <a:pt x="169975" y="88829"/>
                </a:lnTo>
                <a:lnTo>
                  <a:pt x="169453" y="95234"/>
                </a:lnTo>
                <a:lnTo>
                  <a:pt x="167555" y="95234"/>
                </a:lnTo>
                <a:lnTo>
                  <a:pt x="167010" y="88829"/>
                </a:lnTo>
                <a:lnTo>
                  <a:pt x="167010" y="95234"/>
                </a:lnTo>
                <a:lnTo>
                  <a:pt x="165278" y="95234"/>
                </a:lnTo>
                <a:lnTo>
                  <a:pt x="165278" y="80196"/>
                </a:lnTo>
                <a:lnTo>
                  <a:pt x="168077" y="80196"/>
                </a:lnTo>
                <a:lnTo>
                  <a:pt x="168504" y="85319"/>
                </a:lnTo>
                <a:lnTo>
                  <a:pt x="168931" y="80196"/>
                </a:lnTo>
                <a:close/>
                <a:moveTo>
                  <a:pt x="179178" y="80196"/>
                </a:moveTo>
                <a:lnTo>
                  <a:pt x="179178" y="95234"/>
                </a:lnTo>
                <a:lnTo>
                  <a:pt x="177446" y="95234"/>
                </a:lnTo>
                <a:lnTo>
                  <a:pt x="177446" y="88806"/>
                </a:lnTo>
                <a:lnTo>
                  <a:pt x="176924" y="95234"/>
                </a:lnTo>
                <a:lnTo>
                  <a:pt x="175027" y="95234"/>
                </a:lnTo>
                <a:lnTo>
                  <a:pt x="174481" y="88806"/>
                </a:lnTo>
                <a:lnTo>
                  <a:pt x="174481" y="95234"/>
                </a:lnTo>
                <a:lnTo>
                  <a:pt x="172750" y="95234"/>
                </a:lnTo>
                <a:lnTo>
                  <a:pt x="172750" y="80196"/>
                </a:lnTo>
                <a:lnTo>
                  <a:pt x="175549" y="80196"/>
                </a:lnTo>
                <a:lnTo>
                  <a:pt x="175976" y="85319"/>
                </a:lnTo>
                <a:lnTo>
                  <a:pt x="176403" y="80196"/>
                </a:lnTo>
                <a:close/>
                <a:moveTo>
                  <a:pt x="67103" y="80243"/>
                </a:moveTo>
                <a:lnTo>
                  <a:pt x="67103" y="95257"/>
                </a:lnTo>
                <a:lnTo>
                  <a:pt x="65371" y="95257"/>
                </a:lnTo>
                <a:lnTo>
                  <a:pt x="65371" y="88853"/>
                </a:lnTo>
                <a:lnTo>
                  <a:pt x="64849" y="95257"/>
                </a:lnTo>
                <a:lnTo>
                  <a:pt x="62952" y="95257"/>
                </a:lnTo>
                <a:lnTo>
                  <a:pt x="62406" y="88853"/>
                </a:lnTo>
                <a:lnTo>
                  <a:pt x="62406" y="95257"/>
                </a:lnTo>
                <a:lnTo>
                  <a:pt x="60675" y="95257"/>
                </a:lnTo>
                <a:lnTo>
                  <a:pt x="60675" y="80243"/>
                </a:lnTo>
                <a:lnTo>
                  <a:pt x="63474" y="80243"/>
                </a:lnTo>
                <a:lnTo>
                  <a:pt x="63901" y="85343"/>
                </a:lnTo>
                <a:lnTo>
                  <a:pt x="64328" y="80243"/>
                </a:lnTo>
                <a:close/>
                <a:moveTo>
                  <a:pt x="74574" y="80243"/>
                </a:moveTo>
                <a:lnTo>
                  <a:pt x="74574" y="95257"/>
                </a:lnTo>
                <a:lnTo>
                  <a:pt x="72843" y="95257"/>
                </a:lnTo>
                <a:lnTo>
                  <a:pt x="72843" y="88853"/>
                </a:lnTo>
                <a:lnTo>
                  <a:pt x="72321" y="95257"/>
                </a:lnTo>
                <a:lnTo>
                  <a:pt x="70423" y="95257"/>
                </a:lnTo>
                <a:lnTo>
                  <a:pt x="69878" y="88853"/>
                </a:lnTo>
                <a:lnTo>
                  <a:pt x="69878" y="95257"/>
                </a:lnTo>
                <a:lnTo>
                  <a:pt x="68146" y="95257"/>
                </a:lnTo>
                <a:lnTo>
                  <a:pt x="68146" y="80243"/>
                </a:lnTo>
                <a:lnTo>
                  <a:pt x="70945" y="80243"/>
                </a:lnTo>
                <a:lnTo>
                  <a:pt x="71372" y="85343"/>
                </a:lnTo>
                <a:lnTo>
                  <a:pt x="71776" y="80243"/>
                </a:lnTo>
                <a:close/>
                <a:moveTo>
                  <a:pt x="82046" y="80243"/>
                </a:moveTo>
                <a:lnTo>
                  <a:pt x="82046" y="95257"/>
                </a:lnTo>
                <a:lnTo>
                  <a:pt x="80315" y="95257"/>
                </a:lnTo>
                <a:lnTo>
                  <a:pt x="80315" y="88853"/>
                </a:lnTo>
                <a:lnTo>
                  <a:pt x="79793" y="95257"/>
                </a:lnTo>
                <a:lnTo>
                  <a:pt x="77895" y="95257"/>
                </a:lnTo>
                <a:lnTo>
                  <a:pt x="77350" y="88853"/>
                </a:lnTo>
                <a:lnTo>
                  <a:pt x="77350" y="95257"/>
                </a:lnTo>
                <a:lnTo>
                  <a:pt x="75618" y="95257"/>
                </a:lnTo>
                <a:lnTo>
                  <a:pt x="75618" y="80243"/>
                </a:lnTo>
                <a:lnTo>
                  <a:pt x="78417" y="80243"/>
                </a:lnTo>
                <a:lnTo>
                  <a:pt x="78844" y="85343"/>
                </a:lnTo>
                <a:lnTo>
                  <a:pt x="79271" y="80243"/>
                </a:lnTo>
                <a:close/>
                <a:moveTo>
                  <a:pt x="89541" y="80243"/>
                </a:moveTo>
                <a:lnTo>
                  <a:pt x="89541" y="95257"/>
                </a:lnTo>
                <a:lnTo>
                  <a:pt x="87786" y="95257"/>
                </a:lnTo>
                <a:lnTo>
                  <a:pt x="87786" y="88853"/>
                </a:lnTo>
                <a:lnTo>
                  <a:pt x="87264" y="95257"/>
                </a:lnTo>
                <a:lnTo>
                  <a:pt x="85367" y="95257"/>
                </a:lnTo>
                <a:lnTo>
                  <a:pt x="84821" y="88853"/>
                </a:lnTo>
                <a:lnTo>
                  <a:pt x="84821" y="95257"/>
                </a:lnTo>
                <a:lnTo>
                  <a:pt x="83090" y="95257"/>
                </a:lnTo>
                <a:lnTo>
                  <a:pt x="83090" y="80243"/>
                </a:lnTo>
                <a:lnTo>
                  <a:pt x="85889" y="80243"/>
                </a:lnTo>
                <a:lnTo>
                  <a:pt x="86316" y="85343"/>
                </a:lnTo>
                <a:lnTo>
                  <a:pt x="86743" y="80243"/>
                </a:lnTo>
                <a:close/>
                <a:moveTo>
                  <a:pt x="96989" y="80243"/>
                </a:moveTo>
                <a:lnTo>
                  <a:pt x="96989" y="95257"/>
                </a:lnTo>
                <a:lnTo>
                  <a:pt x="95258" y="95257"/>
                </a:lnTo>
                <a:lnTo>
                  <a:pt x="95258" y="88853"/>
                </a:lnTo>
                <a:lnTo>
                  <a:pt x="94736" y="95257"/>
                </a:lnTo>
                <a:lnTo>
                  <a:pt x="92839" y="95257"/>
                </a:lnTo>
                <a:lnTo>
                  <a:pt x="92293" y="88853"/>
                </a:lnTo>
                <a:lnTo>
                  <a:pt x="92293" y="95257"/>
                </a:lnTo>
                <a:lnTo>
                  <a:pt x="90561" y="95257"/>
                </a:lnTo>
                <a:lnTo>
                  <a:pt x="90561" y="80243"/>
                </a:lnTo>
                <a:lnTo>
                  <a:pt x="93360" y="80243"/>
                </a:lnTo>
                <a:lnTo>
                  <a:pt x="93787" y="85343"/>
                </a:lnTo>
                <a:lnTo>
                  <a:pt x="94214" y="80243"/>
                </a:lnTo>
                <a:close/>
                <a:moveTo>
                  <a:pt x="104461" y="80219"/>
                </a:moveTo>
                <a:lnTo>
                  <a:pt x="104461" y="95257"/>
                </a:lnTo>
                <a:lnTo>
                  <a:pt x="102730" y="95257"/>
                </a:lnTo>
                <a:lnTo>
                  <a:pt x="102730" y="88853"/>
                </a:lnTo>
                <a:lnTo>
                  <a:pt x="102208" y="95257"/>
                </a:lnTo>
                <a:lnTo>
                  <a:pt x="100310" y="95257"/>
                </a:lnTo>
                <a:lnTo>
                  <a:pt x="99765" y="88853"/>
                </a:lnTo>
                <a:lnTo>
                  <a:pt x="99765" y="95257"/>
                </a:lnTo>
                <a:lnTo>
                  <a:pt x="98033" y="95257"/>
                </a:lnTo>
                <a:lnTo>
                  <a:pt x="98033" y="80219"/>
                </a:lnTo>
                <a:lnTo>
                  <a:pt x="100832" y="80219"/>
                </a:lnTo>
                <a:lnTo>
                  <a:pt x="101259" y="85343"/>
                </a:lnTo>
                <a:lnTo>
                  <a:pt x="101686" y="80219"/>
                </a:lnTo>
                <a:close/>
                <a:moveTo>
                  <a:pt x="111957" y="80219"/>
                </a:moveTo>
                <a:lnTo>
                  <a:pt x="111957" y="95257"/>
                </a:lnTo>
                <a:lnTo>
                  <a:pt x="110201" y="95257"/>
                </a:lnTo>
                <a:lnTo>
                  <a:pt x="110201" y="88853"/>
                </a:lnTo>
                <a:lnTo>
                  <a:pt x="109679" y="95257"/>
                </a:lnTo>
                <a:lnTo>
                  <a:pt x="107782" y="95257"/>
                </a:lnTo>
                <a:lnTo>
                  <a:pt x="107236" y="88853"/>
                </a:lnTo>
                <a:lnTo>
                  <a:pt x="107236" y="95257"/>
                </a:lnTo>
                <a:lnTo>
                  <a:pt x="105505" y="95257"/>
                </a:lnTo>
                <a:lnTo>
                  <a:pt x="105505" y="80219"/>
                </a:lnTo>
                <a:lnTo>
                  <a:pt x="108304" y="80219"/>
                </a:lnTo>
                <a:lnTo>
                  <a:pt x="108731" y="85343"/>
                </a:lnTo>
                <a:lnTo>
                  <a:pt x="109158" y="80219"/>
                </a:lnTo>
                <a:close/>
                <a:moveTo>
                  <a:pt x="119404" y="80219"/>
                </a:moveTo>
                <a:lnTo>
                  <a:pt x="119404" y="95257"/>
                </a:lnTo>
                <a:lnTo>
                  <a:pt x="117673" y="95257"/>
                </a:lnTo>
                <a:lnTo>
                  <a:pt x="117673" y="88829"/>
                </a:lnTo>
                <a:lnTo>
                  <a:pt x="117151" y="95257"/>
                </a:lnTo>
                <a:lnTo>
                  <a:pt x="115254" y="95257"/>
                </a:lnTo>
                <a:lnTo>
                  <a:pt x="114708" y="88829"/>
                </a:lnTo>
                <a:lnTo>
                  <a:pt x="114708" y="95257"/>
                </a:lnTo>
                <a:lnTo>
                  <a:pt x="112976" y="95257"/>
                </a:lnTo>
                <a:lnTo>
                  <a:pt x="112976" y="80219"/>
                </a:lnTo>
                <a:lnTo>
                  <a:pt x="115775" y="80219"/>
                </a:lnTo>
                <a:lnTo>
                  <a:pt x="116202" y="85343"/>
                </a:lnTo>
                <a:lnTo>
                  <a:pt x="116629" y="80219"/>
                </a:lnTo>
                <a:close/>
                <a:moveTo>
                  <a:pt x="14801" y="80267"/>
                </a:moveTo>
                <a:lnTo>
                  <a:pt x="14801" y="95281"/>
                </a:lnTo>
                <a:lnTo>
                  <a:pt x="13069" y="95281"/>
                </a:lnTo>
                <a:lnTo>
                  <a:pt x="13069" y="88877"/>
                </a:lnTo>
                <a:lnTo>
                  <a:pt x="12548" y="95281"/>
                </a:lnTo>
                <a:lnTo>
                  <a:pt x="10650" y="95281"/>
                </a:lnTo>
                <a:lnTo>
                  <a:pt x="10105" y="88877"/>
                </a:lnTo>
                <a:lnTo>
                  <a:pt x="10105" y="95281"/>
                </a:lnTo>
                <a:lnTo>
                  <a:pt x="8373" y="95281"/>
                </a:lnTo>
                <a:lnTo>
                  <a:pt x="8373" y="80267"/>
                </a:lnTo>
                <a:lnTo>
                  <a:pt x="11172" y="80267"/>
                </a:lnTo>
                <a:lnTo>
                  <a:pt x="11599" y="85366"/>
                </a:lnTo>
                <a:lnTo>
                  <a:pt x="12026" y="80267"/>
                </a:lnTo>
                <a:close/>
                <a:moveTo>
                  <a:pt x="22296" y="80267"/>
                </a:moveTo>
                <a:lnTo>
                  <a:pt x="22296" y="95281"/>
                </a:lnTo>
                <a:lnTo>
                  <a:pt x="20541" y="95281"/>
                </a:lnTo>
                <a:lnTo>
                  <a:pt x="20541" y="88877"/>
                </a:lnTo>
                <a:lnTo>
                  <a:pt x="20019" y="95281"/>
                </a:lnTo>
                <a:lnTo>
                  <a:pt x="18122" y="95281"/>
                </a:lnTo>
                <a:lnTo>
                  <a:pt x="17600" y="88877"/>
                </a:lnTo>
                <a:lnTo>
                  <a:pt x="17600" y="95281"/>
                </a:lnTo>
                <a:lnTo>
                  <a:pt x="15868" y="95281"/>
                </a:lnTo>
                <a:lnTo>
                  <a:pt x="15868" y="80267"/>
                </a:lnTo>
                <a:lnTo>
                  <a:pt x="18644" y="80267"/>
                </a:lnTo>
                <a:lnTo>
                  <a:pt x="19071" y="85366"/>
                </a:lnTo>
                <a:lnTo>
                  <a:pt x="19498" y="80267"/>
                </a:lnTo>
                <a:close/>
                <a:moveTo>
                  <a:pt x="29768" y="80267"/>
                </a:moveTo>
                <a:lnTo>
                  <a:pt x="29768" y="95281"/>
                </a:lnTo>
                <a:lnTo>
                  <a:pt x="28013" y="95281"/>
                </a:lnTo>
                <a:lnTo>
                  <a:pt x="28013" y="88877"/>
                </a:lnTo>
                <a:lnTo>
                  <a:pt x="27491" y="95281"/>
                </a:lnTo>
                <a:lnTo>
                  <a:pt x="25593" y="95281"/>
                </a:lnTo>
                <a:lnTo>
                  <a:pt x="25072" y="88877"/>
                </a:lnTo>
                <a:lnTo>
                  <a:pt x="25072" y="95281"/>
                </a:lnTo>
                <a:lnTo>
                  <a:pt x="23340" y="95281"/>
                </a:lnTo>
                <a:lnTo>
                  <a:pt x="23340" y="80267"/>
                </a:lnTo>
                <a:lnTo>
                  <a:pt x="26115" y="80267"/>
                </a:lnTo>
                <a:lnTo>
                  <a:pt x="26542" y="85366"/>
                </a:lnTo>
                <a:lnTo>
                  <a:pt x="26969" y="80267"/>
                </a:lnTo>
                <a:close/>
                <a:moveTo>
                  <a:pt x="37216" y="80267"/>
                </a:moveTo>
                <a:lnTo>
                  <a:pt x="37216" y="95281"/>
                </a:lnTo>
                <a:lnTo>
                  <a:pt x="35485" y="95281"/>
                </a:lnTo>
                <a:lnTo>
                  <a:pt x="35485" y="88877"/>
                </a:lnTo>
                <a:lnTo>
                  <a:pt x="34963" y="95281"/>
                </a:lnTo>
                <a:lnTo>
                  <a:pt x="33065" y="95281"/>
                </a:lnTo>
                <a:lnTo>
                  <a:pt x="32543" y="88877"/>
                </a:lnTo>
                <a:lnTo>
                  <a:pt x="32543" y="95281"/>
                </a:lnTo>
                <a:lnTo>
                  <a:pt x="30812" y="95281"/>
                </a:lnTo>
                <a:lnTo>
                  <a:pt x="30812" y="80267"/>
                </a:lnTo>
                <a:lnTo>
                  <a:pt x="33587" y="80267"/>
                </a:lnTo>
                <a:lnTo>
                  <a:pt x="34014" y="85366"/>
                </a:lnTo>
                <a:lnTo>
                  <a:pt x="34417" y="80267"/>
                </a:lnTo>
                <a:close/>
                <a:moveTo>
                  <a:pt x="44711" y="80243"/>
                </a:moveTo>
                <a:lnTo>
                  <a:pt x="44711" y="95281"/>
                </a:lnTo>
                <a:lnTo>
                  <a:pt x="42956" y="95281"/>
                </a:lnTo>
                <a:lnTo>
                  <a:pt x="42956" y="88877"/>
                </a:lnTo>
                <a:lnTo>
                  <a:pt x="42434" y="95281"/>
                </a:lnTo>
                <a:lnTo>
                  <a:pt x="40537" y="95281"/>
                </a:lnTo>
                <a:lnTo>
                  <a:pt x="39991" y="88877"/>
                </a:lnTo>
                <a:lnTo>
                  <a:pt x="39991" y="95281"/>
                </a:lnTo>
                <a:lnTo>
                  <a:pt x="38260" y="95281"/>
                </a:lnTo>
                <a:lnTo>
                  <a:pt x="38260" y="80243"/>
                </a:lnTo>
                <a:lnTo>
                  <a:pt x="41059" y="80243"/>
                </a:lnTo>
                <a:lnTo>
                  <a:pt x="41486" y="85366"/>
                </a:lnTo>
                <a:lnTo>
                  <a:pt x="41913" y="80243"/>
                </a:lnTo>
                <a:close/>
                <a:moveTo>
                  <a:pt x="52159" y="80243"/>
                </a:moveTo>
                <a:lnTo>
                  <a:pt x="52159" y="95281"/>
                </a:lnTo>
                <a:lnTo>
                  <a:pt x="50428" y="95281"/>
                </a:lnTo>
                <a:lnTo>
                  <a:pt x="50428" y="88877"/>
                </a:lnTo>
                <a:lnTo>
                  <a:pt x="49906" y="95281"/>
                </a:lnTo>
                <a:lnTo>
                  <a:pt x="48008" y="95281"/>
                </a:lnTo>
                <a:lnTo>
                  <a:pt x="47463" y="88877"/>
                </a:lnTo>
                <a:lnTo>
                  <a:pt x="47463" y="95281"/>
                </a:lnTo>
                <a:lnTo>
                  <a:pt x="45731" y="95281"/>
                </a:lnTo>
                <a:lnTo>
                  <a:pt x="45731" y="80243"/>
                </a:lnTo>
                <a:lnTo>
                  <a:pt x="48530" y="80243"/>
                </a:lnTo>
                <a:lnTo>
                  <a:pt x="48957" y="85366"/>
                </a:lnTo>
                <a:lnTo>
                  <a:pt x="49384" y="80243"/>
                </a:lnTo>
                <a:close/>
                <a:moveTo>
                  <a:pt x="59631" y="80243"/>
                </a:moveTo>
                <a:lnTo>
                  <a:pt x="59631" y="95281"/>
                </a:lnTo>
                <a:lnTo>
                  <a:pt x="57900" y="95281"/>
                </a:lnTo>
                <a:lnTo>
                  <a:pt x="57900" y="88853"/>
                </a:lnTo>
                <a:lnTo>
                  <a:pt x="57378" y="95281"/>
                </a:lnTo>
                <a:lnTo>
                  <a:pt x="55480" y="95281"/>
                </a:lnTo>
                <a:lnTo>
                  <a:pt x="54935" y="88853"/>
                </a:lnTo>
                <a:lnTo>
                  <a:pt x="54935" y="95281"/>
                </a:lnTo>
                <a:lnTo>
                  <a:pt x="53203" y="95281"/>
                </a:lnTo>
                <a:lnTo>
                  <a:pt x="53203" y="80243"/>
                </a:lnTo>
                <a:lnTo>
                  <a:pt x="56002" y="80243"/>
                </a:lnTo>
                <a:lnTo>
                  <a:pt x="56429" y="85366"/>
                </a:lnTo>
                <a:lnTo>
                  <a:pt x="56856" y="80243"/>
                </a:lnTo>
                <a:close/>
                <a:moveTo>
                  <a:pt x="7329" y="80267"/>
                </a:moveTo>
                <a:lnTo>
                  <a:pt x="7329" y="95305"/>
                </a:lnTo>
                <a:lnTo>
                  <a:pt x="5598" y="95305"/>
                </a:lnTo>
                <a:lnTo>
                  <a:pt x="5598" y="88901"/>
                </a:lnTo>
                <a:lnTo>
                  <a:pt x="5076" y="95305"/>
                </a:lnTo>
                <a:lnTo>
                  <a:pt x="3178" y="95305"/>
                </a:lnTo>
                <a:lnTo>
                  <a:pt x="2657" y="88901"/>
                </a:lnTo>
                <a:lnTo>
                  <a:pt x="2657" y="95305"/>
                </a:lnTo>
                <a:lnTo>
                  <a:pt x="925" y="95305"/>
                </a:lnTo>
                <a:lnTo>
                  <a:pt x="925" y="80267"/>
                </a:lnTo>
                <a:lnTo>
                  <a:pt x="3700" y="80267"/>
                </a:lnTo>
                <a:lnTo>
                  <a:pt x="4127" y="85390"/>
                </a:lnTo>
                <a:lnTo>
                  <a:pt x="4554" y="80267"/>
                </a:lnTo>
                <a:close/>
                <a:moveTo>
                  <a:pt x="268838" y="96016"/>
                </a:moveTo>
                <a:lnTo>
                  <a:pt x="268838" y="111031"/>
                </a:lnTo>
                <a:lnTo>
                  <a:pt x="267106" y="111031"/>
                </a:lnTo>
                <a:lnTo>
                  <a:pt x="267106" y="104627"/>
                </a:lnTo>
                <a:lnTo>
                  <a:pt x="266585" y="111031"/>
                </a:lnTo>
                <a:lnTo>
                  <a:pt x="264687" y="111031"/>
                </a:lnTo>
                <a:lnTo>
                  <a:pt x="264141" y="104627"/>
                </a:lnTo>
                <a:lnTo>
                  <a:pt x="264141" y="111031"/>
                </a:lnTo>
                <a:lnTo>
                  <a:pt x="262410" y="111031"/>
                </a:lnTo>
                <a:lnTo>
                  <a:pt x="262410" y="96016"/>
                </a:lnTo>
                <a:lnTo>
                  <a:pt x="265209" y="96016"/>
                </a:lnTo>
                <a:lnTo>
                  <a:pt x="265636" y="101116"/>
                </a:lnTo>
                <a:lnTo>
                  <a:pt x="266063" y="96016"/>
                </a:lnTo>
                <a:close/>
                <a:moveTo>
                  <a:pt x="276310" y="96016"/>
                </a:moveTo>
                <a:lnTo>
                  <a:pt x="276310" y="111031"/>
                </a:lnTo>
                <a:lnTo>
                  <a:pt x="274578" y="111031"/>
                </a:lnTo>
                <a:lnTo>
                  <a:pt x="274578" y="104627"/>
                </a:lnTo>
                <a:lnTo>
                  <a:pt x="274056" y="111031"/>
                </a:lnTo>
                <a:lnTo>
                  <a:pt x="272159" y="111031"/>
                </a:lnTo>
                <a:lnTo>
                  <a:pt x="271613" y="104627"/>
                </a:lnTo>
                <a:lnTo>
                  <a:pt x="271613" y="111031"/>
                </a:lnTo>
                <a:lnTo>
                  <a:pt x="269882" y="111031"/>
                </a:lnTo>
                <a:lnTo>
                  <a:pt x="269882" y="96016"/>
                </a:lnTo>
                <a:lnTo>
                  <a:pt x="272681" y="96016"/>
                </a:lnTo>
                <a:lnTo>
                  <a:pt x="273107" y="101116"/>
                </a:lnTo>
                <a:lnTo>
                  <a:pt x="273534" y="96016"/>
                </a:lnTo>
                <a:close/>
                <a:moveTo>
                  <a:pt x="283781" y="96016"/>
                </a:moveTo>
                <a:lnTo>
                  <a:pt x="283781" y="111031"/>
                </a:lnTo>
                <a:lnTo>
                  <a:pt x="282050" y="111031"/>
                </a:lnTo>
                <a:lnTo>
                  <a:pt x="282050" y="104627"/>
                </a:lnTo>
                <a:lnTo>
                  <a:pt x="281528" y="111031"/>
                </a:lnTo>
                <a:lnTo>
                  <a:pt x="279630" y="111031"/>
                </a:lnTo>
                <a:lnTo>
                  <a:pt x="279085" y="104627"/>
                </a:lnTo>
                <a:lnTo>
                  <a:pt x="279085" y="111031"/>
                </a:lnTo>
                <a:lnTo>
                  <a:pt x="277353" y="111031"/>
                </a:lnTo>
                <a:lnTo>
                  <a:pt x="277353" y="96016"/>
                </a:lnTo>
                <a:lnTo>
                  <a:pt x="280152" y="96016"/>
                </a:lnTo>
                <a:lnTo>
                  <a:pt x="280579" y="101116"/>
                </a:lnTo>
                <a:lnTo>
                  <a:pt x="281006" y="96016"/>
                </a:lnTo>
                <a:close/>
                <a:moveTo>
                  <a:pt x="209065" y="96040"/>
                </a:moveTo>
                <a:lnTo>
                  <a:pt x="209065" y="111055"/>
                </a:lnTo>
                <a:lnTo>
                  <a:pt x="207333" y="111055"/>
                </a:lnTo>
                <a:lnTo>
                  <a:pt x="207333" y="104650"/>
                </a:lnTo>
                <a:lnTo>
                  <a:pt x="206811" y="111055"/>
                </a:lnTo>
                <a:lnTo>
                  <a:pt x="204914" y="111055"/>
                </a:lnTo>
                <a:lnTo>
                  <a:pt x="204368" y="104650"/>
                </a:lnTo>
                <a:lnTo>
                  <a:pt x="204368" y="111055"/>
                </a:lnTo>
                <a:lnTo>
                  <a:pt x="202637" y="111055"/>
                </a:lnTo>
                <a:lnTo>
                  <a:pt x="202637" y="96040"/>
                </a:lnTo>
                <a:lnTo>
                  <a:pt x="205435" y="96040"/>
                </a:lnTo>
                <a:lnTo>
                  <a:pt x="205862" y="101140"/>
                </a:lnTo>
                <a:lnTo>
                  <a:pt x="206289" y="96040"/>
                </a:lnTo>
                <a:close/>
                <a:moveTo>
                  <a:pt x="216536" y="96040"/>
                </a:moveTo>
                <a:lnTo>
                  <a:pt x="216536" y="111055"/>
                </a:lnTo>
                <a:lnTo>
                  <a:pt x="214805" y="111055"/>
                </a:lnTo>
                <a:lnTo>
                  <a:pt x="214805" y="104650"/>
                </a:lnTo>
                <a:lnTo>
                  <a:pt x="214283" y="111055"/>
                </a:lnTo>
                <a:lnTo>
                  <a:pt x="212385" y="111055"/>
                </a:lnTo>
                <a:lnTo>
                  <a:pt x="211840" y="104650"/>
                </a:lnTo>
                <a:lnTo>
                  <a:pt x="211840" y="111055"/>
                </a:lnTo>
                <a:lnTo>
                  <a:pt x="210108" y="111055"/>
                </a:lnTo>
                <a:lnTo>
                  <a:pt x="210108" y="96040"/>
                </a:lnTo>
                <a:lnTo>
                  <a:pt x="212907" y="96040"/>
                </a:lnTo>
                <a:lnTo>
                  <a:pt x="213334" y="101140"/>
                </a:lnTo>
                <a:lnTo>
                  <a:pt x="213737" y="96040"/>
                </a:lnTo>
                <a:close/>
                <a:moveTo>
                  <a:pt x="224008" y="96040"/>
                </a:moveTo>
                <a:lnTo>
                  <a:pt x="224008" y="111055"/>
                </a:lnTo>
                <a:lnTo>
                  <a:pt x="222276" y="111055"/>
                </a:lnTo>
                <a:lnTo>
                  <a:pt x="222276" y="104650"/>
                </a:lnTo>
                <a:lnTo>
                  <a:pt x="221755" y="111055"/>
                </a:lnTo>
                <a:lnTo>
                  <a:pt x="219857" y="111055"/>
                </a:lnTo>
                <a:lnTo>
                  <a:pt x="219311" y="104650"/>
                </a:lnTo>
                <a:lnTo>
                  <a:pt x="219311" y="111055"/>
                </a:lnTo>
                <a:lnTo>
                  <a:pt x="217580" y="111055"/>
                </a:lnTo>
                <a:lnTo>
                  <a:pt x="217580" y="96040"/>
                </a:lnTo>
                <a:lnTo>
                  <a:pt x="220379" y="96040"/>
                </a:lnTo>
                <a:lnTo>
                  <a:pt x="220806" y="101140"/>
                </a:lnTo>
                <a:lnTo>
                  <a:pt x="221233" y="96040"/>
                </a:lnTo>
                <a:close/>
                <a:moveTo>
                  <a:pt x="231480" y="96040"/>
                </a:moveTo>
                <a:lnTo>
                  <a:pt x="231480" y="111055"/>
                </a:lnTo>
                <a:lnTo>
                  <a:pt x="229748" y="111055"/>
                </a:lnTo>
                <a:lnTo>
                  <a:pt x="229748" y="104650"/>
                </a:lnTo>
                <a:lnTo>
                  <a:pt x="229226" y="111055"/>
                </a:lnTo>
                <a:lnTo>
                  <a:pt x="227329" y="111055"/>
                </a:lnTo>
                <a:lnTo>
                  <a:pt x="226783" y="104650"/>
                </a:lnTo>
                <a:lnTo>
                  <a:pt x="226783" y="111055"/>
                </a:lnTo>
                <a:lnTo>
                  <a:pt x="225052" y="111055"/>
                </a:lnTo>
                <a:lnTo>
                  <a:pt x="225052" y="96040"/>
                </a:lnTo>
                <a:lnTo>
                  <a:pt x="227850" y="96040"/>
                </a:lnTo>
                <a:lnTo>
                  <a:pt x="228277" y="101140"/>
                </a:lnTo>
                <a:lnTo>
                  <a:pt x="228681" y="96040"/>
                </a:lnTo>
                <a:close/>
                <a:moveTo>
                  <a:pt x="238951" y="96040"/>
                </a:moveTo>
                <a:lnTo>
                  <a:pt x="238951" y="111055"/>
                </a:lnTo>
                <a:lnTo>
                  <a:pt x="237220" y="111055"/>
                </a:lnTo>
                <a:lnTo>
                  <a:pt x="237220" y="104650"/>
                </a:lnTo>
                <a:lnTo>
                  <a:pt x="236698" y="111055"/>
                </a:lnTo>
                <a:lnTo>
                  <a:pt x="234800" y="111055"/>
                </a:lnTo>
                <a:lnTo>
                  <a:pt x="234255" y="104650"/>
                </a:lnTo>
                <a:lnTo>
                  <a:pt x="234255" y="111055"/>
                </a:lnTo>
                <a:lnTo>
                  <a:pt x="232523" y="111055"/>
                </a:lnTo>
                <a:lnTo>
                  <a:pt x="232523" y="96040"/>
                </a:lnTo>
                <a:lnTo>
                  <a:pt x="235322" y="96040"/>
                </a:lnTo>
                <a:lnTo>
                  <a:pt x="235749" y="101140"/>
                </a:lnTo>
                <a:lnTo>
                  <a:pt x="236176" y="96040"/>
                </a:lnTo>
                <a:close/>
                <a:moveTo>
                  <a:pt x="246423" y="96016"/>
                </a:moveTo>
                <a:lnTo>
                  <a:pt x="246423" y="111055"/>
                </a:lnTo>
                <a:lnTo>
                  <a:pt x="244691" y="111055"/>
                </a:lnTo>
                <a:lnTo>
                  <a:pt x="244691" y="104650"/>
                </a:lnTo>
                <a:lnTo>
                  <a:pt x="244170" y="111055"/>
                </a:lnTo>
                <a:lnTo>
                  <a:pt x="242272" y="111055"/>
                </a:lnTo>
                <a:lnTo>
                  <a:pt x="241726" y="104650"/>
                </a:lnTo>
                <a:lnTo>
                  <a:pt x="241726" y="111055"/>
                </a:lnTo>
                <a:lnTo>
                  <a:pt x="239995" y="111055"/>
                </a:lnTo>
                <a:lnTo>
                  <a:pt x="239995" y="96016"/>
                </a:lnTo>
                <a:lnTo>
                  <a:pt x="242794" y="96016"/>
                </a:lnTo>
                <a:lnTo>
                  <a:pt x="243221" y="101140"/>
                </a:lnTo>
                <a:lnTo>
                  <a:pt x="243624" y="96016"/>
                </a:lnTo>
                <a:close/>
                <a:moveTo>
                  <a:pt x="253895" y="96016"/>
                </a:moveTo>
                <a:lnTo>
                  <a:pt x="253895" y="111055"/>
                </a:lnTo>
                <a:lnTo>
                  <a:pt x="252163" y="111055"/>
                </a:lnTo>
                <a:lnTo>
                  <a:pt x="252163" y="104650"/>
                </a:lnTo>
                <a:lnTo>
                  <a:pt x="251641" y="111055"/>
                </a:lnTo>
                <a:lnTo>
                  <a:pt x="249744" y="111055"/>
                </a:lnTo>
                <a:lnTo>
                  <a:pt x="249198" y="104650"/>
                </a:lnTo>
                <a:lnTo>
                  <a:pt x="249198" y="111055"/>
                </a:lnTo>
                <a:lnTo>
                  <a:pt x="247467" y="111055"/>
                </a:lnTo>
                <a:lnTo>
                  <a:pt x="247467" y="96016"/>
                </a:lnTo>
                <a:lnTo>
                  <a:pt x="250265" y="96016"/>
                </a:lnTo>
                <a:lnTo>
                  <a:pt x="250692" y="101140"/>
                </a:lnTo>
                <a:lnTo>
                  <a:pt x="251119" y="96016"/>
                </a:lnTo>
                <a:close/>
                <a:moveTo>
                  <a:pt x="261366" y="96016"/>
                </a:moveTo>
                <a:lnTo>
                  <a:pt x="261366" y="111055"/>
                </a:lnTo>
                <a:lnTo>
                  <a:pt x="259635" y="111055"/>
                </a:lnTo>
                <a:lnTo>
                  <a:pt x="259635" y="104627"/>
                </a:lnTo>
                <a:lnTo>
                  <a:pt x="259113" y="111055"/>
                </a:lnTo>
                <a:lnTo>
                  <a:pt x="257215" y="111055"/>
                </a:lnTo>
                <a:lnTo>
                  <a:pt x="256670" y="104627"/>
                </a:lnTo>
                <a:lnTo>
                  <a:pt x="256670" y="111055"/>
                </a:lnTo>
                <a:lnTo>
                  <a:pt x="254938" y="111055"/>
                </a:lnTo>
                <a:lnTo>
                  <a:pt x="254938" y="96016"/>
                </a:lnTo>
                <a:lnTo>
                  <a:pt x="257737" y="96016"/>
                </a:lnTo>
                <a:lnTo>
                  <a:pt x="258164" y="101140"/>
                </a:lnTo>
                <a:lnTo>
                  <a:pt x="258567" y="96016"/>
                </a:lnTo>
                <a:close/>
                <a:moveTo>
                  <a:pt x="149291" y="96064"/>
                </a:moveTo>
                <a:lnTo>
                  <a:pt x="149291" y="111078"/>
                </a:lnTo>
                <a:lnTo>
                  <a:pt x="147560" y="111078"/>
                </a:lnTo>
                <a:lnTo>
                  <a:pt x="147560" y="104674"/>
                </a:lnTo>
                <a:lnTo>
                  <a:pt x="147038" y="111078"/>
                </a:lnTo>
                <a:lnTo>
                  <a:pt x="145140" y="111078"/>
                </a:lnTo>
                <a:lnTo>
                  <a:pt x="144595" y="104674"/>
                </a:lnTo>
                <a:lnTo>
                  <a:pt x="144595" y="111078"/>
                </a:lnTo>
                <a:lnTo>
                  <a:pt x="142863" y="111078"/>
                </a:lnTo>
                <a:lnTo>
                  <a:pt x="142863" y="96064"/>
                </a:lnTo>
                <a:lnTo>
                  <a:pt x="145662" y="96064"/>
                </a:lnTo>
                <a:lnTo>
                  <a:pt x="146089" y="101164"/>
                </a:lnTo>
                <a:lnTo>
                  <a:pt x="146516" y="96064"/>
                </a:lnTo>
                <a:close/>
                <a:moveTo>
                  <a:pt x="156763" y="96064"/>
                </a:moveTo>
                <a:lnTo>
                  <a:pt x="156763" y="111078"/>
                </a:lnTo>
                <a:lnTo>
                  <a:pt x="155031" y="111078"/>
                </a:lnTo>
                <a:lnTo>
                  <a:pt x="155031" y="104674"/>
                </a:lnTo>
                <a:lnTo>
                  <a:pt x="154509" y="111078"/>
                </a:lnTo>
                <a:lnTo>
                  <a:pt x="152612" y="111078"/>
                </a:lnTo>
                <a:lnTo>
                  <a:pt x="152066" y="104674"/>
                </a:lnTo>
                <a:lnTo>
                  <a:pt x="152066" y="111078"/>
                </a:lnTo>
                <a:lnTo>
                  <a:pt x="150335" y="111078"/>
                </a:lnTo>
                <a:lnTo>
                  <a:pt x="150335" y="96064"/>
                </a:lnTo>
                <a:lnTo>
                  <a:pt x="153134" y="96064"/>
                </a:lnTo>
                <a:lnTo>
                  <a:pt x="153561" y="101164"/>
                </a:lnTo>
                <a:lnTo>
                  <a:pt x="153988" y="96064"/>
                </a:lnTo>
                <a:close/>
                <a:moveTo>
                  <a:pt x="164235" y="96064"/>
                </a:moveTo>
                <a:lnTo>
                  <a:pt x="164235" y="111078"/>
                </a:lnTo>
                <a:lnTo>
                  <a:pt x="162503" y="111078"/>
                </a:lnTo>
                <a:lnTo>
                  <a:pt x="162503" y="104674"/>
                </a:lnTo>
                <a:lnTo>
                  <a:pt x="161981" y="111078"/>
                </a:lnTo>
                <a:lnTo>
                  <a:pt x="160084" y="111078"/>
                </a:lnTo>
                <a:lnTo>
                  <a:pt x="159538" y="104674"/>
                </a:lnTo>
                <a:lnTo>
                  <a:pt x="159538" y="111078"/>
                </a:lnTo>
                <a:lnTo>
                  <a:pt x="157806" y="111078"/>
                </a:lnTo>
                <a:lnTo>
                  <a:pt x="157806" y="96064"/>
                </a:lnTo>
                <a:lnTo>
                  <a:pt x="160605" y="96064"/>
                </a:lnTo>
                <a:lnTo>
                  <a:pt x="161032" y="101164"/>
                </a:lnTo>
                <a:lnTo>
                  <a:pt x="161436" y="96064"/>
                </a:lnTo>
                <a:close/>
                <a:moveTo>
                  <a:pt x="171706" y="96064"/>
                </a:moveTo>
                <a:lnTo>
                  <a:pt x="171706" y="111078"/>
                </a:lnTo>
                <a:lnTo>
                  <a:pt x="169975" y="111078"/>
                </a:lnTo>
                <a:lnTo>
                  <a:pt x="169975" y="104674"/>
                </a:lnTo>
                <a:lnTo>
                  <a:pt x="169453" y="111078"/>
                </a:lnTo>
                <a:lnTo>
                  <a:pt x="167555" y="111078"/>
                </a:lnTo>
                <a:lnTo>
                  <a:pt x="167010" y="104674"/>
                </a:lnTo>
                <a:lnTo>
                  <a:pt x="167010" y="111078"/>
                </a:lnTo>
                <a:lnTo>
                  <a:pt x="165278" y="111078"/>
                </a:lnTo>
                <a:lnTo>
                  <a:pt x="165278" y="96064"/>
                </a:lnTo>
                <a:lnTo>
                  <a:pt x="168077" y="96064"/>
                </a:lnTo>
                <a:lnTo>
                  <a:pt x="168504" y="101164"/>
                </a:lnTo>
                <a:lnTo>
                  <a:pt x="168931" y="96064"/>
                </a:lnTo>
                <a:close/>
                <a:moveTo>
                  <a:pt x="179178" y="96064"/>
                </a:moveTo>
                <a:lnTo>
                  <a:pt x="179178" y="111078"/>
                </a:lnTo>
                <a:lnTo>
                  <a:pt x="177446" y="111078"/>
                </a:lnTo>
                <a:lnTo>
                  <a:pt x="177446" y="104674"/>
                </a:lnTo>
                <a:lnTo>
                  <a:pt x="176924" y="111078"/>
                </a:lnTo>
                <a:lnTo>
                  <a:pt x="175027" y="111078"/>
                </a:lnTo>
                <a:lnTo>
                  <a:pt x="174481" y="104674"/>
                </a:lnTo>
                <a:lnTo>
                  <a:pt x="174481" y="111078"/>
                </a:lnTo>
                <a:lnTo>
                  <a:pt x="172750" y="111078"/>
                </a:lnTo>
                <a:lnTo>
                  <a:pt x="172750" y="96064"/>
                </a:lnTo>
                <a:lnTo>
                  <a:pt x="175549" y="96064"/>
                </a:lnTo>
                <a:lnTo>
                  <a:pt x="175976" y="101164"/>
                </a:lnTo>
                <a:lnTo>
                  <a:pt x="176403" y="96064"/>
                </a:lnTo>
                <a:close/>
                <a:moveTo>
                  <a:pt x="186650" y="96040"/>
                </a:moveTo>
                <a:lnTo>
                  <a:pt x="186650" y="111078"/>
                </a:lnTo>
                <a:lnTo>
                  <a:pt x="184918" y="111078"/>
                </a:lnTo>
                <a:lnTo>
                  <a:pt x="184918" y="104674"/>
                </a:lnTo>
                <a:lnTo>
                  <a:pt x="184396" y="111078"/>
                </a:lnTo>
                <a:lnTo>
                  <a:pt x="182499" y="111078"/>
                </a:lnTo>
                <a:lnTo>
                  <a:pt x="181953" y="104674"/>
                </a:lnTo>
                <a:lnTo>
                  <a:pt x="181953" y="111078"/>
                </a:lnTo>
                <a:lnTo>
                  <a:pt x="180222" y="111078"/>
                </a:lnTo>
                <a:lnTo>
                  <a:pt x="180222" y="96040"/>
                </a:lnTo>
                <a:lnTo>
                  <a:pt x="183020" y="96040"/>
                </a:lnTo>
                <a:lnTo>
                  <a:pt x="183447" y="101164"/>
                </a:lnTo>
                <a:lnTo>
                  <a:pt x="183874" y="96040"/>
                </a:lnTo>
                <a:close/>
                <a:moveTo>
                  <a:pt x="194121" y="96040"/>
                </a:moveTo>
                <a:lnTo>
                  <a:pt x="194121" y="111078"/>
                </a:lnTo>
                <a:lnTo>
                  <a:pt x="192390" y="111078"/>
                </a:lnTo>
                <a:lnTo>
                  <a:pt x="192390" y="104674"/>
                </a:lnTo>
                <a:lnTo>
                  <a:pt x="191868" y="111078"/>
                </a:lnTo>
                <a:lnTo>
                  <a:pt x="189970" y="111078"/>
                </a:lnTo>
                <a:lnTo>
                  <a:pt x="189425" y="104674"/>
                </a:lnTo>
                <a:lnTo>
                  <a:pt x="189425" y="111078"/>
                </a:lnTo>
                <a:lnTo>
                  <a:pt x="187693" y="111078"/>
                </a:lnTo>
                <a:lnTo>
                  <a:pt x="187693" y="96040"/>
                </a:lnTo>
                <a:lnTo>
                  <a:pt x="190492" y="96040"/>
                </a:lnTo>
                <a:lnTo>
                  <a:pt x="190919" y="101164"/>
                </a:lnTo>
                <a:lnTo>
                  <a:pt x="191346" y="96040"/>
                </a:lnTo>
                <a:close/>
                <a:moveTo>
                  <a:pt x="201593" y="96040"/>
                </a:moveTo>
                <a:lnTo>
                  <a:pt x="201593" y="111078"/>
                </a:lnTo>
                <a:lnTo>
                  <a:pt x="199861" y="111078"/>
                </a:lnTo>
                <a:lnTo>
                  <a:pt x="199861" y="104650"/>
                </a:lnTo>
                <a:lnTo>
                  <a:pt x="199340" y="111078"/>
                </a:lnTo>
                <a:lnTo>
                  <a:pt x="197442" y="111078"/>
                </a:lnTo>
                <a:lnTo>
                  <a:pt x="196896" y="104650"/>
                </a:lnTo>
                <a:lnTo>
                  <a:pt x="196896" y="111078"/>
                </a:lnTo>
                <a:lnTo>
                  <a:pt x="195165" y="111078"/>
                </a:lnTo>
                <a:lnTo>
                  <a:pt x="195165" y="96040"/>
                </a:lnTo>
                <a:lnTo>
                  <a:pt x="197964" y="96040"/>
                </a:lnTo>
                <a:lnTo>
                  <a:pt x="198391" y="101164"/>
                </a:lnTo>
                <a:lnTo>
                  <a:pt x="198794" y="96040"/>
                </a:lnTo>
                <a:close/>
                <a:moveTo>
                  <a:pt x="89541" y="96088"/>
                </a:moveTo>
                <a:lnTo>
                  <a:pt x="89541" y="111102"/>
                </a:lnTo>
                <a:lnTo>
                  <a:pt x="87786" y="111102"/>
                </a:lnTo>
                <a:lnTo>
                  <a:pt x="87786" y="104698"/>
                </a:lnTo>
                <a:lnTo>
                  <a:pt x="87264" y="111102"/>
                </a:lnTo>
                <a:lnTo>
                  <a:pt x="85367" y="111102"/>
                </a:lnTo>
                <a:lnTo>
                  <a:pt x="84821" y="104698"/>
                </a:lnTo>
                <a:lnTo>
                  <a:pt x="84821" y="111102"/>
                </a:lnTo>
                <a:lnTo>
                  <a:pt x="83090" y="111102"/>
                </a:lnTo>
                <a:lnTo>
                  <a:pt x="83090" y="96088"/>
                </a:lnTo>
                <a:lnTo>
                  <a:pt x="85889" y="96088"/>
                </a:lnTo>
                <a:lnTo>
                  <a:pt x="86316" y="101187"/>
                </a:lnTo>
                <a:lnTo>
                  <a:pt x="86743" y="96088"/>
                </a:lnTo>
                <a:close/>
                <a:moveTo>
                  <a:pt x="96989" y="96088"/>
                </a:moveTo>
                <a:lnTo>
                  <a:pt x="96989" y="111102"/>
                </a:lnTo>
                <a:lnTo>
                  <a:pt x="95258" y="111102"/>
                </a:lnTo>
                <a:lnTo>
                  <a:pt x="95258" y="104698"/>
                </a:lnTo>
                <a:lnTo>
                  <a:pt x="94736" y="111102"/>
                </a:lnTo>
                <a:lnTo>
                  <a:pt x="92839" y="111102"/>
                </a:lnTo>
                <a:lnTo>
                  <a:pt x="92293" y="104698"/>
                </a:lnTo>
                <a:lnTo>
                  <a:pt x="92293" y="111102"/>
                </a:lnTo>
                <a:lnTo>
                  <a:pt x="90561" y="111102"/>
                </a:lnTo>
                <a:lnTo>
                  <a:pt x="90561" y="96088"/>
                </a:lnTo>
                <a:lnTo>
                  <a:pt x="93360" y="96088"/>
                </a:lnTo>
                <a:lnTo>
                  <a:pt x="93787" y="101187"/>
                </a:lnTo>
                <a:lnTo>
                  <a:pt x="94214" y="96088"/>
                </a:lnTo>
                <a:close/>
                <a:moveTo>
                  <a:pt x="104461" y="96088"/>
                </a:moveTo>
                <a:lnTo>
                  <a:pt x="104461" y="111102"/>
                </a:lnTo>
                <a:lnTo>
                  <a:pt x="102730" y="111102"/>
                </a:lnTo>
                <a:lnTo>
                  <a:pt x="102730" y="104698"/>
                </a:lnTo>
                <a:lnTo>
                  <a:pt x="102208" y="111102"/>
                </a:lnTo>
                <a:lnTo>
                  <a:pt x="100310" y="111102"/>
                </a:lnTo>
                <a:lnTo>
                  <a:pt x="99765" y="104698"/>
                </a:lnTo>
                <a:lnTo>
                  <a:pt x="99765" y="111102"/>
                </a:lnTo>
                <a:lnTo>
                  <a:pt x="98033" y="111102"/>
                </a:lnTo>
                <a:lnTo>
                  <a:pt x="98033" y="96088"/>
                </a:lnTo>
                <a:lnTo>
                  <a:pt x="100832" y="96088"/>
                </a:lnTo>
                <a:lnTo>
                  <a:pt x="101259" y="101187"/>
                </a:lnTo>
                <a:lnTo>
                  <a:pt x="101686" y="96088"/>
                </a:lnTo>
                <a:close/>
                <a:moveTo>
                  <a:pt x="111957" y="96088"/>
                </a:moveTo>
                <a:lnTo>
                  <a:pt x="111957" y="111102"/>
                </a:lnTo>
                <a:lnTo>
                  <a:pt x="110201" y="111102"/>
                </a:lnTo>
                <a:lnTo>
                  <a:pt x="110201" y="104698"/>
                </a:lnTo>
                <a:lnTo>
                  <a:pt x="109679" y="111102"/>
                </a:lnTo>
                <a:lnTo>
                  <a:pt x="107782" y="111102"/>
                </a:lnTo>
                <a:lnTo>
                  <a:pt x="107236" y="104698"/>
                </a:lnTo>
                <a:lnTo>
                  <a:pt x="107236" y="111102"/>
                </a:lnTo>
                <a:lnTo>
                  <a:pt x="105505" y="111102"/>
                </a:lnTo>
                <a:lnTo>
                  <a:pt x="105505" y="96088"/>
                </a:lnTo>
                <a:lnTo>
                  <a:pt x="108304" y="96088"/>
                </a:lnTo>
                <a:lnTo>
                  <a:pt x="108731" y="101187"/>
                </a:lnTo>
                <a:lnTo>
                  <a:pt x="109158" y="96088"/>
                </a:lnTo>
                <a:close/>
                <a:moveTo>
                  <a:pt x="119404" y="96088"/>
                </a:moveTo>
                <a:lnTo>
                  <a:pt x="119404" y="111102"/>
                </a:lnTo>
                <a:lnTo>
                  <a:pt x="117673" y="111102"/>
                </a:lnTo>
                <a:lnTo>
                  <a:pt x="117673" y="104698"/>
                </a:lnTo>
                <a:lnTo>
                  <a:pt x="117151" y="111102"/>
                </a:lnTo>
                <a:lnTo>
                  <a:pt x="115254" y="111102"/>
                </a:lnTo>
                <a:lnTo>
                  <a:pt x="114708" y="104698"/>
                </a:lnTo>
                <a:lnTo>
                  <a:pt x="114708" y="111102"/>
                </a:lnTo>
                <a:lnTo>
                  <a:pt x="112976" y="111102"/>
                </a:lnTo>
                <a:lnTo>
                  <a:pt x="112976" y="96088"/>
                </a:lnTo>
                <a:lnTo>
                  <a:pt x="115775" y="96088"/>
                </a:lnTo>
                <a:lnTo>
                  <a:pt x="116202" y="101187"/>
                </a:lnTo>
                <a:lnTo>
                  <a:pt x="116629" y="96088"/>
                </a:lnTo>
                <a:close/>
                <a:moveTo>
                  <a:pt x="126876" y="96064"/>
                </a:moveTo>
                <a:lnTo>
                  <a:pt x="126876" y="111102"/>
                </a:lnTo>
                <a:lnTo>
                  <a:pt x="125145" y="111102"/>
                </a:lnTo>
                <a:lnTo>
                  <a:pt x="125145" y="104698"/>
                </a:lnTo>
                <a:lnTo>
                  <a:pt x="124623" y="111102"/>
                </a:lnTo>
                <a:lnTo>
                  <a:pt x="122725" y="111102"/>
                </a:lnTo>
                <a:lnTo>
                  <a:pt x="122180" y="104698"/>
                </a:lnTo>
                <a:lnTo>
                  <a:pt x="122180" y="111102"/>
                </a:lnTo>
                <a:lnTo>
                  <a:pt x="120448" y="111102"/>
                </a:lnTo>
                <a:lnTo>
                  <a:pt x="120448" y="96064"/>
                </a:lnTo>
                <a:lnTo>
                  <a:pt x="123247" y="96064"/>
                </a:lnTo>
                <a:lnTo>
                  <a:pt x="123674" y="101187"/>
                </a:lnTo>
                <a:lnTo>
                  <a:pt x="124101" y="96064"/>
                </a:lnTo>
                <a:close/>
                <a:moveTo>
                  <a:pt x="134348" y="96064"/>
                </a:moveTo>
                <a:lnTo>
                  <a:pt x="134348" y="111102"/>
                </a:lnTo>
                <a:lnTo>
                  <a:pt x="132616" y="111102"/>
                </a:lnTo>
                <a:lnTo>
                  <a:pt x="132616" y="104698"/>
                </a:lnTo>
                <a:lnTo>
                  <a:pt x="132094" y="111102"/>
                </a:lnTo>
                <a:lnTo>
                  <a:pt x="130197" y="111102"/>
                </a:lnTo>
                <a:lnTo>
                  <a:pt x="129651" y="104698"/>
                </a:lnTo>
                <a:lnTo>
                  <a:pt x="129651" y="111102"/>
                </a:lnTo>
                <a:lnTo>
                  <a:pt x="127920" y="111102"/>
                </a:lnTo>
                <a:lnTo>
                  <a:pt x="127920" y="96064"/>
                </a:lnTo>
                <a:lnTo>
                  <a:pt x="130719" y="96064"/>
                </a:lnTo>
                <a:lnTo>
                  <a:pt x="131146" y="101187"/>
                </a:lnTo>
                <a:lnTo>
                  <a:pt x="131573" y="96064"/>
                </a:lnTo>
                <a:close/>
                <a:moveTo>
                  <a:pt x="141819" y="96064"/>
                </a:moveTo>
                <a:lnTo>
                  <a:pt x="141819" y="111102"/>
                </a:lnTo>
                <a:lnTo>
                  <a:pt x="140088" y="111102"/>
                </a:lnTo>
                <a:lnTo>
                  <a:pt x="140088" y="104674"/>
                </a:lnTo>
                <a:lnTo>
                  <a:pt x="139566" y="111102"/>
                </a:lnTo>
                <a:lnTo>
                  <a:pt x="137669" y="111102"/>
                </a:lnTo>
                <a:lnTo>
                  <a:pt x="137123" y="104674"/>
                </a:lnTo>
                <a:lnTo>
                  <a:pt x="137123" y="111102"/>
                </a:lnTo>
                <a:lnTo>
                  <a:pt x="135391" y="111102"/>
                </a:lnTo>
                <a:lnTo>
                  <a:pt x="135391" y="96064"/>
                </a:lnTo>
                <a:lnTo>
                  <a:pt x="138190" y="96064"/>
                </a:lnTo>
                <a:lnTo>
                  <a:pt x="138617" y="101187"/>
                </a:lnTo>
                <a:lnTo>
                  <a:pt x="139044" y="96064"/>
                </a:lnTo>
                <a:close/>
                <a:moveTo>
                  <a:pt x="29768" y="96111"/>
                </a:moveTo>
                <a:lnTo>
                  <a:pt x="29768" y="111126"/>
                </a:lnTo>
                <a:lnTo>
                  <a:pt x="28013" y="111126"/>
                </a:lnTo>
                <a:lnTo>
                  <a:pt x="28013" y="104721"/>
                </a:lnTo>
                <a:lnTo>
                  <a:pt x="27491" y="111126"/>
                </a:lnTo>
                <a:lnTo>
                  <a:pt x="25593" y="111126"/>
                </a:lnTo>
                <a:lnTo>
                  <a:pt x="25072" y="104721"/>
                </a:lnTo>
                <a:lnTo>
                  <a:pt x="25072" y="111126"/>
                </a:lnTo>
                <a:lnTo>
                  <a:pt x="23340" y="111126"/>
                </a:lnTo>
                <a:lnTo>
                  <a:pt x="23340" y="96111"/>
                </a:lnTo>
                <a:lnTo>
                  <a:pt x="26115" y="96111"/>
                </a:lnTo>
                <a:lnTo>
                  <a:pt x="26542" y="101211"/>
                </a:lnTo>
                <a:lnTo>
                  <a:pt x="26969" y="96111"/>
                </a:lnTo>
                <a:close/>
                <a:moveTo>
                  <a:pt x="37216" y="96111"/>
                </a:moveTo>
                <a:lnTo>
                  <a:pt x="37216" y="111126"/>
                </a:lnTo>
                <a:lnTo>
                  <a:pt x="35485" y="111126"/>
                </a:lnTo>
                <a:lnTo>
                  <a:pt x="35485" y="104721"/>
                </a:lnTo>
                <a:lnTo>
                  <a:pt x="34963" y="111126"/>
                </a:lnTo>
                <a:lnTo>
                  <a:pt x="33065" y="111126"/>
                </a:lnTo>
                <a:lnTo>
                  <a:pt x="32543" y="104721"/>
                </a:lnTo>
                <a:lnTo>
                  <a:pt x="32543" y="111126"/>
                </a:lnTo>
                <a:lnTo>
                  <a:pt x="30812" y="111126"/>
                </a:lnTo>
                <a:lnTo>
                  <a:pt x="30812" y="96111"/>
                </a:lnTo>
                <a:lnTo>
                  <a:pt x="33587" y="96111"/>
                </a:lnTo>
                <a:lnTo>
                  <a:pt x="34014" y="101211"/>
                </a:lnTo>
                <a:lnTo>
                  <a:pt x="34417" y="96111"/>
                </a:lnTo>
                <a:close/>
                <a:moveTo>
                  <a:pt x="44711" y="96111"/>
                </a:moveTo>
                <a:lnTo>
                  <a:pt x="44711" y="111126"/>
                </a:lnTo>
                <a:lnTo>
                  <a:pt x="42956" y="111126"/>
                </a:lnTo>
                <a:lnTo>
                  <a:pt x="42956" y="104721"/>
                </a:lnTo>
                <a:lnTo>
                  <a:pt x="42434" y="111126"/>
                </a:lnTo>
                <a:lnTo>
                  <a:pt x="40537" y="111126"/>
                </a:lnTo>
                <a:lnTo>
                  <a:pt x="39991" y="104721"/>
                </a:lnTo>
                <a:lnTo>
                  <a:pt x="39991" y="111126"/>
                </a:lnTo>
                <a:lnTo>
                  <a:pt x="38260" y="111126"/>
                </a:lnTo>
                <a:lnTo>
                  <a:pt x="38260" y="96111"/>
                </a:lnTo>
                <a:lnTo>
                  <a:pt x="41059" y="96111"/>
                </a:lnTo>
                <a:lnTo>
                  <a:pt x="41486" y="101211"/>
                </a:lnTo>
                <a:lnTo>
                  <a:pt x="41913" y="96111"/>
                </a:lnTo>
                <a:close/>
                <a:moveTo>
                  <a:pt x="52159" y="96111"/>
                </a:moveTo>
                <a:lnTo>
                  <a:pt x="52159" y="111126"/>
                </a:lnTo>
                <a:lnTo>
                  <a:pt x="50428" y="111126"/>
                </a:lnTo>
                <a:lnTo>
                  <a:pt x="50428" y="104721"/>
                </a:lnTo>
                <a:lnTo>
                  <a:pt x="49906" y="111126"/>
                </a:lnTo>
                <a:lnTo>
                  <a:pt x="48008" y="111126"/>
                </a:lnTo>
                <a:lnTo>
                  <a:pt x="47463" y="104721"/>
                </a:lnTo>
                <a:lnTo>
                  <a:pt x="47463" y="111126"/>
                </a:lnTo>
                <a:lnTo>
                  <a:pt x="45731" y="111126"/>
                </a:lnTo>
                <a:lnTo>
                  <a:pt x="45731" y="96111"/>
                </a:lnTo>
                <a:lnTo>
                  <a:pt x="48530" y="96111"/>
                </a:lnTo>
                <a:lnTo>
                  <a:pt x="48957" y="101211"/>
                </a:lnTo>
                <a:lnTo>
                  <a:pt x="49384" y="96111"/>
                </a:lnTo>
                <a:close/>
                <a:moveTo>
                  <a:pt x="59631" y="96111"/>
                </a:moveTo>
                <a:lnTo>
                  <a:pt x="59631" y="111126"/>
                </a:lnTo>
                <a:lnTo>
                  <a:pt x="57900" y="111126"/>
                </a:lnTo>
                <a:lnTo>
                  <a:pt x="57900" y="104721"/>
                </a:lnTo>
                <a:lnTo>
                  <a:pt x="57378" y="111126"/>
                </a:lnTo>
                <a:lnTo>
                  <a:pt x="55480" y="111126"/>
                </a:lnTo>
                <a:lnTo>
                  <a:pt x="54935" y="104721"/>
                </a:lnTo>
                <a:lnTo>
                  <a:pt x="54935" y="111126"/>
                </a:lnTo>
                <a:lnTo>
                  <a:pt x="53203" y="111126"/>
                </a:lnTo>
                <a:lnTo>
                  <a:pt x="53203" y="96111"/>
                </a:lnTo>
                <a:lnTo>
                  <a:pt x="56002" y="96111"/>
                </a:lnTo>
                <a:lnTo>
                  <a:pt x="56429" y="101211"/>
                </a:lnTo>
                <a:lnTo>
                  <a:pt x="56856" y="96111"/>
                </a:lnTo>
                <a:close/>
                <a:moveTo>
                  <a:pt x="67103" y="96088"/>
                </a:moveTo>
                <a:lnTo>
                  <a:pt x="67103" y="111126"/>
                </a:lnTo>
                <a:lnTo>
                  <a:pt x="65371" y="111126"/>
                </a:lnTo>
                <a:lnTo>
                  <a:pt x="65371" y="104721"/>
                </a:lnTo>
                <a:lnTo>
                  <a:pt x="64849" y="111126"/>
                </a:lnTo>
                <a:lnTo>
                  <a:pt x="62952" y="111126"/>
                </a:lnTo>
                <a:lnTo>
                  <a:pt x="62406" y="104721"/>
                </a:lnTo>
                <a:lnTo>
                  <a:pt x="62406" y="111126"/>
                </a:lnTo>
                <a:lnTo>
                  <a:pt x="60675" y="111126"/>
                </a:lnTo>
                <a:lnTo>
                  <a:pt x="60675" y="96088"/>
                </a:lnTo>
                <a:lnTo>
                  <a:pt x="63474" y="96088"/>
                </a:lnTo>
                <a:lnTo>
                  <a:pt x="63901" y="101211"/>
                </a:lnTo>
                <a:lnTo>
                  <a:pt x="64328" y="96088"/>
                </a:lnTo>
                <a:close/>
                <a:moveTo>
                  <a:pt x="74574" y="96088"/>
                </a:moveTo>
                <a:lnTo>
                  <a:pt x="74574" y="111126"/>
                </a:lnTo>
                <a:lnTo>
                  <a:pt x="72843" y="111126"/>
                </a:lnTo>
                <a:lnTo>
                  <a:pt x="72843" y="104721"/>
                </a:lnTo>
                <a:lnTo>
                  <a:pt x="72321" y="111126"/>
                </a:lnTo>
                <a:lnTo>
                  <a:pt x="70423" y="111126"/>
                </a:lnTo>
                <a:lnTo>
                  <a:pt x="69878" y="104721"/>
                </a:lnTo>
                <a:lnTo>
                  <a:pt x="69878" y="111126"/>
                </a:lnTo>
                <a:lnTo>
                  <a:pt x="68146" y="111126"/>
                </a:lnTo>
                <a:lnTo>
                  <a:pt x="68146" y="96088"/>
                </a:lnTo>
                <a:lnTo>
                  <a:pt x="70945" y="96088"/>
                </a:lnTo>
                <a:lnTo>
                  <a:pt x="71372" y="101211"/>
                </a:lnTo>
                <a:lnTo>
                  <a:pt x="71776" y="96088"/>
                </a:lnTo>
                <a:close/>
                <a:moveTo>
                  <a:pt x="82046" y="96088"/>
                </a:moveTo>
                <a:lnTo>
                  <a:pt x="82046" y="111126"/>
                </a:lnTo>
                <a:lnTo>
                  <a:pt x="80315" y="111126"/>
                </a:lnTo>
                <a:lnTo>
                  <a:pt x="80315" y="104698"/>
                </a:lnTo>
                <a:lnTo>
                  <a:pt x="79793" y="111126"/>
                </a:lnTo>
                <a:lnTo>
                  <a:pt x="77895" y="111126"/>
                </a:lnTo>
                <a:lnTo>
                  <a:pt x="77350" y="104698"/>
                </a:lnTo>
                <a:lnTo>
                  <a:pt x="77350" y="111126"/>
                </a:lnTo>
                <a:lnTo>
                  <a:pt x="75618" y="111126"/>
                </a:lnTo>
                <a:lnTo>
                  <a:pt x="75618" y="96088"/>
                </a:lnTo>
                <a:lnTo>
                  <a:pt x="78417" y="96088"/>
                </a:lnTo>
                <a:lnTo>
                  <a:pt x="78844" y="101211"/>
                </a:lnTo>
                <a:lnTo>
                  <a:pt x="79271" y="96088"/>
                </a:lnTo>
                <a:close/>
                <a:moveTo>
                  <a:pt x="7329" y="96135"/>
                </a:moveTo>
                <a:lnTo>
                  <a:pt x="7329" y="111149"/>
                </a:lnTo>
                <a:lnTo>
                  <a:pt x="5598" y="111149"/>
                </a:lnTo>
                <a:lnTo>
                  <a:pt x="5598" y="104745"/>
                </a:lnTo>
                <a:lnTo>
                  <a:pt x="5076" y="111149"/>
                </a:lnTo>
                <a:lnTo>
                  <a:pt x="3178" y="111149"/>
                </a:lnTo>
                <a:lnTo>
                  <a:pt x="2657" y="104745"/>
                </a:lnTo>
                <a:lnTo>
                  <a:pt x="2657" y="111149"/>
                </a:lnTo>
                <a:lnTo>
                  <a:pt x="925" y="111149"/>
                </a:lnTo>
                <a:lnTo>
                  <a:pt x="925" y="96135"/>
                </a:lnTo>
                <a:lnTo>
                  <a:pt x="3700" y="96135"/>
                </a:lnTo>
                <a:lnTo>
                  <a:pt x="4127" y="101235"/>
                </a:lnTo>
                <a:lnTo>
                  <a:pt x="4554" y="96135"/>
                </a:lnTo>
                <a:close/>
                <a:moveTo>
                  <a:pt x="14801" y="96111"/>
                </a:moveTo>
                <a:lnTo>
                  <a:pt x="14801" y="111149"/>
                </a:lnTo>
                <a:lnTo>
                  <a:pt x="13069" y="111149"/>
                </a:lnTo>
                <a:lnTo>
                  <a:pt x="13069" y="104745"/>
                </a:lnTo>
                <a:lnTo>
                  <a:pt x="12548" y="111149"/>
                </a:lnTo>
                <a:lnTo>
                  <a:pt x="10650" y="111149"/>
                </a:lnTo>
                <a:lnTo>
                  <a:pt x="10105" y="104745"/>
                </a:lnTo>
                <a:lnTo>
                  <a:pt x="10105" y="111149"/>
                </a:lnTo>
                <a:lnTo>
                  <a:pt x="8373" y="111149"/>
                </a:lnTo>
                <a:lnTo>
                  <a:pt x="8373" y="96111"/>
                </a:lnTo>
                <a:lnTo>
                  <a:pt x="11172" y="96111"/>
                </a:lnTo>
                <a:lnTo>
                  <a:pt x="11599" y="101235"/>
                </a:lnTo>
                <a:lnTo>
                  <a:pt x="12026" y="96111"/>
                </a:lnTo>
                <a:close/>
                <a:moveTo>
                  <a:pt x="22296" y="96111"/>
                </a:moveTo>
                <a:lnTo>
                  <a:pt x="22296" y="111149"/>
                </a:lnTo>
                <a:lnTo>
                  <a:pt x="20541" y="111149"/>
                </a:lnTo>
                <a:lnTo>
                  <a:pt x="20541" y="104721"/>
                </a:lnTo>
                <a:lnTo>
                  <a:pt x="20019" y="111149"/>
                </a:lnTo>
                <a:lnTo>
                  <a:pt x="18122" y="111149"/>
                </a:lnTo>
                <a:lnTo>
                  <a:pt x="17600" y="104721"/>
                </a:lnTo>
                <a:lnTo>
                  <a:pt x="17600" y="111149"/>
                </a:lnTo>
                <a:lnTo>
                  <a:pt x="15868" y="111149"/>
                </a:lnTo>
                <a:lnTo>
                  <a:pt x="15868" y="96111"/>
                </a:lnTo>
                <a:lnTo>
                  <a:pt x="18644" y="96111"/>
                </a:lnTo>
                <a:lnTo>
                  <a:pt x="19071" y="101235"/>
                </a:lnTo>
                <a:lnTo>
                  <a:pt x="19498" y="96111"/>
                </a:lnTo>
                <a:close/>
                <a:moveTo>
                  <a:pt x="231480" y="111885"/>
                </a:moveTo>
                <a:lnTo>
                  <a:pt x="231480" y="126899"/>
                </a:lnTo>
                <a:lnTo>
                  <a:pt x="229748" y="126899"/>
                </a:lnTo>
                <a:lnTo>
                  <a:pt x="229748" y="120495"/>
                </a:lnTo>
                <a:lnTo>
                  <a:pt x="229226" y="126899"/>
                </a:lnTo>
                <a:lnTo>
                  <a:pt x="227329" y="126899"/>
                </a:lnTo>
                <a:lnTo>
                  <a:pt x="226783" y="120495"/>
                </a:lnTo>
                <a:lnTo>
                  <a:pt x="226783" y="126899"/>
                </a:lnTo>
                <a:lnTo>
                  <a:pt x="225052" y="126899"/>
                </a:lnTo>
                <a:lnTo>
                  <a:pt x="225052" y="111885"/>
                </a:lnTo>
                <a:lnTo>
                  <a:pt x="227850" y="111885"/>
                </a:lnTo>
                <a:lnTo>
                  <a:pt x="228277" y="116984"/>
                </a:lnTo>
                <a:lnTo>
                  <a:pt x="228681" y="111885"/>
                </a:lnTo>
                <a:close/>
                <a:moveTo>
                  <a:pt x="238951" y="111885"/>
                </a:moveTo>
                <a:lnTo>
                  <a:pt x="238951" y="126899"/>
                </a:lnTo>
                <a:lnTo>
                  <a:pt x="237220" y="126899"/>
                </a:lnTo>
                <a:lnTo>
                  <a:pt x="237220" y="120495"/>
                </a:lnTo>
                <a:lnTo>
                  <a:pt x="236698" y="126899"/>
                </a:lnTo>
                <a:lnTo>
                  <a:pt x="234800" y="126899"/>
                </a:lnTo>
                <a:lnTo>
                  <a:pt x="234255" y="120495"/>
                </a:lnTo>
                <a:lnTo>
                  <a:pt x="234255" y="126899"/>
                </a:lnTo>
                <a:lnTo>
                  <a:pt x="232523" y="126899"/>
                </a:lnTo>
                <a:lnTo>
                  <a:pt x="232523" y="111885"/>
                </a:lnTo>
                <a:lnTo>
                  <a:pt x="235322" y="111885"/>
                </a:lnTo>
                <a:lnTo>
                  <a:pt x="235749" y="116984"/>
                </a:lnTo>
                <a:lnTo>
                  <a:pt x="236176" y="111885"/>
                </a:lnTo>
                <a:close/>
                <a:moveTo>
                  <a:pt x="246423" y="111885"/>
                </a:moveTo>
                <a:lnTo>
                  <a:pt x="246423" y="126899"/>
                </a:lnTo>
                <a:lnTo>
                  <a:pt x="244691" y="126899"/>
                </a:lnTo>
                <a:lnTo>
                  <a:pt x="244691" y="120495"/>
                </a:lnTo>
                <a:lnTo>
                  <a:pt x="244170" y="126899"/>
                </a:lnTo>
                <a:lnTo>
                  <a:pt x="242272" y="126899"/>
                </a:lnTo>
                <a:lnTo>
                  <a:pt x="241726" y="120495"/>
                </a:lnTo>
                <a:lnTo>
                  <a:pt x="241726" y="126899"/>
                </a:lnTo>
                <a:lnTo>
                  <a:pt x="239995" y="126899"/>
                </a:lnTo>
                <a:lnTo>
                  <a:pt x="239995" y="111885"/>
                </a:lnTo>
                <a:lnTo>
                  <a:pt x="242794" y="111885"/>
                </a:lnTo>
                <a:lnTo>
                  <a:pt x="243221" y="116984"/>
                </a:lnTo>
                <a:lnTo>
                  <a:pt x="243624" y="111885"/>
                </a:lnTo>
                <a:close/>
                <a:moveTo>
                  <a:pt x="253895" y="111885"/>
                </a:moveTo>
                <a:lnTo>
                  <a:pt x="253895" y="126899"/>
                </a:lnTo>
                <a:lnTo>
                  <a:pt x="252163" y="126899"/>
                </a:lnTo>
                <a:lnTo>
                  <a:pt x="252163" y="120495"/>
                </a:lnTo>
                <a:lnTo>
                  <a:pt x="251641" y="126899"/>
                </a:lnTo>
                <a:lnTo>
                  <a:pt x="249744" y="126899"/>
                </a:lnTo>
                <a:lnTo>
                  <a:pt x="249198" y="120495"/>
                </a:lnTo>
                <a:lnTo>
                  <a:pt x="249198" y="126899"/>
                </a:lnTo>
                <a:lnTo>
                  <a:pt x="247467" y="126899"/>
                </a:lnTo>
                <a:lnTo>
                  <a:pt x="247467" y="111885"/>
                </a:lnTo>
                <a:lnTo>
                  <a:pt x="250265" y="111885"/>
                </a:lnTo>
                <a:lnTo>
                  <a:pt x="250692" y="116984"/>
                </a:lnTo>
                <a:lnTo>
                  <a:pt x="251119" y="111885"/>
                </a:lnTo>
                <a:close/>
                <a:moveTo>
                  <a:pt x="261366" y="111885"/>
                </a:moveTo>
                <a:lnTo>
                  <a:pt x="261366" y="126899"/>
                </a:lnTo>
                <a:lnTo>
                  <a:pt x="259635" y="126899"/>
                </a:lnTo>
                <a:lnTo>
                  <a:pt x="259635" y="120495"/>
                </a:lnTo>
                <a:lnTo>
                  <a:pt x="259113" y="126899"/>
                </a:lnTo>
                <a:lnTo>
                  <a:pt x="257215" y="126899"/>
                </a:lnTo>
                <a:lnTo>
                  <a:pt x="256670" y="120495"/>
                </a:lnTo>
                <a:lnTo>
                  <a:pt x="256670" y="126899"/>
                </a:lnTo>
                <a:lnTo>
                  <a:pt x="254938" y="126899"/>
                </a:lnTo>
                <a:lnTo>
                  <a:pt x="254938" y="111885"/>
                </a:lnTo>
                <a:lnTo>
                  <a:pt x="257737" y="111885"/>
                </a:lnTo>
                <a:lnTo>
                  <a:pt x="258164" y="116984"/>
                </a:lnTo>
                <a:lnTo>
                  <a:pt x="258567" y="111885"/>
                </a:lnTo>
                <a:close/>
                <a:moveTo>
                  <a:pt x="268838" y="111861"/>
                </a:moveTo>
                <a:lnTo>
                  <a:pt x="268838" y="126899"/>
                </a:lnTo>
                <a:lnTo>
                  <a:pt x="267106" y="126899"/>
                </a:lnTo>
                <a:lnTo>
                  <a:pt x="267106" y="120495"/>
                </a:lnTo>
                <a:lnTo>
                  <a:pt x="266585" y="126899"/>
                </a:lnTo>
                <a:lnTo>
                  <a:pt x="264687" y="126899"/>
                </a:lnTo>
                <a:lnTo>
                  <a:pt x="264141" y="120495"/>
                </a:lnTo>
                <a:lnTo>
                  <a:pt x="264141" y="126899"/>
                </a:lnTo>
                <a:lnTo>
                  <a:pt x="262410" y="126899"/>
                </a:lnTo>
                <a:lnTo>
                  <a:pt x="262410" y="111861"/>
                </a:lnTo>
                <a:lnTo>
                  <a:pt x="265209" y="111861"/>
                </a:lnTo>
                <a:lnTo>
                  <a:pt x="265636" y="116984"/>
                </a:lnTo>
                <a:lnTo>
                  <a:pt x="266063" y="111861"/>
                </a:lnTo>
                <a:close/>
                <a:moveTo>
                  <a:pt x="276310" y="111861"/>
                </a:moveTo>
                <a:lnTo>
                  <a:pt x="276310" y="126899"/>
                </a:lnTo>
                <a:lnTo>
                  <a:pt x="274578" y="126899"/>
                </a:lnTo>
                <a:lnTo>
                  <a:pt x="274578" y="120495"/>
                </a:lnTo>
                <a:lnTo>
                  <a:pt x="274056" y="126899"/>
                </a:lnTo>
                <a:lnTo>
                  <a:pt x="272159" y="126899"/>
                </a:lnTo>
                <a:lnTo>
                  <a:pt x="271613" y="120495"/>
                </a:lnTo>
                <a:lnTo>
                  <a:pt x="271613" y="126899"/>
                </a:lnTo>
                <a:lnTo>
                  <a:pt x="269882" y="126899"/>
                </a:lnTo>
                <a:lnTo>
                  <a:pt x="269882" y="111861"/>
                </a:lnTo>
                <a:lnTo>
                  <a:pt x="272681" y="111861"/>
                </a:lnTo>
                <a:lnTo>
                  <a:pt x="273107" y="116984"/>
                </a:lnTo>
                <a:lnTo>
                  <a:pt x="273534" y="111861"/>
                </a:lnTo>
                <a:close/>
                <a:moveTo>
                  <a:pt x="283781" y="111861"/>
                </a:moveTo>
                <a:lnTo>
                  <a:pt x="283781" y="126899"/>
                </a:lnTo>
                <a:lnTo>
                  <a:pt x="282050" y="126899"/>
                </a:lnTo>
                <a:lnTo>
                  <a:pt x="282050" y="120471"/>
                </a:lnTo>
                <a:lnTo>
                  <a:pt x="281528" y="126899"/>
                </a:lnTo>
                <a:lnTo>
                  <a:pt x="279630" y="126899"/>
                </a:lnTo>
                <a:lnTo>
                  <a:pt x="279085" y="120471"/>
                </a:lnTo>
                <a:lnTo>
                  <a:pt x="279085" y="126899"/>
                </a:lnTo>
                <a:lnTo>
                  <a:pt x="277353" y="126899"/>
                </a:lnTo>
                <a:lnTo>
                  <a:pt x="277353" y="111861"/>
                </a:lnTo>
                <a:lnTo>
                  <a:pt x="280152" y="111861"/>
                </a:lnTo>
                <a:lnTo>
                  <a:pt x="280579" y="116984"/>
                </a:lnTo>
                <a:lnTo>
                  <a:pt x="281006" y="111861"/>
                </a:lnTo>
                <a:close/>
                <a:moveTo>
                  <a:pt x="171706" y="111908"/>
                </a:moveTo>
                <a:lnTo>
                  <a:pt x="171706" y="126923"/>
                </a:lnTo>
                <a:lnTo>
                  <a:pt x="169975" y="126923"/>
                </a:lnTo>
                <a:lnTo>
                  <a:pt x="169975" y="120519"/>
                </a:lnTo>
                <a:lnTo>
                  <a:pt x="169453" y="126923"/>
                </a:lnTo>
                <a:lnTo>
                  <a:pt x="167555" y="126923"/>
                </a:lnTo>
                <a:lnTo>
                  <a:pt x="167010" y="120519"/>
                </a:lnTo>
                <a:lnTo>
                  <a:pt x="167010" y="126923"/>
                </a:lnTo>
                <a:lnTo>
                  <a:pt x="165278" y="126923"/>
                </a:lnTo>
                <a:lnTo>
                  <a:pt x="165278" y="111908"/>
                </a:lnTo>
                <a:lnTo>
                  <a:pt x="168077" y="111908"/>
                </a:lnTo>
                <a:lnTo>
                  <a:pt x="168504" y="117008"/>
                </a:lnTo>
                <a:lnTo>
                  <a:pt x="168931" y="111908"/>
                </a:lnTo>
                <a:close/>
                <a:moveTo>
                  <a:pt x="179178" y="111908"/>
                </a:moveTo>
                <a:lnTo>
                  <a:pt x="179178" y="126923"/>
                </a:lnTo>
                <a:lnTo>
                  <a:pt x="177446" y="126923"/>
                </a:lnTo>
                <a:lnTo>
                  <a:pt x="177446" y="120519"/>
                </a:lnTo>
                <a:lnTo>
                  <a:pt x="176924" y="126923"/>
                </a:lnTo>
                <a:lnTo>
                  <a:pt x="175027" y="126923"/>
                </a:lnTo>
                <a:lnTo>
                  <a:pt x="174481" y="120519"/>
                </a:lnTo>
                <a:lnTo>
                  <a:pt x="174481" y="126923"/>
                </a:lnTo>
                <a:lnTo>
                  <a:pt x="172750" y="126923"/>
                </a:lnTo>
                <a:lnTo>
                  <a:pt x="172750" y="111908"/>
                </a:lnTo>
                <a:lnTo>
                  <a:pt x="175549" y="111908"/>
                </a:lnTo>
                <a:lnTo>
                  <a:pt x="175976" y="117008"/>
                </a:lnTo>
                <a:lnTo>
                  <a:pt x="176403" y="111908"/>
                </a:lnTo>
                <a:close/>
                <a:moveTo>
                  <a:pt x="186650" y="111908"/>
                </a:moveTo>
                <a:lnTo>
                  <a:pt x="186650" y="126923"/>
                </a:lnTo>
                <a:lnTo>
                  <a:pt x="184918" y="126923"/>
                </a:lnTo>
                <a:lnTo>
                  <a:pt x="184918" y="120519"/>
                </a:lnTo>
                <a:lnTo>
                  <a:pt x="184396" y="126923"/>
                </a:lnTo>
                <a:lnTo>
                  <a:pt x="182499" y="126923"/>
                </a:lnTo>
                <a:lnTo>
                  <a:pt x="181953" y="120519"/>
                </a:lnTo>
                <a:lnTo>
                  <a:pt x="181953" y="126923"/>
                </a:lnTo>
                <a:lnTo>
                  <a:pt x="180222" y="126923"/>
                </a:lnTo>
                <a:lnTo>
                  <a:pt x="180222" y="111908"/>
                </a:lnTo>
                <a:lnTo>
                  <a:pt x="183020" y="111908"/>
                </a:lnTo>
                <a:lnTo>
                  <a:pt x="183447" y="117008"/>
                </a:lnTo>
                <a:lnTo>
                  <a:pt x="183874" y="111908"/>
                </a:lnTo>
                <a:close/>
                <a:moveTo>
                  <a:pt x="194121" y="111908"/>
                </a:moveTo>
                <a:lnTo>
                  <a:pt x="194121" y="126923"/>
                </a:lnTo>
                <a:lnTo>
                  <a:pt x="192390" y="126923"/>
                </a:lnTo>
                <a:lnTo>
                  <a:pt x="192390" y="120519"/>
                </a:lnTo>
                <a:lnTo>
                  <a:pt x="191868" y="126923"/>
                </a:lnTo>
                <a:lnTo>
                  <a:pt x="189970" y="126923"/>
                </a:lnTo>
                <a:lnTo>
                  <a:pt x="189425" y="120519"/>
                </a:lnTo>
                <a:lnTo>
                  <a:pt x="189425" y="126923"/>
                </a:lnTo>
                <a:lnTo>
                  <a:pt x="187693" y="126923"/>
                </a:lnTo>
                <a:lnTo>
                  <a:pt x="187693" y="111908"/>
                </a:lnTo>
                <a:lnTo>
                  <a:pt x="190492" y="111908"/>
                </a:lnTo>
                <a:lnTo>
                  <a:pt x="190919" y="117008"/>
                </a:lnTo>
                <a:lnTo>
                  <a:pt x="191346" y="111908"/>
                </a:lnTo>
                <a:close/>
                <a:moveTo>
                  <a:pt x="201593" y="111908"/>
                </a:moveTo>
                <a:lnTo>
                  <a:pt x="201593" y="126923"/>
                </a:lnTo>
                <a:lnTo>
                  <a:pt x="199861" y="126923"/>
                </a:lnTo>
                <a:lnTo>
                  <a:pt x="199861" y="120519"/>
                </a:lnTo>
                <a:lnTo>
                  <a:pt x="199340" y="126923"/>
                </a:lnTo>
                <a:lnTo>
                  <a:pt x="197442" y="126923"/>
                </a:lnTo>
                <a:lnTo>
                  <a:pt x="196896" y="120519"/>
                </a:lnTo>
                <a:lnTo>
                  <a:pt x="196896" y="126923"/>
                </a:lnTo>
                <a:lnTo>
                  <a:pt x="195165" y="126923"/>
                </a:lnTo>
                <a:lnTo>
                  <a:pt x="195165" y="111908"/>
                </a:lnTo>
                <a:lnTo>
                  <a:pt x="197964" y="111908"/>
                </a:lnTo>
                <a:lnTo>
                  <a:pt x="198391" y="117008"/>
                </a:lnTo>
                <a:lnTo>
                  <a:pt x="198794" y="111908"/>
                </a:lnTo>
                <a:close/>
                <a:moveTo>
                  <a:pt x="209065" y="111885"/>
                </a:moveTo>
                <a:lnTo>
                  <a:pt x="209065" y="126923"/>
                </a:lnTo>
                <a:lnTo>
                  <a:pt x="207333" y="126923"/>
                </a:lnTo>
                <a:lnTo>
                  <a:pt x="207333" y="120519"/>
                </a:lnTo>
                <a:lnTo>
                  <a:pt x="206811" y="126923"/>
                </a:lnTo>
                <a:lnTo>
                  <a:pt x="204914" y="126923"/>
                </a:lnTo>
                <a:lnTo>
                  <a:pt x="204368" y="120519"/>
                </a:lnTo>
                <a:lnTo>
                  <a:pt x="204368" y="126923"/>
                </a:lnTo>
                <a:lnTo>
                  <a:pt x="202637" y="126923"/>
                </a:lnTo>
                <a:lnTo>
                  <a:pt x="202637" y="111885"/>
                </a:lnTo>
                <a:lnTo>
                  <a:pt x="205435" y="111885"/>
                </a:lnTo>
                <a:lnTo>
                  <a:pt x="205862" y="117008"/>
                </a:lnTo>
                <a:lnTo>
                  <a:pt x="206289" y="111885"/>
                </a:lnTo>
                <a:close/>
                <a:moveTo>
                  <a:pt x="216536" y="111885"/>
                </a:moveTo>
                <a:lnTo>
                  <a:pt x="216536" y="126923"/>
                </a:lnTo>
                <a:lnTo>
                  <a:pt x="214805" y="126923"/>
                </a:lnTo>
                <a:lnTo>
                  <a:pt x="214805" y="120519"/>
                </a:lnTo>
                <a:lnTo>
                  <a:pt x="214283" y="126923"/>
                </a:lnTo>
                <a:lnTo>
                  <a:pt x="212385" y="126923"/>
                </a:lnTo>
                <a:lnTo>
                  <a:pt x="211840" y="120519"/>
                </a:lnTo>
                <a:lnTo>
                  <a:pt x="211840" y="126923"/>
                </a:lnTo>
                <a:lnTo>
                  <a:pt x="210108" y="126923"/>
                </a:lnTo>
                <a:lnTo>
                  <a:pt x="210108" y="111885"/>
                </a:lnTo>
                <a:lnTo>
                  <a:pt x="212907" y="111885"/>
                </a:lnTo>
                <a:lnTo>
                  <a:pt x="213334" y="117008"/>
                </a:lnTo>
                <a:lnTo>
                  <a:pt x="213737" y="111885"/>
                </a:lnTo>
                <a:close/>
                <a:moveTo>
                  <a:pt x="224008" y="111885"/>
                </a:moveTo>
                <a:lnTo>
                  <a:pt x="224008" y="126923"/>
                </a:lnTo>
                <a:lnTo>
                  <a:pt x="222276" y="126923"/>
                </a:lnTo>
                <a:lnTo>
                  <a:pt x="222276" y="120495"/>
                </a:lnTo>
                <a:lnTo>
                  <a:pt x="221755" y="126923"/>
                </a:lnTo>
                <a:lnTo>
                  <a:pt x="219857" y="126923"/>
                </a:lnTo>
                <a:lnTo>
                  <a:pt x="219311" y="120495"/>
                </a:lnTo>
                <a:lnTo>
                  <a:pt x="219311" y="126923"/>
                </a:lnTo>
                <a:lnTo>
                  <a:pt x="217580" y="126923"/>
                </a:lnTo>
                <a:lnTo>
                  <a:pt x="217580" y="111885"/>
                </a:lnTo>
                <a:lnTo>
                  <a:pt x="220379" y="111885"/>
                </a:lnTo>
                <a:lnTo>
                  <a:pt x="220806" y="117008"/>
                </a:lnTo>
                <a:lnTo>
                  <a:pt x="221233" y="111885"/>
                </a:lnTo>
                <a:close/>
                <a:moveTo>
                  <a:pt x="111957" y="111932"/>
                </a:moveTo>
                <a:lnTo>
                  <a:pt x="111957" y="126947"/>
                </a:lnTo>
                <a:lnTo>
                  <a:pt x="110201" y="126947"/>
                </a:lnTo>
                <a:lnTo>
                  <a:pt x="110201" y="120542"/>
                </a:lnTo>
                <a:lnTo>
                  <a:pt x="109679" y="126947"/>
                </a:lnTo>
                <a:lnTo>
                  <a:pt x="107782" y="126947"/>
                </a:lnTo>
                <a:lnTo>
                  <a:pt x="107236" y="120542"/>
                </a:lnTo>
                <a:lnTo>
                  <a:pt x="107236" y="126947"/>
                </a:lnTo>
                <a:lnTo>
                  <a:pt x="105505" y="126947"/>
                </a:lnTo>
                <a:lnTo>
                  <a:pt x="105505" y="111932"/>
                </a:lnTo>
                <a:lnTo>
                  <a:pt x="108304" y="111932"/>
                </a:lnTo>
                <a:lnTo>
                  <a:pt x="108731" y="117032"/>
                </a:lnTo>
                <a:lnTo>
                  <a:pt x="109158" y="111932"/>
                </a:lnTo>
                <a:close/>
                <a:moveTo>
                  <a:pt x="119404" y="111932"/>
                </a:moveTo>
                <a:lnTo>
                  <a:pt x="119404" y="126947"/>
                </a:lnTo>
                <a:lnTo>
                  <a:pt x="117673" y="126947"/>
                </a:lnTo>
                <a:lnTo>
                  <a:pt x="117673" y="120542"/>
                </a:lnTo>
                <a:lnTo>
                  <a:pt x="117151" y="126947"/>
                </a:lnTo>
                <a:lnTo>
                  <a:pt x="115254" y="126947"/>
                </a:lnTo>
                <a:lnTo>
                  <a:pt x="114708" y="120542"/>
                </a:lnTo>
                <a:lnTo>
                  <a:pt x="114708" y="126947"/>
                </a:lnTo>
                <a:lnTo>
                  <a:pt x="112976" y="126947"/>
                </a:lnTo>
                <a:lnTo>
                  <a:pt x="112976" y="111932"/>
                </a:lnTo>
                <a:lnTo>
                  <a:pt x="115775" y="111932"/>
                </a:lnTo>
                <a:lnTo>
                  <a:pt x="116202" y="117032"/>
                </a:lnTo>
                <a:lnTo>
                  <a:pt x="116629" y="111932"/>
                </a:lnTo>
                <a:close/>
                <a:moveTo>
                  <a:pt x="126876" y="111932"/>
                </a:moveTo>
                <a:lnTo>
                  <a:pt x="126876" y="126947"/>
                </a:lnTo>
                <a:lnTo>
                  <a:pt x="125145" y="126947"/>
                </a:lnTo>
                <a:lnTo>
                  <a:pt x="125145" y="120542"/>
                </a:lnTo>
                <a:lnTo>
                  <a:pt x="124623" y="126947"/>
                </a:lnTo>
                <a:lnTo>
                  <a:pt x="122725" y="126947"/>
                </a:lnTo>
                <a:lnTo>
                  <a:pt x="122180" y="120542"/>
                </a:lnTo>
                <a:lnTo>
                  <a:pt x="122180" y="126947"/>
                </a:lnTo>
                <a:lnTo>
                  <a:pt x="120448" y="126947"/>
                </a:lnTo>
                <a:lnTo>
                  <a:pt x="120448" y="111932"/>
                </a:lnTo>
                <a:lnTo>
                  <a:pt x="123247" y="111932"/>
                </a:lnTo>
                <a:lnTo>
                  <a:pt x="123674" y="117032"/>
                </a:lnTo>
                <a:lnTo>
                  <a:pt x="124101" y="111932"/>
                </a:lnTo>
                <a:close/>
                <a:moveTo>
                  <a:pt x="134348" y="111932"/>
                </a:moveTo>
                <a:lnTo>
                  <a:pt x="134348" y="126947"/>
                </a:lnTo>
                <a:lnTo>
                  <a:pt x="132616" y="126947"/>
                </a:lnTo>
                <a:lnTo>
                  <a:pt x="132616" y="120542"/>
                </a:lnTo>
                <a:lnTo>
                  <a:pt x="132094" y="126947"/>
                </a:lnTo>
                <a:lnTo>
                  <a:pt x="130197" y="126947"/>
                </a:lnTo>
                <a:lnTo>
                  <a:pt x="129651" y="120542"/>
                </a:lnTo>
                <a:lnTo>
                  <a:pt x="129651" y="126947"/>
                </a:lnTo>
                <a:lnTo>
                  <a:pt x="127920" y="126947"/>
                </a:lnTo>
                <a:lnTo>
                  <a:pt x="127920" y="111932"/>
                </a:lnTo>
                <a:lnTo>
                  <a:pt x="130719" y="111932"/>
                </a:lnTo>
                <a:lnTo>
                  <a:pt x="131146" y="117032"/>
                </a:lnTo>
                <a:lnTo>
                  <a:pt x="131573" y="111932"/>
                </a:lnTo>
                <a:close/>
                <a:moveTo>
                  <a:pt x="141819" y="111932"/>
                </a:moveTo>
                <a:lnTo>
                  <a:pt x="141819" y="126947"/>
                </a:lnTo>
                <a:lnTo>
                  <a:pt x="140088" y="126947"/>
                </a:lnTo>
                <a:lnTo>
                  <a:pt x="140088" y="120542"/>
                </a:lnTo>
                <a:lnTo>
                  <a:pt x="139566" y="126947"/>
                </a:lnTo>
                <a:lnTo>
                  <a:pt x="137669" y="126947"/>
                </a:lnTo>
                <a:lnTo>
                  <a:pt x="137123" y="120542"/>
                </a:lnTo>
                <a:lnTo>
                  <a:pt x="137123" y="126947"/>
                </a:lnTo>
                <a:lnTo>
                  <a:pt x="135391" y="126947"/>
                </a:lnTo>
                <a:lnTo>
                  <a:pt x="135391" y="111932"/>
                </a:lnTo>
                <a:lnTo>
                  <a:pt x="138190" y="111932"/>
                </a:lnTo>
                <a:lnTo>
                  <a:pt x="138617" y="117032"/>
                </a:lnTo>
                <a:lnTo>
                  <a:pt x="139044" y="111932"/>
                </a:lnTo>
                <a:close/>
                <a:moveTo>
                  <a:pt x="149291" y="111908"/>
                </a:moveTo>
                <a:lnTo>
                  <a:pt x="149291" y="126947"/>
                </a:lnTo>
                <a:lnTo>
                  <a:pt x="147560" y="126947"/>
                </a:lnTo>
                <a:lnTo>
                  <a:pt x="147560" y="120542"/>
                </a:lnTo>
                <a:lnTo>
                  <a:pt x="147038" y="126947"/>
                </a:lnTo>
                <a:lnTo>
                  <a:pt x="145140" y="126947"/>
                </a:lnTo>
                <a:lnTo>
                  <a:pt x="144595" y="120542"/>
                </a:lnTo>
                <a:lnTo>
                  <a:pt x="144595" y="126947"/>
                </a:lnTo>
                <a:lnTo>
                  <a:pt x="142863" y="126947"/>
                </a:lnTo>
                <a:lnTo>
                  <a:pt x="142863" y="111908"/>
                </a:lnTo>
                <a:lnTo>
                  <a:pt x="145662" y="111908"/>
                </a:lnTo>
                <a:lnTo>
                  <a:pt x="146089" y="117032"/>
                </a:lnTo>
                <a:lnTo>
                  <a:pt x="146516" y="111908"/>
                </a:lnTo>
                <a:close/>
                <a:moveTo>
                  <a:pt x="156763" y="111908"/>
                </a:moveTo>
                <a:lnTo>
                  <a:pt x="156763" y="126947"/>
                </a:lnTo>
                <a:lnTo>
                  <a:pt x="155031" y="126947"/>
                </a:lnTo>
                <a:lnTo>
                  <a:pt x="155031" y="120542"/>
                </a:lnTo>
                <a:lnTo>
                  <a:pt x="154509" y="126947"/>
                </a:lnTo>
                <a:lnTo>
                  <a:pt x="152612" y="126947"/>
                </a:lnTo>
                <a:lnTo>
                  <a:pt x="152066" y="120542"/>
                </a:lnTo>
                <a:lnTo>
                  <a:pt x="152066" y="126947"/>
                </a:lnTo>
                <a:lnTo>
                  <a:pt x="150335" y="126947"/>
                </a:lnTo>
                <a:lnTo>
                  <a:pt x="150335" y="111908"/>
                </a:lnTo>
                <a:lnTo>
                  <a:pt x="153134" y="111908"/>
                </a:lnTo>
                <a:lnTo>
                  <a:pt x="153561" y="117032"/>
                </a:lnTo>
                <a:lnTo>
                  <a:pt x="153988" y="111908"/>
                </a:lnTo>
                <a:close/>
                <a:moveTo>
                  <a:pt x="164235" y="111908"/>
                </a:moveTo>
                <a:lnTo>
                  <a:pt x="164235" y="126947"/>
                </a:lnTo>
                <a:lnTo>
                  <a:pt x="162503" y="126947"/>
                </a:lnTo>
                <a:lnTo>
                  <a:pt x="162503" y="120519"/>
                </a:lnTo>
                <a:lnTo>
                  <a:pt x="161981" y="126947"/>
                </a:lnTo>
                <a:lnTo>
                  <a:pt x="160084" y="126947"/>
                </a:lnTo>
                <a:lnTo>
                  <a:pt x="159538" y="120519"/>
                </a:lnTo>
                <a:lnTo>
                  <a:pt x="159538" y="126947"/>
                </a:lnTo>
                <a:lnTo>
                  <a:pt x="157806" y="126947"/>
                </a:lnTo>
                <a:lnTo>
                  <a:pt x="157806" y="111908"/>
                </a:lnTo>
                <a:lnTo>
                  <a:pt x="160605" y="111908"/>
                </a:lnTo>
                <a:lnTo>
                  <a:pt x="161032" y="117032"/>
                </a:lnTo>
                <a:lnTo>
                  <a:pt x="161436" y="111908"/>
                </a:lnTo>
                <a:close/>
                <a:moveTo>
                  <a:pt x="52159" y="111956"/>
                </a:moveTo>
                <a:lnTo>
                  <a:pt x="52159" y="126970"/>
                </a:lnTo>
                <a:lnTo>
                  <a:pt x="50428" y="126970"/>
                </a:lnTo>
                <a:lnTo>
                  <a:pt x="50428" y="120566"/>
                </a:lnTo>
                <a:lnTo>
                  <a:pt x="49906" y="126970"/>
                </a:lnTo>
                <a:lnTo>
                  <a:pt x="48008" y="126970"/>
                </a:lnTo>
                <a:lnTo>
                  <a:pt x="47463" y="120566"/>
                </a:lnTo>
                <a:lnTo>
                  <a:pt x="47463" y="126970"/>
                </a:lnTo>
                <a:lnTo>
                  <a:pt x="45731" y="126970"/>
                </a:lnTo>
                <a:lnTo>
                  <a:pt x="45731" y="111956"/>
                </a:lnTo>
                <a:lnTo>
                  <a:pt x="48530" y="111956"/>
                </a:lnTo>
                <a:lnTo>
                  <a:pt x="48957" y="117056"/>
                </a:lnTo>
                <a:lnTo>
                  <a:pt x="49384" y="111956"/>
                </a:lnTo>
                <a:close/>
                <a:moveTo>
                  <a:pt x="59631" y="111956"/>
                </a:moveTo>
                <a:lnTo>
                  <a:pt x="59631" y="126970"/>
                </a:lnTo>
                <a:lnTo>
                  <a:pt x="57900" y="126970"/>
                </a:lnTo>
                <a:lnTo>
                  <a:pt x="57900" y="120566"/>
                </a:lnTo>
                <a:lnTo>
                  <a:pt x="57378" y="126970"/>
                </a:lnTo>
                <a:lnTo>
                  <a:pt x="55480" y="126970"/>
                </a:lnTo>
                <a:lnTo>
                  <a:pt x="54935" y="120566"/>
                </a:lnTo>
                <a:lnTo>
                  <a:pt x="54935" y="126970"/>
                </a:lnTo>
                <a:lnTo>
                  <a:pt x="53203" y="126970"/>
                </a:lnTo>
                <a:lnTo>
                  <a:pt x="53203" y="111956"/>
                </a:lnTo>
                <a:lnTo>
                  <a:pt x="56002" y="111956"/>
                </a:lnTo>
                <a:lnTo>
                  <a:pt x="56429" y="117056"/>
                </a:lnTo>
                <a:lnTo>
                  <a:pt x="56856" y="111956"/>
                </a:lnTo>
                <a:close/>
                <a:moveTo>
                  <a:pt x="67103" y="111956"/>
                </a:moveTo>
                <a:lnTo>
                  <a:pt x="67103" y="126970"/>
                </a:lnTo>
                <a:lnTo>
                  <a:pt x="65371" y="126970"/>
                </a:lnTo>
                <a:lnTo>
                  <a:pt x="65371" y="120566"/>
                </a:lnTo>
                <a:lnTo>
                  <a:pt x="64849" y="126970"/>
                </a:lnTo>
                <a:lnTo>
                  <a:pt x="62952" y="126970"/>
                </a:lnTo>
                <a:lnTo>
                  <a:pt x="62406" y="120566"/>
                </a:lnTo>
                <a:lnTo>
                  <a:pt x="62406" y="126970"/>
                </a:lnTo>
                <a:lnTo>
                  <a:pt x="60675" y="126970"/>
                </a:lnTo>
                <a:lnTo>
                  <a:pt x="60675" y="111956"/>
                </a:lnTo>
                <a:lnTo>
                  <a:pt x="63474" y="111956"/>
                </a:lnTo>
                <a:lnTo>
                  <a:pt x="63901" y="117056"/>
                </a:lnTo>
                <a:lnTo>
                  <a:pt x="64328" y="111956"/>
                </a:lnTo>
                <a:close/>
                <a:moveTo>
                  <a:pt x="74574" y="111956"/>
                </a:moveTo>
                <a:lnTo>
                  <a:pt x="74574" y="126970"/>
                </a:lnTo>
                <a:lnTo>
                  <a:pt x="72843" y="126970"/>
                </a:lnTo>
                <a:lnTo>
                  <a:pt x="72843" y="120566"/>
                </a:lnTo>
                <a:lnTo>
                  <a:pt x="72321" y="126970"/>
                </a:lnTo>
                <a:lnTo>
                  <a:pt x="70423" y="126970"/>
                </a:lnTo>
                <a:lnTo>
                  <a:pt x="69878" y="120566"/>
                </a:lnTo>
                <a:lnTo>
                  <a:pt x="69878" y="126970"/>
                </a:lnTo>
                <a:lnTo>
                  <a:pt x="68146" y="126970"/>
                </a:lnTo>
                <a:lnTo>
                  <a:pt x="68146" y="111956"/>
                </a:lnTo>
                <a:lnTo>
                  <a:pt x="70945" y="111956"/>
                </a:lnTo>
                <a:lnTo>
                  <a:pt x="71372" y="117056"/>
                </a:lnTo>
                <a:lnTo>
                  <a:pt x="71776" y="111956"/>
                </a:lnTo>
                <a:close/>
                <a:moveTo>
                  <a:pt x="82046" y="111956"/>
                </a:moveTo>
                <a:lnTo>
                  <a:pt x="82046" y="126970"/>
                </a:lnTo>
                <a:lnTo>
                  <a:pt x="80315" y="126970"/>
                </a:lnTo>
                <a:lnTo>
                  <a:pt x="80315" y="120566"/>
                </a:lnTo>
                <a:lnTo>
                  <a:pt x="79793" y="126970"/>
                </a:lnTo>
                <a:lnTo>
                  <a:pt x="77895" y="126970"/>
                </a:lnTo>
                <a:lnTo>
                  <a:pt x="77350" y="120566"/>
                </a:lnTo>
                <a:lnTo>
                  <a:pt x="77350" y="126970"/>
                </a:lnTo>
                <a:lnTo>
                  <a:pt x="75618" y="126970"/>
                </a:lnTo>
                <a:lnTo>
                  <a:pt x="75618" y="111956"/>
                </a:lnTo>
                <a:lnTo>
                  <a:pt x="78417" y="111956"/>
                </a:lnTo>
                <a:lnTo>
                  <a:pt x="78844" y="117056"/>
                </a:lnTo>
                <a:lnTo>
                  <a:pt x="79271" y="111956"/>
                </a:lnTo>
                <a:close/>
                <a:moveTo>
                  <a:pt x="89541" y="111932"/>
                </a:moveTo>
                <a:lnTo>
                  <a:pt x="89541" y="126970"/>
                </a:lnTo>
                <a:lnTo>
                  <a:pt x="87786" y="126970"/>
                </a:lnTo>
                <a:lnTo>
                  <a:pt x="87786" y="120566"/>
                </a:lnTo>
                <a:lnTo>
                  <a:pt x="87264" y="126970"/>
                </a:lnTo>
                <a:lnTo>
                  <a:pt x="85367" y="126970"/>
                </a:lnTo>
                <a:lnTo>
                  <a:pt x="84821" y="120566"/>
                </a:lnTo>
                <a:lnTo>
                  <a:pt x="84821" y="126970"/>
                </a:lnTo>
                <a:lnTo>
                  <a:pt x="83090" y="126970"/>
                </a:lnTo>
                <a:lnTo>
                  <a:pt x="83090" y="111932"/>
                </a:lnTo>
                <a:lnTo>
                  <a:pt x="85889" y="111932"/>
                </a:lnTo>
                <a:lnTo>
                  <a:pt x="86316" y="117056"/>
                </a:lnTo>
                <a:lnTo>
                  <a:pt x="86743" y="111932"/>
                </a:lnTo>
                <a:close/>
                <a:moveTo>
                  <a:pt x="96989" y="111932"/>
                </a:moveTo>
                <a:lnTo>
                  <a:pt x="96989" y="126970"/>
                </a:lnTo>
                <a:lnTo>
                  <a:pt x="95258" y="126970"/>
                </a:lnTo>
                <a:lnTo>
                  <a:pt x="95258" y="120566"/>
                </a:lnTo>
                <a:lnTo>
                  <a:pt x="94736" y="126970"/>
                </a:lnTo>
                <a:lnTo>
                  <a:pt x="92839" y="126970"/>
                </a:lnTo>
                <a:lnTo>
                  <a:pt x="92293" y="120566"/>
                </a:lnTo>
                <a:lnTo>
                  <a:pt x="92293" y="126970"/>
                </a:lnTo>
                <a:lnTo>
                  <a:pt x="90561" y="126970"/>
                </a:lnTo>
                <a:lnTo>
                  <a:pt x="90561" y="111932"/>
                </a:lnTo>
                <a:lnTo>
                  <a:pt x="93360" y="111932"/>
                </a:lnTo>
                <a:lnTo>
                  <a:pt x="93787" y="117056"/>
                </a:lnTo>
                <a:lnTo>
                  <a:pt x="94214" y="111932"/>
                </a:lnTo>
                <a:close/>
                <a:moveTo>
                  <a:pt x="104461" y="111932"/>
                </a:moveTo>
                <a:lnTo>
                  <a:pt x="104461" y="126970"/>
                </a:lnTo>
                <a:lnTo>
                  <a:pt x="102730" y="126970"/>
                </a:lnTo>
                <a:lnTo>
                  <a:pt x="102730" y="120542"/>
                </a:lnTo>
                <a:lnTo>
                  <a:pt x="102208" y="126970"/>
                </a:lnTo>
                <a:lnTo>
                  <a:pt x="100310" y="126970"/>
                </a:lnTo>
                <a:lnTo>
                  <a:pt x="99765" y="120542"/>
                </a:lnTo>
                <a:lnTo>
                  <a:pt x="99765" y="126970"/>
                </a:lnTo>
                <a:lnTo>
                  <a:pt x="98033" y="126970"/>
                </a:lnTo>
                <a:lnTo>
                  <a:pt x="98033" y="111932"/>
                </a:lnTo>
                <a:lnTo>
                  <a:pt x="100832" y="111932"/>
                </a:lnTo>
                <a:lnTo>
                  <a:pt x="101259" y="117056"/>
                </a:lnTo>
                <a:lnTo>
                  <a:pt x="101686" y="111932"/>
                </a:lnTo>
                <a:close/>
                <a:moveTo>
                  <a:pt x="7329" y="111980"/>
                </a:moveTo>
                <a:lnTo>
                  <a:pt x="7329" y="126994"/>
                </a:lnTo>
                <a:lnTo>
                  <a:pt x="5598" y="126994"/>
                </a:lnTo>
                <a:lnTo>
                  <a:pt x="5598" y="120590"/>
                </a:lnTo>
                <a:lnTo>
                  <a:pt x="5076" y="126994"/>
                </a:lnTo>
                <a:lnTo>
                  <a:pt x="3178" y="126994"/>
                </a:lnTo>
                <a:lnTo>
                  <a:pt x="2657" y="120590"/>
                </a:lnTo>
                <a:lnTo>
                  <a:pt x="2657" y="126994"/>
                </a:lnTo>
                <a:lnTo>
                  <a:pt x="925" y="126994"/>
                </a:lnTo>
                <a:lnTo>
                  <a:pt x="925" y="111980"/>
                </a:lnTo>
                <a:lnTo>
                  <a:pt x="3700" y="111980"/>
                </a:lnTo>
                <a:lnTo>
                  <a:pt x="4127" y="117079"/>
                </a:lnTo>
                <a:lnTo>
                  <a:pt x="4554" y="111980"/>
                </a:lnTo>
                <a:close/>
                <a:moveTo>
                  <a:pt x="14801" y="111980"/>
                </a:moveTo>
                <a:lnTo>
                  <a:pt x="14801" y="126994"/>
                </a:lnTo>
                <a:lnTo>
                  <a:pt x="13069" y="126994"/>
                </a:lnTo>
                <a:lnTo>
                  <a:pt x="13069" y="120590"/>
                </a:lnTo>
                <a:lnTo>
                  <a:pt x="12548" y="126994"/>
                </a:lnTo>
                <a:lnTo>
                  <a:pt x="10650" y="126994"/>
                </a:lnTo>
                <a:lnTo>
                  <a:pt x="10105" y="120590"/>
                </a:lnTo>
                <a:lnTo>
                  <a:pt x="10105" y="126994"/>
                </a:lnTo>
                <a:lnTo>
                  <a:pt x="8373" y="126994"/>
                </a:lnTo>
                <a:lnTo>
                  <a:pt x="8373" y="111980"/>
                </a:lnTo>
                <a:lnTo>
                  <a:pt x="11172" y="111980"/>
                </a:lnTo>
                <a:lnTo>
                  <a:pt x="11599" y="117079"/>
                </a:lnTo>
                <a:lnTo>
                  <a:pt x="12026" y="111980"/>
                </a:lnTo>
                <a:close/>
                <a:moveTo>
                  <a:pt x="22296" y="111980"/>
                </a:moveTo>
                <a:lnTo>
                  <a:pt x="22296" y="126994"/>
                </a:lnTo>
                <a:lnTo>
                  <a:pt x="20541" y="126994"/>
                </a:lnTo>
                <a:lnTo>
                  <a:pt x="20541" y="120590"/>
                </a:lnTo>
                <a:lnTo>
                  <a:pt x="20019" y="126994"/>
                </a:lnTo>
                <a:lnTo>
                  <a:pt x="18122" y="126994"/>
                </a:lnTo>
                <a:lnTo>
                  <a:pt x="17600" y="120590"/>
                </a:lnTo>
                <a:lnTo>
                  <a:pt x="17600" y="126994"/>
                </a:lnTo>
                <a:lnTo>
                  <a:pt x="15868" y="126994"/>
                </a:lnTo>
                <a:lnTo>
                  <a:pt x="15868" y="111980"/>
                </a:lnTo>
                <a:lnTo>
                  <a:pt x="18644" y="111980"/>
                </a:lnTo>
                <a:lnTo>
                  <a:pt x="19071" y="117079"/>
                </a:lnTo>
                <a:lnTo>
                  <a:pt x="19498" y="111980"/>
                </a:lnTo>
                <a:close/>
                <a:moveTo>
                  <a:pt x="29768" y="111956"/>
                </a:moveTo>
                <a:lnTo>
                  <a:pt x="29768" y="126994"/>
                </a:lnTo>
                <a:lnTo>
                  <a:pt x="28013" y="126994"/>
                </a:lnTo>
                <a:lnTo>
                  <a:pt x="28013" y="120590"/>
                </a:lnTo>
                <a:lnTo>
                  <a:pt x="27491" y="126994"/>
                </a:lnTo>
                <a:lnTo>
                  <a:pt x="25593" y="126994"/>
                </a:lnTo>
                <a:lnTo>
                  <a:pt x="25072" y="120590"/>
                </a:lnTo>
                <a:lnTo>
                  <a:pt x="25072" y="126994"/>
                </a:lnTo>
                <a:lnTo>
                  <a:pt x="23340" y="126994"/>
                </a:lnTo>
                <a:lnTo>
                  <a:pt x="23340" y="111956"/>
                </a:lnTo>
                <a:lnTo>
                  <a:pt x="26115" y="111956"/>
                </a:lnTo>
                <a:lnTo>
                  <a:pt x="26542" y="117079"/>
                </a:lnTo>
                <a:lnTo>
                  <a:pt x="26969" y="111956"/>
                </a:lnTo>
                <a:close/>
                <a:moveTo>
                  <a:pt x="37216" y="111956"/>
                </a:moveTo>
                <a:lnTo>
                  <a:pt x="37216" y="126994"/>
                </a:lnTo>
                <a:lnTo>
                  <a:pt x="35485" y="126994"/>
                </a:lnTo>
                <a:lnTo>
                  <a:pt x="35485" y="120590"/>
                </a:lnTo>
                <a:lnTo>
                  <a:pt x="34963" y="126994"/>
                </a:lnTo>
                <a:lnTo>
                  <a:pt x="33065" y="126994"/>
                </a:lnTo>
                <a:lnTo>
                  <a:pt x="32543" y="120590"/>
                </a:lnTo>
                <a:lnTo>
                  <a:pt x="32543" y="126994"/>
                </a:lnTo>
                <a:lnTo>
                  <a:pt x="30812" y="126994"/>
                </a:lnTo>
                <a:lnTo>
                  <a:pt x="30812" y="111956"/>
                </a:lnTo>
                <a:lnTo>
                  <a:pt x="33587" y="111956"/>
                </a:lnTo>
                <a:lnTo>
                  <a:pt x="34014" y="117079"/>
                </a:lnTo>
                <a:lnTo>
                  <a:pt x="34417" y="111956"/>
                </a:lnTo>
                <a:close/>
                <a:moveTo>
                  <a:pt x="44711" y="111956"/>
                </a:moveTo>
                <a:lnTo>
                  <a:pt x="44711" y="126994"/>
                </a:lnTo>
                <a:lnTo>
                  <a:pt x="42956" y="126994"/>
                </a:lnTo>
                <a:lnTo>
                  <a:pt x="42956" y="120566"/>
                </a:lnTo>
                <a:lnTo>
                  <a:pt x="42434" y="126994"/>
                </a:lnTo>
                <a:lnTo>
                  <a:pt x="40537" y="126994"/>
                </a:lnTo>
                <a:lnTo>
                  <a:pt x="39991" y="120566"/>
                </a:lnTo>
                <a:lnTo>
                  <a:pt x="39991" y="126994"/>
                </a:lnTo>
                <a:lnTo>
                  <a:pt x="38260" y="126994"/>
                </a:lnTo>
                <a:lnTo>
                  <a:pt x="38260" y="111956"/>
                </a:lnTo>
                <a:lnTo>
                  <a:pt x="41059" y="111956"/>
                </a:lnTo>
                <a:lnTo>
                  <a:pt x="41486" y="117079"/>
                </a:lnTo>
                <a:lnTo>
                  <a:pt x="41913" y="111956"/>
                </a:lnTo>
                <a:close/>
                <a:moveTo>
                  <a:pt x="253895" y="127729"/>
                </a:moveTo>
                <a:lnTo>
                  <a:pt x="253895" y="142744"/>
                </a:lnTo>
                <a:lnTo>
                  <a:pt x="252163" y="142744"/>
                </a:lnTo>
                <a:lnTo>
                  <a:pt x="252163" y="136340"/>
                </a:lnTo>
                <a:lnTo>
                  <a:pt x="251641" y="142744"/>
                </a:lnTo>
                <a:lnTo>
                  <a:pt x="249744" y="142744"/>
                </a:lnTo>
                <a:lnTo>
                  <a:pt x="249198" y="136340"/>
                </a:lnTo>
                <a:lnTo>
                  <a:pt x="249198" y="142744"/>
                </a:lnTo>
                <a:lnTo>
                  <a:pt x="247467" y="142744"/>
                </a:lnTo>
                <a:lnTo>
                  <a:pt x="247467" y="127729"/>
                </a:lnTo>
                <a:lnTo>
                  <a:pt x="250265" y="127729"/>
                </a:lnTo>
                <a:lnTo>
                  <a:pt x="250692" y="132829"/>
                </a:lnTo>
                <a:lnTo>
                  <a:pt x="251119" y="127729"/>
                </a:lnTo>
                <a:close/>
                <a:moveTo>
                  <a:pt x="261366" y="127729"/>
                </a:moveTo>
                <a:lnTo>
                  <a:pt x="261366" y="142744"/>
                </a:lnTo>
                <a:lnTo>
                  <a:pt x="259635" y="142744"/>
                </a:lnTo>
                <a:lnTo>
                  <a:pt x="259635" y="136340"/>
                </a:lnTo>
                <a:lnTo>
                  <a:pt x="259113" y="142744"/>
                </a:lnTo>
                <a:lnTo>
                  <a:pt x="257215" y="142744"/>
                </a:lnTo>
                <a:lnTo>
                  <a:pt x="256670" y="136340"/>
                </a:lnTo>
                <a:lnTo>
                  <a:pt x="256670" y="142744"/>
                </a:lnTo>
                <a:lnTo>
                  <a:pt x="254938" y="142744"/>
                </a:lnTo>
                <a:lnTo>
                  <a:pt x="254938" y="127729"/>
                </a:lnTo>
                <a:lnTo>
                  <a:pt x="257737" y="127729"/>
                </a:lnTo>
                <a:lnTo>
                  <a:pt x="258164" y="132829"/>
                </a:lnTo>
                <a:lnTo>
                  <a:pt x="258567" y="127729"/>
                </a:lnTo>
                <a:close/>
                <a:moveTo>
                  <a:pt x="268838" y="127729"/>
                </a:moveTo>
                <a:lnTo>
                  <a:pt x="268838" y="142744"/>
                </a:lnTo>
                <a:lnTo>
                  <a:pt x="267106" y="142744"/>
                </a:lnTo>
                <a:lnTo>
                  <a:pt x="267106" y="136340"/>
                </a:lnTo>
                <a:lnTo>
                  <a:pt x="266585" y="142744"/>
                </a:lnTo>
                <a:lnTo>
                  <a:pt x="264687" y="142744"/>
                </a:lnTo>
                <a:lnTo>
                  <a:pt x="264141" y="136340"/>
                </a:lnTo>
                <a:lnTo>
                  <a:pt x="264141" y="142744"/>
                </a:lnTo>
                <a:lnTo>
                  <a:pt x="262410" y="142744"/>
                </a:lnTo>
                <a:lnTo>
                  <a:pt x="262410" y="127729"/>
                </a:lnTo>
                <a:lnTo>
                  <a:pt x="265209" y="127729"/>
                </a:lnTo>
                <a:lnTo>
                  <a:pt x="265636" y="132829"/>
                </a:lnTo>
                <a:lnTo>
                  <a:pt x="266063" y="127729"/>
                </a:lnTo>
                <a:close/>
                <a:moveTo>
                  <a:pt x="276310" y="127729"/>
                </a:moveTo>
                <a:lnTo>
                  <a:pt x="276310" y="142744"/>
                </a:lnTo>
                <a:lnTo>
                  <a:pt x="274578" y="142744"/>
                </a:lnTo>
                <a:lnTo>
                  <a:pt x="274578" y="136340"/>
                </a:lnTo>
                <a:lnTo>
                  <a:pt x="274056" y="142744"/>
                </a:lnTo>
                <a:lnTo>
                  <a:pt x="272159" y="142744"/>
                </a:lnTo>
                <a:lnTo>
                  <a:pt x="271613" y="136340"/>
                </a:lnTo>
                <a:lnTo>
                  <a:pt x="271613" y="142744"/>
                </a:lnTo>
                <a:lnTo>
                  <a:pt x="269882" y="142744"/>
                </a:lnTo>
                <a:lnTo>
                  <a:pt x="269882" y="127729"/>
                </a:lnTo>
                <a:lnTo>
                  <a:pt x="272681" y="127729"/>
                </a:lnTo>
                <a:lnTo>
                  <a:pt x="273107" y="132829"/>
                </a:lnTo>
                <a:lnTo>
                  <a:pt x="273534" y="127729"/>
                </a:lnTo>
                <a:close/>
                <a:moveTo>
                  <a:pt x="283781" y="127729"/>
                </a:moveTo>
                <a:lnTo>
                  <a:pt x="283781" y="142744"/>
                </a:lnTo>
                <a:lnTo>
                  <a:pt x="282050" y="142744"/>
                </a:lnTo>
                <a:lnTo>
                  <a:pt x="282050" y="136340"/>
                </a:lnTo>
                <a:lnTo>
                  <a:pt x="281528" y="142744"/>
                </a:lnTo>
                <a:lnTo>
                  <a:pt x="279630" y="142744"/>
                </a:lnTo>
                <a:lnTo>
                  <a:pt x="279085" y="136340"/>
                </a:lnTo>
                <a:lnTo>
                  <a:pt x="279085" y="142744"/>
                </a:lnTo>
                <a:lnTo>
                  <a:pt x="277353" y="142744"/>
                </a:lnTo>
                <a:lnTo>
                  <a:pt x="277353" y="127729"/>
                </a:lnTo>
                <a:lnTo>
                  <a:pt x="280152" y="127729"/>
                </a:lnTo>
                <a:lnTo>
                  <a:pt x="280579" y="132829"/>
                </a:lnTo>
                <a:lnTo>
                  <a:pt x="281006" y="127729"/>
                </a:lnTo>
                <a:close/>
                <a:moveTo>
                  <a:pt x="194121" y="127753"/>
                </a:moveTo>
                <a:lnTo>
                  <a:pt x="194121" y="142767"/>
                </a:lnTo>
                <a:lnTo>
                  <a:pt x="192390" y="142767"/>
                </a:lnTo>
                <a:lnTo>
                  <a:pt x="192390" y="136363"/>
                </a:lnTo>
                <a:lnTo>
                  <a:pt x="191868" y="142767"/>
                </a:lnTo>
                <a:lnTo>
                  <a:pt x="189970" y="142767"/>
                </a:lnTo>
                <a:lnTo>
                  <a:pt x="189425" y="136363"/>
                </a:lnTo>
                <a:lnTo>
                  <a:pt x="189425" y="142767"/>
                </a:lnTo>
                <a:lnTo>
                  <a:pt x="187693" y="142767"/>
                </a:lnTo>
                <a:lnTo>
                  <a:pt x="187693" y="127753"/>
                </a:lnTo>
                <a:lnTo>
                  <a:pt x="190492" y="127753"/>
                </a:lnTo>
                <a:lnTo>
                  <a:pt x="190919" y="132853"/>
                </a:lnTo>
                <a:lnTo>
                  <a:pt x="191346" y="127753"/>
                </a:lnTo>
                <a:close/>
                <a:moveTo>
                  <a:pt x="201593" y="127753"/>
                </a:moveTo>
                <a:lnTo>
                  <a:pt x="201593" y="142767"/>
                </a:lnTo>
                <a:lnTo>
                  <a:pt x="199861" y="142767"/>
                </a:lnTo>
                <a:lnTo>
                  <a:pt x="199861" y="136363"/>
                </a:lnTo>
                <a:lnTo>
                  <a:pt x="199340" y="142767"/>
                </a:lnTo>
                <a:lnTo>
                  <a:pt x="197442" y="142767"/>
                </a:lnTo>
                <a:lnTo>
                  <a:pt x="196896" y="136363"/>
                </a:lnTo>
                <a:lnTo>
                  <a:pt x="196896" y="142767"/>
                </a:lnTo>
                <a:lnTo>
                  <a:pt x="195165" y="142767"/>
                </a:lnTo>
                <a:lnTo>
                  <a:pt x="195165" y="127753"/>
                </a:lnTo>
                <a:lnTo>
                  <a:pt x="197964" y="127753"/>
                </a:lnTo>
                <a:lnTo>
                  <a:pt x="198391" y="132853"/>
                </a:lnTo>
                <a:lnTo>
                  <a:pt x="198794" y="127753"/>
                </a:lnTo>
                <a:close/>
                <a:moveTo>
                  <a:pt x="209065" y="127753"/>
                </a:moveTo>
                <a:lnTo>
                  <a:pt x="209065" y="142767"/>
                </a:lnTo>
                <a:lnTo>
                  <a:pt x="207333" y="142767"/>
                </a:lnTo>
                <a:lnTo>
                  <a:pt x="207333" y="136363"/>
                </a:lnTo>
                <a:lnTo>
                  <a:pt x="206811" y="142767"/>
                </a:lnTo>
                <a:lnTo>
                  <a:pt x="204914" y="142767"/>
                </a:lnTo>
                <a:lnTo>
                  <a:pt x="204368" y="136363"/>
                </a:lnTo>
                <a:lnTo>
                  <a:pt x="204368" y="142767"/>
                </a:lnTo>
                <a:lnTo>
                  <a:pt x="202637" y="142767"/>
                </a:lnTo>
                <a:lnTo>
                  <a:pt x="202637" y="127753"/>
                </a:lnTo>
                <a:lnTo>
                  <a:pt x="205435" y="127753"/>
                </a:lnTo>
                <a:lnTo>
                  <a:pt x="205862" y="132853"/>
                </a:lnTo>
                <a:lnTo>
                  <a:pt x="206289" y="127753"/>
                </a:lnTo>
                <a:close/>
                <a:moveTo>
                  <a:pt x="216536" y="127753"/>
                </a:moveTo>
                <a:lnTo>
                  <a:pt x="216536" y="142767"/>
                </a:lnTo>
                <a:lnTo>
                  <a:pt x="214805" y="142767"/>
                </a:lnTo>
                <a:lnTo>
                  <a:pt x="214805" y="136363"/>
                </a:lnTo>
                <a:lnTo>
                  <a:pt x="214283" y="142767"/>
                </a:lnTo>
                <a:lnTo>
                  <a:pt x="212385" y="142767"/>
                </a:lnTo>
                <a:lnTo>
                  <a:pt x="211840" y="136363"/>
                </a:lnTo>
                <a:lnTo>
                  <a:pt x="211840" y="142767"/>
                </a:lnTo>
                <a:lnTo>
                  <a:pt x="210108" y="142767"/>
                </a:lnTo>
                <a:lnTo>
                  <a:pt x="210108" y="127753"/>
                </a:lnTo>
                <a:lnTo>
                  <a:pt x="212907" y="127753"/>
                </a:lnTo>
                <a:lnTo>
                  <a:pt x="213334" y="132853"/>
                </a:lnTo>
                <a:lnTo>
                  <a:pt x="213737" y="127753"/>
                </a:lnTo>
                <a:close/>
                <a:moveTo>
                  <a:pt x="224008" y="127753"/>
                </a:moveTo>
                <a:lnTo>
                  <a:pt x="224008" y="142767"/>
                </a:lnTo>
                <a:lnTo>
                  <a:pt x="222276" y="142767"/>
                </a:lnTo>
                <a:lnTo>
                  <a:pt x="222276" y="136363"/>
                </a:lnTo>
                <a:lnTo>
                  <a:pt x="221755" y="142767"/>
                </a:lnTo>
                <a:lnTo>
                  <a:pt x="219857" y="142767"/>
                </a:lnTo>
                <a:lnTo>
                  <a:pt x="219311" y="136363"/>
                </a:lnTo>
                <a:lnTo>
                  <a:pt x="219311" y="142767"/>
                </a:lnTo>
                <a:lnTo>
                  <a:pt x="217580" y="142767"/>
                </a:lnTo>
                <a:lnTo>
                  <a:pt x="217580" y="127753"/>
                </a:lnTo>
                <a:lnTo>
                  <a:pt x="220379" y="127753"/>
                </a:lnTo>
                <a:lnTo>
                  <a:pt x="220806" y="132853"/>
                </a:lnTo>
                <a:lnTo>
                  <a:pt x="221233" y="127753"/>
                </a:lnTo>
                <a:close/>
                <a:moveTo>
                  <a:pt x="231480" y="127729"/>
                </a:moveTo>
                <a:lnTo>
                  <a:pt x="231480" y="142767"/>
                </a:lnTo>
                <a:lnTo>
                  <a:pt x="229748" y="142767"/>
                </a:lnTo>
                <a:lnTo>
                  <a:pt x="229748" y="136363"/>
                </a:lnTo>
                <a:lnTo>
                  <a:pt x="229226" y="142767"/>
                </a:lnTo>
                <a:lnTo>
                  <a:pt x="227329" y="142767"/>
                </a:lnTo>
                <a:lnTo>
                  <a:pt x="226783" y="136363"/>
                </a:lnTo>
                <a:lnTo>
                  <a:pt x="226783" y="142767"/>
                </a:lnTo>
                <a:lnTo>
                  <a:pt x="225052" y="142767"/>
                </a:lnTo>
                <a:lnTo>
                  <a:pt x="225052" y="127729"/>
                </a:lnTo>
                <a:lnTo>
                  <a:pt x="227850" y="127729"/>
                </a:lnTo>
                <a:lnTo>
                  <a:pt x="228277" y="132853"/>
                </a:lnTo>
                <a:lnTo>
                  <a:pt x="228681" y="127729"/>
                </a:lnTo>
                <a:close/>
                <a:moveTo>
                  <a:pt x="238951" y="127729"/>
                </a:moveTo>
                <a:lnTo>
                  <a:pt x="238951" y="142767"/>
                </a:lnTo>
                <a:lnTo>
                  <a:pt x="237220" y="142767"/>
                </a:lnTo>
                <a:lnTo>
                  <a:pt x="237220" y="136363"/>
                </a:lnTo>
                <a:lnTo>
                  <a:pt x="236698" y="142767"/>
                </a:lnTo>
                <a:lnTo>
                  <a:pt x="234800" y="142767"/>
                </a:lnTo>
                <a:lnTo>
                  <a:pt x="234255" y="136363"/>
                </a:lnTo>
                <a:lnTo>
                  <a:pt x="234255" y="142767"/>
                </a:lnTo>
                <a:lnTo>
                  <a:pt x="232523" y="142767"/>
                </a:lnTo>
                <a:lnTo>
                  <a:pt x="232523" y="127729"/>
                </a:lnTo>
                <a:lnTo>
                  <a:pt x="235322" y="127729"/>
                </a:lnTo>
                <a:lnTo>
                  <a:pt x="235749" y="132853"/>
                </a:lnTo>
                <a:lnTo>
                  <a:pt x="236176" y="127729"/>
                </a:lnTo>
                <a:close/>
                <a:moveTo>
                  <a:pt x="246423" y="127729"/>
                </a:moveTo>
                <a:lnTo>
                  <a:pt x="246423" y="142767"/>
                </a:lnTo>
                <a:lnTo>
                  <a:pt x="244691" y="142767"/>
                </a:lnTo>
                <a:lnTo>
                  <a:pt x="244691" y="136340"/>
                </a:lnTo>
                <a:lnTo>
                  <a:pt x="244170" y="142767"/>
                </a:lnTo>
                <a:lnTo>
                  <a:pt x="242272" y="142767"/>
                </a:lnTo>
                <a:lnTo>
                  <a:pt x="241726" y="136340"/>
                </a:lnTo>
                <a:lnTo>
                  <a:pt x="241726" y="142767"/>
                </a:lnTo>
                <a:lnTo>
                  <a:pt x="239995" y="142767"/>
                </a:lnTo>
                <a:lnTo>
                  <a:pt x="239995" y="127729"/>
                </a:lnTo>
                <a:lnTo>
                  <a:pt x="242794" y="127729"/>
                </a:lnTo>
                <a:lnTo>
                  <a:pt x="243221" y="132853"/>
                </a:lnTo>
                <a:lnTo>
                  <a:pt x="243624" y="127729"/>
                </a:lnTo>
                <a:close/>
                <a:moveTo>
                  <a:pt x="134348" y="127777"/>
                </a:moveTo>
                <a:lnTo>
                  <a:pt x="134348" y="142791"/>
                </a:lnTo>
                <a:lnTo>
                  <a:pt x="132616" y="142791"/>
                </a:lnTo>
                <a:lnTo>
                  <a:pt x="132616" y="136387"/>
                </a:lnTo>
                <a:lnTo>
                  <a:pt x="132094" y="142791"/>
                </a:lnTo>
                <a:lnTo>
                  <a:pt x="130197" y="142791"/>
                </a:lnTo>
                <a:lnTo>
                  <a:pt x="129651" y="136387"/>
                </a:lnTo>
                <a:lnTo>
                  <a:pt x="129651" y="142791"/>
                </a:lnTo>
                <a:lnTo>
                  <a:pt x="127920" y="142791"/>
                </a:lnTo>
                <a:lnTo>
                  <a:pt x="127920" y="127777"/>
                </a:lnTo>
                <a:lnTo>
                  <a:pt x="130719" y="127777"/>
                </a:lnTo>
                <a:lnTo>
                  <a:pt x="131146" y="132876"/>
                </a:lnTo>
                <a:lnTo>
                  <a:pt x="131573" y="127777"/>
                </a:lnTo>
                <a:close/>
                <a:moveTo>
                  <a:pt x="141819" y="127777"/>
                </a:moveTo>
                <a:lnTo>
                  <a:pt x="141819" y="142791"/>
                </a:lnTo>
                <a:lnTo>
                  <a:pt x="140112" y="142791"/>
                </a:lnTo>
                <a:lnTo>
                  <a:pt x="140112" y="136387"/>
                </a:lnTo>
                <a:lnTo>
                  <a:pt x="139566" y="142791"/>
                </a:lnTo>
                <a:lnTo>
                  <a:pt x="137669" y="142791"/>
                </a:lnTo>
                <a:lnTo>
                  <a:pt x="137123" y="136387"/>
                </a:lnTo>
                <a:lnTo>
                  <a:pt x="137123" y="142791"/>
                </a:lnTo>
                <a:lnTo>
                  <a:pt x="135391" y="142791"/>
                </a:lnTo>
                <a:lnTo>
                  <a:pt x="135391" y="127777"/>
                </a:lnTo>
                <a:lnTo>
                  <a:pt x="138190" y="127777"/>
                </a:lnTo>
                <a:lnTo>
                  <a:pt x="138617" y="132876"/>
                </a:lnTo>
                <a:lnTo>
                  <a:pt x="139044" y="127777"/>
                </a:lnTo>
                <a:close/>
                <a:moveTo>
                  <a:pt x="149291" y="127777"/>
                </a:moveTo>
                <a:lnTo>
                  <a:pt x="149291" y="142791"/>
                </a:lnTo>
                <a:lnTo>
                  <a:pt x="147583" y="142791"/>
                </a:lnTo>
                <a:lnTo>
                  <a:pt x="147583" y="136387"/>
                </a:lnTo>
                <a:lnTo>
                  <a:pt x="147038" y="142791"/>
                </a:lnTo>
                <a:lnTo>
                  <a:pt x="145140" y="142791"/>
                </a:lnTo>
                <a:lnTo>
                  <a:pt x="144595" y="136387"/>
                </a:lnTo>
                <a:lnTo>
                  <a:pt x="144595" y="142791"/>
                </a:lnTo>
                <a:lnTo>
                  <a:pt x="142863" y="142791"/>
                </a:lnTo>
                <a:lnTo>
                  <a:pt x="142863" y="127777"/>
                </a:lnTo>
                <a:lnTo>
                  <a:pt x="145662" y="127777"/>
                </a:lnTo>
                <a:lnTo>
                  <a:pt x="146089" y="132876"/>
                </a:lnTo>
                <a:lnTo>
                  <a:pt x="146516" y="127777"/>
                </a:lnTo>
                <a:close/>
                <a:moveTo>
                  <a:pt x="156763" y="127777"/>
                </a:moveTo>
                <a:lnTo>
                  <a:pt x="156763" y="142791"/>
                </a:lnTo>
                <a:lnTo>
                  <a:pt x="155031" y="142791"/>
                </a:lnTo>
                <a:lnTo>
                  <a:pt x="155031" y="136387"/>
                </a:lnTo>
                <a:lnTo>
                  <a:pt x="154509" y="142791"/>
                </a:lnTo>
                <a:lnTo>
                  <a:pt x="152612" y="142791"/>
                </a:lnTo>
                <a:lnTo>
                  <a:pt x="152066" y="136387"/>
                </a:lnTo>
                <a:lnTo>
                  <a:pt x="152066" y="142791"/>
                </a:lnTo>
                <a:lnTo>
                  <a:pt x="150335" y="142791"/>
                </a:lnTo>
                <a:lnTo>
                  <a:pt x="150335" y="127777"/>
                </a:lnTo>
                <a:lnTo>
                  <a:pt x="153134" y="127777"/>
                </a:lnTo>
                <a:lnTo>
                  <a:pt x="153561" y="132876"/>
                </a:lnTo>
                <a:lnTo>
                  <a:pt x="153988" y="127777"/>
                </a:lnTo>
                <a:close/>
                <a:moveTo>
                  <a:pt x="164235" y="127777"/>
                </a:moveTo>
                <a:lnTo>
                  <a:pt x="164235" y="142791"/>
                </a:lnTo>
                <a:lnTo>
                  <a:pt x="162503" y="142791"/>
                </a:lnTo>
                <a:lnTo>
                  <a:pt x="162503" y="136387"/>
                </a:lnTo>
                <a:lnTo>
                  <a:pt x="161981" y="142791"/>
                </a:lnTo>
                <a:lnTo>
                  <a:pt x="160084" y="142791"/>
                </a:lnTo>
                <a:lnTo>
                  <a:pt x="159538" y="136387"/>
                </a:lnTo>
                <a:lnTo>
                  <a:pt x="159538" y="142791"/>
                </a:lnTo>
                <a:lnTo>
                  <a:pt x="157806" y="142791"/>
                </a:lnTo>
                <a:lnTo>
                  <a:pt x="157806" y="127777"/>
                </a:lnTo>
                <a:lnTo>
                  <a:pt x="160605" y="127777"/>
                </a:lnTo>
                <a:lnTo>
                  <a:pt x="161032" y="132876"/>
                </a:lnTo>
                <a:lnTo>
                  <a:pt x="161436" y="127777"/>
                </a:lnTo>
                <a:close/>
                <a:moveTo>
                  <a:pt x="171706" y="127753"/>
                </a:moveTo>
                <a:lnTo>
                  <a:pt x="171706" y="142791"/>
                </a:lnTo>
                <a:lnTo>
                  <a:pt x="169975" y="142791"/>
                </a:lnTo>
                <a:lnTo>
                  <a:pt x="169975" y="136387"/>
                </a:lnTo>
                <a:lnTo>
                  <a:pt x="169453" y="142791"/>
                </a:lnTo>
                <a:lnTo>
                  <a:pt x="167555" y="142791"/>
                </a:lnTo>
                <a:lnTo>
                  <a:pt x="167010" y="136387"/>
                </a:lnTo>
                <a:lnTo>
                  <a:pt x="167010" y="142791"/>
                </a:lnTo>
                <a:lnTo>
                  <a:pt x="165278" y="142791"/>
                </a:lnTo>
                <a:lnTo>
                  <a:pt x="165278" y="127753"/>
                </a:lnTo>
                <a:lnTo>
                  <a:pt x="168077" y="127753"/>
                </a:lnTo>
                <a:lnTo>
                  <a:pt x="168504" y="132876"/>
                </a:lnTo>
                <a:lnTo>
                  <a:pt x="168931" y="127753"/>
                </a:lnTo>
                <a:close/>
                <a:moveTo>
                  <a:pt x="179178" y="127753"/>
                </a:moveTo>
                <a:lnTo>
                  <a:pt x="179178" y="142791"/>
                </a:lnTo>
                <a:lnTo>
                  <a:pt x="177446" y="142791"/>
                </a:lnTo>
                <a:lnTo>
                  <a:pt x="177446" y="136387"/>
                </a:lnTo>
                <a:lnTo>
                  <a:pt x="176924" y="142791"/>
                </a:lnTo>
                <a:lnTo>
                  <a:pt x="175027" y="142791"/>
                </a:lnTo>
                <a:lnTo>
                  <a:pt x="174481" y="136387"/>
                </a:lnTo>
                <a:lnTo>
                  <a:pt x="174481" y="142791"/>
                </a:lnTo>
                <a:lnTo>
                  <a:pt x="172750" y="142791"/>
                </a:lnTo>
                <a:lnTo>
                  <a:pt x="172750" y="127753"/>
                </a:lnTo>
                <a:lnTo>
                  <a:pt x="175549" y="127753"/>
                </a:lnTo>
                <a:lnTo>
                  <a:pt x="175976" y="132876"/>
                </a:lnTo>
                <a:lnTo>
                  <a:pt x="176403" y="127753"/>
                </a:lnTo>
                <a:close/>
                <a:moveTo>
                  <a:pt x="186650" y="127753"/>
                </a:moveTo>
                <a:lnTo>
                  <a:pt x="186650" y="142791"/>
                </a:lnTo>
                <a:lnTo>
                  <a:pt x="184918" y="142791"/>
                </a:lnTo>
                <a:lnTo>
                  <a:pt x="184918" y="136363"/>
                </a:lnTo>
                <a:lnTo>
                  <a:pt x="184396" y="142791"/>
                </a:lnTo>
                <a:lnTo>
                  <a:pt x="182499" y="142791"/>
                </a:lnTo>
                <a:lnTo>
                  <a:pt x="181953" y="136363"/>
                </a:lnTo>
                <a:lnTo>
                  <a:pt x="181953" y="142791"/>
                </a:lnTo>
                <a:lnTo>
                  <a:pt x="180222" y="142791"/>
                </a:lnTo>
                <a:lnTo>
                  <a:pt x="180222" y="127753"/>
                </a:lnTo>
                <a:lnTo>
                  <a:pt x="183020" y="127753"/>
                </a:lnTo>
                <a:lnTo>
                  <a:pt x="183447" y="132876"/>
                </a:lnTo>
                <a:lnTo>
                  <a:pt x="183874" y="127753"/>
                </a:lnTo>
                <a:close/>
                <a:moveTo>
                  <a:pt x="74574" y="127800"/>
                </a:moveTo>
                <a:lnTo>
                  <a:pt x="74574" y="142815"/>
                </a:lnTo>
                <a:lnTo>
                  <a:pt x="72843" y="142815"/>
                </a:lnTo>
                <a:lnTo>
                  <a:pt x="72843" y="136411"/>
                </a:lnTo>
                <a:lnTo>
                  <a:pt x="72321" y="142815"/>
                </a:lnTo>
                <a:lnTo>
                  <a:pt x="70423" y="142815"/>
                </a:lnTo>
                <a:lnTo>
                  <a:pt x="69878" y="136411"/>
                </a:lnTo>
                <a:lnTo>
                  <a:pt x="69878" y="142815"/>
                </a:lnTo>
                <a:lnTo>
                  <a:pt x="68146" y="142815"/>
                </a:lnTo>
                <a:lnTo>
                  <a:pt x="68146" y="127800"/>
                </a:lnTo>
                <a:lnTo>
                  <a:pt x="70945" y="127800"/>
                </a:lnTo>
                <a:lnTo>
                  <a:pt x="71372" y="132900"/>
                </a:lnTo>
                <a:lnTo>
                  <a:pt x="71776" y="127800"/>
                </a:lnTo>
                <a:close/>
                <a:moveTo>
                  <a:pt x="82046" y="127800"/>
                </a:moveTo>
                <a:lnTo>
                  <a:pt x="82046" y="142815"/>
                </a:lnTo>
                <a:lnTo>
                  <a:pt x="80315" y="142815"/>
                </a:lnTo>
                <a:lnTo>
                  <a:pt x="80315" y="136411"/>
                </a:lnTo>
                <a:lnTo>
                  <a:pt x="79793" y="142815"/>
                </a:lnTo>
                <a:lnTo>
                  <a:pt x="77895" y="142815"/>
                </a:lnTo>
                <a:lnTo>
                  <a:pt x="77350" y="136411"/>
                </a:lnTo>
                <a:lnTo>
                  <a:pt x="77350" y="142815"/>
                </a:lnTo>
                <a:lnTo>
                  <a:pt x="75618" y="142815"/>
                </a:lnTo>
                <a:lnTo>
                  <a:pt x="75618" y="127800"/>
                </a:lnTo>
                <a:lnTo>
                  <a:pt x="78417" y="127800"/>
                </a:lnTo>
                <a:lnTo>
                  <a:pt x="78844" y="132900"/>
                </a:lnTo>
                <a:lnTo>
                  <a:pt x="79271" y="127800"/>
                </a:lnTo>
                <a:close/>
                <a:moveTo>
                  <a:pt x="89541" y="127800"/>
                </a:moveTo>
                <a:lnTo>
                  <a:pt x="89541" y="142815"/>
                </a:lnTo>
                <a:lnTo>
                  <a:pt x="87810" y="142815"/>
                </a:lnTo>
                <a:lnTo>
                  <a:pt x="87810" y="136411"/>
                </a:lnTo>
                <a:lnTo>
                  <a:pt x="87264" y="142815"/>
                </a:lnTo>
                <a:lnTo>
                  <a:pt x="85367" y="142815"/>
                </a:lnTo>
                <a:lnTo>
                  <a:pt x="84821" y="136411"/>
                </a:lnTo>
                <a:lnTo>
                  <a:pt x="84821" y="142815"/>
                </a:lnTo>
                <a:lnTo>
                  <a:pt x="83090" y="142815"/>
                </a:lnTo>
                <a:lnTo>
                  <a:pt x="83090" y="127800"/>
                </a:lnTo>
                <a:lnTo>
                  <a:pt x="85889" y="127800"/>
                </a:lnTo>
                <a:lnTo>
                  <a:pt x="86316" y="132900"/>
                </a:lnTo>
                <a:lnTo>
                  <a:pt x="86743" y="127800"/>
                </a:lnTo>
                <a:close/>
                <a:moveTo>
                  <a:pt x="96989" y="127800"/>
                </a:moveTo>
                <a:lnTo>
                  <a:pt x="96989" y="142815"/>
                </a:lnTo>
                <a:lnTo>
                  <a:pt x="95258" y="142815"/>
                </a:lnTo>
                <a:lnTo>
                  <a:pt x="95258" y="136411"/>
                </a:lnTo>
                <a:lnTo>
                  <a:pt x="94736" y="142815"/>
                </a:lnTo>
                <a:lnTo>
                  <a:pt x="92839" y="142815"/>
                </a:lnTo>
                <a:lnTo>
                  <a:pt x="92293" y="136411"/>
                </a:lnTo>
                <a:lnTo>
                  <a:pt x="92293" y="142815"/>
                </a:lnTo>
                <a:lnTo>
                  <a:pt x="90561" y="142815"/>
                </a:lnTo>
                <a:lnTo>
                  <a:pt x="90561" y="127800"/>
                </a:lnTo>
                <a:lnTo>
                  <a:pt x="93360" y="127800"/>
                </a:lnTo>
                <a:lnTo>
                  <a:pt x="93787" y="132900"/>
                </a:lnTo>
                <a:lnTo>
                  <a:pt x="94214" y="127800"/>
                </a:lnTo>
                <a:close/>
                <a:moveTo>
                  <a:pt x="104461" y="127800"/>
                </a:moveTo>
                <a:lnTo>
                  <a:pt x="104461" y="142815"/>
                </a:lnTo>
                <a:lnTo>
                  <a:pt x="102730" y="142815"/>
                </a:lnTo>
                <a:lnTo>
                  <a:pt x="102730" y="136411"/>
                </a:lnTo>
                <a:lnTo>
                  <a:pt x="102208" y="142815"/>
                </a:lnTo>
                <a:lnTo>
                  <a:pt x="100310" y="142815"/>
                </a:lnTo>
                <a:lnTo>
                  <a:pt x="99765" y="136411"/>
                </a:lnTo>
                <a:lnTo>
                  <a:pt x="99765" y="142815"/>
                </a:lnTo>
                <a:lnTo>
                  <a:pt x="98033" y="142815"/>
                </a:lnTo>
                <a:lnTo>
                  <a:pt x="98033" y="127800"/>
                </a:lnTo>
                <a:lnTo>
                  <a:pt x="100832" y="127800"/>
                </a:lnTo>
                <a:lnTo>
                  <a:pt x="101259" y="132900"/>
                </a:lnTo>
                <a:lnTo>
                  <a:pt x="101686" y="127800"/>
                </a:lnTo>
                <a:close/>
                <a:moveTo>
                  <a:pt x="111957" y="127777"/>
                </a:moveTo>
                <a:lnTo>
                  <a:pt x="111957" y="142815"/>
                </a:lnTo>
                <a:lnTo>
                  <a:pt x="110225" y="142815"/>
                </a:lnTo>
                <a:lnTo>
                  <a:pt x="110225" y="136411"/>
                </a:lnTo>
                <a:lnTo>
                  <a:pt x="109679" y="142815"/>
                </a:lnTo>
                <a:lnTo>
                  <a:pt x="107782" y="142815"/>
                </a:lnTo>
                <a:lnTo>
                  <a:pt x="107236" y="136411"/>
                </a:lnTo>
                <a:lnTo>
                  <a:pt x="107236" y="142815"/>
                </a:lnTo>
                <a:lnTo>
                  <a:pt x="105505" y="142815"/>
                </a:lnTo>
                <a:lnTo>
                  <a:pt x="105505" y="127777"/>
                </a:lnTo>
                <a:lnTo>
                  <a:pt x="108304" y="127777"/>
                </a:lnTo>
                <a:lnTo>
                  <a:pt x="108731" y="132900"/>
                </a:lnTo>
                <a:lnTo>
                  <a:pt x="109158" y="127777"/>
                </a:lnTo>
                <a:close/>
                <a:moveTo>
                  <a:pt x="119404" y="127777"/>
                </a:moveTo>
                <a:lnTo>
                  <a:pt x="119404" y="142815"/>
                </a:lnTo>
                <a:lnTo>
                  <a:pt x="117673" y="142815"/>
                </a:lnTo>
                <a:lnTo>
                  <a:pt x="117673" y="136411"/>
                </a:lnTo>
                <a:lnTo>
                  <a:pt x="117151" y="142815"/>
                </a:lnTo>
                <a:lnTo>
                  <a:pt x="115254" y="142815"/>
                </a:lnTo>
                <a:lnTo>
                  <a:pt x="114708" y="136411"/>
                </a:lnTo>
                <a:lnTo>
                  <a:pt x="114708" y="142815"/>
                </a:lnTo>
                <a:lnTo>
                  <a:pt x="112976" y="142815"/>
                </a:lnTo>
                <a:lnTo>
                  <a:pt x="112976" y="127777"/>
                </a:lnTo>
                <a:lnTo>
                  <a:pt x="115775" y="127777"/>
                </a:lnTo>
                <a:lnTo>
                  <a:pt x="116202" y="132900"/>
                </a:lnTo>
                <a:lnTo>
                  <a:pt x="116629" y="127777"/>
                </a:lnTo>
                <a:close/>
                <a:moveTo>
                  <a:pt x="126876" y="127777"/>
                </a:moveTo>
                <a:lnTo>
                  <a:pt x="126876" y="142815"/>
                </a:lnTo>
                <a:lnTo>
                  <a:pt x="125145" y="142815"/>
                </a:lnTo>
                <a:lnTo>
                  <a:pt x="125145" y="136387"/>
                </a:lnTo>
                <a:lnTo>
                  <a:pt x="124623" y="142815"/>
                </a:lnTo>
                <a:lnTo>
                  <a:pt x="122725" y="142815"/>
                </a:lnTo>
                <a:lnTo>
                  <a:pt x="122180" y="136387"/>
                </a:lnTo>
                <a:lnTo>
                  <a:pt x="122180" y="142815"/>
                </a:lnTo>
                <a:lnTo>
                  <a:pt x="120448" y="142815"/>
                </a:lnTo>
                <a:lnTo>
                  <a:pt x="120448" y="127777"/>
                </a:lnTo>
                <a:lnTo>
                  <a:pt x="123247" y="127777"/>
                </a:lnTo>
                <a:lnTo>
                  <a:pt x="123674" y="132900"/>
                </a:lnTo>
                <a:lnTo>
                  <a:pt x="124101" y="127777"/>
                </a:lnTo>
                <a:close/>
                <a:moveTo>
                  <a:pt x="22296" y="127824"/>
                </a:moveTo>
                <a:lnTo>
                  <a:pt x="22296" y="142839"/>
                </a:lnTo>
                <a:lnTo>
                  <a:pt x="20541" y="142839"/>
                </a:lnTo>
                <a:lnTo>
                  <a:pt x="20541" y="136434"/>
                </a:lnTo>
                <a:lnTo>
                  <a:pt x="20019" y="142839"/>
                </a:lnTo>
                <a:lnTo>
                  <a:pt x="18122" y="142839"/>
                </a:lnTo>
                <a:lnTo>
                  <a:pt x="17600" y="136434"/>
                </a:lnTo>
                <a:lnTo>
                  <a:pt x="17600" y="142839"/>
                </a:lnTo>
                <a:lnTo>
                  <a:pt x="15868" y="142839"/>
                </a:lnTo>
                <a:lnTo>
                  <a:pt x="15868" y="127824"/>
                </a:lnTo>
                <a:lnTo>
                  <a:pt x="18644" y="127824"/>
                </a:lnTo>
                <a:lnTo>
                  <a:pt x="19071" y="132924"/>
                </a:lnTo>
                <a:lnTo>
                  <a:pt x="19498" y="127824"/>
                </a:lnTo>
                <a:close/>
                <a:moveTo>
                  <a:pt x="29768" y="127824"/>
                </a:moveTo>
                <a:lnTo>
                  <a:pt x="29768" y="142839"/>
                </a:lnTo>
                <a:lnTo>
                  <a:pt x="28037" y="142839"/>
                </a:lnTo>
                <a:lnTo>
                  <a:pt x="28037" y="136434"/>
                </a:lnTo>
                <a:lnTo>
                  <a:pt x="27491" y="142839"/>
                </a:lnTo>
                <a:lnTo>
                  <a:pt x="25593" y="142839"/>
                </a:lnTo>
                <a:lnTo>
                  <a:pt x="25072" y="136434"/>
                </a:lnTo>
                <a:lnTo>
                  <a:pt x="25072" y="142839"/>
                </a:lnTo>
                <a:lnTo>
                  <a:pt x="23340" y="142839"/>
                </a:lnTo>
                <a:lnTo>
                  <a:pt x="23340" y="127824"/>
                </a:lnTo>
                <a:lnTo>
                  <a:pt x="26115" y="127824"/>
                </a:lnTo>
                <a:lnTo>
                  <a:pt x="26542" y="132924"/>
                </a:lnTo>
                <a:lnTo>
                  <a:pt x="26969" y="127824"/>
                </a:lnTo>
                <a:close/>
                <a:moveTo>
                  <a:pt x="37216" y="127824"/>
                </a:moveTo>
                <a:lnTo>
                  <a:pt x="37216" y="142839"/>
                </a:lnTo>
                <a:lnTo>
                  <a:pt x="35485" y="142839"/>
                </a:lnTo>
                <a:lnTo>
                  <a:pt x="35485" y="136434"/>
                </a:lnTo>
                <a:lnTo>
                  <a:pt x="34963" y="142839"/>
                </a:lnTo>
                <a:lnTo>
                  <a:pt x="33065" y="142839"/>
                </a:lnTo>
                <a:lnTo>
                  <a:pt x="32543" y="136434"/>
                </a:lnTo>
                <a:lnTo>
                  <a:pt x="32543" y="142839"/>
                </a:lnTo>
                <a:lnTo>
                  <a:pt x="30812" y="142839"/>
                </a:lnTo>
                <a:lnTo>
                  <a:pt x="30812" y="127824"/>
                </a:lnTo>
                <a:lnTo>
                  <a:pt x="33587" y="127824"/>
                </a:lnTo>
                <a:lnTo>
                  <a:pt x="34014" y="132924"/>
                </a:lnTo>
                <a:lnTo>
                  <a:pt x="34417" y="127824"/>
                </a:lnTo>
                <a:close/>
                <a:moveTo>
                  <a:pt x="44711" y="127824"/>
                </a:moveTo>
                <a:lnTo>
                  <a:pt x="44711" y="142839"/>
                </a:lnTo>
                <a:lnTo>
                  <a:pt x="42956" y="142839"/>
                </a:lnTo>
                <a:lnTo>
                  <a:pt x="42956" y="136434"/>
                </a:lnTo>
                <a:lnTo>
                  <a:pt x="42434" y="142839"/>
                </a:lnTo>
                <a:lnTo>
                  <a:pt x="40537" y="142839"/>
                </a:lnTo>
                <a:lnTo>
                  <a:pt x="39991" y="136434"/>
                </a:lnTo>
                <a:lnTo>
                  <a:pt x="39991" y="142839"/>
                </a:lnTo>
                <a:lnTo>
                  <a:pt x="38260" y="142839"/>
                </a:lnTo>
                <a:lnTo>
                  <a:pt x="38260" y="127824"/>
                </a:lnTo>
                <a:lnTo>
                  <a:pt x="41059" y="127824"/>
                </a:lnTo>
                <a:lnTo>
                  <a:pt x="41486" y="132924"/>
                </a:lnTo>
                <a:lnTo>
                  <a:pt x="41913" y="127824"/>
                </a:lnTo>
                <a:close/>
                <a:moveTo>
                  <a:pt x="52159" y="127800"/>
                </a:moveTo>
                <a:lnTo>
                  <a:pt x="52159" y="142839"/>
                </a:lnTo>
                <a:lnTo>
                  <a:pt x="50428" y="142839"/>
                </a:lnTo>
                <a:lnTo>
                  <a:pt x="50428" y="136434"/>
                </a:lnTo>
                <a:lnTo>
                  <a:pt x="49906" y="142839"/>
                </a:lnTo>
                <a:lnTo>
                  <a:pt x="48008" y="142839"/>
                </a:lnTo>
                <a:lnTo>
                  <a:pt x="47463" y="136434"/>
                </a:lnTo>
                <a:lnTo>
                  <a:pt x="47463" y="142839"/>
                </a:lnTo>
                <a:lnTo>
                  <a:pt x="45731" y="142839"/>
                </a:lnTo>
                <a:lnTo>
                  <a:pt x="45731" y="127800"/>
                </a:lnTo>
                <a:lnTo>
                  <a:pt x="48530" y="127800"/>
                </a:lnTo>
                <a:lnTo>
                  <a:pt x="48957" y="132924"/>
                </a:lnTo>
                <a:lnTo>
                  <a:pt x="49384" y="127800"/>
                </a:lnTo>
                <a:close/>
                <a:moveTo>
                  <a:pt x="59631" y="127800"/>
                </a:moveTo>
                <a:lnTo>
                  <a:pt x="59631" y="142839"/>
                </a:lnTo>
                <a:lnTo>
                  <a:pt x="57900" y="142839"/>
                </a:lnTo>
                <a:lnTo>
                  <a:pt x="57900" y="136434"/>
                </a:lnTo>
                <a:lnTo>
                  <a:pt x="57378" y="142839"/>
                </a:lnTo>
                <a:lnTo>
                  <a:pt x="55480" y="142839"/>
                </a:lnTo>
                <a:lnTo>
                  <a:pt x="54935" y="136434"/>
                </a:lnTo>
                <a:lnTo>
                  <a:pt x="54935" y="142839"/>
                </a:lnTo>
                <a:lnTo>
                  <a:pt x="53203" y="142839"/>
                </a:lnTo>
                <a:lnTo>
                  <a:pt x="53203" y="127800"/>
                </a:lnTo>
                <a:lnTo>
                  <a:pt x="56002" y="127800"/>
                </a:lnTo>
                <a:lnTo>
                  <a:pt x="56429" y="132924"/>
                </a:lnTo>
                <a:lnTo>
                  <a:pt x="56856" y="127800"/>
                </a:lnTo>
                <a:close/>
                <a:moveTo>
                  <a:pt x="67103" y="127800"/>
                </a:moveTo>
                <a:lnTo>
                  <a:pt x="67103" y="142839"/>
                </a:lnTo>
                <a:lnTo>
                  <a:pt x="65371" y="142839"/>
                </a:lnTo>
                <a:lnTo>
                  <a:pt x="65371" y="136411"/>
                </a:lnTo>
                <a:lnTo>
                  <a:pt x="64849" y="142839"/>
                </a:lnTo>
                <a:lnTo>
                  <a:pt x="62952" y="142839"/>
                </a:lnTo>
                <a:lnTo>
                  <a:pt x="62406" y="136411"/>
                </a:lnTo>
                <a:lnTo>
                  <a:pt x="62406" y="142839"/>
                </a:lnTo>
                <a:lnTo>
                  <a:pt x="60675" y="142839"/>
                </a:lnTo>
                <a:lnTo>
                  <a:pt x="60675" y="127800"/>
                </a:lnTo>
                <a:lnTo>
                  <a:pt x="63474" y="127800"/>
                </a:lnTo>
                <a:lnTo>
                  <a:pt x="63901" y="132924"/>
                </a:lnTo>
                <a:lnTo>
                  <a:pt x="64328" y="127800"/>
                </a:lnTo>
                <a:close/>
                <a:moveTo>
                  <a:pt x="7329" y="127824"/>
                </a:moveTo>
                <a:lnTo>
                  <a:pt x="7329" y="142862"/>
                </a:lnTo>
                <a:lnTo>
                  <a:pt x="5598" y="142862"/>
                </a:lnTo>
                <a:lnTo>
                  <a:pt x="5598" y="136458"/>
                </a:lnTo>
                <a:lnTo>
                  <a:pt x="5076" y="142862"/>
                </a:lnTo>
                <a:lnTo>
                  <a:pt x="3178" y="142862"/>
                </a:lnTo>
                <a:lnTo>
                  <a:pt x="2657" y="136458"/>
                </a:lnTo>
                <a:lnTo>
                  <a:pt x="2657" y="142862"/>
                </a:lnTo>
                <a:lnTo>
                  <a:pt x="925" y="142862"/>
                </a:lnTo>
                <a:lnTo>
                  <a:pt x="925" y="127824"/>
                </a:lnTo>
                <a:lnTo>
                  <a:pt x="3700" y="127824"/>
                </a:lnTo>
                <a:lnTo>
                  <a:pt x="4127" y="132948"/>
                </a:lnTo>
                <a:lnTo>
                  <a:pt x="4554" y="127824"/>
                </a:lnTo>
                <a:close/>
                <a:moveTo>
                  <a:pt x="14801" y="127824"/>
                </a:moveTo>
                <a:lnTo>
                  <a:pt x="14801" y="142862"/>
                </a:lnTo>
                <a:lnTo>
                  <a:pt x="13069" y="142862"/>
                </a:lnTo>
                <a:lnTo>
                  <a:pt x="13069" y="136434"/>
                </a:lnTo>
                <a:lnTo>
                  <a:pt x="12548" y="142862"/>
                </a:lnTo>
                <a:lnTo>
                  <a:pt x="10650" y="142862"/>
                </a:lnTo>
                <a:lnTo>
                  <a:pt x="10105" y="136434"/>
                </a:lnTo>
                <a:lnTo>
                  <a:pt x="10105" y="142862"/>
                </a:lnTo>
                <a:lnTo>
                  <a:pt x="8373" y="142862"/>
                </a:lnTo>
                <a:lnTo>
                  <a:pt x="8373" y="127824"/>
                </a:lnTo>
                <a:lnTo>
                  <a:pt x="11172" y="127824"/>
                </a:lnTo>
                <a:lnTo>
                  <a:pt x="11599" y="132948"/>
                </a:lnTo>
                <a:lnTo>
                  <a:pt x="12026" y="127824"/>
                </a:lnTo>
                <a:close/>
                <a:moveTo>
                  <a:pt x="268838" y="143574"/>
                </a:moveTo>
                <a:lnTo>
                  <a:pt x="268838" y="158588"/>
                </a:lnTo>
                <a:lnTo>
                  <a:pt x="267106" y="158588"/>
                </a:lnTo>
                <a:lnTo>
                  <a:pt x="267106" y="152184"/>
                </a:lnTo>
                <a:lnTo>
                  <a:pt x="266585" y="158588"/>
                </a:lnTo>
                <a:lnTo>
                  <a:pt x="264687" y="158588"/>
                </a:lnTo>
                <a:lnTo>
                  <a:pt x="264165" y="152184"/>
                </a:lnTo>
                <a:lnTo>
                  <a:pt x="264165" y="158588"/>
                </a:lnTo>
                <a:lnTo>
                  <a:pt x="262434" y="158588"/>
                </a:lnTo>
                <a:lnTo>
                  <a:pt x="262434" y="143574"/>
                </a:lnTo>
                <a:lnTo>
                  <a:pt x="265209" y="143574"/>
                </a:lnTo>
                <a:lnTo>
                  <a:pt x="265636" y="148674"/>
                </a:lnTo>
                <a:lnTo>
                  <a:pt x="266063" y="143574"/>
                </a:lnTo>
                <a:close/>
                <a:moveTo>
                  <a:pt x="276310" y="143574"/>
                </a:moveTo>
                <a:lnTo>
                  <a:pt x="276310" y="158588"/>
                </a:lnTo>
                <a:lnTo>
                  <a:pt x="274578" y="158588"/>
                </a:lnTo>
                <a:lnTo>
                  <a:pt x="274578" y="152184"/>
                </a:lnTo>
                <a:lnTo>
                  <a:pt x="274056" y="158588"/>
                </a:lnTo>
                <a:lnTo>
                  <a:pt x="272159" y="158588"/>
                </a:lnTo>
                <a:lnTo>
                  <a:pt x="271637" y="152184"/>
                </a:lnTo>
                <a:lnTo>
                  <a:pt x="271637" y="158588"/>
                </a:lnTo>
                <a:lnTo>
                  <a:pt x="269905" y="158588"/>
                </a:lnTo>
                <a:lnTo>
                  <a:pt x="269905" y="143574"/>
                </a:lnTo>
                <a:lnTo>
                  <a:pt x="272681" y="143574"/>
                </a:lnTo>
                <a:lnTo>
                  <a:pt x="273107" y="148674"/>
                </a:lnTo>
                <a:lnTo>
                  <a:pt x="273534" y="143574"/>
                </a:lnTo>
                <a:close/>
                <a:moveTo>
                  <a:pt x="283781" y="143574"/>
                </a:moveTo>
                <a:lnTo>
                  <a:pt x="283781" y="158588"/>
                </a:lnTo>
                <a:lnTo>
                  <a:pt x="282050" y="158588"/>
                </a:lnTo>
                <a:lnTo>
                  <a:pt x="282050" y="152184"/>
                </a:lnTo>
                <a:lnTo>
                  <a:pt x="281528" y="158588"/>
                </a:lnTo>
                <a:lnTo>
                  <a:pt x="279630" y="158588"/>
                </a:lnTo>
                <a:lnTo>
                  <a:pt x="279109" y="152184"/>
                </a:lnTo>
                <a:lnTo>
                  <a:pt x="279109" y="158588"/>
                </a:lnTo>
                <a:lnTo>
                  <a:pt x="277377" y="158588"/>
                </a:lnTo>
                <a:lnTo>
                  <a:pt x="277377" y="143574"/>
                </a:lnTo>
                <a:lnTo>
                  <a:pt x="280152" y="143574"/>
                </a:lnTo>
                <a:lnTo>
                  <a:pt x="280579" y="148674"/>
                </a:lnTo>
                <a:lnTo>
                  <a:pt x="281006" y="143574"/>
                </a:lnTo>
                <a:close/>
                <a:moveTo>
                  <a:pt x="209065" y="143598"/>
                </a:moveTo>
                <a:lnTo>
                  <a:pt x="209065" y="158612"/>
                </a:lnTo>
                <a:lnTo>
                  <a:pt x="207333" y="158612"/>
                </a:lnTo>
                <a:lnTo>
                  <a:pt x="207333" y="152208"/>
                </a:lnTo>
                <a:lnTo>
                  <a:pt x="206811" y="158612"/>
                </a:lnTo>
                <a:lnTo>
                  <a:pt x="204914" y="158612"/>
                </a:lnTo>
                <a:lnTo>
                  <a:pt x="204368" y="152208"/>
                </a:lnTo>
                <a:lnTo>
                  <a:pt x="204368" y="158612"/>
                </a:lnTo>
                <a:lnTo>
                  <a:pt x="202637" y="158612"/>
                </a:lnTo>
                <a:lnTo>
                  <a:pt x="202637" y="143598"/>
                </a:lnTo>
                <a:lnTo>
                  <a:pt x="205435" y="143598"/>
                </a:lnTo>
                <a:lnTo>
                  <a:pt x="205862" y="148697"/>
                </a:lnTo>
                <a:lnTo>
                  <a:pt x="206289" y="143598"/>
                </a:lnTo>
                <a:close/>
                <a:moveTo>
                  <a:pt x="216536" y="143598"/>
                </a:moveTo>
                <a:lnTo>
                  <a:pt x="216536" y="158612"/>
                </a:lnTo>
                <a:lnTo>
                  <a:pt x="214805" y="158612"/>
                </a:lnTo>
                <a:lnTo>
                  <a:pt x="214805" y="152208"/>
                </a:lnTo>
                <a:lnTo>
                  <a:pt x="214283" y="158612"/>
                </a:lnTo>
                <a:lnTo>
                  <a:pt x="212385" y="158612"/>
                </a:lnTo>
                <a:lnTo>
                  <a:pt x="211840" y="152208"/>
                </a:lnTo>
                <a:lnTo>
                  <a:pt x="211840" y="158612"/>
                </a:lnTo>
                <a:lnTo>
                  <a:pt x="210108" y="158612"/>
                </a:lnTo>
                <a:lnTo>
                  <a:pt x="210108" y="143598"/>
                </a:lnTo>
                <a:lnTo>
                  <a:pt x="212907" y="143598"/>
                </a:lnTo>
                <a:lnTo>
                  <a:pt x="213334" y="148697"/>
                </a:lnTo>
                <a:lnTo>
                  <a:pt x="213737" y="143598"/>
                </a:lnTo>
                <a:close/>
                <a:moveTo>
                  <a:pt x="224008" y="143598"/>
                </a:moveTo>
                <a:lnTo>
                  <a:pt x="224008" y="158612"/>
                </a:lnTo>
                <a:lnTo>
                  <a:pt x="222276" y="158612"/>
                </a:lnTo>
                <a:lnTo>
                  <a:pt x="222276" y="152208"/>
                </a:lnTo>
                <a:lnTo>
                  <a:pt x="221755" y="158612"/>
                </a:lnTo>
                <a:lnTo>
                  <a:pt x="219857" y="158612"/>
                </a:lnTo>
                <a:lnTo>
                  <a:pt x="219311" y="152208"/>
                </a:lnTo>
                <a:lnTo>
                  <a:pt x="219311" y="158612"/>
                </a:lnTo>
                <a:lnTo>
                  <a:pt x="217580" y="158612"/>
                </a:lnTo>
                <a:lnTo>
                  <a:pt x="217580" y="143598"/>
                </a:lnTo>
                <a:lnTo>
                  <a:pt x="220379" y="143598"/>
                </a:lnTo>
                <a:lnTo>
                  <a:pt x="220806" y="148697"/>
                </a:lnTo>
                <a:lnTo>
                  <a:pt x="221233" y="143598"/>
                </a:lnTo>
                <a:close/>
                <a:moveTo>
                  <a:pt x="231480" y="143598"/>
                </a:moveTo>
                <a:lnTo>
                  <a:pt x="231480" y="158612"/>
                </a:lnTo>
                <a:lnTo>
                  <a:pt x="229748" y="158612"/>
                </a:lnTo>
                <a:lnTo>
                  <a:pt x="229748" y="152208"/>
                </a:lnTo>
                <a:lnTo>
                  <a:pt x="229226" y="158612"/>
                </a:lnTo>
                <a:lnTo>
                  <a:pt x="227329" y="158612"/>
                </a:lnTo>
                <a:lnTo>
                  <a:pt x="226783" y="152208"/>
                </a:lnTo>
                <a:lnTo>
                  <a:pt x="226783" y="158612"/>
                </a:lnTo>
                <a:lnTo>
                  <a:pt x="225052" y="158612"/>
                </a:lnTo>
                <a:lnTo>
                  <a:pt x="225052" y="143598"/>
                </a:lnTo>
                <a:lnTo>
                  <a:pt x="227850" y="143598"/>
                </a:lnTo>
                <a:lnTo>
                  <a:pt x="228277" y="148697"/>
                </a:lnTo>
                <a:lnTo>
                  <a:pt x="228681" y="143598"/>
                </a:lnTo>
                <a:close/>
                <a:moveTo>
                  <a:pt x="238951" y="143598"/>
                </a:moveTo>
                <a:lnTo>
                  <a:pt x="238951" y="158612"/>
                </a:lnTo>
                <a:lnTo>
                  <a:pt x="237220" y="158612"/>
                </a:lnTo>
                <a:lnTo>
                  <a:pt x="237220" y="152208"/>
                </a:lnTo>
                <a:lnTo>
                  <a:pt x="236698" y="158612"/>
                </a:lnTo>
                <a:lnTo>
                  <a:pt x="234800" y="158612"/>
                </a:lnTo>
                <a:lnTo>
                  <a:pt x="234278" y="152208"/>
                </a:lnTo>
                <a:lnTo>
                  <a:pt x="234278" y="158612"/>
                </a:lnTo>
                <a:lnTo>
                  <a:pt x="232547" y="158612"/>
                </a:lnTo>
                <a:lnTo>
                  <a:pt x="232547" y="143598"/>
                </a:lnTo>
                <a:lnTo>
                  <a:pt x="235322" y="143598"/>
                </a:lnTo>
                <a:lnTo>
                  <a:pt x="235749" y="148697"/>
                </a:lnTo>
                <a:lnTo>
                  <a:pt x="236176" y="143598"/>
                </a:lnTo>
                <a:close/>
                <a:moveTo>
                  <a:pt x="246423" y="143574"/>
                </a:moveTo>
                <a:lnTo>
                  <a:pt x="246423" y="158612"/>
                </a:lnTo>
                <a:lnTo>
                  <a:pt x="244691" y="158612"/>
                </a:lnTo>
                <a:lnTo>
                  <a:pt x="244691" y="152208"/>
                </a:lnTo>
                <a:lnTo>
                  <a:pt x="244170" y="158612"/>
                </a:lnTo>
                <a:lnTo>
                  <a:pt x="242272" y="158612"/>
                </a:lnTo>
                <a:lnTo>
                  <a:pt x="241726" y="152208"/>
                </a:lnTo>
                <a:lnTo>
                  <a:pt x="241726" y="158612"/>
                </a:lnTo>
                <a:lnTo>
                  <a:pt x="239995" y="158612"/>
                </a:lnTo>
                <a:lnTo>
                  <a:pt x="239995" y="143574"/>
                </a:lnTo>
                <a:lnTo>
                  <a:pt x="242794" y="143574"/>
                </a:lnTo>
                <a:lnTo>
                  <a:pt x="243221" y="148697"/>
                </a:lnTo>
                <a:lnTo>
                  <a:pt x="243624" y="143574"/>
                </a:lnTo>
                <a:close/>
                <a:moveTo>
                  <a:pt x="253895" y="143574"/>
                </a:moveTo>
                <a:lnTo>
                  <a:pt x="253895" y="158612"/>
                </a:lnTo>
                <a:lnTo>
                  <a:pt x="252163" y="158612"/>
                </a:lnTo>
                <a:lnTo>
                  <a:pt x="252163" y="152208"/>
                </a:lnTo>
                <a:lnTo>
                  <a:pt x="251641" y="158612"/>
                </a:lnTo>
                <a:lnTo>
                  <a:pt x="249744" y="158612"/>
                </a:lnTo>
                <a:lnTo>
                  <a:pt x="249198" y="152208"/>
                </a:lnTo>
                <a:lnTo>
                  <a:pt x="249198" y="158612"/>
                </a:lnTo>
                <a:lnTo>
                  <a:pt x="247467" y="158612"/>
                </a:lnTo>
                <a:lnTo>
                  <a:pt x="247467" y="143574"/>
                </a:lnTo>
                <a:lnTo>
                  <a:pt x="250265" y="143574"/>
                </a:lnTo>
                <a:lnTo>
                  <a:pt x="250692" y="148697"/>
                </a:lnTo>
                <a:lnTo>
                  <a:pt x="251119" y="143574"/>
                </a:lnTo>
                <a:close/>
                <a:moveTo>
                  <a:pt x="261366" y="143574"/>
                </a:moveTo>
                <a:lnTo>
                  <a:pt x="261366" y="158612"/>
                </a:lnTo>
                <a:lnTo>
                  <a:pt x="259635" y="158612"/>
                </a:lnTo>
                <a:lnTo>
                  <a:pt x="259635" y="152184"/>
                </a:lnTo>
                <a:lnTo>
                  <a:pt x="259113" y="158612"/>
                </a:lnTo>
                <a:lnTo>
                  <a:pt x="257215" y="158612"/>
                </a:lnTo>
                <a:lnTo>
                  <a:pt x="256670" y="152184"/>
                </a:lnTo>
                <a:lnTo>
                  <a:pt x="256670" y="158612"/>
                </a:lnTo>
                <a:lnTo>
                  <a:pt x="254938" y="158612"/>
                </a:lnTo>
                <a:lnTo>
                  <a:pt x="254938" y="143574"/>
                </a:lnTo>
                <a:lnTo>
                  <a:pt x="257737" y="143574"/>
                </a:lnTo>
                <a:lnTo>
                  <a:pt x="258164" y="148697"/>
                </a:lnTo>
                <a:lnTo>
                  <a:pt x="258567" y="143574"/>
                </a:lnTo>
                <a:close/>
                <a:moveTo>
                  <a:pt x="149291" y="143621"/>
                </a:moveTo>
                <a:lnTo>
                  <a:pt x="149291" y="158636"/>
                </a:lnTo>
                <a:lnTo>
                  <a:pt x="147560" y="158636"/>
                </a:lnTo>
                <a:lnTo>
                  <a:pt x="147560" y="152232"/>
                </a:lnTo>
                <a:lnTo>
                  <a:pt x="147038" y="158636"/>
                </a:lnTo>
                <a:lnTo>
                  <a:pt x="145140" y="158636"/>
                </a:lnTo>
                <a:lnTo>
                  <a:pt x="144618" y="152232"/>
                </a:lnTo>
                <a:lnTo>
                  <a:pt x="144618" y="158636"/>
                </a:lnTo>
                <a:lnTo>
                  <a:pt x="142887" y="158636"/>
                </a:lnTo>
                <a:lnTo>
                  <a:pt x="142887" y="143621"/>
                </a:lnTo>
                <a:lnTo>
                  <a:pt x="145662" y="143621"/>
                </a:lnTo>
                <a:lnTo>
                  <a:pt x="146089" y="148721"/>
                </a:lnTo>
                <a:lnTo>
                  <a:pt x="146516" y="143621"/>
                </a:lnTo>
                <a:close/>
                <a:moveTo>
                  <a:pt x="156763" y="143621"/>
                </a:moveTo>
                <a:lnTo>
                  <a:pt x="156763" y="158636"/>
                </a:lnTo>
                <a:lnTo>
                  <a:pt x="155031" y="158636"/>
                </a:lnTo>
                <a:lnTo>
                  <a:pt x="155031" y="152232"/>
                </a:lnTo>
                <a:lnTo>
                  <a:pt x="154509" y="158636"/>
                </a:lnTo>
                <a:lnTo>
                  <a:pt x="152612" y="158636"/>
                </a:lnTo>
                <a:lnTo>
                  <a:pt x="152090" y="152232"/>
                </a:lnTo>
                <a:lnTo>
                  <a:pt x="152090" y="158636"/>
                </a:lnTo>
                <a:lnTo>
                  <a:pt x="150359" y="158636"/>
                </a:lnTo>
                <a:lnTo>
                  <a:pt x="150359" y="143621"/>
                </a:lnTo>
                <a:lnTo>
                  <a:pt x="153134" y="143621"/>
                </a:lnTo>
                <a:lnTo>
                  <a:pt x="153561" y="148721"/>
                </a:lnTo>
                <a:lnTo>
                  <a:pt x="153988" y="143621"/>
                </a:lnTo>
                <a:close/>
                <a:moveTo>
                  <a:pt x="164235" y="143621"/>
                </a:moveTo>
                <a:lnTo>
                  <a:pt x="164235" y="158636"/>
                </a:lnTo>
                <a:lnTo>
                  <a:pt x="162503" y="158636"/>
                </a:lnTo>
                <a:lnTo>
                  <a:pt x="162503" y="152232"/>
                </a:lnTo>
                <a:lnTo>
                  <a:pt x="161981" y="158636"/>
                </a:lnTo>
                <a:lnTo>
                  <a:pt x="160060" y="158636"/>
                </a:lnTo>
                <a:lnTo>
                  <a:pt x="159538" y="152232"/>
                </a:lnTo>
                <a:lnTo>
                  <a:pt x="159538" y="158636"/>
                </a:lnTo>
                <a:lnTo>
                  <a:pt x="157806" y="158636"/>
                </a:lnTo>
                <a:lnTo>
                  <a:pt x="157806" y="143621"/>
                </a:lnTo>
                <a:lnTo>
                  <a:pt x="160605" y="143621"/>
                </a:lnTo>
                <a:lnTo>
                  <a:pt x="161032" y="148721"/>
                </a:lnTo>
                <a:lnTo>
                  <a:pt x="161436" y="143621"/>
                </a:lnTo>
                <a:close/>
                <a:moveTo>
                  <a:pt x="171706" y="143621"/>
                </a:moveTo>
                <a:lnTo>
                  <a:pt x="171706" y="158636"/>
                </a:lnTo>
                <a:lnTo>
                  <a:pt x="169975" y="158636"/>
                </a:lnTo>
                <a:lnTo>
                  <a:pt x="169975" y="152232"/>
                </a:lnTo>
                <a:lnTo>
                  <a:pt x="169453" y="158636"/>
                </a:lnTo>
                <a:lnTo>
                  <a:pt x="167555" y="158636"/>
                </a:lnTo>
                <a:lnTo>
                  <a:pt x="167033" y="152232"/>
                </a:lnTo>
                <a:lnTo>
                  <a:pt x="167033" y="158636"/>
                </a:lnTo>
                <a:lnTo>
                  <a:pt x="165302" y="158636"/>
                </a:lnTo>
                <a:lnTo>
                  <a:pt x="165302" y="143621"/>
                </a:lnTo>
                <a:lnTo>
                  <a:pt x="168077" y="143621"/>
                </a:lnTo>
                <a:lnTo>
                  <a:pt x="168504" y="148721"/>
                </a:lnTo>
                <a:lnTo>
                  <a:pt x="168931" y="143621"/>
                </a:lnTo>
                <a:close/>
                <a:moveTo>
                  <a:pt x="179178" y="143621"/>
                </a:moveTo>
                <a:lnTo>
                  <a:pt x="179178" y="158636"/>
                </a:lnTo>
                <a:lnTo>
                  <a:pt x="177446" y="158636"/>
                </a:lnTo>
                <a:lnTo>
                  <a:pt x="177446" y="152232"/>
                </a:lnTo>
                <a:lnTo>
                  <a:pt x="176924" y="158636"/>
                </a:lnTo>
                <a:lnTo>
                  <a:pt x="175027" y="158636"/>
                </a:lnTo>
                <a:lnTo>
                  <a:pt x="174481" y="152232"/>
                </a:lnTo>
                <a:lnTo>
                  <a:pt x="174481" y="158636"/>
                </a:lnTo>
                <a:lnTo>
                  <a:pt x="172750" y="158636"/>
                </a:lnTo>
                <a:lnTo>
                  <a:pt x="172750" y="143621"/>
                </a:lnTo>
                <a:lnTo>
                  <a:pt x="175549" y="143621"/>
                </a:lnTo>
                <a:lnTo>
                  <a:pt x="175976" y="148721"/>
                </a:lnTo>
                <a:lnTo>
                  <a:pt x="176403" y="143621"/>
                </a:lnTo>
                <a:close/>
                <a:moveTo>
                  <a:pt x="186650" y="143598"/>
                </a:moveTo>
                <a:lnTo>
                  <a:pt x="186650" y="158636"/>
                </a:lnTo>
                <a:lnTo>
                  <a:pt x="184918" y="158636"/>
                </a:lnTo>
                <a:lnTo>
                  <a:pt x="184918" y="152232"/>
                </a:lnTo>
                <a:lnTo>
                  <a:pt x="184396" y="158636"/>
                </a:lnTo>
                <a:lnTo>
                  <a:pt x="182499" y="158636"/>
                </a:lnTo>
                <a:lnTo>
                  <a:pt x="181977" y="152232"/>
                </a:lnTo>
                <a:lnTo>
                  <a:pt x="181977" y="158636"/>
                </a:lnTo>
                <a:lnTo>
                  <a:pt x="180245" y="158636"/>
                </a:lnTo>
                <a:lnTo>
                  <a:pt x="180245" y="143598"/>
                </a:lnTo>
                <a:lnTo>
                  <a:pt x="183020" y="143598"/>
                </a:lnTo>
                <a:lnTo>
                  <a:pt x="183447" y="148721"/>
                </a:lnTo>
                <a:lnTo>
                  <a:pt x="183874" y="143598"/>
                </a:lnTo>
                <a:close/>
                <a:moveTo>
                  <a:pt x="194121" y="143598"/>
                </a:moveTo>
                <a:lnTo>
                  <a:pt x="194121" y="158636"/>
                </a:lnTo>
                <a:lnTo>
                  <a:pt x="192390" y="158636"/>
                </a:lnTo>
                <a:lnTo>
                  <a:pt x="192390" y="152232"/>
                </a:lnTo>
                <a:lnTo>
                  <a:pt x="191868" y="158636"/>
                </a:lnTo>
                <a:lnTo>
                  <a:pt x="189970" y="158636"/>
                </a:lnTo>
                <a:lnTo>
                  <a:pt x="189425" y="152232"/>
                </a:lnTo>
                <a:lnTo>
                  <a:pt x="189425" y="158636"/>
                </a:lnTo>
                <a:lnTo>
                  <a:pt x="187693" y="158636"/>
                </a:lnTo>
                <a:lnTo>
                  <a:pt x="187693" y="143598"/>
                </a:lnTo>
                <a:lnTo>
                  <a:pt x="190492" y="143598"/>
                </a:lnTo>
                <a:lnTo>
                  <a:pt x="190919" y="148721"/>
                </a:lnTo>
                <a:lnTo>
                  <a:pt x="191346" y="143598"/>
                </a:lnTo>
                <a:close/>
                <a:moveTo>
                  <a:pt x="201593" y="143598"/>
                </a:moveTo>
                <a:lnTo>
                  <a:pt x="201593" y="158636"/>
                </a:lnTo>
                <a:lnTo>
                  <a:pt x="199861" y="158636"/>
                </a:lnTo>
                <a:lnTo>
                  <a:pt x="199861" y="152208"/>
                </a:lnTo>
                <a:lnTo>
                  <a:pt x="199340" y="158636"/>
                </a:lnTo>
                <a:lnTo>
                  <a:pt x="197442" y="158636"/>
                </a:lnTo>
                <a:lnTo>
                  <a:pt x="196896" y="152208"/>
                </a:lnTo>
                <a:lnTo>
                  <a:pt x="196896" y="158636"/>
                </a:lnTo>
                <a:lnTo>
                  <a:pt x="195165" y="158636"/>
                </a:lnTo>
                <a:lnTo>
                  <a:pt x="195165" y="143598"/>
                </a:lnTo>
                <a:lnTo>
                  <a:pt x="197964" y="143598"/>
                </a:lnTo>
                <a:lnTo>
                  <a:pt x="198391" y="148721"/>
                </a:lnTo>
                <a:lnTo>
                  <a:pt x="198794" y="143598"/>
                </a:lnTo>
                <a:close/>
                <a:moveTo>
                  <a:pt x="89518" y="143645"/>
                </a:moveTo>
                <a:lnTo>
                  <a:pt x="89518" y="158660"/>
                </a:lnTo>
                <a:lnTo>
                  <a:pt x="87810" y="158660"/>
                </a:lnTo>
                <a:lnTo>
                  <a:pt x="87810" y="152255"/>
                </a:lnTo>
                <a:lnTo>
                  <a:pt x="87264" y="158660"/>
                </a:lnTo>
                <a:lnTo>
                  <a:pt x="85367" y="158660"/>
                </a:lnTo>
                <a:lnTo>
                  <a:pt x="84845" y="152255"/>
                </a:lnTo>
                <a:lnTo>
                  <a:pt x="84845" y="158660"/>
                </a:lnTo>
                <a:lnTo>
                  <a:pt x="83113" y="158660"/>
                </a:lnTo>
                <a:lnTo>
                  <a:pt x="83113" y="143645"/>
                </a:lnTo>
                <a:lnTo>
                  <a:pt x="85889" y="143645"/>
                </a:lnTo>
                <a:lnTo>
                  <a:pt x="86316" y="148745"/>
                </a:lnTo>
                <a:lnTo>
                  <a:pt x="86743" y="143645"/>
                </a:lnTo>
                <a:close/>
                <a:moveTo>
                  <a:pt x="96989" y="143645"/>
                </a:moveTo>
                <a:lnTo>
                  <a:pt x="96989" y="158660"/>
                </a:lnTo>
                <a:lnTo>
                  <a:pt x="95258" y="158660"/>
                </a:lnTo>
                <a:lnTo>
                  <a:pt x="95258" y="152255"/>
                </a:lnTo>
                <a:lnTo>
                  <a:pt x="94736" y="158660"/>
                </a:lnTo>
                <a:lnTo>
                  <a:pt x="92839" y="158660"/>
                </a:lnTo>
                <a:lnTo>
                  <a:pt x="92317" y="152255"/>
                </a:lnTo>
                <a:lnTo>
                  <a:pt x="92317" y="158660"/>
                </a:lnTo>
                <a:lnTo>
                  <a:pt x="90585" y="158660"/>
                </a:lnTo>
                <a:lnTo>
                  <a:pt x="90561" y="143645"/>
                </a:lnTo>
                <a:lnTo>
                  <a:pt x="93360" y="143645"/>
                </a:lnTo>
                <a:lnTo>
                  <a:pt x="93787" y="148745"/>
                </a:lnTo>
                <a:lnTo>
                  <a:pt x="94214" y="143645"/>
                </a:lnTo>
                <a:close/>
                <a:moveTo>
                  <a:pt x="104461" y="143645"/>
                </a:moveTo>
                <a:lnTo>
                  <a:pt x="104461" y="158660"/>
                </a:lnTo>
                <a:lnTo>
                  <a:pt x="102730" y="158660"/>
                </a:lnTo>
                <a:lnTo>
                  <a:pt x="102730" y="152255"/>
                </a:lnTo>
                <a:lnTo>
                  <a:pt x="102208" y="158660"/>
                </a:lnTo>
                <a:lnTo>
                  <a:pt x="100310" y="158660"/>
                </a:lnTo>
                <a:lnTo>
                  <a:pt x="99788" y="152255"/>
                </a:lnTo>
                <a:lnTo>
                  <a:pt x="99788" y="158660"/>
                </a:lnTo>
                <a:lnTo>
                  <a:pt x="98057" y="158660"/>
                </a:lnTo>
                <a:lnTo>
                  <a:pt x="98033" y="143645"/>
                </a:lnTo>
                <a:lnTo>
                  <a:pt x="100832" y="143645"/>
                </a:lnTo>
                <a:lnTo>
                  <a:pt x="101259" y="148745"/>
                </a:lnTo>
                <a:lnTo>
                  <a:pt x="101662" y="143645"/>
                </a:lnTo>
                <a:close/>
                <a:moveTo>
                  <a:pt x="111933" y="143645"/>
                </a:moveTo>
                <a:lnTo>
                  <a:pt x="111933" y="158660"/>
                </a:lnTo>
                <a:lnTo>
                  <a:pt x="110225" y="158660"/>
                </a:lnTo>
                <a:lnTo>
                  <a:pt x="110225" y="152255"/>
                </a:lnTo>
                <a:lnTo>
                  <a:pt x="109679" y="158660"/>
                </a:lnTo>
                <a:lnTo>
                  <a:pt x="107782" y="158660"/>
                </a:lnTo>
                <a:lnTo>
                  <a:pt x="107260" y="152255"/>
                </a:lnTo>
                <a:lnTo>
                  <a:pt x="107260" y="158660"/>
                </a:lnTo>
                <a:lnTo>
                  <a:pt x="105528" y="158660"/>
                </a:lnTo>
                <a:lnTo>
                  <a:pt x="105528" y="143645"/>
                </a:lnTo>
                <a:lnTo>
                  <a:pt x="108304" y="143645"/>
                </a:lnTo>
                <a:lnTo>
                  <a:pt x="108731" y="148745"/>
                </a:lnTo>
                <a:lnTo>
                  <a:pt x="109158" y="143645"/>
                </a:lnTo>
                <a:close/>
                <a:moveTo>
                  <a:pt x="119404" y="143645"/>
                </a:moveTo>
                <a:lnTo>
                  <a:pt x="119404" y="158660"/>
                </a:lnTo>
                <a:lnTo>
                  <a:pt x="117673" y="158660"/>
                </a:lnTo>
                <a:lnTo>
                  <a:pt x="117673" y="152255"/>
                </a:lnTo>
                <a:lnTo>
                  <a:pt x="117151" y="158660"/>
                </a:lnTo>
                <a:lnTo>
                  <a:pt x="115254" y="158660"/>
                </a:lnTo>
                <a:lnTo>
                  <a:pt x="114732" y="152255"/>
                </a:lnTo>
                <a:lnTo>
                  <a:pt x="114732" y="158660"/>
                </a:lnTo>
                <a:lnTo>
                  <a:pt x="113000" y="158660"/>
                </a:lnTo>
                <a:lnTo>
                  <a:pt x="112976" y="143645"/>
                </a:lnTo>
                <a:lnTo>
                  <a:pt x="115775" y="143645"/>
                </a:lnTo>
                <a:lnTo>
                  <a:pt x="116202" y="148745"/>
                </a:lnTo>
                <a:lnTo>
                  <a:pt x="116606" y="143645"/>
                </a:lnTo>
                <a:close/>
                <a:moveTo>
                  <a:pt x="126876" y="143621"/>
                </a:moveTo>
                <a:lnTo>
                  <a:pt x="126876" y="158660"/>
                </a:lnTo>
                <a:lnTo>
                  <a:pt x="125145" y="158660"/>
                </a:lnTo>
                <a:lnTo>
                  <a:pt x="125145" y="152255"/>
                </a:lnTo>
                <a:lnTo>
                  <a:pt x="124623" y="158660"/>
                </a:lnTo>
                <a:lnTo>
                  <a:pt x="122725" y="158660"/>
                </a:lnTo>
                <a:lnTo>
                  <a:pt x="122203" y="152255"/>
                </a:lnTo>
                <a:lnTo>
                  <a:pt x="122203" y="158660"/>
                </a:lnTo>
                <a:lnTo>
                  <a:pt x="120472" y="158660"/>
                </a:lnTo>
                <a:lnTo>
                  <a:pt x="120448" y="143621"/>
                </a:lnTo>
                <a:lnTo>
                  <a:pt x="123247" y="143621"/>
                </a:lnTo>
                <a:lnTo>
                  <a:pt x="123674" y="148745"/>
                </a:lnTo>
                <a:lnTo>
                  <a:pt x="124101" y="143621"/>
                </a:lnTo>
                <a:close/>
                <a:moveTo>
                  <a:pt x="134348" y="143621"/>
                </a:moveTo>
                <a:lnTo>
                  <a:pt x="134348" y="158660"/>
                </a:lnTo>
                <a:lnTo>
                  <a:pt x="132616" y="158660"/>
                </a:lnTo>
                <a:lnTo>
                  <a:pt x="132616" y="152255"/>
                </a:lnTo>
                <a:lnTo>
                  <a:pt x="132094" y="158660"/>
                </a:lnTo>
                <a:lnTo>
                  <a:pt x="130197" y="158660"/>
                </a:lnTo>
                <a:lnTo>
                  <a:pt x="129675" y="152255"/>
                </a:lnTo>
                <a:lnTo>
                  <a:pt x="129675" y="158660"/>
                </a:lnTo>
                <a:lnTo>
                  <a:pt x="127944" y="158660"/>
                </a:lnTo>
                <a:lnTo>
                  <a:pt x="127920" y="143621"/>
                </a:lnTo>
                <a:lnTo>
                  <a:pt x="130719" y="143621"/>
                </a:lnTo>
                <a:lnTo>
                  <a:pt x="131146" y="148745"/>
                </a:lnTo>
                <a:lnTo>
                  <a:pt x="131549" y="143621"/>
                </a:lnTo>
                <a:close/>
                <a:moveTo>
                  <a:pt x="141819" y="143621"/>
                </a:moveTo>
                <a:lnTo>
                  <a:pt x="141819" y="158660"/>
                </a:lnTo>
                <a:lnTo>
                  <a:pt x="140088" y="158660"/>
                </a:lnTo>
                <a:lnTo>
                  <a:pt x="140088" y="152232"/>
                </a:lnTo>
                <a:lnTo>
                  <a:pt x="139566" y="158660"/>
                </a:lnTo>
                <a:lnTo>
                  <a:pt x="137669" y="158660"/>
                </a:lnTo>
                <a:lnTo>
                  <a:pt x="137147" y="152232"/>
                </a:lnTo>
                <a:lnTo>
                  <a:pt x="137147" y="158660"/>
                </a:lnTo>
                <a:lnTo>
                  <a:pt x="135415" y="158660"/>
                </a:lnTo>
                <a:lnTo>
                  <a:pt x="135415" y="143621"/>
                </a:lnTo>
                <a:lnTo>
                  <a:pt x="138190" y="143621"/>
                </a:lnTo>
                <a:lnTo>
                  <a:pt x="138617" y="148745"/>
                </a:lnTo>
                <a:lnTo>
                  <a:pt x="139044" y="143621"/>
                </a:lnTo>
                <a:close/>
                <a:moveTo>
                  <a:pt x="29768" y="143669"/>
                </a:moveTo>
                <a:lnTo>
                  <a:pt x="29768" y="158683"/>
                </a:lnTo>
                <a:lnTo>
                  <a:pt x="28037" y="158683"/>
                </a:lnTo>
                <a:lnTo>
                  <a:pt x="28037" y="152279"/>
                </a:lnTo>
                <a:lnTo>
                  <a:pt x="27491" y="158683"/>
                </a:lnTo>
                <a:lnTo>
                  <a:pt x="25593" y="158683"/>
                </a:lnTo>
                <a:lnTo>
                  <a:pt x="25072" y="152279"/>
                </a:lnTo>
                <a:lnTo>
                  <a:pt x="25072" y="158683"/>
                </a:lnTo>
                <a:lnTo>
                  <a:pt x="23340" y="158683"/>
                </a:lnTo>
                <a:lnTo>
                  <a:pt x="23340" y="143669"/>
                </a:lnTo>
                <a:lnTo>
                  <a:pt x="26115" y="143669"/>
                </a:lnTo>
                <a:lnTo>
                  <a:pt x="26542" y="148769"/>
                </a:lnTo>
                <a:lnTo>
                  <a:pt x="26969" y="143669"/>
                </a:lnTo>
                <a:close/>
                <a:moveTo>
                  <a:pt x="37216" y="143669"/>
                </a:moveTo>
                <a:lnTo>
                  <a:pt x="37216" y="158683"/>
                </a:lnTo>
                <a:lnTo>
                  <a:pt x="35485" y="158683"/>
                </a:lnTo>
                <a:lnTo>
                  <a:pt x="35485" y="152279"/>
                </a:lnTo>
                <a:lnTo>
                  <a:pt x="34963" y="158683"/>
                </a:lnTo>
                <a:lnTo>
                  <a:pt x="33041" y="158683"/>
                </a:lnTo>
                <a:lnTo>
                  <a:pt x="32520" y="152279"/>
                </a:lnTo>
                <a:lnTo>
                  <a:pt x="32520" y="158683"/>
                </a:lnTo>
                <a:lnTo>
                  <a:pt x="30788" y="158683"/>
                </a:lnTo>
                <a:lnTo>
                  <a:pt x="30788" y="143669"/>
                </a:lnTo>
                <a:lnTo>
                  <a:pt x="33587" y="143669"/>
                </a:lnTo>
                <a:lnTo>
                  <a:pt x="34014" y="148769"/>
                </a:lnTo>
                <a:lnTo>
                  <a:pt x="34417" y="143669"/>
                </a:lnTo>
                <a:close/>
                <a:moveTo>
                  <a:pt x="44711" y="143669"/>
                </a:moveTo>
                <a:lnTo>
                  <a:pt x="44711" y="158683"/>
                </a:lnTo>
                <a:lnTo>
                  <a:pt x="42956" y="158683"/>
                </a:lnTo>
                <a:lnTo>
                  <a:pt x="42956" y="152279"/>
                </a:lnTo>
                <a:lnTo>
                  <a:pt x="42434" y="158683"/>
                </a:lnTo>
                <a:lnTo>
                  <a:pt x="40537" y="158683"/>
                </a:lnTo>
                <a:lnTo>
                  <a:pt x="40015" y="152279"/>
                </a:lnTo>
                <a:lnTo>
                  <a:pt x="40015" y="158683"/>
                </a:lnTo>
                <a:lnTo>
                  <a:pt x="38283" y="158683"/>
                </a:lnTo>
                <a:lnTo>
                  <a:pt x="38283" y="143669"/>
                </a:lnTo>
                <a:lnTo>
                  <a:pt x="41059" y="143669"/>
                </a:lnTo>
                <a:lnTo>
                  <a:pt x="41486" y="148769"/>
                </a:lnTo>
                <a:lnTo>
                  <a:pt x="41913" y="143669"/>
                </a:lnTo>
                <a:close/>
                <a:moveTo>
                  <a:pt x="52159" y="143669"/>
                </a:moveTo>
                <a:lnTo>
                  <a:pt x="52159" y="158683"/>
                </a:lnTo>
                <a:lnTo>
                  <a:pt x="50428" y="158683"/>
                </a:lnTo>
                <a:lnTo>
                  <a:pt x="50428" y="152279"/>
                </a:lnTo>
                <a:lnTo>
                  <a:pt x="49906" y="158683"/>
                </a:lnTo>
                <a:lnTo>
                  <a:pt x="48008" y="158683"/>
                </a:lnTo>
                <a:lnTo>
                  <a:pt x="47487" y="152279"/>
                </a:lnTo>
                <a:lnTo>
                  <a:pt x="47487" y="158683"/>
                </a:lnTo>
                <a:lnTo>
                  <a:pt x="45755" y="158683"/>
                </a:lnTo>
                <a:lnTo>
                  <a:pt x="45755" y="143669"/>
                </a:lnTo>
                <a:lnTo>
                  <a:pt x="48530" y="143669"/>
                </a:lnTo>
                <a:lnTo>
                  <a:pt x="48957" y="148769"/>
                </a:lnTo>
                <a:lnTo>
                  <a:pt x="49384" y="143669"/>
                </a:lnTo>
                <a:close/>
                <a:moveTo>
                  <a:pt x="59631" y="143669"/>
                </a:moveTo>
                <a:lnTo>
                  <a:pt x="59631" y="158683"/>
                </a:lnTo>
                <a:lnTo>
                  <a:pt x="57900" y="158683"/>
                </a:lnTo>
                <a:lnTo>
                  <a:pt x="57900" y="152279"/>
                </a:lnTo>
                <a:lnTo>
                  <a:pt x="57378" y="158683"/>
                </a:lnTo>
                <a:lnTo>
                  <a:pt x="55480" y="158683"/>
                </a:lnTo>
                <a:lnTo>
                  <a:pt x="54958" y="152279"/>
                </a:lnTo>
                <a:lnTo>
                  <a:pt x="54958" y="158683"/>
                </a:lnTo>
                <a:lnTo>
                  <a:pt x="53227" y="158683"/>
                </a:lnTo>
                <a:lnTo>
                  <a:pt x="53227" y="143669"/>
                </a:lnTo>
                <a:lnTo>
                  <a:pt x="56002" y="143669"/>
                </a:lnTo>
                <a:lnTo>
                  <a:pt x="56429" y="148769"/>
                </a:lnTo>
                <a:lnTo>
                  <a:pt x="56856" y="143669"/>
                </a:lnTo>
                <a:close/>
                <a:moveTo>
                  <a:pt x="67103" y="143645"/>
                </a:moveTo>
                <a:lnTo>
                  <a:pt x="67103" y="158683"/>
                </a:lnTo>
                <a:lnTo>
                  <a:pt x="65371" y="158683"/>
                </a:lnTo>
                <a:lnTo>
                  <a:pt x="65371" y="152279"/>
                </a:lnTo>
                <a:lnTo>
                  <a:pt x="64849" y="158683"/>
                </a:lnTo>
                <a:lnTo>
                  <a:pt x="62952" y="158683"/>
                </a:lnTo>
                <a:lnTo>
                  <a:pt x="62406" y="152279"/>
                </a:lnTo>
                <a:lnTo>
                  <a:pt x="62406" y="158683"/>
                </a:lnTo>
                <a:lnTo>
                  <a:pt x="60675" y="158683"/>
                </a:lnTo>
                <a:lnTo>
                  <a:pt x="60675" y="143645"/>
                </a:lnTo>
                <a:lnTo>
                  <a:pt x="63474" y="143645"/>
                </a:lnTo>
                <a:lnTo>
                  <a:pt x="63901" y="148769"/>
                </a:lnTo>
                <a:lnTo>
                  <a:pt x="64328" y="143645"/>
                </a:lnTo>
                <a:close/>
                <a:moveTo>
                  <a:pt x="74574" y="143645"/>
                </a:moveTo>
                <a:lnTo>
                  <a:pt x="74574" y="158683"/>
                </a:lnTo>
                <a:lnTo>
                  <a:pt x="72843" y="158683"/>
                </a:lnTo>
                <a:lnTo>
                  <a:pt x="72843" y="152279"/>
                </a:lnTo>
                <a:lnTo>
                  <a:pt x="72321" y="158683"/>
                </a:lnTo>
                <a:lnTo>
                  <a:pt x="70423" y="158683"/>
                </a:lnTo>
                <a:lnTo>
                  <a:pt x="69878" y="152279"/>
                </a:lnTo>
                <a:lnTo>
                  <a:pt x="69878" y="158683"/>
                </a:lnTo>
                <a:lnTo>
                  <a:pt x="68146" y="158683"/>
                </a:lnTo>
                <a:lnTo>
                  <a:pt x="68146" y="143645"/>
                </a:lnTo>
                <a:lnTo>
                  <a:pt x="70945" y="143645"/>
                </a:lnTo>
                <a:lnTo>
                  <a:pt x="71372" y="148769"/>
                </a:lnTo>
                <a:lnTo>
                  <a:pt x="71776" y="143645"/>
                </a:lnTo>
                <a:close/>
                <a:moveTo>
                  <a:pt x="82046" y="143645"/>
                </a:moveTo>
                <a:lnTo>
                  <a:pt x="82046" y="158683"/>
                </a:lnTo>
                <a:lnTo>
                  <a:pt x="80315" y="158683"/>
                </a:lnTo>
                <a:lnTo>
                  <a:pt x="80315" y="152255"/>
                </a:lnTo>
                <a:lnTo>
                  <a:pt x="79793" y="158683"/>
                </a:lnTo>
                <a:lnTo>
                  <a:pt x="77895" y="158683"/>
                </a:lnTo>
                <a:lnTo>
                  <a:pt x="77373" y="152255"/>
                </a:lnTo>
                <a:lnTo>
                  <a:pt x="77373" y="158683"/>
                </a:lnTo>
                <a:lnTo>
                  <a:pt x="75642" y="158683"/>
                </a:lnTo>
                <a:lnTo>
                  <a:pt x="75618" y="143645"/>
                </a:lnTo>
                <a:lnTo>
                  <a:pt x="78417" y="143645"/>
                </a:lnTo>
                <a:lnTo>
                  <a:pt x="78844" y="148769"/>
                </a:lnTo>
                <a:lnTo>
                  <a:pt x="79271" y="143645"/>
                </a:lnTo>
                <a:close/>
                <a:moveTo>
                  <a:pt x="7329" y="143693"/>
                </a:moveTo>
                <a:lnTo>
                  <a:pt x="7329" y="158707"/>
                </a:lnTo>
                <a:lnTo>
                  <a:pt x="5598" y="158707"/>
                </a:lnTo>
                <a:lnTo>
                  <a:pt x="5598" y="152303"/>
                </a:lnTo>
                <a:lnTo>
                  <a:pt x="5076" y="158707"/>
                </a:lnTo>
                <a:lnTo>
                  <a:pt x="3178" y="158707"/>
                </a:lnTo>
                <a:lnTo>
                  <a:pt x="2657" y="152303"/>
                </a:lnTo>
                <a:lnTo>
                  <a:pt x="2657" y="158707"/>
                </a:lnTo>
                <a:lnTo>
                  <a:pt x="925" y="158707"/>
                </a:lnTo>
                <a:lnTo>
                  <a:pt x="925" y="143693"/>
                </a:lnTo>
                <a:lnTo>
                  <a:pt x="3700" y="143693"/>
                </a:lnTo>
                <a:lnTo>
                  <a:pt x="4127" y="148792"/>
                </a:lnTo>
                <a:lnTo>
                  <a:pt x="4554" y="143693"/>
                </a:lnTo>
                <a:close/>
                <a:moveTo>
                  <a:pt x="14825" y="143669"/>
                </a:moveTo>
                <a:lnTo>
                  <a:pt x="14825" y="158707"/>
                </a:lnTo>
                <a:lnTo>
                  <a:pt x="13093" y="158707"/>
                </a:lnTo>
                <a:lnTo>
                  <a:pt x="13093" y="152303"/>
                </a:lnTo>
                <a:lnTo>
                  <a:pt x="12548" y="158707"/>
                </a:lnTo>
                <a:lnTo>
                  <a:pt x="10650" y="158707"/>
                </a:lnTo>
                <a:lnTo>
                  <a:pt x="10128" y="152303"/>
                </a:lnTo>
                <a:lnTo>
                  <a:pt x="10128" y="158707"/>
                </a:lnTo>
                <a:lnTo>
                  <a:pt x="8397" y="158707"/>
                </a:lnTo>
                <a:lnTo>
                  <a:pt x="8397" y="143669"/>
                </a:lnTo>
                <a:lnTo>
                  <a:pt x="11172" y="143669"/>
                </a:lnTo>
                <a:lnTo>
                  <a:pt x="11599" y="148792"/>
                </a:lnTo>
                <a:lnTo>
                  <a:pt x="12026" y="143669"/>
                </a:lnTo>
                <a:close/>
                <a:moveTo>
                  <a:pt x="22296" y="143669"/>
                </a:moveTo>
                <a:lnTo>
                  <a:pt x="22296" y="158707"/>
                </a:lnTo>
                <a:lnTo>
                  <a:pt x="20541" y="158707"/>
                </a:lnTo>
                <a:lnTo>
                  <a:pt x="20541" y="152279"/>
                </a:lnTo>
                <a:lnTo>
                  <a:pt x="20019" y="158707"/>
                </a:lnTo>
                <a:lnTo>
                  <a:pt x="18122" y="158707"/>
                </a:lnTo>
                <a:lnTo>
                  <a:pt x="17600" y="152279"/>
                </a:lnTo>
                <a:lnTo>
                  <a:pt x="17600" y="158707"/>
                </a:lnTo>
                <a:lnTo>
                  <a:pt x="15868" y="158707"/>
                </a:lnTo>
                <a:lnTo>
                  <a:pt x="15868" y="143669"/>
                </a:lnTo>
                <a:lnTo>
                  <a:pt x="18644" y="143669"/>
                </a:lnTo>
                <a:lnTo>
                  <a:pt x="19071" y="148792"/>
                </a:lnTo>
                <a:lnTo>
                  <a:pt x="19498" y="143669"/>
                </a:lnTo>
                <a:close/>
                <a:moveTo>
                  <a:pt x="0" y="0"/>
                </a:moveTo>
                <a:lnTo>
                  <a:pt x="0" y="159751"/>
                </a:lnTo>
                <a:lnTo>
                  <a:pt x="284659" y="159751"/>
                </a:lnTo>
                <a:lnTo>
                  <a:pt x="284659" y="0"/>
                </a:lnTo>
                <a:close/>
              </a:path>
            </a:pathLst>
          </a:custGeom>
          <a:gradFill>
            <a:gsLst>
              <a:gs pos="0">
                <a:schemeClr val="dk1">
                  <a:alpha val="4000"/>
                </a:schemeClr>
              </a:gs>
              <a:gs pos="100000">
                <a:srgbClr val="121212">
                  <a:alpha val="400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9" name="Google Shape;1629;p38"/>
          <p:cNvGrpSpPr/>
          <p:nvPr/>
        </p:nvGrpSpPr>
        <p:grpSpPr>
          <a:xfrm>
            <a:off x="2694180" y="3600529"/>
            <a:ext cx="1148466" cy="333102"/>
            <a:chOff x="238125" y="1804750"/>
            <a:chExt cx="7128900" cy="2067675"/>
          </a:xfrm>
        </p:grpSpPr>
        <p:sp>
          <p:nvSpPr>
            <p:cNvPr id="1630" name="Google Shape;1630;p38"/>
            <p:cNvSpPr/>
            <p:nvPr/>
          </p:nvSpPr>
          <p:spPr>
            <a:xfrm>
              <a:off x="2420050" y="2814650"/>
              <a:ext cx="646925" cy="862825"/>
            </a:xfrm>
            <a:custGeom>
              <a:avLst/>
              <a:gdLst/>
              <a:ahLst/>
              <a:cxnLst/>
              <a:rect l="l" t="t" r="r" b="b"/>
              <a:pathLst>
                <a:path w="25877" h="34513" extrusionOk="0">
                  <a:moveTo>
                    <a:pt x="1" y="1"/>
                  </a:moveTo>
                  <a:lnTo>
                    <a:pt x="1" y="20176"/>
                  </a:lnTo>
                  <a:cubicBezTo>
                    <a:pt x="1" y="29687"/>
                    <a:pt x="4267" y="34513"/>
                    <a:pt x="12694" y="34513"/>
                  </a:cubicBezTo>
                  <a:cubicBezTo>
                    <a:pt x="21156" y="34513"/>
                    <a:pt x="25876" y="29687"/>
                    <a:pt x="25876" y="20176"/>
                  </a:cubicBezTo>
                  <a:lnTo>
                    <a:pt x="25876" y="1"/>
                  </a:lnTo>
                  <a:lnTo>
                    <a:pt x="23428" y="1"/>
                  </a:lnTo>
                  <a:lnTo>
                    <a:pt x="23428" y="20176"/>
                  </a:lnTo>
                  <a:cubicBezTo>
                    <a:pt x="23428" y="28464"/>
                    <a:pt x="20002" y="32310"/>
                    <a:pt x="12694" y="32310"/>
                  </a:cubicBezTo>
                  <a:cubicBezTo>
                    <a:pt x="4232" y="32310"/>
                    <a:pt x="2448" y="25701"/>
                    <a:pt x="2448" y="20176"/>
                  </a:cubicBezTo>
                  <a:lnTo>
                    <a:pt x="2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8"/>
            <p:cNvSpPr/>
            <p:nvPr/>
          </p:nvSpPr>
          <p:spPr>
            <a:xfrm>
              <a:off x="3200700" y="3033200"/>
              <a:ext cx="485175" cy="624175"/>
            </a:xfrm>
            <a:custGeom>
              <a:avLst/>
              <a:gdLst/>
              <a:ahLst/>
              <a:cxnLst/>
              <a:rect l="l" t="t" r="r" b="b"/>
              <a:pathLst>
                <a:path w="19407" h="24967" extrusionOk="0">
                  <a:moveTo>
                    <a:pt x="10665" y="0"/>
                  </a:moveTo>
                  <a:cubicBezTo>
                    <a:pt x="6854" y="0"/>
                    <a:pt x="3567" y="2063"/>
                    <a:pt x="2168" y="5140"/>
                  </a:cubicBezTo>
                  <a:lnTo>
                    <a:pt x="2168" y="560"/>
                  </a:lnTo>
                  <a:lnTo>
                    <a:pt x="0" y="560"/>
                  </a:lnTo>
                  <a:lnTo>
                    <a:pt x="0" y="24967"/>
                  </a:lnTo>
                  <a:lnTo>
                    <a:pt x="2168" y="24967"/>
                  </a:lnTo>
                  <a:lnTo>
                    <a:pt x="2168" y="11784"/>
                  </a:lnTo>
                  <a:cubicBezTo>
                    <a:pt x="2168" y="5840"/>
                    <a:pt x="5490" y="1958"/>
                    <a:pt x="10595" y="1958"/>
                  </a:cubicBezTo>
                  <a:cubicBezTo>
                    <a:pt x="17204" y="1958"/>
                    <a:pt x="17204" y="7728"/>
                    <a:pt x="17204" y="9616"/>
                  </a:cubicBezTo>
                  <a:lnTo>
                    <a:pt x="17204" y="24967"/>
                  </a:lnTo>
                  <a:lnTo>
                    <a:pt x="19407" y="24967"/>
                  </a:lnTo>
                  <a:lnTo>
                    <a:pt x="19407" y="9931"/>
                  </a:lnTo>
                  <a:cubicBezTo>
                    <a:pt x="19407" y="7203"/>
                    <a:pt x="19407" y="0"/>
                    <a:pt x="10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8"/>
            <p:cNvSpPr/>
            <p:nvPr/>
          </p:nvSpPr>
          <p:spPr>
            <a:xfrm>
              <a:off x="3821350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1" y="1"/>
                  </a:moveTo>
                  <a:lnTo>
                    <a:pt x="1" y="24408"/>
                  </a:lnTo>
                  <a:lnTo>
                    <a:pt x="2169" y="2440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8"/>
            <p:cNvSpPr/>
            <p:nvPr/>
          </p:nvSpPr>
          <p:spPr>
            <a:xfrm>
              <a:off x="3821350" y="2860975"/>
              <a:ext cx="54225" cy="82200"/>
            </a:xfrm>
            <a:custGeom>
              <a:avLst/>
              <a:gdLst/>
              <a:ahLst/>
              <a:cxnLst/>
              <a:rect l="l" t="t" r="r" b="b"/>
              <a:pathLst>
                <a:path w="2169" h="3288" extrusionOk="0">
                  <a:moveTo>
                    <a:pt x="1" y="1"/>
                  </a:moveTo>
                  <a:lnTo>
                    <a:pt x="1" y="3288"/>
                  </a:lnTo>
                  <a:lnTo>
                    <a:pt x="2169" y="328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8"/>
            <p:cNvSpPr/>
            <p:nvPr/>
          </p:nvSpPr>
          <p:spPr>
            <a:xfrm>
              <a:off x="3941125" y="3047175"/>
              <a:ext cx="537625" cy="610200"/>
            </a:xfrm>
            <a:custGeom>
              <a:avLst/>
              <a:gdLst/>
              <a:ahLst/>
              <a:cxnLst/>
              <a:rect l="l" t="t" r="r" b="b"/>
              <a:pathLst>
                <a:path w="21505" h="24408" extrusionOk="0">
                  <a:moveTo>
                    <a:pt x="0" y="1"/>
                  </a:moveTo>
                  <a:lnTo>
                    <a:pt x="9826" y="24408"/>
                  </a:lnTo>
                  <a:lnTo>
                    <a:pt x="12308" y="24408"/>
                  </a:lnTo>
                  <a:lnTo>
                    <a:pt x="21505" y="1"/>
                  </a:lnTo>
                  <a:lnTo>
                    <a:pt x="19092" y="1"/>
                  </a:lnTo>
                  <a:cubicBezTo>
                    <a:pt x="19092" y="1"/>
                    <a:pt x="11364" y="20946"/>
                    <a:pt x="11085" y="21715"/>
                  </a:cubicBezTo>
                  <a:cubicBezTo>
                    <a:pt x="10770" y="20946"/>
                    <a:pt x="251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8"/>
            <p:cNvSpPr/>
            <p:nvPr/>
          </p:nvSpPr>
          <p:spPr>
            <a:xfrm>
              <a:off x="4505825" y="3033200"/>
              <a:ext cx="541150" cy="638175"/>
            </a:xfrm>
            <a:custGeom>
              <a:avLst/>
              <a:gdLst/>
              <a:ahLst/>
              <a:cxnLst/>
              <a:rect l="l" t="t" r="r" b="b"/>
              <a:pathLst>
                <a:path w="21646" h="25527" extrusionOk="0">
                  <a:moveTo>
                    <a:pt x="10840" y="1958"/>
                  </a:moveTo>
                  <a:cubicBezTo>
                    <a:pt x="16260" y="1958"/>
                    <a:pt x="19233" y="6609"/>
                    <a:pt x="19407" y="11260"/>
                  </a:cubicBezTo>
                  <a:lnTo>
                    <a:pt x="2274" y="11260"/>
                  </a:lnTo>
                  <a:cubicBezTo>
                    <a:pt x="2728" y="6609"/>
                    <a:pt x="5770" y="1958"/>
                    <a:pt x="10840" y="1958"/>
                  </a:cubicBezTo>
                  <a:close/>
                  <a:moveTo>
                    <a:pt x="10840" y="0"/>
                  </a:moveTo>
                  <a:cubicBezTo>
                    <a:pt x="8008" y="0"/>
                    <a:pt x="5525" y="1014"/>
                    <a:pt x="3672" y="2903"/>
                  </a:cubicBezTo>
                  <a:cubicBezTo>
                    <a:pt x="1329" y="5280"/>
                    <a:pt x="1" y="9022"/>
                    <a:pt x="36" y="13183"/>
                  </a:cubicBezTo>
                  <a:cubicBezTo>
                    <a:pt x="1" y="17029"/>
                    <a:pt x="1190" y="20351"/>
                    <a:pt x="3393" y="22589"/>
                  </a:cubicBezTo>
                  <a:cubicBezTo>
                    <a:pt x="5281" y="24512"/>
                    <a:pt x="7868" y="25526"/>
                    <a:pt x="10840" y="25526"/>
                  </a:cubicBezTo>
                  <a:cubicBezTo>
                    <a:pt x="16715" y="25526"/>
                    <a:pt x="20456" y="22379"/>
                    <a:pt x="21400" y="16679"/>
                  </a:cubicBezTo>
                  <a:lnTo>
                    <a:pt x="21470" y="16435"/>
                  </a:lnTo>
                  <a:lnTo>
                    <a:pt x="19268" y="16435"/>
                  </a:lnTo>
                  <a:lnTo>
                    <a:pt x="19233" y="16610"/>
                  </a:lnTo>
                  <a:cubicBezTo>
                    <a:pt x="18428" y="20980"/>
                    <a:pt x="15281" y="23568"/>
                    <a:pt x="10840" y="23568"/>
                  </a:cubicBezTo>
                  <a:cubicBezTo>
                    <a:pt x="8533" y="23568"/>
                    <a:pt x="6609" y="22799"/>
                    <a:pt x="5106" y="21260"/>
                  </a:cubicBezTo>
                  <a:cubicBezTo>
                    <a:pt x="3288" y="19407"/>
                    <a:pt x="2239" y="16505"/>
                    <a:pt x="2239" y="13253"/>
                  </a:cubicBezTo>
                  <a:lnTo>
                    <a:pt x="2239" y="13218"/>
                  </a:lnTo>
                  <a:lnTo>
                    <a:pt x="21610" y="13218"/>
                  </a:lnTo>
                  <a:lnTo>
                    <a:pt x="21610" y="13008"/>
                  </a:lnTo>
                  <a:cubicBezTo>
                    <a:pt x="21610" y="12693"/>
                    <a:pt x="21645" y="12414"/>
                    <a:pt x="21645" y="12099"/>
                  </a:cubicBezTo>
                  <a:cubicBezTo>
                    <a:pt x="21645" y="8357"/>
                    <a:pt x="20526" y="5140"/>
                    <a:pt x="18463" y="3007"/>
                  </a:cubicBezTo>
                  <a:cubicBezTo>
                    <a:pt x="16575" y="1014"/>
                    <a:pt x="14022" y="0"/>
                    <a:pt x="10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8"/>
            <p:cNvSpPr/>
            <p:nvPr/>
          </p:nvSpPr>
          <p:spPr>
            <a:xfrm>
              <a:off x="5143975" y="3043450"/>
              <a:ext cx="288500" cy="613925"/>
            </a:xfrm>
            <a:custGeom>
              <a:avLst/>
              <a:gdLst/>
              <a:ahLst/>
              <a:cxnLst/>
              <a:rect l="l" t="t" r="r" b="b"/>
              <a:pathLst>
                <a:path w="11540" h="24557" extrusionOk="0">
                  <a:moveTo>
                    <a:pt x="10879" y="0"/>
                  </a:moveTo>
                  <a:cubicBezTo>
                    <a:pt x="7057" y="0"/>
                    <a:pt x="3448" y="2117"/>
                    <a:pt x="2204" y="5010"/>
                  </a:cubicBezTo>
                  <a:lnTo>
                    <a:pt x="2204" y="150"/>
                  </a:lnTo>
                  <a:lnTo>
                    <a:pt x="1" y="150"/>
                  </a:lnTo>
                  <a:lnTo>
                    <a:pt x="1" y="24557"/>
                  </a:lnTo>
                  <a:lnTo>
                    <a:pt x="2204" y="24557"/>
                  </a:lnTo>
                  <a:lnTo>
                    <a:pt x="2204" y="11234"/>
                  </a:lnTo>
                  <a:cubicBezTo>
                    <a:pt x="2378" y="7598"/>
                    <a:pt x="3183" y="6199"/>
                    <a:pt x="4826" y="4486"/>
                  </a:cubicBezTo>
                  <a:cubicBezTo>
                    <a:pt x="6868" y="2499"/>
                    <a:pt x="9172" y="2167"/>
                    <a:pt x="10482" y="2167"/>
                  </a:cubicBezTo>
                  <a:cubicBezTo>
                    <a:pt x="10832" y="2167"/>
                    <a:pt x="11111" y="2191"/>
                    <a:pt x="11295" y="2213"/>
                  </a:cubicBezTo>
                  <a:lnTo>
                    <a:pt x="11540" y="2248"/>
                  </a:lnTo>
                  <a:lnTo>
                    <a:pt x="11540" y="45"/>
                  </a:lnTo>
                  <a:lnTo>
                    <a:pt x="11330" y="10"/>
                  </a:lnTo>
                  <a:cubicBezTo>
                    <a:pt x="11179" y="3"/>
                    <a:pt x="11029" y="0"/>
                    <a:pt x="10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8"/>
            <p:cNvSpPr/>
            <p:nvPr/>
          </p:nvSpPr>
          <p:spPr>
            <a:xfrm>
              <a:off x="5449950" y="3033200"/>
              <a:ext cx="487800" cy="638175"/>
            </a:xfrm>
            <a:custGeom>
              <a:avLst/>
              <a:gdLst/>
              <a:ahLst/>
              <a:cxnLst/>
              <a:rect l="l" t="t" r="r" b="b"/>
              <a:pathLst>
                <a:path w="19512" h="25527" extrusionOk="0">
                  <a:moveTo>
                    <a:pt x="9721" y="0"/>
                  </a:moveTo>
                  <a:cubicBezTo>
                    <a:pt x="7623" y="0"/>
                    <a:pt x="839" y="455"/>
                    <a:pt x="839" y="6364"/>
                  </a:cubicBezTo>
                  <a:cubicBezTo>
                    <a:pt x="839" y="11679"/>
                    <a:pt x="5700" y="12658"/>
                    <a:pt x="9266" y="13393"/>
                  </a:cubicBezTo>
                  <a:lnTo>
                    <a:pt x="9896" y="13532"/>
                  </a:lnTo>
                  <a:cubicBezTo>
                    <a:pt x="13707" y="14302"/>
                    <a:pt x="17309" y="15001"/>
                    <a:pt x="17309" y="18708"/>
                  </a:cubicBezTo>
                  <a:cubicBezTo>
                    <a:pt x="17309" y="23113"/>
                    <a:pt x="12134" y="23568"/>
                    <a:pt x="9896" y="23568"/>
                  </a:cubicBezTo>
                  <a:cubicBezTo>
                    <a:pt x="5490" y="23568"/>
                    <a:pt x="2448" y="20910"/>
                    <a:pt x="2168" y="16784"/>
                  </a:cubicBezTo>
                  <a:lnTo>
                    <a:pt x="2168" y="16575"/>
                  </a:lnTo>
                  <a:lnTo>
                    <a:pt x="0" y="16575"/>
                  </a:lnTo>
                  <a:lnTo>
                    <a:pt x="0" y="16784"/>
                  </a:lnTo>
                  <a:cubicBezTo>
                    <a:pt x="140" y="22204"/>
                    <a:pt x="3916" y="25526"/>
                    <a:pt x="9896" y="25526"/>
                  </a:cubicBezTo>
                  <a:cubicBezTo>
                    <a:pt x="12169" y="25526"/>
                    <a:pt x="19512" y="25037"/>
                    <a:pt x="19512" y="18708"/>
                  </a:cubicBezTo>
                  <a:cubicBezTo>
                    <a:pt x="19512" y="13498"/>
                    <a:pt x="15560" y="12344"/>
                    <a:pt x="10840" y="11434"/>
                  </a:cubicBezTo>
                  <a:lnTo>
                    <a:pt x="10105" y="11295"/>
                  </a:lnTo>
                  <a:cubicBezTo>
                    <a:pt x="6469" y="10525"/>
                    <a:pt x="3007" y="9791"/>
                    <a:pt x="3007" y="6364"/>
                  </a:cubicBezTo>
                  <a:cubicBezTo>
                    <a:pt x="3007" y="2973"/>
                    <a:pt x="6469" y="1958"/>
                    <a:pt x="9721" y="1958"/>
                  </a:cubicBezTo>
                  <a:cubicBezTo>
                    <a:pt x="12273" y="1958"/>
                    <a:pt x="16539" y="2728"/>
                    <a:pt x="16609" y="7868"/>
                  </a:cubicBezTo>
                  <a:lnTo>
                    <a:pt x="16609" y="8078"/>
                  </a:lnTo>
                  <a:lnTo>
                    <a:pt x="18777" y="8078"/>
                  </a:lnTo>
                  <a:lnTo>
                    <a:pt x="18777" y="7868"/>
                  </a:lnTo>
                  <a:cubicBezTo>
                    <a:pt x="18777" y="2798"/>
                    <a:pt x="15560" y="0"/>
                    <a:pt x="9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8"/>
            <p:cNvSpPr/>
            <p:nvPr/>
          </p:nvSpPr>
          <p:spPr>
            <a:xfrm>
              <a:off x="6049625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0" y="1"/>
                  </a:moveTo>
                  <a:lnTo>
                    <a:pt x="0" y="24408"/>
                  </a:lnTo>
                  <a:lnTo>
                    <a:pt x="2168" y="24408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8"/>
            <p:cNvSpPr/>
            <p:nvPr/>
          </p:nvSpPr>
          <p:spPr>
            <a:xfrm>
              <a:off x="6173750" y="2860975"/>
              <a:ext cx="843600" cy="1011450"/>
            </a:xfrm>
            <a:custGeom>
              <a:avLst/>
              <a:gdLst/>
              <a:ahLst/>
              <a:cxnLst/>
              <a:rect l="l" t="t" r="r" b="b"/>
              <a:pathLst>
                <a:path w="33744" h="40458" extrusionOk="0">
                  <a:moveTo>
                    <a:pt x="4441" y="1"/>
                  </a:moveTo>
                  <a:lnTo>
                    <a:pt x="4441" y="7449"/>
                  </a:lnTo>
                  <a:lnTo>
                    <a:pt x="1" y="7449"/>
                  </a:lnTo>
                  <a:lnTo>
                    <a:pt x="1" y="9407"/>
                  </a:lnTo>
                  <a:lnTo>
                    <a:pt x="4441" y="9407"/>
                  </a:lnTo>
                  <a:lnTo>
                    <a:pt x="4441" y="25981"/>
                  </a:lnTo>
                  <a:cubicBezTo>
                    <a:pt x="4441" y="26086"/>
                    <a:pt x="4441" y="26226"/>
                    <a:pt x="4441" y="26366"/>
                  </a:cubicBezTo>
                  <a:cubicBezTo>
                    <a:pt x="4441" y="28254"/>
                    <a:pt x="4896" y="29618"/>
                    <a:pt x="5840" y="30527"/>
                  </a:cubicBezTo>
                  <a:cubicBezTo>
                    <a:pt x="6980" y="31639"/>
                    <a:pt x="8666" y="31910"/>
                    <a:pt x="10263" y="31910"/>
                  </a:cubicBezTo>
                  <a:cubicBezTo>
                    <a:pt x="10725" y="31910"/>
                    <a:pt x="11179" y="31887"/>
                    <a:pt x="11610" y="31856"/>
                  </a:cubicBezTo>
                  <a:lnTo>
                    <a:pt x="11820" y="31856"/>
                  </a:lnTo>
                  <a:lnTo>
                    <a:pt x="11820" y="29897"/>
                  </a:lnTo>
                  <a:lnTo>
                    <a:pt x="11610" y="29897"/>
                  </a:lnTo>
                  <a:cubicBezTo>
                    <a:pt x="11285" y="29909"/>
                    <a:pt x="10979" y="29916"/>
                    <a:pt x="10691" y="29916"/>
                  </a:cubicBezTo>
                  <a:cubicBezTo>
                    <a:pt x="9208" y="29916"/>
                    <a:pt x="8192" y="29737"/>
                    <a:pt x="7519" y="29093"/>
                  </a:cubicBezTo>
                  <a:cubicBezTo>
                    <a:pt x="6924" y="28499"/>
                    <a:pt x="6644" y="27485"/>
                    <a:pt x="6644" y="25946"/>
                  </a:cubicBezTo>
                  <a:lnTo>
                    <a:pt x="6644" y="9407"/>
                  </a:lnTo>
                  <a:lnTo>
                    <a:pt x="12729" y="9407"/>
                  </a:lnTo>
                  <a:cubicBezTo>
                    <a:pt x="15106" y="15107"/>
                    <a:pt x="21960" y="31401"/>
                    <a:pt x="22030" y="31506"/>
                  </a:cubicBezTo>
                  <a:cubicBezTo>
                    <a:pt x="20946" y="34583"/>
                    <a:pt x="20282" y="36331"/>
                    <a:pt x="19617" y="36996"/>
                  </a:cubicBezTo>
                  <a:cubicBezTo>
                    <a:pt x="18498" y="38150"/>
                    <a:pt x="17344" y="38499"/>
                    <a:pt x="14792" y="38499"/>
                  </a:cubicBezTo>
                  <a:lnTo>
                    <a:pt x="14582" y="38499"/>
                  </a:lnTo>
                  <a:lnTo>
                    <a:pt x="14582" y="40457"/>
                  </a:lnTo>
                  <a:lnTo>
                    <a:pt x="14792" y="40457"/>
                  </a:lnTo>
                  <a:cubicBezTo>
                    <a:pt x="17449" y="40457"/>
                    <a:pt x="19163" y="40388"/>
                    <a:pt x="20491" y="39338"/>
                  </a:cubicBezTo>
                  <a:cubicBezTo>
                    <a:pt x="21540" y="38534"/>
                    <a:pt x="22310" y="36821"/>
                    <a:pt x="23359" y="34303"/>
                  </a:cubicBezTo>
                  <a:cubicBezTo>
                    <a:pt x="23359" y="34303"/>
                    <a:pt x="33744" y="7449"/>
                    <a:pt x="33744" y="7449"/>
                  </a:cubicBezTo>
                  <a:lnTo>
                    <a:pt x="31296" y="7449"/>
                  </a:lnTo>
                  <a:cubicBezTo>
                    <a:pt x="31296" y="7449"/>
                    <a:pt x="23568" y="28044"/>
                    <a:pt x="23219" y="28988"/>
                  </a:cubicBezTo>
                  <a:cubicBezTo>
                    <a:pt x="22834" y="28044"/>
                    <a:pt x="14442" y="7449"/>
                    <a:pt x="14442" y="7449"/>
                  </a:cubicBezTo>
                  <a:lnTo>
                    <a:pt x="6644" y="7449"/>
                  </a:lnTo>
                  <a:lnTo>
                    <a:pt x="66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8"/>
            <p:cNvSpPr/>
            <p:nvPr/>
          </p:nvSpPr>
          <p:spPr>
            <a:xfrm>
              <a:off x="6048750" y="2860975"/>
              <a:ext cx="55100" cy="82200"/>
            </a:xfrm>
            <a:custGeom>
              <a:avLst/>
              <a:gdLst/>
              <a:ahLst/>
              <a:cxnLst/>
              <a:rect l="l" t="t" r="r" b="b"/>
              <a:pathLst>
                <a:path w="2204" h="3288" extrusionOk="0">
                  <a:moveTo>
                    <a:pt x="0" y="1"/>
                  </a:moveTo>
                  <a:lnTo>
                    <a:pt x="0" y="3288"/>
                  </a:lnTo>
                  <a:lnTo>
                    <a:pt x="2203" y="3288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8"/>
            <p:cNvSpPr/>
            <p:nvPr/>
          </p:nvSpPr>
          <p:spPr>
            <a:xfrm>
              <a:off x="3358050" y="1804750"/>
              <a:ext cx="909150" cy="872875"/>
            </a:xfrm>
            <a:custGeom>
              <a:avLst/>
              <a:gdLst/>
              <a:ahLst/>
              <a:cxnLst/>
              <a:rect l="l" t="t" r="r" b="b"/>
              <a:pathLst>
                <a:path w="36366" h="34915" extrusionOk="0">
                  <a:moveTo>
                    <a:pt x="18218" y="2108"/>
                  </a:moveTo>
                  <a:cubicBezTo>
                    <a:pt x="25701" y="2108"/>
                    <a:pt x="30701" y="8262"/>
                    <a:pt x="30631" y="17913"/>
                  </a:cubicBezTo>
                  <a:cubicBezTo>
                    <a:pt x="30631" y="26899"/>
                    <a:pt x="25701" y="32599"/>
                    <a:pt x="18323" y="32599"/>
                  </a:cubicBezTo>
                  <a:cubicBezTo>
                    <a:pt x="12169" y="32599"/>
                    <a:pt x="5665" y="27669"/>
                    <a:pt x="5665" y="16724"/>
                  </a:cubicBezTo>
                  <a:cubicBezTo>
                    <a:pt x="5665" y="7563"/>
                    <a:pt x="10805" y="2108"/>
                    <a:pt x="18218" y="2108"/>
                  </a:cubicBezTo>
                  <a:close/>
                  <a:moveTo>
                    <a:pt x="18197" y="0"/>
                  </a:moveTo>
                  <a:cubicBezTo>
                    <a:pt x="6790" y="0"/>
                    <a:pt x="520" y="9007"/>
                    <a:pt x="280" y="16969"/>
                  </a:cubicBezTo>
                  <a:cubicBezTo>
                    <a:pt x="0" y="27249"/>
                    <a:pt x="8182" y="34697"/>
                    <a:pt x="17868" y="34907"/>
                  </a:cubicBezTo>
                  <a:cubicBezTo>
                    <a:pt x="18031" y="34912"/>
                    <a:pt x="18195" y="34914"/>
                    <a:pt x="18359" y="34914"/>
                  </a:cubicBezTo>
                  <a:cubicBezTo>
                    <a:pt x="26566" y="34914"/>
                    <a:pt x="35881" y="28914"/>
                    <a:pt x="36121" y="17738"/>
                  </a:cubicBezTo>
                  <a:cubicBezTo>
                    <a:pt x="36366" y="6374"/>
                    <a:pt x="27099" y="185"/>
                    <a:pt x="18847" y="10"/>
                  </a:cubicBezTo>
                  <a:cubicBezTo>
                    <a:pt x="18629" y="4"/>
                    <a:pt x="18412" y="0"/>
                    <a:pt x="18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8"/>
            <p:cNvSpPr/>
            <p:nvPr/>
          </p:nvSpPr>
          <p:spPr>
            <a:xfrm>
              <a:off x="6569750" y="1816350"/>
              <a:ext cx="797275" cy="849725"/>
            </a:xfrm>
            <a:custGeom>
              <a:avLst/>
              <a:gdLst/>
              <a:ahLst/>
              <a:cxnLst/>
              <a:rect l="l" t="t" r="r" b="b"/>
              <a:pathLst>
                <a:path w="31891" h="33989" extrusionOk="0">
                  <a:moveTo>
                    <a:pt x="1" y="1"/>
                  </a:moveTo>
                  <a:lnTo>
                    <a:pt x="1" y="490"/>
                  </a:lnTo>
                  <a:cubicBezTo>
                    <a:pt x="1924" y="595"/>
                    <a:pt x="2448" y="980"/>
                    <a:pt x="2448" y="3707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9722" y="33988"/>
                  </a:lnTo>
                  <a:lnTo>
                    <a:pt x="9722" y="33499"/>
                  </a:lnTo>
                  <a:cubicBezTo>
                    <a:pt x="7798" y="33394"/>
                    <a:pt x="7274" y="33009"/>
                    <a:pt x="7274" y="30282"/>
                  </a:cubicBezTo>
                  <a:lnTo>
                    <a:pt x="7274" y="17589"/>
                  </a:lnTo>
                  <a:lnTo>
                    <a:pt x="24652" y="17589"/>
                  </a:lnTo>
                  <a:lnTo>
                    <a:pt x="24652" y="30282"/>
                  </a:lnTo>
                  <a:cubicBezTo>
                    <a:pt x="24652" y="33009"/>
                    <a:pt x="24128" y="33394"/>
                    <a:pt x="22205" y="33499"/>
                  </a:cubicBezTo>
                  <a:lnTo>
                    <a:pt x="22205" y="33988"/>
                  </a:lnTo>
                  <a:lnTo>
                    <a:pt x="31891" y="33988"/>
                  </a:lnTo>
                  <a:lnTo>
                    <a:pt x="31891" y="33499"/>
                  </a:lnTo>
                  <a:cubicBezTo>
                    <a:pt x="29967" y="33394"/>
                    <a:pt x="29443" y="33009"/>
                    <a:pt x="29443" y="30282"/>
                  </a:cubicBezTo>
                  <a:lnTo>
                    <a:pt x="29443" y="3707"/>
                  </a:lnTo>
                  <a:cubicBezTo>
                    <a:pt x="29443" y="980"/>
                    <a:pt x="29967" y="595"/>
                    <a:pt x="31891" y="490"/>
                  </a:cubicBezTo>
                  <a:lnTo>
                    <a:pt x="31891" y="1"/>
                  </a:lnTo>
                  <a:lnTo>
                    <a:pt x="22205" y="1"/>
                  </a:lnTo>
                  <a:lnTo>
                    <a:pt x="22205" y="490"/>
                  </a:lnTo>
                  <a:cubicBezTo>
                    <a:pt x="24128" y="595"/>
                    <a:pt x="24652" y="980"/>
                    <a:pt x="24652" y="3707"/>
                  </a:cubicBezTo>
                  <a:lnTo>
                    <a:pt x="24652" y="15526"/>
                  </a:lnTo>
                  <a:lnTo>
                    <a:pt x="7274" y="15526"/>
                  </a:lnTo>
                  <a:lnTo>
                    <a:pt x="7274" y="3707"/>
                  </a:lnTo>
                  <a:cubicBezTo>
                    <a:pt x="7274" y="980"/>
                    <a:pt x="7798" y="595"/>
                    <a:pt x="9722" y="490"/>
                  </a:cubicBezTo>
                  <a:lnTo>
                    <a:pt x="97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8"/>
            <p:cNvSpPr/>
            <p:nvPr/>
          </p:nvSpPr>
          <p:spPr>
            <a:xfrm>
              <a:off x="4324000" y="1816350"/>
              <a:ext cx="776300" cy="849725"/>
            </a:xfrm>
            <a:custGeom>
              <a:avLst/>
              <a:gdLst/>
              <a:ahLst/>
              <a:cxnLst/>
              <a:rect l="l" t="t" r="r" b="b"/>
              <a:pathLst>
                <a:path w="31052" h="33989" extrusionOk="0">
                  <a:moveTo>
                    <a:pt x="36" y="1"/>
                  </a:moveTo>
                  <a:lnTo>
                    <a:pt x="36" y="490"/>
                  </a:lnTo>
                  <a:cubicBezTo>
                    <a:pt x="1924" y="595"/>
                    <a:pt x="2448" y="805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7309" y="33988"/>
                  </a:lnTo>
                  <a:lnTo>
                    <a:pt x="7309" y="33499"/>
                  </a:lnTo>
                  <a:cubicBezTo>
                    <a:pt x="5385" y="33394"/>
                    <a:pt x="4861" y="33009"/>
                    <a:pt x="4861" y="30282"/>
                  </a:cubicBezTo>
                  <a:lnTo>
                    <a:pt x="4861" y="5560"/>
                  </a:lnTo>
                  <a:cubicBezTo>
                    <a:pt x="4861" y="6015"/>
                    <a:pt x="23778" y="29023"/>
                    <a:pt x="27869" y="33988"/>
                  </a:cubicBezTo>
                  <a:lnTo>
                    <a:pt x="28639" y="33988"/>
                  </a:lnTo>
                  <a:lnTo>
                    <a:pt x="28639" y="2763"/>
                  </a:lnTo>
                  <a:cubicBezTo>
                    <a:pt x="28639" y="805"/>
                    <a:pt x="29163" y="595"/>
                    <a:pt x="31051" y="490"/>
                  </a:cubicBezTo>
                  <a:lnTo>
                    <a:pt x="31051" y="1"/>
                  </a:lnTo>
                  <a:lnTo>
                    <a:pt x="23848" y="1"/>
                  </a:lnTo>
                  <a:lnTo>
                    <a:pt x="23848" y="490"/>
                  </a:lnTo>
                  <a:cubicBezTo>
                    <a:pt x="25701" y="595"/>
                    <a:pt x="26261" y="805"/>
                    <a:pt x="26261" y="2763"/>
                  </a:cubicBezTo>
                  <a:lnTo>
                    <a:pt x="26261" y="24337"/>
                  </a:lnTo>
                  <a:lnTo>
                    <a:pt x="6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8"/>
            <p:cNvSpPr/>
            <p:nvPr/>
          </p:nvSpPr>
          <p:spPr>
            <a:xfrm>
              <a:off x="5110750" y="1816350"/>
              <a:ext cx="794650" cy="849725"/>
            </a:xfrm>
            <a:custGeom>
              <a:avLst/>
              <a:gdLst/>
              <a:ahLst/>
              <a:cxnLst/>
              <a:rect l="l" t="t" r="r" b="b"/>
              <a:pathLst>
                <a:path w="31786" h="33989" extrusionOk="0">
                  <a:moveTo>
                    <a:pt x="14547" y="7728"/>
                  </a:moveTo>
                  <a:cubicBezTo>
                    <a:pt x="14547" y="7728"/>
                    <a:pt x="17589" y="15456"/>
                    <a:pt x="20212" y="21750"/>
                  </a:cubicBezTo>
                  <a:lnTo>
                    <a:pt x="8952" y="21750"/>
                  </a:lnTo>
                  <a:cubicBezTo>
                    <a:pt x="11155" y="16330"/>
                    <a:pt x="14547" y="7728"/>
                    <a:pt x="14547" y="7728"/>
                  </a:cubicBezTo>
                  <a:close/>
                  <a:moveTo>
                    <a:pt x="15561" y="1"/>
                  </a:moveTo>
                  <a:cubicBezTo>
                    <a:pt x="13848" y="4092"/>
                    <a:pt x="5910" y="22904"/>
                    <a:pt x="3113" y="29408"/>
                  </a:cubicBezTo>
                  <a:cubicBezTo>
                    <a:pt x="2658" y="30527"/>
                    <a:pt x="1889" y="32310"/>
                    <a:pt x="1295" y="32939"/>
                  </a:cubicBezTo>
                  <a:cubicBezTo>
                    <a:pt x="840" y="33429"/>
                    <a:pt x="420" y="33499"/>
                    <a:pt x="1" y="33499"/>
                  </a:cubicBezTo>
                  <a:lnTo>
                    <a:pt x="1" y="33988"/>
                  </a:lnTo>
                  <a:lnTo>
                    <a:pt x="6470" y="33988"/>
                  </a:lnTo>
                  <a:lnTo>
                    <a:pt x="6470" y="33499"/>
                  </a:lnTo>
                  <a:cubicBezTo>
                    <a:pt x="5945" y="33499"/>
                    <a:pt x="4861" y="33499"/>
                    <a:pt x="4791" y="32555"/>
                  </a:cubicBezTo>
                  <a:cubicBezTo>
                    <a:pt x="4756" y="32240"/>
                    <a:pt x="4826" y="31925"/>
                    <a:pt x="4966" y="31541"/>
                  </a:cubicBezTo>
                  <a:cubicBezTo>
                    <a:pt x="5176" y="30946"/>
                    <a:pt x="6470" y="27624"/>
                    <a:pt x="8113" y="23883"/>
                  </a:cubicBezTo>
                  <a:lnTo>
                    <a:pt x="21051" y="23883"/>
                  </a:lnTo>
                  <a:cubicBezTo>
                    <a:pt x="22310" y="27065"/>
                    <a:pt x="23499" y="29757"/>
                    <a:pt x="24023" y="30946"/>
                  </a:cubicBezTo>
                  <a:cubicBezTo>
                    <a:pt x="24198" y="31296"/>
                    <a:pt x="24513" y="32135"/>
                    <a:pt x="24513" y="32520"/>
                  </a:cubicBezTo>
                  <a:cubicBezTo>
                    <a:pt x="24513" y="33464"/>
                    <a:pt x="23673" y="33499"/>
                    <a:pt x="22729" y="33499"/>
                  </a:cubicBezTo>
                  <a:lnTo>
                    <a:pt x="22729" y="33988"/>
                  </a:lnTo>
                  <a:lnTo>
                    <a:pt x="31786" y="33988"/>
                  </a:lnTo>
                  <a:lnTo>
                    <a:pt x="31786" y="33499"/>
                  </a:lnTo>
                  <a:cubicBezTo>
                    <a:pt x="30667" y="33429"/>
                    <a:pt x="30317" y="33149"/>
                    <a:pt x="29513" y="31296"/>
                  </a:cubicBezTo>
                  <a:lnTo>
                    <a:pt x="16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8"/>
            <p:cNvSpPr/>
            <p:nvPr/>
          </p:nvSpPr>
          <p:spPr>
            <a:xfrm>
              <a:off x="2374600" y="1816350"/>
              <a:ext cx="927525" cy="849725"/>
            </a:xfrm>
            <a:custGeom>
              <a:avLst/>
              <a:gdLst/>
              <a:ahLst/>
              <a:cxnLst/>
              <a:rect l="l" t="t" r="r" b="b"/>
              <a:pathLst>
                <a:path w="37101" h="33989" extrusionOk="0">
                  <a:moveTo>
                    <a:pt x="70" y="1"/>
                  </a:moveTo>
                  <a:lnTo>
                    <a:pt x="70" y="490"/>
                  </a:lnTo>
                  <a:cubicBezTo>
                    <a:pt x="1119" y="525"/>
                    <a:pt x="1714" y="630"/>
                    <a:pt x="2063" y="1050"/>
                  </a:cubicBezTo>
                  <a:cubicBezTo>
                    <a:pt x="2168" y="1224"/>
                    <a:pt x="2273" y="1364"/>
                    <a:pt x="2343" y="1539"/>
                  </a:cubicBezTo>
                  <a:cubicBezTo>
                    <a:pt x="2413" y="1714"/>
                    <a:pt x="2413" y="1924"/>
                    <a:pt x="2448" y="2099"/>
                  </a:cubicBezTo>
                  <a:cubicBezTo>
                    <a:pt x="2448" y="2308"/>
                    <a:pt x="2448" y="2518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3" y="33394"/>
                    <a:pt x="0" y="33499"/>
                  </a:cubicBezTo>
                  <a:lnTo>
                    <a:pt x="0" y="33988"/>
                  </a:lnTo>
                  <a:lnTo>
                    <a:pt x="7273" y="33988"/>
                  </a:lnTo>
                  <a:lnTo>
                    <a:pt x="7273" y="33499"/>
                  </a:lnTo>
                  <a:cubicBezTo>
                    <a:pt x="5350" y="33394"/>
                    <a:pt x="4826" y="33009"/>
                    <a:pt x="4826" y="30282"/>
                  </a:cubicBezTo>
                  <a:lnTo>
                    <a:pt x="4826" y="6714"/>
                  </a:lnTo>
                  <a:cubicBezTo>
                    <a:pt x="4826" y="6260"/>
                    <a:pt x="4721" y="5386"/>
                    <a:pt x="4721" y="5385"/>
                  </a:cubicBezTo>
                  <a:lnTo>
                    <a:pt x="4721" y="5385"/>
                  </a:lnTo>
                  <a:lnTo>
                    <a:pt x="5175" y="6714"/>
                  </a:lnTo>
                  <a:lnTo>
                    <a:pt x="16889" y="33848"/>
                  </a:lnTo>
                  <a:lnTo>
                    <a:pt x="17624" y="33848"/>
                  </a:lnTo>
                  <a:lnTo>
                    <a:pt x="29582" y="5875"/>
                  </a:lnTo>
                  <a:lnTo>
                    <a:pt x="29932" y="4756"/>
                  </a:lnTo>
                  <a:lnTo>
                    <a:pt x="29932" y="4756"/>
                  </a:lnTo>
                  <a:cubicBezTo>
                    <a:pt x="29932" y="4756"/>
                    <a:pt x="29827" y="5281"/>
                    <a:pt x="29827" y="5805"/>
                  </a:cubicBezTo>
                  <a:lnTo>
                    <a:pt x="29827" y="30247"/>
                  </a:lnTo>
                  <a:cubicBezTo>
                    <a:pt x="29827" y="32974"/>
                    <a:pt x="29303" y="33359"/>
                    <a:pt x="27414" y="33499"/>
                  </a:cubicBezTo>
                  <a:lnTo>
                    <a:pt x="27414" y="33988"/>
                  </a:lnTo>
                  <a:lnTo>
                    <a:pt x="37100" y="33988"/>
                  </a:lnTo>
                  <a:lnTo>
                    <a:pt x="37100" y="33499"/>
                  </a:lnTo>
                  <a:cubicBezTo>
                    <a:pt x="35177" y="33359"/>
                    <a:pt x="34653" y="33009"/>
                    <a:pt x="34653" y="30247"/>
                  </a:cubicBezTo>
                  <a:lnTo>
                    <a:pt x="34653" y="2763"/>
                  </a:lnTo>
                  <a:cubicBezTo>
                    <a:pt x="34653" y="805"/>
                    <a:pt x="35177" y="595"/>
                    <a:pt x="37030" y="490"/>
                  </a:cubicBezTo>
                  <a:lnTo>
                    <a:pt x="37030" y="1"/>
                  </a:lnTo>
                  <a:lnTo>
                    <a:pt x="29512" y="1"/>
                  </a:lnTo>
                  <a:lnTo>
                    <a:pt x="18638" y="25631"/>
                  </a:lnTo>
                  <a:lnTo>
                    <a:pt x="76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8"/>
            <p:cNvSpPr/>
            <p:nvPr/>
          </p:nvSpPr>
          <p:spPr>
            <a:xfrm>
              <a:off x="5943850" y="1806725"/>
              <a:ext cx="512275" cy="871600"/>
            </a:xfrm>
            <a:custGeom>
              <a:avLst/>
              <a:gdLst/>
              <a:ahLst/>
              <a:cxnLst/>
              <a:rect l="l" t="t" r="r" b="b"/>
              <a:pathLst>
                <a:path w="20491" h="34864" extrusionOk="0">
                  <a:moveTo>
                    <a:pt x="10490" y="1"/>
                  </a:moveTo>
                  <a:cubicBezTo>
                    <a:pt x="5735" y="1"/>
                    <a:pt x="140" y="2868"/>
                    <a:pt x="140" y="8848"/>
                  </a:cubicBezTo>
                  <a:cubicBezTo>
                    <a:pt x="140" y="12939"/>
                    <a:pt x="2588" y="15491"/>
                    <a:pt x="7448" y="17904"/>
                  </a:cubicBezTo>
                  <a:cubicBezTo>
                    <a:pt x="12239" y="20352"/>
                    <a:pt x="15910" y="21296"/>
                    <a:pt x="15910" y="26086"/>
                  </a:cubicBezTo>
                  <a:cubicBezTo>
                    <a:pt x="15910" y="28534"/>
                    <a:pt x="14512" y="32800"/>
                    <a:pt x="9092" y="32800"/>
                  </a:cubicBezTo>
                  <a:cubicBezTo>
                    <a:pt x="6959" y="32800"/>
                    <a:pt x="5245" y="32031"/>
                    <a:pt x="3882" y="30912"/>
                  </a:cubicBezTo>
                  <a:cubicBezTo>
                    <a:pt x="665" y="27869"/>
                    <a:pt x="735" y="25492"/>
                    <a:pt x="490" y="24583"/>
                  </a:cubicBezTo>
                  <a:lnTo>
                    <a:pt x="0" y="24583"/>
                  </a:lnTo>
                  <a:lnTo>
                    <a:pt x="140" y="32100"/>
                  </a:lnTo>
                  <a:lnTo>
                    <a:pt x="140" y="32065"/>
                  </a:lnTo>
                  <a:cubicBezTo>
                    <a:pt x="2420" y="33447"/>
                    <a:pt x="5725" y="34863"/>
                    <a:pt x="9277" y="34863"/>
                  </a:cubicBezTo>
                  <a:cubicBezTo>
                    <a:pt x="9320" y="34863"/>
                    <a:pt x="9363" y="34863"/>
                    <a:pt x="9406" y="34863"/>
                  </a:cubicBezTo>
                  <a:lnTo>
                    <a:pt x="9616" y="34863"/>
                  </a:lnTo>
                  <a:cubicBezTo>
                    <a:pt x="14896" y="34793"/>
                    <a:pt x="20491" y="30877"/>
                    <a:pt x="20491" y="24687"/>
                  </a:cubicBezTo>
                  <a:cubicBezTo>
                    <a:pt x="20491" y="18009"/>
                    <a:pt x="15805" y="16435"/>
                    <a:pt x="11050" y="13988"/>
                  </a:cubicBezTo>
                  <a:cubicBezTo>
                    <a:pt x="6259" y="11645"/>
                    <a:pt x="4266" y="10456"/>
                    <a:pt x="4266" y="7309"/>
                  </a:cubicBezTo>
                  <a:cubicBezTo>
                    <a:pt x="4266" y="5141"/>
                    <a:pt x="5560" y="1994"/>
                    <a:pt x="9791" y="1994"/>
                  </a:cubicBezTo>
                  <a:cubicBezTo>
                    <a:pt x="11155" y="1994"/>
                    <a:pt x="12344" y="2344"/>
                    <a:pt x="13358" y="2903"/>
                  </a:cubicBezTo>
                  <a:cubicBezTo>
                    <a:pt x="16819" y="4791"/>
                    <a:pt x="16959" y="7519"/>
                    <a:pt x="17414" y="9232"/>
                  </a:cubicBezTo>
                  <a:lnTo>
                    <a:pt x="17938" y="9232"/>
                  </a:lnTo>
                  <a:lnTo>
                    <a:pt x="17624" y="1644"/>
                  </a:lnTo>
                  <a:cubicBezTo>
                    <a:pt x="15456" y="735"/>
                    <a:pt x="13707" y="316"/>
                    <a:pt x="12484" y="141"/>
                  </a:cubicBezTo>
                  <a:cubicBezTo>
                    <a:pt x="11749" y="36"/>
                    <a:pt x="11085" y="1"/>
                    <a:pt x="10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8"/>
            <p:cNvSpPr/>
            <p:nvPr/>
          </p:nvSpPr>
          <p:spPr>
            <a:xfrm>
              <a:off x="238125" y="2773575"/>
              <a:ext cx="1727375" cy="914400"/>
            </a:xfrm>
            <a:custGeom>
              <a:avLst/>
              <a:gdLst/>
              <a:ahLst/>
              <a:cxnLst/>
              <a:rect l="l" t="t" r="r" b="b"/>
              <a:pathLst>
                <a:path w="69095" h="36576" extrusionOk="0">
                  <a:moveTo>
                    <a:pt x="63500" y="1923"/>
                  </a:moveTo>
                  <a:cubicBezTo>
                    <a:pt x="64374" y="2728"/>
                    <a:pt x="67416" y="5455"/>
                    <a:pt x="67836" y="5840"/>
                  </a:cubicBezTo>
                  <a:cubicBezTo>
                    <a:pt x="66929" y="8596"/>
                    <a:pt x="65743" y="11317"/>
                    <a:pt x="64592" y="13621"/>
                  </a:cubicBezTo>
                  <a:lnTo>
                    <a:pt x="64592" y="13621"/>
                  </a:lnTo>
                  <a:lnTo>
                    <a:pt x="65598" y="7203"/>
                  </a:lnTo>
                  <a:lnTo>
                    <a:pt x="62626" y="4511"/>
                  </a:lnTo>
                  <a:cubicBezTo>
                    <a:pt x="62906" y="3672"/>
                    <a:pt x="63220" y="2833"/>
                    <a:pt x="63500" y="1923"/>
                  </a:cubicBezTo>
                  <a:close/>
                  <a:moveTo>
                    <a:pt x="5595" y="1923"/>
                  </a:moveTo>
                  <a:cubicBezTo>
                    <a:pt x="5874" y="2833"/>
                    <a:pt x="6189" y="3672"/>
                    <a:pt x="6504" y="4511"/>
                  </a:cubicBezTo>
                  <a:lnTo>
                    <a:pt x="3497" y="7203"/>
                  </a:lnTo>
                  <a:lnTo>
                    <a:pt x="4511" y="13637"/>
                  </a:lnTo>
                  <a:cubicBezTo>
                    <a:pt x="3357" y="11294"/>
                    <a:pt x="2133" y="8567"/>
                    <a:pt x="1259" y="5840"/>
                  </a:cubicBezTo>
                  <a:cubicBezTo>
                    <a:pt x="1713" y="5455"/>
                    <a:pt x="4721" y="2728"/>
                    <a:pt x="5595" y="1923"/>
                  </a:cubicBezTo>
                  <a:close/>
                  <a:moveTo>
                    <a:pt x="5245" y="11155"/>
                  </a:moveTo>
                  <a:lnTo>
                    <a:pt x="5245" y="11155"/>
                  </a:lnTo>
                  <a:cubicBezTo>
                    <a:pt x="5839" y="12378"/>
                    <a:pt x="6469" y="13567"/>
                    <a:pt x="7168" y="14756"/>
                  </a:cubicBezTo>
                  <a:cubicBezTo>
                    <a:pt x="6714" y="15176"/>
                    <a:pt x="6294" y="15560"/>
                    <a:pt x="5979" y="15805"/>
                  </a:cubicBezTo>
                  <a:lnTo>
                    <a:pt x="5245" y="11155"/>
                  </a:lnTo>
                  <a:close/>
                  <a:moveTo>
                    <a:pt x="63850" y="11155"/>
                  </a:moveTo>
                  <a:lnTo>
                    <a:pt x="63115" y="15805"/>
                  </a:lnTo>
                  <a:cubicBezTo>
                    <a:pt x="62801" y="15560"/>
                    <a:pt x="62416" y="15176"/>
                    <a:pt x="61926" y="14756"/>
                  </a:cubicBezTo>
                  <a:cubicBezTo>
                    <a:pt x="61926" y="14756"/>
                    <a:pt x="61961" y="14721"/>
                    <a:pt x="61961" y="14721"/>
                  </a:cubicBezTo>
                  <a:cubicBezTo>
                    <a:pt x="62626" y="13567"/>
                    <a:pt x="63255" y="12378"/>
                    <a:pt x="63850" y="11155"/>
                  </a:cubicBezTo>
                  <a:close/>
                  <a:moveTo>
                    <a:pt x="60038" y="3672"/>
                  </a:moveTo>
                  <a:cubicBezTo>
                    <a:pt x="60912" y="4441"/>
                    <a:pt x="63780" y="7029"/>
                    <a:pt x="64269" y="7448"/>
                  </a:cubicBezTo>
                  <a:cubicBezTo>
                    <a:pt x="63115" y="10350"/>
                    <a:pt x="61752" y="13078"/>
                    <a:pt x="60178" y="15595"/>
                  </a:cubicBezTo>
                  <a:lnTo>
                    <a:pt x="60178" y="15630"/>
                  </a:lnTo>
                  <a:cubicBezTo>
                    <a:pt x="54653" y="24442"/>
                    <a:pt x="46821" y="30911"/>
                    <a:pt x="37555" y="34303"/>
                  </a:cubicBezTo>
                  <a:cubicBezTo>
                    <a:pt x="37555" y="34303"/>
                    <a:pt x="34897" y="35282"/>
                    <a:pt x="34547" y="35422"/>
                  </a:cubicBezTo>
                  <a:cubicBezTo>
                    <a:pt x="34233" y="35282"/>
                    <a:pt x="31540" y="34303"/>
                    <a:pt x="31540" y="34303"/>
                  </a:cubicBezTo>
                  <a:cubicBezTo>
                    <a:pt x="22274" y="30911"/>
                    <a:pt x="14441" y="24442"/>
                    <a:pt x="8917" y="15595"/>
                  </a:cubicBezTo>
                  <a:cubicBezTo>
                    <a:pt x="7308" y="13043"/>
                    <a:pt x="5944" y="10315"/>
                    <a:pt x="4825" y="7448"/>
                  </a:cubicBezTo>
                  <a:cubicBezTo>
                    <a:pt x="5315" y="7029"/>
                    <a:pt x="8217" y="4441"/>
                    <a:pt x="9056" y="3672"/>
                  </a:cubicBezTo>
                  <a:cubicBezTo>
                    <a:pt x="10210" y="6924"/>
                    <a:pt x="11644" y="10001"/>
                    <a:pt x="13392" y="12798"/>
                  </a:cubicBezTo>
                  <a:cubicBezTo>
                    <a:pt x="18288" y="20631"/>
                    <a:pt x="25211" y="26365"/>
                    <a:pt x="33358" y="29337"/>
                  </a:cubicBezTo>
                  <a:lnTo>
                    <a:pt x="34547" y="29757"/>
                  </a:lnTo>
                  <a:lnTo>
                    <a:pt x="35736" y="29337"/>
                  </a:lnTo>
                  <a:cubicBezTo>
                    <a:pt x="43884" y="26365"/>
                    <a:pt x="50807" y="20631"/>
                    <a:pt x="55702" y="12798"/>
                  </a:cubicBezTo>
                  <a:cubicBezTo>
                    <a:pt x="57451" y="10001"/>
                    <a:pt x="58884" y="6924"/>
                    <a:pt x="60038" y="3672"/>
                  </a:cubicBezTo>
                  <a:close/>
                  <a:moveTo>
                    <a:pt x="6119" y="0"/>
                  </a:moveTo>
                  <a:lnTo>
                    <a:pt x="5490" y="560"/>
                  </a:lnTo>
                  <a:lnTo>
                    <a:pt x="0" y="5525"/>
                  </a:lnTo>
                  <a:lnTo>
                    <a:pt x="105" y="5840"/>
                  </a:lnTo>
                  <a:cubicBezTo>
                    <a:pt x="1399" y="10036"/>
                    <a:pt x="3567" y="14302"/>
                    <a:pt x="5140" y="17169"/>
                  </a:cubicBezTo>
                  <a:lnTo>
                    <a:pt x="5455" y="17763"/>
                  </a:lnTo>
                  <a:lnTo>
                    <a:pt x="7728" y="15735"/>
                  </a:lnTo>
                  <a:cubicBezTo>
                    <a:pt x="7798" y="15875"/>
                    <a:pt x="7868" y="16050"/>
                    <a:pt x="7972" y="16190"/>
                  </a:cubicBezTo>
                  <a:cubicBezTo>
                    <a:pt x="13672" y="25246"/>
                    <a:pt x="21680" y="31855"/>
                    <a:pt x="31156" y="35352"/>
                  </a:cubicBezTo>
                  <a:lnTo>
                    <a:pt x="34547" y="36575"/>
                  </a:lnTo>
                  <a:lnTo>
                    <a:pt x="37939" y="35352"/>
                  </a:lnTo>
                  <a:cubicBezTo>
                    <a:pt x="47415" y="31855"/>
                    <a:pt x="55458" y="25246"/>
                    <a:pt x="61122" y="16190"/>
                  </a:cubicBezTo>
                  <a:cubicBezTo>
                    <a:pt x="61227" y="16050"/>
                    <a:pt x="61297" y="15875"/>
                    <a:pt x="61402" y="15735"/>
                  </a:cubicBezTo>
                  <a:lnTo>
                    <a:pt x="63640" y="17763"/>
                  </a:lnTo>
                  <a:lnTo>
                    <a:pt x="63955" y="17169"/>
                  </a:lnTo>
                  <a:cubicBezTo>
                    <a:pt x="65528" y="14337"/>
                    <a:pt x="67661" y="10071"/>
                    <a:pt x="68990" y="5840"/>
                  </a:cubicBezTo>
                  <a:lnTo>
                    <a:pt x="69095" y="5525"/>
                  </a:lnTo>
                  <a:lnTo>
                    <a:pt x="62975" y="0"/>
                  </a:lnTo>
                  <a:lnTo>
                    <a:pt x="62731" y="839"/>
                  </a:lnTo>
                  <a:cubicBezTo>
                    <a:pt x="62416" y="1818"/>
                    <a:pt x="62101" y="2798"/>
                    <a:pt x="61752" y="3742"/>
                  </a:cubicBezTo>
                  <a:lnTo>
                    <a:pt x="59584" y="1783"/>
                  </a:lnTo>
                  <a:lnTo>
                    <a:pt x="59304" y="2553"/>
                  </a:lnTo>
                  <a:cubicBezTo>
                    <a:pt x="58150" y="6014"/>
                    <a:pt x="56612" y="9266"/>
                    <a:pt x="54758" y="12204"/>
                  </a:cubicBezTo>
                  <a:cubicBezTo>
                    <a:pt x="50003" y="19826"/>
                    <a:pt x="43289" y="25421"/>
                    <a:pt x="35352" y="28323"/>
                  </a:cubicBezTo>
                  <a:cubicBezTo>
                    <a:pt x="35352" y="28323"/>
                    <a:pt x="34792" y="28533"/>
                    <a:pt x="34547" y="28603"/>
                  </a:cubicBezTo>
                  <a:cubicBezTo>
                    <a:pt x="34303" y="28533"/>
                    <a:pt x="33743" y="28323"/>
                    <a:pt x="33743" y="28323"/>
                  </a:cubicBezTo>
                  <a:cubicBezTo>
                    <a:pt x="25806" y="25421"/>
                    <a:pt x="19092" y="19826"/>
                    <a:pt x="14301" y="12204"/>
                  </a:cubicBezTo>
                  <a:cubicBezTo>
                    <a:pt x="12483" y="9301"/>
                    <a:pt x="10945" y="6049"/>
                    <a:pt x="9791" y="2553"/>
                  </a:cubicBezTo>
                  <a:lnTo>
                    <a:pt x="9511" y="1749"/>
                  </a:lnTo>
                  <a:lnTo>
                    <a:pt x="8917" y="2308"/>
                  </a:lnTo>
                  <a:lnTo>
                    <a:pt x="7343" y="3707"/>
                  </a:lnTo>
                  <a:cubicBezTo>
                    <a:pt x="6993" y="2798"/>
                    <a:pt x="6679" y="1818"/>
                    <a:pt x="6364" y="839"/>
                  </a:cubicBezTo>
                  <a:lnTo>
                    <a:pt x="6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8"/>
            <p:cNvSpPr/>
            <p:nvPr/>
          </p:nvSpPr>
          <p:spPr>
            <a:xfrm>
              <a:off x="428675" y="3047175"/>
              <a:ext cx="98825" cy="87450"/>
            </a:xfrm>
            <a:custGeom>
              <a:avLst/>
              <a:gdLst/>
              <a:ahLst/>
              <a:cxnLst/>
              <a:rect l="l" t="t" r="r" b="b"/>
              <a:pathLst>
                <a:path w="3953" h="3498" extrusionOk="0">
                  <a:moveTo>
                    <a:pt x="3218" y="420"/>
                  </a:moveTo>
                  <a:lnTo>
                    <a:pt x="2379" y="1330"/>
                  </a:lnTo>
                  <a:lnTo>
                    <a:pt x="1994" y="665"/>
                  </a:lnTo>
                  <a:lnTo>
                    <a:pt x="3218" y="420"/>
                  </a:lnTo>
                  <a:close/>
                  <a:moveTo>
                    <a:pt x="3393" y="1"/>
                  </a:moveTo>
                  <a:cubicBezTo>
                    <a:pt x="2448" y="141"/>
                    <a:pt x="1015" y="385"/>
                    <a:pt x="385" y="420"/>
                  </a:cubicBezTo>
                  <a:lnTo>
                    <a:pt x="211" y="211"/>
                  </a:lnTo>
                  <a:lnTo>
                    <a:pt x="1" y="315"/>
                  </a:lnTo>
                  <a:cubicBezTo>
                    <a:pt x="106" y="455"/>
                    <a:pt x="211" y="595"/>
                    <a:pt x="281" y="770"/>
                  </a:cubicBezTo>
                  <a:cubicBezTo>
                    <a:pt x="385" y="945"/>
                    <a:pt x="455" y="1120"/>
                    <a:pt x="560" y="1295"/>
                  </a:cubicBezTo>
                  <a:lnTo>
                    <a:pt x="735" y="1190"/>
                  </a:lnTo>
                  <a:lnTo>
                    <a:pt x="665" y="945"/>
                  </a:lnTo>
                  <a:lnTo>
                    <a:pt x="1609" y="735"/>
                  </a:lnTo>
                  <a:lnTo>
                    <a:pt x="2099" y="1609"/>
                  </a:lnTo>
                  <a:cubicBezTo>
                    <a:pt x="1924" y="1854"/>
                    <a:pt x="1609" y="2134"/>
                    <a:pt x="1434" y="2309"/>
                  </a:cubicBezTo>
                  <a:lnTo>
                    <a:pt x="1260" y="2134"/>
                  </a:lnTo>
                  <a:lnTo>
                    <a:pt x="1085" y="2204"/>
                  </a:lnTo>
                  <a:cubicBezTo>
                    <a:pt x="1190" y="2448"/>
                    <a:pt x="1330" y="2658"/>
                    <a:pt x="1434" y="2868"/>
                  </a:cubicBezTo>
                  <a:cubicBezTo>
                    <a:pt x="1574" y="3078"/>
                    <a:pt x="1679" y="3288"/>
                    <a:pt x="1784" y="3497"/>
                  </a:cubicBezTo>
                  <a:lnTo>
                    <a:pt x="1959" y="3393"/>
                  </a:lnTo>
                  <a:lnTo>
                    <a:pt x="1889" y="3148"/>
                  </a:lnTo>
                  <a:cubicBezTo>
                    <a:pt x="2064" y="2903"/>
                    <a:pt x="2623" y="2239"/>
                    <a:pt x="3043" y="1749"/>
                  </a:cubicBezTo>
                  <a:lnTo>
                    <a:pt x="3952" y="770"/>
                  </a:lnTo>
                  <a:lnTo>
                    <a:pt x="3847" y="490"/>
                  </a:lnTo>
                  <a:cubicBezTo>
                    <a:pt x="3707" y="315"/>
                    <a:pt x="3532" y="176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8"/>
            <p:cNvSpPr/>
            <p:nvPr/>
          </p:nvSpPr>
          <p:spPr>
            <a:xfrm>
              <a:off x="502975" y="3133725"/>
              <a:ext cx="114550" cy="110175"/>
            </a:xfrm>
            <a:custGeom>
              <a:avLst/>
              <a:gdLst/>
              <a:ahLst/>
              <a:cxnLst/>
              <a:rect l="l" t="t" r="r" b="b"/>
              <a:pathLst>
                <a:path w="4582" h="4407" extrusionOk="0">
                  <a:moveTo>
                    <a:pt x="2589" y="1"/>
                  </a:moveTo>
                  <a:lnTo>
                    <a:pt x="2414" y="105"/>
                  </a:lnTo>
                  <a:lnTo>
                    <a:pt x="2554" y="385"/>
                  </a:lnTo>
                  <a:cubicBezTo>
                    <a:pt x="2344" y="560"/>
                    <a:pt x="2134" y="735"/>
                    <a:pt x="1854" y="945"/>
                  </a:cubicBezTo>
                  <a:lnTo>
                    <a:pt x="1120" y="1469"/>
                  </a:lnTo>
                  <a:cubicBezTo>
                    <a:pt x="840" y="1679"/>
                    <a:pt x="595" y="1819"/>
                    <a:pt x="386" y="1959"/>
                  </a:cubicBezTo>
                  <a:lnTo>
                    <a:pt x="141" y="1749"/>
                  </a:lnTo>
                  <a:lnTo>
                    <a:pt x="1" y="1889"/>
                  </a:lnTo>
                  <a:cubicBezTo>
                    <a:pt x="106" y="2029"/>
                    <a:pt x="211" y="2168"/>
                    <a:pt x="316" y="2343"/>
                  </a:cubicBezTo>
                  <a:cubicBezTo>
                    <a:pt x="456" y="2483"/>
                    <a:pt x="525" y="2623"/>
                    <a:pt x="665" y="2798"/>
                  </a:cubicBezTo>
                  <a:lnTo>
                    <a:pt x="805" y="2658"/>
                  </a:lnTo>
                  <a:lnTo>
                    <a:pt x="700" y="2413"/>
                  </a:lnTo>
                  <a:cubicBezTo>
                    <a:pt x="1120" y="2064"/>
                    <a:pt x="1784" y="1574"/>
                    <a:pt x="2274" y="1189"/>
                  </a:cubicBezTo>
                  <a:lnTo>
                    <a:pt x="2309" y="1189"/>
                  </a:lnTo>
                  <a:cubicBezTo>
                    <a:pt x="1959" y="2029"/>
                    <a:pt x="1679" y="2938"/>
                    <a:pt x="1330" y="3812"/>
                  </a:cubicBezTo>
                  <a:cubicBezTo>
                    <a:pt x="1400" y="3917"/>
                    <a:pt x="1470" y="4022"/>
                    <a:pt x="1540" y="4127"/>
                  </a:cubicBezTo>
                  <a:cubicBezTo>
                    <a:pt x="1644" y="4197"/>
                    <a:pt x="1679" y="4301"/>
                    <a:pt x="1749" y="4406"/>
                  </a:cubicBezTo>
                  <a:cubicBezTo>
                    <a:pt x="1994" y="4197"/>
                    <a:pt x="2309" y="3952"/>
                    <a:pt x="2693" y="3672"/>
                  </a:cubicBezTo>
                  <a:lnTo>
                    <a:pt x="3428" y="3148"/>
                  </a:lnTo>
                  <a:cubicBezTo>
                    <a:pt x="3707" y="2938"/>
                    <a:pt x="3952" y="2798"/>
                    <a:pt x="4162" y="2658"/>
                  </a:cubicBezTo>
                  <a:lnTo>
                    <a:pt x="4407" y="2868"/>
                  </a:lnTo>
                  <a:lnTo>
                    <a:pt x="4582" y="2728"/>
                  </a:lnTo>
                  <a:cubicBezTo>
                    <a:pt x="4442" y="2588"/>
                    <a:pt x="4337" y="2448"/>
                    <a:pt x="4232" y="2273"/>
                  </a:cubicBezTo>
                  <a:cubicBezTo>
                    <a:pt x="4127" y="2133"/>
                    <a:pt x="4022" y="1959"/>
                    <a:pt x="3917" y="1819"/>
                  </a:cubicBezTo>
                  <a:lnTo>
                    <a:pt x="3742" y="1924"/>
                  </a:lnTo>
                  <a:lnTo>
                    <a:pt x="3847" y="2203"/>
                  </a:lnTo>
                  <a:cubicBezTo>
                    <a:pt x="3428" y="2553"/>
                    <a:pt x="2274" y="3427"/>
                    <a:pt x="2274" y="3427"/>
                  </a:cubicBezTo>
                  <a:cubicBezTo>
                    <a:pt x="2554" y="2623"/>
                    <a:pt x="2903" y="1679"/>
                    <a:pt x="3218" y="840"/>
                  </a:cubicBezTo>
                  <a:cubicBezTo>
                    <a:pt x="3113" y="700"/>
                    <a:pt x="3008" y="560"/>
                    <a:pt x="2903" y="420"/>
                  </a:cubicBezTo>
                  <a:cubicBezTo>
                    <a:pt x="2798" y="280"/>
                    <a:pt x="2693" y="140"/>
                    <a:pt x="2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8"/>
            <p:cNvSpPr/>
            <p:nvPr/>
          </p:nvSpPr>
          <p:spPr>
            <a:xfrm>
              <a:off x="600025" y="3257425"/>
              <a:ext cx="98800" cy="87875"/>
            </a:xfrm>
            <a:custGeom>
              <a:avLst/>
              <a:gdLst/>
              <a:ahLst/>
              <a:cxnLst/>
              <a:rect l="l" t="t" r="r" b="b"/>
              <a:pathLst>
                <a:path w="3952" h="3515" extrusionOk="0">
                  <a:moveTo>
                    <a:pt x="1810" y="1"/>
                  </a:moveTo>
                  <a:cubicBezTo>
                    <a:pt x="1423" y="1"/>
                    <a:pt x="1047" y="140"/>
                    <a:pt x="735" y="437"/>
                  </a:cubicBezTo>
                  <a:cubicBezTo>
                    <a:pt x="0" y="1102"/>
                    <a:pt x="70" y="2116"/>
                    <a:pt x="665" y="2745"/>
                  </a:cubicBezTo>
                  <a:cubicBezTo>
                    <a:pt x="1049" y="3200"/>
                    <a:pt x="1504" y="3445"/>
                    <a:pt x="2238" y="3514"/>
                  </a:cubicBezTo>
                  <a:lnTo>
                    <a:pt x="2308" y="3130"/>
                  </a:lnTo>
                  <a:cubicBezTo>
                    <a:pt x="1854" y="3060"/>
                    <a:pt x="1574" y="2885"/>
                    <a:pt x="1364" y="2675"/>
                  </a:cubicBezTo>
                  <a:cubicBezTo>
                    <a:pt x="909" y="2186"/>
                    <a:pt x="874" y="1486"/>
                    <a:pt x="1434" y="962"/>
                  </a:cubicBezTo>
                  <a:cubicBezTo>
                    <a:pt x="1682" y="729"/>
                    <a:pt x="1938" y="634"/>
                    <a:pt x="2175" y="634"/>
                  </a:cubicBezTo>
                  <a:cubicBezTo>
                    <a:pt x="2473" y="634"/>
                    <a:pt x="2743" y="783"/>
                    <a:pt x="2938" y="997"/>
                  </a:cubicBezTo>
                  <a:cubicBezTo>
                    <a:pt x="3112" y="1207"/>
                    <a:pt x="3252" y="1486"/>
                    <a:pt x="3287" y="1731"/>
                  </a:cubicBezTo>
                  <a:lnTo>
                    <a:pt x="3112" y="1941"/>
                  </a:lnTo>
                  <a:lnTo>
                    <a:pt x="3287" y="2116"/>
                  </a:lnTo>
                  <a:cubicBezTo>
                    <a:pt x="3462" y="1941"/>
                    <a:pt x="3742" y="1801"/>
                    <a:pt x="3952" y="1696"/>
                  </a:cubicBezTo>
                  <a:cubicBezTo>
                    <a:pt x="3812" y="1312"/>
                    <a:pt x="3602" y="1032"/>
                    <a:pt x="3322" y="717"/>
                  </a:cubicBezTo>
                  <a:cubicBezTo>
                    <a:pt x="2880" y="255"/>
                    <a:pt x="2334" y="1"/>
                    <a:pt x="1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8"/>
            <p:cNvSpPr/>
            <p:nvPr/>
          </p:nvSpPr>
          <p:spPr>
            <a:xfrm>
              <a:off x="694425" y="3348925"/>
              <a:ext cx="105800" cy="89325"/>
            </a:xfrm>
            <a:custGeom>
              <a:avLst/>
              <a:gdLst/>
              <a:ahLst/>
              <a:cxnLst/>
              <a:rect l="l" t="t" r="r" b="b"/>
              <a:pathLst>
                <a:path w="4232" h="3573" extrusionOk="0">
                  <a:moveTo>
                    <a:pt x="2345" y="626"/>
                  </a:moveTo>
                  <a:cubicBezTo>
                    <a:pt x="2543" y="626"/>
                    <a:pt x="2735" y="691"/>
                    <a:pt x="2903" y="834"/>
                  </a:cubicBezTo>
                  <a:cubicBezTo>
                    <a:pt x="3358" y="1218"/>
                    <a:pt x="3323" y="1883"/>
                    <a:pt x="2868" y="2407"/>
                  </a:cubicBezTo>
                  <a:cubicBezTo>
                    <a:pt x="2581" y="2738"/>
                    <a:pt x="2239" y="2930"/>
                    <a:pt x="1902" y="2930"/>
                  </a:cubicBezTo>
                  <a:cubicBezTo>
                    <a:pt x="1705" y="2930"/>
                    <a:pt x="1510" y="2864"/>
                    <a:pt x="1329" y="2722"/>
                  </a:cubicBezTo>
                  <a:cubicBezTo>
                    <a:pt x="875" y="2337"/>
                    <a:pt x="910" y="1673"/>
                    <a:pt x="1364" y="1148"/>
                  </a:cubicBezTo>
                  <a:cubicBezTo>
                    <a:pt x="1651" y="817"/>
                    <a:pt x="2007" y="626"/>
                    <a:pt x="2345" y="626"/>
                  </a:cubicBezTo>
                  <a:close/>
                  <a:moveTo>
                    <a:pt x="1930" y="0"/>
                  </a:moveTo>
                  <a:cubicBezTo>
                    <a:pt x="1457" y="0"/>
                    <a:pt x="1018" y="214"/>
                    <a:pt x="700" y="589"/>
                  </a:cubicBezTo>
                  <a:cubicBezTo>
                    <a:pt x="1" y="1393"/>
                    <a:pt x="176" y="2337"/>
                    <a:pt x="1050" y="3071"/>
                  </a:cubicBezTo>
                  <a:cubicBezTo>
                    <a:pt x="1472" y="3412"/>
                    <a:pt x="1917" y="3572"/>
                    <a:pt x="2328" y="3572"/>
                  </a:cubicBezTo>
                  <a:cubicBezTo>
                    <a:pt x="2803" y="3572"/>
                    <a:pt x="3233" y="3360"/>
                    <a:pt x="3532" y="2967"/>
                  </a:cubicBezTo>
                  <a:cubicBezTo>
                    <a:pt x="4232" y="2162"/>
                    <a:pt x="4057" y="1253"/>
                    <a:pt x="3183" y="519"/>
                  </a:cubicBezTo>
                  <a:cubicBezTo>
                    <a:pt x="2777" y="161"/>
                    <a:pt x="2340" y="0"/>
                    <a:pt x="19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8"/>
            <p:cNvSpPr/>
            <p:nvPr/>
          </p:nvSpPr>
          <p:spPr>
            <a:xfrm>
              <a:off x="805450" y="3420450"/>
              <a:ext cx="102300" cy="114550"/>
            </a:xfrm>
            <a:custGeom>
              <a:avLst/>
              <a:gdLst/>
              <a:ahLst/>
              <a:cxnLst/>
              <a:rect l="l" t="t" r="r" b="b"/>
              <a:pathLst>
                <a:path w="4092" h="4582" extrusionOk="0">
                  <a:moveTo>
                    <a:pt x="2483" y="1015"/>
                  </a:moveTo>
                  <a:cubicBezTo>
                    <a:pt x="2588" y="1050"/>
                    <a:pt x="2693" y="1085"/>
                    <a:pt x="2868" y="1224"/>
                  </a:cubicBezTo>
                  <a:cubicBezTo>
                    <a:pt x="3183" y="1399"/>
                    <a:pt x="3252" y="1644"/>
                    <a:pt x="3113" y="1889"/>
                  </a:cubicBezTo>
                  <a:cubicBezTo>
                    <a:pt x="3008" y="2046"/>
                    <a:pt x="2877" y="2116"/>
                    <a:pt x="2724" y="2116"/>
                  </a:cubicBezTo>
                  <a:cubicBezTo>
                    <a:pt x="2571" y="2116"/>
                    <a:pt x="2396" y="2046"/>
                    <a:pt x="2203" y="1924"/>
                  </a:cubicBezTo>
                  <a:cubicBezTo>
                    <a:pt x="2134" y="1889"/>
                    <a:pt x="2029" y="1819"/>
                    <a:pt x="1959" y="1784"/>
                  </a:cubicBezTo>
                  <a:lnTo>
                    <a:pt x="2099" y="1539"/>
                  </a:lnTo>
                  <a:cubicBezTo>
                    <a:pt x="2238" y="1329"/>
                    <a:pt x="2378" y="1120"/>
                    <a:pt x="2483" y="1015"/>
                  </a:cubicBezTo>
                  <a:close/>
                  <a:moveTo>
                    <a:pt x="1714" y="1"/>
                  </a:moveTo>
                  <a:lnTo>
                    <a:pt x="1609" y="175"/>
                  </a:lnTo>
                  <a:lnTo>
                    <a:pt x="1819" y="385"/>
                  </a:lnTo>
                  <a:cubicBezTo>
                    <a:pt x="1679" y="630"/>
                    <a:pt x="1574" y="875"/>
                    <a:pt x="1364" y="1155"/>
                  </a:cubicBezTo>
                  <a:lnTo>
                    <a:pt x="910" y="1959"/>
                  </a:lnTo>
                  <a:cubicBezTo>
                    <a:pt x="700" y="2204"/>
                    <a:pt x="560" y="2448"/>
                    <a:pt x="385" y="2658"/>
                  </a:cubicBezTo>
                  <a:lnTo>
                    <a:pt x="105" y="2553"/>
                  </a:lnTo>
                  <a:lnTo>
                    <a:pt x="1" y="2728"/>
                  </a:lnTo>
                  <a:cubicBezTo>
                    <a:pt x="210" y="2868"/>
                    <a:pt x="420" y="2973"/>
                    <a:pt x="630" y="3113"/>
                  </a:cubicBezTo>
                  <a:cubicBezTo>
                    <a:pt x="840" y="3253"/>
                    <a:pt x="1050" y="3392"/>
                    <a:pt x="1259" y="3532"/>
                  </a:cubicBezTo>
                  <a:lnTo>
                    <a:pt x="1364" y="3357"/>
                  </a:lnTo>
                  <a:lnTo>
                    <a:pt x="1154" y="3148"/>
                  </a:lnTo>
                  <a:cubicBezTo>
                    <a:pt x="1259" y="2903"/>
                    <a:pt x="1399" y="2658"/>
                    <a:pt x="1574" y="2378"/>
                  </a:cubicBezTo>
                  <a:lnTo>
                    <a:pt x="1749" y="2134"/>
                  </a:lnTo>
                  <a:lnTo>
                    <a:pt x="1959" y="2273"/>
                  </a:lnTo>
                  <a:cubicBezTo>
                    <a:pt x="1994" y="2728"/>
                    <a:pt x="2029" y="3532"/>
                    <a:pt x="2099" y="4127"/>
                  </a:cubicBezTo>
                  <a:cubicBezTo>
                    <a:pt x="2378" y="4267"/>
                    <a:pt x="2658" y="4406"/>
                    <a:pt x="2938" y="4581"/>
                  </a:cubicBezTo>
                  <a:lnTo>
                    <a:pt x="3043" y="4406"/>
                  </a:lnTo>
                  <a:lnTo>
                    <a:pt x="2973" y="4267"/>
                  </a:lnTo>
                  <a:cubicBezTo>
                    <a:pt x="2903" y="4057"/>
                    <a:pt x="2763" y="2903"/>
                    <a:pt x="2728" y="2588"/>
                  </a:cubicBezTo>
                  <a:lnTo>
                    <a:pt x="2728" y="2588"/>
                  </a:lnTo>
                  <a:cubicBezTo>
                    <a:pt x="2871" y="2659"/>
                    <a:pt x="3017" y="2694"/>
                    <a:pt x="3158" y="2694"/>
                  </a:cubicBezTo>
                  <a:cubicBezTo>
                    <a:pt x="3432" y="2694"/>
                    <a:pt x="3685" y="2562"/>
                    <a:pt x="3847" y="2308"/>
                  </a:cubicBezTo>
                  <a:cubicBezTo>
                    <a:pt x="4092" y="1959"/>
                    <a:pt x="4092" y="1504"/>
                    <a:pt x="3322" y="1015"/>
                  </a:cubicBezTo>
                  <a:cubicBezTo>
                    <a:pt x="3148" y="875"/>
                    <a:pt x="2938" y="770"/>
                    <a:pt x="2763" y="665"/>
                  </a:cubicBezTo>
                  <a:cubicBezTo>
                    <a:pt x="2553" y="560"/>
                    <a:pt x="2378" y="455"/>
                    <a:pt x="2203" y="315"/>
                  </a:cubicBezTo>
                  <a:cubicBezTo>
                    <a:pt x="2029" y="210"/>
                    <a:pt x="1854" y="10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8"/>
            <p:cNvSpPr/>
            <p:nvPr/>
          </p:nvSpPr>
          <p:spPr>
            <a:xfrm>
              <a:off x="921725" y="3500875"/>
              <a:ext cx="85675" cy="94425"/>
            </a:xfrm>
            <a:custGeom>
              <a:avLst/>
              <a:gdLst/>
              <a:ahLst/>
              <a:cxnLst/>
              <a:rect l="l" t="t" r="r" b="b"/>
              <a:pathLst>
                <a:path w="3427" h="3777" extrusionOk="0">
                  <a:moveTo>
                    <a:pt x="2623" y="420"/>
                  </a:moveTo>
                  <a:lnTo>
                    <a:pt x="2483" y="1679"/>
                  </a:lnTo>
                  <a:lnTo>
                    <a:pt x="1783" y="1364"/>
                  </a:lnTo>
                  <a:lnTo>
                    <a:pt x="2623" y="420"/>
                  </a:lnTo>
                  <a:close/>
                  <a:moveTo>
                    <a:pt x="2483" y="1"/>
                  </a:moveTo>
                  <a:cubicBezTo>
                    <a:pt x="1853" y="700"/>
                    <a:pt x="839" y="1714"/>
                    <a:pt x="315" y="2134"/>
                  </a:cubicBezTo>
                  <a:lnTo>
                    <a:pt x="70" y="2064"/>
                  </a:lnTo>
                  <a:lnTo>
                    <a:pt x="0" y="2273"/>
                  </a:lnTo>
                  <a:cubicBezTo>
                    <a:pt x="140" y="2343"/>
                    <a:pt x="315" y="2413"/>
                    <a:pt x="455" y="2483"/>
                  </a:cubicBezTo>
                  <a:cubicBezTo>
                    <a:pt x="630" y="2553"/>
                    <a:pt x="839" y="2658"/>
                    <a:pt x="1014" y="2728"/>
                  </a:cubicBezTo>
                  <a:lnTo>
                    <a:pt x="1119" y="2553"/>
                  </a:lnTo>
                  <a:lnTo>
                    <a:pt x="874" y="2378"/>
                  </a:lnTo>
                  <a:lnTo>
                    <a:pt x="1504" y="1644"/>
                  </a:lnTo>
                  <a:lnTo>
                    <a:pt x="2448" y="2064"/>
                  </a:lnTo>
                  <a:cubicBezTo>
                    <a:pt x="2448" y="2343"/>
                    <a:pt x="2378" y="2763"/>
                    <a:pt x="2308" y="3043"/>
                  </a:cubicBezTo>
                  <a:lnTo>
                    <a:pt x="2063" y="2973"/>
                  </a:lnTo>
                  <a:lnTo>
                    <a:pt x="1958" y="3148"/>
                  </a:lnTo>
                  <a:cubicBezTo>
                    <a:pt x="2203" y="3252"/>
                    <a:pt x="2448" y="3357"/>
                    <a:pt x="2658" y="3462"/>
                  </a:cubicBezTo>
                  <a:cubicBezTo>
                    <a:pt x="2867" y="3567"/>
                    <a:pt x="3112" y="3672"/>
                    <a:pt x="3322" y="3777"/>
                  </a:cubicBezTo>
                  <a:lnTo>
                    <a:pt x="3392" y="3602"/>
                  </a:lnTo>
                  <a:lnTo>
                    <a:pt x="3182" y="3427"/>
                  </a:lnTo>
                  <a:cubicBezTo>
                    <a:pt x="3182" y="3148"/>
                    <a:pt x="3217" y="2273"/>
                    <a:pt x="3287" y="1609"/>
                  </a:cubicBezTo>
                  <a:lnTo>
                    <a:pt x="3427" y="315"/>
                  </a:lnTo>
                  <a:lnTo>
                    <a:pt x="3182" y="105"/>
                  </a:lnTo>
                  <a:cubicBezTo>
                    <a:pt x="2972" y="70"/>
                    <a:pt x="2728" y="70"/>
                    <a:pt x="2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8"/>
            <p:cNvSpPr/>
            <p:nvPr/>
          </p:nvSpPr>
          <p:spPr>
            <a:xfrm>
              <a:off x="1180475" y="3500000"/>
              <a:ext cx="66450" cy="89200"/>
            </a:xfrm>
            <a:custGeom>
              <a:avLst/>
              <a:gdLst/>
              <a:ahLst/>
              <a:cxnLst/>
              <a:rect l="l" t="t" r="r" b="b"/>
              <a:pathLst>
                <a:path w="2658" h="3568" extrusionOk="0">
                  <a:moveTo>
                    <a:pt x="1364" y="1"/>
                  </a:moveTo>
                  <a:cubicBezTo>
                    <a:pt x="1119" y="105"/>
                    <a:pt x="910" y="210"/>
                    <a:pt x="665" y="315"/>
                  </a:cubicBezTo>
                  <a:cubicBezTo>
                    <a:pt x="455" y="420"/>
                    <a:pt x="210" y="525"/>
                    <a:pt x="0" y="630"/>
                  </a:cubicBezTo>
                  <a:lnTo>
                    <a:pt x="70" y="805"/>
                  </a:lnTo>
                  <a:lnTo>
                    <a:pt x="350" y="735"/>
                  </a:lnTo>
                  <a:cubicBezTo>
                    <a:pt x="490" y="980"/>
                    <a:pt x="630" y="1224"/>
                    <a:pt x="735" y="1539"/>
                  </a:cubicBezTo>
                  <a:lnTo>
                    <a:pt x="1119" y="2378"/>
                  </a:lnTo>
                  <a:cubicBezTo>
                    <a:pt x="1259" y="2693"/>
                    <a:pt x="1364" y="2938"/>
                    <a:pt x="1434" y="3183"/>
                  </a:cubicBezTo>
                  <a:lnTo>
                    <a:pt x="1189" y="3357"/>
                  </a:lnTo>
                  <a:lnTo>
                    <a:pt x="1294" y="3567"/>
                  </a:lnTo>
                  <a:cubicBezTo>
                    <a:pt x="1504" y="3427"/>
                    <a:pt x="1714" y="3322"/>
                    <a:pt x="1959" y="3252"/>
                  </a:cubicBezTo>
                  <a:cubicBezTo>
                    <a:pt x="2168" y="3148"/>
                    <a:pt x="2413" y="3043"/>
                    <a:pt x="2658" y="2938"/>
                  </a:cubicBezTo>
                  <a:lnTo>
                    <a:pt x="2553" y="2763"/>
                  </a:lnTo>
                  <a:lnTo>
                    <a:pt x="2273" y="2833"/>
                  </a:lnTo>
                  <a:cubicBezTo>
                    <a:pt x="2133" y="2588"/>
                    <a:pt x="2028" y="2343"/>
                    <a:pt x="1889" y="2029"/>
                  </a:cubicBezTo>
                  <a:lnTo>
                    <a:pt x="1504" y="1189"/>
                  </a:lnTo>
                  <a:cubicBezTo>
                    <a:pt x="1364" y="875"/>
                    <a:pt x="1259" y="630"/>
                    <a:pt x="1189" y="385"/>
                  </a:cubicBezTo>
                  <a:lnTo>
                    <a:pt x="1434" y="210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8"/>
            <p:cNvSpPr/>
            <p:nvPr/>
          </p:nvSpPr>
          <p:spPr>
            <a:xfrm>
              <a:off x="1260025" y="3424825"/>
              <a:ext cx="132025" cy="124150"/>
            </a:xfrm>
            <a:custGeom>
              <a:avLst/>
              <a:gdLst/>
              <a:ahLst/>
              <a:cxnLst/>
              <a:rect l="l" t="t" r="r" b="b"/>
              <a:pathLst>
                <a:path w="5281" h="4966" extrusionOk="0">
                  <a:moveTo>
                    <a:pt x="3602" y="0"/>
                  </a:moveTo>
                  <a:cubicBezTo>
                    <a:pt x="3427" y="105"/>
                    <a:pt x="3252" y="245"/>
                    <a:pt x="3043" y="350"/>
                  </a:cubicBezTo>
                  <a:cubicBezTo>
                    <a:pt x="2868" y="455"/>
                    <a:pt x="2658" y="560"/>
                    <a:pt x="2448" y="700"/>
                  </a:cubicBezTo>
                  <a:cubicBezTo>
                    <a:pt x="2588" y="1084"/>
                    <a:pt x="2903" y="2693"/>
                    <a:pt x="2973" y="3008"/>
                  </a:cubicBezTo>
                  <a:cubicBezTo>
                    <a:pt x="2588" y="2798"/>
                    <a:pt x="1434" y="1784"/>
                    <a:pt x="1119" y="1504"/>
                  </a:cubicBezTo>
                  <a:cubicBezTo>
                    <a:pt x="944" y="1609"/>
                    <a:pt x="735" y="1714"/>
                    <a:pt x="560" y="1854"/>
                  </a:cubicBezTo>
                  <a:cubicBezTo>
                    <a:pt x="385" y="1959"/>
                    <a:pt x="175" y="2063"/>
                    <a:pt x="0" y="2168"/>
                  </a:cubicBezTo>
                  <a:lnTo>
                    <a:pt x="105" y="2343"/>
                  </a:lnTo>
                  <a:lnTo>
                    <a:pt x="350" y="2238"/>
                  </a:lnTo>
                  <a:lnTo>
                    <a:pt x="595" y="2623"/>
                  </a:lnTo>
                  <a:cubicBezTo>
                    <a:pt x="805" y="3008"/>
                    <a:pt x="1539" y="4231"/>
                    <a:pt x="1679" y="4581"/>
                  </a:cubicBezTo>
                  <a:lnTo>
                    <a:pt x="1469" y="4791"/>
                  </a:lnTo>
                  <a:lnTo>
                    <a:pt x="1574" y="4966"/>
                  </a:lnTo>
                  <a:cubicBezTo>
                    <a:pt x="1749" y="4861"/>
                    <a:pt x="1889" y="4756"/>
                    <a:pt x="2063" y="4651"/>
                  </a:cubicBezTo>
                  <a:cubicBezTo>
                    <a:pt x="2203" y="4581"/>
                    <a:pt x="2378" y="4476"/>
                    <a:pt x="2553" y="4371"/>
                  </a:cubicBezTo>
                  <a:lnTo>
                    <a:pt x="2448" y="4196"/>
                  </a:lnTo>
                  <a:lnTo>
                    <a:pt x="2168" y="4301"/>
                  </a:lnTo>
                  <a:cubicBezTo>
                    <a:pt x="1993" y="4092"/>
                    <a:pt x="1854" y="3847"/>
                    <a:pt x="1679" y="3567"/>
                  </a:cubicBezTo>
                  <a:lnTo>
                    <a:pt x="1399" y="3112"/>
                  </a:lnTo>
                  <a:cubicBezTo>
                    <a:pt x="1154" y="2728"/>
                    <a:pt x="1014" y="2448"/>
                    <a:pt x="944" y="2308"/>
                  </a:cubicBezTo>
                  <a:lnTo>
                    <a:pt x="944" y="2273"/>
                  </a:lnTo>
                  <a:cubicBezTo>
                    <a:pt x="2133" y="3287"/>
                    <a:pt x="2763" y="3777"/>
                    <a:pt x="3077" y="4057"/>
                  </a:cubicBezTo>
                  <a:lnTo>
                    <a:pt x="3497" y="3812"/>
                  </a:lnTo>
                  <a:lnTo>
                    <a:pt x="2938" y="1084"/>
                  </a:lnTo>
                  <a:lnTo>
                    <a:pt x="2938" y="1084"/>
                  </a:lnTo>
                  <a:cubicBezTo>
                    <a:pt x="3043" y="1224"/>
                    <a:pt x="3217" y="1504"/>
                    <a:pt x="3427" y="1889"/>
                  </a:cubicBezTo>
                  <a:lnTo>
                    <a:pt x="3707" y="2343"/>
                  </a:lnTo>
                  <a:cubicBezTo>
                    <a:pt x="3882" y="2623"/>
                    <a:pt x="4022" y="2868"/>
                    <a:pt x="4126" y="3112"/>
                  </a:cubicBezTo>
                  <a:lnTo>
                    <a:pt x="3917" y="3322"/>
                  </a:lnTo>
                  <a:lnTo>
                    <a:pt x="4022" y="3497"/>
                  </a:lnTo>
                  <a:cubicBezTo>
                    <a:pt x="4231" y="3357"/>
                    <a:pt x="4441" y="3217"/>
                    <a:pt x="4651" y="3112"/>
                  </a:cubicBezTo>
                  <a:cubicBezTo>
                    <a:pt x="4861" y="2973"/>
                    <a:pt x="5071" y="2833"/>
                    <a:pt x="5280" y="2728"/>
                  </a:cubicBezTo>
                  <a:lnTo>
                    <a:pt x="5210" y="2553"/>
                  </a:lnTo>
                  <a:lnTo>
                    <a:pt x="4861" y="2693"/>
                  </a:lnTo>
                  <a:cubicBezTo>
                    <a:pt x="4721" y="2483"/>
                    <a:pt x="4546" y="2238"/>
                    <a:pt x="4371" y="1959"/>
                  </a:cubicBezTo>
                  <a:lnTo>
                    <a:pt x="3917" y="1154"/>
                  </a:lnTo>
                  <a:cubicBezTo>
                    <a:pt x="3742" y="875"/>
                    <a:pt x="3602" y="630"/>
                    <a:pt x="3497" y="385"/>
                  </a:cubicBezTo>
                  <a:lnTo>
                    <a:pt x="3707" y="175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8"/>
            <p:cNvSpPr/>
            <p:nvPr/>
          </p:nvSpPr>
          <p:spPr>
            <a:xfrm>
              <a:off x="1390275" y="3355975"/>
              <a:ext cx="83075" cy="102100"/>
            </a:xfrm>
            <a:custGeom>
              <a:avLst/>
              <a:gdLst/>
              <a:ahLst/>
              <a:cxnLst/>
              <a:rect l="l" t="t" r="r" b="b"/>
              <a:pathLst>
                <a:path w="3323" h="4084" extrusionOk="0">
                  <a:moveTo>
                    <a:pt x="2290" y="0"/>
                  </a:moveTo>
                  <a:cubicBezTo>
                    <a:pt x="2061" y="0"/>
                    <a:pt x="1808" y="106"/>
                    <a:pt x="1539" y="342"/>
                  </a:cubicBezTo>
                  <a:cubicBezTo>
                    <a:pt x="1399" y="447"/>
                    <a:pt x="1224" y="587"/>
                    <a:pt x="1049" y="726"/>
                  </a:cubicBezTo>
                  <a:cubicBezTo>
                    <a:pt x="840" y="901"/>
                    <a:pt x="665" y="1076"/>
                    <a:pt x="525" y="1181"/>
                  </a:cubicBezTo>
                  <a:cubicBezTo>
                    <a:pt x="350" y="1286"/>
                    <a:pt x="175" y="1426"/>
                    <a:pt x="0" y="1601"/>
                  </a:cubicBezTo>
                  <a:lnTo>
                    <a:pt x="105" y="1740"/>
                  </a:lnTo>
                  <a:lnTo>
                    <a:pt x="385" y="1601"/>
                  </a:lnTo>
                  <a:cubicBezTo>
                    <a:pt x="560" y="1810"/>
                    <a:pt x="735" y="2020"/>
                    <a:pt x="980" y="2265"/>
                  </a:cubicBezTo>
                  <a:lnTo>
                    <a:pt x="1539" y="2999"/>
                  </a:lnTo>
                  <a:cubicBezTo>
                    <a:pt x="1749" y="3244"/>
                    <a:pt x="1924" y="3454"/>
                    <a:pt x="2064" y="3699"/>
                  </a:cubicBezTo>
                  <a:lnTo>
                    <a:pt x="1889" y="3943"/>
                  </a:lnTo>
                  <a:lnTo>
                    <a:pt x="1994" y="4083"/>
                  </a:lnTo>
                  <a:cubicBezTo>
                    <a:pt x="2203" y="3908"/>
                    <a:pt x="2378" y="3768"/>
                    <a:pt x="2588" y="3594"/>
                  </a:cubicBezTo>
                  <a:cubicBezTo>
                    <a:pt x="2763" y="3454"/>
                    <a:pt x="2973" y="3314"/>
                    <a:pt x="3252" y="3069"/>
                  </a:cubicBezTo>
                  <a:lnTo>
                    <a:pt x="3147" y="2894"/>
                  </a:lnTo>
                  <a:lnTo>
                    <a:pt x="2763" y="3139"/>
                  </a:lnTo>
                  <a:cubicBezTo>
                    <a:pt x="2588" y="2929"/>
                    <a:pt x="2413" y="2719"/>
                    <a:pt x="2203" y="2475"/>
                  </a:cubicBezTo>
                  <a:lnTo>
                    <a:pt x="1784" y="1950"/>
                  </a:lnTo>
                  <a:cubicBezTo>
                    <a:pt x="1609" y="1740"/>
                    <a:pt x="1364" y="1426"/>
                    <a:pt x="1189" y="1216"/>
                  </a:cubicBezTo>
                  <a:cubicBezTo>
                    <a:pt x="1259" y="1111"/>
                    <a:pt x="1364" y="1006"/>
                    <a:pt x="1469" y="936"/>
                  </a:cubicBezTo>
                  <a:cubicBezTo>
                    <a:pt x="1617" y="805"/>
                    <a:pt x="1764" y="743"/>
                    <a:pt x="1901" y="743"/>
                  </a:cubicBezTo>
                  <a:cubicBezTo>
                    <a:pt x="2056" y="743"/>
                    <a:pt x="2197" y="823"/>
                    <a:pt x="2308" y="971"/>
                  </a:cubicBezTo>
                  <a:cubicBezTo>
                    <a:pt x="2518" y="1216"/>
                    <a:pt x="2588" y="1531"/>
                    <a:pt x="2273" y="1810"/>
                  </a:cubicBezTo>
                  <a:cubicBezTo>
                    <a:pt x="2203" y="1845"/>
                    <a:pt x="2133" y="1880"/>
                    <a:pt x="2064" y="1915"/>
                  </a:cubicBezTo>
                  <a:lnTo>
                    <a:pt x="2203" y="2335"/>
                  </a:lnTo>
                  <a:cubicBezTo>
                    <a:pt x="2343" y="2265"/>
                    <a:pt x="2483" y="2160"/>
                    <a:pt x="2623" y="2055"/>
                  </a:cubicBezTo>
                  <a:cubicBezTo>
                    <a:pt x="3287" y="1496"/>
                    <a:pt x="3322" y="796"/>
                    <a:pt x="2938" y="342"/>
                  </a:cubicBezTo>
                  <a:cubicBezTo>
                    <a:pt x="2756" y="124"/>
                    <a:pt x="2537" y="0"/>
                    <a:pt x="2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8"/>
            <p:cNvSpPr/>
            <p:nvPr/>
          </p:nvSpPr>
          <p:spPr>
            <a:xfrm>
              <a:off x="1501300" y="3283200"/>
              <a:ext cx="95300" cy="97075"/>
            </a:xfrm>
            <a:custGeom>
              <a:avLst/>
              <a:gdLst/>
              <a:ahLst/>
              <a:cxnLst/>
              <a:rect l="l" t="t" r="r" b="b"/>
              <a:pathLst>
                <a:path w="3812" h="3883" extrusionOk="0">
                  <a:moveTo>
                    <a:pt x="420" y="770"/>
                  </a:moveTo>
                  <a:lnTo>
                    <a:pt x="1574" y="1330"/>
                  </a:lnTo>
                  <a:lnTo>
                    <a:pt x="1014" y="1889"/>
                  </a:lnTo>
                  <a:lnTo>
                    <a:pt x="420" y="805"/>
                  </a:lnTo>
                  <a:lnTo>
                    <a:pt x="420" y="770"/>
                  </a:lnTo>
                  <a:close/>
                  <a:moveTo>
                    <a:pt x="595" y="1"/>
                  </a:moveTo>
                  <a:lnTo>
                    <a:pt x="350" y="141"/>
                  </a:lnTo>
                  <a:cubicBezTo>
                    <a:pt x="245" y="350"/>
                    <a:pt x="140" y="560"/>
                    <a:pt x="0" y="770"/>
                  </a:cubicBezTo>
                  <a:cubicBezTo>
                    <a:pt x="420" y="1609"/>
                    <a:pt x="1049" y="2903"/>
                    <a:pt x="1259" y="3532"/>
                  </a:cubicBezTo>
                  <a:lnTo>
                    <a:pt x="1119" y="3742"/>
                  </a:lnTo>
                  <a:lnTo>
                    <a:pt x="1259" y="3882"/>
                  </a:lnTo>
                  <a:cubicBezTo>
                    <a:pt x="1399" y="3742"/>
                    <a:pt x="1504" y="3637"/>
                    <a:pt x="1609" y="3498"/>
                  </a:cubicBezTo>
                  <a:cubicBezTo>
                    <a:pt x="1749" y="3358"/>
                    <a:pt x="1923" y="3218"/>
                    <a:pt x="2063" y="3078"/>
                  </a:cubicBezTo>
                  <a:lnTo>
                    <a:pt x="1923" y="2938"/>
                  </a:lnTo>
                  <a:lnTo>
                    <a:pt x="1679" y="3078"/>
                  </a:lnTo>
                  <a:lnTo>
                    <a:pt x="1189" y="2239"/>
                  </a:lnTo>
                  <a:lnTo>
                    <a:pt x="1923" y="1504"/>
                  </a:lnTo>
                  <a:cubicBezTo>
                    <a:pt x="2168" y="1609"/>
                    <a:pt x="2553" y="1819"/>
                    <a:pt x="2798" y="1959"/>
                  </a:cubicBezTo>
                  <a:lnTo>
                    <a:pt x="2623" y="2169"/>
                  </a:lnTo>
                  <a:lnTo>
                    <a:pt x="2798" y="2309"/>
                  </a:lnTo>
                  <a:cubicBezTo>
                    <a:pt x="2972" y="2134"/>
                    <a:pt x="3147" y="1959"/>
                    <a:pt x="3322" y="1749"/>
                  </a:cubicBezTo>
                  <a:cubicBezTo>
                    <a:pt x="3462" y="1574"/>
                    <a:pt x="3672" y="1434"/>
                    <a:pt x="3812" y="1260"/>
                  </a:cubicBezTo>
                  <a:lnTo>
                    <a:pt x="3672" y="1120"/>
                  </a:lnTo>
                  <a:lnTo>
                    <a:pt x="3462" y="1260"/>
                  </a:lnTo>
                  <a:cubicBezTo>
                    <a:pt x="3147" y="1190"/>
                    <a:pt x="2378" y="840"/>
                    <a:pt x="1784" y="560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8"/>
            <p:cNvSpPr/>
            <p:nvPr/>
          </p:nvSpPr>
          <p:spPr>
            <a:xfrm>
              <a:off x="1567725" y="3172750"/>
              <a:ext cx="116300" cy="101750"/>
            </a:xfrm>
            <a:custGeom>
              <a:avLst/>
              <a:gdLst/>
              <a:ahLst/>
              <a:cxnLst/>
              <a:rect l="l" t="t" r="r" b="b"/>
              <a:pathLst>
                <a:path w="4652" h="4070" extrusionOk="0">
                  <a:moveTo>
                    <a:pt x="1735" y="792"/>
                  </a:moveTo>
                  <a:cubicBezTo>
                    <a:pt x="1819" y="792"/>
                    <a:pt x="1904" y="823"/>
                    <a:pt x="1994" y="887"/>
                  </a:cubicBezTo>
                  <a:cubicBezTo>
                    <a:pt x="2274" y="1132"/>
                    <a:pt x="2239" y="1447"/>
                    <a:pt x="1959" y="1796"/>
                  </a:cubicBezTo>
                  <a:cubicBezTo>
                    <a:pt x="1889" y="1866"/>
                    <a:pt x="1819" y="1936"/>
                    <a:pt x="1784" y="2006"/>
                  </a:cubicBezTo>
                  <a:lnTo>
                    <a:pt x="1574" y="1866"/>
                  </a:lnTo>
                  <a:cubicBezTo>
                    <a:pt x="1364" y="1691"/>
                    <a:pt x="1155" y="1552"/>
                    <a:pt x="1050" y="1447"/>
                  </a:cubicBezTo>
                  <a:cubicBezTo>
                    <a:pt x="1120" y="1307"/>
                    <a:pt x="1190" y="1237"/>
                    <a:pt x="1295" y="1062"/>
                  </a:cubicBezTo>
                  <a:cubicBezTo>
                    <a:pt x="1450" y="885"/>
                    <a:pt x="1591" y="792"/>
                    <a:pt x="1735" y="792"/>
                  </a:cubicBezTo>
                  <a:close/>
                  <a:moveTo>
                    <a:pt x="2023" y="1"/>
                  </a:moveTo>
                  <a:cubicBezTo>
                    <a:pt x="1765" y="1"/>
                    <a:pt x="1466" y="157"/>
                    <a:pt x="1155" y="572"/>
                  </a:cubicBezTo>
                  <a:cubicBezTo>
                    <a:pt x="1015" y="747"/>
                    <a:pt x="875" y="957"/>
                    <a:pt x="735" y="1132"/>
                  </a:cubicBezTo>
                  <a:cubicBezTo>
                    <a:pt x="595" y="1307"/>
                    <a:pt x="490" y="1482"/>
                    <a:pt x="350" y="1656"/>
                  </a:cubicBezTo>
                  <a:cubicBezTo>
                    <a:pt x="246" y="1831"/>
                    <a:pt x="106" y="1971"/>
                    <a:pt x="1" y="2111"/>
                  </a:cubicBezTo>
                  <a:lnTo>
                    <a:pt x="141" y="2251"/>
                  </a:lnTo>
                  <a:lnTo>
                    <a:pt x="385" y="2041"/>
                  </a:lnTo>
                  <a:cubicBezTo>
                    <a:pt x="630" y="2181"/>
                    <a:pt x="840" y="2321"/>
                    <a:pt x="1120" y="2531"/>
                  </a:cubicBezTo>
                  <a:lnTo>
                    <a:pt x="1819" y="3090"/>
                  </a:lnTo>
                  <a:cubicBezTo>
                    <a:pt x="2099" y="3300"/>
                    <a:pt x="2309" y="3475"/>
                    <a:pt x="2518" y="3650"/>
                  </a:cubicBezTo>
                  <a:lnTo>
                    <a:pt x="2379" y="3929"/>
                  </a:lnTo>
                  <a:lnTo>
                    <a:pt x="2553" y="4069"/>
                  </a:lnTo>
                  <a:cubicBezTo>
                    <a:pt x="2693" y="3859"/>
                    <a:pt x="2833" y="3650"/>
                    <a:pt x="2973" y="3440"/>
                  </a:cubicBezTo>
                  <a:cubicBezTo>
                    <a:pt x="3148" y="3265"/>
                    <a:pt x="3288" y="3055"/>
                    <a:pt x="3462" y="2880"/>
                  </a:cubicBezTo>
                  <a:lnTo>
                    <a:pt x="3288" y="2740"/>
                  </a:lnTo>
                  <a:lnTo>
                    <a:pt x="3078" y="2950"/>
                  </a:lnTo>
                  <a:cubicBezTo>
                    <a:pt x="2833" y="2810"/>
                    <a:pt x="2588" y="2636"/>
                    <a:pt x="2344" y="2426"/>
                  </a:cubicBezTo>
                  <a:lnTo>
                    <a:pt x="2099" y="2251"/>
                  </a:lnTo>
                  <a:lnTo>
                    <a:pt x="2239" y="2076"/>
                  </a:lnTo>
                  <a:cubicBezTo>
                    <a:pt x="2382" y="2066"/>
                    <a:pt x="2552" y="2062"/>
                    <a:pt x="2737" y="2062"/>
                  </a:cubicBezTo>
                  <a:cubicBezTo>
                    <a:pt x="3181" y="2062"/>
                    <a:pt x="3707" y="2086"/>
                    <a:pt x="4127" y="2111"/>
                  </a:cubicBezTo>
                  <a:cubicBezTo>
                    <a:pt x="4267" y="1831"/>
                    <a:pt x="4442" y="1552"/>
                    <a:pt x="4651" y="1272"/>
                  </a:cubicBezTo>
                  <a:lnTo>
                    <a:pt x="4477" y="1167"/>
                  </a:lnTo>
                  <a:lnTo>
                    <a:pt x="4372" y="1237"/>
                  </a:lnTo>
                  <a:cubicBezTo>
                    <a:pt x="4162" y="1272"/>
                    <a:pt x="2973" y="1307"/>
                    <a:pt x="2658" y="1342"/>
                  </a:cubicBezTo>
                  <a:cubicBezTo>
                    <a:pt x="2903" y="922"/>
                    <a:pt x="2868" y="468"/>
                    <a:pt x="2483" y="188"/>
                  </a:cubicBezTo>
                  <a:cubicBezTo>
                    <a:pt x="2356" y="74"/>
                    <a:pt x="2199" y="1"/>
                    <a:pt x="2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8"/>
            <p:cNvSpPr/>
            <p:nvPr/>
          </p:nvSpPr>
          <p:spPr>
            <a:xfrm>
              <a:off x="1651650" y="3055175"/>
              <a:ext cx="101425" cy="93800"/>
            </a:xfrm>
            <a:custGeom>
              <a:avLst/>
              <a:gdLst/>
              <a:ahLst/>
              <a:cxnLst/>
              <a:rect l="l" t="t" r="r" b="b"/>
              <a:pathLst>
                <a:path w="4057" h="3752" extrusionOk="0">
                  <a:moveTo>
                    <a:pt x="1761" y="800"/>
                  </a:moveTo>
                  <a:cubicBezTo>
                    <a:pt x="2003" y="800"/>
                    <a:pt x="2267" y="882"/>
                    <a:pt x="2518" y="1044"/>
                  </a:cubicBezTo>
                  <a:cubicBezTo>
                    <a:pt x="3113" y="1394"/>
                    <a:pt x="3392" y="1989"/>
                    <a:pt x="3078" y="2478"/>
                  </a:cubicBezTo>
                  <a:lnTo>
                    <a:pt x="3078" y="2513"/>
                  </a:lnTo>
                  <a:cubicBezTo>
                    <a:pt x="2898" y="2812"/>
                    <a:pt x="2616" y="2952"/>
                    <a:pt x="2290" y="2952"/>
                  </a:cubicBezTo>
                  <a:cubicBezTo>
                    <a:pt x="2045" y="2952"/>
                    <a:pt x="1774" y="2873"/>
                    <a:pt x="1504" y="2723"/>
                  </a:cubicBezTo>
                  <a:cubicBezTo>
                    <a:pt x="910" y="2373"/>
                    <a:pt x="665" y="1779"/>
                    <a:pt x="980" y="1254"/>
                  </a:cubicBezTo>
                  <a:cubicBezTo>
                    <a:pt x="1141" y="952"/>
                    <a:pt x="1430" y="800"/>
                    <a:pt x="1761" y="800"/>
                  </a:cubicBezTo>
                  <a:close/>
                  <a:moveTo>
                    <a:pt x="2067" y="1"/>
                  </a:moveTo>
                  <a:cubicBezTo>
                    <a:pt x="1485" y="1"/>
                    <a:pt x="969" y="366"/>
                    <a:pt x="595" y="1044"/>
                  </a:cubicBezTo>
                  <a:cubicBezTo>
                    <a:pt x="1" y="2024"/>
                    <a:pt x="280" y="3003"/>
                    <a:pt x="1085" y="3492"/>
                  </a:cubicBezTo>
                  <a:cubicBezTo>
                    <a:pt x="1385" y="3666"/>
                    <a:pt x="1682" y="3751"/>
                    <a:pt x="1967" y="3751"/>
                  </a:cubicBezTo>
                  <a:cubicBezTo>
                    <a:pt x="2542" y="3751"/>
                    <a:pt x="3065" y="3401"/>
                    <a:pt x="3462" y="2723"/>
                  </a:cubicBezTo>
                  <a:cubicBezTo>
                    <a:pt x="4057" y="1709"/>
                    <a:pt x="3777" y="730"/>
                    <a:pt x="2973" y="275"/>
                  </a:cubicBezTo>
                  <a:cubicBezTo>
                    <a:pt x="2660" y="90"/>
                    <a:pt x="2356" y="1"/>
                    <a:pt x="2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8"/>
            <p:cNvSpPr/>
            <p:nvPr/>
          </p:nvSpPr>
          <p:spPr>
            <a:xfrm>
              <a:off x="1084325" y="3560325"/>
              <a:ext cx="35850" cy="35850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699" y="0"/>
                  </a:moveTo>
                  <a:cubicBezTo>
                    <a:pt x="315" y="0"/>
                    <a:pt x="0" y="350"/>
                    <a:pt x="0" y="735"/>
                  </a:cubicBezTo>
                  <a:cubicBezTo>
                    <a:pt x="0" y="1119"/>
                    <a:pt x="315" y="1434"/>
                    <a:pt x="699" y="1434"/>
                  </a:cubicBezTo>
                  <a:cubicBezTo>
                    <a:pt x="1084" y="1434"/>
                    <a:pt x="1434" y="1119"/>
                    <a:pt x="1434" y="735"/>
                  </a:cubicBezTo>
                  <a:cubicBezTo>
                    <a:pt x="1434" y="315"/>
                    <a:pt x="1084" y="0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8"/>
            <p:cNvSpPr/>
            <p:nvPr/>
          </p:nvSpPr>
          <p:spPr>
            <a:xfrm>
              <a:off x="424300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35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35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8"/>
            <p:cNvSpPr/>
            <p:nvPr/>
          </p:nvSpPr>
          <p:spPr>
            <a:xfrm>
              <a:off x="1746925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00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00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8"/>
            <p:cNvSpPr/>
            <p:nvPr/>
          </p:nvSpPr>
          <p:spPr>
            <a:xfrm>
              <a:off x="467150" y="1816350"/>
              <a:ext cx="1269325" cy="1624225"/>
            </a:xfrm>
            <a:custGeom>
              <a:avLst/>
              <a:gdLst/>
              <a:ahLst/>
              <a:cxnLst/>
              <a:rect l="l" t="t" r="r" b="b"/>
              <a:pathLst>
                <a:path w="50773" h="64969" extrusionOk="0">
                  <a:moveTo>
                    <a:pt x="49688" y="1085"/>
                  </a:moveTo>
                  <a:lnTo>
                    <a:pt x="49688" y="26051"/>
                  </a:lnTo>
                  <a:cubicBezTo>
                    <a:pt x="49688" y="30142"/>
                    <a:pt x="49094" y="34338"/>
                    <a:pt x="47905" y="38429"/>
                  </a:cubicBezTo>
                  <a:cubicBezTo>
                    <a:pt x="47905" y="38429"/>
                    <a:pt x="47800" y="38744"/>
                    <a:pt x="47800" y="38779"/>
                  </a:cubicBezTo>
                  <a:cubicBezTo>
                    <a:pt x="47800" y="38779"/>
                    <a:pt x="47730" y="38954"/>
                    <a:pt x="47695" y="39128"/>
                  </a:cubicBezTo>
                  <a:cubicBezTo>
                    <a:pt x="45038" y="36751"/>
                    <a:pt x="26051" y="19652"/>
                    <a:pt x="25386" y="19057"/>
                  </a:cubicBezTo>
                  <a:cubicBezTo>
                    <a:pt x="25351" y="19092"/>
                    <a:pt x="25246" y="19197"/>
                    <a:pt x="25072" y="19337"/>
                  </a:cubicBezTo>
                  <a:cubicBezTo>
                    <a:pt x="25002" y="19372"/>
                    <a:pt x="24932" y="19442"/>
                    <a:pt x="24862" y="19512"/>
                  </a:cubicBezTo>
                  <a:cubicBezTo>
                    <a:pt x="21925" y="22135"/>
                    <a:pt x="7343" y="35282"/>
                    <a:pt x="3077" y="39128"/>
                  </a:cubicBezTo>
                  <a:cubicBezTo>
                    <a:pt x="3008" y="38954"/>
                    <a:pt x="2973" y="38779"/>
                    <a:pt x="2973" y="38779"/>
                  </a:cubicBezTo>
                  <a:cubicBezTo>
                    <a:pt x="2973" y="38779"/>
                    <a:pt x="2868" y="38464"/>
                    <a:pt x="2868" y="38429"/>
                  </a:cubicBezTo>
                  <a:cubicBezTo>
                    <a:pt x="1679" y="34338"/>
                    <a:pt x="1049" y="30177"/>
                    <a:pt x="1049" y="26051"/>
                  </a:cubicBezTo>
                  <a:lnTo>
                    <a:pt x="1049" y="1085"/>
                  </a:lnTo>
                  <a:close/>
                  <a:moveTo>
                    <a:pt x="25386" y="28708"/>
                  </a:moveTo>
                  <a:lnTo>
                    <a:pt x="44758" y="46157"/>
                  </a:lnTo>
                  <a:cubicBezTo>
                    <a:pt x="44723" y="46227"/>
                    <a:pt x="44688" y="46297"/>
                    <a:pt x="44653" y="46367"/>
                  </a:cubicBezTo>
                  <a:cubicBezTo>
                    <a:pt x="44653" y="46367"/>
                    <a:pt x="44443" y="46751"/>
                    <a:pt x="44443" y="46751"/>
                  </a:cubicBezTo>
                  <a:cubicBezTo>
                    <a:pt x="44443" y="46751"/>
                    <a:pt x="44146" y="47312"/>
                    <a:pt x="44097" y="47312"/>
                  </a:cubicBezTo>
                  <a:cubicBezTo>
                    <a:pt x="44096" y="47312"/>
                    <a:pt x="44095" y="47312"/>
                    <a:pt x="44094" y="47311"/>
                  </a:cubicBezTo>
                  <a:cubicBezTo>
                    <a:pt x="39723" y="55108"/>
                    <a:pt x="33079" y="60948"/>
                    <a:pt x="25386" y="63815"/>
                  </a:cubicBezTo>
                  <a:cubicBezTo>
                    <a:pt x="17694" y="60948"/>
                    <a:pt x="11050" y="55108"/>
                    <a:pt x="6644" y="47346"/>
                  </a:cubicBezTo>
                  <a:cubicBezTo>
                    <a:pt x="6644" y="47346"/>
                    <a:pt x="6329" y="46751"/>
                    <a:pt x="6329" y="46751"/>
                  </a:cubicBezTo>
                  <a:cubicBezTo>
                    <a:pt x="6329" y="46751"/>
                    <a:pt x="6120" y="46401"/>
                    <a:pt x="6120" y="46367"/>
                  </a:cubicBezTo>
                  <a:cubicBezTo>
                    <a:pt x="6085" y="46297"/>
                    <a:pt x="6050" y="46192"/>
                    <a:pt x="6015" y="46122"/>
                  </a:cubicBezTo>
                  <a:lnTo>
                    <a:pt x="21155" y="32520"/>
                  </a:lnTo>
                  <a:cubicBezTo>
                    <a:pt x="23603" y="30282"/>
                    <a:pt x="25386" y="28708"/>
                    <a:pt x="25386" y="28708"/>
                  </a:cubicBezTo>
                  <a:close/>
                  <a:moveTo>
                    <a:pt x="0" y="1"/>
                  </a:moveTo>
                  <a:lnTo>
                    <a:pt x="0" y="560"/>
                  </a:lnTo>
                  <a:lnTo>
                    <a:pt x="0" y="26051"/>
                  </a:lnTo>
                  <a:cubicBezTo>
                    <a:pt x="0" y="30317"/>
                    <a:pt x="630" y="34583"/>
                    <a:pt x="1854" y="38709"/>
                  </a:cubicBezTo>
                  <a:lnTo>
                    <a:pt x="1854" y="38744"/>
                  </a:lnTo>
                  <a:lnTo>
                    <a:pt x="1958" y="39058"/>
                  </a:lnTo>
                  <a:lnTo>
                    <a:pt x="2203" y="39898"/>
                  </a:lnTo>
                  <a:cubicBezTo>
                    <a:pt x="2203" y="39898"/>
                    <a:pt x="2203" y="39863"/>
                    <a:pt x="2238" y="39863"/>
                  </a:cubicBezTo>
                  <a:cubicBezTo>
                    <a:pt x="3008" y="42275"/>
                    <a:pt x="3987" y="44653"/>
                    <a:pt x="5175" y="46856"/>
                  </a:cubicBezTo>
                  <a:lnTo>
                    <a:pt x="5175" y="46891"/>
                  </a:lnTo>
                  <a:lnTo>
                    <a:pt x="5350" y="47276"/>
                  </a:lnTo>
                  <a:lnTo>
                    <a:pt x="5700" y="47870"/>
                  </a:lnTo>
                  <a:cubicBezTo>
                    <a:pt x="10281" y="55912"/>
                    <a:pt x="17134" y="61962"/>
                    <a:pt x="25177" y="64899"/>
                  </a:cubicBezTo>
                  <a:lnTo>
                    <a:pt x="25386" y="64969"/>
                  </a:lnTo>
                  <a:lnTo>
                    <a:pt x="25561" y="64899"/>
                  </a:lnTo>
                  <a:cubicBezTo>
                    <a:pt x="33639" y="61962"/>
                    <a:pt x="40492" y="55912"/>
                    <a:pt x="45038" y="47870"/>
                  </a:cubicBezTo>
                  <a:lnTo>
                    <a:pt x="45073" y="47870"/>
                  </a:lnTo>
                  <a:lnTo>
                    <a:pt x="45387" y="47276"/>
                  </a:lnTo>
                  <a:lnTo>
                    <a:pt x="45597" y="46891"/>
                  </a:lnTo>
                  <a:lnTo>
                    <a:pt x="45597" y="46856"/>
                  </a:lnTo>
                  <a:cubicBezTo>
                    <a:pt x="46751" y="44653"/>
                    <a:pt x="47730" y="42275"/>
                    <a:pt x="48534" y="39863"/>
                  </a:cubicBezTo>
                  <a:cubicBezTo>
                    <a:pt x="48569" y="39863"/>
                    <a:pt x="48569" y="39898"/>
                    <a:pt x="48569" y="39898"/>
                  </a:cubicBezTo>
                  <a:lnTo>
                    <a:pt x="48814" y="39058"/>
                  </a:lnTo>
                  <a:lnTo>
                    <a:pt x="48919" y="38744"/>
                  </a:lnTo>
                  <a:lnTo>
                    <a:pt x="48919" y="38709"/>
                  </a:lnTo>
                  <a:cubicBezTo>
                    <a:pt x="50143" y="34548"/>
                    <a:pt x="50772" y="30282"/>
                    <a:pt x="50772" y="26051"/>
                  </a:cubicBezTo>
                  <a:lnTo>
                    <a:pt x="50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8"/>
            <p:cNvSpPr/>
            <p:nvPr/>
          </p:nvSpPr>
          <p:spPr>
            <a:xfrm>
              <a:off x="812450" y="2695775"/>
              <a:ext cx="538500" cy="645150"/>
            </a:xfrm>
            <a:custGeom>
              <a:avLst/>
              <a:gdLst/>
              <a:ahLst/>
              <a:cxnLst/>
              <a:rect l="l" t="t" r="r" b="b"/>
              <a:pathLst>
                <a:path w="21540" h="25806" extrusionOk="0">
                  <a:moveTo>
                    <a:pt x="11574" y="0"/>
                  </a:moveTo>
                  <a:lnTo>
                    <a:pt x="10770" y="1574"/>
                  </a:lnTo>
                  <a:lnTo>
                    <a:pt x="9057" y="1224"/>
                  </a:lnTo>
                  <a:lnTo>
                    <a:pt x="9791" y="2832"/>
                  </a:lnTo>
                  <a:lnTo>
                    <a:pt x="8427" y="3951"/>
                  </a:lnTo>
                  <a:lnTo>
                    <a:pt x="10141" y="4371"/>
                  </a:lnTo>
                  <a:lnTo>
                    <a:pt x="10176" y="6119"/>
                  </a:lnTo>
                  <a:lnTo>
                    <a:pt x="11574" y="5035"/>
                  </a:lnTo>
                  <a:lnTo>
                    <a:pt x="12973" y="6119"/>
                  </a:lnTo>
                  <a:lnTo>
                    <a:pt x="13008" y="4371"/>
                  </a:lnTo>
                  <a:lnTo>
                    <a:pt x="14721" y="3951"/>
                  </a:lnTo>
                  <a:lnTo>
                    <a:pt x="13358" y="2832"/>
                  </a:lnTo>
                  <a:lnTo>
                    <a:pt x="14092" y="1224"/>
                  </a:lnTo>
                  <a:lnTo>
                    <a:pt x="12379" y="1574"/>
                  </a:lnTo>
                  <a:lnTo>
                    <a:pt x="11574" y="0"/>
                  </a:lnTo>
                  <a:close/>
                  <a:moveTo>
                    <a:pt x="19232" y="5945"/>
                  </a:moveTo>
                  <a:lnTo>
                    <a:pt x="18498" y="7273"/>
                  </a:lnTo>
                  <a:lnTo>
                    <a:pt x="16959" y="7238"/>
                  </a:lnTo>
                  <a:lnTo>
                    <a:pt x="17729" y="8602"/>
                  </a:lnTo>
                  <a:lnTo>
                    <a:pt x="16959" y="9896"/>
                  </a:lnTo>
                  <a:lnTo>
                    <a:pt x="18498" y="9896"/>
                  </a:lnTo>
                  <a:lnTo>
                    <a:pt x="19232" y="11224"/>
                  </a:lnTo>
                  <a:lnTo>
                    <a:pt x="20001" y="9896"/>
                  </a:lnTo>
                  <a:lnTo>
                    <a:pt x="21540" y="9896"/>
                  </a:lnTo>
                  <a:lnTo>
                    <a:pt x="20736" y="8602"/>
                  </a:lnTo>
                  <a:lnTo>
                    <a:pt x="21540" y="7238"/>
                  </a:lnTo>
                  <a:lnTo>
                    <a:pt x="20001" y="7273"/>
                  </a:lnTo>
                  <a:lnTo>
                    <a:pt x="19232" y="5945"/>
                  </a:lnTo>
                  <a:close/>
                  <a:moveTo>
                    <a:pt x="3112" y="8008"/>
                  </a:moveTo>
                  <a:lnTo>
                    <a:pt x="2343" y="9581"/>
                  </a:lnTo>
                  <a:lnTo>
                    <a:pt x="630" y="9231"/>
                  </a:lnTo>
                  <a:lnTo>
                    <a:pt x="630" y="9231"/>
                  </a:lnTo>
                  <a:lnTo>
                    <a:pt x="1364" y="10840"/>
                  </a:lnTo>
                  <a:lnTo>
                    <a:pt x="0" y="11959"/>
                  </a:lnTo>
                  <a:lnTo>
                    <a:pt x="1714" y="12378"/>
                  </a:lnTo>
                  <a:lnTo>
                    <a:pt x="1714" y="14127"/>
                  </a:lnTo>
                  <a:lnTo>
                    <a:pt x="3112" y="13078"/>
                  </a:lnTo>
                  <a:lnTo>
                    <a:pt x="4511" y="14127"/>
                  </a:lnTo>
                  <a:lnTo>
                    <a:pt x="4546" y="12378"/>
                  </a:lnTo>
                  <a:lnTo>
                    <a:pt x="6259" y="11959"/>
                  </a:lnTo>
                  <a:lnTo>
                    <a:pt x="4896" y="10840"/>
                  </a:lnTo>
                  <a:lnTo>
                    <a:pt x="5630" y="9231"/>
                  </a:lnTo>
                  <a:lnTo>
                    <a:pt x="3917" y="9581"/>
                  </a:lnTo>
                  <a:lnTo>
                    <a:pt x="3112" y="8008"/>
                  </a:lnTo>
                  <a:close/>
                  <a:moveTo>
                    <a:pt x="14651" y="11294"/>
                  </a:moveTo>
                  <a:lnTo>
                    <a:pt x="13952" y="12623"/>
                  </a:lnTo>
                  <a:lnTo>
                    <a:pt x="12483" y="12868"/>
                  </a:lnTo>
                  <a:lnTo>
                    <a:pt x="13533" y="13917"/>
                  </a:lnTo>
                  <a:lnTo>
                    <a:pt x="13288" y="15420"/>
                  </a:lnTo>
                  <a:lnTo>
                    <a:pt x="14651" y="14756"/>
                  </a:lnTo>
                  <a:lnTo>
                    <a:pt x="16015" y="15420"/>
                  </a:lnTo>
                  <a:lnTo>
                    <a:pt x="15770" y="13917"/>
                  </a:lnTo>
                  <a:lnTo>
                    <a:pt x="16819" y="12868"/>
                  </a:lnTo>
                  <a:lnTo>
                    <a:pt x="15351" y="12623"/>
                  </a:lnTo>
                  <a:lnTo>
                    <a:pt x="14651" y="11294"/>
                  </a:lnTo>
                  <a:close/>
                  <a:moveTo>
                    <a:pt x="11609" y="18602"/>
                  </a:moveTo>
                  <a:lnTo>
                    <a:pt x="10840" y="20316"/>
                  </a:lnTo>
                  <a:lnTo>
                    <a:pt x="9092" y="19651"/>
                  </a:lnTo>
                  <a:lnTo>
                    <a:pt x="9092" y="19651"/>
                  </a:lnTo>
                  <a:lnTo>
                    <a:pt x="9756" y="21435"/>
                  </a:lnTo>
                  <a:lnTo>
                    <a:pt x="8043" y="22204"/>
                  </a:lnTo>
                  <a:lnTo>
                    <a:pt x="9756" y="22973"/>
                  </a:lnTo>
                  <a:lnTo>
                    <a:pt x="9092" y="24757"/>
                  </a:lnTo>
                  <a:lnTo>
                    <a:pt x="10840" y="24092"/>
                  </a:lnTo>
                  <a:lnTo>
                    <a:pt x="11609" y="25806"/>
                  </a:lnTo>
                  <a:lnTo>
                    <a:pt x="12379" y="24092"/>
                  </a:lnTo>
                  <a:lnTo>
                    <a:pt x="14127" y="24757"/>
                  </a:lnTo>
                  <a:lnTo>
                    <a:pt x="13498" y="22973"/>
                  </a:lnTo>
                  <a:lnTo>
                    <a:pt x="15176" y="22204"/>
                  </a:lnTo>
                  <a:lnTo>
                    <a:pt x="13498" y="21435"/>
                  </a:lnTo>
                  <a:lnTo>
                    <a:pt x="14127" y="19651"/>
                  </a:lnTo>
                  <a:lnTo>
                    <a:pt x="14127" y="19651"/>
                  </a:lnTo>
                  <a:lnTo>
                    <a:pt x="12379" y="20316"/>
                  </a:lnTo>
                  <a:lnTo>
                    <a:pt x="11609" y="186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8"/>
            <p:cNvSpPr/>
            <p:nvPr/>
          </p:nvSpPr>
          <p:spPr>
            <a:xfrm>
              <a:off x="544950" y="1950975"/>
              <a:ext cx="460700" cy="354050"/>
            </a:xfrm>
            <a:custGeom>
              <a:avLst/>
              <a:gdLst/>
              <a:ahLst/>
              <a:cxnLst/>
              <a:rect l="l" t="t" r="r" b="b"/>
              <a:pathLst>
                <a:path w="18428" h="14162" extrusionOk="0">
                  <a:moveTo>
                    <a:pt x="0" y="0"/>
                  </a:moveTo>
                  <a:lnTo>
                    <a:pt x="0" y="13568"/>
                  </a:lnTo>
                  <a:lnTo>
                    <a:pt x="8183" y="13568"/>
                  </a:lnTo>
                  <a:cubicBezTo>
                    <a:pt x="8358" y="13917"/>
                    <a:pt x="8707" y="14162"/>
                    <a:pt x="9232" y="14162"/>
                  </a:cubicBezTo>
                  <a:cubicBezTo>
                    <a:pt x="9721" y="14162"/>
                    <a:pt x="10071" y="13917"/>
                    <a:pt x="10246" y="13568"/>
                  </a:cubicBezTo>
                  <a:lnTo>
                    <a:pt x="18428" y="13568"/>
                  </a:lnTo>
                  <a:lnTo>
                    <a:pt x="18428" y="0"/>
                  </a:lnTo>
                  <a:lnTo>
                    <a:pt x="17414" y="0"/>
                  </a:lnTo>
                  <a:lnTo>
                    <a:pt x="17449" y="280"/>
                  </a:lnTo>
                  <a:cubicBezTo>
                    <a:pt x="17449" y="280"/>
                    <a:pt x="17484" y="315"/>
                    <a:pt x="17484" y="350"/>
                  </a:cubicBezTo>
                  <a:lnTo>
                    <a:pt x="17484" y="12623"/>
                  </a:lnTo>
                  <a:lnTo>
                    <a:pt x="9861" y="12623"/>
                  </a:lnTo>
                  <a:cubicBezTo>
                    <a:pt x="9721" y="12868"/>
                    <a:pt x="9546" y="12903"/>
                    <a:pt x="9232" y="12903"/>
                  </a:cubicBezTo>
                  <a:cubicBezTo>
                    <a:pt x="8882" y="12903"/>
                    <a:pt x="8707" y="12833"/>
                    <a:pt x="8602" y="12623"/>
                  </a:cubicBezTo>
                  <a:lnTo>
                    <a:pt x="945" y="12623"/>
                  </a:lnTo>
                  <a:lnTo>
                    <a:pt x="945" y="350"/>
                  </a:lnTo>
                  <a:cubicBezTo>
                    <a:pt x="945" y="315"/>
                    <a:pt x="945" y="280"/>
                    <a:pt x="945" y="280"/>
                  </a:cubicBezTo>
                  <a:lnTo>
                    <a:pt x="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8"/>
            <p:cNvSpPr/>
            <p:nvPr/>
          </p:nvSpPr>
          <p:spPr>
            <a:xfrm>
              <a:off x="589525" y="1924650"/>
              <a:ext cx="179225" cy="318650"/>
            </a:xfrm>
            <a:custGeom>
              <a:avLst/>
              <a:gdLst/>
              <a:ahLst/>
              <a:cxnLst/>
              <a:rect l="l" t="t" r="r" b="b"/>
              <a:pathLst>
                <a:path w="7169" h="12746" extrusionOk="0">
                  <a:moveTo>
                    <a:pt x="5137" y="1504"/>
                  </a:moveTo>
                  <a:cubicBezTo>
                    <a:pt x="5196" y="1504"/>
                    <a:pt x="5256" y="1505"/>
                    <a:pt x="5316" y="1508"/>
                  </a:cubicBezTo>
                  <a:cubicBezTo>
                    <a:pt x="5770" y="1508"/>
                    <a:pt x="6120" y="1578"/>
                    <a:pt x="6470" y="1683"/>
                  </a:cubicBezTo>
                  <a:lnTo>
                    <a:pt x="6470" y="2277"/>
                  </a:lnTo>
                  <a:cubicBezTo>
                    <a:pt x="6155" y="2172"/>
                    <a:pt x="5805" y="2102"/>
                    <a:pt x="5316" y="2067"/>
                  </a:cubicBezTo>
                  <a:cubicBezTo>
                    <a:pt x="4581" y="2067"/>
                    <a:pt x="3812" y="2242"/>
                    <a:pt x="2973" y="2452"/>
                  </a:cubicBezTo>
                  <a:cubicBezTo>
                    <a:pt x="2239" y="2662"/>
                    <a:pt x="1504" y="2837"/>
                    <a:pt x="735" y="2872"/>
                  </a:cubicBezTo>
                  <a:lnTo>
                    <a:pt x="735" y="2312"/>
                  </a:lnTo>
                  <a:cubicBezTo>
                    <a:pt x="1434" y="2277"/>
                    <a:pt x="2134" y="2067"/>
                    <a:pt x="2833" y="1893"/>
                  </a:cubicBezTo>
                  <a:cubicBezTo>
                    <a:pt x="3642" y="1698"/>
                    <a:pt x="4392" y="1504"/>
                    <a:pt x="5137" y="1504"/>
                  </a:cubicBezTo>
                  <a:close/>
                  <a:moveTo>
                    <a:pt x="5137" y="2903"/>
                  </a:moveTo>
                  <a:cubicBezTo>
                    <a:pt x="5196" y="2903"/>
                    <a:pt x="5256" y="2904"/>
                    <a:pt x="5316" y="2907"/>
                  </a:cubicBezTo>
                  <a:cubicBezTo>
                    <a:pt x="5735" y="2907"/>
                    <a:pt x="6120" y="2977"/>
                    <a:pt x="6470" y="3082"/>
                  </a:cubicBezTo>
                  <a:lnTo>
                    <a:pt x="6470" y="3676"/>
                  </a:lnTo>
                  <a:cubicBezTo>
                    <a:pt x="6155" y="3571"/>
                    <a:pt x="5805" y="3466"/>
                    <a:pt x="5316" y="3466"/>
                  </a:cubicBezTo>
                  <a:cubicBezTo>
                    <a:pt x="5261" y="3464"/>
                    <a:pt x="5207" y="3462"/>
                    <a:pt x="5152" y="3462"/>
                  </a:cubicBezTo>
                  <a:cubicBezTo>
                    <a:pt x="4467" y="3462"/>
                    <a:pt x="3750" y="3657"/>
                    <a:pt x="2973" y="3851"/>
                  </a:cubicBezTo>
                  <a:cubicBezTo>
                    <a:pt x="2239" y="4026"/>
                    <a:pt x="1504" y="4235"/>
                    <a:pt x="735" y="4270"/>
                  </a:cubicBezTo>
                  <a:lnTo>
                    <a:pt x="735" y="3711"/>
                  </a:lnTo>
                  <a:cubicBezTo>
                    <a:pt x="1434" y="3641"/>
                    <a:pt x="2134" y="3466"/>
                    <a:pt x="2833" y="3291"/>
                  </a:cubicBezTo>
                  <a:cubicBezTo>
                    <a:pt x="3642" y="3097"/>
                    <a:pt x="4392" y="2903"/>
                    <a:pt x="5137" y="2903"/>
                  </a:cubicBezTo>
                  <a:close/>
                  <a:moveTo>
                    <a:pt x="5138" y="4267"/>
                  </a:moveTo>
                  <a:cubicBezTo>
                    <a:pt x="5197" y="4267"/>
                    <a:pt x="5256" y="4268"/>
                    <a:pt x="5316" y="4270"/>
                  </a:cubicBezTo>
                  <a:cubicBezTo>
                    <a:pt x="5735" y="4305"/>
                    <a:pt x="6120" y="4340"/>
                    <a:pt x="6470" y="4445"/>
                  </a:cubicBezTo>
                  <a:lnTo>
                    <a:pt x="6470" y="5040"/>
                  </a:lnTo>
                  <a:cubicBezTo>
                    <a:pt x="6155" y="4935"/>
                    <a:pt x="5805" y="4865"/>
                    <a:pt x="5316" y="4830"/>
                  </a:cubicBezTo>
                  <a:cubicBezTo>
                    <a:pt x="4581" y="4830"/>
                    <a:pt x="3812" y="5005"/>
                    <a:pt x="2973" y="5215"/>
                  </a:cubicBezTo>
                  <a:cubicBezTo>
                    <a:pt x="2274" y="5424"/>
                    <a:pt x="1504" y="5599"/>
                    <a:pt x="735" y="5669"/>
                  </a:cubicBezTo>
                  <a:lnTo>
                    <a:pt x="735" y="5075"/>
                  </a:lnTo>
                  <a:cubicBezTo>
                    <a:pt x="1434" y="5040"/>
                    <a:pt x="2134" y="4865"/>
                    <a:pt x="2833" y="4690"/>
                  </a:cubicBezTo>
                  <a:cubicBezTo>
                    <a:pt x="3643" y="4463"/>
                    <a:pt x="4392" y="4267"/>
                    <a:pt x="5138" y="4267"/>
                  </a:cubicBezTo>
                  <a:close/>
                  <a:moveTo>
                    <a:pt x="5137" y="5665"/>
                  </a:moveTo>
                  <a:cubicBezTo>
                    <a:pt x="5196" y="5665"/>
                    <a:pt x="5256" y="5666"/>
                    <a:pt x="5316" y="5669"/>
                  </a:cubicBezTo>
                  <a:cubicBezTo>
                    <a:pt x="5735" y="5669"/>
                    <a:pt x="6120" y="5739"/>
                    <a:pt x="6470" y="5844"/>
                  </a:cubicBezTo>
                  <a:lnTo>
                    <a:pt x="6470" y="6438"/>
                  </a:lnTo>
                  <a:cubicBezTo>
                    <a:pt x="6155" y="6333"/>
                    <a:pt x="5805" y="6264"/>
                    <a:pt x="5316" y="6229"/>
                  </a:cubicBezTo>
                  <a:cubicBezTo>
                    <a:pt x="5261" y="6226"/>
                    <a:pt x="5207" y="6225"/>
                    <a:pt x="5152" y="6225"/>
                  </a:cubicBezTo>
                  <a:cubicBezTo>
                    <a:pt x="4467" y="6225"/>
                    <a:pt x="3750" y="6419"/>
                    <a:pt x="2973" y="6613"/>
                  </a:cubicBezTo>
                  <a:cubicBezTo>
                    <a:pt x="2239" y="6788"/>
                    <a:pt x="1504" y="6998"/>
                    <a:pt x="735" y="7033"/>
                  </a:cubicBezTo>
                  <a:lnTo>
                    <a:pt x="735" y="6473"/>
                  </a:lnTo>
                  <a:cubicBezTo>
                    <a:pt x="1434" y="6403"/>
                    <a:pt x="2134" y="6229"/>
                    <a:pt x="2833" y="6054"/>
                  </a:cubicBezTo>
                  <a:cubicBezTo>
                    <a:pt x="3642" y="5859"/>
                    <a:pt x="4392" y="5665"/>
                    <a:pt x="5137" y="5665"/>
                  </a:cubicBezTo>
                  <a:close/>
                  <a:moveTo>
                    <a:pt x="5316" y="7033"/>
                  </a:moveTo>
                  <a:cubicBezTo>
                    <a:pt x="5735" y="7068"/>
                    <a:pt x="6120" y="7103"/>
                    <a:pt x="6435" y="7208"/>
                  </a:cubicBezTo>
                  <a:lnTo>
                    <a:pt x="6435" y="7791"/>
                  </a:lnTo>
                  <a:lnTo>
                    <a:pt x="6435" y="7791"/>
                  </a:lnTo>
                  <a:cubicBezTo>
                    <a:pt x="6129" y="7692"/>
                    <a:pt x="5787" y="7627"/>
                    <a:pt x="5316" y="7627"/>
                  </a:cubicBezTo>
                  <a:cubicBezTo>
                    <a:pt x="5261" y="7625"/>
                    <a:pt x="5207" y="7623"/>
                    <a:pt x="5152" y="7623"/>
                  </a:cubicBezTo>
                  <a:cubicBezTo>
                    <a:pt x="4467" y="7623"/>
                    <a:pt x="3750" y="7818"/>
                    <a:pt x="2973" y="8012"/>
                  </a:cubicBezTo>
                  <a:cubicBezTo>
                    <a:pt x="2274" y="8187"/>
                    <a:pt x="1504" y="8362"/>
                    <a:pt x="735" y="8431"/>
                  </a:cubicBezTo>
                  <a:lnTo>
                    <a:pt x="735" y="7837"/>
                  </a:lnTo>
                  <a:cubicBezTo>
                    <a:pt x="1434" y="7802"/>
                    <a:pt x="2134" y="7627"/>
                    <a:pt x="2833" y="7452"/>
                  </a:cubicBezTo>
                  <a:cubicBezTo>
                    <a:pt x="3707" y="7243"/>
                    <a:pt x="4511" y="7033"/>
                    <a:pt x="5316" y="7033"/>
                  </a:cubicBezTo>
                  <a:close/>
                  <a:moveTo>
                    <a:pt x="5137" y="8428"/>
                  </a:moveTo>
                  <a:cubicBezTo>
                    <a:pt x="5196" y="8428"/>
                    <a:pt x="5256" y="8429"/>
                    <a:pt x="5316" y="8431"/>
                  </a:cubicBezTo>
                  <a:cubicBezTo>
                    <a:pt x="5735" y="8431"/>
                    <a:pt x="6120" y="8501"/>
                    <a:pt x="6470" y="8606"/>
                  </a:cubicBezTo>
                  <a:lnTo>
                    <a:pt x="6470" y="9201"/>
                  </a:lnTo>
                  <a:cubicBezTo>
                    <a:pt x="6155" y="9096"/>
                    <a:pt x="5805" y="8991"/>
                    <a:pt x="5316" y="8991"/>
                  </a:cubicBezTo>
                  <a:cubicBezTo>
                    <a:pt x="5261" y="8988"/>
                    <a:pt x="5207" y="8987"/>
                    <a:pt x="5152" y="8987"/>
                  </a:cubicBezTo>
                  <a:cubicBezTo>
                    <a:pt x="4467" y="8987"/>
                    <a:pt x="3750" y="9181"/>
                    <a:pt x="2973" y="9376"/>
                  </a:cubicBezTo>
                  <a:cubicBezTo>
                    <a:pt x="2239" y="9550"/>
                    <a:pt x="1504" y="9760"/>
                    <a:pt x="735" y="9795"/>
                  </a:cubicBezTo>
                  <a:lnTo>
                    <a:pt x="735" y="9236"/>
                  </a:lnTo>
                  <a:cubicBezTo>
                    <a:pt x="1434" y="9166"/>
                    <a:pt x="2134" y="8991"/>
                    <a:pt x="2833" y="8816"/>
                  </a:cubicBezTo>
                  <a:cubicBezTo>
                    <a:pt x="3642" y="8622"/>
                    <a:pt x="4392" y="8428"/>
                    <a:pt x="5137" y="8428"/>
                  </a:cubicBezTo>
                  <a:close/>
                  <a:moveTo>
                    <a:pt x="5138" y="9791"/>
                  </a:moveTo>
                  <a:cubicBezTo>
                    <a:pt x="5197" y="9791"/>
                    <a:pt x="5256" y="9793"/>
                    <a:pt x="5316" y="9795"/>
                  </a:cubicBezTo>
                  <a:cubicBezTo>
                    <a:pt x="5735" y="9830"/>
                    <a:pt x="6120" y="9865"/>
                    <a:pt x="6470" y="9970"/>
                  </a:cubicBezTo>
                  <a:lnTo>
                    <a:pt x="6470" y="10599"/>
                  </a:lnTo>
                  <a:cubicBezTo>
                    <a:pt x="6155" y="10460"/>
                    <a:pt x="5805" y="10390"/>
                    <a:pt x="5316" y="10390"/>
                  </a:cubicBezTo>
                  <a:cubicBezTo>
                    <a:pt x="5261" y="10387"/>
                    <a:pt x="5207" y="10386"/>
                    <a:pt x="5152" y="10386"/>
                  </a:cubicBezTo>
                  <a:cubicBezTo>
                    <a:pt x="4467" y="10386"/>
                    <a:pt x="3750" y="10580"/>
                    <a:pt x="2973" y="10774"/>
                  </a:cubicBezTo>
                  <a:cubicBezTo>
                    <a:pt x="2239" y="10949"/>
                    <a:pt x="1504" y="11124"/>
                    <a:pt x="735" y="11194"/>
                  </a:cubicBezTo>
                  <a:lnTo>
                    <a:pt x="735" y="10599"/>
                  </a:lnTo>
                  <a:cubicBezTo>
                    <a:pt x="1434" y="10564"/>
                    <a:pt x="2169" y="10390"/>
                    <a:pt x="2833" y="10215"/>
                  </a:cubicBezTo>
                  <a:cubicBezTo>
                    <a:pt x="3643" y="9988"/>
                    <a:pt x="4392" y="9791"/>
                    <a:pt x="5138" y="9791"/>
                  </a:cubicBezTo>
                  <a:close/>
                  <a:moveTo>
                    <a:pt x="5151" y="1"/>
                  </a:moveTo>
                  <a:cubicBezTo>
                    <a:pt x="4462" y="1"/>
                    <a:pt x="3717" y="195"/>
                    <a:pt x="2973" y="389"/>
                  </a:cubicBezTo>
                  <a:cubicBezTo>
                    <a:pt x="2140" y="605"/>
                    <a:pt x="1253" y="821"/>
                    <a:pt x="360" y="821"/>
                  </a:cubicBezTo>
                  <a:cubicBezTo>
                    <a:pt x="240" y="821"/>
                    <a:pt x="120" y="817"/>
                    <a:pt x="1" y="809"/>
                  </a:cubicBezTo>
                  <a:lnTo>
                    <a:pt x="1" y="12732"/>
                  </a:lnTo>
                  <a:cubicBezTo>
                    <a:pt x="126" y="12742"/>
                    <a:pt x="251" y="12746"/>
                    <a:pt x="377" y="12746"/>
                  </a:cubicBezTo>
                  <a:cubicBezTo>
                    <a:pt x="1195" y="12746"/>
                    <a:pt x="2014" y="12560"/>
                    <a:pt x="2833" y="12348"/>
                  </a:cubicBezTo>
                  <a:cubicBezTo>
                    <a:pt x="3643" y="12121"/>
                    <a:pt x="4392" y="11924"/>
                    <a:pt x="5138" y="11924"/>
                  </a:cubicBezTo>
                  <a:cubicBezTo>
                    <a:pt x="5197" y="11924"/>
                    <a:pt x="5256" y="11926"/>
                    <a:pt x="5316" y="11928"/>
                  </a:cubicBezTo>
                  <a:cubicBezTo>
                    <a:pt x="6085" y="11963"/>
                    <a:pt x="6644" y="12138"/>
                    <a:pt x="7169" y="12453"/>
                  </a:cubicBezTo>
                  <a:lnTo>
                    <a:pt x="7169" y="634"/>
                  </a:lnTo>
                  <a:cubicBezTo>
                    <a:pt x="6784" y="319"/>
                    <a:pt x="6295" y="39"/>
                    <a:pt x="5316" y="4"/>
                  </a:cubicBezTo>
                  <a:cubicBezTo>
                    <a:pt x="5261" y="2"/>
                    <a:pt x="5206" y="1"/>
                    <a:pt x="5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8"/>
            <p:cNvSpPr/>
            <p:nvPr/>
          </p:nvSpPr>
          <p:spPr>
            <a:xfrm>
              <a:off x="782725" y="1924650"/>
              <a:ext cx="178350" cy="318625"/>
            </a:xfrm>
            <a:custGeom>
              <a:avLst/>
              <a:gdLst/>
              <a:ahLst/>
              <a:cxnLst/>
              <a:rect l="l" t="t" r="r" b="b"/>
              <a:pathLst>
                <a:path w="7134" h="12745" extrusionOk="0">
                  <a:moveTo>
                    <a:pt x="1998" y="1504"/>
                  </a:moveTo>
                  <a:cubicBezTo>
                    <a:pt x="2747" y="1504"/>
                    <a:pt x="3524" y="1698"/>
                    <a:pt x="4301" y="1893"/>
                  </a:cubicBezTo>
                  <a:cubicBezTo>
                    <a:pt x="5001" y="2067"/>
                    <a:pt x="5700" y="2277"/>
                    <a:pt x="6399" y="2312"/>
                  </a:cubicBezTo>
                  <a:lnTo>
                    <a:pt x="6399" y="2872"/>
                  </a:lnTo>
                  <a:cubicBezTo>
                    <a:pt x="5630" y="2837"/>
                    <a:pt x="4896" y="2627"/>
                    <a:pt x="4161" y="2452"/>
                  </a:cubicBezTo>
                  <a:cubicBezTo>
                    <a:pt x="3417" y="2258"/>
                    <a:pt x="2672" y="2064"/>
                    <a:pt x="2011" y="2064"/>
                  </a:cubicBezTo>
                  <a:cubicBezTo>
                    <a:pt x="1958" y="2064"/>
                    <a:pt x="1906" y="2065"/>
                    <a:pt x="1854" y="2067"/>
                  </a:cubicBezTo>
                  <a:cubicBezTo>
                    <a:pt x="1364" y="2102"/>
                    <a:pt x="979" y="2172"/>
                    <a:pt x="700" y="2277"/>
                  </a:cubicBezTo>
                  <a:lnTo>
                    <a:pt x="700" y="1683"/>
                  </a:lnTo>
                  <a:cubicBezTo>
                    <a:pt x="1014" y="1578"/>
                    <a:pt x="1399" y="1508"/>
                    <a:pt x="1819" y="1508"/>
                  </a:cubicBezTo>
                  <a:cubicBezTo>
                    <a:pt x="1878" y="1505"/>
                    <a:pt x="1938" y="1504"/>
                    <a:pt x="1998" y="1504"/>
                  </a:cubicBezTo>
                  <a:close/>
                  <a:moveTo>
                    <a:pt x="1819" y="2872"/>
                  </a:moveTo>
                  <a:cubicBezTo>
                    <a:pt x="2623" y="2872"/>
                    <a:pt x="3462" y="3082"/>
                    <a:pt x="4301" y="3291"/>
                  </a:cubicBezTo>
                  <a:cubicBezTo>
                    <a:pt x="5001" y="3466"/>
                    <a:pt x="5700" y="3641"/>
                    <a:pt x="6399" y="3711"/>
                  </a:cubicBezTo>
                  <a:lnTo>
                    <a:pt x="6399" y="4270"/>
                  </a:lnTo>
                  <a:cubicBezTo>
                    <a:pt x="5630" y="4200"/>
                    <a:pt x="4896" y="4026"/>
                    <a:pt x="4161" y="3851"/>
                  </a:cubicBezTo>
                  <a:cubicBezTo>
                    <a:pt x="3417" y="3657"/>
                    <a:pt x="2672" y="3462"/>
                    <a:pt x="2011" y="3462"/>
                  </a:cubicBezTo>
                  <a:cubicBezTo>
                    <a:pt x="1958" y="3462"/>
                    <a:pt x="1906" y="3464"/>
                    <a:pt x="1854" y="3466"/>
                  </a:cubicBezTo>
                  <a:cubicBezTo>
                    <a:pt x="1364" y="3466"/>
                    <a:pt x="979" y="3571"/>
                    <a:pt x="700" y="3676"/>
                  </a:cubicBezTo>
                  <a:lnTo>
                    <a:pt x="700" y="3082"/>
                  </a:lnTo>
                  <a:cubicBezTo>
                    <a:pt x="1014" y="2977"/>
                    <a:pt x="1399" y="2907"/>
                    <a:pt x="1819" y="2872"/>
                  </a:cubicBezTo>
                  <a:close/>
                  <a:moveTo>
                    <a:pt x="1998" y="4267"/>
                  </a:moveTo>
                  <a:cubicBezTo>
                    <a:pt x="2743" y="4267"/>
                    <a:pt x="3492" y="4461"/>
                    <a:pt x="4301" y="4655"/>
                  </a:cubicBezTo>
                  <a:cubicBezTo>
                    <a:pt x="5001" y="4830"/>
                    <a:pt x="5700" y="5005"/>
                    <a:pt x="6399" y="5075"/>
                  </a:cubicBezTo>
                  <a:lnTo>
                    <a:pt x="6399" y="5634"/>
                  </a:lnTo>
                  <a:cubicBezTo>
                    <a:pt x="5630" y="5599"/>
                    <a:pt x="4896" y="5424"/>
                    <a:pt x="4161" y="5215"/>
                  </a:cubicBezTo>
                  <a:cubicBezTo>
                    <a:pt x="3385" y="5020"/>
                    <a:pt x="2668" y="4826"/>
                    <a:pt x="2010" y="4826"/>
                  </a:cubicBezTo>
                  <a:cubicBezTo>
                    <a:pt x="1958" y="4826"/>
                    <a:pt x="1906" y="4827"/>
                    <a:pt x="1854" y="4830"/>
                  </a:cubicBezTo>
                  <a:cubicBezTo>
                    <a:pt x="1364" y="4865"/>
                    <a:pt x="979" y="4935"/>
                    <a:pt x="700" y="5040"/>
                  </a:cubicBezTo>
                  <a:lnTo>
                    <a:pt x="700" y="4445"/>
                  </a:lnTo>
                  <a:cubicBezTo>
                    <a:pt x="1014" y="4340"/>
                    <a:pt x="1399" y="4270"/>
                    <a:pt x="1819" y="4270"/>
                  </a:cubicBezTo>
                  <a:cubicBezTo>
                    <a:pt x="1878" y="4268"/>
                    <a:pt x="1938" y="4267"/>
                    <a:pt x="1998" y="4267"/>
                  </a:cubicBezTo>
                  <a:close/>
                  <a:moveTo>
                    <a:pt x="1998" y="5665"/>
                  </a:moveTo>
                  <a:cubicBezTo>
                    <a:pt x="2743" y="5665"/>
                    <a:pt x="3492" y="5859"/>
                    <a:pt x="4301" y="6054"/>
                  </a:cubicBezTo>
                  <a:cubicBezTo>
                    <a:pt x="5001" y="6229"/>
                    <a:pt x="5700" y="6403"/>
                    <a:pt x="6399" y="6473"/>
                  </a:cubicBezTo>
                  <a:lnTo>
                    <a:pt x="6399" y="7033"/>
                  </a:lnTo>
                  <a:cubicBezTo>
                    <a:pt x="5630" y="6963"/>
                    <a:pt x="4896" y="6788"/>
                    <a:pt x="4161" y="6613"/>
                  </a:cubicBezTo>
                  <a:cubicBezTo>
                    <a:pt x="3417" y="6419"/>
                    <a:pt x="2672" y="6225"/>
                    <a:pt x="2011" y="6225"/>
                  </a:cubicBezTo>
                  <a:cubicBezTo>
                    <a:pt x="1958" y="6225"/>
                    <a:pt x="1906" y="6226"/>
                    <a:pt x="1854" y="6229"/>
                  </a:cubicBezTo>
                  <a:cubicBezTo>
                    <a:pt x="1364" y="6264"/>
                    <a:pt x="979" y="6333"/>
                    <a:pt x="700" y="6438"/>
                  </a:cubicBezTo>
                  <a:lnTo>
                    <a:pt x="700" y="5844"/>
                  </a:lnTo>
                  <a:cubicBezTo>
                    <a:pt x="1014" y="5739"/>
                    <a:pt x="1399" y="5669"/>
                    <a:pt x="1819" y="5669"/>
                  </a:cubicBezTo>
                  <a:cubicBezTo>
                    <a:pt x="1878" y="5666"/>
                    <a:pt x="1938" y="5665"/>
                    <a:pt x="1998" y="5665"/>
                  </a:cubicBezTo>
                  <a:close/>
                  <a:moveTo>
                    <a:pt x="1975" y="7029"/>
                  </a:moveTo>
                  <a:cubicBezTo>
                    <a:pt x="2728" y="7029"/>
                    <a:pt x="3484" y="7256"/>
                    <a:pt x="4301" y="7452"/>
                  </a:cubicBezTo>
                  <a:cubicBezTo>
                    <a:pt x="5001" y="7627"/>
                    <a:pt x="5700" y="7802"/>
                    <a:pt x="6399" y="7837"/>
                  </a:cubicBezTo>
                  <a:lnTo>
                    <a:pt x="6399" y="8431"/>
                  </a:lnTo>
                  <a:cubicBezTo>
                    <a:pt x="5630" y="8362"/>
                    <a:pt x="4896" y="8187"/>
                    <a:pt x="4161" y="7977"/>
                  </a:cubicBezTo>
                  <a:cubicBezTo>
                    <a:pt x="3427" y="7785"/>
                    <a:pt x="2692" y="7623"/>
                    <a:pt x="2037" y="7623"/>
                  </a:cubicBezTo>
                  <a:cubicBezTo>
                    <a:pt x="1975" y="7623"/>
                    <a:pt x="1914" y="7624"/>
                    <a:pt x="1854" y="7627"/>
                  </a:cubicBezTo>
                  <a:cubicBezTo>
                    <a:pt x="1364" y="7627"/>
                    <a:pt x="979" y="7697"/>
                    <a:pt x="700" y="7802"/>
                  </a:cubicBezTo>
                  <a:lnTo>
                    <a:pt x="700" y="7208"/>
                  </a:lnTo>
                  <a:cubicBezTo>
                    <a:pt x="1014" y="7103"/>
                    <a:pt x="1399" y="7068"/>
                    <a:pt x="1819" y="7033"/>
                  </a:cubicBezTo>
                  <a:cubicBezTo>
                    <a:pt x="1871" y="7031"/>
                    <a:pt x="1923" y="7029"/>
                    <a:pt x="1975" y="7029"/>
                  </a:cubicBezTo>
                  <a:close/>
                  <a:moveTo>
                    <a:pt x="1998" y="8428"/>
                  </a:moveTo>
                  <a:cubicBezTo>
                    <a:pt x="2747" y="8428"/>
                    <a:pt x="3524" y="8622"/>
                    <a:pt x="4301" y="8816"/>
                  </a:cubicBezTo>
                  <a:cubicBezTo>
                    <a:pt x="5001" y="8991"/>
                    <a:pt x="5700" y="9166"/>
                    <a:pt x="6399" y="9236"/>
                  </a:cubicBezTo>
                  <a:lnTo>
                    <a:pt x="6399" y="9795"/>
                  </a:lnTo>
                  <a:cubicBezTo>
                    <a:pt x="5630" y="9725"/>
                    <a:pt x="4896" y="9550"/>
                    <a:pt x="4161" y="9376"/>
                  </a:cubicBezTo>
                  <a:cubicBezTo>
                    <a:pt x="3417" y="9181"/>
                    <a:pt x="2672" y="8987"/>
                    <a:pt x="2011" y="8987"/>
                  </a:cubicBezTo>
                  <a:cubicBezTo>
                    <a:pt x="1958" y="8987"/>
                    <a:pt x="1906" y="8988"/>
                    <a:pt x="1854" y="8991"/>
                  </a:cubicBezTo>
                  <a:cubicBezTo>
                    <a:pt x="1364" y="8991"/>
                    <a:pt x="979" y="9061"/>
                    <a:pt x="700" y="9201"/>
                  </a:cubicBezTo>
                  <a:lnTo>
                    <a:pt x="700" y="8606"/>
                  </a:lnTo>
                  <a:cubicBezTo>
                    <a:pt x="1014" y="8501"/>
                    <a:pt x="1399" y="8431"/>
                    <a:pt x="1819" y="8431"/>
                  </a:cubicBezTo>
                  <a:cubicBezTo>
                    <a:pt x="1878" y="8429"/>
                    <a:pt x="1938" y="8428"/>
                    <a:pt x="1998" y="8428"/>
                  </a:cubicBezTo>
                  <a:close/>
                  <a:moveTo>
                    <a:pt x="1997" y="9791"/>
                  </a:moveTo>
                  <a:cubicBezTo>
                    <a:pt x="2742" y="9791"/>
                    <a:pt x="3492" y="9988"/>
                    <a:pt x="4301" y="10215"/>
                  </a:cubicBezTo>
                  <a:cubicBezTo>
                    <a:pt x="5001" y="10390"/>
                    <a:pt x="5700" y="10564"/>
                    <a:pt x="6399" y="10599"/>
                  </a:cubicBezTo>
                  <a:lnTo>
                    <a:pt x="6399" y="11194"/>
                  </a:lnTo>
                  <a:cubicBezTo>
                    <a:pt x="5630" y="11124"/>
                    <a:pt x="4896" y="10949"/>
                    <a:pt x="4161" y="10774"/>
                  </a:cubicBezTo>
                  <a:cubicBezTo>
                    <a:pt x="3417" y="10580"/>
                    <a:pt x="2702" y="10386"/>
                    <a:pt x="2018" y="10386"/>
                  </a:cubicBezTo>
                  <a:cubicBezTo>
                    <a:pt x="1963" y="10386"/>
                    <a:pt x="1908" y="10387"/>
                    <a:pt x="1854" y="10390"/>
                  </a:cubicBezTo>
                  <a:cubicBezTo>
                    <a:pt x="1364" y="10390"/>
                    <a:pt x="979" y="10460"/>
                    <a:pt x="700" y="10599"/>
                  </a:cubicBezTo>
                  <a:lnTo>
                    <a:pt x="700" y="9970"/>
                  </a:lnTo>
                  <a:cubicBezTo>
                    <a:pt x="1014" y="9865"/>
                    <a:pt x="1399" y="9830"/>
                    <a:pt x="1819" y="9795"/>
                  </a:cubicBezTo>
                  <a:cubicBezTo>
                    <a:pt x="1878" y="9793"/>
                    <a:pt x="1937" y="9791"/>
                    <a:pt x="1997" y="9791"/>
                  </a:cubicBezTo>
                  <a:close/>
                  <a:moveTo>
                    <a:pt x="2018" y="1"/>
                  </a:moveTo>
                  <a:cubicBezTo>
                    <a:pt x="1963" y="1"/>
                    <a:pt x="1908" y="2"/>
                    <a:pt x="1854" y="4"/>
                  </a:cubicBezTo>
                  <a:cubicBezTo>
                    <a:pt x="875" y="39"/>
                    <a:pt x="350" y="319"/>
                    <a:pt x="0" y="634"/>
                  </a:cubicBezTo>
                  <a:lnTo>
                    <a:pt x="0" y="12453"/>
                  </a:lnTo>
                  <a:cubicBezTo>
                    <a:pt x="490" y="12138"/>
                    <a:pt x="1084" y="11963"/>
                    <a:pt x="1819" y="11928"/>
                  </a:cubicBezTo>
                  <a:cubicBezTo>
                    <a:pt x="1878" y="11926"/>
                    <a:pt x="1938" y="11924"/>
                    <a:pt x="1997" y="11924"/>
                  </a:cubicBezTo>
                  <a:cubicBezTo>
                    <a:pt x="2747" y="11924"/>
                    <a:pt x="3527" y="12121"/>
                    <a:pt x="4336" y="12348"/>
                  </a:cubicBezTo>
                  <a:cubicBezTo>
                    <a:pt x="5137" y="12533"/>
                    <a:pt x="5965" y="12745"/>
                    <a:pt x="6797" y="12745"/>
                  </a:cubicBezTo>
                  <a:cubicBezTo>
                    <a:pt x="6909" y="12745"/>
                    <a:pt x="7021" y="12741"/>
                    <a:pt x="7134" y="12732"/>
                  </a:cubicBezTo>
                  <a:lnTo>
                    <a:pt x="7134" y="809"/>
                  </a:lnTo>
                  <a:cubicBezTo>
                    <a:pt x="7014" y="817"/>
                    <a:pt x="6895" y="821"/>
                    <a:pt x="6776" y="821"/>
                  </a:cubicBezTo>
                  <a:cubicBezTo>
                    <a:pt x="5889" y="821"/>
                    <a:pt x="5029" y="605"/>
                    <a:pt x="4196" y="389"/>
                  </a:cubicBezTo>
                  <a:cubicBezTo>
                    <a:pt x="3419" y="195"/>
                    <a:pt x="2702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8"/>
            <p:cNvSpPr/>
            <p:nvPr/>
          </p:nvSpPr>
          <p:spPr>
            <a:xfrm>
              <a:off x="15992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1189" y="1"/>
                  </a:moveTo>
                  <a:cubicBezTo>
                    <a:pt x="770" y="211"/>
                    <a:pt x="455" y="525"/>
                    <a:pt x="245" y="910"/>
                  </a:cubicBezTo>
                  <a:cubicBezTo>
                    <a:pt x="70" y="1225"/>
                    <a:pt x="1" y="1574"/>
                    <a:pt x="1" y="1924"/>
                  </a:cubicBezTo>
                  <a:cubicBezTo>
                    <a:pt x="1" y="1994"/>
                    <a:pt x="1" y="2099"/>
                    <a:pt x="1" y="2169"/>
                  </a:cubicBezTo>
                  <a:cubicBezTo>
                    <a:pt x="210" y="2029"/>
                    <a:pt x="385" y="1924"/>
                    <a:pt x="630" y="1819"/>
                  </a:cubicBezTo>
                  <a:cubicBezTo>
                    <a:pt x="770" y="1679"/>
                    <a:pt x="910" y="1505"/>
                    <a:pt x="1015" y="1330"/>
                  </a:cubicBezTo>
                  <a:cubicBezTo>
                    <a:pt x="1154" y="1015"/>
                    <a:pt x="1259" y="665"/>
                    <a:pt x="1259" y="316"/>
                  </a:cubicBezTo>
                  <a:lnTo>
                    <a:pt x="1259" y="281"/>
                  </a:lnTo>
                  <a:cubicBezTo>
                    <a:pt x="1259" y="211"/>
                    <a:pt x="1224" y="106"/>
                    <a:pt x="1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8"/>
            <p:cNvSpPr/>
            <p:nvPr/>
          </p:nvSpPr>
          <p:spPr>
            <a:xfrm>
              <a:off x="1496925" y="2273875"/>
              <a:ext cx="62975" cy="22950"/>
            </a:xfrm>
            <a:custGeom>
              <a:avLst/>
              <a:gdLst/>
              <a:ahLst/>
              <a:cxnLst/>
              <a:rect l="l" t="t" r="r" b="b"/>
              <a:pathLst>
                <a:path w="2519" h="918" extrusionOk="0">
                  <a:moveTo>
                    <a:pt x="1474" y="1"/>
                  </a:moveTo>
                  <a:cubicBezTo>
                    <a:pt x="1379" y="1"/>
                    <a:pt x="1284" y="8"/>
                    <a:pt x="1189" y="22"/>
                  </a:cubicBezTo>
                  <a:cubicBezTo>
                    <a:pt x="770" y="92"/>
                    <a:pt x="350" y="337"/>
                    <a:pt x="0" y="652"/>
                  </a:cubicBezTo>
                  <a:cubicBezTo>
                    <a:pt x="332" y="818"/>
                    <a:pt x="686" y="918"/>
                    <a:pt x="1045" y="918"/>
                  </a:cubicBezTo>
                  <a:cubicBezTo>
                    <a:pt x="1139" y="918"/>
                    <a:pt x="1234" y="911"/>
                    <a:pt x="1329" y="896"/>
                  </a:cubicBezTo>
                  <a:cubicBezTo>
                    <a:pt x="1784" y="826"/>
                    <a:pt x="2168" y="582"/>
                    <a:pt x="2518" y="267"/>
                  </a:cubicBezTo>
                  <a:cubicBezTo>
                    <a:pt x="2186" y="101"/>
                    <a:pt x="1832" y="1"/>
                    <a:pt x="1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8"/>
            <p:cNvSpPr/>
            <p:nvPr/>
          </p:nvSpPr>
          <p:spPr>
            <a:xfrm>
              <a:off x="1471575" y="2240325"/>
              <a:ext cx="34125" cy="51600"/>
            </a:xfrm>
            <a:custGeom>
              <a:avLst/>
              <a:gdLst/>
              <a:ahLst/>
              <a:cxnLst/>
              <a:rect l="l" t="t" r="r" b="b"/>
              <a:pathLst>
                <a:path w="1365" h="2064" extrusionOk="0">
                  <a:moveTo>
                    <a:pt x="1329" y="0"/>
                  </a:moveTo>
                  <a:cubicBezTo>
                    <a:pt x="910" y="175"/>
                    <a:pt x="560" y="420"/>
                    <a:pt x="350" y="805"/>
                  </a:cubicBezTo>
                  <a:cubicBezTo>
                    <a:pt x="140" y="1154"/>
                    <a:pt x="0" y="1539"/>
                    <a:pt x="0" y="1959"/>
                  </a:cubicBezTo>
                  <a:cubicBezTo>
                    <a:pt x="0" y="1994"/>
                    <a:pt x="35" y="2029"/>
                    <a:pt x="35" y="2063"/>
                  </a:cubicBezTo>
                  <a:cubicBezTo>
                    <a:pt x="455" y="1889"/>
                    <a:pt x="805" y="1609"/>
                    <a:pt x="1049" y="1259"/>
                  </a:cubicBezTo>
                  <a:cubicBezTo>
                    <a:pt x="1259" y="910"/>
                    <a:pt x="1364" y="525"/>
                    <a:pt x="1364" y="105"/>
                  </a:cubicBezTo>
                  <a:cubicBezTo>
                    <a:pt x="1364" y="70"/>
                    <a:pt x="1329" y="35"/>
                    <a:pt x="1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8"/>
            <p:cNvSpPr/>
            <p:nvPr/>
          </p:nvSpPr>
          <p:spPr>
            <a:xfrm>
              <a:off x="1510025" y="2214975"/>
              <a:ext cx="23650" cy="54225"/>
            </a:xfrm>
            <a:custGeom>
              <a:avLst/>
              <a:gdLst/>
              <a:ahLst/>
              <a:cxnLst/>
              <a:rect l="l" t="t" r="r" b="b"/>
              <a:pathLst>
                <a:path w="946" h="2169" extrusionOk="0">
                  <a:moveTo>
                    <a:pt x="805" y="0"/>
                  </a:moveTo>
                  <a:cubicBezTo>
                    <a:pt x="560" y="210"/>
                    <a:pt x="316" y="455"/>
                    <a:pt x="176" y="700"/>
                  </a:cubicBezTo>
                  <a:cubicBezTo>
                    <a:pt x="246" y="1224"/>
                    <a:pt x="176" y="1679"/>
                    <a:pt x="1" y="2098"/>
                  </a:cubicBezTo>
                  <a:cubicBezTo>
                    <a:pt x="1" y="2133"/>
                    <a:pt x="1" y="2168"/>
                    <a:pt x="36" y="2168"/>
                  </a:cubicBezTo>
                  <a:cubicBezTo>
                    <a:pt x="106" y="2133"/>
                    <a:pt x="211" y="2098"/>
                    <a:pt x="281" y="2063"/>
                  </a:cubicBezTo>
                  <a:cubicBezTo>
                    <a:pt x="525" y="1854"/>
                    <a:pt x="735" y="1574"/>
                    <a:pt x="840" y="1294"/>
                  </a:cubicBezTo>
                  <a:cubicBezTo>
                    <a:pt x="875" y="1084"/>
                    <a:pt x="945" y="840"/>
                    <a:pt x="945" y="630"/>
                  </a:cubicBezTo>
                  <a:cubicBezTo>
                    <a:pt x="945" y="420"/>
                    <a:pt x="875" y="210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8"/>
            <p:cNvSpPr/>
            <p:nvPr/>
          </p:nvSpPr>
          <p:spPr>
            <a:xfrm>
              <a:off x="1538000" y="2185250"/>
              <a:ext cx="19275" cy="57725"/>
            </a:xfrm>
            <a:custGeom>
              <a:avLst/>
              <a:gdLst/>
              <a:ahLst/>
              <a:cxnLst/>
              <a:rect l="l" t="t" r="r" b="b"/>
              <a:pathLst>
                <a:path w="771" h="2309" extrusionOk="0">
                  <a:moveTo>
                    <a:pt x="455" y="1"/>
                  </a:moveTo>
                  <a:cubicBezTo>
                    <a:pt x="246" y="245"/>
                    <a:pt x="106" y="525"/>
                    <a:pt x="1" y="840"/>
                  </a:cubicBezTo>
                  <a:cubicBezTo>
                    <a:pt x="176" y="1294"/>
                    <a:pt x="246" y="1784"/>
                    <a:pt x="141" y="2238"/>
                  </a:cubicBezTo>
                  <a:lnTo>
                    <a:pt x="176" y="2308"/>
                  </a:lnTo>
                  <a:cubicBezTo>
                    <a:pt x="246" y="2238"/>
                    <a:pt x="351" y="2168"/>
                    <a:pt x="455" y="2134"/>
                  </a:cubicBezTo>
                  <a:cubicBezTo>
                    <a:pt x="630" y="1854"/>
                    <a:pt x="735" y="1539"/>
                    <a:pt x="770" y="1224"/>
                  </a:cubicBezTo>
                  <a:cubicBezTo>
                    <a:pt x="770" y="1154"/>
                    <a:pt x="770" y="1119"/>
                    <a:pt x="770" y="1050"/>
                  </a:cubicBezTo>
                  <a:cubicBezTo>
                    <a:pt x="770" y="700"/>
                    <a:pt x="665" y="31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8"/>
            <p:cNvSpPr/>
            <p:nvPr/>
          </p:nvSpPr>
          <p:spPr>
            <a:xfrm>
              <a:off x="1554625" y="2150275"/>
              <a:ext cx="21875" cy="57725"/>
            </a:xfrm>
            <a:custGeom>
              <a:avLst/>
              <a:gdLst/>
              <a:ahLst/>
              <a:cxnLst/>
              <a:rect l="l" t="t" r="r" b="b"/>
              <a:pathLst>
                <a:path w="875" h="2309" extrusionOk="0">
                  <a:moveTo>
                    <a:pt x="245" y="1"/>
                  </a:moveTo>
                  <a:cubicBezTo>
                    <a:pt x="105" y="316"/>
                    <a:pt x="0" y="630"/>
                    <a:pt x="0" y="945"/>
                  </a:cubicBezTo>
                  <a:cubicBezTo>
                    <a:pt x="280" y="1365"/>
                    <a:pt x="455" y="1819"/>
                    <a:pt x="490" y="2274"/>
                  </a:cubicBezTo>
                  <a:cubicBezTo>
                    <a:pt x="490" y="2274"/>
                    <a:pt x="525" y="2309"/>
                    <a:pt x="525" y="2309"/>
                  </a:cubicBezTo>
                  <a:cubicBezTo>
                    <a:pt x="595" y="2239"/>
                    <a:pt x="665" y="2169"/>
                    <a:pt x="735" y="2099"/>
                  </a:cubicBezTo>
                  <a:cubicBezTo>
                    <a:pt x="804" y="1889"/>
                    <a:pt x="874" y="1679"/>
                    <a:pt x="874" y="1435"/>
                  </a:cubicBezTo>
                  <a:cubicBezTo>
                    <a:pt x="874" y="1365"/>
                    <a:pt x="874" y="1260"/>
                    <a:pt x="839" y="1155"/>
                  </a:cubicBezTo>
                  <a:cubicBezTo>
                    <a:pt x="770" y="735"/>
                    <a:pt x="560" y="35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8"/>
            <p:cNvSpPr/>
            <p:nvPr/>
          </p:nvSpPr>
          <p:spPr>
            <a:xfrm>
              <a:off x="15624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71" y="0"/>
                  </a:moveTo>
                  <a:cubicBezTo>
                    <a:pt x="36" y="175"/>
                    <a:pt x="1" y="350"/>
                    <a:pt x="1" y="490"/>
                  </a:cubicBezTo>
                  <a:cubicBezTo>
                    <a:pt x="1" y="665"/>
                    <a:pt x="1" y="804"/>
                    <a:pt x="36" y="944"/>
                  </a:cubicBezTo>
                  <a:cubicBezTo>
                    <a:pt x="421" y="1294"/>
                    <a:pt x="700" y="1679"/>
                    <a:pt x="840" y="2133"/>
                  </a:cubicBezTo>
                  <a:cubicBezTo>
                    <a:pt x="840" y="2133"/>
                    <a:pt x="875" y="2168"/>
                    <a:pt x="875" y="2168"/>
                  </a:cubicBezTo>
                  <a:cubicBezTo>
                    <a:pt x="910" y="2063"/>
                    <a:pt x="980" y="1993"/>
                    <a:pt x="1050" y="1888"/>
                  </a:cubicBezTo>
                  <a:cubicBezTo>
                    <a:pt x="1050" y="1853"/>
                    <a:pt x="1050" y="1818"/>
                    <a:pt x="1050" y="1749"/>
                  </a:cubicBezTo>
                  <a:cubicBezTo>
                    <a:pt x="1050" y="1469"/>
                    <a:pt x="1015" y="1224"/>
                    <a:pt x="910" y="979"/>
                  </a:cubicBezTo>
                  <a:cubicBezTo>
                    <a:pt x="770" y="595"/>
                    <a:pt x="456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8"/>
            <p:cNvSpPr/>
            <p:nvPr/>
          </p:nvSpPr>
          <p:spPr>
            <a:xfrm>
              <a:off x="1558125" y="2079475"/>
              <a:ext cx="35850" cy="48975"/>
            </a:xfrm>
            <a:custGeom>
              <a:avLst/>
              <a:gdLst/>
              <a:ahLst/>
              <a:cxnLst/>
              <a:rect l="l" t="t" r="r" b="b"/>
              <a:pathLst>
                <a:path w="1434" h="1959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350"/>
                    <a:pt x="105" y="665"/>
                    <a:pt x="245" y="945"/>
                  </a:cubicBezTo>
                  <a:cubicBezTo>
                    <a:pt x="664" y="1189"/>
                    <a:pt x="1049" y="1504"/>
                    <a:pt x="1259" y="1924"/>
                  </a:cubicBezTo>
                  <a:cubicBezTo>
                    <a:pt x="1294" y="1924"/>
                    <a:pt x="1294" y="1924"/>
                    <a:pt x="1329" y="1959"/>
                  </a:cubicBezTo>
                  <a:cubicBezTo>
                    <a:pt x="1364" y="1819"/>
                    <a:pt x="1399" y="1714"/>
                    <a:pt x="1434" y="1609"/>
                  </a:cubicBezTo>
                  <a:cubicBezTo>
                    <a:pt x="1364" y="1294"/>
                    <a:pt x="1259" y="1015"/>
                    <a:pt x="1084" y="770"/>
                  </a:cubicBezTo>
                  <a:cubicBezTo>
                    <a:pt x="839" y="420"/>
                    <a:pt x="455" y="17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8"/>
            <p:cNvSpPr/>
            <p:nvPr/>
          </p:nvSpPr>
          <p:spPr>
            <a:xfrm>
              <a:off x="1545875" y="2046250"/>
              <a:ext cx="42850" cy="39375"/>
            </a:xfrm>
            <a:custGeom>
              <a:avLst/>
              <a:gdLst/>
              <a:ahLst/>
              <a:cxnLst/>
              <a:rect l="l" t="t" r="r" b="b"/>
              <a:pathLst>
                <a:path w="1714" h="1575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51"/>
                    <a:pt x="210" y="630"/>
                    <a:pt x="420" y="875"/>
                  </a:cubicBezTo>
                  <a:cubicBezTo>
                    <a:pt x="875" y="1015"/>
                    <a:pt x="1294" y="1260"/>
                    <a:pt x="1609" y="1574"/>
                  </a:cubicBezTo>
                  <a:lnTo>
                    <a:pt x="1714" y="1574"/>
                  </a:lnTo>
                  <a:cubicBezTo>
                    <a:pt x="1714" y="1469"/>
                    <a:pt x="1714" y="1400"/>
                    <a:pt x="1714" y="1295"/>
                  </a:cubicBezTo>
                  <a:cubicBezTo>
                    <a:pt x="1609" y="980"/>
                    <a:pt x="1434" y="700"/>
                    <a:pt x="1189" y="490"/>
                  </a:cubicBezTo>
                  <a:cubicBezTo>
                    <a:pt x="875" y="211"/>
                    <a:pt x="455" y="7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8"/>
            <p:cNvSpPr/>
            <p:nvPr/>
          </p:nvSpPr>
          <p:spPr>
            <a:xfrm>
              <a:off x="1524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340" y="1"/>
                  </a:moveTo>
                  <a:cubicBezTo>
                    <a:pt x="228" y="1"/>
                    <a:pt x="114" y="9"/>
                    <a:pt x="0" y="27"/>
                  </a:cubicBezTo>
                  <a:cubicBezTo>
                    <a:pt x="175" y="307"/>
                    <a:pt x="385" y="586"/>
                    <a:pt x="630" y="761"/>
                  </a:cubicBezTo>
                  <a:cubicBezTo>
                    <a:pt x="1154" y="796"/>
                    <a:pt x="1609" y="936"/>
                    <a:pt x="1993" y="1181"/>
                  </a:cubicBezTo>
                  <a:lnTo>
                    <a:pt x="2028" y="1181"/>
                  </a:lnTo>
                  <a:cubicBezTo>
                    <a:pt x="1993" y="1076"/>
                    <a:pt x="1993" y="971"/>
                    <a:pt x="1993" y="866"/>
                  </a:cubicBezTo>
                  <a:cubicBezTo>
                    <a:pt x="1784" y="586"/>
                    <a:pt x="1574" y="377"/>
                    <a:pt x="1294" y="237"/>
                  </a:cubicBezTo>
                  <a:cubicBezTo>
                    <a:pt x="1006" y="79"/>
                    <a:pt x="678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8"/>
            <p:cNvSpPr/>
            <p:nvPr/>
          </p:nvSpPr>
          <p:spPr>
            <a:xfrm>
              <a:off x="1535375" y="2240275"/>
              <a:ext cx="57725" cy="27175"/>
            </a:xfrm>
            <a:custGeom>
              <a:avLst/>
              <a:gdLst/>
              <a:ahLst/>
              <a:cxnLst/>
              <a:rect l="l" t="t" r="r" b="b"/>
              <a:pathLst>
                <a:path w="2309" h="1087" extrusionOk="0">
                  <a:moveTo>
                    <a:pt x="1702" y="1"/>
                  </a:moveTo>
                  <a:cubicBezTo>
                    <a:pt x="1453" y="1"/>
                    <a:pt x="1216" y="44"/>
                    <a:pt x="980" y="142"/>
                  </a:cubicBezTo>
                  <a:cubicBezTo>
                    <a:pt x="560" y="282"/>
                    <a:pt x="246" y="597"/>
                    <a:pt x="1" y="982"/>
                  </a:cubicBezTo>
                  <a:cubicBezTo>
                    <a:pt x="246" y="982"/>
                    <a:pt x="456" y="1016"/>
                    <a:pt x="665" y="1086"/>
                  </a:cubicBezTo>
                  <a:cubicBezTo>
                    <a:pt x="875" y="1051"/>
                    <a:pt x="1085" y="1016"/>
                    <a:pt x="1295" y="947"/>
                  </a:cubicBezTo>
                  <a:cubicBezTo>
                    <a:pt x="1714" y="772"/>
                    <a:pt x="2029" y="457"/>
                    <a:pt x="2309" y="72"/>
                  </a:cubicBezTo>
                  <a:cubicBezTo>
                    <a:pt x="2095" y="27"/>
                    <a:pt x="1895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1565975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2029" y="0"/>
                  </a:moveTo>
                  <a:cubicBezTo>
                    <a:pt x="1539" y="0"/>
                    <a:pt x="1120" y="140"/>
                    <a:pt x="735" y="420"/>
                  </a:cubicBezTo>
                  <a:cubicBezTo>
                    <a:pt x="420" y="665"/>
                    <a:pt x="176" y="1014"/>
                    <a:pt x="1" y="1434"/>
                  </a:cubicBezTo>
                  <a:cubicBezTo>
                    <a:pt x="149" y="1409"/>
                    <a:pt x="315" y="1384"/>
                    <a:pt x="486" y="1384"/>
                  </a:cubicBezTo>
                  <a:cubicBezTo>
                    <a:pt x="557" y="1384"/>
                    <a:pt x="628" y="1389"/>
                    <a:pt x="700" y="1399"/>
                  </a:cubicBezTo>
                  <a:cubicBezTo>
                    <a:pt x="910" y="1329"/>
                    <a:pt x="1085" y="1224"/>
                    <a:pt x="1260" y="1119"/>
                  </a:cubicBezTo>
                  <a:cubicBezTo>
                    <a:pt x="1609" y="839"/>
                    <a:pt x="1854" y="455"/>
                    <a:pt x="2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8"/>
            <p:cNvSpPr/>
            <p:nvPr/>
          </p:nvSpPr>
          <p:spPr>
            <a:xfrm>
              <a:off x="1587825" y="2145925"/>
              <a:ext cx="41125" cy="47225"/>
            </a:xfrm>
            <a:custGeom>
              <a:avLst/>
              <a:gdLst/>
              <a:ahLst/>
              <a:cxnLst/>
              <a:rect l="l" t="t" r="r" b="b"/>
              <a:pathLst>
                <a:path w="1645" h="1889" extrusionOk="0">
                  <a:moveTo>
                    <a:pt x="1644" y="0"/>
                  </a:moveTo>
                  <a:cubicBezTo>
                    <a:pt x="1190" y="140"/>
                    <a:pt x="770" y="350"/>
                    <a:pt x="491" y="699"/>
                  </a:cubicBezTo>
                  <a:cubicBezTo>
                    <a:pt x="211" y="1014"/>
                    <a:pt x="71" y="1434"/>
                    <a:pt x="1" y="1888"/>
                  </a:cubicBezTo>
                  <a:cubicBezTo>
                    <a:pt x="211" y="1783"/>
                    <a:pt x="421" y="1713"/>
                    <a:pt x="630" y="1643"/>
                  </a:cubicBezTo>
                  <a:cubicBezTo>
                    <a:pt x="840" y="1539"/>
                    <a:pt x="1015" y="1434"/>
                    <a:pt x="1155" y="1259"/>
                  </a:cubicBezTo>
                  <a:lnTo>
                    <a:pt x="1120" y="1259"/>
                  </a:lnTo>
                  <a:cubicBezTo>
                    <a:pt x="1435" y="909"/>
                    <a:pt x="1575" y="490"/>
                    <a:pt x="1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8"/>
            <p:cNvSpPr/>
            <p:nvPr/>
          </p:nvSpPr>
          <p:spPr>
            <a:xfrm>
              <a:off x="1597450" y="2044500"/>
              <a:ext cx="24500" cy="61225"/>
            </a:xfrm>
            <a:custGeom>
              <a:avLst/>
              <a:gdLst/>
              <a:ahLst/>
              <a:cxnLst/>
              <a:rect l="l" t="t" r="r" b="b"/>
              <a:pathLst>
                <a:path w="980" h="2449" extrusionOk="0">
                  <a:moveTo>
                    <a:pt x="805" y="1"/>
                  </a:moveTo>
                  <a:cubicBezTo>
                    <a:pt x="455" y="316"/>
                    <a:pt x="175" y="700"/>
                    <a:pt x="71" y="1155"/>
                  </a:cubicBezTo>
                  <a:cubicBezTo>
                    <a:pt x="36" y="1295"/>
                    <a:pt x="1" y="1470"/>
                    <a:pt x="1" y="1644"/>
                  </a:cubicBezTo>
                  <a:cubicBezTo>
                    <a:pt x="1" y="1924"/>
                    <a:pt x="71" y="2169"/>
                    <a:pt x="175" y="2449"/>
                  </a:cubicBezTo>
                  <a:cubicBezTo>
                    <a:pt x="315" y="2239"/>
                    <a:pt x="490" y="2064"/>
                    <a:pt x="665" y="1924"/>
                  </a:cubicBezTo>
                  <a:cubicBezTo>
                    <a:pt x="770" y="1749"/>
                    <a:pt x="875" y="1574"/>
                    <a:pt x="910" y="1365"/>
                  </a:cubicBezTo>
                  <a:cubicBezTo>
                    <a:pt x="980" y="1190"/>
                    <a:pt x="980" y="1015"/>
                    <a:pt x="980" y="840"/>
                  </a:cubicBezTo>
                  <a:cubicBezTo>
                    <a:pt x="980" y="560"/>
                    <a:pt x="910" y="28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8"/>
            <p:cNvSpPr/>
            <p:nvPr/>
          </p:nvSpPr>
          <p:spPr>
            <a:xfrm>
              <a:off x="1583475" y="1999050"/>
              <a:ext cx="21875" cy="62100"/>
            </a:xfrm>
            <a:custGeom>
              <a:avLst/>
              <a:gdLst/>
              <a:ahLst/>
              <a:cxnLst/>
              <a:rect l="l" t="t" r="r" b="b"/>
              <a:pathLst>
                <a:path w="875" h="2484" extrusionOk="0">
                  <a:moveTo>
                    <a:pt x="455" y="1"/>
                  </a:moveTo>
                  <a:cubicBezTo>
                    <a:pt x="175" y="420"/>
                    <a:pt x="0" y="840"/>
                    <a:pt x="0" y="1259"/>
                  </a:cubicBezTo>
                  <a:lnTo>
                    <a:pt x="0" y="1294"/>
                  </a:lnTo>
                  <a:cubicBezTo>
                    <a:pt x="0" y="1714"/>
                    <a:pt x="175" y="2099"/>
                    <a:pt x="385" y="2483"/>
                  </a:cubicBezTo>
                  <a:cubicBezTo>
                    <a:pt x="490" y="2273"/>
                    <a:pt x="595" y="2064"/>
                    <a:pt x="769" y="1889"/>
                  </a:cubicBezTo>
                  <a:cubicBezTo>
                    <a:pt x="839" y="1679"/>
                    <a:pt x="874" y="1504"/>
                    <a:pt x="874" y="1259"/>
                  </a:cubicBezTo>
                  <a:cubicBezTo>
                    <a:pt x="874" y="805"/>
                    <a:pt x="699" y="38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8"/>
            <p:cNvSpPr/>
            <p:nvPr/>
          </p:nvSpPr>
          <p:spPr>
            <a:xfrm>
              <a:off x="15572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175" y="0"/>
                  </a:moveTo>
                  <a:cubicBezTo>
                    <a:pt x="70" y="280"/>
                    <a:pt x="0" y="560"/>
                    <a:pt x="0" y="839"/>
                  </a:cubicBezTo>
                  <a:cubicBezTo>
                    <a:pt x="0" y="1014"/>
                    <a:pt x="0" y="1189"/>
                    <a:pt x="35" y="1329"/>
                  </a:cubicBezTo>
                  <a:cubicBezTo>
                    <a:pt x="140" y="1748"/>
                    <a:pt x="385" y="2098"/>
                    <a:pt x="699" y="2413"/>
                  </a:cubicBezTo>
                  <a:cubicBezTo>
                    <a:pt x="734" y="2203"/>
                    <a:pt x="839" y="1958"/>
                    <a:pt x="944" y="1748"/>
                  </a:cubicBezTo>
                  <a:cubicBezTo>
                    <a:pt x="944" y="1679"/>
                    <a:pt x="944" y="1644"/>
                    <a:pt x="944" y="1609"/>
                  </a:cubicBezTo>
                  <a:cubicBezTo>
                    <a:pt x="944" y="1434"/>
                    <a:pt x="909" y="1294"/>
                    <a:pt x="874" y="1119"/>
                  </a:cubicBezTo>
                  <a:cubicBezTo>
                    <a:pt x="769" y="699"/>
                    <a:pt x="525" y="315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8"/>
            <p:cNvSpPr/>
            <p:nvPr/>
          </p:nvSpPr>
          <p:spPr>
            <a:xfrm>
              <a:off x="1497800" y="1989650"/>
              <a:ext cx="56850" cy="20800"/>
            </a:xfrm>
            <a:custGeom>
              <a:avLst/>
              <a:gdLst/>
              <a:ahLst/>
              <a:cxnLst/>
              <a:rect l="l" t="t" r="r" b="b"/>
              <a:pathLst>
                <a:path w="2274" h="832" extrusionOk="0">
                  <a:moveTo>
                    <a:pt x="811" y="1"/>
                  </a:moveTo>
                  <a:cubicBezTo>
                    <a:pt x="551" y="1"/>
                    <a:pt x="276" y="47"/>
                    <a:pt x="0" y="132"/>
                  </a:cubicBezTo>
                  <a:cubicBezTo>
                    <a:pt x="245" y="412"/>
                    <a:pt x="490" y="621"/>
                    <a:pt x="770" y="726"/>
                  </a:cubicBezTo>
                  <a:cubicBezTo>
                    <a:pt x="933" y="703"/>
                    <a:pt x="1096" y="691"/>
                    <a:pt x="1258" y="691"/>
                  </a:cubicBezTo>
                  <a:cubicBezTo>
                    <a:pt x="1582" y="691"/>
                    <a:pt x="1900" y="738"/>
                    <a:pt x="2203" y="831"/>
                  </a:cubicBezTo>
                  <a:cubicBezTo>
                    <a:pt x="2203" y="831"/>
                    <a:pt x="2273" y="796"/>
                    <a:pt x="2273" y="796"/>
                  </a:cubicBezTo>
                  <a:lnTo>
                    <a:pt x="2238" y="796"/>
                  </a:lnTo>
                  <a:cubicBezTo>
                    <a:pt x="2203" y="726"/>
                    <a:pt x="2168" y="621"/>
                    <a:pt x="2133" y="516"/>
                  </a:cubicBezTo>
                  <a:cubicBezTo>
                    <a:pt x="1889" y="307"/>
                    <a:pt x="1609" y="132"/>
                    <a:pt x="1294" y="62"/>
                  </a:cubicBezTo>
                  <a:cubicBezTo>
                    <a:pt x="1142" y="21"/>
                    <a:pt x="980" y="1"/>
                    <a:pt x="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8"/>
            <p:cNvSpPr/>
            <p:nvPr/>
          </p:nvSpPr>
          <p:spPr>
            <a:xfrm>
              <a:off x="1518775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36" y="0"/>
                  </a:moveTo>
                  <a:cubicBezTo>
                    <a:pt x="36" y="140"/>
                    <a:pt x="1" y="245"/>
                    <a:pt x="1" y="350"/>
                  </a:cubicBezTo>
                  <a:cubicBezTo>
                    <a:pt x="1" y="700"/>
                    <a:pt x="71" y="1049"/>
                    <a:pt x="245" y="1329"/>
                  </a:cubicBezTo>
                  <a:cubicBezTo>
                    <a:pt x="420" y="1714"/>
                    <a:pt x="735" y="2028"/>
                    <a:pt x="1155" y="2238"/>
                  </a:cubicBezTo>
                  <a:cubicBezTo>
                    <a:pt x="1120" y="1993"/>
                    <a:pt x="1155" y="1749"/>
                    <a:pt x="1189" y="1539"/>
                  </a:cubicBezTo>
                  <a:cubicBezTo>
                    <a:pt x="1155" y="1329"/>
                    <a:pt x="1085" y="1119"/>
                    <a:pt x="1015" y="944"/>
                  </a:cubicBezTo>
                  <a:cubicBezTo>
                    <a:pt x="805" y="525"/>
                    <a:pt x="455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8"/>
            <p:cNvSpPr/>
            <p:nvPr/>
          </p:nvSpPr>
          <p:spPr>
            <a:xfrm>
              <a:off x="1475950" y="1941350"/>
              <a:ext cx="47225" cy="36750"/>
            </a:xfrm>
            <a:custGeom>
              <a:avLst/>
              <a:gdLst/>
              <a:ahLst/>
              <a:cxnLst/>
              <a:rect l="l" t="t" r="r" b="b"/>
              <a:pathLst>
                <a:path w="1889" h="1470" extrusionOk="0">
                  <a:moveTo>
                    <a:pt x="0" y="1"/>
                  </a:moveTo>
                  <a:cubicBezTo>
                    <a:pt x="140" y="455"/>
                    <a:pt x="385" y="840"/>
                    <a:pt x="769" y="1085"/>
                  </a:cubicBezTo>
                  <a:cubicBezTo>
                    <a:pt x="1084" y="1330"/>
                    <a:pt x="1504" y="1469"/>
                    <a:pt x="1888" y="1469"/>
                  </a:cubicBezTo>
                  <a:cubicBezTo>
                    <a:pt x="1784" y="1330"/>
                    <a:pt x="1679" y="1190"/>
                    <a:pt x="1609" y="1015"/>
                  </a:cubicBezTo>
                  <a:cubicBezTo>
                    <a:pt x="1504" y="840"/>
                    <a:pt x="1469" y="700"/>
                    <a:pt x="1434" y="490"/>
                  </a:cubicBezTo>
                  <a:cubicBezTo>
                    <a:pt x="1364" y="455"/>
                    <a:pt x="1329" y="420"/>
                    <a:pt x="1294" y="385"/>
                  </a:cubicBezTo>
                  <a:lnTo>
                    <a:pt x="1259" y="385"/>
                  </a:lnTo>
                  <a:cubicBezTo>
                    <a:pt x="909" y="141"/>
                    <a:pt x="455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8"/>
            <p:cNvSpPr/>
            <p:nvPr/>
          </p:nvSpPr>
          <p:spPr>
            <a:xfrm>
              <a:off x="1289750" y="2214975"/>
              <a:ext cx="23625" cy="54225"/>
            </a:xfrm>
            <a:custGeom>
              <a:avLst/>
              <a:gdLst/>
              <a:ahLst/>
              <a:cxnLst/>
              <a:rect l="l" t="t" r="r" b="b"/>
              <a:pathLst>
                <a:path w="945" h="2169" extrusionOk="0">
                  <a:moveTo>
                    <a:pt x="140" y="0"/>
                  </a:moveTo>
                  <a:cubicBezTo>
                    <a:pt x="70" y="210"/>
                    <a:pt x="0" y="420"/>
                    <a:pt x="0" y="630"/>
                  </a:cubicBezTo>
                  <a:cubicBezTo>
                    <a:pt x="0" y="840"/>
                    <a:pt x="35" y="1084"/>
                    <a:pt x="105" y="1294"/>
                  </a:cubicBezTo>
                  <a:cubicBezTo>
                    <a:pt x="210" y="1574"/>
                    <a:pt x="420" y="1854"/>
                    <a:pt x="630" y="2098"/>
                  </a:cubicBezTo>
                  <a:cubicBezTo>
                    <a:pt x="735" y="2098"/>
                    <a:pt x="839" y="2133"/>
                    <a:pt x="909" y="2168"/>
                  </a:cubicBezTo>
                  <a:cubicBezTo>
                    <a:pt x="909" y="2168"/>
                    <a:pt x="944" y="2133"/>
                    <a:pt x="944" y="2133"/>
                  </a:cubicBezTo>
                  <a:cubicBezTo>
                    <a:pt x="770" y="1679"/>
                    <a:pt x="700" y="1224"/>
                    <a:pt x="770" y="735"/>
                  </a:cubicBezTo>
                  <a:cubicBezTo>
                    <a:pt x="595" y="455"/>
                    <a:pt x="385" y="21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8"/>
            <p:cNvSpPr/>
            <p:nvPr/>
          </p:nvSpPr>
          <p:spPr>
            <a:xfrm>
              <a:off x="1246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1695" y="1"/>
                  </a:moveTo>
                  <a:cubicBezTo>
                    <a:pt x="1367" y="1"/>
                    <a:pt x="1059" y="79"/>
                    <a:pt x="770" y="237"/>
                  </a:cubicBezTo>
                  <a:cubicBezTo>
                    <a:pt x="490" y="377"/>
                    <a:pt x="246" y="586"/>
                    <a:pt x="71" y="866"/>
                  </a:cubicBezTo>
                  <a:cubicBezTo>
                    <a:pt x="71" y="971"/>
                    <a:pt x="36" y="1076"/>
                    <a:pt x="1" y="1181"/>
                  </a:cubicBezTo>
                  <a:lnTo>
                    <a:pt x="71" y="1181"/>
                  </a:lnTo>
                  <a:cubicBezTo>
                    <a:pt x="455" y="936"/>
                    <a:pt x="910" y="796"/>
                    <a:pt x="1435" y="761"/>
                  </a:cubicBezTo>
                  <a:cubicBezTo>
                    <a:pt x="1679" y="586"/>
                    <a:pt x="1889" y="307"/>
                    <a:pt x="2029" y="27"/>
                  </a:cubicBezTo>
                  <a:cubicBezTo>
                    <a:pt x="1915" y="9"/>
                    <a:pt x="1804" y="1"/>
                    <a:pt x="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8"/>
            <p:cNvSpPr/>
            <p:nvPr/>
          </p:nvSpPr>
          <p:spPr>
            <a:xfrm>
              <a:off x="1266150" y="2184375"/>
              <a:ext cx="19250" cy="58600"/>
            </a:xfrm>
            <a:custGeom>
              <a:avLst/>
              <a:gdLst/>
              <a:ahLst/>
              <a:cxnLst/>
              <a:rect l="l" t="t" r="r" b="b"/>
              <a:pathLst>
                <a:path w="770" h="2344" extrusionOk="0">
                  <a:moveTo>
                    <a:pt x="315" y="1"/>
                  </a:moveTo>
                  <a:cubicBezTo>
                    <a:pt x="105" y="350"/>
                    <a:pt x="0" y="735"/>
                    <a:pt x="0" y="1085"/>
                  </a:cubicBezTo>
                  <a:cubicBezTo>
                    <a:pt x="0" y="1154"/>
                    <a:pt x="0" y="1189"/>
                    <a:pt x="0" y="1259"/>
                  </a:cubicBezTo>
                  <a:cubicBezTo>
                    <a:pt x="35" y="1574"/>
                    <a:pt x="140" y="1889"/>
                    <a:pt x="315" y="2169"/>
                  </a:cubicBezTo>
                  <a:cubicBezTo>
                    <a:pt x="420" y="2203"/>
                    <a:pt x="490" y="2273"/>
                    <a:pt x="595" y="2343"/>
                  </a:cubicBezTo>
                  <a:cubicBezTo>
                    <a:pt x="595" y="2308"/>
                    <a:pt x="595" y="2273"/>
                    <a:pt x="595" y="2273"/>
                  </a:cubicBezTo>
                  <a:cubicBezTo>
                    <a:pt x="525" y="1819"/>
                    <a:pt x="560" y="1329"/>
                    <a:pt x="769" y="840"/>
                  </a:cubicBezTo>
                  <a:cubicBezTo>
                    <a:pt x="665" y="560"/>
                    <a:pt x="525" y="280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8"/>
            <p:cNvSpPr/>
            <p:nvPr/>
          </p:nvSpPr>
          <p:spPr>
            <a:xfrm>
              <a:off x="1246900" y="2150275"/>
              <a:ext cx="21900" cy="58600"/>
            </a:xfrm>
            <a:custGeom>
              <a:avLst/>
              <a:gdLst/>
              <a:ahLst/>
              <a:cxnLst/>
              <a:rect l="l" t="t" r="r" b="b"/>
              <a:pathLst>
                <a:path w="876" h="2344" extrusionOk="0">
                  <a:moveTo>
                    <a:pt x="630" y="1"/>
                  </a:moveTo>
                  <a:cubicBezTo>
                    <a:pt x="316" y="351"/>
                    <a:pt x="106" y="735"/>
                    <a:pt x="36" y="1155"/>
                  </a:cubicBezTo>
                  <a:cubicBezTo>
                    <a:pt x="1" y="1260"/>
                    <a:pt x="1" y="1365"/>
                    <a:pt x="1" y="1469"/>
                  </a:cubicBezTo>
                  <a:cubicBezTo>
                    <a:pt x="1" y="1679"/>
                    <a:pt x="71" y="1889"/>
                    <a:pt x="141" y="2099"/>
                  </a:cubicBezTo>
                  <a:cubicBezTo>
                    <a:pt x="211" y="2169"/>
                    <a:pt x="281" y="2239"/>
                    <a:pt x="351" y="2344"/>
                  </a:cubicBezTo>
                  <a:cubicBezTo>
                    <a:pt x="351" y="2309"/>
                    <a:pt x="386" y="2309"/>
                    <a:pt x="386" y="2274"/>
                  </a:cubicBezTo>
                  <a:cubicBezTo>
                    <a:pt x="420" y="1819"/>
                    <a:pt x="595" y="1365"/>
                    <a:pt x="875" y="945"/>
                  </a:cubicBezTo>
                  <a:cubicBezTo>
                    <a:pt x="875" y="630"/>
                    <a:pt x="770" y="316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8"/>
            <p:cNvSpPr/>
            <p:nvPr/>
          </p:nvSpPr>
          <p:spPr>
            <a:xfrm>
              <a:off x="12346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979" y="0"/>
                  </a:moveTo>
                  <a:cubicBezTo>
                    <a:pt x="595" y="245"/>
                    <a:pt x="280" y="595"/>
                    <a:pt x="140" y="979"/>
                  </a:cubicBezTo>
                  <a:cubicBezTo>
                    <a:pt x="35" y="1224"/>
                    <a:pt x="0" y="1469"/>
                    <a:pt x="0" y="1749"/>
                  </a:cubicBezTo>
                  <a:cubicBezTo>
                    <a:pt x="0" y="1818"/>
                    <a:pt x="0" y="1853"/>
                    <a:pt x="0" y="1888"/>
                  </a:cubicBezTo>
                  <a:cubicBezTo>
                    <a:pt x="70" y="1993"/>
                    <a:pt x="105" y="2063"/>
                    <a:pt x="175" y="2168"/>
                  </a:cubicBezTo>
                  <a:cubicBezTo>
                    <a:pt x="175" y="2168"/>
                    <a:pt x="210" y="2133"/>
                    <a:pt x="210" y="2133"/>
                  </a:cubicBezTo>
                  <a:cubicBezTo>
                    <a:pt x="385" y="1679"/>
                    <a:pt x="630" y="1259"/>
                    <a:pt x="1014" y="944"/>
                  </a:cubicBezTo>
                  <a:cubicBezTo>
                    <a:pt x="1049" y="804"/>
                    <a:pt x="1049" y="665"/>
                    <a:pt x="1049" y="490"/>
                  </a:cubicBezTo>
                  <a:cubicBezTo>
                    <a:pt x="1049" y="350"/>
                    <a:pt x="1014" y="175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8"/>
            <p:cNvSpPr/>
            <p:nvPr/>
          </p:nvSpPr>
          <p:spPr>
            <a:xfrm>
              <a:off x="1234675" y="2047125"/>
              <a:ext cx="42850" cy="38500"/>
            </a:xfrm>
            <a:custGeom>
              <a:avLst/>
              <a:gdLst/>
              <a:ahLst/>
              <a:cxnLst/>
              <a:rect l="l" t="t" r="r" b="b"/>
              <a:pathLst>
                <a:path w="1714" h="1540" extrusionOk="0">
                  <a:moveTo>
                    <a:pt x="1714" y="1"/>
                  </a:moveTo>
                  <a:lnTo>
                    <a:pt x="1714" y="1"/>
                  </a:lnTo>
                  <a:cubicBezTo>
                    <a:pt x="1259" y="36"/>
                    <a:pt x="840" y="176"/>
                    <a:pt x="525" y="455"/>
                  </a:cubicBezTo>
                  <a:cubicBezTo>
                    <a:pt x="280" y="665"/>
                    <a:pt x="105" y="945"/>
                    <a:pt x="0" y="1260"/>
                  </a:cubicBezTo>
                  <a:cubicBezTo>
                    <a:pt x="0" y="1365"/>
                    <a:pt x="0" y="1469"/>
                    <a:pt x="0" y="1539"/>
                  </a:cubicBezTo>
                  <a:lnTo>
                    <a:pt x="70" y="1539"/>
                  </a:lnTo>
                  <a:cubicBezTo>
                    <a:pt x="385" y="1225"/>
                    <a:pt x="805" y="980"/>
                    <a:pt x="1294" y="840"/>
                  </a:cubicBezTo>
                  <a:cubicBezTo>
                    <a:pt x="1469" y="595"/>
                    <a:pt x="1609" y="31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8"/>
            <p:cNvSpPr/>
            <p:nvPr/>
          </p:nvSpPr>
          <p:spPr>
            <a:xfrm>
              <a:off x="1229425" y="2079475"/>
              <a:ext cx="35000" cy="48975"/>
            </a:xfrm>
            <a:custGeom>
              <a:avLst/>
              <a:gdLst/>
              <a:ahLst/>
              <a:cxnLst/>
              <a:rect l="l" t="t" r="r" b="b"/>
              <a:pathLst>
                <a:path w="1400" h="1959" extrusionOk="0">
                  <a:moveTo>
                    <a:pt x="1399" y="1"/>
                  </a:moveTo>
                  <a:lnTo>
                    <a:pt x="1399" y="1"/>
                  </a:lnTo>
                  <a:cubicBezTo>
                    <a:pt x="980" y="175"/>
                    <a:pt x="595" y="420"/>
                    <a:pt x="350" y="770"/>
                  </a:cubicBezTo>
                  <a:cubicBezTo>
                    <a:pt x="175" y="1015"/>
                    <a:pt x="70" y="1294"/>
                    <a:pt x="1" y="1609"/>
                  </a:cubicBezTo>
                  <a:cubicBezTo>
                    <a:pt x="36" y="1714"/>
                    <a:pt x="70" y="1819"/>
                    <a:pt x="105" y="1959"/>
                  </a:cubicBezTo>
                  <a:cubicBezTo>
                    <a:pt x="105" y="1924"/>
                    <a:pt x="140" y="1924"/>
                    <a:pt x="175" y="1924"/>
                  </a:cubicBezTo>
                  <a:cubicBezTo>
                    <a:pt x="385" y="1504"/>
                    <a:pt x="770" y="1189"/>
                    <a:pt x="1189" y="945"/>
                  </a:cubicBezTo>
                  <a:cubicBezTo>
                    <a:pt x="1329" y="665"/>
                    <a:pt x="1399" y="350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8"/>
            <p:cNvSpPr/>
            <p:nvPr/>
          </p:nvSpPr>
          <p:spPr>
            <a:xfrm>
              <a:off x="1194450" y="2145925"/>
              <a:ext cx="41125" cy="46350"/>
            </a:xfrm>
            <a:custGeom>
              <a:avLst/>
              <a:gdLst/>
              <a:ahLst/>
              <a:cxnLst/>
              <a:rect l="l" t="t" r="r" b="b"/>
              <a:pathLst>
                <a:path w="1645" h="1854" extrusionOk="0">
                  <a:moveTo>
                    <a:pt x="1" y="0"/>
                  </a:moveTo>
                  <a:cubicBezTo>
                    <a:pt x="71" y="490"/>
                    <a:pt x="211" y="909"/>
                    <a:pt x="490" y="1259"/>
                  </a:cubicBezTo>
                  <a:cubicBezTo>
                    <a:pt x="630" y="1434"/>
                    <a:pt x="805" y="1539"/>
                    <a:pt x="1015" y="1643"/>
                  </a:cubicBezTo>
                  <a:cubicBezTo>
                    <a:pt x="1225" y="1713"/>
                    <a:pt x="1435" y="1783"/>
                    <a:pt x="1644" y="1853"/>
                  </a:cubicBezTo>
                  <a:cubicBezTo>
                    <a:pt x="1574" y="1434"/>
                    <a:pt x="1435" y="1014"/>
                    <a:pt x="1155" y="699"/>
                  </a:cubicBezTo>
                  <a:cubicBezTo>
                    <a:pt x="875" y="350"/>
                    <a:pt x="455" y="14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8"/>
            <p:cNvSpPr/>
            <p:nvPr/>
          </p:nvSpPr>
          <p:spPr>
            <a:xfrm>
              <a:off x="1206700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0" y="0"/>
                  </a:moveTo>
                  <a:cubicBezTo>
                    <a:pt x="140" y="455"/>
                    <a:pt x="385" y="839"/>
                    <a:pt x="770" y="1084"/>
                  </a:cubicBezTo>
                  <a:cubicBezTo>
                    <a:pt x="945" y="1224"/>
                    <a:pt x="1119" y="1329"/>
                    <a:pt x="1329" y="1364"/>
                  </a:cubicBezTo>
                  <a:cubicBezTo>
                    <a:pt x="1574" y="1364"/>
                    <a:pt x="1784" y="1399"/>
                    <a:pt x="2028" y="1434"/>
                  </a:cubicBezTo>
                  <a:cubicBezTo>
                    <a:pt x="1854" y="1014"/>
                    <a:pt x="1609" y="665"/>
                    <a:pt x="1259" y="420"/>
                  </a:cubicBezTo>
                  <a:lnTo>
                    <a:pt x="1259" y="385"/>
                  </a:lnTo>
                  <a:cubicBezTo>
                    <a:pt x="910" y="140"/>
                    <a:pt x="455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8"/>
            <p:cNvSpPr/>
            <p:nvPr/>
          </p:nvSpPr>
          <p:spPr>
            <a:xfrm>
              <a:off x="1230300" y="2240100"/>
              <a:ext cx="57725" cy="26475"/>
            </a:xfrm>
            <a:custGeom>
              <a:avLst/>
              <a:gdLst/>
              <a:ahLst/>
              <a:cxnLst/>
              <a:rect l="l" t="t" r="r" b="b"/>
              <a:pathLst>
                <a:path w="2309" h="1059" extrusionOk="0">
                  <a:moveTo>
                    <a:pt x="527" y="1"/>
                  </a:moveTo>
                  <a:cubicBezTo>
                    <a:pt x="353" y="1"/>
                    <a:pt x="177" y="17"/>
                    <a:pt x="1" y="44"/>
                  </a:cubicBezTo>
                  <a:cubicBezTo>
                    <a:pt x="280" y="464"/>
                    <a:pt x="595" y="779"/>
                    <a:pt x="1015" y="919"/>
                  </a:cubicBezTo>
                  <a:cubicBezTo>
                    <a:pt x="1189" y="1023"/>
                    <a:pt x="1399" y="1058"/>
                    <a:pt x="1644" y="1058"/>
                  </a:cubicBezTo>
                  <a:cubicBezTo>
                    <a:pt x="1854" y="1023"/>
                    <a:pt x="2064" y="989"/>
                    <a:pt x="2308" y="989"/>
                  </a:cubicBezTo>
                  <a:cubicBezTo>
                    <a:pt x="2029" y="604"/>
                    <a:pt x="1714" y="289"/>
                    <a:pt x="1329" y="149"/>
                  </a:cubicBezTo>
                  <a:cubicBezTo>
                    <a:pt x="1072" y="42"/>
                    <a:pt x="802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8"/>
            <p:cNvSpPr/>
            <p:nvPr/>
          </p:nvSpPr>
          <p:spPr>
            <a:xfrm>
              <a:off x="1263525" y="2273875"/>
              <a:ext cx="62950" cy="22950"/>
            </a:xfrm>
            <a:custGeom>
              <a:avLst/>
              <a:gdLst/>
              <a:ahLst/>
              <a:cxnLst/>
              <a:rect l="l" t="t" r="r" b="b"/>
              <a:pathLst>
                <a:path w="2518" h="918" extrusionOk="0">
                  <a:moveTo>
                    <a:pt x="1045" y="1"/>
                  </a:moveTo>
                  <a:cubicBezTo>
                    <a:pt x="686" y="1"/>
                    <a:pt x="332" y="101"/>
                    <a:pt x="0" y="267"/>
                  </a:cubicBezTo>
                  <a:cubicBezTo>
                    <a:pt x="350" y="582"/>
                    <a:pt x="735" y="826"/>
                    <a:pt x="1189" y="896"/>
                  </a:cubicBezTo>
                  <a:cubicBezTo>
                    <a:pt x="1277" y="911"/>
                    <a:pt x="1366" y="918"/>
                    <a:pt x="1456" y="918"/>
                  </a:cubicBezTo>
                  <a:cubicBezTo>
                    <a:pt x="1798" y="918"/>
                    <a:pt x="2158" y="818"/>
                    <a:pt x="2518" y="652"/>
                  </a:cubicBezTo>
                  <a:cubicBezTo>
                    <a:pt x="2168" y="337"/>
                    <a:pt x="1749" y="92"/>
                    <a:pt x="1329" y="22"/>
                  </a:cubicBezTo>
                  <a:cubicBezTo>
                    <a:pt x="1234" y="8"/>
                    <a:pt x="1139" y="1"/>
                    <a:pt x="1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8"/>
            <p:cNvSpPr/>
            <p:nvPr/>
          </p:nvSpPr>
          <p:spPr>
            <a:xfrm>
              <a:off x="1317725" y="2240325"/>
              <a:ext cx="34100" cy="51600"/>
            </a:xfrm>
            <a:custGeom>
              <a:avLst/>
              <a:gdLst/>
              <a:ahLst/>
              <a:cxnLst/>
              <a:rect l="l" t="t" r="r" b="b"/>
              <a:pathLst>
                <a:path w="1364" h="2064" extrusionOk="0">
                  <a:moveTo>
                    <a:pt x="0" y="0"/>
                  </a:moveTo>
                  <a:cubicBezTo>
                    <a:pt x="0" y="35"/>
                    <a:pt x="0" y="70"/>
                    <a:pt x="0" y="105"/>
                  </a:cubicBezTo>
                  <a:cubicBezTo>
                    <a:pt x="0" y="525"/>
                    <a:pt x="105" y="910"/>
                    <a:pt x="315" y="1224"/>
                  </a:cubicBezTo>
                  <a:cubicBezTo>
                    <a:pt x="560" y="1609"/>
                    <a:pt x="909" y="1889"/>
                    <a:pt x="1329" y="2063"/>
                  </a:cubicBezTo>
                  <a:cubicBezTo>
                    <a:pt x="1329" y="2029"/>
                    <a:pt x="1364" y="1994"/>
                    <a:pt x="1364" y="1959"/>
                  </a:cubicBezTo>
                  <a:cubicBezTo>
                    <a:pt x="1364" y="1539"/>
                    <a:pt x="1224" y="1154"/>
                    <a:pt x="1014" y="805"/>
                  </a:cubicBezTo>
                  <a:cubicBezTo>
                    <a:pt x="804" y="420"/>
                    <a:pt x="420" y="1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8"/>
            <p:cNvSpPr/>
            <p:nvPr/>
          </p:nvSpPr>
          <p:spPr>
            <a:xfrm>
              <a:off x="1299350" y="1941350"/>
              <a:ext cx="48125" cy="36750"/>
            </a:xfrm>
            <a:custGeom>
              <a:avLst/>
              <a:gdLst/>
              <a:ahLst/>
              <a:cxnLst/>
              <a:rect l="l" t="t" r="r" b="b"/>
              <a:pathLst>
                <a:path w="1925" h="1470" extrusionOk="0">
                  <a:moveTo>
                    <a:pt x="1924" y="1"/>
                  </a:moveTo>
                  <a:cubicBezTo>
                    <a:pt x="1435" y="1"/>
                    <a:pt x="1015" y="141"/>
                    <a:pt x="630" y="385"/>
                  </a:cubicBezTo>
                  <a:cubicBezTo>
                    <a:pt x="595" y="420"/>
                    <a:pt x="560" y="455"/>
                    <a:pt x="490" y="525"/>
                  </a:cubicBezTo>
                  <a:cubicBezTo>
                    <a:pt x="455" y="700"/>
                    <a:pt x="386" y="840"/>
                    <a:pt x="316" y="1015"/>
                  </a:cubicBezTo>
                  <a:cubicBezTo>
                    <a:pt x="246" y="1190"/>
                    <a:pt x="106" y="1330"/>
                    <a:pt x="1" y="1469"/>
                  </a:cubicBezTo>
                  <a:cubicBezTo>
                    <a:pt x="420" y="1469"/>
                    <a:pt x="805" y="1330"/>
                    <a:pt x="1120" y="1085"/>
                  </a:cubicBezTo>
                  <a:cubicBezTo>
                    <a:pt x="1504" y="840"/>
                    <a:pt x="1749" y="455"/>
                    <a:pt x="1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8"/>
            <p:cNvSpPr/>
            <p:nvPr/>
          </p:nvSpPr>
          <p:spPr>
            <a:xfrm>
              <a:off x="1274000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1155" y="0"/>
                  </a:moveTo>
                  <a:cubicBezTo>
                    <a:pt x="735" y="245"/>
                    <a:pt x="420" y="525"/>
                    <a:pt x="211" y="944"/>
                  </a:cubicBezTo>
                  <a:cubicBezTo>
                    <a:pt x="106" y="1119"/>
                    <a:pt x="36" y="1329"/>
                    <a:pt x="1" y="1539"/>
                  </a:cubicBezTo>
                  <a:cubicBezTo>
                    <a:pt x="71" y="1749"/>
                    <a:pt x="106" y="1993"/>
                    <a:pt x="71" y="2238"/>
                  </a:cubicBezTo>
                  <a:cubicBezTo>
                    <a:pt x="455" y="2028"/>
                    <a:pt x="805" y="1714"/>
                    <a:pt x="980" y="1329"/>
                  </a:cubicBezTo>
                  <a:cubicBezTo>
                    <a:pt x="1120" y="1049"/>
                    <a:pt x="1190" y="700"/>
                    <a:pt x="1190" y="350"/>
                  </a:cubicBezTo>
                  <a:cubicBezTo>
                    <a:pt x="1190" y="245"/>
                    <a:pt x="1190" y="14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8"/>
            <p:cNvSpPr/>
            <p:nvPr/>
          </p:nvSpPr>
          <p:spPr>
            <a:xfrm>
              <a:off x="1268775" y="1989650"/>
              <a:ext cx="55950" cy="20800"/>
            </a:xfrm>
            <a:custGeom>
              <a:avLst/>
              <a:gdLst/>
              <a:ahLst/>
              <a:cxnLst/>
              <a:rect l="l" t="t" r="r" b="b"/>
              <a:pathLst>
                <a:path w="2238" h="832" extrusionOk="0">
                  <a:moveTo>
                    <a:pt x="1453" y="1"/>
                  </a:moveTo>
                  <a:cubicBezTo>
                    <a:pt x="1281" y="1"/>
                    <a:pt x="1110" y="21"/>
                    <a:pt x="944" y="62"/>
                  </a:cubicBezTo>
                  <a:cubicBezTo>
                    <a:pt x="664" y="132"/>
                    <a:pt x="385" y="307"/>
                    <a:pt x="140" y="516"/>
                  </a:cubicBezTo>
                  <a:cubicBezTo>
                    <a:pt x="105" y="621"/>
                    <a:pt x="70" y="726"/>
                    <a:pt x="0" y="796"/>
                  </a:cubicBezTo>
                  <a:cubicBezTo>
                    <a:pt x="35" y="796"/>
                    <a:pt x="35" y="831"/>
                    <a:pt x="70" y="831"/>
                  </a:cubicBezTo>
                  <a:cubicBezTo>
                    <a:pt x="348" y="724"/>
                    <a:pt x="640" y="683"/>
                    <a:pt x="937" y="683"/>
                  </a:cubicBezTo>
                  <a:cubicBezTo>
                    <a:pt x="1124" y="683"/>
                    <a:pt x="1314" y="699"/>
                    <a:pt x="1504" y="726"/>
                  </a:cubicBezTo>
                  <a:cubicBezTo>
                    <a:pt x="1783" y="621"/>
                    <a:pt x="2028" y="412"/>
                    <a:pt x="2238" y="132"/>
                  </a:cubicBezTo>
                  <a:cubicBezTo>
                    <a:pt x="1984" y="47"/>
                    <a:pt x="1717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8"/>
            <p:cNvSpPr/>
            <p:nvPr/>
          </p:nvSpPr>
          <p:spPr>
            <a:xfrm>
              <a:off x="12425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769" y="0"/>
                  </a:moveTo>
                  <a:cubicBezTo>
                    <a:pt x="420" y="315"/>
                    <a:pt x="175" y="699"/>
                    <a:pt x="70" y="1119"/>
                  </a:cubicBezTo>
                  <a:cubicBezTo>
                    <a:pt x="35" y="1294"/>
                    <a:pt x="0" y="1434"/>
                    <a:pt x="0" y="1609"/>
                  </a:cubicBezTo>
                  <a:cubicBezTo>
                    <a:pt x="0" y="1644"/>
                    <a:pt x="0" y="1713"/>
                    <a:pt x="0" y="1748"/>
                  </a:cubicBezTo>
                  <a:cubicBezTo>
                    <a:pt x="105" y="1958"/>
                    <a:pt x="210" y="2203"/>
                    <a:pt x="245" y="2413"/>
                  </a:cubicBezTo>
                  <a:cubicBezTo>
                    <a:pt x="560" y="2098"/>
                    <a:pt x="804" y="1748"/>
                    <a:pt x="909" y="1329"/>
                  </a:cubicBezTo>
                  <a:cubicBezTo>
                    <a:pt x="944" y="1189"/>
                    <a:pt x="944" y="1014"/>
                    <a:pt x="944" y="874"/>
                  </a:cubicBezTo>
                  <a:cubicBezTo>
                    <a:pt x="944" y="560"/>
                    <a:pt x="874" y="28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8"/>
            <p:cNvSpPr/>
            <p:nvPr/>
          </p:nvSpPr>
          <p:spPr>
            <a:xfrm>
              <a:off x="1218050" y="1999050"/>
              <a:ext cx="21900" cy="62100"/>
            </a:xfrm>
            <a:custGeom>
              <a:avLst/>
              <a:gdLst/>
              <a:ahLst/>
              <a:cxnLst/>
              <a:rect l="l" t="t" r="r" b="b"/>
              <a:pathLst>
                <a:path w="876" h="2484" extrusionOk="0">
                  <a:moveTo>
                    <a:pt x="421" y="1"/>
                  </a:moveTo>
                  <a:cubicBezTo>
                    <a:pt x="176" y="385"/>
                    <a:pt x="1" y="805"/>
                    <a:pt x="1" y="1259"/>
                  </a:cubicBezTo>
                  <a:lnTo>
                    <a:pt x="1" y="1294"/>
                  </a:lnTo>
                  <a:cubicBezTo>
                    <a:pt x="1" y="1504"/>
                    <a:pt x="36" y="1679"/>
                    <a:pt x="106" y="1889"/>
                  </a:cubicBezTo>
                  <a:cubicBezTo>
                    <a:pt x="246" y="2064"/>
                    <a:pt x="386" y="2273"/>
                    <a:pt x="456" y="2483"/>
                  </a:cubicBezTo>
                  <a:cubicBezTo>
                    <a:pt x="700" y="2099"/>
                    <a:pt x="875" y="1714"/>
                    <a:pt x="875" y="1294"/>
                  </a:cubicBezTo>
                  <a:lnTo>
                    <a:pt x="875" y="1259"/>
                  </a:lnTo>
                  <a:cubicBezTo>
                    <a:pt x="875" y="805"/>
                    <a:pt x="700" y="420"/>
                    <a:pt x="4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8"/>
            <p:cNvSpPr/>
            <p:nvPr/>
          </p:nvSpPr>
          <p:spPr>
            <a:xfrm>
              <a:off x="1201450" y="2044500"/>
              <a:ext cx="23625" cy="61225"/>
            </a:xfrm>
            <a:custGeom>
              <a:avLst/>
              <a:gdLst/>
              <a:ahLst/>
              <a:cxnLst/>
              <a:rect l="l" t="t" r="r" b="b"/>
              <a:pathLst>
                <a:path w="945" h="2449" extrusionOk="0">
                  <a:moveTo>
                    <a:pt x="175" y="1"/>
                  </a:moveTo>
                  <a:cubicBezTo>
                    <a:pt x="71" y="281"/>
                    <a:pt x="1" y="595"/>
                    <a:pt x="1" y="875"/>
                  </a:cubicBezTo>
                  <a:cubicBezTo>
                    <a:pt x="1" y="1015"/>
                    <a:pt x="1" y="1190"/>
                    <a:pt x="36" y="1365"/>
                  </a:cubicBezTo>
                  <a:cubicBezTo>
                    <a:pt x="105" y="1574"/>
                    <a:pt x="210" y="1749"/>
                    <a:pt x="315" y="1924"/>
                  </a:cubicBezTo>
                  <a:cubicBezTo>
                    <a:pt x="490" y="2064"/>
                    <a:pt x="665" y="2239"/>
                    <a:pt x="805" y="2449"/>
                  </a:cubicBezTo>
                  <a:cubicBezTo>
                    <a:pt x="910" y="2169"/>
                    <a:pt x="945" y="1924"/>
                    <a:pt x="945" y="1644"/>
                  </a:cubicBezTo>
                  <a:cubicBezTo>
                    <a:pt x="945" y="1470"/>
                    <a:pt x="945" y="1295"/>
                    <a:pt x="910" y="1155"/>
                  </a:cubicBezTo>
                  <a:cubicBezTo>
                    <a:pt x="805" y="700"/>
                    <a:pt x="525" y="35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8"/>
            <p:cNvSpPr/>
            <p:nvPr/>
          </p:nvSpPr>
          <p:spPr>
            <a:xfrm>
              <a:off x="11927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36" y="1"/>
                  </a:moveTo>
                  <a:cubicBezTo>
                    <a:pt x="36" y="106"/>
                    <a:pt x="1" y="211"/>
                    <a:pt x="1" y="316"/>
                  </a:cubicBezTo>
                  <a:cubicBezTo>
                    <a:pt x="1" y="665"/>
                    <a:pt x="106" y="1015"/>
                    <a:pt x="246" y="1330"/>
                  </a:cubicBezTo>
                  <a:cubicBezTo>
                    <a:pt x="351" y="1505"/>
                    <a:pt x="490" y="1679"/>
                    <a:pt x="630" y="1819"/>
                  </a:cubicBezTo>
                  <a:cubicBezTo>
                    <a:pt x="840" y="1924"/>
                    <a:pt x="1050" y="2029"/>
                    <a:pt x="1225" y="2169"/>
                  </a:cubicBezTo>
                  <a:cubicBezTo>
                    <a:pt x="1260" y="2099"/>
                    <a:pt x="1260" y="2029"/>
                    <a:pt x="1260" y="1924"/>
                  </a:cubicBezTo>
                  <a:cubicBezTo>
                    <a:pt x="1260" y="1574"/>
                    <a:pt x="1190" y="1225"/>
                    <a:pt x="1015" y="910"/>
                  </a:cubicBezTo>
                  <a:cubicBezTo>
                    <a:pt x="805" y="525"/>
                    <a:pt x="455" y="21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8"/>
            <p:cNvSpPr/>
            <p:nvPr/>
          </p:nvSpPr>
          <p:spPr>
            <a:xfrm>
              <a:off x="1339575" y="1892400"/>
              <a:ext cx="142500" cy="451975"/>
            </a:xfrm>
            <a:custGeom>
              <a:avLst/>
              <a:gdLst/>
              <a:ahLst/>
              <a:cxnLst/>
              <a:rect l="l" t="t" r="r" b="b"/>
              <a:pathLst>
                <a:path w="5700" h="18079" extrusionOk="0">
                  <a:moveTo>
                    <a:pt x="2868" y="1085"/>
                  </a:moveTo>
                  <a:cubicBezTo>
                    <a:pt x="3322" y="2204"/>
                    <a:pt x="3392" y="3357"/>
                    <a:pt x="3392" y="4337"/>
                  </a:cubicBezTo>
                  <a:lnTo>
                    <a:pt x="3392" y="12449"/>
                  </a:lnTo>
                  <a:lnTo>
                    <a:pt x="2868" y="12449"/>
                  </a:lnTo>
                  <a:lnTo>
                    <a:pt x="2868" y="1085"/>
                  </a:lnTo>
                  <a:close/>
                  <a:moveTo>
                    <a:pt x="2868" y="1"/>
                  </a:moveTo>
                  <a:lnTo>
                    <a:pt x="2693" y="385"/>
                  </a:lnTo>
                  <a:cubicBezTo>
                    <a:pt x="2028" y="1749"/>
                    <a:pt x="1924" y="3148"/>
                    <a:pt x="1924" y="4337"/>
                  </a:cubicBezTo>
                  <a:lnTo>
                    <a:pt x="1924" y="12938"/>
                  </a:lnTo>
                  <a:lnTo>
                    <a:pt x="1259" y="12938"/>
                  </a:lnTo>
                  <a:cubicBezTo>
                    <a:pt x="1084" y="12938"/>
                    <a:pt x="1084" y="12868"/>
                    <a:pt x="1154" y="12764"/>
                  </a:cubicBezTo>
                  <a:cubicBezTo>
                    <a:pt x="1154" y="12729"/>
                    <a:pt x="1189" y="12659"/>
                    <a:pt x="1189" y="12554"/>
                  </a:cubicBezTo>
                  <a:cubicBezTo>
                    <a:pt x="1189" y="12274"/>
                    <a:pt x="979" y="12064"/>
                    <a:pt x="700" y="12064"/>
                  </a:cubicBezTo>
                  <a:cubicBezTo>
                    <a:pt x="420" y="12064"/>
                    <a:pt x="175" y="12309"/>
                    <a:pt x="175" y="12589"/>
                  </a:cubicBezTo>
                  <a:cubicBezTo>
                    <a:pt x="175" y="12938"/>
                    <a:pt x="455" y="13288"/>
                    <a:pt x="1084" y="13288"/>
                  </a:cubicBezTo>
                  <a:lnTo>
                    <a:pt x="2203" y="13288"/>
                  </a:lnTo>
                  <a:cubicBezTo>
                    <a:pt x="2028" y="13743"/>
                    <a:pt x="1924" y="14302"/>
                    <a:pt x="1924" y="14931"/>
                  </a:cubicBezTo>
                  <a:cubicBezTo>
                    <a:pt x="1924" y="15736"/>
                    <a:pt x="2098" y="16470"/>
                    <a:pt x="2343" y="16890"/>
                  </a:cubicBezTo>
                  <a:cubicBezTo>
                    <a:pt x="1469" y="16750"/>
                    <a:pt x="805" y="16575"/>
                    <a:pt x="210" y="16225"/>
                  </a:cubicBezTo>
                  <a:lnTo>
                    <a:pt x="175" y="16190"/>
                  </a:lnTo>
                  <a:lnTo>
                    <a:pt x="0" y="16575"/>
                  </a:lnTo>
                  <a:lnTo>
                    <a:pt x="35" y="16575"/>
                  </a:lnTo>
                  <a:cubicBezTo>
                    <a:pt x="560" y="16890"/>
                    <a:pt x="1084" y="16995"/>
                    <a:pt x="1714" y="17134"/>
                  </a:cubicBezTo>
                  <a:cubicBezTo>
                    <a:pt x="1714" y="17134"/>
                    <a:pt x="2203" y="17239"/>
                    <a:pt x="2518" y="17309"/>
                  </a:cubicBezTo>
                  <a:cubicBezTo>
                    <a:pt x="2448" y="17379"/>
                    <a:pt x="2378" y="17519"/>
                    <a:pt x="2378" y="17659"/>
                  </a:cubicBezTo>
                  <a:cubicBezTo>
                    <a:pt x="2378" y="17904"/>
                    <a:pt x="2588" y="18079"/>
                    <a:pt x="2868" y="18079"/>
                  </a:cubicBezTo>
                  <a:cubicBezTo>
                    <a:pt x="3112" y="18079"/>
                    <a:pt x="3322" y="17904"/>
                    <a:pt x="3322" y="17659"/>
                  </a:cubicBezTo>
                  <a:cubicBezTo>
                    <a:pt x="3322" y="17519"/>
                    <a:pt x="3287" y="17379"/>
                    <a:pt x="3182" y="17309"/>
                  </a:cubicBezTo>
                  <a:cubicBezTo>
                    <a:pt x="3532" y="17239"/>
                    <a:pt x="3987" y="17169"/>
                    <a:pt x="3987" y="17169"/>
                  </a:cubicBezTo>
                  <a:cubicBezTo>
                    <a:pt x="4616" y="16995"/>
                    <a:pt x="5141" y="16890"/>
                    <a:pt x="5665" y="16575"/>
                  </a:cubicBezTo>
                  <a:lnTo>
                    <a:pt x="5700" y="16575"/>
                  </a:lnTo>
                  <a:lnTo>
                    <a:pt x="5560" y="16190"/>
                  </a:lnTo>
                  <a:lnTo>
                    <a:pt x="5490" y="16225"/>
                  </a:lnTo>
                  <a:cubicBezTo>
                    <a:pt x="4931" y="16540"/>
                    <a:pt x="4266" y="16750"/>
                    <a:pt x="3427" y="16890"/>
                  </a:cubicBezTo>
                  <a:cubicBezTo>
                    <a:pt x="3672" y="16470"/>
                    <a:pt x="3812" y="15736"/>
                    <a:pt x="3812" y="14931"/>
                  </a:cubicBezTo>
                  <a:cubicBezTo>
                    <a:pt x="3812" y="14302"/>
                    <a:pt x="3742" y="13743"/>
                    <a:pt x="3567" y="13288"/>
                  </a:cubicBezTo>
                  <a:lnTo>
                    <a:pt x="4686" y="13288"/>
                  </a:lnTo>
                  <a:cubicBezTo>
                    <a:pt x="5315" y="13288"/>
                    <a:pt x="5595" y="12938"/>
                    <a:pt x="5595" y="12589"/>
                  </a:cubicBezTo>
                  <a:cubicBezTo>
                    <a:pt x="5595" y="12309"/>
                    <a:pt x="5350" y="12064"/>
                    <a:pt x="5071" y="12064"/>
                  </a:cubicBezTo>
                  <a:cubicBezTo>
                    <a:pt x="4791" y="12064"/>
                    <a:pt x="4581" y="12274"/>
                    <a:pt x="4581" y="12554"/>
                  </a:cubicBezTo>
                  <a:cubicBezTo>
                    <a:pt x="4581" y="12659"/>
                    <a:pt x="4581" y="12729"/>
                    <a:pt x="4616" y="12764"/>
                  </a:cubicBezTo>
                  <a:cubicBezTo>
                    <a:pt x="4651" y="12868"/>
                    <a:pt x="4686" y="12938"/>
                    <a:pt x="4511" y="12938"/>
                  </a:cubicBezTo>
                  <a:lnTo>
                    <a:pt x="3847" y="12938"/>
                  </a:lnTo>
                  <a:lnTo>
                    <a:pt x="3847" y="4337"/>
                  </a:lnTo>
                  <a:cubicBezTo>
                    <a:pt x="3847" y="3148"/>
                    <a:pt x="3742" y="1784"/>
                    <a:pt x="3077" y="385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7" name="Google Shape;1707;p38"/>
          <p:cNvSpPr txBox="1">
            <a:spLocks noGrp="1"/>
          </p:cNvSpPr>
          <p:nvPr>
            <p:ph type="title"/>
          </p:nvPr>
        </p:nvSpPr>
        <p:spPr>
          <a:xfrm>
            <a:off x="2640875" y="1201650"/>
            <a:ext cx="28119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Narrow"/>
              <a:buNone/>
              <a:defRPr sz="3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Narrow"/>
              <a:buNone/>
              <a:defRPr sz="3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Narrow"/>
              <a:buNone/>
              <a:defRPr sz="3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Narrow"/>
              <a:buNone/>
              <a:defRPr sz="3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Narrow"/>
              <a:buNone/>
              <a:defRPr sz="3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Narrow"/>
              <a:buNone/>
              <a:defRPr sz="3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Narrow"/>
              <a:buNone/>
              <a:defRPr sz="3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Narrow"/>
              <a:buNone/>
              <a:defRPr sz="3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Narrow"/>
              <a:buNone/>
              <a:defRPr sz="3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708" name="Google Shape;1708;p38"/>
          <p:cNvSpPr txBox="1">
            <a:spLocks noGrp="1"/>
          </p:cNvSpPr>
          <p:nvPr>
            <p:ph type="subTitle" idx="1"/>
          </p:nvPr>
        </p:nvSpPr>
        <p:spPr>
          <a:xfrm>
            <a:off x="2640875" y="2050400"/>
            <a:ext cx="2407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16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Slide - Dark - Visual Identity">
  <p:cSld name="Title Slide 5">
    <p:bg>
      <p:bgPr>
        <a:solidFill>
          <a:schemeClr val="dk1"/>
        </a:solidFill>
        <a:effectLst/>
      </p:bgPr>
    </p:bg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" name="Google Shape;1863;p29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5125" y="38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9"/>
          <p:cNvSpPr txBox="1">
            <a:spLocks noGrp="1"/>
          </p:cNvSpPr>
          <p:nvPr>
            <p:ph type="ctrTitle"/>
          </p:nvPr>
        </p:nvSpPr>
        <p:spPr>
          <a:xfrm>
            <a:off x="1074600" y="883334"/>
            <a:ext cx="33750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 Narrow"/>
              <a:buNone/>
              <a:defRPr sz="17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865" name="Google Shape;1865;p29"/>
          <p:cNvSpPr txBox="1">
            <a:spLocks noGrp="1"/>
          </p:cNvSpPr>
          <p:nvPr>
            <p:ph type="subTitle" idx="1"/>
          </p:nvPr>
        </p:nvSpPr>
        <p:spPr>
          <a:xfrm>
            <a:off x="1074600" y="2396837"/>
            <a:ext cx="3375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 sz="14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866" name="Google Shape;1866;p29"/>
          <p:cNvSpPr txBox="1">
            <a:spLocks noGrp="1"/>
          </p:cNvSpPr>
          <p:nvPr>
            <p:ph type="body" idx="2"/>
          </p:nvPr>
        </p:nvSpPr>
        <p:spPr>
          <a:xfrm>
            <a:off x="1074600" y="2957513"/>
            <a:ext cx="33756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04800" algn="l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­"/>
              <a:defRPr sz="1200">
                <a:solidFill>
                  <a:schemeClr val="lt1"/>
                </a:solidFill>
              </a:defRPr>
            </a:lvl3pPr>
            <a:lvl4pPr marL="1828800" lvl="3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867" name="Google Shape;186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419" y="356810"/>
            <a:ext cx="1136056" cy="329317"/>
          </a:xfrm>
          <a:prstGeom prst="rect">
            <a:avLst/>
          </a:prstGeom>
          <a:noFill/>
          <a:ln>
            <a:noFill/>
          </a:ln>
        </p:spPr>
      </p:pic>
      <p:sp>
        <p:nvSpPr>
          <p:cNvPr id="1868" name="Google Shape;1868;p29"/>
          <p:cNvSpPr>
            <a:spLocks noGrp="1"/>
          </p:cNvSpPr>
          <p:nvPr>
            <p:ph type="pic" idx="3"/>
          </p:nvPr>
        </p:nvSpPr>
        <p:spPr>
          <a:xfrm>
            <a:off x="6234550" y="0"/>
            <a:ext cx="2909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Light">
  <p:cSld name="Thank You - Light">
    <p:bg>
      <p:bgPr>
        <a:gradFill>
          <a:gsLst>
            <a:gs pos="0">
              <a:schemeClr val="lt1"/>
            </a:gs>
            <a:gs pos="100000">
              <a:srgbClr val="F3F3F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39"/>
          <p:cNvSpPr/>
          <p:nvPr/>
        </p:nvSpPr>
        <p:spPr>
          <a:xfrm rot="10800000">
            <a:off x="5048375" y="545500"/>
            <a:ext cx="1688400" cy="4878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chemeClr val="accent1"/>
              </a:gs>
              <a:gs pos="100000">
                <a:schemeClr val="l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711" name="Google Shape;1711;p39"/>
          <p:cNvPicPr preferRelativeResize="0"/>
          <p:nvPr/>
        </p:nvPicPr>
        <p:blipFill rotWithShape="1">
          <a:blip r:embed="rId2">
            <a:alphaModFix/>
          </a:blip>
          <a:srcRect l="11925" r="11925"/>
          <a:stretch/>
        </p:blipFill>
        <p:spPr>
          <a:xfrm>
            <a:off x="4318425" y="3592425"/>
            <a:ext cx="217380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p39"/>
          <p:cNvSpPr/>
          <p:nvPr/>
        </p:nvSpPr>
        <p:spPr>
          <a:xfrm rot="10800000">
            <a:off x="1454425" y="4613700"/>
            <a:ext cx="724200" cy="4878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l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3" name="Google Shape;1713;p39"/>
          <p:cNvSpPr/>
          <p:nvPr/>
        </p:nvSpPr>
        <p:spPr>
          <a:xfrm rot="10800000">
            <a:off x="730225" y="3083550"/>
            <a:ext cx="724200" cy="5103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l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4" name="Google Shape;1714;p39"/>
          <p:cNvSpPr/>
          <p:nvPr/>
        </p:nvSpPr>
        <p:spPr>
          <a:xfrm>
            <a:off x="256500" y="1552075"/>
            <a:ext cx="1428000" cy="501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5" name="Google Shape;1715;p39"/>
          <p:cNvSpPr/>
          <p:nvPr/>
        </p:nvSpPr>
        <p:spPr>
          <a:xfrm>
            <a:off x="256500" y="538900"/>
            <a:ext cx="711000" cy="501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6" name="Google Shape;1716;p39"/>
          <p:cNvSpPr/>
          <p:nvPr/>
        </p:nvSpPr>
        <p:spPr>
          <a:xfrm>
            <a:off x="-7950" y="5935"/>
            <a:ext cx="9143959" cy="5131601"/>
          </a:xfrm>
          <a:custGeom>
            <a:avLst/>
            <a:gdLst/>
            <a:ahLst/>
            <a:cxnLst/>
            <a:rect l="l" t="t" r="r" b="b"/>
            <a:pathLst>
              <a:path w="284659" h="159751" extrusionOk="0">
                <a:moveTo>
                  <a:pt x="7329" y="996"/>
                </a:moveTo>
                <a:lnTo>
                  <a:pt x="7329" y="16034"/>
                </a:lnTo>
                <a:lnTo>
                  <a:pt x="5598" y="16034"/>
                </a:lnTo>
                <a:lnTo>
                  <a:pt x="5598" y="9630"/>
                </a:lnTo>
                <a:lnTo>
                  <a:pt x="5076" y="16034"/>
                </a:lnTo>
                <a:lnTo>
                  <a:pt x="3178" y="16034"/>
                </a:lnTo>
                <a:lnTo>
                  <a:pt x="2657" y="9630"/>
                </a:lnTo>
                <a:lnTo>
                  <a:pt x="2657" y="16034"/>
                </a:lnTo>
                <a:lnTo>
                  <a:pt x="925" y="16034"/>
                </a:lnTo>
                <a:lnTo>
                  <a:pt x="925" y="996"/>
                </a:lnTo>
                <a:lnTo>
                  <a:pt x="3700" y="996"/>
                </a:lnTo>
                <a:lnTo>
                  <a:pt x="4127" y="6120"/>
                </a:lnTo>
                <a:lnTo>
                  <a:pt x="4554" y="996"/>
                </a:lnTo>
                <a:close/>
                <a:moveTo>
                  <a:pt x="14777" y="996"/>
                </a:moveTo>
                <a:lnTo>
                  <a:pt x="14777" y="16034"/>
                </a:lnTo>
                <a:lnTo>
                  <a:pt x="13046" y="16034"/>
                </a:lnTo>
                <a:lnTo>
                  <a:pt x="13046" y="9630"/>
                </a:lnTo>
                <a:lnTo>
                  <a:pt x="12524" y="16034"/>
                </a:lnTo>
                <a:lnTo>
                  <a:pt x="10603" y="16034"/>
                </a:lnTo>
                <a:lnTo>
                  <a:pt x="10081" y="9630"/>
                </a:lnTo>
                <a:lnTo>
                  <a:pt x="10081" y="16034"/>
                </a:lnTo>
                <a:lnTo>
                  <a:pt x="8349" y="16034"/>
                </a:lnTo>
                <a:lnTo>
                  <a:pt x="8349" y="996"/>
                </a:lnTo>
                <a:lnTo>
                  <a:pt x="11148" y="996"/>
                </a:lnTo>
                <a:lnTo>
                  <a:pt x="11575" y="6120"/>
                </a:lnTo>
                <a:lnTo>
                  <a:pt x="11978" y="996"/>
                </a:lnTo>
                <a:close/>
                <a:moveTo>
                  <a:pt x="22249" y="996"/>
                </a:moveTo>
                <a:lnTo>
                  <a:pt x="22249" y="16034"/>
                </a:lnTo>
                <a:lnTo>
                  <a:pt x="20517" y="16034"/>
                </a:lnTo>
                <a:lnTo>
                  <a:pt x="20517" y="9630"/>
                </a:lnTo>
                <a:lnTo>
                  <a:pt x="19996" y="16034"/>
                </a:lnTo>
                <a:lnTo>
                  <a:pt x="18074" y="16034"/>
                </a:lnTo>
                <a:lnTo>
                  <a:pt x="17553" y="9630"/>
                </a:lnTo>
                <a:lnTo>
                  <a:pt x="17553" y="16034"/>
                </a:lnTo>
                <a:lnTo>
                  <a:pt x="15821" y="16034"/>
                </a:lnTo>
                <a:lnTo>
                  <a:pt x="15821" y="996"/>
                </a:lnTo>
                <a:lnTo>
                  <a:pt x="18620" y="996"/>
                </a:lnTo>
                <a:lnTo>
                  <a:pt x="19047" y="6120"/>
                </a:lnTo>
                <a:lnTo>
                  <a:pt x="19450" y="996"/>
                </a:lnTo>
                <a:close/>
                <a:moveTo>
                  <a:pt x="29721" y="996"/>
                </a:moveTo>
                <a:lnTo>
                  <a:pt x="29721" y="16034"/>
                </a:lnTo>
                <a:lnTo>
                  <a:pt x="27989" y="16034"/>
                </a:lnTo>
                <a:lnTo>
                  <a:pt x="27989" y="9630"/>
                </a:lnTo>
                <a:lnTo>
                  <a:pt x="27467" y="16034"/>
                </a:lnTo>
                <a:lnTo>
                  <a:pt x="25546" y="16034"/>
                </a:lnTo>
                <a:lnTo>
                  <a:pt x="25024" y="9630"/>
                </a:lnTo>
                <a:lnTo>
                  <a:pt x="25024" y="16034"/>
                </a:lnTo>
                <a:lnTo>
                  <a:pt x="23293" y="16034"/>
                </a:lnTo>
                <a:lnTo>
                  <a:pt x="23293" y="996"/>
                </a:lnTo>
                <a:lnTo>
                  <a:pt x="26092" y="996"/>
                </a:lnTo>
                <a:lnTo>
                  <a:pt x="26519" y="6120"/>
                </a:lnTo>
                <a:lnTo>
                  <a:pt x="26922" y="996"/>
                </a:lnTo>
                <a:close/>
                <a:moveTo>
                  <a:pt x="37192" y="996"/>
                </a:moveTo>
                <a:lnTo>
                  <a:pt x="37192" y="16034"/>
                </a:lnTo>
                <a:lnTo>
                  <a:pt x="35461" y="16034"/>
                </a:lnTo>
                <a:lnTo>
                  <a:pt x="35461" y="9630"/>
                </a:lnTo>
                <a:lnTo>
                  <a:pt x="34939" y="16034"/>
                </a:lnTo>
                <a:lnTo>
                  <a:pt x="33018" y="16034"/>
                </a:lnTo>
                <a:lnTo>
                  <a:pt x="32496" y="9630"/>
                </a:lnTo>
                <a:lnTo>
                  <a:pt x="32496" y="16034"/>
                </a:lnTo>
                <a:lnTo>
                  <a:pt x="30764" y="16034"/>
                </a:lnTo>
                <a:lnTo>
                  <a:pt x="30764" y="996"/>
                </a:lnTo>
                <a:lnTo>
                  <a:pt x="33563" y="996"/>
                </a:lnTo>
                <a:lnTo>
                  <a:pt x="33990" y="6120"/>
                </a:lnTo>
                <a:lnTo>
                  <a:pt x="34393" y="996"/>
                </a:lnTo>
                <a:close/>
                <a:moveTo>
                  <a:pt x="44664" y="996"/>
                </a:moveTo>
                <a:lnTo>
                  <a:pt x="44664" y="16034"/>
                </a:lnTo>
                <a:lnTo>
                  <a:pt x="42932" y="16034"/>
                </a:lnTo>
                <a:lnTo>
                  <a:pt x="42932" y="9630"/>
                </a:lnTo>
                <a:lnTo>
                  <a:pt x="42411" y="16034"/>
                </a:lnTo>
                <a:lnTo>
                  <a:pt x="40489" y="16034"/>
                </a:lnTo>
                <a:lnTo>
                  <a:pt x="39968" y="9630"/>
                </a:lnTo>
                <a:lnTo>
                  <a:pt x="39968" y="16034"/>
                </a:lnTo>
                <a:lnTo>
                  <a:pt x="38236" y="16034"/>
                </a:lnTo>
                <a:lnTo>
                  <a:pt x="38236" y="996"/>
                </a:lnTo>
                <a:lnTo>
                  <a:pt x="41035" y="996"/>
                </a:lnTo>
                <a:lnTo>
                  <a:pt x="41462" y="6120"/>
                </a:lnTo>
                <a:lnTo>
                  <a:pt x="41865" y="996"/>
                </a:lnTo>
                <a:close/>
                <a:moveTo>
                  <a:pt x="52136" y="996"/>
                </a:moveTo>
                <a:lnTo>
                  <a:pt x="52136" y="16034"/>
                </a:lnTo>
                <a:lnTo>
                  <a:pt x="50404" y="16034"/>
                </a:lnTo>
                <a:lnTo>
                  <a:pt x="50404" y="9630"/>
                </a:lnTo>
                <a:lnTo>
                  <a:pt x="49882" y="16034"/>
                </a:lnTo>
                <a:lnTo>
                  <a:pt x="47961" y="16034"/>
                </a:lnTo>
                <a:lnTo>
                  <a:pt x="47439" y="9630"/>
                </a:lnTo>
                <a:lnTo>
                  <a:pt x="47439" y="16034"/>
                </a:lnTo>
                <a:lnTo>
                  <a:pt x="45708" y="16034"/>
                </a:lnTo>
                <a:lnTo>
                  <a:pt x="45708" y="996"/>
                </a:lnTo>
                <a:lnTo>
                  <a:pt x="48507" y="996"/>
                </a:lnTo>
                <a:lnTo>
                  <a:pt x="48934" y="6120"/>
                </a:lnTo>
                <a:lnTo>
                  <a:pt x="49337" y="996"/>
                </a:lnTo>
                <a:close/>
                <a:moveTo>
                  <a:pt x="59607" y="996"/>
                </a:moveTo>
                <a:lnTo>
                  <a:pt x="59607" y="16034"/>
                </a:lnTo>
                <a:lnTo>
                  <a:pt x="57876" y="16034"/>
                </a:lnTo>
                <a:lnTo>
                  <a:pt x="57876" y="9630"/>
                </a:lnTo>
                <a:lnTo>
                  <a:pt x="57354" y="16034"/>
                </a:lnTo>
                <a:lnTo>
                  <a:pt x="55433" y="16034"/>
                </a:lnTo>
                <a:lnTo>
                  <a:pt x="54911" y="9630"/>
                </a:lnTo>
                <a:lnTo>
                  <a:pt x="54911" y="16034"/>
                </a:lnTo>
                <a:lnTo>
                  <a:pt x="53179" y="16034"/>
                </a:lnTo>
                <a:lnTo>
                  <a:pt x="53179" y="996"/>
                </a:lnTo>
                <a:lnTo>
                  <a:pt x="55978" y="996"/>
                </a:lnTo>
                <a:lnTo>
                  <a:pt x="56405" y="6120"/>
                </a:lnTo>
                <a:lnTo>
                  <a:pt x="56808" y="996"/>
                </a:lnTo>
                <a:close/>
                <a:moveTo>
                  <a:pt x="67079" y="996"/>
                </a:moveTo>
                <a:lnTo>
                  <a:pt x="67079" y="16034"/>
                </a:lnTo>
                <a:lnTo>
                  <a:pt x="65347" y="16034"/>
                </a:lnTo>
                <a:lnTo>
                  <a:pt x="65347" y="9630"/>
                </a:lnTo>
                <a:lnTo>
                  <a:pt x="64826" y="16034"/>
                </a:lnTo>
                <a:lnTo>
                  <a:pt x="62904" y="16034"/>
                </a:lnTo>
                <a:lnTo>
                  <a:pt x="62383" y="9630"/>
                </a:lnTo>
                <a:lnTo>
                  <a:pt x="62383" y="16034"/>
                </a:lnTo>
                <a:lnTo>
                  <a:pt x="60651" y="16034"/>
                </a:lnTo>
                <a:lnTo>
                  <a:pt x="60651" y="996"/>
                </a:lnTo>
                <a:lnTo>
                  <a:pt x="63450" y="996"/>
                </a:lnTo>
                <a:lnTo>
                  <a:pt x="63877" y="6120"/>
                </a:lnTo>
                <a:lnTo>
                  <a:pt x="64280" y="996"/>
                </a:lnTo>
                <a:close/>
                <a:moveTo>
                  <a:pt x="74551" y="996"/>
                </a:moveTo>
                <a:lnTo>
                  <a:pt x="74551" y="16034"/>
                </a:lnTo>
                <a:lnTo>
                  <a:pt x="72819" y="16034"/>
                </a:lnTo>
                <a:lnTo>
                  <a:pt x="72819" y="9630"/>
                </a:lnTo>
                <a:lnTo>
                  <a:pt x="72297" y="16034"/>
                </a:lnTo>
                <a:lnTo>
                  <a:pt x="70376" y="16034"/>
                </a:lnTo>
                <a:lnTo>
                  <a:pt x="69854" y="9630"/>
                </a:lnTo>
                <a:lnTo>
                  <a:pt x="69854" y="16034"/>
                </a:lnTo>
                <a:lnTo>
                  <a:pt x="68123" y="16034"/>
                </a:lnTo>
                <a:lnTo>
                  <a:pt x="68123" y="996"/>
                </a:lnTo>
                <a:lnTo>
                  <a:pt x="70922" y="996"/>
                </a:lnTo>
                <a:lnTo>
                  <a:pt x="71349" y="6120"/>
                </a:lnTo>
                <a:lnTo>
                  <a:pt x="71752" y="996"/>
                </a:lnTo>
                <a:close/>
                <a:moveTo>
                  <a:pt x="82022" y="996"/>
                </a:moveTo>
                <a:lnTo>
                  <a:pt x="82022" y="16034"/>
                </a:lnTo>
                <a:lnTo>
                  <a:pt x="80291" y="16034"/>
                </a:lnTo>
                <a:lnTo>
                  <a:pt x="80291" y="9630"/>
                </a:lnTo>
                <a:lnTo>
                  <a:pt x="79769" y="16034"/>
                </a:lnTo>
                <a:lnTo>
                  <a:pt x="77848" y="16034"/>
                </a:lnTo>
                <a:lnTo>
                  <a:pt x="77326" y="9630"/>
                </a:lnTo>
                <a:lnTo>
                  <a:pt x="77326" y="16034"/>
                </a:lnTo>
                <a:lnTo>
                  <a:pt x="75594" y="16034"/>
                </a:lnTo>
                <a:lnTo>
                  <a:pt x="75594" y="996"/>
                </a:lnTo>
                <a:lnTo>
                  <a:pt x="78393" y="996"/>
                </a:lnTo>
                <a:lnTo>
                  <a:pt x="78820" y="6120"/>
                </a:lnTo>
                <a:lnTo>
                  <a:pt x="79223" y="996"/>
                </a:lnTo>
                <a:close/>
                <a:moveTo>
                  <a:pt x="89494" y="996"/>
                </a:moveTo>
                <a:lnTo>
                  <a:pt x="89494" y="16034"/>
                </a:lnTo>
                <a:lnTo>
                  <a:pt x="87763" y="16034"/>
                </a:lnTo>
                <a:lnTo>
                  <a:pt x="87763" y="9630"/>
                </a:lnTo>
                <a:lnTo>
                  <a:pt x="87241" y="16034"/>
                </a:lnTo>
                <a:lnTo>
                  <a:pt x="85319" y="16034"/>
                </a:lnTo>
                <a:lnTo>
                  <a:pt x="84798" y="9630"/>
                </a:lnTo>
                <a:lnTo>
                  <a:pt x="84798" y="16034"/>
                </a:lnTo>
                <a:lnTo>
                  <a:pt x="83066" y="16034"/>
                </a:lnTo>
                <a:lnTo>
                  <a:pt x="83066" y="996"/>
                </a:lnTo>
                <a:lnTo>
                  <a:pt x="85865" y="996"/>
                </a:lnTo>
                <a:lnTo>
                  <a:pt x="86292" y="6120"/>
                </a:lnTo>
                <a:lnTo>
                  <a:pt x="86695" y="996"/>
                </a:lnTo>
                <a:close/>
                <a:moveTo>
                  <a:pt x="96966" y="996"/>
                </a:moveTo>
                <a:lnTo>
                  <a:pt x="96966" y="16034"/>
                </a:lnTo>
                <a:lnTo>
                  <a:pt x="95234" y="16034"/>
                </a:lnTo>
                <a:lnTo>
                  <a:pt x="95234" y="9630"/>
                </a:lnTo>
                <a:lnTo>
                  <a:pt x="94712" y="16034"/>
                </a:lnTo>
                <a:lnTo>
                  <a:pt x="92791" y="16034"/>
                </a:lnTo>
                <a:lnTo>
                  <a:pt x="92269" y="9630"/>
                </a:lnTo>
                <a:lnTo>
                  <a:pt x="92269" y="16034"/>
                </a:lnTo>
                <a:lnTo>
                  <a:pt x="90538" y="16034"/>
                </a:lnTo>
                <a:lnTo>
                  <a:pt x="90538" y="996"/>
                </a:lnTo>
                <a:lnTo>
                  <a:pt x="93337" y="996"/>
                </a:lnTo>
                <a:lnTo>
                  <a:pt x="93764" y="6120"/>
                </a:lnTo>
                <a:lnTo>
                  <a:pt x="94167" y="996"/>
                </a:lnTo>
                <a:close/>
                <a:moveTo>
                  <a:pt x="104437" y="996"/>
                </a:moveTo>
                <a:lnTo>
                  <a:pt x="104437" y="16034"/>
                </a:lnTo>
                <a:lnTo>
                  <a:pt x="102706" y="16034"/>
                </a:lnTo>
                <a:lnTo>
                  <a:pt x="102706" y="9630"/>
                </a:lnTo>
                <a:lnTo>
                  <a:pt x="102184" y="16034"/>
                </a:lnTo>
                <a:lnTo>
                  <a:pt x="100263" y="16034"/>
                </a:lnTo>
                <a:lnTo>
                  <a:pt x="99741" y="9630"/>
                </a:lnTo>
                <a:lnTo>
                  <a:pt x="99741" y="16034"/>
                </a:lnTo>
                <a:lnTo>
                  <a:pt x="98009" y="16034"/>
                </a:lnTo>
                <a:lnTo>
                  <a:pt x="98009" y="996"/>
                </a:lnTo>
                <a:lnTo>
                  <a:pt x="100808" y="996"/>
                </a:lnTo>
                <a:lnTo>
                  <a:pt x="101235" y="6120"/>
                </a:lnTo>
                <a:lnTo>
                  <a:pt x="101638" y="996"/>
                </a:lnTo>
                <a:close/>
                <a:moveTo>
                  <a:pt x="111909" y="996"/>
                </a:moveTo>
                <a:lnTo>
                  <a:pt x="111909" y="16034"/>
                </a:lnTo>
                <a:lnTo>
                  <a:pt x="110178" y="16034"/>
                </a:lnTo>
                <a:lnTo>
                  <a:pt x="110178" y="9630"/>
                </a:lnTo>
                <a:lnTo>
                  <a:pt x="109656" y="16034"/>
                </a:lnTo>
                <a:lnTo>
                  <a:pt x="107734" y="16034"/>
                </a:lnTo>
                <a:lnTo>
                  <a:pt x="107213" y="9630"/>
                </a:lnTo>
                <a:lnTo>
                  <a:pt x="107213" y="16034"/>
                </a:lnTo>
                <a:lnTo>
                  <a:pt x="105481" y="16034"/>
                </a:lnTo>
                <a:lnTo>
                  <a:pt x="105481" y="996"/>
                </a:lnTo>
                <a:lnTo>
                  <a:pt x="108280" y="996"/>
                </a:lnTo>
                <a:lnTo>
                  <a:pt x="108707" y="6120"/>
                </a:lnTo>
                <a:lnTo>
                  <a:pt x="109110" y="996"/>
                </a:lnTo>
                <a:close/>
                <a:moveTo>
                  <a:pt x="119381" y="996"/>
                </a:moveTo>
                <a:lnTo>
                  <a:pt x="119381" y="16034"/>
                </a:lnTo>
                <a:lnTo>
                  <a:pt x="117649" y="16034"/>
                </a:lnTo>
                <a:lnTo>
                  <a:pt x="117649" y="9630"/>
                </a:lnTo>
                <a:lnTo>
                  <a:pt x="117127" y="16034"/>
                </a:lnTo>
                <a:lnTo>
                  <a:pt x="115206" y="16034"/>
                </a:lnTo>
                <a:lnTo>
                  <a:pt x="114684" y="9630"/>
                </a:lnTo>
                <a:lnTo>
                  <a:pt x="114684" y="16034"/>
                </a:lnTo>
                <a:lnTo>
                  <a:pt x="112953" y="16034"/>
                </a:lnTo>
                <a:lnTo>
                  <a:pt x="112953" y="996"/>
                </a:lnTo>
                <a:lnTo>
                  <a:pt x="115752" y="996"/>
                </a:lnTo>
                <a:lnTo>
                  <a:pt x="116179" y="6120"/>
                </a:lnTo>
                <a:lnTo>
                  <a:pt x="116582" y="996"/>
                </a:lnTo>
                <a:close/>
                <a:moveTo>
                  <a:pt x="126852" y="996"/>
                </a:moveTo>
                <a:lnTo>
                  <a:pt x="126852" y="16034"/>
                </a:lnTo>
                <a:lnTo>
                  <a:pt x="125121" y="16034"/>
                </a:lnTo>
                <a:lnTo>
                  <a:pt x="125121" y="9630"/>
                </a:lnTo>
                <a:lnTo>
                  <a:pt x="124599" y="16034"/>
                </a:lnTo>
                <a:lnTo>
                  <a:pt x="122678" y="16034"/>
                </a:lnTo>
                <a:lnTo>
                  <a:pt x="122156" y="9630"/>
                </a:lnTo>
                <a:lnTo>
                  <a:pt x="122156" y="16034"/>
                </a:lnTo>
                <a:lnTo>
                  <a:pt x="120424" y="16034"/>
                </a:lnTo>
                <a:lnTo>
                  <a:pt x="120424" y="996"/>
                </a:lnTo>
                <a:lnTo>
                  <a:pt x="123223" y="996"/>
                </a:lnTo>
                <a:lnTo>
                  <a:pt x="123650" y="6120"/>
                </a:lnTo>
                <a:lnTo>
                  <a:pt x="124054" y="996"/>
                </a:lnTo>
                <a:close/>
                <a:moveTo>
                  <a:pt x="134324" y="996"/>
                </a:moveTo>
                <a:lnTo>
                  <a:pt x="134324" y="16034"/>
                </a:lnTo>
                <a:lnTo>
                  <a:pt x="132593" y="16034"/>
                </a:lnTo>
                <a:lnTo>
                  <a:pt x="132593" y="9630"/>
                </a:lnTo>
                <a:lnTo>
                  <a:pt x="132071" y="16034"/>
                </a:lnTo>
                <a:lnTo>
                  <a:pt x="130149" y="16034"/>
                </a:lnTo>
                <a:lnTo>
                  <a:pt x="129628" y="9630"/>
                </a:lnTo>
                <a:lnTo>
                  <a:pt x="129628" y="16034"/>
                </a:lnTo>
                <a:lnTo>
                  <a:pt x="127896" y="16034"/>
                </a:lnTo>
                <a:lnTo>
                  <a:pt x="127896" y="996"/>
                </a:lnTo>
                <a:lnTo>
                  <a:pt x="130695" y="996"/>
                </a:lnTo>
                <a:lnTo>
                  <a:pt x="131122" y="6120"/>
                </a:lnTo>
                <a:lnTo>
                  <a:pt x="131525" y="996"/>
                </a:lnTo>
                <a:close/>
                <a:moveTo>
                  <a:pt x="141796" y="996"/>
                </a:moveTo>
                <a:lnTo>
                  <a:pt x="141796" y="16034"/>
                </a:lnTo>
                <a:lnTo>
                  <a:pt x="140064" y="16034"/>
                </a:lnTo>
                <a:lnTo>
                  <a:pt x="140064" y="9630"/>
                </a:lnTo>
                <a:lnTo>
                  <a:pt x="139542" y="16034"/>
                </a:lnTo>
                <a:lnTo>
                  <a:pt x="137621" y="16034"/>
                </a:lnTo>
                <a:lnTo>
                  <a:pt x="137099" y="9630"/>
                </a:lnTo>
                <a:lnTo>
                  <a:pt x="137099" y="16034"/>
                </a:lnTo>
                <a:lnTo>
                  <a:pt x="135368" y="16034"/>
                </a:lnTo>
                <a:lnTo>
                  <a:pt x="135368" y="996"/>
                </a:lnTo>
                <a:lnTo>
                  <a:pt x="138167" y="996"/>
                </a:lnTo>
                <a:lnTo>
                  <a:pt x="138594" y="6120"/>
                </a:lnTo>
                <a:lnTo>
                  <a:pt x="138997" y="996"/>
                </a:lnTo>
                <a:close/>
                <a:moveTo>
                  <a:pt x="149267" y="996"/>
                </a:moveTo>
                <a:lnTo>
                  <a:pt x="149267" y="16034"/>
                </a:lnTo>
                <a:lnTo>
                  <a:pt x="147536" y="16034"/>
                </a:lnTo>
                <a:lnTo>
                  <a:pt x="147536" y="9630"/>
                </a:lnTo>
                <a:lnTo>
                  <a:pt x="147014" y="16034"/>
                </a:lnTo>
                <a:lnTo>
                  <a:pt x="145093" y="16034"/>
                </a:lnTo>
                <a:lnTo>
                  <a:pt x="144571" y="9630"/>
                </a:lnTo>
                <a:lnTo>
                  <a:pt x="144571" y="16034"/>
                </a:lnTo>
                <a:lnTo>
                  <a:pt x="142839" y="16034"/>
                </a:lnTo>
                <a:lnTo>
                  <a:pt x="142839" y="996"/>
                </a:lnTo>
                <a:lnTo>
                  <a:pt x="145638" y="996"/>
                </a:lnTo>
                <a:lnTo>
                  <a:pt x="146065" y="6120"/>
                </a:lnTo>
                <a:lnTo>
                  <a:pt x="146469" y="996"/>
                </a:lnTo>
                <a:close/>
                <a:moveTo>
                  <a:pt x="156739" y="996"/>
                </a:moveTo>
                <a:lnTo>
                  <a:pt x="156739" y="16034"/>
                </a:lnTo>
                <a:lnTo>
                  <a:pt x="155008" y="16034"/>
                </a:lnTo>
                <a:lnTo>
                  <a:pt x="155008" y="9630"/>
                </a:lnTo>
                <a:lnTo>
                  <a:pt x="154486" y="16034"/>
                </a:lnTo>
                <a:lnTo>
                  <a:pt x="152564" y="16034"/>
                </a:lnTo>
                <a:lnTo>
                  <a:pt x="152043" y="9630"/>
                </a:lnTo>
                <a:lnTo>
                  <a:pt x="152043" y="16034"/>
                </a:lnTo>
                <a:lnTo>
                  <a:pt x="150311" y="16034"/>
                </a:lnTo>
                <a:lnTo>
                  <a:pt x="150311" y="996"/>
                </a:lnTo>
                <a:lnTo>
                  <a:pt x="153110" y="996"/>
                </a:lnTo>
                <a:lnTo>
                  <a:pt x="153537" y="6120"/>
                </a:lnTo>
                <a:lnTo>
                  <a:pt x="153940" y="996"/>
                </a:lnTo>
                <a:close/>
                <a:moveTo>
                  <a:pt x="164211" y="996"/>
                </a:moveTo>
                <a:lnTo>
                  <a:pt x="164211" y="16034"/>
                </a:lnTo>
                <a:lnTo>
                  <a:pt x="162479" y="16034"/>
                </a:lnTo>
                <a:lnTo>
                  <a:pt x="162479" y="9630"/>
                </a:lnTo>
                <a:lnTo>
                  <a:pt x="161957" y="16034"/>
                </a:lnTo>
                <a:lnTo>
                  <a:pt x="160036" y="16034"/>
                </a:lnTo>
                <a:lnTo>
                  <a:pt x="159514" y="9630"/>
                </a:lnTo>
                <a:lnTo>
                  <a:pt x="159514" y="16034"/>
                </a:lnTo>
                <a:lnTo>
                  <a:pt x="157783" y="16034"/>
                </a:lnTo>
                <a:lnTo>
                  <a:pt x="157783" y="996"/>
                </a:lnTo>
                <a:lnTo>
                  <a:pt x="160582" y="996"/>
                </a:lnTo>
                <a:lnTo>
                  <a:pt x="161009" y="6120"/>
                </a:lnTo>
                <a:lnTo>
                  <a:pt x="161412" y="996"/>
                </a:lnTo>
                <a:close/>
                <a:moveTo>
                  <a:pt x="171682" y="996"/>
                </a:moveTo>
                <a:lnTo>
                  <a:pt x="171682" y="16034"/>
                </a:lnTo>
                <a:lnTo>
                  <a:pt x="169951" y="16034"/>
                </a:lnTo>
                <a:lnTo>
                  <a:pt x="169951" y="9630"/>
                </a:lnTo>
                <a:lnTo>
                  <a:pt x="169429" y="16034"/>
                </a:lnTo>
                <a:lnTo>
                  <a:pt x="167508" y="16034"/>
                </a:lnTo>
                <a:lnTo>
                  <a:pt x="166986" y="9630"/>
                </a:lnTo>
                <a:lnTo>
                  <a:pt x="166986" y="16034"/>
                </a:lnTo>
                <a:lnTo>
                  <a:pt x="165254" y="16034"/>
                </a:lnTo>
                <a:lnTo>
                  <a:pt x="165254" y="996"/>
                </a:lnTo>
                <a:lnTo>
                  <a:pt x="168053" y="996"/>
                </a:lnTo>
                <a:lnTo>
                  <a:pt x="168480" y="6120"/>
                </a:lnTo>
                <a:lnTo>
                  <a:pt x="168884" y="996"/>
                </a:lnTo>
                <a:close/>
                <a:moveTo>
                  <a:pt x="179154" y="996"/>
                </a:moveTo>
                <a:lnTo>
                  <a:pt x="179154" y="16034"/>
                </a:lnTo>
                <a:lnTo>
                  <a:pt x="177423" y="16034"/>
                </a:lnTo>
                <a:lnTo>
                  <a:pt x="177423" y="9630"/>
                </a:lnTo>
                <a:lnTo>
                  <a:pt x="176901" y="16034"/>
                </a:lnTo>
                <a:lnTo>
                  <a:pt x="174979" y="16034"/>
                </a:lnTo>
                <a:lnTo>
                  <a:pt x="174458" y="9630"/>
                </a:lnTo>
                <a:lnTo>
                  <a:pt x="174458" y="16034"/>
                </a:lnTo>
                <a:lnTo>
                  <a:pt x="172726" y="16034"/>
                </a:lnTo>
                <a:lnTo>
                  <a:pt x="172726" y="996"/>
                </a:lnTo>
                <a:lnTo>
                  <a:pt x="175525" y="996"/>
                </a:lnTo>
                <a:lnTo>
                  <a:pt x="175952" y="6120"/>
                </a:lnTo>
                <a:lnTo>
                  <a:pt x="176355" y="996"/>
                </a:lnTo>
                <a:close/>
                <a:moveTo>
                  <a:pt x="186626" y="996"/>
                </a:moveTo>
                <a:lnTo>
                  <a:pt x="186626" y="16034"/>
                </a:lnTo>
                <a:lnTo>
                  <a:pt x="184894" y="16034"/>
                </a:lnTo>
                <a:lnTo>
                  <a:pt x="184894" y="9630"/>
                </a:lnTo>
                <a:lnTo>
                  <a:pt x="184372" y="16034"/>
                </a:lnTo>
                <a:lnTo>
                  <a:pt x="182451" y="16034"/>
                </a:lnTo>
                <a:lnTo>
                  <a:pt x="181929" y="9630"/>
                </a:lnTo>
                <a:lnTo>
                  <a:pt x="181929" y="16034"/>
                </a:lnTo>
                <a:lnTo>
                  <a:pt x="180198" y="16034"/>
                </a:lnTo>
                <a:lnTo>
                  <a:pt x="180198" y="996"/>
                </a:lnTo>
                <a:lnTo>
                  <a:pt x="182997" y="996"/>
                </a:lnTo>
                <a:lnTo>
                  <a:pt x="183424" y="6120"/>
                </a:lnTo>
                <a:lnTo>
                  <a:pt x="183827" y="996"/>
                </a:lnTo>
                <a:close/>
                <a:moveTo>
                  <a:pt x="194097" y="996"/>
                </a:moveTo>
                <a:lnTo>
                  <a:pt x="194097" y="16034"/>
                </a:lnTo>
                <a:lnTo>
                  <a:pt x="192366" y="16034"/>
                </a:lnTo>
                <a:lnTo>
                  <a:pt x="192366" y="9630"/>
                </a:lnTo>
                <a:lnTo>
                  <a:pt x="191844" y="16034"/>
                </a:lnTo>
                <a:lnTo>
                  <a:pt x="189923" y="16034"/>
                </a:lnTo>
                <a:lnTo>
                  <a:pt x="189401" y="9630"/>
                </a:lnTo>
                <a:lnTo>
                  <a:pt x="189401" y="16034"/>
                </a:lnTo>
                <a:lnTo>
                  <a:pt x="187669" y="16034"/>
                </a:lnTo>
                <a:lnTo>
                  <a:pt x="187669" y="996"/>
                </a:lnTo>
                <a:lnTo>
                  <a:pt x="190468" y="996"/>
                </a:lnTo>
                <a:lnTo>
                  <a:pt x="190895" y="6120"/>
                </a:lnTo>
                <a:lnTo>
                  <a:pt x="191299" y="996"/>
                </a:lnTo>
                <a:close/>
                <a:moveTo>
                  <a:pt x="201569" y="996"/>
                </a:moveTo>
                <a:lnTo>
                  <a:pt x="201569" y="16034"/>
                </a:lnTo>
                <a:lnTo>
                  <a:pt x="199838" y="16034"/>
                </a:lnTo>
                <a:lnTo>
                  <a:pt x="199838" y="9630"/>
                </a:lnTo>
                <a:lnTo>
                  <a:pt x="199316" y="16034"/>
                </a:lnTo>
                <a:lnTo>
                  <a:pt x="197395" y="16034"/>
                </a:lnTo>
                <a:lnTo>
                  <a:pt x="196873" y="9630"/>
                </a:lnTo>
                <a:lnTo>
                  <a:pt x="196873" y="16034"/>
                </a:lnTo>
                <a:lnTo>
                  <a:pt x="195141" y="16034"/>
                </a:lnTo>
                <a:lnTo>
                  <a:pt x="195141" y="996"/>
                </a:lnTo>
                <a:lnTo>
                  <a:pt x="197940" y="996"/>
                </a:lnTo>
                <a:lnTo>
                  <a:pt x="198367" y="6120"/>
                </a:lnTo>
                <a:lnTo>
                  <a:pt x="198770" y="996"/>
                </a:lnTo>
                <a:close/>
                <a:moveTo>
                  <a:pt x="209041" y="996"/>
                </a:moveTo>
                <a:lnTo>
                  <a:pt x="209041" y="16034"/>
                </a:lnTo>
                <a:lnTo>
                  <a:pt x="207309" y="16034"/>
                </a:lnTo>
                <a:lnTo>
                  <a:pt x="207309" y="9630"/>
                </a:lnTo>
                <a:lnTo>
                  <a:pt x="206787" y="16034"/>
                </a:lnTo>
                <a:lnTo>
                  <a:pt x="204866" y="16034"/>
                </a:lnTo>
                <a:lnTo>
                  <a:pt x="204344" y="9630"/>
                </a:lnTo>
                <a:lnTo>
                  <a:pt x="204344" y="16034"/>
                </a:lnTo>
                <a:lnTo>
                  <a:pt x="202613" y="16034"/>
                </a:lnTo>
                <a:lnTo>
                  <a:pt x="202613" y="996"/>
                </a:lnTo>
                <a:lnTo>
                  <a:pt x="205412" y="996"/>
                </a:lnTo>
                <a:lnTo>
                  <a:pt x="205839" y="6120"/>
                </a:lnTo>
                <a:lnTo>
                  <a:pt x="206242" y="996"/>
                </a:lnTo>
                <a:close/>
                <a:moveTo>
                  <a:pt x="216513" y="996"/>
                </a:moveTo>
                <a:lnTo>
                  <a:pt x="216513" y="16034"/>
                </a:lnTo>
                <a:lnTo>
                  <a:pt x="214781" y="16034"/>
                </a:lnTo>
                <a:lnTo>
                  <a:pt x="214781" y="9630"/>
                </a:lnTo>
                <a:lnTo>
                  <a:pt x="214259" y="16034"/>
                </a:lnTo>
                <a:lnTo>
                  <a:pt x="212338" y="16034"/>
                </a:lnTo>
                <a:lnTo>
                  <a:pt x="211816" y="9630"/>
                </a:lnTo>
                <a:lnTo>
                  <a:pt x="211816" y="16034"/>
                </a:lnTo>
                <a:lnTo>
                  <a:pt x="210084" y="16034"/>
                </a:lnTo>
                <a:lnTo>
                  <a:pt x="210084" y="996"/>
                </a:lnTo>
                <a:lnTo>
                  <a:pt x="212883" y="996"/>
                </a:lnTo>
                <a:lnTo>
                  <a:pt x="213310" y="6120"/>
                </a:lnTo>
                <a:lnTo>
                  <a:pt x="213714" y="996"/>
                </a:lnTo>
                <a:close/>
                <a:moveTo>
                  <a:pt x="223984" y="996"/>
                </a:moveTo>
                <a:lnTo>
                  <a:pt x="223984" y="16034"/>
                </a:lnTo>
                <a:lnTo>
                  <a:pt x="222253" y="16034"/>
                </a:lnTo>
                <a:lnTo>
                  <a:pt x="222253" y="9630"/>
                </a:lnTo>
                <a:lnTo>
                  <a:pt x="221731" y="16034"/>
                </a:lnTo>
                <a:lnTo>
                  <a:pt x="219810" y="16034"/>
                </a:lnTo>
                <a:lnTo>
                  <a:pt x="219288" y="9630"/>
                </a:lnTo>
                <a:lnTo>
                  <a:pt x="219288" y="16034"/>
                </a:lnTo>
                <a:lnTo>
                  <a:pt x="217556" y="16034"/>
                </a:lnTo>
                <a:lnTo>
                  <a:pt x="217556" y="996"/>
                </a:lnTo>
                <a:lnTo>
                  <a:pt x="220355" y="996"/>
                </a:lnTo>
                <a:lnTo>
                  <a:pt x="220782" y="6120"/>
                </a:lnTo>
                <a:lnTo>
                  <a:pt x="221185" y="996"/>
                </a:lnTo>
                <a:close/>
                <a:moveTo>
                  <a:pt x="231456" y="996"/>
                </a:moveTo>
                <a:lnTo>
                  <a:pt x="231456" y="16034"/>
                </a:lnTo>
                <a:lnTo>
                  <a:pt x="229724" y="16034"/>
                </a:lnTo>
                <a:lnTo>
                  <a:pt x="229724" y="9630"/>
                </a:lnTo>
                <a:lnTo>
                  <a:pt x="229202" y="16034"/>
                </a:lnTo>
                <a:lnTo>
                  <a:pt x="227281" y="16034"/>
                </a:lnTo>
                <a:lnTo>
                  <a:pt x="226759" y="9630"/>
                </a:lnTo>
                <a:lnTo>
                  <a:pt x="226759" y="16034"/>
                </a:lnTo>
                <a:lnTo>
                  <a:pt x="225028" y="16034"/>
                </a:lnTo>
                <a:lnTo>
                  <a:pt x="225028" y="996"/>
                </a:lnTo>
                <a:lnTo>
                  <a:pt x="227827" y="996"/>
                </a:lnTo>
                <a:lnTo>
                  <a:pt x="228254" y="6120"/>
                </a:lnTo>
                <a:lnTo>
                  <a:pt x="228657" y="996"/>
                </a:lnTo>
                <a:close/>
                <a:moveTo>
                  <a:pt x="238928" y="996"/>
                </a:moveTo>
                <a:lnTo>
                  <a:pt x="238928" y="16034"/>
                </a:lnTo>
                <a:lnTo>
                  <a:pt x="237196" y="16034"/>
                </a:lnTo>
                <a:lnTo>
                  <a:pt x="237196" y="9630"/>
                </a:lnTo>
                <a:lnTo>
                  <a:pt x="236674" y="16034"/>
                </a:lnTo>
                <a:lnTo>
                  <a:pt x="234753" y="16034"/>
                </a:lnTo>
                <a:lnTo>
                  <a:pt x="234231" y="9630"/>
                </a:lnTo>
                <a:lnTo>
                  <a:pt x="234231" y="16034"/>
                </a:lnTo>
                <a:lnTo>
                  <a:pt x="232500" y="16034"/>
                </a:lnTo>
                <a:lnTo>
                  <a:pt x="232500" y="996"/>
                </a:lnTo>
                <a:lnTo>
                  <a:pt x="235298" y="996"/>
                </a:lnTo>
                <a:lnTo>
                  <a:pt x="235725" y="6120"/>
                </a:lnTo>
                <a:lnTo>
                  <a:pt x="236129" y="996"/>
                </a:lnTo>
                <a:close/>
                <a:moveTo>
                  <a:pt x="246399" y="996"/>
                </a:moveTo>
                <a:lnTo>
                  <a:pt x="246399" y="16034"/>
                </a:lnTo>
                <a:lnTo>
                  <a:pt x="244668" y="16034"/>
                </a:lnTo>
                <a:lnTo>
                  <a:pt x="244668" y="9630"/>
                </a:lnTo>
                <a:lnTo>
                  <a:pt x="244146" y="16034"/>
                </a:lnTo>
                <a:lnTo>
                  <a:pt x="242225" y="16034"/>
                </a:lnTo>
                <a:lnTo>
                  <a:pt x="241703" y="9630"/>
                </a:lnTo>
                <a:lnTo>
                  <a:pt x="241703" y="16034"/>
                </a:lnTo>
                <a:lnTo>
                  <a:pt x="239971" y="16034"/>
                </a:lnTo>
                <a:lnTo>
                  <a:pt x="239971" y="996"/>
                </a:lnTo>
                <a:lnTo>
                  <a:pt x="242770" y="996"/>
                </a:lnTo>
                <a:lnTo>
                  <a:pt x="243197" y="6120"/>
                </a:lnTo>
                <a:lnTo>
                  <a:pt x="243600" y="996"/>
                </a:lnTo>
                <a:close/>
                <a:moveTo>
                  <a:pt x="253871" y="996"/>
                </a:moveTo>
                <a:lnTo>
                  <a:pt x="253871" y="16034"/>
                </a:lnTo>
                <a:lnTo>
                  <a:pt x="252139" y="16034"/>
                </a:lnTo>
                <a:lnTo>
                  <a:pt x="252139" y="9630"/>
                </a:lnTo>
                <a:lnTo>
                  <a:pt x="251618" y="16034"/>
                </a:lnTo>
                <a:lnTo>
                  <a:pt x="249696" y="16034"/>
                </a:lnTo>
                <a:lnTo>
                  <a:pt x="249174" y="9630"/>
                </a:lnTo>
                <a:lnTo>
                  <a:pt x="249174" y="16034"/>
                </a:lnTo>
                <a:lnTo>
                  <a:pt x="247443" y="16034"/>
                </a:lnTo>
                <a:lnTo>
                  <a:pt x="247443" y="996"/>
                </a:lnTo>
                <a:lnTo>
                  <a:pt x="250242" y="996"/>
                </a:lnTo>
                <a:lnTo>
                  <a:pt x="250669" y="6120"/>
                </a:lnTo>
                <a:lnTo>
                  <a:pt x="251072" y="996"/>
                </a:lnTo>
                <a:close/>
                <a:moveTo>
                  <a:pt x="261343" y="996"/>
                </a:moveTo>
                <a:lnTo>
                  <a:pt x="261343" y="16034"/>
                </a:lnTo>
                <a:lnTo>
                  <a:pt x="259611" y="16034"/>
                </a:lnTo>
                <a:lnTo>
                  <a:pt x="259611" y="9630"/>
                </a:lnTo>
                <a:lnTo>
                  <a:pt x="259089" y="16034"/>
                </a:lnTo>
                <a:lnTo>
                  <a:pt x="257168" y="16034"/>
                </a:lnTo>
                <a:lnTo>
                  <a:pt x="256646" y="9630"/>
                </a:lnTo>
                <a:lnTo>
                  <a:pt x="256646" y="16034"/>
                </a:lnTo>
                <a:lnTo>
                  <a:pt x="254915" y="16034"/>
                </a:lnTo>
                <a:lnTo>
                  <a:pt x="254915" y="996"/>
                </a:lnTo>
                <a:lnTo>
                  <a:pt x="257713" y="996"/>
                </a:lnTo>
                <a:lnTo>
                  <a:pt x="258140" y="6120"/>
                </a:lnTo>
                <a:lnTo>
                  <a:pt x="258544" y="996"/>
                </a:lnTo>
                <a:close/>
                <a:moveTo>
                  <a:pt x="268814" y="996"/>
                </a:moveTo>
                <a:lnTo>
                  <a:pt x="268814" y="16034"/>
                </a:lnTo>
                <a:lnTo>
                  <a:pt x="267083" y="16034"/>
                </a:lnTo>
                <a:lnTo>
                  <a:pt x="267083" y="9630"/>
                </a:lnTo>
                <a:lnTo>
                  <a:pt x="266561" y="16034"/>
                </a:lnTo>
                <a:lnTo>
                  <a:pt x="264640" y="16034"/>
                </a:lnTo>
                <a:lnTo>
                  <a:pt x="264118" y="9630"/>
                </a:lnTo>
                <a:lnTo>
                  <a:pt x="264118" y="16034"/>
                </a:lnTo>
                <a:lnTo>
                  <a:pt x="262386" y="16034"/>
                </a:lnTo>
                <a:lnTo>
                  <a:pt x="262386" y="996"/>
                </a:lnTo>
                <a:lnTo>
                  <a:pt x="265185" y="996"/>
                </a:lnTo>
                <a:lnTo>
                  <a:pt x="265612" y="6120"/>
                </a:lnTo>
                <a:lnTo>
                  <a:pt x="266015" y="996"/>
                </a:lnTo>
                <a:close/>
                <a:moveTo>
                  <a:pt x="276286" y="996"/>
                </a:moveTo>
                <a:lnTo>
                  <a:pt x="276286" y="16034"/>
                </a:lnTo>
                <a:lnTo>
                  <a:pt x="274554" y="16034"/>
                </a:lnTo>
                <a:lnTo>
                  <a:pt x="274554" y="9630"/>
                </a:lnTo>
                <a:lnTo>
                  <a:pt x="274033" y="16034"/>
                </a:lnTo>
                <a:lnTo>
                  <a:pt x="272111" y="16034"/>
                </a:lnTo>
                <a:lnTo>
                  <a:pt x="271589" y="9630"/>
                </a:lnTo>
                <a:lnTo>
                  <a:pt x="271589" y="16034"/>
                </a:lnTo>
                <a:lnTo>
                  <a:pt x="269858" y="16034"/>
                </a:lnTo>
                <a:lnTo>
                  <a:pt x="269858" y="996"/>
                </a:lnTo>
                <a:lnTo>
                  <a:pt x="272657" y="996"/>
                </a:lnTo>
                <a:lnTo>
                  <a:pt x="273084" y="6120"/>
                </a:lnTo>
                <a:lnTo>
                  <a:pt x="273487" y="996"/>
                </a:lnTo>
                <a:close/>
                <a:moveTo>
                  <a:pt x="283758" y="996"/>
                </a:moveTo>
                <a:lnTo>
                  <a:pt x="283758" y="16034"/>
                </a:lnTo>
                <a:lnTo>
                  <a:pt x="282026" y="16034"/>
                </a:lnTo>
                <a:lnTo>
                  <a:pt x="282026" y="9630"/>
                </a:lnTo>
                <a:lnTo>
                  <a:pt x="281504" y="16034"/>
                </a:lnTo>
                <a:lnTo>
                  <a:pt x="279583" y="16034"/>
                </a:lnTo>
                <a:lnTo>
                  <a:pt x="279061" y="9630"/>
                </a:lnTo>
                <a:lnTo>
                  <a:pt x="279061" y="16034"/>
                </a:lnTo>
                <a:lnTo>
                  <a:pt x="277330" y="16034"/>
                </a:lnTo>
                <a:lnTo>
                  <a:pt x="277330" y="996"/>
                </a:lnTo>
                <a:lnTo>
                  <a:pt x="280128" y="996"/>
                </a:lnTo>
                <a:lnTo>
                  <a:pt x="280555" y="6120"/>
                </a:lnTo>
                <a:lnTo>
                  <a:pt x="280959" y="996"/>
                </a:lnTo>
                <a:close/>
                <a:moveTo>
                  <a:pt x="276310" y="16746"/>
                </a:moveTo>
                <a:lnTo>
                  <a:pt x="276310" y="31760"/>
                </a:lnTo>
                <a:lnTo>
                  <a:pt x="274578" y="31760"/>
                </a:lnTo>
                <a:lnTo>
                  <a:pt x="274578" y="25356"/>
                </a:lnTo>
                <a:lnTo>
                  <a:pt x="274056" y="31760"/>
                </a:lnTo>
                <a:lnTo>
                  <a:pt x="272159" y="31760"/>
                </a:lnTo>
                <a:lnTo>
                  <a:pt x="271613" y="25356"/>
                </a:lnTo>
                <a:lnTo>
                  <a:pt x="271613" y="31760"/>
                </a:lnTo>
                <a:lnTo>
                  <a:pt x="269882" y="31760"/>
                </a:lnTo>
                <a:lnTo>
                  <a:pt x="269882" y="16746"/>
                </a:lnTo>
                <a:lnTo>
                  <a:pt x="272681" y="16746"/>
                </a:lnTo>
                <a:lnTo>
                  <a:pt x="273107" y="21846"/>
                </a:lnTo>
                <a:lnTo>
                  <a:pt x="273534" y="16746"/>
                </a:lnTo>
                <a:close/>
                <a:moveTo>
                  <a:pt x="283781" y="16746"/>
                </a:moveTo>
                <a:lnTo>
                  <a:pt x="283781" y="31760"/>
                </a:lnTo>
                <a:lnTo>
                  <a:pt x="282050" y="31760"/>
                </a:lnTo>
                <a:lnTo>
                  <a:pt x="282050" y="25356"/>
                </a:lnTo>
                <a:lnTo>
                  <a:pt x="281528" y="31760"/>
                </a:lnTo>
                <a:lnTo>
                  <a:pt x="279630" y="31760"/>
                </a:lnTo>
                <a:lnTo>
                  <a:pt x="279085" y="25356"/>
                </a:lnTo>
                <a:lnTo>
                  <a:pt x="279085" y="31760"/>
                </a:lnTo>
                <a:lnTo>
                  <a:pt x="277353" y="31760"/>
                </a:lnTo>
                <a:lnTo>
                  <a:pt x="277353" y="16746"/>
                </a:lnTo>
                <a:lnTo>
                  <a:pt x="280152" y="16746"/>
                </a:lnTo>
                <a:lnTo>
                  <a:pt x="280579" y="21846"/>
                </a:lnTo>
                <a:lnTo>
                  <a:pt x="281006" y="16746"/>
                </a:lnTo>
                <a:close/>
                <a:moveTo>
                  <a:pt x="216536" y="16770"/>
                </a:moveTo>
                <a:lnTo>
                  <a:pt x="216536" y="31784"/>
                </a:lnTo>
                <a:lnTo>
                  <a:pt x="214805" y="31784"/>
                </a:lnTo>
                <a:lnTo>
                  <a:pt x="214805" y="25380"/>
                </a:lnTo>
                <a:lnTo>
                  <a:pt x="214283" y="31784"/>
                </a:lnTo>
                <a:lnTo>
                  <a:pt x="212385" y="31784"/>
                </a:lnTo>
                <a:lnTo>
                  <a:pt x="211840" y="25380"/>
                </a:lnTo>
                <a:lnTo>
                  <a:pt x="211840" y="31784"/>
                </a:lnTo>
                <a:lnTo>
                  <a:pt x="210108" y="31784"/>
                </a:lnTo>
                <a:lnTo>
                  <a:pt x="210108" y="16770"/>
                </a:lnTo>
                <a:lnTo>
                  <a:pt x="212907" y="16770"/>
                </a:lnTo>
                <a:lnTo>
                  <a:pt x="213334" y="21869"/>
                </a:lnTo>
                <a:lnTo>
                  <a:pt x="213737" y="16770"/>
                </a:lnTo>
                <a:close/>
                <a:moveTo>
                  <a:pt x="224008" y="16770"/>
                </a:moveTo>
                <a:lnTo>
                  <a:pt x="224008" y="31784"/>
                </a:lnTo>
                <a:lnTo>
                  <a:pt x="222276" y="31784"/>
                </a:lnTo>
                <a:lnTo>
                  <a:pt x="222276" y="25380"/>
                </a:lnTo>
                <a:lnTo>
                  <a:pt x="221755" y="31784"/>
                </a:lnTo>
                <a:lnTo>
                  <a:pt x="219857" y="31784"/>
                </a:lnTo>
                <a:lnTo>
                  <a:pt x="219311" y="25380"/>
                </a:lnTo>
                <a:lnTo>
                  <a:pt x="219311" y="31784"/>
                </a:lnTo>
                <a:lnTo>
                  <a:pt x="217580" y="31784"/>
                </a:lnTo>
                <a:lnTo>
                  <a:pt x="217580" y="16770"/>
                </a:lnTo>
                <a:lnTo>
                  <a:pt x="220379" y="16770"/>
                </a:lnTo>
                <a:lnTo>
                  <a:pt x="220806" y="21869"/>
                </a:lnTo>
                <a:lnTo>
                  <a:pt x="221233" y="16770"/>
                </a:lnTo>
                <a:close/>
                <a:moveTo>
                  <a:pt x="231480" y="16770"/>
                </a:moveTo>
                <a:lnTo>
                  <a:pt x="231480" y="31784"/>
                </a:lnTo>
                <a:lnTo>
                  <a:pt x="229748" y="31784"/>
                </a:lnTo>
                <a:lnTo>
                  <a:pt x="229748" y="25380"/>
                </a:lnTo>
                <a:lnTo>
                  <a:pt x="229226" y="31784"/>
                </a:lnTo>
                <a:lnTo>
                  <a:pt x="227329" y="31784"/>
                </a:lnTo>
                <a:lnTo>
                  <a:pt x="226783" y="25380"/>
                </a:lnTo>
                <a:lnTo>
                  <a:pt x="226783" y="31784"/>
                </a:lnTo>
                <a:lnTo>
                  <a:pt x="225052" y="31784"/>
                </a:lnTo>
                <a:lnTo>
                  <a:pt x="225052" y="16770"/>
                </a:lnTo>
                <a:lnTo>
                  <a:pt x="227850" y="16770"/>
                </a:lnTo>
                <a:lnTo>
                  <a:pt x="228277" y="21869"/>
                </a:lnTo>
                <a:lnTo>
                  <a:pt x="228681" y="16770"/>
                </a:lnTo>
                <a:close/>
                <a:moveTo>
                  <a:pt x="238951" y="16770"/>
                </a:moveTo>
                <a:lnTo>
                  <a:pt x="238951" y="31784"/>
                </a:lnTo>
                <a:lnTo>
                  <a:pt x="237220" y="31784"/>
                </a:lnTo>
                <a:lnTo>
                  <a:pt x="237220" y="25380"/>
                </a:lnTo>
                <a:lnTo>
                  <a:pt x="236698" y="31784"/>
                </a:lnTo>
                <a:lnTo>
                  <a:pt x="234800" y="31784"/>
                </a:lnTo>
                <a:lnTo>
                  <a:pt x="234255" y="25380"/>
                </a:lnTo>
                <a:lnTo>
                  <a:pt x="234255" y="31784"/>
                </a:lnTo>
                <a:lnTo>
                  <a:pt x="232523" y="31784"/>
                </a:lnTo>
                <a:lnTo>
                  <a:pt x="232523" y="16770"/>
                </a:lnTo>
                <a:lnTo>
                  <a:pt x="235322" y="16770"/>
                </a:lnTo>
                <a:lnTo>
                  <a:pt x="235749" y="21869"/>
                </a:lnTo>
                <a:lnTo>
                  <a:pt x="236176" y="16770"/>
                </a:lnTo>
                <a:close/>
                <a:moveTo>
                  <a:pt x="246423" y="16770"/>
                </a:moveTo>
                <a:lnTo>
                  <a:pt x="246423" y="31784"/>
                </a:lnTo>
                <a:lnTo>
                  <a:pt x="244691" y="31784"/>
                </a:lnTo>
                <a:lnTo>
                  <a:pt x="244691" y="25380"/>
                </a:lnTo>
                <a:lnTo>
                  <a:pt x="244170" y="31784"/>
                </a:lnTo>
                <a:lnTo>
                  <a:pt x="242272" y="31784"/>
                </a:lnTo>
                <a:lnTo>
                  <a:pt x="241726" y="25380"/>
                </a:lnTo>
                <a:lnTo>
                  <a:pt x="241726" y="31784"/>
                </a:lnTo>
                <a:lnTo>
                  <a:pt x="239995" y="31784"/>
                </a:lnTo>
                <a:lnTo>
                  <a:pt x="239995" y="16770"/>
                </a:lnTo>
                <a:lnTo>
                  <a:pt x="242794" y="16770"/>
                </a:lnTo>
                <a:lnTo>
                  <a:pt x="243221" y="21869"/>
                </a:lnTo>
                <a:lnTo>
                  <a:pt x="243624" y="16770"/>
                </a:lnTo>
                <a:close/>
                <a:moveTo>
                  <a:pt x="253895" y="16746"/>
                </a:moveTo>
                <a:lnTo>
                  <a:pt x="253895" y="31784"/>
                </a:lnTo>
                <a:lnTo>
                  <a:pt x="252163" y="31784"/>
                </a:lnTo>
                <a:lnTo>
                  <a:pt x="252163" y="25380"/>
                </a:lnTo>
                <a:lnTo>
                  <a:pt x="251641" y="31784"/>
                </a:lnTo>
                <a:lnTo>
                  <a:pt x="249744" y="31784"/>
                </a:lnTo>
                <a:lnTo>
                  <a:pt x="249198" y="25380"/>
                </a:lnTo>
                <a:lnTo>
                  <a:pt x="249198" y="31784"/>
                </a:lnTo>
                <a:lnTo>
                  <a:pt x="247467" y="31784"/>
                </a:lnTo>
                <a:lnTo>
                  <a:pt x="247467" y="16746"/>
                </a:lnTo>
                <a:lnTo>
                  <a:pt x="250265" y="16746"/>
                </a:lnTo>
                <a:lnTo>
                  <a:pt x="250692" y="21869"/>
                </a:lnTo>
                <a:lnTo>
                  <a:pt x="251119" y="16746"/>
                </a:lnTo>
                <a:close/>
                <a:moveTo>
                  <a:pt x="261366" y="16746"/>
                </a:moveTo>
                <a:lnTo>
                  <a:pt x="261366" y="31784"/>
                </a:lnTo>
                <a:lnTo>
                  <a:pt x="259635" y="31784"/>
                </a:lnTo>
                <a:lnTo>
                  <a:pt x="259635" y="25380"/>
                </a:lnTo>
                <a:lnTo>
                  <a:pt x="259113" y="31784"/>
                </a:lnTo>
                <a:lnTo>
                  <a:pt x="257215" y="31784"/>
                </a:lnTo>
                <a:lnTo>
                  <a:pt x="256670" y="25380"/>
                </a:lnTo>
                <a:lnTo>
                  <a:pt x="256670" y="31784"/>
                </a:lnTo>
                <a:lnTo>
                  <a:pt x="254938" y="31784"/>
                </a:lnTo>
                <a:lnTo>
                  <a:pt x="254938" y="16746"/>
                </a:lnTo>
                <a:lnTo>
                  <a:pt x="257737" y="16746"/>
                </a:lnTo>
                <a:lnTo>
                  <a:pt x="258164" y="21869"/>
                </a:lnTo>
                <a:lnTo>
                  <a:pt x="258567" y="16746"/>
                </a:lnTo>
                <a:close/>
                <a:moveTo>
                  <a:pt x="268838" y="16746"/>
                </a:moveTo>
                <a:lnTo>
                  <a:pt x="268838" y="31784"/>
                </a:lnTo>
                <a:lnTo>
                  <a:pt x="267106" y="31784"/>
                </a:lnTo>
                <a:lnTo>
                  <a:pt x="267106" y="25356"/>
                </a:lnTo>
                <a:lnTo>
                  <a:pt x="266585" y="31784"/>
                </a:lnTo>
                <a:lnTo>
                  <a:pt x="264687" y="31784"/>
                </a:lnTo>
                <a:lnTo>
                  <a:pt x="264141" y="25356"/>
                </a:lnTo>
                <a:lnTo>
                  <a:pt x="264141" y="31784"/>
                </a:lnTo>
                <a:lnTo>
                  <a:pt x="262410" y="31784"/>
                </a:lnTo>
                <a:lnTo>
                  <a:pt x="262410" y="16746"/>
                </a:lnTo>
                <a:lnTo>
                  <a:pt x="265209" y="16746"/>
                </a:lnTo>
                <a:lnTo>
                  <a:pt x="265636" y="21846"/>
                </a:lnTo>
                <a:lnTo>
                  <a:pt x="266063" y="16746"/>
                </a:lnTo>
                <a:close/>
                <a:moveTo>
                  <a:pt x="156763" y="16793"/>
                </a:moveTo>
                <a:lnTo>
                  <a:pt x="156763" y="31808"/>
                </a:lnTo>
                <a:lnTo>
                  <a:pt x="155031" y="31808"/>
                </a:lnTo>
                <a:lnTo>
                  <a:pt x="155031" y="25404"/>
                </a:lnTo>
                <a:lnTo>
                  <a:pt x="154509" y="31808"/>
                </a:lnTo>
                <a:lnTo>
                  <a:pt x="152612" y="31808"/>
                </a:lnTo>
                <a:lnTo>
                  <a:pt x="152066" y="25404"/>
                </a:lnTo>
                <a:lnTo>
                  <a:pt x="152066" y="31808"/>
                </a:lnTo>
                <a:lnTo>
                  <a:pt x="150335" y="31808"/>
                </a:lnTo>
                <a:lnTo>
                  <a:pt x="150335" y="16793"/>
                </a:lnTo>
                <a:lnTo>
                  <a:pt x="153134" y="16793"/>
                </a:lnTo>
                <a:lnTo>
                  <a:pt x="153561" y="21893"/>
                </a:lnTo>
                <a:lnTo>
                  <a:pt x="153988" y="16793"/>
                </a:lnTo>
                <a:close/>
                <a:moveTo>
                  <a:pt x="164235" y="16793"/>
                </a:moveTo>
                <a:lnTo>
                  <a:pt x="164235" y="31808"/>
                </a:lnTo>
                <a:lnTo>
                  <a:pt x="162503" y="31808"/>
                </a:lnTo>
                <a:lnTo>
                  <a:pt x="162503" y="25404"/>
                </a:lnTo>
                <a:lnTo>
                  <a:pt x="161981" y="31808"/>
                </a:lnTo>
                <a:lnTo>
                  <a:pt x="160084" y="31808"/>
                </a:lnTo>
                <a:lnTo>
                  <a:pt x="159538" y="25404"/>
                </a:lnTo>
                <a:lnTo>
                  <a:pt x="159538" y="31808"/>
                </a:lnTo>
                <a:lnTo>
                  <a:pt x="157806" y="31808"/>
                </a:lnTo>
                <a:lnTo>
                  <a:pt x="157806" y="16793"/>
                </a:lnTo>
                <a:lnTo>
                  <a:pt x="160605" y="16793"/>
                </a:lnTo>
                <a:lnTo>
                  <a:pt x="161032" y="21893"/>
                </a:lnTo>
                <a:lnTo>
                  <a:pt x="161436" y="16793"/>
                </a:lnTo>
                <a:close/>
                <a:moveTo>
                  <a:pt x="171706" y="16793"/>
                </a:moveTo>
                <a:lnTo>
                  <a:pt x="171706" y="31808"/>
                </a:lnTo>
                <a:lnTo>
                  <a:pt x="169975" y="31808"/>
                </a:lnTo>
                <a:lnTo>
                  <a:pt x="169975" y="25404"/>
                </a:lnTo>
                <a:lnTo>
                  <a:pt x="169453" y="31808"/>
                </a:lnTo>
                <a:lnTo>
                  <a:pt x="167555" y="31808"/>
                </a:lnTo>
                <a:lnTo>
                  <a:pt x="167010" y="25404"/>
                </a:lnTo>
                <a:lnTo>
                  <a:pt x="167010" y="31808"/>
                </a:lnTo>
                <a:lnTo>
                  <a:pt x="165278" y="31808"/>
                </a:lnTo>
                <a:lnTo>
                  <a:pt x="165278" y="16793"/>
                </a:lnTo>
                <a:lnTo>
                  <a:pt x="168077" y="16793"/>
                </a:lnTo>
                <a:lnTo>
                  <a:pt x="168504" y="21893"/>
                </a:lnTo>
                <a:lnTo>
                  <a:pt x="168931" y="16793"/>
                </a:lnTo>
                <a:close/>
                <a:moveTo>
                  <a:pt x="179178" y="16793"/>
                </a:moveTo>
                <a:lnTo>
                  <a:pt x="179178" y="31808"/>
                </a:lnTo>
                <a:lnTo>
                  <a:pt x="177446" y="31808"/>
                </a:lnTo>
                <a:lnTo>
                  <a:pt x="177446" y="25404"/>
                </a:lnTo>
                <a:lnTo>
                  <a:pt x="176924" y="31808"/>
                </a:lnTo>
                <a:lnTo>
                  <a:pt x="175027" y="31808"/>
                </a:lnTo>
                <a:lnTo>
                  <a:pt x="174481" y="25404"/>
                </a:lnTo>
                <a:lnTo>
                  <a:pt x="174481" y="31808"/>
                </a:lnTo>
                <a:lnTo>
                  <a:pt x="172750" y="31808"/>
                </a:lnTo>
                <a:lnTo>
                  <a:pt x="172750" y="16793"/>
                </a:lnTo>
                <a:lnTo>
                  <a:pt x="175549" y="16793"/>
                </a:lnTo>
                <a:lnTo>
                  <a:pt x="175976" y="21893"/>
                </a:lnTo>
                <a:lnTo>
                  <a:pt x="176403" y="16793"/>
                </a:lnTo>
                <a:close/>
                <a:moveTo>
                  <a:pt x="186650" y="16793"/>
                </a:moveTo>
                <a:lnTo>
                  <a:pt x="186650" y="31808"/>
                </a:lnTo>
                <a:lnTo>
                  <a:pt x="184918" y="31808"/>
                </a:lnTo>
                <a:lnTo>
                  <a:pt x="184918" y="25404"/>
                </a:lnTo>
                <a:lnTo>
                  <a:pt x="184396" y="31808"/>
                </a:lnTo>
                <a:lnTo>
                  <a:pt x="182499" y="31808"/>
                </a:lnTo>
                <a:lnTo>
                  <a:pt x="181953" y="25404"/>
                </a:lnTo>
                <a:lnTo>
                  <a:pt x="181953" y="31808"/>
                </a:lnTo>
                <a:lnTo>
                  <a:pt x="180222" y="31808"/>
                </a:lnTo>
                <a:lnTo>
                  <a:pt x="180222" y="16793"/>
                </a:lnTo>
                <a:lnTo>
                  <a:pt x="183020" y="16793"/>
                </a:lnTo>
                <a:lnTo>
                  <a:pt x="183447" y="21893"/>
                </a:lnTo>
                <a:lnTo>
                  <a:pt x="183874" y="16793"/>
                </a:lnTo>
                <a:close/>
                <a:moveTo>
                  <a:pt x="194121" y="16770"/>
                </a:moveTo>
                <a:lnTo>
                  <a:pt x="194121" y="31808"/>
                </a:lnTo>
                <a:lnTo>
                  <a:pt x="192390" y="31808"/>
                </a:lnTo>
                <a:lnTo>
                  <a:pt x="192390" y="25404"/>
                </a:lnTo>
                <a:lnTo>
                  <a:pt x="191868" y="31808"/>
                </a:lnTo>
                <a:lnTo>
                  <a:pt x="189970" y="31808"/>
                </a:lnTo>
                <a:lnTo>
                  <a:pt x="189425" y="25404"/>
                </a:lnTo>
                <a:lnTo>
                  <a:pt x="189425" y="31808"/>
                </a:lnTo>
                <a:lnTo>
                  <a:pt x="187693" y="31808"/>
                </a:lnTo>
                <a:lnTo>
                  <a:pt x="187693" y="16770"/>
                </a:lnTo>
                <a:lnTo>
                  <a:pt x="190492" y="16770"/>
                </a:lnTo>
                <a:lnTo>
                  <a:pt x="190919" y="21893"/>
                </a:lnTo>
                <a:lnTo>
                  <a:pt x="191346" y="16770"/>
                </a:lnTo>
                <a:close/>
                <a:moveTo>
                  <a:pt x="201593" y="16770"/>
                </a:moveTo>
                <a:lnTo>
                  <a:pt x="201593" y="31808"/>
                </a:lnTo>
                <a:lnTo>
                  <a:pt x="199861" y="31808"/>
                </a:lnTo>
                <a:lnTo>
                  <a:pt x="199861" y="25404"/>
                </a:lnTo>
                <a:lnTo>
                  <a:pt x="199340" y="31808"/>
                </a:lnTo>
                <a:lnTo>
                  <a:pt x="197442" y="31808"/>
                </a:lnTo>
                <a:lnTo>
                  <a:pt x="196896" y="25404"/>
                </a:lnTo>
                <a:lnTo>
                  <a:pt x="196896" y="31808"/>
                </a:lnTo>
                <a:lnTo>
                  <a:pt x="195165" y="31808"/>
                </a:lnTo>
                <a:lnTo>
                  <a:pt x="195165" y="16770"/>
                </a:lnTo>
                <a:lnTo>
                  <a:pt x="197964" y="16770"/>
                </a:lnTo>
                <a:lnTo>
                  <a:pt x="198391" y="21893"/>
                </a:lnTo>
                <a:lnTo>
                  <a:pt x="198794" y="16770"/>
                </a:lnTo>
                <a:close/>
                <a:moveTo>
                  <a:pt x="209065" y="16770"/>
                </a:moveTo>
                <a:lnTo>
                  <a:pt x="209065" y="31808"/>
                </a:lnTo>
                <a:lnTo>
                  <a:pt x="207333" y="31808"/>
                </a:lnTo>
                <a:lnTo>
                  <a:pt x="207333" y="25380"/>
                </a:lnTo>
                <a:lnTo>
                  <a:pt x="206811" y="31808"/>
                </a:lnTo>
                <a:lnTo>
                  <a:pt x="204914" y="31808"/>
                </a:lnTo>
                <a:lnTo>
                  <a:pt x="204368" y="25380"/>
                </a:lnTo>
                <a:lnTo>
                  <a:pt x="204368" y="31808"/>
                </a:lnTo>
                <a:lnTo>
                  <a:pt x="202637" y="31808"/>
                </a:lnTo>
                <a:lnTo>
                  <a:pt x="202637" y="16770"/>
                </a:lnTo>
                <a:lnTo>
                  <a:pt x="205435" y="16770"/>
                </a:lnTo>
                <a:lnTo>
                  <a:pt x="205862" y="21869"/>
                </a:lnTo>
                <a:lnTo>
                  <a:pt x="206289" y="16770"/>
                </a:lnTo>
                <a:close/>
                <a:moveTo>
                  <a:pt x="96989" y="16817"/>
                </a:moveTo>
                <a:lnTo>
                  <a:pt x="96989" y="31832"/>
                </a:lnTo>
                <a:lnTo>
                  <a:pt x="95258" y="31832"/>
                </a:lnTo>
                <a:lnTo>
                  <a:pt x="95258" y="25427"/>
                </a:lnTo>
                <a:lnTo>
                  <a:pt x="94736" y="31832"/>
                </a:lnTo>
                <a:lnTo>
                  <a:pt x="92839" y="31832"/>
                </a:lnTo>
                <a:lnTo>
                  <a:pt x="92293" y="25427"/>
                </a:lnTo>
                <a:lnTo>
                  <a:pt x="92293" y="31832"/>
                </a:lnTo>
                <a:lnTo>
                  <a:pt x="90561" y="31832"/>
                </a:lnTo>
                <a:lnTo>
                  <a:pt x="90561" y="16817"/>
                </a:lnTo>
                <a:lnTo>
                  <a:pt x="93360" y="16817"/>
                </a:lnTo>
                <a:lnTo>
                  <a:pt x="93787" y="21917"/>
                </a:lnTo>
                <a:lnTo>
                  <a:pt x="94214" y="16817"/>
                </a:lnTo>
                <a:close/>
                <a:moveTo>
                  <a:pt x="104461" y="16817"/>
                </a:moveTo>
                <a:lnTo>
                  <a:pt x="104461" y="31832"/>
                </a:lnTo>
                <a:lnTo>
                  <a:pt x="102730" y="31832"/>
                </a:lnTo>
                <a:lnTo>
                  <a:pt x="102730" y="25427"/>
                </a:lnTo>
                <a:lnTo>
                  <a:pt x="102208" y="31832"/>
                </a:lnTo>
                <a:lnTo>
                  <a:pt x="100310" y="31832"/>
                </a:lnTo>
                <a:lnTo>
                  <a:pt x="99765" y="25427"/>
                </a:lnTo>
                <a:lnTo>
                  <a:pt x="99765" y="31832"/>
                </a:lnTo>
                <a:lnTo>
                  <a:pt x="98033" y="31832"/>
                </a:lnTo>
                <a:lnTo>
                  <a:pt x="98033" y="16817"/>
                </a:lnTo>
                <a:lnTo>
                  <a:pt x="100832" y="16817"/>
                </a:lnTo>
                <a:lnTo>
                  <a:pt x="101259" y="21917"/>
                </a:lnTo>
                <a:lnTo>
                  <a:pt x="101686" y="16817"/>
                </a:lnTo>
                <a:close/>
                <a:moveTo>
                  <a:pt x="111957" y="16817"/>
                </a:moveTo>
                <a:lnTo>
                  <a:pt x="111957" y="31832"/>
                </a:lnTo>
                <a:lnTo>
                  <a:pt x="110201" y="31832"/>
                </a:lnTo>
                <a:lnTo>
                  <a:pt x="110201" y="25427"/>
                </a:lnTo>
                <a:lnTo>
                  <a:pt x="109679" y="31832"/>
                </a:lnTo>
                <a:lnTo>
                  <a:pt x="107782" y="31832"/>
                </a:lnTo>
                <a:lnTo>
                  <a:pt x="107236" y="25427"/>
                </a:lnTo>
                <a:lnTo>
                  <a:pt x="107236" y="31832"/>
                </a:lnTo>
                <a:lnTo>
                  <a:pt x="105505" y="31832"/>
                </a:lnTo>
                <a:lnTo>
                  <a:pt x="105505" y="16817"/>
                </a:lnTo>
                <a:lnTo>
                  <a:pt x="108304" y="16817"/>
                </a:lnTo>
                <a:lnTo>
                  <a:pt x="108731" y="21917"/>
                </a:lnTo>
                <a:lnTo>
                  <a:pt x="109158" y="16817"/>
                </a:lnTo>
                <a:close/>
                <a:moveTo>
                  <a:pt x="119404" y="16817"/>
                </a:moveTo>
                <a:lnTo>
                  <a:pt x="119404" y="31832"/>
                </a:lnTo>
                <a:lnTo>
                  <a:pt x="117673" y="31832"/>
                </a:lnTo>
                <a:lnTo>
                  <a:pt x="117673" y="25427"/>
                </a:lnTo>
                <a:lnTo>
                  <a:pt x="117151" y="31832"/>
                </a:lnTo>
                <a:lnTo>
                  <a:pt x="115254" y="31832"/>
                </a:lnTo>
                <a:lnTo>
                  <a:pt x="114708" y="25427"/>
                </a:lnTo>
                <a:lnTo>
                  <a:pt x="114708" y="31832"/>
                </a:lnTo>
                <a:lnTo>
                  <a:pt x="112976" y="31832"/>
                </a:lnTo>
                <a:lnTo>
                  <a:pt x="112976" y="16817"/>
                </a:lnTo>
                <a:lnTo>
                  <a:pt x="115775" y="16817"/>
                </a:lnTo>
                <a:lnTo>
                  <a:pt x="116202" y="21917"/>
                </a:lnTo>
                <a:lnTo>
                  <a:pt x="116629" y="16817"/>
                </a:lnTo>
                <a:close/>
                <a:moveTo>
                  <a:pt x="126876" y="16817"/>
                </a:moveTo>
                <a:lnTo>
                  <a:pt x="126876" y="31832"/>
                </a:lnTo>
                <a:lnTo>
                  <a:pt x="125145" y="31832"/>
                </a:lnTo>
                <a:lnTo>
                  <a:pt x="125145" y="25427"/>
                </a:lnTo>
                <a:lnTo>
                  <a:pt x="124623" y="31832"/>
                </a:lnTo>
                <a:lnTo>
                  <a:pt x="122725" y="31832"/>
                </a:lnTo>
                <a:lnTo>
                  <a:pt x="122180" y="25427"/>
                </a:lnTo>
                <a:lnTo>
                  <a:pt x="122180" y="31832"/>
                </a:lnTo>
                <a:lnTo>
                  <a:pt x="120448" y="31832"/>
                </a:lnTo>
                <a:lnTo>
                  <a:pt x="120448" y="16817"/>
                </a:lnTo>
                <a:lnTo>
                  <a:pt x="123247" y="16817"/>
                </a:lnTo>
                <a:lnTo>
                  <a:pt x="123674" y="21917"/>
                </a:lnTo>
                <a:lnTo>
                  <a:pt x="124101" y="16817"/>
                </a:lnTo>
                <a:close/>
                <a:moveTo>
                  <a:pt x="134348" y="16793"/>
                </a:moveTo>
                <a:lnTo>
                  <a:pt x="134348" y="31832"/>
                </a:lnTo>
                <a:lnTo>
                  <a:pt x="132616" y="31832"/>
                </a:lnTo>
                <a:lnTo>
                  <a:pt x="132616" y="25427"/>
                </a:lnTo>
                <a:lnTo>
                  <a:pt x="132094" y="31832"/>
                </a:lnTo>
                <a:lnTo>
                  <a:pt x="130197" y="31832"/>
                </a:lnTo>
                <a:lnTo>
                  <a:pt x="129651" y="25427"/>
                </a:lnTo>
                <a:lnTo>
                  <a:pt x="129651" y="31832"/>
                </a:lnTo>
                <a:lnTo>
                  <a:pt x="127920" y="31832"/>
                </a:lnTo>
                <a:lnTo>
                  <a:pt x="127920" y="16793"/>
                </a:lnTo>
                <a:lnTo>
                  <a:pt x="130719" y="16793"/>
                </a:lnTo>
                <a:lnTo>
                  <a:pt x="131146" y="21917"/>
                </a:lnTo>
                <a:lnTo>
                  <a:pt x="131573" y="16793"/>
                </a:lnTo>
                <a:close/>
                <a:moveTo>
                  <a:pt x="141819" y="16793"/>
                </a:moveTo>
                <a:lnTo>
                  <a:pt x="141819" y="31832"/>
                </a:lnTo>
                <a:lnTo>
                  <a:pt x="140088" y="31832"/>
                </a:lnTo>
                <a:lnTo>
                  <a:pt x="140088" y="25427"/>
                </a:lnTo>
                <a:lnTo>
                  <a:pt x="139566" y="31832"/>
                </a:lnTo>
                <a:lnTo>
                  <a:pt x="137669" y="31832"/>
                </a:lnTo>
                <a:lnTo>
                  <a:pt x="137123" y="25427"/>
                </a:lnTo>
                <a:lnTo>
                  <a:pt x="137123" y="31832"/>
                </a:lnTo>
                <a:lnTo>
                  <a:pt x="135391" y="31832"/>
                </a:lnTo>
                <a:lnTo>
                  <a:pt x="135391" y="16793"/>
                </a:lnTo>
                <a:lnTo>
                  <a:pt x="138190" y="16793"/>
                </a:lnTo>
                <a:lnTo>
                  <a:pt x="138617" y="21917"/>
                </a:lnTo>
                <a:lnTo>
                  <a:pt x="139044" y="16793"/>
                </a:lnTo>
                <a:close/>
                <a:moveTo>
                  <a:pt x="149291" y="16793"/>
                </a:moveTo>
                <a:lnTo>
                  <a:pt x="149291" y="31832"/>
                </a:lnTo>
                <a:lnTo>
                  <a:pt x="147560" y="31832"/>
                </a:lnTo>
                <a:lnTo>
                  <a:pt x="147560" y="25404"/>
                </a:lnTo>
                <a:lnTo>
                  <a:pt x="147038" y="31832"/>
                </a:lnTo>
                <a:lnTo>
                  <a:pt x="145140" y="31832"/>
                </a:lnTo>
                <a:lnTo>
                  <a:pt x="144595" y="25404"/>
                </a:lnTo>
                <a:lnTo>
                  <a:pt x="144595" y="31832"/>
                </a:lnTo>
                <a:lnTo>
                  <a:pt x="142863" y="31832"/>
                </a:lnTo>
                <a:lnTo>
                  <a:pt x="142863" y="16793"/>
                </a:lnTo>
                <a:lnTo>
                  <a:pt x="145662" y="16793"/>
                </a:lnTo>
                <a:lnTo>
                  <a:pt x="146089" y="21893"/>
                </a:lnTo>
                <a:lnTo>
                  <a:pt x="146516" y="16793"/>
                </a:lnTo>
                <a:close/>
                <a:moveTo>
                  <a:pt x="37216" y="16841"/>
                </a:moveTo>
                <a:lnTo>
                  <a:pt x="37216" y="31855"/>
                </a:lnTo>
                <a:lnTo>
                  <a:pt x="35485" y="31855"/>
                </a:lnTo>
                <a:lnTo>
                  <a:pt x="35485" y="25451"/>
                </a:lnTo>
                <a:lnTo>
                  <a:pt x="34963" y="31855"/>
                </a:lnTo>
                <a:lnTo>
                  <a:pt x="33065" y="31855"/>
                </a:lnTo>
                <a:lnTo>
                  <a:pt x="32543" y="25451"/>
                </a:lnTo>
                <a:lnTo>
                  <a:pt x="32543" y="31855"/>
                </a:lnTo>
                <a:lnTo>
                  <a:pt x="30812" y="31855"/>
                </a:lnTo>
                <a:lnTo>
                  <a:pt x="30812" y="16841"/>
                </a:lnTo>
                <a:lnTo>
                  <a:pt x="33587" y="16841"/>
                </a:lnTo>
                <a:lnTo>
                  <a:pt x="34014" y="21941"/>
                </a:lnTo>
                <a:lnTo>
                  <a:pt x="34417" y="16841"/>
                </a:lnTo>
                <a:close/>
                <a:moveTo>
                  <a:pt x="44711" y="16841"/>
                </a:moveTo>
                <a:lnTo>
                  <a:pt x="44711" y="31855"/>
                </a:lnTo>
                <a:lnTo>
                  <a:pt x="42956" y="31855"/>
                </a:lnTo>
                <a:lnTo>
                  <a:pt x="42956" y="25451"/>
                </a:lnTo>
                <a:lnTo>
                  <a:pt x="42434" y="31855"/>
                </a:lnTo>
                <a:lnTo>
                  <a:pt x="40537" y="31855"/>
                </a:lnTo>
                <a:lnTo>
                  <a:pt x="39991" y="25451"/>
                </a:lnTo>
                <a:lnTo>
                  <a:pt x="39991" y="31855"/>
                </a:lnTo>
                <a:lnTo>
                  <a:pt x="38260" y="31855"/>
                </a:lnTo>
                <a:lnTo>
                  <a:pt x="38260" y="16841"/>
                </a:lnTo>
                <a:lnTo>
                  <a:pt x="41059" y="16841"/>
                </a:lnTo>
                <a:lnTo>
                  <a:pt x="41486" y="21941"/>
                </a:lnTo>
                <a:lnTo>
                  <a:pt x="41913" y="16841"/>
                </a:lnTo>
                <a:close/>
                <a:moveTo>
                  <a:pt x="52159" y="16841"/>
                </a:moveTo>
                <a:lnTo>
                  <a:pt x="52159" y="31855"/>
                </a:lnTo>
                <a:lnTo>
                  <a:pt x="50428" y="31855"/>
                </a:lnTo>
                <a:lnTo>
                  <a:pt x="50428" y="25451"/>
                </a:lnTo>
                <a:lnTo>
                  <a:pt x="49906" y="31855"/>
                </a:lnTo>
                <a:lnTo>
                  <a:pt x="48008" y="31855"/>
                </a:lnTo>
                <a:lnTo>
                  <a:pt x="47463" y="25451"/>
                </a:lnTo>
                <a:lnTo>
                  <a:pt x="47463" y="31855"/>
                </a:lnTo>
                <a:lnTo>
                  <a:pt x="45731" y="31855"/>
                </a:lnTo>
                <a:lnTo>
                  <a:pt x="45731" y="16841"/>
                </a:lnTo>
                <a:lnTo>
                  <a:pt x="48530" y="16841"/>
                </a:lnTo>
                <a:lnTo>
                  <a:pt x="48957" y="21941"/>
                </a:lnTo>
                <a:lnTo>
                  <a:pt x="49384" y="16841"/>
                </a:lnTo>
                <a:close/>
                <a:moveTo>
                  <a:pt x="59631" y="16841"/>
                </a:moveTo>
                <a:lnTo>
                  <a:pt x="59631" y="31855"/>
                </a:lnTo>
                <a:lnTo>
                  <a:pt x="57900" y="31855"/>
                </a:lnTo>
                <a:lnTo>
                  <a:pt x="57900" y="25451"/>
                </a:lnTo>
                <a:lnTo>
                  <a:pt x="57378" y="31855"/>
                </a:lnTo>
                <a:lnTo>
                  <a:pt x="55480" y="31855"/>
                </a:lnTo>
                <a:lnTo>
                  <a:pt x="54935" y="25451"/>
                </a:lnTo>
                <a:lnTo>
                  <a:pt x="54935" y="31855"/>
                </a:lnTo>
                <a:lnTo>
                  <a:pt x="53203" y="31855"/>
                </a:lnTo>
                <a:lnTo>
                  <a:pt x="53203" y="16841"/>
                </a:lnTo>
                <a:lnTo>
                  <a:pt x="56002" y="16841"/>
                </a:lnTo>
                <a:lnTo>
                  <a:pt x="56429" y="21941"/>
                </a:lnTo>
                <a:lnTo>
                  <a:pt x="56856" y="16841"/>
                </a:lnTo>
                <a:close/>
                <a:moveTo>
                  <a:pt x="67103" y="16841"/>
                </a:moveTo>
                <a:lnTo>
                  <a:pt x="67103" y="31855"/>
                </a:lnTo>
                <a:lnTo>
                  <a:pt x="65371" y="31855"/>
                </a:lnTo>
                <a:lnTo>
                  <a:pt x="65371" y="25451"/>
                </a:lnTo>
                <a:lnTo>
                  <a:pt x="64849" y="31855"/>
                </a:lnTo>
                <a:lnTo>
                  <a:pt x="62952" y="31855"/>
                </a:lnTo>
                <a:lnTo>
                  <a:pt x="62406" y="25451"/>
                </a:lnTo>
                <a:lnTo>
                  <a:pt x="62406" y="31855"/>
                </a:lnTo>
                <a:lnTo>
                  <a:pt x="60675" y="31855"/>
                </a:lnTo>
                <a:lnTo>
                  <a:pt x="60675" y="16841"/>
                </a:lnTo>
                <a:lnTo>
                  <a:pt x="63474" y="16841"/>
                </a:lnTo>
                <a:lnTo>
                  <a:pt x="63901" y="21941"/>
                </a:lnTo>
                <a:lnTo>
                  <a:pt x="64328" y="16841"/>
                </a:lnTo>
                <a:close/>
                <a:moveTo>
                  <a:pt x="74574" y="16817"/>
                </a:moveTo>
                <a:lnTo>
                  <a:pt x="74574" y="31855"/>
                </a:lnTo>
                <a:lnTo>
                  <a:pt x="72843" y="31855"/>
                </a:lnTo>
                <a:lnTo>
                  <a:pt x="72843" y="25451"/>
                </a:lnTo>
                <a:lnTo>
                  <a:pt x="72321" y="31855"/>
                </a:lnTo>
                <a:lnTo>
                  <a:pt x="70423" y="31855"/>
                </a:lnTo>
                <a:lnTo>
                  <a:pt x="69878" y="25451"/>
                </a:lnTo>
                <a:lnTo>
                  <a:pt x="69878" y="31855"/>
                </a:lnTo>
                <a:lnTo>
                  <a:pt x="68146" y="31855"/>
                </a:lnTo>
                <a:lnTo>
                  <a:pt x="68146" y="16817"/>
                </a:lnTo>
                <a:lnTo>
                  <a:pt x="70945" y="16817"/>
                </a:lnTo>
                <a:lnTo>
                  <a:pt x="71372" y="21941"/>
                </a:lnTo>
                <a:lnTo>
                  <a:pt x="71776" y="16817"/>
                </a:lnTo>
                <a:close/>
                <a:moveTo>
                  <a:pt x="82046" y="16817"/>
                </a:moveTo>
                <a:lnTo>
                  <a:pt x="82046" y="31855"/>
                </a:lnTo>
                <a:lnTo>
                  <a:pt x="80315" y="31855"/>
                </a:lnTo>
                <a:lnTo>
                  <a:pt x="80315" y="25451"/>
                </a:lnTo>
                <a:lnTo>
                  <a:pt x="79793" y="31855"/>
                </a:lnTo>
                <a:lnTo>
                  <a:pt x="77895" y="31855"/>
                </a:lnTo>
                <a:lnTo>
                  <a:pt x="77350" y="25451"/>
                </a:lnTo>
                <a:lnTo>
                  <a:pt x="77350" y="31855"/>
                </a:lnTo>
                <a:lnTo>
                  <a:pt x="75618" y="31855"/>
                </a:lnTo>
                <a:lnTo>
                  <a:pt x="75618" y="16817"/>
                </a:lnTo>
                <a:lnTo>
                  <a:pt x="78417" y="16817"/>
                </a:lnTo>
                <a:lnTo>
                  <a:pt x="78844" y="21941"/>
                </a:lnTo>
                <a:lnTo>
                  <a:pt x="79271" y="16817"/>
                </a:lnTo>
                <a:close/>
                <a:moveTo>
                  <a:pt x="89541" y="16817"/>
                </a:moveTo>
                <a:lnTo>
                  <a:pt x="89541" y="31855"/>
                </a:lnTo>
                <a:lnTo>
                  <a:pt x="87786" y="31855"/>
                </a:lnTo>
                <a:lnTo>
                  <a:pt x="87786" y="25427"/>
                </a:lnTo>
                <a:lnTo>
                  <a:pt x="87264" y="31855"/>
                </a:lnTo>
                <a:lnTo>
                  <a:pt x="85367" y="31855"/>
                </a:lnTo>
                <a:lnTo>
                  <a:pt x="84821" y="25427"/>
                </a:lnTo>
                <a:lnTo>
                  <a:pt x="84821" y="31855"/>
                </a:lnTo>
                <a:lnTo>
                  <a:pt x="83090" y="31855"/>
                </a:lnTo>
                <a:lnTo>
                  <a:pt x="83090" y="16817"/>
                </a:lnTo>
                <a:lnTo>
                  <a:pt x="85889" y="16817"/>
                </a:lnTo>
                <a:lnTo>
                  <a:pt x="86316" y="21917"/>
                </a:lnTo>
                <a:lnTo>
                  <a:pt x="86743" y="16817"/>
                </a:lnTo>
                <a:close/>
                <a:moveTo>
                  <a:pt x="7329" y="16865"/>
                </a:moveTo>
                <a:lnTo>
                  <a:pt x="7329" y="31879"/>
                </a:lnTo>
                <a:lnTo>
                  <a:pt x="5598" y="31879"/>
                </a:lnTo>
                <a:lnTo>
                  <a:pt x="5598" y="25475"/>
                </a:lnTo>
                <a:lnTo>
                  <a:pt x="5076" y="31879"/>
                </a:lnTo>
                <a:lnTo>
                  <a:pt x="3178" y="31879"/>
                </a:lnTo>
                <a:lnTo>
                  <a:pt x="2657" y="25475"/>
                </a:lnTo>
                <a:lnTo>
                  <a:pt x="2657" y="31879"/>
                </a:lnTo>
                <a:lnTo>
                  <a:pt x="925" y="31879"/>
                </a:lnTo>
                <a:lnTo>
                  <a:pt x="925" y="16865"/>
                </a:lnTo>
                <a:lnTo>
                  <a:pt x="3700" y="16865"/>
                </a:lnTo>
                <a:lnTo>
                  <a:pt x="4127" y="21964"/>
                </a:lnTo>
                <a:lnTo>
                  <a:pt x="4554" y="16865"/>
                </a:lnTo>
                <a:close/>
                <a:moveTo>
                  <a:pt x="14801" y="16841"/>
                </a:moveTo>
                <a:lnTo>
                  <a:pt x="14801" y="31879"/>
                </a:lnTo>
                <a:lnTo>
                  <a:pt x="13069" y="31879"/>
                </a:lnTo>
                <a:lnTo>
                  <a:pt x="13069" y="25475"/>
                </a:lnTo>
                <a:lnTo>
                  <a:pt x="12548" y="31879"/>
                </a:lnTo>
                <a:lnTo>
                  <a:pt x="10650" y="31879"/>
                </a:lnTo>
                <a:lnTo>
                  <a:pt x="10105" y="25475"/>
                </a:lnTo>
                <a:lnTo>
                  <a:pt x="10105" y="31879"/>
                </a:lnTo>
                <a:lnTo>
                  <a:pt x="8373" y="31879"/>
                </a:lnTo>
                <a:lnTo>
                  <a:pt x="8373" y="16841"/>
                </a:lnTo>
                <a:lnTo>
                  <a:pt x="11172" y="16841"/>
                </a:lnTo>
                <a:lnTo>
                  <a:pt x="11599" y="21964"/>
                </a:lnTo>
                <a:lnTo>
                  <a:pt x="12026" y="16841"/>
                </a:lnTo>
                <a:close/>
                <a:moveTo>
                  <a:pt x="22296" y="16841"/>
                </a:moveTo>
                <a:lnTo>
                  <a:pt x="22296" y="31879"/>
                </a:lnTo>
                <a:lnTo>
                  <a:pt x="20541" y="31879"/>
                </a:lnTo>
                <a:lnTo>
                  <a:pt x="20541" y="25475"/>
                </a:lnTo>
                <a:lnTo>
                  <a:pt x="20019" y="31879"/>
                </a:lnTo>
                <a:lnTo>
                  <a:pt x="18122" y="31879"/>
                </a:lnTo>
                <a:lnTo>
                  <a:pt x="17600" y="25475"/>
                </a:lnTo>
                <a:lnTo>
                  <a:pt x="17600" y="31879"/>
                </a:lnTo>
                <a:lnTo>
                  <a:pt x="15868" y="31879"/>
                </a:lnTo>
                <a:lnTo>
                  <a:pt x="15868" y="16841"/>
                </a:lnTo>
                <a:lnTo>
                  <a:pt x="18644" y="16841"/>
                </a:lnTo>
                <a:lnTo>
                  <a:pt x="19071" y="21964"/>
                </a:lnTo>
                <a:lnTo>
                  <a:pt x="19498" y="16841"/>
                </a:lnTo>
                <a:close/>
                <a:moveTo>
                  <a:pt x="29768" y="16841"/>
                </a:moveTo>
                <a:lnTo>
                  <a:pt x="29768" y="31879"/>
                </a:lnTo>
                <a:lnTo>
                  <a:pt x="28013" y="31879"/>
                </a:lnTo>
                <a:lnTo>
                  <a:pt x="28013" y="25451"/>
                </a:lnTo>
                <a:lnTo>
                  <a:pt x="27491" y="31879"/>
                </a:lnTo>
                <a:lnTo>
                  <a:pt x="25593" y="31879"/>
                </a:lnTo>
                <a:lnTo>
                  <a:pt x="25072" y="25451"/>
                </a:lnTo>
                <a:lnTo>
                  <a:pt x="25072" y="31879"/>
                </a:lnTo>
                <a:lnTo>
                  <a:pt x="23340" y="31879"/>
                </a:lnTo>
                <a:lnTo>
                  <a:pt x="23340" y="16841"/>
                </a:lnTo>
                <a:lnTo>
                  <a:pt x="26115" y="16841"/>
                </a:lnTo>
                <a:lnTo>
                  <a:pt x="26542" y="21941"/>
                </a:lnTo>
                <a:lnTo>
                  <a:pt x="26969" y="16841"/>
                </a:lnTo>
                <a:close/>
                <a:moveTo>
                  <a:pt x="238951" y="32614"/>
                </a:moveTo>
                <a:lnTo>
                  <a:pt x="238951" y="47629"/>
                </a:lnTo>
                <a:lnTo>
                  <a:pt x="237220" y="47629"/>
                </a:lnTo>
                <a:lnTo>
                  <a:pt x="237220" y="41224"/>
                </a:lnTo>
                <a:lnTo>
                  <a:pt x="236698" y="47629"/>
                </a:lnTo>
                <a:lnTo>
                  <a:pt x="234800" y="47629"/>
                </a:lnTo>
                <a:lnTo>
                  <a:pt x="234255" y="41224"/>
                </a:lnTo>
                <a:lnTo>
                  <a:pt x="234255" y="47629"/>
                </a:lnTo>
                <a:lnTo>
                  <a:pt x="232523" y="47629"/>
                </a:lnTo>
                <a:lnTo>
                  <a:pt x="232523" y="32614"/>
                </a:lnTo>
                <a:lnTo>
                  <a:pt x="235322" y="32614"/>
                </a:lnTo>
                <a:lnTo>
                  <a:pt x="235749" y="37714"/>
                </a:lnTo>
                <a:lnTo>
                  <a:pt x="236176" y="32614"/>
                </a:lnTo>
                <a:close/>
                <a:moveTo>
                  <a:pt x="246423" y="32614"/>
                </a:moveTo>
                <a:lnTo>
                  <a:pt x="246423" y="47629"/>
                </a:lnTo>
                <a:lnTo>
                  <a:pt x="244691" y="47629"/>
                </a:lnTo>
                <a:lnTo>
                  <a:pt x="244691" y="41224"/>
                </a:lnTo>
                <a:lnTo>
                  <a:pt x="244170" y="47629"/>
                </a:lnTo>
                <a:lnTo>
                  <a:pt x="242272" y="47629"/>
                </a:lnTo>
                <a:lnTo>
                  <a:pt x="241726" y="41224"/>
                </a:lnTo>
                <a:lnTo>
                  <a:pt x="241726" y="47629"/>
                </a:lnTo>
                <a:lnTo>
                  <a:pt x="239995" y="47629"/>
                </a:lnTo>
                <a:lnTo>
                  <a:pt x="239995" y="32614"/>
                </a:lnTo>
                <a:lnTo>
                  <a:pt x="242794" y="32614"/>
                </a:lnTo>
                <a:lnTo>
                  <a:pt x="243221" y="37714"/>
                </a:lnTo>
                <a:lnTo>
                  <a:pt x="243624" y="32614"/>
                </a:lnTo>
                <a:close/>
                <a:moveTo>
                  <a:pt x="253895" y="32614"/>
                </a:moveTo>
                <a:lnTo>
                  <a:pt x="253895" y="47629"/>
                </a:lnTo>
                <a:lnTo>
                  <a:pt x="252163" y="47629"/>
                </a:lnTo>
                <a:lnTo>
                  <a:pt x="252163" y="41224"/>
                </a:lnTo>
                <a:lnTo>
                  <a:pt x="251641" y="47629"/>
                </a:lnTo>
                <a:lnTo>
                  <a:pt x="249744" y="47629"/>
                </a:lnTo>
                <a:lnTo>
                  <a:pt x="249198" y="41224"/>
                </a:lnTo>
                <a:lnTo>
                  <a:pt x="249198" y="47629"/>
                </a:lnTo>
                <a:lnTo>
                  <a:pt x="247467" y="47629"/>
                </a:lnTo>
                <a:lnTo>
                  <a:pt x="247467" y="32614"/>
                </a:lnTo>
                <a:lnTo>
                  <a:pt x="250265" y="32614"/>
                </a:lnTo>
                <a:lnTo>
                  <a:pt x="250692" y="37714"/>
                </a:lnTo>
                <a:lnTo>
                  <a:pt x="251119" y="32614"/>
                </a:lnTo>
                <a:close/>
                <a:moveTo>
                  <a:pt x="261366" y="32614"/>
                </a:moveTo>
                <a:lnTo>
                  <a:pt x="261366" y="47629"/>
                </a:lnTo>
                <a:lnTo>
                  <a:pt x="259635" y="47629"/>
                </a:lnTo>
                <a:lnTo>
                  <a:pt x="259635" y="41224"/>
                </a:lnTo>
                <a:lnTo>
                  <a:pt x="259113" y="47629"/>
                </a:lnTo>
                <a:lnTo>
                  <a:pt x="257215" y="47629"/>
                </a:lnTo>
                <a:lnTo>
                  <a:pt x="256670" y="41224"/>
                </a:lnTo>
                <a:lnTo>
                  <a:pt x="256670" y="47629"/>
                </a:lnTo>
                <a:lnTo>
                  <a:pt x="254938" y="47629"/>
                </a:lnTo>
                <a:lnTo>
                  <a:pt x="254938" y="32614"/>
                </a:lnTo>
                <a:lnTo>
                  <a:pt x="257737" y="32614"/>
                </a:lnTo>
                <a:lnTo>
                  <a:pt x="258164" y="37714"/>
                </a:lnTo>
                <a:lnTo>
                  <a:pt x="258567" y="32614"/>
                </a:lnTo>
                <a:close/>
                <a:moveTo>
                  <a:pt x="268838" y="32614"/>
                </a:moveTo>
                <a:lnTo>
                  <a:pt x="268838" y="47629"/>
                </a:lnTo>
                <a:lnTo>
                  <a:pt x="267106" y="47629"/>
                </a:lnTo>
                <a:lnTo>
                  <a:pt x="267106" y="41224"/>
                </a:lnTo>
                <a:lnTo>
                  <a:pt x="266585" y="47629"/>
                </a:lnTo>
                <a:lnTo>
                  <a:pt x="264687" y="47629"/>
                </a:lnTo>
                <a:lnTo>
                  <a:pt x="264141" y="41224"/>
                </a:lnTo>
                <a:lnTo>
                  <a:pt x="264141" y="47629"/>
                </a:lnTo>
                <a:lnTo>
                  <a:pt x="262410" y="47629"/>
                </a:lnTo>
                <a:lnTo>
                  <a:pt x="262410" y="32614"/>
                </a:lnTo>
                <a:lnTo>
                  <a:pt x="265209" y="32614"/>
                </a:lnTo>
                <a:lnTo>
                  <a:pt x="265636" y="37714"/>
                </a:lnTo>
                <a:lnTo>
                  <a:pt x="266063" y="32614"/>
                </a:lnTo>
                <a:close/>
                <a:moveTo>
                  <a:pt x="276310" y="32591"/>
                </a:moveTo>
                <a:lnTo>
                  <a:pt x="276310" y="47629"/>
                </a:lnTo>
                <a:lnTo>
                  <a:pt x="274578" y="47629"/>
                </a:lnTo>
                <a:lnTo>
                  <a:pt x="274578" y="41224"/>
                </a:lnTo>
                <a:lnTo>
                  <a:pt x="274056" y="47629"/>
                </a:lnTo>
                <a:lnTo>
                  <a:pt x="272159" y="47629"/>
                </a:lnTo>
                <a:lnTo>
                  <a:pt x="271613" y="41224"/>
                </a:lnTo>
                <a:lnTo>
                  <a:pt x="271613" y="47629"/>
                </a:lnTo>
                <a:lnTo>
                  <a:pt x="269882" y="47629"/>
                </a:lnTo>
                <a:lnTo>
                  <a:pt x="269882" y="32591"/>
                </a:lnTo>
                <a:lnTo>
                  <a:pt x="272681" y="32591"/>
                </a:lnTo>
                <a:lnTo>
                  <a:pt x="273107" y="37714"/>
                </a:lnTo>
                <a:lnTo>
                  <a:pt x="273534" y="32591"/>
                </a:lnTo>
                <a:close/>
                <a:moveTo>
                  <a:pt x="283781" y="32591"/>
                </a:moveTo>
                <a:lnTo>
                  <a:pt x="283781" y="47629"/>
                </a:lnTo>
                <a:lnTo>
                  <a:pt x="282050" y="47629"/>
                </a:lnTo>
                <a:lnTo>
                  <a:pt x="282050" y="41224"/>
                </a:lnTo>
                <a:lnTo>
                  <a:pt x="281528" y="47629"/>
                </a:lnTo>
                <a:lnTo>
                  <a:pt x="279630" y="47629"/>
                </a:lnTo>
                <a:lnTo>
                  <a:pt x="279085" y="41224"/>
                </a:lnTo>
                <a:lnTo>
                  <a:pt x="279085" y="47629"/>
                </a:lnTo>
                <a:lnTo>
                  <a:pt x="277353" y="47629"/>
                </a:lnTo>
                <a:lnTo>
                  <a:pt x="277353" y="32591"/>
                </a:lnTo>
                <a:lnTo>
                  <a:pt x="280152" y="32591"/>
                </a:lnTo>
                <a:lnTo>
                  <a:pt x="280579" y="37714"/>
                </a:lnTo>
                <a:lnTo>
                  <a:pt x="281006" y="32591"/>
                </a:lnTo>
                <a:close/>
                <a:moveTo>
                  <a:pt x="179178" y="32638"/>
                </a:moveTo>
                <a:lnTo>
                  <a:pt x="179178" y="47652"/>
                </a:lnTo>
                <a:lnTo>
                  <a:pt x="177446" y="47652"/>
                </a:lnTo>
                <a:lnTo>
                  <a:pt x="177446" y="41248"/>
                </a:lnTo>
                <a:lnTo>
                  <a:pt x="176924" y="47652"/>
                </a:lnTo>
                <a:lnTo>
                  <a:pt x="175027" y="47652"/>
                </a:lnTo>
                <a:lnTo>
                  <a:pt x="174481" y="41248"/>
                </a:lnTo>
                <a:lnTo>
                  <a:pt x="174481" y="47652"/>
                </a:lnTo>
                <a:lnTo>
                  <a:pt x="172750" y="47652"/>
                </a:lnTo>
                <a:lnTo>
                  <a:pt x="172750" y="32638"/>
                </a:lnTo>
                <a:lnTo>
                  <a:pt x="175549" y="32638"/>
                </a:lnTo>
                <a:lnTo>
                  <a:pt x="175976" y="37738"/>
                </a:lnTo>
                <a:lnTo>
                  <a:pt x="176403" y="32638"/>
                </a:lnTo>
                <a:close/>
                <a:moveTo>
                  <a:pt x="186650" y="32638"/>
                </a:moveTo>
                <a:lnTo>
                  <a:pt x="186650" y="47652"/>
                </a:lnTo>
                <a:lnTo>
                  <a:pt x="184918" y="47652"/>
                </a:lnTo>
                <a:lnTo>
                  <a:pt x="184918" y="41248"/>
                </a:lnTo>
                <a:lnTo>
                  <a:pt x="184396" y="47652"/>
                </a:lnTo>
                <a:lnTo>
                  <a:pt x="182499" y="47652"/>
                </a:lnTo>
                <a:lnTo>
                  <a:pt x="181953" y="41248"/>
                </a:lnTo>
                <a:lnTo>
                  <a:pt x="181953" y="47652"/>
                </a:lnTo>
                <a:lnTo>
                  <a:pt x="180222" y="47652"/>
                </a:lnTo>
                <a:lnTo>
                  <a:pt x="180222" y="32638"/>
                </a:lnTo>
                <a:lnTo>
                  <a:pt x="183020" y="32638"/>
                </a:lnTo>
                <a:lnTo>
                  <a:pt x="183447" y="37738"/>
                </a:lnTo>
                <a:lnTo>
                  <a:pt x="183874" y="32638"/>
                </a:lnTo>
                <a:close/>
                <a:moveTo>
                  <a:pt x="194121" y="32638"/>
                </a:moveTo>
                <a:lnTo>
                  <a:pt x="194121" y="47652"/>
                </a:lnTo>
                <a:lnTo>
                  <a:pt x="192390" y="47652"/>
                </a:lnTo>
                <a:lnTo>
                  <a:pt x="192390" y="41248"/>
                </a:lnTo>
                <a:lnTo>
                  <a:pt x="191868" y="47652"/>
                </a:lnTo>
                <a:lnTo>
                  <a:pt x="189970" y="47652"/>
                </a:lnTo>
                <a:lnTo>
                  <a:pt x="189425" y="41248"/>
                </a:lnTo>
                <a:lnTo>
                  <a:pt x="189425" y="47652"/>
                </a:lnTo>
                <a:lnTo>
                  <a:pt x="187693" y="47652"/>
                </a:lnTo>
                <a:lnTo>
                  <a:pt x="187693" y="32638"/>
                </a:lnTo>
                <a:lnTo>
                  <a:pt x="190492" y="32638"/>
                </a:lnTo>
                <a:lnTo>
                  <a:pt x="190919" y="37738"/>
                </a:lnTo>
                <a:lnTo>
                  <a:pt x="191346" y="32638"/>
                </a:lnTo>
                <a:close/>
                <a:moveTo>
                  <a:pt x="201593" y="32638"/>
                </a:moveTo>
                <a:lnTo>
                  <a:pt x="201593" y="47652"/>
                </a:lnTo>
                <a:lnTo>
                  <a:pt x="199861" y="47652"/>
                </a:lnTo>
                <a:lnTo>
                  <a:pt x="199861" y="41248"/>
                </a:lnTo>
                <a:lnTo>
                  <a:pt x="199340" y="47652"/>
                </a:lnTo>
                <a:lnTo>
                  <a:pt x="197442" y="47652"/>
                </a:lnTo>
                <a:lnTo>
                  <a:pt x="196896" y="41248"/>
                </a:lnTo>
                <a:lnTo>
                  <a:pt x="196896" y="47652"/>
                </a:lnTo>
                <a:lnTo>
                  <a:pt x="195165" y="47652"/>
                </a:lnTo>
                <a:lnTo>
                  <a:pt x="195165" y="32638"/>
                </a:lnTo>
                <a:lnTo>
                  <a:pt x="197964" y="32638"/>
                </a:lnTo>
                <a:lnTo>
                  <a:pt x="198391" y="37738"/>
                </a:lnTo>
                <a:lnTo>
                  <a:pt x="198794" y="32638"/>
                </a:lnTo>
                <a:close/>
                <a:moveTo>
                  <a:pt x="209065" y="32638"/>
                </a:moveTo>
                <a:lnTo>
                  <a:pt x="209065" y="47652"/>
                </a:lnTo>
                <a:lnTo>
                  <a:pt x="207333" y="47652"/>
                </a:lnTo>
                <a:lnTo>
                  <a:pt x="207333" y="41248"/>
                </a:lnTo>
                <a:lnTo>
                  <a:pt x="206811" y="47652"/>
                </a:lnTo>
                <a:lnTo>
                  <a:pt x="204914" y="47652"/>
                </a:lnTo>
                <a:lnTo>
                  <a:pt x="204368" y="41248"/>
                </a:lnTo>
                <a:lnTo>
                  <a:pt x="204368" y="47652"/>
                </a:lnTo>
                <a:lnTo>
                  <a:pt x="202637" y="47652"/>
                </a:lnTo>
                <a:lnTo>
                  <a:pt x="202637" y="32638"/>
                </a:lnTo>
                <a:lnTo>
                  <a:pt x="205435" y="32638"/>
                </a:lnTo>
                <a:lnTo>
                  <a:pt x="205862" y="37738"/>
                </a:lnTo>
                <a:lnTo>
                  <a:pt x="206289" y="32638"/>
                </a:lnTo>
                <a:close/>
                <a:moveTo>
                  <a:pt x="216536" y="32614"/>
                </a:moveTo>
                <a:lnTo>
                  <a:pt x="216536" y="47652"/>
                </a:lnTo>
                <a:lnTo>
                  <a:pt x="214805" y="47652"/>
                </a:lnTo>
                <a:lnTo>
                  <a:pt x="214805" y="41248"/>
                </a:lnTo>
                <a:lnTo>
                  <a:pt x="214283" y="47652"/>
                </a:lnTo>
                <a:lnTo>
                  <a:pt x="212385" y="47652"/>
                </a:lnTo>
                <a:lnTo>
                  <a:pt x="211840" y="41248"/>
                </a:lnTo>
                <a:lnTo>
                  <a:pt x="211840" y="47652"/>
                </a:lnTo>
                <a:lnTo>
                  <a:pt x="210108" y="47652"/>
                </a:lnTo>
                <a:lnTo>
                  <a:pt x="210108" y="32614"/>
                </a:lnTo>
                <a:lnTo>
                  <a:pt x="212907" y="32614"/>
                </a:lnTo>
                <a:lnTo>
                  <a:pt x="213334" y="37738"/>
                </a:lnTo>
                <a:lnTo>
                  <a:pt x="213737" y="32614"/>
                </a:lnTo>
                <a:close/>
                <a:moveTo>
                  <a:pt x="224008" y="32614"/>
                </a:moveTo>
                <a:lnTo>
                  <a:pt x="224008" y="47652"/>
                </a:lnTo>
                <a:lnTo>
                  <a:pt x="222276" y="47652"/>
                </a:lnTo>
                <a:lnTo>
                  <a:pt x="222276" y="41248"/>
                </a:lnTo>
                <a:lnTo>
                  <a:pt x="221755" y="47652"/>
                </a:lnTo>
                <a:lnTo>
                  <a:pt x="219857" y="47652"/>
                </a:lnTo>
                <a:lnTo>
                  <a:pt x="219311" y="41248"/>
                </a:lnTo>
                <a:lnTo>
                  <a:pt x="219311" y="47652"/>
                </a:lnTo>
                <a:lnTo>
                  <a:pt x="217580" y="47652"/>
                </a:lnTo>
                <a:lnTo>
                  <a:pt x="217580" y="32614"/>
                </a:lnTo>
                <a:lnTo>
                  <a:pt x="220379" y="32614"/>
                </a:lnTo>
                <a:lnTo>
                  <a:pt x="220806" y="37738"/>
                </a:lnTo>
                <a:lnTo>
                  <a:pt x="221233" y="32614"/>
                </a:lnTo>
                <a:close/>
                <a:moveTo>
                  <a:pt x="231480" y="32614"/>
                </a:moveTo>
                <a:lnTo>
                  <a:pt x="231480" y="47652"/>
                </a:lnTo>
                <a:lnTo>
                  <a:pt x="229748" y="47652"/>
                </a:lnTo>
                <a:lnTo>
                  <a:pt x="229748" y="41224"/>
                </a:lnTo>
                <a:lnTo>
                  <a:pt x="229226" y="47652"/>
                </a:lnTo>
                <a:lnTo>
                  <a:pt x="227329" y="47652"/>
                </a:lnTo>
                <a:lnTo>
                  <a:pt x="226783" y="41224"/>
                </a:lnTo>
                <a:lnTo>
                  <a:pt x="226783" y="47652"/>
                </a:lnTo>
                <a:lnTo>
                  <a:pt x="225052" y="47652"/>
                </a:lnTo>
                <a:lnTo>
                  <a:pt x="225052" y="32614"/>
                </a:lnTo>
                <a:lnTo>
                  <a:pt x="227850" y="32614"/>
                </a:lnTo>
                <a:lnTo>
                  <a:pt x="228277" y="37738"/>
                </a:lnTo>
                <a:lnTo>
                  <a:pt x="228681" y="32614"/>
                </a:lnTo>
                <a:close/>
                <a:moveTo>
                  <a:pt x="119404" y="32662"/>
                </a:moveTo>
                <a:lnTo>
                  <a:pt x="119404" y="47676"/>
                </a:lnTo>
                <a:lnTo>
                  <a:pt x="117673" y="47676"/>
                </a:lnTo>
                <a:lnTo>
                  <a:pt x="117673" y="41272"/>
                </a:lnTo>
                <a:lnTo>
                  <a:pt x="117151" y="47676"/>
                </a:lnTo>
                <a:lnTo>
                  <a:pt x="115254" y="47676"/>
                </a:lnTo>
                <a:lnTo>
                  <a:pt x="114708" y="41272"/>
                </a:lnTo>
                <a:lnTo>
                  <a:pt x="114708" y="47676"/>
                </a:lnTo>
                <a:lnTo>
                  <a:pt x="112976" y="47676"/>
                </a:lnTo>
                <a:lnTo>
                  <a:pt x="112976" y="32662"/>
                </a:lnTo>
                <a:lnTo>
                  <a:pt x="115775" y="32662"/>
                </a:lnTo>
                <a:lnTo>
                  <a:pt x="116202" y="37761"/>
                </a:lnTo>
                <a:lnTo>
                  <a:pt x="116629" y="32662"/>
                </a:lnTo>
                <a:close/>
                <a:moveTo>
                  <a:pt x="126876" y="32662"/>
                </a:moveTo>
                <a:lnTo>
                  <a:pt x="126876" y="47676"/>
                </a:lnTo>
                <a:lnTo>
                  <a:pt x="125145" y="47676"/>
                </a:lnTo>
                <a:lnTo>
                  <a:pt x="125145" y="41272"/>
                </a:lnTo>
                <a:lnTo>
                  <a:pt x="124623" y="47676"/>
                </a:lnTo>
                <a:lnTo>
                  <a:pt x="122725" y="47676"/>
                </a:lnTo>
                <a:lnTo>
                  <a:pt x="122180" y="41272"/>
                </a:lnTo>
                <a:lnTo>
                  <a:pt x="122180" y="47676"/>
                </a:lnTo>
                <a:lnTo>
                  <a:pt x="120448" y="47676"/>
                </a:lnTo>
                <a:lnTo>
                  <a:pt x="120448" y="32662"/>
                </a:lnTo>
                <a:lnTo>
                  <a:pt x="123247" y="32662"/>
                </a:lnTo>
                <a:lnTo>
                  <a:pt x="123674" y="37761"/>
                </a:lnTo>
                <a:lnTo>
                  <a:pt x="124101" y="32662"/>
                </a:lnTo>
                <a:close/>
                <a:moveTo>
                  <a:pt x="134348" y="32662"/>
                </a:moveTo>
                <a:lnTo>
                  <a:pt x="134348" y="47676"/>
                </a:lnTo>
                <a:lnTo>
                  <a:pt x="132616" y="47676"/>
                </a:lnTo>
                <a:lnTo>
                  <a:pt x="132616" y="41272"/>
                </a:lnTo>
                <a:lnTo>
                  <a:pt x="132094" y="47676"/>
                </a:lnTo>
                <a:lnTo>
                  <a:pt x="130197" y="47676"/>
                </a:lnTo>
                <a:lnTo>
                  <a:pt x="129651" y="41272"/>
                </a:lnTo>
                <a:lnTo>
                  <a:pt x="129651" y="47676"/>
                </a:lnTo>
                <a:lnTo>
                  <a:pt x="127920" y="47676"/>
                </a:lnTo>
                <a:lnTo>
                  <a:pt x="127920" y="32662"/>
                </a:lnTo>
                <a:lnTo>
                  <a:pt x="130719" y="32662"/>
                </a:lnTo>
                <a:lnTo>
                  <a:pt x="131146" y="37761"/>
                </a:lnTo>
                <a:lnTo>
                  <a:pt x="131573" y="32662"/>
                </a:lnTo>
                <a:close/>
                <a:moveTo>
                  <a:pt x="141819" y="32662"/>
                </a:moveTo>
                <a:lnTo>
                  <a:pt x="141819" y="47676"/>
                </a:lnTo>
                <a:lnTo>
                  <a:pt x="140088" y="47676"/>
                </a:lnTo>
                <a:lnTo>
                  <a:pt x="140088" y="41272"/>
                </a:lnTo>
                <a:lnTo>
                  <a:pt x="139566" y="47676"/>
                </a:lnTo>
                <a:lnTo>
                  <a:pt x="137669" y="47676"/>
                </a:lnTo>
                <a:lnTo>
                  <a:pt x="137123" y="41272"/>
                </a:lnTo>
                <a:lnTo>
                  <a:pt x="137123" y="47676"/>
                </a:lnTo>
                <a:lnTo>
                  <a:pt x="135391" y="47676"/>
                </a:lnTo>
                <a:lnTo>
                  <a:pt x="135391" y="32662"/>
                </a:lnTo>
                <a:lnTo>
                  <a:pt x="138190" y="32662"/>
                </a:lnTo>
                <a:lnTo>
                  <a:pt x="138617" y="37761"/>
                </a:lnTo>
                <a:lnTo>
                  <a:pt x="139044" y="32662"/>
                </a:lnTo>
                <a:close/>
                <a:moveTo>
                  <a:pt x="149291" y="32662"/>
                </a:moveTo>
                <a:lnTo>
                  <a:pt x="149291" y="47676"/>
                </a:lnTo>
                <a:lnTo>
                  <a:pt x="147560" y="47676"/>
                </a:lnTo>
                <a:lnTo>
                  <a:pt x="147560" y="41272"/>
                </a:lnTo>
                <a:lnTo>
                  <a:pt x="147038" y="47676"/>
                </a:lnTo>
                <a:lnTo>
                  <a:pt x="145140" y="47676"/>
                </a:lnTo>
                <a:lnTo>
                  <a:pt x="144595" y="41272"/>
                </a:lnTo>
                <a:lnTo>
                  <a:pt x="144595" y="47676"/>
                </a:lnTo>
                <a:lnTo>
                  <a:pt x="142863" y="47676"/>
                </a:lnTo>
                <a:lnTo>
                  <a:pt x="142863" y="32662"/>
                </a:lnTo>
                <a:lnTo>
                  <a:pt x="145662" y="32662"/>
                </a:lnTo>
                <a:lnTo>
                  <a:pt x="146089" y="37761"/>
                </a:lnTo>
                <a:lnTo>
                  <a:pt x="146516" y="32662"/>
                </a:lnTo>
                <a:close/>
                <a:moveTo>
                  <a:pt x="156763" y="32638"/>
                </a:moveTo>
                <a:lnTo>
                  <a:pt x="156763" y="47676"/>
                </a:lnTo>
                <a:lnTo>
                  <a:pt x="155031" y="47676"/>
                </a:lnTo>
                <a:lnTo>
                  <a:pt x="155031" y="41272"/>
                </a:lnTo>
                <a:lnTo>
                  <a:pt x="154509" y="47676"/>
                </a:lnTo>
                <a:lnTo>
                  <a:pt x="152612" y="47676"/>
                </a:lnTo>
                <a:lnTo>
                  <a:pt x="152066" y="41272"/>
                </a:lnTo>
                <a:lnTo>
                  <a:pt x="152066" y="47676"/>
                </a:lnTo>
                <a:lnTo>
                  <a:pt x="150335" y="47676"/>
                </a:lnTo>
                <a:lnTo>
                  <a:pt x="150335" y="32638"/>
                </a:lnTo>
                <a:lnTo>
                  <a:pt x="153134" y="32638"/>
                </a:lnTo>
                <a:lnTo>
                  <a:pt x="153561" y="37761"/>
                </a:lnTo>
                <a:lnTo>
                  <a:pt x="153988" y="32638"/>
                </a:lnTo>
                <a:close/>
                <a:moveTo>
                  <a:pt x="164235" y="32638"/>
                </a:moveTo>
                <a:lnTo>
                  <a:pt x="164235" y="47676"/>
                </a:lnTo>
                <a:lnTo>
                  <a:pt x="162503" y="47676"/>
                </a:lnTo>
                <a:lnTo>
                  <a:pt x="162503" y="41272"/>
                </a:lnTo>
                <a:lnTo>
                  <a:pt x="161981" y="47676"/>
                </a:lnTo>
                <a:lnTo>
                  <a:pt x="160084" y="47676"/>
                </a:lnTo>
                <a:lnTo>
                  <a:pt x="159538" y="41272"/>
                </a:lnTo>
                <a:lnTo>
                  <a:pt x="159538" y="47676"/>
                </a:lnTo>
                <a:lnTo>
                  <a:pt x="157806" y="47676"/>
                </a:lnTo>
                <a:lnTo>
                  <a:pt x="157806" y="32638"/>
                </a:lnTo>
                <a:lnTo>
                  <a:pt x="160605" y="32638"/>
                </a:lnTo>
                <a:lnTo>
                  <a:pt x="161032" y="37761"/>
                </a:lnTo>
                <a:lnTo>
                  <a:pt x="161436" y="32638"/>
                </a:lnTo>
                <a:close/>
                <a:moveTo>
                  <a:pt x="171706" y="32638"/>
                </a:moveTo>
                <a:lnTo>
                  <a:pt x="171706" y="47676"/>
                </a:lnTo>
                <a:lnTo>
                  <a:pt x="169975" y="47676"/>
                </a:lnTo>
                <a:lnTo>
                  <a:pt x="169975" y="41248"/>
                </a:lnTo>
                <a:lnTo>
                  <a:pt x="169453" y="47676"/>
                </a:lnTo>
                <a:lnTo>
                  <a:pt x="167555" y="47676"/>
                </a:lnTo>
                <a:lnTo>
                  <a:pt x="167010" y="41248"/>
                </a:lnTo>
                <a:lnTo>
                  <a:pt x="167010" y="47676"/>
                </a:lnTo>
                <a:lnTo>
                  <a:pt x="165278" y="47676"/>
                </a:lnTo>
                <a:lnTo>
                  <a:pt x="165278" y="32638"/>
                </a:lnTo>
                <a:lnTo>
                  <a:pt x="168077" y="32638"/>
                </a:lnTo>
                <a:lnTo>
                  <a:pt x="168504" y="37761"/>
                </a:lnTo>
                <a:lnTo>
                  <a:pt x="168931" y="32638"/>
                </a:lnTo>
                <a:close/>
                <a:moveTo>
                  <a:pt x="59631" y="32685"/>
                </a:moveTo>
                <a:lnTo>
                  <a:pt x="59631" y="47700"/>
                </a:lnTo>
                <a:lnTo>
                  <a:pt x="57900" y="47700"/>
                </a:lnTo>
                <a:lnTo>
                  <a:pt x="57900" y="41296"/>
                </a:lnTo>
                <a:lnTo>
                  <a:pt x="57378" y="47700"/>
                </a:lnTo>
                <a:lnTo>
                  <a:pt x="55480" y="47700"/>
                </a:lnTo>
                <a:lnTo>
                  <a:pt x="54935" y="41296"/>
                </a:lnTo>
                <a:lnTo>
                  <a:pt x="54935" y="47700"/>
                </a:lnTo>
                <a:lnTo>
                  <a:pt x="53203" y="47700"/>
                </a:lnTo>
                <a:lnTo>
                  <a:pt x="53203" y="32685"/>
                </a:lnTo>
                <a:lnTo>
                  <a:pt x="56002" y="32685"/>
                </a:lnTo>
                <a:lnTo>
                  <a:pt x="56429" y="37785"/>
                </a:lnTo>
                <a:lnTo>
                  <a:pt x="56856" y="32685"/>
                </a:lnTo>
                <a:close/>
                <a:moveTo>
                  <a:pt x="67103" y="32685"/>
                </a:moveTo>
                <a:lnTo>
                  <a:pt x="67103" y="47700"/>
                </a:lnTo>
                <a:lnTo>
                  <a:pt x="65371" y="47700"/>
                </a:lnTo>
                <a:lnTo>
                  <a:pt x="65371" y="41296"/>
                </a:lnTo>
                <a:lnTo>
                  <a:pt x="64849" y="47700"/>
                </a:lnTo>
                <a:lnTo>
                  <a:pt x="62952" y="47700"/>
                </a:lnTo>
                <a:lnTo>
                  <a:pt x="62406" y="41296"/>
                </a:lnTo>
                <a:lnTo>
                  <a:pt x="62406" y="47700"/>
                </a:lnTo>
                <a:lnTo>
                  <a:pt x="60675" y="47700"/>
                </a:lnTo>
                <a:lnTo>
                  <a:pt x="60675" y="32685"/>
                </a:lnTo>
                <a:lnTo>
                  <a:pt x="63474" y="32685"/>
                </a:lnTo>
                <a:lnTo>
                  <a:pt x="63901" y="37785"/>
                </a:lnTo>
                <a:lnTo>
                  <a:pt x="64328" y="32685"/>
                </a:lnTo>
                <a:close/>
                <a:moveTo>
                  <a:pt x="74574" y="32685"/>
                </a:moveTo>
                <a:lnTo>
                  <a:pt x="74574" y="47700"/>
                </a:lnTo>
                <a:lnTo>
                  <a:pt x="72843" y="47700"/>
                </a:lnTo>
                <a:lnTo>
                  <a:pt x="72843" y="41296"/>
                </a:lnTo>
                <a:lnTo>
                  <a:pt x="72321" y="47700"/>
                </a:lnTo>
                <a:lnTo>
                  <a:pt x="70423" y="47700"/>
                </a:lnTo>
                <a:lnTo>
                  <a:pt x="69878" y="41296"/>
                </a:lnTo>
                <a:lnTo>
                  <a:pt x="69878" y="47700"/>
                </a:lnTo>
                <a:lnTo>
                  <a:pt x="68146" y="47700"/>
                </a:lnTo>
                <a:lnTo>
                  <a:pt x="68146" y="32685"/>
                </a:lnTo>
                <a:lnTo>
                  <a:pt x="70945" y="32685"/>
                </a:lnTo>
                <a:lnTo>
                  <a:pt x="71372" y="37785"/>
                </a:lnTo>
                <a:lnTo>
                  <a:pt x="71776" y="32685"/>
                </a:lnTo>
                <a:close/>
                <a:moveTo>
                  <a:pt x="82046" y="32685"/>
                </a:moveTo>
                <a:lnTo>
                  <a:pt x="82046" y="47700"/>
                </a:lnTo>
                <a:lnTo>
                  <a:pt x="80315" y="47700"/>
                </a:lnTo>
                <a:lnTo>
                  <a:pt x="80315" y="41296"/>
                </a:lnTo>
                <a:lnTo>
                  <a:pt x="79793" y="47700"/>
                </a:lnTo>
                <a:lnTo>
                  <a:pt x="77895" y="47700"/>
                </a:lnTo>
                <a:lnTo>
                  <a:pt x="77350" y="41296"/>
                </a:lnTo>
                <a:lnTo>
                  <a:pt x="77350" y="47700"/>
                </a:lnTo>
                <a:lnTo>
                  <a:pt x="75618" y="47700"/>
                </a:lnTo>
                <a:lnTo>
                  <a:pt x="75618" y="32685"/>
                </a:lnTo>
                <a:lnTo>
                  <a:pt x="78417" y="32685"/>
                </a:lnTo>
                <a:lnTo>
                  <a:pt x="78844" y="37785"/>
                </a:lnTo>
                <a:lnTo>
                  <a:pt x="79271" y="32685"/>
                </a:lnTo>
                <a:close/>
                <a:moveTo>
                  <a:pt x="89541" y="32685"/>
                </a:moveTo>
                <a:lnTo>
                  <a:pt x="89541" y="47700"/>
                </a:lnTo>
                <a:lnTo>
                  <a:pt x="87786" y="47700"/>
                </a:lnTo>
                <a:lnTo>
                  <a:pt x="87786" y="41296"/>
                </a:lnTo>
                <a:lnTo>
                  <a:pt x="87264" y="47700"/>
                </a:lnTo>
                <a:lnTo>
                  <a:pt x="85367" y="47700"/>
                </a:lnTo>
                <a:lnTo>
                  <a:pt x="84821" y="41296"/>
                </a:lnTo>
                <a:lnTo>
                  <a:pt x="84821" y="47700"/>
                </a:lnTo>
                <a:lnTo>
                  <a:pt x="83090" y="47700"/>
                </a:lnTo>
                <a:lnTo>
                  <a:pt x="83090" y="32685"/>
                </a:lnTo>
                <a:lnTo>
                  <a:pt x="85889" y="32685"/>
                </a:lnTo>
                <a:lnTo>
                  <a:pt x="86316" y="37785"/>
                </a:lnTo>
                <a:lnTo>
                  <a:pt x="86743" y="32685"/>
                </a:lnTo>
                <a:close/>
                <a:moveTo>
                  <a:pt x="96989" y="32662"/>
                </a:moveTo>
                <a:lnTo>
                  <a:pt x="96989" y="47700"/>
                </a:lnTo>
                <a:lnTo>
                  <a:pt x="95258" y="47700"/>
                </a:lnTo>
                <a:lnTo>
                  <a:pt x="95258" y="41296"/>
                </a:lnTo>
                <a:lnTo>
                  <a:pt x="94736" y="47700"/>
                </a:lnTo>
                <a:lnTo>
                  <a:pt x="92839" y="47700"/>
                </a:lnTo>
                <a:lnTo>
                  <a:pt x="92293" y="41296"/>
                </a:lnTo>
                <a:lnTo>
                  <a:pt x="92293" y="47700"/>
                </a:lnTo>
                <a:lnTo>
                  <a:pt x="90561" y="47700"/>
                </a:lnTo>
                <a:lnTo>
                  <a:pt x="90561" y="32662"/>
                </a:lnTo>
                <a:lnTo>
                  <a:pt x="93360" y="32662"/>
                </a:lnTo>
                <a:lnTo>
                  <a:pt x="93787" y="37785"/>
                </a:lnTo>
                <a:lnTo>
                  <a:pt x="94214" y="32662"/>
                </a:lnTo>
                <a:close/>
                <a:moveTo>
                  <a:pt x="104461" y="32662"/>
                </a:moveTo>
                <a:lnTo>
                  <a:pt x="104461" y="47700"/>
                </a:lnTo>
                <a:lnTo>
                  <a:pt x="102730" y="47700"/>
                </a:lnTo>
                <a:lnTo>
                  <a:pt x="102730" y="41296"/>
                </a:lnTo>
                <a:lnTo>
                  <a:pt x="102208" y="47700"/>
                </a:lnTo>
                <a:lnTo>
                  <a:pt x="100310" y="47700"/>
                </a:lnTo>
                <a:lnTo>
                  <a:pt x="99765" y="41296"/>
                </a:lnTo>
                <a:lnTo>
                  <a:pt x="99765" y="47700"/>
                </a:lnTo>
                <a:lnTo>
                  <a:pt x="98033" y="47700"/>
                </a:lnTo>
                <a:lnTo>
                  <a:pt x="98033" y="32662"/>
                </a:lnTo>
                <a:lnTo>
                  <a:pt x="100832" y="32662"/>
                </a:lnTo>
                <a:lnTo>
                  <a:pt x="101259" y="37785"/>
                </a:lnTo>
                <a:lnTo>
                  <a:pt x="101686" y="32662"/>
                </a:lnTo>
                <a:close/>
                <a:moveTo>
                  <a:pt x="111957" y="32662"/>
                </a:moveTo>
                <a:lnTo>
                  <a:pt x="111957" y="47700"/>
                </a:lnTo>
                <a:lnTo>
                  <a:pt x="110201" y="47700"/>
                </a:lnTo>
                <a:lnTo>
                  <a:pt x="110201" y="41272"/>
                </a:lnTo>
                <a:lnTo>
                  <a:pt x="109679" y="47700"/>
                </a:lnTo>
                <a:lnTo>
                  <a:pt x="107782" y="47700"/>
                </a:lnTo>
                <a:lnTo>
                  <a:pt x="107236" y="41272"/>
                </a:lnTo>
                <a:lnTo>
                  <a:pt x="107236" y="47700"/>
                </a:lnTo>
                <a:lnTo>
                  <a:pt x="105505" y="47700"/>
                </a:lnTo>
                <a:lnTo>
                  <a:pt x="105505" y="32662"/>
                </a:lnTo>
                <a:lnTo>
                  <a:pt x="108304" y="32662"/>
                </a:lnTo>
                <a:lnTo>
                  <a:pt x="108731" y="37785"/>
                </a:lnTo>
                <a:lnTo>
                  <a:pt x="109158" y="32662"/>
                </a:lnTo>
                <a:close/>
                <a:moveTo>
                  <a:pt x="14801" y="32709"/>
                </a:moveTo>
                <a:lnTo>
                  <a:pt x="14801" y="47724"/>
                </a:lnTo>
                <a:lnTo>
                  <a:pt x="13069" y="47724"/>
                </a:lnTo>
                <a:lnTo>
                  <a:pt x="13069" y="41319"/>
                </a:lnTo>
                <a:lnTo>
                  <a:pt x="12548" y="47724"/>
                </a:lnTo>
                <a:lnTo>
                  <a:pt x="10650" y="47724"/>
                </a:lnTo>
                <a:lnTo>
                  <a:pt x="10105" y="41319"/>
                </a:lnTo>
                <a:lnTo>
                  <a:pt x="10105" y="47724"/>
                </a:lnTo>
                <a:lnTo>
                  <a:pt x="8373" y="47724"/>
                </a:lnTo>
                <a:lnTo>
                  <a:pt x="8373" y="32709"/>
                </a:lnTo>
                <a:lnTo>
                  <a:pt x="11172" y="32709"/>
                </a:lnTo>
                <a:lnTo>
                  <a:pt x="11599" y="37809"/>
                </a:lnTo>
                <a:lnTo>
                  <a:pt x="12026" y="32709"/>
                </a:lnTo>
                <a:close/>
                <a:moveTo>
                  <a:pt x="22296" y="32709"/>
                </a:moveTo>
                <a:lnTo>
                  <a:pt x="22296" y="47724"/>
                </a:lnTo>
                <a:lnTo>
                  <a:pt x="20541" y="47724"/>
                </a:lnTo>
                <a:lnTo>
                  <a:pt x="20541" y="41319"/>
                </a:lnTo>
                <a:lnTo>
                  <a:pt x="20019" y="47724"/>
                </a:lnTo>
                <a:lnTo>
                  <a:pt x="18122" y="47724"/>
                </a:lnTo>
                <a:lnTo>
                  <a:pt x="17600" y="41319"/>
                </a:lnTo>
                <a:lnTo>
                  <a:pt x="17600" y="47724"/>
                </a:lnTo>
                <a:lnTo>
                  <a:pt x="15868" y="47724"/>
                </a:lnTo>
                <a:lnTo>
                  <a:pt x="15868" y="32709"/>
                </a:lnTo>
                <a:lnTo>
                  <a:pt x="18644" y="32709"/>
                </a:lnTo>
                <a:lnTo>
                  <a:pt x="19071" y="37809"/>
                </a:lnTo>
                <a:lnTo>
                  <a:pt x="19498" y="32709"/>
                </a:lnTo>
                <a:close/>
                <a:moveTo>
                  <a:pt x="29768" y="32709"/>
                </a:moveTo>
                <a:lnTo>
                  <a:pt x="29768" y="47724"/>
                </a:lnTo>
                <a:lnTo>
                  <a:pt x="28013" y="47724"/>
                </a:lnTo>
                <a:lnTo>
                  <a:pt x="28013" y="41319"/>
                </a:lnTo>
                <a:lnTo>
                  <a:pt x="27491" y="47724"/>
                </a:lnTo>
                <a:lnTo>
                  <a:pt x="25593" y="47724"/>
                </a:lnTo>
                <a:lnTo>
                  <a:pt x="25072" y="41319"/>
                </a:lnTo>
                <a:lnTo>
                  <a:pt x="25072" y="47724"/>
                </a:lnTo>
                <a:lnTo>
                  <a:pt x="23340" y="47724"/>
                </a:lnTo>
                <a:lnTo>
                  <a:pt x="23340" y="32709"/>
                </a:lnTo>
                <a:lnTo>
                  <a:pt x="26115" y="32709"/>
                </a:lnTo>
                <a:lnTo>
                  <a:pt x="26542" y="37809"/>
                </a:lnTo>
                <a:lnTo>
                  <a:pt x="26969" y="32709"/>
                </a:lnTo>
                <a:close/>
                <a:moveTo>
                  <a:pt x="37216" y="32685"/>
                </a:moveTo>
                <a:lnTo>
                  <a:pt x="37216" y="47724"/>
                </a:lnTo>
                <a:lnTo>
                  <a:pt x="35485" y="47724"/>
                </a:lnTo>
                <a:lnTo>
                  <a:pt x="35485" y="41319"/>
                </a:lnTo>
                <a:lnTo>
                  <a:pt x="34963" y="47724"/>
                </a:lnTo>
                <a:lnTo>
                  <a:pt x="33065" y="47724"/>
                </a:lnTo>
                <a:lnTo>
                  <a:pt x="32543" y="41319"/>
                </a:lnTo>
                <a:lnTo>
                  <a:pt x="32543" y="47724"/>
                </a:lnTo>
                <a:lnTo>
                  <a:pt x="30812" y="47724"/>
                </a:lnTo>
                <a:lnTo>
                  <a:pt x="30812" y="32685"/>
                </a:lnTo>
                <a:lnTo>
                  <a:pt x="33587" y="32685"/>
                </a:lnTo>
                <a:lnTo>
                  <a:pt x="34014" y="37809"/>
                </a:lnTo>
                <a:lnTo>
                  <a:pt x="34417" y="32685"/>
                </a:lnTo>
                <a:close/>
                <a:moveTo>
                  <a:pt x="44711" y="32685"/>
                </a:moveTo>
                <a:lnTo>
                  <a:pt x="44711" y="47724"/>
                </a:lnTo>
                <a:lnTo>
                  <a:pt x="42956" y="47724"/>
                </a:lnTo>
                <a:lnTo>
                  <a:pt x="42956" y="41319"/>
                </a:lnTo>
                <a:lnTo>
                  <a:pt x="42434" y="47724"/>
                </a:lnTo>
                <a:lnTo>
                  <a:pt x="40537" y="47724"/>
                </a:lnTo>
                <a:lnTo>
                  <a:pt x="39991" y="41319"/>
                </a:lnTo>
                <a:lnTo>
                  <a:pt x="39991" y="47724"/>
                </a:lnTo>
                <a:lnTo>
                  <a:pt x="38260" y="47724"/>
                </a:lnTo>
                <a:lnTo>
                  <a:pt x="38260" y="32685"/>
                </a:lnTo>
                <a:lnTo>
                  <a:pt x="41059" y="32685"/>
                </a:lnTo>
                <a:lnTo>
                  <a:pt x="41486" y="37809"/>
                </a:lnTo>
                <a:lnTo>
                  <a:pt x="41913" y="32685"/>
                </a:lnTo>
                <a:close/>
                <a:moveTo>
                  <a:pt x="52159" y="32685"/>
                </a:moveTo>
                <a:lnTo>
                  <a:pt x="52159" y="47724"/>
                </a:lnTo>
                <a:lnTo>
                  <a:pt x="50428" y="47724"/>
                </a:lnTo>
                <a:lnTo>
                  <a:pt x="50428" y="41296"/>
                </a:lnTo>
                <a:lnTo>
                  <a:pt x="49906" y="47724"/>
                </a:lnTo>
                <a:lnTo>
                  <a:pt x="48008" y="47724"/>
                </a:lnTo>
                <a:lnTo>
                  <a:pt x="47463" y="41296"/>
                </a:lnTo>
                <a:lnTo>
                  <a:pt x="47463" y="47724"/>
                </a:lnTo>
                <a:lnTo>
                  <a:pt x="45731" y="47724"/>
                </a:lnTo>
                <a:lnTo>
                  <a:pt x="45731" y="32685"/>
                </a:lnTo>
                <a:lnTo>
                  <a:pt x="48530" y="32685"/>
                </a:lnTo>
                <a:lnTo>
                  <a:pt x="48957" y="37809"/>
                </a:lnTo>
                <a:lnTo>
                  <a:pt x="49384" y="32685"/>
                </a:lnTo>
                <a:close/>
                <a:moveTo>
                  <a:pt x="7329" y="32709"/>
                </a:moveTo>
                <a:lnTo>
                  <a:pt x="7329" y="47747"/>
                </a:lnTo>
                <a:lnTo>
                  <a:pt x="5598" y="47747"/>
                </a:lnTo>
                <a:lnTo>
                  <a:pt x="5598" y="41319"/>
                </a:lnTo>
                <a:lnTo>
                  <a:pt x="5076" y="47747"/>
                </a:lnTo>
                <a:lnTo>
                  <a:pt x="3178" y="47747"/>
                </a:lnTo>
                <a:lnTo>
                  <a:pt x="2657" y="41319"/>
                </a:lnTo>
                <a:lnTo>
                  <a:pt x="2657" y="47747"/>
                </a:lnTo>
                <a:lnTo>
                  <a:pt x="925" y="47747"/>
                </a:lnTo>
                <a:lnTo>
                  <a:pt x="925" y="32709"/>
                </a:lnTo>
                <a:lnTo>
                  <a:pt x="3700" y="32709"/>
                </a:lnTo>
                <a:lnTo>
                  <a:pt x="4127" y="37833"/>
                </a:lnTo>
                <a:lnTo>
                  <a:pt x="4554" y="32709"/>
                </a:lnTo>
                <a:close/>
                <a:moveTo>
                  <a:pt x="261366" y="48459"/>
                </a:moveTo>
                <a:lnTo>
                  <a:pt x="261366" y="63473"/>
                </a:lnTo>
                <a:lnTo>
                  <a:pt x="259635" y="63473"/>
                </a:lnTo>
                <a:lnTo>
                  <a:pt x="259635" y="57069"/>
                </a:lnTo>
                <a:lnTo>
                  <a:pt x="259113" y="63473"/>
                </a:lnTo>
                <a:lnTo>
                  <a:pt x="257215" y="63473"/>
                </a:lnTo>
                <a:lnTo>
                  <a:pt x="256670" y="57069"/>
                </a:lnTo>
                <a:lnTo>
                  <a:pt x="256670" y="63473"/>
                </a:lnTo>
                <a:lnTo>
                  <a:pt x="254938" y="63473"/>
                </a:lnTo>
                <a:lnTo>
                  <a:pt x="254938" y="48459"/>
                </a:lnTo>
                <a:lnTo>
                  <a:pt x="257737" y="48459"/>
                </a:lnTo>
                <a:lnTo>
                  <a:pt x="258164" y="53559"/>
                </a:lnTo>
                <a:lnTo>
                  <a:pt x="258567" y="48459"/>
                </a:lnTo>
                <a:close/>
                <a:moveTo>
                  <a:pt x="268838" y="48459"/>
                </a:moveTo>
                <a:lnTo>
                  <a:pt x="268838" y="63473"/>
                </a:lnTo>
                <a:lnTo>
                  <a:pt x="267106" y="63473"/>
                </a:lnTo>
                <a:lnTo>
                  <a:pt x="267106" y="57069"/>
                </a:lnTo>
                <a:lnTo>
                  <a:pt x="266585" y="63473"/>
                </a:lnTo>
                <a:lnTo>
                  <a:pt x="264687" y="63473"/>
                </a:lnTo>
                <a:lnTo>
                  <a:pt x="264141" y="57069"/>
                </a:lnTo>
                <a:lnTo>
                  <a:pt x="264141" y="63473"/>
                </a:lnTo>
                <a:lnTo>
                  <a:pt x="262410" y="63473"/>
                </a:lnTo>
                <a:lnTo>
                  <a:pt x="262410" y="48459"/>
                </a:lnTo>
                <a:lnTo>
                  <a:pt x="265209" y="48459"/>
                </a:lnTo>
                <a:lnTo>
                  <a:pt x="265636" y="53559"/>
                </a:lnTo>
                <a:lnTo>
                  <a:pt x="266063" y="48459"/>
                </a:lnTo>
                <a:close/>
                <a:moveTo>
                  <a:pt x="276310" y="48459"/>
                </a:moveTo>
                <a:lnTo>
                  <a:pt x="276310" y="63473"/>
                </a:lnTo>
                <a:lnTo>
                  <a:pt x="274578" y="63473"/>
                </a:lnTo>
                <a:lnTo>
                  <a:pt x="274578" y="57069"/>
                </a:lnTo>
                <a:lnTo>
                  <a:pt x="274056" y="63473"/>
                </a:lnTo>
                <a:lnTo>
                  <a:pt x="272159" y="63473"/>
                </a:lnTo>
                <a:lnTo>
                  <a:pt x="271613" y="57069"/>
                </a:lnTo>
                <a:lnTo>
                  <a:pt x="271613" y="63473"/>
                </a:lnTo>
                <a:lnTo>
                  <a:pt x="269882" y="63473"/>
                </a:lnTo>
                <a:lnTo>
                  <a:pt x="269882" y="48459"/>
                </a:lnTo>
                <a:lnTo>
                  <a:pt x="272681" y="48459"/>
                </a:lnTo>
                <a:lnTo>
                  <a:pt x="273107" y="53559"/>
                </a:lnTo>
                <a:lnTo>
                  <a:pt x="273534" y="48459"/>
                </a:lnTo>
                <a:close/>
                <a:moveTo>
                  <a:pt x="283781" y="48459"/>
                </a:moveTo>
                <a:lnTo>
                  <a:pt x="283781" y="63473"/>
                </a:lnTo>
                <a:lnTo>
                  <a:pt x="282050" y="63473"/>
                </a:lnTo>
                <a:lnTo>
                  <a:pt x="282050" y="57069"/>
                </a:lnTo>
                <a:lnTo>
                  <a:pt x="281528" y="63473"/>
                </a:lnTo>
                <a:lnTo>
                  <a:pt x="279630" y="63473"/>
                </a:lnTo>
                <a:lnTo>
                  <a:pt x="279085" y="57069"/>
                </a:lnTo>
                <a:lnTo>
                  <a:pt x="279085" y="63473"/>
                </a:lnTo>
                <a:lnTo>
                  <a:pt x="277353" y="63473"/>
                </a:lnTo>
                <a:lnTo>
                  <a:pt x="277353" y="48459"/>
                </a:lnTo>
                <a:lnTo>
                  <a:pt x="280152" y="48459"/>
                </a:lnTo>
                <a:lnTo>
                  <a:pt x="280579" y="53559"/>
                </a:lnTo>
                <a:lnTo>
                  <a:pt x="281006" y="48459"/>
                </a:lnTo>
                <a:close/>
                <a:moveTo>
                  <a:pt x="201593" y="48483"/>
                </a:moveTo>
                <a:lnTo>
                  <a:pt x="201593" y="63497"/>
                </a:lnTo>
                <a:lnTo>
                  <a:pt x="199861" y="63497"/>
                </a:lnTo>
                <a:lnTo>
                  <a:pt x="199861" y="57093"/>
                </a:lnTo>
                <a:lnTo>
                  <a:pt x="199340" y="63497"/>
                </a:lnTo>
                <a:lnTo>
                  <a:pt x="197442" y="63497"/>
                </a:lnTo>
                <a:lnTo>
                  <a:pt x="196896" y="57093"/>
                </a:lnTo>
                <a:lnTo>
                  <a:pt x="196896" y="63497"/>
                </a:lnTo>
                <a:lnTo>
                  <a:pt x="195165" y="63497"/>
                </a:lnTo>
                <a:lnTo>
                  <a:pt x="195165" y="48483"/>
                </a:lnTo>
                <a:lnTo>
                  <a:pt x="197964" y="48483"/>
                </a:lnTo>
                <a:lnTo>
                  <a:pt x="198391" y="53582"/>
                </a:lnTo>
                <a:lnTo>
                  <a:pt x="198794" y="48483"/>
                </a:lnTo>
                <a:close/>
                <a:moveTo>
                  <a:pt x="209065" y="48483"/>
                </a:moveTo>
                <a:lnTo>
                  <a:pt x="209065" y="63497"/>
                </a:lnTo>
                <a:lnTo>
                  <a:pt x="207333" y="63497"/>
                </a:lnTo>
                <a:lnTo>
                  <a:pt x="207333" y="57093"/>
                </a:lnTo>
                <a:lnTo>
                  <a:pt x="206811" y="63497"/>
                </a:lnTo>
                <a:lnTo>
                  <a:pt x="204914" y="63497"/>
                </a:lnTo>
                <a:lnTo>
                  <a:pt x="204368" y="57093"/>
                </a:lnTo>
                <a:lnTo>
                  <a:pt x="204368" y="63497"/>
                </a:lnTo>
                <a:lnTo>
                  <a:pt x="202637" y="63497"/>
                </a:lnTo>
                <a:lnTo>
                  <a:pt x="202637" y="48483"/>
                </a:lnTo>
                <a:lnTo>
                  <a:pt x="205435" y="48483"/>
                </a:lnTo>
                <a:lnTo>
                  <a:pt x="205862" y="53582"/>
                </a:lnTo>
                <a:lnTo>
                  <a:pt x="206289" y="48483"/>
                </a:lnTo>
                <a:close/>
                <a:moveTo>
                  <a:pt x="216536" y="48483"/>
                </a:moveTo>
                <a:lnTo>
                  <a:pt x="216536" y="63497"/>
                </a:lnTo>
                <a:lnTo>
                  <a:pt x="214805" y="63497"/>
                </a:lnTo>
                <a:lnTo>
                  <a:pt x="214805" y="57093"/>
                </a:lnTo>
                <a:lnTo>
                  <a:pt x="214283" y="63497"/>
                </a:lnTo>
                <a:lnTo>
                  <a:pt x="212385" y="63497"/>
                </a:lnTo>
                <a:lnTo>
                  <a:pt x="211840" y="57093"/>
                </a:lnTo>
                <a:lnTo>
                  <a:pt x="211840" y="63497"/>
                </a:lnTo>
                <a:lnTo>
                  <a:pt x="210108" y="63497"/>
                </a:lnTo>
                <a:lnTo>
                  <a:pt x="210108" y="48483"/>
                </a:lnTo>
                <a:lnTo>
                  <a:pt x="212907" y="48483"/>
                </a:lnTo>
                <a:lnTo>
                  <a:pt x="213334" y="53582"/>
                </a:lnTo>
                <a:lnTo>
                  <a:pt x="213737" y="48483"/>
                </a:lnTo>
                <a:close/>
                <a:moveTo>
                  <a:pt x="224008" y="48483"/>
                </a:moveTo>
                <a:lnTo>
                  <a:pt x="224008" y="63497"/>
                </a:lnTo>
                <a:lnTo>
                  <a:pt x="222276" y="63497"/>
                </a:lnTo>
                <a:lnTo>
                  <a:pt x="222276" y="57093"/>
                </a:lnTo>
                <a:lnTo>
                  <a:pt x="221755" y="63497"/>
                </a:lnTo>
                <a:lnTo>
                  <a:pt x="219857" y="63497"/>
                </a:lnTo>
                <a:lnTo>
                  <a:pt x="219311" y="57093"/>
                </a:lnTo>
                <a:lnTo>
                  <a:pt x="219311" y="63497"/>
                </a:lnTo>
                <a:lnTo>
                  <a:pt x="217580" y="63497"/>
                </a:lnTo>
                <a:lnTo>
                  <a:pt x="217580" y="48483"/>
                </a:lnTo>
                <a:lnTo>
                  <a:pt x="220379" y="48483"/>
                </a:lnTo>
                <a:lnTo>
                  <a:pt x="220806" y="53582"/>
                </a:lnTo>
                <a:lnTo>
                  <a:pt x="221233" y="48483"/>
                </a:lnTo>
                <a:close/>
                <a:moveTo>
                  <a:pt x="231480" y="48483"/>
                </a:moveTo>
                <a:lnTo>
                  <a:pt x="231480" y="63497"/>
                </a:lnTo>
                <a:lnTo>
                  <a:pt x="229748" y="63497"/>
                </a:lnTo>
                <a:lnTo>
                  <a:pt x="229748" y="57093"/>
                </a:lnTo>
                <a:lnTo>
                  <a:pt x="229226" y="63497"/>
                </a:lnTo>
                <a:lnTo>
                  <a:pt x="227329" y="63497"/>
                </a:lnTo>
                <a:lnTo>
                  <a:pt x="226783" y="57093"/>
                </a:lnTo>
                <a:lnTo>
                  <a:pt x="226783" y="63497"/>
                </a:lnTo>
                <a:lnTo>
                  <a:pt x="225052" y="63497"/>
                </a:lnTo>
                <a:lnTo>
                  <a:pt x="225052" y="48483"/>
                </a:lnTo>
                <a:lnTo>
                  <a:pt x="227850" y="48483"/>
                </a:lnTo>
                <a:lnTo>
                  <a:pt x="228277" y="53582"/>
                </a:lnTo>
                <a:lnTo>
                  <a:pt x="228681" y="48483"/>
                </a:lnTo>
                <a:close/>
                <a:moveTo>
                  <a:pt x="238951" y="48459"/>
                </a:moveTo>
                <a:lnTo>
                  <a:pt x="238951" y="63497"/>
                </a:lnTo>
                <a:lnTo>
                  <a:pt x="237220" y="63497"/>
                </a:lnTo>
                <a:lnTo>
                  <a:pt x="237220" y="57093"/>
                </a:lnTo>
                <a:lnTo>
                  <a:pt x="236698" y="63497"/>
                </a:lnTo>
                <a:lnTo>
                  <a:pt x="234800" y="63497"/>
                </a:lnTo>
                <a:lnTo>
                  <a:pt x="234255" y="57093"/>
                </a:lnTo>
                <a:lnTo>
                  <a:pt x="234255" y="63497"/>
                </a:lnTo>
                <a:lnTo>
                  <a:pt x="232523" y="63497"/>
                </a:lnTo>
                <a:lnTo>
                  <a:pt x="232523" y="48459"/>
                </a:lnTo>
                <a:lnTo>
                  <a:pt x="235322" y="48459"/>
                </a:lnTo>
                <a:lnTo>
                  <a:pt x="235749" y="53582"/>
                </a:lnTo>
                <a:lnTo>
                  <a:pt x="236176" y="48459"/>
                </a:lnTo>
                <a:close/>
                <a:moveTo>
                  <a:pt x="246423" y="48459"/>
                </a:moveTo>
                <a:lnTo>
                  <a:pt x="246423" y="63497"/>
                </a:lnTo>
                <a:lnTo>
                  <a:pt x="244691" y="63497"/>
                </a:lnTo>
                <a:lnTo>
                  <a:pt x="244691" y="57093"/>
                </a:lnTo>
                <a:lnTo>
                  <a:pt x="244170" y="63497"/>
                </a:lnTo>
                <a:lnTo>
                  <a:pt x="242272" y="63497"/>
                </a:lnTo>
                <a:lnTo>
                  <a:pt x="241726" y="57093"/>
                </a:lnTo>
                <a:lnTo>
                  <a:pt x="241726" y="63497"/>
                </a:lnTo>
                <a:lnTo>
                  <a:pt x="239995" y="63497"/>
                </a:lnTo>
                <a:lnTo>
                  <a:pt x="239995" y="48459"/>
                </a:lnTo>
                <a:lnTo>
                  <a:pt x="242794" y="48459"/>
                </a:lnTo>
                <a:lnTo>
                  <a:pt x="243221" y="53582"/>
                </a:lnTo>
                <a:lnTo>
                  <a:pt x="243624" y="48459"/>
                </a:lnTo>
                <a:close/>
                <a:moveTo>
                  <a:pt x="253895" y="48459"/>
                </a:moveTo>
                <a:lnTo>
                  <a:pt x="253895" y="63497"/>
                </a:lnTo>
                <a:lnTo>
                  <a:pt x="252163" y="63497"/>
                </a:lnTo>
                <a:lnTo>
                  <a:pt x="252163" y="57069"/>
                </a:lnTo>
                <a:lnTo>
                  <a:pt x="251641" y="63497"/>
                </a:lnTo>
                <a:lnTo>
                  <a:pt x="249744" y="63497"/>
                </a:lnTo>
                <a:lnTo>
                  <a:pt x="249198" y="57069"/>
                </a:lnTo>
                <a:lnTo>
                  <a:pt x="249198" y="63497"/>
                </a:lnTo>
                <a:lnTo>
                  <a:pt x="247467" y="63497"/>
                </a:lnTo>
                <a:lnTo>
                  <a:pt x="247467" y="48459"/>
                </a:lnTo>
                <a:lnTo>
                  <a:pt x="250265" y="48459"/>
                </a:lnTo>
                <a:lnTo>
                  <a:pt x="250692" y="53582"/>
                </a:lnTo>
                <a:lnTo>
                  <a:pt x="251119" y="48459"/>
                </a:lnTo>
                <a:close/>
                <a:moveTo>
                  <a:pt x="141819" y="48506"/>
                </a:moveTo>
                <a:lnTo>
                  <a:pt x="141819" y="63521"/>
                </a:lnTo>
                <a:lnTo>
                  <a:pt x="140088" y="63521"/>
                </a:lnTo>
                <a:lnTo>
                  <a:pt x="140088" y="57116"/>
                </a:lnTo>
                <a:lnTo>
                  <a:pt x="139566" y="63521"/>
                </a:lnTo>
                <a:lnTo>
                  <a:pt x="137669" y="63521"/>
                </a:lnTo>
                <a:lnTo>
                  <a:pt x="137123" y="57116"/>
                </a:lnTo>
                <a:lnTo>
                  <a:pt x="137123" y="63521"/>
                </a:lnTo>
                <a:lnTo>
                  <a:pt x="135391" y="63521"/>
                </a:lnTo>
                <a:lnTo>
                  <a:pt x="135391" y="48506"/>
                </a:lnTo>
                <a:lnTo>
                  <a:pt x="138190" y="48506"/>
                </a:lnTo>
                <a:lnTo>
                  <a:pt x="138617" y="53606"/>
                </a:lnTo>
                <a:lnTo>
                  <a:pt x="139044" y="48506"/>
                </a:lnTo>
                <a:close/>
                <a:moveTo>
                  <a:pt x="149291" y="48506"/>
                </a:moveTo>
                <a:lnTo>
                  <a:pt x="149291" y="63521"/>
                </a:lnTo>
                <a:lnTo>
                  <a:pt x="147560" y="63521"/>
                </a:lnTo>
                <a:lnTo>
                  <a:pt x="147560" y="57116"/>
                </a:lnTo>
                <a:lnTo>
                  <a:pt x="147038" y="63521"/>
                </a:lnTo>
                <a:lnTo>
                  <a:pt x="145140" y="63521"/>
                </a:lnTo>
                <a:lnTo>
                  <a:pt x="144595" y="57116"/>
                </a:lnTo>
                <a:lnTo>
                  <a:pt x="144595" y="63521"/>
                </a:lnTo>
                <a:lnTo>
                  <a:pt x="142863" y="63521"/>
                </a:lnTo>
                <a:lnTo>
                  <a:pt x="142863" y="48506"/>
                </a:lnTo>
                <a:lnTo>
                  <a:pt x="145662" y="48506"/>
                </a:lnTo>
                <a:lnTo>
                  <a:pt x="146089" y="53606"/>
                </a:lnTo>
                <a:lnTo>
                  <a:pt x="146516" y="48506"/>
                </a:lnTo>
                <a:close/>
                <a:moveTo>
                  <a:pt x="156763" y="48506"/>
                </a:moveTo>
                <a:lnTo>
                  <a:pt x="156763" y="63521"/>
                </a:lnTo>
                <a:lnTo>
                  <a:pt x="155031" y="63521"/>
                </a:lnTo>
                <a:lnTo>
                  <a:pt x="155031" y="57116"/>
                </a:lnTo>
                <a:lnTo>
                  <a:pt x="154509" y="63521"/>
                </a:lnTo>
                <a:lnTo>
                  <a:pt x="152612" y="63521"/>
                </a:lnTo>
                <a:lnTo>
                  <a:pt x="152066" y="57116"/>
                </a:lnTo>
                <a:lnTo>
                  <a:pt x="152066" y="63521"/>
                </a:lnTo>
                <a:lnTo>
                  <a:pt x="150335" y="63521"/>
                </a:lnTo>
                <a:lnTo>
                  <a:pt x="150335" y="48506"/>
                </a:lnTo>
                <a:lnTo>
                  <a:pt x="153134" y="48506"/>
                </a:lnTo>
                <a:lnTo>
                  <a:pt x="153561" y="53606"/>
                </a:lnTo>
                <a:lnTo>
                  <a:pt x="153988" y="48506"/>
                </a:lnTo>
                <a:close/>
                <a:moveTo>
                  <a:pt x="164235" y="48506"/>
                </a:moveTo>
                <a:lnTo>
                  <a:pt x="164235" y="63521"/>
                </a:lnTo>
                <a:lnTo>
                  <a:pt x="162503" y="63521"/>
                </a:lnTo>
                <a:lnTo>
                  <a:pt x="162503" y="57116"/>
                </a:lnTo>
                <a:lnTo>
                  <a:pt x="161981" y="63521"/>
                </a:lnTo>
                <a:lnTo>
                  <a:pt x="160084" y="63521"/>
                </a:lnTo>
                <a:lnTo>
                  <a:pt x="159538" y="57116"/>
                </a:lnTo>
                <a:lnTo>
                  <a:pt x="159538" y="63521"/>
                </a:lnTo>
                <a:lnTo>
                  <a:pt x="157806" y="63521"/>
                </a:lnTo>
                <a:lnTo>
                  <a:pt x="157806" y="48506"/>
                </a:lnTo>
                <a:lnTo>
                  <a:pt x="160605" y="48506"/>
                </a:lnTo>
                <a:lnTo>
                  <a:pt x="161032" y="53606"/>
                </a:lnTo>
                <a:lnTo>
                  <a:pt x="161436" y="48506"/>
                </a:lnTo>
                <a:close/>
                <a:moveTo>
                  <a:pt x="171706" y="48506"/>
                </a:moveTo>
                <a:lnTo>
                  <a:pt x="171706" y="63521"/>
                </a:lnTo>
                <a:lnTo>
                  <a:pt x="169975" y="63521"/>
                </a:lnTo>
                <a:lnTo>
                  <a:pt x="169975" y="57116"/>
                </a:lnTo>
                <a:lnTo>
                  <a:pt x="169453" y="63521"/>
                </a:lnTo>
                <a:lnTo>
                  <a:pt x="167555" y="63521"/>
                </a:lnTo>
                <a:lnTo>
                  <a:pt x="167010" y="57116"/>
                </a:lnTo>
                <a:lnTo>
                  <a:pt x="167010" y="63521"/>
                </a:lnTo>
                <a:lnTo>
                  <a:pt x="165278" y="63521"/>
                </a:lnTo>
                <a:lnTo>
                  <a:pt x="165278" y="48506"/>
                </a:lnTo>
                <a:lnTo>
                  <a:pt x="168077" y="48506"/>
                </a:lnTo>
                <a:lnTo>
                  <a:pt x="168504" y="53606"/>
                </a:lnTo>
                <a:lnTo>
                  <a:pt x="168931" y="48506"/>
                </a:lnTo>
                <a:close/>
                <a:moveTo>
                  <a:pt x="179178" y="48483"/>
                </a:moveTo>
                <a:lnTo>
                  <a:pt x="179178" y="63521"/>
                </a:lnTo>
                <a:lnTo>
                  <a:pt x="177446" y="63521"/>
                </a:lnTo>
                <a:lnTo>
                  <a:pt x="177446" y="57116"/>
                </a:lnTo>
                <a:lnTo>
                  <a:pt x="176924" y="63521"/>
                </a:lnTo>
                <a:lnTo>
                  <a:pt x="175027" y="63521"/>
                </a:lnTo>
                <a:lnTo>
                  <a:pt x="174481" y="57116"/>
                </a:lnTo>
                <a:lnTo>
                  <a:pt x="174481" y="63521"/>
                </a:lnTo>
                <a:lnTo>
                  <a:pt x="172750" y="63521"/>
                </a:lnTo>
                <a:lnTo>
                  <a:pt x="172750" y="48483"/>
                </a:lnTo>
                <a:lnTo>
                  <a:pt x="175549" y="48483"/>
                </a:lnTo>
                <a:lnTo>
                  <a:pt x="175976" y="53606"/>
                </a:lnTo>
                <a:lnTo>
                  <a:pt x="176403" y="48483"/>
                </a:lnTo>
                <a:close/>
                <a:moveTo>
                  <a:pt x="186650" y="48483"/>
                </a:moveTo>
                <a:lnTo>
                  <a:pt x="186650" y="63521"/>
                </a:lnTo>
                <a:lnTo>
                  <a:pt x="184918" y="63521"/>
                </a:lnTo>
                <a:lnTo>
                  <a:pt x="184918" y="57116"/>
                </a:lnTo>
                <a:lnTo>
                  <a:pt x="184396" y="63521"/>
                </a:lnTo>
                <a:lnTo>
                  <a:pt x="182499" y="63521"/>
                </a:lnTo>
                <a:lnTo>
                  <a:pt x="181953" y="57116"/>
                </a:lnTo>
                <a:lnTo>
                  <a:pt x="181953" y="63521"/>
                </a:lnTo>
                <a:lnTo>
                  <a:pt x="180222" y="63521"/>
                </a:lnTo>
                <a:lnTo>
                  <a:pt x="180222" y="48483"/>
                </a:lnTo>
                <a:lnTo>
                  <a:pt x="183020" y="48483"/>
                </a:lnTo>
                <a:lnTo>
                  <a:pt x="183447" y="53606"/>
                </a:lnTo>
                <a:lnTo>
                  <a:pt x="183874" y="48483"/>
                </a:lnTo>
                <a:close/>
                <a:moveTo>
                  <a:pt x="194121" y="48483"/>
                </a:moveTo>
                <a:lnTo>
                  <a:pt x="194121" y="63521"/>
                </a:lnTo>
                <a:lnTo>
                  <a:pt x="192390" y="63521"/>
                </a:lnTo>
                <a:lnTo>
                  <a:pt x="192390" y="57093"/>
                </a:lnTo>
                <a:lnTo>
                  <a:pt x="191868" y="63521"/>
                </a:lnTo>
                <a:lnTo>
                  <a:pt x="189970" y="63521"/>
                </a:lnTo>
                <a:lnTo>
                  <a:pt x="189425" y="57093"/>
                </a:lnTo>
                <a:lnTo>
                  <a:pt x="189425" y="63521"/>
                </a:lnTo>
                <a:lnTo>
                  <a:pt x="187693" y="63521"/>
                </a:lnTo>
                <a:lnTo>
                  <a:pt x="187693" y="48483"/>
                </a:lnTo>
                <a:lnTo>
                  <a:pt x="190492" y="48483"/>
                </a:lnTo>
                <a:lnTo>
                  <a:pt x="190919" y="53606"/>
                </a:lnTo>
                <a:lnTo>
                  <a:pt x="191346" y="48483"/>
                </a:lnTo>
                <a:close/>
                <a:moveTo>
                  <a:pt x="82046" y="48530"/>
                </a:moveTo>
                <a:lnTo>
                  <a:pt x="82046" y="63544"/>
                </a:lnTo>
                <a:lnTo>
                  <a:pt x="80315" y="63544"/>
                </a:lnTo>
                <a:lnTo>
                  <a:pt x="80315" y="57140"/>
                </a:lnTo>
                <a:lnTo>
                  <a:pt x="79793" y="63544"/>
                </a:lnTo>
                <a:lnTo>
                  <a:pt x="77895" y="63544"/>
                </a:lnTo>
                <a:lnTo>
                  <a:pt x="77350" y="57140"/>
                </a:lnTo>
                <a:lnTo>
                  <a:pt x="77350" y="63544"/>
                </a:lnTo>
                <a:lnTo>
                  <a:pt x="75618" y="63544"/>
                </a:lnTo>
                <a:lnTo>
                  <a:pt x="75618" y="48530"/>
                </a:lnTo>
                <a:lnTo>
                  <a:pt x="78417" y="48530"/>
                </a:lnTo>
                <a:lnTo>
                  <a:pt x="78844" y="53630"/>
                </a:lnTo>
                <a:lnTo>
                  <a:pt x="79271" y="48530"/>
                </a:lnTo>
                <a:close/>
                <a:moveTo>
                  <a:pt x="89541" y="48530"/>
                </a:moveTo>
                <a:lnTo>
                  <a:pt x="89541" y="63544"/>
                </a:lnTo>
                <a:lnTo>
                  <a:pt x="87786" y="63544"/>
                </a:lnTo>
                <a:lnTo>
                  <a:pt x="87786" y="57140"/>
                </a:lnTo>
                <a:lnTo>
                  <a:pt x="87264" y="63544"/>
                </a:lnTo>
                <a:lnTo>
                  <a:pt x="85367" y="63544"/>
                </a:lnTo>
                <a:lnTo>
                  <a:pt x="84821" y="57140"/>
                </a:lnTo>
                <a:lnTo>
                  <a:pt x="84821" y="63544"/>
                </a:lnTo>
                <a:lnTo>
                  <a:pt x="83090" y="63544"/>
                </a:lnTo>
                <a:lnTo>
                  <a:pt x="83090" y="48530"/>
                </a:lnTo>
                <a:lnTo>
                  <a:pt x="85889" y="48530"/>
                </a:lnTo>
                <a:lnTo>
                  <a:pt x="86316" y="53630"/>
                </a:lnTo>
                <a:lnTo>
                  <a:pt x="86743" y="48530"/>
                </a:lnTo>
                <a:close/>
                <a:moveTo>
                  <a:pt x="96989" y="48530"/>
                </a:moveTo>
                <a:lnTo>
                  <a:pt x="96989" y="63544"/>
                </a:lnTo>
                <a:lnTo>
                  <a:pt x="95258" y="63544"/>
                </a:lnTo>
                <a:lnTo>
                  <a:pt x="95258" y="57140"/>
                </a:lnTo>
                <a:lnTo>
                  <a:pt x="94736" y="63544"/>
                </a:lnTo>
                <a:lnTo>
                  <a:pt x="92839" y="63544"/>
                </a:lnTo>
                <a:lnTo>
                  <a:pt x="92293" y="57140"/>
                </a:lnTo>
                <a:lnTo>
                  <a:pt x="92293" y="63544"/>
                </a:lnTo>
                <a:lnTo>
                  <a:pt x="90561" y="63544"/>
                </a:lnTo>
                <a:lnTo>
                  <a:pt x="90561" y="48530"/>
                </a:lnTo>
                <a:lnTo>
                  <a:pt x="93360" y="48530"/>
                </a:lnTo>
                <a:lnTo>
                  <a:pt x="93787" y="53630"/>
                </a:lnTo>
                <a:lnTo>
                  <a:pt x="94214" y="48530"/>
                </a:lnTo>
                <a:close/>
                <a:moveTo>
                  <a:pt x="104461" y="48530"/>
                </a:moveTo>
                <a:lnTo>
                  <a:pt x="104461" y="63544"/>
                </a:lnTo>
                <a:lnTo>
                  <a:pt x="102730" y="63544"/>
                </a:lnTo>
                <a:lnTo>
                  <a:pt x="102730" y="57140"/>
                </a:lnTo>
                <a:lnTo>
                  <a:pt x="102208" y="63544"/>
                </a:lnTo>
                <a:lnTo>
                  <a:pt x="100310" y="63544"/>
                </a:lnTo>
                <a:lnTo>
                  <a:pt x="99765" y="57140"/>
                </a:lnTo>
                <a:lnTo>
                  <a:pt x="99765" y="63544"/>
                </a:lnTo>
                <a:lnTo>
                  <a:pt x="98033" y="63544"/>
                </a:lnTo>
                <a:lnTo>
                  <a:pt x="98033" y="48530"/>
                </a:lnTo>
                <a:lnTo>
                  <a:pt x="100832" y="48530"/>
                </a:lnTo>
                <a:lnTo>
                  <a:pt x="101259" y="53630"/>
                </a:lnTo>
                <a:lnTo>
                  <a:pt x="101686" y="48530"/>
                </a:lnTo>
                <a:close/>
                <a:moveTo>
                  <a:pt x="111957" y="48530"/>
                </a:moveTo>
                <a:lnTo>
                  <a:pt x="111957" y="63544"/>
                </a:lnTo>
                <a:lnTo>
                  <a:pt x="110201" y="63544"/>
                </a:lnTo>
                <a:lnTo>
                  <a:pt x="110201" y="57140"/>
                </a:lnTo>
                <a:lnTo>
                  <a:pt x="109679" y="63544"/>
                </a:lnTo>
                <a:lnTo>
                  <a:pt x="107782" y="63544"/>
                </a:lnTo>
                <a:lnTo>
                  <a:pt x="107236" y="57140"/>
                </a:lnTo>
                <a:lnTo>
                  <a:pt x="107236" y="63544"/>
                </a:lnTo>
                <a:lnTo>
                  <a:pt x="105505" y="63544"/>
                </a:lnTo>
                <a:lnTo>
                  <a:pt x="105505" y="48530"/>
                </a:lnTo>
                <a:lnTo>
                  <a:pt x="108304" y="48530"/>
                </a:lnTo>
                <a:lnTo>
                  <a:pt x="108731" y="53630"/>
                </a:lnTo>
                <a:lnTo>
                  <a:pt x="109158" y="48530"/>
                </a:lnTo>
                <a:close/>
                <a:moveTo>
                  <a:pt x="119404" y="48506"/>
                </a:moveTo>
                <a:lnTo>
                  <a:pt x="119404" y="63544"/>
                </a:lnTo>
                <a:lnTo>
                  <a:pt x="117673" y="63544"/>
                </a:lnTo>
                <a:lnTo>
                  <a:pt x="117673" y="57140"/>
                </a:lnTo>
                <a:lnTo>
                  <a:pt x="117151" y="63544"/>
                </a:lnTo>
                <a:lnTo>
                  <a:pt x="115254" y="63544"/>
                </a:lnTo>
                <a:lnTo>
                  <a:pt x="114708" y="57140"/>
                </a:lnTo>
                <a:lnTo>
                  <a:pt x="114708" y="63544"/>
                </a:lnTo>
                <a:lnTo>
                  <a:pt x="112976" y="63544"/>
                </a:lnTo>
                <a:lnTo>
                  <a:pt x="112976" y="48506"/>
                </a:lnTo>
                <a:lnTo>
                  <a:pt x="115775" y="48506"/>
                </a:lnTo>
                <a:lnTo>
                  <a:pt x="116202" y="53630"/>
                </a:lnTo>
                <a:lnTo>
                  <a:pt x="116629" y="48506"/>
                </a:lnTo>
                <a:close/>
                <a:moveTo>
                  <a:pt x="126876" y="48506"/>
                </a:moveTo>
                <a:lnTo>
                  <a:pt x="126876" y="63544"/>
                </a:lnTo>
                <a:lnTo>
                  <a:pt x="125145" y="63544"/>
                </a:lnTo>
                <a:lnTo>
                  <a:pt x="125145" y="57140"/>
                </a:lnTo>
                <a:lnTo>
                  <a:pt x="124623" y="63544"/>
                </a:lnTo>
                <a:lnTo>
                  <a:pt x="122725" y="63544"/>
                </a:lnTo>
                <a:lnTo>
                  <a:pt x="122180" y="57140"/>
                </a:lnTo>
                <a:lnTo>
                  <a:pt x="122180" y="63544"/>
                </a:lnTo>
                <a:lnTo>
                  <a:pt x="120448" y="63544"/>
                </a:lnTo>
                <a:lnTo>
                  <a:pt x="120448" y="48506"/>
                </a:lnTo>
                <a:lnTo>
                  <a:pt x="123247" y="48506"/>
                </a:lnTo>
                <a:lnTo>
                  <a:pt x="123674" y="53630"/>
                </a:lnTo>
                <a:lnTo>
                  <a:pt x="124101" y="48506"/>
                </a:lnTo>
                <a:close/>
                <a:moveTo>
                  <a:pt x="134348" y="48506"/>
                </a:moveTo>
                <a:lnTo>
                  <a:pt x="134348" y="63544"/>
                </a:lnTo>
                <a:lnTo>
                  <a:pt x="132616" y="63544"/>
                </a:lnTo>
                <a:lnTo>
                  <a:pt x="132616" y="57116"/>
                </a:lnTo>
                <a:lnTo>
                  <a:pt x="132094" y="63544"/>
                </a:lnTo>
                <a:lnTo>
                  <a:pt x="130197" y="63544"/>
                </a:lnTo>
                <a:lnTo>
                  <a:pt x="129651" y="57116"/>
                </a:lnTo>
                <a:lnTo>
                  <a:pt x="129651" y="63544"/>
                </a:lnTo>
                <a:lnTo>
                  <a:pt x="127920" y="63544"/>
                </a:lnTo>
                <a:lnTo>
                  <a:pt x="127920" y="48506"/>
                </a:lnTo>
                <a:lnTo>
                  <a:pt x="130719" y="48506"/>
                </a:lnTo>
                <a:lnTo>
                  <a:pt x="131146" y="53630"/>
                </a:lnTo>
                <a:lnTo>
                  <a:pt x="131573" y="48506"/>
                </a:lnTo>
                <a:close/>
                <a:moveTo>
                  <a:pt x="22296" y="48554"/>
                </a:moveTo>
                <a:lnTo>
                  <a:pt x="22296" y="63568"/>
                </a:lnTo>
                <a:lnTo>
                  <a:pt x="20541" y="63568"/>
                </a:lnTo>
                <a:lnTo>
                  <a:pt x="20541" y="57164"/>
                </a:lnTo>
                <a:lnTo>
                  <a:pt x="20019" y="63568"/>
                </a:lnTo>
                <a:lnTo>
                  <a:pt x="18122" y="63568"/>
                </a:lnTo>
                <a:lnTo>
                  <a:pt x="17600" y="57164"/>
                </a:lnTo>
                <a:lnTo>
                  <a:pt x="17600" y="63568"/>
                </a:lnTo>
                <a:lnTo>
                  <a:pt x="15868" y="63568"/>
                </a:lnTo>
                <a:lnTo>
                  <a:pt x="15868" y="48554"/>
                </a:lnTo>
                <a:lnTo>
                  <a:pt x="18644" y="48554"/>
                </a:lnTo>
                <a:lnTo>
                  <a:pt x="19071" y="53653"/>
                </a:lnTo>
                <a:lnTo>
                  <a:pt x="19498" y="48554"/>
                </a:lnTo>
                <a:close/>
                <a:moveTo>
                  <a:pt x="29768" y="48554"/>
                </a:moveTo>
                <a:lnTo>
                  <a:pt x="29768" y="63568"/>
                </a:lnTo>
                <a:lnTo>
                  <a:pt x="28013" y="63568"/>
                </a:lnTo>
                <a:lnTo>
                  <a:pt x="28013" y="57164"/>
                </a:lnTo>
                <a:lnTo>
                  <a:pt x="27491" y="63568"/>
                </a:lnTo>
                <a:lnTo>
                  <a:pt x="25593" y="63568"/>
                </a:lnTo>
                <a:lnTo>
                  <a:pt x="25072" y="57164"/>
                </a:lnTo>
                <a:lnTo>
                  <a:pt x="25072" y="63568"/>
                </a:lnTo>
                <a:lnTo>
                  <a:pt x="23340" y="63568"/>
                </a:lnTo>
                <a:lnTo>
                  <a:pt x="23340" y="48554"/>
                </a:lnTo>
                <a:lnTo>
                  <a:pt x="26115" y="48554"/>
                </a:lnTo>
                <a:lnTo>
                  <a:pt x="26542" y="53653"/>
                </a:lnTo>
                <a:lnTo>
                  <a:pt x="26969" y="48554"/>
                </a:lnTo>
                <a:close/>
                <a:moveTo>
                  <a:pt x="37216" y="48554"/>
                </a:moveTo>
                <a:lnTo>
                  <a:pt x="37216" y="63568"/>
                </a:lnTo>
                <a:lnTo>
                  <a:pt x="35485" y="63568"/>
                </a:lnTo>
                <a:lnTo>
                  <a:pt x="35485" y="57164"/>
                </a:lnTo>
                <a:lnTo>
                  <a:pt x="34963" y="63568"/>
                </a:lnTo>
                <a:lnTo>
                  <a:pt x="33065" y="63568"/>
                </a:lnTo>
                <a:lnTo>
                  <a:pt x="32543" y="57164"/>
                </a:lnTo>
                <a:lnTo>
                  <a:pt x="32543" y="63568"/>
                </a:lnTo>
                <a:lnTo>
                  <a:pt x="30812" y="63568"/>
                </a:lnTo>
                <a:lnTo>
                  <a:pt x="30812" y="48554"/>
                </a:lnTo>
                <a:lnTo>
                  <a:pt x="33587" y="48554"/>
                </a:lnTo>
                <a:lnTo>
                  <a:pt x="34014" y="53653"/>
                </a:lnTo>
                <a:lnTo>
                  <a:pt x="34417" y="48554"/>
                </a:lnTo>
                <a:close/>
                <a:moveTo>
                  <a:pt x="44711" y="48554"/>
                </a:moveTo>
                <a:lnTo>
                  <a:pt x="44711" y="63568"/>
                </a:lnTo>
                <a:lnTo>
                  <a:pt x="42956" y="63568"/>
                </a:lnTo>
                <a:lnTo>
                  <a:pt x="42956" y="57164"/>
                </a:lnTo>
                <a:lnTo>
                  <a:pt x="42434" y="63568"/>
                </a:lnTo>
                <a:lnTo>
                  <a:pt x="40537" y="63568"/>
                </a:lnTo>
                <a:lnTo>
                  <a:pt x="39991" y="57164"/>
                </a:lnTo>
                <a:lnTo>
                  <a:pt x="39991" y="63568"/>
                </a:lnTo>
                <a:lnTo>
                  <a:pt x="38260" y="63568"/>
                </a:lnTo>
                <a:lnTo>
                  <a:pt x="38260" y="48554"/>
                </a:lnTo>
                <a:lnTo>
                  <a:pt x="41059" y="48554"/>
                </a:lnTo>
                <a:lnTo>
                  <a:pt x="41486" y="53653"/>
                </a:lnTo>
                <a:lnTo>
                  <a:pt x="41913" y="48554"/>
                </a:lnTo>
                <a:close/>
                <a:moveTo>
                  <a:pt x="52159" y="48554"/>
                </a:moveTo>
                <a:lnTo>
                  <a:pt x="52159" y="63568"/>
                </a:lnTo>
                <a:lnTo>
                  <a:pt x="50428" y="63568"/>
                </a:lnTo>
                <a:lnTo>
                  <a:pt x="50428" y="57164"/>
                </a:lnTo>
                <a:lnTo>
                  <a:pt x="49906" y="63568"/>
                </a:lnTo>
                <a:lnTo>
                  <a:pt x="48008" y="63568"/>
                </a:lnTo>
                <a:lnTo>
                  <a:pt x="47463" y="57164"/>
                </a:lnTo>
                <a:lnTo>
                  <a:pt x="47463" y="63568"/>
                </a:lnTo>
                <a:lnTo>
                  <a:pt x="45731" y="63568"/>
                </a:lnTo>
                <a:lnTo>
                  <a:pt x="45731" y="48554"/>
                </a:lnTo>
                <a:lnTo>
                  <a:pt x="48530" y="48554"/>
                </a:lnTo>
                <a:lnTo>
                  <a:pt x="48957" y="53653"/>
                </a:lnTo>
                <a:lnTo>
                  <a:pt x="49384" y="48554"/>
                </a:lnTo>
                <a:close/>
                <a:moveTo>
                  <a:pt x="59631" y="48530"/>
                </a:moveTo>
                <a:lnTo>
                  <a:pt x="59631" y="63568"/>
                </a:lnTo>
                <a:lnTo>
                  <a:pt x="57900" y="63568"/>
                </a:lnTo>
                <a:lnTo>
                  <a:pt x="57900" y="57164"/>
                </a:lnTo>
                <a:lnTo>
                  <a:pt x="57378" y="63568"/>
                </a:lnTo>
                <a:lnTo>
                  <a:pt x="55480" y="63568"/>
                </a:lnTo>
                <a:lnTo>
                  <a:pt x="54935" y="57164"/>
                </a:lnTo>
                <a:lnTo>
                  <a:pt x="54935" y="63568"/>
                </a:lnTo>
                <a:lnTo>
                  <a:pt x="53203" y="63568"/>
                </a:lnTo>
                <a:lnTo>
                  <a:pt x="53203" y="48530"/>
                </a:lnTo>
                <a:lnTo>
                  <a:pt x="56002" y="48530"/>
                </a:lnTo>
                <a:lnTo>
                  <a:pt x="56429" y="53653"/>
                </a:lnTo>
                <a:lnTo>
                  <a:pt x="56856" y="48530"/>
                </a:lnTo>
                <a:close/>
                <a:moveTo>
                  <a:pt x="67103" y="48530"/>
                </a:moveTo>
                <a:lnTo>
                  <a:pt x="67103" y="63568"/>
                </a:lnTo>
                <a:lnTo>
                  <a:pt x="65371" y="63568"/>
                </a:lnTo>
                <a:lnTo>
                  <a:pt x="65371" y="57164"/>
                </a:lnTo>
                <a:lnTo>
                  <a:pt x="64849" y="63568"/>
                </a:lnTo>
                <a:lnTo>
                  <a:pt x="62952" y="63568"/>
                </a:lnTo>
                <a:lnTo>
                  <a:pt x="62406" y="57164"/>
                </a:lnTo>
                <a:lnTo>
                  <a:pt x="62406" y="63568"/>
                </a:lnTo>
                <a:lnTo>
                  <a:pt x="60675" y="63568"/>
                </a:lnTo>
                <a:lnTo>
                  <a:pt x="60675" y="48530"/>
                </a:lnTo>
                <a:lnTo>
                  <a:pt x="63474" y="48530"/>
                </a:lnTo>
                <a:lnTo>
                  <a:pt x="63901" y="53653"/>
                </a:lnTo>
                <a:lnTo>
                  <a:pt x="64328" y="48530"/>
                </a:lnTo>
                <a:close/>
                <a:moveTo>
                  <a:pt x="74574" y="48530"/>
                </a:moveTo>
                <a:lnTo>
                  <a:pt x="74574" y="63568"/>
                </a:lnTo>
                <a:lnTo>
                  <a:pt x="72843" y="63568"/>
                </a:lnTo>
                <a:lnTo>
                  <a:pt x="72843" y="57140"/>
                </a:lnTo>
                <a:lnTo>
                  <a:pt x="72321" y="63568"/>
                </a:lnTo>
                <a:lnTo>
                  <a:pt x="70423" y="63568"/>
                </a:lnTo>
                <a:lnTo>
                  <a:pt x="69878" y="57140"/>
                </a:lnTo>
                <a:lnTo>
                  <a:pt x="69878" y="63568"/>
                </a:lnTo>
                <a:lnTo>
                  <a:pt x="68146" y="63568"/>
                </a:lnTo>
                <a:lnTo>
                  <a:pt x="68146" y="48530"/>
                </a:lnTo>
                <a:lnTo>
                  <a:pt x="70945" y="48530"/>
                </a:lnTo>
                <a:lnTo>
                  <a:pt x="71372" y="53653"/>
                </a:lnTo>
                <a:lnTo>
                  <a:pt x="71776" y="48530"/>
                </a:lnTo>
                <a:close/>
                <a:moveTo>
                  <a:pt x="7329" y="48577"/>
                </a:moveTo>
                <a:lnTo>
                  <a:pt x="7329" y="63592"/>
                </a:lnTo>
                <a:lnTo>
                  <a:pt x="5598" y="63592"/>
                </a:lnTo>
                <a:lnTo>
                  <a:pt x="5598" y="57188"/>
                </a:lnTo>
                <a:lnTo>
                  <a:pt x="5076" y="63592"/>
                </a:lnTo>
                <a:lnTo>
                  <a:pt x="3178" y="63592"/>
                </a:lnTo>
                <a:lnTo>
                  <a:pt x="2657" y="57188"/>
                </a:lnTo>
                <a:lnTo>
                  <a:pt x="2657" y="63592"/>
                </a:lnTo>
                <a:lnTo>
                  <a:pt x="925" y="63592"/>
                </a:lnTo>
                <a:lnTo>
                  <a:pt x="925" y="48577"/>
                </a:lnTo>
                <a:lnTo>
                  <a:pt x="3700" y="48577"/>
                </a:lnTo>
                <a:lnTo>
                  <a:pt x="4127" y="53677"/>
                </a:lnTo>
                <a:lnTo>
                  <a:pt x="4554" y="48577"/>
                </a:lnTo>
                <a:close/>
                <a:moveTo>
                  <a:pt x="14801" y="48554"/>
                </a:moveTo>
                <a:lnTo>
                  <a:pt x="14801" y="63592"/>
                </a:lnTo>
                <a:lnTo>
                  <a:pt x="13069" y="63592"/>
                </a:lnTo>
                <a:lnTo>
                  <a:pt x="13069" y="57164"/>
                </a:lnTo>
                <a:lnTo>
                  <a:pt x="12548" y="63592"/>
                </a:lnTo>
                <a:lnTo>
                  <a:pt x="10650" y="63592"/>
                </a:lnTo>
                <a:lnTo>
                  <a:pt x="10105" y="57164"/>
                </a:lnTo>
                <a:lnTo>
                  <a:pt x="10105" y="63592"/>
                </a:lnTo>
                <a:lnTo>
                  <a:pt x="8373" y="63592"/>
                </a:lnTo>
                <a:lnTo>
                  <a:pt x="8373" y="48554"/>
                </a:lnTo>
                <a:lnTo>
                  <a:pt x="11172" y="48554"/>
                </a:lnTo>
                <a:lnTo>
                  <a:pt x="11599" y="53677"/>
                </a:lnTo>
                <a:lnTo>
                  <a:pt x="12026" y="48554"/>
                </a:lnTo>
                <a:close/>
                <a:moveTo>
                  <a:pt x="283781" y="64303"/>
                </a:moveTo>
                <a:lnTo>
                  <a:pt x="283781" y="79318"/>
                </a:lnTo>
                <a:lnTo>
                  <a:pt x="282050" y="79318"/>
                </a:lnTo>
                <a:lnTo>
                  <a:pt x="282050" y="72914"/>
                </a:lnTo>
                <a:lnTo>
                  <a:pt x="281528" y="79318"/>
                </a:lnTo>
                <a:lnTo>
                  <a:pt x="279630" y="79318"/>
                </a:lnTo>
                <a:lnTo>
                  <a:pt x="279085" y="72914"/>
                </a:lnTo>
                <a:lnTo>
                  <a:pt x="279085" y="79318"/>
                </a:lnTo>
                <a:lnTo>
                  <a:pt x="277353" y="79318"/>
                </a:lnTo>
                <a:lnTo>
                  <a:pt x="277353" y="64303"/>
                </a:lnTo>
                <a:lnTo>
                  <a:pt x="280152" y="64303"/>
                </a:lnTo>
                <a:lnTo>
                  <a:pt x="280579" y="69403"/>
                </a:lnTo>
                <a:lnTo>
                  <a:pt x="281006" y="64303"/>
                </a:lnTo>
                <a:close/>
                <a:moveTo>
                  <a:pt x="224008" y="64327"/>
                </a:moveTo>
                <a:lnTo>
                  <a:pt x="224008" y="79342"/>
                </a:lnTo>
                <a:lnTo>
                  <a:pt x="222276" y="79342"/>
                </a:lnTo>
                <a:lnTo>
                  <a:pt x="222276" y="72937"/>
                </a:lnTo>
                <a:lnTo>
                  <a:pt x="221755" y="79342"/>
                </a:lnTo>
                <a:lnTo>
                  <a:pt x="219857" y="79342"/>
                </a:lnTo>
                <a:lnTo>
                  <a:pt x="219311" y="72937"/>
                </a:lnTo>
                <a:lnTo>
                  <a:pt x="219311" y="79342"/>
                </a:lnTo>
                <a:lnTo>
                  <a:pt x="217580" y="79342"/>
                </a:lnTo>
                <a:lnTo>
                  <a:pt x="217580" y="64327"/>
                </a:lnTo>
                <a:lnTo>
                  <a:pt x="220379" y="64327"/>
                </a:lnTo>
                <a:lnTo>
                  <a:pt x="220806" y="69427"/>
                </a:lnTo>
                <a:lnTo>
                  <a:pt x="221233" y="64327"/>
                </a:lnTo>
                <a:close/>
                <a:moveTo>
                  <a:pt x="231480" y="64327"/>
                </a:moveTo>
                <a:lnTo>
                  <a:pt x="231480" y="79342"/>
                </a:lnTo>
                <a:lnTo>
                  <a:pt x="229748" y="79342"/>
                </a:lnTo>
                <a:lnTo>
                  <a:pt x="229748" y="72937"/>
                </a:lnTo>
                <a:lnTo>
                  <a:pt x="229226" y="79342"/>
                </a:lnTo>
                <a:lnTo>
                  <a:pt x="227329" y="79342"/>
                </a:lnTo>
                <a:lnTo>
                  <a:pt x="226783" y="72937"/>
                </a:lnTo>
                <a:lnTo>
                  <a:pt x="226783" y="79342"/>
                </a:lnTo>
                <a:lnTo>
                  <a:pt x="225052" y="79342"/>
                </a:lnTo>
                <a:lnTo>
                  <a:pt x="225052" y="64327"/>
                </a:lnTo>
                <a:lnTo>
                  <a:pt x="227850" y="64327"/>
                </a:lnTo>
                <a:lnTo>
                  <a:pt x="228277" y="69427"/>
                </a:lnTo>
                <a:lnTo>
                  <a:pt x="228681" y="64327"/>
                </a:lnTo>
                <a:close/>
                <a:moveTo>
                  <a:pt x="238951" y="64327"/>
                </a:moveTo>
                <a:lnTo>
                  <a:pt x="238951" y="79342"/>
                </a:lnTo>
                <a:lnTo>
                  <a:pt x="237220" y="79342"/>
                </a:lnTo>
                <a:lnTo>
                  <a:pt x="237220" y="72937"/>
                </a:lnTo>
                <a:lnTo>
                  <a:pt x="236698" y="79342"/>
                </a:lnTo>
                <a:lnTo>
                  <a:pt x="234800" y="79342"/>
                </a:lnTo>
                <a:lnTo>
                  <a:pt x="234255" y="72937"/>
                </a:lnTo>
                <a:lnTo>
                  <a:pt x="234255" y="79342"/>
                </a:lnTo>
                <a:lnTo>
                  <a:pt x="232523" y="79342"/>
                </a:lnTo>
                <a:lnTo>
                  <a:pt x="232523" y="64327"/>
                </a:lnTo>
                <a:lnTo>
                  <a:pt x="235322" y="64327"/>
                </a:lnTo>
                <a:lnTo>
                  <a:pt x="235749" y="69427"/>
                </a:lnTo>
                <a:lnTo>
                  <a:pt x="236176" y="64327"/>
                </a:lnTo>
                <a:close/>
                <a:moveTo>
                  <a:pt x="246423" y="64327"/>
                </a:moveTo>
                <a:lnTo>
                  <a:pt x="246423" y="79342"/>
                </a:lnTo>
                <a:lnTo>
                  <a:pt x="244691" y="79342"/>
                </a:lnTo>
                <a:lnTo>
                  <a:pt x="244691" y="72937"/>
                </a:lnTo>
                <a:lnTo>
                  <a:pt x="244170" y="79342"/>
                </a:lnTo>
                <a:lnTo>
                  <a:pt x="242272" y="79342"/>
                </a:lnTo>
                <a:lnTo>
                  <a:pt x="241726" y="72937"/>
                </a:lnTo>
                <a:lnTo>
                  <a:pt x="241726" y="79342"/>
                </a:lnTo>
                <a:lnTo>
                  <a:pt x="239995" y="79342"/>
                </a:lnTo>
                <a:lnTo>
                  <a:pt x="239995" y="64327"/>
                </a:lnTo>
                <a:lnTo>
                  <a:pt x="242794" y="64327"/>
                </a:lnTo>
                <a:lnTo>
                  <a:pt x="243221" y="69427"/>
                </a:lnTo>
                <a:lnTo>
                  <a:pt x="243624" y="64327"/>
                </a:lnTo>
                <a:close/>
                <a:moveTo>
                  <a:pt x="253895" y="64327"/>
                </a:moveTo>
                <a:lnTo>
                  <a:pt x="253895" y="79342"/>
                </a:lnTo>
                <a:lnTo>
                  <a:pt x="252163" y="79342"/>
                </a:lnTo>
                <a:lnTo>
                  <a:pt x="252163" y="72937"/>
                </a:lnTo>
                <a:lnTo>
                  <a:pt x="251641" y="79342"/>
                </a:lnTo>
                <a:lnTo>
                  <a:pt x="249744" y="79342"/>
                </a:lnTo>
                <a:lnTo>
                  <a:pt x="249198" y="72937"/>
                </a:lnTo>
                <a:lnTo>
                  <a:pt x="249198" y="79342"/>
                </a:lnTo>
                <a:lnTo>
                  <a:pt x="247467" y="79342"/>
                </a:lnTo>
                <a:lnTo>
                  <a:pt x="247467" y="64327"/>
                </a:lnTo>
                <a:lnTo>
                  <a:pt x="250265" y="64327"/>
                </a:lnTo>
                <a:lnTo>
                  <a:pt x="250692" y="69427"/>
                </a:lnTo>
                <a:lnTo>
                  <a:pt x="251119" y="64327"/>
                </a:lnTo>
                <a:close/>
                <a:moveTo>
                  <a:pt x="261366" y="64303"/>
                </a:moveTo>
                <a:lnTo>
                  <a:pt x="261366" y="79342"/>
                </a:lnTo>
                <a:lnTo>
                  <a:pt x="259635" y="79342"/>
                </a:lnTo>
                <a:lnTo>
                  <a:pt x="259635" y="72937"/>
                </a:lnTo>
                <a:lnTo>
                  <a:pt x="259113" y="79342"/>
                </a:lnTo>
                <a:lnTo>
                  <a:pt x="257215" y="79342"/>
                </a:lnTo>
                <a:lnTo>
                  <a:pt x="256670" y="72937"/>
                </a:lnTo>
                <a:lnTo>
                  <a:pt x="256670" y="79342"/>
                </a:lnTo>
                <a:lnTo>
                  <a:pt x="254938" y="79342"/>
                </a:lnTo>
                <a:lnTo>
                  <a:pt x="254938" y="64303"/>
                </a:lnTo>
                <a:lnTo>
                  <a:pt x="257737" y="64303"/>
                </a:lnTo>
                <a:lnTo>
                  <a:pt x="258164" y="69427"/>
                </a:lnTo>
                <a:lnTo>
                  <a:pt x="258567" y="64303"/>
                </a:lnTo>
                <a:close/>
                <a:moveTo>
                  <a:pt x="268838" y="64303"/>
                </a:moveTo>
                <a:lnTo>
                  <a:pt x="268838" y="79342"/>
                </a:lnTo>
                <a:lnTo>
                  <a:pt x="267106" y="79342"/>
                </a:lnTo>
                <a:lnTo>
                  <a:pt x="267106" y="72937"/>
                </a:lnTo>
                <a:lnTo>
                  <a:pt x="266585" y="79342"/>
                </a:lnTo>
                <a:lnTo>
                  <a:pt x="264687" y="79342"/>
                </a:lnTo>
                <a:lnTo>
                  <a:pt x="264141" y="72937"/>
                </a:lnTo>
                <a:lnTo>
                  <a:pt x="264141" y="79342"/>
                </a:lnTo>
                <a:lnTo>
                  <a:pt x="262410" y="79342"/>
                </a:lnTo>
                <a:lnTo>
                  <a:pt x="262410" y="64303"/>
                </a:lnTo>
                <a:lnTo>
                  <a:pt x="265209" y="64303"/>
                </a:lnTo>
                <a:lnTo>
                  <a:pt x="265636" y="69427"/>
                </a:lnTo>
                <a:lnTo>
                  <a:pt x="266063" y="64303"/>
                </a:lnTo>
                <a:close/>
                <a:moveTo>
                  <a:pt x="276310" y="64303"/>
                </a:moveTo>
                <a:lnTo>
                  <a:pt x="276310" y="79342"/>
                </a:lnTo>
                <a:lnTo>
                  <a:pt x="274578" y="79342"/>
                </a:lnTo>
                <a:lnTo>
                  <a:pt x="274578" y="72914"/>
                </a:lnTo>
                <a:lnTo>
                  <a:pt x="274056" y="79342"/>
                </a:lnTo>
                <a:lnTo>
                  <a:pt x="272159" y="79342"/>
                </a:lnTo>
                <a:lnTo>
                  <a:pt x="271613" y="72914"/>
                </a:lnTo>
                <a:lnTo>
                  <a:pt x="271613" y="79342"/>
                </a:lnTo>
                <a:lnTo>
                  <a:pt x="269882" y="79342"/>
                </a:lnTo>
                <a:lnTo>
                  <a:pt x="269882" y="64303"/>
                </a:lnTo>
                <a:lnTo>
                  <a:pt x="272681" y="64303"/>
                </a:lnTo>
                <a:lnTo>
                  <a:pt x="273107" y="69427"/>
                </a:lnTo>
                <a:lnTo>
                  <a:pt x="273534" y="64303"/>
                </a:lnTo>
                <a:close/>
                <a:moveTo>
                  <a:pt x="164235" y="64351"/>
                </a:moveTo>
                <a:lnTo>
                  <a:pt x="164235" y="79365"/>
                </a:lnTo>
                <a:lnTo>
                  <a:pt x="162503" y="79365"/>
                </a:lnTo>
                <a:lnTo>
                  <a:pt x="162503" y="72961"/>
                </a:lnTo>
                <a:lnTo>
                  <a:pt x="161981" y="79365"/>
                </a:lnTo>
                <a:lnTo>
                  <a:pt x="160084" y="79365"/>
                </a:lnTo>
                <a:lnTo>
                  <a:pt x="159538" y="72961"/>
                </a:lnTo>
                <a:lnTo>
                  <a:pt x="159538" y="79365"/>
                </a:lnTo>
                <a:lnTo>
                  <a:pt x="157806" y="79365"/>
                </a:lnTo>
                <a:lnTo>
                  <a:pt x="157806" y="64351"/>
                </a:lnTo>
                <a:lnTo>
                  <a:pt x="160605" y="64351"/>
                </a:lnTo>
                <a:lnTo>
                  <a:pt x="161032" y="69451"/>
                </a:lnTo>
                <a:lnTo>
                  <a:pt x="161436" y="64351"/>
                </a:lnTo>
                <a:close/>
                <a:moveTo>
                  <a:pt x="171706" y="64351"/>
                </a:moveTo>
                <a:lnTo>
                  <a:pt x="171706" y="79365"/>
                </a:lnTo>
                <a:lnTo>
                  <a:pt x="169975" y="79365"/>
                </a:lnTo>
                <a:lnTo>
                  <a:pt x="169975" y="72961"/>
                </a:lnTo>
                <a:lnTo>
                  <a:pt x="169453" y="79365"/>
                </a:lnTo>
                <a:lnTo>
                  <a:pt x="167555" y="79365"/>
                </a:lnTo>
                <a:lnTo>
                  <a:pt x="167010" y="72961"/>
                </a:lnTo>
                <a:lnTo>
                  <a:pt x="167010" y="79365"/>
                </a:lnTo>
                <a:lnTo>
                  <a:pt x="165278" y="79365"/>
                </a:lnTo>
                <a:lnTo>
                  <a:pt x="165278" y="64351"/>
                </a:lnTo>
                <a:lnTo>
                  <a:pt x="168077" y="64351"/>
                </a:lnTo>
                <a:lnTo>
                  <a:pt x="168504" y="69451"/>
                </a:lnTo>
                <a:lnTo>
                  <a:pt x="168931" y="64351"/>
                </a:lnTo>
                <a:close/>
                <a:moveTo>
                  <a:pt x="179178" y="64351"/>
                </a:moveTo>
                <a:lnTo>
                  <a:pt x="179178" y="79365"/>
                </a:lnTo>
                <a:lnTo>
                  <a:pt x="177446" y="79365"/>
                </a:lnTo>
                <a:lnTo>
                  <a:pt x="177446" y="72961"/>
                </a:lnTo>
                <a:lnTo>
                  <a:pt x="176924" y="79365"/>
                </a:lnTo>
                <a:lnTo>
                  <a:pt x="175027" y="79365"/>
                </a:lnTo>
                <a:lnTo>
                  <a:pt x="174481" y="72961"/>
                </a:lnTo>
                <a:lnTo>
                  <a:pt x="174481" y="79365"/>
                </a:lnTo>
                <a:lnTo>
                  <a:pt x="172750" y="79365"/>
                </a:lnTo>
                <a:lnTo>
                  <a:pt x="172750" y="64351"/>
                </a:lnTo>
                <a:lnTo>
                  <a:pt x="175549" y="64351"/>
                </a:lnTo>
                <a:lnTo>
                  <a:pt x="175976" y="69451"/>
                </a:lnTo>
                <a:lnTo>
                  <a:pt x="176403" y="64351"/>
                </a:lnTo>
                <a:close/>
                <a:moveTo>
                  <a:pt x="186650" y="64351"/>
                </a:moveTo>
                <a:lnTo>
                  <a:pt x="186650" y="79365"/>
                </a:lnTo>
                <a:lnTo>
                  <a:pt x="184918" y="79365"/>
                </a:lnTo>
                <a:lnTo>
                  <a:pt x="184918" y="72961"/>
                </a:lnTo>
                <a:lnTo>
                  <a:pt x="184396" y="79365"/>
                </a:lnTo>
                <a:lnTo>
                  <a:pt x="182499" y="79365"/>
                </a:lnTo>
                <a:lnTo>
                  <a:pt x="181953" y="72961"/>
                </a:lnTo>
                <a:lnTo>
                  <a:pt x="181953" y="79365"/>
                </a:lnTo>
                <a:lnTo>
                  <a:pt x="180222" y="79365"/>
                </a:lnTo>
                <a:lnTo>
                  <a:pt x="180222" y="64351"/>
                </a:lnTo>
                <a:lnTo>
                  <a:pt x="183020" y="64351"/>
                </a:lnTo>
                <a:lnTo>
                  <a:pt x="183447" y="69451"/>
                </a:lnTo>
                <a:lnTo>
                  <a:pt x="183874" y="64351"/>
                </a:lnTo>
                <a:close/>
                <a:moveTo>
                  <a:pt x="194121" y="64351"/>
                </a:moveTo>
                <a:lnTo>
                  <a:pt x="194121" y="79365"/>
                </a:lnTo>
                <a:lnTo>
                  <a:pt x="192390" y="79365"/>
                </a:lnTo>
                <a:lnTo>
                  <a:pt x="192390" y="72961"/>
                </a:lnTo>
                <a:lnTo>
                  <a:pt x="191868" y="79365"/>
                </a:lnTo>
                <a:lnTo>
                  <a:pt x="189970" y="79365"/>
                </a:lnTo>
                <a:lnTo>
                  <a:pt x="189425" y="72961"/>
                </a:lnTo>
                <a:lnTo>
                  <a:pt x="189425" y="79365"/>
                </a:lnTo>
                <a:lnTo>
                  <a:pt x="187693" y="79365"/>
                </a:lnTo>
                <a:lnTo>
                  <a:pt x="187693" y="64351"/>
                </a:lnTo>
                <a:lnTo>
                  <a:pt x="190492" y="64351"/>
                </a:lnTo>
                <a:lnTo>
                  <a:pt x="190919" y="69451"/>
                </a:lnTo>
                <a:lnTo>
                  <a:pt x="191346" y="64351"/>
                </a:lnTo>
                <a:close/>
                <a:moveTo>
                  <a:pt x="201593" y="64327"/>
                </a:moveTo>
                <a:lnTo>
                  <a:pt x="201593" y="79365"/>
                </a:lnTo>
                <a:lnTo>
                  <a:pt x="199861" y="79365"/>
                </a:lnTo>
                <a:lnTo>
                  <a:pt x="199861" y="72961"/>
                </a:lnTo>
                <a:lnTo>
                  <a:pt x="199340" y="79365"/>
                </a:lnTo>
                <a:lnTo>
                  <a:pt x="197442" y="79365"/>
                </a:lnTo>
                <a:lnTo>
                  <a:pt x="196896" y="72961"/>
                </a:lnTo>
                <a:lnTo>
                  <a:pt x="196896" y="79365"/>
                </a:lnTo>
                <a:lnTo>
                  <a:pt x="195165" y="79365"/>
                </a:lnTo>
                <a:lnTo>
                  <a:pt x="195165" y="64327"/>
                </a:lnTo>
                <a:lnTo>
                  <a:pt x="197964" y="64327"/>
                </a:lnTo>
                <a:lnTo>
                  <a:pt x="198391" y="69451"/>
                </a:lnTo>
                <a:lnTo>
                  <a:pt x="198794" y="64327"/>
                </a:lnTo>
                <a:close/>
                <a:moveTo>
                  <a:pt x="209065" y="64327"/>
                </a:moveTo>
                <a:lnTo>
                  <a:pt x="209065" y="79365"/>
                </a:lnTo>
                <a:lnTo>
                  <a:pt x="207333" y="79365"/>
                </a:lnTo>
                <a:lnTo>
                  <a:pt x="207333" y="72961"/>
                </a:lnTo>
                <a:lnTo>
                  <a:pt x="206811" y="79365"/>
                </a:lnTo>
                <a:lnTo>
                  <a:pt x="204914" y="79365"/>
                </a:lnTo>
                <a:lnTo>
                  <a:pt x="204368" y="72961"/>
                </a:lnTo>
                <a:lnTo>
                  <a:pt x="204368" y="79365"/>
                </a:lnTo>
                <a:lnTo>
                  <a:pt x="202637" y="79365"/>
                </a:lnTo>
                <a:lnTo>
                  <a:pt x="202637" y="64327"/>
                </a:lnTo>
                <a:lnTo>
                  <a:pt x="205435" y="64327"/>
                </a:lnTo>
                <a:lnTo>
                  <a:pt x="205862" y="69451"/>
                </a:lnTo>
                <a:lnTo>
                  <a:pt x="206289" y="64327"/>
                </a:lnTo>
                <a:close/>
                <a:moveTo>
                  <a:pt x="216536" y="64327"/>
                </a:moveTo>
                <a:lnTo>
                  <a:pt x="216536" y="79365"/>
                </a:lnTo>
                <a:lnTo>
                  <a:pt x="214805" y="79365"/>
                </a:lnTo>
                <a:lnTo>
                  <a:pt x="214805" y="72937"/>
                </a:lnTo>
                <a:lnTo>
                  <a:pt x="214283" y="79365"/>
                </a:lnTo>
                <a:lnTo>
                  <a:pt x="212385" y="79365"/>
                </a:lnTo>
                <a:lnTo>
                  <a:pt x="211840" y="72937"/>
                </a:lnTo>
                <a:lnTo>
                  <a:pt x="211840" y="79365"/>
                </a:lnTo>
                <a:lnTo>
                  <a:pt x="210108" y="79365"/>
                </a:lnTo>
                <a:lnTo>
                  <a:pt x="210108" y="64327"/>
                </a:lnTo>
                <a:lnTo>
                  <a:pt x="212907" y="64327"/>
                </a:lnTo>
                <a:lnTo>
                  <a:pt x="213334" y="69451"/>
                </a:lnTo>
                <a:lnTo>
                  <a:pt x="213737" y="64327"/>
                </a:lnTo>
                <a:close/>
                <a:moveTo>
                  <a:pt x="104461" y="64375"/>
                </a:moveTo>
                <a:lnTo>
                  <a:pt x="104461" y="79389"/>
                </a:lnTo>
                <a:lnTo>
                  <a:pt x="102730" y="79389"/>
                </a:lnTo>
                <a:lnTo>
                  <a:pt x="102730" y="72985"/>
                </a:lnTo>
                <a:lnTo>
                  <a:pt x="102208" y="79389"/>
                </a:lnTo>
                <a:lnTo>
                  <a:pt x="100310" y="79389"/>
                </a:lnTo>
                <a:lnTo>
                  <a:pt x="99765" y="72985"/>
                </a:lnTo>
                <a:lnTo>
                  <a:pt x="99765" y="79389"/>
                </a:lnTo>
                <a:lnTo>
                  <a:pt x="98033" y="79389"/>
                </a:lnTo>
                <a:lnTo>
                  <a:pt x="98033" y="64375"/>
                </a:lnTo>
                <a:lnTo>
                  <a:pt x="100832" y="64375"/>
                </a:lnTo>
                <a:lnTo>
                  <a:pt x="101259" y="69474"/>
                </a:lnTo>
                <a:lnTo>
                  <a:pt x="101686" y="64375"/>
                </a:lnTo>
                <a:close/>
                <a:moveTo>
                  <a:pt x="111957" y="64375"/>
                </a:moveTo>
                <a:lnTo>
                  <a:pt x="111957" y="79389"/>
                </a:lnTo>
                <a:lnTo>
                  <a:pt x="110201" y="79389"/>
                </a:lnTo>
                <a:lnTo>
                  <a:pt x="110201" y="72985"/>
                </a:lnTo>
                <a:lnTo>
                  <a:pt x="109679" y="79389"/>
                </a:lnTo>
                <a:lnTo>
                  <a:pt x="107782" y="79389"/>
                </a:lnTo>
                <a:lnTo>
                  <a:pt x="107236" y="72985"/>
                </a:lnTo>
                <a:lnTo>
                  <a:pt x="107236" y="79389"/>
                </a:lnTo>
                <a:lnTo>
                  <a:pt x="105505" y="79389"/>
                </a:lnTo>
                <a:lnTo>
                  <a:pt x="105505" y="64375"/>
                </a:lnTo>
                <a:lnTo>
                  <a:pt x="108304" y="64375"/>
                </a:lnTo>
                <a:lnTo>
                  <a:pt x="108731" y="69474"/>
                </a:lnTo>
                <a:lnTo>
                  <a:pt x="109158" y="64375"/>
                </a:lnTo>
                <a:close/>
                <a:moveTo>
                  <a:pt x="119404" y="64375"/>
                </a:moveTo>
                <a:lnTo>
                  <a:pt x="119404" y="79389"/>
                </a:lnTo>
                <a:lnTo>
                  <a:pt x="117673" y="79389"/>
                </a:lnTo>
                <a:lnTo>
                  <a:pt x="117673" y="72985"/>
                </a:lnTo>
                <a:lnTo>
                  <a:pt x="117151" y="79389"/>
                </a:lnTo>
                <a:lnTo>
                  <a:pt x="115254" y="79389"/>
                </a:lnTo>
                <a:lnTo>
                  <a:pt x="114708" y="72985"/>
                </a:lnTo>
                <a:lnTo>
                  <a:pt x="114708" y="79389"/>
                </a:lnTo>
                <a:lnTo>
                  <a:pt x="112976" y="79389"/>
                </a:lnTo>
                <a:lnTo>
                  <a:pt x="112976" y="64375"/>
                </a:lnTo>
                <a:lnTo>
                  <a:pt x="115775" y="64375"/>
                </a:lnTo>
                <a:lnTo>
                  <a:pt x="116202" y="69474"/>
                </a:lnTo>
                <a:lnTo>
                  <a:pt x="116629" y="64375"/>
                </a:lnTo>
                <a:close/>
                <a:moveTo>
                  <a:pt x="126876" y="64375"/>
                </a:moveTo>
                <a:lnTo>
                  <a:pt x="126876" y="79389"/>
                </a:lnTo>
                <a:lnTo>
                  <a:pt x="125145" y="79389"/>
                </a:lnTo>
                <a:lnTo>
                  <a:pt x="125145" y="72985"/>
                </a:lnTo>
                <a:lnTo>
                  <a:pt x="124623" y="79389"/>
                </a:lnTo>
                <a:lnTo>
                  <a:pt x="122725" y="79389"/>
                </a:lnTo>
                <a:lnTo>
                  <a:pt x="122180" y="72985"/>
                </a:lnTo>
                <a:lnTo>
                  <a:pt x="122180" y="79389"/>
                </a:lnTo>
                <a:lnTo>
                  <a:pt x="120448" y="79389"/>
                </a:lnTo>
                <a:lnTo>
                  <a:pt x="120448" y="64375"/>
                </a:lnTo>
                <a:lnTo>
                  <a:pt x="123247" y="64375"/>
                </a:lnTo>
                <a:lnTo>
                  <a:pt x="123674" y="69474"/>
                </a:lnTo>
                <a:lnTo>
                  <a:pt x="124101" y="64375"/>
                </a:lnTo>
                <a:close/>
                <a:moveTo>
                  <a:pt x="134348" y="64375"/>
                </a:moveTo>
                <a:lnTo>
                  <a:pt x="134348" y="79389"/>
                </a:lnTo>
                <a:lnTo>
                  <a:pt x="132616" y="79389"/>
                </a:lnTo>
                <a:lnTo>
                  <a:pt x="132616" y="72985"/>
                </a:lnTo>
                <a:lnTo>
                  <a:pt x="132094" y="79389"/>
                </a:lnTo>
                <a:lnTo>
                  <a:pt x="130197" y="79389"/>
                </a:lnTo>
                <a:lnTo>
                  <a:pt x="129651" y="72985"/>
                </a:lnTo>
                <a:lnTo>
                  <a:pt x="129651" y="79389"/>
                </a:lnTo>
                <a:lnTo>
                  <a:pt x="127920" y="79389"/>
                </a:lnTo>
                <a:lnTo>
                  <a:pt x="127920" y="64375"/>
                </a:lnTo>
                <a:lnTo>
                  <a:pt x="130719" y="64375"/>
                </a:lnTo>
                <a:lnTo>
                  <a:pt x="131146" y="69474"/>
                </a:lnTo>
                <a:lnTo>
                  <a:pt x="131573" y="64375"/>
                </a:lnTo>
                <a:close/>
                <a:moveTo>
                  <a:pt x="141819" y="64351"/>
                </a:moveTo>
                <a:lnTo>
                  <a:pt x="141819" y="79389"/>
                </a:lnTo>
                <a:lnTo>
                  <a:pt x="140088" y="79389"/>
                </a:lnTo>
                <a:lnTo>
                  <a:pt x="140088" y="72985"/>
                </a:lnTo>
                <a:lnTo>
                  <a:pt x="139566" y="79389"/>
                </a:lnTo>
                <a:lnTo>
                  <a:pt x="137669" y="79389"/>
                </a:lnTo>
                <a:lnTo>
                  <a:pt x="137123" y="72985"/>
                </a:lnTo>
                <a:lnTo>
                  <a:pt x="137123" y="79389"/>
                </a:lnTo>
                <a:lnTo>
                  <a:pt x="135391" y="79389"/>
                </a:lnTo>
                <a:lnTo>
                  <a:pt x="135391" y="64351"/>
                </a:lnTo>
                <a:lnTo>
                  <a:pt x="138190" y="64351"/>
                </a:lnTo>
                <a:lnTo>
                  <a:pt x="138617" y="69474"/>
                </a:lnTo>
                <a:lnTo>
                  <a:pt x="139044" y="64351"/>
                </a:lnTo>
                <a:close/>
                <a:moveTo>
                  <a:pt x="149291" y="64351"/>
                </a:moveTo>
                <a:lnTo>
                  <a:pt x="149291" y="79389"/>
                </a:lnTo>
                <a:lnTo>
                  <a:pt x="147560" y="79389"/>
                </a:lnTo>
                <a:lnTo>
                  <a:pt x="147560" y="72985"/>
                </a:lnTo>
                <a:lnTo>
                  <a:pt x="147038" y="79389"/>
                </a:lnTo>
                <a:lnTo>
                  <a:pt x="145140" y="79389"/>
                </a:lnTo>
                <a:lnTo>
                  <a:pt x="144595" y="72985"/>
                </a:lnTo>
                <a:lnTo>
                  <a:pt x="144595" y="79389"/>
                </a:lnTo>
                <a:lnTo>
                  <a:pt x="142863" y="79389"/>
                </a:lnTo>
                <a:lnTo>
                  <a:pt x="142863" y="64351"/>
                </a:lnTo>
                <a:lnTo>
                  <a:pt x="145662" y="64351"/>
                </a:lnTo>
                <a:lnTo>
                  <a:pt x="146089" y="69474"/>
                </a:lnTo>
                <a:lnTo>
                  <a:pt x="146516" y="64351"/>
                </a:lnTo>
                <a:close/>
                <a:moveTo>
                  <a:pt x="156763" y="64351"/>
                </a:moveTo>
                <a:lnTo>
                  <a:pt x="156763" y="79389"/>
                </a:lnTo>
                <a:lnTo>
                  <a:pt x="155031" y="79389"/>
                </a:lnTo>
                <a:lnTo>
                  <a:pt x="155031" y="72961"/>
                </a:lnTo>
                <a:lnTo>
                  <a:pt x="154509" y="79389"/>
                </a:lnTo>
                <a:lnTo>
                  <a:pt x="152612" y="79389"/>
                </a:lnTo>
                <a:lnTo>
                  <a:pt x="152066" y="72961"/>
                </a:lnTo>
                <a:lnTo>
                  <a:pt x="152066" y="79389"/>
                </a:lnTo>
                <a:lnTo>
                  <a:pt x="150335" y="79389"/>
                </a:lnTo>
                <a:lnTo>
                  <a:pt x="150335" y="64351"/>
                </a:lnTo>
                <a:lnTo>
                  <a:pt x="153134" y="64351"/>
                </a:lnTo>
                <a:lnTo>
                  <a:pt x="153561" y="69474"/>
                </a:lnTo>
                <a:lnTo>
                  <a:pt x="153988" y="64351"/>
                </a:lnTo>
                <a:close/>
                <a:moveTo>
                  <a:pt x="44711" y="64398"/>
                </a:moveTo>
                <a:lnTo>
                  <a:pt x="44711" y="79413"/>
                </a:lnTo>
                <a:lnTo>
                  <a:pt x="42956" y="79413"/>
                </a:lnTo>
                <a:lnTo>
                  <a:pt x="42956" y="73009"/>
                </a:lnTo>
                <a:lnTo>
                  <a:pt x="42434" y="79413"/>
                </a:lnTo>
                <a:lnTo>
                  <a:pt x="40537" y="79413"/>
                </a:lnTo>
                <a:lnTo>
                  <a:pt x="39991" y="73009"/>
                </a:lnTo>
                <a:lnTo>
                  <a:pt x="39991" y="79413"/>
                </a:lnTo>
                <a:lnTo>
                  <a:pt x="38260" y="79413"/>
                </a:lnTo>
                <a:lnTo>
                  <a:pt x="38260" y="64398"/>
                </a:lnTo>
                <a:lnTo>
                  <a:pt x="41059" y="64398"/>
                </a:lnTo>
                <a:lnTo>
                  <a:pt x="41486" y="69498"/>
                </a:lnTo>
                <a:lnTo>
                  <a:pt x="41913" y="64398"/>
                </a:lnTo>
                <a:close/>
                <a:moveTo>
                  <a:pt x="52159" y="64398"/>
                </a:moveTo>
                <a:lnTo>
                  <a:pt x="52159" y="79413"/>
                </a:lnTo>
                <a:lnTo>
                  <a:pt x="50428" y="79413"/>
                </a:lnTo>
                <a:lnTo>
                  <a:pt x="50428" y="73009"/>
                </a:lnTo>
                <a:lnTo>
                  <a:pt x="49906" y="79413"/>
                </a:lnTo>
                <a:lnTo>
                  <a:pt x="48008" y="79413"/>
                </a:lnTo>
                <a:lnTo>
                  <a:pt x="47463" y="73009"/>
                </a:lnTo>
                <a:lnTo>
                  <a:pt x="47463" y="79413"/>
                </a:lnTo>
                <a:lnTo>
                  <a:pt x="45731" y="79413"/>
                </a:lnTo>
                <a:lnTo>
                  <a:pt x="45731" y="64398"/>
                </a:lnTo>
                <a:lnTo>
                  <a:pt x="48530" y="64398"/>
                </a:lnTo>
                <a:lnTo>
                  <a:pt x="48957" y="69498"/>
                </a:lnTo>
                <a:lnTo>
                  <a:pt x="49384" y="64398"/>
                </a:lnTo>
                <a:close/>
                <a:moveTo>
                  <a:pt x="59631" y="64398"/>
                </a:moveTo>
                <a:lnTo>
                  <a:pt x="59631" y="79413"/>
                </a:lnTo>
                <a:lnTo>
                  <a:pt x="57900" y="79413"/>
                </a:lnTo>
                <a:lnTo>
                  <a:pt x="57900" y="73009"/>
                </a:lnTo>
                <a:lnTo>
                  <a:pt x="57378" y="79413"/>
                </a:lnTo>
                <a:lnTo>
                  <a:pt x="55480" y="79413"/>
                </a:lnTo>
                <a:lnTo>
                  <a:pt x="54935" y="73009"/>
                </a:lnTo>
                <a:lnTo>
                  <a:pt x="54935" y="79413"/>
                </a:lnTo>
                <a:lnTo>
                  <a:pt x="53203" y="79413"/>
                </a:lnTo>
                <a:lnTo>
                  <a:pt x="53203" y="64398"/>
                </a:lnTo>
                <a:lnTo>
                  <a:pt x="56002" y="64398"/>
                </a:lnTo>
                <a:lnTo>
                  <a:pt x="56429" y="69498"/>
                </a:lnTo>
                <a:lnTo>
                  <a:pt x="56856" y="64398"/>
                </a:lnTo>
                <a:close/>
                <a:moveTo>
                  <a:pt x="67103" y="64398"/>
                </a:moveTo>
                <a:lnTo>
                  <a:pt x="67103" y="79413"/>
                </a:lnTo>
                <a:lnTo>
                  <a:pt x="65371" y="79413"/>
                </a:lnTo>
                <a:lnTo>
                  <a:pt x="65371" y="73009"/>
                </a:lnTo>
                <a:lnTo>
                  <a:pt x="64849" y="79413"/>
                </a:lnTo>
                <a:lnTo>
                  <a:pt x="62952" y="79413"/>
                </a:lnTo>
                <a:lnTo>
                  <a:pt x="62406" y="73009"/>
                </a:lnTo>
                <a:lnTo>
                  <a:pt x="62406" y="79413"/>
                </a:lnTo>
                <a:lnTo>
                  <a:pt x="60675" y="79413"/>
                </a:lnTo>
                <a:lnTo>
                  <a:pt x="60675" y="64398"/>
                </a:lnTo>
                <a:lnTo>
                  <a:pt x="63474" y="64398"/>
                </a:lnTo>
                <a:lnTo>
                  <a:pt x="63901" y="69498"/>
                </a:lnTo>
                <a:lnTo>
                  <a:pt x="64328" y="64398"/>
                </a:lnTo>
                <a:close/>
                <a:moveTo>
                  <a:pt x="74574" y="64398"/>
                </a:moveTo>
                <a:lnTo>
                  <a:pt x="74574" y="79413"/>
                </a:lnTo>
                <a:lnTo>
                  <a:pt x="72843" y="79413"/>
                </a:lnTo>
                <a:lnTo>
                  <a:pt x="72843" y="73009"/>
                </a:lnTo>
                <a:lnTo>
                  <a:pt x="72321" y="79413"/>
                </a:lnTo>
                <a:lnTo>
                  <a:pt x="70423" y="79413"/>
                </a:lnTo>
                <a:lnTo>
                  <a:pt x="69878" y="73009"/>
                </a:lnTo>
                <a:lnTo>
                  <a:pt x="69878" y="79413"/>
                </a:lnTo>
                <a:lnTo>
                  <a:pt x="68146" y="79413"/>
                </a:lnTo>
                <a:lnTo>
                  <a:pt x="68146" y="64398"/>
                </a:lnTo>
                <a:lnTo>
                  <a:pt x="70945" y="64398"/>
                </a:lnTo>
                <a:lnTo>
                  <a:pt x="71372" y="69498"/>
                </a:lnTo>
                <a:lnTo>
                  <a:pt x="71776" y="64398"/>
                </a:lnTo>
                <a:close/>
                <a:moveTo>
                  <a:pt x="82046" y="64375"/>
                </a:moveTo>
                <a:lnTo>
                  <a:pt x="82046" y="79413"/>
                </a:lnTo>
                <a:lnTo>
                  <a:pt x="80315" y="79413"/>
                </a:lnTo>
                <a:lnTo>
                  <a:pt x="80315" y="73009"/>
                </a:lnTo>
                <a:lnTo>
                  <a:pt x="79793" y="79413"/>
                </a:lnTo>
                <a:lnTo>
                  <a:pt x="77895" y="79413"/>
                </a:lnTo>
                <a:lnTo>
                  <a:pt x="77350" y="73009"/>
                </a:lnTo>
                <a:lnTo>
                  <a:pt x="77350" y="79413"/>
                </a:lnTo>
                <a:lnTo>
                  <a:pt x="75618" y="79413"/>
                </a:lnTo>
                <a:lnTo>
                  <a:pt x="75618" y="64375"/>
                </a:lnTo>
                <a:lnTo>
                  <a:pt x="78417" y="64375"/>
                </a:lnTo>
                <a:lnTo>
                  <a:pt x="78844" y="69498"/>
                </a:lnTo>
                <a:lnTo>
                  <a:pt x="79271" y="64375"/>
                </a:lnTo>
                <a:close/>
                <a:moveTo>
                  <a:pt x="89541" y="64375"/>
                </a:moveTo>
                <a:lnTo>
                  <a:pt x="89541" y="79413"/>
                </a:lnTo>
                <a:lnTo>
                  <a:pt x="87786" y="79413"/>
                </a:lnTo>
                <a:lnTo>
                  <a:pt x="87786" y="73009"/>
                </a:lnTo>
                <a:lnTo>
                  <a:pt x="87264" y="79413"/>
                </a:lnTo>
                <a:lnTo>
                  <a:pt x="85367" y="79413"/>
                </a:lnTo>
                <a:lnTo>
                  <a:pt x="84821" y="73009"/>
                </a:lnTo>
                <a:lnTo>
                  <a:pt x="84821" y="79413"/>
                </a:lnTo>
                <a:lnTo>
                  <a:pt x="83090" y="79413"/>
                </a:lnTo>
                <a:lnTo>
                  <a:pt x="83090" y="64375"/>
                </a:lnTo>
                <a:lnTo>
                  <a:pt x="85889" y="64375"/>
                </a:lnTo>
                <a:lnTo>
                  <a:pt x="86316" y="69498"/>
                </a:lnTo>
                <a:lnTo>
                  <a:pt x="86743" y="64375"/>
                </a:lnTo>
                <a:close/>
                <a:moveTo>
                  <a:pt x="96989" y="64375"/>
                </a:moveTo>
                <a:lnTo>
                  <a:pt x="96989" y="79413"/>
                </a:lnTo>
                <a:lnTo>
                  <a:pt x="95258" y="79413"/>
                </a:lnTo>
                <a:lnTo>
                  <a:pt x="95258" y="72985"/>
                </a:lnTo>
                <a:lnTo>
                  <a:pt x="94736" y="79413"/>
                </a:lnTo>
                <a:lnTo>
                  <a:pt x="92839" y="79413"/>
                </a:lnTo>
                <a:lnTo>
                  <a:pt x="92293" y="72985"/>
                </a:lnTo>
                <a:lnTo>
                  <a:pt x="92293" y="79413"/>
                </a:lnTo>
                <a:lnTo>
                  <a:pt x="90561" y="79413"/>
                </a:lnTo>
                <a:lnTo>
                  <a:pt x="90561" y="64375"/>
                </a:lnTo>
                <a:lnTo>
                  <a:pt x="93360" y="64375"/>
                </a:lnTo>
                <a:lnTo>
                  <a:pt x="93787" y="69498"/>
                </a:lnTo>
                <a:lnTo>
                  <a:pt x="94214" y="64375"/>
                </a:lnTo>
                <a:close/>
                <a:moveTo>
                  <a:pt x="7329" y="64422"/>
                </a:moveTo>
                <a:lnTo>
                  <a:pt x="7329" y="79436"/>
                </a:lnTo>
                <a:lnTo>
                  <a:pt x="5598" y="79436"/>
                </a:lnTo>
                <a:lnTo>
                  <a:pt x="5598" y="73032"/>
                </a:lnTo>
                <a:lnTo>
                  <a:pt x="5076" y="79436"/>
                </a:lnTo>
                <a:lnTo>
                  <a:pt x="3178" y="79436"/>
                </a:lnTo>
                <a:lnTo>
                  <a:pt x="2657" y="73032"/>
                </a:lnTo>
                <a:lnTo>
                  <a:pt x="2657" y="79436"/>
                </a:lnTo>
                <a:lnTo>
                  <a:pt x="925" y="79436"/>
                </a:lnTo>
                <a:lnTo>
                  <a:pt x="925" y="64422"/>
                </a:lnTo>
                <a:lnTo>
                  <a:pt x="3700" y="64422"/>
                </a:lnTo>
                <a:lnTo>
                  <a:pt x="4127" y="69522"/>
                </a:lnTo>
                <a:lnTo>
                  <a:pt x="4554" y="64422"/>
                </a:lnTo>
                <a:close/>
                <a:moveTo>
                  <a:pt x="14801" y="64422"/>
                </a:moveTo>
                <a:lnTo>
                  <a:pt x="14801" y="79436"/>
                </a:lnTo>
                <a:lnTo>
                  <a:pt x="13069" y="79436"/>
                </a:lnTo>
                <a:lnTo>
                  <a:pt x="13069" y="73032"/>
                </a:lnTo>
                <a:lnTo>
                  <a:pt x="12548" y="79436"/>
                </a:lnTo>
                <a:lnTo>
                  <a:pt x="10650" y="79436"/>
                </a:lnTo>
                <a:lnTo>
                  <a:pt x="10105" y="73032"/>
                </a:lnTo>
                <a:lnTo>
                  <a:pt x="10105" y="79436"/>
                </a:lnTo>
                <a:lnTo>
                  <a:pt x="8373" y="79436"/>
                </a:lnTo>
                <a:lnTo>
                  <a:pt x="8373" y="64422"/>
                </a:lnTo>
                <a:lnTo>
                  <a:pt x="11172" y="64422"/>
                </a:lnTo>
                <a:lnTo>
                  <a:pt x="11599" y="69522"/>
                </a:lnTo>
                <a:lnTo>
                  <a:pt x="12026" y="64422"/>
                </a:lnTo>
                <a:close/>
                <a:moveTo>
                  <a:pt x="22296" y="64398"/>
                </a:moveTo>
                <a:lnTo>
                  <a:pt x="22296" y="79436"/>
                </a:lnTo>
                <a:lnTo>
                  <a:pt x="20541" y="79436"/>
                </a:lnTo>
                <a:lnTo>
                  <a:pt x="20541" y="73032"/>
                </a:lnTo>
                <a:lnTo>
                  <a:pt x="20019" y="79436"/>
                </a:lnTo>
                <a:lnTo>
                  <a:pt x="18122" y="79436"/>
                </a:lnTo>
                <a:lnTo>
                  <a:pt x="17600" y="73032"/>
                </a:lnTo>
                <a:lnTo>
                  <a:pt x="17600" y="79436"/>
                </a:lnTo>
                <a:lnTo>
                  <a:pt x="15868" y="79436"/>
                </a:lnTo>
                <a:lnTo>
                  <a:pt x="15868" y="64398"/>
                </a:lnTo>
                <a:lnTo>
                  <a:pt x="18644" y="64398"/>
                </a:lnTo>
                <a:lnTo>
                  <a:pt x="19071" y="69522"/>
                </a:lnTo>
                <a:lnTo>
                  <a:pt x="19498" y="64398"/>
                </a:lnTo>
                <a:close/>
                <a:moveTo>
                  <a:pt x="29768" y="64398"/>
                </a:moveTo>
                <a:lnTo>
                  <a:pt x="29768" y="79436"/>
                </a:lnTo>
                <a:lnTo>
                  <a:pt x="28013" y="79436"/>
                </a:lnTo>
                <a:lnTo>
                  <a:pt x="28013" y="73032"/>
                </a:lnTo>
                <a:lnTo>
                  <a:pt x="27491" y="79436"/>
                </a:lnTo>
                <a:lnTo>
                  <a:pt x="25593" y="79436"/>
                </a:lnTo>
                <a:lnTo>
                  <a:pt x="25072" y="73032"/>
                </a:lnTo>
                <a:lnTo>
                  <a:pt x="25072" y="79436"/>
                </a:lnTo>
                <a:lnTo>
                  <a:pt x="23340" y="79436"/>
                </a:lnTo>
                <a:lnTo>
                  <a:pt x="23340" y="64398"/>
                </a:lnTo>
                <a:lnTo>
                  <a:pt x="26115" y="64398"/>
                </a:lnTo>
                <a:lnTo>
                  <a:pt x="26542" y="69522"/>
                </a:lnTo>
                <a:lnTo>
                  <a:pt x="26969" y="64398"/>
                </a:lnTo>
                <a:close/>
                <a:moveTo>
                  <a:pt x="37216" y="64398"/>
                </a:moveTo>
                <a:lnTo>
                  <a:pt x="37216" y="79436"/>
                </a:lnTo>
                <a:lnTo>
                  <a:pt x="35485" y="79436"/>
                </a:lnTo>
                <a:lnTo>
                  <a:pt x="35485" y="73009"/>
                </a:lnTo>
                <a:lnTo>
                  <a:pt x="34963" y="79436"/>
                </a:lnTo>
                <a:lnTo>
                  <a:pt x="33065" y="79436"/>
                </a:lnTo>
                <a:lnTo>
                  <a:pt x="32543" y="73009"/>
                </a:lnTo>
                <a:lnTo>
                  <a:pt x="32543" y="79436"/>
                </a:lnTo>
                <a:lnTo>
                  <a:pt x="30812" y="79436"/>
                </a:lnTo>
                <a:lnTo>
                  <a:pt x="30812" y="64398"/>
                </a:lnTo>
                <a:lnTo>
                  <a:pt x="33587" y="64398"/>
                </a:lnTo>
                <a:lnTo>
                  <a:pt x="34014" y="69522"/>
                </a:lnTo>
                <a:lnTo>
                  <a:pt x="34417" y="64398"/>
                </a:lnTo>
                <a:close/>
                <a:moveTo>
                  <a:pt x="246423" y="80172"/>
                </a:moveTo>
                <a:lnTo>
                  <a:pt x="246423" y="95186"/>
                </a:lnTo>
                <a:lnTo>
                  <a:pt x="244691" y="95186"/>
                </a:lnTo>
                <a:lnTo>
                  <a:pt x="244691" y="88782"/>
                </a:lnTo>
                <a:lnTo>
                  <a:pt x="244170" y="95186"/>
                </a:lnTo>
                <a:lnTo>
                  <a:pt x="242272" y="95186"/>
                </a:lnTo>
                <a:lnTo>
                  <a:pt x="241726" y="88782"/>
                </a:lnTo>
                <a:lnTo>
                  <a:pt x="241726" y="95186"/>
                </a:lnTo>
                <a:lnTo>
                  <a:pt x="239995" y="95186"/>
                </a:lnTo>
                <a:lnTo>
                  <a:pt x="239995" y="80172"/>
                </a:lnTo>
                <a:lnTo>
                  <a:pt x="242794" y="80172"/>
                </a:lnTo>
                <a:lnTo>
                  <a:pt x="243221" y="85271"/>
                </a:lnTo>
                <a:lnTo>
                  <a:pt x="243624" y="80172"/>
                </a:lnTo>
                <a:close/>
                <a:moveTo>
                  <a:pt x="253895" y="80172"/>
                </a:moveTo>
                <a:lnTo>
                  <a:pt x="253895" y="95186"/>
                </a:lnTo>
                <a:lnTo>
                  <a:pt x="252163" y="95186"/>
                </a:lnTo>
                <a:lnTo>
                  <a:pt x="252163" y="88782"/>
                </a:lnTo>
                <a:lnTo>
                  <a:pt x="251641" y="95186"/>
                </a:lnTo>
                <a:lnTo>
                  <a:pt x="249744" y="95186"/>
                </a:lnTo>
                <a:lnTo>
                  <a:pt x="249198" y="88782"/>
                </a:lnTo>
                <a:lnTo>
                  <a:pt x="249198" y="95186"/>
                </a:lnTo>
                <a:lnTo>
                  <a:pt x="247467" y="95186"/>
                </a:lnTo>
                <a:lnTo>
                  <a:pt x="247467" y="80172"/>
                </a:lnTo>
                <a:lnTo>
                  <a:pt x="250265" y="80172"/>
                </a:lnTo>
                <a:lnTo>
                  <a:pt x="250692" y="85271"/>
                </a:lnTo>
                <a:lnTo>
                  <a:pt x="251119" y="80172"/>
                </a:lnTo>
                <a:close/>
                <a:moveTo>
                  <a:pt x="261366" y="80172"/>
                </a:moveTo>
                <a:lnTo>
                  <a:pt x="261366" y="95186"/>
                </a:lnTo>
                <a:lnTo>
                  <a:pt x="259635" y="95186"/>
                </a:lnTo>
                <a:lnTo>
                  <a:pt x="259635" y="88782"/>
                </a:lnTo>
                <a:lnTo>
                  <a:pt x="259113" y="95186"/>
                </a:lnTo>
                <a:lnTo>
                  <a:pt x="257215" y="95186"/>
                </a:lnTo>
                <a:lnTo>
                  <a:pt x="256670" y="88782"/>
                </a:lnTo>
                <a:lnTo>
                  <a:pt x="256670" y="95186"/>
                </a:lnTo>
                <a:lnTo>
                  <a:pt x="254938" y="95186"/>
                </a:lnTo>
                <a:lnTo>
                  <a:pt x="254938" y="80172"/>
                </a:lnTo>
                <a:lnTo>
                  <a:pt x="257737" y="80172"/>
                </a:lnTo>
                <a:lnTo>
                  <a:pt x="258164" y="85271"/>
                </a:lnTo>
                <a:lnTo>
                  <a:pt x="258567" y="80172"/>
                </a:lnTo>
                <a:close/>
                <a:moveTo>
                  <a:pt x="268838" y="80172"/>
                </a:moveTo>
                <a:lnTo>
                  <a:pt x="268838" y="95186"/>
                </a:lnTo>
                <a:lnTo>
                  <a:pt x="267106" y="95186"/>
                </a:lnTo>
                <a:lnTo>
                  <a:pt x="267106" y="88782"/>
                </a:lnTo>
                <a:lnTo>
                  <a:pt x="266585" y="95186"/>
                </a:lnTo>
                <a:lnTo>
                  <a:pt x="264687" y="95186"/>
                </a:lnTo>
                <a:lnTo>
                  <a:pt x="264141" y="88782"/>
                </a:lnTo>
                <a:lnTo>
                  <a:pt x="264141" y="95186"/>
                </a:lnTo>
                <a:lnTo>
                  <a:pt x="262410" y="95186"/>
                </a:lnTo>
                <a:lnTo>
                  <a:pt x="262410" y="80172"/>
                </a:lnTo>
                <a:lnTo>
                  <a:pt x="265209" y="80172"/>
                </a:lnTo>
                <a:lnTo>
                  <a:pt x="265636" y="85271"/>
                </a:lnTo>
                <a:lnTo>
                  <a:pt x="266063" y="80172"/>
                </a:lnTo>
                <a:close/>
                <a:moveTo>
                  <a:pt x="276310" y="80172"/>
                </a:moveTo>
                <a:lnTo>
                  <a:pt x="276310" y="95186"/>
                </a:lnTo>
                <a:lnTo>
                  <a:pt x="274578" y="95186"/>
                </a:lnTo>
                <a:lnTo>
                  <a:pt x="274578" y="88782"/>
                </a:lnTo>
                <a:lnTo>
                  <a:pt x="274056" y="95186"/>
                </a:lnTo>
                <a:lnTo>
                  <a:pt x="272159" y="95186"/>
                </a:lnTo>
                <a:lnTo>
                  <a:pt x="271613" y="88782"/>
                </a:lnTo>
                <a:lnTo>
                  <a:pt x="271613" y="95186"/>
                </a:lnTo>
                <a:lnTo>
                  <a:pt x="269882" y="95186"/>
                </a:lnTo>
                <a:lnTo>
                  <a:pt x="269882" y="80172"/>
                </a:lnTo>
                <a:lnTo>
                  <a:pt x="272681" y="80172"/>
                </a:lnTo>
                <a:lnTo>
                  <a:pt x="273107" y="85271"/>
                </a:lnTo>
                <a:lnTo>
                  <a:pt x="273534" y="80172"/>
                </a:lnTo>
                <a:close/>
                <a:moveTo>
                  <a:pt x="283781" y="80148"/>
                </a:moveTo>
                <a:lnTo>
                  <a:pt x="283781" y="95186"/>
                </a:lnTo>
                <a:lnTo>
                  <a:pt x="282050" y="95186"/>
                </a:lnTo>
                <a:lnTo>
                  <a:pt x="282050" y="88782"/>
                </a:lnTo>
                <a:lnTo>
                  <a:pt x="281528" y="95186"/>
                </a:lnTo>
                <a:lnTo>
                  <a:pt x="279630" y="95186"/>
                </a:lnTo>
                <a:lnTo>
                  <a:pt x="279085" y="88782"/>
                </a:lnTo>
                <a:lnTo>
                  <a:pt x="279085" y="95186"/>
                </a:lnTo>
                <a:lnTo>
                  <a:pt x="277353" y="95186"/>
                </a:lnTo>
                <a:lnTo>
                  <a:pt x="277353" y="80148"/>
                </a:lnTo>
                <a:lnTo>
                  <a:pt x="280152" y="80148"/>
                </a:lnTo>
                <a:lnTo>
                  <a:pt x="280579" y="85271"/>
                </a:lnTo>
                <a:lnTo>
                  <a:pt x="281006" y="80148"/>
                </a:lnTo>
                <a:close/>
                <a:moveTo>
                  <a:pt x="186650" y="80196"/>
                </a:moveTo>
                <a:lnTo>
                  <a:pt x="186650" y="95210"/>
                </a:lnTo>
                <a:lnTo>
                  <a:pt x="184918" y="95210"/>
                </a:lnTo>
                <a:lnTo>
                  <a:pt x="184918" y="88806"/>
                </a:lnTo>
                <a:lnTo>
                  <a:pt x="184396" y="95210"/>
                </a:lnTo>
                <a:lnTo>
                  <a:pt x="182499" y="95210"/>
                </a:lnTo>
                <a:lnTo>
                  <a:pt x="181953" y="88806"/>
                </a:lnTo>
                <a:lnTo>
                  <a:pt x="181953" y="95210"/>
                </a:lnTo>
                <a:lnTo>
                  <a:pt x="180222" y="95210"/>
                </a:lnTo>
                <a:lnTo>
                  <a:pt x="180222" y="80196"/>
                </a:lnTo>
                <a:lnTo>
                  <a:pt x="183020" y="80196"/>
                </a:lnTo>
                <a:lnTo>
                  <a:pt x="183447" y="85295"/>
                </a:lnTo>
                <a:lnTo>
                  <a:pt x="183874" y="80196"/>
                </a:lnTo>
                <a:close/>
                <a:moveTo>
                  <a:pt x="194121" y="80196"/>
                </a:moveTo>
                <a:lnTo>
                  <a:pt x="194121" y="95210"/>
                </a:lnTo>
                <a:lnTo>
                  <a:pt x="192390" y="95210"/>
                </a:lnTo>
                <a:lnTo>
                  <a:pt x="192390" y="88806"/>
                </a:lnTo>
                <a:lnTo>
                  <a:pt x="191868" y="95210"/>
                </a:lnTo>
                <a:lnTo>
                  <a:pt x="189970" y="95210"/>
                </a:lnTo>
                <a:lnTo>
                  <a:pt x="189425" y="88806"/>
                </a:lnTo>
                <a:lnTo>
                  <a:pt x="189425" y="95210"/>
                </a:lnTo>
                <a:lnTo>
                  <a:pt x="187693" y="95210"/>
                </a:lnTo>
                <a:lnTo>
                  <a:pt x="187693" y="80196"/>
                </a:lnTo>
                <a:lnTo>
                  <a:pt x="190492" y="80196"/>
                </a:lnTo>
                <a:lnTo>
                  <a:pt x="190919" y="85295"/>
                </a:lnTo>
                <a:lnTo>
                  <a:pt x="191346" y="80196"/>
                </a:lnTo>
                <a:close/>
                <a:moveTo>
                  <a:pt x="201593" y="80196"/>
                </a:moveTo>
                <a:lnTo>
                  <a:pt x="201593" y="95210"/>
                </a:lnTo>
                <a:lnTo>
                  <a:pt x="199861" y="95210"/>
                </a:lnTo>
                <a:lnTo>
                  <a:pt x="199861" y="88806"/>
                </a:lnTo>
                <a:lnTo>
                  <a:pt x="199340" y="95210"/>
                </a:lnTo>
                <a:lnTo>
                  <a:pt x="197442" y="95210"/>
                </a:lnTo>
                <a:lnTo>
                  <a:pt x="196896" y="88806"/>
                </a:lnTo>
                <a:lnTo>
                  <a:pt x="196896" y="95210"/>
                </a:lnTo>
                <a:lnTo>
                  <a:pt x="195165" y="95210"/>
                </a:lnTo>
                <a:lnTo>
                  <a:pt x="195165" y="80196"/>
                </a:lnTo>
                <a:lnTo>
                  <a:pt x="197964" y="80196"/>
                </a:lnTo>
                <a:lnTo>
                  <a:pt x="198391" y="85295"/>
                </a:lnTo>
                <a:lnTo>
                  <a:pt x="198794" y="80196"/>
                </a:lnTo>
                <a:close/>
                <a:moveTo>
                  <a:pt x="209065" y="80196"/>
                </a:moveTo>
                <a:lnTo>
                  <a:pt x="209065" y="95210"/>
                </a:lnTo>
                <a:lnTo>
                  <a:pt x="207333" y="95210"/>
                </a:lnTo>
                <a:lnTo>
                  <a:pt x="207333" y="88806"/>
                </a:lnTo>
                <a:lnTo>
                  <a:pt x="206811" y="95210"/>
                </a:lnTo>
                <a:lnTo>
                  <a:pt x="204914" y="95210"/>
                </a:lnTo>
                <a:lnTo>
                  <a:pt x="204368" y="88806"/>
                </a:lnTo>
                <a:lnTo>
                  <a:pt x="204368" y="95210"/>
                </a:lnTo>
                <a:lnTo>
                  <a:pt x="202637" y="95210"/>
                </a:lnTo>
                <a:lnTo>
                  <a:pt x="202637" y="80196"/>
                </a:lnTo>
                <a:lnTo>
                  <a:pt x="205435" y="80196"/>
                </a:lnTo>
                <a:lnTo>
                  <a:pt x="205862" y="85295"/>
                </a:lnTo>
                <a:lnTo>
                  <a:pt x="206289" y="80196"/>
                </a:lnTo>
                <a:close/>
                <a:moveTo>
                  <a:pt x="216536" y="80196"/>
                </a:moveTo>
                <a:lnTo>
                  <a:pt x="216536" y="95210"/>
                </a:lnTo>
                <a:lnTo>
                  <a:pt x="214805" y="95210"/>
                </a:lnTo>
                <a:lnTo>
                  <a:pt x="214805" y="88806"/>
                </a:lnTo>
                <a:lnTo>
                  <a:pt x="214283" y="95210"/>
                </a:lnTo>
                <a:lnTo>
                  <a:pt x="212385" y="95210"/>
                </a:lnTo>
                <a:lnTo>
                  <a:pt x="211840" y="88806"/>
                </a:lnTo>
                <a:lnTo>
                  <a:pt x="211840" y="95210"/>
                </a:lnTo>
                <a:lnTo>
                  <a:pt x="210108" y="95210"/>
                </a:lnTo>
                <a:lnTo>
                  <a:pt x="210108" y="80196"/>
                </a:lnTo>
                <a:lnTo>
                  <a:pt x="212907" y="80196"/>
                </a:lnTo>
                <a:lnTo>
                  <a:pt x="213334" y="85295"/>
                </a:lnTo>
                <a:lnTo>
                  <a:pt x="213737" y="80196"/>
                </a:lnTo>
                <a:close/>
                <a:moveTo>
                  <a:pt x="224008" y="80172"/>
                </a:moveTo>
                <a:lnTo>
                  <a:pt x="224008" y="95210"/>
                </a:lnTo>
                <a:lnTo>
                  <a:pt x="222276" y="95210"/>
                </a:lnTo>
                <a:lnTo>
                  <a:pt x="222276" y="88806"/>
                </a:lnTo>
                <a:lnTo>
                  <a:pt x="221755" y="95210"/>
                </a:lnTo>
                <a:lnTo>
                  <a:pt x="219857" y="95210"/>
                </a:lnTo>
                <a:lnTo>
                  <a:pt x="219311" y="88806"/>
                </a:lnTo>
                <a:lnTo>
                  <a:pt x="219311" y="95210"/>
                </a:lnTo>
                <a:lnTo>
                  <a:pt x="217580" y="95210"/>
                </a:lnTo>
                <a:lnTo>
                  <a:pt x="217580" y="80172"/>
                </a:lnTo>
                <a:lnTo>
                  <a:pt x="220379" y="80172"/>
                </a:lnTo>
                <a:lnTo>
                  <a:pt x="220806" y="85295"/>
                </a:lnTo>
                <a:lnTo>
                  <a:pt x="221233" y="80172"/>
                </a:lnTo>
                <a:close/>
                <a:moveTo>
                  <a:pt x="231480" y="80172"/>
                </a:moveTo>
                <a:lnTo>
                  <a:pt x="231480" y="95210"/>
                </a:lnTo>
                <a:lnTo>
                  <a:pt x="229748" y="95210"/>
                </a:lnTo>
                <a:lnTo>
                  <a:pt x="229748" y="88806"/>
                </a:lnTo>
                <a:lnTo>
                  <a:pt x="229226" y="95210"/>
                </a:lnTo>
                <a:lnTo>
                  <a:pt x="227329" y="95210"/>
                </a:lnTo>
                <a:lnTo>
                  <a:pt x="226783" y="88806"/>
                </a:lnTo>
                <a:lnTo>
                  <a:pt x="226783" y="95210"/>
                </a:lnTo>
                <a:lnTo>
                  <a:pt x="225052" y="95210"/>
                </a:lnTo>
                <a:lnTo>
                  <a:pt x="225052" y="80172"/>
                </a:lnTo>
                <a:lnTo>
                  <a:pt x="227850" y="80172"/>
                </a:lnTo>
                <a:lnTo>
                  <a:pt x="228277" y="85295"/>
                </a:lnTo>
                <a:lnTo>
                  <a:pt x="228681" y="80172"/>
                </a:lnTo>
                <a:close/>
                <a:moveTo>
                  <a:pt x="238951" y="80172"/>
                </a:moveTo>
                <a:lnTo>
                  <a:pt x="238951" y="95210"/>
                </a:lnTo>
                <a:lnTo>
                  <a:pt x="237220" y="95210"/>
                </a:lnTo>
                <a:lnTo>
                  <a:pt x="237220" y="88782"/>
                </a:lnTo>
                <a:lnTo>
                  <a:pt x="236698" y="95210"/>
                </a:lnTo>
                <a:lnTo>
                  <a:pt x="234800" y="95210"/>
                </a:lnTo>
                <a:lnTo>
                  <a:pt x="234255" y="88782"/>
                </a:lnTo>
                <a:lnTo>
                  <a:pt x="234255" y="95210"/>
                </a:lnTo>
                <a:lnTo>
                  <a:pt x="232523" y="95210"/>
                </a:lnTo>
                <a:lnTo>
                  <a:pt x="232523" y="80172"/>
                </a:lnTo>
                <a:lnTo>
                  <a:pt x="235322" y="80172"/>
                </a:lnTo>
                <a:lnTo>
                  <a:pt x="235749" y="85295"/>
                </a:lnTo>
                <a:lnTo>
                  <a:pt x="236176" y="80172"/>
                </a:lnTo>
                <a:close/>
                <a:moveTo>
                  <a:pt x="126876" y="80219"/>
                </a:moveTo>
                <a:lnTo>
                  <a:pt x="126876" y="95234"/>
                </a:lnTo>
                <a:lnTo>
                  <a:pt x="125145" y="95234"/>
                </a:lnTo>
                <a:lnTo>
                  <a:pt x="125145" y="88829"/>
                </a:lnTo>
                <a:lnTo>
                  <a:pt x="124623" y="95234"/>
                </a:lnTo>
                <a:lnTo>
                  <a:pt x="122725" y="95234"/>
                </a:lnTo>
                <a:lnTo>
                  <a:pt x="122180" y="88829"/>
                </a:lnTo>
                <a:lnTo>
                  <a:pt x="122180" y="95234"/>
                </a:lnTo>
                <a:lnTo>
                  <a:pt x="120448" y="95234"/>
                </a:lnTo>
                <a:lnTo>
                  <a:pt x="120448" y="80219"/>
                </a:lnTo>
                <a:lnTo>
                  <a:pt x="123247" y="80219"/>
                </a:lnTo>
                <a:lnTo>
                  <a:pt x="123674" y="85319"/>
                </a:lnTo>
                <a:lnTo>
                  <a:pt x="124101" y="80219"/>
                </a:lnTo>
                <a:close/>
                <a:moveTo>
                  <a:pt x="134348" y="80219"/>
                </a:moveTo>
                <a:lnTo>
                  <a:pt x="134348" y="95234"/>
                </a:lnTo>
                <a:lnTo>
                  <a:pt x="132616" y="95234"/>
                </a:lnTo>
                <a:lnTo>
                  <a:pt x="132616" y="88829"/>
                </a:lnTo>
                <a:lnTo>
                  <a:pt x="132094" y="95234"/>
                </a:lnTo>
                <a:lnTo>
                  <a:pt x="130197" y="95234"/>
                </a:lnTo>
                <a:lnTo>
                  <a:pt x="129651" y="88829"/>
                </a:lnTo>
                <a:lnTo>
                  <a:pt x="129651" y="95234"/>
                </a:lnTo>
                <a:lnTo>
                  <a:pt x="127920" y="95234"/>
                </a:lnTo>
                <a:lnTo>
                  <a:pt x="127920" y="80219"/>
                </a:lnTo>
                <a:lnTo>
                  <a:pt x="130719" y="80219"/>
                </a:lnTo>
                <a:lnTo>
                  <a:pt x="131146" y="85319"/>
                </a:lnTo>
                <a:lnTo>
                  <a:pt x="131573" y="80219"/>
                </a:lnTo>
                <a:close/>
                <a:moveTo>
                  <a:pt x="141819" y="80219"/>
                </a:moveTo>
                <a:lnTo>
                  <a:pt x="141819" y="95234"/>
                </a:lnTo>
                <a:lnTo>
                  <a:pt x="140088" y="95234"/>
                </a:lnTo>
                <a:lnTo>
                  <a:pt x="140088" y="88829"/>
                </a:lnTo>
                <a:lnTo>
                  <a:pt x="139566" y="95234"/>
                </a:lnTo>
                <a:lnTo>
                  <a:pt x="137669" y="95234"/>
                </a:lnTo>
                <a:lnTo>
                  <a:pt x="137123" y="88829"/>
                </a:lnTo>
                <a:lnTo>
                  <a:pt x="137123" y="95234"/>
                </a:lnTo>
                <a:lnTo>
                  <a:pt x="135391" y="95234"/>
                </a:lnTo>
                <a:lnTo>
                  <a:pt x="135391" y="80219"/>
                </a:lnTo>
                <a:lnTo>
                  <a:pt x="138190" y="80219"/>
                </a:lnTo>
                <a:lnTo>
                  <a:pt x="138617" y="85319"/>
                </a:lnTo>
                <a:lnTo>
                  <a:pt x="139044" y="80219"/>
                </a:lnTo>
                <a:close/>
                <a:moveTo>
                  <a:pt x="149291" y="80219"/>
                </a:moveTo>
                <a:lnTo>
                  <a:pt x="149291" y="95234"/>
                </a:lnTo>
                <a:lnTo>
                  <a:pt x="147560" y="95234"/>
                </a:lnTo>
                <a:lnTo>
                  <a:pt x="147560" y="88829"/>
                </a:lnTo>
                <a:lnTo>
                  <a:pt x="147038" y="95234"/>
                </a:lnTo>
                <a:lnTo>
                  <a:pt x="145140" y="95234"/>
                </a:lnTo>
                <a:lnTo>
                  <a:pt x="144595" y="88829"/>
                </a:lnTo>
                <a:lnTo>
                  <a:pt x="144595" y="95234"/>
                </a:lnTo>
                <a:lnTo>
                  <a:pt x="142863" y="95234"/>
                </a:lnTo>
                <a:lnTo>
                  <a:pt x="142863" y="80219"/>
                </a:lnTo>
                <a:lnTo>
                  <a:pt x="145662" y="80219"/>
                </a:lnTo>
                <a:lnTo>
                  <a:pt x="146089" y="85319"/>
                </a:lnTo>
                <a:lnTo>
                  <a:pt x="146516" y="80219"/>
                </a:lnTo>
                <a:close/>
                <a:moveTo>
                  <a:pt x="156763" y="80219"/>
                </a:moveTo>
                <a:lnTo>
                  <a:pt x="156763" y="95234"/>
                </a:lnTo>
                <a:lnTo>
                  <a:pt x="155031" y="95234"/>
                </a:lnTo>
                <a:lnTo>
                  <a:pt x="155031" y="88829"/>
                </a:lnTo>
                <a:lnTo>
                  <a:pt x="154509" y="95234"/>
                </a:lnTo>
                <a:lnTo>
                  <a:pt x="152612" y="95234"/>
                </a:lnTo>
                <a:lnTo>
                  <a:pt x="152066" y="88829"/>
                </a:lnTo>
                <a:lnTo>
                  <a:pt x="152066" y="95234"/>
                </a:lnTo>
                <a:lnTo>
                  <a:pt x="150335" y="95234"/>
                </a:lnTo>
                <a:lnTo>
                  <a:pt x="150335" y="80219"/>
                </a:lnTo>
                <a:lnTo>
                  <a:pt x="153134" y="80219"/>
                </a:lnTo>
                <a:lnTo>
                  <a:pt x="153561" y="85319"/>
                </a:lnTo>
                <a:lnTo>
                  <a:pt x="153988" y="80219"/>
                </a:lnTo>
                <a:close/>
                <a:moveTo>
                  <a:pt x="164235" y="80196"/>
                </a:moveTo>
                <a:lnTo>
                  <a:pt x="164235" y="95234"/>
                </a:lnTo>
                <a:lnTo>
                  <a:pt x="162503" y="95234"/>
                </a:lnTo>
                <a:lnTo>
                  <a:pt x="162503" y="88829"/>
                </a:lnTo>
                <a:lnTo>
                  <a:pt x="161981" y="95234"/>
                </a:lnTo>
                <a:lnTo>
                  <a:pt x="160084" y="95234"/>
                </a:lnTo>
                <a:lnTo>
                  <a:pt x="159538" y="88829"/>
                </a:lnTo>
                <a:lnTo>
                  <a:pt x="159538" y="95234"/>
                </a:lnTo>
                <a:lnTo>
                  <a:pt x="157806" y="95234"/>
                </a:lnTo>
                <a:lnTo>
                  <a:pt x="157806" y="80196"/>
                </a:lnTo>
                <a:lnTo>
                  <a:pt x="160605" y="80196"/>
                </a:lnTo>
                <a:lnTo>
                  <a:pt x="161032" y="85319"/>
                </a:lnTo>
                <a:lnTo>
                  <a:pt x="161436" y="80196"/>
                </a:lnTo>
                <a:close/>
                <a:moveTo>
                  <a:pt x="171706" y="80196"/>
                </a:moveTo>
                <a:lnTo>
                  <a:pt x="171706" y="95234"/>
                </a:lnTo>
                <a:lnTo>
                  <a:pt x="169975" y="95234"/>
                </a:lnTo>
                <a:lnTo>
                  <a:pt x="169975" y="88829"/>
                </a:lnTo>
                <a:lnTo>
                  <a:pt x="169453" y="95234"/>
                </a:lnTo>
                <a:lnTo>
                  <a:pt x="167555" y="95234"/>
                </a:lnTo>
                <a:lnTo>
                  <a:pt x="167010" y="88829"/>
                </a:lnTo>
                <a:lnTo>
                  <a:pt x="167010" y="95234"/>
                </a:lnTo>
                <a:lnTo>
                  <a:pt x="165278" y="95234"/>
                </a:lnTo>
                <a:lnTo>
                  <a:pt x="165278" y="80196"/>
                </a:lnTo>
                <a:lnTo>
                  <a:pt x="168077" y="80196"/>
                </a:lnTo>
                <a:lnTo>
                  <a:pt x="168504" y="85319"/>
                </a:lnTo>
                <a:lnTo>
                  <a:pt x="168931" y="80196"/>
                </a:lnTo>
                <a:close/>
                <a:moveTo>
                  <a:pt x="179178" y="80196"/>
                </a:moveTo>
                <a:lnTo>
                  <a:pt x="179178" y="95234"/>
                </a:lnTo>
                <a:lnTo>
                  <a:pt x="177446" y="95234"/>
                </a:lnTo>
                <a:lnTo>
                  <a:pt x="177446" y="88806"/>
                </a:lnTo>
                <a:lnTo>
                  <a:pt x="176924" y="95234"/>
                </a:lnTo>
                <a:lnTo>
                  <a:pt x="175027" y="95234"/>
                </a:lnTo>
                <a:lnTo>
                  <a:pt x="174481" y="88806"/>
                </a:lnTo>
                <a:lnTo>
                  <a:pt x="174481" y="95234"/>
                </a:lnTo>
                <a:lnTo>
                  <a:pt x="172750" y="95234"/>
                </a:lnTo>
                <a:lnTo>
                  <a:pt x="172750" y="80196"/>
                </a:lnTo>
                <a:lnTo>
                  <a:pt x="175549" y="80196"/>
                </a:lnTo>
                <a:lnTo>
                  <a:pt x="175976" y="85319"/>
                </a:lnTo>
                <a:lnTo>
                  <a:pt x="176403" y="80196"/>
                </a:lnTo>
                <a:close/>
                <a:moveTo>
                  <a:pt x="67103" y="80243"/>
                </a:moveTo>
                <a:lnTo>
                  <a:pt x="67103" y="95257"/>
                </a:lnTo>
                <a:lnTo>
                  <a:pt x="65371" y="95257"/>
                </a:lnTo>
                <a:lnTo>
                  <a:pt x="65371" y="88853"/>
                </a:lnTo>
                <a:lnTo>
                  <a:pt x="64849" y="95257"/>
                </a:lnTo>
                <a:lnTo>
                  <a:pt x="62952" y="95257"/>
                </a:lnTo>
                <a:lnTo>
                  <a:pt x="62406" y="88853"/>
                </a:lnTo>
                <a:lnTo>
                  <a:pt x="62406" y="95257"/>
                </a:lnTo>
                <a:lnTo>
                  <a:pt x="60675" y="95257"/>
                </a:lnTo>
                <a:lnTo>
                  <a:pt x="60675" y="80243"/>
                </a:lnTo>
                <a:lnTo>
                  <a:pt x="63474" y="80243"/>
                </a:lnTo>
                <a:lnTo>
                  <a:pt x="63901" y="85343"/>
                </a:lnTo>
                <a:lnTo>
                  <a:pt x="64328" y="80243"/>
                </a:lnTo>
                <a:close/>
                <a:moveTo>
                  <a:pt x="74574" y="80243"/>
                </a:moveTo>
                <a:lnTo>
                  <a:pt x="74574" y="95257"/>
                </a:lnTo>
                <a:lnTo>
                  <a:pt x="72843" y="95257"/>
                </a:lnTo>
                <a:lnTo>
                  <a:pt x="72843" y="88853"/>
                </a:lnTo>
                <a:lnTo>
                  <a:pt x="72321" y="95257"/>
                </a:lnTo>
                <a:lnTo>
                  <a:pt x="70423" y="95257"/>
                </a:lnTo>
                <a:lnTo>
                  <a:pt x="69878" y="88853"/>
                </a:lnTo>
                <a:lnTo>
                  <a:pt x="69878" y="95257"/>
                </a:lnTo>
                <a:lnTo>
                  <a:pt x="68146" y="95257"/>
                </a:lnTo>
                <a:lnTo>
                  <a:pt x="68146" y="80243"/>
                </a:lnTo>
                <a:lnTo>
                  <a:pt x="70945" y="80243"/>
                </a:lnTo>
                <a:lnTo>
                  <a:pt x="71372" y="85343"/>
                </a:lnTo>
                <a:lnTo>
                  <a:pt x="71776" y="80243"/>
                </a:lnTo>
                <a:close/>
                <a:moveTo>
                  <a:pt x="82046" y="80243"/>
                </a:moveTo>
                <a:lnTo>
                  <a:pt x="82046" y="95257"/>
                </a:lnTo>
                <a:lnTo>
                  <a:pt x="80315" y="95257"/>
                </a:lnTo>
                <a:lnTo>
                  <a:pt x="80315" y="88853"/>
                </a:lnTo>
                <a:lnTo>
                  <a:pt x="79793" y="95257"/>
                </a:lnTo>
                <a:lnTo>
                  <a:pt x="77895" y="95257"/>
                </a:lnTo>
                <a:lnTo>
                  <a:pt x="77350" y="88853"/>
                </a:lnTo>
                <a:lnTo>
                  <a:pt x="77350" y="95257"/>
                </a:lnTo>
                <a:lnTo>
                  <a:pt x="75618" y="95257"/>
                </a:lnTo>
                <a:lnTo>
                  <a:pt x="75618" y="80243"/>
                </a:lnTo>
                <a:lnTo>
                  <a:pt x="78417" y="80243"/>
                </a:lnTo>
                <a:lnTo>
                  <a:pt x="78844" y="85343"/>
                </a:lnTo>
                <a:lnTo>
                  <a:pt x="79271" y="80243"/>
                </a:lnTo>
                <a:close/>
                <a:moveTo>
                  <a:pt x="89541" y="80243"/>
                </a:moveTo>
                <a:lnTo>
                  <a:pt x="89541" y="95257"/>
                </a:lnTo>
                <a:lnTo>
                  <a:pt x="87786" y="95257"/>
                </a:lnTo>
                <a:lnTo>
                  <a:pt x="87786" y="88853"/>
                </a:lnTo>
                <a:lnTo>
                  <a:pt x="87264" y="95257"/>
                </a:lnTo>
                <a:lnTo>
                  <a:pt x="85367" y="95257"/>
                </a:lnTo>
                <a:lnTo>
                  <a:pt x="84821" y="88853"/>
                </a:lnTo>
                <a:lnTo>
                  <a:pt x="84821" y="95257"/>
                </a:lnTo>
                <a:lnTo>
                  <a:pt x="83090" y="95257"/>
                </a:lnTo>
                <a:lnTo>
                  <a:pt x="83090" y="80243"/>
                </a:lnTo>
                <a:lnTo>
                  <a:pt x="85889" y="80243"/>
                </a:lnTo>
                <a:lnTo>
                  <a:pt x="86316" y="85343"/>
                </a:lnTo>
                <a:lnTo>
                  <a:pt x="86743" y="80243"/>
                </a:lnTo>
                <a:close/>
                <a:moveTo>
                  <a:pt x="96989" y="80243"/>
                </a:moveTo>
                <a:lnTo>
                  <a:pt x="96989" y="95257"/>
                </a:lnTo>
                <a:lnTo>
                  <a:pt x="95258" y="95257"/>
                </a:lnTo>
                <a:lnTo>
                  <a:pt x="95258" y="88853"/>
                </a:lnTo>
                <a:lnTo>
                  <a:pt x="94736" y="95257"/>
                </a:lnTo>
                <a:lnTo>
                  <a:pt x="92839" y="95257"/>
                </a:lnTo>
                <a:lnTo>
                  <a:pt x="92293" y="88853"/>
                </a:lnTo>
                <a:lnTo>
                  <a:pt x="92293" y="95257"/>
                </a:lnTo>
                <a:lnTo>
                  <a:pt x="90561" y="95257"/>
                </a:lnTo>
                <a:lnTo>
                  <a:pt x="90561" y="80243"/>
                </a:lnTo>
                <a:lnTo>
                  <a:pt x="93360" y="80243"/>
                </a:lnTo>
                <a:lnTo>
                  <a:pt x="93787" y="85343"/>
                </a:lnTo>
                <a:lnTo>
                  <a:pt x="94214" y="80243"/>
                </a:lnTo>
                <a:close/>
                <a:moveTo>
                  <a:pt x="104461" y="80219"/>
                </a:moveTo>
                <a:lnTo>
                  <a:pt x="104461" y="95257"/>
                </a:lnTo>
                <a:lnTo>
                  <a:pt x="102730" y="95257"/>
                </a:lnTo>
                <a:lnTo>
                  <a:pt x="102730" y="88853"/>
                </a:lnTo>
                <a:lnTo>
                  <a:pt x="102208" y="95257"/>
                </a:lnTo>
                <a:lnTo>
                  <a:pt x="100310" y="95257"/>
                </a:lnTo>
                <a:lnTo>
                  <a:pt x="99765" y="88853"/>
                </a:lnTo>
                <a:lnTo>
                  <a:pt x="99765" y="95257"/>
                </a:lnTo>
                <a:lnTo>
                  <a:pt x="98033" y="95257"/>
                </a:lnTo>
                <a:lnTo>
                  <a:pt x="98033" y="80219"/>
                </a:lnTo>
                <a:lnTo>
                  <a:pt x="100832" y="80219"/>
                </a:lnTo>
                <a:lnTo>
                  <a:pt x="101259" y="85343"/>
                </a:lnTo>
                <a:lnTo>
                  <a:pt x="101686" y="80219"/>
                </a:lnTo>
                <a:close/>
                <a:moveTo>
                  <a:pt x="111957" y="80219"/>
                </a:moveTo>
                <a:lnTo>
                  <a:pt x="111957" y="95257"/>
                </a:lnTo>
                <a:lnTo>
                  <a:pt x="110201" y="95257"/>
                </a:lnTo>
                <a:lnTo>
                  <a:pt x="110201" y="88853"/>
                </a:lnTo>
                <a:lnTo>
                  <a:pt x="109679" y="95257"/>
                </a:lnTo>
                <a:lnTo>
                  <a:pt x="107782" y="95257"/>
                </a:lnTo>
                <a:lnTo>
                  <a:pt x="107236" y="88853"/>
                </a:lnTo>
                <a:lnTo>
                  <a:pt x="107236" y="95257"/>
                </a:lnTo>
                <a:lnTo>
                  <a:pt x="105505" y="95257"/>
                </a:lnTo>
                <a:lnTo>
                  <a:pt x="105505" y="80219"/>
                </a:lnTo>
                <a:lnTo>
                  <a:pt x="108304" y="80219"/>
                </a:lnTo>
                <a:lnTo>
                  <a:pt x="108731" y="85343"/>
                </a:lnTo>
                <a:lnTo>
                  <a:pt x="109158" y="80219"/>
                </a:lnTo>
                <a:close/>
                <a:moveTo>
                  <a:pt x="119404" y="80219"/>
                </a:moveTo>
                <a:lnTo>
                  <a:pt x="119404" y="95257"/>
                </a:lnTo>
                <a:lnTo>
                  <a:pt x="117673" y="95257"/>
                </a:lnTo>
                <a:lnTo>
                  <a:pt x="117673" y="88829"/>
                </a:lnTo>
                <a:lnTo>
                  <a:pt x="117151" y="95257"/>
                </a:lnTo>
                <a:lnTo>
                  <a:pt x="115254" y="95257"/>
                </a:lnTo>
                <a:lnTo>
                  <a:pt x="114708" y="88829"/>
                </a:lnTo>
                <a:lnTo>
                  <a:pt x="114708" y="95257"/>
                </a:lnTo>
                <a:lnTo>
                  <a:pt x="112976" y="95257"/>
                </a:lnTo>
                <a:lnTo>
                  <a:pt x="112976" y="80219"/>
                </a:lnTo>
                <a:lnTo>
                  <a:pt x="115775" y="80219"/>
                </a:lnTo>
                <a:lnTo>
                  <a:pt x="116202" y="85343"/>
                </a:lnTo>
                <a:lnTo>
                  <a:pt x="116629" y="80219"/>
                </a:lnTo>
                <a:close/>
                <a:moveTo>
                  <a:pt x="14801" y="80267"/>
                </a:moveTo>
                <a:lnTo>
                  <a:pt x="14801" y="95281"/>
                </a:lnTo>
                <a:lnTo>
                  <a:pt x="13069" y="95281"/>
                </a:lnTo>
                <a:lnTo>
                  <a:pt x="13069" y="88877"/>
                </a:lnTo>
                <a:lnTo>
                  <a:pt x="12548" y="95281"/>
                </a:lnTo>
                <a:lnTo>
                  <a:pt x="10650" y="95281"/>
                </a:lnTo>
                <a:lnTo>
                  <a:pt x="10105" y="88877"/>
                </a:lnTo>
                <a:lnTo>
                  <a:pt x="10105" y="95281"/>
                </a:lnTo>
                <a:lnTo>
                  <a:pt x="8373" y="95281"/>
                </a:lnTo>
                <a:lnTo>
                  <a:pt x="8373" y="80267"/>
                </a:lnTo>
                <a:lnTo>
                  <a:pt x="11172" y="80267"/>
                </a:lnTo>
                <a:lnTo>
                  <a:pt x="11599" y="85366"/>
                </a:lnTo>
                <a:lnTo>
                  <a:pt x="12026" y="80267"/>
                </a:lnTo>
                <a:close/>
                <a:moveTo>
                  <a:pt x="22296" y="80267"/>
                </a:moveTo>
                <a:lnTo>
                  <a:pt x="22296" y="95281"/>
                </a:lnTo>
                <a:lnTo>
                  <a:pt x="20541" y="95281"/>
                </a:lnTo>
                <a:lnTo>
                  <a:pt x="20541" y="88877"/>
                </a:lnTo>
                <a:lnTo>
                  <a:pt x="20019" y="95281"/>
                </a:lnTo>
                <a:lnTo>
                  <a:pt x="18122" y="95281"/>
                </a:lnTo>
                <a:lnTo>
                  <a:pt x="17600" y="88877"/>
                </a:lnTo>
                <a:lnTo>
                  <a:pt x="17600" y="95281"/>
                </a:lnTo>
                <a:lnTo>
                  <a:pt x="15868" y="95281"/>
                </a:lnTo>
                <a:lnTo>
                  <a:pt x="15868" y="80267"/>
                </a:lnTo>
                <a:lnTo>
                  <a:pt x="18644" y="80267"/>
                </a:lnTo>
                <a:lnTo>
                  <a:pt x="19071" y="85366"/>
                </a:lnTo>
                <a:lnTo>
                  <a:pt x="19498" y="80267"/>
                </a:lnTo>
                <a:close/>
                <a:moveTo>
                  <a:pt x="29768" y="80267"/>
                </a:moveTo>
                <a:lnTo>
                  <a:pt x="29768" y="95281"/>
                </a:lnTo>
                <a:lnTo>
                  <a:pt x="28013" y="95281"/>
                </a:lnTo>
                <a:lnTo>
                  <a:pt x="28013" y="88877"/>
                </a:lnTo>
                <a:lnTo>
                  <a:pt x="27491" y="95281"/>
                </a:lnTo>
                <a:lnTo>
                  <a:pt x="25593" y="95281"/>
                </a:lnTo>
                <a:lnTo>
                  <a:pt x="25072" y="88877"/>
                </a:lnTo>
                <a:lnTo>
                  <a:pt x="25072" y="95281"/>
                </a:lnTo>
                <a:lnTo>
                  <a:pt x="23340" y="95281"/>
                </a:lnTo>
                <a:lnTo>
                  <a:pt x="23340" y="80267"/>
                </a:lnTo>
                <a:lnTo>
                  <a:pt x="26115" y="80267"/>
                </a:lnTo>
                <a:lnTo>
                  <a:pt x="26542" y="85366"/>
                </a:lnTo>
                <a:lnTo>
                  <a:pt x="26969" y="80267"/>
                </a:lnTo>
                <a:close/>
                <a:moveTo>
                  <a:pt x="37216" y="80267"/>
                </a:moveTo>
                <a:lnTo>
                  <a:pt x="37216" y="95281"/>
                </a:lnTo>
                <a:lnTo>
                  <a:pt x="35485" y="95281"/>
                </a:lnTo>
                <a:lnTo>
                  <a:pt x="35485" y="88877"/>
                </a:lnTo>
                <a:lnTo>
                  <a:pt x="34963" y="95281"/>
                </a:lnTo>
                <a:lnTo>
                  <a:pt x="33065" y="95281"/>
                </a:lnTo>
                <a:lnTo>
                  <a:pt x="32543" y="88877"/>
                </a:lnTo>
                <a:lnTo>
                  <a:pt x="32543" y="95281"/>
                </a:lnTo>
                <a:lnTo>
                  <a:pt x="30812" y="95281"/>
                </a:lnTo>
                <a:lnTo>
                  <a:pt x="30812" y="80267"/>
                </a:lnTo>
                <a:lnTo>
                  <a:pt x="33587" y="80267"/>
                </a:lnTo>
                <a:lnTo>
                  <a:pt x="34014" y="85366"/>
                </a:lnTo>
                <a:lnTo>
                  <a:pt x="34417" y="80267"/>
                </a:lnTo>
                <a:close/>
                <a:moveTo>
                  <a:pt x="44711" y="80243"/>
                </a:moveTo>
                <a:lnTo>
                  <a:pt x="44711" y="95281"/>
                </a:lnTo>
                <a:lnTo>
                  <a:pt x="42956" y="95281"/>
                </a:lnTo>
                <a:lnTo>
                  <a:pt x="42956" y="88877"/>
                </a:lnTo>
                <a:lnTo>
                  <a:pt x="42434" y="95281"/>
                </a:lnTo>
                <a:lnTo>
                  <a:pt x="40537" y="95281"/>
                </a:lnTo>
                <a:lnTo>
                  <a:pt x="39991" y="88877"/>
                </a:lnTo>
                <a:lnTo>
                  <a:pt x="39991" y="95281"/>
                </a:lnTo>
                <a:lnTo>
                  <a:pt x="38260" y="95281"/>
                </a:lnTo>
                <a:lnTo>
                  <a:pt x="38260" y="80243"/>
                </a:lnTo>
                <a:lnTo>
                  <a:pt x="41059" y="80243"/>
                </a:lnTo>
                <a:lnTo>
                  <a:pt x="41486" y="85366"/>
                </a:lnTo>
                <a:lnTo>
                  <a:pt x="41913" y="80243"/>
                </a:lnTo>
                <a:close/>
                <a:moveTo>
                  <a:pt x="52159" y="80243"/>
                </a:moveTo>
                <a:lnTo>
                  <a:pt x="52159" y="95281"/>
                </a:lnTo>
                <a:lnTo>
                  <a:pt x="50428" y="95281"/>
                </a:lnTo>
                <a:lnTo>
                  <a:pt x="50428" y="88877"/>
                </a:lnTo>
                <a:lnTo>
                  <a:pt x="49906" y="95281"/>
                </a:lnTo>
                <a:lnTo>
                  <a:pt x="48008" y="95281"/>
                </a:lnTo>
                <a:lnTo>
                  <a:pt x="47463" y="88877"/>
                </a:lnTo>
                <a:lnTo>
                  <a:pt x="47463" y="95281"/>
                </a:lnTo>
                <a:lnTo>
                  <a:pt x="45731" y="95281"/>
                </a:lnTo>
                <a:lnTo>
                  <a:pt x="45731" y="80243"/>
                </a:lnTo>
                <a:lnTo>
                  <a:pt x="48530" y="80243"/>
                </a:lnTo>
                <a:lnTo>
                  <a:pt x="48957" y="85366"/>
                </a:lnTo>
                <a:lnTo>
                  <a:pt x="49384" y="80243"/>
                </a:lnTo>
                <a:close/>
                <a:moveTo>
                  <a:pt x="59631" y="80243"/>
                </a:moveTo>
                <a:lnTo>
                  <a:pt x="59631" y="95281"/>
                </a:lnTo>
                <a:lnTo>
                  <a:pt x="57900" y="95281"/>
                </a:lnTo>
                <a:lnTo>
                  <a:pt x="57900" y="88853"/>
                </a:lnTo>
                <a:lnTo>
                  <a:pt x="57378" y="95281"/>
                </a:lnTo>
                <a:lnTo>
                  <a:pt x="55480" y="95281"/>
                </a:lnTo>
                <a:lnTo>
                  <a:pt x="54935" y="88853"/>
                </a:lnTo>
                <a:lnTo>
                  <a:pt x="54935" y="95281"/>
                </a:lnTo>
                <a:lnTo>
                  <a:pt x="53203" y="95281"/>
                </a:lnTo>
                <a:lnTo>
                  <a:pt x="53203" y="80243"/>
                </a:lnTo>
                <a:lnTo>
                  <a:pt x="56002" y="80243"/>
                </a:lnTo>
                <a:lnTo>
                  <a:pt x="56429" y="85366"/>
                </a:lnTo>
                <a:lnTo>
                  <a:pt x="56856" y="80243"/>
                </a:lnTo>
                <a:close/>
                <a:moveTo>
                  <a:pt x="7329" y="80267"/>
                </a:moveTo>
                <a:lnTo>
                  <a:pt x="7329" y="95305"/>
                </a:lnTo>
                <a:lnTo>
                  <a:pt x="5598" y="95305"/>
                </a:lnTo>
                <a:lnTo>
                  <a:pt x="5598" y="88901"/>
                </a:lnTo>
                <a:lnTo>
                  <a:pt x="5076" y="95305"/>
                </a:lnTo>
                <a:lnTo>
                  <a:pt x="3178" y="95305"/>
                </a:lnTo>
                <a:lnTo>
                  <a:pt x="2657" y="88901"/>
                </a:lnTo>
                <a:lnTo>
                  <a:pt x="2657" y="95305"/>
                </a:lnTo>
                <a:lnTo>
                  <a:pt x="925" y="95305"/>
                </a:lnTo>
                <a:lnTo>
                  <a:pt x="925" y="80267"/>
                </a:lnTo>
                <a:lnTo>
                  <a:pt x="3700" y="80267"/>
                </a:lnTo>
                <a:lnTo>
                  <a:pt x="4127" y="85390"/>
                </a:lnTo>
                <a:lnTo>
                  <a:pt x="4554" y="80267"/>
                </a:lnTo>
                <a:close/>
                <a:moveTo>
                  <a:pt x="268838" y="96016"/>
                </a:moveTo>
                <a:lnTo>
                  <a:pt x="268838" y="111031"/>
                </a:lnTo>
                <a:lnTo>
                  <a:pt x="267106" y="111031"/>
                </a:lnTo>
                <a:lnTo>
                  <a:pt x="267106" y="104627"/>
                </a:lnTo>
                <a:lnTo>
                  <a:pt x="266585" y="111031"/>
                </a:lnTo>
                <a:lnTo>
                  <a:pt x="264687" y="111031"/>
                </a:lnTo>
                <a:lnTo>
                  <a:pt x="264141" y="104627"/>
                </a:lnTo>
                <a:lnTo>
                  <a:pt x="264141" y="111031"/>
                </a:lnTo>
                <a:lnTo>
                  <a:pt x="262410" y="111031"/>
                </a:lnTo>
                <a:lnTo>
                  <a:pt x="262410" y="96016"/>
                </a:lnTo>
                <a:lnTo>
                  <a:pt x="265209" y="96016"/>
                </a:lnTo>
                <a:lnTo>
                  <a:pt x="265636" y="101116"/>
                </a:lnTo>
                <a:lnTo>
                  <a:pt x="266063" y="96016"/>
                </a:lnTo>
                <a:close/>
                <a:moveTo>
                  <a:pt x="276310" y="96016"/>
                </a:moveTo>
                <a:lnTo>
                  <a:pt x="276310" y="111031"/>
                </a:lnTo>
                <a:lnTo>
                  <a:pt x="274578" y="111031"/>
                </a:lnTo>
                <a:lnTo>
                  <a:pt x="274578" y="104627"/>
                </a:lnTo>
                <a:lnTo>
                  <a:pt x="274056" y="111031"/>
                </a:lnTo>
                <a:lnTo>
                  <a:pt x="272159" y="111031"/>
                </a:lnTo>
                <a:lnTo>
                  <a:pt x="271613" y="104627"/>
                </a:lnTo>
                <a:lnTo>
                  <a:pt x="271613" y="111031"/>
                </a:lnTo>
                <a:lnTo>
                  <a:pt x="269882" y="111031"/>
                </a:lnTo>
                <a:lnTo>
                  <a:pt x="269882" y="96016"/>
                </a:lnTo>
                <a:lnTo>
                  <a:pt x="272681" y="96016"/>
                </a:lnTo>
                <a:lnTo>
                  <a:pt x="273107" y="101116"/>
                </a:lnTo>
                <a:lnTo>
                  <a:pt x="273534" y="96016"/>
                </a:lnTo>
                <a:close/>
                <a:moveTo>
                  <a:pt x="283781" y="96016"/>
                </a:moveTo>
                <a:lnTo>
                  <a:pt x="283781" y="111031"/>
                </a:lnTo>
                <a:lnTo>
                  <a:pt x="282050" y="111031"/>
                </a:lnTo>
                <a:lnTo>
                  <a:pt x="282050" y="104627"/>
                </a:lnTo>
                <a:lnTo>
                  <a:pt x="281528" y="111031"/>
                </a:lnTo>
                <a:lnTo>
                  <a:pt x="279630" y="111031"/>
                </a:lnTo>
                <a:lnTo>
                  <a:pt x="279085" y="104627"/>
                </a:lnTo>
                <a:lnTo>
                  <a:pt x="279085" y="111031"/>
                </a:lnTo>
                <a:lnTo>
                  <a:pt x="277353" y="111031"/>
                </a:lnTo>
                <a:lnTo>
                  <a:pt x="277353" y="96016"/>
                </a:lnTo>
                <a:lnTo>
                  <a:pt x="280152" y="96016"/>
                </a:lnTo>
                <a:lnTo>
                  <a:pt x="280579" y="101116"/>
                </a:lnTo>
                <a:lnTo>
                  <a:pt x="281006" y="96016"/>
                </a:lnTo>
                <a:close/>
                <a:moveTo>
                  <a:pt x="209065" y="96040"/>
                </a:moveTo>
                <a:lnTo>
                  <a:pt x="209065" y="111055"/>
                </a:lnTo>
                <a:lnTo>
                  <a:pt x="207333" y="111055"/>
                </a:lnTo>
                <a:lnTo>
                  <a:pt x="207333" y="104650"/>
                </a:lnTo>
                <a:lnTo>
                  <a:pt x="206811" y="111055"/>
                </a:lnTo>
                <a:lnTo>
                  <a:pt x="204914" y="111055"/>
                </a:lnTo>
                <a:lnTo>
                  <a:pt x="204368" y="104650"/>
                </a:lnTo>
                <a:lnTo>
                  <a:pt x="204368" y="111055"/>
                </a:lnTo>
                <a:lnTo>
                  <a:pt x="202637" y="111055"/>
                </a:lnTo>
                <a:lnTo>
                  <a:pt x="202637" y="96040"/>
                </a:lnTo>
                <a:lnTo>
                  <a:pt x="205435" y="96040"/>
                </a:lnTo>
                <a:lnTo>
                  <a:pt x="205862" y="101140"/>
                </a:lnTo>
                <a:lnTo>
                  <a:pt x="206289" y="96040"/>
                </a:lnTo>
                <a:close/>
                <a:moveTo>
                  <a:pt x="216536" y="96040"/>
                </a:moveTo>
                <a:lnTo>
                  <a:pt x="216536" y="111055"/>
                </a:lnTo>
                <a:lnTo>
                  <a:pt x="214805" y="111055"/>
                </a:lnTo>
                <a:lnTo>
                  <a:pt x="214805" y="104650"/>
                </a:lnTo>
                <a:lnTo>
                  <a:pt x="214283" y="111055"/>
                </a:lnTo>
                <a:lnTo>
                  <a:pt x="212385" y="111055"/>
                </a:lnTo>
                <a:lnTo>
                  <a:pt x="211840" y="104650"/>
                </a:lnTo>
                <a:lnTo>
                  <a:pt x="211840" y="111055"/>
                </a:lnTo>
                <a:lnTo>
                  <a:pt x="210108" y="111055"/>
                </a:lnTo>
                <a:lnTo>
                  <a:pt x="210108" y="96040"/>
                </a:lnTo>
                <a:lnTo>
                  <a:pt x="212907" y="96040"/>
                </a:lnTo>
                <a:lnTo>
                  <a:pt x="213334" y="101140"/>
                </a:lnTo>
                <a:lnTo>
                  <a:pt x="213737" y="96040"/>
                </a:lnTo>
                <a:close/>
                <a:moveTo>
                  <a:pt x="224008" y="96040"/>
                </a:moveTo>
                <a:lnTo>
                  <a:pt x="224008" y="111055"/>
                </a:lnTo>
                <a:lnTo>
                  <a:pt x="222276" y="111055"/>
                </a:lnTo>
                <a:lnTo>
                  <a:pt x="222276" y="104650"/>
                </a:lnTo>
                <a:lnTo>
                  <a:pt x="221755" y="111055"/>
                </a:lnTo>
                <a:lnTo>
                  <a:pt x="219857" y="111055"/>
                </a:lnTo>
                <a:lnTo>
                  <a:pt x="219311" y="104650"/>
                </a:lnTo>
                <a:lnTo>
                  <a:pt x="219311" y="111055"/>
                </a:lnTo>
                <a:lnTo>
                  <a:pt x="217580" y="111055"/>
                </a:lnTo>
                <a:lnTo>
                  <a:pt x="217580" y="96040"/>
                </a:lnTo>
                <a:lnTo>
                  <a:pt x="220379" y="96040"/>
                </a:lnTo>
                <a:lnTo>
                  <a:pt x="220806" y="101140"/>
                </a:lnTo>
                <a:lnTo>
                  <a:pt x="221233" y="96040"/>
                </a:lnTo>
                <a:close/>
                <a:moveTo>
                  <a:pt x="231480" y="96040"/>
                </a:moveTo>
                <a:lnTo>
                  <a:pt x="231480" y="111055"/>
                </a:lnTo>
                <a:lnTo>
                  <a:pt x="229748" y="111055"/>
                </a:lnTo>
                <a:lnTo>
                  <a:pt x="229748" y="104650"/>
                </a:lnTo>
                <a:lnTo>
                  <a:pt x="229226" y="111055"/>
                </a:lnTo>
                <a:lnTo>
                  <a:pt x="227329" y="111055"/>
                </a:lnTo>
                <a:lnTo>
                  <a:pt x="226783" y="104650"/>
                </a:lnTo>
                <a:lnTo>
                  <a:pt x="226783" y="111055"/>
                </a:lnTo>
                <a:lnTo>
                  <a:pt x="225052" y="111055"/>
                </a:lnTo>
                <a:lnTo>
                  <a:pt x="225052" y="96040"/>
                </a:lnTo>
                <a:lnTo>
                  <a:pt x="227850" y="96040"/>
                </a:lnTo>
                <a:lnTo>
                  <a:pt x="228277" y="101140"/>
                </a:lnTo>
                <a:lnTo>
                  <a:pt x="228681" y="96040"/>
                </a:lnTo>
                <a:close/>
                <a:moveTo>
                  <a:pt x="238951" y="96040"/>
                </a:moveTo>
                <a:lnTo>
                  <a:pt x="238951" y="111055"/>
                </a:lnTo>
                <a:lnTo>
                  <a:pt x="237220" y="111055"/>
                </a:lnTo>
                <a:lnTo>
                  <a:pt x="237220" y="104650"/>
                </a:lnTo>
                <a:lnTo>
                  <a:pt x="236698" y="111055"/>
                </a:lnTo>
                <a:lnTo>
                  <a:pt x="234800" y="111055"/>
                </a:lnTo>
                <a:lnTo>
                  <a:pt x="234255" y="104650"/>
                </a:lnTo>
                <a:lnTo>
                  <a:pt x="234255" y="111055"/>
                </a:lnTo>
                <a:lnTo>
                  <a:pt x="232523" y="111055"/>
                </a:lnTo>
                <a:lnTo>
                  <a:pt x="232523" y="96040"/>
                </a:lnTo>
                <a:lnTo>
                  <a:pt x="235322" y="96040"/>
                </a:lnTo>
                <a:lnTo>
                  <a:pt x="235749" y="101140"/>
                </a:lnTo>
                <a:lnTo>
                  <a:pt x="236176" y="96040"/>
                </a:lnTo>
                <a:close/>
                <a:moveTo>
                  <a:pt x="246423" y="96016"/>
                </a:moveTo>
                <a:lnTo>
                  <a:pt x="246423" y="111055"/>
                </a:lnTo>
                <a:lnTo>
                  <a:pt x="244691" y="111055"/>
                </a:lnTo>
                <a:lnTo>
                  <a:pt x="244691" y="104650"/>
                </a:lnTo>
                <a:lnTo>
                  <a:pt x="244170" y="111055"/>
                </a:lnTo>
                <a:lnTo>
                  <a:pt x="242272" y="111055"/>
                </a:lnTo>
                <a:lnTo>
                  <a:pt x="241726" y="104650"/>
                </a:lnTo>
                <a:lnTo>
                  <a:pt x="241726" y="111055"/>
                </a:lnTo>
                <a:lnTo>
                  <a:pt x="239995" y="111055"/>
                </a:lnTo>
                <a:lnTo>
                  <a:pt x="239995" y="96016"/>
                </a:lnTo>
                <a:lnTo>
                  <a:pt x="242794" y="96016"/>
                </a:lnTo>
                <a:lnTo>
                  <a:pt x="243221" y="101140"/>
                </a:lnTo>
                <a:lnTo>
                  <a:pt x="243624" y="96016"/>
                </a:lnTo>
                <a:close/>
                <a:moveTo>
                  <a:pt x="253895" y="96016"/>
                </a:moveTo>
                <a:lnTo>
                  <a:pt x="253895" y="111055"/>
                </a:lnTo>
                <a:lnTo>
                  <a:pt x="252163" y="111055"/>
                </a:lnTo>
                <a:lnTo>
                  <a:pt x="252163" y="104650"/>
                </a:lnTo>
                <a:lnTo>
                  <a:pt x="251641" y="111055"/>
                </a:lnTo>
                <a:lnTo>
                  <a:pt x="249744" y="111055"/>
                </a:lnTo>
                <a:lnTo>
                  <a:pt x="249198" y="104650"/>
                </a:lnTo>
                <a:lnTo>
                  <a:pt x="249198" y="111055"/>
                </a:lnTo>
                <a:lnTo>
                  <a:pt x="247467" y="111055"/>
                </a:lnTo>
                <a:lnTo>
                  <a:pt x="247467" y="96016"/>
                </a:lnTo>
                <a:lnTo>
                  <a:pt x="250265" y="96016"/>
                </a:lnTo>
                <a:lnTo>
                  <a:pt x="250692" y="101140"/>
                </a:lnTo>
                <a:lnTo>
                  <a:pt x="251119" y="96016"/>
                </a:lnTo>
                <a:close/>
                <a:moveTo>
                  <a:pt x="261366" y="96016"/>
                </a:moveTo>
                <a:lnTo>
                  <a:pt x="261366" y="111055"/>
                </a:lnTo>
                <a:lnTo>
                  <a:pt x="259635" y="111055"/>
                </a:lnTo>
                <a:lnTo>
                  <a:pt x="259635" y="104627"/>
                </a:lnTo>
                <a:lnTo>
                  <a:pt x="259113" y="111055"/>
                </a:lnTo>
                <a:lnTo>
                  <a:pt x="257215" y="111055"/>
                </a:lnTo>
                <a:lnTo>
                  <a:pt x="256670" y="104627"/>
                </a:lnTo>
                <a:lnTo>
                  <a:pt x="256670" y="111055"/>
                </a:lnTo>
                <a:lnTo>
                  <a:pt x="254938" y="111055"/>
                </a:lnTo>
                <a:lnTo>
                  <a:pt x="254938" y="96016"/>
                </a:lnTo>
                <a:lnTo>
                  <a:pt x="257737" y="96016"/>
                </a:lnTo>
                <a:lnTo>
                  <a:pt x="258164" y="101140"/>
                </a:lnTo>
                <a:lnTo>
                  <a:pt x="258567" y="96016"/>
                </a:lnTo>
                <a:close/>
                <a:moveTo>
                  <a:pt x="149291" y="96064"/>
                </a:moveTo>
                <a:lnTo>
                  <a:pt x="149291" y="111078"/>
                </a:lnTo>
                <a:lnTo>
                  <a:pt x="147560" y="111078"/>
                </a:lnTo>
                <a:lnTo>
                  <a:pt x="147560" y="104674"/>
                </a:lnTo>
                <a:lnTo>
                  <a:pt x="147038" y="111078"/>
                </a:lnTo>
                <a:lnTo>
                  <a:pt x="145140" y="111078"/>
                </a:lnTo>
                <a:lnTo>
                  <a:pt x="144595" y="104674"/>
                </a:lnTo>
                <a:lnTo>
                  <a:pt x="144595" y="111078"/>
                </a:lnTo>
                <a:lnTo>
                  <a:pt x="142863" y="111078"/>
                </a:lnTo>
                <a:lnTo>
                  <a:pt x="142863" y="96064"/>
                </a:lnTo>
                <a:lnTo>
                  <a:pt x="145662" y="96064"/>
                </a:lnTo>
                <a:lnTo>
                  <a:pt x="146089" y="101164"/>
                </a:lnTo>
                <a:lnTo>
                  <a:pt x="146516" y="96064"/>
                </a:lnTo>
                <a:close/>
                <a:moveTo>
                  <a:pt x="156763" y="96064"/>
                </a:moveTo>
                <a:lnTo>
                  <a:pt x="156763" y="111078"/>
                </a:lnTo>
                <a:lnTo>
                  <a:pt x="155031" y="111078"/>
                </a:lnTo>
                <a:lnTo>
                  <a:pt x="155031" y="104674"/>
                </a:lnTo>
                <a:lnTo>
                  <a:pt x="154509" y="111078"/>
                </a:lnTo>
                <a:lnTo>
                  <a:pt x="152612" y="111078"/>
                </a:lnTo>
                <a:lnTo>
                  <a:pt x="152066" y="104674"/>
                </a:lnTo>
                <a:lnTo>
                  <a:pt x="152066" y="111078"/>
                </a:lnTo>
                <a:lnTo>
                  <a:pt x="150335" y="111078"/>
                </a:lnTo>
                <a:lnTo>
                  <a:pt x="150335" y="96064"/>
                </a:lnTo>
                <a:lnTo>
                  <a:pt x="153134" y="96064"/>
                </a:lnTo>
                <a:lnTo>
                  <a:pt x="153561" y="101164"/>
                </a:lnTo>
                <a:lnTo>
                  <a:pt x="153988" y="96064"/>
                </a:lnTo>
                <a:close/>
                <a:moveTo>
                  <a:pt x="164235" y="96064"/>
                </a:moveTo>
                <a:lnTo>
                  <a:pt x="164235" y="111078"/>
                </a:lnTo>
                <a:lnTo>
                  <a:pt x="162503" y="111078"/>
                </a:lnTo>
                <a:lnTo>
                  <a:pt x="162503" y="104674"/>
                </a:lnTo>
                <a:lnTo>
                  <a:pt x="161981" y="111078"/>
                </a:lnTo>
                <a:lnTo>
                  <a:pt x="160084" y="111078"/>
                </a:lnTo>
                <a:lnTo>
                  <a:pt x="159538" y="104674"/>
                </a:lnTo>
                <a:lnTo>
                  <a:pt x="159538" y="111078"/>
                </a:lnTo>
                <a:lnTo>
                  <a:pt x="157806" y="111078"/>
                </a:lnTo>
                <a:lnTo>
                  <a:pt x="157806" y="96064"/>
                </a:lnTo>
                <a:lnTo>
                  <a:pt x="160605" y="96064"/>
                </a:lnTo>
                <a:lnTo>
                  <a:pt x="161032" y="101164"/>
                </a:lnTo>
                <a:lnTo>
                  <a:pt x="161436" y="96064"/>
                </a:lnTo>
                <a:close/>
                <a:moveTo>
                  <a:pt x="171706" y="96064"/>
                </a:moveTo>
                <a:lnTo>
                  <a:pt x="171706" y="111078"/>
                </a:lnTo>
                <a:lnTo>
                  <a:pt x="169975" y="111078"/>
                </a:lnTo>
                <a:lnTo>
                  <a:pt x="169975" y="104674"/>
                </a:lnTo>
                <a:lnTo>
                  <a:pt x="169453" y="111078"/>
                </a:lnTo>
                <a:lnTo>
                  <a:pt x="167555" y="111078"/>
                </a:lnTo>
                <a:lnTo>
                  <a:pt x="167010" y="104674"/>
                </a:lnTo>
                <a:lnTo>
                  <a:pt x="167010" y="111078"/>
                </a:lnTo>
                <a:lnTo>
                  <a:pt x="165278" y="111078"/>
                </a:lnTo>
                <a:lnTo>
                  <a:pt x="165278" y="96064"/>
                </a:lnTo>
                <a:lnTo>
                  <a:pt x="168077" y="96064"/>
                </a:lnTo>
                <a:lnTo>
                  <a:pt x="168504" y="101164"/>
                </a:lnTo>
                <a:lnTo>
                  <a:pt x="168931" y="96064"/>
                </a:lnTo>
                <a:close/>
                <a:moveTo>
                  <a:pt x="179178" y="96064"/>
                </a:moveTo>
                <a:lnTo>
                  <a:pt x="179178" y="111078"/>
                </a:lnTo>
                <a:lnTo>
                  <a:pt x="177446" y="111078"/>
                </a:lnTo>
                <a:lnTo>
                  <a:pt x="177446" y="104674"/>
                </a:lnTo>
                <a:lnTo>
                  <a:pt x="176924" y="111078"/>
                </a:lnTo>
                <a:lnTo>
                  <a:pt x="175027" y="111078"/>
                </a:lnTo>
                <a:lnTo>
                  <a:pt x="174481" y="104674"/>
                </a:lnTo>
                <a:lnTo>
                  <a:pt x="174481" y="111078"/>
                </a:lnTo>
                <a:lnTo>
                  <a:pt x="172750" y="111078"/>
                </a:lnTo>
                <a:lnTo>
                  <a:pt x="172750" y="96064"/>
                </a:lnTo>
                <a:lnTo>
                  <a:pt x="175549" y="96064"/>
                </a:lnTo>
                <a:lnTo>
                  <a:pt x="175976" y="101164"/>
                </a:lnTo>
                <a:lnTo>
                  <a:pt x="176403" y="96064"/>
                </a:lnTo>
                <a:close/>
                <a:moveTo>
                  <a:pt x="186650" y="96040"/>
                </a:moveTo>
                <a:lnTo>
                  <a:pt x="186650" y="111078"/>
                </a:lnTo>
                <a:lnTo>
                  <a:pt x="184918" y="111078"/>
                </a:lnTo>
                <a:lnTo>
                  <a:pt x="184918" y="104674"/>
                </a:lnTo>
                <a:lnTo>
                  <a:pt x="184396" y="111078"/>
                </a:lnTo>
                <a:lnTo>
                  <a:pt x="182499" y="111078"/>
                </a:lnTo>
                <a:lnTo>
                  <a:pt x="181953" y="104674"/>
                </a:lnTo>
                <a:lnTo>
                  <a:pt x="181953" y="111078"/>
                </a:lnTo>
                <a:lnTo>
                  <a:pt x="180222" y="111078"/>
                </a:lnTo>
                <a:lnTo>
                  <a:pt x="180222" y="96040"/>
                </a:lnTo>
                <a:lnTo>
                  <a:pt x="183020" y="96040"/>
                </a:lnTo>
                <a:lnTo>
                  <a:pt x="183447" y="101164"/>
                </a:lnTo>
                <a:lnTo>
                  <a:pt x="183874" y="96040"/>
                </a:lnTo>
                <a:close/>
                <a:moveTo>
                  <a:pt x="194121" y="96040"/>
                </a:moveTo>
                <a:lnTo>
                  <a:pt x="194121" y="111078"/>
                </a:lnTo>
                <a:lnTo>
                  <a:pt x="192390" y="111078"/>
                </a:lnTo>
                <a:lnTo>
                  <a:pt x="192390" y="104674"/>
                </a:lnTo>
                <a:lnTo>
                  <a:pt x="191868" y="111078"/>
                </a:lnTo>
                <a:lnTo>
                  <a:pt x="189970" y="111078"/>
                </a:lnTo>
                <a:lnTo>
                  <a:pt x="189425" y="104674"/>
                </a:lnTo>
                <a:lnTo>
                  <a:pt x="189425" y="111078"/>
                </a:lnTo>
                <a:lnTo>
                  <a:pt x="187693" y="111078"/>
                </a:lnTo>
                <a:lnTo>
                  <a:pt x="187693" y="96040"/>
                </a:lnTo>
                <a:lnTo>
                  <a:pt x="190492" y="96040"/>
                </a:lnTo>
                <a:lnTo>
                  <a:pt x="190919" y="101164"/>
                </a:lnTo>
                <a:lnTo>
                  <a:pt x="191346" y="96040"/>
                </a:lnTo>
                <a:close/>
                <a:moveTo>
                  <a:pt x="201593" y="96040"/>
                </a:moveTo>
                <a:lnTo>
                  <a:pt x="201593" y="111078"/>
                </a:lnTo>
                <a:lnTo>
                  <a:pt x="199861" y="111078"/>
                </a:lnTo>
                <a:lnTo>
                  <a:pt x="199861" y="104650"/>
                </a:lnTo>
                <a:lnTo>
                  <a:pt x="199340" y="111078"/>
                </a:lnTo>
                <a:lnTo>
                  <a:pt x="197442" y="111078"/>
                </a:lnTo>
                <a:lnTo>
                  <a:pt x="196896" y="104650"/>
                </a:lnTo>
                <a:lnTo>
                  <a:pt x="196896" y="111078"/>
                </a:lnTo>
                <a:lnTo>
                  <a:pt x="195165" y="111078"/>
                </a:lnTo>
                <a:lnTo>
                  <a:pt x="195165" y="96040"/>
                </a:lnTo>
                <a:lnTo>
                  <a:pt x="197964" y="96040"/>
                </a:lnTo>
                <a:lnTo>
                  <a:pt x="198391" y="101164"/>
                </a:lnTo>
                <a:lnTo>
                  <a:pt x="198794" y="96040"/>
                </a:lnTo>
                <a:close/>
                <a:moveTo>
                  <a:pt x="89541" y="96088"/>
                </a:moveTo>
                <a:lnTo>
                  <a:pt x="89541" y="111102"/>
                </a:lnTo>
                <a:lnTo>
                  <a:pt x="87786" y="111102"/>
                </a:lnTo>
                <a:lnTo>
                  <a:pt x="87786" y="104698"/>
                </a:lnTo>
                <a:lnTo>
                  <a:pt x="87264" y="111102"/>
                </a:lnTo>
                <a:lnTo>
                  <a:pt x="85367" y="111102"/>
                </a:lnTo>
                <a:lnTo>
                  <a:pt x="84821" y="104698"/>
                </a:lnTo>
                <a:lnTo>
                  <a:pt x="84821" y="111102"/>
                </a:lnTo>
                <a:lnTo>
                  <a:pt x="83090" y="111102"/>
                </a:lnTo>
                <a:lnTo>
                  <a:pt x="83090" y="96088"/>
                </a:lnTo>
                <a:lnTo>
                  <a:pt x="85889" y="96088"/>
                </a:lnTo>
                <a:lnTo>
                  <a:pt x="86316" y="101187"/>
                </a:lnTo>
                <a:lnTo>
                  <a:pt x="86743" y="96088"/>
                </a:lnTo>
                <a:close/>
                <a:moveTo>
                  <a:pt x="96989" y="96088"/>
                </a:moveTo>
                <a:lnTo>
                  <a:pt x="96989" y="111102"/>
                </a:lnTo>
                <a:lnTo>
                  <a:pt x="95258" y="111102"/>
                </a:lnTo>
                <a:lnTo>
                  <a:pt x="95258" y="104698"/>
                </a:lnTo>
                <a:lnTo>
                  <a:pt x="94736" y="111102"/>
                </a:lnTo>
                <a:lnTo>
                  <a:pt x="92839" y="111102"/>
                </a:lnTo>
                <a:lnTo>
                  <a:pt x="92293" y="104698"/>
                </a:lnTo>
                <a:lnTo>
                  <a:pt x="92293" y="111102"/>
                </a:lnTo>
                <a:lnTo>
                  <a:pt x="90561" y="111102"/>
                </a:lnTo>
                <a:lnTo>
                  <a:pt x="90561" y="96088"/>
                </a:lnTo>
                <a:lnTo>
                  <a:pt x="93360" y="96088"/>
                </a:lnTo>
                <a:lnTo>
                  <a:pt x="93787" y="101187"/>
                </a:lnTo>
                <a:lnTo>
                  <a:pt x="94214" y="96088"/>
                </a:lnTo>
                <a:close/>
                <a:moveTo>
                  <a:pt x="104461" y="96088"/>
                </a:moveTo>
                <a:lnTo>
                  <a:pt x="104461" y="111102"/>
                </a:lnTo>
                <a:lnTo>
                  <a:pt x="102730" y="111102"/>
                </a:lnTo>
                <a:lnTo>
                  <a:pt x="102730" y="104698"/>
                </a:lnTo>
                <a:lnTo>
                  <a:pt x="102208" y="111102"/>
                </a:lnTo>
                <a:lnTo>
                  <a:pt x="100310" y="111102"/>
                </a:lnTo>
                <a:lnTo>
                  <a:pt x="99765" y="104698"/>
                </a:lnTo>
                <a:lnTo>
                  <a:pt x="99765" y="111102"/>
                </a:lnTo>
                <a:lnTo>
                  <a:pt x="98033" y="111102"/>
                </a:lnTo>
                <a:lnTo>
                  <a:pt x="98033" y="96088"/>
                </a:lnTo>
                <a:lnTo>
                  <a:pt x="100832" y="96088"/>
                </a:lnTo>
                <a:lnTo>
                  <a:pt x="101259" y="101187"/>
                </a:lnTo>
                <a:lnTo>
                  <a:pt x="101686" y="96088"/>
                </a:lnTo>
                <a:close/>
                <a:moveTo>
                  <a:pt x="111957" y="96088"/>
                </a:moveTo>
                <a:lnTo>
                  <a:pt x="111957" y="111102"/>
                </a:lnTo>
                <a:lnTo>
                  <a:pt x="110201" y="111102"/>
                </a:lnTo>
                <a:lnTo>
                  <a:pt x="110201" y="104698"/>
                </a:lnTo>
                <a:lnTo>
                  <a:pt x="109679" y="111102"/>
                </a:lnTo>
                <a:lnTo>
                  <a:pt x="107782" y="111102"/>
                </a:lnTo>
                <a:lnTo>
                  <a:pt x="107236" y="104698"/>
                </a:lnTo>
                <a:lnTo>
                  <a:pt x="107236" y="111102"/>
                </a:lnTo>
                <a:lnTo>
                  <a:pt x="105505" y="111102"/>
                </a:lnTo>
                <a:lnTo>
                  <a:pt x="105505" y="96088"/>
                </a:lnTo>
                <a:lnTo>
                  <a:pt x="108304" y="96088"/>
                </a:lnTo>
                <a:lnTo>
                  <a:pt x="108731" y="101187"/>
                </a:lnTo>
                <a:lnTo>
                  <a:pt x="109158" y="96088"/>
                </a:lnTo>
                <a:close/>
                <a:moveTo>
                  <a:pt x="119404" y="96088"/>
                </a:moveTo>
                <a:lnTo>
                  <a:pt x="119404" y="111102"/>
                </a:lnTo>
                <a:lnTo>
                  <a:pt x="117673" y="111102"/>
                </a:lnTo>
                <a:lnTo>
                  <a:pt x="117673" y="104698"/>
                </a:lnTo>
                <a:lnTo>
                  <a:pt x="117151" y="111102"/>
                </a:lnTo>
                <a:lnTo>
                  <a:pt x="115254" y="111102"/>
                </a:lnTo>
                <a:lnTo>
                  <a:pt x="114708" y="104698"/>
                </a:lnTo>
                <a:lnTo>
                  <a:pt x="114708" y="111102"/>
                </a:lnTo>
                <a:lnTo>
                  <a:pt x="112976" y="111102"/>
                </a:lnTo>
                <a:lnTo>
                  <a:pt x="112976" y="96088"/>
                </a:lnTo>
                <a:lnTo>
                  <a:pt x="115775" y="96088"/>
                </a:lnTo>
                <a:lnTo>
                  <a:pt x="116202" y="101187"/>
                </a:lnTo>
                <a:lnTo>
                  <a:pt x="116629" y="96088"/>
                </a:lnTo>
                <a:close/>
                <a:moveTo>
                  <a:pt x="126876" y="96064"/>
                </a:moveTo>
                <a:lnTo>
                  <a:pt x="126876" y="111102"/>
                </a:lnTo>
                <a:lnTo>
                  <a:pt x="125145" y="111102"/>
                </a:lnTo>
                <a:lnTo>
                  <a:pt x="125145" y="104698"/>
                </a:lnTo>
                <a:lnTo>
                  <a:pt x="124623" y="111102"/>
                </a:lnTo>
                <a:lnTo>
                  <a:pt x="122725" y="111102"/>
                </a:lnTo>
                <a:lnTo>
                  <a:pt x="122180" y="104698"/>
                </a:lnTo>
                <a:lnTo>
                  <a:pt x="122180" y="111102"/>
                </a:lnTo>
                <a:lnTo>
                  <a:pt x="120448" y="111102"/>
                </a:lnTo>
                <a:lnTo>
                  <a:pt x="120448" y="96064"/>
                </a:lnTo>
                <a:lnTo>
                  <a:pt x="123247" y="96064"/>
                </a:lnTo>
                <a:lnTo>
                  <a:pt x="123674" y="101187"/>
                </a:lnTo>
                <a:lnTo>
                  <a:pt x="124101" y="96064"/>
                </a:lnTo>
                <a:close/>
                <a:moveTo>
                  <a:pt x="134348" y="96064"/>
                </a:moveTo>
                <a:lnTo>
                  <a:pt x="134348" y="111102"/>
                </a:lnTo>
                <a:lnTo>
                  <a:pt x="132616" y="111102"/>
                </a:lnTo>
                <a:lnTo>
                  <a:pt x="132616" y="104698"/>
                </a:lnTo>
                <a:lnTo>
                  <a:pt x="132094" y="111102"/>
                </a:lnTo>
                <a:lnTo>
                  <a:pt x="130197" y="111102"/>
                </a:lnTo>
                <a:lnTo>
                  <a:pt x="129651" y="104698"/>
                </a:lnTo>
                <a:lnTo>
                  <a:pt x="129651" y="111102"/>
                </a:lnTo>
                <a:lnTo>
                  <a:pt x="127920" y="111102"/>
                </a:lnTo>
                <a:lnTo>
                  <a:pt x="127920" y="96064"/>
                </a:lnTo>
                <a:lnTo>
                  <a:pt x="130719" y="96064"/>
                </a:lnTo>
                <a:lnTo>
                  <a:pt x="131146" y="101187"/>
                </a:lnTo>
                <a:lnTo>
                  <a:pt x="131573" y="96064"/>
                </a:lnTo>
                <a:close/>
                <a:moveTo>
                  <a:pt x="141819" y="96064"/>
                </a:moveTo>
                <a:lnTo>
                  <a:pt x="141819" y="111102"/>
                </a:lnTo>
                <a:lnTo>
                  <a:pt x="140088" y="111102"/>
                </a:lnTo>
                <a:lnTo>
                  <a:pt x="140088" y="104674"/>
                </a:lnTo>
                <a:lnTo>
                  <a:pt x="139566" y="111102"/>
                </a:lnTo>
                <a:lnTo>
                  <a:pt x="137669" y="111102"/>
                </a:lnTo>
                <a:lnTo>
                  <a:pt x="137123" y="104674"/>
                </a:lnTo>
                <a:lnTo>
                  <a:pt x="137123" y="111102"/>
                </a:lnTo>
                <a:lnTo>
                  <a:pt x="135391" y="111102"/>
                </a:lnTo>
                <a:lnTo>
                  <a:pt x="135391" y="96064"/>
                </a:lnTo>
                <a:lnTo>
                  <a:pt x="138190" y="96064"/>
                </a:lnTo>
                <a:lnTo>
                  <a:pt x="138617" y="101187"/>
                </a:lnTo>
                <a:lnTo>
                  <a:pt x="139044" y="96064"/>
                </a:lnTo>
                <a:close/>
                <a:moveTo>
                  <a:pt x="29768" y="96111"/>
                </a:moveTo>
                <a:lnTo>
                  <a:pt x="29768" y="111126"/>
                </a:lnTo>
                <a:lnTo>
                  <a:pt x="28013" y="111126"/>
                </a:lnTo>
                <a:lnTo>
                  <a:pt x="28013" y="104721"/>
                </a:lnTo>
                <a:lnTo>
                  <a:pt x="27491" y="111126"/>
                </a:lnTo>
                <a:lnTo>
                  <a:pt x="25593" y="111126"/>
                </a:lnTo>
                <a:lnTo>
                  <a:pt x="25072" y="104721"/>
                </a:lnTo>
                <a:lnTo>
                  <a:pt x="25072" y="111126"/>
                </a:lnTo>
                <a:lnTo>
                  <a:pt x="23340" y="111126"/>
                </a:lnTo>
                <a:lnTo>
                  <a:pt x="23340" y="96111"/>
                </a:lnTo>
                <a:lnTo>
                  <a:pt x="26115" y="96111"/>
                </a:lnTo>
                <a:lnTo>
                  <a:pt x="26542" y="101211"/>
                </a:lnTo>
                <a:lnTo>
                  <a:pt x="26969" y="96111"/>
                </a:lnTo>
                <a:close/>
                <a:moveTo>
                  <a:pt x="37216" y="96111"/>
                </a:moveTo>
                <a:lnTo>
                  <a:pt x="37216" y="111126"/>
                </a:lnTo>
                <a:lnTo>
                  <a:pt x="35485" y="111126"/>
                </a:lnTo>
                <a:lnTo>
                  <a:pt x="35485" y="104721"/>
                </a:lnTo>
                <a:lnTo>
                  <a:pt x="34963" y="111126"/>
                </a:lnTo>
                <a:lnTo>
                  <a:pt x="33065" y="111126"/>
                </a:lnTo>
                <a:lnTo>
                  <a:pt x="32543" y="104721"/>
                </a:lnTo>
                <a:lnTo>
                  <a:pt x="32543" y="111126"/>
                </a:lnTo>
                <a:lnTo>
                  <a:pt x="30812" y="111126"/>
                </a:lnTo>
                <a:lnTo>
                  <a:pt x="30812" y="96111"/>
                </a:lnTo>
                <a:lnTo>
                  <a:pt x="33587" y="96111"/>
                </a:lnTo>
                <a:lnTo>
                  <a:pt x="34014" y="101211"/>
                </a:lnTo>
                <a:lnTo>
                  <a:pt x="34417" y="96111"/>
                </a:lnTo>
                <a:close/>
                <a:moveTo>
                  <a:pt x="44711" y="96111"/>
                </a:moveTo>
                <a:lnTo>
                  <a:pt x="44711" y="111126"/>
                </a:lnTo>
                <a:lnTo>
                  <a:pt x="42956" y="111126"/>
                </a:lnTo>
                <a:lnTo>
                  <a:pt x="42956" y="104721"/>
                </a:lnTo>
                <a:lnTo>
                  <a:pt x="42434" y="111126"/>
                </a:lnTo>
                <a:lnTo>
                  <a:pt x="40537" y="111126"/>
                </a:lnTo>
                <a:lnTo>
                  <a:pt x="39991" y="104721"/>
                </a:lnTo>
                <a:lnTo>
                  <a:pt x="39991" y="111126"/>
                </a:lnTo>
                <a:lnTo>
                  <a:pt x="38260" y="111126"/>
                </a:lnTo>
                <a:lnTo>
                  <a:pt x="38260" y="96111"/>
                </a:lnTo>
                <a:lnTo>
                  <a:pt x="41059" y="96111"/>
                </a:lnTo>
                <a:lnTo>
                  <a:pt x="41486" y="101211"/>
                </a:lnTo>
                <a:lnTo>
                  <a:pt x="41913" y="96111"/>
                </a:lnTo>
                <a:close/>
                <a:moveTo>
                  <a:pt x="52159" y="96111"/>
                </a:moveTo>
                <a:lnTo>
                  <a:pt x="52159" y="111126"/>
                </a:lnTo>
                <a:lnTo>
                  <a:pt x="50428" y="111126"/>
                </a:lnTo>
                <a:lnTo>
                  <a:pt x="50428" y="104721"/>
                </a:lnTo>
                <a:lnTo>
                  <a:pt x="49906" y="111126"/>
                </a:lnTo>
                <a:lnTo>
                  <a:pt x="48008" y="111126"/>
                </a:lnTo>
                <a:lnTo>
                  <a:pt x="47463" y="104721"/>
                </a:lnTo>
                <a:lnTo>
                  <a:pt x="47463" y="111126"/>
                </a:lnTo>
                <a:lnTo>
                  <a:pt x="45731" y="111126"/>
                </a:lnTo>
                <a:lnTo>
                  <a:pt x="45731" y="96111"/>
                </a:lnTo>
                <a:lnTo>
                  <a:pt x="48530" y="96111"/>
                </a:lnTo>
                <a:lnTo>
                  <a:pt x="48957" y="101211"/>
                </a:lnTo>
                <a:lnTo>
                  <a:pt x="49384" y="96111"/>
                </a:lnTo>
                <a:close/>
                <a:moveTo>
                  <a:pt x="59631" y="96111"/>
                </a:moveTo>
                <a:lnTo>
                  <a:pt x="59631" y="111126"/>
                </a:lnTo>
                <a:lnTo>
                  <a:pt x="57900" y="111126"/>
                </a:lnTo>
                <a:lnTo>
                  <a:pt x="57900" y="104721"/>
                </a:lnTo>
                <a:lnTo>
                  <a:pt x="57378" y="111126"/>
                </a:lnTo>
                <a:lnTo>
                  <a:pt x="55480" y="111126"/>
                </a:lnTo>
                <a:lnTo>
                  <a:pt x="54935" y="104721"/>
                </a:lnTo>
                <a:lnTo>
                  <a:pt x="54935" y="111126"/>
                </a:lnTo>
                <a:lnTo>
                  <a:pt x="53203" y="111126"/>
                </a:lnTo>
                <a:lnTo>
                  <a:pt x="53203" y="96111"/>
                </a:lnTo>
                <a:lnTo>
                  <a:pt x="56002" y="96111"/>
                </a:lnTo>
                <a:lnTo>
                  <a:pt x="56429" y="101211"/>
                </a:lnTo>
                <a:lnTo>
                  <a:pt x="56856" y="96111"/>
                </a:lnTo>
                <a:close/>
                <a:moveTo>
                  <a:pt x="67103" y="96088"/>
                </a:moveTo>
                <a:lnTo>
                  <a:pt x="67103" y="111126"/>
                </a:lnTo>
                <a:lnTo>
                  <a:pt x="65371" y="111126"/>
                </a:lnTo>
                <a:lnTo>
                  <a:pt x="65371" y="104721"/>
                </a:lnTo>
                <a:lnTo>
                  <a:pt x="64849" y="111126"/>
                </a:lnTo>
                <a:lnTo>
                  <a:pt x="62952" y="111126"/>
                </a:lnTo>
                <a:lnTo>
                  <a:pt x="62406" y="104721"/>
                </a:lnTo>
                <a:lnTo>
                  <a:pt x="62406" y="111126"/>
                </a:lnTo>
                <a:lnTo>
                  <a:pt x="60675" y="111126"/>
                </a:lnTo>
                <a:lnTo>
                  <a:pt x="60675" y="96088"/>
                </a:lnTo>
                <a:lnTo>
                  <a:pt x="63474" y="96088"/>
                </a:lnTo>
                <a:lnTo>
                  <a:pt x="63901" y="101211"/>
                </a:lnTo>
                <a:lnTo>
                  <a:pt x="64328" y="96088"/>
                </a:lnTo>
                <a:close/>
                <a:moveTo>
                  <a:pt x="74574" y="96088"/>
                </a:moveTo>
                <a:lnTo>
                  <a:pt x="74574" y="111126"/>
                </a:lnTo>
                <a:lnTo>
                  <a:pt x="72843" y="111126"/>
                </a:lnTo>
                <a:lnTo>
                  <a:pt x="72843" y="104721"/>
                </a:lnTo>
                <a:lnTo>
                  <a:pt x="72321" y="111126"/>
                </a:lnTo>
                <a:lnTo>
                  <a:pt x="70423" y="111126"/>
                </a:lnTo>
                <a:lnTo>
                  <a:pt x="69878" y="104721"/>
                </a:lnTo>
                <a:lnTo>
                  <a:pt x="69878" y="111126"/>
                </a:lnTo>
                <a:lnTo>
                  <a:pt x="68146" y="111126"/>
                </a:lnTo>
                <a:lnTo>
                  <a:pt x="68146" y="96088"/>
                </a:lnTo>
                <a:lnTo>
                  <a:pt x="70945" y="96088"/>
                </a:lnTo>
                <a:lnTo>
                  <a:pt x="71372" y="101211"/>
                </a:lnTo>
                <a:lnTo>
                  <a:pt x="71776" y="96088"/>
                </a:lnTo>
                <a:close/>
                <a:moveTo>
                  <a:pt x="82046" y="96088"/>
                </a:moveTo>
                <a:lnTo>
                  <a:pt x="82046" y="111126"/>
                </a:lnTo>
                <a:lnTo>
                  <a:pt x="80315" y="111126"/>
                </a:lnTo>
                <a:lnTo>
                  <a:pt x="80315" y="104698"/>
                </a:lnTo>
                <a:lnTo>
                  <a:pt x="79793" y="111126"/>
                </a:lnTo>
                <a:lnTo>
                  <a:pt x="77895" y="111126"/>
                </a:lnTo>
                <a:lnTo>
                  <a:pt x="77350" y="104698"/>
                </a:lnTo>
                <a:lnTo>
                  <a:pt x="77350" y="111126"/>
                </a:lnTo>
                <a:lnTo>
                  <a:pt x="75618" y="111126"/>
                </a:lnTo>
                <a:lnTo>
                  <a:pt x="75618" y="96088"/>
                </a:lnTo>
                <a:lnTo>
                  <a:pt x="78417" y="96088"/>
                </a:lnTo>
                <a:lnTo>
                  <a:pt x="78844" y="101211"/>
                </a:lnTo>
                <a:lnTo>
                  <a:pt x="79271" y="96088"/>
                </a:lnTo>
                <a:close/>
                <a:moveTo>
                  <a:pt x="7329" y="96135"/>
                </a:moveTo>
                <a:lnTo>
                  <a:pt x="7329" y="111149"/>
                </a:lnTo>
                <a:lnTo>
                  <a:pt x="5598" y="111149"/>
                </a:lnTo>
                <a:lnTo>
                  <a:pt x="5598" y="104745"/>
                </a:lnTo>
                <a:lnTo>
                  <a:pt x="5076" y="111149"/>
                </a:lnTo>
                <a:lnTo>
                  <a:pt x="3178" y="111149"/>
                </a:lnTo>
                <a:lnTo>
                  <a:pt x="2657" y="104745"/>
                </a:lnTo>
                <a:lnTo>
                  <a:pt x="2657" y="111149"/>
                </a:lnTo>
                <a:lnTo>
                  <a:pt x="925" y="111149"/>
                </a:lnTo>
                <a:lnTo>
                  <a:pt x="925" y="96135"/>
                </a:lnTo>
                <a:lnTo>
                  <a:pt x="3700" y="96135"/>
                </a:lnTo>
                <a:lnTo>
                  <a:pt x="4127" y="101235"/>
                </a:lnTo>
                <a:lnTo>
                  <a:pt x="4554" y="96135"/>
                </a:lnTo>
                <a:close/>
                <a:moveTo>
                  <a:pt x="14801" y="96111"/>
                </a:moveTo>
                <a:lnTo>
                  <a:pt x="14801" y="111149"/>
                </a:lnTo>
                <a:lnTo>
                  <a:pt x="13069" y="111149"/>
                </a:lnTo>
                <a:lnTo>
                  <a:pt x="13069" y="104745"/>
                </a:lnTo>
                <a:lnTo>
                  <a:pt x="12548" y="111149"/>
                </a:lnTo>
                <a:lnTo>
                  <a:pt x="10650" y="111149"/>
                </a:lnTo>
                <a:lnTo>
                  <a:pt x="10105" y="104745"/>
                </a:lnTo>
                <a:lnTo>
                  <a:pt x="10105" y="111149"/>
                </a:lnTo>
                <a:lnTo>
                  <a:pt x="8373" y="111149"/>
                </a:lnTo>
                <a:lnTo>
                  <a:pt x="8373" y="96111"/>
                </a:lnTo>
                <a:lnTo>
                  <a:pt x="11172" y="96111"/>
                </a:lnTo>
                <a:lnTo>
                  <a:pt x="11599" y="101235"/>
                </a:lnTo>
                <a:lnTo>
                  <a:pt x="12026" y="96111"/>
                </a:lnTo>
                <a:close/>
                <a:moveTo>
                  <a:pt x="22296" y="96111"/>
                </a:moveTo>
                <a:lnTo>
                  <a:pt x="22296" y="111149"/>
                </a:lnTo>
                <a:lnTo>
                  <a:pt x="20541" y="111149"/>
                </a:lnTo>
                <a:lnTo>
                  <a:pt x="20541" y="104721"/>
                </a:lnTo>
                <a:lnTo>
                  <a:pt x="20019" y="111149"/>
                </a:lnTo>
                <a:lnTo>
                  <a:pt x="18122" y="111149"/>
                </a:lnTo>
                <a:lnTo>
                  <a:pt x="17600" y="104721"/>
                </a:lnTo>
                <a:lnTo>
                  <a:pt x="17600" y="111149"/>
                </a:lnTo>
                <a:lnTo>
                  <a:pt x="15868" y="111149"/>
                </a:lnTo>
                <a:lnTo>
                  <a:pt x="15868" y="96111"/>
                </a:lnTo>
                <a:lnTo>
                  <a:pt x="18644" y="96111"/>
                </a:lnTo>
                <a:lnTo>
                  <a:pt x="19071" y="101235"/>
                </a:lnTo>
                <a:lnTo>
                  <a:pt x="19498" y="96111"/>
                </a:lnTo>
                <a:close/>
                <a:moveTo>
                  <a:pt x="231480" y="111885"/>
                </a:moveTo>
                <a:lnTo>
                  <a:pt x="231480" y="126899"/>
                </a:lnTo>
                <a:lnTo>
                  <a:pt x="229748" y="126899"/>
                </a:lnTo>
                <a:lnTo>
                  <a:pt x="229748" y="120495"/>
                </a:lnTo>
                <a:lnTo>
                  <a:pt x="229226" y="126899"/>
                </a:lnTo>
                <a:lnTo>
                  <a:pt x="227329" y="126899"/>
                </a:lnTo>
                <a:lnTo>
                  <a:pt x="226783" y="120495"/>
                </a:lnTo>
                <a:lnTo>
                  <a:pt x="226783" y="126899"/>
                </a:lnTo>
                <a:lnTo>
                  <a:pt x="225052" y="126899"/>
                </a:lnTo>
                <a:lnTo>
                  <a:pt x="225052" y="111885"/>
                </a:lnTo>
                <a:lnTo>
                  <a:pt x="227850" y="111885"/>
                </a:lnTo>
                <a:lnTo>
                  <a:pt x="228277" y="116984"/>
                </a:lnTo>
                <a:lnTo>
                  <a:pt x="228681" y="111885"/>
                </a:lnTo>
                <a:close/>
                <a:moveTo>
                  <a:pt x="238951" y="111885"/>
                </a:moveTo>
                <a:lnTo>
                  <a:pt x="238951" y="126899"/>
                </a:lnTo>
                <a:lnTo>
                  <a:pt x="237220" y="126899"/>
                </a:lnTo>
                <a:lnTo>
                  <a:pt x="237220" y="120495"/>
                </a:lnTo>
                <a:lnTo>
                  <a:pt x="236698" y="126899"/>
                </a:lnTo>
                <a:lnTo>
                  <a:pt x="234800" y="126899"/>
                </a:lnTo>
                <a:lnTo>
                  <a:pt x="234255" y="120495"/>
                </a:lnTo>
                <a:lnTo>
                  <a:pt x="234255" y="126899"/>
                </a:lnTo>
                <a:lnTo>
                  <a:pt x="232523" y="126899"/>
                </a:lnTo>
                <a:lnTo>
                  <a:pt x="232523" y="111885"/>
                </a:lnTo>
                <a:lnTo>
                  <a:pt x="235322" y="111885"/>
                </a:lnTo>
                <a:lnTo>
                  <a:pt x="235749" y="116984"/>
                </a:lnTo>
                <a:lnTo>
                  <a:pt x="236176" y="111885"/>
                </a:lnTo>
                <a:close/>
                <a:moveTo>
                  <a:pt x="246423" y="111885"/>
                </a:moveTo>
                <a:lnTo>
                  <a:pt x="246423" y="126899"/>
                </a:lnTo>
                <a:lnTo>
                  <a:pt x="244691" y="126899"/>
                </a:lnTo>
                <a:lnTo>
                  <a:pt x="244691" y="120495"/>
                </a:lnTo>
                <a:lnTo>
                  <a:pt x="244170" y="126899"/>
                </a:lnTo>
                <a:lnTo>
                  <a:pt x="242272" y="126899"/>
                </a:lnTo>
                <a:lnTo>
                  <a:pt x="241726" y="120495"/>
                </a:lnTo>
                <a:lnTo>
                  <a:pt x="241726" y="126899"/>
                </a:lnTo>
                <a:lnTo>
                  <a:pt x="239995" y="126899"/>
                </a:lnTo>
                <a:lnTo>
                  <a:pt x="239995" y="111885"/>
                </a:lnTo>
                <a:lnTo>
                  <a:pt x="242794" y="111885"/>
                </a:lnTo>
                <a:lnTo>
                  <a:pt x="243221" y="116984"/>
                </a:lnTo>
                <a:lnTo>
                  <a:pt x="243624" y="111885"/>
                </a:lnTo>
                <a:close/>
                <a:moveTo>
                  <a:pt x="253895" y="111885"/>
                </a:moveTo>
                <a:lnTo>
                  <a:pt x="253895" y="126899"/>
                </a:lnTo>
                <a:lnTo>
                  <a:pt x="252163" y="126899"/>
                </a:lnTo>
                <a:lnTo>
                  <a:pt x="252163" y="120495"/>
                </a:lnTo>
                <a:lnTo>
                  <a:pt x="251641" y="126899"/>
                </a:lnTo>
                <a:lnTo>
                  <a:pt x="249744" y="126899"/>
                </a:lnTo>
                <a:lnTo>
                  <a:pt x="249198" y="120495"/>
                </a:lnTo>
                <a:lnTo>
                  <a:pt x="249198" y="126899"/>
                </a:lnTo>
                <a:lnTo>
                  <a:pt x="247467" y="126899"/>
                </a:lnTo>
                <a:lnTo>
                  <a:pt x="247467" y="111885"/>
                </a:lnTo>
                <a:lnTo>
                  <a:pt x="250265" y="111885"/>
                </a:lnTo>
                <a:lnTo>
                  <a:pt x="250692" y="116984"/>
                </a:lnTo>
                <a:lnTo>
                  <a:pt x="251119" y="111885"/>
                </a:lnTo>
                <a:close/>
                <a:moveTo>
                  <a:pt x="261366" y="111885"/>
                </a:moveTo>
                <a:lnTo>
                  <a:pt x="261366" y="126899"/>
                </a:lnTo>
                <a:lnTo>
                  <a:pt x="259635" y="126899"/>
                </a:lnTo>
                <a:lnTo>
                  <a:pt x="259635" y="120495"/>
                </a:lnTo>
                <a:lnTo>
                  <a:pt x="259113" y="126899"/>
                </a:lnTo>
                <a:lnTo>
                  <a:pt x="257215" y="126899"/>
                </a:lnTo>
                <a:lnTo>
                  <a:pt x="256670" y="120495"/>
                </a:lnTo>
                <a:lnTo>
                  <a:pt x="256670" y="126899"/>
                </a:lnTo>
                <a:lnTo>
                  <a:pt x="254938" y="126899"/>
                </a:lnTo>
                <a:lnTo>
                  <a:pt x="254938" y="111885"/>
                </a:lnTo>
                <a:lnTo>
                  <a:pt x="257737" y="111885"/>
                </a:lnTo>
                <a:lnTo>
                  <a:pt x="258164" y="116984"/>
                </a:lnTo>
                <a:lnTo>
                  <a:pt x="258567" y="111885"/>
                </a:lnTo>
                <a:close/>
                <a:moveTo>
                  <a:pt x="268838" y="111861"/>
                </a:moveTo>
                <a:lnTo>
                  <a:pt x="268838" y="126899"/>
                </a:lnTo>
                <a:lnTo>
                  <a:pt x="267106" y="126899"/>
                </a:lnTo>
                <a:lnTo>
                  <a:pt x="267106" y="120495"/>
                </a:lnTo>
                <a:lnTo>
                  <a:pt x="266585" y="126899"/>
                </a:lnTo>
                <a:lnTo>
                  <a:pt x="264687" y="126899"/>
                </a:lnTo>
                <a:lnTo>
                  <a:pt x="264141" y="120495"/>
                </a:lnTo>
                <a:lnTo>
                  <a:pt x="264141" y="126899"/>
                </a:lnTo>
                <a:lnTo>
                  <a:pt x="262410" y="126899"/>
                </a:lnTo>
                <a:lnTo>
                  <a:pt x="262410" y="111861"/>
                </a:lnTo>
                <a:lnTo>
                  <a:pt x="265209" y="111861"/>
                </a:lnTo>
                <a:lnTo>
                  <a:pt x="265636" y="116984"/>
                </a:lnTo>
                <a:lnTo>
                  <a:pt x="266063" y="111861"/>
                </a:lnTo>
                <a:close/>
                <a:moveTo>
                  <a:pt x="276310" y="111861"/>
                </a:moveTo>
                <a:lnTo>
                  <a:pt x="276310" y="126899"/>
                </a:lnTo>
                <a:lnTo>
                  <a:pt x="274578" y="126899"/>
                </a:lnTo>
                <a:lnTo>
                  <a:pt x="274578" y="120495"/>
                </a:lnTo>
                <a:lnTo>
                  <a:pt x="274056" y="126899"/>
                </a:lnTo>
                <a:lnTo>
                  <a:pt x="272159" y="126899"/>
                </a:lnTo>
                <a:lnTo>
                  <a:pt x="271613" y="120495"/>
                </a:lnTo>
                <a:lnTo>
                  <a:pt x="271613" y="126899"/>
                </a:lnTo>
                <a:lnTo>
                  <a:pt x="269882" y="126899"/>
                </a:lnTo>
                <a:lnTo>
                  <a:pt x="269882" y="111861"/>
                </a:lnTo>
                <a:lnTo>
                  <a:pt x="272681" y="111861"/>
                </a:lnTo>
                <a:lnTo>
                  <a:pt x="273107" y="116984"/>
                </a:lnTo>
                <a:lnTo>
                  <a:pt x="273534" y="111861"/>
                </a:lnTo>
                <a:close/>
                <a:moveTo>
                  <a:pt x="283781" y="111861"/>
                </a:moveTo>
                <a:lnTo>
                  <a:pt x="283781" y="126899"/>
                </a:lnTo>
                <a:lnTo>
                  <a:pt x="282050" y="126899"/>
                </a:lnTo>
                <a:lnTo>
                  <a:pt x="282050" y="120471"/>
                </a:lnTo>
                <a:lnTo>
                  <a:pt x="281528" y="126899"/>
                </a:lnTo>
                <a:lnTo>
                  <a:pt x="279630" y="126899"/>
                </a:lnTo>
                <a:lnTo>
                  <a:pt x="279085" y="120471"/>
                </a:lnTo>
                <a:lnTo>
                  <a:pt x="279085" y="126899"/>
                </a:lnTo>
                <a:lnTo>
                  <a:pt x="277353" y="126899"/>
                </a:lnTo>
                <a:lnTo>
                  <a:pt x="277353" y="111861"/>
                </a:lnTo>
                <a:lnTo>
                  <a:pt x="280152" y="111861"/>
                </a:lnTo>
                <a:lnTo>
                  <a:pt x="280579" y="116984"/>
                </a:lnTo>
                <a:lnTo>
                  <a:pt x="281006" y="111861"/>
                </a:lnTo>
                <a:close/>
                <a:moveTo>
                  <a:pt x="171706" y="111908"/>
                </a:moveTo>
                <a:lnTo>
                  <a:pt x="171706" y="126923"/>
                </a:lnTo>
                <a:lnTo>
                  <a:pt x="169975" y="126923"/>
                </a:lnTo>
                <a:lnTo>
                  <a:pt x="169975" y="120519"/>
                </a:lnTo>
                <a:lnTo>
                  <a:pt x="169453" y="126923"/>
                </a:lnTo>
                <a:lnTo>
                  <a:pt x="167555" y="126923"/>
                </a:lnTo>
                <a:lnTo>
                  <a:pt x="167010" y="120519"/>
                </a:lnTo>
                <a:lnTo>
                  <a:pt x="167010" y="126923"/>
                </a:lnTo>
                <a:lnTo>
                  <a:pt x="165278" y="126923"/>
                </a:lnTo>
                <a:lnTo>
                  <a:pt x="165278" y="111908"/>
                </a:lnTo>
                <a:lnTo>
                  <a:pt x="168077" y="111908"/>
                </a:lnTo>
                <a:lnTo>
                  <a:pt x="168504" y="117008"/>
                </a:lnTo>
                <a:lnTo>
                  <a:pt x="168931" y="111908"/>
                </a:lnTo>
                <a:close/>
                <a:moveTo>
                  <a:pt x="179178" y="111908"/>
                </a:moveTo>
                <a:lnTo>
                  <a:pt x="179178" y="126923"/>
                </a:lnTo>
                <a:lnTo>
                  <a:pt x="177446" y="126923"/>
                </a:lnTo>
                <a:lnTo>
                  <a:pt x="177446" y="120519"/>
                </a:lnTo>
                <a:lnTo>
                  <a:pt x="176924" y="126923"/>
                </a:lnTo>
                <a:lnTo>
                  <a:pt x="175027" y="126923"/>
                </a:lnTo>
                <a:lnTo>
                  <a:pt x="174481" y="120519"/>
                </a:lnTo>
                <a:lnTo>
                  <a:pt x="174481" y="126923"/>
                </a:lnTo>
                <a:lnTo>
                  <a:pt x="172750" y="126923"/>
                </a:lnTo>
                <a:lnTo>
                  <a:pt x="172750" y="111908"/>
                </a:lnTo>
                <a:lnTo>
                  <a:pt x="175549" y="111908"/>
                </a:lnTo>
                <a:lnTo>
                  <a:pt x="175976" y="117008"/>
                </a:lnTo>
                <a:lnTo>
                  <a:pt x="176403" y="111908"/>
                </a:lnTo>
                <a:close/>
                <a:moveTo>
                  <a:pt x="186650" y="111908"/>
                </a:moveTo>
                <a:lnTo>
                  <a:pt x="186650" y="126923"/>
                </a:lnTo>
                <a:lnTo>
                  <a:pt x="184918" y="126923"/>
                </a:lnTo>
                <a:lnTo>
                  <a:pt x="184918" y="120519"/>
                </a:lnTo>
                <a:lnTo>
                  <a:pt x="184396" y="126923"/>
                </a:lnTo>
                <a:lnTo>
                  <a:pt x="182499" y="126923"/>
                </a:lnTo>
                <a:lnTo>
                  <a:pt x="181953" y="120519"/>
                </a:lnTo>
                <a:lnTo>
                  <a:pt x="181953" y="126923"/>
                </a:lnTo>
                <a:lnTo>
                  <a:pt x="180222" y="126923"/>
                </a:lnTo>
                <a:lnTo>
                  <a:pt x="180222" y="111908"/>
                </a:lnTo>
                <a:lnTo>
                  <a:pt x="183020" y="111908"/>
                </a:lnTo>
                <a:lnTo>
                  <a:pt x="183447" y="117008"/>
                </a:lnTo>
                <a:lnTo>
                  <a:pt x="183874" y="111908"/>
                </a:lnTo>
                <a:close/>
                <a:moveTo>
                  <a:pt x="194121" y="111908"/>
                </a:moveTo>
                <a:lnTo>
                  <a:pt x="194121" y="126923"/>
                </a:lnTo>
                <a:lnTo>
                  <a:pt x="192390" y="126923"/>
                </a:lnTo>
                <a:lnTo>
                  <a:pt x="192390" y="120519"/>
                </a:lnTo>
                <a:lnTo>
                  <a:pt x="191868" y="126923"/>
                </a:lnTo>
                <a:lnTo>
                  <a:pt x="189970" y="126923"/>
                </a:lnTo>
                <a:lnTo>
                  <a:pt x="189425" y="120519"/>
                </a:lnTo>
                <a:lnTo>
                  <a:pt x="189425" y="126923"/>
                </a:lnTo>
                <a:lnTo>
                  <a:pt x="187693" y="126923"/>
                </a:lnTo>
                <a:lnTo>
                  <a:pt x="187693" y="111908"/>
                </a:lnTo>
                <a:lnTo>
                  <a:pt x="190492" y="111908"/>
                </a:lnTo>
                <a:lnTo>
                  <a:pt x="190919" y="117008"/>
                </a:lnTo>
                <a:lnTo>
                  <a:pt x="191346" y="111908"/>
                </a:lnTo>
                <a:close/>
                <a:moveTo>
                  <a:pt x="201593" y="111908"/>
                </a:moveTo>
                <a:lnTo>
                  <a:pt x="201593" y="126923"/>
                </a:lnTo>
                <a:lnTo>
                  <a:pt x="199861" y="126923"/>
                </a:lnTo>
                <a:lnTo>
                  <a:pt x="199861" y="120519"/>
                </a:lnTo>
                <a:lnTo>
                  <a:pt x="199340" y="126923"/>
                </a:lnTo>
                <a:lnTo>
                  <a:pt x="197442" y="126923"/>
                </a:lnTo>
                <a:lnTo>
                  <a:pt x="196896" y="120519"/>
                </a:lnTo>
                <a:lnTo>
                  <a:pt x="196896" y="126923"/>
                </a:lnTo>
                <a:lnTo>
                  <a:pt x="195165" y="126923"/>
                </a:lnTo>
                <a:lnTo>
                  <a:pt x="195165" y="111908"/>
                </a:lnTo>
                <a:lnTo>
                  <a:pt x="197964" y="111908"/>
                </a:lnTo>
                <a:lnTo>
                  <a:pt x="198391" y="117008"/>
                </a:lnTo>
                <a:lnTo>
                  <a:pt x="198794" y="111908"/>
                </a:lnTo>
                <a:close/>
                <a:moveTo>
                  <a:pt x="209065" y="111885"/>
                </a:moveTo>
                <a:lnTo>
                  <a:pt x="209065" y="126923"/>
                </a:lnTo>
                <a:lnTo>
                  <a:pt x="207333" y="126923"/>
                </a:lnTo>
                <a:lnTo>
                  <a:pt x="207333" y="120519"/>
                </a:lnTo>
                <a:lnTo>
                  <a:pt x="206811" y="126923"/>
                </a:lnTo>
                <a:lnTo>
                  <a:pt x="204914" y="126923"/>
                </a:lnTo>
                <a:lnTo>
                  <a:pt x="204368" y="120519"/>
                </a:lnTo>
                <a:lnTo>
                  <a:pt x="204368" y="126923"/>
                </a:lnTo>
                <a:lnTo>
                  <a:pt x="202637" y="126923"/>
                </a:lnTo>
                <a:lnTo>
                  <a:pt x="202637" y="111885"/>
                </a:lnTo>
                <a:lnTo>
                  <a:pt x="205435" y="111885"/>
                </a:lnTo>
                <a:lnTo>
                  <a:pt x="205862" y="117008"/>
                </a:lnTo>
                <a:lnTo>
                  <a:pt x="206289" y="111885"/>
                </a:lnTo>
                <a:close/>
                <a:moveTo>
                  <a:pt x="216536" y="111885"/>
                </a:moveTo>
                <a:lnTo>
                  <a:pt x="216536" y="126923"/>
                </a:lnTo>
                <a:lnTo>
                  <a:pt x="214805" y="126923"/>
                </a:lnTo>
                <a:lnTo>
                  <a:pt x="214805" y="120519"/>
                </a:lnTo>
                <a:lnTo>
                  <a:pt x="214283" y="126923"/>
                </a:lnTo>
                <a:lnTo>
                  <a:pt x="212385" y="126923"/>
                </a:lnTo>
                <a:lnTo>
                  <a:pt x="211840" y="120519"/>
                </a:lnTo>
                <a:lnTo>
                  <a:pt x="211840" y="126923"/>
                </a:lnTo>
                <a:lnTo>
                  <a:pt x="210108" y="126923"/>
                </a:lnTo>
                <a:lnTo>
                  <a:pt x="210108" y="111885"/>
                </a:lnTo>
                <a:lnTo>
                  <a:pt x="212907" y="111885"/>
                </a:lnTo>
                <a:lnTo>
                  <a:pt x="213334" y="117008"/>
                </a:lnTo>
                <a:lnTo>
                  <a:pt x="213737" y="111885"/>
                </a:lnTo>
                <a:close/>
                <a:moveTo>
                  <a:pt x="224008" y="111885"/>
                </a:moveTo>
                <a:lnTo>
                  <a:pt x="224008" y="126923"/>
                </a:lnTo>
                <a:lnTo>
                  <a:pt x="222276" y="126923"/>
                </a:lnTo>
                <a:lnTo>
                  <a:pt x="222276" y="120495"/>
                </a:lnTo>
                <a:lnTo>
                  <a:pt x="221755" y="126923"/>
                </a:lnTo>
                <a:lnTo>
                  <a:pt x="219857" y="126923"/>
                </a:lnTo>
                <a:lnTo>
                  <a:pt x="219311" y="120495"/>
                </a:lnTo>
                <a:lnTo>
                  <a:pt x="219311" y="126923"/>
                </a:lnTo>
                <a:lnTo>
                  <a:pt x="217580" y="126923"/>
                </a:lnTo>
                <a:lnTo>
                  <a:pt x="217580" y="111885"/>
                </a:lnTo>
                <a:lnTo>
                  <a:pt x="220379" y="111885"/>
                </a:lnTo>
                <a:lnTo>
                  <a:pt x="220806" y="117008"/>
                </a:lnTo>
                <a:lnTo>
                  <a:pt x="221233" y="111885"/>
                </a:lnTo>
                <a:close/>
                <a:moveTo>
                  <a:pt x="111957" y="111932"/>
                </a:moveTo>
                <a:lnTo>
                  <a:pt x="111957" y="126947"/>
                </a:lnTo>
                <a:lnTo>
                  <a:pt x="110201" y="126947"/>
                </a:lnTo>
                <a:lnTo>
                  <a:pt x="110201" y="120542"/>
                </a:lnTo>
                <a:lnTo>
                  <a:pt x="109679" y="126947"/>
                </a:lnTo>
                <a:lnTo>
                  <a:pt x="107782" y="126947"/>
                </a:lnTo>
                <a:lnTo>
                  <a:pt x="107236" y="120542"/>
                </a:lnTo>
                <a:lnTo>
                  <a:pt x="107236" y="126947"/>
                </a:lnTo>
                <a:lnTo>
                  <a:pt x="105505" y="126947"/>
                </a:lnTo>
                <a:lnTo>
                  <a:pt x="105505" y="111932"/>
                </a:lnTo>
                <a:lnTo>
                  <a:pt x="108304" y="111932"/>
                </a:lnTo>
                <a:lnTo>
                  <a:pt x="108731" y="117032"/>
                </a:lnTo>
                <a:lnTo>
                  <a:pt x="109158" y="111932"/>
                </a:lnTo>
                <a:close/>
                <a:moveTo>
                  <a:pt x="119404" y="111932"/>
                </a:moveTo>
                <a:lnTo>
                  <a:pt x="119404" y="126947"/>
                </a:lnTo>
                <a:lnTo>
                  <a:pt x="117673" y="126947"/>
                </a:lnTo>
                <a:lnTo>
                  <a:pt x="117673" y="120542"/>
                </a:lnTo>
                <a:lnTo>
                  <a:pt x="117151" y="126947"/>
                </a:lnTo>
                <a:lnTo>
                  <a:pt x="115254" y="126947"/>
                </a:lnTo>
                <a:lnTo>
                  <a:pt x="114708" y="120542"/>
                </a:lnTo>
                <a:lnTo>
                  <a:pt x="114708" y="126947"/>
                </a:lnTo>
                <a:lnTo>
                  <a:pt x="112976" y="126947"/>
                </a:lnTo>
                <a:lnTo>
                  <a:pt x="112976" y="111932"/>
                </a:lnTo>
                <a:lnTo>
                  <a:pt x="115775" y="111932"/>
                </a:lnTo>
                <a:lnTo>
                  <a:pt x="116202" y="117032"/>
                </a:lnTo>
                <a:lnTo>
                  <a:pt x="116629" y="111932"/>
                </a:lnTo>
                <a:close/>
                <a:moveTo>
                  <a:pt x="126876" y="111932"/>
                </a:moveTo>
                <a:lnTo>
                  <a:pt x="126876" y="126947"/>
                </a:lnTo>
                <a:lnTo>
                  <a:pt x="125145" y="126947"/>
                </a:lnTo>
                <a:lnTo>
                  <a:pt x="125145" y="120542"/>
                </a:lnTo>
                <a:lnTo>
                  <a:pt x="124623" y="126947"/>
                </a:lnTo>
                <a:lnTo>
                  <a:pt x="122725" y="126947"/>
                </a:lnTo>
                <a:lnTo>
                  <a:pt x="122180" y="120542"/>
                </a:lnTo>
                <a:lnTo>
                  <a:pt x="122180" y="126947"/>
                </a:lnTo>
                <a:lnTo>
                  <a:pt x="120448" y="126947"/>
                </a:lnTo>
                <a:lnTo>
                  <a:pt x="120448" y="111932"/>
                </a:lnTo>
                <a:lnTo>
                  <a:pt x="123247" y="111932"/>
                </a:lnTo>
                <a:lnTo>
                  <a:pt x="123674" y="117032"/>
                </a:lnTo>
                <a:lnTo>
                  <a:pt x="124101" y="111932"/>
                </a:lnTo>
                <a:close/>
                <a:moveTo>
                  <a:pt x="134348" y="111932"/>
                </a:moveTo>
                <a:lnTo>
                  <a:pt x="134348" y="126947"/>
                </a:lnTo>
                <a:lnTo>
                  <a:pt x="132616" y="126947"/>
                </a:lnTo>
                <a:lnTo>
                  <a:pt x="132616" y="120542"/>
                </a:lnTo>
                <a:lnTo>
                  <a:pt x="132094" y="126947"/>
                </a:lnTo>
                <a:lnTo>
                  <a:pt x="130197" y="126947"/>
                </a:lnTo>
                <a:lnTo>
                  <a:pt x="129651" y="120542"/>
                </a:lnTo>
                <a:lnTo>
                  <a:pt x="129651" y="126947"/>
                </a:lnTo>
                <a:lnTo>
                  <a:pt x="127920" y="126947"/>
                </a:lnTo>
                <a:lnTo>
                  <a:pt x="127920" y="111932"/>
                </a:lnTo>
                <a:lnTo>
                  <a:pt x="130719" y="111932"/>
                </a:lnTo>
                <a:lnTo>
                  <a:pt x="131146" y="117032"/>
                </a:lnTo>
                <a:lnTo>
                  <a:pt x="131573" y="111932"/>
                </a:lnTo>
                <a:close/>
                <a:moveTo>
                  <a:pt x="141819" y="111932"/>
                </a:moveTo>
                <a:lnTo>
                  <a:pt x="141819" y="126947"/>
                </a:lnTo>
                <a:lnTo>
                  <a:pt x="140088" y="126947"/>
                </a:lnTo>
                <a:lnTo>
                  <a:pt x="140088" y="120542"/>
                </a:lnTo>
                <a:lnTo>
                  <a:pt x="139566" y="126947"/>
                </a:lnTo>
                <a:lnTo>
                  <a:pt x="137669" y="126947"/>
                </a:lnTo>
                <a:lnTo>
                  <a:pt x="137123" y="120542"/>
                </a:lnTo>
                <a:lnTo>
                  <a:pt x="137123" y="126947"/>
                </a:lnTo>
                <a:lnTo>
                  <a:pt x="135391" y="126947"/>
                </a:lnTo>
                <a:lnTo>
                  <a:pt x="135391" y="111932"/>
                </a:lnTo>
                <a:lnTo>
                  <a:pt x="138190" y="111932"/>
                </a:lnTo>
                <a:lnTo>
                  <a:pt x="138617" y="117032"/>
                </a:lnTo>
                <a:lnTo>
                  <a:pt x="139044" y="111932"/>
                </a:lnTo>
                <a:close/>
                <a:moveTo>
                  <a:pt x="149291" y="111908"/>
                </a:moveTo>
                <a:lnTo>
                  <a:pt x="149291" y="126947"/>
                </a:lnTo>
                <a:lnTo>
                  <a:pt x="147560" y="126947"/>
                </a:lnTo>
                <a:lnTo>
                  <a:pt x="147560" y="120542"/>
                </a:lnTo>
                <a:lnTo>
                  <a:pt x="147038" y="126947"/>
                </a:lnTo>
                <a:lnTo>
                  <a:pt x="145140" y="126947"/>
                </a:lnTo>
                <a:lnTo>
                  <a:pt x="144595" y="120542"/>
                </a:lnTo>
                <a:lnTo>
                  <a:pt x="144595" y="126947"/>
                </a:lnTo>
                <a:lnTo>
                  <a:pt x="142863" y="126947"/>
                </a:lnTo>
                <a:lnTo>
                  <a:pt x="142863" y="111908"/>
                </a:lnTo>
                <a:lnTo>
                  <a:pt x="145662" y="111908"/>
                </a:lnTo>
                <a:lnTo>
                  <a:pt x="146089" y="117032"/>
                </a:lnTo>
                <a:lnTo>
                  <a:pt x="146516" y="111908"/>
                </a:lnTo>
                <a:close/>
                <a:moveTo>
                  <a:pt x="156763" y="111908"/>
                </a:moveTo>
                <a:lnTo>
                  <a:pt x="156763" y="126947"/>
                </a:lnTo>
                <a:lnTo>
                  <a:pt x="155031" y="126947"/>
                </a:lnTo>
                <a:lnTo>
                  <a:pt x="155031" y="120542"/>
                </a:lnTo>
                <a:lnTo>
                  <a:pt x="154509" y="126947"/>
                </a:lnTo>
                <a:lnTo>
                  <a:pt x="152612" y="126947"/>
                </a:lnTo>
                <a:lnTo>
                  <a:pt x="152066" y="120542"/>
                </a:lnTo>
                <a:lnTo>
                  <a:pt x="152066" y="126947"/>
                </a:lnTo>
                <a:lnTo>
                  <a:pt x="150335" y="126947"/>
                </a:lnTo>
                <a:lnTo>
                  <a:pt x="150335" y="111908"/>
                </a:lnTo>
                <a:lnTo>
                  <a:pt x="153134" y="111908"/>
                </a:lnTo>
                <a:lnTo>
                  <a:pt x="153561" y="117032"/>
                </a:lnTo>
                <a:lnTo>
                  <a:pt x="153988" y="111908"/>
                </a:lnTo>
                <a:close/>
                <a:moveTo>
                  <a:pt x="164235" y="111908"/>
                </a:moveTo>
                <a:lnTo>
                  <a:pt x="164235" y="126947"/>
                </a:lnTo>
                <a:lnTo>
                  <a:pt x="162503" y="126947"/>
                </a:lnTo>
                <a:lnTo>
                  <a:pt x="162503" y="120519"/>
                </a:lnTo>
                <a:lnTo>
                  <a:pt x="161981" y="126947"/>
                </a:lnTo>
                <a:lnTo>
                  <a:pt x="160084" y="126947"/>
                </a:lnTo>
                <a:lnTo>
                  <a:pt x="159538" y="120519"/>
                </a:lnTo>
                <a:lnTo>
                  <a:pt x="159538" y="126947"/>
                </a:lnTo>
                <a:lnTo>
                  <a:pt x="157806" y="126947"/>
                </a:lnTo>
                <a:lnTo>
                  <a:pt x="157806" y="111908"/>
                </a:lnTo>
                <a:lnTo>
                  <a:pt x="160605" y="111908"/>
                </a:lnTo>
                <a:lnTo>
                  <a:pt x="161032" y="117032"/>
                </a:lnTo>
                <a:lnTo>
                  <a:pt x="161436" y="111908"/>
                </a:lnTo>
                <a:close/>
                <a:moveTo>
                  <a:pt x="52159" y="111956"/>
                </a:moveTo>
                <a:lnTo>
                  <a:pt x="52159" y="126970"/>
                </a:lnTo>
                <a:lnTo>
                  <a:pt x="50428" y="126970"/>
                </a:lnTo>
                <a:lnTo>
                  <a:pt x="50428" y="120566"/>
                </a:lnTo>
                <a:lnTo>
                  <a:pt x="49906" y="126970"/>
                </a:lnTo>
                <a:lnTo>
                  <a:pt x="48008" y="126970"/>
                </a:lnTo>
                <a:lnTo>
                  <a:pt x="47463" y="120566"/>
                </a:lnTo>
                <a:lnTo>
                  <a:pt x="47463" y="126970"/>
                </a:lnTo>
                <a:lnTo>
                  <a:pt x="45731" y="126970"/>
                </a:lnTo>
                <a:lnTo>
                  <a:pt x="45731" y="111956"/>
                </a:lnTo>
                <a:lnTo>
                  <a:pt x="48530" y="111956"/>
                </a:lnTo>
                <a:lnTo>
                  <a:pt x="48957" y="117056"/>
                </a:lnTo>
                <a:lnTo>
                  <a:pt x="49384" y="111956"/>
                </a:lnTo>
                <a:close/>
                <a:moveTo>
                  <a:pt x="59631" y="111956"/>
                </a:moveTo>
                <a:lnTo>
                  <a:pt x="59631" y="126970"/>
                </a:lnTo>
                <a:lnTo>
                  <a:pt x="57900" y="126970"/>
                </a:lnTo>
                <a:lnTo>
                  <a:pt x="57900" y="120566"/>
                </a:lnTo>
                <a:lnTo>
                  <a:pt x="57378" y="126970"/>
                </a:lnTo>
                <a:lnTo>
                  <a:pt x="55480" y="126970"/>
                </a:lnTo>
                <a:lnTo>
                  <a:pt x="54935" y="120566"/>
                </a:lnTo>
                <a:lnTo>
                  <a:pt x="54935" y="126970"/>
                </a:lnTo>
                <a:lnTo>
                  <a:pt x="53203" y="126970"/>
                </a:lnTo>
                <a:lnTo>
                  <a:pt x="53203" y="111956"/>
                </a:lnTo>
                <a:lnTo>
                  <a:pt x="56002" y="111956"/>
                </a:lnTo>
                <a:lnTo>
                  <a:pt x="56429" y="117056"/>
                </a:lnTo>
                <a:lnTo>
                  <a:pt x="56856" y="111956"/>
                </a:lnTo>
                <a:close/>
                <a:moveTo>
                  <a:pt x="67103" y="111956"/>
                </a:moveTo>
                <a:lnTo>
                  <a:pt x="67103" y="126970"/>
                </a:lnTo>
                <a:lnTo>
                  <a:pt x="65371" y="126970"/>
                </a:lnTo>
                <a:lnTo>
                  <a:pt x="65371" y="120566"/>
                </a:lnTo>
                <a:lnTo>
                  <a:pt x="64849" y="126970"/>
                </a:lnTo>
                <a:lnTo>
                  <a:pt x="62952" y="126970"/>
                </a:lnTo>
                <a:lnTo>
                  <a:pt x="62406" y="120566"/>
                </a:lnTo>
                <a:lnTo>
                  <a:pt x="62406" y="126970"/>
                </a:lnTo>
                <a:lnTo>
                  <a:pt x="60675" y="126970"/>
                </a:lnTo>
                <a:lnTo>
                  <a:pt x="60675" y="111956"/>
                </a:lnTo>
                <a:lnTo>
                  <a:pt x="63474" y="111956"/>
                </a:lnTo>
                <a:lnTo>
                  <a:pt x="63901" y="117056"/>
                </a:lnTo>
                <a:lnTo>
                  <a:pt x="64328" y="111956"/>
                </a:lnTo>
                <a:close/>
                <a:moveTo>
                  <a:pt x="74574" y="111956"/>
                </a:moveTo>
                <a:lnTo>
                  <a:pt x="74574" y="126970"/>
                </a:lnTo>
                <a:lnTo>
                  <a:pt x="72843" y="126970"/>
                </a:lnTo>
                <a:lnTo>
                  <a:pt x="72843" y="120566"/>
                </a:lnTo>
                <a:lnTo>
                  <a:pt x="72321" y="126970"/>
                </a:lnTo>
                <a:lnTo>
                  <a:pt x="70423" y="126970"/>
                </a:lnTo>
                <a:lnTo>
                  <a:pt x="69878" y="120566"/>
                </a:lnTo>
                <a:lnTo>
                  <a:pt x="69878" y="126970"/>
                </a:lnTo>
                <a:lnTo>
                  <a:pt x="68146" y="126970"/>
                </a:lnTo>
                <a:lnTo>
                  <a:pt x="68146" y="111956"/>
                </a:lnTo>
                <a:lnTo>
                  <a:pt x="70945" y="111956"/>
                </a:lnTo>
                <a:lnTo>
                  <a:pt x="71372" y="117056"/>
                </a:lnTo>
                <a:lnTo>
                  <a:pt x="71776" y="111956"/>
                </a:lnTo>
                <a:close/>
                <a:moveTo>
                  <a:pt x="82046" y="111956"/>
                </a:moveTo>
                <a:lnTo>
                  <a:pt x="82046" y="126970"/>
                </a:lnTo>
                <a:lnTo>
                  <a:pt x="80315" y="126970"/>
                </a:lnTo>
                <a:lnTo>
                  <a:pt x="80315" y="120566"/>
                </a:lnTo>
                <a:lnTo>
                  <a:pt x="79793" y="126970"/>
                </a:lnTo>
                <a:lnTo>
                  <a:pt x="77895" y="126970"/>
                </a:lnTo>
                <a:lnTo>
                  <a:pt x="77350" y="120566"/>
                </a:lnTo>
                <a:lnTo>
                  <a:pt x="77350" y="126970"/>
                </a:lnTo>
                <a:lnTo>
                  <a:pt x="75618" y="126970"/>
                </a:lnTo>
                <a:lnTo>
                  <a:pt x="75618" y="111956"/>
                </a:lnTo>
                <a:lnTo>
                  <a:pt x="78417" y="111956"/>
                </a:lnTo>
                <a:lnTo>
                  <a:pt x="78844" y="117056"/>
                </a:lnTo>
                <a:lnTo>
                  <a:pt x="79271" y="111956"/>
                </a:lnTo>
                <a:close/>
                <a:moveTo>
                  <a:pt x="89541" y="111932"/>
                </a:moveTo>
                <a:lnTo>
                  <a:pt x="89541" y="126970"/>
                </a:lnTo>
                <a:lnTo>
                  <a:pt x="87786" y="126970"/>
                </a:lnTo>
                <a:lnTo>
                  <a:pt x="87786" y="120566"/>
                </a:lnTo>
                <a:lnTo>
                  <a:pt x="87264" y="126970"/>
                </a:lnTo>
                <a:lnTo>
                  <a:pt x="85367" y="126970"/>
                </a:lnTo>
                <a:lnTo>
                  <a:pt x="84821" y="120566"/>
                </a:lnTo>
                <a:lnTo>
                  <a:pt x="84821" y="126970"/>
                </a:lnTo>
                <a:lnTo>
                  <a:pt x="83090" y="126970"/>
                </a:lnTo>
                <a:lnTo>
                  <a:pt x="83090" y="111932"/>
                </a:lnTo>
                <a:lnTo>
                  <a:pt x="85889" y="111932"/>
                </a:lnTo>
                <a:lnTo>
                  <a:pt x="86316" y="117056"/>
                </a:lnTo>
                <a:lnTo>
                  <a:pt x="86743" y="111932"/>
                </a:lnTo>
                <a:close/>
                <a:moveTo>
                  <a:pt x="96989" y="111932"/>
                </a:moveTo>
                <a:lnTo>
                  <a:pt x="96989" y="126970"/>
                </a:lnTo>
                <a:lnTo>
                  <a:pt x="95258" y="126970"/>
                </a:lnTo>
                <a:lnTo>
                  <a:pt x="95258" y="120566"/>
                </a:lnTo>
                <a:lnTo>
                  <a:pt x="94736" y="126970"/>
                </a:lnTo>
                <a:lnTo>
                  <a:pt x="92839" y="126970"/>
                </a:lnTo>
                <a:lnTo>
                  <a:pt x="92293" y="120566"/>
                </a:lnTo>
                <a:lnTo>
                  <a:pt x="92293" y="126970"/>
                </a:lnTo>
                <a:lnTo>
                  <a:pt x="90561" y="126970"/>
                </a:lnTo>
                <a:lnTo>
                  <a:pt x="90561" y="111932"/>
                </a:lnTo>
                <a:lnTo>
                  <a:pt x="93360" y="111932"/>
                </a:lnTo>
                <a:lnTo>
                  <a:pt x="93787" y="117056"/>
                </a:lnTo>
                <a:lnTo>
                  <a:pt x="94214" y="111932"/>
                </a:lnTo>
                <a:close/>
                <a:moveTo>
                  <a:pt x="104461" y="111932"/>
                </a:moveTo>
                <a:lnTo>
                  <a:pt x="104461" y="126970"/>
                </a:lnTo>
                <a:lnTo>
                  <a:pt x="102730" y="126970"/>
                </a:lnTo>
                <a:lnTo>
                  <a:pt x="102730" y="120542"/>
                </a:lnTo>
                <a:lnTo>
                  <a:pt x="102208" y="126970"/>
                </a:lnTo>
                <a:lnTo>
                  <a:pt x="100310" y="126970"/>
                </a:lnTo>
                <a:lnTo>
                  <a:pt x="99765" y="120542"/>
                </a:lnTo>
                <a:lnTo>
                  <a:pt x="99765" y="126970"/>
                </a:lnTo>
                <a:lnTo>
                  <a:pt x="98033" y="126970"/>
                </a:lnTo>
                <a:lnTo>
                  <a:pt x="98033" y="111932"/>
                </a:lnTo>
                <a:lnTo>
                  <a:pt x="100832" y="111932"/>
                </a:lnTo>
                <a:lnTo>
                  <a:pt x="101259" y="117056"/>
                </a:lnTo>
                <a:lnTo>
                  <a:pt x="101686" y="111932"/>
                </a:lnTo>
                <a:close/>
                <a:moveTo>
                  <a:pt x="7329" y="111980"/>
                </a:moveTo>
                <a:lnTo>
                  <a:pt x="7329" y="126994"/>
                </a:lnTo>
                <a:lnTo>
                  <a:pt x="5598" y="126994"/>
                </a:lnTo>
                <a:lnTo>
                  <a:pt x="5598" y="120590"/>
                </a:lnTo>
                <a:lnTo>
                  <a:pt x="5076" y="126994"/>
                </a:lnTo>
                <a:lnTo>
                  <a:pt x="3178" y="126994"/>
                </a:lnTo>
                <a:lnTo>
                  <a:pt x="2657" y="120590"/>
                </a:lnTo>
                <a:lnTo>
                  <a:pt x="2657" y="126994"/>
                </a:lnTo>
                <a:lnTo>
                  <a:pt x="925" y="126994"/>
                </a:lnTo>
                <a:lnTo>
                  <a:pt x="925" y="111980"/>
                </a:lnTo>
                <a:lnTo>
                  <a:pt x="3700" y="111980"/>
                </a:lnTo>
                <a:lnTo>
                  <a:pt x="4127" y="117079"/>
                </a:lnTo>
                <a:lnTo>
                  <a:pt x="4554" y="111980"/>
                </a:lnTo>
                <a:close/>
                <a:moveTo>
                  <a:pt x="14801" y="111980"/>
                </a:moveTo>
                <a:lnTo>
                  <a:pt x="14801" y="126994"/>
                </a:lnTo>
                <a:lnTo>
                  <a:pt x="13069" y="126994"/>
                </a:lnTo>
                <a:lnTo>
                  <a:pt x="13069" y="120590"/>
                </a:lnTo>
                <a:lnTo>
                  <a:pt x="12548" y="126994"/>
                </a:lnTo>
                <a:lnTo>
                  <a:pt x="10650" y="126994"/>
                </a:lnTo>
                <a:lnTo>
                  <a:pt x="10105" y="120590"/>
                </a:lnTo>
                <a:lnTo>
                  <a:pt x="10105" y="126994"/>
                </a:lnTo>
                <a:lnTo>
                  <a:pt x="8373" y="126994"/>
                </a:lnTo>
                <a:lnTo>
                  <a:pt x="8373" y="111980"/>
                </a:lnTo>
                <a:lnTo>
                  <a:pt x="11172" y="111980"/>
                </a:lnTo>
                <a:lnTo>
                  <a:pt x="11599" y="117079"/>
                </a:lnTo>
                <a:lnTo>
                  <a:pt x="12026" y="111980"/>
                </a:lnTo>
                <a:close/>
                <a:moveTo>
                  <a:pt x="22296" y="111980"/>
                </a:moveTo>
                <a:lnTo>
                  <a:pt x="22296" y="126994"/>
                </a:lnTo>
                <a:lnTo>
                  <a:pt x="20541" y="126994"/>
                </a:lnTo>
                <a:lnTo>
                  <a:pt x="20541" y="120590"/>
                </a:lnTo>
                <a:lnTo>
                  <a:pt x="20019" y="126994"/>
                </a:lnTo>
                <a:lnTo>
                  <a:pt x="18122" y="126994"/>
                </a:lnTo>
                <a:lnTo>
                  <a:pt x="17600" y="120590"/>
                </a:lnTo>
                <a:lnTo>
                  <a:pt x="17600" y="126994"/>
                </a:lnTo>
                <a:lnTo>
                  <a:pt x="15868" y="126994"/>
                </a:lnTo>
                <a:lnTo>
                  <a:pt x="15868" y="111980"/>
                </a:lnTo>
                <a:lnTo>
                  <a:pt x="18644" y="111980"/>
                </a:lnTo>
                <a:lnTo>
                  <a:pt x="19071" y="117079"/>
                </a:lnTo>
                <a:lnTo>
                  <a:pt x="19498" y="111980"/>
                </a:lnTo>
                <a:close/>
                <a:moveTo>
                  <a:pt x="29768" y="111956"/>
                </a:moveTo>
                <a:lnTo>
                  <a:pt x="29768" y="126994"/>
                </a:lnTo>
                <a:lnTo>
                  <a:pt x="28013" y="126994"/>
                </a:lnTo>
                <a:lnTo>
                  <a:pt x="28013" y="120590"/>
                </a:lnTo>
                <a:lnTo>
                  <a:pt x="27491" y="126994"/>
                </a:lnTo>
                <a:lnTo>
                  <a:pt x="25593" y="126994"/>
                </a:lnTo>
                <a:lnTo>
                  <a:pt x="25072" y="120590"/>
                </a:lnTo>
                <a:lnTo>
                  <a:pt x="25072" y="126994"/>
                </a:lnTo>
                <a:lnTo>
                  <a:pt x="23340" y="126994"/>
                </a:lnTo>
                <a:lnTo>
                  <a:pt x="23340" y="111956"/>
                </a:lnTo>
                <a:lnTo>
                  <a:pt x="26115" y="111956"/>
                </a:lnTo>
                <a:lnTo>
                  <a:pt x="26542" y="117079"/>
                </a:lnTo>
                <a:lnTo>
                  <a:pt x="26969" y="111956"/>
                </a:lnTo>
                <a:close/>
                <a:moveTo>
                  <a:pt x="37216" y="111956"/>
                </a:moveTo>
                <a:lnTo>
                  <a:pt x="37216" y="126994"/>
                </a:lnTo>
                <a:lnTo>
                  <a:pt x="35485" y="126994"/>
                </a:lnTo>
                <a:lnTo>
                  <a:pt x="35485" y="120590"/>
                </a:lnTo>
                <a:lnTo>
                  <a:pt x="34963" y="126994"/>
                </a:lnTo>
                <a:lnTo>
                  <a:pt x="33065" y="126994"/>
                </a:lnTo>
                <a:lnTo>
                  <a:pt x="32543" y="120590"/>
                </a:lnTo>
                <a:lnTo>
                  <a:pt x="32543" y="126994"/>
                </a:lnTo>
                <a:lnTo>
                  <a:pt x="30812" y="126994"/>
                </a:lnTo>
                <a:lnTo>
                  <a:pt x="30812" y="111956"/>
                </a:lnTo>
                <a:lnTo>
                  <a:pt x="33587" y="111956"/>
                </a:lnTo>
                <a:lnTo>
                  <a:pt x="34014" y="117079"/>
                </a:lnTo>
                <a:lnTo>
                  <a:pt x="34417" y="111956"/>
                </a:lnTo>
                <a:close/>
                <a:moveTo>
                  <a:pt x="44711" y="111956"/>
                </a:moveTo>
                <a:lnTo>
                  <a:pt x="44711" y="126994"/>
                </a:lnTo>
                <a:lnTo>
                  <a:pt x="42956" y="126994"/>
                </a:lnTo>
                <a:lnTo>
                  <a:pt x="42956" y="120566"/>
                </a:lnTo>
                <a:lnTo>
                  <a:pt x="42434" y="126994"/>
                </a:lnTo>
                <a:lnTo>
                  <a:pt x="40537" y="126994"/>
                </a:lnTo>
                <a:lnTo>
                  <a:pt x="39991" y="120566"/>
                </a:lnTo>
                <a:lnTo>
                  <a:pt x="39991" y="126994"/>
                </a:lnTo>
                <a:lnTo>
                  <a:pt x="38260" y="126994"/>
                </a:lnTo>
                <a:lnTo>
                  <a:pt x="38260" y="111956"/>
                </a:lnTo>
                <a:lnTo>
                  <a:pt x="41059" y="111956"/>
                </a:lnTo>
                <a:lnTo>
                  <a:pt x="41486" y="117079"/>
                </a:lnTo>
                <a:lnTo>
                  <a:pt x="41913" y="111956"/>
                </a:lnTo>
                <a:close/>
                <a:moveTo>
                  <a:pt x="253895" y="127729"/>
                </a:moveTo>
                <a:lnTo>
                  <a:pt x="253895" y="142744"/>
                </a:lnTo>
                <a:lnTo>
                  <a:pt x="252163" y="142744"/>
                </a:lnTo>
                <a:lnTo>
                  <a:pt x="252163" y="136340"/>
                </a:lnTo>
                <a:lnTo>
                  <a:pt x="251641" y="142744"/>
                </a:lnTo>
                <a:lnTo>
                  <a:pt x="249744" y="142744"/>
                </a:lnTo>
                <a:lnTo>
                  <a:pt x="249198" y="136340"/>
                </a:lnTo>
                <a:lnTo>
                  <a:pt x="249198" y="142744"/>
                </a:lnTo>
                <a:lnTo>
                  <a:pt x="247467" y="142744"/>
                </a:lnTo>
                <a:lnTo>
                  <a:pt x="247467" y="127729"/>
                </a:lnTo>
                <a:lnTo>
                  <a:pt x="250265" y="127729"/>
                </a:lnTo>
                <a:lnTo>
                  <a:pt x="250692" y="132829"/>
                </a:lnTo>
                <a:lnTo>
                  <a:pt x="251119" y="127729"/>
                </a:lnTo>
                <a:close/>
                <a:moveTo>
                  <a:pt x="261366" y="127729"/>
                </a:moveTo>
                <a:lnTo>
                  <a:pt x="261366" y="142744"/>
                </a:lnTo>
                <a:lnTo>
                  <a:pt x="259635" y="142744"/>
                </a:lnTo>
                <a:lnTo>
                  <a:pt x="259635" y="136340"/>
                </a:lnTo>
                <a:lnTo>
                  <a:pt x="259113" y="142744"/>
                </a:lnTo>
                <a:lnTo>
                  <a:pt x="257215" y="142744"/>
                </a:lnTo>
                <a:lnTo>
                  <a:pt x="256670" y="136340"/>
                </a:lnTo>
                <a:lnTo>
                  <a:pt x="256670" y="142744"/>
                </a:lnTo>
                <a:lnTo>
                  <a:pt x="254938" y="142744"/>
                </a:lnTo>
                <a:lnTo>
                  <a:pt x="254938" y="127729"/>
                </a:lnTo>
                <a:lnTo>
                  <a:pt x="257737" y="127729"/>
                </a:lnTo>
                <a:lnTo>
                  <a:pt x="258164" y="132829"/>
                </a:lnTo>
                <a:lnTo>
                  <a:pt x="258567" y="127729"/>
                </a:lnTo>
                <a:close/>
                <a:moveTo>
                  <a:pt x="268838" y="127729"/>
                </a:moveTo>
                <a:lnTo>
                  <a:pt x="268838" y="142744"/>
                </a:lnTo>
                <a:lnTo>
                  <a:pt x="267106" y="142744"/>
                </a:lnTo>
                <a:lnTo>
                  <a:pt x="267106" y="136340"/>
                </a:lnTo>
                <a:lnTo>
                  <a:pt x="266585" y="142744"/>
                </a:lnTo>
                <a:lnTo>
                  <a:pt x="264687" y="142744"/>
                </a:lnTo>
                <a:lnTo>
                  <a:pt x="264141" y="136340"/>
                </a:lnTo>
                <a:lnTo>
                  <a:pt x="264141" y="142744"/>
                </a:lnTo>
                <a:lnTo>
                  <a:pt x="262410" y="142744"/>
                </a:lnTo>
                <a:lnTo>
                  <a:pt x="262410" y="127729"/>
                </a:lnTo>
                <a:lnTo>
                  <a:pt x="265209" y="127729"/>
                </a:lnTo>
                <a:lnTo>
                  <a:pt x="265636" y="132829"/>
                </a:lnTo>
                <a:lnTo>
                  <a:pt x="266063" y="127729"/>
                </a:lnTo>
                <a:close/>
                <a:moveTo>
                  <a:pt x="276310" y="127729"/>
                </a:moveTo>
                <a:lnTo>
                  <a:pt x="276310" y="142744"/>
                </a:lnTo>
                <a:lnTo>
                  <a:pt x="274578" y="142744"/>
                </a:lnTo>
                <a:lnTo>
                  <a:pt x="274578" y="136340"/>
                </a:lnTo>
                <a:lnTo>
                  <a:pt x="274056" y="142744"/>
                </a:lnTo>
                <a:lnTo>
                  <a:pt x="272159" y="142744"/>
                </a:lnTo>
                <a:lnTo>
                  <a:pt x="271613" y="136340"/>
                </a:lnTo>
                <a:lnTo>
                  <a:pt x="271613" y="142744"/>
                </a:lnTo>
                <a:lnTo>
                  <a:pt x="269882" y="142744"/>
                </a:lnTo>
                <a:lnTo>
                  <a:pt x="269882" y="127729"/>
                </a:lnTo>
                <a:lnTo>
                  <a:pt x="272681" y="127729"/>
                </a:lnTo>
                <a:lnTo>
                  <a:pt x="273107" y="132829"/>
                </a:lnTo>
                <a:lnTo>
                  <a:pt x="273534" y="127729"/>
                </a:lnTo>
                <a:close/>
                <a:moveTo>
                  <a:pt x="283781" y="127729"/>
                </a:moveTo>
                <a:lnTo>
                  <a:pt x="283781" y="142744"/>
                </a:lnTo>
                <a:lnTo>
                  <a:pt x="282050" y="142744"/>
                </a:lnTo>
                <a:lnTo>
                  <a:pt x="282050" y="136340"/>
                </a:lnTo>
                <a:lnTo>
                  <a:pt x="281528" y="142744"/>
                </a:lnTo>
                <a:lnTo>
                  <a:pt x="279630" y="142744"/>
                </a:lnTo>
                <a:lnTo>
                  <a:pt x="279085" y="136340"/>
                </a:lnTo>
                <a:lnTo>
                  <a:pt x="279085" y="142744"/>
                </a:lnTo>
                <a:lnTo>
                  <a:pt x="277353" y="142744"/>
                </a:lnTo>
                <a:lnTo>
                  <a:pt x="277353" y="127729"/>
                </a:lnTo>
                <a:lnTo>
                  <a:pt x="280152" y="127729"/>
                </a:lnTo>
                <a:lnTo>
                  <a:pt x="280579" y="132829"/>
                </a:lnTo>
                <a:lnTo>
                  <a:pt x="281006" y="127729"/>
                </a:lnTo>
                <a:close/>
                <a:moveTo>
                  <a:pt x="194121" y="127753"/>
                </a:moveTo>
                <a:lnTo>
                  <a:pt x="194121" y="142767"/>
                </a:lnTo>
                <a:lnTo>
                  <a:pt x="192390" y="142767"/>
                </a:lnTo>
                <a:lnTo>
                  <a:pt x="192390" y="136363"/>
                </a:lnTo>
                <a:lnTo>
                  <a:pt x="191868" y="142767"/>
                </a:lnTo>
                <a:lnTo>
                  <a:pt x="189970" y="142767"/>
                </a:lnTo>
                <a:lnTo>
                  <a:pt x="189425" y="136363"/>
                </a:lnTo>
                <a:lnTo>
                  <a:pt x="189425" y="142767"/>
                </a:lnTo>
                <a:lnTo>
                  <a:pt x="187693" y="142767"/>
                </a:lnTo>
                <a:lnTo>
                  <a:pt x="187693" y="127753"/>
                </a:lnTo>
                <a:lnTo>
                  <a:pt x="190492" y="127753"/>
                </a:lnTo>
                <a:lnTo>
                  <a:pt x="190919" y="132853"/>
                </a:lnTo>
                <a:lnTo>
                  <a:pt x="191346" y="127753"/>
                </a:lnTo>
                <a:close/>
                <a:moveTo>
                  <a:pt x="201593" y="127753"/>
                </a:moveTo>
                <a:lnTo>
                  <a:pt x="201593" y="142767"/>
                </a:lnTo>
                <a:lnTo>
                  <a:pt x="199861" y="142767"/>
                </a:lnTo>
                <a:lnTo>
                  <a:pt x="199861" y="136363"/>
                </a:lnTo>
                <a:lnTo>
                  <a:pt x="199340" y="142767"/>
                </a:lnTo>
                <a:lnTo>
                  <a:pt x="197442" y="142767"/>
                </a:lnTo>
                <a:lnTo>
                  <a:pt x="196896" y="136363"/>
                </a:lnTo>
                <a:lnTo>
                  <a:pt x="196896" y="142767"/>
                </a:lnTo>
                <a:lnTo>
                  <a:pt x="195165" y="142767"/>
                </a:lnTo>
                <a:lnTo>
                  <a:pt x="195165" y="127753"/>
                </a:lnTo>
                <a:lnTo>
                  <a:pt x="197964" y="127753"/>
                </a:lnTo>
                <a:lnTo>
                  <a:pt x="198391" y="132853"/>
                </a:lnTo>
                <a:lnTo>
                  <a:pt x="198794" y="127753"/>
                </a:lnTo>
                <a:close/>
                <a:moveTo>
                  <a:pt x="209065" y="127753"/>
                </a:moveTo>
                <a:lnTo>
                  <a:pt x="209065" y="142767"/>
                </a:lnTo>
                <a:lnTo>
                  <a:pt x="207333" y="142767"/>
                </a:lnTo>
                <a:lnTo>
                  <a:pt x="207333" y="136363"/>
                </a:lnTo>
                <a:lnTo>
                  <a:pt x="206811" y="142767"/>
                </a:lnTo>
                <a:lnTo>
                  <a:pt x="204914" y="142767"/>
                </a:lnTo>
                <a:lnTo>
                  <a:pt x="204368" y="136363"/>
                </a:lnTo>
                <a:lnTo>
                  <a:pt x="204368" y="142767"/>
                </a:lnTo>
                <a:lnTo>
                  <a:pt x="202637" y="142767"/>
                </a:lnTo>
                <a:lnTo>
                  <a:pt x="202637" y="127753"/>
                </a:lnTo>
                <a:lnTo>
                  <a:pt x="205435" y="127753"/>
                </a:lnTo>
                <a:lnTo>
                  <a:pt x="205862" y="132853"/>
                </a:lnTo>
                <a:lnTo>
                  <a:pt x="206289" y="127753"/>
                </a:lnTo>
                <a:close/>
                <a:moveTo>
                  <a:pt x="216536" y="127753"/>
                </a:moveTo>
                <a:lnTo>
                  <a:pt x="216536" y="142767"/>
                </a:lnTo>
                <a:lnTo>
                  <a:pt x="214805" y="142767"/>
                </a:lnTo>
                <a:lnTo>
                  <a:pt x="214805" y="136363"/>
                </a:lnTo>
                <a:lnTo>
                  <a:pt x="214283" y="142767"/>
                </a:lnTo>
                <a:lnTo>
                  <a:pt x="212385" y="142767"/>
                </a:lnTo>
                <a:lnTo>
                  <a:pt x="211840" y="136363"/>
                </a:lnTo>
                <a:lnTo>
                  <a:pt x="211840" y="142767"/>
                </a:lnTo>
                <a:lnTo>
                  <a:pt x="210108" y="142767"/>
                </a:lnTo>
                <a:lnTo>
                  <a:pt x="210108" y="127753"/>
                </a:lnTo>
                <a:lnTo>
                  <a:pt x="212907" y="127753"/>
                </a:lnTo>
                <a:lnTo>
                  <a:pt x="213334" y="132853"/>
                </a:lnTo>
                <a:lnTo>
                  <a:pt x="213737" y="127753"/>
                </a:lnTo>
                <a:close/>
                <a:moveTo>
                  <a:pt x="224008" y="127753"/>
                </a:moveTo>
                <a:lnTo>
                  <a:pt x="224008" y="142767"/>
                </a:lnTo>
                <a:lnTo>
                  <a:pt x="222276" y="142767"/>
                </a:lnTo>
                <a:lnTo>
                  <a:pt x="222276" y="136363"/>
                </a:lnTo>
                <a:lnTo>
                  <a:pt x="221755" y="142767"/>
                </a:lnTo>
                <a:lnTo>
                  <a:pt x="219857" y="142767"/>
                </a:lnTo>
                <a:lnTo>
                  <a:pt x="219311" y="136363"/>
                </a:lnTo>
                <a:lnTo>
                  <a:pt x="219311" y="142767"/>
                </a:lnTo>
                <a:lnTo>
                  <a:pt x="217580" y="142767"/>
                </a:lnTo>
                <a:lnTo>
                  <a:pt x="217580" y="127753"/>
                </a:lnTo>
                <a:lnTo>
                  <a:pt x="220379" y="127753"/>
                </a:lnTo>
                <a:lnTo>
                  <a:pt x="220806" y="132853"/>
                </a:lnTo>
                <a:lnTo>
                  <a:pt x="221233" y="127753"/>
                </a:lnTo>
                <a:close/>
                <a:moveTo>
                  <a:pt x="231480" y="127729"/>
                </a:moveTo>
                <a:lnTo>
                  <a:pt x="231480" y="142767"/>
                </a:lnTo>
                <a:lnTo>
                  <a:pt x="229748" y="142767"/>
                </a:lnTo>
                <a:lnTo>
                  <a:pt x="229748" y="136363"/>
                </a:lnTo>
                <a:lnTo>
                  <a:pt x="229226" y="142767"/>
                </a:lnTo>
                <a:lnTo>
                  <a:pt x="227329" y="142767"/>
                </a:lnTo>
                <a:lnTo>
                  <a:pt x="226783" y="136363"/>
                </a:lnTo>
                <a:lnTo>
                  <a:pt x="226783" y="142767"/>
                </a:lnTo>
                <a:lnTo>
                  <a:pt x="225052" y="142767"/>
                </a:lnTo>
                <a:lnTo>
                  <a:pt x="225052" y="127729"/>
                </a:lnTo>
                <a:lnTo>
                  <a:pt x="227850" y="127729"/>
                </a:lnTo>
                <a:lnTo>
                  <a:pt x="228277" y="132853"/>
                </a:lnTo>
                <a:lnTo>
                  <a:pt x="228681" y="127729"/>
                </a:lnTo>
                <a:close/>
                <a:moveTo>
                  <a:pt x="238951" y="127729"/>
                </a:moveTo>
                <a:lnTo>
                  <a:pt x="238951" y="142767"/>
                </a:lnTo>
                <a:lnTo>
                  <a:pt x="237220" y="142767"/>
                </a:lnTo>
                <a:lnTo>
                  <a:pt x="237220" y="136363"/>
                </a:lnTo>
                <a:lnTo>
                  <a:pt x="236698" y="142767"/>
                </a:lnTo>
                <a:lnTo>
                  <a:pt x="234800" y="142767"/>
                </a:lnTo>
                <a:lnTo>
                  <a:pt x="234255" y="136363"/>
                </a:lnTo>
                <a:lnTo>
                  <a:pt x="234255" y="142767"/>
                </a:lnTo>
                <a:lnTo>
                  <a:pt x="232523" y="142767"/>
                </a:lnTo>
                <a:lnTo>
                  <a:pt x="232523" y="127729"/>
                </a:lnTo>
                <a:lnTo>
                  <a:pt x="235322" y="127729"/>
                </a:lnTo>
                <a:lnTo>
                  <a:pt x="235749" y="132853"/>
                </a:lnTo>
                <a:lnTo>
                  <a:pt x="236176" y="127729"/>
                </a:lnTo>
                <a:close/>
                <a:moveTo>
                  <a:pt x="246423" y="127729"/>
                </a:moveTo>
                <a:lnTo>
                  <a:pt x="246423" y="142767"/>
                </a:lnTo>
                <a:lnTo>
                  <a:pt x="244691" y="142767"/>
                </a:lnTo>
                <a:lnTo>
                  <a:pt x="244691" y="136340"/>
                </a:lnTo>
                <a:lnTo>
                  <a:pt x="244170" y="142767"/>
                </a:lnTo>
                <a:lnTo>
                  <a:pt x="242272" y="142767"/>
                </a:lnTo>
                <a:lnTo>
                  <a:pt x="241726" y="136340"/>
                </a:lnTo>
                <a:lnTo>
                  <a:pt x="241726" y="142767"/>
                </a:lnTo>
                <a:lnTo>
                  <a:pt x="239995" y="142767"/>
                </a:lnTo>
                <a:lnTo>
                  <a:pt x="239995" y="127729"/>
                </a:lnTo>
                <a:lnTo>
                  <a:pt x="242794" y="127729"/>
                </a:lnTo>
                <a:lnTo>
                  <a:pt x="243221" y="132853"/>
                </a:lnTo>
                <a:lnTo>
                  <a:pt x="243624" y="127729"/>
                </a:lnTo>
                <a:close/>
                <a:moveTo>
                  <a:pt x="134348" y="127777"/>
                </a:moveTo>
                <a:lnTo>
                  <a:pt x="134348" y="142791"/>
                </a:lnTo>
                <a:lnTo>
                  <a:pt x="132616" y="142791"/>
                </a:lnTo>
                <a:lnTo>
                  <a:pt x="132616" y="136387"/>
                </a:lnTo>
                <a:lnTo>
                  <a:pt x="132094" y="142791"/>
                </a:lnTo>
                <a:lnTo>
                  <a:pt x="130197" y="142791"/>
                </a:lnTo>
                <a:lnTo>
                  <a:pt x="129651" y="136387"/>
                </a:lnTo>
                <a:lnTo>
                  <a:pt x="129651" y="142791"/>
                </a:lnTo>
                <a:lnTo>
                  <a:pt x="127920" y="142791"/>
                </a:lnTo>
                <a:lnTo>
                  <a:pt x="127920" y="127777"/>
                </a:lnTo>
                <a:lnTo>
                  <a:pt x="130719" y="127777"/>
                </a:lnTo>
                <a:lnTo>
                  <a:pt x="131146" y="132876"/>
                </a:lnTo>
                <a:lnTo>
                  <a:pt x="131573" y="127777"/>
                </a:lnTo>
                <a:close/>
                <a:moveTo>
                  <a:pt x="141819" y="127777"/>
                </a:moveTo>
                <a:lnTo>
                  <a:pt x="141819" y="142791"/>
                </a:lnTo>
                <a:lnTo>
                  <a:pt x="140112" y="142791"/>
                </a:lnTo>
                <a:lnTo>
                  <a:pt x="140112" y="136387"/>
                </a:lnTo>
                <a:lnTo>
                  <a:pt x="139566" y="142791"/>
                </a:lnTo>
                <a:lnTo>
                  <a:pt x="137669" y="142791"/>
                </a:lnTo>
                <a:lnTo>
                  <a:pt x="137123" y="136387"/>
                </a:lnTo>
                <a:lnTo>
                  <a:pt x="137123" y="142791"/>
                </a:lnTo>
                <a:lnTo>
                  <a:pt x="135391" y="142791"/>
                </a:lnTo>
                <a:lnTo>
                  <a:pt x="135391" y="127777"/>
                </a:lnTo>
                <a:lnTo>
                  <a:pt x="138190" y="127777"/>
                </a:lnTo>
                <a:lnTo>
                  <a:pt x="138617" y="132876"/>
                </a:lnTo>
                <a:lnTo>
                  <a:pt x="139044" y="127777"/>
                </a:lnTo>
                <a:close/>
                <a:moveTo>
                  <a:pt x="149291" y="127777"/>
                </a:moveTo>
                <a:lnTo>
                  <a:pt x="149291" y="142791"/>
                </a:lnTo>
                <a:lnTo>
                  <a:pt x="147583" y="142791"/>
                </a:lnTo>
                <a:lnTo>
                  <a:pt x="147583" y="136387"/>
                </a:lnTo>
                <a:lnTo>
                  <a:pt x="147038" y="142791"/>
                </a:lnTo>
                <a:lnTo>
                  <a:pt x="145140" y="142791"/>
                </a:lnTo>
                <a:lnTo>
                  <a:pt x="144595" y="136387"/>
                </a:lnTo>
                <a:lnTo>
                  <a:pt x="144595" y="142791"/>
                </a:lnTo>
                <a:lnTo>
                  <a:pt x="142863" y="142791"/>
                </a:lnTo>
                <a:lnTo>
                  <a:pt x="142863" y="127777"/>
                </a:lnTo>
                <a:lnTo>
                  <a:pt x="145662" y="127777"/>
                </a:lnTo>
                <a:lnTo>
                  <a:pt x="146089" y="132876"/>
                </a:lnTo>
                <a:lnTo>
                  <a:pt x="146516" y="127777"/>
                </a:lnTo>
                <a:close/>
                <a:moveTo>
                  <a:pt x="156763" y="127777"/>
                </a:moveTo>
                <a:lnTo>
                  <a:pt x="156763" y="142791"/>
                </a:lnTo>
                <a:lnTo>
                  <a:pt x="155031" y="142791"/>
                </a:lnTo>
                <a:lnTo>
                  <a:pt x="155031" y="136387"/>
                </a:lnTo>
                <a:lnTo>
                  <a:pt x="154509" y="142791"/>
                </a:lnTo>
                <a:lnTo>
                  <a:pt x="152612" y="142791"/>
                </a:lnTo>
                <a:lnTo>
                  <a:pt x="152066" y="136387"/>
                </a:lnTo>
                <a:lnTo>
                  <a:pt x="152066" y="142791"/>
                </a:lnTo>
                <a:lnTo>
                  <a:pt x="150335" y="142791"/>
                </a:lnTo>
                <a:lnTo>
                  <a:pt x="150335" y="127777"/>
                </a:lnTo>
                <a:lnTo>
                  <a:pt x="153134" y="127777"/>
                </a:lnTo>
                <a:lnTo>
                  <a:pt x="153561" y="132876"/>
                </a:lnTo>
                <a:lnTo>
                  <a:pt x="153988" y="127777"/>
                </a:lnTo>
                <a:close/>
                <a:moveTo>
                  <a:pt x="164235" y="127777"/>
                </a:moveTo>
                <a:lnTo>
                  <a:pt x="164235" y="142791"/>
                </a:lnTo>
                <a:lnTo>
                  <a:pt x="162503" y="142791"/>
                </a:lnTo>
                <a:lnTo>
                  <a:pt x="162503" y="136387"/>
                </a:lnTo>
                <a:lnTo>
                  <a:pt x="161981" y="142791"/>
                </a:lnTo>
                <a:lnTo>
                  <a:pt x="160084" y="142791"/>
                </a:lnTo>
                <a:lnTo>
                  <a:pt x="159538" y="136387"/>
                </a:lnTo>
                <a:lnTo>
                  <a:pt x="159538" y="142791"/>
                </a:lnTo>
                <a:lnTo>
                  <a:pt x="157806" y="142791"/>
                </a:lnTo>
                <a:lnTo>
                  <a:pt x="157806" y="127777"/>
                </a:lnTo>
                <a:lnTo>
                  <a:pt x="160605" y="127777"/>
                </a:lnTo>
                <a:lnTo>
                  <a:pt x="161032" y="132876"/>
                </a:lnTo>
                <a:lnTo>
                  <a:pt x="161436" y="127777"/>
                </a:lnTo>
                <a:close/>
                <a:moveTo>
                  <a:pt x="171706" y="127753"/>
                </a:moveTo>
                <a:lnTo>
                  <a:pt x="171706" y="142791"/>
                </a:lnTo>
                <a:lnTo>
                  <a:pt x="169975" y="142791"/>
                </a:lnTo>
                <a:lnTo>
                  <a:pt x="169975" y="136387"/>
                </a:lnTo>
                <a:lnTo>
                  <a:pt x="169453" y="142791"/>
                </a:lnTo>
                <a:lnTo>
                  <a:pt x="167555" y="142791"/>
                </a:lnTo>
                <a:lnTo>
                  <a:pt x="167010" y="136387"/>
                </a:lnTo>
                <a:lnTo>
                  <a:pt x="167010" y="142791"/>
                </a:lnTo>
                <a:lnTo>
                  <a:pt x="165278" y="142791"/>
                </a:lnTo>
                <a:lnTo>
                  <a:pt x="165278" y="127753"/>
                </a:lnTo>
                <a:lnTo>
                  <a:pt x="168077" y="127753"/>
                </a:lnTo>
                <a:lnTo>
                  <a:pt x="168504" y="132876"/>
                </a:lnTo>
                <a:lnTo>
                  <a:pt x="168931" y="127753"/>
                </a:lnTo>
                <a:close/>
                <a:moveTo>
                  <a:pt x="179178" y="127753"/>
                </a:moveTo>
                <a:lnTo>
                  <a:pt x="179178" y="142791"/>
                </a:lnTo>
                <a:lnTo>
                  <a:pt x="177446" y="142791"/>
                </a:lnTo>
                <a:lnTo>
                  <a:pt x="177446" y="136387"/>
                </a:lnTo>
                <a:lnTo>
                  <a:pt x="176924" y="142791"/>
                </a:lnTo>
                <a:lnTo>
                  <a:pt x="175027" y="142791"/>
                </a:lnTo>
                <a:lnTo>
                  <a:pt x="174481" y="136387"/>
                </a:lnTo>
                <a:lnTo>
                  <a:pt x="174481" y="142791"/>
                </a:lnTo>
                <a:lnTo>
                  <a:pt x="172750" y="142791"/>
                </a:lnTo>
                <a:lnTo>
                  <a:pt x="172750" y="127753"/>
                </a:lnTo>
                <a:lnTo>
                  <a:pt x="175549" y="127753"/>
                </a:lnTo>
                <a:lnTo>
                  <a:pt x="175976" y="132876"/>
                </a:lnTo>
                <a:lnTo>
                  <a:pt x="176403" y="127753"/>
                </a:lnTo>
                <a:close/>
                <a:moveTo>
                  <a:pt x="186650" y="127753"/>
                </a:moveTo>
                <a:lnTo>
                  <a:pt x="186650" y="142791"/>
                </a:lnTo>
                <a:lnTo>
                  <a:pt x="184918" y="142791"/>
                </a:lnTo>
                <a:lnTo>
                  <a:pt x="184918" y="136363"/>
                </a:lnTo>
                <a:lnTo>
                  <a:pt x="184396" y="142791"/>
                </a:lnTo>
                <a:lnTo>
                  <a:pt x="182499" y="142791"/>
                </a:lnTo>
                <a:lnTo>
                  <a:pt x="181953" y="136363"/>
                </a:lnTo>
                <a:lnTo>
                  <a:pt x="181953" y="142791"/>
                </a:lnTo>
                <a:lnTo>
                  <a:pt x="180222" y="142791"/>
                </a:lnTo>
                <a:lnTo>
                  <a:pt x="180222" y="127753"/>
                </a:lnTo>
                <a:lnTo>
                  <a:pt x="183020" y="127753"/>
                </a:lnTo>
                <a:lnTo>
                  <a:pt x="183447" y="132876"/>
                </a:lnTo>
                <a:lnTo>
                  <a:pt x="183874" y="127753"/>
                </a:lnTo>
                <a:close/>
                <a:moveTo>
                  <a:pt x="74574" y="127800"/>
                </a:moveTo>
                <a:lnTo>
                  <a:pt x="74574" y="142815"/>
                </a:lnTo>
                <a:lnTo>
                  <a:pt x="72843" y="142815"/>
                </a:lnTo>
                <a:lnTo>
                  <a:pt x="72843" y="136411"/>
                </a:lnTo>
                <a:lnTo>
                  <a:pt x="72321" y="142815"/>
                </a:lnTo>
                <a:lnTo>
                  <a:pt x="70423" y="142815"/>
                </a:lnTo>
                <a:lnTo>
                  <a:pt x="69878" y="136411"/>
                </a:lnTo>
                <a:lnTo>
                  <a:pt x="69878" y="142815"/>
                </a:lnTo>
                <a:lnTo>
                  <a:pt x="68146" y="142815"/>
                </a:lnTo>
                <a:lnTo>
                  <a:pt x="68146" y="127800"/>
                </a:lnTo>
                <a:lnTo>
                  <a:pt x="70945" y="127800"/>
                </a:lnTo>
                <a:lnTo>
                  <a:pt x="71372" y="132900"/>
                </a:lnTo>
                <a:lnTo>
                  <a:pt x="71776" y="127800"/>
                </a:lnTo>
                <a:close/>
                <a:moveTo>
                  <a:pt x="82046" y="127800"/>
                </a:moveTo>
                <a:lnTo>
                  <a:pt x="82046" y="142815"/>
                </a:lnTo>
                <a:lnTo>
                  <a:pt x="80315" y="142815"/>
                </a:lnTo>
                <a:lnTo>
                  <a:pt x="80315" y="136411"/>
                </a:lnTo>
                <a:lnTo>
                  <a:pt x="79793" y="142815"/>
                </a:lnTo>
                <a:lnTo>
                  <a:pt x="77895" y="142815"/>
                </a:lnTo>
                <a:lnTo>
                  <a:pt x="77350" y="136411"/>
                </a:lnTo>
                <a:lnTo>
                  <a:pt x="77350" y="142815"/>
                </a:lnTo>
                <a:lnTo>
                  <a:pt x="75618" y="142815"/>
                </a:lnTo>
                <a:lnTo>
                  <a:pt x="75618" y="127800"/>
                </a:lnTo>
                <a:lnTo>
                  <a:pt x="78417" y="127800"/>
                </a:lnTo>
                <a:lnTo>
                  <a:pt x="78844" y="132900"/>
                </a:lnTo>
                <a:lnTo>
                  <a:pt x="79271" y="127800"/>
                </a:lnTo>
                <a:close/>
                <a:moveTo>
                  <a:pt x="89541" y="127800"/>
                </a:moveTo>
                <a:lnTo>
                  <a:pt x="89541" y="142815"/>
                </a:lnTo>
                <a:lnTo>
                  <a:pt x="87810" y="142815"/>
                </a:lnTo>
                <a:lnTo>
                  <a:pt x="87810" y="136411"/>
                </a:lnTo>
                <a:lnTo>
                  <a:pt x="87264" y="142815"/>
                </a:lnTo>
                <a:lnTo>
                  <a:pt x="85367" y="142815"/>
                </a:lnTo>
                <a:lnTo>
                  <a:pt x="84821" y="136411"/>
                </a:lnTo>
                <a:lnTo>
                  <a:pt x="84821" y="142815"/>
                </a:lnTo>
                <a:lnTo>
                  <a:pt x="83090" y="142815"/>
                </a:lnTo>
                <a:lnTo>
                  <a:pt x="83090" y="127800"/>
                </a:lnTo>
                <a:lnTo>
                  <a:pt x="85889" y="127800"/>
                </a:lnTo>
                <a:lnTo>
                  <a:pt x="86316" y="132900"/>
                </a:lnTo>
                <a:lnTo>
                  <a:pt x="86743" y="127800"/>
                </a:lnTo>
                <a:close/>
                <a:moveTo>
                  <a:pt x="96989" y="127800"/>
                </a:moveTo>
                <a:lnTo>
                  <a:pt x="96989" y="142815"/>
                </a:lnTo>
                <a:lnTo>
                  <a:pt x="95258" y="142815"/>
                </a:lnTo>
                <a:lnTo>
                  <a:pt x="95258" y="136411"/>
                </a:lnTo>
                <a:lnTo>
                  <a:pt x="94736" y="142815"/>
                </a:lnTo>
                <a:lnTo>
                  <a:pt x="92839" y="142815"/>
                </a:lnTo>
                <a:lnTo>
                  <a:pt x="92293" y="136411"/>
                </a:lnTo>
                <a:lnTo>
                  <a:pt x="92293" y="142815"/>
                </a:lnTo>
                <a:lnTo>
                  <a:pt x="90561" y="142815"/>
                </a:lnTo>
                <a:lnTo>
                  <a:pt x="90561" y="127800"/>
                </a:lnTo>
                <a:lnTo>
                  <a:pt x="93360" y="127800"/>
                </a:lnTo>
                <a:lnTo>
                  <a:pt x="93787" y="132900"/>
                </a:lnTo>
                <a:lnTo>
                  <a:pt x="94214" y="127800"/>
                </a:lnTo>
                <a:close/>
                <a:moveTo>
                  <a:pt x="104461" y="127800"/>
                </a:moveTo>
                <a:lnTo>
                  <a:pt x="104461" y="142815"/>
                </a:lnTo>
                <a:lnTo>
                  <a:pt x="102730" y="142815"/>
                </a:lnTo>
                <a:lnTo>
                  <a:pt x="102730" y="136411"/>
                </a:lnTo>
                <a:lnTo>
                  <a:pt x="102208" y="142815"/>
                </a:lnTo>
                <a:lnTo>
                  <a:pt x="100310" y="142815"/>
                </a:lnTo>
                <a:lnTo>
                  <a:pt x="99765" y="136411"/>
                </a:lnTo>
                <a:lnTo>
                  <a:pt x="99765" y="142815"/>
                </a:lnTo>
                <a:lnTo>
                  <a:pt x="98033" y="142815"/>
                </a:lnTo>
                <a:lnTo>
                  <a:pt x="98033" y="127800"/>
                </a:lnTo>
                <a:lnTo>
                  <a:pt x="100832" y="127800"/>
                </a:lnTo>
                <a:lnTo>
                  <a:pt x="101259" y="132900"/>
                </a:lnTo>
                <a:lnTo>
                  <a:pt x="101686" y="127800"/>
                </a:lnTo>
                <a:close/>
                <a:moveTo>
                  <a:pt x="111957" y="127777"/>
                </a:moveTo>
                <a:lnTo>
                  <a:pt x="111957" y="142815"/>
                </a:lnTo>
                <a:lnTo>
                  <a:pt x="110225" y="142815"/>
                </a:lnTo>
                <a:lnTo>
                  <a:pt x="110225" y="136411"/>
                </a:lnTo>
                <a:lnTo>
                  <a:pt x="109679" y="142815"/>
                </a:lnTo>
                <a:lnTo>
                  <a:pt x="107782" y="142815"/>
                </a:lnTo>
                <a:lnTo>
                  <a:pt x="107236" y="136411"/>
                </a:lnTo>
                <a:lnTo>
                  <a:pt x="107236" y="142815"/>
                </a:lnTo>
                <a:lnTo>
                  <a:pt x="105505" y="142815"/>
                </a:lnTo>
                <a:lnTo>
                  <a:pt x="105505" y="127777"/>
                </a:lnTo>
                <a:lnTo>
                  <a:pt x="108304" y="127777"/>
                </a:lnTo>
                <a:lnTo>
                  <a:pt x="108731" y="132900"/>
                </a:lnTo>
                <a:lnTo>
                  <a:pt x="109158" y="127777"/>
                </a:lnTo>
                <a:close/>
                <a:moveTo>
                  <a:pt x="119404" y="127777"/>
                </a:moveTo>
                <a:lnTo>
                  <a:pt x="119404" y="142815"/>
                </a:lnTo>
                <a:lnTo>
                  <a:pt x="117673" y="142815"/>
                </a:lnTo>
                <a:lnTo>
                  <a:pt x="117673" y="136411"/>
                </a:lnTo>
                <a:lnTo>
                  <a:pt x="117151" y="142815"/>
                </a:lnTo>
                <a:lnTo>
                  <a:pt x="115254" y="142815"/>
                </a:lnTo>
                <a:lnTo>
                  <a:pt x="114708" y="136411"/>
                </a:lnTo>
                <a:lnTo>
                  <a:pt x="114708" y="142815"/>
                </a:lnTo>
                <a:lnTo>
                  <a:pt x="112976" y="142815"/>
                </a:lnTo>
                <a:lnTo>
                  <a:pt x="112976" y="127777"/>
                </a:lnTo>
                <a:lnTo>
                  <a:pt x="115775" y="127777"/>
                </a:lnTo>
                <a:lnTo>
                  <a:pt x="116202" y="132900"/>
                </a:lnTo>
                <a:lnTo>
                  <a:pt x="116629" y="127777"/>
                </a:lnTo>
                <a:close/>
                <a:moveTo>
                  <a:pt x="126876" y="127777"/>
                </a:moveTo>
                <a:lnTo>
                  <a:pt x="126876" y="142815"/>
                </a:lnTo>
                <a:lnTo>
                  <a:pt x="125145" y="142815"/>
                </a:lnTo>
                <a:lnTo>
                  <a:pt x="125145" y="136387"/>
                </a:lnTo>
                <a:lnTo>
                  <a:pt x="124623" y="142815"/>
                </a:lnTo>
                <a:lnTo>
                  <a:pt x="122725" y="142815"/>
                </a:lnTo>
                <a:lnTo>
                  <a:pt x="122180" y="136387"/>
                </a:lnTo>
                <a:lnTo>
                  <a:pt x="122180" y="142815"/>
                </a:lnTo>
                <a:lnTo>
                  <a:pt x="120448" y="142815"/>
                </a:lnTo>
                <a:lnTo>
                  <a:pt x="120448" y="127777"/>
                </a:lnTo>
                <a:lnTo>
                  <a:pt x="123247" y="127777"/>
                </a:lnTo>
                <a:lnTo>
                  <a:pt x="123674" y="132900"/>
                </a:lnTo>
                <a:lnTo>
                  <a:pt x="124101" y="127777"/>
                </a:lnTo>
                <a:close/>
                <a:moveTo>
                  <a:pt x="22296" y="127824"/>
                </a:moveTo>
                <a:lnTo>
                  <a:pt x="22296" y="142839"/>
                </a:lnTo>
                <a:lnTo>
                  <a:pt x="20541" y="142839"/>
                </a:lnTo>
                <a:lnTo>
                  <a:pt x="20541" y="136434"/>
                </a:lnTo>
                <a:lnTo>
                  <a:pt x="20019" y="142839"/>
                </a:lnTo>
                <a:lnTo>
                  <a:pt x="18122" y="142839"/>
                </a:lnTo>
                <a:lnTo>
                  <a:pt x="17600" y="136434"/>
                </a:lnTo>
                <a:lnTo>
                  <a:pt x="17600" y="142839"/>
                </a:lnTo>
                <a:lnTo>
                  <a:pt x="15868" y="142839"/>
                </a:lnTo>
                <a:lnTo>
                  <a:pt x="15868" y="127824"/>
                </a:lnTo>
                <a:lnTo>
                  <a:pt x="18644" y="127824"/>
                </a:lnTo>
                <a:lnTo>
                  <a:pt x="19071" y="132924"/>
                </a:lnTo>
                <a:lnTo>
                  <a:pt x="19498" y="127824"/>
                </a:lnTo>
                <a:close/>
                <a:moveTo>
                  <a:pt x="29768" y="127824"/>
                </a:moveTo>
                <a:lnTo>
                  <a:pt x="29768" y="142839"/>
                </a:lnTo>
                <a:lnTo>
                  <a:pt x="28037" y="142839"/>
                </a:lnTo>
                <a:lnTo>
                  <a:pt x="28037" y="136434"/>
                </a:lnTo>
                <a:lnTo>
                  <a:pt x="27491" y="142839"/>
                </a:lnTo>
                <a:lnTo>
                  <a:pt x="25593" y="142839"/>
                </a:lnTo>
                <a:lnTo>
                  <a:pt x="25072" y="136434"/>
                </a:lnTo>
                <a:lnTo>
                  <a:pt x="25072" y="142839"/>
                </a:lnTo>
                <a:lnTo>
                  <a:pt x="23340" y="142839"/>
                </a:lnTo>
                <a:lnTo>
                  <a:pt x="23340" y="127824"/>
                </a:lnTo>
                <a:lnTo>
                  <a:pt x="26115" y="127824"/>
                </a:lnTo>
                <a:lnTo>
                  <a:pt x="26542" y="132924"/>
                </a:lnTo>
                <a:lnTo>
                  <a:pt x="26969" y="127824"/>
                </a:lnTo>
                <a:close/>
                <a:moveTo>
                  <a:pt x="37216" y="127824"/>
                </a:moveTo>
                <a:lnTo>
                  <a:pt x="37216" y="142839"/>
                </a:lnTo>
                <a:lnTo>
                  <a:pt x="35485" y="142839"/>
                </a:lnTo>
                <a:lnTo>
                  <a:pt x="35485" y="136434"/>
                </a:lnTo>
                <a:lnTo>
                  <a:pt x="34963" y="142839"/>
                </a:lnTo>
                <a:lnTo>
                  <a:pt x="33065" y="142839"/>
                </a:lnTo>
                <a:lnTo>
                  <a:pt x="32543" y="136434"/>
                </a:lnTo>
                <a:lnTo>
                  <a:pt x="32543" y="142839"/>
                </a:lnTo>
                <a:lnTo>
                  <a:pt x="30812" y="142839"/>
                </a:lnTo>
                <a:lnTo>
                  <a:pt x="30812" y="127824"/>
                </a:lnTo>
                <a:lnTo>
                  <a:pt x="33587" y="127824"/>
                </a:lnTo>
                <a:lnTo>
                  <a:pt x="34014" y="132924"/>
                </a:lnTo>
                <a:lnTo>
                  <a:pt x="34417" y="127824"/>
                </a:lnTo>
                <a:close/>
                <a:moveTo>
                  <a:pt x="44711" y="127824"/>
                </a:moveTo>
                <a:lnTo>
                  <a:pt x="44711" y="142839"/>
                </a:lnTo>
                <a:lnTo>
                  <a:pt x="42956" y="142839"/>
                </a:lnTo>
                <a:lnTo>
                  <a:pt x="42956" y="136434"/>
                </a:lnTo>
                <a:lnTo>
                  <a:pt x="42434" y="142839"/>
                </a:lnTo>
                <a:lnTo>
                  <a:pt x="40537" y="142839"/>
                </a:lnTo>
                <a:lnTo>
                  <a:pt x="39991" y="136434"/>
                </a:lnTo>
                <a:lnTo>
                  <a:pt x="39991" y="142839"/>
                </a:lnTo>
                <a:lnTo>
                  <a:pt x="38260" y="142839"/>
                </a:lnTo>
                <a:lnTo>
                  <a:pt x="38260" y="127824"/>
                </a:lnTo>
                <a:lnTo>
                  <a:pt x="41059" y="127824"/>
                </a:lnTo>
                <a:lnTo>
                  <a:pt x="41486" y="132924"/>
                </a:lnTo>
                <a:lnTo>
                  <a:pt x="41913" y="127824"/>
                </a:lnTo>
                <a:close/>
                <a:moveTo>
                  <a:pt x="52159" y="127800"/>
                </a:moveTo>
                <a:lnTo>
                  <a:pt x="52159" y="142839"/>
                </a:lnTo>
                <a:lnTo>
                  <a:pt x="50428" y="142839"/>
                </a:lnTo>
                <a:lnTo>
                  <a:pt x="50428" y="136434"/>
                </a:lnTo>
                <a:lnTo>
                  <a:pt x="49906" y="142839"/>
                </a:lnTo>
                <a:lnTo>
                  <a:pt x="48008" y="142839"/>
                </a:lnTo>
                <a:lnTo>
                  <a:pt x="47463" y="136434"/>
                </a:lnTo>
                <a:lnTo>
                  <a:pt x="47463" y="142839"/>
                </a:lnTo>
                <a:lnTo>
                  <a:pt x="45731" y="142839"/>
                </a:lnTo>
                <a:lnTo>
                  <a:pt x="45731" y="127800"/>
                </a:lnTo>
                <a:lnTo>
                  <a:pt x="48530" y="127800"/>
                </a:lnTo>
                <a:lnTo>
                  <a:pt x="48957" y="132924"/>
                </a:lnTo>
                <a:lnTo>
                  <a:pt x="49384" y="127800"/>
                </a:lnTo>
                <a:close/>
                <a:moveTo>
                  <a:pt x="59631" y="127800"/>
                </a:moveTo>
                <a:lnTo>
                  <a:pt x="59631" y="142839"/>
                </a:lnTo>
                <a:lnTo>
                  <a:pt x="57900" y="142839"/>
                </a:lnTo>
                <a:lnTo>
                  <a:pt x="57900" y="136434"/>
                </a:lnTo>
                <a:lnTo>
                  <a:pt x="57378" y="142839"/>
                </a:lnTo>
                <a:lnTo>
                  <a:pt x="55480" y="142839"/>
                </a:lnTo>
                <a:lnTo>
                  <a:pt x="54935" y="136434"/>
                </a:lnTo>
                <a:lnTo>
                  <a:pt x="54935" y="142839"/>
                </a:lnTo>
                <a:lnTo>
                  <a:pt x="53203" y="142839"/>
                </a:lnTo>
                <a:lnTo>
                  <a:pt x="53203" y="127800"/>
                </a:lnTo>
                <a:lnTo>
                  <a:pt x="56002" y="127800"/>
                </a:lnTo>
                <a:lnTo>
                  <a:pt x="56429" y="132924"/>
                </a:lnTo>
                <a:lnTo>
                  <a:pt x="56856" y="127800"/>
                </a:lnTo>
                <a:close/>
                <a:moveTo>
                  <a:pt x="67103" y="127800"/>
                </a:moveTo>
                <a:lnTo>
                  <a:pt x="67103" y="142839"/>
                </a:lnTo>
                <a:lnTo>
                  <a:pt x="65371" y="142839"/>
                </a:lnTo>
                <a:lnTo>
                  <a:pt x="65371" y="136411"/>
                </a:lnTo>
                <a:lnTo>
                  <a:pt x="64849" y="142839"/>
                </a:lnTo>
                <a:lnTo>
                  <a:pt x="62952" y="142839"/>
                </a:lnTo>
                <a:lnTo>
                  <a:pt x="62406" y="136411"/>
                </a:lnTo>
                <a:lnTo>
                  <a:pt x="62406" y="142839"/>
                </a:lnTo>
                <a:lnTo>
                  <a:pt x="60675" y="142839"/>
                </a:lnTo>
                <a:lnTo>
                  <a:pt x="60675" y="127800"/>
                </a:lnTo>
                <a:lnTo>
                  <a:pt x="63474" y="127800"/>
                </a:lnTo>
                <a:lnTo>
                  <a:pt x="63901" y="132924"/>
                </a:lnTo>
                <a:lnTo>
                  <a:pt x="64328" y="127800"/>
                </a:lnTo>
                <a:close/>
                <a:moveTo>
                  <a:pt x="7329" y="127824"/>
                </a:moveTo>
                <a:lnTo>
                  <a:pt x="7329" y="142862"/>
                </a:lnTo>
                <a:lnTo>
                  <a:pt x="5598" y="142862"/>
                </a:lnTo>
                <a:lnTo>
                  <a:pt x="5598" y="136458"/>
                </a:lnTo>
                <a:lnTo>
                  <a:pt x="5076" y="142862"/>
                </a:lnTo>
                <a:lnTo>
                  <a:pt x="3178" y="142862"/>
                </a:lnTo>
                <a:lnTo>
                  <a:pt x="2657" y="136458"/>
                </a:lnTo>
                <a:lnTo>
                  <a:pt x="2657" y="142862"/>
                </a:lnTo>
                <a:lnTo>
                  <a:pt x="925" y="142862"/>
                </a:lnTo>
                <a:lnTo>
                  <a:pt x="925" y="127824"/>
                </a:lnTo>
                <a:lnTo>
                  <a:pt x="3700" y="127824"/>
                </a:lnTo>
                <a:lnTo>
                  <a:pt x="4127" y="132948"/>
                </a:lnTo>
                <a:lnTo>
                  <a:pt x="4554" y="127824"/>
                </a:lnTo>
                <a:close/>
                <a:moveTo>
                  <a:pt x="14801" y="127824"/>
                </a:moveTo>
                <a:lnTo>
                  <a:pt x="14801" y="142862"/>
                </a:lnTo>
                <a:lnTo>
                  <a:pt x="13069" y="142862"/>
                </a:lnTo>
                <a:lnTo>
                  <a:pt x="13069" y="136434"/>
                </a:lnTo>
                <a:lnTo>
                  <a:pt x="12548" y="142862"/>
                </a:lnTo>
                <a:lnTo>
                  <a:pt x="10650" y="142862"/>
                </a:lnTo>
                <a:lnTo>
                  <a:pt x="10105" y="136434"/>
                </a:lnTo>
                <a:lnTo>
                  <a:pt x="10105" y="142862"/>
                </a:lnTo>
                <a:lnTo>
                  <a:pt x="8373" y="142862"/>
                </a:lnTo>
                <a:lnTo>
                  <a:pt x="8373" y="127824"/>
                </a:lnTo>
                <a:lnTo>
                  <a:pt x="11172" y="127824"/>
                </a:lnTo>
                <a:lnTo>
                  <a:pt x="11599" y="132948"/>
                </a:lnTo>
                <a:lnTo>
                  <a:pt x="12026" y="127824"/>
                </a:lnTo>
                <a:close/>
                <a:moveTo>
                  <a:pt x="268838" y="143574"/>
                </a:moveTo>
                <a:lnTo>
                  <a:pt x="268838" y="158588"/>
                </a:lnTo>
                <a:lnTo>
                  <a:pt x="267106" y="158588"/>
                </a:lnTo>
                <a:lnTo>
                  <a:pt x="267106" y="152184"/>
                </a:lnTo>
                <a:lnTo>
                  <a:pt x="266585" y="158588"/>
                </a:lnTo>
                <a:lnTo>
                  <a:pt x="264687" y="158588"/>
                </a:lnTo>
                <a:lnTo>
                  <a:pt x="264165" y="152184"/>
                </a:lnTo>
                <a:lnTo>
                  <a:pt x="264165" y="158588"/>
                </a:lnTo>
                <a:lnTo>
                  <a:pt x="262434" y="158588"/>
                </a:lnTo>
                <a:lnTo>
                  <a:pt x="262434" y="143574"/>
                </a:lnTo>
                <a:lnTo>
                  <a:pt x="265209" y="143574"/>
                </a:lnTo>
                <a:lnTo>
                  <a:pt x="265636" y="148674"/>
                </a:lnTo>
                <a:lnTo>
                  <a:pt x="266063" y="143574"/>
                </a:lnTo>
                <a:close/>
                <a:moveTo>
                  <a:pt x="276310" y="143574"/>
                </a:moveTo>
                <a:lnTo>
                  <a:pt x="276310" y="158588"/>
                </a:lnTo>
                <a:lnTo>
                  <a:pt x="274578" y="158588"/>
                </a:lnTo>
                <a:lnTo>
                  <a:pt x="274578" y="152184"/>
                </a:lnTo>
                <a:lnTo>
                  <a:pt x="274056" y="158588"/>
                </a:lnTo>
                <a:lnTo>
                  <a:pt x="272159" y="158588"/>
                </a:lnTo>
                <a:lnTo>
                  <a:pt x="271637" y="152184"/>
                </a:lnTo>
                <a:lnTo>
                  <a:pt x="271637" y="158588"/>
                </a:lnTo>
                <a:lnTo>
                  <a:pt x="269905" y="158588"/>
                </a:lnTo>
                <a:lnTo>
                  <a:pt x="269905" y="143574"/>
                </a:lnTo>
                <a:lnTo>
                  <a:pt x="272681" y="143574"/>
                </a:lnTo>
                <a:lnTo>
                  <a:pt x="273107" y="148674"/>
                </a:lnTo>
                <a:lnTo>
                  <a:pt x="273534" y="143574"/>
                </a:lnTo>
                <a:close/>
                <a:moveTo>
                  <a:pt x="283781" y="143574"/>
                </a:moveTo>
                <a:lnTo>
                  <a:pt x="283781" y="158588"/>
                </a:lnTo>
                <a:lnTo>
                  <a:pt x="282050" y="158588"/>
                </a:lnTo>
                <a:lnTo>
                  <a:pt x="282050" y="152184"/>
                </a:lnTo>
                <a:lnTo>
                  <a:pt x="281528" y="158588"/>
                </a:lnTo>
                <a:lnTo>
                  <a:pt x="279630" y="158588"/>
                </a:lnTo>
                <a:lnTo>
                  <a:pt x="279109" y="152184"/>
                </a:lnTo>
                <a:lnTo>
                  <a:pt x="279109" y="158588"/>
                </a:lnTo>
                <a:lnTo>
                  <a:pt x="277377" y="158588"/>
                </a:lnTo>
                <a:lnTo>
                  <a:pt x="277377" y="143574"/>
                </a:lnTo>
                <a:lnTo>
                  <a:pt x="280152" y="143574"/>
                </a:lnTo>
                <a:lnTo>
                  <a:pt x="280579" y="148674"/>
                </a:lnTo>
                <a:lnTo>
                  <a:pt x="281006" y="143574"/>
                </a:lnTo>
                <a:close/>
                <a:moveTo>
                  <a:pt x="209065" y="143598"/>
                </a:moveTo>
                <a:lnTo>
                  <a:pt x="209065" y="158612"/>
                </a:lnTo>
                <a:lnTo>
                  <a:pt x="207333" y="158612"/>
                </a:lnTo>
                <a:lnTo>
                  <a:pt x="207333" y="152208"/>
                </a:lnTo>
                <a:lnTo>
                  <a:pt x="206811" y="158612"/>
                </a:lnTo>
                <a:lnTo>
                  <a:pt x="204914" y="158612"/>
                </a:lnTo>
                <a:lnTo>
                  <a:pt x="204368" y="152208"/>
                </a:lnTo>
                <a:lnTo>
                  <a:pt x="204368" y="158612"/>
                </a:lnTo>
                <a:lnTo>
                  <a:pt x="202637" y="158612"/>
                </a:lnTo>
                <a:lnTo>
                  <a:pt x="202637" y="143598"/>
                </a:lnTo>
                <a:lnTo>
                  <a:pt x="205435" y="143598"/>
                </a:lnTo>
                <a:lnTo>
                  <a:pt x="205862" y="148697"/>
                </a:lnTo>
                <a:lnTo>
                  <a:pt x="206289" y="143598"/>
                </a:lnTo>
                <a:close/>
                <a:moveTo>
                  <a:pt x="216536" y="143598"/>
                </a:moveTo>
                <a:lnTo>
                  <a:pt x="216536" y="158612"/>
                </a:lnTo>
                <a:lnTo>
                  <a:pt x="214805" y="158612"/>
                </a:lnTo>
                <a:lnTo>
                  <a:pt x="214805" y="152208"/>
                </a:lnTo>
                <a:lnTo>
                  <a:pt x="214283" y="158612"/>
                </a:lnTo>
                <a:lnTo>
                  <a:pt x="212385" y="158612"/>
                </a:lnTo>
                <a:lnTo>
                  <a:pt x="211840" y="152208"/>
                </a:lnTo>
                <a:lnTo>
                  <a:pt x="211840" y="158612"/>
                </a:lnTo>
                <a:lnTo>
                  <a:pt x="210108" y="158612"/>
                </a:lnTo>
                <a:lnTo>
                  <a:pt x="210108" y="143598"/>
                </a:lnTo>
                <a:lnTo>
                  <a:pt x="212907" y="143598"/>
                </a:lnTo>
                <a:lnTo>
                  <a:pt x="213334" y="148697"/>
                </a:lnTo>
                <a:lnTo>
                  <a:pt x="213737" y="143598"/>
                </a:lnTo>
                <a:close/>
                <a:moveTo>
                  <a:pt x="224008" y="143598"/>
                </a:moveTo>
                <a:lnTo>
                  <a:pt x="224008" y="158612"/>
                </a:lnTo>
                <a:lnTo>
                  <a:pt x="222276" y="158612"/>
                </a:lnTo>
                <a:lnTo>
                  <a:pt x="222276" y="152208"/>
                </a:lnTo>
                <a:lnTo>
                  <a:pt x="221755" y="158612"/>
                </a:lnTo>
                <a:lnTo>
                  <a:pt x="219857" y="158612"/>
                </a:lnTo>
                <a:lnTo>
                  <a:pt x="219311" y="152208"/>
                </a:lnTo>
                <a:lnTo>
                  <a:pt x="219311" y="158612"/>
                </a:lnTo>
                <a:lnTo>
                  <a:pt x="217580" y="158612"/>
                </a:lnTo>
                <a:lnTo>
                  <a:pt x="217580" y="143598"/>
                </a:lnTo>
                <a:lnTo>
                  <a:pt x="220379" y="143598"/>
                </a:lnTo>
                <a:lnTo>
                  <a:pt x="220806" y="148697"/>
                </a:lnTo>
                <a:lnTo>
                  <a:pt x="221233" y="143598"/>
                </a:lnTo>
                <a:close/>
                <a:moveTo>
                  <a:pt x="231480" y="143598"/>
                </a:moveTo>
                <a:lnTo>
                  <a:pt x="231480" y="158612"/>
                </a:lnTo>
                <a:lnTo>
                  <a:pt x="229748" y="158612"/>
                </a:lnTo>
                <a:lnTo>
                  <a:pt x="229748" y="152208"/>
                </a:lnTo>
                <a:lnTo>
                  <a:pt x="229226" y="158612"/>
                </a:lnTo>
                <a:lnTo>
                  <a:pt x="227329" y="158612"/>
                </a:lnTo>
                <a:lnTo>
                  <a:pt x="226783" y="152208"/>
                </a:lnTo>
                <a:lnTo>
                  <a:pt x="226783" y="158612"/>
                </a:lnTo>
                <a:lnTo>
                  <a:pt x="225052" y="158612"/>
                </a:lnTo>
                <a:lnTo>
                  <a:pt x="225052" y="143598"/>
                </a:lnTo>
                <a:lnTo>
                  <a:pt x="227850" y="143598"/>
                </a:lnTo>
                <a:lnTo>
                  <a:pt x="228277" y="148697"/>
                </a:lnTo>
                <a:lnTo>
                  <a:pt x="228681" y="143598"/>
                </a:lnTo>
                <a:close/>
                <a:moveTo>
                  <a:pt x="238951" y="143598"/>
                </a:moveTo>
                <a:lnTo>
                  <a:pt x="238951" y="158612"/>
                </a:lnTo>
                <a:lnTo>
                  <a:pt x="237220" y="158612"/>
                </a:lnTo>
                <a:lnTo>
                  <a:pt x="237220" y="152208"/>
                </a:lnTo>
                <a:lnTo>
                  <a:pt x="236698" y="158612"/>
                </a:lnTo>
                <a:lnTo>
                  <a:pt x="234800" y="158612"/>
                </a:lnTo>
                <a:lnTo>
                  <a:pt x="234278" y="152208"/>
                </a:lnTo>
                <a:lnTo>
                  <a:pt x="234278" y="158612"/>
                </a:lnTo>
                <a:lnTo>
                  <a:pt x="232547" y="158612"/>
                </a:lnTo>
                <a:lnTo>
                  <a:pt x="232547" y="143598"/>
                </a:lnTo>
                <a:lnTo>
                  <a:pt x="235322" y="143598"/>
                </a:lnTo>
                <a:lnTo>
                  <a:pt x="235749" y="148697"/>
                </a:lnTo>
                <a:lnTo>
                  <a:pt x="236176" y="143598"/>
                </a:lnTo>
                <a:close/>
                <a:moveTo>
                  <a:pt x="246423" y="143574"/>
                </a:moveTo>
                <a:lnTo>
                  <a:pt x="246423" y="158612"/>
                </a:lnTo>
                <a:lnTo>
                  <a:pt x="244691" y="158612"/>
                </a:lnTo>
                <a:lnTo>
                  <a:pt x="244691" y="152208"/>
                </a:lnTo>
                <a:lnTo>
                  <a:pt x="244170" y="158612"/>
                </a:lnTo>
                <a:lnTo>
                  <a:pt x="242272" y="158612"/>
                </a:lnTo>
                <a:lnTo>
                  <a:pt x="241726" y="152208"/>
                </a:lnTo>
                <a:lnTo>
                  <a:pt x="241726" y="158612"/>
                </a:lnTo>
                <a:lnTo>
                  <a:pt x="239995" y="158612"/>
                </a:lnTo>
                <a:lnTo>
                  <a:pt x="239995" y="143574"/>
                </a:lnTo>
                <a:lnTo>
                  <a:pt x="242794" y="143574"/>
                </a:lnTo>
                <a:lnTo>
                  <a:pt x="243221" y="148697"/>
                </a:lnTo>
                <a:lnTo>
                  <a:pt x="243624" y="143574"/>
                </a:lnTo>
                <a:close/>
                <a:moveTo>
                  <a:pt x="253895" y="143574"/>
                </a:moveTo>
                <a:lnTo>
                  <a:pt x="253895" y="158612"/>
                </a:lnTo>
                <a:lnTo>
                  <a:pt x="252163" y="158612"/>
                </a:lnTo>
                <a:lnTo>
                  <a:pt x="252163" y="152208"/>
                </a:lnTo>
                <a:lnTo>
                  <a:pt x="251641" y="158612"/>
                </a:lnTo>
                <a:lnTo>
                  <a:pt x="249744" y="158612"/>
                </a:lnTo>
                <a:lnTo>
                  <a:pt x="249198" y="152208"/>
                </a:lnTo>
                <a:lnTo>
                  <a:pt x="249198" y="158612"/>
                </a:lnTo>
                <a:lnTo>
                  <a:pt x="247467" y="158612"/>
                </a:lnTo>
                <a:lnTo>
                  <a:pt x="247467" y="143574"/>
                </a:lnTo>
                <a:lnTo>
                  <a:pt x="250265" y="143574"/>
                </a:lnTo>
                <a:lnTo>
                  <a:pt x="250692" y="148697"/>
                </a:lnTo>
                <a:lnTo>
                  <a:pt x="251119" y="143574"/>
                </a:lnTo>
                <a:close/>
                <a:moveTo>
                  <a:pt x="261366" y="143574"/>
                </a:moveTo>
                <a:lnTo>
                  <a:pt x="261366" y="158612"/>
                </a:lnTo>
                <a:lnTo>
                  <a:pt x="259635" y="158612"/>
                </a:lnTo>
                <a:lnTo>
                  <a:pt x="259635" y="152184"/>
                </a:lnTo>
                <a:lnTo>
                  <a:pt x="259113" y="158612"/>
                </a:lnTo>
                <a:lnTo>
                  <a:pt x="257215" y="158612"/>
                </a:lnTo>
                <a:lnTo>
                  <a:pt x="256670" y="152184"/>
                </a:lnTo>
                <a:lnTo>
                  <a:pt x="256670" y="158612"/>
                </a:lnTo>
                <a:lnTo>
                  <a:pt x="254938" y="158612"/>
                </a:lnTo>
                <a:lnTo>
                  <a:pt x="254938" y="143574"/>
                </a:lnTo>
                <a:lnTo>
                  <a:pt x="257737" y="143574"/>
                </a:lnTo>
                <a:lnTo>
                  <a:pt x="258164" y="148697"/>
                </a:lnTo>
                <a:lnTo>
                  <a:pt x="258567" y="143574"/>
                </a:lnTo>
                <a:close/>
                <a:moveTo>
                  <a:pt x="149291" y="143621"/>
                </a:moveTo>
                <a:lnTo>
                  <a:pt x="149291" y="158636"/>
                </a:lnTo>
                <a:lnTo>
                  <a:pt x="147560" y="158636"/>
                </a:lnTo>
                <a:lnTo>
                  <a:pt x="147560" y="152232"/>
                </a:lnTo>
                <a:lnTo>
                  <a:pt x="147038" y="158636"/>
                </a:lnTo>
                <a:lnTo>
                  <a:pt x="145140" y="158636"/>
                </a:lnTo>
                <a:lnTo>
                  <a:pt x="144618" y="152232"/>
                </a:lnTo>
                <a:lnTo>
                  <a:pt x="144618" y="158636"/>
                </a:lnTo>
                <a:lnTo>
                  <a:pt x="142887" y="158636"/>
                </a:lnTo>
                <a:lnTo>
                  <a:pt x="142887" y="143621"/>
                </a:lnTo>
                <a:lnTo>
                  <a:pt x="145662" y="143621"/>
                </a:lnTo>
                <a:lnTo>
                  <a:pt x="146089" y="148721"/>
                </a:lnTo>
                <a:lnTo>
                  <a:pt x="146516" y="143621"/>
                </a:lnTo>
                <a:close/>
                <a:moveTo>
                  <a:pt x="156763" y="143621"/>
                </a:moveTo>
                <a:lnTo>
                  <a:pt x="156763" y="158636"/>
                </a:lnTo>
                <a:lnTo>
                  <a:pt x="155031" y="158636"/>
                </a:lnTo>
                <a:lnTo>
                  <a:pt x="155031" y="152232"/>
                </a:lnTo>
                <a:lnTo>
                  <a:pt x="154509" y="158636"/>
                </a:lnTo>
                <a:lnTo>
                  <a:pt x="152612" y="158636"/>
                </a:lnTo>
                <a:lnTo>
                  <a:pt x="152090" y="152232"/>
                </a:lnTo>
                <a:lnTo>
                  <a:pt x="152090" y="158636"/>
                </a:lnTo>
                <a:lnTo>
                  <a:pt x="150359" y="158636"/>
                </a:lnTo>
                <a:lnTo>
                  <a:pt x="150359" y="143621"/>
                </a:lnTo>
                <a:lnTo>
                  <a:pt x="153134" y="143621"/>
                </a:lnTo>
                <a:lnTo>
                  <a:pt x="153561" y="148721"/>
                </a:lnTo>
                <a:lnTo>
                  <a:pt x="153988" y="143621"/>
                </a:lnTo>
                <a:close/>
                <a:moveTo>
                  <a:pt x="164235" y="143621"/>
                </a:moveTo>
                <a:lnTo>
                  <a:pt x="164235" y="158636"/>
                </a:lnTo>
                <a:lnTo>
                  <a:pt x="162503" y="158636"/>
                </a:lnTo>
                <a:lnTo>
                  <a:pt x="162503" y="152232"/>
                </a:lnTo>
                <a:lnTo>
                  <a:pt x="161981" y="158636"/>
                </a:lnTo>
                <a:lnTo>
                  <a:pt x="160060" y="158636"/>
                </a:lnTo>
                <a:lnTo>
                  <a:pt x="159538" y="152232"/>
                </a:lnTo>
                <a:lnTo>
                  <a:pt x="159538" y="158636"/>
                </a:lnTo>
                <a:lnTo>
                  <a:pt x="157806" y="158636"/>
                </a:lnTo>
                <a:lnTo>
                  <a:pt x="157806" y="143621"/>
                </a:lnTo>
                <a:lnTo>
                  <a:pt x="160605" y="143621"/>
                </a:lnTo>
                <a:lnTo>
                  <a:pt x="161032" y="148721"/>
                </a:lnTo>
                <a:lnTo>
                  <a:pt x="161436" y="143621"/>
                </a:lnTo>
                <a:close/>
                <a:moveTo>
                  <a:pt x="171706" y="143621"/>
                </a:moveTo>
                <a:lnTo>
                  <a:pt x="171706" y="158636"/>
                </a:lnTo>
                <a:lnTo>
                  <a:pt x="169975" y="158636"/>
                </a:lnTo>
                <a:lnTo>
                  <a:pt x="169975" y="152232"/>
                </a:lnTo>
                <a:lnTo>
                  <a:pt x="169453" y="158636"/>
                </a:lnTo>
                <a:lnTo>
                  <a:pt x="167555" y="158636"/>
                </a:lnTo>
                <a:lnTo>
                  <a:pt x="167033" y="152232"/>
                </a:lnTo>
                <a:lnTo>
                  <a:pt x="167033" y="158636"/>
                </a:lnTo>
                <a:lnTo>
                  <a:pt x="165302" y="158636"/>
                </a:lnTo>
                <a:lnTo>
                  <a:pt x="165302" y="143621"/>
                </a:lnTo>
                <a:lnTo>
                  <a:pt x="168077" y="143621"/>
                </a:lnTo>
                <a:lnTo>
                  <a:pt x="168504" y="148721"/>
                </a:lnTo>
                <a:lnTo>
                  <a:pt x="168931" y="143621"/>
                </a:lnTo>
                <a:close/>
                <a:moveTo>
                  <a:pt x="179178" y="143621"/>
                </a:moveTo>
                <a:lnTo>
                  <a:pt x="179178" y="158636"/>
                </a:lnTo>
                <a:lnTo>
                  <a:pt x="177446" y="158636"/>
                </a:lnTo>
                <a:lnTo>
                  <a:pt x="177446" y="152232"/>
                </a:lnTo>
                <a:lnTo>
                  <a:pt x="176924" y="158636"/>
                </a:lnTo>
                <a:lnTo>
                  <a:pt x="175027" y="158636"/>
                </a:lnTo>
                <a:lnTo>
                  <a:pt x="174481" y="152232"/>
                </a:lnTo>
                <a:lnTo>
                  <a:pt x="174481" y="158636"/>
                </a:lnTo>
                <a:lnTo>
                  <a:pt x="172750" y="158636"/>
                </a:lnTo>
                <a:lnTo>
                  <a:pt x="172750" y="143621"/>
                </a:lnTo>
                <a:lnTo>
                  <a:pt x="175549" y="143621"/>
                </a:lnTo>
                <a:lnTo>
                  <a:pt x="175976" y="148721"/>
                </a:lnTo>
                <a:lnTo>
                  <a:pt x="176403" y="143621"/>
                </a:lnTo>
                <a:close/>
                <a:moveTo>
                  <a:pt x="186650" y="143598"/>
                </a:moveTo>
                <a:lnTo>
                  <a:pt x="186650" y="158636"/>
                </a:lnTo>
                <a:lnTo>
                  <a:pt x="184918" y="158636"/>
                </a:lnTo>
                <a:lnTo>
                  <a:pt x="184918" y="152232"/>
                </a:lnTo>
                <a:lnTo>
                  <a:pt x="184396" y="158636"/>
                </a:lnTo>
                <a:lnTo>
                  <a:pt x="182499" y="158636"/>
                </a:lnTo>
                <a:lnTo>
                  <a:pt x="181977" y="152232"/>
                </a:lnTo>
                <a:lnTo>
                  <a:pt x="181977" y="158636"/>
                </a:lnTo>
                <a:lnTo>
                  <a:pt x="180245" y="158636"/>
                </a:lnTo>
                <a:lnTo>
                  <a:pt x="180245" y="143598"/>
                </a:lnTo>
                <a:lnTo>
                  <a:pt x="183020" y="143598"/>
                </a:lnTo>
                <a:lnTo>
                  <a:pt x="183447" y="148721"/>
                </a:lnTo>
                <a:lnTo>
                  <a:pt x="183874" y="143598"/>
                </a:lnTo>
                <a:close/>
                <a:moveTo>
                  <a:pt x="194121" y="143598"/>
                </a:moveTo>
                <a:lnTo>
                  <a:pt x="194121" y="158636"/>
                </a:lnTo>
                <a:lnTo>
                  <a:pt x="192390" y="158636"/>
                </a:lnTo>
                <a:lnTo>
                  <a:pt x="192390" y="152232"/>
                </a:lnTo>
                <a:lnTo>
                  <a:pt x="191868" y="158636"/>
                </a:lnTo>
                <a:lnTo>
                  <a:pt x="189970" y="158636"/>
                </a:lnTo>
                <a:lnTo>
                  <a:pt x="189425" y="152232"/>
                </a:lnTo>
                <a:lnTo>
                  <a:pt x="189425" y="158636"/>
                </a:lnTo>
                <a:lnTo>
                  <a:pt x="187693" y="158636"/>
                </a:lnTo>
                <a:lnTo>
                  <a:pt x="187693" y="143598"/>
                </a:lnTo>
                <a:lnTo>
                  <a:pt x="190492" y="143598"/>
                </a:lnTo>
                <a:lnTo>
                  <a:pt x="190919" y="148721"/>
                </a:lnTo>
                <a:lnTo>
                  <a:pt x="191346" y="143598"/>
                </a:lnTo>
                <a:close/>
                <a:moveTo>
                  <a:pt x="201593" y="143598"/>
                </a:moveTo>
                <a:lnTo>
                  <a:pt x="201593" y="158636"/>
                </a:lnTo>
                <a:lnTo>
                  <a:pt x="199861" y="158636"/>
                </a:lnTo>
                <a:lnTo>
                  <a:pt x="199861" y="152208"/>
                </a:lnTo>
                <a:lnTo>
                  <a:pt x="199340" y="158636"/>
                </a:lnTo>
                <a:lnTo>
                  <a:pt x="197442" y="158636"/>
                </a:lnTo>
                <a:lnTo>
                  <a:pt x="196896" y="152208"/>
                </a:lnTo>
                <a:lnTo>
                  <a:pt x="196896" y="158636"/>
                </a:lnTo>
                <a:lnTo>
                  <a:pt x="195165" y="158636"/>
                </a:lnTo>
                <a:lnTo>
                  <a:pt x="195165" y="143598"/>
                </a:lnTo>
                <a:lnTo>
                  <a:pt x="197964" y="143598"/>
                </a:lnTo>
                <a:lnTo>
                  <a:pt x="198391" y="148721"/>
                </a:lnTo>
                <a:lnTo>
                  <a:pt x="198794" y="143598"/>
                </a:lnTo>
                <a:close/>
                <a:moveTo>
                  <a:pt x="89518" y="143645"/>
                </a:moveTo>
                <a:lnTo>
                  <a:pt x="89518" y="158660"/>
                </a:lnTo>
                <a:lnTo>
                  <a:pt x="87810" y="158660"/>
                </a:lnTo>
                <a:lnTo>
                  <a:pt x="87810" y="152255"/>
                </a:lnTo>
                <a:lnTo>
                  <a:pt x="87264" y="158660"/>
                </a:lnTo>
                <a:lnTo>
                  <a:pt x="85367" y="158660"/>
                </a:lnTo>
                <a:lnTo>
                  <a:pt x="84845" y="152255"/>
                </a:lnTo>
                <a:lnTo>
                  <a:pt x="84845" y="158660"/>
                </a:lnTo>
                <a:lnTo>
                  <a:pt x="83113" y="158660"/>
                </a:lnTo>
                <a:lnTo>
                  <a:pt x="83113" y="143645"/>
                </a:lnTo>
                <a:lnTo>
                  <a:pt x="85889" y="143645"/>
                </a:lnTo>
                <a:lnTo>
                  <a:pt x="86316" y="148745"/>
                </a:lnTo>
                <a:lnTo>
                  <a:pt x="86743" y="143645"/>
                </a:lnTo>
                <a:close/>
                <a:moveTo>
                  <a:pt x="96989" y="143645"/>
                </a:moveTo>
                <a:lnTo>
                  <a:pt x="96989" y="158660"/>
                </a:lnTo>
                <a:lnTo>
                  <a:pt x="95258" y="158660"/>
                </a:lnTo>
                <a:lnTo>
                  <a:pt x="95258" y="152255"/>
                </a:lnTo>
                <a:lnTo>
                  <a:pt x="94736" y="158660"/>
                </a:lnTo>
                <a:lnTo>
                  <a:pt x="92839" y="158660"/>
                </a:lnTo>
                <a:lnTo>
                  <a:pt x="92317" y="152255"/>
                </a:lnTo>
                <a:lnTo>
                  <a:pt x="92317" y="158660"/>
                </a:lnTo>
                <a:lnTo>
                  <a:pt x="90585" y="158660"/>
                </a:lnTo>
                <a:lnTo>
                  <a:pt x="90561" y="143645"/>
                </a:lnTo>
                <a:lnTo>
                  <a:pt x="93360" y="143645"/>
                </a:lnTo>
                <a:lnTo>
                  <a:pt x="93787" y="148745"/>
                </a:lnTo>
                <a:lnTo>
                  <a:pt x="94214" y="143645"/>
                </a:lnTo>
                <a:close/>
                <a:moveTo>
                  <a:pt x="104461" y="143645"/>
                </a:moveTo>
                <a:lnTo>
                  <a:pt x="104461" y="158660"/>
                </a:lnTo>
                <a:lnTo>
                  <a:pt x="102730" y="158660"/>
                </a:lnTo>
                <a:lnTo>
                  <a:pt x="102730" y="152255"/>
                </a:lnTo>
                <a:lnTo>
                  <a:pt x="102208" y="158660"/>
                </a:lnTo>
                <a:lnTo>
                  <a:pt x="100310" y="158660"/>
                </a:lnTo>
                <a:lnTo>
                  <a:pt x="99788" y="152255"/>
                </a:lnTo>
                <a:lnTo>
                  <a:pt x="99788" y="158660"/>
                </a:lnTo>
                <a:lnTo>
                  <a:pt x="98057" y="158660"/>
                </a:lnTo>
                <a:lnTo>
                  <a:pt x="98033" y="143645"/>
                </a:lnTo>
                <a:lnTo>
                  <a:pt x="100832" y="143645"/>
                </a:lnTo>
                <a:lnTo>
                  <a:pt x="101259" y="148745"/>
                </a:lnTo>
                <a:lnTo>
                  <a:pt x="101662" y="143645"/>
                </a:lnTo>
                <a:close/>
                <a:moveTo>
                  <a:pt x="111933" y="143645"/>
                </a:moveTo>
                <a:lnTo>
                  <a:pt x="111933" y="158660"/>
                </a:lnTo>
                <a:lnTo>
                  <a:pt x="110225" y="158660"/>
                </a:lnTo>
                <a:lnTo>
                  <a:pt x="110225" y="152255"/>
                </a:lnTo>
                <a:lnTo>
                  <a:pt x="109679" y="158660"/>
                </a:lnTo>
                <a:lnTo>
                  <a:pt x="107782" y="158660"/>
                </a:lnTo>
                <a:lnTo>
                  <a:pt x="107260" y="152255"/>
                </a:lnTo>
                <a:lnTo>
                  <a:pt x="107260" y="158660"/>
                </a:lnTo>
                <a:lnTo>
                  <a:pt x="105528" y="158660"/>
                </a:lnTo>
                <a:lnTo>
                  <a:pt x="105528" y="143645"/>
                </a:lnTo>
                <a:lnTo>
                  <a:pt x="108304" y="143645"/>
                </a:lnTo>
                <a:lnTo>
                  <a:pt x="108731" y="148745"/>
                </a:lnTo>
                <a:lnTo>
                  <a:pt x="109158" y="143645"/>
                </a:lnTo>
                <a:close/>
                <a:moveTo>
                  <a:pt x="119404" y="143645"/>
                </a:moveTo>
                <a:lnTo>
                  <a:pt x="119404" y="158660"/>
                </a:lnTo>
                <a:lnTo>
                  <a:pt x="117673" y="158660"/>
                </a:lnTo>
                <a:lnTo>
                  <a:pt x="117673" y="152255"/>
                </a:lnTo>
                <a:lnTo>
                  <a:pt x="117151" y="158660"/>
                </a:lnTo>
                <a:lnTo>
                  <a:pt x="115254" y="158660"/>
                </a:lnTo>
                <a:lnTo>
                  <a:pt x="114732" y="152255"/>
                </a:lnTo>
                <a:lnTo>
                  <a:pt x="114732" y="158660"/>
                </a:lnTo>
                <a:lnTo>
                  <a:pt x="113000" y="158660"/>
                </a:lnTo>
                <a:lnTo>
                  <a:pt x="112976" y="143645"/>
                </a:lnTo>
                <a:lnTo>
                  <a:pt x="115775" y="143645"/>
                </a:lnTo>
                <a:lnTo>
                  <a:pt x="116202" y="148745"/>
                </a:lnTo>
                <a:lnTo>
                  <a:pt x="116606" y="143645"/>
                </a:lnTo>
                <a:close/>
                <a:moveTo>
                  <a:pt x="126876" y="143621"/>
                </a:moveTo>
                <a:lnTo>
                  <a:pt x="126876" y="158660"/>
                </a:lnTo>
                <a:lnTo>
                  <a:pt x="125145" y="158660"/>
                </a:lnTo>
                <a:lnTo>
                  <a:pt x="125145" y="152255"/>
                </a:lnTo>
                <a:lnTo>
                  <a:pt x="124623" y="158660"/>
                </a:lnTo>
                <a:lnTo>
                  <a:pt x="122725" y="158660"/>
                </a:lnTo>
                <a:lnTo>
                  <a:pt x="122203" y="152255"/>
                </a:lnTo>
                <a:lnTo>
                  <a:pt x="122203" y="158660"/>
                </a:lnTo>
                <a:lnTo>
                  <a:pt x="120472" y="158660"/>
                </a:lnTo>
                <a:lnTo>
                  <a:pt x="120448" y="143621"/>
                </a:lnTo>
                <a:lnTo>
                  <a:pt x="123247" y="143621"/>
                </a:lnTo>
                <a:lnTo>
                  <a:pt x="123674" y="148745"/>
                </a:lnTo>
                <a:lnTo>
                  <a:pt x="124101" y="143621"/>
                </a:lnTo>
                <a:close/>
                <a:moveTo>
                  <a:pt x="134348" y="143621"/>
                </a:moveTo>
                <a:lnTo>
                  <a:pt x="134348" y="158660"/>
                </a:lnTo>
                <a:lnTo>
                  <a:pt x="132616" y="158660"/>
                </a:lnTo>
                <a:lnTo>
                  <a:pt x="132616" y="152255"/>
                </a:lnTo>
                <a:lnTo>
                  <a:pt x="132094" y="158660"/>
                </a:lnTo>
                <a:lnTo>
                  <a:pt x="130197" y="158660"/>
                </a:lnTo>
                <a:lnTo>
                  <a:pt x="129675" y="152255"/>
                </a:lnTo>
                <a:lnTo>
                  <a:pt x="129675" y="158660"/>
                </a:lnTo>
                <a:lnTo>
                  <a:pt x="127944" y="158660"/>
                </a:lnTo>
                <a:lnTo>
                  <a:pt x="127920" y="143621"/>
                </a:lnTo>
                <a:lnTo>
                  <a:pt x="130719" y="143621"/>
                </a:lnTo>
                <a:lnTo>
                  <a:pt x="131146" y="148745"/>
                </a:lnTo>
                <a:lnTo>
                  <a:pt x="131549" y="143621"/>
                </a:lnTo>
                <a:close/>
                <a:moveTo>
                  <a:pt x="141819" y="143621"/>
                </a:moveTo>
                <a:lnTo>
                  <a:pt x="141819" y="158660"/>
                </a:lnTo>
                <a:lnTo>
                  <a:pt x="140088" y="158660"/>
                </a:lnTo>
                <a:lnTo>
                  <a:pt x="140088" y="152232"/>
                </a:lnTo>
                <a:lnTo>
                  <a:pt x="139566" y="158660"/>
                </a:lnTo>
                <a:lnTo>
                  <a:pt x="137669" y="158660"/>
                </a:lnTo>
                <a:lnTo>
                  <a:pt x="137147" y="152232"/>
                </a:lnTo>
                <a:lnTo>
                  <a:pt x="137147" y="158660"/>
                </a:lnTo>
                <a:lnTo>
                  <a:pt x="135415" y="158660"/>
                </a:lnTo>
                <a:lnTo>
                  <a:pt x="135415" y="143621"/>
                </a:lnTo>
                <a:lnTo>
                  <a:pt x="138190" y="143621"/>
                </a:lnTo>
                <a:lnTo>
                  <a:pt x="138617" y="148745"/>
                </a:lnTo>
                <a:lnTo>
                  <a:pt x="139044" y="143621"/>
                </a:lnTo>
                <a:close/>
                <a:moveTo>
                  <a:pt x="29768" y="143669"/>
                </a:moveTo>
                <a:lnTo>
                  <a:pt x="29768" y="158683"/>
                </a:lnTo>
                <a:lnTo>
                  <a:pt x="28037" y="158683"/>
                </a:lnTo>
                <a:lnTo>
                  <a:pt x="28037" y="152279"/>
                </a:lnTo>
                <a:lnTo>
                  <a:pt x="27491" y="158683"/>
                </a:lnTo>
                <a:lnTo>
                  <a:pt x="25593" y="158683"/>
                </a:lnTo>
                <a:lnTo>
                  <a:pt x="25072" y="152279"/>
                </a:lnTo>
                <a:lnTo>
                  <a:pt x="25072" y="158683"/>
                </a:lnTo>
                <a:lnTo>
                  <a:pt x="23340" y="158683"/>
                </a:lnTo>
                <a:lnTo>
                  <a:pt x="23340" y="143669"/>
                </a:lnTo>
                <a:lnTo>
                  <a:pt x="26115" y="143669"/>
                </a:lnTo>
                <a:lnTo>
                  <a:pt x="26542" y="148769"/>
                </a:lnTo>
                <a:lnTo>
                  <a:pt x="26969" y="143669"/>
                </a:lnTo>
                <a:close/>
                <a:moveTo>
                  <a:pt x="37216" y="143669"/>
                </a:moveTo>
                <a:lnTo>
                  <a:pt x="37216" y="158683"/>
                </a:lnTo>
                <a:lnTo>
                  <a:pt x="35485" y="158683"/>
                </a:lnTo>
                <a:lnTo>
                  <a:pt x="35485" y="152279"/>
                </a:lnTo>
                <a:lnTo>
                  <a:pt x="34963" y="158683"/>
                </a:lnTo>
                <a:lnTo>
                  <a:pt x="33041" y="158683"/>
                </a:lnTo>
                <a:lnTo>
                  <a:pt x="32520" y="152279"/>
                </a:lnTo>
                <a:lnTo>
                  <a:pt x="32520" y="158683"/>
                </a:lnTo>
                <a:lnTo>
                  <a:pt x="30788" y="158683"/>
                </a:lnTo>
                <a:lnTo>
                  <a:pt x="30788" y="143669"/>
                </a:lnTo>
                <a:lnTo>
                  <a:pt x="33587" y="143669"/>
                </a:lnTo>
                <a:lnTo>
                  <a:pt x="34014" y="148769"/>
                </a:lnTo>
                <a:lnTo>
                  <a:pt x="34417" y="143669"/>
                </a:lnTo>
                <a:close/>
                <a:moveTo>
                  <a:pt x="44711" y="143669"/>
                </a:moveTo>
                <a:lnTo>
                  <a:pt x="44711" y="158683"/>
                </a:lnTo>
                <a:lnTo>
                  <a:pt x="42956" y="158683"/>
                </a:lnTo>
                <a:lnTo>
                  <a:pt x="42956" y="152279"/>
                </a:lnTo>
                <a:lnTo>
                  <a:pt x="42434" y="158683"/>
                </a:lnTo>
                <a:lnTo>
                  <a:pt x="40537" y="158683"/>
                </a:lnTo>
                <a:lnTo>
                  <a:pt x="40015" y="152279"/>
                </a:lnTo>
                <a:lnTo>
                  <a:pt x="40015" y="158683"/>
                </a:lnTo>
                <a:lnTo>
                  <a:pt x="38283" y="158683"/>
                </a:lnTo>
                <a:lnTo>
                  <a:pt x="38283" y="143669"/>
                </a:lnTo>
                <a:lnTo>
                  <a:pt x="41059" y="143669"/>
                </a:lnTo>
                <a:lnTo>
                  <a:pt x="41486" y="148769"/>
                </a:lnTo>
                <a:lnTo>
                  <a:pt x="41913" y="143669"/>
                </a:lnTo>
                <a:close/>
                <a:moveTo>
                  <a:pt x="52159" y="143669"/>
                </a:moveTo>
                <a:lnTo>
                  <a:pt x="52159" y="158683"/>
                </a:lnTo>
                <a:lnTo>
                  <a:pt x="50428" y="158683"/>
                </a:lnTo>
                <a:lnTo>
                  <a:pt x="50428" y="152279"/>
                </a:lnTo>
                <a:lnTo>
                  <a:pt x="49906" y="158683"/>
                </a:lnTo>
                <a:lnTo>
                  <a:pt x="48008" y="158683"/>
                </a:lnTo>
                <a:lnTo>
                  <a:pt x="47487" y="152279"/>
                </a:lnTo>
                <a:lnTo>
                  <a:pt x="47487" y="158683"/>
                </a:lnTo>
                <a:lnTo>
                  <a:pt x="45755" y="158683"/>
                </a:lnTo>
                <a:lnTo>
                  <a:pt x="45755" y="143669"/>
                </a:lnTo>
                <a:lnTo>
                  <a:pt x="48530" y="143669"/>
                </a:lnTo>
                <a:lnTo>
                  <a:pt x="48957" y="148769"/>
                </a:lnTo>
                <a:lnTo>
                  <a:pt x="49384" y="143669"/>
                </a:lnTo>
                <a:close/>
                <a:moveTo>
                  <a:pt x="59631" y="143669"/>
                </a:moveTo>
                <a:lnTo>
                  <a:pt x="59631" y="158683"/>
                </a:lnTo>
                <a:lnTo>
                  <a:pt x="57900" y="158683"/>
                </a:lnTo>
                <a:lnTo>
                  <a:pt x="57900" y="152279"/>
                </a:lnTo>
                <a:lnTo>
                  <a:pt x="57378" y="158683"/>
                </a:lnTo>
                <a:lnTo>
                  <a:pt x="55480" y="158683"/>
                </a:lnTo>
                <a:lnTo>
                  <a:pt x="54958" y="152279"/>
                </a:lnTo>
                <a:lnTo>
                  <a:pt x="54958" y="158683"/>
                </a:lnTo>
                <a:lnTo>
                  <a:pt x="53227" y="158683"/>
                </a:lnTo>
                <a:lnTo>
                  <a:pt x="53227" y="143669"/>
                </a:lnTo>
                <a:lnTo>
                  <a:pt x="56002" y="143669"/>
                </a:lnTo>
                <a:lnTo>
                  <a:pt x="56429" y="148769"/>
                </a:lnTo>
                <a:lnTo>
                  <a:pt x="56856" y="143669"/>
                </a:lnTo>
                <a:close/>
                <a:moveTo>
                  <a:pt x="67103" y="143645"/>
                </a:moveTo>
                <a:lnTo>
                  <a:pt x="67103" y="158683"/>
                </a:lnTo>
                <a:lnTo>
                  <a:pt x="65371" y="158683"/>
                </a:lnTo>
                <a:lnTo>
                  <a:pt x="65371" y="152279"/>
                </a:lnTo>
                <a:lnTo>
                  <a:pt x="64849" y="158683"/>
                </a:lnTo>
                <a:lnTo>
                  <a:pt x="62952" y="158683"/>
                </a:lnTo>
                <a:lnTo>
                  <a:pt x="62406" y="152279"/>
                </a:lnTo>
                <a:lnTo>
                  <a:pt x="62406" y="158683"/>
                </a:lnTo>
                <a:lnTo>
                  <a:pt x="60675" y="158683"/>
                </a:lnTo>
                <a:lnTo>
                  <a:pt x="60675" y="143645"/>
                </a:lnTo>
                <a:lnTo>
                  <a:pt x="63474" y="143645"/>
                </a:lnTo>
                <a:lnTo>
                  <a:pt x="63901" y="148769"/>
                </a:lnTo>
                <a:lnTo>
                  <a:pt x="64328" y="143645"/>
                </a:lnTo>
                <a:close/>
                <a:moveTo>
                  <a:pt x="74574" y="143645"/>
                </a:moveTo>
                <a:lnTo>
                  <a:pt x="74574" y="158683"/>
                </a:lnTo>
                <a:lnTo>
                  <a:pt x="72843" y="158683"/>
                </a:lnTo>
                <a:lnTo>
                  <a:pt x="72843" y="152279"/>
                </a:lnTo>
                <a:lnTo>
                  <a:pt x="72321" y="158683"/>
                </a:lnTo>
                <a:lnTo>
                  <a:pt x="70423" y="158683"/>
                </a:lnTo>
                <a:lnTo>
                  <a:pt x="69878" y="152279"/>
                </a:lnTo>
                <a:lnTo>
                  <a:pt x="69878" y="158683"/>
                </a:lnTo>
                <a:lnTo>
                  <a:pt x="68146" y="158683"/>
                </a:lnTo>
                <a:lnTo>
                  <a:pt x="68146" y="143645"/>
                </a:lnTo>
                <a:lnTo>
                  <a:pt x="70945" y="143645"/>
                </a:lnTo>
                <a:lnTo>
                  <a:pt x="71372" y="148769"/>
                </a:lnTo>
                <a:lnTo>
                  <a:pt x="71776" y="143645"/>
                </a:lnTo>
                <a:close/>
                <a:moveTo>
                  <a:pt x="82046" y="143645"/>
                </a:moveTo>
                <a:lnTo>
                  <a:pt x="82046" y="158683"/>
                </a:lnTo>
                <a:lnTo>
                  <a:pt x="80315" y="158683"/>
                </a:lnTo>
                <a:lnTo>
                  <a:pt x="80315" y="152255"/>
                </a:lnTo>
                <a:lnTo>
                  <a:pt x="79793" y="158683"/>
                </a:lnTo>
                <a:lnTo>
                  <a:pt x="77895" y="158683"/>
                </a:lnTo>
                <a:lnTo>
                  <a:pt x="77373" y="152255"/>
                </a:lnTo>
                <a:lnTo>
                  <a:pt x="77373" y="158683"/>
                </a:lnTo>
                <a:lnTo>
                  <a:pt x="75642" y="158683"/>
                </a:lnTo>
                <a:lnTo>
                  <a:pt x="75618" y="143645"/>
                </a:lnTo>
                <a:lnTo>
                  <a:pt x="78417" y="143645"/>
                </a:lnTo>
                <a:lnTo>
                  <a:pt x="78844" y="148769"/>
                </a:lnTo>
                <a:lnTo>
                  <a:pt x="79271" y="143645"/>
                </a:lnTo>
                <a:close/>
                <a:moveTo>
                  <a:pt x="7329" y="143693"/>
                </a:moveTo>
                <a:lnTo>
                  <a:pt x="7329" y="158707"/>
                </a:lnTo>
                <a:lnTo>
                  <a:pt x="5598" y="158707"/>
                </a:lnTo>
                <a:lnTo>
                  <a:pt x="5598" y="152303"/>
                </a:lnTo>
                <a:lnTo>
                  <a:pt x="5076" y="158707"/>
                </a:lnTo>
                <a:lnTo>
                  <a:pt x="3178" y="158707"/>
                </a:lnTo>
                <a:lnTo>
                  <a:pt x="2657" y="152303"/>
                </a:lnTo>
                <a:lnTo>
                  <a:pt x="2657" y="158707"/>
                </a:lnTo>
                <a:lnTo>
                  <a:pt x="925" y="158707"/>
                </a:lnTo>
                <a:lnTo>
                  <a:pt x="925" y="143693"/>
                </a:lnTo>
                <a:lnTo>
                  <a:pt x="3700" y="143693"/>
                </a:lnTo>
                <a:lnTo>
                  <a:pt x="4127" y="148792"/>
                </a:lnTo>
                <a:lnTo>
                  <a:pt x="4554" y="143693"/>
                </a:lnTo>
                <a:close/>
                <a:moveTo>
                  <a:pt x="14825" y="143669"/>
                </a:moveTo>
                <a:lnTo>
                  <a:pt x="14825" y="158707"/>
                </a:lnTo>
                <a:lnTo>
                  <a:pt x="13093" y="158707"/>
                </a:lnTo>
                <a:lnTo>
                  <a:pt x="13093" y="152303"/>
                </a:lnTo>
                <a:lnTo>
                  <a:pt x="12548" y="158707"/>
                </a:lnTo>
                <a:lnTo>
                  <a:pt x="10650" y="158707"/>
                </a:lnTo>
                <a:lnTo>
                  <a:pt x="10128" y="152303"/>
                </a:lnTo>
                <a:lnTo>
                  <a:pt x="10128" y="158707"/>
                </a:lnTo>
                <a:lnTo>
                  <a:pt x="8397" y="158707"/>
                </a:lnTo>
                <a:lnTo>
                  <a:pt x="8397" y="143669"/>
                </a:lnTo>
                <a:lnTo>
                  <a:pt x="11172" y="143669"/>
                </a:lnTo>
                <a:lnTo>
                  <a:pt x="11599" y="148792"/>
                </a:lnTo>
                <a:lnTo>
                  <a:pt x="12026" y="143669"/>
                </a:lnTo>
                <a:close/>
                <a:moveTo>
                  <a:pt x="22296" y="143669"/>
                </a:moveTo>
                <a:lnTo>
                  <a:pt x="22296" y="158707"/>
                </a:lnTo>
                <a:lnTo>
                  <a:pt x="20541" y="158707"/>
                </a:lnTo>
                <a:lnTo>
                  <a:pt x="20541" y="152279"/>
                </a:lnTo>
                <a:lnTo>
                  <a:pt x="20019" y="158707"/>
                </a:lnTo>
                <a:lnTo>
                  <a:pt x="18122" y="158707"/>
                </a:lnTo>
                <a:lnTo>
                  <a:pt x="17600" y="152279"/>
                </a:lnTo>
                <a:lnTo>
                  <a:pt x="17600" y="158707"/>
                </a:lnTo>
                <a:lnTo>
                  <a:pt x="15868" y="158707"/>
                </a:lnTo>
                <a:lnTo>
                  <a:pt x="15868" y="143669"/>
                </a:lnTo>
                <a:lnTo>
                  <a:pt x="18644" y="143669"/>
                </a:lnTo>
                <a:lnTo>
                  <a:pt x="19071" y="148792"/>
                </a:lnTo>
                <a:lnTo>
                  <a:pt x="19498" y="143669"/>
                </a:lnTo>
                <a:close/>
                <a:moveTo>
                  <a:pt x="0" y="0"/>
                </a:moveTo>
                <a:lnTo>
                  <a:pt x="0" y="159751"/>
                </a:lnTo>
                <a:lnTo>
                  <a:pt x="284659" y="159751"/>
                </a:lnTo>
                <a:lnTo>
                  <a:pt x="284659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7" name="Google Shape;1717;p39"/>
          <p:cNvGrpSpPr/>
          <p:nvPr/>
        </p:nvGrpSpPr>
        <p:grpSpPr>
          <a:xfrm>
            <a:off x="2694268" y="3600639"/>
            <a:ext cx="1148280" cy="332860"/>
            <a:chOff x="923875" y="2009975"/>
            <a:chExt cx="5750025" cy="1666800"/>
          </a:xfrm>
        </p:grpSpPr>
        <p:sp>
          <p:nvSpPr>
            <p:cNvPr id="1718" name="Google Shape;1718;p39"/>
            <p:cNvSpPr/>
            <p:nvPr/>
          </p:nvSpPr>
          <p:spPr>
            <a:xfrm>
              <a:off x="2684050" y="2823925"/>
              <a:ext cx="522400" cy="695825"/>
            </a:xfrm>
            <a:custGeom>
              <a:avLst/>
              <a:gdLst/>
              <a:ahLst/>
              <a:cxnLst/>
              <a:rect l="l" t="t" r="r" b="b"/>
              <a:pathLst>
                <a:path w="20896" h="27833" extrusionOk="0">
                  <a:moveTo>
                    <a:pt x="0" y="0"/>
                  </a:moveTo>
                  <a:lnTo>
                    <a:pt x="0" y="16264"/>
                  </a:lnTo>
                  <a:cubicBezTo>
                    <a:pt x="0" y="23941"/>
                    <a:pt x="3448" y="27833"/>
                    <a:pt x="10258" y="27833"/>
                  </a:cubicBezTo>
                  <a:cubicBezTo>
                    <a:pt x="17322" y="27833"/>
                    <a:pt x="20896" y="23941"/>
                    <a:pt x="20896" y="16264"/>
                  </a:cubicBezTo>
                  <a:lnTo>
                    <a:pt x="20896" y="0"/>
                  </a:lnTo>
                  <a:lnTo>
                    <a:pt x="18908" y="0"/>
                  </a:lnTo>
                  <a:lnTo>
                    <a:pt x="18908" y="16264"/>
                  </a:lnTo>
                  <a:cubicBezTo>
                    <a:pt x="18908" y="22947"/>
                    <a:pt x="16158" y="26077"/>
                    <a:pt x="10258" y="26077"/>
                  </a:cubicBezTo>
                  <a:cubicBezTo>
                    <a:pt x="3426" y="26077"/>
                    <a:pt x="1988" y="20748"/>
                    <a:pt x="1988" y="16264"/>
                  </a:cubicBezTo>
                  <a:lnTo>
                    <a:pt x="198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3313775" y="3000500"/>
              <a:ext cx="391275" cy="503400"/>
            </a:xfrm>
            <a:custGeom>
              <a:avLst/>
              <a:gdLst/>
              <a:ahLst/>
              <a:cxnLst/>
              <a:rect l="l" t="t" r="r" b="b"/>
              <a:pathLst>
                <a:path w="15651" h="20136" extrusionOk="0">
                  <a:moveTo>
                    <a:pt x="8587" y="1"/>
                  </a:moveTo>
                  <a:cubicBezTo>
                    <a:pt x="5541" y="1"/>
                    <a:pt x="2877" y="1651"/>
                    <a:pt x="1756" y="4125"/>
                  </a:cubicBezTo>
                  <a:lnTo>
                    <a:pt x="1756" y="445"/>
                  </a:lnTo>
                  <a:lnTo>
                    <a:pt x="0" y="445"/>
                  </a:lnTo>
                  <a:lnTo>
                    <a:pt x="0" y="20135"/>
                  </a:lnTo>
                  <a:lnTo>
                    <a:pt x="1756" y="20135"/>
                  </a:lnTo>
                  <a:lnTo>
                    <a:pt x="1756" y="9497"/>
                  </a:lnTo>
                  <a:cubicBezTo>
                    <a:pt x="1756" y="4696"/>
                    <a:pt x="4420" y="1587"/>
                    <a:pt x="8545" y="1587"/>
                  </a:cubicBezTo>
                  <a:cubicBezTo>
                    <a:pt x="13874" y="1587"/>
                    <a:pt x="13874" y="6219"/>
                    <a:pt x="13874" y="7742"/>
                  </a:cubicBezTo>
                  <a:lnTo>
                    <a:pt x="13874" y="20135"/>
                  </a:lnTo>
                  <a:lnTo>
                    <a:pt x="15651" y="20135"/>
                  </a:lnTo>
                  <a:lnTo>
                    <a:pt x="15651" y="7995"/>
                  </a:lnTo>
                  <a:cubicBezTo>
                    <a:pt x="15651" y="5817"/>
                    <a:pt x="15651" y="1"/>
                    <a:pt x="858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3813950" y="3011625"/>
              <a:ext cx="44450" cy="492275"/>
            </a:xfrm>
            <a:custGeom>
              <a:avLst/>
              <a:gdLst/>
              <a:ahLst/>
              <a:cxnLst/>
              <a:rect l="l" t="t" r="r" b="b"/>
              <a:pathLst>
                <a:path w="1778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77" y="1969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3813950" y="2861450"/>
              <a:ext cx="44450" cy="66125"/>
            </a:xfrm>
            <a:custGeom>
              <a:avLst/>
              <a:gdLst/>
              <a:ahLst/>
              <a:cxnLst/>
              <a:rect l="l" t="t" r="r" b="b"/>
              <a:pathLst>
                <a:path w="1778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77" y="2644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3910700" y="3011625"/>
              <a:ext cx="434125" cy="492275"/>
            </a:xfrm>
            <a:custGeom>
              <a:avLst/>
              <a:gdLst/>
              <a:ahLst/>
              <a:cxnLst/>
              <a:rect l="l" t="t" r="r" b="b"/>
              <a:pathLst>
                <a:path w="17365" h="19691" extrusionOk="0">
                  <a:moveTo>
                    <a:pt x="1" y="0"/>
                  </a:moveTo>
                  <a:lnTo>
                    <a:pt x="7932" y="19690"/>
                  </a:lnTo>
                  <a:lnTo>
                    <a:pt x="9941" y="19690"/>
                  </a:lnTo>
                  <a:lnTo>
                    <a:pt x="17365" y="0"/>
                  </a:lnTo>
                  <a:lnTo>
                    <a:pt x="15419" y="0"/>
                  </a:lnTo>
                  <a:cubicBezTo>
                    <a:pt x="15419" y="0"/>
                    <a:pt x="9180" y="16898"/>
                    <a:pt x="8947" y="17491"/>
                  </a:cubicBezTo>
                  <a:cubicBezTo>
                    <a:pt x="8715" y="16898"/>
                    <a:pt x="2031" y="0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4365950" y="3000500"/>
              <a:ext cx="436225" cy="514500"/>
            </a:xfrm>
            <a:custGeom>
              <a:avLst/>
              <a:gdLst/>
              <a:ahLst/>
              <a:cxnLst/>
              <a:rect l="l" t="t" r="r" b="b"/>
              <a:pathLst>
                <a:path w="17449" h="20580" extrusionOk="0">
                  <a:moveTo>
                    <a:pt x="8757" y="1587"/>
                  </a:moveTo>
                  <a:cubicBezTo>
                    <a:pt x="13134" y="1587"/>
                    <a:pt x="15524" y="5331"/>
                    <a:pt x="15651" y="9074"/>
                  </a:cubicBezTo>
                  <a:lnTo>
                    <a:pt x="1841" y="9074"/>
                  </a:lnTo>
                  <a:cubicBezTo>
                    <a:pt x="2200" y="5331"/>
                    <a:pt x="4675" y="1587"/>
                    <a:pt x="8757" y="1587"/>
                  </a:cubicBezTo>
                  <a:close/>
                  <a:moveTo>
                    <a:pt x="8757" y="1"/>
                  </a:moveTo>
                  <a:cubicBezTo>
                    <a:pt x="6472" y="1"/>
                    <a:pt x="4484" y="805"/>
                    <a:pt x="2983" y="2327"/>
                  </a:cubicBezTo>
                  <a:cubicBezTo>
                    <a:pt x="1079" y="4252"/>
                    <a:pt x="1" y="7297"/>
                    <a:pt x="64" y="10639"/>
                  </a:cubicBezTo>
                  <a:cubicBezTo>
                    <a:pt x="22" y="13727"/>
                    <a:pt x="974" y="16413"/>
                    <a:pt x="2750" y="18232"/>
                  </a:cubicBezTo>
                  <a:cubicBezTo>
                    <a:pt x="4273" y="19776"/>
                    <a:pt x="6345" y="20579"/>
                    <a:pt x="8757" y="20579"/>
                  </a:cubicBezTo>
                  <a:cubicBezTo>
                    <a:pt x="13494" y="20579"/>
                    <a:pt x="16518" y="18041"/>
                    <a:pt x="17280" y="13452"/>
                  </a:cubicBezTo>
                  <a:lnTo>
                    <a:pt x="17322" y="13240"/>
                  </a:lnTo>
                  <a:lnTo>
                    <a:pt x="15545" y="13240"/>
                  </a:lnTo>
                  <a:lnTo>
                    <a:pt x="15524" y="13388"/>
                  </a:lnTo>
                  <a:cubicBezTo>
                    <a:pt x="14869" y="16899"/>
                    <a:pt x="12331" y="19014"/>
                    <a:pt x="8757" y="19014"/>
                  </a:cubicBezTo>
                  <a:cubicBezTo>
                    <a:pt x="6895" y="19014"/>
                    <a:pt x="5351" y="18380"/>
                    <a:pt x="4125" y="17153"/>
                  </a:cubicBezTo>
                  <a:cubicBezTo>
                    <a:pt x="2665" y="15651"/>
                    <a:pt x="1819" y="13304"/>
                    <a:pt x="1819" y="10703"/>
                  </a:cubicBezTo>
                  <a:cubicBezTo>
                    <a:pt x="1819" y="10681"/>
                    <a:pt x="1819" y="10660"/>
                    <a:pt x="1819" y="10660"/>
                  </a:cubicBezTo>
                  <a:lnTo>
                    <a:pt x="17428" y="10660"/>
                  </a:lnTo>
                  <a:lnTo>
                    <a:pt x="17449" y="10491"/>
                  </a:lnTo>
                  <a:cubicBezTo>
                    <a:pt x="17449" y="10237"/>
                    <a:pt x="17449" y="10005"/>
                    <a:pt x="17449" y="9751"/>
                  </a:cubicBezTo>
                  <a:cubicBezTo>
                    <a:pt x="17449" y="6748"/>
                    <a:pt x="16561" y="4146"/>
                    <a:pt x="14911" y="2412"/>
                  </a:cubicBezTo>
                  <a:cubicBezTo>
                    <a:pt x="13367" y="826"/>
                    <a:pt x="11316" y="1"/>
                    <a:pt x="875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4880950" y="3008800"/>
              <a:ext cx="232650" cy="495100"/>
            </a:xfrm>
            <a:custGeom>
              <a:avLst/>
              <a:gdLst/>
              <a:ahLst/>
              <a:cxnLst/>
              <a:rect l="l" t="t" r="r" b="b"/>
              <a:pathLst>
                <a:path w="9306" h="19804" extrusionOk="0">
                  <a:moveTo>
                    <a:pt x="8803" y="1"/>
                  </a:moveTo>
                  <a:cubicBezTo>
                    <a:pt x="5690" y="1"/>
                    <a:pt x="2777" y="1698"/>
                    <a:pt x="1777" y="4026"/>
                  </a:cubicBezTo>
                  <a:lnTo>
                    <a:pt x="1777" y="113"/>
                  </a:lnTo>
                  <a:lnTo>
                    <a:pt x="0" y="113"/>
                  </a:lnTo>
                  <a:lnTo>
                    <a:pt x="0" y="19803"/>
                  </a:lnTo>
                  <a:lnTo>
                    <a:pt x="1777" y="19803"/>
                  </a:lnTo>
                  <a:lnTo>
                    <a:pt x="1777" y="9059"/>
                  </a:lnTo>
                  <a:cubicBezTo>
                    <a:pt x="1925" y="6119"/>
                    <a:pt x="2559" y="4999"/>
                    <a:pt x="3913" y="3603"/>
                  </a:cubicBezTo>
                  <a:cubicBezTo>
                    <a:pt x="5554" y="1995"/>
                    <a:pt x="7421" y="1727"/>
                    <a:pt x="8474" y="1727"/>
                  </a:cubicBezTo>
                  <a:cubicBezTo>
                    <a:pt x="8750" y="1727"/>
                    <a:pt x="8970" y="1745"/>
                    <a:pt x="9116" y="1763"/>
                  </a:cubicBezTo>
                  <a:lnTo>
                    <a:pt x="9306" y="1805"/>
                  </a:lnTo>
                  <a:lnTo>
                    <a:pt x="9306" y="28"/>
                  </a:lnTo>
                  <a:lnTo>
                    <a:pt x="9137" y="7"/>
                  </a:lnTo>
                  <a:cubicBezTo>
                    <a:pt x="9025" y="3"/>
                    <a:pt x="8914" y="1"/>
                    <a:pt x="880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5127325" y="3000500"/>
              <a:ext cx="393400" cy="514500"/>
            </a:xfrm>
            <a:custGeom>
              <a:avLst/>
              <a:gdLst/>
              <a:ahLst/>
              <a:cxnLst/>
              <a:rect l="l" t="t" r="r" b="b"/>
              <a:pathLst>
                <a:path w="15736" h="20580" extrusionOk="0">
                  <a:moveTo>
                    <a:pt x="7847" y="1"/>
                  </a:moveTo>
                  <a:cubicBezTo>
                    <a:pt x="6176" y="1"/>
                    <a:pt x="678" y="382"/>
                    <a:pt x="678" y="5140"/>
                  </a:cubicBezTo>
                  <a:cubicBezTo>
                    <a:pt x="678" y="9434"/>
                    <a:pt x="4611" y="10216"/>
                    <a:pt x="7488" y="10787"/>
                  </a:cubicBezTo>
                  <a:lnTo>
                    <a:pt x="7995" y="10893"/>
                  </a:lnTo>
                  <a:cubicBezTo>
                    <a:pt x="11062" y="11527"/>
                    <a:pt x="13959" y="12098"/>
                    <a:pt x="13959" y="15080"/>
                  </a:cubicBezTo>
                  <a:cubicBezTo>
                    <a:pt x="13959" y="18634"/>
                    <a:pt x="9793" y="19014"/>
                    <a:pt x="7995" y="19014"/>
                  </a:cubicBezTo>
                  <a:cubicBezTo>
                    <a:pt x="4421" y="19014"/>
                    <a:pt x="1989" y="16857"/>
                    <a:pt x="1777" y="13515"/>
                  </a:cubicBezTo>
                  <a:lnTo>
                    <a:pt x="1756" y="13367"/>
                  </a:lnTo>
                  <a:lnTo>
                    <a:pt x="1" y="13367"/>
                  </a:lnTo>
                  <a:lnTo>
                    <a:pt x="1" y="13537"/>
                  </a:lnTo>
                  <a:cubicBezTo>
                    <a:pt x="128" y="17893"/>
                    <a:pt x="3173" y="20579"/>
                    <a:pt x="7995" y="20579"/>
                  </a:cubicBezTo>
                  <a:cubicBezTo>
                    <a:pt x="9814" y="20579"/>
                    <a:pt x="15736" y="20177"/>
                    <a:pt x="15736" y="15080"/>
                  </a:cubicBezTo>
                  <a:cubicBezTo>
                    <a:pt x="15736" y="10872"/>
                    <a:pt x="12564" y="9941"/>
                    <a:pt x="8757" y="9222"/>
                  </a:cubicBezTo>
                  <a:cubicBezTo>
                    <a:pt x="8757" y="9222"/>
                    <a:pt x="8143" y="9095"/>
                    <a:pt x="8143" y="9095"/>
                  </a:cubicBezTo>
                  <a:cubicBezTo>
                    <a:pt x="5225" y="8482"/>
                    <a:pt x="2454" y="7890"/>
                    <a:pt x="2454" y="5140"/>
                  </a:cubicBezTo>
                  <a:cubicBezTo>
                    <a:pt x="2454" y="2518"/>
                    <a:pt x="5246" y="1587"/>
                    <a:pt x="7847" y="1587"/>
                  </a:cubicBezTo>
                  <a:cubicBezTo>
                    <a:pt x="9899" y="1587"/>
                    <a:pt x="13367" y="2200"/>
                    <a:pt x="13410" y="6346"/>
                  </a:cubicBezTo>
                  <a:lnTo>
                    <a:pt x="13410" y="6515"/>
                  </a:lnTo>
                  <a:lnTo>
                    <a:pt x="15165" y="6515"/>
                  </a:lnTo>
                  <a:lnTo>
                    <a:pt x="15165" y="6346"/>
                  </a:lnTo>
                  <a:cubicBezTo>
                    <a:pt x="15165" y="2264"/>
                    <a:pt x="12564" y="1"/>
                    <a:pt x="784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5611125" y="3011625"/>
              <a:ext cx="43900" cy="492275"/>
            </a:xfrm>
            <a:custGeom>
              <a:avLst/>
              <a:gdLst/>
              <a:ahLst/>
              <a:cxnLst/>
              <a:rect l="l" t="t" r="r" b="b"/>
              <a:pathLst>
                <a:path w="1756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56" y="19690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5711575" y="2861450"/>
              <a:ext cx="680525" cy="815325"/>
            </a:xfrm>
            <a:custGeom>
              <a:avLst/>
              <a:gdLst/>
              <a:ahLst/>
              <a:cxnLst/>
              <a:rect l="l" t="t" r="r" b="b"/>
              <a:pathLst>
                <a:path w="27221" h="32613" extrusionOk="0">
                  <a:moveTo>
                    <a:pt x="3575" y="1"/>
                  </a:moveTo>
                  <a:lnTo>
                    <a:pt x="3575" y="6007"/>
                  </a:lnTo>
                  <a:lnTo>
                    <a:pt x="1" y="6007"/>
                  </a:lnTo>
                  <a:lnTo>
                    <a:pt x="1" y="7593"/>
                  </a:lnTo>
                  <a:lnTo>
                    <a:pt x="3575" y="7593"/>
                  </a:lnTo>
                  <a:lnTo>
                    <a:pt x="3575" y="20939"/>
                  </a:lnTo>
                  <a:cubicBezTo>
                    <a:pt x="3575" y="21044"/>
                    <a:pt x="3575" y="21171"/>
                    <a:pt x="3575" y="21277"/>
                  </a:cubicBezTo>
                  <a:cubicBezTo>
                    <a:pt x="3575" y="22779"/>
                    <a:pt x="3956" y="23878"/>
                    <a:pt x="4717" y="24619"/>
                  </a:cubicBezTo>
                  <a:cubicBezTo>
                    <a:pt x="5634" y="25518"/>
                    <a:pt x="7022" y="25735"/>
                    <a:pt x="8336" y="25735"/>
                  </a:cubicBezTo>
                  <a:cubicBezTo>
                    <a:pt x="8689" y="25735"/>
                    <a:pt x="9038" y="25720"/>
                    <a:pt x="9370" y="25697"/>
                  </a:cubicBezTo>
                  <a:lnTo>
                    <a:pt x="9518" y="25676"/>
                  </a:lnTo>
                  <a:lnTo>
                    <a:pt x="9518" y="24111"/>
                  </a:lnTo>
                  <a:lnTo>
                    <a:pt x="9349" y="24111"/>
                  </a:lnTo>
                  <a:cubicBezTo>
                    <a:pt x="9132" y="24117"/>
                    <a:pt x="8924" y="24120"/>
                    <a:pt x="8727" y="24120"/>
                  </a:cubicBezTo>
                  <a:cubicBezTo>
                    <a:pt x="7481" y="24120"/>
                    <a:pt x="6618" y="23985"/>
                    <a:pt x="6071" y="23455"/>
                  </a:cubicBezTo>
                  <a:cubicBezTo>
                    <a:pt x="5584" y="22969"/>
                    <a:pt x="5352" y="22165"/>
                    <a:pt x="5352" y="20939"/>
                  </a:cubicBezTo>
                  <a:lnTo>
                    <a:pt x="5352" y="7593"/>
                  </a:lnTo>
                  <a:lnTo>
                    <a:pt x="10258" y="7593"/>
                  </a:lnTo>
                  <a:cubicBezTo>
                    <a:pt x="12183" y="12183"/>
                    <a:pt x="17724" y="25316"/>
                    <a:pt x="17766" y="25422"/>
                  </a:cubicBezTo>
                  <a:cubicBezTo>
                    <a:pt x="16878" y="27876"/>
                    <a:pt x="16371" y="29314"/>
                    <a:pt x="15821" y="29842"/>
                  </a:cubicBezTo>
                  <a:cubicBezTo>
                    <a:pt x="14911" y="30773"/>
                    <a:pt x="14002" y="31048"/>
                    <a:pt x="11908" y="31048"/>
                  </a:cubicBezTo>
                  <a:lnTo>
                    <a:pt x="11739" y="31048"/>
                  </a:lnTo>
                  <a:lnTo>
                    <a:pt x="11739" y="32613"/>
                  </a:lnTo>
                  <a:lnTo>
                    <a:pt x="11908" y="32613"/>
                  </a:lnTo>
                  <a:cubicBezTo>
                    <a:pt x="14065" y="32613"/>
                    <a:pt x="15461" y="32550"/>
                    <a:pt x="16540" y="31725"/>
                  </a:cubicBezTo>
                  <a:cubicBezTo>
                    <a:pt x="17365" y="31069"/>
                    <a:pt x="17999" y="29694"/>
                    <a:pt x="18845" y="27664"/>
                  </a:cubicBezTo>
                  <a:cubicBezTo>
                    <a:pt x="18845" y="27664"/>
                    <a:pt x="27220" y="6007"/>
                    <a:pt x="27220" y="6007"/>
                  </a:cubicBezTo>
                  <a:lnTo>
                    <a:pt x="25232" y="6007"/>
                  </a:lnTo>
                  <a:cubicBezTo>
                    <a:pt x="25232" y="6007"/>
                    <a:pt x="19014" y="22609"/>
                    <a:pt x="18718" y="23371"/>
                  </a:cubicBezTo>
                  <a:cubicBezTo>
                    <a:pt x="18422" y="22609"/>
                    <a:pt x="11654" y="6007"/>
                    <a:pt x="11654" y="6007"/>
                  </a:cubicBezTo>
                  <a:lnTo>
                    <a:pt x="5352" y="6007"/>
                  </a:lnTo>
                  <a:lnTo>
                    <a:pt x="535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5611125" y="2861450"/>
              <a:ext cx="43900" cy="66125"/>
            </a:xfrm>
            <a:custGeom>
              <a:avLst/>
              <a:gdLst/>
              <a:ahLst/>
              <a:cxnLst/>
              <a:rect l="l" t="t" r="r" b="b"/>
              <a:pathLst>
                <a:path w="1756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56" y="2644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3441200" y="2009975"/>
              <a:ext cx="732850" cy="703600"/>
            </a:xfrm>
            <a:custGeom>
              <a:avLst/>
              <a:gdLst/>
              <a:ahLst/>
              <a:cxnLst/>
              <a:rect l="l" t="t" r="r" b="b"/>
              <a:pathLst>
                <a:path w="29314" h="28144" extrusionOk="0">
                  <a:moveTo>
                    <a:pt x="14678" y="1701"/>
                  </a:moveTo>
                  <a:cubicBezTo>
                    <a:pt x="20706" y="1701"/>
                    <a:pt x="24745" y="6650"/>
                    <a:pt x="24661" y="14433"/>
                  </a:cubicBezTo>
                  <a:cubicBezTo>
                    <a:pt x="24661" y="21687"/>
                    <a:pt x="20706" y="26277"/>
                    <a:pt x="14741" y="26277"/>
                  </a:cubicBezTo>
                  <a:cubicBezTo>
                    <a:pt x="9792" y="26277"/>
                    <a:pt x="4547" y="22279"/>
                    <a:pt x="4547" y="13460"/>
                  </a:cubicBezTo>
                  <a:cubicBezTo>
                    <a:pt x="4547" y="6100"/>
                    <a:pt x="8714" y="1701"/>
                    <a:pt x="14678" y="1701"/>
                  </a:cubicBezTo>
                  <a:close/>
                  <a:moveTo>
                    <a:pt x="14636" y="1"/>
                  </a:moveTo>
                  <a:cubicBezTo>
                    <a:pt x="5446" y="1"/>
                    <a:pt x="398" y="7263"/>
                    <a:pt x="191" y="13672"/>
                  </a:cubicBezTo>
                  <a:cubicBezTo>
                    <a:pt x="0" y="21962"/>
                    <a:pt x="6557" y="27969"/>
                    <a:pt x="14382" y="28138"/>
                  </a:cubicBezTo>
                  <a:cubicBezTo>
                    <a:pt x="14510" y="28141"/>
                    <a:pt x="14638" y="28143"/>
                    <a:pt x="14767" y="28143"/>
                  </a:cubicBezTo>
                  <a:cubicBezTo>
                    <a:pt x="21401" y="28143"/>
                    <a:pt x="28915" y="23331"/>
                    <a:pt x="29102" y="14306"/>
                  </a:cubicBezTo>
                  <a:cubicBezTo>
                    <a:pt x="29313" y="5127"/>
                    <a:pt x="21848" y="136"/>
                    <a:pt x="15186" y="9"/>
                  </a:cubicBezTo>
                  <a:cubicBezTo>
                    <a:pt x="15001" y="3"/>
                    <a:pt x="14817" y="1"/>
                    <a:pt x="14636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6030950" y="2019175"/>
              <a:ext cx="642950" cy="684750"/>
            </a:xfrm>
            <a:custGeom>
              <a:avLst/>
              <a:gdLst/>
              <a:ahLst/>
              <a:cxnLst/>
              <a:rect l="l" t="t" r="r" b="b"/>
              <a:pathLst>
                <a:path w="25718" h="27390" extrusionOk="0">
                  <a:moveTo>
                    <a:pt x="0" y="1"/>
                  </a:moveTo>
                  <a:lnTo>
                    <a:pt x="0" y="381"/>
                  </a:lnTo>
                  <a:cubicBezTo>
                    <a:pt x="1565" y="487"/>
                    <a:pt x="1988" y="783"/>
                    <a:pt x="1988" y="2983"/>
                  </a:cubicBezTo>
                  <a:lnTo>
                    <a:pt x="1988" y="24407"/>
                  </a:lnTo>
                  <a:cubicBezTo>
                    <a:pt x="1988" y="26607"/>
                    <a:pt x="1565" y="26903"/>
                    <a:pt x="0" y="27008"/>
                  </a:cubicBezTo>
                  <a:lnTo>
                    <a:pt x="0" y="27389"/>
                  </a:lnTo>
                  <a:lnTo>
                    <a:pt x="7825" y="27389"/>
                  </a:lnTo>
                  <a:lnTo>
                    <a:pt x="7825" y="27008"/>
                  </a:lnTo>
                  <a:cubicBezTo>
                    <a:pt x="6282" y="26903"/>
                    <a:pt x="5859" y="26607"/>
                    <a:pt x="5859" y="24407"/>
                  </a:cubicBezTo>
                  <a:lnTo>
                    <a:pt x="5859" y="14171"/>
                  </a:lnTo>
                  <a:lnTo>
                    <a:pt x="19881" y="14171"/>
                  </a:lnTo>
                  <a:lnTo>
                    <a:pt x="19881" y="24407"/>
                  </a:lnTo>
                  <a:cubicBezTo>
                    <a:pt x="19881" y="26607"/>
                    <a:pt x="19458" y="26903"/>
                    <a:pt x="17893" y="27008"/>
                  </a:cubicBezTo>
                  <a:lnTo>
                    <a:pt x="17893" y="27389"/>
                  </a:lnTo>
                  <a:lnTo>
                    <a:pt x="25718" y="27389"/>
                  </a:lnTo>
                  <a:lnTo>
                    <a:pt x="25718" y="27008"/>
                  </a:lnTo>
                  <a:cubicBezTo>
                    <a:pt x="24174" y="26903"/>
                    <a:pt x="23751" y="26607"/>
                    <a:pt x="23751" y="24407"/>
                  </a:cubicBezTo>
                  <a:lnTo>
                    <a:pt x="23751" y="2983"/>
                  </a:lnTo>
                  <a:cubicBezTo>
                    <a:pt x="23751" y="783"/>
                    <a:pt x="24174" y="487"/>
                    <a:pt x="25718" y="381"/>
                  </a:cubicBezTo>
                  <a:lnTo>
                    <a:pt x="25718" y="1"/>
                  </a:lnTo>
                  <a:lnTo>
                    <a:pt x="17893" y="1"/>
                  </a:lnTo>
                  <a:lnTo>
                    <a:pt x="17893" y="381"/>
                  </a:lnTo>
                  <a:cubicBezTo>
                    <a:pt x="19458" y="487"/>
                    <a:pt x="19881" y="783"/>
                    <a:pt x="19881" y="2983"/>
                  </a:cubicBezTo>
                  <a:lnTo>
                    <a:pt x="19881" y="12521"/>
                  </a:lnTo>
                  <a:lnTo>
                    <a:pt x="5859" y="12521"/>
                  </a:lnTo>
                  <a:lnTo>
                    <a:pt x="5859" y="2983"/>
                  </a:lnTo>
                  <a:cubicBezTo>
                    <a:pt x="5859" y="783"/>
                    <a:pt x="6282" y="487"/>
                    <a:pt x="7825" y="381"/>
                  </a:cubicBezTo>
                  <a:lnTo>
                    <a:pt x="782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4219500" y="2019175"/>
              <a:ext cx="626050" cy="684750"/>
            </a:xfrm>
            <a:custGeom>
              <a:avLst/>
              <a:gdLst/>
              <a:ahLst/>
              <a:cxnLst/>
              <a:rect l="l" t="t" r="r" b="b"/>
              <a:pathLst>
                <a:path w="25042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1544" y="466"/>
                    <a:pt x="1967" y="635"/>
                    <a:pt x="1967" y="2200"/>
                  </a:cubicBezTo>
                  <a:lnTo>
                    <a:pt x="1967" y="24407"/>
                  </a:lnTo>
                  <a:cubicBezTo>
                    <a:pt x="1967" y="26607"/>
                    <a:pt x="1544" y="26903"/>
                    <a:pt x="0" y="27008"/>
                  </a:cubicBezTo>
                  <a:lnTo>
                    <a:pt x="0" y="27389"/>
                  </a:lnTo>
                  <a:lnTo>
                    <a:pt x="5901" y="27389"/>
                  </a:lnTo>
                  <a:lnTo>
                    <a:pt x="5901" y="27008"/>
                  </a:lnTo>
                  <a:cubicBezTo>
                    <a:pt x="4357" y="26903"/>
                    <a:pt x="3913" y="26607"/>
                    <a:pt x="3913" y="24407"/>
                  </a:cubicBezTo>
                  <a:lnTo>
                    <a:pt x="3913" y="4463"/>
                  </a:lnTo>
                  <a:cubicBezTo>
                    <a:pt x="3913" y="4823"/>
                    <a:pt x="19183" y="23392"/>
                    <a:pt x="22482" y="27389"/>
                  </a:cubicBezTo>
                  <a:lnTo>
                    <a:pt x="23095" y="27389"/>
                  </a:lnTo>
                  <a:lnTo>
                    <a:pt x="23095" y="2200"/>
                  </a:lnTo>
                  <a:cubicBezTo>
                    <a:pt x="23095" y="635"/>
                    <a:pt x="23540" y="466"/>
                    <a:pt x="25041" y="381"/>
                  </a:cubicBezTo>
                  <a:lnTo>
                    <a:pt x="25041" y="1"/>
                  </a:lnTo>
                  <a:lnTo>
                    <a:pt x="19246" y="1"/>
                  </a:lnTo>
                  <a:lnTo>
                    <a:pt x="19246" y="381"/>
                  </a:lnTo>
                  <a:cubicBezTo>
                    <a:pt x="20748" y="466"/>
                    <a:pt x="21171" y="635"/>
                    <a:pt x="21171" y="2200"/>
                  </a:cubicBezTo>
                  <a:lnTo>
                    <a:pt x="21171" y="19627"/>
                  </a:lnTo>
                  <a:lnTo>
                    <a:pt x="524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9"/>
            <p:cNvSpPr/>
            <p:nvPr/>
          </p:nvSpPr>
          <p:spPr>
            <a:xfrm>
              <a:off x="4854500" y="2019175"/>
              <a:ext cx="640325" cy="684750"/>
            </a:xfrm>
            <a:custGeom>
              <a:avLst/>
              <a:gdLst/>
              <a:ahLst/>
              <a:cxnLst/>
              <a:rect l="l" t="t" r="r" b="b"/>
              <a:pathLst>
                <a:path w="25613" h="27390" extrusionOk="0">
                  <a:moveTo>
                    <a:pt x="11718" y="6240"/>
                  </a:moveTo>
                  <a:cubicBezTo>
                    <a:pt x="11718" y="6240"/>
                    <a:pt x="14192" y="12436"/>
                    <a:pt x="16286" y="17512"/>
                  </a:cubicBezTo>
                  <a:lnTo>
                    <a:pt x="7213" y="17512"/>
                  </a:lnTo>
                  <a:cubicBezTo>
                    <a:pt x="8989" y="13177"/>
                    <a:pt x="11718" y="6240"/>
                    <a:pt x="11718" y="6240"/>
                  </a:cubicBezTo>
                  <a:close/>
                  <a:moveTo>
                    <a:pt x="12542" y="1"/>
                  </a:moveTo>
                  <a:cubicBezTo>
                    <a:pt x="11146" y="3279"/>
                    <a:pt x="4738" y="18464"/>
                    <a:pt x="2517" y="23709"/>
                  </a:cubicBezTo>
                  <a:cubicBezTo>
                    <a:pt x="2116" y="24597"/>
                    <a:pt x="1502" y="26057"/>
                    <a:pt x="1037" y="26564"/>
                  </a:cubicBezTo>
                  <a:cubicBezTo>
                    <a:pt x="677" y="26945"/>
                    <a:pt x="318" y="26987"/>
                    <a:pt x="1" y="27008"/>
                  </a:cubicBezTo>
                  <a:lnTo>
                    <a:pt x="1" y="27389"/>
                  </a:lnTo>
                  <a:lnTo>
                    <a:pt x="5203" y="27389"/>
                  </a:lnTo>
                  <a:lnTo>
                    <a:pt x="5203" y="27008"/>
                  </a:lnTo>
                  <a:cubicBezTo>
                    <a:pt x="4802" y="27008"/>
                    <a:pt x="3913" y="27008"/>
                    <a:pt x="3850" y="26226"/>
                  </a:cubicBezTo>
                  <a:cubicBezTo>
                    <a:pt x="3829" y="25993"/>
                    <a:pt x="3892" y="25718"/>
                    <a:pt x="3998" y="25422"/>
                  </a:cubicBezTo>
                  <a:cubicBezTo>
                    <a:pt x="4146" y="24936"/>
                    <a:pt x="5203" y="22271"/>
                    <a:pt x="6536" y="19247"/>
                  </a:cubicBezTo>
                  <a:lnTo>
                    <a:pt x="16963" y="19247"/>
                  </a:lnTo>
                  <a:cubicBezTo>
                    <a:pt x="17999" y="21806"/>
                    <a:pt x="18929" y="23984"/>
                    <a:pt x="19374" y="24957"/>
                  </a:cubicBezTo>
                  <a:cubicBezTo>
                    <a:pt x="19479" y="25232"/>
                    <a:pt x="19754" y="25909"/>
                    <a:pt x="19754" y="26226"/>
                  </a:cubicBezTo>
                  <a:cubicBezTo>
                    <a:pt x="19754" y="26987"/>
                    <a:pt x="19078" y="27008"/>
                    <a:pt x="18337" y="27008"/>
                  </a:cubicBezTo>
                  <a:lnTo>
                    <a:pt x="18337" y="27389"/>
                  </a:lnTo>
                  <a:lnTo>
                    <a:pt x="25613" y="27389"/>
                  </a:lnTo>
                  <a:lnTo>
                    <a:pt x="25613" y="27008"/>
                  </a:lnTo>
                  <a:cubicBezTo>
                    <a:pt x="24724" y="26945"/>
                    <a:pt x="24428" y="26733"/>
                    <a:pt x="23773" y="25253"/>
                  </a:cubicBezTo>
                  <a:lnTo>
                    <a:pt x="1309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2647550" y="2019175"/>
              <a:ext cx="747675" cy="684750"/>
            </a:xfrm>
            <a:custGeom>
              <a:avLst/>
              <a:gdLst/>
              <a:ahLst/>
              <a:cxnLst/>
              <a:rect l="l" t="t" r="r" b="b"/>
              <a:pathLst>
                <a:path w="29907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889" y="424"/>
                    <a:pt x="1397" y="508"/>
                    <a:pt x="1672" y="847"/>
                  </a:cubicBezTo>
                  <a:cubicBezTo>
                    <a:pt x="1756" y="974"/>
                    <a:pt x="1841" y="1100"/>
                    <a:pt x="1883" y="1248"/>
                  </a:cubicBezTo>
                  <a:cubicBezTo>
                    <a:pt x="1926" y="1396"/>
                    <a:pt x="1947" y="1545"/>
                    <a:pt x="1968" y="1693"/>
                  </a:cubicBezTo>
                  <a:cubicBezTo>
                    <a:pt x="1968" y="1841"/>
                    <a:pt x="1989" y="2010"/>
                    <a:pt x="1989" y="2200"/>
                  </a:cubicBezTo>
                  <a:lnTo>
                    <a:pt x="1989" y="24407"/>
                  </a:lnTo>
                  <a:cubicBezTo>
                    <a:pt x="1989" y="26607"/>
                    <a:pt x="1566" y="26903"/>
                    <a:pt x="1" y="27008"/>
                  </a:cubicBezTo>
                  <a:lnTo>
                    <a:pt x="1" y="27389"/>
                  </a:lnTo>
                  <a:lnTo>
                    <a:pt x="5859" y="27389"/>
                  </a:lnTo>
                  <a:lnTo>
                    <a:pt x="5859" y="27008"/>
                  </a:lnTo>
                  <a:cubicBezTo>
                    <a:pt x="4294" y="26903"/>
                    <a:pt x="3871" y="26607"/>
                    <a:pt x="3871" y="24407"/>
                  </a:cubicBezTo>
                  <a:lnTo>
                    <a:pt x="3871" y="5394"/>
                  </a:lnTo>
                  <a:cubicBezTo>
                    <a:pt x="3871" y="5034"/>
                    <a:pt x="3787" y="4336"/>
                    <a:pt x="3787" y="4336"/>
                  </a:cubicBezTo>
                  <a:lnTo>
                    <a:pt x="3787" y="4336"/>
                  </a:lnTo>
                  <a:lnTo>
                    <a:pt x="4167" y="5394"/>
                  </a:lnTo>
                  <a:lnTo>
                    <a:pt x="13621" y="27283"/>
                  </a:lnTo>
                  <a:lnTo>
                    <a:pt x="14192" y="27283"/>
                  </a:lnTo>
                  <a:lnTo>
                    <a:pt x="23858" y="4759"/>
                  </a:lnTo>
                  <a:lnTo>
                    <a:pt x="24154" y="3829"/>
                  </a:lnTo>
                  <a:lnTo>
                    <a:pt x="24154" y="3829"/>
                  </a:lnTo>
                  <a:cubicBezTo>
                    <a:pt x="24154" y="3829"/>
                    <a:pt x="24069" y="4273"/>
                    <a:pt x="24069" y="4675"/>
                  </a:cubicBezTo>
                  <a:lnTo>
                    <a:pt x="24069" y="24407"/>
                  </a:lnTo>
                  <a:cubicBezTo>
                    <a:pt x="24069" y="26607"/>
                    <a:pt x="23646" y="26903"/>
                    <a:pt x="22102" y="27008"/>
                  </a:cubicBezTo>
                  <a:lnTo>
                    <a:pt x="22102" y="27389"/>
                  </a:lnTo>
                  <a:lnTo>
                    <a:pt x="29906" y="27389"/>
                  </a:lnTo>
                  <a:lnTo>
                    <a:pt x="29906" y="27008"/>
                  </a:lnTo>
                  <a:cubicBezTo>
                    <a:pt x="28362" y="26903"/>
                    <a:pt x="27939" y="26607"/>
                    <a:pt x="27939" y="24407"/>
                  </a:cubicBezTo>
                  <a:lnTo>
                    <a:pt x="27939" y="2200"/>
                  </a:lnTo>
                  <a:cubicBezTo>
                    <a:pt x="27939" y="635"/>
                    <a:pt x="28362" y="466"/>
                    <a:pt x="29864" y="381"/>
                  </a:cubicBezTo>
                  <a:lnTo>
                    <a:pt x="29864" y="1"/>
                  </a:lnTo>
                  <a:lnTo>
                    <a:pt x="23794" y="1"/>
                  </a:lnTo>
                  <a:lnTo>
                    <a:pt x="15038" y="20664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5526000" y="2011250"/>
              <a:ext cx="412975" cy="703250"/>
            </a:xfrm>
            <a:custGeom>
              <a:avLst/>
              <a:gdLst/>
              <a:ahLst/>
              <a:cxnLst/>
              <a:rect l="l" t="t" r="r" b="b"/>
              <a:pathLst>
                <a:path w="16519" h="28130" extrusionOk="0">
                  <a:moveTo>
                    <a:pt x="8460" y="0"/>
                  </a:moveTo>
                  <a:cubicBezTo>
                    <a:pt x="4632" y="0"/>
                    <a:pt x="127" y="2306"/>
                    <a:pt x="127" y="7128"/>
                  </a:cubicBezTo>
                  <a:cubicBezTo>
                    <a:pt x="127" y="10427"/>
                    <a:pt x="2094" y="12500"/>
                    <a:pt x="6007" y="14424"/>
                  </a:cubicBezTo>
                  <a:cubicBezTo>
                    <a:pt x="9877" y="16391"/>
                    <a:pt x="12817" y="17174"/>
                    <a:pt x="12817" y="21044"/>
                  </a:cubicBezTo>
                  <a:cubicBezTo>
                    <a:pt x="12817" y="23011"/>
                    <a:pt x="11696" y="26437"/>
                    <a:pt x="7339" y="26437"/>
                  </a:cubicBezTo>
                  <a:cubicBezTo>
                    <a:pt x="5605" y="26437"/>
                    <a:pt x="4209" y="25824"/>
                    <a:pt x="3131" y="24914"/>
                  </a:cubicBezTo>
                  <a:cubicBezTo>
                    <a:pt x="550" y="22482"/>
                    <a:pt x="593" y="20558"/>
                    <a:pt x="402" y="19839"/>
                  </a:cubicBezTo>
                  <a:lnTo>
                    <a:pt x="0" y="19839"/>
                  </a:lnTo>
                  <a:lnTo>
                    <a:pt x="127" y="25866"/>
                  </a:lnTo>
                  <a:cubicBezTo>
                    <a:pt x="1967" y="26966"/>
                    <a:pt x="4696" y="28129"/>
                    <a:pt x="7572" y="28129"/>
                  </a:cubicBezTo>
                  <a:lnTo>
                    <a:pt x="7741" y="28129"/>
                  </a:lnTo>
                  <a:cubicBezTo>
                    <a:pt x="12013" y="28066"/>
                    <a:pt x="16518" y="24893"/>
                    <a:pt x="16518" y="19902"/>
                  </a:cubicBezTo>
                  <a:cubicBezTo>
                    <a:pt x="16518" y="14509"/>
                    <a:pt x="12732" y="13261"/>
                    <a:pt x="8904" y="11273"/>
                  </a:cubicBezTo>
                  <a:cubicBezTo>
                    <a:pt x="5034" y="9391"/>
                    <a:pt x="3427" y="8418"/>
                    <a:pt x="3427" y="5880"/>
                  </a:cubicBezTo>
                  <a:cubicBezTo>
                    <a:pt x="3427" y="4146"/>
                    <a:pt x="4484" y="1608"/>
                    <a:pt x="7910" y="1608"/>
                  </a:cubicBezTo>
                  <a:cubicBezTo>
                    <a:pt x="8989" y="1608"/>
                    <a:pt x="9941" y="1883"/>
                    <a:pt x="10787" y="2327"/>
                  </a:cubicBezTo>
                  <a:cubicBezTo>
                    <a:pt x="13557" y="3871"/>
                    <a:pt x="13684" y="6049"/>
                    <a:pt x="14044" y="7424"/>
                  </a:cubicBezTo>
                  <a:lnTo>
                    <a:pt x="14446" y="7424"/>
                  </a:lnTo>
                  <a:lnTo>
                    <a:pt x="14213" y="1333"/>
                  </a:lnTo>
                  <a:cubicBezTo>
                    <a:pt x="12458" y="593"/>
                    <a:pt x="11062" y="254"/>
                    <a:pt x="10068" y="106"/>
                  </a:cubicBezTo>
                  <a:cubicBezTo>
                    <a:pt x="9475" y="43"/>
                    <a:pt x="8926" y="0"/>
                    <a:pt x="846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1106300" y="2016000"/>
              <a:ext cx="1034750" cy="1316050"/>
            </a:xfrm>
            <a:custGeom>
              <a:avLst/>
              <a:gdLst/>
              <a:ahLst/>
              <a:cxnLst/>
              <a:rect l="l" t="t" r="r" b="b"/>
              <a:pathLst>
                <a:path w="41390" h="52642" extrusionOk="0">
                  <a:moveTo>
                    <a:pt x="127" y="1"/>
                  </a:moveTo>
                  <a:lnTo>
                    <a:pt x="127" y="21108"/>
                  </a:lnTo>
                  <a:cubicBezTo>
                    <a:pt x="127" y="22229"/>
                    <a:pt x="0" y="30900"/>
                    <a:pt x="5436" y="39846"/>
                  </a:cubicBezTo>
                  <a:cubicBezTo>
                    <a:pt x="10300" y="47946"/>
                    <a:pt x="17576" y="51500"/>
                    <a:pt x="20685" y="52642"/>
                  </a:cubicBezTo>
                  <a:cubicBezTo>
                    <a:pt x="23815" y="51500"/>
                    <a:pt x="31069" y="47946"/>
                    <a:pt x="35954" y="39846"/>
                  </a:cubicBezTo>
                  <a:cubicBezTo>
                    <a:pt x="41390" y="30900"/>
                    <a:pt x="41263" y="22229"/>
                    <a:pt x="41263" y="21108"/>
                  </a:cubicBezTo>
                  <a:lnTo>
                    <a:pt x="41263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923875" y="2791125"/>
              <a:ext cx="1399075" cy="741325"/>
            </a:xfrm>
            <a:custGeom>
              <a:avLst/>
              <a:gdLst/>
              <a:ahLst/>
              <a:cxnLst/>
              <a:rect l="l" t="t" r="r" b="b"/>
              <a:pathLst>
                <a:path w="55963" h="29653" extrusionOk="0">
                  <a:moveTo>
                    <a:pt x="4971" y="1"/>
                  </a:moveTo>
                  <a:lnTo>
                    <a:pt x="4442" y="487"/>
                  </a:lnTo>
                  <a:lnTo>
                    <a:pt x="1" y="4484"/>
                  </a:lnTo>
                  <a:lnTo>
                    <a:pt x="85" y="4759"/>
                  </a:lnTo>
                  <a:cubicBezTo>
                    <a:pt x="1143" y="8143"/>
                    <a:pt x="2877" y="11612"/>
                    <a:pt x="4146" y="13917"/>
                  </a:cubicBezTo>
                  <a:lnTo>
                    <a:pt x="4421" y="14403"/>
                  </a:lnTo>
                  <a:lnTo>
                    <a:pt x="6261" y="12754"/>
                  </a:lnTo>
                  <a:cubicBezTo>
                    <a:pt x="6324" y="12881"/>
                    <a:pt x="6388" y="13008"/>
                    <a:pt x="6451" y="13135"/>
                  </a:cubicBezTo>
                  <a:cubicBezTo>
                    <a:pt x="11062" y="20473"/>
                    <a:pt x="17555" y="25824"/>
                    <a:pt x="25253" y="28658"/>
                  </a:cubicBezTo>
                  <a:lnTo>
                    <a:pt x="27982" y="29652"/>
                  </a:lnTo>
                  <a:lnTo>
                    <a:pt x="30731" y="28658"/>
                  </a:lnTo>
                  <a:cubicBezTo>
                    <a:pt x="38429" y="25824"/>
                    <a:pt x="44922" y="20473"/>
                    <a:pt x="49512" y="13135"/>
                  </a:cubicBezTo>
                  <a:cubicBezTo>
                    <a:pt x="49575" y="13029"/>
                    <a:pt x="49660" y="12881"/>
                    <a:pt x="49723" y="12754"/>
                  </a:cubicBezTo>
                  <a:lnTo>
                    <a:pt x="51542" y="14403"/>
                  </a:lnTo>
                  <a:lnTo>
                    <a:pt x="51817" y="13917"/>
                  </a:lnTo>
                  <a:cubicBezTo>
                    <a:pt x="53086" y="11633"/>
                    <a:pt x="54820" y="8186"/>
                    <a:pt x="55878" y="4738"/>
                  </a:cubicBezTo>
                  <a:lnTo>
                    <a:pt x="55962" y="4484"/>
                  </a:lnTo>
                  <a:lnTo>
                    <a:pt x="51013" y="1"/>
                  </a:lnTo>
                  <a:lnTo>
                    <a:pt x="50823" y="678"/>
                  </a:lnTo>
                  <a:cubicBezTo>
                    <a:pt x="50590" y="1502"/>
                    <a:pt x="50315" y="2285"/>
                    <a:pt x="50040" y="3046"/>
                  </a:cubicBezTo>
                  <a:lnTo>
                    <a:pt x="48264" y="1439"/>
                  </a:lnTo>
                  <a:lnTo>
                    <a:pt x="48052" y="2095"/>
                  </a:lnTo>
                  <a:cubicBezTo>
                    <a:pt x="47101" y="4886"/>
                    <a:pt x="45874" y="7530"/>
                    <a:pt x="44372" y="9899"/>
                  </a:cubicBezTo>
                  <a:cubicBezTo>
                    <a:pt x="40523" y="16095"/>
                    <a:pt x="35067" y="20600"/>
                    <a:pt x="28637" y="22948"/>
                  </a:cubicBezTo>
                  <a:cubicBezTo>
                    <a:pt x="28637" y="22948"/>
                    <a:pt x="28172" y="23117"/>
                    <a:pt x="27982" y="23181"/>
                  </a:cubicBezTo>
                  <a:cubicBezTo>
                    <a:pt x="27791" y="23117"/>
                    <a:pt x="27326" y="22948"/>
                    <a:pt x="27326" y="22948"/>
                  </a:cubicBezTo>
                  <a:cubicBezTo>
                    <a:pt x="20918" y="20600"/>
                    <a:pt x="15461" y="16095"/>
                    <a:pt x="11591" y="9899"/>
                  </a:cubicBezTo>
                  <a:cubicBezTo>
                    <a:pt x="10110" y="7530"/>
                    <a:pt x="8862" y="4907"/>
                    <a:pt x="7932" y="2095"/>
                  </a:cubicBezTo>
                  <a:lnTo>
                    <a:pt x="7720" y="1439"/>
                  </a:lnTo>
                  <a:lnTo>
                    <a:pt x="7213" y="1904"/>
                  </a:lnTo>
                  <a:lnTo>
                    <a:pt x="5944" y="3025"/>
                  </a:lnTo>
                  <a:cubicBezTo>
                    <a:pt x="5669" y="2285"/>
                    <a:pt x="5394" y="1502"/>
                    <a:pt x="5161" y="67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2026300" y="2241775"/>
              <a:ext cx="25400" cy="44450"/>
            </a:xfrm>
            <a:custGeom>
              <a:avLst/>
              <a:gdLst/>
              <a:ahLst/>
              <a:cxnLst/>
              <a:rect l="l" t="t" r="r" b="b"/>
              <a:pathLst>
                <a:path w="1016" h="1778" extrusionOk="0">
                  <a:moveTo>
                    <a:pt x="973" y="1"/>
                  </a:moveTo>
                  <a:cubicBezTo>
                    <a:pt x="656" y="170"/>
                    <a:pt x="381" y="424"/>
                    <a:pt x="212" y="741"/>
                  </a:cubicBezTo>
                  <a:cubicBezTo>
                    <a:pt x="64" y="995"/>
                    <a:pt x="0" y="1269"/>
                    <a:pt x="0" y="1566"/>
                  </a:cubicBezTo>
                  <a:cubicBezTo>
                    <a:pt x="0" y="1629"/>
                    <a:pt x="22" y="1714"/>
                    <a:pt x="22" y="1777"/>
                  </a:cubicBezTo>
                  <a:cubicBezTo>
                    <a:pt x="170" y="1650"/>
                    <a:pt x="339" y="1544"/>
                    <a:pt x="508" y="1481"/>
                  </a:cubicBezTo>
                  <a:cubicBezTo>
                    <a:pt x="635" y="1354"/>
                    <a:pt x="741" y="1206"/>
                    <a:pt x="825" y="1058"/>
                  </a:cubicBezTo>
                  <a:cubicBezTo>
                    <a:pt x="931" y="825"/>
                    <a:pt x="1016" y="529"/>
                    <a:pt x="1016" y="233"/>
                  </a:cubicBezTo>
                  <a:cubicBezTo>
                    <a:pt x="1016" y="170"/>
                    <a:pt x="994" y="64"/>
                    <a:pt x="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1943275" y="2386850"/>
              <a:ext cx="50800" cy="18125"/>
            </a:xfrm>
            <a:custGeom>
              <a:avLst/>
              <a:gdLst/>
              <a:ahLst/>
              <a:cxnLst/>
              <a:rect l="l" t="t" r="r" b="b"/>
              <a:pathLst>
                <a:path w="2032" h="725" extrusionOk="0">
                  <a:moveTo>
                    <a:pt x="1200" y="1"/>
                  </a:moveTo>
                  <a:cubicBezTo>
                    <a:pt x="1125" y="1"/>
                    <a:pt x="1050" y="5"/>
                    <a:pt x="974" y="14"/>
                  </a:cubicBezTo>
                  <a:cubicBezTo>
                    <a:pt x="614" y="77"/>
                    <a:pt x="297" y="267"/>
                    <a:pt x="1" y="521"/>
                  </a:cubicBezTo>
                  <a:cubicBezTo>
                    <a:pt x="289" y="657"/>
                    <a:pt x="576" y="724"/>
                    <a:pt x="864" y="724"/>
                  </a:cubicBezTo>
                  <a:cubicBezTo>
                    <a:pt x="936" y="724"/>
                    <a:pt x="1008" y="720"/>
                    <a:pt x="1080" y="712"/>
                  </a:cubicBezTo>
                  <a:cubicBezTo>
                    <a:pt x="1460" y="648"/>
                    <a:pt x="1777" y="479"/>
                    <a:pt x="2031" y="204"/>
                  </a:cubicBezTo>
                  <a:cubicBezTo>
                    <a:pt x="1777" y="69"/>
                    <a:pt x="1497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1923725" y="2359150"/>
              <a:ext cx="27000" cy="41800"/>
            </a:xfrm>
            <a:custGeom>
              <a:avLst/>
              <a:gdLst/>
              <a:ahLst/>
              <a:cxnLst/>
              <a:rect l="l" t="t" r="r" b="b"/>
              <a:pathLst>
                <a:path w="1080" h="1672" extrusionOk="0">
                  <a:moveTo>
                    <a:pt x="1058" y="1"/>
                  </a:moveTo>
                  <a:cubicBezTo>
                    <a:pt x="719" y="149"/>
                    <a:pt x="445" y="360"/>
                    <a:pt x="254" y="656"/>
                  </a:cubicBezTo>
                  <a:cubicBezTo>
                    <a:pt x="85" y="931"/>
                    <a:pt x="0" y="1249"/>
                    <a:pt x="0" y="1587"/>
                  </a:cubicBezTo>
                  <a:cubicBezTo>
                    <a:pt x="0" y="1629"/>
                    <a:pt x="0" y="1650"/>
                    <a:pt x="0" y="1671"/>
                  </a:cubicBezTo>
                  <a:cubicBezTo>
                    <a:pt x="339" y="1545"/>
                    <a:pt x="635" y="1333"/>
                    <a:pt x="804" y="1016"/>
                  </a:cubicBezTo>
                  <a:cubicBezTo>
                    <a:pt x="973" y="741"/>
                    <a:pt x="1079" y="445"/>
                    <a:pt x="1079" y="106"/>
                  </a:cubicBezTo>
                  <a:cubicBezTo>
                    <a:pt x="1079" y="64"/>
                    <a:pt x="1058" y="43"/>
                    <a:pt x="1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9"/>
            <p:cNvSpPr/>
            <p:nvPr/>
          </p:nvSpPr>
          <p:spPr>
            <a:xfrm>
              <a:off x="1954400" y="2339075"/>
              <a:ext cx="19050" cy="43900"/>
            </a:xfrm>
            <a:custGeom>
              <a:avLst/>
              <a:gdLst/>
              <a:ahLst/>
              <a:cxnLst/>
              <a:rect l="l" t="t" r="r" b="b"/>
              <a:pathLst>
                <a:path w="762" h="1756" extrusionOk="0">
                  <a:moveTo>
                    <a:pt x="656" y="0"/>
                  </a:moveTo>
                  <a:cubicBezTo>
                    <a:pt x="423" y="169"/>
                    <a:pt x="254" y="360"/>
                    <a:pt x="127" y="571"/>
                  </a:cubicBezTo>
                  <a:cubicBezTo>
                    <a:pt x="190" y="973"/>
                    <a:pt x="148" y="1375"/>
                    <a:pt x="0" y="1713"/>
                  </a:cubicBezTo>
                  <a:cubicBezTo>
                    <a:pt x="0" y="1713"/>
                    <a:pt x="0" y="1734"/>
                    <a:pt x="0" y="1755"/>
                  </a:cubicBezTo>
                  <a:cubicBezTo>
                    <a:pt x="85" y="1734"/>
                    <a:pt x="148" y="1692"/>
                    <a:pt x="233" y="1671"/>
                  </a:cubicBezTo>
                  <a:cubicBezTo>
                    <a:pt x="423" y="1480"/>
                    <a:pt x="571" y="1290"/>
                    <a:pt x="656" y="1036"/>
                  </a:cubicBezTo>
                  <a:cubicBezTo>
                    <a:pt x="719" y="867"/>
                    <a:pt x="761" y="677"/>
                    <a:pt x="761" y="486"/>
                  </a:cubicBezTo>
                  <a:cubicBezTo>
                    <a:pt x="761" y="338"/>
                    <a:pt x="698" y="169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9"/>
            <p:cNvSpPr/>
            <p:nvPr/>
          </p:nvSpPr>
          <p:spPr>
            <a:xfrm>
              <a:off x="1977125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381" y="0"/>
                  </a:moveTo>
                  <a:cubicBezTo>
                    <a:pt x="191" y="212"/>
                    <a:pt x="64" y="423"/>
                    <a:pt x="0" y="677"/>
                  </a:cubicBezTo>
                  <a:cubicBezTo>
                    <a:pt x="149" y="1058"/>
                    <a:pt x="191" y="1438"/>
                    <a:pt x="127" y="1819"/>
                  </a:cubicBezTo>
                  <a:cubicBezTo>
                    <a:pt x="127" y="1819"/>
                    <a:pt x="149" y="1840"/>
                    <a:pt x="149" y="1861"/>
                  </a:cubicBezTo>
                  <a:cubicBezTo>
                    <a:pt x="212" y="1819"/>
                    <a:pt x="297" y="1756"/>
                    <a:pt x="360" y="1713"/>
                  </a:cubicBezTo>
                  <a:cubicBezTo>
                    <a:pt x="508" y="1502"/>
                    <a:pt x="614" y="1269"/>
                    <a:pt x="614" y="994"/>
                  </a:cubicBezTo>
                  <a:cubicBezTo>
                    <a:pt x="635" y="952"/>
                    <a:pt x="635" y="910"/>
                    <a:pt x="635" y="867"/>
                  </a:cubicBezTo>
                  <a:cubicBezTo>
                    <a:pt x="635" y="550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1990875" y="2287250"/>
              <a:ext cx="16950" cy="46550"/>
            </a:xfrm>
            <a:custGeom>
              <a:avLst/>
              <a:gdLst/>
              <a:ahLst/>
              <a:cxnLst/>
              <a:rect l="l" t="t" r="r" b="b"/>
              <a:pathLst>
                <a:path w="678" h="1862" extrusionOk="0">
                  <a:moveTo>
                    <a:pt x="170" y="0"/>
                  </a:moveTo>
                  <a:cubicBezTo>
                    <a:pt x="64" y="233"/>
                    <a:pt x="0" y="466"/>
                    <a:pt x="0" y="719"/>
                  </a:cubicBezTo>
                  <a:cubicBezTo>
                    <a:pt x="191" y="1079"/>
                    <a:pt x="339" y="1439"/>
                    <a:pt x="360" y="1819"/>
                  </a:cubicBezTo>
                  <a:cubicBezTo>
                    <a:pt x="381" y="1819"/>
                    <a:pt x="381" y="1840"/>
                    <a:pt x="402" y="1862"/>
                  </a:cubicBezTo>
                  <a:cubicBezTo>
                    <a:pt x="445" y="1798"/>
                    <a:pt x="508" y="1735"/>
                    <a:pt x="571" y="1671"/>
                  </a:cubicBezTo>
                  <a:cubicBezTo>
                    <a:pt x="635" y="1502"/>
                    <a:pt x="677" y="1333"/>
                    <a:pt x="677" y="1142"/>
                  </a:cubicBezTo>
                  <a:cubicBezTo>
                    <a:pt x="677" y="1079"/>
                    <a:pt x="677" y="994"/>
                    <a:pt x="656" y="910"/>
                  </a:cubicBezTo>
                  <a:cubicBezTo>
                    <a:pt x="614" y="571"/>
                    <a:pt x="423" y="254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1996150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64" y="0"/>
                  </a:moveTo>
                  <a:cubicBezTo>
                    <a:pt x="43" y="148"/>
                    <a:pt x="1" y="275"/>
                    <a:pt x="1" y="402"/>
                  </a:cubicBezTo>
                  <a:cubicBezTo>
                    <a:pt x="1" y="529"/>
                    <a:pt x="22" y="635"/>
                    <a:pt x="43" y="762"/>
                  </a:cubicBezTo>
                  <a:cubicBezTo>
                    <a:pt x="360" y="1036"/>
                    <a:pt x="572" y="1375"/>
                    <a:pt x="678" y="1713"/>
                  </a:cubicBezTo>
                  <a:cubicBezTo>
                    <a:pt x="699" y="1734"/>
                    <a:pt x="720" y="1734"/>
                    <a:pt x="720" y="1756"/>
                  </a:cubicBezTo>
                  <a:cubicBezTo>
                    <a:pt x="762" y="1671"/>
                    <a:pt x="805" y="1608"/>
                    <a:pt x="868" y="1523"/>
                  </a:cubicBezTo>
                  <a:cubicBezTo>
                    <a:pt x="868" y="1481"/>
                    <a:pt x="868" y="1459"/>
                    <a:pt x="868" y="1417"/>
                  </a:cubicBezTo>
                  <a:cubicBezTo>
                    <a:pt x="868" y="1206"/>
                    <a:pt x="847" y="994"/>
                    <a:pt x="762" y="783"/>
                  </a:cubicBezTo>
                  <a:cubicBezTo>
                    <a:pt x="635" y="465"/>
                    <a:pt x="382" y="21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19935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0" y="1"/>
                  </a:moveTo>
                  <a:cubicBezTo>
                    <a:pt x="0" y="297"/>
                    <a:pt x="42" y="530"/>
                    <a:pt x="169" y="783"/>
                  </a:cubicBezTo>
                  <a:cubicBezTo>
                    <a:pt x="529" y="953"/>
                    <a:pt x="825" y="1249"/>
                    <a:pt x="1015" y="1566"/>
                  </a:cubicBezTo>
                  <a:lnTo>
                    <a:pt x="1058" y="1566"/>
                  </a:lnTo>
                  <a:cubicBezTo>
                    <a:pt x="1079" y="1481"/>
                    <a:pt x="1100" y="1397"/>
                    <a:pt x="1142" y="1333"/>
                  </a:cubicBezTo>
                  <a:cubicBezTo>
                    <a:pt x="1100" y="1058"/>
                    <a:pt x="1015" y="826"/>
                    <a:pt x="867" y="614"/>
                  </a:cubicBezTo>
                  <a:cubicBezTo>
                    <a:pt x="656" y="339"/>
                    <a:pt x="339" y="14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1983475" y="2202650"/>
              <a:ext cx="34375" cy="31750"/>
            </a:xfrm>
            <a:custGeom>
              <a:avLst/>
              <a:gdLst/>
              <a:ahLst/>
              <a:cxnLst/>
              <a:rect l="l" t="t" r="r" b="b"/>
              <a:pathLst>
                <a:path w="1375" h="1270" extrusionOk="0">
                  <a:moveTo>
                    <a:pt x="0" y="0"/>
                  </a:moveTo>
                  <a:cubicBezTo>
                    <a:pt x="85" y="254"/>
                    <a:pt x="169" y="487"/>
                    <a:pt x="339" y="677"/>
                  </a:cubicBezTo>
                  <a:cubicBezTo>
                    <a:pt x="719" y="804"/>
                    <a:pt x="1058" y="994"/>
                    <a:pt x="1312" y="1248"/>
                  </a:cubicBezTo>
                  <a:cubicBezTo>
                    <a:pt x="1333" y="1269"/>
                    <a:pt x="1354" y="1269"/>
                    <a:pt x="1375" y="1269"/>
                  </a:cubicBezTo>
                  <a:cubicBezTo>
                    <a:pt x="1375" y="1185"/>
                    <a:pt x="1375" y="1100"/>
                    <a:pt x="1375" y="1037"/>
                  </a:cubicBezTo>
                  <a:cubicBezTo>
                    <a:pt x="1290" y="783"/>
                    <a:pt x="1142" y="550"/>
                    <a:pt x="952" y="381"/>
                  </a:cubicBezTo>
                  <a:cubicBezTo>
                    <a:pt x="677" y="170"/>
                    <a:pt x="381" y="4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196655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74" y="1"/>
                  </a:moveTo>
                  <a:cubicBezTo>
                    <a:pt x="117" y="1"/>
                    <a:pt x="59" y="2"/>
                    <a:pt x="1" y="6"/>
                  </a:cubicBezTo>
                  <a:cubicBezTo>
                    <a:pt x="127" y="259"/>
                    <a:pt x="297" y="471"/>
                    <a:pt x="508" y="619"/>
                  </a:cubicBezTo>
                  <a:cubicBezTo>
                    <a:pt x="931" y="640"/>
                    <a:pt x="1269" y="746"/>
                    <a:pt x="1608" y="957"/>
                  </a:cubicBezTo>
                  <a:lnTo>
                    <a:pt x="1629" y="957"/>
                  </a:lnTo>
                  <a:cubicBezTo>
                    <a:pt x="1608" y="873"/>
                    <a:pt x="1608" y="788"/>
                    <a:pt x="1587" y="704"/>
                  </a:cubicBezTo>
                  <a:cubicBezTo>
                    <a:pt x="1439" y="471"/>
                    <a:pt x="1248" y="302"/>
                    <a:pt x="1037" y="196"/>
                  </a:cubicBezTo>
                  <a:cubicBezTo>
                    <a:pt x="769" y="53"/>
                    <a:pt x="48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9"/>
            <p:cNvSpPr/>
            <p:nvPr/>
          </p:nvSpPr>
          <p:spPr>
            <a:xfrm>
              <a:off x="1975000" y="2359300"/>
              <a:ext cx="46575" cy="21550"/>
            </a:xfrm>
            <a:custGeom>
              <a:avLst/>
              <a:gdLst/>
              <a:ahLst/>
              <a:cxnLst/>
              <a:rect l="l" t="t" r="r" b="b"/>
              <a:pathLst>
                <a:path w="1863" h="862" extrusionOk="0">
                  <a:moveTo>
                    <a:pt x="1374" y="1"/>
                  </a:moveTo>
                  <a:cubicBezTo>
                    <a:pt x="1161" y="1"/>
                    <a:pt x="955" y="37"/>
                    <a:pt x="762" y="122"/>
                  </a:cubicBezTo>
                  <a:cubicBezTo>
                    <a:pt x="466" y="248"/>
                    <a:pt x="212" y="502"/>
                    <a:pt x="1" y="777"/>
                  </a:cubicBezTo>
                  <a:cubicBezTo>
                    <a:pt x="191" y="777"/>
                    <a:pt x="382" y="820"/>
                    <a:pt x="551" y="862"/>
                  </a:cubicBezTo>
                  <a:cubicBezTo>
                    <a:pt x="720" y="862"/>
                    <a:pt x="868" y="820"/>
                    <a:pt x="1037" y="756"/>
                  </a:cubicBezTo>
                  <a:cubicBezTo>
                    <a:pt x="1376" y="629"/>
                    <a:pt x="1651" y="375"/>
                    <a:pt x="1862" y="58"/>
                  </a:cubicBezTo>
                  <a:cubicBezTo>
                    <a:pt x="1698" y="22"/>
                    <a:pt x="15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9"/>
            <p:cNvSpPr/>
            <p:nvPr/>
          </p:nvSpPr>
          <p:spPr>
            <a:xfrm>
              <a:off x="1999325" y="2323200"/>
              <a:ext cx="41800" cy="29100"/>
            </a:xfrm>
            <a:custGeom>
              <a:avLst/>
              <a:gdLst/>
              <a:ahLst/>
              <a:cxnLst/>
              <a:rect l="l" t="t" r="r" b="b"/>
              <a:pathLst>
                <a:path w="1672" h="1164" extrusionOk="0">
                  <a:moveTo>
                    <a:pt x="1672" y="1"/>
                  </a:moveTo>
                  <a:cubicBezTo>
                    <a:pt x="1270" y="1"/>
                    <a:pt x="910" y="106"/>
                    <a:pt x="614" y="318"/>
                  </a:cubicBezTo>
                  <a:cubicBezTo>
                    <a:pt x="339" y="529"/>
                    <a:pt x="128" y="825"/>
                    <a:pt x="1" y="1164"/>
                  </a:cubicBezTo>
                  <a:cubicBezTo>
                    <a:pt x="140" y="1133"/>
                    <a:pt x="279" y="1113"/>
                    <a:pt x="419" y="1113"/>
                  </a:cubicBezTo>
                  <a:cubicBezTo>
                    <a:pt x="470" y="1113"/>
                    <a:pt x="521" y="1116"/>
                    <a:pt x="572" y="1121"/>
                  </a:cubicBezTo>
                  <a:cubicBezTo>
                    <a:pt x="741" y="1058"/>
                    <a:pt x="889" y="995"/>
                    <a:pt x="1037" y="910"/>
                  </a:cubicBezTo>
                  <a:cubicBezTo>
                    <a:pt x="1333" y="698"/>
                    <a:pt x="1524" y="381"/>
                    <a:pt x="1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2017300" y="2283025"/>
              <a:ext cx="32825" cy="38075"/>
            </a:xfrm>
            <a:custGeom>
              <a:avLst/>
              <a:gdLst/>
              <a:ahLst/>
              <a:cxnLst/>
              <a:rect l="l" t="t" r="r" b="b"/>
              <a:pathLst>
                <a:path w="1313" h="1523" extrusionOk="0">
                  <a:moveTo>
                    <a:pt x="1312" y="0"/>
                  </a:moveTo>
                  <a:lnTo>
                    <a:pt x="1312" y="0"/>
                  </a:lnTo>
                  <a:cubicBezTo>
                    <a:pt x="974" y="106"/>
                    <a:pt x="635" y="275"/>
                    <a:pt x="382" y="550"/>
                  </a:cubicBezTo>
                  <a:cubicBezTo>
                    <a:pt x="170" y="825"/>
                    <a:pt x="43" y="1163"/>
                    <a:pt x="1" y="1523"/>
                  </a:cubicBezTo>
                  <a:cubicBezTo>
                    <a:pt x="170" y="1438"/>
                    <a:pt x="339" y="1375"/>
                    <a:pt x="530" y="1354"/>
                  </a:cubicBezTo>
                  <a:cubicBezTo>
                    <a:pt x="678" y="1248"/>
                    <a:pt x="826" y="1142"/>
                    <a:pt x="931" y="1015"/>
                  </a:cubicBezTo>
                  <a:cubicBezTo>
                    <a:pt x="1164" y="740"/>
                    <a:pt x="1270" y="402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9"/>
            <p:cNvSpPr/>
            <p:nvPr/>
          </p:nvSpPr>
          <p:spPr>
            <a:xfrm>
              <a:off x="2025250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656" y="0"/>
                  </a:moveTo>
                  <a:cubicBezTo>
                    <a:pt x="360" y="254"/>
                    <a:pt x="148" y="550"/>
                    <a:pt x="64" y="909"/>
                  </a:cubicBezTo>
                  <a:cubicBezTo>
                    <a:pt x="21" y="1057"/>
                    <a:pt x="0" y="1184"/>
                    <a:pt x="0" y="1332"/>
                  </a:cubicBezTo>
                  <a:cubicBezTo>
                    <a:pt x="0" y="1544"/>
                    <a:pt x="64" y="1734"/>
                    <a:pt x="148" y="1967"/>
                  </a:cubicBezTo>
                  <a:cubicBezTo>
                    <a:pt x="254" y="1798"/>
                    <a:pt x="381" y="1671"/>
                    <a:pt x="550" y="1565"/>
                  </a:cubicBezTo>
                  <a:cubicBezTo>
                    <a:pt x="635" y="1417"/>
                    <a:pt x="719" y="1248"/>
                    <a:pt x="761" y="1079"/>
                  </a:cubicBezTo>
                  <a:cubicBezTo>
                    <a:pt x="783" y="952"/>
                    <a:pt x="804" y="825"/>
                    <a:pt x="804" y="677"/>
                  </a:cubicBezTo>
                  <a:cubicBezTo>
                    <a:pt x="804" y="465"/>
                    <a:pt x="740" y="233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9"/>
            <p:cNvSpPr/>
            <p:nvPr/>
          </p:nvSpPr>
          <p:spPr>
            <a:xfrm>
              <a:off x="2013600" y="2164050"/>
              <a:ext cx="18000" cy="50250"/>
            </a:xfrm>
            <a:custGeom>
              <a:avLst/>
              <a:gdLst/>
              <a:ahLst/>
              <a:cxnLst/>
              <a:rect l="l" t="t" r="r" b="b"/>
              <a:pathLst>
                <a:path w="720" h="2010" extrusionOk="0">
                  <a:moveTo>
                    <a:pt x="360" y="1"/>
                  </a:moveTo>
                  <a:cubicBezTo>
                    <a:pt x="149" y="318"/>
                    <a:pt x="1" y="656"/>
                    <a:pt x="1" y="1016"/>
                  </a:cubicBezTo>
                  <a:lnTo>
                    <a:pt x="1" y="1037"/>
                  </a:lnTo>
                  <a:cubicBezTo>
                    <a:pt x="1" y="1375"/>
                    <a:pt x="128" y="1693"/>
                    <a:pt x="318" y="2010"/>
                  </a:cubicBezTo>
                  <a:cubicBezTo>
                    <a:pt x="403" y="1841"/>
                    <a:pt x="508" y="1671"/>
                    <a:pt x="614" y="1523"/>
                  </a:cubicBezTo>
                  <a:cubicBezTo>
                    <a:pt x="678" y="1375"/>
                    <a:pt x="720" y="1206"/>
                    <a:pt x="720" y="1016"/>
                  </a:cubicBezTo>
                  <a:cubicBezTo>
                    <a:pt x="720" y="656"/>
                    <a:pt x="572" y="318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199245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128" y="1"/>
                  </a:moveTo>
                  <a:cubicBezTo>
                    <a:pt x="43" y="212"/>
                    <a:pt x="1" y="445"/>
                    <a:pt x="1" y="677"/>
                  </a:cubicBezTo>
                  <a:cubicBezTo>
                    <a:pt x="1" y="825"/>
                    <a:pt x="22" y="952"/>
                    <a:pt x="43" y="1079"/>
                  </a:cubicBezTo>
                  <a:cubicBezTo>
                    <a:pt x="85" y="1396"/>
                    <a:pt x="297" y="1693"/>
                    <a:pt x="572" y="1946"/>
                  </a:cubicBezTo>
                  <a:cubicBezTo>
                    <a:pt x="593" y="1756"/>
                    <a:pt x="656" y="1587"/>
                    <a:pt x="741" y="1396"/>
                  </a:cubicBezTo>
                  <a:cubicBezTo>
                    <a:pt x="762" y="1354"/>
                    <a:pt x="762" y="1333"/>
                    <a:pt x="762" y="1291"/>
                  </a:cubicBezTo>
                  <a:cubicBezTo>
                    <a:pt x="762" y="1164"/>
                    <a:pt x="741" y="1037"/>
                    <a:pt x="720" y="910"/>
                  </a:cubicBezTo>
                  <a:cubicBezTo>
                    <a:pt x="635" y="550"/>
                    <a:pt x="403" y="254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1944350" y="2156450"/>
              <a:ext cx="46025" cy="16625"/>
            </a:xfrm>
            <a:custGeom>
              <a:avLst/>
              <a:gdLst/>
              <a:ahLst/>
              <a:cxnLst/>
              <a:rect l="l" t="t" r="r" b="b"/>
              <a:pathLst>
                <a:path w="1841" h="665" extrusionOk="0">
                  <a:moveTo>
                    <a:pt x="643" y="0"/>
                  </a:moveTo>
                  <a:cubicBezTo>
                    <a:pt x="432" y="0"/>
                    <a:pt x="216" y="38"/>
                    <a:pt x="0" y="114"/>
                  </a:cubicBezTo>
                  <a:cubicBezTo>
                    <a:pt x="191" y="326"/>
                    <a:pt x="402" y="474"/>
                    <a:pt x="614" y="601"/>
                  </a:cubicBezTo>
                  <a:cubicBezTo>
                    <a:pt x="783" y="567"/>
                    <a:pt x="949" y="550"/>
                    <a:pt x="1110" y="550"/>
                  </a:cubicBezTo>
                  <a:cubicBezTo>
                    <a:pt x="1351" y="550"/>
                    <a:pt x="1582" y="588"/>
                    <a:pt x="1798" y="664"/>
                  </a:cubicBezTo>
                  <a:cubicBezTo>
                    <a:pt x="1819" y="664"/>
                    <a:pt x="1819" y="664"/>
                    <a:pt x="1840" y="643"/>
                  </a:cubicBezTo>
                  <a:cubicBezTo>
                    <a:pt x="1798" y="580"/>
                    <a:pt x="1777" y="495"/>
                    <a:pt x="1734" y="410"/>
                  </a:cubicBezTo>
                  <a:cubicBezTo>
                    <a:pt x="1544" y="241"/>
                    <a:pt x="1311" y="114"/>
                    <a:pt x="1058" y="51"/>
                  </a:cubicBezTo>
                  <a:cubicBezTo>
                    <a:pt x="922" y="17"/>
                    <a:pt x="784" y="0"/>
                    <a:pt x="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9"/>
            <p:cNvSpPr/>
            <p:nvPr/>
          </p:nvSpPr>
          <p:spPr>
            <a:xfrm>
              <a:off x="1961800" y="2107475"/>
              <a:ext cx="24350" cy="45500"/>
            </a:xfrm>
            <a:custGeom>
              <a:avLst/>
              <a:gdLst/>
              <a:ahLst/>
              <a:cxnLst/>
              <a:rect l="l" t="t" r="r" b="b"/>
              <a:pathLst>
                <a:path w="974" h="1820" extrusionOk="0">
                  <a:moveTo>
                    <a:pt x="21" y="1"/>
                  </a:moveTo>
                  <a:cubicBezTo>
                    <a:pt x="21" y="85"/>
                    <a:pt x="0" y="191"/>
                    <a:pt x="0" y="276"/>
                  </a:cubicBezTo>
                  <a:cubicBezTo>
                    <a:pt x="0" y="572"/>
                    <a:pt x="42" y="825"/>
                    <a:pt x="169" y="1079"/>
                  </a:cubicBezTo>
                  <a:cubicBezTo>
                    <a:pt x="339" y="1375"/>
                    <a:pt x="592" y="1629"/>
                    <a:pt x="910" y="1819"/>
                  </a:cubicBezTo>
                  <a:cubicBezTo>
                    <a:pt x="910" y="1608"/>
                    <a:pt x="931" y="1418"/>
                    <a:pt x="973" y="1227"/>
                  </a:cubicBezTo>
                  <a:cubicBezTo>
                    <a:pt x="931" y="1058"/>
                    <a:pt x="888" y="910"/>
                    <a:pt x="804" y="762"/>
                  </a:cubicBezTo>
                  <a:cubicBezTo>
                    <a:pt x="656" y="424"/>
                    <a:pt x="360" y="19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9"/>
            <p:cNvSpPr/>
            <p:nvPr/>
          </p:nvSpPr>
          <p:spPr>
            <a:xfrm>
              <a:off x="1926900" y="2117000"/>
              <a:ext cx="38625" cy="30150"/>
            </a:xfrm>
            <a:custGeom>
              <a:avLst/>
              <a:gdLst/>
              <a:ahLst/>
              <a:cxnLst/>
              <a:rect l="l" t="t" r="r" b="b"/>
              <a:pathLst>
                <a:path w="1545" h="1206" extrusionOk="0">
                  <a:moveTo>
                    <a:pt x="0" y="0"/>
                  </a:moveTo>
                  <a:cubicBezTo>
                    <a:pt x="127" y="360"/>
                    <a:pt x="339" y="677"/>
                    <a:pt x="614" y="889"/>
                  </a:cubicBezTo>
                  <a:cubicBezTo>
                    <a:pt x="867" y="1079"/>
                    <a:pt x="1206" y="1185"/>
                    <a:pt x="1544" y="1206"/>
                  </a:cubicBezTo>
                  <a:cubicBezTo>
                    <a:pt x="1438" y="1100"/>
                    <a:pt x="1354" y="973"/>
                    <a:pt x="1290" y="825"/>
                  </a:cubicBezTo>
                  <a:cubicBezTo>
                    <a:pt x="1206" y="698"/>
                    <a:pt x="1164" y="571"/>
                    <a:pt x="1121" y="423"/>
                  </a:cubicBezTo>
                  <a:cubicBezTo>
                    <a:pt x="1100" y="381"/>
                    <a:pt x="1058" y="360"/>
                    <a:pt x="1015" y="318"/>
                  </a:cubicBezTo>
                  <a:cubicBezTo>
                    <a:pt x="719" y="106"/>
                    <a:pt x="38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1816400" y="2077350"/>
              <a:ext cx="115800" cy="366950"/>
            </a:xfrm>
            <a:custGeom>
              <a:avLst/>
              <a:gdLst/>
              <a:ahLst/>
              <a:cxnLst/>
              <a:rect l="l" t="t" r="r" b="b"/>
              <a:pathLst>
                <a:path w="4632" h="14678" extrusionOk="0">
                  <a:moveTo>
                    <a:pt x="2327" y="0"/>
                  </a:moveTo>
                  <a:lnTo>
                    <a:pt x="2178" y="317"/>
                  </a:lnTo>
                  <a:cubicBezTo>
                    <a:pt x="1629" y="1438"/>
                    <a:pt x="1544" y="2559"/>
                    <a:pt x="1544" y="3511"/>
                  </a:cubicBezTo>
                  <a:lnTo>
                    <a:pt x="1544" y="10511"/>
                  </a:lnTo>
                  <a:lnTo>
                    <a:pt x="994" y="10511"/>
                  </a:lnTo>
                  <a:cubicBezTo>
                    <a:pt x="846" y="10511"/>
                    <a:pt x="867" y="10427"/>
                    <a:pt x="909" y="10342"/>
                  </a:cubicBezTo>
                  <a:cubicBezTo>
                    <a:pt x="909" y="10321"/>
                    <a:pt x="952" y="10258"/>
                    <a:pt x="952" y="10194"/>
                  </a:cubicBezTo>
                  <a:cubicBezTo>
                    <a:pt x="952" y="9961"/>
                    <a:pt x="761" y="9771"/>
                    <a:pt x="550" y="9771"/>
                  </a:cubicBezTo>
                  <a:cubicBezTo>
                    <a:pt x="338" y="9771"/>
                    <a:pt x="127" y="9983"/>
                    <a:pt x="127" y="10194"/>
                  </a:cubicBezTo>
                  <a:cubicBezTo>
                    <a:pt x="127" y="10469"/>
                    <a:pt x="360" y="10786"/>
                    <a:pt x="846" y="10786"/>
                  </a:cubicBezTo>
                  <a:lnTo>
                    <a:pt x="1755" y="10786"/>
                  </a:lnTo>
                  <a:cubicBezTo>
                    <a:pt x="1629" y="11125"/>
                    <a:pt x="1544" y="11590"/>
                    <a:pt x="1544" y="12119"/>
                  </a:cubicBezTo>
                  <a:cubicBezTo>
                    <a:pt x="1544" y="12774"/>
                    <a:pt x="1671" y="13345"/>
                    <a:pt x="1882" y="13705"/>
                  </a:cubicBezTo>
                  <a:cubicBezTo>
                    <a:pt x="1184" y="13578"/>
                    <a:pt x="656" y="13409"/>
                    <a:pt x="169" y="13155"/>
                  </a:cubicBezTo>
                  <a:lnTo>
                    <a:pt x="127" y="13134"/>
                  </a:lnTo>
                  <a:lnTo>
                    <a:pt x="0" y="13430"/>
                  </a:lnTo>
                  <a:lnTo>
                    <a:pt x="21" y="13451"/>
                  </a:lnTo>
                  <a:cubicBezTo>
                    <a:pt x="465" y="13684"/>
                    <a:pt x="867" y="13789"/>
                    <a:pt x="1375" y="13916"/>
                  </a:cubicBezTo>
                  <a:cubicBezTo>
                    <a:pt x="1375" y="13916"/>
                    <a:pt x="1777" y="13980"/>
                    <a:pt x="2052" y="14022"/>
                  </a:cubicBezTo>
                  <a:cubicBezTo>
                    <a:pt x="1967" y="14086"/>
                    <a:pt x="1925" y="14191"/>
                    <a:pt x="1925" y="14297"/>
                  </a:cubicBezTo>
                  <a:cubicBezTo>
                    <a:pt x="1925" y="14509"/>
                    <a:pt x="2094" y="14678"/>
                    <a:pt x="2305" y="14678"/>
                  </a:cubicBezTo>
                  <a:cubicBezTo>
                    <a:pt x="2517" y="14678"/>
                    <a:pt x="2686" y="14509"/>
                    <a:pt x="2686" y="14297"/>
                  </a:cubicBezTo>
                  <a:cubicBezTo>
                    <a:pt x="2686" y="14191"/>
                    <a:pt x="2644" y="14086"/>
                    <a:pt x="2580" y="14022"/>
                  </a:cubicBezTo>
                  <a:cubicBezTo>
                    <a:pt x="2834" y="13980"/>
                    <a:pt x="3215" y="13916"/>
                    <a:pt x="3215" y="13916"/>
                  </a:cubicBezTo>
                  <a:cubicBezTo>
                    <a:pt x="3722" y="13789"/>
                    <a:pt x="4167" y="13684"/>
                    <a:pt x="4589" y="13451"/>
                  </a:cubicBezTo>
                  <a:lnTo>
                    <a:pt x="4632" y="13430"/>
                  </a:lnTo>
                  <a:lnTo>
                    <a:pt x="4505" y="13134"/>
                  </a:lnTo>
                  <a:lnTo>
                    <a:pt x="4463" y="13155"/>
                  </a:lnTo>
                  <a:cubicBezTo>
                    <a:pt x="3976" y="13409"/>
                    <a:pt x="3447" y="13578"/>
                    <a:pt x="2771" y="13684"/>
                  </a:cubicBezTo>
                  <a:cubicBezTo>
                    <a:pt x="2961" y="13324"/>
                    <a:pt x="3088" y="12774"/>
                    <a:pt x="3088" y="12119"/>
                  </a:cubicBezTo>
                  <a:cubicBezTo>
                    <a:pt x="3088" y="11590"/>
                    <a:pt x="3003" y="11125"/>
                    <a:pt x="2876" y="10786"/>
                  </a:cubicBezTo>
                  <a:lnTo>
                    <a:pt x="3786" y="10786"/>
                  </a:lnTo>
                  <a:cubicBezTo>
                    <a:pt x="4293" y="10786"/>
                    <a:pt x="4526" y="10490"/>
                    <a:pt x="4526" y="10194"/>
                  </a:cubicBezTo>
                  <a:cubicBezTo>
                    <a:pt x="4526" y="9983"/>
                    <a:pt x="4336" y="9771"/>
                    <a:pt x="4103" y="9771"/>
                  </a:cubicBezTo>
                  <a:cubicBezTo>
                    <a:pt x="3870" y="9771"/>
                    <a:pt x="3701" y="9961"/>
                    <a:pt x="3701" y="10194"/>
                  </a:cubicBezTo>
                  <a:cubicBezTo>
                    <a:pt x="3701" y="10258"/>
                    <a:pt x="3722" y="10321"/>
                    <a:pt x="3744" y="10342"/>
                  </a:cubicBezTo>
                  <a:cubicBezTo>
                    <a:pt x="3765" y="10427"/>
                    <a:pt x="3786" y="10511"/>
                    <a:pt x="3638" y="10511"/>
                  </a:cubicBezTo>
                  <a:lnTo>
                    <a:pt x="3088" y="10511"/>
                  </a:lnTo>
                  <a:lnTo>
                    <a:pt x="3088" y="3511"/>
                  </a:lnTo>
                  <a:cubicBezTo>
                    <a:pt x="3088" y="2559"/>
                    <a:pt x="3003" y="1438"/>
                    <a:pt x="2496" y="317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1776200" y="2339075"/>
              <a:ext cx="18525" cy="43900"/>
            </a:xfrm>
            <a:custGeom>
              <a:avLst/>
              <a:gdLst/>
              <a:ahLst/>
              <a:cxnLst/>
              <a:rect l="l" t="t" r="r" b="b"/>
              <a:pathLst>
                <a:path w="741" h="1756" extrusionOk="0">
                  <a:moveTo>
                    <a:pt x="106" y="0"/>
                  </a:moveTo>
                  <a:cubicBezTo>
                    <a:pt x="64" y="169"/>
                    <a:pt x="1" y="338"/>
                    <a:pt x="1" y="486"/>
                  </a:cubicBezTo>
                  <a:cubicBezTo>
                    <a:pt x="1" y="677"/>
                    <a:pt x="43" y="867"/>
                    <a:pt x="85" y="1036"/>
                  </a:cubicBezTo>
                  <a:cubicBezTo>
                    <a:pt x="149" y="1290"/>
                    <a:pt x="297" y="1480"/>
                    <a:pt x="487" y="1671"/>
                  </a:cubicBezTo>
                  <a:cubicBezTo>
                    <a:pt x="572" y="1692"/>
                    <a:pt x="656" y="1734"/>
                    <a:pt x="720" y="1755"/>
                  </a:cubicBezTo>
                  <a:cubicBezTo>
                    <a:pt x="720" y="1734"/>
                    <a:pt x="720" y="1713"/>
                    <a:pt x="741" y="1692"/>
                  </a:cubicBezTo>
                  <a:cubicBezTo>
                    <a:pt x="593" y="1375"/>
                    <a:pt x="529" y="973"/>
                    <a:pt x="593" y="571"/>
                  </a:cubicBezTo>
                  <a:cubicBezTo>
                    <a:pt x="466" y="360"/>
                    <a:pt x="297" y="169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9"/>
            <p:cNvSpPr/>
            <p:nvPr/>
          </p:nvSpPr>
          <p:spPr>
            <a:xfrm>
              <a:off x="174130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471" y="1"/>
                  </a:moveTo>
                  <a:cubicBezTo>
                    <a:pt x="1181" y="1"/>
                    <a:pt x="882" y="53"/>
                    <a:pt x="614" y="196"/>
                  </a:cubicBezTo>
                  <a:cubicBezTo>
                    <a:pt x="382" y="302"/>
                    <a:pt x="191" y="471"/>
                    <a:pt x="43" y="704"/>
                  </a:cubicBezTo>
                  <a:cubicBezTo>
                    <a:pt x="43" y="788"/>
                    <a:pt x="22" y="873"/>
                    <a:pt x="1" y="957"/>
                  </a:cubicBezTo>
                  <a:lnTo>
                    <a:pt x="43" y="957"/>
                  </a:lnTo>
                  <a:cubicBezTo>
                    <a:pt x="360" y="746"/>
                    <a:pt x="741" y="640"/>
                    <a:pt x="1164" y="619"/>
                  </a:cubicBezTo>
                  <a:cubicBezTo>
                    <a:pt x="1354" y="471"/>
                    <a:pt x="1524" y="259"/>
                    <a:pt x="1629" y="6"/>
                  </a:cubicBezTo>
                  <a:cubicBezTo>
                    <a:pt x="1577" y="2"/>
                    <a:pt x="1524" y="1"/>
                    <a:pt x="1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9"/>
            <p:cNvSpPr/>
            <p:nvPr/>
          </p:nvSpPr>
          <p:spPr>
            <a:xfrm>
              <a:off x="1756650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254" y="0"/>
                  </a:moveTo>
                  <a:cubicBezTo>
                    <a:pt x="85" y="275"/>
                    <a:pt x="0" y="550"/>
                    <a:pt x="0" y="867"/>
                  </a:cubicBezTo>
                  <a:cubicBezTo>
                    <a:pt x="0" y="910"/>
                    <a:pt x="0" y="952"/>
                    <a:pt x="0" y="994"/>
                  </a:cubicBezTo>
                  <a:cubicBezTo>
                    <a:pt x="21" y="1269"/>
                    <a:pt x="127" y="1502"/>
                    <a:pt x="275" y="1713"/>
                  </a:cubicBezTo>
                  <a:cubicBezTo>
                    <a:pt x="339" y="1756"/>
                    <a:pt x="402" y="1819"/>
                    <a:pt x="487" y="1861"/>
                  </a:cubicBezTo>
                  <a:cubicBezTo>
                    <a:pt x="487" y="1840"/>
                    <a:pt x="487" y="1819"/>
                    <a:pt x="508" y="1819"/>
                  </a:cubicBezTo>
                  <a:cubicBezTo>
                    <a:pt x="444" y="1438"/>
                    <a:pt x="465" y="1058"/>
                    <a:pt x="635" y="677"/>
                  </a:cubicBezTo>
                  <a:cubicBezTo>
                    <a:pt x="550" y="423"/>
                    <a:pt x="423" y="212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1740775" y="2287250"/>
              <a:ext cx="18000" cy="46550"/>
            </a:xfrm>
            <a:custGeom>
              <a:avLst/>
              <a:gdLst/>
              <a:ahLst/>
              <a:cxnLst/>
              <a:rect l="l" t="t" r="r" b="b"/>
              <a:pathLst>
                <a:path w="720" h="1862" extrusionOk="0">
                  <a:moveTo>
                    <a:pt x="508" y="0"/>
                  </a:moveTo>
                  <a:cubicBezTo>
                    <a:pt x="254" y="254"/>
                    <a:pt x="85" y="571"/>
                    <a:pt x="22" y="910"/>
                  </a:cubicBezTo>
                  <a:cubicBezTo>
                    <a:pt x="22" y="994"/>
                    <a:pt x="1" y="1079"/>
                    <a:pt x="1" y="1142"/>
                  </a:cubicBezTo>
                  <a:cubicBezTo>
                    <a:pt x="1" y="1333"/>
                    <a:pt x="43" y="1502"/>
                    <a:pt x="106" y="1671"/>
                  </a:cubicBezTo>
                  <a:cubicBezTo>
                    <a:pt x="170" y="1735"/>
                    <a:pt x="233" y="1798"/>
                    <a:pt x="297" y="1862"/>
                  </a:cubicBezTo>
                  <a:cubicBezTo>
                    <a:pt x="297" y="1840"/>
                    <a:pt x="318" y="1819"/>
                    <a:pt x="318" y="1819"/>
                  </a:cubicBezTo>
                  <a:cubicBezTo>
                    <a:pt x="339" y="1439"/>
                    <a:pt x="487" y="1079"/>
                    <a:pt x="720" y="719"/>
                  </a:cubicBezTo>
                  <a:cubicBezTo>
                    <a:pt x="720" y="466"/>
                    <a:pt x="635" y="233"/>
                    <a:pt x="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9"/>
            <p:cNvSpPr/>
            <p:nvPr/>
          </p:nvSpPr>
          <p:spPr>
            <a:xfrm>
              <a:off x="1730725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805" y="0"/>
                  </a:moveTo>
                  <a:cubicBezTo>
                    <a:pt x="508" y="212"/>
                    <a:pt x="255" y="465"/>
                    <a:pt x="128" y="783"/>
                  </a:cubicBezTo>
                  <a:cubicBezTo>
                    <a:pt x="43" y="994"/>
                    <a:pt x="1" y="1206"/>
                    <a:pt x="1" y="1417"/>
                  </a:cubicBezTo>
                  <a:cubicBezTo>
                    <a:pt x="1" y="1459"/>
                    <a:pt x="1" y="1481"/>
                    <a:pt x="22" y="1523"/>
                  </a:cubicBezTo>
                  <a:cubicBezTo>
                    <a:pt x="64" y="1608"/>
                    <a:pt x="107" y="1671"/>
                    <a:pt x="149" y="1756"/>
                  </a:cubicBezTo>
                  <a:cubicBezTo>
                    <a:pt x="170" y="1734"/>
                    <a:pt x="170" y="1734"/>
                    <a:pt x="191" y="1713"/>
                  </a:cubicBezTo>
                  <a:cubicBezTo>
                    <a:pt x="297" y="1375"/>
                    <a:pt x="530" y="1036"/>
                    <a:pt x="826" y="762"/>
                  </a:cubicBezTo>
                  <a:cubicBezTo>
                    <a:pt x="868" y="635"/>
                    <a:pt x="868" y="529"/>
                    <a:pt x="868" y="402"/>
                  </a:cubicBezTo>
                  <a:cubicBezTo>
                    <a:pt x="868" y="275"/>
                    <a:pt x="826" y="148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9"/>
            <p:cNvSpPr/>
            <p:nvPr/>
          </p:nvSpPr>
          <p:spPr>
            <a:xfrm>
              <a:off x="1730725" y="2202650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397" h="1270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037" y="43"/>
                    <a:pt x="699" y="170"/>
                    <a:pt x="445" y="381"/>
                  </a:cubicBezTo>
                  <a:cubicBezTo>
                    <a:pt x="233" y="550"/>
                    <a:pt x="85" y="762"/>
                    <a:pt x="1" y="1037"/>
                  </a:cubicBezTo>
                  <a:cubicBezTo>
                    <a:pt x="1" y="1100"/>
                    <a:pt x="22" y="1185"/>
                    <a:pt x="22" y="1269"/>
                  </a:cubicBezTo>
                  <a:cubicBezTo>
                    <a:pt x="22" y="1269"/>
                    <a:pt x="43" y="1269"/>
                    <a:pt x="64" y="1248"/>
                  </a:cubicBezTo>
                  <a:cubicBezTo>
                    <a:pt x="339" y="994"/>
                    <a:pt x="678" y="804"/>
                    <a:pt x="1079" y="677"/>
                  </a:cubicBezTo>
                  <a:cubicBezTo>
                    <a:pt x="1228" y="487"/>
                    <a:pt x="1333" y="254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17270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1143" y="1"/>
                  </a:moveTo>
                  <a:lnTo>
                    <a:pt x="1143" y="1"/>
                  </a:lnTo>
                  <a:cubicBezTo>
                    <a:pt x="783" y="149"/>
                    <a:pt x="466" y="339"/>
                    <a:pt x="276" y="614"/>
                  </a:cubicBezTo>
                  <a:cubicBezTo>
                    <a:pt x="128" y="826"/>
                    <a:pt x="43" y="1058"/>
                    <a:pt x="1" y="1333"/>
                  </a:cubicBezTo>
                  <a:cubicBezTo>
                    <a:pt x="22" y="1397"/>
                    <a:pt x="43" y="1481"/>
                    <a:pt x="64" y="1566"/>
                  </a:cubicBezTo>
                  <a:lnTo>
                    <a:pt x="107" y="1566"/>
                  </a:lnTo>
                  <a:cubicBezTo>
                    <a:pt x="318" y="1249"/>
                    <a:pt x="593" y="953"/>
                    <a:pt x="953" y="762"/>
                  </a:cubicBezTo>
                  <a:cubicBezTo>
                    <a:pt x="1079" y="530"/>
                    <a:pt x="1143" y="297"/>
                    <a:pt x="1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9"/>
            <p:cNvSpPr/>
            <p:nvPr/>
          </p:nvSpPr>
          <p:spPr>
            <a:xfrm>
              <a:off x="1698475" y="2283025"/>
              <a:ext cx="32800" cy="38075"/>
            </a:xfrm>
            <a:custGeom>
              <a:avLst/>
              <a:gdLst/>
              <a:ahLst/>
              <a:cxnLst/>
              <a:rect l="l" t="t" r="r" b="b"/>
              <a:pathLst>
                <a:path w="1312" h="1523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02"/>
                    <a:pt x="170" y="740"/>
                    <a:pt x="424" y="1015"/>
                  </a:cubicBezTo>
                  <a:cubicBezTo>
                    <a:pt x="529" y="1142"/>
                    <a:pt x="678" y="1248"/>
                    <a:pt x="826" y="1354"/>
                  </a:cubicBezTo>
                  <a:cubicBezTo>
                    <a:pt x="1016" y="1375"/>
                    <a:pt x="1164" y="1438"/>
                    <a:pt x="1312" y="1523"/>
                  </a:cubicBezTo>
                  <a:cubicBezTo>
                    <a:pt x="1270" y="1163"/>
                    <a:pt x="1164" y="825"/>
                    <a:pt x="952" y="550"/>
                  </a:cubicBezTo>
                  <a:cubicBezTo>
                    <a:pt x="720" y="275"/>
                    <a:pt x="381" y="10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9"/>
            <p:cNvSpPr/>
            <p:nvPr/>
          </p:nvSpPr>
          <p:spPr>
            <a:xfrm>
              <a:off x="1708525" y="2323200"/>
              <a:ext cx="40750" cy="29100"/>
            </a:xfrm>
            <a:custGeom>
              <a:avLst/>
              <a:gdLst/>
              <a:ahLst/>
              <a:cxnLst/>
              <a:rect l="l" t="t" r="r" b="b"/>
              <a:pathLst>
                <a:path w="1630" h="1164" extrusionOk="0">
                  <a:moveTo>
                    <a:pt x="1" y="1"/>
                  </a:moveTo>
                  <a:cubicBezTo>
                    <a:pt x="127" y="381"/>
                    <a:pt x="339" y="698"/>
                    <a:pt x="635" y="910"/>
                  </a:cubicBezTo>
                  <a:cubicBezTo>
                    <a:pt x="762" y="995"/>
                    <a:pt x="910" y="1058"/>
                    <a:pt x="1058" y="1121"/>
                  </a:cubicBezTo>
                  <a:cubicBezTo>
                    <a:pt x="1115" y="1116"/>
                    <a:pt x="1170" y="1113"/>
                    <a:pt x="1224" y="1113"/>
                  </a:cubicBezTo>
                  <a:cubicBezTo>
                    <a:pt x="1370" y="1113"/>
                    <a:pt x="1505" y="1133"/>
                    <a:pt x="1629" y="1164"/>
                  </a:cubicBezTo>
                  <a:cubicBezTo>
                    <a:pt x="1502" y="825"/>
                    <a:pt x="1312" y="529"/>
                    <a:pt x="1016" y="318"/>
                  </a:cubicBezTo>
                  <a:cubicBezTo>
                    <a:pt x="741" y="106"/>
                    <a:pt x="402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9"/>
            <p:cNvSpPr/>
            <p:nvPr/>
          </p:nvSpPr>
          <p:spPr>
            <a:xfrm>
              <a:off x="1727550" y="2359300"/>
              <a:ext cx="47100" cy="21550"/>
            </a:xfrm>
            <a:custGeom>
              <a:avLst/>
              <a:gdLst/>
              <a:ahLst/>
              <a:cxnLst/>
              <a:rect l="l" t="t" r="r" b="b"/>
              <a:pathLst>
                <a:path w="1884" h="862" extrusionOk="0">
                  <a:moveTo>
                    <a:pt x="472" y="1"/>
                  </a:moveTo>
                  <a:cubicBezTo>
                    <a:pt x="314" y="1"/>
                    <a:pt x="156" y="22"/>
                    <a:pt x="1" y="58"/>
                  </a:cubicBezTo>
                  <a:cubicBezTo>
                    <a:pt x="212" y="375"/>
                    <a:pt x="466" y="629"/>
                    <a:pt x="805" y="756"/>
                  </a:cubicBezTo>
                  <a:cubicBezTo>
                    <a:pt x="974" y="820"/>
                    <a:pt x="1143" y="862"/>
                    <a:pt x="1333" y="862"/>
                  </a:cubicBezTo>
                  <a:cubicBezTo>
                    <a:pt x="1503" y="820"/>
                    <a:pt x="1693" y="777"/>
                    <a:pt x="1883" y="777"/>
                  </a:cubicBezTo>
                  <a:cubicBezTo>
                    <a:pt x="1672" y="502"/>
                    <a:pt x="1397" y="248"/>
                    <a:pt x="1080" y="122"/>
                  </a:cubicBezTo>
                  <a:cubicBezTo>
                    <a:pt x="887" y="37"/>
                    <a:pt x="680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9"/>
            <p:cNvSpPr/>
            <p:nvPr/>
          </p:nvSpPr>
          <p:spPr>
            <a:xfrm>
              <a:off x="1754525" y="2386850"/>
              <a:ext cx="50775" cy="18075"/>
            </a:xfrm>
            <a:custGeom>
              <a:avLst/>
              <a:gdLst/>
              <a:ahLst/>
              <a:cxnLst/>
              <a:rect l="l" t="t" r="r" b="b"/>
              <a:pathLst>
                <a:path w="2031" h="723" extrusionOk="0">
                  <a:moveTo>
                    <a:pt x="853" y="1"/>
                  </a:moveTo>
                  <a:cubicBezTo>
                    <a:pt x="576" y="1"/>
                    <a:pt x="288" y="69"/>
                    <a:pt x="1" y="204"/>
                  </a:cubicBezTo>
                  <a:cubicBezTo>
                    <a:pt x="297" y="479"/>
                    <a:pt x="614" y="648"/>
                    <a:pt x="973" y="712"/>
                  </a:cubicBezTo>
                  <a:cubicBezTo>
                    <a:pt x="1032" y="719"/>
                    <a:pt x="1093" y="722"/>
                    <a:pt x="1154" y="722"/>
                  </a:cubicBezTo>
                  <a:cubicBezTo>
                    <a:pt x="1443" y="722"/>
                    <a:pt x="1752" y="643"/>
                    <a:pt x="2031" y="521"/>
                  </a:cubicBezTo>
                  <a:cubicBezTo>
                    <a:pt x="1735" y="267"/>
                    <a:pt x="1418" y="77"/>
                    <a:pt x="1058" y="14"/>
                  </a:cubicBezTo>
                  <a:cubicBezTo>
                    <a:pt x="990" y="5"/>
                    <a:pt x="922" y="1"/>
                    <a:pt x="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1798400" y="2359150"/>
              <a:ext cx="27525" cy="41800"/>
            </a:xfrm>
            <a:custGeom>
              <a:avLst/>
              <a:gdLst/>
              <a:ahLst/>
              <a:cxnLst/>
              <a:rect l="l" t="t" r="r" b="b"/>
              <a:pathLst>
                <a:path w="1101" h="1672" extrusionOk="0">
                  <a:moveTo>
                    <a:pt x="1" y="1"/>
                  </a:moveTo>
                  <a:cubicBezTo>
                    <a:pt x="1" y="43"/>
                    <a:pt x="1" y="64"/>
                    <a:pt x="1" y="106"/>
                  </a:cubicBezTo>
                  <a:cubicBezTo>
                    <a:pt x="1" y="445"/>
                    <a:pt x="86" y="741"/>
                    <a:pt x="255" y="1016"/>
                  </a:cubicBezTo>
                  <a:cubicBezTo>
                    <a:pt x="445" y="1333"/>
                    <a:pt x="741" y="1545"/>
                    <a:pt x="1101" y="1671"/>
                  </a:cubicBezTo>
                  <a:cubicBezTo>
                    <a:pt x="1101" y="1650"/>
                    <a:pt x="1101" y="1629"/>
                    <a:pt x="1101" y="1587"/>
                  </a:cubicBezTo>
                  <a:cubicBezTo>
                    <a:pt x="1101" y="1249"/>
                    <a:pt x="1016" y="931"/>
                    <a:pt x="826" y="656"/>
                  </a:cubicBezTo>
                  <a:cubicBezTo>
                    <a:pt x="635" y="360"/>
                    <a:pt x="361" y="14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9"/>
            <p:cNvSpPr/>
            <p:nvPr/>
          </p:nvSpPr>
          <p:spPr>
            <a:xfrm>
              <a:off x="1783600" y="2117000"/>
              <a:ext cx="39150" cy="30150"/>
            </a:xfrm>
            <a:custGeom>
              <a:avLst/>
              <a:gdLst/>
              <a:ahLst/>
              <a:cxnLst/>
              <a:rect l="l" t="t" r="r" b="b"/>
              <a:pathLst>
                <a:path w="1566" h="1206" extrusionOk="0">
                  <a:moveTo>
                    <a:pt x="1566" y="0"/>
                  </a:moveTo>
                  <a:cubicBezTo>
                    <a:pt x="1164" y="0"/>
                    <a:pt x="804" y="106"/>
                    <a:pt x="508" y="318"/>
                  </a:cubicBezTo>
                  <a:cubicBezTo>
                    <a:pt x="466" y="360"/>
                    <a:pt x="424" y="381"/>
                    <a:pt x="403" y="423"/>
                  </a:cubicBezTo>
                  <a:cubicBezTo>
                    <a:pt x="360" y="571"/>
                    <a:pt x="318" y="698"/>
                    <a:pt x="255" y="825"/>
                  </a:cubicBezTo>
                  <a:cubicBezTo>
                    <a:pt x="170" y="973"/>
                    <a:pt x="85" y="1100"/>
                    <a:pt x="1" y="1206"/>
                  </a:cubicBezTo>
                  <a:cubicBezTo>
                    <a:pt x="339" y="1185"/>
                    <a:pt x="656" y="1079"/>
                    <a:pt x="931" y="889"/>
                  </a:cubicBezTo>
                  <a:cubicBezTo>
                    <a:pt x="1227" y="677"/>
                    <a:pt x="1439" y="360"/>
                    <a:pt x="1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9"/>
            <p:cNvSpPr/>
            <p:nvPr/>
          </p:nvSpPr>
          <p:spPr>
            <a:xfrm>
              <a:off x="1763525" y="2107475"/>
              <a:ext cx="23800" cy="45500"/>
            </a:xfrm>
            <a:custGeom>
              <a:avLst/>
              <a:gdLst/>
              <a:ahLst/>
              <a:cxnLst/>
              <a:rect l="l" t="t" r="r" b="b"/>
              <a:pathLst>
                <a:path w="952" h="1820" extrusionOk="0">
                  <a:moveTo>
                    <a:pt x="910" y="1"/>
                  </a:moveTo>
                  <a:cubicBezTo>
                    <a:pt x="592" y="191"/>
                    <a:pt x="317" y="424"/>
                    <a:pt x="148" y="762"/>
                  </a:cubicBezTo>
                  <a:cubicBezTo>
                    <a:pt x="85" y="910"/>
                    <a:pt x="21" y="1058"/>
                    <a:pt x="0" y="1227"/>
                  </a:cubicBezTo>
                  <a:cubicBezTo>
                    <a:pt x="42" y="1418"/>
                    <a:pt x="64" y="1608"/>
                    <a:pt x="42" y="1819"/>
                  </a:cubicBezTo>
                  <a:cubicBezTo>
                    <a:pt x="360" y="1629"/>
                    <a:pt x="635" y="1375"/>
                    <a:pt x="762" y="1079"/>
                  </a:cubicBezTo>
                  <a:cubicBezTo>
                    <a:pt x="888" y="825"/>
                    <a:pt x="952" y="572"/>
                    <a:pt x="952" y="276"/>
                  </a:cubicBezTo>
                  <a:cubicBezTo>
                    <a:pt x="952" y="191"/>
                    <a:pt x="931" y="85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9"/>
            <p:cNvSpPr/>
            <p:nvPr/>
          </p:nvSpPr>
          <p:spPr>
            <a:xfrm>
              <a:off x="1758750" y="2156450"/>
              <a:ext cx="45500" cy="16625"/>
            </a:xfrm>
            <a:custGeom>
              <a:avLst/>
              <a:gdLst/>
              <a:ahLst/>
              <a:cxnLst/>
              <a:rect l="l" t="t" r="r" b="b"/>
              <a:pathLst>
                <a:path w="1820" h="665" extrusionOk="0">
                  <a:moveTo>
                    <a:pt x="1182" y="0"/>
                  </a:moveTo>
                  <a:cubicBezTo>
                    <a:pt x="1044" y="0"/>
                    <a:pt x="910" y="17"/>
                    <a:pt x="783" y="51"/>
                  </a:cubicBezTo>
                  <a:cubicBezTo>
                    <a:pt x="530" y="114"/>
                    <a:pt x="318" y="241"/>
                    <a:pt x="107" y="410"/>
                  </a:cubicBezTo>
                  <a:cubicBezTo>
                    <a:pt x="85" y="495"/>
                    <a:pt x="43" y="580"/>
                    <a:pt x="1" y="643"/>
                  </a:cubicBezTo>
                  <a:cubicBezTo>
                    <a:pt x="22" y="664"/>
                    <a:pt x="43" y="664"/>
                    <a:pt x="64" y="664"/>
                  </a:cubicBezTo>
                  <a:cubicBezTo>
                    <a:pt x="280" y="588"/>
                    <a:pt x="503" y="550"/>
                    <a:pt x="734" y="550"/>
                  </a:cubicBezTo>
                  <a:cubicBezTo>
                    <a:pt x="888" y="550"/>
                    <a:pt x="1046" y="567"/>
                    <a:pt x="1206" y="601"/>
                  </a:cubicBezTo>
                  <a:cubicBezTo>
                    <a:pt x="1439" y="474"/>
                    <a:pt x="1650" y="326"/>
                    <a:pt x="1820" y="114"/>
                  </a:cubicBezTo>
                  <a:cubicBezTo>
                    <a:pt x="1604" y="38"/>
                    <a:pt x="1388" y="0"/>
                    <a:pt x="1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9"/>
            <p:cNvSpPr/>
            <p:nvPr/>
          </p:nvSpPr>
          <p:spPr>
            <a:xfrm>
              <a:off x="173760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614" y="1"/>
                  </a:moveTo>
                  <a:cubicBezTo>
                    <a:pt x="339" y="233"/>
                    <a:pt x="107" y="550"/>
                    <a:pt x="43" y="910"/>
                  </a:cubicBezTo>
                  <a:cubicBezTo>
                    <a:pt x="1" y="1037"/>
                    <a:pt x="1" y="1164"/>
                    <a:pt x="1" y="1291"/>
                  </a:cubicBezTo>
                  <a:cubicBezTo>
                    <a:pt x="1" y="1312"/>
                    <a:pt x="1" y="1354"/>
                    <a:pt x="1" y="1396"/>
                  </a:cubicBezTo>
                  <a:cubicBezTo>
                    <a:pt x="85" y="1587"/>
                    <a:pt x="149" y="1756"/>
                    <a:pt x="191" y="1946"/>
                  </a:cubicBezTo>
                  <a:cubicBezTo>
                    <a:pt x="445" y="1693"/>
                    <a:pt x="656" y="1396"/>
                    <a:pt x="720" y="1079"/>
                  </a:cubicBezTo>
                  <a:cubicBezTo>
                    <a:pt x="762" y="952"/>
                    <a:pt x="762" y="825"/>
                    <a:pt x="762" y="677"/>
                  </a:cubicBezTo>
                  <a:cubicBezTo>
                    <a:pt x="762" y="445"/>
                    <a:pt x="720" y="212"/>
                    <a:pt x="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9"/>
            <p:cNvSpPr/>
            <p:nvPr/>
          </p:nvSpPr>
          <p:spPr>
            <a:xfrm>
              <a:off x="1718050" y="2164050"/>
              <a:ext cx="16950" cy="50250"/>
            </a:xfrm>
            <a:custGeom>
              <a:avLst/>
              <a:gdLst/>
              <a:ahLst/>
              <a:cxnLst/>
              <a:rect l="l" t="t" r="r" b="b"/>
              <a:pathLst>
                <a:path w="678" h="2010" extrusionOk="0">
                  <a:moveTo>
                    <a:pt x="339" y="1"/>
                  </a:moveTo>
                  <a:cubicBezTo>
                    <a:pt x="127" y="318"/>
                    <a:pt x="0" y="656"/>
                    <a:pt x="0" y="1016"/>
                  </a:cubicBezTo>
                  <a:cubicBezTo>
                    <a:pt x="0" y="1206"/>
                    <a:pt x="43" y="1375"/>
                    <a:pt x="85" y="1523"/>
                  </a:cubicBezTo>
                  <a:cubicBezTo>
                    <a:pt x="212" y="1671"/>
                    <a:pt x="296" y="1841"/>
                    <a:pt x="360" y="2010"/>
                  </a:cubicBezTo>
                  <a:cubicBezTo>
                    <a:pt x="550" y="1693"/>
                    <a:pt x="677" y="1375"/>
                    <a:pt x="677" y="1037"/>
                  </a:cubicBezTo>
                  <a:lnTo>
                    <a:pt x="677" y="1016"/>
                  </a:lnTo>
                  <a:cubicBezTo>
                    <a:pt x="677" y="656"/>
                    <a:pt x="529" y="318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9"/>
            <p:cNvSpPr/>
            <p:nvPr/>
          </p:nvSpPr>
          <p:spPr>
            <a:xfrm>
              <a:off x="1703775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148" y="0"/>
                  </a:moveTo>
                  <a:cubicBezTo>
                    <a:pt x="64" y="233"/>
                    <a:pt x="0" y="465"/>
                    <a:pt x="0" y="677"/>
                  </a:cubicBezTo>
                  <a:cubicBezTo>
                    <a:pt x="0" y="825"/>
                    <a:pt x="21" y="952"/>
                    <a:pt x="64" y="1079"/>
                  </a:cubicBezTo>
                  <a:cubicBezTo>
                    <a:pt x="106" y="1248"/>
                    <a:pt x="191" y="1417"/>
                    <a:pt x="275" y="1565"/>
                  </a:cubicBezTo>
                  <a:cubicBezTo>
                    <a:pt x="423" y="1671"/>
                    <a:pt x="571" y="1798"/>
                    <a:pt x="677" y="1967"/>
                  </a:cubicBezTo>
                  <a:cubicBezTo>
                    <a:pt x="762" y="1734"/>
                    <a:pt x="804" y="1544"/>
                    <a:pt x="804" y="1332"/>
                  </a:cubicBezTo>
                  <a:cubicBezTo>
                    <a:pt x="804" y="1184"/>
                    <a:pt x="783" y="1057"/>
                    <a:pt x="762" y="909"/>
                  </a:cubicBezTo>
                  <a:cubicBezTo>
                    <a:pt x="677" y="550"/>
                    <a:pt x="444" y="254"/>
                    <a:pt x="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9"/>
            <p:cNvSpPr/>
            <p:nvPr/>
          </p:nvSpPr>
          <p:spPr>
            <a:xfrm>
              <a:off x="1697425" y="2241775"/>
              <a:ext cx="25925" cy="44450"/>
            </a:xfrm>
            <a:custGeom>
              <a:avLst/>
              <a:gdLst/>
              <a:ahLst/>
              <a:cxnLst/>
              <a:rect l="l" t="t" r="r" b="b"/>
              <a:pathLst>
                <a:path w="1037" h="1778" extrusionOk="0">
                  <a:moveTo>
                    <a:pt x="22" y="1"/>
                  </a:moveTo>
                  <a:cubicBezTo>
                    <a:pt x="22" y="64"/>
                    <a:pt x="0" y="170"/>
                    <a:pt x="0" y="233"/>
                  </a:cubicBezTo>
                  <a:cubicBezTo>
                    <a:pt x="0" y="529"/>
                    <a:pt x="64" y="825"/>
                    <a:pt x="191" y="1058"/>
                  </a:cubicBezTo>
                  <a:cubicBezTo>
                    <a:pt x="275" y="1206"/>
                    <a:pt x="381" y="1354"/>
                    <a:pt x="508" y="1481"/>
                  </a:cubicBezTo>
                  <a:cubicBezTo>
                    <a:pt x="698" y="1544"/>
                    <a:pt x="846" y="1650"/>
                    <a:pt x="994" y="1777"/>
                  </a:cubicBezTo>
                  <a:cubicBezTo>
                    <a:pt x="1016" y="1714"/>
                    <a:pt x="1037" y="1629"/>
                    <a:pt x="1037" y="1566"/>
                  </a:cubicBezTo>
                  <a:cubicBezTo>
                    <a:pt x="1037" y="1269"/>
                    <a:pt x="952" y="995"/>
                    <a:pt x="825" y="741"/>
                  </a:cubicBezTo>
                  <a:cubicBezTo>
                    <a:pt x="656" y="424"/>
                    <a:pt x="381" y="170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9"/>
            <p:cNvSpPr/>
            <p:nvPr/>
          </p:nvSpPr>
          <p:spPr>
            <a:xfrm>
              <a:off x="1874550" y="2099550"/>
              <a:ext cx="11125" cy="230025"/>
            </a:xfrm>
            <a:custGeom>
              <a:avLst/>
              <a:gdLst/>
              <a:ahLst/>
              <a:cxnLst/>
              <a:rect l="l" t="t" r="r" b="b"/>
              <a:pathLst>
                <a:path w="445" h="9201" extrusionOk="0">
                  <a:moveTo>
                    <a:pt x="1" y="0"/>
                  </a:moveTo>
                  <a:lnTo>
                    <a:pt x="1" y="9200"/>
                  </a:lnTo>
                  <a:lnTo>
                    <a:pt x="445" y="9200"/>
                  </a:lnTo>
                  <a:lnTo>
                    <a:pt x="445" y="2623"/>
                  </a:lnTo>
                  <a:cubicBezTo>
                    <a:pt x="445" y="1840"/>
                    <a:pt x="360" y="910"/>
                    <a:pt x="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9"/>
            <p:cNvSpPr/>
            <p:nvPr/>
          </p:nvSpPr>
          <p:spPr>
            <a:xfrm>
              <a:off x="1364850" y="2103725"/>
              <a:ext cx="144900" cy="258250"/>
            </a:xfrm>
            <a:custGeom>
              <a:avLst/>
              <a:gdLst/>
              <a:ahLst/>
              <a:cxnLst/>
              <a:rect l="l" t="t" r="r" b="b"/>
              <a:pathLst>
                <a:path w="5796" h="10330" extrusionOk="0">
                  <a:moveTo>
                    <a:pt x="1601" y="1"/>
                  </a:moveTo>
                  <a:cubicBezTo>
                    <a:pt x="1568" y="1"/>
                    <a:pt x="1535" y="1"/>
                    <a:pt x="1502" y="3"/>
                  </a:cubicBezTo>
                  <a:cubicBezTo>
                    <a:pt x="698" y="45"/>
                    <a:pt x="275" y="277"/>
                    <a:pt x="0" y="510"/>
                  </a:cubicBezTo>
                  <a:lnTo>
                    <a:pt x="0" y="849"/>
                  </a:lnTo>
                  <a:lnTo>
                    <a:pt x="0" y="10091"/>
                  </a:lnTo>
                  <a:cubicBezTo>
                    <a:pt x="402" y="9816"/>
                    <a:pt x="868" y="9689"/>
                    <a:pt x="1481" y="9668"/>
                  </a:cubicBezTo>
                  <a:cubicBezTo>
                    <a:pt x="1517" y="9667"/>
                    <a:pt x="1554" y="9666"/>
                    <a:pt x="1590" y="9666"/>
                  </a:cubicBezTo>
                  <a:cubicBezTo>
                    <a:pt x="2193" y="9666"/>
                    <a:pt x="2833" y="9826"/>
                    <a:pt x="3511" y="9985"/>
                  </a:cubicBezTo>
                  <a:cubicBezTo>
                    <a:pt x="4162" y="10157"/>
                    <a:pt x="4864" y="10329"/>
                    <a:pt x="5571" y="10329"/>
                  </a:cubicBezTo>
                  <a:cubicBezTo>
                    <a:pt x="5646" y="10329"/>
                    <a:pt x="5721" y="10327"/>
                    <a:pt x="5795" y="10323"/>
                  </a:cubicBezTo>
                  <a:lnTo>
                    <a:pt x="5795" y="849"/>
                  </a:lnTo>
                  <a:lnTo>
                    <a:pt x="5795" y="658"/>
                  </a:lnTo>
                  <a:cubicBezTo>
                    <a:pt x="5717" y="662"/>
                    <a:pt x="5638" y="664"/>
                    <a:pt x="5559" y="664"/>
                  </a:cubicBezTo>
                  <a:cubicBezTo>
                    <a:pt x="4814" y="664"/>
                    <a:pt x="4073" y="492"/>
                    <a:pt x="3384" y="320"/>
                  </a:cubicBezTo>
                  <a:cubicBezTo>
                    <a:pt x="2746" y="160"/>
                    <a:pt x="2146" y="1"/>
                    <a:pt x="1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9"/>
            <p:cNvSpPr/>
            <p:nvPr/>
          </p:nvSpPr>
          <p:spPr>
            <a:xfrm>
              <a:off x="1208875" y="2103725"/>
              <a:ext cx="144375" cy="258250"/>
            </a:xfrm>
            <a:custGeom>
              <a:avLst/>
              <a:gdLst/>
              <a:ahLst/>
              <a:cxnLst/>
              <a:rect l="l" t="t" r="r" b="b"/>
              <a:pathLst>
                <a:path w="5775" h="10330" extrusionOk="0">
                  <a:moveTo>
                    <a:pt x="4171" y="1"/>
                  </a:moveTo>
                  <a:cubicBezTo>
                    <a:pt x="3610" y="1"/>
                    <a:pt x="3028" y="160"/>
                    <a:pt x="2390" y="320"/>
                  </a:cubicBezTo>
                  <a:cubicBezTo>
                    <a:pt x="1682" y="492"/>
                    <a:pt x="975" y="664"/>
                    <a:pt x="235" y="664"/>
                  </a:cubicBezTo>
                  <a:cubicBezTo>
                    <a:pt x="157" y="664"/>
                    <a:pt x="79" y="662"/>
                    <a:pt x="0" y="658"/>
                  </a:cubicBezTo>
                  <a:lnTo>
                    <a:pt x="0" y="849"/>
                  </a:lnTo>
                  <a:lnTo>
                    <a:pt x="0" y="10323"/>
                  </a:lnTo>
                  <a:cubicBezTo>
                    <a:pt x="73" y="10327"/>
                    <a:pt x="146" y="10329"/>
                    <a:pt x="218" y="10329"/>
                  </a:cubicBezTo>
                  <a:cubicBezTo>
                    <a:pt x="907" y="10329"/>
                    <a:pt x="1594" y="10157"/>
                    <a:pt x="2263" y="9985"/>
                  </a:cubicBezTo>
                  <a:cubicBezTo>
                    <a:pt x="2941" y="9826"/>
                    <a:pt x="3563" y="9666"/>
                    <a:pt x="4181" y="9666"/>
                  </a:cubicBezTo>
                  <a:cubicBezTo>
                    <a:pt x="4219" y="9666"/>
                    <a:pt x="4256" y="9667"/>
                    <a:pt x="4294" y="9668"/>
                  </a:cubicBezTo>
                  <a:cubicBezTo>
                    <a:pt x="4907" y="9689"/>
                    <a:pt x="5372" y="9816"/>
                    <a:pt x="5774" y="10091"/>
                  </a:cubicBezTo>
                  <a:lnTo>
                    <a:pt x="5774" y="849"/>
                  </a:lnTo>
                  <a:lnTo>
                    <a:pt x="5774" y="510"/>
                  </a:lnTo>
                  <a:cubicBezTo>
                    <a:pt x="5499" y="256"/>
                    <a:pt x="5076" y="45"/>
                    <a:pt x="4273" y="3"/>
                  </a:cubicBezTo>
                  <a:cubicBezTo>
                    <a:pt x="4239" y="1"/>
                    <a:pt x="4205" y="1"/>
                    <a:pt x="4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9"/>
            <p:cNvSpPr/>
            <p:nvPr/>
          </p:nvSpPr>
          <p:spPr>
            <a:xfrm>
              <a:off x="1172400" y="2124925"/>
              <a:ext cx="373300" cy="287125"/>
            </a:xfrm>
            <a:custGeom>
              <a:avLst/>
              <a:gdLst/>
              <a:ahLst/>
              <a:cxnLst/>
              <a:rect l="l" t="t" r="r" b="b"/>
              <a:pathLst>
                <a:path w="14932" h="11485" extrusionOk="0">
                  <a:moveTo>
                    <a:pt x="0" y="1"/>
                  </a:moveTo>
                  <a:lnTo>
                    <a:pt x="0" y="10998"/>
                  </a:lnTo>
                  <a:lnTo>
                    <a:pt x="6641" y="10998"/>
                  </a:lnTo>
                  <a:cubicBezTo>
                    <a:pt x="6789" y="11273"/>
                    <a:pt x="7064" y="11485"/>
                    <a:pt x="7445" y="11485"/>
                  </a:cubicBezTo>
                  <a:cubicBezTo>
                    <a:pt x="7868" y="11485"/>
                    <a:pt x="8143" y="11273"/>
                    <a:pt x="8291" y="10998"/>
                  </a:cubicBezTo>
                  <a:lnTo>
                    <a:pt x="14932" y="10998"/>
                  </a:lnTo>
                  <a:lnTo>
                    <a:pt x="14932" y="1"/>
                  </a:lnTo>
                  <a:lnTo>
                    <a:pt x="14086" y="1"/>
                  </a:lnTo>
                  <a:lnTo>
                    <a:pt x="14128" y="233"/>
                  </a:lnTo>
                  <a:cubicBezTo>
                    <a:pt x="14149" y="233"/>
                    <a:pt x="14149" y="275"/>
                    <a:pt x="14149" y="297"/>
                  </a:cubicBezTo>
                  <a:lnTo>
                    <a:pt x="14149" y="10237"/>
                  </a:lnTo>
                  <a:cubicBezTo>
                    <a:pt x="13663" y="10237"/>
                    <a:pt x="8291" y="10216"/>
                    <a:pt x="7973" y="10216"/>
                  </a:cubicBezTo>
                  <a:cubicBezTo>
                    <a:pt x="7868" y="10406"/>
                    <a:pt x="7741" y="10448"/>
                    <a:pt x="7445" y="10448"/>
                  </a:cubicBezTo>
                  <a:cubicBezTo>
                    <a:pt x="7191" y="10448"/>
                    <a:pt x="7085" y="10406"/>
                    <a:pt x="6958" y="10216"/>
                  </a:cubicBezTo>
                  <a:cubicBezTo>
                    <a:pt x="6683" y="10216"/>
                    <a:pt x="1755" y="10237"/>
                    <a:pt x="783" y="10237"/>
                  </a:cubicBezTo>
                  <a:lnTo>
                    <a:pt x="783" y="297"/>
                  </a:lnTo>
                  <a:cubicBezTo>
                    <a:pt x="783" y="275"/>
                    <a:pt x="783" y="233"/>
                    <a:pt x="783" y="212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9"/>
            <p:cNvSpPr/>
            <p:nvPr/>
          </p:nvSpPr>
          <p:spPr>
            <a:xfrm>
              <a:off x="1378600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79"/>
                  </a:lnTo>
                  <a:cubicBezTo>
                    <a:pt x="4061" y="615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9"/>
            <p:cNvSpPr/>
            <p:nvPr/>
          </p:nvSpPr>
          <p:spPr>
            <a:xfrm>
              <a:off x="1378600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2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6"/>
                    <a:pt x="3490" y="489"/>
                    <a:pt x="2940" y="341"/>
                  </a:cubicBezTo>
                  <a:cubicBezTo>
                    <a:pt x="2282" y="161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9"/>
            <p:cNvSpPr/>
            <p:nvPr/>
          </p:nvSpPr>
          <p:spPr>
            <a:xfrm>
              <a:off x="1378600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58"/>
                  </a:lnTo>
                  <a:cubicBezTo>
                    <a:pt x="4061" y="616"/>
                    <a:pt x="3490" y="468"/>
                    <a:pt x="2961" y="341"/>
                  </a:cubicBezTo>
                  <a:cubicBezTo>
                    <a:pt x="2283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9"/>
            <p:cNvSpPr/>
            <p:nvPr/>
          </p:nvSpPr>
          <p:spPr>
            <a:xfrm>
              <a:off x="1378600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5"/>
                    <a:pt x="3490" y="467"/>
                    <a:pt x="2940" y="340"/>
                  </a:cubicBezTo>
                  <a:cubicBezTo>
                    <a:pt x="2282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9"/>
            <p:cNvSpPr/>
            <p:nvPr/>
          </p:nvSpPr>
          <p:spPr>
            <a:xfrm>
              <a:off x="1378600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2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37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1523" y="468"/>
                    <a:pt x="2158" y="61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80"/>
                  </a:lnTo>
                  <a:cubicBezTo>
                    <a:pt x="4061" y="637"/>
                    <a:pt x="3490" y="489"/>
                    <a:pt x="2940" y="341"/>
                  </a:cubicBezTo>
                  <a:cubicBezTo>
                    <a:pt x="2282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9"/>
            <p:cNvSpPr/>
            <p:nvPr/>
          </p:nvSpPr>
          <p:spPr>
            <a:xfrm>
              <a:off x="1378600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1053" y="0"/>
                  </a:moveTo>
                  <a:cubicBezTo>
                    <a:pt x="1012" y="0"/>
                    <a:pt x="972" y="1"/>
                    <a:pt x="931" y="2"/>
                  </a:cubicBezTo>
                  <a:cubicBezTo>
                    <a:pt x="593" y="2"/>
                    <a:pt x="275" y="44"/>
                    <a:pt x="0" y="129"/>
                  </a:cubicBezTo>
                  <a:lnTo>
                    <a:pt x="0" y="637"/>
                  </a:lnTo>
                  <a:cubicBezTo>
                    <a:pt x="254" y="531"/>
                    <a:pt x="550" y="467"/>
                    <a:pt x="952" y="446"/>
                  </a:cubicBezTo>
                  <a:cubicBezTo>
                    <a:pt x="985" y="445"/>
                    <a:pt x="1018" y="445"/>
                    <a:pt x="1051" y="445"/>
                  </a:cubicBezTo>
                  <a:cubicBezTo>
                    <a:pt x="1596" y="445"/>
                    <a:pt x="2196" y="604"/>
                    <a:pt x="2834" y="764"/>
                  </a:cubicBezTo>
                  <a:cubicBezTo>
                    <a:pt x="3405" y="912"/>
                    <a:pt x="4019" y="1060"/>
                    <a:pt x="4632" y="1102"/>
                  </a:cubicBezTo>
                  <a:lnTo>
                    <a:pt x="4632" y="637"/>
                  </a:lnTo>
                  <a:cubicBezTo>
                    <a:pt x="4061" y="594"/>
                    <a:pt x="3490" y="467"/>
                    <a:pt x="2961" y="319"/>
                  </a:cubicBezTo>
                  <a:cubicBezTo>
                    <a:pt x="2288" y="141"/>
                    <a:pt x="1652" y="0"/>
                    <a:pt x="105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9"/>
            <p:cNvSpPr/>
            <p:nvPr/>
          </p:nvSpPr>
          <p:spPr>
            <a:xfrm>
              <a:off x="1223675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2"/>
                    <a:pt x="1693" y="341"/>
                  </a:cubicBezTo>
                  <a:cubicBezTo>
                    <a:pt x="1121" y="468"/>
                    <a:pt x="572" y="616"/>
                    <a:pt x="1" y="658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61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9"/>
            <p:cNvSpPr/>
            <p:nvPr/>
          </p:nvSpPr>
          <p:spPr>
            <a:xfrm>
              <a:off x="1223675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3" y="1"/>
                  </a:moveTo>
                  <a:cubicBezTo>
                    <a:pt x="2992" y="1"/>
                    <a:pt x="2371" y="162"/>
                    <a:pt x="1693" y="341"/>
                  </a:cubicBezTo>
                  <a:cubicBezTo>
                    <a:pt x="1143" y="489"/>
                    <a:pt x="572" y="637"/>
                    <a:pt x="1" y="680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819" y="785"/>
                  </a:cubicBezTo>
                  <a:cubicBezTo>
                    <a:pt x="2475" y="616"/>
                    <a:pt x="3110" y="468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6" y="2"/>
                    <a:pt x="3629" y="1"/>
                    <a:pt x="359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9"/>
            <p:cNvSpPr/>
            <p:nvPr/>
          </p:nvSpPr>
          <p:spPr>
            <a:xfrm>
              <a:off x="1378600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7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0"/>
                    <a:pt x="4632" y="1123"/>
                  </a:cubicBezTo>
                  <a:lnTo>
                    <a:pt x="4632" y="679"/>
                  </a:lnTo>
                  <a:cubicBezTo>
                    <a:pt x="4061" y="636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9"/>
            <p:cNvSpPr/>
            <p:nvPr/>
          </p:nvSpPr>
          <p:spPr>
            <a:xfrm>
              <a:off x="1223675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1"/>
                    <a:pt x="1693" y="341"/>
                  </a:cubicBezTo>
                  <a:cubicBezTo>
                    <a:pt x="1121" y="489"/>
                    <a:pt x="572" y="616"/>
                    <a:pt x="1" y="658"/>
                  </a:cubicBezTo>
                  <a:lnTo>
                    <a:pt x="1" y="1123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2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9"/>
            <p:cNvSpPr/>
            <p:nvPr/>
          </p:nvSpPr>
          <p:spPr>
            <a:xfrm>
              <a:off x="1223675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3576" y="0"/>
                  </a:moveTo>
                  <a:cubicBezTo>
                    <a:pt x="2962" y="0"/>
                    <a:pt x="2346" y="141"/>
                    <a:pt x="1693" y="319"/>
                  </a:cubicBezTo>
                  <a:cubicBezTo>
                    <a:pt x="1121" y="467"/>
                    <a:pt x="572" y="594"/>
                    <a:pt x="1" y="637"/>
                  </a:cubicBezTo>
                  <a:lnTo>
                    <a:pt x="1" y="1102"/>
                  </a:lnTo>
                  <a:cubicBezTo>
                    <a:pt x="614" y="1060"/>
                    <a:pt x="1206" y="912"/>
                    <a:pt x="1798" y="764"/>
                  </a:cubicBezTo>
                  <a:cubicBezTo>
                    <a:pt x="2436" y="604"/>
                    <a:pt x="3018" y="445"/>
                    <a:pt x="3579" y="445"/>
                  </a:cubicBezTo>
                  <a:cubicBezTo>
                    <a:pt x="3613" y="445"/>
                    <a:pt x="3647" y="445"/>
                    <a:pt x="3681" y="446"/>
                  </a:cubicBezTo>
                  <a:cubicBezTo>
                    <a:pt x="4082" y="467"/>
                    <a:pt x="4400" y="531"/>
                    <a:pt x="4632" y="637"/>
                  </a:cubicBezTo>
                  <a:lnTo>
                    <a:pt x="4632" y="129"/>
                  </a:lnTo>
                  <a:cubicBezTo>
                    <a:pt x="4357" y="44"/>
                    <a:pt x="4061" y="2"/>
                    <a:pt x="3702" y="2"/>
                  </a:cubicBezTo>
                  <a:cubicBezTo>
                    <a:pt x="3660" y="1"/>
                    <a:pt x="3618" y="0"/>
                    <a:pt x="3576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9"/>
            <p:cNvSpPr/>
            <p:nvPr/>
          </p:nvSpPr>
          <p:spPr>
            <a:xfrm>
              <a:off x="1223675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14" y="1081"/>
                    <a:pt x="1206" y="954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8"/>
                  </a:cubicBezTo>
                  <a:lnTo>
                    <a:pt x="4632" y="150"/>
                  </a:lnTo>
                  <a:cubicBezTo>
                    <a:pt x="4357" y="65"/>
                    <a:pt x="4040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9"/>
            <p:cNvSpPr/>
            <p:nvPr/>
          </p:nvSpPr>
          <p:spPr>
            <a:xfrm>
              <a:off x="1223675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35" y="1080"/>
                    <a:pt x="1206" y="932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7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9"/>
            <p:cNvSpPr/>
            <p:nvPr/>
          </p:nvSpPr>
          <p:spPr>
            <a:xfrm>
              <a:off x="1223675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3" y="0"/>
                  </a:moveTo>
                  <a:cubicBezTo>
                    <a:pt x="2992" y="0"/>
                    <a:pt x="2371" y="161"/>
                    <a:pt x="1693" y="340"/>
                  </a:cubicBezTo>
                  <a:cubicBezTo>
                    <a:pt x="1121" y="488"/>
                    <a:pt x="572" y="615"/>
                    <a:pt x="1" y="679"/>
                  </a:cubicBezTo>
                  <a:lnTo>
                    <a:pt x="1" y="1123"/>
                  </a:lnTo>
                  <a:cubicBezTo>
                    <a:pt x="635" y="1081"/>
                    <a:pt x="1206" y="932"/>
                    <a:pt x="1819" y="784"/>
                  </a:cubicBezTo>
                  <a:cubicBezTo>
                    <a:pt x="2438" y="625"/>
                    <a:pt x="3037" y="465"/>
                    <a:pt x="3582" y="465"/>
                  </a:cubicBezTo>
                  <a:cubicBezTo>
                    <a:pt x="3615" y="465"/>
                    <a:pt x="3648" y="466"/>
                    <a:pt x="3681" y="467"/>
                  </a:cubicBezTo>
                  <a:cubicBezTo>
                    <a:pt x="4082" y="488"/>
                    <a:pt x="4400" y="552"/>
                    <a:pt x="4632" y="636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6" y="1"/>
                    <a:pt x="3629" y="0"/>
                    <a:pt x="359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9"/>
            <p:cNvSpPr/>
            <p:nvPr/>
          </p:nvSpPr>
          <p:spPr>
            <a:xfrm>
              <a:off x="1389175" y="28910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38" y="1"/>
                  </a:moveTo>
                  <a:lnTo>
                    <a:pt x="1883" y="1270"/>
                  </a:lnTo>
                  <a:lnTo>
                    <a:pt x="508" y="974"/>
                  </a:lnTo>
                  <a:lnTo>
                    <a:pt x="1079" y="2285"/>
                  </a:lnTo>
                  <a:lnTo>
                    <a:pt x="0" y="3173"/>
                  </a:lnTo>
                  <a:lnTo>
                    <a:pt x="1375" y="3533"/>
                  </a:lnTo>
                  <a:lnTo>
                    <a:pt x="1396" y="4950"/>
                  </a:lnTo>
                  <a:lnTo>
                    <a:pt x="2538" y="4083"/>
                  </a:lnTo>
                  <a:lnTo>
                    <a:pt x="3659" y="4950"/>
                  </a:lnTo>
                  <a:lnTo>
                    <a:pt x="3680" y="3533"/>
                  </a:lnTo>
                  <a:lnTo>
                    <a:pt x="5055" y="3173"/>
                  </a:lnTo>
                  <a:lnTo>
                    <a:pt x="3976" y="2285"/>
                  </a:lnTo>
                  <a:lnTo>
                    <a:pt x="4569" y="974"/>
                  </a:lnTo>
                  <a:lnTo>
                    <a:pt x="3152" y="1270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9"/>
            <p:cNvSpPr/>
            <p:nvPr/>
          </p:nvSpPr>
          <p:spPr>
            <a:xfrm>
              <a:off x="1552550" y="3105200"/>
              <a:ext cx="143850" cy="145425"/>
            </a:xfrm>
            <a:custGeom>
              <a:avLst/>
              <a:gdLst/>
              <a:ahLst/>
              <a:cxnLst/>
              <a:rect l="l" t="t" r="r" b="b"/>
              <a:pathLst>
                <a:path w="5754" h="5817" extrusionOk="0">
                  <a:moveTo>
                    <a:pt x="2877" y="0"/>
                  </a:moveTo>
                  <a:lnTo>
                    <a:pt x="2263" y="1375"/>
                  </a:lnTo>
                  <a:lnTo>
                    <a:pt x="825" y="846"/>
                  </a:lnTo>
                  <a:lnTo>
                    <a:pt x="1354" y="2285"/>
                  </a:lnTo>
                  <a:lnTo>
                    <a:pt x="0" y="2898"/>
                  </a:lnTo>
                  <a:lnTo>
                    <a:pt x="1354" y="3554"/>
                  </a:lnTo>
                  <a:lnTo>
                    <a:pt x="825" y="4971"/>
                  </a:lnTo>
                  <a:lnTo>
                    <a:pt x="2263" y="4442"/>
                  </a:lnTo>
                  <a:lnTo>
                    <a:pt x="2877" y="5817"/>
                  </a:lnTo>
                  <a:lnTo>
                    <a:pt x="3490" y="4442"/>
                  </a:lnTo>
                  <a:lnTo>
                    <a:pt x="4907" y="4971"/>
                  </a:lnTo>
                  <a:lnTo>
                    <a:pt x="4400" y="3554"/>
                  </a:lnTo>
                  <a:lnTo>
                    <a:pt x="5753" y="2919"/>
                  </a:lnTo>
                  <a:lnTo>
                    <a:pt x="4400" y="2285"/>
                  </a:lnTo>
                  <a:lnTo>
                    <a:pt x="4907" y="846"/>
                  </a:lnTo>
                  <a:lnTo>
                    <a:pt x="4907" y="846"/>
                  </a:lnTo>
                  <a:lnTo>
                    <a:pt x="3490" y="1375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9"/>
            <p:cNvSpPr/>
            <p:nvPr/>
          </p:nvSpPr>
          <p:spPr>
            <a:xfrm>
              <a:off x="1560475" y="27287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18" y="0"/>
                  </a:moveTo>
                  <a:lnTo>
                    <a:pt x="1883" y="1269"/>
                  </a:lnTo>
                  <a:lnTo>
                    <a:pt x="466" y="973"/>
                  </a:lnTo>
                  <a:lnTo>
                    <a:pt x="1079" y="2263"/>
                  </a:lnTo>
                  <a:lnTo>
                    <a:pt x="1" y="3194"/>
                  </a:lnTo>
                  <a:lnTo>
                    <a:pt x="1375" y="3532"/>
                  </a:lnTo>
                  <a:lnTo>
                    <a:pt x="1397" y="4949"/>
                  </a:lnTo>
                  <a:lnTo>
                    <a:pt x="2518" y="4082"/>
                  </a:lnTo>
                  <a:lnTo>
                    <a:pt x="3660" y="4949"/>
                  </a:lnTo>
                  <a:lnTo>
                    <a:pt x="3681" y="3532"/>
                  </a:lnTo>
                  <a:lnTo>
                    <a:pt x="5055" y="3194"/>
                  </a:lnTo>
                  <a:lnTo>
                    <a:pt x="3977" y="2263"/>
                  </a:lnTo>
                  <a:lnTo>
                    <a:pt x="4569" y="973"/>
                  </a:lnTo>
                  <a:lnTo>
                    <a:pt x="3152" y="1269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9"/>
            <p:cNvSpPr/>
            <p:nvPr/>
          </p:nvSpPr>
          <p:spPr>
            <a:xfrm>
              <a:off x="1641900" y="2957150"/>
              <a:ext cx="87800" cy="83575"/>
            </a:xfrm>
            <a:custGeom>
              <a:avLst/>
              <a:gdLst/>
              <a:ahLst/>
              <a:cxnLst/>
              <a:rect l="l" t="t" r="r" b="b"/>
              <a:pathLst>
                <a:path w="3512" h="3343" extrusionOk="0">
                  <a:moveTo>
                    <a:pt x="1756" y="1"/>
                  </a:moveTo>
                  <a:lnTo>
                    <a:pt x="1206" y="1079"/>
                  </a:lnTo>
                  <a:lnTo>
                    <a:pt x="1" y="1270"/>
                  </a:lnTo>
                  <a:lnTo>
                    <a:pt x="868" y="2137"/>
                  </a:lnTo>
                  <a:lnTo>
                    <a:pt x="678" y="3342"/>
                  </a:lnTo>
                  <a:lnTo>
                    <a:pt x="678" y="3342"/>
                  </a:lnTo>
                  <a:lnTo>
                    <a:pt x="1756" y="2792"/>
                  </a:lnTo>
                  <a:lnTo>
                    <a:pt x="2856" y="3342"/>
                  </a:lnTo>
                  <a:lnTo>
                    <a:pt x="2666" y="2137"/>
                  </a:lnTo>
                  <a:lnTo>
                    <a:pt x="3512" y="1270"/>
                  </a:lnTo>
                  <a:lnTo>
                    <a:pt x="2327" y="1079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9"/>
            <p:cNvSpPr/>
            <p:nvPr/>
          </p:nvSpPr>
          <p:spPr>
            <a:xfrm>
              <a:off x="1731800" y="2848775"/>
              <a:ext cx="93600" cy="107350"/>
            </a:xfrm>
            <a:custGeom>
              <a:avLst/>
              <a:gdLst/>
              <a:ahLst/>
              <a:cxnLst/>
              <a:rect l="l" t="t" r="r" b="b"/>
              <a:pathLst>
                <a:path w="3744" h="4294" extrusionOk="0">
                  <a:moveTo>
                    <a:pt x="1882" y="0"/>
                  </a:moveTo>
                  <a:lnTo>
                    <a:pt x="1269" y="1079"/>
                  </a:lnTo>
                  <a:lnTo>
                    <a:pt x="0" y="1058"/>
                  </a:lnTo>
                  <a:lnTo>
                    <a:pt x="656" y="2136"/>
                  </a:lnTo>
                  <a:lnTo>
                    <a:pt x="0" y="3215"/>
                  </a:lnTo>
                  <a:lnTo>
                    <a:pt x="1269" y="3194"/>
                  </a:lnTo>
                  <a:lnTo>
                    <a:pt x="1882" y="4293"/>
                  </a:lnTo>
                  <a:lnTo>
                    <a:pt x="2475" y="3194"/>
                  </a:lnTo>
                  <a:lnTo>
                    <a:pt x="3744" y="3215"/>
                  </a:lnTo>
                  <a:lnTo>
                    <a:pt x="3109" y="2136"/>
                  </a:lnTo>
                  <a:lnTo>
                    <a:pt x="3744" y="1058"/>
                  </a:lnTo>
                  <a:lnTo>
                    <a:pt x="2475" y="1079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9"/>
            <p:cNvSpPr/>
            <p:nvPr/>
          </p:nvSpPr>
          <p:spPr>
            <a:xfrm>
              <a:off x="1172925" y="2401450"/>
              <a:ext cx="901500" cy="547800"/>
            </a:xfrm>
            <a:custGeom>
              <a:avLst/>
              <a:gdLst/>
              <a:ahLst/>
              <a:cxnLst/>
              <a:rect l="l" t="t" r="r" b="b"/>
              <a:pathLst>
                <a:path w="36060" h="21912" extrusionOk="0">
                  <a:moveTo>
                    <a:pt x="18020" y="1"/>
                  </a:moveTo>
                  <a:lnTo>
                    <a:pt x="0" y="16201"/>
                  </a:lnTo>
                  <a:cubicBezTo>
                    <a:pt x="592" y="18020"/>
                    <a:pt x="1333" y="19945"/>
                    <a:pt x="2369" y="21911"/>
                  </a:cubicBezTo>
                  <a:lnTo>
                    <a:pt x="18020" y="7847"/>
                  </a:lnTo>
                  <a:lnTo>
                    <a:pt x="33691" y="21911"/>
                  </a:lnTo>
                  <a:cubicBezTo>
                    <a:pt x="34728" y="19945"/>
                    <a:pt x="35468" y="18020"/>
                    <a:pt x="36060" y="16201"/>
                  </a:cubicBezTo>
                  <a:lnTo>
                    <a:pt x="18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9"/>
            <p:cNvSpPr/>
            <p:nvPr/>
          </p:nvSpPr>
          <p:spPr>
            <a:xfrm>
              <a:off x="2191800" y="2830775"/>
              <a:ext cx="105775" cy="237450"/>
            </a:xfrm>
            <a:custGeom>
              <a:avLst/>
              <a:gdLst/>
              <a:ahLst/>
              <a:cxnLst/>
              <a:rect l="l" t="t" r="r" b="b"/>
              <a:pathLst>
                <a:path w="4231" h="9498" extrusionOk="0">
                  <a:moveTo>
                    <a:pt x="698" y="1"/>
                  </a:moveTo>
                  <a:cubicBezTo>
                    <a:pt x="508" y="720"/>
                    <a:pt x="254" y="1397"/>
                    <a:pt x="0" y="2074"/>
                  </a:cubicBezTo>
                  <a:lnTo>
                    <a:pt x="2432" y="4252"/>
                  </a:lnTo>
                  <a:lnTo>
                    <a:pt x="1586" y="9497"/>
                  </a:lnTo>
                  <a:cubicBezTo>
                    <a:pt x="2538" y="7594"/>
                    <a:pt x="3511" y="5394"/>
                    <a:pt x="4230" y="3152"/>
                  </a:cubicBezTo>
                  <a:cubicBezTo>
                    <a:pt x="3892" y="2856"/>
                    <a:pt x="1438" y="657"/>
                    <a:pt x="6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9"/>
            <p:cNvSpPr/>
            <p:nvPr/>
          </p:nvSpPr>
          <p:spPr>
            <a:xfrm>
              <a:off x="2178050" y="3017425"/>
              <a:ext cx="38625" cy="94150"/>
            </a:xfrm>
            <a:custGeom>
              <a:avLst/>
              <a:gdLst/>
              <a:ahLst/>
              <a:cxnLst/>
              <a:rect l="l" t="t" r="r" b="b"/>
              <a:pathLst>
                <a:path w="1545" h="3766" extrusionOk="0">
                  <a:moveTo>
                    <a:pt x="1544" y="1"/>
                  </a:moveTo>
                  <a:lnTo>
                    <a:pt x="1544" y="1"/>
                  </a:lnTo>
                  <a:cubicBezTo>
                    <a:pt x="1100" y="995"/>
                    <a:pt x="571" y="1968"/>
                    <a:pt x="21" y="2898"/>
                  </a:cubicBezTo>
                  <a:cubicBezTo>
                    <a:pt x="21" y="2898"/>
                    <a:pt x="21" y="2898"/>
                    <a:pt x="0" y="2919"/>
                  </a:cubicBezTo>
                  <a:cubicBezTo>
                    <a:pt x="402" y="3258"/>
                    <a:pt x="719" y="3554"/>
                    <a:pt x="973" y="3765"/>
                  </a:cubicBezTo>
                  <a:lnTo>
                    <a:pt x="1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9"/>
            <p:cNvSpPr/>
            <p:nvPr/>
          </p:nvSpPr>
          <p:spPr>
            <a:xfrm>
              <a:off x="949800" y="2830775"/>
              <a:ext cx="105775" cy="236900"/>
            </a:xfrm>
            <a:custGeom>
              <a:avLst/>
              <a:gdLst/>
              <a:ahLst/>
              <a:cxnLst/>
              <a:rect l="l" t="t" r="r" b="b"/>
              <a:pathLst>
                <a:path w="4231" h="9476" extrusionOk="0">
                  <a:moveTo>
                    <a:pt x="3511" y="1"/>
                  </a:moveTo>
                  <a:cubicBezTo>
                    <a:pt x="2792" y="657"/>
                    <a:pt x="339" y="2856"/>
                    <a:pt x="0" y="3152"/>
                  </a:cubicBezTo>
                  <a:cubicBezTo>
                    <a:pt x="719" y="5373"/>
                    <a:pt x="1671" y="7572"/>
                    <a:pt x="2644" y="9476"/>
                  </a:cubicBezTo>
                  <a:lnTo>
                    <a:pt x="1798" y="4252"/>
                  </a:lnTo>
                  <a:lnTo>
                    <a:pt x="4230" y="2074"/>
                  </a:lnTo>
                  <a:cubicBezTo>
                    <a:pt x="3976" y="1397"/>
                    <a:pt x="3722" y="720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9"/>
            <p:cNvSpPr/>
            <p:nvPr/>
          </p:nvSpPr>
          <p:spPr>
            <a:xfrm>
              <a:off x="1030150" y="3017425"/>
              <a:ext cx="39150" cy="94150"/>
            </a:xfrm>
            <a:custGeom>
              <a:avLst/>
              <a:gdLst/>
              <a:ahLst/>
              <a:cxnLst/>
              <a:rect l="l" t="t" r="r" b="b"/>
              <a:pathLst>
                <a:path w="1566" h="3766" extrusionOk="0">
                  <a:moveTo>
                    <a:pt x="1" y="1"/>
                  </a:moveTo>
                  <a:lnTo>
                    <a:pt x="593" y="3765"/>
                  </a:lnTo>
                  <a:cubicBezTo>
                    <a:pt x="826" y="3554"/>
                    <a:pt x="1185" y="3237"/>
                    <a:pt x="1566" y="2898"/>
                  </a:cubicBezTo>
                  <a:cubicBezTo>
                    <a:pt x="995" y="1968"/>
                    <a:pt x="466" y="99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9"/>
            <p:cNvSpPr/>
            <p:nvPr/>
          </p:nvSpPr>
          <p:spPr>
            <a:xfrm>
              <a:off x="1021700" y="2865675"/>
              <a:ext cx="1203950" cy="642975"/>
            </a:xfrm>
            <a:custGeom>
              <a:avLst/>
              <a:gdLst/>
              <a:ahLst/>
              <a:cxnLst/>
              <a:rect l="l" t="t" r="r" b="b"/>
              <a:pathLst>
                <a:path w="48158" h="25719" extrusionOk="0">
                  <a:moveTo>
                    <a:pt x="3427" y="1"/>
                  </a:moveTo>
                  <a:cubicBezTo>
                    <a:pt x="2729" y="614"/>
                    <a:pt x="381" y="2729"/>
                    <a:pt x="0" y="3089"/>
                  </a:cubicBezTo>
                  <a:cubicBezTo>
                    <a:pt x="910" y="5394"/>
                    <a:pt x="2010" y="7615"/>
                    <a:pt x="3300" y="9666"/>
                  </a:cubicBezTo>
                  <a:cubicBezTo>
                    <a:pt x="7805" y="16836"/>
                    <a:pt x="14128" y="22081"/>
                    <a:pt x="21657" y="24830"/>
                  </a:cubicBezTo>
                  <a:cubicBezTo>
                    <a:pt x="21657" y="24830"/>
                    <a:pt x="23815" y="25613"/>
                    <a:pt x="24069" y="25718"/>
                  </a:cubicBezTo>
                  <a:cubicBezTo>
                    <a:pt x="24343" y="25613"/>
                    <a:pt x="26501" y="24830"/>
                    <a:pt x="26501" y="24830"/>
                  </a:cubicBezTo>
                  <a:cubicBezTo>
                    <a:pt x="34009" y="22081"/>
                    <a:pt x="40354" y="16836"/>
                    <a:pt x="44858" y="9687"/>
                  </a:cubicBezTo>
                  <a:cubicBezTo>
                    <a:pt x="46127" y="7657"/>
                    <a:pt x="47227" y="5415"/>
                    <a:pt x="48158" y="3089"/>
                  </a:cubicBezTo>
                  <a:cubicBezTo>
                    <a:pt x="47756" y="2729"/>
                    <a:pt x="45408" y="614"/>
                    <a:pt x="44732" y="1"/>
                  </a:cubicBezTo>
                  <a:cubicBezTo>
                    <a:pt x="43801" y="2644"/>
                    <a:pt x="42638" y="5140"/>
                    <a:pt x="41200" y="7382"/>
                  </a:cubicBezTo>
                  <a:cubicBezTo>
                    <a:pt x="37223" y="13748"/>
                    <a:pt x="31640" y="18380"/>
                    <a:pt x="25041" y="20812"/>
                  </a:cubicBezTo>
                  <a:lnTo>
                    <a:pt x="24069" y="21150"/>
                  </a:lnTo>
                  <a:cubicBezTo>
                    <a:pt x="24069" y="21150"/>
                    <a:pt x="23117" y="20812"/>
                    <a:pt x="23117" y="20812"/>
                  </a:cubicBezTo>
                  <a:cubicBezTo>
                    <a:pt x="16497" y="18380"/>
                    <a:pt x="10935" y="13748"/>
                    <a:pt x="6937" y="7382"/>
                  </a:cubicBezTo>
                  <a:cubicBezTo>
                    <a:pt x="5520" y="5140"/>
                    <a:pt x="4357" y="2644"/>
                    <a:pt x="3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9"/>
            <p:cNvSpPr/>
            <p:nvPr/>
          </p:nvSpPr>
          <p:spPr>
            <a:xfrm>
              <a:off x="1078800" y="3012675"/>
              <a:ext cx="78800" cy="71400"/>
            </a:xfrm>
            <a:custGeom>
              <a:avLst/>
              <a:gdLst/>
              <a:ahLst/>
              <a:cxnLst/>
              <a:rect l="l" t="t" r="r" b="b"/>
              <a:pathLst>
                <a:path w="3152" h="2856" extrusionOk="0">
                  <a:moveTo>
                    <a:pt x="2581" y="339"/>
                  </a:moveTo>
                  <a:lnTo>
                    <a:pt x="1904" y="1100"/>
                  </a:lnTo>
                  <a:lnTo>
                    <a:pt x="1608" y="550"/>
                  </a:lnTo>
                  <a:lnTo>
                    <a:pt x="2581" y="339"/>
                  </a:lnTo>
                  <a:close/>
                  <a:moveTo>
                    <a:pt x="2708" y="0"/>
                  </a:moveTo>
                  <a:cubicBezTo>
                    <a:pt x="1967" y="127"/>
                    <a:pt x="804" y="318"/>
                    <a:pt x="276" y="339"/>
                  </a:cubicBezTo>
                  <a:lnTo>
                    <a:pt x="149" y="191"/>
                  </a:lnTo>
                  <a:lnTo>
                    <a:pt x="1" y="275"/>
                  </a:lnTo>
                  <a:cubicBezTo>
                    <a:pt x="85" y="381"/>
                    <a:pt x="149" y="508"/>
                    <a:pt x="212" y="635"/>
                  </a:cubicBezTo>
                  <a:cubicBezTo>
                    <a:pt x="297" y="783"/>
                    <a:pt x="360" y="931"/>
                    <a:pt x="445" y="1079"/>
                  </a:cubicBezTo>
                  <a:lnTo>
                    <a:pt x="572" y="994"/>
                  </a:lnTo>
                  <a:lnTo>
                    <a:pt x="508" y="783"/>
                  </a:lnTo>
                  <a:lnTo>
                    <a:pt x="1270" y="593"/>
                  </a:lnTo>
                  <a:lnTo>
                    <a:pt x="1693" y="1333"/>
                  </a:lnTo>
                  <a:cubicBezTo>
                    <a:pt x="1545" y="1502"/>
                    <a:pt x="1291" y="1756"/>
                    <a:pt x="1143" y="1904"/>
                  </a:cubicBezTo>
                  <a:lnTo>
                    <a:pt x="995" y="1735"/>
                  </a:lnTo>
                  <a:lnTo>
                    <a:pt x="847" y="1819"/>
                  </a:lnTo>
                  <a:cubicBezTo>
                    <a:pt x="952" y="1988"/>
                    <a:pt x="1058" y="2158"/>
                    <a:pt x="1164" y="2348"/>
                  </a:cubicBezTo>
                  <a:cubicBezTo>
                    <a:pt x="1248" y="2517"/>
                    <a:pt x="1333" y="2686"/>
                    <a:pt x="1439" y="2856"/>
                  </a:cubicBezTo>
                  <a:lnTo>
                    <a:pt x="1587" y="2771"/>
                  </a:lnTo>
                  <a:lnTo>
                    <a:pt x="1502" y="2559"/>
                  </a:lnTo>
                  <a:cubicBezTo>
                    <a:pt x="1650" y="2369"/>
                    <a:pt x="2116" y="1819"/>
                    <a:pt x="2454" y="1439"/>
                  </a:cubicBezTo>
                  <a:lnTo>
                    <a:pt x="3152" y="656"/>
                  </a:lnTo>
                  <a:lnTo>
                    <a:pt x="3110" y="402"/>
                  </a:lnTo>
                  <a:cubicBezTo>
                    <a:pt x="2962" y="275"/>
                    <a:pt x="2835" y="148"/>
                    <a:pt x="270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9"/>
            <p:cNvSpPr/>
            <p:nvPr/>
          </p:nvSpPr>
          <p:spPr>
            <a:xfrm>
              <a:off x="1138025" y="3083000"/>
              <a:ext cx="93075" cy="88850"/>
            </a:xfrm>
            <a:custGeom>
              <a:avLst/>
              <a:gdLst/>
              <a:ahLst/>
              <a:cxnLst/>
              <a:rect l="l" t="t" r="r" b="b"/>
              <a:pathLst>
                <a:path w="3723" h="3554" extrusionOk="0">
                  <a:moveTo>
                    <a:pt x="2115" y="0"/>
                  </a:moveTo>
                  <a:lnTo>
                    <a:pt x="1988" y="106"/>
                  </a:lnTo>
                  <a:lnTo>
                    <a:pt x="2094" y="317"/>
                  </a:lnTo>
                  <a:cubicBezTo>
                    <a:pt x="1925" y="466"/>
                    <a:pt x="1756" y="614"/>
                    <a:pt x="1523" y="762"/>
                  </a:cubicBezTo>
                  <a:lnTo>
                    <a:pt x="910" y="1206"/>
                  </a:lnTo>
                  <a:cubicBezTo>
                    <a:pt x="698" y="1354"/>
                    <a:pt x="508" y="1481"/>
                    <a:pt x="318" y="1586"/>
                  </a:cubicBezTo>
                  <a:lnTo>
                    <a:pt x="148" y="1417"/>
                  </a:lnTo>
                  <a:lnTo>
                    <a:pt x="0" y="1523"/>
                  </a:lnTo>
                  <a:cubicBezTo>
                    <a:pt x="106" y="1650"/>
                    <a:pt x="191" y="1756"/>
                    <a:pt x="275" y="1883"/>
                  </a:cubicBezTo>
                  <a:cubicBezTo>
                    <a:pt x="360" y="2009"/>
                    <a:pt x="444" y="2136"/>
                    <a:pt x="550" y="2263"/>
                  </a:cubicBezTo>
                  <a:lnTo>
                    <a:pt x="677" y="2179"/>
                  </a:lnTo>
                  <a:lnTo>
                    <a:pt x="571" y="1946"/>
                  </a:lnTo>
                  <a:cubicBezTo>
                    <a:pt x="931" y="1650"/>
                    <a:pt x="1460" y="1269"/>
                    <a:pt x="1883" y="973"/>
                  </a:cubicBezTo>
                  <a:lnTo>
                    <a:pt x="1883" y="973"/>
                  </a:lnTo>
                  <a:cubicBezTo>
                    <a:pt x="1608" y="1650"/>
                    <a:pt x="1375" y="2369"/>
                    <a:pt x="1100" y="3088"/>
                  </a:cubicBezTo>
                  <a:cubicBezTo>
                    <a:pt x="1164" y="3173"/>
                    <a:pt x="1227" y="3257"/>
                    <a:pt x="1290" y="3321"/>
                  </a:cubicBezTo>
                  <a:cubicBezTo>
                    <a:pt x="1333" y="3405"/>
                    <a:pt x="1396" y="3490"/>
                    <a:pt x="1438" y="3553"/>
                  </a:cubicBezTo>
                  <a:cubicBezTo>
                    <a:pt x="1629" y="3405"/>
                    <a:pt x="1904" y="3194"/>
                    <a:pt x="2200" y="2982"/>
                  </a:cubicBezTo>
                  <a:lnTo>
                    <a:pt x="2792" y="2538"/>
                  </a:lnTo>
                  <a:cubicBezTo>
                    <a:pt x="3025" y="2390"/>
                    <a:pt x="3215" y="2263"/>
                    <a:pt x="3405" y="2157"/>
                  </a:cubicBezTo>
                  <a:lnTo>
                    <a:pt x="3575" y="2327"/>
                  </a:lnTo>
                  <a:lnTo>
                    <a:pt x="3723" y="2221"/>
                  </a:lnTo>
                  <a:cubicBezTo>
                    <a:pt x="3617" y="2094"/>
                    <a:pt x="3532" y="1967"/>
                    <a:pt x="3448" y="1840"/>
                  </a:cubicBezTo>
                  <a:cubicBezTo>
                    <a:pt x="3342" y="1734"/>
                    <a:pt x="3257" y="1608"/>
                    <a:pt x="3173" y="1481"/>
                  </a:cubicBezTo>
                  <a:lnTo>
                    <a:pt x="3046" y="1565"/>
                  </a:lnTo>
                  <a:lnTo>
                    <a:pt x="3152" y="1798"/>
                  </a:lnTo>
                  <a:cubicBezTo>
                    <a:pt x="2792" y="2094"/>
                    <a:pt x="1861" y="2771"/>
                    <a:pt x="1861" y="2771"/>
                  </a:cubicBezTo>
                  <a:cubicBezTo>
                    <a:pt x="2094" y="2115"/>
                    <a:pt x="2369" y="1375"/>
                    <a:pt x="2602" y="698"/>
                  </a:cubicBezTo>
                  <a:cubicBezTo>
                    <a:pt x="2517" y="571"/>
                    <a:pt x="2433" y="466"/>
                    <a:pt x="2348" y="360"/>
                  </a:cubicBezTo>
                  <a:cubicBezTo>
                    <a:pt x="2263" y="233"/>
                    <a:pt x="2200" y="127"/>
                    <a:pt x="2115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9"/>
            <p:cNvSpPr/>
            <p:nvPr/>
          </p:nvSpPr>
          <p:spPr>
            <a:xfrm>
              <a:off x="1216800" y="3183400"/>
              <a:ext cx="80925" cy="70925"/>
            </a:xfrm>
            <a:custGeom>
              <a:avLst/>
              <a:gdLst/>
              <a:ahLst/>
              <a:cxnLst/>
              <a:rect l="l" t="t" r="r" b="b"/>
              <a:pathLst>
                <a:path w="3237" h="2837" extrusionOk="0">
                  <a:moveTo>
                    <a:pt x="1490" y="1"/>
                  </a:moveTo>
                  <a:cubicBezTo>
                    <a:pt x="1169" y="1"/>
                    <a:pt x="856" y="117"/>
                    <a:pt x="593" y="362"/>
                  </a:cubicBezTo>
                  <a:cubicBezTo>
                    <a:pt x="1" y="891"/>
                    <a:pt x="64" y="1716"/>
                    <a:pt x="529" y="2223"/>
                  </a:cubicBezTo>
                  <a:cubicBezTo>
                    <a:pt x="868" y="2583"/>
                    <a:pt x="1227" y="2794"/>
                    <a:pt x="1819" y="2837"/>
                  </a:cubicBezTo>
                  <a:lnTo>
                    <a:pt x="1862" y="2541"/>
                  </a:lnTo>
                  <a:cubicBezTo>
                    <a:pt x="1523" y="2477"/>
                    <a:pt x="1270" y="2350"/>
                    <a:pt x="1122" y="2160"/>
                  </a:cubicBezTo>
                  <a:cubicBezTo>
                    <a:pt x="741" y="1758"/>
                    <a:pt x="720" y="1208"/>
                    <a:pt x="1164" y="785"/>
                  </a:cubicBezTo>
                  <a:cubicBezTo>
                    <a:pt x="1358" y="600"/>
                    <a:pt x="1561" y="524"/>
                    <a:pt x="1752" y="524"/>
                  </a:cubicBezTo>
                  <a:cubicBezTo>
                    <a:pt x="1997" y="524"/>
                    <a:pt x="2224" y="649"/>
                    <a:pt x="2390" y="827"/>
                  </a:cubicBezTo>
                  <a:cubicBezTo>
                    <a:pt x="2539" y="954"/>
                    <a:pt x="2644" y="1208"/>
                    <a:pt x="2687" y="1398"/>
                  </a:cubicBezTo>
                  <a:lnTo>
                    <a:pt x="2539" y="1568"/>
                  </a:lnTo>
                  <a:lnTo>
                    <a:pt x="2665" y="1716"/>
                  </a:lnTo>
                  <a:cubicBezTo>
                    <a:pt x="2813" y="1589"/>
                    <a:pt x="3046" y="1462"/>
                    <a:pt x="3236" y="1377"/>
                  </a:cubicBezTo>
                  <a:cubicBezTo>
                    <a:pt x="3088" y="1081"/>
                    <a:pt x="2940" y="827"/>
                    <a:pt x="2708" y="595"/>
                  </a:cubicBezTo>
                  <a:cubicBezTo>
                    <a:pt x="2357" y="208"/>
                    <a:pt x="1917" y="1"/>
                    <a:pt x="14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9"/>
            <p:cNvSpPr/>
            <p:nvPr/>
          </p:nvSpPr>
          <p:spPr>
            <a:xfrm>
              <a:off x="1294000" y="3257425"/>
              <a:ext cx="85150" cy="72300"/>
            </a:xfrm>
            <a:custGeom>
              <a:avLst/>
              <a:gdLst/>
              <a:ahLst/>
              <a:cxnLst/>
              <a:rect l="l" t="t" r="r" b="b"/>
              <a:pathLst>
                <a:path w="3406" h="2892" extrusionOk="0">
                  <a:moveTo>
                    <a:pt x="1869" y="514"/>
                  </a:moveTo>
                  <a:cubicBezTo>
                    <a:pt x="2033" y="514"/>
                    <a:pt x="2191" y="572"/>
                    <a:pt x="2327" y="700"/>
                  </a:cubicBezTo>
                  <a:cubicBezTo>
                    <a:pt x="2708" y="997"/>
                    <a:pt x="2665" y="1525"/>
                    <a:pt x="2306" y="1969"/>
                  </a:cubicBezTo>
                  <a:cubicBezTo>
                    <a:pt x="2083" y="2231"/>
                    <a:pt x="1804" y="2379"/>
                    <a:pt x="1534" y="2379"/>
                  </a:cubicBezTo>
                  <a:cubicBezTo>
                    <a:pt x="1367" y="2379"/>
                    <a:pt x="1203" y="2323"/>
                    <a:pt x="1058" y="2202"/>
                  </a:cubicBezTo>
                  <a:cubicBezTo>
                    <a:pt x="677" y="1885"/>
                    <a:pt x="720" y="1377"/>
                    <a:pt x="1079" y="933"/>
                  </a:cubicBezTo>
                  <a:cubicBezTo>
                    <a:pt x="1315" y="670"/>
                    <a:pt x="1601" y="514"/>
                    <a:pt x="1869" y="514"/>
                  </a:cubicBezTo>
                  <a:close/>
                  <a:moveTo>
                    <a:pt x="1534" y="0"/>
                  </a:moveTo>
                  <a:cubicBezTo>
                    <a:pt x="1147" y="0"/>
                    <a:pt x="790" y="172"/>
                    <a:pt x="529" y="489"/>
                  </a:cubicBezTo>
                  <a:cubicBezTo>
                    <a:pt x="0" y="1145"/>
                    <a:pt x="127" y="1885"/>
                    <a:pt x="825" y="2477"/>
                  </a:cubicBezTo>
                  <a:cubicBezTo>
                    <a:pt x="1169" y="2762"/>
                    <a:pt x="1527" y="2892"/>
                    <a:pt x="1858" y="2892"/>
                  </a:cubicBezTo>
                  <a:cubicBezTo>
                    <a:pt x="2239" y="2892"/>
                    <a:pt x="2585" y="2719"/>
                    <a:pt x="2834" y="2414"/>
                  </a:cubicBezTo>
                  <a:cubicBezTo>
                    <a:pt x="3405" y="1758"/>
                    <a:pt x="3279" y="1018"/>
                    <a:pt x="2560" y="404"/>
                  </a:cubicBezTo>
                  <a:cubicBezTo>
                    <a:pt x="2226" y="129"/>
                    <a:pt x="1869" y="0"/>
                    <a:pt x="1534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9"/>
            <p:cNvSpPr/>
            <p:nvPr/>
          </p:nvSpPr>
          <p:spPr>
            <a:xfrm>
              <a:off x="1383350" y="3315625"/>
              <a:ext cx="83050" cy="92575"/>
            </a:xfrm>
            <a:custGeom>
              <a:avLst/>
              <a:gdLst/>
              <a:ahLst/>
              <a:cxnLst/>
              <a:rect l="l" t="t" r="r" b="b"/>
              <a:pathLst>
                <a:path w="3322" h="3703" extrusionOk="0">
                  <a:moveTo>
                    <a:pt x="2010" y="805"/>
                  </a:moveTo>
                  <a:cubicBezTo>
                    <a:pt x="2116" y="847"/>
                    <a:pt x="2179" y="889"/>
                    <a:pt x="2327" y="974"/>
                  </a:cubicBezTo>
                  <a:cubicBezTo>
                    <a:pt x="2602" y="1143"/>
                    <a:pt x="2644" y="1312"/>
                    <a:pt x="2517" y="1524"/>
                  </a:cubicBezTo>
                  <a:cubicBezTo>
                    <a:pt x="2442" y="1654"/>
                    <a:pt x="2333" y="1712"/>
                    <a:pt x="2202" y="1712"/>
                  </a:cubicBezTo>
                  <a:cubicBezTo>
                    <a:pt x="2077" y="1712"/>
                    <a:pt x="1932" y="1659"/>
                    <a:pt x="1777" y="1566"/>
                  </a:cubicBezTo>
                  <a:cubicBezTo>
                    <a:pt x="1714" y="1524"/>
                    <a:pt x="1650" y="1481"/>
                    <a:pt x="1608" y="1418"/>
                  </a:cubicBezTo>
                  <a:lnTo>
                    <a:pt x="1714" y="1249"/>
                  </a:lnTo>
                  <a:cubicBezTo>
                    <a:pt x="1820" y="1058"/>
                    <a:pt x="1946" y="889"/>
                    <a:pt x="2010" y="805"/>
                  </a:cubicBezTo>
                  <a:close/>
                  <a:moveTo>
                    <a:pt x="1375" y="1"/>
                  </a:moveTo>
                  <a:lnTo>
                    <a:pt x="1291" y="149"/>
                  </a:lnTo>
                  <a:lnTo>
                    <a:pt x="1460" y="297"/>
                  </a:lnTo>
                  <a:cubicBezTo>
                    <a:pt x="1375" y="509"/>
                    <a:pt x="1248" y="699"/>
                    <a:pt x="1100" y="932"/>
                  </a:cubicBezTo>
                  <a:lnTo>
                    <a:pt x="741" y="1566"/>
                  </a:lnTo>
                  <a:cubicBezTo>
                    <a:pt x="593" y="1799"/>
                    <a:pt x="466" y="1968"/>
                    <a:pt x="318" y="2137"/>
                  </a:cubicBezTo>
                  <a:lnTo>
                    <a:pt x="106" y="2052"/>
                  </a:lnTo>
                  <a:lnTo>
                    <a:pt x="1" y="2201"/>
                  </a:lnTo>
                  <a:cubicBezTo>
                    <a:pt x="191" y="2306"/>
                    <a:pt x="360" y="2412"/>
                    <a:pt x="529" y="2518"/>
                  </a:cubicBezTo>
                  <a:cubicBezTo>
                    <a:pt x="699" y="2623"/>
                    <a:pt x="868" y="2729"/>
                    <a:pt x="1016" y="2856"/>
                  </a:cubicBezTo>
                  <a:lnTo>
                    <a:pt x="1100" y="2708"/>
                  </a:lnTo>
                  <a:lnTo>
                    <a:pt x="952" y="2539"/>
                  </a:lnTo>
                  <a:cubicBezTo>
                    <a:pt x="1037" y="2349"/>
                    <a:pt x="1143" y="2137"/>
                    <a:pt x="1291" y="1904"/>
                  </a:cubicBezTo>
                  <a:lnTo>
                    <a:pt x="1418" y="1714"/>
                  </a:lnTo>
                  <a:lnTo>
                    <a:pt x="1587" y="1820"/>
                  </a:lnTo>
                  <a:cubicBezTo>
                    <a:pt x="1629" y="2201"/>
                    <a:pt x="1671" y="2856"/>
                    <a:pt x="1693" y="3321"/>
                  </a:cubicBezTo>
                  <a:cubicBezTo>
                    <a:pt x="1925" y="3427"/>
                    <a:pt x="2179" y="3554"/>
                    <a:pt x="2412" y="3702"/>
                  </a:cubicBezTo>
                  <a:lnTo>
                    <a:pt x="2496" y="3554"/>
                  </a:lnTo>
                  <a:lnTo>
                    <a:pt x="2412" y="3448"/>
                  </a:lnTo>
                  <a:cubicBezTo>
                    <a:pt x="2369" y="3279"/>
                    <a:pt x="2264" y="2349"/>
                    <a:pt x="2221" y="2095"/>
                  </a:cubicBezTo>
                  <a:lnTo>
                    <a:pt x="2221" y="2095"/>
                  </a:lnTo>
                  <a:cubicBezTo>
                    <a:pt x="2343" y="2145"/>
                    <a:pt x="2465" y="2171"/>
                    <a:pt x="2580" y="2171"/>
                  </a:cubicBezTo>
                  <a:cubicBezTo>
                    <a:pt x="2805" y="2171"/>
                    <a:pt x="3005" y="2072"/>
                    <a:pt x="3131" y="1862"/>
                  </a:cubicBezTo>
                  <a:cubicBezTo>
                    <a:pt x="3321" y="1566"/>
                    <a:pt x="3321" y="1206"/>
                    <a:pt x="2708" y="805"/>
                  </a:cubicBezTo>
                  <a:cubicBezTo>
                    <a:pt x="2560" y="720"/>
                    <a:pt x="2391" y="614"/>
                    <a:pt x="2243" y="530"/>
                  </a:cubicBezTo>
                  <a:cubicBezTo>
                    <a:pt x="2073" y="424"/>
                    <a:pt x="1925" y="339"/>
                    <a:pt x="1777" y="255"/>
                  </a:cubicBezTo>
                  <a:cubicBezTo>
                    <a:pt x="1650" y="170"/>
                    <a:pt x="1502" y="86"/>
                    <a:pt x="1375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9"/>
            <p:cNvSpPr/>
            <p:nvPr/>
          </p:nvSpPr>
          <p:spPr>
            <a:xfrm>
              <a:off x="1477475" y="3380675"/>
              <a:ext cx="69800" cy="76675"/>
            </a:xfrm>
            <a:custGeom>
              <a:avLst/>
              <a:gdLst/>
              <a:ahLst/>
              <a:cxnLst/>
              <a:rect l="l" t="t" r="r" b="b"/>
              <a:pathLst>
                <a:path w="2792" h="3067" extrusionOk="0">
                  <a:moveTo>
                    <a:pt x="2136" y="339"/>
                  </a:moveTo>
                  <a:lnTo>
                    <a:pt x="2031" y="1354"/>
                  </a:lnTo>
                  <a:lnTo>
                    <a:pt x="1460" y="1100"/>
                  </a:lnTo>
                  <a:lnTo>
                    <a:pt x="2115" y="339"/>
                  </a:lnTo>
                  <a:close/>
                  <a:moveTo>
                    <a:pt x="2031" y="0"/>
                  </a:moveTo>
                  <a:cubicBezTo>
                    <a:pt x="1502" y="550"/>
                    <a:pt x="698" y="1396"/>
                    <a:pt x="275" y="1713"/>
                  </a:cubicBezTo>
                  <a:lnTo>
                    <a:pt x="64" y="1671"/>
                  </a:lnTo>
                  <a:lnTo>
                    <a:pt x="0" y="1840"/>
                  </a:lnTo>
                  <a:cubicBezTo>
                    <a:pt x="127" y="1883"/>
                    <a:pt x="254" y="1946"/>
                    <a:pt x="381" y="1988"/>
                  </a:cubicBezTo>
                  <a:cubicBezTo>
                    <a:pt x="529" y="2073"/>
                    <a:pt x="698" y="2136"/>
                    <a:pt x="846" y="2221"/>
                  </a:cubicBezTo>
                  <a:lnTo>
                    <a:pt x="910" y="2052"/>
                  </a:lnTo>
                  <a:lnTo>
                    <a:pt x="741" y="1925"/>
                  </a:lnTo>
                  <a:lnTo>
                    <a:pt x="1248" y="1333"/>
                  </a:lnTo>
                  <a:lnTo>
                    <a:pt x="1988" y="1671"/>
                  </a:lnTo>
                  <a:cubicBezTo>
                    <a:pt x="1988" y="1904"/>
                    <a:pt x="1925" y="2242"/>
                    <a:pt x="1883" y="2454"/>
                  </a:cubicBezTo>
                  <a:lnTo>
                    <a:pt x="1671" y="2411"/>
                  </a:lnTo>
                  <a:lnTo>
                    <a:pt x="1586" y="2559"/>
                  </a:lnTo>
                  <a:cubicBezTo>
                    <a:pt x="1777" y="2644"/>
                    <a:pt x="1988" y="2707"/>
                    <a:pt x="2179" y="2792"/>
                  </a:cubicBezTo>
                  <a:cubicBezTo>
                    <a:pt x="2348" y="2877"/>
                    <a:pt x="2517" y="2982"/>
                    <a:pt x="2707" y="3067"/>
                  </a:cubicBezTo>
                  <a:lnTo>
                    <a:pt x="2771" y="2898"/>
                  </a:lnTo>
                  <a:lnTo>
                    <a:pt x="2602" y="2771"/>
                  </a:lnTo>
                  <a:cubicBezTo>
                    <a:pt x="2581" y="2538"/>
                    <a:pt x="2623" y="1819"/>
                    <a:pt x="2686" y="1312"/>
                  </a:cubicBezTo>
                  <a:lnTo>
                    <a:pt x="2792" y="254"/>
                  </a:lnTo>
                  <a:lnTo>
                    <a:pt x="2581" y="85"/>
                  </a:lnTo>
                  <a:cubicBezTo>
                    <a:pt x="2411" y="64"/>
                    <a:pt x="2221" y="43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9"/>
            <p:cNvSpPr/>
            <p:nvPr/>
          </p:nvSpPr>
          <p:spPr>
            <a:xfrm>
              <a:off x="1686850" y="3380150"/>
              <a:ext cx="53950" cy="71925"/>
            </a:xfrm>
            <a:custGeom>
              <a:avLst/>
              <a:gdLst/>
              <a:ahLst/>
              <a:cxnLst/>
              <a:rect l="l" t="t" r="r" b="b"/>
              <a:pathLst>
                <a:path w="2158" h="2877" extrusionOk="0">
                  <a:moveTo>
                    <a:pt x="1121" y="0"/>
                  </a:moveTo>
                  <a:cubicBezTo>
                    <a:pt x="931" y="85"/>
                    <a:pt x="741" y="169"/>
                    <a:pt x="571" y="254"/>
                  </a:cubicBezTo>
                  <a:cubicBezTo>
                    <a:pt x="381" y="339"/>
                    <a:pt x="191" y="402"/>
                    <a:pt x="0" y="487"/>
                  </a:cubicBezTo>
                  <a:lnTo>
                    <a:pt x="64" y="635"/>
                  </a:lnTo>
                  <a:lnTo>
                    <a:pt x="318" y="592"/>
                  </a:lnTo>
                  <a:cubicBezTo>
                    <a:pt x="423" y="783"/>
                    <a:pt x="508" y="973"/>
                    <a:pt x="635" y="1227"/>
                  </a:cubicBezTo>
                  <a:lnTo>
                    <a:pt x="931" y="1904"/>
                  </a:lnTo>
                  <a:cubicBezTo>
                    <a:pt x="1037" y="2157"/>
                    <a:pt x="1121" y="2369"/>
                    <a:pt x="1185" y="2580"/>
                  </a:cubicBezTo>
                  <a:lnTo>
                    <a:pt x="994" y="2707"/>
                  </a:lnTo>
                  <a:lnTo>
                    <a:pt x="1058" y="2877"/>
                  </a:lnTo>
                  <a:cubicBezTo>
                    <a:pt x="1248" y="2771"/>
                    <a:pt x="1439" y="2686"/>
                    <a:pt x="1608" y="2602"/>
                  </a:cubicBezTo>
                  <a:cubicBezTo>
                    <a:pt x="1777" y="2538"/>
                    <a:pt x="1967" y="2454"/>
                    <a:pt x="2158" y="2390"/>
                  </a:cubicBezTo>
                  <a:lnTo>
                    <a:pt x="2094" y="2221"/>
                  </a:lnTo>
                  <a:lnTo>
                    <a:pt x="1840" y="2284"/>
                  </a:lnTo>
                  <a:cubicBezTo>
                    <a:pt x="1735" y="2094"/>
                    <a:pt x="1650" y="1882"/>
                    <a:pt x="1544" y="1629"/>
                  </a:cubicBezTo>
                  <a:lnTo>
                    <a:pt x="1248" y="952"/>
                  </a:lnTo>
                  <a:cubicBezTo>
                    <a:pt x="1143" y="698"/>
                    <a:pt x="1058" y="508"/>
                    <a:pt x="994" y="296"/>
                  </a:cubicBezTo>
                  <a:lnTo>
                    <a:pt x="1185" y="148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9"/>
            <p:cNvSpPr/>
            <p:nvPr/>
          </p:nvSpPr>
          <p:spPr>
            <a:xfrm>
              <a:off x="1751875" y="3319350"/>
              <a:ext cx="107375" cy="99950"/>
            </a:xfrm>
            <a:custGeom>
              <a:avLst/>
              <a:gdLst/>
              <a:ahLst/>
              <a:cxnLst/>
              <a:rect l="l" t="t" r="r" b="b"/>
              <a:pathLst>
                <a:path w="4295" h="3998" extrusionOk="0">
                  <a:moveTo>
                    <a:pt x="2919" y="0"/>
                  </a:moveTo>
                  <a:cubicBezTo>
                    <a:pt x="2771" y="85"/>
                    <a:pt x="2623" y="190"/>
                    <a:pt x="2454" y="275"/>
                  </a:cubicBezTo>
                  <a:cubicBezTo>
                    <a:pt x="2306" y="360"/>
                    <a:pt x="2158" y="465"/>
                    <a:pt x="1989" y="550"/>
                  </a:cubicBezTo>
                  <a:cubicBezTo>
                    <a:pt x="2073" y="888"/>
                    <a:pt x="2348" y="2178"/>
                    <a:pt x="2391" y="2432"/>
                  </a:cubicBezTo>
                  <a:cubicBezTo>
                    <a:pt x="2095" y="2242"/>
                    <a:pt x="1164" y="1438"/>
                    <a:pt x="910" y="1206"/>
                  </a:cubicBezTo>
                  <a:cubicBezTo>
                    <a:pt x="762" y="1290"/>
                    <a:pt x="614" y="1396"/>
                    <a:pt x="466" y="1480"/>
                  </a:cubicBezTo>
                  <a:cubicBezTo>
                    <a:pt x="318" y="1565"/>
                    <a:pt x="149" y="1650"/>
                    <a:pt x="1" y="1734"/>
                  </a:cubicBezTo>
                  <a:lnTo>
                    <a:pt x="85" y="1882"/>
                  </a:lnTo>
                  <a:lnTo>
                    <a:pt x="297" y="1819"/>
                  </a:lnTo>
                  <a:lnTo>
                    <a:pt x="487" y="2115"/>
                  </a:lnTo>
                  <a:cubicBezTo>
                    <a:pt x="656" y="2411"/>
                    <a:pt x="1228" y="3426"/>
                    <a:pt x="1354" y="3701"/>
                  </a:cubicBezTo>
                  <a:lnTo>
                    <a:pt x="1185" y="3870"/>
                  </a:lnTo>
                  <a:lnTo>
                    <a:pt x="1270" y="3997"/>
                  </a:lnTo>
                  <a:cubicBezTo>
                    <a:pt x="1397" y="3934"/>
                    <a:pt x="1524" y="3849"/>
                    <a:pt x="1650" y="3765"/>
                  </a:cubicBezTo>
                  <a:cubicBezTo>
                    <a:pt x="1799" y="3680"/>
                    <a:pt x="1925" y="3617"/>
                    <a:pt x="2052" y="3532"/>
                  </a:cubicBezTo>
                  <a:lnTo>
                    <a:pt x="1968" y="3384"/>
                  </a:lnTo>
                  <a:lnTo>
                    <a:pt x="1756" y="3469"/>
                  </a:lnTo>
                  <a:cubicBezTo>
                    <a:pt x="1608" y="3299"/>
                    <a:pt x="1481" y="3109"/>
                    <a:pt x="1333" y="2876"/>
                  </a:cubicBezTo>
                  <a:lnTo>
                    <a:pt x="1122" y="2517"/>
                  </a:lnTo>
                  <a:cubicBezTo>
                    <a:pt x="953" y="2200"/>
                    <a:pt x="826" y="1967"/>
                    <a:pt x="762" y="1861"/>
                  </a:cubicBezTo>
                  <a:lnTo>
                    <a:pt x="762" y="1840"/>
                  </a:lnTo>
                  <a:cubicBezTo>
                    <a:pt x="1714" y="2644"/>
                    <a:pt x="2222" y="3067"/>
                    <a:pt x="2475" y="3278"/>
                  </a:cubicBezTo>
                  <a:lnTo>
                    <a:pt x="2835" y="3067"/>
                  </a:lnTo>
                  <a:lnTo>
                    <a:pt x="2391" y="867"/>
                  </a:lnTo>
                  <a:lnTo>
                    <a:pt x="2391" y="867"/>
                  </a:lnTo>
                  <a:cubicBezTo>
                    <a:pt x="2454" y="973"/>
                    <a:pt x="2602" y="1206"/>
                    <a:pt x="2793" y="1523"/>
                  </a:cubicBezTo>
                  <a:lnTo>
                    <a:pt x="3025" y="1882"/>
                  </a:lnTo>
                  <a:cubicBezTo>
                    <a:pt x="3152" y="2115"/>
                    <a:pt x="3258" y="2305"/>
                    <a:pt x="3342" y="2517"/>
                  </a:cubicBezTo>
                  <a:lnTo>
                    <a:pt x="3173" y="2665"/>
                  </a:lnTo>
                  <a:lnTo>
                    <a:pt x="3258" y="2834"/>
                  </a:lnTo>
                  <a:cubicBezTo>
                    <a:pt x="3406" y="2707"/>
                    <a:pt x="3575" y="2601"/>
                    <a:pt x="3765" y="2496"/>
                  </a:cubicBezTo>
                  <a:cubicBezTo>
                    <a:pt x="3935" y="2411"/>
                    <a:pt x="4125" y="2305"/>
                    <a:pt x="4294" y="2200"/>
                  </a:cubicBezTo>
                  <a:lnTo>
                    <a:pt x="4210" y="2052"/>
                  </a:lnTo>
                  <a:lnTo>
                    <a:pt x="3935" y="2157"/>
                  </a:lnTo>
                  <a:cubicBezTo>
                    <a:pt x="3808" y="1988"/>
                    <a:pt x="3681" y="1798"/>
                    <a:pt x="3533" y="1565"/>
                  </a:cubicBezTo>
                  <a:lnTo>
                    <a:pt x="3173" y="931"/>
                  </a:lnTo>
                  <a:cubicBezTo>
                    <a:pt x="3025" y="698"/>
                    <a:pt x="2919" y="508"/>
                    <a:pt x="2835" y="296"/>
                  </a:cubicBezTo>
                  <a:lnTo>
                    <a:pt x="3004" y="127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9"/>
            <p:cNvSpPr/>
            <p:nvPr/>
          </p:nvSpPr>
          <p:spPr>
            <a:xfrm>
              <a:off x="1857100" y="3263150"/>
              <a:ext cx="67700" cy="82650"/>
            </a:xfrm>
            <a:custGeom>
              <a:avLst/>
              <a:gdLst/>
              <a:ahLst/>
              <a:cxnLst/>
              <a:rect l="l" t="t" r="r" b="b"/>
              <a:pathLst>
                <a:path w="2708" h="3306" extrusionOk="0">
                  <a:moveTo>
                    <a:pt x="1863" y="1"/>
                  </a:moveTo>
                  <a:cubicBezTo>
                    <a:pt x="1669" y="1"/>
                    <a:pt x="1453" y="85"/>
                    <a:pt x="1227" y="260"/>
                  </a:cubicBezTo>
                  <a:cubicBezTo>
                    <a:pt x="1143" y="366"/>
                    <a:pt x="1016" y="471"/>
                    <a:pt x="847" y="598"/>
                  </a:cubicBezTo>
                  <a:cubicBezTo>
                    <a:pt x="699" y="746"/>
                    <a:pt x="550" y="873"/>
                    <a:pt x="424" y="958"/>
                  </a:cubicBezTo>
                  <a:cubicBezTo>
                    <a:pt x="297" y="1042"/>
                    <a:pt x="149" y="1169"/>
                    <a:pt x="1" y="1296"/>
                  </a:cubicBezTo>
                  <a:lnTo>
                    <a:pt x="106" y="1423"/>
                  </a:lnTo>
                  <a:lnTo>
                    <a:pt x="318" y="1317"/>
                  </a:lnTo>
                  <a:cubicBezTo>
                    <a:pt x="487" y="1465"/>
                    <a:pt x="614" y="1635"/>
                    <a:pt x="804" y="1846"/>
                  </a:cubicBezTo>
                  <a:lnTo>
                    <a:pt x="1248" y="2417"/>
                  </a:lnTo>
                  <a:cubicBezTo>
                    <a:pt x="1418" y="2629"/>
                    <a:pt x="1544" y="2819"/>
                    <a:pt x="1671" y="2988"/>
                  </a:cubicBezTo>
                  <a:lnTo>
                    <a:pt x="1523" y="3179"/>
                  </a:lnTo>
                  <a:lnTo>
                    <a:pt x="1629" y="3305"/>
                  </a:lnTo>
                  <a:cubicBezTo>
                    <a:pt x="1777" y="3179"/>
                    <a:pt x="1946" y="3052"/>
                    <a:pt x="2094" y="2925"/>
                  </a:cubicBezTo>
                  <a:cubicBezTo>
                    <a:pt x="2242" y="2798"/>
                    <a:pt x="2412" y="2671"/>
                    <a:pt x="2665" y="2481"/>
                  </a:cubicBezTo>
                  <a:lnTo>
                    <a:pt x="2539" y="2354"/>
                  </a:lnTo>
                  <a:lnTo>
                    <a:pt x="2264" y="2544"/>
                  </a:lnTo>
                  <a:cubicBezTo>
                    <a:pt x="2094" y="2375"/>
                    <a:pt x="1946" y="2206"/>
                    <a:pt x="1777" y="1994"/>
                  </a:cubicBezTo>
                  <a:lnTo>
                    <a:pt x="1439" y="1571"/>
                  </a:lnTo>
                  <a:cubicBezTo>
                    <a:pt x="1291" y="1402"/>
                    <a:pt x="1121" y="1169"/>
                    <a:pt x="995" y="979"/>
                  </a:cubicBezTo>
                  <a:cubicBezTo>
                    <a:pt x="1037" y="916"/>
                    <a:pt x="1121" y="831"/>
                    <a:pt x="1185" y="746"/>
                  </a:cubicBezTo>
                  <a:cubicBezTo>
                    <a:pt x="1316" y="646"/>
                    <a:pt x="1441" y="598"/>
                    <a:pt x="1556" y="598"/>
                  </a:cubicBezTo>
                  <a:cubicBezTo>
                    <a:pt x="1682" y="598"/>
                    <a:pt x="1794" y="657"/>
                    <a:pt x="1883" y="768"/>
                  </a:cubicBezTo>
                  <a:cubicBezTo>
                    <a:pt x="2052" y="979"/>
                    <a:pt x="2094" y="1254"/>
                    <a:pt x="1841" y="1465"/>
                  </a:cubicBezTo>
                  <a:cubicBezTo>
                    <a:pt x="1777" y="1508"/>
                    <a:pt x="1735" y="1550"/>
                    <a:pt x="1671" y="1571"/>
                  </a:cubicBezTo>
                  <a:lnTo>
                    <a:pt x="1798" y="1888"/>
                  </a:lnTo>
                  <a:cubicBezTo>
                    <a:pt x="1904" y="1825"/>
                    <a:pt x="2031" y="1740"/>
                    <a:pt x="2137" y="1656"/>
                  </a:cubicBezTo>
                  <a:cubicBezTo>
                    <a:pt x="2687" y="1212"/>
                    <a:pt x="2708" y="662"/>
                    <a:pt x="2390" y="281"/>
                  </a:cubicBezTo>
                  <a:cubicBezTo>
                    <a:pt x="2249" y="96"/>
                    <a:pt x="2068" y="1"/>
                    <a:pt x="186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9"/>
            <p:cNvSpPr/>
            <p:nvPr/>
          </p:nvSpPr>
          <p:spPr>
            <a:xfrm>
              <a:off x="1946450" y="3204075"/>
              <a:ext cx="78275" cy="78800"/>
            </a:xfrm>
            <a:custGeom>
              <a:avLst/>
              <a:gdLst/>
              <a:ahLst/>
              <a:cxnLst/>
              <a:rect l="l" t="t" r="r" b="b"/>
              <a:pathLst>
                <a:path w="3131" h="3152" extrusionOk="0">
                  <a:moveTo>
                    <a:pt x="382" y="635"/>
                  </a:moveTo>
                  <a:lnTo>
                    <a:pt x="1312" y="1100"/>
                  </a:lnTo>
                  <a:lnTo>
                    <a:pt x="847" y="1544"/>
                  </a:lnTo>
                  <a:lnTo>
                    <a:pt x="382" y="656"/>
                  </a:lnTo>
                  <a:lnTo>
                    <a:pt x="382" y="635"/>
                  </a:lnTo>
                  <a:close/>
                  <a:moveTo>
                    <a:pt x="508" y="0"/>
                  </a:moveTo>
                  <a:lnTo>
                    <a:pt x="297" y="127"/>
                  </a:lnTo>
                  <a:cubicBezTo>
                    <a:pt x="212" y="297"/>
                    <a:pt x="128" y="445"/>
                    <a:pt x="1" y="635"/>
                  </a:cubicBezTo>
                  <a:cubicBezTo>
                    <a:pt x="360" y="1312"/>
                    <a:pt x="868" y="2348"/>
                    <a:pt x="1058" y="2856"/>
                  </a:cubicBezTo>
                  <a:lnTo>
                    <a:pt x="931" y="3046"/>
                  </a:lnTo>
                  <a:lnTo>
                    <a:pt x="1058" y="3152"/>
                  </a:lnTo>
                  <a:cubicBezTo>
                    <a:pt x="1164" y="3046"/>
                    <a:pt x="1249" y="2940"/>
                    <a:pt x="1354" y="2856"/>
                  </a:cubicBezTo>
                  <a:cubicBezTo>
                    <a:pt x="1460" y="2729"/>
                    <a:pt x="1587" y="2623"/>
                    <a:pt x="1714" y="2496"/>
                  </a:cubicBezTo>
                  <a:lnTo>
                    <a:pt x="1587" y="2369"/>
                  </a:lnTo>
                  <a:lnTo>
                    <a:pt x="1397" y="2517"/>
                  </a:lnTo>
                  <a:lnTo>
                    <a:pt x="995" y="1819"/>
                  </a:lnTo>
                  <a:lnTo>
                    <a:pt x="1587" y="1227"/>
                  </a:lnTo>
                  <a:cubicBezTo>
                    <a:pt x="1799" y="1312"/>
                    <a:pt x="2095" y="1481"/>
                    <a:pt x="2285" y="1587"/>
                  </a:cubicBezTo>
                  <a:lnTo>
                    <a:pt x="2158" y="1777"/>
                  </a:lnTo>
                  <a:lnTo>
                    <a:pt x="2285" y="1904"/>
                  </a:lnTo>
                  <a:cubicBezTo>
                    <a:pt x="2412" y="1756"/>
                    <a:pt x="2560" y="1587"/>
                    <a:pt x="2708" y="1439"/>
                  </a:cubicBezTo>
                  <a:cubicBezTo>
                    <a:pt x="2835" y="1312"/>
                    <a:pt x="2983" y="1164"/>
                    <a:pt x="3131" y="1037"/>
                  </a:cubicBezTo>
                  <a:lnTo>
                    <a:pt x="3004" y="910"/>
                  </a:lnTo>
                  <a:lnTo>
                    <a:pt x="2814" y="1037"/>
                  </a:lnTo>
                  <a:cubicBezTo>
                    <a:pt x="2602" y="973"/>
                    <a:pt x="1925" y="698"/>
                    <a:pt x="1481" y="466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9"/>
            <p:cNvSpPr/>
            <p:nvPr/>
          </p:nvSpPr>
          <p:spPr>
            <a:xfrm>
              <a:off x="2000400" y="3114850"/>
              <a:ext cx="95175" cy="82375"/>
            </a:xfrm>
            <a:custGeom>
              <a:avLst/>
              <a:gdLst/>
              <a:ahLst/>
              <a:cxnLst/>
              <a:rect l="l" t="t" r="r" b="b"/>
              <a:pathLst>
                <a:path w="3807" h="3295" extrusionOk="0">
                  <a:moveTo>
                    <a:pt x="1428" y="649"/>
                  </a:moveTo>
                  <a:cubicBezTo>
                    <a:pt x="1502" y="649"/>
                    <a:pt x="1576" y="678"/>
                    <a:pt x="1650" y="735"/>
                  </a:cubicBezTo>
                  <a:cubicBezTo>
                    <a:pt x="1861" y="905"/>
                    <a:pt x="1840" y="1158"/>
                    <a:pt x="1629" y="1454"/>
                  </a:cubicBezTo>
                  <a:cubicBezTo>
                    <a:pt x="1565" y="1518"/>
                    <a:pt x="1523" y="1581"/>
                    <a:pt x="1481" y="1624"/>
                  </a:cubicBezTo>
                  <a:lnTo>
                    <a:pt x="1290" y="1497"/>
                  </a:lnTo>
                  <a:cubicBezTo>
                    <a:pt x="1121" y="1370"/>
                    <a:pt x="973" y="1243"/>
                    <a:pt x="888" y="1158"/>
                  </a:cubicBezTo>
                  <a:cubicBezTo>
                    <a:pt x="931" y="1074"/>
                    <a:pt x="994" y="1010"/>
                    <a:pt x="1079" y="862"/>
                  </a:cubicBezTo>
                  <a:cubicBezTo>
                    <a:pt x="1195" y="720"/>
                    <a:pt x="1311" y="649"/>
                    <a:pt x="1428" y="649"/>
                  </a:cubicBezTo>
                  <a:close/>
                  <a:moveTo>
                    <a:pt x="1673" y="0"/>
                  </a:moveTo>
                  <a:cubicBezTo>
                    <a:pt x="1470" y="0"/>
                    <a:pt x="1230" y="128"/>
                    <a:pt x="952" y="482"/>
                  </a:cubicBezTo>
                  <a:cubicBezTo>
                    <a:pt x="846" y="609"/>
                    <a:pt x="740" y="778"/>
                    <a:pt x="635" y="926"/>
                  </a:cubicBezTo>
                  <a:cubicBezTo>
                    <a:pt x="508" y="1074"/>
                    <a:pt x="402" y="1201"/>
                    <a:pt x="296" y="1349"/>
                  </a:cubicBezTo>
                  <a:cubicBezTo>
                    <a:pt x="212" y="1476"/>
                    <a:pt x="106" y="1581"/>
                    <a:pt x="0" y="1708"/>
                  </a:cubicBezTo>
                  <a:lnTo>
                    <a:pt x="148" y="1814"/>
                  </a:lnTo>
                  <a:lnTo>
                    <a:pt x="317" y="1645"/>
                  </a:lnTo>
                  <a:cubicBezTo>
                    <a:pt x="529" y="1772"/>
                    <a:pt x="698" y="1899"/>
                    <a:pt x="931" y="2068"/>
                  </a:cubicBezTo>
                  <a:lnTo>
                    <a:pt x="1523" y="2512"/>
                  </a:lnTo>
                  <a:cubicBezTo>
                    <a:pt x="1755" y="2681"/>
                    <a:pt x="1882" y="2829"/>
                    <a:pt x="2052" y="2977"/>
                  </a:cubicBezTo>
                  <a:lnTo>
                    <a:pt x="1946" y="3189"/>
                  </a:lnTo>
                  <a:lnTo>
                    <a:pt x="2073" y="3294"/>
                  </a:lnTo>
                  <a:cubicBezTo>
                    <a:pt x="2200" y="3125"/>
                    <a:pt x="2327" y="2956"/>
                    <a:pt x="2432" y="2808"/>
                  </a:cubicBezTo>
                  <a:cubicBezTo>
                    <a:pt x="2559" y="2639"/>
                    <a:pt x="2686" y="2491"/>
                    <a:pt x="2813" y="2322"/>
                  </a:cubicBezTo>
                  <a:lnTo>
                    <a:pt x="2686" y="2237"/>
                  </a:lnTo>
                  <a:lnTo>
                    <a:pt x="2517" y="2385"/>
                  </a:lnTo>
                  <a:cubicBezTo>
                    <a:pt x="2305" y="2279"/>
                    <a:pt x="2136" y="2152"/>
                    <a:pt x="1904" y="1983"/>
                  </a:cubicBezTo>
                  <a:lnTo>
                    <a:pt x="1734" y="1835"/>
                  </a:lnTo>
                  <a:lnTo>
                    <a:pt x="1861" y="1666"/>
                  </a:lnTo>
                  <a:cubicBezTo>
                    <a:pt x="2221" y="1666"/>
                    <a:pt x="2898" y="1687"/>
                    <a:pt x="3363" y="1708"/>
                  </a:cubicBezTo>
                  <a:cubicBezTo>
                    <a:pt x="3490" y="1497"/>
                    <a:pt x="3638" y="1264"/>
                    <a:pt x="3807" y="1053"/>
                  </a:cubicBezTo>
                  <a:lnTo>
                    <a:pt x="3680" y="947"/>
                  </a:lnTo>
                  <a:lnTo>
                    <a:pt x="3574" y="1010"/>
                  </a:lnTo>
                  <a:cubicBezTo>
                    <a:pt x="3384" y="1032"/>
                    <a:pt x="2432" y="1074"/>
                    <a:pt x="2178" y="1074"/>
                  </a:cubicBezTo>
                  <a:cubicBezTo>
                    <a:pt x="2369" y="757"/>
                    <a:pt x="2327" y="376"/>
                    <a:pt x="2030" y="143"/>
                  </a:cubicBezTo>
                  <a:cubicBezTo>
                    <a:pt x="1928" y="58"/>
                    <a:pt x="1809" y="0"/>
                    <a:pt x="167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9"/>
            <p:cNvSpPr/>
            <p:nvPr/>
          </p:nvSpPr>
          <p:spPr>
            <a:xfrm>
              <a:off x="2068600" y="3019825"/>
              <a:ext cx="82500" cy="75600"/>
            </a:xfrm>
            <a:custGeom>
              <a:avLst/>
              <a:gdLst/>
              <a:ahLst/>
              <a:cxnLst/>
              <a:rect l="l" t="t" r="r" b="b"/>
              <a:pathLst>
                <a:path w="3300" h="3024" extrusionOk="0">
                  <a:moveTo>
                    <a:pt x="1440" y="644"/>
                  </a:moveTo>
                  <a:cubicBezTo>
                    <a:pt x="1633" y="644"/>
                    <a:pt x="1845" y="709"/>
                    <a:pt x="2052" y="835"/>
                  </a:cubicBezTo>
                  <a:cubicBezTo>
                    <a:pt x="2538" y="1110"/>
                    <a:pt x="2750" y="1597"/>
                    <a:pt x="2496" y="2020"/>
                  </a:cubicBezTo>
                  <a:cubicBezTo>
                    <a:pt x="2350" y="2262"/>
                    <a:pt x="2121" y="2380"/>
                    <a:pt x="1860" y="2380"/>
                  </a:cubicBezTo>
                  <a:cubicBezTo>
                    <a:pt x="1667" y="2380"/>
                    <a:pt x="1455" y="2315"/>
                    <a:pt x="1248" y="2189"/>
                  </a:cubicBezTo>
                  <a:cubicBezTo>
                    <a:pt x="762" y="1914"/>
                    <a:pt x="550" y="1427"/>
                    <a:pt x="804" y="1004"/>
                  </a:cubicBezTo>
                  <a:cubicBezTo>
                    <a:pt x="950" y="762"/>
                    <a:pt x="1179" y="644"/>
                    <a:pt x="1440" y="644"/>
                  </a:cubicBezTo>
                  <a:close/>
                  <a:moveTo>
                    <a:pt x="1678" y="0"/>
                  </a:moveTo>
                  <a:cubicBezTo>
                    <a:pt x="1218" y="0"/>
                    <a:pt x="810" y="287"/>
                    <a:pt x="487" y="835"/>
                  </a:cubicBezTo>
                  <a:cubicBezTo>
                    <a:pt x="0" y="1639"/>
                    <a:pt x="233" y="2443"/>
                    <a:pt x="889" y="2802"/>
                  </a:cubicBezTo>
                  <a:cubicBezTo>
                    <a:pt x="1130" y="2951"/>
                    <a:pt x="1373" y="3024"/>
                    <a:pt x="1608" y="3024"/>
                  </a:cubicBezTo>
                  <a:cubicBezTo>
                    <a:pt x="2075" y="3024"/>
                    <a:pt x="2511" y="2737"/>
                    <a:pt x="2834" y="2189"/>
                  </a:cubicBezTo>
                  <a:cubicBezTo>
                    <a:pt x="3300" y="1385"/>
                    <a:pt x="3067" y="603"/>
                    <a:pt x="2411" y="222"/>
                  </a:cubicBezTo>
                  <a:cubicBezTo>
                    <a:pt x="2156" y="73"/>
                    <a:pt x="1911" y="0"/>
                    <a:pt x="167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9"/>
            <p:cNvSpPr/>
            <p:nvPr/>
          </p:nvSpPr>
          <p:spPr>
            <a:xfrm>
              <a:off x="1609650" y="3428775"/>
              <a:ext cx="28575" cy="29650"/>
            </a:xfrm>
            <a:custGeom>
              <a:avLst/>
              <a:gdLst/>
              <a:ahLst/>
              <a:cxnLst/>
              <a:rect l="l" t="t" r="r" b="b"/>
              <a:pathLst>
                <a:path w="1143" h="1186" extrusionOk="0">
                  <a:moveTo>
                    <a:pt x="551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51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51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9"/>
            <p:cNvSpPr/>
            <p:nvPr/>
          </p:nvSpPr>
          <p:spPr>
            <a:xfrm>
              <a:off x="1075100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72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72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72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9"/>
            <p:cNvSpPr/>
            <p:nvPr/>
          </p:nvSpPr>
          <p:spPr>
            <a:xfrm>
              <a:off x="2146325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50" y="1"/>
                  </a:moveTo>
                  <a:cubicBezTo>
                    <a:pt x="254" y="1"/>
                    <a:pt x="0" y="276"/>
                    <a:pt x="0" y="593"/>
                  </a:cubicBezTo>
                  <a:cubicBezTo>
                    <a:pt x="0" y="910"/>
                    <a:pt x="254" y="1185"/>
                    <a:pt x="550" y="1185"/>
                  </a:cubicBezTo>
                  <a:cubicBezTo>
                    <a:pt x="889" y="1185"/>
                    <a:pt x="1142" y="910"/>
                    <a:pt x="1142" y="593"/>
                  </a:cubicBezTo>
                  <a:cubicBezTo>
                    <a:pt x="1142" y="276"/>
                    <a:pt x="889" y="1"/>
                    <a:pt x="55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0" name="Google Shape;1820;p39"/>
          <p:cNvSpPr txBox="1">
            <a:spLocks noGrp="1"/>
          </p:cNvSpPr>
          <p:nvPr>
            <p:ph type="title"/>
          </p:nvPr>
        </p:nvSpPr>
        <p:spPr>
          <a:xfrm>
            <a:off x="2640875" y="1201650"/>
            <a:ext cx="33498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None/>
              <a:defRPr sz="30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821" name="Google Shape;1821;p39"/>
          <p:cNvSpPr txBox="1">
            <a:spLocks noGrp="1"/>
          </p:cNvSpPr>
          <p:nvPr>
            <p:ph type="subTitle" idx="1"/>
          </p:nvPr>
        </p:nvSpPr>
        <p:spPr>
          <a:xfrm>
            <a:off x="2640875" y="2050400"/>
            <a:ext cx="2407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7083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Custom Layout 5">
    <p:bg>
      <p:bgPr>
        <a:solidFill>
          <a:schemeClr val="dk1"/>
        </a:solidFill>
        <a:effectLst/>
      </p:bgPr>
    </p:bg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3" name="Google Shape;1823;p40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5125" y="38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4" name="Google Shape;1824;p40"/>
          <p:cNvSpPr txBox="1">
            <a:spLocks noGrp="1"/>
          </p:cNvSpPr>
          <p:nvPr>
            <p:ph type="title"/>
          </p:nvPr>
        </p:nvSpPr>
        <p:spPr>
          <a:xfrm>
            <a:off x="1074300" y="1612575"/>
            <a:ext cx="3044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  <a:defRPr sz="1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825" name="Google Shape;1825;p40"/>
          <p:cNvSpPr>
            <a:spLocks noGrp="1"/>
          </p:cNvSpPr>
          <p:nvPr>
            <p:ph type="pic" idx="2"/>
          </p:nvPr>
        </p:nvSpPr>
        <p:spPr>
          <a:xfrm>
            <a:off x="6244359" y="75"/>
            <a:ext cx="2899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826" name="Google Shape;1826;p40"/>
          <p:cNvSpPr/>
          <p:nvPr/>
        </p:nvSpPr>
        <p:spPr>
          <a:xfrm>
            <a:off x="6234496" y="50"/>
            <a:ext cx="2909583" cy="5143568"/>
          </a:xfrm>
          <a:custGeom>
            <a:avLst/>
            <a:gdLst/>
            <a:ahLst/>
            <a:cxnLst/>
            <a:rect l="l" t="t" r="r" b="b"/>
            <a:pathLst>
              <a:path w="117654" h="207989" extrusionOk="0">
                <a:moveTo>
                  <a:pt x="9695" y="1602"/>
                </a:moveTo>
                <a:lnTo>
                  <a:pt x="9695" y="21115"/>
                </a:lnTo>
                <a:lnTo>
                  <a:pt x="7436" y="21115"/>
                </a:lnTo>
                <a:lnTo>
                  <a:pt x="7436" y="12776"/>
                </a:lnTo>
                <a:lnTo>
                  <a:pt x="6778" y="21115"/>
                </a:lnTo>
                <a:lnTo>
                  <a:pt x="4272" y="21115"/>
                </a:lnTo>
                <a:lnTo>
                  <a:pt x="3615" y="12776"/>
                </a:lnTo>
                <a:lnTo>
                  <a:pt x="3615" y="21115"/>
                </a:lnTo>
                <a:lnTo>
                  <a:pt x="1356" y="21115"/>
                </a:lnTo>
                <a:lnTo>
                  <a:pt x="1356" y="1602"/>
                </a:lnTo>
                <a:lnTo>
                  <a:pt x="4971" y="1602"/>
                </a:lnTo>
                <a:lnTo>
                  <a:pt x="5546" y="8216"/>
                </a:lnTo>
                <a:lnTo>
                  <a:pt x="6080" y="1602"/>
                </a:lnTo>
                <a:close/>
                <a:moveTo>
                  <a:pt x="19390" y="1602"/>
                </a:moveTo>
                <a:lnTo>
                  <a:pt x="19390" y="21115"/>
                </a:lnTo>
                <a:lnTo>
                  <a:pt x="17172" y="21115"/>
                </a:lnTo>
                <a:lnTo>
                  <a:pt x="17172" y="12776"/>
                </a:lnTo>
                <a:lnTo>
                  <a:pt x="16473" y="21115"/>
                </a:lnTo>
                <a:lnTo>
                  <a:pt x="13967" y="21115"/>
                </a:lnTo>
                <a:lnTo>
                  <a:pt x="13310" y="12776"/>
                </a:lnTo>
                <a:lnTo>
                  <a:pt x="13310" y="21115"/>
                </a:lnTo>
                <a:lnTo>
                  <a:pt x="11051" y="21115"/>
                </a:lnTo>
                <a:lnTo>
                  <a:pt x="11051" y="1602"/>
                </a:lnTo>
                <a:lnTo>
                  <a:pt x="14707" y="1602"/>
                </a:lnTo>
                <a:lnTo>
                  <a:pt x="15241" y="8216"/>
                </a:lnTo>
                <a:lnTo>
                  <a:pt x="15775" y="1602"/>
                </a:lnTo>
                <a:close/>
                <a:moveTo>
                  <a:pt x="29126" y="1602"/>
                </a:moveTo>
                <a:lnTo>
                  <a:pt x="29126" y="21115"/>
                </a:lnTo>
                <a:lnTo>
                  <a:pt x="26866" y="21115"/>
                </a:lnTo>
                <a:lnTo>
                  <a:pt x="26866" y="12776"/>
                </a:lnTo>
                <a:lnTo>
                  <a:pt x="26168" y="21115"/>
                </a:lnTo>
                <a:lnTo>
                  <a:pt x="23703" y="21115"/>
                </a:lnTo>
                <a:lnTo>
                  <a:pt x="23005" y="12776"/>
                </a:lnTo>
                <a:lnTo>
                  <a:pt x="23005" y="21115"/>
                </a:lnTo>
                <a:lnTo>
                  <a:pt x="20745" y="21115"/>
                </a:lnTo>
                <a:lnTo>
                  <a:pt x="20745" y="1602"/>
                </a:lnTo>
                <a:lnTo>
                  <a:pt x="24402" y="1602"/>
                </a:lnTo>
                <a:lnTo>
                  <a:pt x="24936" y="8216"/>
                </a:lnTo>
                <a:lnTo>
                  <a:pt x="25470" y="1602"/>
                </a:lnTo>
                <a:close/>
                <a:moveTo>
                  <a:pt x="38821" y="1602"/>
                </a:moveTo>
                <a:lnTo>
                  <a:pt x="38821" y="21115"/>
                </a:lnTo>
                <a:lnTo>
                  <a:pt x="36561" y="21115"/>
                </a:lnTo>
                <a:lnTo>
                  <a:pt x="36561" y="12776"/>
                </a:lnTo>
                <a:lnTo>
                  <a:pt x="35863" y="21115"/>
                </a:lnTo>
                <a:lnTo>
                  <a:pt x="33398" y="21115"/>
                </a:lnTo>
                <a:lnTo>
                  <a:pt x="32700" y="12776"/>
                </a:lnTo>
                <a:lnTo>
                  <a:pt x="32700" y="21115"/>
                </a:lnTo>
                <a:lnTo>
                  <a:pt x="30440" y="21115"/>
                </a:lnTo>
                <a:lnTo>
                  <a:pt x="30440" y="1602"/>
                </a:lnTo>
                <a:lnTo>
                  <a:pt x="34097" y="1602"/>
                </a:lnTo>
                <a:lnTo>
                  <a:pt x="34631" y="8216"/>
                </a:lnTo>
                <a:lnTo>
                  <a:pt x="35165" y="1602"/>
                </a:lnTo>
                <a:close/>
                <a:moveTo>
                  <a:pt x="48516" y="1602"/>
                </a:moveTo>
                <a:lnTo>
                  <a:pt x="48516" y="21115"/>
                </a:lnTo>
                <a:lnTo>
                  <a:pt x="46256" y="21115"/>
                </a:lnTo>
                <a:lnTo>
                  <a:pt x="46256" y="12776"/>
                </a:lnTo>
                <a:lnTo>
                  <a:pt x="45558" y="21115"/>
                </a:lnTo>
                <a:lnTo>
                  <a:pt x="43093" y="21115"/>
                </a:lnTo>
                <a:lnTo>
                  <a:pt x="42436" y="12776"/>
                </a:lnTo>
                <a:lnTo>
                  <a:pt x="42436" y="21115"/>
                </a:lnTo>
                <a:lnTo>
                  <a:pt x="40176" y="21115"/>
                </a:lnTo>
                <a:lnTo>
                  <a:pt x="40176" y="1602"/>
                </a:lnTo>
                <a:lnTo>
                  <a:pt x="43791" y="1602"/>
                </a:lnTo>
                <a:lnTo>
                  <a:pt x="44326" y="8216"/>
                </a:lnTo>
                <a:lnTo>
                  <a:pt x="44860" y="1602"/>
                </a:lnTo>
                <a:close/>
                <a:moveTo>
                  <a:pt x="58211" y="1602"/>
                </a:moveTo>
                <a:lnTo>
                  <a:pt x="58211" y="21115"/>
                </a:lnTo>
                <a:lnTo>
                  <a:pt x="55951" y="21115"/>
                </a:lnTo>
                <a:lnTo>
                  <a:pt x="55951" y="12776"/>
                </a:lnTo>
                <a:lnTo>
                  <a:pt x="55294" y="21115"/>
                </a:lnTo>
                <a:lnTo>
                  <a:pt x="52788" y="21115"/>
                </a:lnTo>
                <a:lnTo>
                  <a:pt x="52131" y="12776"/>
                </a:lnTo>
                <a:lnTo>
                  <a:pt x="52131" y="21115"/>
                </a:lnTo>
                <a:lnTo>
                  <a:pt x="49871" y="21115"/>
                </a:lnTo>
                <a:lnTo>
                  <a:pt x="49871" y="1602"/>
                </a:lnTo>
                <a:lnTo>
                  <a:pt x="53486" y="1602"/>
                </a:lnTo>
                <a:lnTo>
                  <a:pt x="54020" y="8216"/>
                </a:lnTo>
                <a:lnTo>
                  <a:pt x="54596" y="1602"/>
                </a:lnTo>
                <a:close/>
                <a:moveTo>
                  <a:pt x="67906" y="1602"/>
                </a:moveTo>
                <a:lnTo>
                  <a:pt x="67906" y="21115"/>
                </a:lnTo>
                <a:lnTo>
                  <a:pt x="65646" y="21115"/>
                </a:lnTo>
                <a:lnTo>
                  <a:pt x="65646" y="12776"/>
                </a:lnTo>
                <a:lnTo>
                  <a:pt x="64989" y="21115"/>
                </a:lnTo>
                <a:lnTo>
                  <a:pt x="62483" y="21115"/>
                </a:lnTo>
                <a:lnTo>
                  <a:pt x="61826" y="12776"/>
                </a:lnTo>
                <a:lnTo>
                  <a:pt x="61826" y="21115"/>
                </a:lnTo>
                <a:lnTo>
                  <a:pt x="59566" y="21115"/>
                </a:lnTo>
                <a:lnTo>
                  <a:pt x="59566" y="1602"/>
                </a:lnTo>
                <a:lnTo>
                  <a:pt x="63181" y="1602"/>
                </a:lnTo>
                <a:lnTo>
                  <a:pt x="63715" y="8216"/>
                </a:lnTo>
                <a:lnTo>
                  <a:pt x="64290" y="1602"/>
                </a:lnTo>
                <a:close/>
                <a:moveTo>
                  <a:pt x="77600" y="1602"/>
                </a:moveTo>
                <a:lnTo>
                  <a:pt x="77600" y="21115"/>
                </a:lnTo>
                <a:lnTo>
                  <a:pt x="75341" y="21115"/>
                </a:lnTo>
                <a:lnTo>
                  <a:pt x="75341" y="12776"/>
                </a:lnTo>
                <a:lnTo>
                  <a:pt x="74684" y="21115"/>
                </a:lnTo>
                <a:lnTo>
                  <a:pt x="72178" y="21115"/>
                </a:lnTo>
                <a:lnTo>
                  <a:pt x="71521" y="12776"/>
                </a:lnTo>
                <a:lnTo>
                  <a:pt x="71521" y="21115"/>
                </a:lnTo>
                <a:lnTo>
                  <a:pt x="69261" y="21115"/>
                </a:lnTo>
                <a:lnTo>
                  <a:pt x="69261" y="1602"/>
                </a:lnTo>
                <a:lnTo>
                  <a:pt x="72876" y="1602"/>
                </a:lnTo>
                <a:lnTo>
                  <a:pt x="73451" y="8216"/>
                </a:lnTo>
                <a:lnTo>
                  <a:pt x="73985" y="1602"/>
                </a:lnTo>
                <a:close/>
                <a:moveTo>
                  <a:pt x="87295" y="1602"/>
                </a:moveTo>
                <a:lnTo>
                  <a:pt x="87295" y="21115"/>
                </a:lnTo>
                <a:lnTo>
                  <a:pt x="85077" y="21115"/>
                </a:lnTo>
                <a:lnTo>
                  <a:pt x="85077" y="12776"/>
                </a:lnTo>
                <a:lnTo>
                  <a:pt x="84379" y="21115"/>
                </a:lnTo>
                <a:lnTo>
                  <a:pt x="81914" y="21115"/>
                </a:lnTo>
                <a:lnTo>
                  <a:pt x="81216" y="12776"/>
                </a:lnTo>
                <a:lnTo>
                  <a:pt x="81216" y="21115"/>
                </a:lnTo>
                <a:lnTo>
                  <a:pt x="78956" y="21115"/>
                </a:lnTo>
                <a:lnTo>
                  <a:pt x="78956" y="1602"/>
                </a:lnTo>
                <a:lnTo>
                  <a:pt x="82612" y="1602"/>
                </a:lnTo>
                <a:lnTo>
                  <a:pt x="83146" y="8216"/>
                </a:lnTo>
                <a:lnTo>
                  <a:pt x="83680" y="1602"/>
                </a:lnTo>
                <a:close/>
                <a:moveTo>
                  <a:pt x="96990" y="1602"/>
                </a:moveTo>
                <a:lnTo>
                  <a:pt x="96990" y="21115"/>
                </a:lnTo>
                <a:lnTo>
                  <a:pt x="94772" y="21115"/>
                </a:lnTo>
                <a:lnTo>
                  <a:pt x="94772" y="12776"/>
                </a:lnTo>
                <a:lnTo>
                  <a:pt x="94074" y="21115"/>
                </a:lnTo>
                <a:lnTo>
                  <a:pt x="91609" y="21115"/>
                </a:lnTo>
                <a:lnTo>
                  <a:pt x="90910" y="12776"/>
                </a:lnTo>
                <a:lnTo>
                  <a:pt x="90910" y="21115"/>
                </a:lnTo>
                <a:lnTo>
                  <a:pt x="88651" y="21115"/>
                </a:lnTo>
                <a:lnTo>
                  <a:pt x="88651" y="1602"/>
                </a:lnTo>
                <a:lnTo>
                  <a:pt x="92307" y="1602"/>
                </a:lnTo>
                <a:lnTo>
                  <a:pt x="92841" y="8216"/>
                </a:lnTo>
                <a:lnTo>
                  <a:pt x="93375" y="1602"/>
                </a:lnTo>
                <a:close/>
                <a:moveTo>
                  <a:pt x="106726" y="1602"/>
                </a:moveTo>
                <a:lnTo>
                  <a:pt x="106726" y="21115"/>
                </a:lnTo>
                <a:lnTo>
                  <a:pt x="104467" y="21115"/>
                </a:lnTo>
                <a:lnTo>
                  <a:pt x="104467" y="12776"/>
                </a:lnTo>
                <a:lnTo>
                  <a:pt x="103769" y="21115"/>
                </a:lnTo>
                <a:lnTo>
                  <a:pt x="101304" y="21115"/>
                </a:lnTo>
                <a:lnTo>
                  <a:pt x="100605" y="12776"/>
                </a:lnTo>
                <a:lnTo>
                  <a:pt x="100605" y="21115"/>
                </a:lnTo>
                <a:lnTo>
                  <a:pt x="98387" y="21115"/>
                </a:lnTo>
                <a:lnTo>
                  <a:pt x="98387" y="1602"/>
                </a:lnTo>
                <a:lnTo>
                  <a:pt x="102002" y="1602"/>
                </a:lnTo>
                <a:lnTo>
                  <a:pt x="102536" y="8216"/>
                </a:lnTo>
                <a:lnTo>
                  <a:pt x="103070" y="1602"/>
                </a:lnTo>
                <a:close/>
                <a:moveTo>
                  <a:pt x="116421" y="1602"/>
                </a:moveTo>
                <a:lnTo>
                  <a:pt x="116421" y="21115"/>
                </a:lnTo>
                <a:lnTo>
                  <a:pt x="114162" y="21115"/>
                </a:lnTo>
                <a:lnTo>
                  <a:pt x="114162" y="12776"/>
                </a:lnTo>
                <a:lnTo>
                  <a:pt x="113505" y="21115"/>
                </a:lnTo>
                <a:lnTo>
                  <a:pt x="110999" y="21115"/>
                </a:lnTo>
                <a:lnTo>
                  <a:pt x="110300" y="12776"/>
                </a:lnTo>
                <a:lnTo>
                  <a:pt x="110300" y="21115"/>
                </a:lnTo>
                <a:lnTo>
                  <a:pt x="108082" y="21115"/>
                </a:lnTo>
                <a:lnTo>
                  <a:pt x="108082" y="1602"/>
                </a:lnTo>
                <a:lnTo>
                  <a:pt x="111697" y="1602"/>
                </a:lnTo>
                <a:lnTo>
                  <a:pt x="112231" y="8216"/>
                </a:lnTo>
                <a:lnTo>
                  <a:pt x="112806" y="1602"/>
                </a:lnTo>
                <a:close/>
                <a:moveTo>
                  <a:pt x="9695" y="22183"/>
                </a:moveTo>
                <a:lnTo>
                  <a:pt x="9695" y="41696"/>
                </a:lnTo>
                <a:lnTo>
                  <a:pt x="7436" y="41696"/>
                </a:lnTo>
                <a:lnTo>
                  <a:pt x="7436" y="33357"/>
                </a:lnTo>
                <a:lnTo>
                  <a:pt x="6778" y="41696"/>
                </a:lnTo>
                <a:lnTo>
                  <a:pt x="4272" y="41696"/>
                </a:lnTo>
                <a:lnTo>
                  <a:pt x="3615" y="33357"/>
                </a:lnTo>
                <a:lnTo>
                  <a:pt x="3615" y="41696"/>
                </a:lnTo>
                <a:lnTo>
                  <a:pt x="1356" y="41696"/>
                </a:lnTo>
                <a:lnTo>
                  <a:pt x="1356" y="22183"/>
                </a:lnTo>
                <a:lnTo>
                  <a:pt x="4971" y="22183"/>
                </a:lnTo>
                <a:lnTo>
                  <a:pt x="5546" y="28797"/>
                </a:lnTo>
                <a:lnTo>
                  <a:pt x="6080" y="22183"/>
                </a:lnTo>
                <a:close/>
                <a:moveTo>
                  <a:pt x="19390" y="22183"/>
                </a:moveTo>
                <a:lnTo>
                  <a:pt x="19390" y="41696"/>
                </a:lnTo>
                <a:lnTo>
                  <a:pt x="17172" y="41696"/>
                </a:lnTo>
                <a:lnTo>
                  <a:pt x="17172" y="33357"/>
                </a:lnTo>
                <a:lnTo>
                  <a:pt x="16473" y="41696"/>
                </a:lnTo>
                <a:lnTo>
                  <a:pt x="13967" y="41696"/>
                </a:lnTo>
                <a:lnTo>
                  <a:pt x="13310" y="33357"/>
                </a:lnTo>
                <a:lnTo>
                  <a:pt x="13310" y="41696"/>
                </a:lnTo>
                <a:lnTo>
                  <a:pt x="11051" y="41696"/>
                </a:lnTo>
                <a:lnTo>
                  <a:pt x="11051" y="22183"/>
                </a:lnTo>
                <a:lnTo>
                  <a:pt x="14707" y="22183"/>
                </a:lnTo>
                <a:lnTo>
                  <a:pt x="15241" y="28797"/>
                </a:lnTo>
                <a:lnTo>
                  <a:pt x="15775" y="22183"/>
                </a:lnTo>
                <a:close/>
                <a:moveTo>
                  <a:pt x="29126" y="22183"/>
                </a:moveTo>
                <a:lnTo>
                  <a:pt x="29126" y="41696"/>
                </a:lnTo>
                <a:lnTo>
                  <a:pt x="26866" y="41696"/>
                </a:lnTo>
                <a:lnTo>
                  <a:pt x="26866" y="33357"/>
                </a:lnTo>
                <a:lnTo>
                  <a:pt x="26168" y="41696"/>
                </a:lnTo>
                <a:lnTo>
                  <a:pt x="23703" y="41696"/>
                </a:lnTo>
                <a:lnTo>
                  <a:pt x="23005" y="33357"/>
                </a:lnTo>
                <a:lnTo>
                  <a:pt x="23005" y="41696"/>
                </a:lnTo>
                <a:lnTo>
                  <a:pt x="20745" y="41696"/>
                </a:lnTo>
                <a:lnTo>
                  <a:pt x="20745" y="22183"/>
                </a:lnTo>
                <a:lnTo>
                  <a:pt x="24402" y="22183"/>
                </a:lnTo>
                <a:lnTo>
                  <a:pt x="24936" y="28797"/>
                </a:lnTo>
                <a:lnTo>
                  <a:pt x="25470" y="22183"/>
                </a:lnTo>
                <a:close/>
                <a:moveTo>
                  <a:pt x="38821" y="22183"/>
                </a:moveTo>
                <a:lnTo>
                  <a:pt x="38821" y="41696"/>
                </a:lnTo>
                <a:lnTo>
                  <a:pt x="36561" y="41696"/>
                </a:lnTo>
                <a:lnTo>
                  <a:pt x="36561" y="33357"/>
                </a:lnTo>
                <a:lnTo>
                  <a:pt x="35863" y="41696"/>
                </a:lnTo>
                <a:lnTo>
                  <a:pt x="33398" y="41696"/>
                </a:lnTo>
                <a:lnTo>
                  <a:pt x="32700" y="33357"/>
                </a:lnTo>
                <a:lnTo>
                  <a:pt x="32700" y="41696"/>
                </a:lnTo>
                <a:lnTo>
                  <a:pt x="30440" y="41696"/>
                </a:lnTo>
                <a:lnTo>
                  <a:pt x="30440" y="22183"/>
                </a:lnTo>
                <a:lnTo>
                  <a:pt x="34097" y="22183"/>
                </a:lnTo>
                <a:lnTo>
                  <a:pt x="34631" y="28797"/>
                </a:lnTo>
                <a:lnTo>
                  <a:pt x="35165" y="22183"/>
                </a:lnTo>
                <a:close/>
                <a:moveTo>
                  <a:pt x="48516" y="22183"/>
                </a:moveTo>
                <a:lnTo>
                  <a:pt x="48516" y="41696"/>
                </a:lnTo>
                <a:lnTo>
                  <a:pt x="46256" y="41696"/>
                </a:lnTo>
                <a:lnTo>
                  <a:pt x="46256" y="33357"/>
                </a:lnTo>
                <a:lnTo>
                  <a:pt x="45558" y="41696"/>
                </a:lnTo>
                <a:lnTo>
                  <a:pt x="43093" y="41696"/>
                </a:lnTo>
                <a:lnTo>
                  <a:pt x="42436" y="33357"/>
                </a:lnTo>
                <a:lnTo>
                  <a:pt x="42436" y="41696"/>
                </a:lnTo>
                <a:lnTo>
                  <a:pt x="40176" y="41696"/>
                </a:lnTo>
                <a:lnTo>
                  <a:pt x="40176" y="22183"/>
                </a:lnTo>
                <a:lnTo>
                  <a:pt x="43791" y="22183"/>
                </a:lnTo>
                <a:lnTo>
                  <a:pt x="44326" y="28797"/>
                </a:lnTo>
                <a:lnTo>
                  <a:pt x="44860" y="22183"/>
                </a:lnTo>
                <a:close/>
                <a:moveTo>
                  <a:pt x="58211" y="22183"/>
                </a:moveTo>
                <a:lnTo>
                  <a:pt x="58211" y="41696"/>
                </a:lnTo>
                <a:lnTo>
                  <a:pt x="55951" y="41696"/>
                </a:lnTo>
                <a:lnTo>
                  <a:pt x="55951" y="33357"/>
                </a:lnTo>
                <a:lnTo>
                  <a:pt x="55294" y="41696"/>
                </a:lnTo>
                <a:lnTo>
                  <a:pt x="52788" y="41696"/>
                </a:lnTo>
                <a:lnTo>
                  <a:pt x="52131" y="33357"/>
                </a:lnTo>
                <a:lnTo>
                  <a:pt x="52131" y="41696"/>
                </a:lnTo>
                <a:lnTo>
                  <a:pt x="49871" y="41696"/>
                </a:lnTo>
                <a:lnTo>
                  <a:pt x="49871" y="22183"/>
                </a:lnTo>
                <a:lnTo>
                  <a:pt x="53486" y="22183"/>
                </a:lnTo>
                <a:lnTo>
                  <a:pt x="54020" y="28797"/>
                </a:lnTo>
                <a:lnTo>
                  <a:pt x="54596" y="22183"/>
                </a:lnTo>
                <a:close/>
                <a:moveTo>
                  <a:pt x="67906" y="22183"/>
                </a:moveTo>
                <a:lnTo>
                  <a:pt x="67906" y="41696"/>
                </a:lnTo>
                <a:lnTo>
                  <a:pt x="65646" y="41696"/>
                </a:lnTo>
                <a:lnTo>
                  <a:pt x="65646" y="33357"/>
                </a:lnTo>
                <a:lnTo>
                  <a:pt x="64989" y="41696"/>
                </a:lnTo>
                <a:lnTo>
                  <a:pt x="62483" y="41696"/>
                </a:lnTo>
                <a:lnTo>
                  <a:pt x="61826" y="33357"/>
                </a:lnTo>
                <a:lnTo>
                  <a:pt x="61826" y="41696"/>
                </a:lnTo>
                <a:lnTo>
                  <a:pt x="59566" y="41696"/>
                </a:lnTo>
                <a:lnTo>
                  <a:pt x="59566" y="22183"/>
                </a:lnTo>
                <a:lnTo>
                  <a:pt x="63181" y="22183"/>
                </a:lnTo>
                <a:lnTo>
                  <a:pt x="63715" y="28797"/>
                </a:lnTo>
                <a:lnTo>
                  <a:pt x="64290" y="22183"/>
                </a:lnTo>
                <a:close/>
                <a:moveTo>
                  <a:pt x="77600" y="22183"/>
                </a:moveTo>
                <a:lnTo>
                  <a:pt x="77600" y="41696"/>
                </a:lnTo>
                <a:lnTo>
                  <a:pt x="75341" y="41696"/>
                </a:lnTo>
                <a:lnTo>
                  <a:pt x="75341" y="33357"/>
                </a:lnTo>
                <a:lnTo>
                  <a:pt x="74684" y="41696"/>
                </a:lnTo>
                <a:lnTo>
                  <a:pt x="72178" y="41696"/>
                </a:lnTo>
                <a:lnTo>
                  <a:pt x="71521" y="33357"/>
                </a:lnTo>
                <a:lnTo>
                  <a:pt x="71521" y="41696"/>
                </a:lnTo>
                <a:lnTo>
                  <a:pt x="69261" y="41696"/>
                </a:lnTo>
                <a:lnTo>
                  <a:pt x="69261" y="22183"/>
                </a:lnTo>
                <a:lnTo>
                  <a:pt x="72876" y="22183"/>
                </a:lnTo>
                <a:lnTo>
                  <a:pt x="73451" y="28797"/>
                </a:lnTo>
                <a:lnTo>
                  <a:pt x="73985" y="22183"/>
                </a:lnTo>
                <a:close/>
                <a:moveTo>
                  <a:pt x="87295" y="22183"/>
                </a:moveTo>
                <a:lnTo>
                  <a:pt x="87295" y="41696"/>
                </a:lnTo>
                <a:lnTo>
                  <a:pt x="85077" y="41696"/>
                </a:lnTo>
                <a:lnTo>
                  <a:pt x="85077" y="33357"/>
                </a:lnTo>
                <a:lnTo>
                  <a:pt x="84379" y="41696"/>
                </a:lnTo>
                <a:lnTo>
                  <a:pt x="81914" y="41696"/>
                </a:lnTo>
                <a:lnTo>
                  <a:pt x="81216" y="33357"/>
                </a:lnTo>
                <a:lnTo>
                  <a:pt x="81216" y="41696"/>
                </a:lnTo>
                <a:lnTo>
                  <a:pt x="78956" y="41696"/>
                </a:lnTo>
                <a:lnTo>
                  <a:pt x="78956" y="22183"/>
                </a:lnTo>
                <a:lnTo>
                  <a:pt x="82612" y="22183"/>
                </a:lnTo>
                <a:lnTo>
                  <a:pt x="83146" y="28797"/>
                </a:lnTo>
                <a:lnTo>
                  <a:pt x="83680" y="22183"/>
                </a:lnTo>
                <a:close/>
                <a:moveTo>
                  <a:pt x="96990" y="22183"/>
                </a:moveTo>
                <a:lnTo>
                  <a:pt x="96990" y="41696"/>
                </a:lnTo>
                <a:lnTo>
                  <a:pt x="94772" y="41696"/>
                </a:lnTo>
                <a:lnTo>
                  <a:pt x="94772" y="33357"/>
                </a:lnTo>
                <a:lnTo>
                  <a:pt x="94074" y="41696"/>
                </a:lnTo>
                <a:lnTo>
                  <a:pt x="91609" y="41696"/>
                </a:lnTo>
                <a:lnTo>
                  <a:pt x="90910" y="33357"/>
                </a:lnTo>
                <a:lnTo>
                  <a:pt x="90910" y="41696"/>
                </a:lnTo>
                <a:lnTo>
                  <a:pt x="88651" y="41696"/>
                </a:lnTo>
                <a:lnTo>
                  <a:pt x="88651" y="22183"/>
                </a:lnTo>
                <a:lnTo>
                  <a:pt x="92307" y="22183"/>
                </a:lnTo>
                <a:lnTo>
                  <a:pt x="92841" y="28797"/>
                </a:lnTo>
                <a:lnTo>
                  <a:pt x="93375" y="22183"/>
                </a:lnTo>
                <a:close/>
                <a:moveTo>
                  <a:pt x="106726" y="22183"/>
                </a:moveTo>
                <a:lnTo>
                  <a:pt x="106726" y="41696"/>
                </a:lnTo>
                <a:lnTo>
                  <a:pt x="104467" y="41696"/>
                </a:lnTo>
                <a:lnTo>
                  <a:pt x="104467" y="33357"/>
                </a:lnTo>
                <a:lnTo>
                  <a:pt x="103769" y="41696"/>
                </a:lnTo>
                <a:lnTo>
                  <a:pt x="101304" y="41696"/>
                </a:lnTo>
                <a:lnTo>
                  <a:pt x="100605" y="33357"/>
                </a:lnTo>
                <a:lnTo>
                  <a:pt x="100605" y="41696"/>
                </a:lnTo>
                <a:lnTo>
                  <a:pt x="98387" y="41696"/>
                </a:lnTo>
                <a:lnTo>
                  <a:pt x="98387" y="22183"/>
                </a:lnTo>
                <a:lnTo>
                  <a:pt x="102002" y="22183"/>
                </a:lnTo>
                <a:lnTo>
                  <a:pt x="102536" y="28797"/>
                </a:lnTo>
                <a:lnTo>
                  <a:pt x="103070" y="22183"/>
                </a:lnTo>
                <a:close/>
                <a:moveTo>
                  <a:pt x="116421" y="22183"/>
                </a:moveTo>
                <a:lnTo>
                  <a:pt x="116421" y="41696"/>
                </a:lnTo>
                <a:lnTo>
                  <a:pt x="114162" y="41696"/>
                </a:lnTo>
                <a:lnTo>
                  <a:pt x="114162" y="33357"/>
                </a:lnTo>
                <a:lnTo>
                  <a:pt x="113505" y="41696"/>
                </a:lnTo>
                <a:lnTo>
                  <a:pt x="110999" y="41696"/>
                </a:lnTo>
                <a:lnTo>
                  <a:pt x="110300" y="33357"/>
                </a:lnTo>
                <a:lnTo>
                  <a:pt x="110300" y="41696"/>
                </a:lnTo>
                <a:lnTo>
                  <a:pt x="108082" y="41696"/>
                </a:lnTo>
                <a:lnTo>
                  <a:pt x="108082" y="22183"/>
                </a:lnTo>
                <a:lnTo>
                  <a:pt x="111697" y="22183"/>
                </a:lnTo>
                <a:lnTo>
                  <a:pt x="112231" y="28797"/>
                </a:lnTo>
                <a:lnTo>
                  <a:pt x="112806" y="22183"/>
                </a:lnTo>
                <a:close/>
                <a:moveTo>
                  <a:pt x="9695" y="42764"/>
                </a:moveTo>
                <a:lnTo>
                  <a:pt x="9695" y="62278"/>
                </a:lnTo>
                <a:lnTo>
                  <a:pt x="7436" y="62278"/>
                </a:lnTo>
                <a:lnTo>
                  <a:pt x="7436" y="53938"/>
                </a:lnTo>
                <a:lnTo>
                  <a:pt x="6778" y="62278"/>
                </a:lnTo>
                <a:lnTo>
                  <a:pt x="4272" y="62278"/>
                </a:lnTo>
                <a:lnTo>
                  <a:pt x="3615" y="53938"/>
                </a:lnTo>
                <a:lnTo>
                  <a:pt x="3615" y="62278"/>
                </a:lnTo>
                <a:lnTo>
                  <a:pt x="1356" y="62278"/>
                </a:lnTo>
                <a:lnTo>
                  <a:pt x="1356" y="42764"/>
                </a:lnTo>
                <a:lnTo>
                  <a:pt x="4971" y="42764"/>
                </a:lnTo>
                <a:lnTo>
                  <a:pt x="5546" y="49378"/>
                </a:lnTo>
                <a:lnTo>
                  <a:pt x="6080" y="42764"/>
                </a:lnTo>
                <a:close/>
                <a:moveTo>
                  <a:pt x="19390" y="42764"/>
                </a:moveTo>
                <a:lnTo>
                  <a:pt x="19390" y="62278"/>
                </a:lnTo>
                <a:lnTo>
                  <a:pt x="17172" y="62278"/>
                </a:lnTo>
                <a:lnTo>
                  <a:pt x="17172" y="53938"/>
                </a:lnTo>
                <a:lnTo>
                  <a:pt x="16473" y="62278"/>
                </a:lnTo>
                <a:lnTo>
                  <a:pt x="13967" y="62278"/>
                </a:lnTo>
                <a:lnTo>
                  <a:pt x="13310" y="53938"/>
                </a:lnTo>
                <a:lnTo>
                  <a:pt x="13310" y="62278"/>
                </a:lnTo>
                <a:lnTo>
                  <a:pt x="11051" y="62278"/>
                </a:lnTo>
                <a:lnTo>
                  <a:pt x="11051" y="42764"/>
                </a:lnTo>
                <a:lnTo>
                  <a:pt x="14707" y="42764"/>
                </a:lnTo>
                <a:lnTo>
                  <a:pt x="15241" y="49378"/>
                </a:lnTo>
                <a:lnTo>
                  <a:pt x="15775" y="42764"/>
                </a:lnTo>
                <a:close/>
                <a:moveTo>
                  <a:pt x="29126" y="42764"/>
                </a:moveTo>
                <a:lnTo>
                  <a:pt x="29126" y="62278"/>
                </a:lnTo>
                <a:lnTo>
                  <a:pt x="26866" y="62278"/>
                </a:lnTo>
                <a:lnTo>
                  <a:pt x="26866" y="53938"/>
                </a:lnTo>
                <a:lnTo>
                  <a:pt x="26168" y="62278"/>
                </a:lnTo>
                <a:lnTo>
                  <a:pt x="23703" y="62278"/>
                </a:lnTo>
                <a:lnTo>
                  <a:pt x="23005" y="53938"/>
                </a:lnTo>
                <a:lnTo>
                  <a:pt x="23005" y="62278"/>
                </a:lnTo>
                <a:lnTo>
                  <a:pt x="20745" y="62278"/>
                </a:lnTo>
                <a:lnTo>
                  <a:pt x="20745" y="42764"/>
                </a:lnTo>
                <a:lnTo>
                  <a:pt x="24402" y="42764"/>
                </a:lnTo>
                <a:lnTo>
                  <a:pt x="24936" y="49378"/>
                </a:lnTo>
                <a:lnTo>
                  <a:pt x="25470" y="42764"/>
                </a:lnTo>
                <a:close/>
                <a:moveTo>
                  <a:pt x="38821" y="42764"/>
                </a:moveTo>
                <a:lnTo>
                  <a:pt x="38821" y="62278"/>
                </a:lnTo>
                <a:lnTo>
                  <a:pt x="36561" y="62278"/>
                </a:lnTo>
                <a:lnTo>
                  <a:pt x="36561" y="53938"/>
                </a:lnTo>
                <a:lnTo>
                  <a:pt x="35863" y="62278"/>
                </a:lnTo>
                <a:lnTo>
                  <a:pt x="33398" y="62278"/>
                </a:lnTo>
                <a:lnTo>
                  <a:pt x="32700" y="53938"/>
                </a:lnTo>
                <a:lnTo>
                  <a:pt x="32700" y="62278"/>
                </a:lnTo>
                <a:lnTo>
                  <a:pt x="30440" y="62278"/>
                </a:lnTo>
                <a:lnTo>
                  <a:pt x="30440" y="42764"/>
                </a:lnTo>
                <a:lnTo>
                  <a:pt x="34097" y="42764"/>
                </a:lnTo>
                <a:lnTo>
                  <a:pt x="34631" y="49378"/>
                </a:lnTo>
                <a:lnTo>
                  <a:pt x="35165" y="42764"/>
                </a:lnTo>
                <a:close/>
                <a:moveTo>
                  <a:pt x="48516" y="42764"/>
                </a:moveTo>
                <a:lnTo>
                  <a:pt x="48516" y="62278"/>
                </a:lnTo>
                <a:lnTo>
                  <a:pt x="46256" y="62278"/>
                </a:lnTo>
                <a:lnTo>
                  <a:pt x="46256" y="53938"/>
                </a:lnTo>
                <a:lnTo>
                  <a:pt x="45558" y="62278"/>
                </a:lnTo>
                <a:lnTo>
                  <a:pt x="43093" y="62278"/>
                </a:lnTo>
                <a:lnTo>
                  <a:pt x="42436" y="53938"/>
                </a:lnTo>
                <a:lnTo>
                  <a:pt x="42436" y="62278"/>
                </a:lnTo>
                <a:lnTo>
                  <a:pt x="40176" y="62278"/>
                </a:lnTo>
                <a:lnTo>
                  <a:pt x="40176" y="42764"/>
                </a:lnTo>
                <a:lnTo>
                  <a:pt x="43791" y="42764"/>
                </a:lnTo>
                <a:lnTo>
                  <a:pt x="44326" y="49378"/>
                </a:lnTo>
                <a:lnTo>
                  <a:pt x="44860" y="42764"/>
                </a:lnTo>
                <a:close/>
                <a:moveTo>
                  <a:pt x="58211" y="42764"/>
                </a:moveTo>
                <a:lnTo>
                  <a:pt x="58211" y="62278"/>
                </a:lnTo>
                <a:lnTo>
                  <a:pt x="55951" y="62278"/>
                </a:lnTo>
                <a:lnTo>
                  <a:pt x="55951" y="53938"/>
                </a:lnTo>
                <a:lnTo>
                  <a:pt x="55294" y="62278"/>
                </a:lnTo>
                <a:lnTo>
                  <a:pt x="52788" y="62278"/>
                </a:lnTo>
                <a:lnTo>
                  <a:pt x="52131" y="53938"/>
                </a:lnTo>
                <a:lnTo>
                  <a:pt x="52131" y="62278"/>
                </a:lnTo>
                <a:lnTo>
                  <a:pt x="49871" y="62278"/>
                </a:lnTo>
                <a:lnTo>
                  <a:pt x="49871" y="42764"/>
                </a:lnTo>
                <a:lnTo>
                  <a:pt x="53486" y="42764"/>
                </a:lnTo>
                <a:lnTo>
                  <a:pt x="54020" y="49378"/>
                </a:lnTo>
                <a:lnTo>
                  <a:pt x="54596" y="42764"/>
                </a:lnTo>
                <a:close/>
                <a:moveTo>
                  <a:pt x="67906" y="42764"/>
                </a:moveTo>
                <a:lnTo>
                  <a:pt x="67906" y="62278"/>
                </a:lnTo>
                <a:lnTo>
                  <a:pt x="65646" y="62278"/>
                </a:lnTo>
                <a:lnTo>
                  <a:pt x="65646" y="53938"/>
                </a:lnTo>
                <a:lnTo>
                  <a:pt x="64989" y="62278"/>
                </a:lnTo>
                <a:lnTo>
                  <a:pt x="62483" y="62278"/>
                </a:lnTo>
                <a:lnTo>
                  <a:pt x="61826" y="53938"/>
                </a:lnTo>
                <a:lnTo>
                  <a:pt x="61826" y="62278"/>
                </a:lnTo>
                <a:lnTo>
                  <a:pt x="59566" y="62278"/>
                </a:lnTo>
                <a:lnTo>
                  <a:pt x="59566" y="42764"/>
                </a:lnTo>
                <a:lnTo>
                  <a:pt x="63181" y="42764"/>
                </a:lnTo>
                <a:lnTo>
                  <a:pt x="63715" y="49378"/>
                </a:lnTo>
                <a:lnTo>
                  <a:pt x="64290" y="42764"/>
                </a:lnTo>
                <a:close/>
                <a:moveTo>
                  <a:pt x="77600" y="42764"/>
                </a:moveTo>
                <a:lnTo>
                  <a:pt x="77600" y="62278"/>
                </a:lnTo>
                <a:lnTo>
                  <a:pt x="75341" y="62278"/>
                </a:lnTo>
                <a:lnTo>
                  <a:pt x="75341" y="53938"/>
                </a:lnTo>
                <a:lnTo>
                  <a:pt x="74684" y="62278"/>
                </a:lnTo>
                <a:lnTo>
                  <a:pt x="72178" y="62278"/>
                </a:lnTo>
                <a:lnTo>
                  <a:pt x="71521" y="53938"/>
                </a:lnTo>
                <a:lnTo>
                  <a:pt x="71521" y="62278"/>
                </a:lnTo>
                <a:lnTo>
                  <a:pt x="69261" y="62278"/>
                </a:lnTo>
                <a:lnTo>
                  <a:pt x="69261" y="42764"/>
                </a:lnTo>
                <a:lnTo>
                  <a:pt x="72876" y="42764"/>
                </a:lnTo>
                <a:lnTo>
                  <a:pt x="73451" y="49378"/>
                </a:lnTo>
                <a:lnTo>
                  <a:pt x="73985" y="42764"/>
                </a:lnTo>
                <a:close/>
                <a:moveTo>
                  <a:pt x="87295" y="42764"/>
                </a:moveTo>
                <a:lnTo>
                  <a:pt x="87295" y="62278"/>
                </a:lnTo>
                <a:lnTo>
                  <a:pt x="85077" y="62278"/>
                </a:lnTo>
                <a:lnTo>
                  <a:pt x="85077" y="53938"/>
                </a:lnTo>
                <a:lnTo>
                  <a:pt x="84379" y="62278"/>
                </a:lnTo>
                <a:lnTo>
                  <a:pt x="81914" y="62278"/>
                </a:lnTo>
                <a:lnTo>
                  <a:pt x="81216" y="53938"/>
                </a:lnTo>
                <a:lnTo>
                  <a:pt x="81216" y="62278"/>
                </a:lnTo>
                <a:lnTo>
                  <a:pt x="78956" y="62278"/>
                </a:lnTo>
                <a:lnTo>
                  <a:pt x="78956" y="42764"/>
                </a:lnTo>
                <a:lnTo>
                  <a:pt x="82612" y="42764"/>
                </a:lnTo>
                <a:lnTo>
                  <a:pt x="83146" y="49378"/>
                </a:lnTo>
                <a:lnTo>
                  <a:pt x="83680" y="42764"/>
                </a:lnTo>
                <a:close/>
                <a:moveTo>
                  <a:pt x="96990" y="42764"/>
                </a:moveTo>
                <a:lnTo>
                  <a:pt x="96990" y="62278"/>
                </a:lnTo>
                <a:lnTo>
                  <a:pt x="94772" y="62278"/>
                </a:lnTo>
                <a:lnTo>
                  <a:pt x="94772" y="53938"/>
                </a:lnTo>
                <a:lnTo>
                  <a:pt x="94074" y="62278"/>
                </a:lnTo>
                <a:lnTo>
                  <a:pt x="91609" y="62278"/>
                </a:lnTo>
                <a:lnTo>
                  <a:pt x="90910" y="53938"/>
                </a:lnTo>
                <a:lnTo>
                  <a:pt x="90910" y="62278"/>
                </a:lnTo>
                <a:lnTo>
                  <a:pt x="88651" y="62278"/>
                </a:lnTo>
                <a:lnTo>
                  <a:pt x="88651" y="42764"/>
                </a:lnTo>
                <a:lnTo>
                  <a:pt x="92307" y="42764"/>
                </a:lnTo>
                <a:lnTo>
                  <a:pt x="92841" y="49378"/>
                </a:lnTo>
                <a:lnTo>
                  <a:pt x="93375" y="42764"/>
                </a:lnTo>
                <a:close/>
                <a:moveTo>
                  <a:pt x="106726" y="42764"/>
                </a:moveTo>
                <a:lnTo>
                  <a:pt x="106726" y="62278"/>
                </a:lnTo>
                <a:lnTo>
                  <a:pt x="104467" y="62278"/>
                </a:lnTo>
                <a:lnTo>
                  <a:pt x="104467" y="53938"/>
                </a:lnTo>
                <a:lnTo>
                  <a:pt x="103769" y="62278"/>
                </a:lnTo>
                <a:lnTo>
                  <a:pt x="101304" y="62278"/>
                </a:lnTo>
                <a:lnTo>
                  <a:pt x="100605" y="53938"/>
                </a:lnTo>
                <a:lnTo>
                  <a:pt x="100605" y="62278"/>
                </a:lnTo>
                <a:lnTo>
                  <a:pt x="98387" y="62278"/>
                </a:lnTo>
                <a:lnTo>
                  <a:pt x="98387" y="42764"/>
                </a:lnTo>
                <a:lnTo>
                  <a:pt x="102002" y="42764"/>
                </a:lnTo>
                <a:lnTo>
                  <a:pt x="102536" y="49378"/>
                </a:lnTo>
                <a:lnTo>
                  <a:pt x="103070" y="42764"/>
                </a:lnTo>
                <a:close/>
                <a:moveTo>
                  <a:pt x="116421" y="42764"/>
                </a:moveTo>
                <a:lnTo>
                  <a:pt x="116421" y="62278"/>
                </a:lnTo>
                <a:lnTo>
                  <a:pt x="114162" y="62278"/>
                </a:lnTo>
                <a:lnTo>
                  <a:pt x="114162" y="53938"/>
                </a:lnTo>
                <a:lnTo>
                  <a:pt x="113505" y="62278"/>
                </a:lnTo>
                <a:lnTo>
                  <a:pt x="110999" y="62278"/>
                </a:lnTo>
                <a:lnTo>
                  <a:pt x="110300" y="53938"/>
                </a:lnTo>
                <a:lnTo>
                  <a:pt x="110300" y="62278"/>
                </a:lnTo>
                <a:lnTo>
                  <a:pt x="108082" y="62278"/>
                </a:lnTo>
                <a:lnTo>
                  <a:pt x="108082" y="42764"/>
                </a:lnTo>
                <a:lnTo>
                  <a:pt x="111697" y="42764"/>
                </a:lnTo>
                <a:lnTo>
                  <a:pt x="112231" y="49378"/>
                </a:lnTo>
                <a:lnTo>
                  <a:pt x="112806" y="42764"/>
                </a:lnTo>
                <a:close/>
                <a:moveTo>
                  <a:pt x="9695" y="63346"/>
                </a:moveTo>
                <a:lnTo>
                  <a:pt x="9695" y="82859"/>
                </a:lnTo>
                <a:lnTo>
                  <a:pt x="7436" y="82859"/>
                </a:lnTo>
                <a:lnTo>
                  <a:pt x="7436" y="74519"/>
                </a:lnTo>
                <a:lnTo>
                  <a:pt x="6778" y="82859"/>
                </a:lnTo>
                <a:lnTo>
                  <a:pt x="4272" y="82859"/>
                </a:lnTo>
                <a:lnTo>
                  <a:pt x="3615" y="74519"/>
                </a:lnTo>
                <a:lnTo>
                  <a:pt x="3615" y="82859"/>
                </a:lnTo>
                <a:lnTo>
                  <a:pt x="1356" y="82859"/>
                </a:lnTo>
                <a:lnTo>
                  <a:pt x="1356" y="63346"/>
                </a:lnTo>
                <a:lnTo>
                  <a:pt x="4971" y="63346"/>
                </a:lnTo>
                <a:lnTo>
                  <a:pt x="5546" y="70001"/>
                </a:lnTo>
                <a:lnTo>
                  <a:pt x="6080" y="63346"/>
                </a:lnTo>
                <a:close/>
                <a:moveTo>
                  <a:pt x="19390" y="63346"/>
                </a:moveTo>
                <a:lnTo>
                  <a:pt x="19390" y="82859"/>
                </a:lnTo>
                <a:lnTo>
                  <a:pt x="17172" y="82859"/>
                </a:lnTo>
                <a:lnTo>
                  <a:pt x="17172" y="74519"/>
                </a:lnTo>
                <a:lnTo>
                  <a:pt x="16473" y="82859"/>
                </a:lnTo>
                <a:lnTo>
                  <a:pt x="13967" y="82859"/>
                </a:lnTo>
                <a:lnTo>
                  <a:pt x="13310" y="74519"/>
                </a:lnTo>
                <a:lnTo>
                  <a:pt x="13310" y="82859"/>
                </a:lnTo>
                <a:lnTo>
                  <a:pt x="11051" y="82859"/>
                </a:lnTo>
                <a:lnTo>
                  <a:pt x="11051" y="63346"/>
                </a:lnTo>
                <a:lnTo>
                  <a:pt x="14707" y="63346"/>
                </a:lnTo>
                <a:lnTo>
                  <a:pt x="15241" y="70001"/>
                </a:lnTo>
                <a:lnTo>
                  <a:pt x="15775" y="63346"/>
                </a:lnTo>
                <a:close/>
                <a:moveTo>
                  <a:pt x="29126" y="63346"/>
                </a:moveTo>
                <a:lnTo>
                  <a:pt x="29126" y="82859"/>
                </a:lnTo>
                <a:lnTo>
                  <a:pt x="26866" y="82859"/>
                </a:lnTo>
                <a:lnTo>
                  <a:pt x="26866" y="74519"/>
                </a:lnTo>
                <a:lnTo>
                  <a:pt x="26168" y="82859"/>
                </a:lnTo>
                <a:lnTo>
                  <a:pt x="23703" y="82859"/>
                </a:lnTo>
                <a:lnTo>
                  <a:pt x="23005" y="74519"/>
                </a:lnTo>
                <a:lnTo>
                  <a:pt x="23005" y="82859"/>
                </a:lnTo>
                <a:lnTo>
                  <a:pt x="20745" y="82859"/>
                </a:lnTo>
                <a:lnTo>
                  <a:pt x="20745" y="63346"/>
                </a:lnTo>
                <a:lnTo>
                  <a:pt x="24402" y="63346"/>
                </a:lnTo>
                <a:lnTo>
                  <a:pt x="24936" y="70001"/>
                </a:lnTo>
                <a:lnTo>
                  <a:pt x="25470" y="63346"/>
                </a:lnTo>
                <a:close/>
                <a:moveTo>
                  <a:pt x="38821" y="63346"/>
                </a:moveTo>
                <a:lnTo>
                  <a:pt x="38821" y="82859"/>
                </a:lnTo>
                <a:lnTo>
                  <a:pt x="36561" y="82859"/>
                </a:lnTo>
                <a:lnTo>
                  <a:pt x="36561" y="74519"/>
                </a:lnTo>
                <a:lnTo>
                  <a:pt x="35863" y="82859"/>
                </a:lnTo>
                <a:lnTo>
                  <a:pt x="33398" y="82859"/>
                </a:lnTo>
                <a:lnTo>
                  <a:pt x="32700" y="74519"/>
                </a:lnTo>
                <a:lnTo>
                  <a:pt x="32700" y="82859"/>
                </a:lnTo>
                <a:lnTo>
                  <a:pt x="30440" y="82859"/>
                </a:lnTo>
                <a:lnTo>
                  <a:pt x="30440" y="63346"/>
                </a:lnTo>
                <a:lnTo>
                  <a:pt x="34097" y="63346"/>
                </a:lnTo>
                <a:lnTo>
                  <a:pt x="34631" y="70001"/>
                </a:lnTo>
                <a:lnTo>
                  <a:pt x="35165" y="63346"/>
                </a:lnTo>
                <a:close/>
                <a:moveTo>
                  <a:pt x="48516" y="63346"/>
                </a:moveTo>
                <a:lnTo>
                  <a:pt x="48516" y="82859"/>
                </a:lnTo>
                <a:lnTo>
                  <a:pt x="46256" y="82859"/>
                </a:lnTo>
                <a:lnTo>
                  <a:pt x="46256" y="74519"/>
                </a:lnTo>
                <a:lnTo>
                  <a:pt x="45558" y="82859"/>
                </a:lnTo>
                <a:lnTo>
                  <a:pt x="43093" y="82859"/>
                </a:lnTo>
                <a:lnTo>
                  <a:pt x="42436" y="74519"/>
                </a:lnTo>
                <a:lnTo>
                  <a:pt x="42436" y="82859"/>
                </a:lnTo>
                <a:lnTo>
                  <a:pt x="40176" y="82859"/>
                </a:lnTo>
                <a:lnTo>
                  <a:pt x="40176" y="63346"/>
                </a:lnTo>
                <a:lnTo>
                  <a:pt x="43791" y="63346"/>
                </a:lnTo>
                <a:lnTo>
                  <a:pt x="44326" y="70001"/>
                </a:lnTo>
                <a:lnTo>
                  <a:pt x="44860" y="63346"/>
                </a:lnTo>
                <a:close/>
                <a:moveTo>
                  <a:pt x="58211" y="63346"/>
                </a:moveTo>
                <a:lnTo>
                  <a:pt x="58211" y="82859"/>
                </a:lnTo>
                <a:lnTo>
                  <a:pt x="55951" y="82859"/>
                </a:lnTo>
                <a:lnTo>
                  <a:pt x="55951" y="74519"/>
                </a:lnTo>
                <a:lnTo>
                  <a:pt x="55294" y="82859"/>
                </a:lnTo>
                <a:lnTo>
                  <a:pt x="52788" y="82859"/>
                </a:lnTo>
                <a:lnTo>
                  <a:pt x="52131" y="74519"/>
                </a:lnTo>
                <a:lnTo>
                  <a:pt x="52131" y="82859"/>
                </a:lnTo>
                <a:lnTo>
                  <a:pt x="49871" y="82859"/>
                </a:lnTo>
                <a:lnTo>
                  <a:pt x="49871" y="63346"/>
                </a:lnTo>
                <a:lnTo>
                  <a:pt x="53486" y="63346"/>
                </a:lnTo>
                <a:lnTo>
                  <a:pt x="54020" y="70001"/>
                </a:lnTo>
                <a:lnTo>
                  <a:pt x="54596" y="63346"/>
                </a:lnTo>
                <a:close/>
                <a:moveTo>
                  <a:pt x="67906" y="63346"/>
                </a:moveTo>
                <a:lnTo>
                  <a:pt x="67906" y="82859"/>
                </a:lnTo>
                <a:lnTo>
                  <a:pt x="65646" y="82859"/>
                </a:lnTo>
                <a:lnTo>
                  <a:pt x="65646" y="74519"/>
                </a:lnTo>
                <a:lnTo>
                  <a:pt x="64989" y="82859"/>
                </a:lnTo>
                <a:lnTo>
                  <a:pt x="62483" y="82859"/>
                </a:lnTo>
                <a:lnTo>
                  <a:pt x="61826" y="74519"/>
                </a:lnTo>
                <a:lnTo>
                  <a:pt x="61826" y="82859"/>
                </a:lnTo>
                <a:lnTo>
                  <a:pt x="59566" y="82859"/>
                </a:lnTo>
                <a:lnTo>
                  <a:pt x="59566" y="63346"/>
                </a:lnTo>
                <a:lnTo>
                  <a:pt x="63181" y="63346"/>
                </a:lnTo>
                <a:lnTo>
                  <a:pt x="63715" y="70001"/>
                </a:lnTo>
                <a:lnTo>
                  <a:pt x="64290" y="63346"/>
                </a:lnTo>
                <a:close/>
                <a:moveTo>
                  <a:pt x="77600" y="63346"/>
                </a:moveTo>
                <a:lnTo>
                  <a:pt x="77600" y="82859"/>
                </a:lnTo>
                <a:lnTo>
                  <a:pt x="75341" y="82859"/>
                </a:lnTo>
                <a:lnTo>
                  <a:pt x="75341" y="74519"/>
                </a:lnTo>
                <a:lnTo>
                  <a:pt x="74684" y="82859"/>
                </a:lnTo>
                <a:lnTo>
                  <a:pt x="72178" y="82859"/>
                </a:lnTo>
                <a:lnTo>
                  <a:pt x="71521" y="74519"/>
                </a:lnTo>
                <a:lnTo>
                  <a:pt x="71521" y="82859"/>
                </a:lnTo>
                <a:lnTo>
                  <a:pt x="69261" y="82859"/>
                </a:lnTo>
                <a:lnTo>
                  <a:pt x="69261" y="63346"/>
                </a:lnTo>
                <a:lnTo>
                  <a:pt x="72876" y="63346"/>
                </a:lnTo>
                <a:lnTo>
                  <a:pt x="73451" y="70001"/>
                </a:lnTo>
                <a:lnTo>
                  <a:pt x="73985" y="63346"/>
                </a:lnTo>
                <a:close/>
                <a:moveTo>
                  <a:pt x="87295" y="63346"/>
                </a:moveTo>
                <a:lnTo>
                  <a:pt x="87295" y="82859"/>
                </a:lnTo>
                <a:lnTo>
                  <a:pt x="85077" y="82859"/>
                </a:lnTo>
                <a:lnTo>
                  <a:pt x="85077" y="74519"/>
                </a:lnTo>
                <a:lnTo>
                  <a:pt x="84379" y="82859"/>
                </a:lnTo>
                <a:lnTo>
                  <a:pt x="81914" y="82859"/>
                </a:lnTo>
                <a:lnTo>
                  <a:pt x="81216" y="74519"/>
                </a:lnTo>
                <a:lnTo>
                  <a:pt x="81216" y="82859"/>
                </a:lnTo>
                <a:lnTo>
                  <a:pt x="78956" y="82859"/>
                </a:lnTo>
                <a:lnTo>
                  <a:pt x="78956" y="63346"/>
                </a:lnTo>
                <a:lnTo>
                  <a:pt x="82612" y="63346"/>
                </a:lnTo>
                <a:lnTo>
                  <a:pt x="83146" y="70001"/>
                </a:lnTo>
                <a:lnTo>
                  <a:pt x="83680" y="63346"/>
                </a:lnTo>
                <a:close/>
                <a:moveTo>
                  <a:pt x="96990" y="63346"/>
                </a:moveTo>
                <a:lnTo>
                  <a:pt x="96990" y="82859"/>
                </a:lnTo>
                <a:lnTo>
                  <a:pt x="94772" y="82859"/>
                </a:lnTo>
                <a:lnTo>
                  <a:pt x="94772" y="74519"/>
                </a:lnTo>
                <a:lnTo>
                  <a:pt x="94074" y="82859"/>
                </a:lnTo>
                <a:lnTo>
                  <a:pt x="91609" y="82859"/>
                </a:lnTo>
                <a:lnTo>
                  <a:pt x="90910" y="74519"/>
                </a:lnTo>
                <a:lnTo>
                  <a:pt x="90910" y="82859"/>
                </a:lnTo>
                <a:lnTo>
                  <a:pt x="88651" y="82859"/>
                </a:lnTo>
                <a:lnTo>
                  <a:pt x="88651" y="63346"/>
                </a:lnTo>
                <a:lnTo>
                  <a:pt x="92307" y="63346"/>
                </a:lnTo>
                <a:lnTo>
                  <a:pt x="92841" y="70001"/>
                </a:lnTo>
                <a:lnTo>
                  <a:pt x="93375" y="63346"/>
                </a:lnTo>
                <a:close/>
                <a:moveTo>
                  <a:pt x="106726" y="63346"/>
                </a:moveTo>
                <a:lnTo>
                  <a:pt x="106726" y="82859"/>
                </a:lnTo>
                <a:lnTo>
                  <a:pt x="104467" y="82859"/>
                </a:lnTo>
                <a:lnTo>
                  <a:pt x="104467" y="74519"/>
                </a:lnTo>
                <a:lnTo>
                  <a:pt x="103769" y="82859"/>
                </a:lnTo>
                <a:lnTo>
                  <a:pt x="101304" y="82859"/>
                </a:lnTo>
                <a:lnTo>
                  <a:pt x="100605" y="74519"/>
                </a:lnTo>
                <a:lnTo>
                  <a:pt x="100605" y="82859"/>
                </a:lnTo>
                <a:lnTo>
                  <a:pt x="98387" y="82859"/>
                </a:lnTo>
                <a:lnTo>
                  <a:pt x="98387" y="63346"/>
                </a:lnTo>
                <a:lnTo>
                  <a:pt x="102002" y="63346"/>
                </a:lnTo>
                <a:lnTo>
                  <a:pt x="102536" y="70001"/>
                </a:lnTo>
                <a:lnTo>
                  <a:pt x="103070" y="63346"/>
                </a:lnTo>
                <a:close/>
                <a:moveTo>
                  <a:pt x="116421" y="63346"/>
                </a:moveTo>
                <a:lnTo>
                  <a:pt x="116421" y="82859"/>
                </a:lnTo>
                <a:lnTo>
                  <a:pt x="114162" y="82859"/>
                </a:lnTo>
                <a:lnTo>
                  <a:pt x="114162" y="74519"/>
                </a:lnTo>
                <a:lnTo>
                  <a:pt x="113505" y="82859"/>
                </a:lnTo>
                <a:lnTo>
                  <a:pt x="110999" y="82859"/>
                </a:lnTo>
                <a:lnTo>
                  <a:pt x="110300" y="74519"/>
                </a:lnTo>
                <a:lnTo>
                  <a:pt x="110300" y="82859"/>
                </a:lnTo>
                <a:lnTo>
                  <a:pt x="108082" y="82859"/>
                </a:lnTo>
                <a:lnTo>
                  <a:pt x="108082" y="63346"/>
                </a:lnTo>
                <a:lnTo>
                  <a:pt x="111697" y="63346"/>
                </a:lnTo>
                <a:lnTo>
                  <a:pt x="112231" y="70001"/>
                </a:lnTo>
                <a:lnTo>
                  <a:pt x="112806" y="63346"/>
                </a:lnTo>
                <a:close/>
                <a:moveTo>
                  <a:pt x="9695" y="83927"/>
                </a:moveTo>
                <a:lnTo>
                  <a:pt x="9695" y="103440"/>
                </a:lnTo>
                <a:lnTo>
                  <a:pt x="7436" y="103440"/>
                </a:lnTo>
                <a:lnTo>
                  <a:pt x="7436" y="95142"/>
                </a:lnTo>
                <a:lnTo>
                  <a:pt x="6778" y="103440"/>
                </a:lnTo>
                <a:lnTo>
                  <a:pt x="4272" y="103440"/>
                </a:lnTo>
                <a:lnTo>
                  <a:pt x="3615" y="95142"/>
                </a:lnTo>
                <a:lnTo>
                  <a:pt x="3615" y="103440"/>
                </a:lnTo>
                <a:lnTo>
                  <a:pt x="1356" y="103440"/>
                </a:lnTo>
                <a:lnTo>
                  <a:pt x="1356" y="83927"/>
                </a:lnTo>
                <a:lnTo>
                  <a:pt x="4971" y="83927"/>
                </a:lnTo>
                <a:lnTo>
                  <a:pt x="5546" y="90582"/>
                </a:lnTo>
                <a:lnTo>
                  <a:pt x="6080" y="83927"/>
                </a:lnTo>
                <a:close/>
                <a:moveTo>
                  <a:pt x="19390" y="83927"/>
                </a:moveTo>
                <a:lnTo>
                  <a:pt x="19390" y="103440"/>
                </a:lnTo>
                <a:lnTo>
                  <a:pt x="17172" y="103440"/>
                </a:lnTo>
                <a:lnTo>
                  <a:pt x="17172" y="95142"/>
                </a:lnTo>
                <a:lnTo>
                  <a:pt x="16473" y="103440"/>
                </a:lnTo>
                <a:lnTo>
                  <a:pt x="13967" y="103440"/>
                </a:lnTo>
                <a:lnTo>
                  <a:pt x="13310" y="95142"/>
                </a:lnTo>
                <a:lnTo>
                  <a:pt x="13310" y="103440"/>
                </a:lnTo>
                <a:lnTo>
                  <a:pt x="11051" y="103440"/>
                </a:lnTo>
                <a:lnTo>
                  <a:pt x="11051" y="83927"/>
                </a:lnTo>
                <a:lnTo>
                  <a:pt x="14707" y="83927"/>
                </a:lnTo>
                <a:lnTo>
                  <a:pt x="15241" y="90582"/>
                </a:lnTo>
                <a:lnTo>
                  <a:pt x="15775" y="83927"/>
                </a:lnTo>
                <a:close/>
                <a:moveTo>
                  <a:pt x="29126" y="83927"/>
                </a:moveTo>
                <a:lnTo>
                  <a:pt x="29126" y="103440"/>
                </a:lnTo>
                <a:lnTo>
                  <a:pt x="26866" y="103440"/>
                </a:lnTo>
                <a:lnTo>
                  <a:pt x="26866" y="95142"/>
                </a:lnTo>
                <a:lnTo>
                  <a:pt x="26168" y="103440"/>
                </a:lnTo>
                <a:lnTo>
                  <a:pt x="23703" y="103440"/>
                </a:lnTo>
                <a:lnTo>
                  <a:pt x="23005" y="95142"/>
                </a:lnTo>
                <a:lnTo>
                  <a:pt x="23005" y="103440"/>
                </a:lnTo>
                <a:lnTo>
                  <a:pt x="20745" y="103440"/>
                </a:lnTo>
                <a:lnTo>
                  <a:pt x="20745" y="83927"/>
                </a:lnTo>
                <a:lnTo>
                  <a:pt x="24402" y="83927"/>
                </a:lnTo>
                <a:lnTo>
                  <a:pt x="24936" y="90582"/>
                </a:lnTo>
                <a:lnTo>
                  <a:pt x="25470" y="83927"/>
                </a:lnTo>
                <a:close/>
                <a:moveTo>
                  <a:pt x="38821" y="83927"/>
                </a:moveTo>
                <a:lnTo>
                  <a:pt x="38821" y="103440"/>
                </a:lnTo>
                <a:lnTo>
                  <a:pt x="36561" y="103440"/>
                </a:lnTo>
                <a:lnTo>
                  <a:pt x="36561" y="95142"/>
                </a:lnTo>
                <a:lnTo>
                  <a:pt x="35863" y="103440"/>
                </a:lnTo>
                <a:lnTo>
                  <a:pt x="33398" y="103440"/>
                </a:lnTo>
                <a:lnTo>
                  <a:pt x="32700" y="95142"/>
                </a:lnTo>
                <a:lnTo>
                  <a:pt x="32700" y="103440"/>
                </a:lnTo>
                <a:lnTo>
                  <a:pt x="30440" y="103440"/>
                </a:lnTo>
                <a:lnTo>
                  <a:pt x="30440" y="83927"/>
                </a:lnTo>
                <a:lnTo>
                  <a:pt x="34097" y="83927"/>
                </a:lnTo>
                <a:lnTo>
                  <a:pt x="34631" y="90582"/>
                </a:lnTo>
                <a:lnTo>
                  <a:pt x="35165" y="83927"/>
                </a:lnTo>
                <a:close/>
                <a:moveTo>
                  <a:pt x="48516" y="83927"/>
                </a:moveTo>
                <a:lnTo>
                  <a:pt x="48516" y="103440"/>
                </a:lnTo>
                <a:lnTo>
                  <a:pt x="46256" y="103440"/>
                </a:lnTo>
                <a:lnTo>
                  <a:pt x="46256" y="95142"/>
                </a:lnTo>
                <a:lnTo>
                  <a:pt x="45558" y="103440"/>
                </a:lnTo>
                <a:lnTo>
                  <a:pt x="43093" y="103440"/>
                </a:lnTo>
                <a:lnTo>
                  <a:pt x="42436" y="95142"/>
                </a:lnTo>
                <a:lnTo>
                  <a:pt x="42436" y="103440"/>
                </a:lnTo>
                <a:lnTo>
                  <a:pt x="40176" y="103440"/>
                </a:lnTo>
                <a:lnTo>
                  <a:pt x="40176" y="83927"/>
                </a:lnTo>
                <a:lnTo>
                  <a:pt x="43791" y="83927"/>
                </a:lnTo>
                <a:lnTo>
                  <a:pt x="44326" y="90582"/>
                </a:lnTo>
                <a:lnTo>
                  <a:pt x="44860" y="83927"/>
                </a:lnTo>
                <a:close/>
                <a:moveTo>
                  <a:pt x="58211" y="83927"/>
                </a:moveTo>
                <a:lnTo>
                  <a:pt x="58211" y="103440"/>
                </a:lnTo>
                <a:lnTo>
                  <a:pt x="55951" y="103440"/>
                </a:lnTo>
                <a:lnTo>
                  <a:pt x="55951" y="95142"/>
                </a:lnTo>
                <a:lnTo>
                  <a:pt x="55294" y="103440"/>
                </a:lnTo>
                <a:lnTo>
                  <a:pt x="52788" y="103440"/>
                </a:lnTo>
                <a:lnTo>
                  <a:pt x="52131" y="95142"/>
                </a:lnTo>
                <a:lnTo>
                  <a:pt x="52131" y="103440"/>
                </a:lnTo>
                <a:lnTo>
                  <a:pt x="49871" y="103440"/>
                </a:lnTo>
                <a:lnTo>
                  <a:pt x="49871" y="83927"/>
                </a:lnTo>
                <a:lnTo>
                  <a:pt x="53486" y="83927"/>
                </a:lnTo>
                <a:lnTo>
                  <a:pt x="54020" y="90582"/>
                </a:lnTo>
                <a:lnTo>
                  <a:pt x="54596" y="83927"/>
                </a:lnTo>
                <a:close/>
                <a:moveTo>
                  <a:pt x="67906" y="83927"/>
                </a:moveTo>
                <a:lnTo>
                  <a:pt x="67906" y="103440"/>
                </a:lnTo>
                <a:lnTo>
                  <a:pt x="65646" y="103440"/>
                </a:lnTo>
                <a:lnTo>
                  <a:pt x="65646" y="95142"/>
                </a:lnTo>
                <a:lnTo>
                  <a:pt x="64989" y="103440"/>
                </a:lnTo>
                <a:lnTo>
                  <a:pt x="62483" y="103440"/>
                </a:lnTo>
                <a:lnTo>
                  <a:pt x="61826" y="95142"/>
                </a:lnTo>
                <a:lnTo>
                  <a:pt x="61826" y="103440"/>
                </a:lnTo>
                <a:lnTo>
                  <a:pt x="59566" y="103440"/>
                </a:lnTo>
                <a:lnTo>
                  <a:pt x="59566" y="83927"/>
                </a:lnTo>
                <a:lnTo>
                  <a:pt x="63181" y="83927"/>
                </a:lnTo>
                <a:lnTo>
                  <a:pt x="63715" y="90582"/>
                </a:lnTo>
                <a:lnTo>
                  <a:pt x="64290" y="83927"/>
                </a:lnTo>
                <a:close/>
                <a:moveTo>
                  <a:pt x="77600" y="83927"/>
                </a:moveTo>
                <a:lnTo>
                  <a:pt x="77600" y="103440"/>
                </a:lnTo>
                <a:lnTo>
                  <a:pt x="75341" y="103440"/>
                </a:lnTo>
                <a:lnTo>
                  <a:pt x="75341" y="95142"/>
                </a:lnTo>
                <a:lnTo>
                  <a:pt x="74684" y="103440"/>
                </a:lnTo>
                <a:lnTo>
                  <a:pt x="72178" y="103440"/>
                </a:lnTo>
                <a:lnTo>
                  <a:pt x="71521" y="95142"/>
                </a:lnTo>
                <a:lnTo>
                  <a:pt x="71521" y="103440"/>
                </a:lnTo>
                <a:lnTo>
                  <a:pt x="69261" y="103440"/>
                </a:lnTo>
                <a:lnTo>
                  <a:pt x="69261" y="83927"/>
                </a:lnTo>
                <a:lnTo>
                  <a:pt x="72876" y="83927"/>
                </a:lnTo>
                <a:lnTo>
                  <a:pt x="73451" y="90582"/>
                </a:lnTo>
                <a:lnTo>
                  <a:pt x="73985" y="83927"/>
                </a:lnTo>
                <a:close/>
                <a:moveTo>
                  <a:pt x="87295" y="83927"/>
                </a:moveTo>
                <a:lnTo>
                  <a:pt x="87295" y="103440"/>
                </a:lnTo>
                <a:lnTo>
                  <a:pt x="85077" y="103440"/>
                </a:lnTo>
                <a:lnTo>
                  <a:pt x="85077" y="95142"/>
                </a:lnTo>
                <a:lnTo>
                  <a:pt x="84379" y="103440"/>
                </a:lnTo>
                <a:lnTo>
                  <a:pt x="81914" y="103440"/>
                </a:lnTo>
                <a:lnTo>
                  <a:pt x="81216" y="95142"/>
                </a:lnTo>
                <a:lnTo>
                  <a:pt x="81216" y="103440"/>
                </a:lnTo>
                <a:lnTo>
                  <a:pt x="78956" y="103440"/>
                </a:lnTo>
                <a:lnTo>
                  <a:pt x="78956" y="83927"/>
                </a:lnTo>
                <a:lnTo>
                  <a:pt x="82612" y="83927"/>
                </a:lnTo>
                <a:lnTo>
                  <a:pt x="83146" y="90582"/>
                </a:lnTo>
                <a:lnTo>
                  <a:pt x="83680" y="83927"/>
                </a:lnTo>
                <a:close/>
                <a:moveTo>
                  <a:pt x="96990" y="83927"/>
                </a:moveTo>
                <a:lnTo>
                  <a:pt x="96990" y="103440"/>
                </a:lnTo>
                <a:lnTo>
                  <a:pt x="94772" y="103440"/>
                </a:lnTo>
                <a:lnTo>
                  <a:pt x="94772" y="95142"/>
                </a:lnTo>
                <a:lnTo>
                  <a:pt x="94074" y="103440"/>
                </a:lnTo>
                <a:lnTo>
                  <a:pt x="91609" y="103440"/>
                </a:lnTo>
                <a:lnTo>
                  <a:pt x="90910" y="95142"/>
                </a:lnTo>
                <a:lnTo>
                  <a:pt x="90910" y="103440"/>
                </a:lnTo>
                <a:lnTo>
                  <a:pt x="88651" y="103440"/>
                </a:lnTo>
                <a:lnTo>
                  <a:pt x="88651" y="83927"/>
                </a:lnTo>
                <a:lnTo>
                  <a:pt x="92307" y="83927"/>
                </a:lnTo>
                <a:lnTo>
                  <a:pt x="92841" y="90582"/>
                </a:lnTo>
                <a:lnTo>
                  <a:pt x="93375" y="83927"/>
                </a:lnTo>
                <a:close/>
                <a:moveTo>
                  <a:pt x="106726" y="83927"/>
                </a:moveTo>
                <a:lnTo>
                  <a:pt x="106726" y="103440"/>
                </a:lnTo>
                <a:lnTo>
                  <a:pt x="104467" y="103440"/>
                </a:lnTo>
                <a:lnTo>
                  <a:pt x="104467" y="95142"/>
                </a:lnTo>
                <a:lnTo>
                  <a:pt x="103769" y="103440"/>
                </a:lnTo>
                <a:lnTo>
                  <a:pt x="101304" y="103440"/>
                </a:lnTo>
                <a:lnTo>
                  <a:pt x="100605" y="95142"/>
                </a:lnTo>
                <a:lnTo>
                  <a:pt x="100605" y="103440"/>
                </a:lnTo>
                <a:lnTo>
                  <a:pt x="98387" y="103440"/>
                </a:lnTo>
                <a:lnTo>
                  <a:pt x="98387" y="83927"/>
                </a:lnTo>
                <a:lnTo>
                  <a:pt x="102002" y="83927"/>
                </a:lnTo>
                <a:lnTo>
                  <a:pt x="102536" y="90582"/>
                </a:lnTo>
                <a:lnTo>
                  <a:pt x="103070" y="83927"/>
                </a:lnTo>
                <a:close/>
                <a:moveTo>
                  <a:pt x="116421" y="83927"/>
                </a:moveTo>
                <a:lnTo>
                  <a:pt x="116421" y="103440"/>
                </a:lnTo>
                <a:lnTo>
                  <a:pt x="114162" y="103440"/>
                </a:lnTo>
                <a:lnTo>
                  <a:pt x="114162" y="95142"/>
                </a:lnTo>
                <a:lnTo>
                  <a:pt x="113505" y="103440"/>
                </a:lnTo>
                <a:lnTo>
                  <a:pt x="110999" y="103440"/>
                </a:lnTo>
                <a:lnTo>
                  <a:pt x="110300" y="95142"/>
                </a:lnTo>
                <a:lnTo>
                  <a:pt x="110300" y="103440"/>
                </a:lnTo>
                <a:lnTo>
                  <a:pt x="108082" y="103440"/>
                </a:lnTo>
                <a:lnTo>
                  <a:pt x="108082" y="83927"/>
                </a:lnTo>
                <a:lnTo>
                  <a:pt x="111697" y="83927"/>
                </a:lnTo>
                <a:lnTo>
                  <a:pt x="112231" y="90582"/>
                </a:lnTo>
                <a:lnTo>
                  <a:pt x="112806" y="83927"/>
                </a:lnTo>
                <a:close/>
                <a:moveTo>
                  <a:pt x="9695" y="104508"/>
                </a:moveTo>
                <a:lnTo>
                  <a:pt x="9695" y="124021"/>
                </a:lnTo>
                <a:lnTo>
                  <a:pt x="7436" y="124021"/>
                </a:lnTo>
                <a:lnTo>
                  <a:pt x="7436" y="115723"/>
                </a:lnTo>
                <a:lnTo>
                  <a:pt x="6778" y="124021"/>
                </a:lnTo>
                <a:lnTo>
                  <a:pt x="4272" y="124021"/>
                </a:lnTo>
                <a:lnTo>
                  <a:pt x="3615" y="115723"/>
                </a:lnTo>
                <a:lnTo>
                  <a:pt x="3615" y="124021"/>
                </a:lnTo>
                <a:lnTo>
                  <a:pt x="1356" y="124021"/>
                </a:lnTo>
                <a:lnTo>
                  <a:pt x="1356" y="104508"/>
                </a:lnTo>
                <a:lnTo>
                  <a:pt x="4971" y="104508"/>
                </a:lnTo>
                <a:lnTo>
                  <a:pt x="5546" y="111163"/>
                </a:lnTo>
                <a:lnTo>
                  <a:pt x="6080" y="104508"/>
                </a:lnTo>
                <a:close/>
                <a:moveTo>
                  <a:pt x="19390" y="104508"/>
                </a:moveTo>
                <a:lnTo>
                  <a:pt x="19390" y="124021"/>
                </a:lnTo>
                <a:lnTo>
                  <a:pt x="17172" y="124021"/>
                </a:lnTo>
                <a:lnTo>
                  <a:pt x="17172" y="115723"/>
                </a:lnTo>
                <a:lnTo>
                  <a:pt x="16473" y="124021"/>
                </a:lnTo>
                <a:lnTo>
                  <a:pt x="13967" y="124021"/>
                </a:lnTo>
                <a:lnTo>
                  <a:pt x="13310" y="115723"/>
                </a:lnTo>
                <a:lnTo>
                  <a:pt x="13310" y="124021"/>
                </a:lnTo>
                <a:lnTo>
                  <a:pt x="11051" y="124021"/>
                </a:lnTo>
                <a:lnTo>
                  <a:pt x="11051" y="104508"/>
                </a:lnTo>
                <a:lnTo>
                  <a:pt x="14707" y="104508"/>
                </a:lnTo>
                <a:lnTo>
                  <a:pt x="15241" y="111163"/>
                </a:lnTo>
                <a:lnTo>
                  <a:pt x="15775" y="104508"/>
                </a:lnTo>
                <a:close/>
                <a:moveTo>
                  <a:pt x="29126" y="104508"/>
                </a:moveTo>
                <a:lnTo>
                  <a:pt x="29126" y="124021"/>
                </a:lnTo>
                <a:lnTo>
                  <a:pt x="26866" y="124021"/>
                </a:lnTo>
                <a:lnTo>
                  <a:pt x="26866" y="115723"/>
                </a:lnTo>
                <a:lnTo>
                  <a:pt x="26168" y="124021"/>
                </a:lnTo>
                <a:lnTo>
                  <a:pt x="23703" y="124021"/>
                </a:lnTo>
                <a:lnTo>
                  <a:pt x="23005" y="115723"/>
                </a:lnTo>
                <a:lnTo>
                  <a:pt x="23005" y="124021"/>
                </a:lnTo>
                <a:lnTo>
                  <a:pt x="20745" y="124021"/>
                </a:lnTo>
                <a:lnTo>
                  <a:pt x="20745" y="104508"/>
                </a:lnTo>
                <a:lnTo>
                  <a:pt x="24402" y="104508"/>
                </a:lnTo>
                <a:lnTo>
                  <a:pt x="24936" y="111163"/>
                </a:lnTo>
                <a:lnTo>
                  <a:pt x="25470" y="104508"/>
                </a:lnTo>
                <a:close/>
                <a:moveTo>
                  <a:pt x="38821" y="104508"/>
                </a:moveTo>
                <a:lnTo>
                  <a:pt x="38821" y="124021"/>
                </a:lnTo>
                <a:lnTo>
                  <a:pt x="36561" y="124021"/>
                </a:lnTo>
                <a:lnTo>
                  <a:pt x="36561" y="115723"/>
                </a:lnTo>
                <a:lnTo>
                  <a:pt x="35863" y="124021"/>
                </a:lnTo>
                <a:lnTo>
                  <a:pt x="33398" y="124021"/>
                </a:lnTo>
                <a:lnTo>
                  <a:pt x="32700" y="115723"/>
                </a:lnTo>
                <a:lnTo>
                  <a:pt x="32700" y="124021"/>
                </a:lnTo>
                <a:lnTo>
                  <a:pt x="30440" y="124021"/>
                </a:lnTo>
                <a:lnTo>
                  <a:pt x="30440" y="104508"/>
                </a:lnTo>
                <a:lnTo>
                  <a:pt x="34097" y="104508"/>
                </a:lnTo>
                <a:lnTo>
                  <a:pt x="34631" y="111163"/>
                </a:lnTo>
                <a:lnTo>
                  <a:pt x="35165" y="104508"/>
                </a:lnTo>
                <a:close/>
                <a:moveTo>
                  <a:pt x="48516" y="104508"/>
                </a:moveTo>
                <a:lnTo>
                  <a:pt x="48516" y="124021"/>
                </a:lnTo>
                <a:lnTo>
                  <a:pt x="46256" y="124021"/>
                </a:lnTo>
                <a:lnTo>
                  <a:pt x="46256" y="115723"/>
                </a:lnTo>
                <a:lnTo>
                  <a:pt x="45558" y="124021"/>
                </a:lnTo>
                <a:lnTo>
                  <a:pt x="43093" y="124021"/>
                </a:lnTo>
                <a:lnTo>
                  <a:pt x="42436" y="115723"/>
                </a:lnTo>
                <a:lnTo>
                  <a:pt x="42436" y="124021"/>
                </a:lnTo>
                <a:lnTo>
                  <a:pt x="40176" y="124021"/>
                </a:lnTo>
                <a:lnTo>
                  <a:pt x="40176" y="104508"/>
                </a:lnTo>
                <a:lnTo>
                  <a:pt x="43791" y="104508"/>
                </a:lnTo>
                <a:lnTo>
                  <a:pt x="44326" y="111163"/>
                </a:lnTo>
                <a:lnTo>
                  <a:pt x="44860" y="104508"/>
                </a:lnTo>
                <a:close/>
                <a:moveTo>
                  <a:pt x="58211" y="104508"/>
                </a:moveTo>
                <a:lnTo>
                  <a:pt x="58211" y="124021"/>
                </a:lnTo>
                <a:lnTo>
                  <a:pt x="55951" y="124021"/>
                </a:lnTo>
                <a:lnTo>
                  <a:pt x="55951" y="115723"/>
                </a:lnTo>
                <a:lnTo>
                  <a:pt x="55294" y="124021"/>
                </a:lnTo>
                <a:lnTo>
                  <a:pt x="52788" y="124021"/>
                </a:lnTo>
                <a:lnTo>
                  <a:pt x="52131" y="115723"/>
                </a:lnTo>
                <a:lnTo>
                  <a:pt x="52131" y="124021"/>
                </a:lnTo>
                <a:lnTo>
                  <a:pt x="49871" y="124021"/>
                </a:lnTo>
                <a:lnTo>
                  <a:pt x="49871" y="104508"/>
                </a:lnTo>
                <a:lnTo>
                  <a:pt x="53486" y="104508"/>
                </a:lnTo>
                <a:lnTo>
                  <a:pt x="54020" y="111163"/>
                </a:lnTo>
                <a:lnTo>
                  <a:pt x="54596" y="104508"/>
                </a:lnTo>
                <a:close/>
                <a:moveTo>
                  <a:pt x="67906" y="104508"/>
                </a:moveTo>
                <a:lnTo>
                  <a:pt x="67906" y="124021"/>
                </a:lnTo>
                <a:lnTo>
                  <a:pt x="65646" y="124021"/>
                </a:lnTo>
                <a:lnTo>
                  <a:pt x="65646" y="115723"/>
                </a:lnTo>
                <a:lnTo>
                  <a:pt x="64989" y="124021"/>
                </a:lnTo>
                <a:lnTo>
                  <a:pt x="62483" y="124021"/>
                </a:lnTo>
                <a:lnTo>
                  <a:pt x="61826" y="115723"/>
                </a:lnTo>
                <a:lnTo>
                  <a:pt x="61826" y="124021"/>
                </a:lnTo>
                <a:lnTo>
                  <a:pt x="59566" y="124021"/>
                </a:lnTo>
                <a:lnTo>
                  <a:pt x="59566" y="104508"/>
                </a:lnTo>
                <a:lnTo>
                  <a:pt x="63181" y="104508"/>
                </a:lnTo>
                <a:lnTo>
                  <a:pt x="63715" y="111163"/>
                </a:lnTo>
                <a:lnTo>
                  <a:pt x="64290" y="104508"/>
                </a:lnTo>
                <a:close/>
                <a:moveTo>
                  <a:pt x="77600" y="104508"/>
                </a:moveTo>
                <a:lnTo>
                  <a:pt x="77600" y="124021"/>
                </a:lnTo>
                <a:lnTo>
                  <a:pt x="75341" y="124021"/>
                </a:lnTo>
                <a:lnTo>
                  <a:pt x="75341" y="115723"/>
                </a:lnTo>
                <a:lnTo>
                  <a:pt x="74684" y="124021"/>
                </a:lnTo>
                <a:lnTo>
                  <a:pt x="72178" y="124021"/>
                </a:lnTo>
                <a:lnTo>
                  <a:pt x="71521" y="115723"/>
                </a:lnTo>
                <a:lnTo>
                  <a:pt x="71521" y="124021"/>
                </a:lnTo>
                <a:lnTo>
                  <a:pt x="69261" y="124021"/>
                </a:lnTo>
                <a:lnTo>
                  <a:pt x="69261" y="104508"/>
                </a:lnTo>
                <a:lnTo>
                  <a:pt x="72876" y="104508"/>
                </a:lnTo>
                <a:lnTo>
                  <a:pt x="73451" y="111163"/>
                </a:lnTo>
                <a:lnTo>
                  <a:pt x="73985" y="104508"/>
                </a:lnTo>
                <a:close/>
                <a:moveTo>
                  <a:pt x="87295" y="104508"/>
                </a:moveTo>
                <a:lnTo>
                  <a:pt x="87295" y="124021"/>
                </a:lnTo>
                <a:lnTo>
                  <a:pt x="85077" y="124021"/>
                </a:lnTo>
                <a:lnTo>
                  <a:pt x="85077" y="115723"/>
                </a:lnTo>
                <a:lnTo>
                  <a:pt x="84379" y="124021"/>
                </a:lnTo>
                <a:lnTo>
                  <a:pt x="81914" y="124021"/>
                </a:lnTo>
                <a:lnTo>
                  <a:pt x="81216" y="115723"/>
                </a:lnTo>
                <a:lnTo>
                  <a:pt x="81216" y="124021"/>
                </a:lnTo>
                <a:lnTo>
                  <a:pt x="78956" y="124021"/>
                </a:lnTo>
                <a:lnTo>
                  <a:pt x="78956" y="104508"/>
                </a:lnTo>
                <a:lnTo>
                  <a:pt x="82612" y="104508"/>
                </a:lnTo>
                <a:lnTo>
                  <a:pt x="83146" y="111163"/>
                </a:lnTo>
                <a:lnTo>
                  <a:pt x="83680" y="104508"/>
                </a:lnTo>
                <a:close/>
                <a:moveTo>
                  <a:pt x="96990" y="104508"/>
                </a:moveTo>
                <a:lnTo>
                  <a:pt x="96990" y="124021"/>
                </a:lnTo>
                <a:lnTo>
                  <a:pt x="94772" y="124021"/>
                </a:lnTo>
                <a:lnTo>
                  <a:pt x="94772" y="115723"/>
                </a:lnTo>
                <a:lnTo>
                  <a:pt x="94074" y="124021"/>
                </a:lnTo>
                <a:lnTo>
                  <a:pt x="91609" y="124021"/>
                </a:lnTo>
                <a:lnTo>
                  <a:pt x="90910" y="115723"/>
                </a:lnTo>
                <a:lnTo>
                  <a:pt x="90910" y="124021"/>
                </a:lnTo>
                <a:lnTo>
                  <a:pt x="88651" y="124021"/>
                </a:lnTo>
                <a:lnTo>
                  <a:pt x="88651" y="104508"/>
                </a:lnTo>
                <a:lnTo>
                  <a:pt x="92307" y="104508"/>
                </a:lnTo>
                <a:lnTo>
                  <a:pt x="92841" y="111163"/>
                </a:lnTo>
                <a:lnTo>
                  <a:pt x="93375" y="104508"/>
                </a:lnTo>
                <a:close/>
                <a:moveTo>
                  <a:pt x="106726" y="104508"/>
                </a:moveTo>
                <a:lnTo>
                  <a:pt x="106726" y="124021"/>
                </a:lnTo>
                <a:lnTo>
                  <a:pt x="104467" y="124021"/>
                </a:lnTo>
                <a:lnTo>
                  <a:pt x="104467" y="115723"/>
                </a:lnTo>
                <a:lnTo>
                  <a:pt x="103769" y="124021"/>
                </a:lnTo>
                <a:lnTo>
                  <a:pt x="101304" y="124021"/>
                </a:lnTo>
                <a:lnTo>
                  <a:pt x="100605" y="115723"/>
                </a:lnTo>
                <a:lnTo>
                  <a:pt x="100605" y="124021"/>
                </a:lnTo>
                <a:lnTo>
                  <a:pt x="98387" y="124021"/>
                </a:lnTo>
                <a:lnTo>
                  <a:pt x="98387" y="104508"/>
                </a:lnTo>
                <a:lnTo>
                  <a:pt x="102002" y="104508"/>
                </a:lnTo>
                <a:lnTo>
                  <a:pt x="102536" y="111163"/>
                </a:lnTo>
                <a:lnTo>
                  <a:pt x="103070" y="104508"/>
                </a:lnTo>
                <a:close/>
                <a:moveTo>
                  <a:pt x="116421" y="104508"/>
                </a:moveTo>
                <a:lnTo>
                  <a:pt x="116421" y="124021"/>
                </a:lnTo>
                <a:lnTo>
                  <a:pt x="114162" y="124021"/>
                </a:lnTo>
                <a:lnTo>
                  <a:pt x="114162" y="115723"/>
                </a:lnTo>
                <a:lnTo>
                  <a:pt x="113505" y="124021"/>
                </a:lnTo>
                <a:lnTo>
                  <a:pt x="110999" y="124021"/>
                </a:lnTo>
                <a:lnTo>
                  <a:pt x="110300" y="115723"/>
                </a:lnTo>
                <a:lnTo>
                  <a:pt x="110300" y="124021"/>
                </a:lnTo>
                <a:lnTo>
                  <a:pt x="108082" y="124021"/>
                </a:lnTo>
                <a:lnTo>
                  <a:pt x="108082" y="104508"/>
                </a:lnTo>
                <a:lnTo>
                  <a:pt x="111697" y="104508"/>
                </a:lnTo>
                <a:lnTo>
                  <a:pt x="112231" y="111163"/>
                </a:lnTo>
                <a:lnTo>
                  <a:pt x="112806" y="104508"/>
                </a:lnTo>
                <a:close/>
                <a:moveTo>
                  <a:pt x="9695" y="125089"/>
                </a:moveTo>
                <a:lnTo>
                  <a:pt x="9695" y="144602"/>
                </a:lnTo>
                <a:lnTo>
                  <a:pt x="7436" y="144602"/>
                </a:lnTo>
                <a:lnTo>
                  <a:pt x="7436" y="136304"/>
                </a:lnTo>
                <a:lnTo>
                  <a:pt x="6778" y="144602"/>
                </a:lnTo>
                <a:lnTo>
                  <a:pt x="4272" y="144602"/>
                </a:lnTo>
                <a:lnTo>
                  <a:pt x="3615" y="136304"/>
                </a:lnTo>
                <a:lnTo>
                  <a:pt x="3615" y="144602"/>
                </a:lnTo>
                <a:lnTo>
                  <a:pt x="1356" y="144602"/>
                </a:lnTo>
                <a:lnTo>
                  <a:pt x="1356" y="125089"/>
                </a:lnTo>
                <a:lnTo>
                  <a:pt x="4971" y="125089"/>
                </a:lnTo>
                <a:lnTo>
                  <a:pt x="5546" y="131744"/>
                </a:lnTo>
                <a:lnTo>
                  <a:pt x="6080" y="125089"/>
                </a:lnTo>
                <a:close/>
                <a:moveTo>
                  <a:pt x="19390" y="125089"/>
                </a:moveTo>
                <a:lnTo>
                  <a:pt x="19390" y="144602"/>
                </a:lnTo>
                <a:lnTo>
                  <a:pt x="17172" y="144602"/>
                </a:lnTo>
                <a:lnTo>
                  <a:pt x="17172" y="136304"/>
                </a:lnTo>
                <a:lnTo>
                  <a:pt x="16473" y="144602"/>
                </a:lnTo>
                <a:lnTo>
                  <a:pt x="13967" y="144602"/>
                </a:lnTo>
                <a:lnTo>
                  <a:pt x="13310" y="136304"/>
                </a:lnTo>
                <a:lnTo>
                  <a:pt x="13310" y="144602"/>
                </a:lnTo>
                <a:lnTo>
                  <a:pt x="11051" y="144602"/>
                </a:lnTo>
                <a:lnTo>
                  <a:pt x="11051" y="125089"/>
                </a:lnTo>
                <a:lnTo>
                  <a:pt x="14707" y="125089"/>
                </a:lnTo>
                <a:lnTo>
                  <a:pt x="15241" y="131744"/>
                </a:lnTo>
                <a:lnTo>
                  <a:pt x="15775" y="125089"/>
                </a:lnTo>
                <a:close/>
                <a:moveTo>
                  <a:pt x="29126" y="125089"/>
                </a:moveTo>
                <a:lnTo>
                  <a:pt x="29126" y="144602"/>
                </a:lnTo>
                <a:lnTo>
                  <a:pt x="26866" y="144602"/>
                </a:lnTo>
                <a:lnTo>
                  <a:pt x="26866" y="136304"/>
                </a:lnTo>
                <a:lnTo>
                  <a:pt x="26168" y="144602"/>
                </a:lnTo>
                <a:lnTo>
                  <a:pt x="23703" y="144602"/>
                </a:lnTo>
                <a:lnTo>
                  <a:pt x="23005" y="136304"/>
                </a:lnTo>
                <a:lnTo>
                  <a:pt x="23005" y="144602"/>
                </a:lnTo>
                <a:lnTo>
                  <a:pt x="20745" y="144602"/>
                </a:lnTo>
                <a:lnTo>
                  <a:pt x="20745" y="125089"/>
                </a:lnTo>
                <a:lnTo>
                  <a:pt x="24402" y="125089"/>
                </a:lnTo>
                <a:lnTo>
                  <a:pt x="24936" y="131744"/>
                </a:lnTo>
                <a:lnTo>
                  <a:pt x="25470" y="125089"/>
                </a:lnTo>
                <a:close/>
                <a:moveTo>
                  <a:pt x="38821" y="125089"/>
                </a:moveTo>
                <a:lnTo>
                  <a:pt x="38821" y="144602"/>
                </a:lnTo>
                <a:lnTo>
                  <a:pt x="36561" y="144602"/>
                </a:lnTo>
                <a:lnTo>
                  <a:pt x="36561" y="136304"/>
                </a:lnTo>
                <a:lnTo>
                  <a:pt x="35863" y="144602"/>
                </a:lnTo>
                <a:lnTo>
                  <a:pt x="33398" y="144602"/>
                </a:lnTo>
                <a:lnTo>
                  <a:pt x="32700" y="136304"/>
                </a:lnTo>
                <a:lnTo>
                  <a:pt x="32700" y="144602"/>
                </a:lnTo>
                <a:lnTo>
                  <a:pt x="30440" y="144602"/>
                </a:lnTo>
                <a:lnTo>
                  <a:pt x="30440" y="125089"/>
                </a:lnTo>
                <a:lnTo>
                  <a:pt x="34097" y="125089"/>
                </a:lnTo>
                <a:lnTo>
                  <a:pt x="34631" y="131744"/>
                </a:lnTo>
                <a:lnTo>
                  <a:pt x="35165" y="125089"/>
                </a:lnTo>
                <a:close/>
                <a:moveTo>
                  <a:pt x="48516" y="125089"/>
                </a:moveTo>
                <a:lnTo>
                  <a:pt x="48516" y="144602"/>
                </a:lnTo>
                <a:lnTo>
                  <a:pt x="46256" y="144602"/>
                </a:lnTo>
                <a:lnTo>
                  <a:pt x="46256" y="136304"/>
                </a:lnTo>
                <a:lnTo>
                  <a:pt x="45558" y="144602"/>
                </a:lnTo>
                <a:lnTo>
                  <a:pt x="43093" y="144602"/>
                </a:lnTo>
                <a:lnTo>
                  <a:pt x="42436" y="136304"/>
                </a:lnTo>
                <a:lnTo>
                  <a:pt x="42436" y="144602"/>
                </a:lnTo>
                <a:lnTo>
                  <a:pt x="40176" y="144602"/>
                </a:lnTo>
                <a:lnTo>
                  <a:pt x="40176" y="125089"/>
                </a:lnTo>
                <a:lnTo>
                  <a:pt x="43791" y="125089"/>
                </a:lnTo>
                <a:lnTo>
                  <a:pt x="44326" y="131744"/>
                </a:lnTo>
                <a:lnTo>
                  <a:pt x="44860" y="125089"/>
                </a:lnTo>
                <a:close/>
                <a:moveTo>
                  <a:pt x="58211" y="125089"/>
                </a:moveTo>
                <a:lnTo>
                  <a:pt x="58211" y="144602"/>
                </a:lnTo>
                <a:lnTo>
                  <a:pt x="55951" y="144602"/>
                </a:lnTo>
                <a:lnTo>
                  <a:pt x="55951" y="136304"/>
                </a:lnTo>
                <a:lnTo>
                  <a:pt x="55294" y="144602"/>
                </a:lnTo>
                <a:lnTo>
                  <a:pt x="52788" y="144602"/>
                </a:lnTo>
                <a:lnTo>
                  <a:pt x="52131" y="136304"/>
                </a:lnTo>
                <a:lnTo>
                  <a:pt x="52131" y="144602"/>
                </a:lnTo>
                <a:lnTo>
                  <a:pt x="49871" y="144602"/>
                </a:lnTo>
                <a:lnTo>
                  <a:pt x="49871" y="125089"/>
                </a:lnTo>
                <a:lnTo>
                  <a:pt x="53486" y="125089"/>
                </a:lnTo>
                <a:lnTo>
                  <a:pt x="54020" y="131744"/>
                </a:lnTo>
                <a:lnTo>
                  <a:pt x="54596" y="125089"/>
                </a:lnTo>
                <a:close/>
                <a:moveTo>
                  <a:pt x="67906" y="125089"/>
                </a:moveTo>
                <a:lnTo>
                  <a:pt x="67906" y="144602"/>
                </a:lnTo>
                <a:lnTo>
                  <a:pt x="65646" y="144602"/>
                </a:lnTo>
                <a:lnTo>
                  <a:pt x="65646" y="136304"/>
                </a:lnTo>
                <a:lnTo>
                  <a:pt x="64989" y="144602"/>
                </a:lnTo>
                <a:lnTo>
                  <a:pt x="62483" y="144602"/>
                </a:lnTo>
                <a:lnTo>
                  <a:pt x="61826" y="136304"/>
                </a:lnTo>
                <a:lnTo>
                  <a:pt x="61826" y="144602"/>
                </a:lnTo>
                <a:lnTo>
                  <a:pt x="59566" y="144602"/>
                </a:lnTo>
                <a:lnTo>
                  <a:pt x="59566" y="125089"/>
                </a:lnTo>
                <a:lnTo>
                  <a:pt x="63181" y="125089"/>
                </a:lnTo>
                <a:lnTo>
                  <a:pt x="63715" y="131744"/>
                </a:lnTo>
                <a:lnTo>
                  <a:pt x="64290" y="125089"/>
                </a:lnTo>
                <a:close/>
                <a:moveTo>
                  <a:pt x="77600" y="125089"/>
                </a:moveTo>
                <a:lnTo>
                  <a:pt x="77600" y="144602"/>
                </a:lnTo>
                <a:lnTo>
                  <a:pt x="75341" y="144602"/>
                </a:lnTo>
                <a:lnTo>
                  <a:pt x="75341" y="136304"/>
                </a:lnTo>
                <a:lnTo>
                  <a:pt x="74684" y="144602"/>
                </a:lnTo>
                <a:lnTo>
                  <a:pt x="72178" y="144602"/>
                </a:lnTo>
                <a:lnTo>
                  <a:pt x="71521" y="136304"/>
                </a:lnTo>
                <a:lnTo>
                  <a:pt x="71521" y="144602"/>
                </a:lnTo>
                <a:lnTo>
                  <a:pt x="69261" y="144602"/>
                </a:lnTo>
                <a:lnTo>
                  <a:pt x="69261" y="125089"/>
                </a:lnTo>
                <a:lnTo>
                  <a:pt x="72876" y="125089"/>
                </a:lnTo>
                <a:lnTo>
                  <a:pt x="73451" y="131744"/>
                </a:lnTo>
                <a:lnTo>
                  <a:pt x="73985" y="125089"/>
                </a:lnTo>
                <a:close/>
                <a:moveTo>
                  <a:pt x="87295" y="125089"/>
                </a:moveTo>
                <a:lnTo>
                  <a:pt x="87295" y="144602"/>
                </a:lnTo>
                <a:lnTo>
                  <a:pt x="85077" y="144602"/>
                </a:lnTo>
                <a:lnTo>
                  <a:pt x="85077" y="136304"/>
                </a:lnTo>
                <a:lnTo>
                  <a:pt x="84379" y="144602"/>
                </a:lnTo>
                <a:lnTo>
                  <a:pt x="81914" y="144602"/>
                </a:lnTo>
                <a:lnTo>
                  <a:pt x="81216" y="136304"/>
                </a:lnTo>
                <a:lnTo>
                  <a:pt x="81216" y="144602"/>
                </a:lnTo>
                <a:lnTo>
                  <a:pt x="78956" y="144602"/>
                </a:lnTo>
                <a:lnTo>
                  <a:pt x="78956" y="125089"/>
                </a:lnTo>
                <a:lnTo>
                  <a:pt x="82612" y="125089"/>
                </a:lnTo>
                <a:lnTo>
                  <a:pt x="83146" y="131744"/>
                </a:lnTo>
                <a:lnTo>
                  <a:pt x="83680" y="125089"/>
                </a:lnTo>
                <a:close/>
                <a:moveTo>
                  <a:pt x="96990" y="125089"/>
                </a:moveTo>
                <a:lnTo>
                  <a:pt x="96990" y="144602"/>
                </a:lnTo>
                <a:lnTo>
                  <a:pt x="94772" y="144602"/>
                </a:lnTo>
                <a:lnTo>
                  <a:pt x="94772" y="136304"/>
                </a:lnTo>
                <a:lnTo>
                  <a:pt x="94074" y="144602"/>
                </a:lnTo>
                <a:lnTo>
                  <a:pt x="91609" y="144602"/>
                </a:lnTo>
                <a:lnTo>
                  <a:pt x="90910" y="136304"/>
                </a:lnTo>
                <a:lnTo>
                  <a:pt x="90910" y="144602"/>
                </a:lnTo>
                <a:lnTo>
                  <a:pt x="88651" y="144602"/>
                </a:lnTo>
                <a:lnTo>
                  <a:pt x="88651" y="125089"/>
                </a:lnTo>
                <a:lnTo>
                  <a:pt x="92307" y="125089"/>
                </a:lnTo>
                <a:lnTo>
                  <a:pt x="92841" y="131744"/>
                </a:lnTo>
                <a:lnTo>
                  <a:pt x="93375" y="125089"/>
                </a:lnTo>
                <a:close/>
                <a:moveTo>
                  <a:pt x="106726" y="125089"/>
                </a:moveTo>
                <a:lnTo>
                  <a:pt x="106726" y="144602"/>
                </a:lnTo>
                <a:lnTo>
                  <a:pt x="104467" y="144602"/>
                </a:lnTo>
                <a:lnTo>
                  <a:pt x="104467" y="136304"/>
                </a:lnTo>
                <a:lnTo>
                  <a:pt x="103769" y="144602"/>
                </a:lnTo>
                <a:lnTo>
                  <a:pt x="101304" y="144602"/>
                </a:lnTo>
                <a:lnTo>
                  <a:pt x="100605" y="136304"/>
                </a:lnTo>
                <a:lnTo>
                  <a:pt x="100605" y="144602"/>
                </a:lnTo>
                <a:lnTo>
                  <a:pt x="98387" y="144602"/>
                </a:lnTo>
                <a:lnTo>
                  <a:pt x="98387" y="125089"/>
                </a:lnTo>
                <a:lnTo>
                  <a:pt x="102002" y="125089"/>
                </a:lnTo>
                <a:lnTo>
                  <a:pt x="102536" y="131744"/>
                </a:lnTo>
                <a:lnTo>
                  <a:pt x="103070" y="125089"/>
                </a:lnTo>
                <a:close/>
                <a:moveTo>
                  <a:pt x="116421" y="125089"/>
                </a:moveTo>
                <a:lnTo>
                  <a:pt x="116421" y="144602"/>
                </a:lnTo>
                <a:lnTo>
                  <a:pt x="114162" y="144602"/>
                </a:lnTo>
                <a:lnTo>
                  <a:pt x="114162" y="136304"/>
                </a:lnTo>
                <a:lnTo>
                  <a:pt x="113505" y="144602"/>
                </a:lnTo>
                <a:lnTo>
                  <a:pt x="110999" y="144602"/>
                </a:lnTo>
                <a:lnTo>
                  <a:pt x="110300" y="136304"/>
                </a:lnTo>
                <a:lnTo>
                  <a:pt x="110300" y="144602"/>
                </a:lnTo>
                <a:lnTo>
                  <a:pt x="108082" y="144602"/>
                </a:lnTo>
                <a:lnTo>
                  <a:pt x="108082" y="125089"/>
                </a:lnTo>
                <a:lnTo>
                  <a:pt x="111697" y="125089"/>
                </a:lnTo>
                <a:lnTo>
                  <a:pt x="112231" y="131744"/>
                </a:lnTo>
                <a:lnTo>
                  <a:pt x="112806" y="125089"/>
                </a:lnTo>
                <a:close/>
                <a:moveTo>
                  <a:pt x="9695" y="145711"/>
                </a:moveTo>
                <a:lnTo>
                  <a:pt x="9695" y="165183"/>
                </a:lnTo>
                <a:lnTo>
                  <a:pt x="7436" y="165183"/>
                </a:lnTo>
                <a:lnTo>
                  <a:pt x="7436" y="156885"/>
                </a:lnTo>
                <a:lnTo>
                  <a:pt x="6778" y="165183"/>
                </a:lnTo>
                <a:lnTo>
                  <a:pt x="4272" y="165183"/>
                </a:lnTo>
                <a:lnTo>
                  <a:pt x="3615" y="156885"/>
                </a:lnTo>
                <a:lnTo>
                  <a:pt x="3615" y="165183"/>
                </a:lnTo>
                <a:lnTo>
                  <a:pt x="1356" y="165183"/>
                </a:lnTo>
                <a:lnTo>
                  <a:pt x="1356" y="145711"/>
                </a:lnTo>
                <a:lnTo>
                  <a:pt x="4971" y="145711"/>
                </a:lnTo>
                <a:lnTo>
                  <a:pt x="5546" y="152325"/>
                </a:lnTo>
                <a:lnTo>
                  <a:pt x="6080" y="145711"/>
                </a:lnTo>
                <a:close/>
                <a:moveTo>
                  <a:pt x="19390" y="145711"/>
                </a:moveTo>
                <a:lnTo>
                  <a:pt x="19390" y="165183"/>
                </a:lnTo>
                <a:lnTo>
                  <a:pt x="17172" y="165183"/>
                </a:lnTo>
                <a:lnTo>
                  <a:pt x="17172" y="156885"/>
                </a:lnTo>
                <a:lnTo>
                  <a:pt x="16473" y="165183"/>
                </a:lnTo>
                <a:lnTo>
                  <a:pt x="13967" y="165183"/>
                </a:lnTo>
                <a:lnTo>
                  <a:pt x="13310" y="156885"/>
                </a:lnTo>
                <a:lnTo>
                  <a:pt x="13310" y="165183"/>
                </a:lnTo>
                <a:lnTo>
                  <a:pt x="11051" y="165183"/>
                </a:lnTo>
                <a:lnTo>
                  <a:pt x="11051" y="145711"/>
                </a:lnTo>
                <a:lnTo>
                  <a:pt x="14707" y="145711"/>
                </a:lnTo>
                <a:lnTo>
                  <a:pt x="15241" y="152325"/>
                </a:lnTo>
                <a:lnTo>
                  <a:pt x="15775" y="145711"/>
                </a:lnTo>
                <a:close/>
                <a:moveTo>
                  <a:pt x="29126" y="145711"/>
                </a:moveTo>
                <a:lnTo>
                  <a:pt x="29126" y="165183"/>
                </a:lnTo>
                <a:lnTo>
                  <a:pt x="26866" y="165183"/>
                </a:lnTo>
                <a:lnTo>
                  <a:pt x="26866" y="156885"/>
                </a:lnTo>
                <a:lnTo>
                  <a:pt x="26168" y="165183"/>
                </a:lnTo>
                <a:lnTo>
                  <a:pt x="23703" y="165183"/>
                </a:lnTo>
                <a:lnTo>
                  <a:pt x="23005" y="156885"/>
                </a:lnTo>
                <a:lnTo>
                  <a:pt x="23005" y="165183"/>
                </a:lnTo>
                <a:lnTo>
                  <a:pt x="20745" y="165183"/>
                </a:lnTo>
                <a:lnTo>
                  <a:pt x="20745" y="145711"/>
                </a:lnTo>
                <a:lnTo>
                  <a:pt x="24402" y="145711"/>
                </a:lnTo>
                <a:lnTo>
                  <a:pt x="24936" y="152325"/>
                </a:lnTo>
                <a:lnTo>
                  <a:pt x="25470" y="145711"/>
                </a:lnTo>
                <a:close/>
                <a:moveTo>
                  <a:pt x="38821" y="145711"/>
                </a:moveTo>
                <a:lnTo>
                  <a:pt x="38821" y="165183"/>
                </a:lnTo>
                <a:lnTo>
                  <a:pt x="36561" y="165183"/>
                </a:lnTo>
                <a:lnTo>
                  <a:pt x="36561" y="156885"/>
                </a:lnTo>
                <a:lnTo>
                  <a:pt x="35863" y="165183"/>
                </a:lnTo>
                <a:lnTo>
                  <a:pt x="33398" y="165183"/>
                </a:lnTo>
                <a:lnTo>
                  <a:pt x="32700" y="156885"/>
                </a:lnTo>
                <a:lnTo>
                  <a:pt x="32700" y="165183"/>
                </a:lnTo>
                <a:lnTo>
                  <a:pt x="30440" y="165183"/>
                </a:lnTo>
                <a:lnTo>
                  <a:pt x="30440" y="145711"/>
                </a:lnTo>
                <a:lnTo>
                  <a:pt x="34097" y="145711"/>
                </a:lnTo>
                <a:lnTo>
                  <a:pt x="34631" y="152325"/>
                </a:lnTo>
                <a:lnTo>
                  <a:pt x="35165" y="145711"/>
                </a:lnTo>
                <a:close/>
                <a:moveTo>
                  <a:pt x="48516" y="145711"/>
                </a:moveTo>
                <a:lnTo>
                  <a:pt x="48516" y="165183"/>
                </a:lnTo>
                <a:lnTo>
                  <a:pt x="46256" y="165183"/>
                </a:lnTo>
                <a:lnTo>
                  <a:pt x="46256" y="156885"/>
                </a:lnTo>
                <a:lnTo>
                  <a:pt x="45558" y="165183"/>
                </a:lnTo>
                <a:lnTo>
                  <a:pt x="43093" y="165183"/>
                </a:lnTo>
                <a:lnTo>
                  <a:pt x="42436" y="156885"/>
                </a:lnTo>
                <a:lnTo>
                  <a:pt x="42436" y="165183"/>
                </a:lnTo>
                <a:lnTo>
                  <a:pt x="40176" y="165183"/>
                </a:lnTo>
                <a:lnTo>
                  <a:pt x="40176" y="145711"/>
                </a:lnTo>
                <a:lnTo>
                  <a:pt x="43791" y="145711"/>
                </a:lnTo>
                <a:lnTo>
                  <a:pt x="44326" y="152325"/>
                </a:lnTo>
                <a:lnTo>
                  <a:pt x="44860" y="145711"/>
                </a:lnTo>
                <a:close/>
                <a:moveTo>
                  <a:pt x="58211" y="145711"/>
                </a:moveTo>
                <a:lnTo>
                  <a:pt x="58211" y="165183"/>
                </a:lnTo>
                <a:lnTo>
                  <a:pt x="55951" y="165183"/>
                </a:lnTo>
                <a:lnTo>
                  <a:pt x="55951" y="156885"/>
                </a:lnTo>
                <a:lnTo>
                  <a:pt x="55294" y="165183"/>
                </a:lnTo>
                <a:lnTo>
                  <a:pt x="52788" y="165183"/>
                </a:lnTo>
                <a:lnTo>
                  <a:pt x="52131" y="156885"/>
                </a:lnTo>
                <a:lnTo>
                  <a:pt x="52131" y="165183"/>
                </a:lnTo>
                <a:lnTo>
                  <a:pt x="49871" y="165183"/>
                </a:lnTo>
                <a:lnTo>
                  <a:pt x="49871" y="145711"/>
                </a:lnTo>
                <a:lnTo>
                  <a:pt x="53486" y="145711"/>
                </a:lnTo>
                <a:lnTo>
                  <a:pt x="54020" y="152325"/>
                </a:lnTo>
                <a:lnTo>
                  <a:pt x="54596" y="145711"/>
                </a:lnTo>
                <a:close/>
                <a:moveTo>
                  <a:pt x="67906" y="145711"/>
                </a:moveTo>
                <a:lnTo>
                  <a:pt x="67906" y="165183"/>
                </a:lnTo>
                <a:lnTo>
                  <a:pt x="65646" y="165183"/>
                </a:lnTo>
                <a:lnTo>
                  <a:pt x="65646" y="156885"/>
                </a:lnTo>
                <a:lnTo>
                  <a:pt x="64989" y="165183"/>
                </a:lnTo>
                <a:lnTo>
                  <a:pt x="62483" y="165183"/>
                </a:lnTo>
                <a:lnTo>
                  <a:pt x="61826" y="156885"/>
                </a:lnTo>
                <a:lnTo>
                  <a:pt x="61826" y="165183"/>
                </a:lnTo>
                <a:lnTo>
                  <a:pt x="59566" y="165183"/>
                </a:lnTo>
                <a:lnTo>
                  <a:pt x="59566" y="145711"/>
                </a:lnTo>
                <a:lnTo>
                  <a:pt x="63181" y="145711"/>
                </a:lnTo>
                <a:lnTo>
                  <a:pt x="63715" y="152325"/>
                </a:lnTo>
                <a:lnTo>
                  <a:pt x="64290" y="145711"/>
                </a:lnTo>
                <a:close/>
                <a:moveTo>
                  <a:pt x="77600" y="145711"/>
                </a:moveTo>
                <a:lnTo>
                  <a:pt x="77600" y="165183"/>
                </a:lnTo>
                <a:lnTo>
                  <a:pt x="75341" y="165183"/>
                </a:lnTo>
                <a:lnTo>
                  <a:pt x="75341" y="156885"/>
                </a:lnTo>
                <a:lnTo>
                  <a:pt x="74684" y="165183"/>
                </a:lnTo>
                <a:lnTo>
                  <a:pt x="72178" y="165183"/>
                </a:lnTo>
                <a:lnTo>
                  <a:pt x="71521" y="156885"/>
                </a:lnTo>
                <a:lnTo>
                  <a:pt x="71521" y="165183"/>
                </a:lnTo>
                <a:lnTo>
                  <a:pt x="69261" y="165183"/>
                </a:lnTo>
                <a:lnTo>
                  <a:pt x="69261" y="145711"/>
                </a:lnTo>
                <a:lnTo>
                  <a:pt x="72876" y="145711"/>
                </a:lnTo>
                <a:lnTo>
                  <a:pt x="73451" y="152325"/>
                </a:lnTo>
                <a:lnTo>
                  <a:pt x="73985" y="145711"/>
                </a:lnTo>
                <a:close/>
                <a:moveTo>
                  <a:pt x="87295" y="145711"/>
                </a:moveTo>
                <a:lnTo>
                  <a:pt x="87295" y="165183"/>
                </a:lnTo>
                <a:lnTo>
                  <a:pt x="85077" y="165183"/>
                </a:lnTo>
                <a:lnTo>
                  <a:pt x="85077" y="156885"/>
                </a:lnTo>
                <a:lnTo>
                  <a:pt x="84379" y="165183"/>
                </a:lnTo>
                <a:lnTo>
                  <a:pt x="81914" y="165183"/>
                </a:lnTo>
                <a:lnTo>
                  <a:pt x="81216" y="156885"/>
                </a:lnTo>
                <a:lnTo>
                  <a:pt x="81216" y="165183"/>
                </a:lnTo>
                <a:lnTo>
                  <a:pt x="78956" y="165183"/>
                </a:lnTo>
                <a:lnTo>
                  <a:pt x="78956" y="145711"/>
                </a:lnTo>
                <a:lnTo>
                  <a:pt x="82612" y="145711"/>
                </a:lnTo>
                <a:lnTo>
                  <a:pt x="83146" y="152325"/>
                </a:lnTo>
                <a:lnTo>
                  <a:pt x="83680" y="145711"/>
                </a:lnTo>
                <a:close/>
                <a:moveTo>
                  <a:pt x="96990" y="145711"/>
                </a:moveTo>
                <a:lnTo>
                  <a:pt x="96990" y="165183"/>
                </a:lnTo>
                <a:lnTo>
                  <a:pt x="94772" y="165183"/>
                </a:lnTo>
                <a:lnTo>
                  <a:pt x="94772" y="156885"/>
                </a:lnTo>
                <a:lnTo>
                  <a:pt x="94074" y="165183"/>
                </a:lnTo>
                <a:lnTo>
                  <a:pt x="91609" y="165183"/>
                </a:lnTo>
                <a:lnTo>
                  <a:pt x="90910" y="156885"/>
                </a:lnTo>
                <a:lnTo>
                  <a:pt x="90910" y="165183"/>
                </a:lnTo>
                <a:lnTo>
                  <a:pt x="88651" y="165183"/>
                </a:lnTo>
                <a:lnTo>
                  <a:pt x="88651" y="145711"/>
                </a:lnTo>
                <a:lnTo>
                  <a:pt x="92307" y="145711"/>
                </a:lnTo>
                <a:lnTo>
                  <a:pt x="92841" y="152325"/>
                </a:lnTo>
                <a:lnTo>
                  <a:pt x="93375" y="145711"/>
                </a:lnTo>
                <a:close/>
                <a:moveTo>
                  <a:pt x="106726" y="145711"/>
                </a:moveTo>
                <a:lnTo>
                  <a:pt x="106726" y="165183"/>
                </a:lnTo>
                <a:lnTo>
                  <a:pt x="104467" y="165183"/>
                </a:lnTo>
                <a:lnTo>
                  <a:pt x="104467" y="156885"/>
                </a:lnTo>
                <a:lnTo>
                  <a:pt x="103769" y="165183"/>
                </a:lnTo>
                <a:lnTo>
                  <a:pt x="101304" y="165183"/>
                </a:lnTo>
                <a:lnTo>
                  <a:pt x="100605" y="156885"/>
                </a:lnTo>
                <a:lnTo>
                  <a:pt x="100605" y="165183"/>
                </a:lnTo>
                <a:lnTo>
                  <a:pt x="98387" y="165183"/>
                </a:lnTo>
                <a:lnTo>
                  <a:pt x="98387" y="145711"/>
                </a:lnTo>
                <a:lnTo>
                  <a:pt x="102002" y="145711"/>
                </a:lnTo>
                <a:lnTo>
                  <a:pt x="102536" y="152325"/>
                </a:lnTo>
                <a:lnTo>
                  <a:pt x="103070" y="145711"/>
                </a:lnTo>
                <a:close/>
                <a:moveTo>
                  <a:pt x="116421" y="145711"/>
                </a:moveTo>
                <a:lnTo>
                  <a:pt x="116421" y="165183"/>
                </a:lnTo>
                <a:lnTo>
                  <a:pt x="114162" y="165183"/>
                </a:lnTo>
                <a:lnTo>
                  <a:pt x="114162" y="156885"/>
                </a:lnTo>
                <a:lnTo>
                  <a:pt x="113505" y="165183"/>
                </a:lnTo>
                <a:lnTo>
                  <a:pt x="110999" y="165183"/>
                </a:lnTo>
                <a:lnTo>
                  <a:pt x="110300" y="156885"/>
                </a:lnTo>
                <a:lnTo>
                  <a:pt x="110300" y="165183"/>
                </a:lnTo>
                <a:lnTo>
                  <a:pt x="108082" y="165183"/>
                </a:lnTo>
                <a:lnTo>
                  <a:pt x="108082" y="145711"/>
                </a:lnTo>
                <a:lnTo>
                  <a:pt x="111697" y="145711"/>
                </a:lnTo>
                <a:lnTo>
                  <a:pt x="112231" y="152325"/>
                </a:lnTo>
                <a:lnTo>
                  <a:pt x="112806" y="145711"/>
                </a:lnTo>
                <a:close/>
                <a:moveTo>
                  <a:pt x="9695" y="166293"/>
                </a:moveTo>
                <a:lnTo>
                  <a:pt x="9695" y="185806"/>
                </a:lnTo>
                <a:lnTo>
                  <a:pt x="7436" y="185806"/>
                </a:lnTo>
                <a:lnTo>
                  <a:pt x="7436" y="177466"/>
                </a:lnTo>
                <a:lnTo>
                  <a:pt x="6778" y="185806"/>
                </a:lnTo>
                <a:lnTo>
                  <a:pt x="4272" y="185806"/>
                </a:lnTo>
                <a:lnTo>
                  <a:pt x="3615" y="177466"/>
                </a:lnTo>
                <a:lnTo>
                  <a:pt x="3615" y="185806"/>
                </a:lnTo>
                <a:lnTo>
                  <a:pt x="1356" y="185806"/>
                </a:lnTo>
                <a:lnTo>
                  <a:pt x="1356" y="166293"/>
                </a:lnTo>
                <a:lnTo>
                  <a:pt x="4971" y="166293"/>
                </a:lnTo>
                <a:lnTo>
                  <a:pt x="5546" y="172906"/>
                </a:lnTo>
                <a:lnTo>
                  <a:pt x="6080" y="166293"/>
                </a:lnTo>
                <a:close/>
                <a:moveTo>
                  <a:pt x="19390" y="166293"/>
                </a:moveTo>
                <a:lnTo>
                  <a:pt x="19390" y="185806"/>
                </a:lnTo>
                <a:lnTo>
                  <a:pt x="17172" y="185806"/>
                </a:lnTo>
                <a:lnTo>
                  <a:pt x="17172" y="177466"/>
                </a:lnTo>
                <a:lnTo>
                  <a:pt x="16473" y="185806"/>
                </a:lnTo>
                <a:lnTo>
                  <a:pt x="13967" y="185806"/>
                </a:lnTo>
                <a:lnTo>
                  <a:pt x="13310" y="177466"/>
                </a:lnTo>
                <a:lnTo>
                  <a:pt x="13310" y="185806"/>
                </a:lnTo>
                <a:lnTo>
                  <a:pt x="11051" y="185806"/>
                </a:lnTo>
                <a:lnTo>
                  <a:pt x="11051" y="166293"/>
                </a:lnTo>
                <a:lnTo>
                  <a:pt x="14707" y="166293"/>
                </a:lnTo>
                <a:lnTo>
                  <a:pt x="15241" y="172906"/>
                </a:lnTo>
                <a:lnTo>
                  <a:pt x="15775" y="166293"/>
                </a:lnTo>
                <a:close/>
                <a:moveTo>
                  <a:pt x="29126" y="166293"/>
                </a:moveTo>
                <a:lnTo>
                  <a:pt x="29126" y="185806"/>
                </a:lnTo>
                <a:lnTo>
                  <a:pt x="26866" y="185806"/>
                </a:lnTo>
                <a:lnTo>
                  <a:pt x="26866" y="177466"/>
                </a:lnTo>
                <a:lnTo>
                  <a:pt x="26168" y="185806"/>
                </a:lnTo>
                <a:lnTo>
                  <a:pt x="23703" y="185806"/>
                </a:lnTo>
                <a:lnTo>
                  <a:pt x="23005" y="177466"/>
                </a:lnTo>
                <a:lnTo>
                  <a:pt x="23005" y="185806"/>
                </a:lnTo>
                <a:lnTo>
                  <a:pt x="20745" y="185806"/>
                </a:lnTo>
                <a:lnTo>
                  <a:pt x="20745" y="166293"/>
                </a:lnTo>
                <a:lnTo>
                  <a:pt x="24402" y="166293"/>
                </a:lnTo>
                <a:lnTo>
                  <a:pt x="24936" y="172906"/>
                </a:lnTo>
                <a:lnTo>
                  <a:pt x="25470" y="166293"/>
                </a:lnTo>
                <a:close/>
                <a:moveTo>
                  <a:pt x="38821" y="166293"/>
                </a:moveTo>
                <a:lnTo>
                  <a:pt x="38821" y="185806"/>
                </a:lnTo>
                <a:lnTo>
                  <a:pt x="36561" y="185806"/>
                </a:lnTo>
                <a:lnTo>
                  <a:pt x="36561" y="177466"/>
                </a:lnTo>
                <a:lnTo>
                  <a:pt x="35863" y="185806"/>
                </a:lnTo>
                <a:lnTo>
                  <a:pt x="33398" y="185806"/>
                </a:lnTo>
                <a:lnTo>
                  <a:pt x="32700" y="177466"/>
                </a:lnTo>
                <a:lnTo>
                  <a:pt x="32700" y="185806"/>
                </a:lnTo>
                <a:lnTo>
                  <a:pt x="30440" y="185806"/>
                </a:lnTo>
                <a:lnTo>
                  <a:pt x="30440" y="166293"/>
                </a:lnTo>
                <a:lnTo>
                  <a:pt x="34097" y="166293"/>
                </a:lnTo>
                <a:lnTo>
                  <a:pt x="34631" y="172906"/>
                </a:lnTo>
                <a:lnTo>
                  <a:pt x="35165" y="166293"/>
                </a:lnTo>
                <a:close/>
                <a:moveTo>
                  <a:pt x="48516" y="166293"/>
                </a:moveTo>
                <a:lnTo>
                  <a:pt x="48516" y="185806"/>
                </a:lnTo>
                <a:lnTo>
                  <a:pt x="46256" y="185806"/>
                </a:lnTo>
                <a:lnTo>
                  <a:pt x="46256" y="177466"/>
                </a:lnTo>
                <a:lnTo>
                  <a:pt x="45558" y="185806"/>
                </a:lnTo>
                <a:lnTo>
                  <a:pt x="43093" y="185806"/>
                </a:lnTo>
                <a:lnTo>
                  <a:pt x="42436" y="177466"/>
                </a:lnTo>
                <a:lnTo>
                  <a:pt x="42436" y="185806"/>
                </a:lnTo>
                <a:lnTo>
                  <a:pt x="40176" y="185806"/>
                </a:lnTo>
                <a:lnTo>
                  <a:pt x="40176" y="166293"/>
                </a:lnTo>
                <a:lnTo>
                  <a:pt x="43791" y="166293"/>
                </a:lnTo>
                <a:lnTo>
                  <a:pt x="44326" y="172906"/>
                </a:lnTo>
                <a:lnTo>
                  <a:pt x="44860" y="166293"/>
                </a:lnTo>
                <a:close/>
                <a:moveTo>
                  <a:pt x="58211" y="166293"/>
                </a:moveTo>
                <a:lnTo>
                  <a:pt x="58211" y="185806"/>
                </a:lnTo>
                <a:lnTo>
                  <a:pt x="55951" y="185806"/>
                </a:lnTo>
                <a:lnTo>
                  <a:pt x="55951" y="177466"/>
                </a:lnTo>
                <a:lnTo>
                  <a:pt x="55294" y="185806"/>
                </a:lnTo>
                <a:lnTo>
                  <a:pt x="52788" y="185806"/>
                </a:lnTo>
                <a:lnTo>
                  <a:pt x="52131" y="177466"/>
                </a:lnTo>
                <a:lnTo>
                  <a:pt x="52131" y="185806"/>
                </a:lnTo>
                <a:lnTo>
                  <a:pt x="49871" y="185806"/>
                </a:lnTo>
                <a:lnTo>
                  <a:pt x="49871" y="166293"/>
                </a:lnTo>
                <a:lnTo>
                  <a:pt x="53486" y="166293"/>
                </a:lnTo>
                <a:lnTo>
                  <a:pt x="54020" y="172906"/>
                </a:lnTo>
                <a:lnTo>
                  <a:pt x="54596" y="166293"/>
                </a:lnTo>
                <a:close/>
                <a:moveTo>
                  <a:pt x="67906" y="166293"/>
                </a:moveTo>
                <a:lnTo>
                  <a:pt x="67906" y="185806"/>
                </a:lnTo>
                <a:lnTo>
                  <a:pt x="65646" y="185806"/>
                </a:lnTo>
                <a:lnTo>
                  <a:pt x="65646" y="177466"/>
                </a:lnTo>
                <a:lnTo>
                  <a:pt x="64989" y="185806"/>
                </a:lnTo>
                <a:lnTo>
                  <a:pt x="62483" y="185806"/>
                </a:lnTo>
                <a:lnTo>
                  <a:pt x="61826" y="177466"/>
                </a:lnTo>
                <a:lnTo>
                  <a:pt x="61826" y="185806"/>
                </a:lnTo>
                <a:lnTo>
                  <a:pt x="59566" y="185806"/>
                </a:lnTo>
                <a:lnTo>
                  <a:pt x="59566" y="166293"/>
                </a:lnTo>
                <a:lnTo>
                  <a:pt x="63181" y="166293"/>
                </a:lnTo>
                <a:lnTo>
                  <a:pt x="63715" y="172906"/>
                </a:lnTo>
                <a:lnTo>
                  <a:pt x="64290" y="166293"/>
                </a:lnTo>
                <a:close/>
                <a:moveTo>
                  <a:pt x="77600" y="166293"/>
                </a:moveTo>
                <a:lnTo>
                  <a:pt x="77600" y="185806"/>
                </a:lnTo>
                <a:lnTo>
                  <a:pt x="75341" y="185806"/>
                </a:lnTo>
                <a:lnTo>
                  <a:pt x="75341" y="177466"/>
                </a:lnTo>
                <a:lnTo>
                  <a:pt x="74684" y="185806"/>
                </a:lnTo>
                <a:lnTo>
                  <a:pt x="72178" y="185806"/>
                </a:lnTo>
                <a:lnTo>
                  <a:pt x="71521" y="177466"/>
                </a:lnTo>
                <a:lnTo>
                  <a:pt x="71521" y="185806"/>
                </a:lnTo>
                <a:lnTo>
                  <a:pt x="69261" y="185806"/>
                </a:lnTo>
                <a:lnTo>
                  <a:pt x="69261" y="166293"/>
                </a:lnTo>
                <a:lnTo>
                  <a:pt x="72876" y="166293"/>
                </a:lnTo>
                <a:lnTo>
                  <a:pt x="73451" y="172906"/>
                </a:lnTo>
                <a:lnTo>
                  <a:pt x="73985" y="166293"/>
                </a:lnTo>
                <a:close/>
                <a:moveTo>
                  <a:pt x="87295" y="166293"/>
                </a:moveTo>
                <a:lnTo>
                  <a:pt x="87295" y="185806"/>
                </a:lnTo>
                <a:lnTo>
                  <a:pt x="85077" y="185806"/>
                </a:lnTo>
                <a:lnTo>
                  <a:pt x="85077" y="177466"/>
                </a:lnTo>
                <a:lnTo>
                  <a:pt x="84379" y="185806"/>
                </a:lnTo>
                <a:lnTo>
                  <a:pt x="81914" y="185806"/>
                </a:lnTo>
                <a:lnTo>
                  <a:pt x="81216" y="177466"/>
                </a:lnTo>
                <a:lnTo>
                  <a:pt x="81216" y="185806"/>
                </a:lnTo>
                <a:lnTo>
                  <a:pt x="78956" y="185806"/>
                </a:lnTo>
                <a:lnTo>
                  <a:pt x="78956" y="166293"/>
                </a:lnTo>
                <a:lnTo>
                  <a:pt x="82612" y="166293"/>
                </a:lnTo>
                <a:lnTo>
                  <a:pt x="83146" y="172906"/>
                </a:lnTo>
                <a:lnTo>
                  <a:pt x="83680" y="166293"/>
                </a:lnTo>
                <a:close/>
                <a:moveTo>
                  <a:pt x="96990" y="166293"/>
                </a:moveTo>
                <a:lnTo>
                  <a:pt x="96990" y="185806"/>
                </a:lnTo>
                <a:lnTo>
                  <a:pt x="94772" y="185806"/>
                </a:lnTo>
                <a:lnTo>
                  <a:pt x="94772" y="177466"/>
                </a:lnTo>
                <a:lnTo>
                  <a:pt x="94074" y="185806"/>
                </a:lnTo>
                <a:lnTo>
                  <a:pt x="91609" y="185806"/>
                </a:lnTo>
                <a:lnTo>
                  <a:pt x="90910" y="177466"/>
                </a:lnTo>
                <a:lnTo>
                  <a:pt x="90910" y="185806"/>
                </a:lnTo>
                <a:lnTo>
                  <a:pt x="88651" y="185806"/>
                </a:lnTo>
                <a:lnTo>
                  <a:pt x="88651" y="166293"/>
                </a:lnTo>
                <a:lnTo>
                  <a:pt x="92307" y="166293"/>
                </a:lnTo>
                <a:lnTo>
                  <a:pt x="92841" y="172906"/>
                </a:lnTo>
                <a:lnTo>
                  <a:pt x="93375" y="166293"/>
                </a:lnTo>
                <a:close/>
                <a:moveTo>
                  <a:pt x="106726" y="166293"/>
                </a:moveTo>
                <a:lnTo>
                  <a:pt x="106726" y="185806"/>
                </a:lnTo>
                <a:lnTo>
                  <a:pt x="104467" y="185806"/>
                </a:lnTo>
                <a:lnTo>
                  <a:pt x="104467" y="177466"/>
                </a:lnTo>
                <a:lnTo>
                  <a:pt x="103769" y="185806"/>
                </a:lnTo>
                <a:lnTo>
                  <a:pt x="101304" y="185806"/>
                </a:lnTo>
                <a:lnTo>
                  <a:pt x="100605" y="177466"/>
                </a:lnTo>
                <a:lnTo>
                  <a:pt x="100605" y="185806"/>
                </a:lnTo>
                <a:lnTo>
                  <a:pt x="98387" y="185806"/>
                </a:lnTo>
                <a:lnTo>
                  <a:pt x="98387" y="166293"/>
                </a:lnTo>
                <a:lnTo>
                  <a:pt x="102002" y="166293"/>
                </a:lnTo>
                <a:lnTo>
                  <a:pt x="102536" y="172906"/>
                </a:lnTo>
                <a:lnTo>
                  <a:pt x="103070" y="166293"/>
                </a:lnTo>
                <a:close/>
                <a:moveTo>
                  <a:pt x="116421" y="166293"/>
                </a:moveTo>
                <a:lnTo>
                  <a:pt x="116421" y="185806"/>
                </a:lnTo>
                <a:lnTo>
                  <a:pt x="114162" y="185806"/>
                </a:lnTo>
                <a:lnTo>
                  <a:pt x="114162" y="177466"/>
                </a:lnTo>
                <a:lnTo>
                  <a:pt x="113505" y="185806"/>
                </a:lnTo>
                <a:lnTo>
                  <a:pt x="110999" y="185806"/>
                </a:lnTo>
                <a:lnTo>
                  <a:pt x="110300" y="177466"/>
                </a:lnTo>
                <a:lnTo>
                  <a:pt x="110300" y="185806"/>
                </a:lnTo>
                <a:lnTo>
                  <a:pt x="108082" y="185806"/>
                </a:lnTo>
                <a:lnTo>
                  <a:pt x="108082" y="166293"/>
                </a:lnTo>
                <a:lnTo>
                  <a:pt x="111697" y="166293"/>
                </a:lnTo>
                <a:lnTo>
                  <a:pt x="112231" y="172906"/>
                </a:lnTo>
                <a:lnTo>
                  <a:pt x="112806" y="166293"/>
                </a:lnTo>
                <a:close/>
                <a:moveTo>
                  <a:pt x="9695" y="186874"/>
                </a:moveTo>
                <a:lnTo>
                  <a:pt x="9695" y="206387"/>
                </a:lnTo>
                <a:lnTo>
                  <a:pt x="7436" y="206387"/>
                </a:lnTo>
                <a:lnTo>
                  <a:pt x="7436" y="198048"/>
                </a:lnTo>
                <a:lnTo>
                  <a:pt x="6778" y="206387"/>
                </a:lnTo>
                <a:lnTo>
                  <a:pt x="4272" y="206387"/>
                </a:lnTo>
                <a:lnTo>
                  <a:pt x="3615" y="198048"/>
                </a:lnTo>
                <a:lnTo>
                  <a:pt x="3615" y="206387"/>
                </a:lnTo>
                <a:lnTo>
                  <a:pt x="1356" y="206387"/>
                </a:lnTo>
                <a:lnTo>
                  <a:pt x="1356" y="186874"/>
                </a:lnTo>
                <a:lnTo>
                  <a:pt x="4971" y="186874"/>
                </a:lnTo>
                <a:lnTo>
                  <a:pt x="5546" y="193488"/>
                </a:lnTo>
                <a:lnTo>
                  <a:pt x="6080" y="186874"/>
                </a:lnTo>
                <a:close/>
                <a:moveTo>
                  <a:pt x="19390" y="186874"/>
                </a:moveTo>
                <a:lnTo>
                  <a:pt x="19390" y="206387"/>
                </a:lnTo>
                <a:lnTo>
                  <a:pt x="17172" y="206387"/>
                </a:lnTo>
                <a:lnTo>
                  <a:pt x="17172" y="198048"/>
                </a:lnTo>
                <a:lnTo>
                  <a:pt x="16473" y="206387"/>
                </a:lnTo>
                <a:lnTo>
                  <a:pt x="13967" y="206387"/>
                </a:lnTo>
                <a:lnTo>
                  <a:pt x="13310" y="198048"/>
                </a:lnTo>
                <a:lnTo>
                  <a:pt x="13310" y="206387"/>
                </a:lnTo>
                <a:lnTo>
                  <a:pt x="11051" y="206387"/>
                </a:lnTo>
                <a:lnTo>
                  <a:pt x="11051" y="186874"/>
                </a:lnTo>
                <a:lnTo>
                  <a:pt x="14707" y="186874"/>
                </a:lnTo>
                <a:lnTo>
                  <a:pt x="15241" y="193488"/>
                </a:lnTo>
                <a:lnTo>
                  <a:pt x="15775" y="186874"/>
                </a:lnTo>
                <a:close/>
                <a:moveTo>
                  <a:pt x="29126" y="186874"/>
                </a:moveTo>
                <a:lnTo>
                  <a:pt x="29126" y="206387"/>
                </a:lnTo>
                <a:lnTo>
                  <a:pt x="26866" y="206387"/>
                </a:lnTo>
                <a:lnTo>
                  <a:pt x="26866" y="198048"/>
                </a:lnTo>
                <a:lnTo>
                  <a:pt x="26168" y="206387"/>
                </a:lnTo>
                <a:lnTo>
                  <a:pt x="23703" y="206387"/>
                </a:lnTo>
                <a:lnTo>
                  <a:pt x="23005" y="198048"/>
                </a:lnTo>
                <a:lnTo>
                  <a:pt x="23005" y="206387"/>
                </a:lnTo>
                <a:lnTo>
                  <a:pt x="20745" y="206387"/>
                </a:lnTo>
                <a:lnTo>
                  <a:pt x="20745" y="186874"/>
                </a:lnTo>
                <a:lnTo>
                  <a:pt x="24402" y="186874"/>
                </a:lnTo>
                <a:lnTo>
                  <a:pt x="24936" y="193488"/>
                </a:lnTo>
                <a:lnTo>
                  <a:pt x="25470" y="186874"/>
                </a:lnTo>
                <a:close/>
                <a:moveTo>
                  <a:pt x="38821" y="186874"/>
                </a:moveTo>
                <a:lnTo>
                  <a:pt x="38821" y="206387"/>
                </a:lnTo>
                <a:lnTo>
                  <a:pt x="36561" y="206387"/>
                </a:lnTo>
                <a:lnTo>
                  <a:pt x="36561" y="198048"/>
                </a:lnTo>
                <a:lnTo>
                  <a:pt x="35863" y="206387"/>
                </a:lnTo>
                <a:lnTo>
                  <a:pt x="33398" y="206387"/>
                </a:lnTo>
                <a:lnTo>
                  <a:pt x="32700" y="198048"/>
                </a:lnTo>
                <a:lnTo>
                  <a:pt x="32700" y="206387"/>
                </a:lnTo>
                <a:lnTo>
                  <a:pt x="30440" y="206387"/>
                </a:lnTo>
                <a:lnTo>
                  <a:pt x="30440" y="186874"/>
                </a:lnTo>
                <a:lnTo>
                  <a:pt x="34097" y="186874"/>
                </a:lnTo>
                <a:lnTo>
                  <a:pt x="34631" y="193488"/>
                </a:lnTo>
                <a:lnTo>
                  <a:pt x="35165" y="186874"/>
                </a:lnTo>
                <a:close/>
                <a:moveTo>
                  <a:pt x="48516" y="186874"/>
                </a:moveTo>
                <a:lnTo>
                  <a:pt x="48516" y="206387"/>
                </a:lnTo>
                <a:lnTo>
                  <a:pt x="46256" y="206387"/>
                </a:lnTo>
                <a:lnTo>
                  <a:pt x="46256" y="198048"/>
                </a:lnTo>
                <a:lnTo>
                  <a:pt x="45558" y="206387"/>
                </a:lnTo>
                <a:lnTo>
                  <a:pt x="43093" y="206387"/>
                </a:lnTo>
                <a:lnTo>
                  <a:pt x="42436" y="198048"/>
                </a:lnTo>
                <a:lnTo>
                  <a:pt x="42436" y="206387"/>
                </a:lnTo>
                <a:lnTo>
                  <a:pt x="40176" y="206387"/>
                </a:lnTo>
                <a:lnTo>
                  <a:pt x="40176" y="186874"/>
                </a:lnTo>
                <a:lnTo>
                  <a:pt x="43791" y="186874"/>
                </a:lnTo>
                <a:lnTo>
                  <a:pt x="44326" y="193488"/>
                </a:lnTo>
                <a:lnTo>
                  <a:pt x="44860" y="186874"/>
                </a:lnTo>
                <a:close/>
                <a:moveTo>
                  <a:pt x="58211" y="186874"/>
                </a:moveTo>
                <a:lnTo>
                  <a:pt x="58211" y="206387"/>
                </a:lnTo>
                <a:lnTo>
                  <a:pt x="55951" y="206387"/>
                </a:lnTo>
                <a:lnTo>
                  <a:pt x="55951" y="198048"/>
                </a:lnTo>
                <a:lnTo>
                  <a:pt x="55294" y="206387"/>
                </a:lnTo>
                <a:lnTo>
                  <a:pt x="52788" y="206387"/>
                </a:lnTo>
                <a:lnTo>
                  <a:pt x="52131" y="198048"/>
                </a:lnTo>
                <a:lnTo>
                  <a:pt x="52131" y="206387"/>
                </a:lnTo>
                <a:lnTo>
                  <a:pt x="49871" y="206387"/>
                </a:lnTo>
                <a:lnTo>
                  <a:pt x="49871" y="186874"/>
                </a:lnTo>
                <a:lnTo>
                  <a:pt x="53486" y="186874"/>
                </a:lnTo>
                <a:lnTo>
                  <a:pt x="54020" y="193488"/>
                </a:lnTo>
                <a:lnTo>
                  <a:pt x="54596" y="186874"/>
                </a:lnTo>
                <a:close/>
                <a:moveTo>
                  <a:pt x="67906" y="186874"/>
                </a:moveTo>
                <a:lnTo>
                  <a:pt x="67906" y="206387"/>
                </a:lnTo>
                <a:lnTo>
                  <a:pt x="65646" y="206387"/>
                </a:lnTo>
                <a:lnTo>
                  <a:pt x="65646" y="198048"/>
                </a:lnTo>
                <a:lnTo>
                  <a:pt x="64989" y="206387"/>
                </a:lnTo>
                <a:lnTo>
                  <a:pt x="62483" y="206387"/>
                </a:lnTo>
                <a:lnTo>
                  <a:pt x="61826" y="198048"/>
                </a:lnTo>
                <a:lnTo>
                  <a:pt x="61826" y="206387"/>
                </a:lnTo>
                <a:lnTo>
                  <a:pt x="59566" y="206387"/>
                </a:lnTo>
                <a:lnTo>
                  <a:pt x="59566" y="186874"/>
                </a:lnTo>
                <a:lnTo>
                  <a:pt x="63181" y="186874"/>
                </a:lnTo>
                <a:lnTo>
                  <a:pt x="63715" y="193488"/>
                </a:lnTo>
                <a:lnTo>
                  <a:pt x="64290" y="186874"/>
                </a:lnTo>
                <a:close/>
                <a:moveTo>
                  <a:pt x="77600" y="186874"/>
                </a:moveTo>
                <a:lnTo>
                  <a:pt x="77600" y="206387"/>
                </a:lnTo>
                <a:lnTo>
                  <a:pt x="75341" y="206387"/>
                </a:lnTo>
                <a:lnTo>
                  <a:pt x="75341" y="198048"/>
                </a:lnTo>
                <a:lnTo>
                  <a:pt x="74684" y="206387"/>
                </a:lnTo>
                <a:lnTo>
                  <a:pt x="72178" y="206387"/>
                </a:lnTo>
                <a:lnTo>
                  <a:pt x="71521" y="198048"/>
                </a:lnTo>
                <a:lnTo>
                  <a:pt x="71521" y="206387"/>
                </a:lnTo>
                <a:lnTo>
                  <a:pt x="69261" y="206387"/>
                </a:lnTo>
                <a:lnTo>
                  <a:pt x="69261" y="186874"/>
                </a:lnTo>
                <a:lnTo>
                  <a:pt x="72876" y="186874"/>
                </a:lnTo>
                <a:lnTo>
                  <a:pt x="73451" y="193488"/>
                </a:lnTo>
                <a:lnTo>
                  <a:pt x="73985" y="186874"/>
                </a:lnTo>
                <a:close/>
                <a:moveTo>
                  <a:pt x="87295" y="186874"/>
                </a:moveTo>
                <a:lnTo>
                  <a:pt x="87295" y="206387"/>
                </a:lnTo>
                <a:lnTo>
                  <a:pt x="85077" y="206387"/>
                </a:lnTo>
                <a:lnTo>
                  <a:pt x="85077" y="198048"/>
                </a:lnTo>
                <a:lnTo>
                  <a:pt x="84379" y="206387"/>
                </a:lnTo>
                <a:lnTo>
                  <a:pt x="81914" y="206387"/>
                </a:lnTo>
                <a:lnTo>
                  <a:pt x="81216" y="198048"/>
                </a:lnTo>
                <a:lnTo>
                  <a:pt x="81216" y="206387"/>
                </a:lnTo>
                <a:lnTo>
                  <a:pt x="78956" y="206387"/>
                </a:lnTo>
                <a:lnTo>
                  <a:pt x="78956" y="186874"/>
                </a:lnTo>
                <a:lnTo>
                  <a:pt x="82612" y="186874"/>
                </a:lnTo>
                <a:lnTo>
                  <a:pt x="83146" y="193488"/>
                </a:lnTo>
                <a:lnTo>
                  <a:pt x="83680" y="186874"/>
                </a:lnTo>
                <a:close/>
                <a:moveTo>
                  <a:pt x="96990" y="186874"/>
                </a:moveTo>
                <a:lnTo>
                  <a:pt x="96990" y="206387"/>
                </a:lnTo>
                <a:lnTo>
                  <a:pt x="94772" y="206387"/>
                </a:lnTo>
                <a:lnTo>
                  <a:pt x="94772" y="198048"/>
                </a:lnTo>
                <a:lnTo>
                  <a:pt x="94074" y="206387"/>
                </a:lnTo>
                <a:lnTo>
                  <a:pt x="91609" y="206387"/>
                </a:lnTo>
                <a:lnTo>
                  <a:pt x="90910" y="198048"/>
                </a:lnTo>
                <a:lnTo>
                  <a:pt x="90910" y="206387"/>
                </a:lnTo>
                <a:lnTo>
                  <a:pt x="88651" y="206387"/>
                </a:lnTo>
                <a:lnTo>
                  <a:pt x="88651" y="186874"/>
                </a:lnTo>
                <a:lnTo>
                  <a:pt x="92307" y="186874"/>
                </a:lnTo>
                <a:lnTo>
                  <a:pt x="92841" y="193488"/>
                </a:lnTo>
                <a:lnTo>
                  <a:pt x="93375" y="186874"/>
                </a:lnTo>
                <a:close/>
                <a:moveTo>
                  <a:pt x="106726" y="186874"/>
                </a:moveTo>
                <a:lnTo>
                  <a:pt x="106726" y="206387"/>
                </a:lnTo>
                <a:lnTo>
                  <a:pt x="104467" y="206387"/>
                </a:lnTo>
                <a:lnTo>
                  <a:pt x="104467" y="198048"/>
                </a:lnTo>
                <a:lnTo>
                  <a:pt x="103769" y="206387"/>
                </a:lnTo>
                <a:lnTo>
                  <a:pt x="101304" y="206387"/>
                </a:lnTo>
                <a:lnTo>
                  <a:pt x="100605" y="198048"/>
                </a:lnTo>
                <a:lnTo>
                  <a:pt x="100605" y="206387"/>
                </a:lnTo>
                <a:lnTo>
                  <a:pt x="98387" y="206387"/>
                </a:lnTo>
                <a:lnTo>
                  <a:pt x="98387" y="186874"/>
                </a:lnTo>
                <a:lnTo>
                  <a:pt x="102002" y="186874"/>
                </a:lnTo>
                <a:lnTo>
                  <a:pt x="102536" y="193488"/>
                </a:lnTo>
                <a:lnTo>
                  <a:pt x="103070" y="186874"/>
                </a:lnTo>
                <a:close/>
                <a:moveTo>
                  <a:pt x="116421" y="186874"/>
                </a:moveTo>
                <a:lnTo>
                  <a:pt x="116421" y="206387"/>
                </a:lnTo>
                <a:lnTo>
                  <a:pt x="114162" y="206387"/>
                </a:lnTo>
                <a:lnTo>
                  <a:pt x="114162" y="198048"/>
                </a:lnTo>
                <a:lnTo>
                  <a:pt x="113505" y="206387"/>
                </a:lnTo>
                <a:lnTo>
                  <a:pt x="110999" y="206387"/>
                </a:lnTo>
                <a:lnTo>
                  <a:pt x="110300" y="198048"/>
                </a:lnTo>
                <a:lnTo>
                  <a:pt x="110300" y="206387"/>
                </a:lnTo>
                <a:lnTo>
                  <a:pt x="108082" y="206387"/>
                </a:lnTo>
                <a:lnTo>
                  <a:pt x="108082" y="186874"/>
                </a:lnTo>
                <a:lnTo>
                  <a:pt x="111697" y="186874"/>
                </a:lnTo>
                <a:lnTo>
                  <a:pt x="112231" y="193488"/>
                </a:lnTo>
                <a:lnTo>
                  <a:pt x="112806" y="186874"/>
                </a:lnTo>
                <a:close/>
                <a:moveTo>
                  <a:pt x="0" y="0"/>
                </a:moveTo>
                <a:lnTo>
                  <a:pt x="0" y="207989"/>
                </a:lnTo>
                <a:lnTo>
                  <a:pt x="117654" y="207989"/>
                </a:lnTo>
                <a:lnTo>
                  <a:pt x="117654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</a:t>
            </a:r>
            <a:endParaRPr sz="1400"/>
          </a:p>
        </p:txBody>
      </p:sp>
      <p:grpSp>
        <p:nvGrpSpPr>
          <p:cNvPr id="1827" name="Google Shape;1827;p40"/>
          <p:cNvGrpSpPr/>
          <p:nvPr/>
        </p:nvGrpSpPr>
        <p:grpSpPr>
          <a:xfrm>
            <a:off x="346918" y="358117"/>
            <a:ext cx="1148466" cy="333102"/>
            <a:chOff x="238125" y="1804750"/>
            <a:chExt cx="7128900" cy="2067675"/>
          </a:xfrm>
        </p:grpSpPr>
        <p:sp>
          <p:nvSpPr>
            <p:cNvPr id="1828" name="Google Shape;1828;p40"/>
            <p:cNvSpPr/>
            <p:nvPr/>
          </p:nvSpPr>
          <p:spPr>
            <a:xfrm>
              <a:off x="2420050" y="2814650"/>
              <a:ext cx="646925" cy="862825"/>
            </a:xfrm>
            <a:custGeom>
              <a:avLst/>
              <a:gdLst/>
              <a:ahLst/>
              <a:cxnLst/>
              <a:rect l="l" t="t" r="r" b="b"/>
              <a:pathLst>
                <a:path w="25877" h="34513" extrusionOk="0">
                  <a:moveTo>
                    <a:pt x="1" y="1"/>
                  </a:moveTo>
                  <a:lnTo>
                    <a:pt x="1" y="20176"/>
                  </a:lnTo>
                  <a:cubicBezTo>
                    <a:pt x="1" y="29687"/>
                    <a:pt x="4267" y="34513"/>
                    <a:pt x="12694" y="34513"/>
                  </a:cubicBezTo>
                  <a:cubicBezTo>
                    <a:pt x="21156" y="34513"/>
                    <a:pt x="25876" y="29687"/>
                    <a:pt x="25876" y="20176"/>
                  </a:cubicBezTo>
                  <a:lnTo>
                    <a:pt x="25876" y="1"/>
                  </a:lnTo>
                  <a:lnTo>
                    <a:pt x="23428" y="1"/>
                  </a:lnTo>
                  <a:lnTo>
                    <a:pt x="23428" y="20176"/>
                  </a:lnTo>
                  <a:cubicBezTo>
                    <a:pt x="23428" y="28464"/>
                    <a:pt x="20002" y="32310"/>
                    <a:pt x="12694" y="32310"/>
                  </a:cubicBezTo>
                  <a:cubicBezTo>
                    <a:pt x="4232" y="32310"/>
                    <a:pt x="2448" y="25701"/>
                    <a:pt x="2448" y="20176"/>
                  </a:cubicBezTo>
                  <a:lnTo>
                    <a:pt x="2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0"/>
            <p:cNvSpPr/>
            <p:nvPr/>
          </p:nvSpPr>
          <p:spPr>
            <a:xfrm>
              <a:off x="3200700" y="3033200"/>
              <a:ext cx="485175" cy="624175"/>
            </a:xfrm>
            <a:custGeom>
              <a:avLst/>
              <a:gdLst/>
              <a:ahLst/>
              <a:cxnLst/>
              <a:rect l="l" t="t" r="r" b="b"/>
              <a:pathLst>
                <a:path w="19407" h="24967" extrusionOk="0">
                  <a:moveTo>
                    <a:pt x="10665" y="0"/>
                  </a:moveTo>
                  <a:cubicBezTo>
                    <a:pt x="6854" y="0"/>
                    <a:pt x="3567" y="2063"/>
                    <a:pt x="2168" y="5140"/>
                  </a:cubicBezTo>
                  <a:lnTo>
                    <a:pt x="2168" y="560"/>
                  </a:lnTo>
                  <a:lnTo>
                    <a:pt x="0" y="560"/>
                  </a:lnTo>
                  <a:lnTo>
                    <a:pt x="0" y="24967"/>
                  </a:lnTo>
                  <a:lnTo>
                    <a:pt x="2168" y="24967"/>
                  </a:lnTo>
                  <a:lnTo>
                    <a:pt x="2168" y="11784"/>
                  </a:lnTo>
                  <a:cubicBezTo>
                    <a:pt x="2168" y="5840"/>
                    <a:pt x="5490" y="1958"/>
                    <a:pt x="10595" y="1958"/>
                  </a:cubicBezTo>
                  <a:cubicBezTo>
                    <a:pt x="17204" y="1958"/>
                    <a:pt x="17204" y="7728"/>
                    <a:pt x="17204" y="9616"/>
                  </a:cubicBezTo>
                  <a:lnTo>
                    <a:pt x="17204" y="24967"/>
                  </a:lnTo>
                  <a:lnTo>
                    <a:pt x="19407" y="24967"/>
                  </a:lnTo>
                  <a:lnTo>
                    <a:pt x="19407" y="9931"/>
                  </a:lnTo>
                  <a:cubicBezTo>
                    <a:pt x="19407" y="7203"/>
                    <a:pt x="19407" y="0"/>
                    <a:pt x="10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0"/>
            <p:cNvSpPr/>
            <p:nvPr/>
          </p:nvSpPr>
          <p:spPr>
            <a:xfrm>
              <a:off x="3821350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1" y="1"/>
                  </a:moveTo>
                  <a:lnTo>
                    <a:pt x="1" y="24408"/>
                  </a:lnTo>
                  <a:lnTo>
                    <a:pt x="2169" y="2440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0"/>
            <p:cNvSpPr/>
            <p:nvPr/>
          </p:nvSpPr>
          <p:spPr>
            <a:xfrm>
              <a:off x="3821350" y="2860975"/>
              <a:ext cx="54225" cy="82200"/>
            </a:xfrm>
            <a:custGeom>
              <a:avLst/>
              <a:gdLst/>
              <a:ahLst/>
              <a:cxnLst/>
              <a:rect l="l" t="t" r="r" b="b"/>
              <a:pathLst>
                <a:path w="2169" h="3288" extrusionOk="0">
                  <a:moveTo>
                    <a:pt x="1" y="1"/>
                  </a:moveTo>
                  <a:lnTo>
                    <a:pt x="1" y="3288"/>
                  </a:lnTo>
                  <a:lnTo>
                    <a:pt x="2169" y="328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0"/>
            <p:cNvSpPr/>
            <p:nvPr/>
          </p:nvSpPr>
          <p:spPr>
            <a:xfrm>
              <a:off x="3941125" y="3047175"/>
              <a:ext cx="537625" cy="610200"/>
            </a:xfrm>
            <a:custGeom>
              <a:avLst/>
              <a:gdLst/>
              <a:ahLst/>
              <a:cxnLst/>
              <a:rect l="l" t="t" r="r" b="b"/>
              <a:pathLst>
                <a:path w="21505" h="24408" extrusionOk="0">
                  <a:moveTo>
                    <a:pt x="0" y="1"/>
                  </a:moveTo>
                  <a:lnTo>
                    <a:pt x="9826" y="24408"/>
                  </a:lnTo>
                  <a:lnTo>
                    <a:pt x="12308" y="24408"/>
                  </a:lnTo>
                  <a:lnTo>
                    <a:pt x="21505" y="1"/>
                  </a:lnTo>
                  <a:lnTo>
                    <a:pt x="19092" y="1"/>
                  </a:lnTo>
                  <a:cubicBezTo>
                    <a:pt x="19092" y="1"/>
                    <a:pt x="11364" y="20946"/>
                    <a:pt x="11085" y="21715"/>
                  </a:cubicBezTo>
                  <a:cubicBezTo>
                    <a:pt x="10770" y="20946"/>
                    <a:pt x="251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0"/>
            <p:cNvSpPr/>
            <p:nvPr/>
          </p:nvSpPr>
          <p:spPr>
            <a:xfrm>
              <a:off x="4505825" y="3033200"/>
              <a:ext cx="541150" cy="638175"/>
            </a:xfrm>
            <a:custGeom>
              <a:avLst/>
              <a:gdLst/>
              <a:ahLst/>
              <a:cxnLst/>
              <a:rect l="l" t="t" r="r" b="b"/>
              <a:pathLst>
                <a:path w="21646" h="25527" extrusionOk="0">
                  <a:moveTo>
                    <a:pt x="10840" y="1958"/>
                  </a:moveTo>
                  <a:cubicBezTo>
                    <a:pt x="16260" y="1958"/>
                    <a:pt x="19233" y="6609"/>
                    <a:pt x="19407" y="11260"/>
                  </a:cubicBezTo>
                  <a:lnTo>
                    <a:pt x="2274" y="11260"/>
                  </a:lnTo>
                  <a:cubicBezTo>
                    <a:pt x="2728" y="6609"/>
                    <a:pt x="5770" y="1958"/>
                    <a:pt x="10840" y="1958"/>
                  </a:cubicBezTo>
                  <a:close/>
                  <a:moveTo>
                    <a:pt x="10840" y="0"/>
                  </a:moveTo>
                  <a:cubicBezTo>
                    <a:pt x="8008" y="0"/>
                    <a:pt x="5525" y="1014"/>
                    <a:pt x="3672" y="2903"/>
                  </a:cubicBezTo>
                  <a:cubicBezTo>
                    <a:pt x="1329" y="5280"/>
                    <a:pt x="1" y="9022"/>
                    <a:pt x="36" y="13183"/>
                  </a:cubicBezTo>
                  <a:cubicBezTo>
                    <a:pt x="1" y="17029"/>
                    <a:pt x="1190" y="20351"/>
                    <a:pt x="3393" y="22589"/>
                  </a:cubicBezTo>
                  <a:cubicBezTo>
                    <a:pt x="5281" y="24512"/>
                    <a:pt x="7868" y="25526"/>
                    <a:pt x="10840" y="25526"/>
                  </a:cubicBezTo>
                  <a:cubicBezTo>
                    <a:pt x="16715" y="25526"/>
                    <a:pt x="20456" y="22379"/>
                    <a:pt x="21400" y="16679"/>
                  </a:cubicBezTo>
                  <a:lnTo>
                    <a:pt x="21470" y="16435"/>
                  </a:lnTo>
                  <a:lnTo>
                    <a:pt x="19268" y="16435"/>
                  </a:lnTo>
                  <a:lnTo>
                    <a:pt x="19233" y="16610"/>
                  </a:lnTo>
                  <a:cubicBezTo>
                    <a:pt x="18428" y="20980"/>
                    <a:pt x="15281" y="23568"/>
                    <a:pt x="10840" y="23568"/>
                  </a:cubicBezTo>
                  <a:cubicBezTo>
                    <a:pt x="8533" y="23568"/>
                    <a:pt x="6609" y="22799"/>
                    <a:pt x="5106" y="21260"/>
                  </a:cubicBezTo>
                  <a:cubicBezTo>
                    <a:pt x="3288" y="19407"/>
                    <a:pt x="2239" y="16505"/>
                    <a:pt x="2239" y="13253"/>
                  </a:cubicBezTo>
                  <a:lnTo>
                    <a:pt x="2239" y="13218"/>
                  </a:lnTo>
                  <a:lnTo>
                    <a:pt x="21610" y="13218"/>
                  </a:lnTo>
                  <a:lnTo>
                    <a:pt x="21610" y="13008"/>
                  </a:lnTo>
                  <a:cubicBezTo>
                    <a:pt x="21610" y="12693"/>
                    <a:pt x="21645" y="12414"/>
                    <a:pt x="21645" y="12099"/>
                  </a:cubicBezTo>
                  <a:cubicBezTo>
                    <a:pt x="21645" y="8357"/>
                    <a:pt x="20526" y="5140"/>
                    <a:pt x="18463" y="3007"/>
                  </a:cubicBezTo>
                  <a:cubicBezTo>
                    <a:pt x="16575" y="1014"/>
                    <a:pt x="14022" y="0"/>
                    <a:pt x="10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0"/>
            <p:cNvSpPr/>
            <p:nvPr/>
          </p:nvSpPr>
          <p:spPr>
            <a:xfrm>
              <a:off x="5143975" y="3043450"/>
              <a:ext cx="288500" cy="613925"/>
            </a:xfrm>
            <a:custGeom>
              <a:avLst/>
              <a:gdLst/>
              <a:ahLst/>
              <a:cxnLst/>
              <a:rect l="l" t="t" r="r" b="b"/>
              <a:pathLst>
                <a:path w="11540" h="24557" extrusionOk="0">
                  <a:moveTo>
                    <a:pt x="10879" y="0"/>
                  </a:moveTo>
                  <a:cubicBezTo>
                    <a:pt x="7057" y="0"/>
                    <a:pt x="3448" y="2117"/>
                    <a:pt x="2204" y="5010"/>
                  </a:cubicBezTo>
                  <a:lnTo>
                    <a:pt x="2204" y="150"/>
                  </a:lnTo>
                  <a:lnTo>
                    <a:pt x="1" y="150"/>
                  </a:lnTo>
                  <a:lnTo>
                    <a:pt x="1" y="24557"/>
                  </a:lnTo>
                  <a:lnTo>
                    <a:pt x="2204" y="24557"/>
                  </a:lnTo>
                  <a:lnTo>
                    <a:pt x="2204" y="11234"/>
                  </a:lnTo>
                  <a:cubicBezTo>
                    <a:pt x="2378" y="7598"/>
                    <a:pt x="3183" y="6199"/>
                    <a:pt x="4826" y="4486"/>
                  </a:cubicBezTo>
                  <a:cubicBezTo>
                    <a:pt x="6868" y="2499"/>
                    <a:pt x="9172" y="2167"/>
                    <a:pt x="10482" y="2167"/>
                  </a:cubicBezTo>
                  <a:cubicBezTo>
                    <a:pt x="10832" y="2167"/>
                    <a:pt x="11111" y="2191"/>
                    <a:pt x="11295" y="2213"/>
                  </a:cubicBezTo>
                  <a:lnTo>
                    <a:pt x="11540" y="2248"/>
                  </a:lnTo>
                  <a:lnTo>
                    <a:pt x="11540" y="45"/>
                  </a:lnTo>
                  <a:lnTo>
                    <a:pt x="11330" y="10"/>
                  </a:lnTo>
                  <a:cubicBezTo>
                    <a:pt x="11179" y="3"/>
                    <a:pt x="11029" y="0"/>
                    <a:pt x="10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0"/>
            <p:cNvSpPr/>
            <p:nvPr/>
          </p:nvSpPr>
          <p:spPr>
            <a:xfrm>
              <a:off x="5449950" y="3033200"/>
              <a:ext cx="487800" cy="638175"/>
            </a:xfrm>
            <a:custGeom>
              <a:avLst/>
              <a:gdLst/>
              <a:ahLst/>
              <a:cxnLst/>
              <a:rect l="l" t="t" r="r" b="b"/>
              <a:pathLst>
                <a:path w="19512" h="25527" extrusionOk="0">
                  <a:moveTo>
                    <a:pt x="9721" y="0"/>
                  </a:moveTo>
                  <a:cubicBezTo>
                    <a:pt x="7623" y="0"/>
                    <a:pt x="839" y="455"/>
                    <a:pt x="839" y="6364"/>
                  </a:cubicBezTo>
                  <a:cubicBezTo>
                    <a:pt x="839" y="11679"/>
                    <a:pt x="5700" y="12658"/>
                    <a:pt x="9266" y="13393"/>
                  </a:cubicBezTo>
                  <a:lnTo>
                    <a:pt x="9896" y="13532"/>
                  </a:lnTo>
                  <a:cubicBezTo>
                    <a:pt x="13707" y="14302"/>
                    <a:pt x="17309" y="15001"/>
                    <a:pt x="17309" y="18708"/>
                  </a:cubicBezTo>
                  <a:cubicBezTo>
                    <a:pt x="17309" y="23113"/>
                    <a:pt x="12134" y="23568"/>
                    <a:pt x="9896" y="23568"/>
                  </a:cubicBezTo>
                  <a:cubicBezTo>
                    <a:pt x="5490" y="23568"/>
                    <a:pt x="2448" y="20910"/>
                    <a:pt x="2168" y="16784"/>
                  </a:cubicBezTo>
                  <a:lnTo>
                    <a:pt x="2168" y="16575"/>
                  </a:lnTo>
                  <a:lnTo>
                    <a:pt x="0" y="16575"/>
                  </a:lnTo>
                  <a:lnTo>
                    <a:pt x="0" y="16784"/>
                  </a:lnTo>
                  <a:cubicBezTo>
                    <a:pt x="140" y="22204"/>
                    <a:pt x="3916" y="25526"/>
                    <a:pt x="9896" y="25526"/>
                  </a:cubicBezTo>
                  <a:cubicBezTo>
                    <a:pt x="12169" y="25526"/>
                    <a:pt x="19512" y="25037"/>
                    <a:pt x="19512" y="18708"/>
                  </a:cubicBezTo>
                  <a:cubicBezTo>
                    <a:pt x="19512" y="13498"/>
                    <a:pt x="15560" y="12344"/>
                    <a:pt x="10840" y="11434"/>
                  </a:cubicBezTo>
                  <a:lnTo>
                    <a:pt x="10105" y="11295"/>
                  </a:lnTo>
                  <a:cubicBezTo>
                    <a:pt x="6469" y="10525"/>
                    <a:pt x="3007" y="9791"/>
                    <a:pt x="3007" y="6364"/>
                  </a:cubicBezTo>
                  <a:cubicBezTo>
                    <a:pt x="3007" y="2973"/>
                    <a:pt x="6469" y="1958"/>
                    <a:pt x="9721" y="1958"/>
                  </a:cubicBezTo>
                  <a:cubicBezTo>
                    <a:pt x="12273" y="1958"/>
                    <a:pt x="16539" y="2728"/>
                    <a:pt x="16609" y="7868"/>
                  </a:cubicBezTo>
                  <a:lnTo>
                    <a:pt x="16609" y="8078"/>
                  </a:lnTo>
                  <a:lnTo>
                    <a:pt x="18777" y="8078"/>
                  </a:lnTo>
                  <a:lnTo>
                    <a:pt x="18777" y="7868"/>
                  </a:lnTo>
                  <a:cubicBezTo>
                    <a:pt x="18777" y="2798"/>
                    <a:pt x="15560" y="0"/>
                    <a:pt x="9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0"/>
            <p:cNvSpPr/>
            <p:nvPr/>
          </p:nvSpPr>
          <p:spPr>
            <a:xfrm>
              <a:off x="6049625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0" y="1"/>
                  </a:moveTo>
                  <a:lnTo>
                    <a:pt x="0" y="24408"/>
                  </a:lnTo>
                  <a:lnTo>
                    <a:pt x="2168" y="24408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0"/>
            <p:cNvSpPr/>
            <p:nvPr/>
          </p:nvSpPr>
          <p:spPr>
            <a:xfrm>
              <a:off x="6173750" y="2860975"/>
              <a:ext cx="843600" cy="1011450"/>
            </a:xfrm>
            <a:custGeom>
              <a:avLst/>
              <a:gdLst/>
              <a:ahLst/>
              <a:cxnLst/>
              <a:rect l="l" t="t" r="r" b="b"/>
              <a:pathLst>
                <a:path w="33744" h="40458" extrusionOk="0">
                  <a:moveTo>
                    <a:pt x="4441" y="1"/>
                  </a:moveTo>
                  <a:lnTo>
                    <a:pt x="4441" y="7449"/>
                  </a:lnTo>
                  <a:lnTo>
                    <a:pt x="1" y="7449"/>
                  </a:lnTo>
                  <a:lnTo>
                    <a:pt x="1" y="9407"/>
                  </a:lnTo>
                  <a:lnTo>
                    <a:pt x="4441" y="9407"/>
                  </a:lnTo>
                  <a:lnTo>
                    <a:pt x="4441" y="25981"/>
                  </a:lnTo>
                  <a:cubicBezTo>
                    <a:pt x="4441" y="26086"/>
                    <a:pt x="4441" y="26226"/>
                    <a:pt x="4441" y="26366"/>
                  </a:cubicBezTo>
                  <a:cubicBezTo>
                    <a:pt x="4441" y="28254"/>
                    <a:pt x="4896" y="29618"/>
                    <a:pt x="5840" y="30527"/>
                  </a:cubicBezTo>
                  <a:cubicBezTo>
                    <a:pt x="6980" y="31639"/>
                    <a:pt x="8666" y="31910"/>
                    <a:pt x="10263" y="31910"/>
                  </a:cubicBezTo>
                  <a:cubicBezTo>
                    <a:pt x="10725" y="31910"/>
                    <a:pt x="11179" y="31887"/>
                    <a:pt x="11610" y="31856"/>
                  </a:cubicBezTo>
                  <a:lnTo>
                    <a:pt x="11820" y="31856"/>
                  </a:lnTo>
                  <a:lnTo>
                    <a:pt x="11820" y="29897"/>
                  </a:lnTo>
                  <a:lnTo>
                    <a:pt x="11610" y="29897"/>
                  </a:lnTo>
                  <a:cubicBezTo>
                    <a:pt x="11285" y="29909"/>
                    <a:pt x="10979" y="29916"/>
                    <a:pt x="10691" y="29916"/>
                  </a:cubicBezTo>
                  <a:cubicBezTo>
                    <a:pt x="9208" y="29916"/>
                    <a:pt x="8192" y="29737"/>
                    <a:pt x="7519" y="29093"/>
                  </a:cubicBezTo>
                  <a:cubicBezTo>
                    <a:pt x="6924" y="28499"/>
                    <a:pt x="6644" y="27485"/>
                    <a:pt x="6644" y="25946"/>
                  </a:cubicBezTo>
                  <a:lnTo>
                    <a:pt x="6644" y="9407"/>
                  </a:lnTo>
                  <a:lnTo>
                    <a:pt x="12729" y="9407"/>
                  </a:lnTo>
                  <a:cubicBezTo>
                    <a:pt x="15106" y="15107"/>
                    <a:pt x="21960" y="31401"/>
                    <a:pt x="22030" y="31506"/>
                  </a:cubicBezTo>
                  <a:cubicBezTo>
                    <a:pt x="20946" y="34583"/>
                    <a:pt x="20282" y="36331"/>
                    <a:pt x="19617" y="36996"/>
                  </a:cubicBezTo>
                  <a:cubicBezTo>
                    <a:pt x="18498" y="38150"/>
                    <a:pt x="17344" y="38499"/>
                    <a:pt x="14792" y="38499"/>
                  </a:cubicBezTo>
                  <a:lnTo>
                    <a:pt x="14582" y="38499"/>
                  </a:lnTo>
                  <a:lnTo>
                    <a:pt x="14582" y="40457"/>
                  </a:lnTo>
                  <a:lnTo>
                    <a:pt x="14792" y="40457"/>
                  </a:lnTo>
                  <a:cubicBezTo>
                    <a:pt x="17449" y="40457"/>
                    <a:pt x="19163" y="40388"/>
                    <a:pt x="20491" y="39338"/>
                  </a:cubicBezTo>
                  <a:cubicBezTo>
                    <a:pt x="21540" y="38534"/>
                    <a:pt x="22310" y="36821"/>
                    <a:pt x="23359" y="34303"/>
                  </a:cubicBezTo>
                  <a:cubicBezTo>
                    <a:pt x="23359" y="34303"/>
                    <a:pt x="33744" y="7449"/>
                    <a:pt x="33744" y="7449"/>
                  </a:cubicBezTo>
                  <a:lnTo>
                    <a:pt x="31296" y="7449"/>
                  </a:lnTo>
                  <a:cubicBezTo>
                    <a:pt x="31296" y="7449"/>
                    <a:pt x="23568" y="28044"/>
                    <a:pt x="23219" y="28988"/>
                  </a:cubicBezTo>
                  <a:cubicBezTo>
                    <a:pt x="22834" y="28044"/>
                    <a:pt x="14442" y="7449"/>
                    <a:pt x="14442" y="7449"/>
                  </a:cubicBezTo>
                  <a:lnTo>
                    <a:pt x="6644" y="7449"/>
                  </a:lnTo>
                  <a:lnTo>
                    <a:pt x="66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0"/>
            <p:cNvSpPr/>
            <p:nvPr/>
          </p:nvSpPr>
          <p:spPr>
            <a:xfrm>
              <a:off x="6048750" y="2860975"/>
              <a:ext cx="55100" cy="82200"/>
            </a:xfrm>
            <a:custGeom>
              <a:avLst/>
              <a:gdLst/>
              <a:ahLst/>
              <a:cxnLst/>
              <a:rect l="l" t="t" r="r" b="b"/>
              <a:pathLst>
                <a:path w="2204" h="3288" extrusionOk="0">
                  <a:moveTo>
                    <a:pt x="0" y="1"/>
                  </a:moveTo>
                  <a:lnTo>
                    <a:pt x="0" y="3288"/>
                  </a:lnTo>
                  <a:lnTo>
                    <a:pt x="2203" y="3288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0"/>
            <p:cNvSpPr/>
            <p:nvPr/>
          </p:nvSpPr>
          <p:spPr>
            <a:xfrm>
              <a:off x="3358050" y="1804750"/>
              <a:ext cx="909150" cy="872875"/>
            </a:xfrm>
            <a:custGeom>
              <a:avLst/>
              <a:gdLst/>
              <a:ahLst/>
              <a:cxnLst/>
              <a:rect l="l" t="t" r="r" b="b"/>
              <a:pathLst>
                <a:path w="36366" h="34915" extrusionOk="0">
                  <a:moveTo>
                    <a:pt x="18218" y="2108"/>
                  </a:moveTo>
                  <a:cubicBezTo>
                    <a:pt x="25701" y="2108"/>
                    <a:pt x="30701" y="8262"/>
                    <a:pt x="30631" y="17913"/>
                  </a:cubicBezTo>
                  <a:cubicBezTo>
                    <a:pt x="30631" y="26899"/>
                    <a:pt x="25701" y="32599"/>
                    <a:pt x="18323" y="32599"/>
                  </a:cubicBezTo>
                  <a:cubicBezTo>
                    <a:pt x="12169" y="32599"/>
                    <a:pt x="5665" y="27669"/>
                    <a:pt x="5665" y="16724"/>
                  </a:cubicBezTo>
                  <a:cubicBezTo>
                    <a:pt x="5665" y="7563"/>
                    <a:pt x="10805" y="2108"/>
                    <a:pt x="18218" y="2108"/>
                  </a:cubicBezTo>
                  <a:close/>
                  <a:moveTo>
                    <a:pt x="18197" y="0"/>
                  </a:moveTo>
                  <a:cubicBezTo>
                    <a:pt x="6790" y="0"/>
                    <a:pt x="520" y="9007"/>
                    <a:pt x="280" y="16969"/>
                  </a:cubicBezTo>
                  <a:cubicBezTo>
                    <a:pt x="0" y="27249"/>
                    <a:pt x="8182" y="34697"/>
                    <a:pt x="17868" y="34907"/>
                  </a:cubicBezTo>
                  <a:cubicBezTo>
                    <a:pt x="18031" y="34912"/>
                    <a:pt x="18195" y="34914"/>
                    <a:pt x="18359" y="34914"/>
                  </a:cubicBezTo>
                  <a:cubicBezTo>
                    <a:pt x="26566" y="34914"/>
                    <a:pt x="35881" y="28914"/>
                    <a:pt x="36121" y="17738"/>
                  </a:cubicBezTo>
                  <a:cubicBezTo>
                    <a:pt x="36366" y="6374"/>
                    <a:pt x="27099" y="185"/>
                    <a:pt x="18847" y="10"/>
                  </a:cubicBezTo>
                  <a:cubicBezTo>
                    <a:pt x="18629" y="4"/>
                    <a:pt x="18412" y="0"/>
                    <a:pt x="18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0"/>
            <p:cNvSpPr/>
            <p:nvPr/>
          </p:nvSpPr>
          <p:spPr>
            <a:xfrm>
              <a:off x="6569750" y="1816350"/>
              <a:ext cx="797275" cy="849725"/>
            </a:xfrm>
            <a:custGeom>
              <a:avLst/>
              <a:gdLst/>
              <a:ahLst/>
              <a:cxnLst/>
              <a:rect l="l" t="t" r="r" b="b"/>
              <a:pathLst>
                <a:path w="31891" h="33989" extrusionOk="0">
                  <a:moveTo>
                    <a:pt x="1" y="1"/>
                  </a:moveTo>
                  <a:lnTo>
                    <a:pt x="1" y="490"/>
                  </a:lnTo>
                  <a:cubicBezTo>
                    <a:pt x="1924" y="595"/>
                    <a:pt x="2448" y="980"/>
                    <a:pt x="2448" y="3707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9722" y="33988"/>
                  </a:lnTo>
                  <a:lnTo>
                    <a:pt x="9722" y="33499"/>
                  </a:lnTo>
                  <a:cubicBezTo>
                    <a:pt x="7798" y="33394"/>
                    <a:pt x="7274" y="33009"/>
                    <a:pt x="7274" y="30282"/>
                  </a:cubicBezTo>
                  <a:lnTo>
                    <a:pt x="7274" y="17589"/>
                  </a:lnTo>
                  <a:lnTo>
                    <a:pt x="24652" y="17589"/>
                  </a:lnTo>
                  <a:lnTo>
                    <a:pt x="24652" y="30282"/>
                  </a:lnTo>
                  <a:cubicBezTo>
                    <a:pt x="24652" y="33009"/>
                    <a:pt x="24128" y="33394"/>
                    <a:pt x="22205" y="33499"/>
                  </a:cubicBezTo>
                  <a:lnTo>
                    <a:pt x="22205" y="33988"/>
                  </a:lnTo>
                  <a:lnTo>
                    <a:pt x="31891" y="33988"/>
                  </a:lnTo>
                  <a:lnTo>
                    <a:pt x="31891" y="33499"/>
                  </a:lnTo>
                  <a:cubicBezTo>
                    <a:pt x="29967" y="33394"/>
                    <a:pt x="29443" y="33009"/>
                    <a:pt x="29443" y="30282"/>
                  </a:cubicBezTo>
                  <a:lnTo>
                    <a:pt x="29443" y="3707"/>
                  </a:lnTo>
                  <a:cubicBezTo>
                    <a:pt x="29443" y="980"/>
                    <a:pt x="29967" y="595"/>
                    <a:pt x="31891" y="490"/>
                  </a:cubicBezTo>
                  <a:lnTo>
                    <a:pt x="31891" y="1"/>
                  </a:lnTo>
                  <a:lnTo>
                    <a:pt x="22205" y="1"/>
                  </a:lnTo>
                  <a:lnTo>
                    <a:pt x="22205" y="490"/>
                  </a:lnTo>
                  <a:cubicBezTo>
                    <a:pt x="24128" y="595"/>
                    <a:pt x="24652" y="980"/>
                    <a:pt x="24652" y="3707"/>
                  </a:cubicBezTo>
                  <a:lnTo>
                    <a:pt x="24652" y="15526"/>
                  </a:lnTo>
                  <a:lnTo>
                    <a:pt x="7274" y="15526"/>
                  </a:lnTo>
                  <a:lnTo>
                    <a:pt x="7274" y="3707"/>
                  </a:lnTo>
                  <a:cubicBezTo>
                    <a:pt x="7274" y="980"/>
                    <a:pt x="7798" y="595"/>
                    <a:pt x="9722" y="490"/>
                  </a:cubicBezTo>
                  <a:lnTo>
                    <a:pt x="97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0"/>
            <p:cNvSpPr/>
            <p:nvPr/>
          </p:nvSpPr>
          <p:spPr>
            <a:xfrm>
              <a:off x="4324000" y="1816350"/>
              <a:ext cx="776300" cy="849725"/>
            </a:xfrm>
            <a:custGeom>
              <a:avLst/>
              <a:gdLst/>
              <a:ahLst/>
              <a:cxnLst/>
              <a:rect l="l" t="t" r="r" b="b"/>
              <a:pathLst>
                <a:path w="31052" h="33989" extrusionOk="0">
                  <a:moveTo>
                    <a:pt x="36" y="1"/>
                  </a:moveTo>
                  <a:lnTo>
                    <a:pt x="36" y="490"/>
                  </a:lnTo>
                  <a:cubicBezTo>
                    <a:pt x="1924" y="595"/>
                    <a:pt x="2448" y="805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7309" y="33988"/>
                  </a:lnTo>
                  <a:lnTo>
                    <a:pt x="7309" y="33499"/>
                  </a:lnTo>
                  <a:cubicBezTo>
                    <a:pt x="5385" y="33394"/>
                    <a:pt x="4861" y="33009"/>
                    <a:pt x="4861" y="30282"/>
                  </a:cubicBezTo>
                  <a:lnTo>
                    <a:pt x="4861" y="5560"/>
                  </a:lnTo>
                  <a:cubicBezTo>
                    <a:pt x="4861" y="6015"/>
                    <a:pt x="23778" y="29023"/>
                    <a:pt x="27869" y="33988"/>
                  </a:cubicBezTo>
                  <a:lnTo>
                    <a:pt x="28639" y="33988"/>
                  </a:lnTo>
                  <a:lnTo>
                    <a:pt x="28639" y="2763"/>
                  </a:lnTo>
                  <a:cubicBezTo>
                    <a:pt x="28639" y="805"/>
                    <a:pt x="29163" y="595"/>
                    <a:pt x="31051" y="490"/>
                  </a:cubicBezTo>
                  <a:lnTo>
                    <a:pt x="31051" y="1"/>
                  </a:lnTo>
                  <a:lnTo>
                    <a:pt x="23848" y="1"/>
                  </a:lnTo>
                  <a:lnTo>
                    <a:pt x="23848" y="490"/>
                  </a:lnTo>
                  <a:cubicBezTo>
                    <a:pt x="25701" y="595"/>
                    <a:pt x="26261" y="805"/>
                    <a:pt x="26261" y="2763"/>
                  </a:cubicBezTo>
                  <a:lnTo>
                    <a:pt x="26261" y="24337"/>
                  </a:lnTo>
                  <a:lnTo>
                    <a:pt x="6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0"/>
            <p:cNvSpPr/>
            <p:nvPr/>
          </p:nvSpPr>
          <p:spPr>
            <a:xfrm>
              <a:off x="5110750" y="1816350"/>
              <a:ext cx="794650" cy="849725"/>
            </a:xfrm>
            <a:custGeom>
              <a:avLst/>
              <a:gdLst/>
              <a:ahLst/>
              <a:cxnLst/>
              <a:rect l="l" t="t" r="r" b="b"/>
              <a:pathLst>
                <a:path w="31786" h="33989" extrusionOk="0">
                  <a:moveTo>
                    <a:pt x="14547" y="7728"/>
                  </a:moveTo>
                  <a:cubicBezTo>
                    <a:pt x="14547" y="7728"/>
                    <a:pt x="17589" y="15456"/>
                    <a:pt x="20212" y="21750"/>
                  </a:cubicBezTo>
                  <a:lnTo>
                    <a:pt x="8952" y="21750"/>
                  </a:lnTo>
                  <a:cubicBezTo>
                    <a:pt x="11155" y="16330"/>
                    <a:pt x="14547" y="7728"/>
                    <a:pt x="14547" y="7728"/>
                  </a:cubicBezTo>
                  <a:close/>
                  <a:moveTo>
                    <a:pt x="15561" y="1"/>
                  </a:moveTo>
                  <a:cubicBezTo>
                    <a:pt x="13848" y="4092"/>
                    <a:pt x="5910" y="22904"/>
                    <a:pt x="3113" y="29408"/>
                  </a:cubicBezTo>
                  <a:cubicBezTo>
                    <a:pt x="2658" y="30527"/>
                    <a:pt x="1889" y="32310"/>
                    <a:pt x="1295" y="32939"/>
                  </a:cubicBezTo>
                  <a:cubicBezTo>
                    <a:pt x="840" y="33429"/>
                    <a:pt x="420" y="33499"/>
                    <a:pt x="1" y="33499"/>
                  </a:cubicBezTo>
                  <a:lnTo>
                    <a:pt x="1" y="33988"/>
                  </a:lnTo>
                  <a:lnTo>
                    <a:pt x="6470" y="33988"/>
                  </a:lnTo>
                  <a:lnTo>
                    <a:pt x="6470" y="33499"/>
                  </a:lnTo>
                  <a:cubicBezTo>
                    <a:pt x="5945" y="33499"/>
                    <a:pt x="4861" y="33499"/>
                    <a:pt x="4791" y="32555"/>
                  </a:cubicBezTo>
                  <a:cubicBezTo>
                    <a:pt x="4756" y="32240"/>
                    <a:pt x="4826" y="31925"/>
                    <a:pt x="4966" y="31541"/>
                  </a:cubicBezTo>
                  <a:cubicBezTo>
                    <a:pt x="5176" y="30946"/>
                    <a:pt x="6470" y="27624"/>
                    <a:pt x="8113" y="23883"/>
                  </a:cubicBezTo>
                  <a:lnTo>
                    <a:pt x="21051" y="23883"/>
                  </a:lnTo>
                  <a:cubicBezTo>
                    <a:pt x="22310" y="27065"/>
                    <a:pt x="23499" y="29757"/>
                    <a:pt x="24023" y="30946"/>
                  </a:cubicBezTo>
                  <a:cubicBezTo>
                    <a:pt x="24198" y="31296"/>
                    <a:pt x="24513" y="32135"/>
                    <a:pt x="24513" y="32520"/>
                  </a:cubicBezTo>
                  <a:cubicBezTo>
                    <a:pt x="24513" y="33464"/>
                    <a:pt x="23673" y="33499"/>
                    <a:pt x="22729" y="33499"/>
                  </a:cubicBezTo>
                  <a:lnTo>
                    <a:pt x="22729" y="33988"/>
                  </a:lnTo>
                  <a:lnTo>
                    <a:pt x="31786" y="33988"/>
                  </a:lnTo>
                  <a:lnTo>
                    <a:pt x="31786" y="33499"/>
                  </a:lnTo>
                  <a:cubicBezTo>
                    <a:pt x="30667" y="33429"/>
                    <a:pt x="30317" y="33149"/>
                    <a:pt x="29513" y="31296"/>
                  </a:cubicBezTo>
                  <a:lnTo>
                    <a:pt x="16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0"/>
            <p:cNvSpPr/>
            <p:nvPr/>
          </p:nvSpPr>
          <p:spPr>
            <a:xfrm>
              <a:off x="2374600" y="1816350"/>
              <a:ext cx="927525" cy="849725"/>
            </a:xfrm>
            <a:custGeom>
              <a:avLst/>
              <a:gdLst/>
              <a:ahLst/>
              <a:cxnLst/>
              <a:rect l="l" t="t" r="r" b="b"/>
              <a:pathLst>
                <a:path w="37101" h="33989" extrusionOk="0">
                  <a:moveTo>
                    <a:pt x="70" y="1"/>
                  </a:moveTo>
                  <a:lnTo>
                    <a:pt x="70" y="490"/>
                  </a:lnTo>
                  <a:cubicBezTo>
                    <a:pt x="1119" y="525"/>
                    <a:pt x="1714" y="630"/>
                    <a:pt x="2063" y="1050"/>
                  </a:cubicBezTo>
                  <a:cubicBezTo>
                    <a:pt x="2168" y="1224"/>
                    <a:pt x="2273" y="1364"/>
                    <a:pt x="2343" y="1539"/>
                  </a:cubicBezTo>
                  <a:cubicBezTo>
                    <a:pt x="2413" y="1714"/>
                    <a:pt x="2413" y="1924"/>
                    <a:pt x="2448" y="2099"/>
                  </a:cubicBezTo>
                  <a:cubicBezTo>
                    <a:pt x="2448" y="2308"/>
                    <a:pt x="2448" y="2518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3" y="33394"/>
                    <a:pt x="0" y="33499"/>
                  </a:cubicBezTo>
                  <a:lnTo>
                    <a:pt x="0" y="33988"/>
                  </a:lnTo>
                  <a:lnTo>
                    <a:pt x="7273" y="33988"/>
                  </a:lnTo>
                  <a:lnTo>
                    <a:pt x="7273" y="33499"/>
                  </a:lnTo>
                  <a:cubicBezTo>
                    <a:pt x="5350" y="33394"/>
                    <a:pt x="4826" y="33009"/>
                    <a:pt x="4826" y="30282"/>
                  </a:cubicBezTo>
                  <a:lnTo>
                    <a:pt x="4826" y="6714"/>
                  </a:lnTo>
                  <a:cubicBezTo>
                    <a:pt x="4826" y="6260"/>
                    <a:pt x="4721" y="5386"/>
                    <a:pt x="4721" y="5385"/>
                  </a:cubicBezTo>
                  <a:lnTo>
                    <a:pt x="4721" y="5385"/>
                  </a:lnTo>
                  <a:lnTo>
                    <a:pt x="5175" y="6714"/>
                  </a:lnTo>
                  <a:lnTo>
                    <a:pt x="16889" y="33848"/>
                  </a:lnTo>
                  <a:lnTo>
                    <a:pt x="17624" y="33848"/>
                  </a:lnTo>
                  <a:lnTo>
                    <a:pt x="29582" y="5875"/>
                  </a:lnTo>
                  <a:lnTo>
                    <a:pt x="29932" y="4756"/>
                  </a:lnTo>
                  <a:lnTo>
                    <a:pt x="29932" y="4756"/>
                  </a:lnTo>
                  <a:cubicBezTo>
                    <a:pt x="29932" y="4756"/>
                    <a:pt x="29827" y="5281"/>
                    <a:pt x="29827" y="5805"/>
                  </a:cubicBezTo>
                  <a:lnTo>
                    <a:pt x="29827" y="30247"/>
                  </a:lnTo>
                  <a:cubicBezTo>
                    <a:pt x="29827" y="32974"/>
                    <a:pt x="29303" y="33359"/>
                    <a:pt x="27414" y="33499"/>
                  </a:cubicBezTo>
                  <a:lnTo>
                    <a:pt x="27414" y="33988"/>
                  </a:lnTo>
                  <a:lnTo>
                    <a:pt x="37100" y="33988"/>
                  </a:lnTo>
                  <a:lnTo>
                    <a:pt x="37100" y="33499"/>
                  </a:lnTo>
                  <a:cubicBezTo>
                    <a:pt x="35177" y="33359"/>
                    <a:pt x="34653" y="33009"/>
                    <a:pt x="34653" y="30247"/>
                  </a:cubicBezTo>
                  <a:lnTo>
                    <a:pt x="34653" y="2763"/>
                  </a:lnTo>
                  <a:cubicBezTo>
                    <a:pt x="34653" y="805"/>
                    <a:pt x="35177" y="595"/>
                    <a:pt x="37030" y="490"/>
                  </a:cubicBezTo>
                  <a:lnTo>
                    <a:pt x="37030" y="1"/>
                  </a:lnTo>
                  <a:lnTo>
                    <a:pt x="29512" y="1"/>
                  </a:lnTo>
                  <a:lnTo>
                    <a:pt x="18638" y="25631"/>
                  </a:lnTo>
                  <a:lnTo>
                    <a:pt x="76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0"/>
            <p:cNvSpPr/>
            <p:nvPr/>
          </p:nvSpPr>
          <p:spPr>
            <a:xfrm>
              <a:off x="5943850" y="1806725"/>
              <a:ext cx="512275" cy="871600"/>
            </a:xfrm>
            <a:custGeom>
              <a:avLst/>
              <a:gdLst/>
              <a:ahLst/>
              <a:cxnLst/>
              <a:rect l="l" t="t" r="r" b="b"/>
              <a:pathLst>
                <a:path w="20491" h="34864" extrusionOk="0">
                  <a:moveTo>
                    <a:pt x="10490" y="1"/>
                  </a:moveTo>
                  <a:cubicBezTo>
                    <a:pt x="5735" y="1"/>
                    <a:pt x="140" y="2868"/>
                    <a:pt x="140" y="8848"/>
                  </a:cubicBezTo>
                  <a:cubicBezTo>
                    <a:pt x="140" y="12939"/>
                    <a:pt x="2588" y="15491"/>
                    <a:pt x="7448" y="17904"/>
                  </a:cubicBezTo>
                  <a:cubicBezTo>
                    <a:pt x="12239" y="20352"/>
                    <a:pt x="15910" y="21296"/>
                    <a:pt x="15910" y="26086"/>
                  </a:cubicBezTo>
                  <a:cubicBezTo>
                    <a:pt x="15910" y="28534"/>
                    <a:pt x="14512" y="32800"/>
                    <a:pt x="9092" y="32800"/>
                  </a:cubicBezTo>
                  <a:cubicBezTo>
                    <a:pt x="6959" y="32800"/>
                    <a:pt x="5245" y="32031"/>
                    <a:pt x="3882" y="30912"/>
                  </a:cubicBezTo>
                  <a:cubicBezTo>
                    <a:pt x="665" y="27869"/>
                    <a:pt x="735" y="25492"/>
                    <a:pt x="490" y="24583"/>
                  </a:cubicBezTo>
                  <a:lnTo>
                    <a:pt x="0" y="24583"/>
                  </a:lnTo>
                  <a:lnTo>
                    <a:pt x="140" y="32100"/>
                  </a:lnTo>
                  <a:lnTo>
                    <a:pt x="140" y="32065"/>
                  </a:lnTo>
                  <a:cubicBezTo>
                    <a:pt x="2420" y="33447"/>
                    <a:pt x="5725" y="34863"/>
                    <a:pt x="9277" y="34863"/>
                  </a:cubicBezTo>
                  <a:cubicBezTo>
                    <a:pt x="9320" y="34863"/>
                    <a:pt x="9363" y="34863"/>
                    <a:pt x="9406" y="34863"/>
                  </a:cubicBezTo>
                  <a:lnTo>
                    <a:pt x="9616" y="34863"/>
                  </a:lnTo>
                  <a:cubicBezTo>
                    <a:pt x="14896" y="34793"/>
                    <a:pt x="20491" y="30877"/>
                    <a:pt x="20491" y="24687"/>
                  </a:cubicBezTo>
                  <a:cubicBezTo>
                    <a:pt x="20491" y="18009"/>
                    <a:pt x="15805" y="16435"/>
                    <a:pt x="11050" y="13988"/>
                  </a:cubicBezTo>
                  <a:cubicBezTo>
                    <a:pt x="6259" y="11645"/>
                    <a:pt x="4266" y="10456"/>
                    <a:pt x="4266" y="7309"/>
                  </a:cubicBezTo>
                  <a:cubicBezTo>
                    <a:pt x="4266" y="5141"/>
                    <a:pt x="5560" y="1994"/>
                    <a:pt x="9791" y="1994"/>
                  </a:cubicBezTo>
                  <a:cubicBezTo>
                    <a:pt x="11155" y="1994"/>
                    <a:pt x="12344" y="2344"/>
                    <a:pt x="13358" y="2903"/>
                  </a:cubicBezTo>
                  <a:cubicBezTo>
                    <a:pt x="16819" y="4791"/>
                    <a:pt x="16959" y="7519"/>
                    <a:pt x="17414" y="9232"/>
                  </a:cubicBezTo>
                  <a:lnTo>
                    <a:pt x="17938" y="9232"/>
                  </a:lnTo>
                  <a:lnTo>
                    <a:pt x="17624" y="1644"/>
                  </a:lnTo>
                  <a:cubicBezTo>
                    <a:pt x="15456" y="735"/>
                    <a:pt x="13707" y="316"/>
                    <a:pt x="12484" y="141"/>
                  </a:cubicBezTo>
                  <a:cubicBezTo>
                    <a:pt x="11749" y="36"/>
                    <a:pt x="11085" y="1"/>
                    <a:pt x="10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0"/>
            <p:cNvSpPr/>
            <p:nvPr/>
          </p:nvSpPr>
          <p:spPr>
            <a:xfrm>
              <a:off x="238125" y="2773575"/>
              <a:ext cx="1727375" cy="914400"/>
            </a:xfrm>
            <a:custGeom>
              <a:avLst/>
              <a:gdLst/>
              <a:ahLst/>
              <a:cxnLst/>
              <a:rect l="l" t="t" r="r" b="b"/>
              <a:pathLst>
                <a:path w="69095" h="36576" extrusionOk="0">
                  <a:moveTo>
                    <a:pt x="63500" y="1923"/>
                  </a:moveTo>
                  <a:cubicBezTo>
                    <a:pt x="64374" y="2728"/>
                    <a:pt x="67416" y="5455"/>
                    <a:pt x="67836" y="5840"/>
                  </a:cubicBezTo>
                  <a:cubicBezTo>
                    <a:pt x="66929" y="8596"/>
                    <a:pt x="65743" y="11317"/>
                    <a:pt x="64592" y="13621"/>
                  </a:cubicBezTo>
                  <a:lnTo>
                    <a:pt x="64592" y="13621"/>
                  </a:lnTo>
                  <a:lnTo>
                    <a:pt x="65598" y="7203"/>
                  </a:lnTo>
                  <a:lnTo>
                    <a:pt x="62626" y="4511"/>
                  </a:lnTo>
                  <a:cubicBezTo>
                    <a:pt x="62906" y="3672"/>
                    <a:pt x="63220" y="2833"/>
                    <a:pt x="63500" y="1923"/>
                  </a:cubicBezTo>
                  <a:close/>
                  <a:moveTo>
                    <a:pt x="5595" y="1923"/>
                  </a:moveTo>
                  <a:cubicBezTo>
                    <a:pt x="5874" y="2833"/>
                    <a:pt x="6189" y="3672"/>
                    <a:pt x="6504" y="4511"/>
                  </a:cubicBezTo>
                  <a:lnTo>
                    <a:pt x="3497" y="7203"/>
                  </a:lnTo>
                  <a:lnTo>
                    <a:pt x="4511" y="13637"/>
                  </a:lnTo>
                  <a:cubicBezTo>
                    <a:pt x="3357" y="11294"/>
                    <a:pt x="2133" y="8567"/>
                    <a:pt x="1259" y="5840"/>
                  </a:cubicBezTo>
                  <a:cubicBezTo>
                    <a:pt x="1713" y="5455"/>
                    <a:pt x="4721" y="2728"/>
                    <a:pt x="5595" y="1923"/>
                  </a:cubicBezTo>
                  <a:close/>
                  <a:moveTo>
                    <a:pt x="5245" y="11155"/>
                  </a:moveTo>
                  <a:lnTo>
                    <a:pt x="5245" y="11155"/>
                  </a:lnTo>
                  <a:cubicBezTo>
                    <a:pt x="5839" y="12378"/>
                    <a:pt x="6469" y="13567"/>
                    <a:pt x="7168" y="14756"/>
                  </a:cubicBezTo>
                  <a:cubicBezTo>
                    <a:pt x="6714" y="15176"/>
                    <a:pt x="6294" y="15560"/>
                    <a:pt x="5979" y="15805"/>
                  </a:cubicBezTo>
                  <a:lnTo>
                    <a:pt x="5245" y="11155"/>
                  </a:lnTo>
                  <a:close/>
                  <a:moveTo>
                    <a:pt x="63850" y="11155"/>
                  </a:moveTo>
                  <a:lnTo>
                    <a:pt x="63115" y="15805"/>
                  </a:lnTo>
                  <a:cubicBezTo>
                    <a:pt x="62801" y="15560"/>
                    <a:pt x="62416" y="15176"/>
                    <a:pt x="61926" y="14756"/>
                  </a:cubicBezTo>
                  <a:cubicBezTo>
                    <a:pt x="61926" y="14756"/>
                    <a:pt x="61961" y="14721"/>
                    <a:pt x="61961" y="14721"/>
                  </a:cubicBezTo>
                  <a:cubicBezTo>
                    <a:pt x="62626" y="13567"/>
                    <a:pt x="63255" y="12378"/>
                    <a:pt x="63850" y="11155"/>
                  </a:cubicBezTo>
                  <a:close/>
                  <a:moveTo>
                    <a:pt x="60038" y="3672"/>
                  </a:moveTo>
                  <a:cubicBezTo>
                    <a:pt x="60912" y="4441"/>
                    <a:pt x="63780" y="7029"/>
                    <a:pt x="64269" y="7448"/>
                  </a:cubicBezTo>
                  <a:cubicBezTo>
                    <a:pt x="63115" y="10350"/>
                    <a:pt x="61752" y="13078"/>
                    <a:pt x="60178" y="15595"/>
                  </a:cubicBezTo>
                  <a:lnTo>
                    <a:pt x="60178" y="15630"/>
                  </a:lnTo>
                  <a:cubicBezTo>
                    <a:pt x="54653" y="24442"/>
                    <a:pt x="46821" y="30911"/>
                    <a:pt x="37555" y="34303"/>
                  </a:cubicBezTo>
                  <a:cubicBezTo>
                    <a:pt x="37555" y="34303"/>
                    <a:pt x="34897" y="35282"/>
                    <a:pt x="34547" y="35422"/>
                  </a:cubicBezTo>
                  <a:cubicBezTo>
                    <a:pt x="34233" y="35282"/>
                    <a:pt x="31540" y="34303"/>
                    <a:pt x="31540" y="34303"/>
                  </a:cubicBezTo>
                  <a:cubicBezTo>
                    <a:pt x="22274" y="30911"/>
                    <a:pt x="14441" y="24442"/>
                    <a:pt x="8917" y="15595"/>
                  </a:cubicBezTo>
                  <a:cubicBezTo>
                    <a:pt x="7308" y="13043"/>
                    <a:pt x="5944" y="10315"/>
                    <a:pt x="4825" y="7448"/>
                  </a:cubicBezTo>
                  <a:cubicBezTo>
                    <a:pt x="5315" y="7029"/>
                    <a:pt x="8217" y="4441"/>
                    <a:pt x="9056" y="3672"/>
                  </a:cubicBezTo>
                  <a:cubicBezTo>
                    <a:pt x="10210" y="6924"/>
                    <a:pt x="11644" y="10001"/>
                    <a:pt x="13392" y="12798"/>
                  </a:cubicBezTo>
                  <a:cubicBezTo>
                    <a:pt x="18288" y="20631"/>
                    <a:pt x="25211" y="26365"/>
                    <a:pt x="33358" y="29337"/>
                  </a:cubicBezTo>
                  <a:lnTo>
                    <a:pt x="34547" y="29757"/>
                  </a:lnTo>
                  <a:lnTo>
                    <a:pt x="35736" y="29337"/>
                  </a:lnTo>
                  <a:cubicBezTo>
                    <a:pt x="43884" y="26365"/>
                    <a:pt x="50807" y="20631"/>
                    <a:pt x="55702" y="12798"/>
                  </a:cubicBezTo>
                  <a:cubicBezTo>
                    <a:pt x="57451" y="10001"/>
                    <a:pt x="58884" y="6924"/>
                    <a:pt x="60038" y="3672"/>
                  </a:cubicBezTo>
                  <a:close/>
                  <a:moveTo>
                    <a:pt x="6119" y="0"/>
                  </a:moveTo>
                  <a:lnTo>
                    <a:pt x="5490" y="560"/>
                  </a:lnTo>
                  <a:lnTo>
                    <a:pt x="0" y="5525"/>
                  </a:lnTo>
                  <a:lnTo>
                    <a:pt x="105" y="5840"/>
                  </a:lnTo>
                  <a:cubicBezTo>
                    <a:pt x="1399" y="10036"/>
                    <a:pt x="3567" y="14302"/>
                    <a:pt x="5140" y="17169"/>
                  </a:cubicBezTo>
                  <a:lnTo>
                    <a:pt x="5455" y="17763"/>
                  </a:lnTo>
                  <a:lnTo>
                    <a:pt x="7728" y="15735"/>
                  </a:lnTo>
                  <a:cubicBezTo>
                    <a:pt x="7798" y="15875"/>
                    <a:pt x="7868" y="16050"/>
                    <a:pt x="7972" y="16190"/>
                  </a:cubicBezTo>
                  <a:cubicBezTo>
                    <a:pt x="13672" y="25246"/>
                    <a:pt x="21680" y="31855"/>
                    <a:pt x="31156" y="35352"/>
                  </a:cubicBezTo>
                  <a:lnTo>
                    <a:pt x="34547" y="36575"/>
                  </a:lnTo>
                  <a:lnTo>
                    <a:pt x="37939" y="35352"/>
                  </a:lnTo>
                  <a:cubicBezTo>
                    <a:pt x="47415" y="31855"/>
                    <a:pt x="55458" y="25246"/>
                    <a:pt x="61122" y="16190"/>
                  </a:cubicBezTo>
                  <a:cubicBezTo>
                    <a:pt x="61227" y="16050"/>
                    <a:pt x="61297" y="15875"/>
                    <a:pt x="61402" y="15735"/>
                  </a:cubicBezTo>
                  <a:lnTo>
                    <a:pt x="63640" y="17763"/>
                  </a:lnTo>
                  <a:lnTo>
                    <a:pt x="63955" y="17169"/>
                  </a:lnTo>
                  <a:cubicBezTo>
                    <a:pt x="65528" y="14337"/>
                    <a:pt x="67661" y="10071"/>
                    <a:pt x="68990" y="5840"/>
                  </a:cubicBezTo>
                  <a:lnTo>
                    <a:pt x="69095" y="5525"/>
                  </a:lnTo>
                  <a:lnTo>
                    <a:pt x="62975" y="0"/>
                  </a:lnTo>
                  <a:lnTo>
                    <a:pt x="62731" y="839"/>
                  </a:lnTo>
                  <a:cubicBezTo>
                    <a:pt x="62416" y="1818"/>
                    <a:pt x="62101" y="2798"/>
                    <a:pt x="61752" y="3742"/>
                  </a:cubicBezTo>
                  <a:lnTo>
                    <a:pt x="59584" y="1783"/>
                  </a:lnTo>
                  <a:lnTo>
                    <a:pt x="59304" y="2553"/>
                  </a:lnTo>
                  <a:cubicBezTo>
                    <a:pt x="58150" y="6014"/>
                    <a:pt x="56612" y="9266"/>
                    <a:pt x="54758" y="12204"/>
                  </a:cubicBezTo>
                  <a:cubicBezTo>
                    <a:pt x="50003" y="19826"/>
                    <a:pt x="43289" y="25421"/>
                    <a:pt x="35352" y="28323"/>
                  </a:cubicBezTo>
                  <a:cubicBezTo>
                    <a:pt x="35352" y="28323"/>
                    <a:pt x="34792" y="28533"/>
                    <a:pt x="34547" y="28603"/>
                  </a:cubicBezTo>
                  <a:cubicBezTo>
                    <a:pt x="34303" y="28533"/>
                    <a:pt x="33743" y="28323"/>
                    <a:pt x="33743" y="28323"/>
                  </a:cubicBezTo>
                  <a:cubicBezTo>
                    <a:pt x="25806" y="25421"/>
                    <a:pt x="19092" y="19826"/>
                    <a:pt x="14301" y="12204"/>
                  </a:cubicBezTo>
                  <a:cubicBezTo>
                    <a:pt x="12483" y="9301"/>
                    <a:pt x="10945" y="6049"/>
                    <a:pt x="9791" y="2553"/>
                  </a:cubicBezTo>
                  <a:lnTo>
                    <a:pt x="9511" y="1749"/>
                  </a:lnTo>
                  <a:lnTo>
                    <a:pt x="8917" y="2308"/>
                  </a:lnTo>
                  <a:lnTo>
                    <a:pt x="7343" y="3707"/>
                  </a:lnTo>
                  <a:cubicBezTo>
                    <a:pt x="6993" y="2798"/>
                    <a:pt x="6679" y="1818"/>
                    <a:pt x="6364" y="839"/>
                  </a:cubicBezTo>
                  <a:lnTo>
                    <a:pt x="6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0"/>
            <p:cNvSpPr/>
            <p:nvPr/>
          </p:nvSpPr>
          <p:spPr>
            <a:xfrm>
              <a:off x="428675" y="3047175"/>
              <a:ext cx="98825" cy="87450"/>
            </a:xfrm>
            <a:custGeom>
              <a:avLst/>
              <a:gdLst/>
              <a:ahLst/>
              <a:cxnLst/>
              <a:rect l="l" t="t" r="r" b="b"/>
              <a:pathLst>
                <a:path w="3953" h="3498" extrusionOk="0">
                  <a:moveTo>
                    <a:pt x="3218" y="420"/>
                  </a:moveTo>
                  <a:lnTo>
                    <a:pt x="2379" y="1330"/>
                  </a:lnTo>
                  <a:lnTo>
                    <a:pt x="1994" y="665"/>
                  </a:lnTo>
                  <a:lnTo>
                    <a:pt x="3218" y="420"/>
                  </a:lnTo>
                  <a:close/>
                  <a:moveTo>
                    <a:pt x="3393" y="1"/>
                  </a:moveTo>
                  <a:cubicBezTo>
                    <a:pt x="2448" y="141"/>
                    <a:pt x="1015" y="385"/>
                    <a:pt x="385" y="420"/>
                  </a:cubicBezTo>
                  <a:lnTo>
                    <a:pt x="211" y="211"/>
                  </a:lnTo>
                  <a:lnTo>
                    <a:pt x="1" y="315"/>
                  </a:lnTo>
                  <a:cubicBezTo>
                    <a:pt x="106" y="455"/>
                    <a:pt x="211" y="595"/>
                    <a:pt x="281" y="770"/>
                  </a:cubicBezTo>
                  <a:cubicBezTo>
                    <a:pt x="385" y="945"/>
                    <a:pt x="455" y="1120"/>
                    <a:pt x="560" y="1295"/>
                  </a:cubicBezTo>
                  <a:lnTo>
                    <a:pt x="735" y="1190"/>
                  </a:lnTo>
                  <a:lnTo>
                    <a:pt x="665" y="945"/>
                  </a:lnTo>
                  <a:lnTo>
                    <a:pt x="1609" y="735"/>
                  </a:lnTo>
                  <a:lnTo>
                    <a:pt x="2099" y="1609"/>
                  </a:lnTo>
                  <a:cubicBezTo>
                    <a:pt x="1924" y="1854"/>
                    <a:pt x="1609" y="2134"/>
                    <a:pt x="1434" y="2309"/>
                  </a:cubicBezTo>
                  <a:lnTo>
                    <a:pt x="1260" y="2134"/>
                  </a:lnTo>
                  <a:lnTo>
                    <a:pt x="1085" y="2204"/>
                  </a:lnTo>
                  <a:cubicBezTo>
                    <a:pt x="1190" y="2448"/>
                    <a:pt x="1330" y="2658"/>
                    <a:pt x="1434" y="2868"/>
                  </a:cubicBezTo>
                  <a:cubicBezTo>
                    <a:pt x="1574" y="3078"/>
                    <a:pt x="1679" y="3288"/>
                    <a:pt x="1784" y="3497"/>
                  </a:cubicBezTo>
                  <a:lnTo>
                    <a:pt x="1959" y="3393"/>
                  </a:lnTo>
                  <a:lnTo>
                    <a:pt x="1889" y="3148"/>
                  </a:lnTo>
                  <a:cubicBezTo>
                    <a:pt x="2064" y="2903"/>
                    <a:pt x="2623" y="2239"/>
                    <a:pt x="3043" y="1749"/>
                  </a:cubicBezTo>
                  <a:lnTo>
                    <a:pt x="3952" y="770"/>
                  </a:lnTo>
                  <a:lnTo>
                    <a:pt x="3847" y="490"/>
                  </a:lnTo>
                  <a:cubicBezTo>
                    <a:pt x="3707" y="315"/>
                    <a:pt x="3532" y="176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0"/>
            <p:cNvSpPr/>
            <p:nvPr/>
          </p:nvSpPr>
          <p:spPr>
            <a:xfrm>
              <a:off x="502975" y="3133725"/>
              <a:ext cx="114550" cy="110175"/>
            </a:xfrm>
            <a:custGeom>
              <a:avLst/>
              <a:gdLst/>
              <a:ahLst/>
              <a:cxnLst/>
              <a:rect l="l" t="t" r="r" b="b"/>
              <a:pathLst>
                <a:path w="4582" h="4407" extrusionOk="0">
                  <a:moveTo>
                    <a:pt x="2589" y="1"/>
                  </a:moveTo>
                  <a:lnTo>
                    <a:pt x="2414" y="105"/>
                  </a:lnTo>
                  <a:lnTo>
                    <a:pt x="2554" y="385"/>
                  </a:lnTo>
                  <a:cubicBezTo>
                    <a:pt x="2344" y="560"/>
                    <a:pt x="2134" y="735"/>
                    <a:pt x="1854" y="945"/>
                  </a:cubicBezTo>
                  <a:lnTo>
                    <a:pt x="1120" y="1469"/>
                  </a:lnTo>
                  <a:cubicBezTo>
                    <a:pt x="840" y="1679"/>
                    <a:pt x="595" y="1819"/>
                    <a:pt x="386" y="1959"/>
                  </a:cubicBezTo>
                  <a:lnTo>
                    <a:pt x="141" y="1749"/>
                  </a:lnTo>
                  <a:lnTo>
                    <a:pt x="1" y="1889"/>
                  </a:lnTo>
                  <a:cubicBezTo>
                    <a:pt x="106" y="2029"/>
                    <a:pt x="211" y="2168"/>
                    <a:pt x="316" y="2343"/>
                  </a:cubicBezTo>
                  <a:cubicBezTo>
                    <a:pt x="456" y="2483"/>
                    <a:pt x="525" y="2623"/>
                    <a:pt x="665" y="2798"/>
                  </a:cubicBezTo>
                  <a:lnTo>
                    <a:pt x="805" y="2658"/>
                  </a:lnTo>
                  <a:lnTo>
                    <a:pt x="700" y="2413"/>
                  </a:lnTo>
                  <a:cubicBezTo>
                    <a:pt x="1120" y="2064"/>
                    <a:pt x="1784" y="1574"/>
                    <a:pt x="2274" y="1189"/>
                  </a:cubicBezTo>
                  <a:lnTo>
                    <a:pt x="2309" y="1189"/>
                  </a:lnTo>
                  <a:cubicBezTo>
                    <a:pt x="1959" y="2029"/>
                    <a:pt x="1679" y="2938"/>
                    <a:pt x="1330" y="3812"/>
                  </a:cubicBezTo>
                  <a:cubicBezTo>
                    <a:pt x="1400" y="3917"/>
                    <a:pt x="1470" y="4022"/>
                    <a:pt x="1540" y="4127"/>
                  </a:cubicBezTo>
                  <a:cubicBezTo>
                    <a:pt x="1644" y="4197"/>
                    <a:pt x="1679" y="4301"/>
                    <a:pt x="1749" y="4406"/>
                  </a:cubicBezTo>
                  <a:cubicBezTo>
                    <a:pt x="1994" y="4197"/>
                    <a:pt x="2309" y="3952"/>
                    <a:pt x="2693" y="3672"/>
                  </a:cubicBezTo>
                  <a:lnTo>
                    <a:pt x="3428" y="3148"/>
                  </a:lnTo>
                  <a:cubicBezTo>
                    <a:pt x="3707" y="2938"/>
                    <a:pt x="3952" y="2798"/>
                    <a:pt x="4162" y="2658"/>
                  </a:cubicBezTo>
                  <a:lnTo>
                    <a:pt x="4407" y="2868"/>
                  </a:lnTo>
                  <a:lnTo>
                    <a:pt x="4582" y="2728"/>
                  </a:lnTo>
                  <a:cubicBezTo>
                    <a:pt x="4442" y="2588"/>
                    <a:pt x="4337" y="2448"/>
                    <a:pt x="4232" y="2273"/>
                  </a:cubicBezTo>
                  <a:cubicBezTo>
                    <a:pt x="4127" y="2133"/>
                    <a:pt x="4022" y="1959"/>
                    <a:pt x="3917" y="1819"/>
                  </a:cubicBezTo>
                  <a:lnTo>
                    <a:pt x="3742" y="1924"/>
                  </a:lnTo>
                  <a:lnTo>
                    <a:pt x="3847" y="2203"/>
                  </a:lnTo>
                  <a:cubicBezTo>
                    <a:pt x="3428" y="2553"/>
                    <a:pt x="2274" y="3427"/>
                    <a:pt x="2274" y="3427"/>
                  </a:cubicBezTo>
                  <a:cubicBezTo>
                    <a:pt x="2554" y="2623"/>
                    <a:pt x="2903" y="1679"/>
                    <a:pt x="3218" y="840"/>
                  </a:cubicBezTo>
                  <a:cubicBezTo>
                    <a:pt x="3113" y="700"/>
                    <a:pt x="3008" y="560"/>
                    <a:pt x="2903" y="420"/>
                  </a:cubicBezTo>
                  <a:cubicBezTo>
                    <a:pt x="2798" y="280"/>
                    <a:pt x="2693" y="140"/>
                    <a:pt x="2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0"/>
            <p:cNvSpPr/>
            <p:nvPr/>
          </p:nvSpPr>
          <p:spPr>
            <a:xfrm>
              <a:off x="600025" y="3257425"/>
              <a:ext cx="98800" cy="87875"/>
            </a:xfrm>
            <a:custGeom>
              <a:avLst/>
              <a:gdLst/>
              <a:ahLst/>
              <a:cxnLst/>
              <a:rect l="l" t="t" r="r" b="b"/>
              <a:pathLst>
                <a:path w="3952" h="3515" extrusionOk="0">
                  <a:moveTo>
                    <a:pt x="1810" y="1"/>
                  </a:moveTo>
                  <a:cubicBezTo>
                    <a:pt x="1423" y="1"/>
                    <a:pt x="1047" y="140"/>
                    <a:pt x="735" y="437"/>
                  </a:cubicBezTo>
                  <a:cubicBezTo>
                    <a:pt x="0" y="1102"/>
                    <a:pt x="70" y="2116"/>
                    <a:pt x="665" y="2745"/>
                  </a:cubicBezTo>
                  <a:cubicBezTo>
                    <a:pt x="1049" y="3200"/>
                    <a:pt x="1504" y="3445"/>
                    <a:pt x="2238" y="3514"/>
                  </a:cubicBezTo>
                  <a:lnTo>
                    <a:pt x="2308" y="3130"/>
                  </a:lnTo>
                  <a:cubicBezTo>
                    <a:pt x="1854" y="3060"/>
                    <a:pt x="1574" y="2885"/>
                    <a:pt x="1364" y="2675"/>
                  </a:cubicBezTo>
                  <a:cubicBezTo>
                    <a:pt x="909" y="2186"/>
                    <a:pt x="874" y="1486"/>
                    <a:pt x="1434" y="962"/>
                  </a:cubicBezTo>
                  <a:cubicBezTo>
                    <a:pt x="1682" y="729"/>
                    <a:pt x="1938" y="634"/>
                    <a:pt x="2175" y="634"/>
                  </a:cubicBezTo>
                  <a:cubicBezTo>
                    <a:pt x="2473" y="634"/>
                    <a:pt x="2743" y="783"/>
                    <a:pt x="2938" y="997"/>
                  </a:cubicBezTo>
                  <a:cubicBezTo>
                    <a:pt x="3112" y="1207"/>
                    <a:pt x="3252" y="1486"/>
                    <a:pt x="3287" y="1731"/>
                  </a:cubicBezTo>
                  <a:lnTo>
                    <a:pt x="3112" y="1941"/>
                  </a:lnTo>
                  <a:lnTo>
                    <a:pt x="3287" y="2116"/>
                  </a:lnTo>
                  <a:cubicBezTo>
                    <a:pt x="3462" y="1941"/>
                    <a:pt x="3742" y="1801"/>
                    <a:pt x="3952" y="1696"/>
                  </a:cubicBezTo>
                  <a:cubicBezTo>
                    <a:pt x="3812" y="1312"/>
                    <a:pt x="3602" y="1032"/>
                    <a:pt x="3322" y="717"/>
                  </a:cubicBezTo>
                  <a:cubicBezTo>
                    <a:pt x="2880" y="255"/>
                    <a:pt x="2334" y="1"/>
                    <a:pt x="1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0"/>
            <p:cNvSpPr/>
            <p:nvPr/>
          </p:nvSpPr>
          <p:spPr>
            <a:xfrm>
              <a:off x="694425" y="3348925"/>
              <a:ext cx="105800" cy="89325"/>
            </a:xfrm>
            <a:custGeom>
              <a:avLst/>
              <a:gdLst/>
              <a:ahLst/>
              <a:cxnLst/>
              <a:rect l="l" t="t" r="r" b="b"/>
              <a:pathLst>
                <a:path w="4232" h="3573" extrusionOk="0">
                  <a:moveTo>
                    <a:pt x="2345" y="626"/>
                  </a:moveTo>
                  <a:cubicBezTo>
                    <a:pt x="2543" y="626"/>
                    <a:pt x="2735" y="691"/>
                    <a:pt x="2903" y="834"/>
                  </a:cubicBezTo>
                  <a:cubicBezTo>
                    <a:pt x="3358" y="1218"/>
                    <a:pt x="3323" y="1883"/>
                    <a:pt x="2868" y="2407"/>
                  </a:cubicBezTo>
                  <a:cubicBezTo>
                    <a:pt x="2581" y="2738"/>
                    <a:pt x="2239" y="2930"/>
                    <a:pt x="1902" y="2930"/>
                  </a:cubicBezTo>
                  <a:cubicBezTo>
                    <a:pt x="1705" y="2930"/>
                    <a:pt x="1510" y="2864"/>
                    <a:pt x="1329" y="2722"/>
                  </a:cubicBezTo>
                  <a:cubicBezTo>
                    <a:pt x="875" y="2337"/>
                    <a:pt x="910" y="1673"/>
                    <a:pt x="1364" y="1148"/>
                  </a:cubicBezTo>
                  <a:cubicBezTo>
                    <a:pt x="1651" y="817"/>
                    <a:pt x="2007" y="626"/>
                    <a:pt x="2345" y="626"/>
                  </a:cubicBezTo>
                  <a:close/>
                  <a:moveTo>
                    <a:pt x="1930" y="0"/>
                  </a:moveTo>
                  <a:cubicBezTo>
                    <a:pt x="1457" y="0"/>
                    <a:pt x="1018" y="214"/>
                    <a:pt x="700" y="589"/>
                  </a:cubicBezTo>
                  <a:cubicBezTo>
                    <a:pt x="1" y="1393"/>
                    <a:pt x="176" y="2337"/>
                    <a:pt x="1050" y="3071"/>
                  </a:cubicBezTo>
                  <a:cubicBezTo>
                    <a:pt x="1472" y="3412"/>
                    <a:pt x="1917" y="3572"/>
                    <a:pt x="2328" y="3572"/>
                  </a:cubicBezTo>
                  <a:cubicBezTo>
                    <a:pt x="2803" y="3572"/>
                    <a:pt x="3233" y="3360"/>
                    <a:pt x="3532" y="2967"/>
                  </a:cubicBezTo>
                  <a:cubicBezTo>
                    <a:pt x="4232" y="2162"/>
                    <a:pt x="4057" y="1253"/>
                    <a:pt x="3183" y="519"/>
                  </a:cubicBezTo>
                  <a:cubicBezTo>
                    <a:pt x="2777" y="161"/>
                    <a:pt x="2340" y="0"/>
                    <a:pt x="19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0"/>
            <p:cNvSpPr/>
            <p:nvPr/>
          </p:nvSpPr>
          <p:spPr>
            <a:xfrm>
              <a:off x="805450" y="3420450"/>
              <a:ext cx="102300" cy="114550"/>
            </a:xfrm>
            <a:custGeom>
              <a:avLst/>
              <a:gdLst/>
              <a:ahLst/>
              <a:cxnLst/>
              <a:rect l="l" t="t" r="r" b="b"/>
              <a:pathLst>
                <a:path w="4092" h="4582" extrusionOk="0">
                  <a:moveTo>
                    <a:pt x="2483" y="1015"/>
                  </a:moveTo>
                  <a:cubicBezTo>
                    <a:pt x="2588" y="1050"/>
                    <a:pt x="2693" y="1085"/>
                    <a:pt x="2868" y="1224"/>
                  </a:cubicBezTo>
                  <a:cubicBezTo>
                    <a:pt x="3183" y="1399"/>
                    <a:pt x="3252" y="1644"/>
                    <a:pt x="3113" y="1889"/>
                  </a:cubicBezTo>
                  <a:cubicBezTo>
                    <a:pt x="3008" y="2046"/>
                    <a:pt x="2877" y="2116"/>
                    <a:pt x="2724" y="2116"/>
                  </a:cubicBezTo>
                  <a:cubicBezTo>
                    <a:pt x="2571" y="2116"/>
                    <a:pt x="2396" y="2046"/>
                    <a:pt x="2203" y="1924"/>
                  </a:cubicBezTo>
                  <a:cubicBezTo>
                    <a:pt x="2134" y="1889"/>
                    <a:pt x="2029" y="1819"/>
                    <a:pt x="1959" y="1784"/>
                  </a:cubicBezTo>
                  <a:lnTo>
                    <a:pt x="2099" y="1539"/>
                  </a:lnTo>
                  <a:cubicBezTo>
                    <a:pt x="2238" y="1329"/>
                    <a:pt x="2378" y="1120"/>
                    <a:pt x="2483" y="1015"/>
                  </a:cubicBezTo>
                  <a:close/>
                  <a:moveTo>
                    <a:pt x="1714" y="1"/>
                  </a:moveTo>
                  <a:lnTo>
                    <a:pt x="1609" y="175"/>
                  </a:lnTo>
                  <a:lnTo>
                    <a:pt x="1819" y="385"/>
                  </a:lnTo>
                  <a:cubicBezTo>
                    <a:pt x="1679" y="630"/>
                    <a:pt x="1574" y="875"/>
                    <a:pt x="1364" y="1155"/>
                  </a:cubicBezTo>
                  <a:lnTo>
                    <a:pt x="910" y="1959"/>
                  </a:lnTo>
                  <a:cubicBezTo>
                    <a:pt x="700" y="2204"/>
                    <a:pt x="560" y="2448"/>
                    <a:pt x="385" y="2658"/>
                  </a:cubicBezTo>
                  <a:lnTo>
                    <a:pt x="105" y="2553"/>
                  </a:lnTo>
                  <a:lnTo>
                    <a:pt x="1" y="2728"/>
                  </a:lnTo>
                  <a:cubicBezTo>
                    <a:pt x="210" y="2868"/>
                    <a:pt x="420" y="2973"/>
                    <a:pt x="630" y="3113"/>
                  </a:cubicBezTo>
                  <a:cubicBezTo>
                    <a:pt x="840" y="3253"/>
                    <a:pt x="1050" y="3392"/>
                    <a:pt x="1259" y="3532"/>
                  </a:cubicBezTo>
                  <a:lnTo>
                    <a:pt x="1364" y="3357"/>
                  </a:lnTo>
                  <a:lnTo>
                    <a:pt x="1154" y="3148"/>
                  </a:lnTo>
                  <a:cubicBezTo>
                    <a:pt x="1259" y="2903"/>
                    <a:pt x="1399" y="2658"/>
                    <a:pt x="1574" y="2378"/>
                  </a:cubicBezTo>
                  <a:lnTo>
                    <a:pt x="1749" y="2134"/>
                  </a:lnTo>
                  <a:lnTo>
                    <a:pt x="1959" y="2273"/>
                  </a:lnTo>
                  <a:cubicBezTo>
                    <a:pt x="1994" y="2728"/>
                    <a:pt x="2029" y="3532"/>
                    <a:pt x="2099" y="4127"/>
                  </a:cubicBezTo>
                  <a:cubicBezTo>
                    <a:pt x="2378" y="4267"/>
                    <a:pt x="2658" y="4406"/>
                    <a:pt x="2938" y="4581"/>
                  </a:cubicBezTo>
                  <a:lnTo>
                    <a:pt x="3043" y="4406"/>
                  </a:lnTo>
                  <a:lnTo>
                    <a:pt x="2973" y="4267"/>
                  </a:lnTo>
                  <a:cubicBezTo>
                    <a:pt x="2903" y="4057"/>
                    <a:pt x="2763" y="2903"/>
                    <a:pt x="2728" y="2588"/>
                  </a:cubicBezTo>
                  <a:lnTo>
                    <a:pt x="2728" y="2588"/>
                  </a:lnTo>
                  <a:cubicBezTo>
                    <a:pt x="2871" y="2659"/>
                    <a:pt x="3017" y="2694"/>
                    <a:pt x="3158" y="2694"/>
                  </a:cubicBezTo>
                  <a:cubicBezTo>
                    <a:pt x="3432" y="2694"/>
                    <a:pt x="3685" y="2562"/>
                    <a:pt x="3847" y="2308"/>
                  </a:cubicBezTo>
                  <a:cubicBezTo>
                    <a:pt x="4092" y="1959"/>
                    <a:pt x="4092" y="1504"/>
                    <a:pt x="3322" y="1015"/>
                  </a:cubicBezTo>
                  <a:cubicBezTo>
                    <a:pt x="3148" y="875"/>
                    <a:pt x="2938" y="770"/>
                    <a:pt x="2763" y="665"/>
                  </a:cubicBezTo>
                  <a:cubicBezTo>
                    <a:pt x="2553" y="560"/>
                    <a:pt x="2378" y="455"/>
                    <a:pt x="2203" y="315"/>
                  </a:cubicBezTo>
                  <a:cubicBezTo>
                    <a:pt x="2029" y="210"/>
                    <a:pt x="1854" y="10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0"/>
            <p:cNvSpPr/>
            <p:nvPr/>
          </p:nvSpPr>
          <p:spPr>
            <a:xfrm>
              <a:off x="921725" y="3500875"/>
              <a:ext cx="85675" cy="94425"/>
            </a:xfrm>
            <a:custGeom>
              <a:avLst/>
              <a:gdLst/>
              <a:ahLst/>
              <a:cxnLst/>
              <a:rect l="l" t="t" r="r" b="b"/>
              <a:pathLst>
                <a:path w="3427" h="3777" extrusionOk="0">
                  <a:moveTo>
                    <a:pt x="2623" y="420"/>
                  </a:moveTo>
                  <a:lnTo>
                    <a:pt x="2483" y="1679"/>
                  </a:lnTo>
                  <a:lnTo>
                    <a:pt x="1783" y="1364"/>
                  </a:lnTo>
                  <a:lnTo>
                    <a:pt x="2623" y="420"/>
                  </a:lnTo>
                  <a:close/>
                  <a:moveTo>
                    <a:pt x="2483" y="1"/>
                  </a:moveTo>
                  <a:cubicBezTo>
                    <a:pt x="1853" y="700"/>
                    <a:pt x="839" y="1714"/>
                    <a:pt x="315" y="2134"/>
                  </a:cubicBezTo>
                  <a:lnTo>
                    <a:pt x="70" y="2064"/>
                  </a:lnTo>
                  <a:lnTo>
                    <a:pt x="0" y="2273"/>
                  </a:lnTo>
                  <a:cubicBezTo>
                    <a:pt x="140" y="2343"/>
                    <a:pt x="315" y="2413"/>
                    <a:pt x="455" y="2483"/>
                  </a:cubicBezTo>
                  <a:cubicBezTo>
                    <a:pt x="630" y="2553"/>
                    <a:pt x="839" y="2658"/>
                    <a:pt x="1014" y="2728"/>
                  </a:cubicBezTo>
                  <a:lnTo>
                    <a:pt x="1119" y="2553"/>
                  </a:lnTo>
                  <a:lnTo>
                    <a:pt x="874" y="2378"/>
                  </a:lnTo>
                  <a:lnTo>
                    <a:pt x="1504" y="1644"/>
                  </a:lnTo>
                  <a:lnTo>
                    <a:pt x="2448" y="2064"/>
                  </a:lnTo>
                  <a:cubicBezTo>
                    <a:pt x="2448" y="2343"/>
                    <a:pt x="2378" y="2763"/>
                    <a:pt x="2308" y="3043"/>
                  </a:cubicBezTo>
                  <a:lnTo>
                    <a:pt x="2063" y="2973"/>
                  </a:lnTo>
                  <a:lnTo>
                    <a:pt x="1958" y="3148"/>
                  </a:lnTo>
                  <a:cubicBezTo>
                    <a:pt x="2203" y="3252"/>
                    <a:pt x="2448" y="3357"/>
                    <a:pt x="2658" y="3462"/>
                  </a:cubicBezTo>
                  <a:cubicBezTo>
                    <a:pt x="2867" y="3567"/>
                    <a:pt x="3112" y="3672"/>
                    <a:pt x="3322" y="3777"/>
                  </a:cubicBezTo>
                  <a:lnTo>
                    <a:pt x="3392" y="3602"/>
                  </a:lnTo>
                  <a:lnTo>
                    <a:pt x="3182" y="3427"/>
                  </a:lnTo>
                  <a:cubicBezTo>
                    <a:pt x="3182" y="3148"/>
                    <a:pt x="3217" y="2273"/>
                    <a:pt x="3287" y="1609"/>
                  </a:cubicBezTo>
                  <a:lnTo>
                    <a:pt x="3427" y="315"/>
                  </a:lnTo>
                  <a:lnTo>
                    <a:pt x="3182" y="105"/>
                  </a:lnTo>
                  <a:cubicBezTo>
                    <a:pt x="2972" y="70"/>
                    <a:pt x="2728" y="70"/>
                    <a:pt x="2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0"/>
            <p:cNvSpPr/>
            <p:nvPr/>
          </p:nvSpPr>
          <p:spPr>
            <a:xfrm>
              <a:off x="1180475" y="3500000"/>
              <a:ext cx="66450" cy="89200"/>
            </a:xfrm>
            <a:custGeom>
              <a:avLst/>
              <a:gdLst/>
              <a:ahLst/>
              <a:cxnLst/>
              <a:rect l="l" t="t" r="r" b="b"/>
              <a:pathLst>
                <a:path w="2658" h="3568" extrusionOk="0">
                  <a:moveTo>
                    <a:pt x="1364" y="1"/>
                  </a:moveTo>
                  <a:cubicBezTo>
                    <a:pt x="1119" y="105"/>
                    <a:pt x="910" y="210"/>
                    <a:pt x="665" y="315"/>
                  </a:cubicBezTo>
                  <a:cubicBezTo>
                    <a:pt x="455" y="420"/>
                    <a:pt x="210" y="525"/>
                    <a:pt x="0" y="630"/>
                  </a:cubicBezTo>
                  <a:lnTo>
                    <a:pt x="70" y="805"/>
                  </a:lnTo>
                  <a:lnTo>
                    <a:pt x="350" y="735"/>
                  </a:lnTo>
                  <a:cubicBezTo>
                    <a:pt x="490" y="980"/>
                    <a:pt x="630" y="1224"/>
                    <a:pt x="735" y="1539"/>
                  </a:cubicBezTo>
                  <a:lnTo>
                    <a:pt x="1119" y="2378"/>
                  </a:lnTo>
                  <a:cubicBezTo>
                    <a:pt x="1259" y="2693"/>
                    <a:pt x="1364" y="2938"/>
                    <a:pt x="1434" y="3183"/>
                  </a:cubicBezTo>
                  <a:lnTo>
                    <a:pt x="1189" y="3357"/>
                  </a:lnTo>
                  <a:lnTo>
                    <a:pt x="1294" y="3567"/>
                  </a:lnTo>
                  <a:cubicBezTo>
                    <a:pt x="1504" y="3427"/>
                    <a:pt x="1714" y="3322"/>
                    <a:pt x="1959" y="3252"/>
                  </a:cubicBezTo>
                  <a:cubicBezTo>
                    <a:pt x="2168" y="3148"/>
                    <a:pt x="2413" y="3043"/>
                    <a:pt x="2658" y="2938"/>
                  </a:cubicBezTo>
                  <a:lnTo>
                    <a:pt x="2553" y="2763"/>
                  </a:lnTo>
                  <a:lnTo>
                    <a:pt x="2273" y="2833"/>
                  </a:lnTo>
                  <a:cubicBezTo>
                    <a:pt x="2133" y="2588"/>
                    <a:pt x="2028" y="2343"/>
                    <a:pt x="1889" y="2029"/>
                  </a:cubicBezTo>
                  <a:lnTo>
                    <a:pt x="1504" y="1189"/>
                  </a:lnTo>
                  <a:cubicBezTo>
                    <a:pt x="1364" y="875"/>
                    <a:pt x="1259" y="630"/>
                    <a:pt x="1189" y="385"/>
                  </a:cubicBezTo>
                  <a:lnTo>
                    <a:pt x="1434" y="210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0"/>
            <p:cNvSpPr/>
            <p:nvPr/>
          </p:nvSpPr>
          <p:spPr>
            <a:xfrm>
              <a:off x="1260025" y="3424825"/>
              <a:ext cx="132025" cy="124150"/>
            </a:xfrm>
            <a:custGeom>
              <a:avLst/>
              <a:gdLst/>
              <a:ahLst/>
              <a:cxnLst/>
              <a:rect l="l" t="t" r="r" b="b"/>
              <a:pathLst>
                <a:path w="5281" h="4966" extrusionOk="0">
                  <a:moveTo>
                    <a:pt x="3602" y="0"/>
                  </a:moveTo>
                  <a:cubicBezTo>
                    <a:pt x="3427" y="105"/>
                    <a:pt x="3252" y="245"/>
                    <a:pt x="3043" y="350"/>
                  </a:cubicBezTo>
                  <a:cubicBezTo>
                    <a:pt x="2868" y="455"/>
                    <a:pt x="2658" y="560"/>
                    <a:pt x="2448" y="700"/>
                  </a:cubicBezTo>
                  <a:cubicBezTo>
                    <a:pt x="2588" y="1084"/>
                    <a:pt x="2903" y="2693"/>
                    <a:pt x="2973" y="3008"/>
                  </a:cubicBezTo>
                  <a:cubicBezTo>
                    <a:pt x="2588" y="2798"/>
                    <a:pt x="1434" y="1784"/>
                    <a:pt x="1119" y="1504"/>
                  </a:cubicBezTo>
                  <a:cubicBezTo>
                    <a:pt x="944" y="1609"/>
                    <a:pt x="735" y="1714"/>
                    <a:pt x="560" y="1854"/>
                  </a:cubicBezTo>
                  <a:cubicBezTo>
                    <a:pt x="385" y="1959"/>
                    <a:pt x="175" y="2063"/>
                    <a:pt x="0" y="2168"/>
                  </a:cubicBezTo>
                  <a:lnTo>
                    <a:pt x="105" y="2343"/>
                  </a:lnTo>
                  <a:lnTo>
                    <a:pt x="350" y="2238"/>
                  </a:lnTo>
                  <a:lnTo>
                    <a:pt x="595" y="2623"/>
                  </a:lnTo>
                  <a:cubicBezTo>
                    <a:pt x="805" y="3008"/>
                    <a:pt x="1539" y="4231"/>
                    <a:pt x="1679" y="4581"/>
                  </a:cubicBezTo>
                  <a:lnTo>
                    <a:pt x="1469" y="4791"/>
                  </a:lnTo>
                  <a:lnTo>
                    <a:pt x="1574" y="4966"/>
                  </a:lnTo>
                  <a:cubicBezTo>
                    <a:pt x="1749" y="4861"/>
                    <a:pt x="1889" y="4756"/>
                    <a:pt x="2063" y="4651"/>
                  </a:cubicBezTo>
                  <a:cubicBezTo>
                    <a:pt x="2203" y="4581"/>
                    <a:pt x="2378" y="4476"/>
                    <a:pt x="2553" y="4371"/>
                  </a:cubicBezTo>
                  <a:lnTo>
                    <a:pt x="2448" y="4196"/>
                  </a:lnTo>
                  <a:lnTo>
                    <a:pt x="2168" y="4301"/>
                  </a:lnTo>
                  <a:cubicBezTo>
                    <a:pt x="1993" y="4092"/>
                    <a:pt x="1854" y="3847"/>
                    <a:pt x="1679" y="3567"/>
                  </a:cubicBezTo>
                  <a:lnTo>
                    <a:pt x="1399" y="3112"/>
                  </a:lnTo>
                  <a:cubicBezTo>
                    <a:pt x="1154" y="2728"/>
                    <a:pt x="1014" y="2448"/>
                    <a:pt x="944" y="2308"/>
                  </a:cubicBezTo>
                  <a:lnTo>
                    <a:pt x="944" y="2273"/>
                  </a:lnTo>
                  <a:cubicBezTo>
                    <a:pt x="2133" y="3287"/>
                    <a:pt x="2763" y="3777"/>
                    <a:pt x="3077" y="4057"/>
                  </a:cubicBezTo>
                  <a:lnTo>
                    <a:pt x="3497" y="3812"/>
                  </a:lnTo>
                  <a:lnTo>
                    <a:pt x="2938" y="1084"/>
                  </a:lnTo>
                  <a:lnTo>
                    <a:pt x="2938" y="1084"/>
                  </a:lnTo>
                  <a:cubicBezTo>
                    <a:pt x="3043" y="1224"/>
                    <a:pt x="3217" y="1504"/>
                    <a:pt x="3427" y="1889"/>
                  </a:cubicBezTo>
                  <a:lnTo>
                    <a:pt x="3707" y="2343"/>
                  </a:lnTo>
                  <a:cubicBezTo>
                    <a:pt x="3882" y="2623"/>
                    <a:pt x="4022" y="2868"/>
                    <a:pt x="4126" y="3112"/>
                  </a:cubicBezTo>
                  <a:lnTo>
                    <a:pt x="3917" y="3322"/>
                  </a:lnTo>
                  <a:lnTo>
                    <a:pt x="4022" y="3497"/>
                  </a:lnTo>
                  <a:cubicBezTo>
                    <a:pt x="4231" y="3357"/>
                    <a:pt x="4441" y="3217"/>
                    <a:pt x="4651" y="3112"/>
                  </a:cubicBezTo>
                  <a:cubicBezTo>
                    <a:pt x="4861" y="2973"/>
                    <a:pt x="5071" y="2833"/>
                    <a:pt x="5280" y="2728"/>
                  </a:cubicBezTo>
                  <a:lnTo>
                    <a:pt x="5210" y="2553"/>
                  </a:lnTo>
                  <a:lnTo>
                    <a:pt x="4861" y="2693"/>
                  </a:lnTo>
                  <a:cubicBezTo>
                    <a:pt x="4721" y="2483"/>
                    <a:pt x="4546" y="2238"/>
                    <a:pt x="4371" y="1959"/>
                  </a:cubicBezTo>
                  <a:lnTo>
                    <a:pt x="3917" y="1154"/>
                  </a:lnTo>
                  <a:cubicBezTo>
                    <a:pt x="3742" y="875"/>
                    <a:pt x="3602" y="630"/>
                    <a:pt x="3497" y="385"/>
                  </a:cubicBezTo>
                  <a:lnTo>
                    <a:pt x="3707" y="175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0"/>
            <p:cNvSpPr/>
            <p:nvPr/>
          </p:nvSpPr>
          <p:spPr>
            <a:xfrm>
              <a:off x="1390275" y="3355975"/>
              <a:ext cx="83075" cy="102100"/>
            </a:xfrm>
            <a:custGeom>
              <a:avLst/>
              <a:gdLst/>
              <a:ahLst/>
              <a:cxnLst/>
              <a:rect l="l" t="t" r="r" b="b"/>
              <a:pathLst>
                <a:path w="3323" h="4084" extrusionOk="0">
                  <a:moveTo>
                    <a:pt x="2290" y="0"/>
                  </a:moveTo>
                  <a:cubicBezTo>
                    <a:pt x="2061" y="0"/>
                    <a:pt x="1808" y="106"/>
                    <a:pt x="1539" y="342"/>
                  </a:cubicBezTo>
                  <a:cubicBezTo>
                    <a:pt x="1399" y="447"/>
                    <a:pt x="1224" y="587"/>
                    <a:pt x="1049" y="726"/>
                  </a:cubicBezTo>
                  <a:cubicBezTo>
                    <a:pt x="840" y="901"/>
                    <a:pt x="665" y="1076"/>
                    <a:pt x="525" y="1181"/>
                  </a:cubicBezTo>
                  <a:cubicBezTo>
                    <a:pt x="350" y="1286"/>
                    <a:pt x="175" y="1426"/>
                    <a:pt x="0" y="1601"/>
                  </a:cubicBezTo>
                  <a:lnTo>
                    <a:pt x="105" y="1740"/>
                  </a:lnTo>
                  <a:lnTo>
                    <a:pt x="385" y="1601"/>
                  </a:lnTo>
                  <a:cubicBezTo>
                    <a:pt x="560" y="1810"/>
                    <a:pt x="735" y="2020"/>
                    <a:pt x="980" y="2265"/>
                  </a:cubicBezTo>
                  <a:lnTo>
                    <a:pt x="1539" y="2999"/>
                  </a:lnTo>
                  <a:cubicBezTo>
                    <a:pt x="1749" y="3244"/>
                    <a:pt x="1924" y="3454"/>
                    <a:pt x="2064" y="3699"/>
                  </a:cubicBezTo>
                  <a:lnTo>
                    <a:pt x="1889" y="3943"/>
                  </a:lnTo>
                  <a:lnTo>
                    <a:pt x="1994" y="4083"/>
                  </a:lnTo>
                  <a:cubicBezTo>
                    <a:pt x="2203" y="3908"/>
                    <a:pt x="2378" y="3768"/>
                    <a:pt x="2588" y="3594"/>
                  </a:cubicBezTo>
                  <a:cubicBezTo>
                    <a:pt x="2763" y="3454"/>
                    <a:pt x="2973" y="3314"/>
                    <a:pt x="3252" y="3069"/>
                  </a:cubicBezTo>
                  <a:lnTo>
                    <a:pt x="3147" y="2894"/>
                  </a:lnTo>
                  <a:lnTo>
                    <a:pt x="2763" y="3139"/>
                  </a:lnTo>
                  <a:cubicBezTo>
                    <a:pt x="2588" y="2929"/>
                    <a:pt x="2413" y="2719"/>
                    <a:pt x="2203" y="2475"/>
                  </a:cubicBezTo>
                  <a:lnTo>
                    <a:pt x="1784" y="1950"/>
                  </a:lnTo>
                  <a:cubicBezTo>
                    <a:pt x="1609" y="1740"/>
                    <a:pt x="1364" y="1426"/>
                    <a:pt x="1189" y="1216"/>
                  </a:cubicBezTo>
                  <a:cubicBezTo>
                    <a:pt x="1259" y="1111"/>
                    <a:pt x="1364" y="1006"/>
                    <a:pt x="1469" y="936"/>
                  </a:cubicBezTo>
                  <a:cubicBezTo>
                    <a:pt x="1617" y="805"/>
                    <a:pt x="1764" y="743"/>
                    <a:pt x="1901" y="743"/>
                  </a:cubicBezTo>
                  <a:cubicBezTo>
                    <a:pt x="2056" y="743"/>
                    <a:pt x="2197" y="823"/>
                    <a:pt x="2308" y="971"/>
                  </a:cubicBezTo>
                  <a:cubicBezTo>
                    <a:pt x="2518" y="1216"/>
                    <a:pt x="2588" y="1531"/>
                    <a:pt x="2273" y="1810"/>
                  </a:cubicBezTo>
                  <a:cubicBezTo>
                    <a:pt x="2203" y="1845"/>
                    <a:pt x="2133" y="1880"/>
                    <a:pt x="2064" y="1915"/>
                  </a:cubicBezTo>
                  <a:lnTo>
                    <a:pt x="2203" y="2335"/>
                  </a:lnTo>
                  <a:cubicBezTo>
                    <a:pt x="2343" y="2265"/>
                    <a:pt x="2483" y="2160"/>
                    <a:pt x="2623" y="2055"/>
                  </a:cubicBezTo>
                  <a:cubicBezTo>
                    <a:pt x="3287" y="1496"/>
                    <a:pt x="3322" y="796"/>
                    <a:pt x="2938" y="342"/>
                  </a:cubicBezTo>
                  <a:cubicBezTo>
                    <a:pt x="2756" y="124"/>
                    <a:pt x="2537" y="0"/>
                    <a:pt x="2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0"/>
            <p:cNvSpPr/>
            <p:nvPr/>
          </p:nvSpPr>
          <p:spPr>
            <a:xfrm>
              <a:off x="1501300" y="3283200"/>
              <a:ext cx="95300" cy="97075"/>
            </a:xfrm>
            <a:custGeom>
              <a:avLst/>
              <a:gdLst/>
              <a:ahLst/>
              <a:cxnLst/>
              <a:rect l="l" t="t" r="r" b="b"/>
              <a:pathLst>
                <a:path w="3812" h="3883" extrusionOk="0">
                  <a:moveTo>
                    <a:pt x="420" y="770"/>
                  </a:moveTo>
                  <a:lnTo>
                    <a:pt x="1574" y="1330"/>
                  </a:lnTo>
                  <a:lnTo>
                    <a:pt x="1014" y="1889"/>
                  </a:lnTo>
                  <a:lnTo>
                    <a:pt x="420" y="805"/>
                  </a:lnTo>
                  <a:lnTo>
                    <a:pt x="420" y="770"/>
                  </a:lnTo>
                  <a:close/>
                  <a:moveTo>
                    <a:pt x="595" y="1"/>
                  </a:moveTo>
                  <a:lnTo>
                    <a:pt x="350" y="141"/>
                  </a:lnTo>
                  <a:cubicBezTo>
                    <a:pt x="245" y="350"/>
                    <a:pt x="140" y="560"/>
                    <a:pt x="0" y="770"/>
                  </a:cubicBezTo>
                  <a:cubicBezTo>
                    <a:pt x="420" y="1609"/>
                    <a:pt x="1049" y="2903"/>
                    <a:pt x="1259" y="3532"/>
                  </a:cubicBezTo>
                  <a:lnTo>
                    <a:pt x="1119" y="3742"/>
                  </a:lnTo>
                  <a:lnTo>
                    <a:pt x="1259" y="3882"/>
                  </a:lnTo>
                  <a:cubicBezTo>
                    <a:pt x="1399" y="3742"/>
                    <a:pt x="1504" y="3637"/>
                    <a:pt x="1609" y="3498"/>
                  </a:cubicBezTo>
                  <a:cubicBezTo>
                    <a:pt x="1749" y="3358"/>
                    <a:pt x="1923" y="3218"/>
                    <a:pt x="2063" y="3078"/>
                  </a:cubicBezTo>
                  <a:lnTo>
                    <a:pt x="1923" y="2938"/>
                  </a:lnTo>
                  <a:lnTo>
                    <a:pt x="1679" y="3078"/>
                  </a:lnTo>
                  <a:lnTo>
                    <a:pt x="1189" y="2239"/>
                  </a:lnTo>
                  <a:lnTo>
                    <a:pt x="1923" y="1504"/>
                  </a:lnTo>
                  <a:cubicBezTo>
                    <a:pt x="2168" y="1609"/>
                    <a:pt x="2553" y="1819"/>
                    <a:pt x="2798" y="1959"/>
                  </a:cubicBezTo>
                  <a:lnTo>
                    <a:pt x="2623" y="2169"/>
                  </a:lnTo>
                  <a:lnTo>
                    <a:pt x="2798" y="2309"/>
                  </a:lnTo>
                  <a:cubicBezTo>
                    <a:pt x="2972" y="2134"/>
                    <a:pt x="3147" y="1959"/>
                    <a:pt x="3322" y="1749"/>
                  </a:cubicBezTo>
                  <a:cubicBezTo>
                    <a:pt x="3462" y="1574"/>
                    <a:pt x="3672" y="1434"/>
                    <a:pt x="3812" y="1260"/>
                  </a:cubicBezTo>
                  <a:lnTo>
                    <a:pt x="3672" y="1120"/>
                  </a:lnTo>
                  <a:lnTo>
                    <a:pt x="3462" y="1260"/>
                  </a:lnTo>
                  <a:cubicBezTo>
                    <a:pt x="3147" y="1190"/>
                    <a:pt x="2378" y="840"/>
                    <a:pt x="1784" y="560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0"/>
            <p:cNvSpPr/>
            <p:nvPr/>
          </p:nvSpPr>
          <p:spPr>
            <a:xfrm>
              <a:off x="1567725" y="3172750"/>
              <a:ext cx="116300" cy="101750"/>
            </a:xfrm>
            <a:custGeom>
              <a:avLst/>
              <a:gdLst/>
              <a:ahLst/>
              <a:cxnLst/>
              <a:rect l="l" t="t" r="r" b="b"/>
              <a:pathLst>
                <a:path w="4652" h="4070" extrusionOk="0">
                  <a:moveTo>
                    <a:pt x="1735" y="792"/>
                  </a:moveTo>
                  <a:cubicBezTo>
                    <a:pt x="1819" y="792"/>
                    <a:pt x="1904" y="823"/>
                    <a:pt x="1994" y="887"/>
                  </a:cubicBezTo>
                  <a:cubicBezTo>
                    <a:pt x="2274" y="1132"/>
                    <a:pt x="2239" y="1447"/>
                    <a:pt x="1959" y="1796"/>
                  </a:cubicBezTo>
                  <a:cubicBezTo>
                    <a:pt x="1889" y="1866"/>
                    <a:pt x="1819" y="1936"/>
                    <a:pt x="1784" y="2006"/>
                  </a:cubicBezTo>
                  <a:lnTo>
                    <a:pt x="1574" y="1866"/>
                  </a:lnTo>
                  <a:cubicBezTo>
                    <a:pt x="1364" y="1691"/>
                    <a:pt x="1155" y="1552"/>
                    <a:pt x="1050" y="1447"/>
                  </a:cubicBezTo>
                  <a:cubicBezTo>
                    <a:pt x="1120" y="1307"/>
                    <a:pt x="1190" y="1237"/>
                    <a:pt x="1295" y="1062"/>
                  </a:cubicBezTo>
                  <a:cubicBezTo>
                    <a:pt x="1450" y="885"/>
                    <a:pt x="1591" y="792"/>
                    <a:pt x="1735" y="792"/>
                  </a:cubicBezTo>
                  <a:close/>
                  <a:moveTo>
                    <a:pt x="2023" y="1"/>
                  </a:moveTo>
                  <a:cubicBezTo>
                    <a:pt x="1765" y="1"/>
                    <a:pt x="1466" y="157"/>
                    <a:pt x="1155" y="572"/>
                  </a:cubicBezTo>
                  <a:cubicBezTo>
                    <a:pt x="1015" y="747"/>
                    <a:pt x="875" y="957"/>
                    <a:pt x="735" y="1132"/>
                  </a:cubicBezTo>
                  <a:cubicBezTo>
                    <a:pt x="595" y="1307"/>
                    <a:pt x="490" y="1482"/>
                    <a:pt x="350" y="1656"/>
                  </a:cubicBezTo>
                  <a:cubicBezTo>
                    <a:pt x="246" y="1831"/>
                    <a:pt x="106" y="1971"/>
                    <a:pt x="1" y="2111"/>
                  </a:cubicBezTo>
                  <a:lnTo>
                    <a:pt x="141" y="2251"/>
                  </a:lnTo>
                  <a:lnTo>
                    <a:pt x="385" y="2041"/>
                  </a:lnTo>
                  <a:cubicBezTo>
                    <a:pt x="630" y="2181"/>
                    <a:pt x="840" y="2321"/>
                    <a:pt x="1120" y="2531"/>
                  </a:cubicBezTo>
                  <a:lnTo>
                    <a:pt x="1819" y="3090"/>
                  </a:lnTo>
                  <a:cubicBezTo>
                    <a:pt x="2099" y="3300"/>
                    <a:pt x="2309" y="3475"/>
                    <a:pt x="2518" y="3650"/>
                  </a:cubicBezTo>
                  <a:lnTo>
                    <a:pt x="2379" y="3929"/>
                  </a:lnTo>
                  <a:lnTo>
                    <a:pt x="2553" y="4069"/>
                  </a:lnTo>
                  <a:cubicBezTo>
                    <a:pt x="2693" y="3859"/>
                    <a:pt x="2833" y="3650"/>
                    <a:pt x="2973" y="3440"/>
                  </a:cubicBezTo>
                  <a:cubicBezTo>
                    <a:pt x="3148" y="3265"/>
                    <a:pt x="3288" y="3055"/>
                    <a:pt x="3462" y="2880"/>
                  </a:cubicBezTo>
                  <a:lnTo>
                    <a:pt x="3288" y="2740"/>
                  </a:lnTo>
                  <a:lnTo>
                    <a:pt x="3078" y="2950"/>
                  </a:lnTo>
                  <a:cubicBezTo>
                    <a:pt x="2833" y="2810"/>
                    <a:pt x="2588" y="2636"/>
                    <a:pt x="2344" y="2426"/>
                  </a:cubicBezTo>
                  <a:lnTo>
                    <a:pt x="2099" y="2251"/>
                  </a:lnTo>
                  <a:lnTo>
                    <a:pt x="2239" y="2076"/>
                  </a:lnTo>
                  <a:cubicBezTo>
                    <a:pt x="2382" y="2066"/>
                    <a:pt x="2552" y="2062"/>
                    <a:pt x="2737" y="2062"/>
                  </a:cubicBezTo>
                  <a:cubicBezTo>
                    <a:pt x="3181" y="2062"/>
                    <a:pt x="3707" y="2086"/>
                    <a:pt x="4127" y="2111"/>
                  </a:cubicBezTo>
                  <a:cubicBezTo>
                    <a:pt x="4267" y="1831"/>
                    <a:pt x="4442" y="1552"/>
                    <a:pt x="4651" y="1272"/>
                  </a:cubicBezTo>
                  <a:lnTo>
                    <a:pt x="4477" y="1167"/>
                  </a:lnTo>
                  <a:lnTo>
                    <a:pt x="4372" y="1237"/>
                  </a:lnTo>
                  <a:cubicBezTo>
                    <a:pt x="4162" y="1272"/>
                    <a:pt x="2973" y="1307"/>
                    <a:pt x="2658" y="1342"/>
                  </a:cubicBezTo>
                  <a:cubicBezTo>
                    <a:pt x="2903" y="922"/>
                    <a:pt x="2868" y="468"/>
                    <a:pt x="2483" y="188"/>
                  </a:cubicBezTo>
                  <a:cubicBezTo>
                    <a:pt x="2356" y="74"/>
                    <a:pt x="2199" y="1"/>
                    <a:pt x="2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0"/>
            <p:cNvSpPr/>
            <p:nvPr/>
          </p:nvSpPr>
          <p:spPr>
            <a:xfrm>
              <a:off x="1651650" y="3055175"/>
              <a:ext cx="101425" cy="93800"/>
            </a:xfrm>
            <a:custGeom>
              <a:avLst/>
              <a:gdLst/>
              <a:ahLst/>
              <a:cxnLst/>
              <a:rect l="l" t="t" r="r" b="b"/>
              <a:pathLst>
                <a:path w="4057" h="3752" extrusionOk="0">
                  <a:moveTo>
                    <a:pt x="1761" y="800"/>
                  </a:moveTo>
                  <a:cubicBezTo>
                    <a:pt x="2003" y="800"/>
                    <a:pt x="2267" y="882"/>
                    <a:pt x="2518" y="1044"/>
                  </a:cubicBezTo>
                  <a:cubicBezTo>
                    <a:pt x="3113" y="1394"/>
                    <a:pt x="3392" y="1989"/>
                    <a:pt x="3078" y="2478"/>
                  </a:cubicBezTo>
                  <a:lnTo>
                    <a:pt x="3078" y="2513"/>
                  </a:lnTo>
                  <a:cubicBezTo>
                    <a:pt x="2898" y="2812"/>
                    <a:pt x="2616" y="2952"/>
                    <a:pt x="2290" y="2952"/>
                  </a:cubicBezTo>
                  <a:cubicBezTo>
                    <a:pt x="2045" y="2952"/>
                    <a:pt x="1774" y="2873"/>
                    <a:pt x="1504" y="2723"/>
                  </a:cubicBezTo>
                  <a:cubicBezTo>
                    <a:pt x="910" y="2373"/>
                    <a:pt x="665" y="1779"/>
                    <a:pt x="980" y="1254"/>
                  </a:cubicBezTo>
                  <a:cubicBezTo>
                    <a:pt x="1141" y="952"/>
                    <a:pt x="1430" y="800"/>
                    <a:pt x="1761" y="800"/>
                  </a:cubicBezTo>
                  <a:close/>
                  <a:moveTo>
                    <a:pt x="2067" y="1"/>
                  </a:moveTo>
                  <a:cubicBezTo>
                    <a:pt x="1485" y="1"/>
                    <a:pt x="969" y="366"/>
                    <a:pt x="595" y="1044"/>
                  </a:cubicBezTo>
                  <a:cubicBezTo>
                    <a:pt x="1" y="2024"/>
                    <a:pt x="280" y="3003"/>
                    <a:pt x="1085" y="3492"/>
                  </a:cubicBezTo>
                  <a:cubicBezTo>
                    <a:pt x="1385" y="3666"/>
                    <a:pt x="1682" y="3751"/>
                    <a:pt x="1967" y="3751"/>
                  </a:cubicBezTo>
                  <a:cubicBezTo>
                    <a:pt x="2542" y="3751"/>
                    <a:pt x="3065" y="3401"/>
                    <a:pt x="3462" y="2723"/>
                  </a:cubicBezTo>
                  <a:cubicBezTo>
                    <a:pt x="4057" y="1709"/>
                    <a:pt x="3777" y="730"/>
                    <a:pt x="2973" y="275"/>
                  </a:cubicBezTo>
                  <a:cubicBezTo>
                    <a:pt x="2660" y="90"/>
                    <a:pt x="2356" y="1"/>
                    <a:pt x="2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0"/>
            <p:cNvSpPr/>
            <p:nvPr/>
          </p:nvSpPr>
          <p:spPr>
            <a:xfrm>
              <a:off x="1084325" y="3560325"/>
              <a:ext cx="35850" cy="35850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699" y="0"/>
                  </a:moveTo>
                  <a:cubicBezTo>
                    <a:pt x="315" y="0"/>
                    <a:pt x="0" y="350"/>
                    <a:pt x="0" y="735"/>
                  </a:cubicBezTo>
                  <a:cubicBezTo>
                    <a:pt x="0" y="1119"/>
                    <a:pt x="315" y="1434"/>
                    <a:pt x="699" y="1434"/>
                  </a:cubicBezTo>
                  <a:cubicBezTo>
                    <a:pt x="1084" y="1434"/>
                    <a:pt x="1434" y="1119"/>
                    <a:pt x="1434" y="735"/>
                  </a:cubicBezTo>
                  <a:cubicBezTo>
                    <a:pt x="1434" y="315"/>
                    <a:pt x="1084" y="0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0"/>
            <p:cNvSpPr/>
            <p:nvPr/>
          </p:nvSpPr>
          <p:spPr>
            <a:xfrm>
              <a:off x="424300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35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35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0"/>
            <p:cNvSpPr/>
            <p:nvPr/>
          </p:nvSpPr>
          <p:spPr>
            <a:xfrm>
              <a:off x="1746925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00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00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0"/>
            <p:cNvSpPr/>
            <p:nvPr/>
          </p:nvSpPr>
          <p:spPr>
            <a:xfrm>
              <a:off x="467150" y="1816350"/>
              <a:ext cx="1269325" cy="1624225"/>
            </a:xfrm>
            <a:custGeom>
              <a:avLst/>
              <a:gdLst/>
              <a:ahLst/>
              <a:cxnLst/>
              <a:rect l="l" t="t" r="r" b="b"/>
              <a:pathLst>
                <a:path w="50773" h="64969" extrusionOk="0">
                  <a:moveTo>
                    <a:pt x="49688" y="1085"/>
                  </a:moveTo>
                  <a:lnTo>
                    <a:pt x="49688" y="26051"/>
                  </a:lnTo>
                  <a:cubicBezTo>
                    <a:pt x="49688" y="30142"/>
                    <a:pt x="49094" y="34338"/>
                    <a:pt x="47905" y="38429"/>
                  </a:cubicBezTo>
                  <a:cubicBezTo>
                    <a:pt x="47905" y="38429"/>
                    <a:pt x="47800" y="38744"/>
                    <a:pt x="47800" y="38779"/>
                  </a:cubicBezTo>
                  <a:cubicBezTo>
                    <a:pt x="47800" y="38779"/>
                    <a:pt x="47730" y="38954"/>
                    <a:pt x="47695" y="39128"/>
                  </a:cubicBezTo>
                  <a:cubicBezTo>
                    <a:pt x="45038" y="36751"/>
                    <a:pt x="26051" y="19652"/>
                    <a:pt x="25386" y="19057"/>
                  </a:cubicBezTo>
                  <a:cubicBezTo>
                    <a:pt x="25351" y="19092"/>
                    <a:pt x="25246" y="19197"/>
                    <a:pt x="25072" y="19337"/>
                  </a:cubicBezTo>
                  <a:cubicBezTo>
                    <a:pt x="25002" y="19372"/>
                    <a:pt x="24932" y="19442"/>
                    <a:pt x="24862" y="19512"/>
                  </a:cubicBezTo>
                  <a:cubicBezTo>
                    <a:pt x="21925" y="22135"/>
                    <a:pt x="7343" y="35282"/>
                    <a:pt x="3077" y="39128"/>
                  </a:cubicBezTo>
                  <a:cubicBezTo>
                    <a:pt x="3008" y="38954"/>
                    <a:pt x="2973" y="38779"/>
                    <a:pt x="2973" y="38779"/>
                  </a:cubicBezTo>
                  <a:cubicBezTo>
                    <a:pt x="2973" y="38779"/>
                    <a:pt x="2868" y="38464"/>
                    <a:pt x="2868" y="38429"/>
                  </a:cubicBezTo>
                  <a:cubicBezTo>
                    <a:pt x="1679" y="34338"/>
                    <a:pt x="1049" y="30177"/>
                    <a:pt x="1049" y="26051"/>
                  </a:cubicBezTo>
                  <a:lnTo>
                    <a:pt x="1049" y="1085"/>
                  </a:lnTo>
                  <a:close/>
                  <a:moveTo>
                    <a:pt x="25386" y="28708"/>
                  </a:moveTo>
                  <a:lnTo>
                    <a:pt x="44758" y="46157"/>
                  </a:lnTo>
                  <a:cubicBezTo>
                    <a:pt x="44723" y="46227"/>
                    <a:pt x="44688" y="46297"/>
                    <a:pt x="44653" y="46367"/>
                  </a:cubicBezTo>
                  <a:cubicBezTo>
                    <a:pt x="44653" y="46367"/>
                    <a:pt x="44443" y="46751"/>
                    <a:pt x="44443" y="46751"/>
                  </a:cubicBezTo>
                  <a:cubicBezTo>
                    <a:pt x="44443" y="46751"/>
                    <a:pt x="44146" y="47312"/>
                    <a:pt x="44097" y="47312"/>
                  </a:cubicBezTo>
                  <a:cubicBezTo>
                    <a:pt x="44096" y="47312"/>
                    <a:pt x="44095" y="47312"/>
                    <a:pt x="44094" y="47311"/>
                  </a:cubicBezTo>
                  <a:cubicBezTo>
                    <a:pt x="39723" y="55108"/>
                    <a:pt x="33079" y="60948"/>
                    <a:pt x="25386" y="63815"/>
                  </a:cubicBezTo>
                  <a:cubicBezTo>
                    <a:pt x="17694" y="60948"/>
                    <a:pt x="11050" y="55108"/>
                    <a:pt x="6644" y="47346"/>
                  </a:cubicBezTo>
                  <a:cubicBezTo>
                    <a:pt x="6644" y="47346"/>
                    <a:pt x="6329" y="46751"/>
                    <a:pt x="6329" y="46751"/>
                  </a:cubicBezTo>
                  <a:cubicBezTo>
                    <a:pt x="6329" y="46751"/>
                    <a:pt x="6120" y="46401"/>
                    <a:pt x="6120" y="46367"/>
                  </a:cubicBezTo>
                  <a:cubicBezTo>
                    <a:pt x="6085" y="46297"/>
                    <a:pt x="6050" y="46192"/>
                    <a:pt x="6015" y="46122"/>
                  </a:cubicBezTo>
                  <a:lnTo>
                    <a:pt x="21155" y="32520"/>
                  </a:lnTo>
                  <a:cubicBezTo>
                    <a:pt x="23603" y="30282"/>
                    <a:pt x="25386" y="28708"/>
                    <a:pt x="25386" y="28708"/>
                  </a:cubicBezTo>
                  <a:close/>
                  <a:moveTo>
                    <a:pt x="0" y="1"/>
                  </a:moveTo>
                  <a:lnTo>
                    <a:pt x="0" y="560"/>
                  </a:lnTo>
                  <a:lnTo>
                    <a:pt x="0" y="26051"/>
                  </a:lnTo>
                  <a:cubicBezTo>
                    <a:pt x="0" y="30317"/>
                    <a:pt x="630" y="34583"/>
                    <a:pt x="1854" y="38709"/>
                  </a:cubicBezTo>
                  <a:lnTo>
                    <a:pt x="1854" y="38744"/>
                  </a:lnTo>
                  <a:lnTo>
                    <a:pt x="1958" y="39058"/>
                  </a:lnTo>
                  <a:lnTo>
                    <a:pt x="2203" y="39898"/>
                  </a:lnTo>
                  <a:cubicBezTo>
                    <a:pt x="2203" y="39898"/>
                    <a:pt x="2203" y="39863"/>
                    <a:pt x="2238" y="39863"/>
                  </a:cubicBezTo>
                  <a:cubicBezTo>
                    <a:pt x="3008" y="42275"/>
                    <a:pt x="3987" y="44653"/>
                    <a:pt x="5175" y="46856"/>
                  </a:cubicBezTo>
                  <a:lnTo>
                    <a:pt x="5175" y="46891"/>
                  </a:lnTo>
                  <a:lnTo>
                    <a:pt x="5350" y="47276"/>
                  </a:lnTo>
                  <a:lnTo>
                    <a:pt x="5700" y="47870"/>
                  </a:lnTo>
                  <a:cubicBezTo>
                    <a:pt x="10281" y="55912"/>
                    <a:pt x="17134" y="61962"/>
                    <a:pt x="25177" y="64899"/>
                  </a:cubicBezTo>
                  <a:lnTo>
                    <a:pt x="25386" y="64969"/>
                  </a:lnTo>
                  <a:lnTo>
                    <a:pt x="25561" y="64899"/>
                  </a:lnTo>
                  <a:cubicBezTo>
                    <a:pt x="33639" y="61962"/>
                    <a:pt x="40492" y="55912"/>
                    <a:pt x="45038" y="47870"/>
                  </a:cubicBezTo>
                  <a:lnTo>
                    <a:pt x="45073" y="47870"/>
                  </a:lnTo>
                  <a:lnTo>
                    <a:pt x="45387" y="47276"/>
                  </a:lnTo>
                  <a:lnTo>
                    <a:pt x="45597" y="46891"/>
                  </a:lnTo>
                  <a:lnTo>
                    <a:pt x="45597" y="46856"/>
                  </a:lnTo>
                  <a:cubicBezTo>
                    <a:pt x="46751" y="44653"/>
                    <a:pt x="47730" y="42275"/>
                    <a:pt x="48534" y="39863"/>
                  </a:cubicBezTo>
                  <a:cubicBezTo>
                    <a:pt x="48569" y="39863"/>
                    <a:pt x="48569" y="39898"/>
                    <a:pt x="48569" y="39898"/>
                  </a:cubicBezTo>
                  <a:lnTo>
                    <a:pt x="48814" y="39058"/>
                  </a:lnTo>
                  <a:lnTo>
                    <a:pt x="48919" y="38744"/>
                  </a:lnTo>
                  <a:lnTo>
                    <a:pt x="48919" y="38709"/>
                  </a:lnTo>
                  <a:cubicBezTo>
                    <a:pt x="50143" y="34548"/>
                    <a:pt x="50772" y="30282"/>
                    <a:pt x="50772" y="26051"/>
                  </a:cubicBezTo>
                  <a:lnTo>
                    <a:pt x="50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0"/>
            <p:cNvSpPr/>
            <p:nvPr/>
          </p:nvSpPr>
          <p:spPr>
            <a:xfrm>
              <a:off x="812450" y="2695775"/>
              <a:ext cx="538500" cy="645150"/>
            </a:xfrm>
            <a:custGeom>
              <a:avLst/>
              <a:gdLst/>
              <a:ahLst/>
              <a:cxnLst/>
              <a:rect l="l" t="t" r="r" b="b"/>
              <a:pathLst>
                <a:path w="21540" h="25806" extrusionOk="0">
                  <a:moveTo>
                    <a:pt x="11574" y="0"/>
                  </a:moveTo>
                  <a:lnTo>
                    <a:pt x="10770" y="1574"/>
                  </a:lnTo>
                  <a:lnTo>
                    <a:pt x="9057" y="1224"/>
                  </a:lnTo>
                  <a:lnTo>
                    <a:pt x="9791" y="2832"/>
                  </a:lnTo>
                  <a:lnTo>
                    <a:pt x="8427" y="3951"/>
                  </a:lnTo>
                  <a:lnTo>
                    <a:pt x="10141" y="4371"/>
                  </a:lnTo>
                  <a:lnTo>
                    <a:pt x="10176" y="6119"/>
                  </a:lnTo>
                  <a:lnTo>
                    <a:pt x="11574" y="5035"/>
                  </a:lnTo>
                  <a:lnTo>
                    <a:pt x="12973" y="6119"/>
                  </a:lnTo>
                  <a:lnTo>
                    <a:pt x="13008" y="4371"/>
                  </a:lnTo>
                  <a:lnTo>
                    <a:pt x="14721" y="3951"/>
                  </a:lnTo>
                  <a:lnTo>
                    <a:pt x="13358" y="2832"/>
                  </a:lnTo>
                  <a:lnTo>
                    <a:pt x="14092" y="1224"/>
                  </a:lnTo>
                  <a:lnTo>
                    <a:pt x="12379" y="1574"/>
                  </a:lnTo>
                  <a:lnTo>
                    <a:pt x="11574" y="0"/>
                  </a:lnTo>
                  <a:close/>
                  <a:moveTo>
                    <a:pt x="19232" y="5945"/>
                  </a:moveTo>
                  <a:lnTo>
                    <a:pt x="18498" y="7273"/>
                  </a:lnTo>
                  <a:lnTo>
                    <a:pt x="16959" y="7238"/>
                  </a:lnTo>
                  <a:lnTo>
                    <a:pt x="17729" y="8602"/>
                  </a:lnTo>
                  <a:lnTo>
                    <a:pt x="16959" y="9896"/>
                  </a:lnTo>
                  <a:lnTo>
                    <a:pt x="18498" y="9896"/>
                  </a:lnTo>
                  <a:lnTo>
                    <a:pt x="19232" y="11224"/>
                  </a:lnTo>
                  <a:lnTo>
                    <a:pt x="20001" y="9896"/>
                  </a:lnTo>
                  <a:lnTo>
                    <a:pt x="21540" y="9896"/>
                  </a:lnTo>
                  <a:lnTo>
                    <a:pt x="20736" y="8602"/>
                  </a:lnTo>
                  <a:lnTo>
                    <a:pt x="21540" y="7238"/>
                  </a:lnTo>
                  <a:lnTo>
                    <a:pt x="20001" y="7273"/>
                  </a:lnTo>
                  <a:lnTo>
                    <a:pt x="19232" y="5945"/>
                  </a:lnTo>
                  <a:close/>
                  <a:moveTo>
                    <a:pt x="3112" y="8008"/>
                  </a:moveTo>
                  <a:lnTo>
                    <a:pt x="2343" y="9581"/>
                  </a:lnTo>
                  <a:lnTo>
                    <a:pt x="630" y="9231"/>
                  </a:lnTo>
                  <a:lnTo>
                    <a:pt x="630" y="9231"/>
                  </a:lnTo>
                  <a:lnTo>
                    <a:pt x="1364" y="10840"/>
                  </a:lnTo>
                  <a:lnTo>
                    <a:pt x="0" y="11959"/>
                  </a:lnTo>
                  <a:lnTo>
                    <a:pt x="1714" y="12378"/>
                  </a:lnTo>
                  <a:lnTo>
                    <a:pt x="1714" y="14127"/>
                  </a:lnTo>
                  <a:lnTo>
                    <a:pt x="3112" y="13078"/>
                  </a:lnTo>
                  <a:lnTo>
                    <a:pt x="4511" y="14127"/>
                  </a:lnTo>
                  <a:lnTo>
                    <a:pt x="4546" y="12378"/>
                  </a:lnTo>
                  <a:lnTo>
                    <a:pt x="6259" y="11959"/>
                  </a:lnTo>
                  <a:lnTo>
                    <a:pt x="4896" y="10840"/>
                  </a:lnTo>
                  <a:lnTo>
                    <a:pt x="5630" y="9231"/>
                  </a:lnTo>
                  <a:lnTo>
                    <a:pt x="3917" y="9581"/>
                  </a:lnTo>
                  <a:lnTo>
                    <a:pt x="3112" y="8008"/>
                  </a:lnTo>
                  <a:close/>
                  <a:moveTo>
                    <a:pt x="14651" y="11294"/>
                  </a:moveTo>
                  <a:lnTo>
                    <a:pt x="13952" y="12623"/>
                  </a:lnTo>
                  <a:lnTo>
                    <a:pt x="12483" y="12868"/>
                  </a:lnTo>
                  <a:lnTo>
                    <a:pt x="13533" y="13917"/>
                  </a:lnTo>
                  <a:lnTo>
                    <a:pt x="13288" y="15420"/>
                  </a:lnTo>
                  <a:lnTo>
                    <a:pt x="14651" y="14756"/>
                  </a:lnTo>
                  <a:lnTo>
                    <a:pt x="16015" y="15420"/>
                  </a:lnTo>
                  <a:lnTo>
                    <a:pt x="15770" y="13917"/>
                  </a:lnTo>
                  <a:lnTo>
                    <a:pt x="16819" y="12868"/>
                  </a:lnTo>
                  <a:lnTo>
                    <a:pt x="15351" y="12623"/>
                  </a:lnTo>
                  <a:lnTo>
                    <a:pt x="14651" y="11294"/>
                  </a:lnTo>
                  <a:close/>
                  <a:moveTo>
                    <a:pt x="11609" y="18602"/>
                  </a:moveTo>
                  <a:lnTo>
                    <a:pt x="10840" y="20316"/>
                  </a:lnTo>
                  <a:lnTo>
                    <a:pt x="9092" y="19651"/>
                  </a:lnTo>
                  <a:lnTo>
                    <a:pt x="9092" y="19651"/>
                  </a:lnTo>
                  <a:lnTo>
                    <a:pt x="9756" y="21435"/>
                  </a:lnTo>
                  <a:lnTo>
                    <a:pt x="8043" y="22204"/>
                  </a:lnTo>
                  <a:lnTo>
                    <a:pt x="9756" y="22973"/>
                  </a:lnTo>
                  <a:lnTo>
                    <a:pt x="9092" y="24757"/>
                  </a:lnTo>
                  <a:lnTo>
                    <a:pt x="10840" y="24092"/>
                  </a:lnTo>
                  <a:lnTo>
                    <a:pt x="11609" y="25806"/>
                  </a:lnTo>
                  <a:lnTo>
                    <a:pt x="12379" y="24092"/>
                  </a:lnTo>
                  <a:lnTo>
                    <a:pt x="14127" y="24757"/>
                  </a:lnTo>
                  <a:lnTo>
                    <a:pt x="13498" y="22973"/>
                  </a:lnTo>
                  <a:lnTo>
                    <a:pt x="15176" y="22204"/>
                  </a:lnTo>
                  <a:lnTo>
                    <a:pt x="13498" y="21435"/>
                  </a:lnTo>
                  <a:lnTo>
                    <a:pt x="14127" y="19651"/>
                  </a:lnTo>
                  <a:lnTo>
                    <a:pt x="14127" y="19651"/>
                  </a:lnTo>
                  <a:lnTo>
                    <a:pt x="12379" y="20316"/>
                  </a:lnTo>
                  <a:lnTo>
                    <a:pt x="11609" y="186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0"/>
            <p:cNvSpPr/>
            <p:nvPr/>
          </p:nvSpPr>
          <p:spPr>
            <a:xfrm>
              <a:off x="544950" y="1950975"/>
              <a:ext cx="460700" cy="354050"/>
            </a:xfrm>
            <a:custGeom>
              <a:avLst/>
              <a:gdLst/>
              <a:ahLst/>
              <a:cxnLst/>
              <a:rect l="l" t="t" r="r" b="b"/>
              <a:pathLst>
                <a:path w="18428" h="14162" extrusionOk="0">
                  <a:moveTo>
                    <a:pt x="0" y="0"/>
                  </a:moveTo>
                  <a:lnTo>
                    <a:pt x="0" y="13568"/>
                  </a:lnTo>
                  <a:lnTo>
                    <a:pt x="8183" y="13568"/>
                  </a:lnTo>
                  <a:cubicBezTo>
                    <a:pt x="8358" y="13917"/>
                    <a:pt x="8707" y="14162"/>
                    <a:pt x="9232" y="14162"/>
                  </a:cubicBezTo>
                  <a:cubicBezTo>
                    <a:pt x="9721" y="14162"/>
                    <a:pt x="10071" y="13917"/>
                    <a:pt x="10246" y="13568"/>
                  </a:cubicBezTo>
                  <a:lnTo>
                    <a:pt x="18428" y="13568"/>
                  </a:lnTo>
                  <a:lnTo>
                    <a:pt x="18428" y="0"/>
                  </a:lnTo>
                  <a:lnTo>
                    <a:pt x="17414" y="0"/>
                  </a:lnTo>
                  <a:lnTo>
                    <a:pt x="17449" y="280"/>
                  </a:lnTo>
                  <a:cubicBezTo>
                    <a:pt x="17449" y="280"/>
                    <a:pt x="17484" y="315"/>
                    <a:pt x="17484" y="350"/>
                  </a:cubicBezTo>
                  <a:lnTo>
                    <a:pt x="17484" y="12623"/>
                  </a:lnTo>
                  <a:lnTo>
                    <a:pt x="9861" y="12623"/>
                  </a:lnTo>
                  <a:cubicBezTo>
                    <a:pt x="9721" y="12868"/>
                    <a:pt x="9546" y="12903"/>
                    <a:pt x="9232" y="12903"/>
                  </a:cubicBezTo>
                  <a:cubicBezTo>
                    <a:pt x="8882" y="12903"/>
                    <a:pt x="8707" y="12833"/>
                    <a:pt x="8602" y="12623"/>
                  </a:cubicBezTo>
                  <a:lnTo>
                    <a:pt x="945" y="12623"/>
                  </a:lnTo>
                  <a:lnTo>
                    <a:pt x="945" y="350"/>
                  </a:lnTo>
                  <a:cubicBezTo>
                    <a:pt x="945" y="315"/>
                    <a:pt x="945" y="280"/>
                    <a:pt x="945" y="280"/>
                  </a:cubicBezTo>
                  <a:lnTo>
                    <a:pt x="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0"/>
            <p:cNvSpPr/>
            <p:nvPr/>
          </p:nvSpPr>
          <p:spPr>
            <a:xfrm>
              <a:off x="589525" y="1924650"/>
              <a:ext cx="179225" cy="318650"/>
            </a:xfrm>
            <a:custGeom>
              <a:avLst/>
              <a:gdLst/>
              <a:ahLst/>
              <a:cxnLst/>
              <a:rect l="l" t="t" r="r" b="b"/>
              <a:pathLst>
                <a:path w="7169" h="12746" extrusionOk="0">
                  <a:moveTo>
                    <a:pt x="5137" y="1504"/>
                  </a:moveTo>
                  <a:cubicBezTo>
                    <a:pt x="5196" y="1504"/>
                    <a:pt x="5256" y="1505"/>
                    <a:pt x="5316" y="1508"/>
                  </a:cubicBezTo>
                  <a:cubicBezTo>
                    <a:pt x="5770" y="1508"/>
                    <a:pt x="6120" y="1578"/>
                    <a:pt x="6470" y="1683"/>
                  </a:cubicBezTo>
                  <a:lnTo>
                    <a:pt x="6470" y="2277"/>
                  </a:lnTo>
                  <a:cubicBezTo>
                    <a:pt x="6155" y="2172"/>
                    <a:pt x="5805" y="2102"/>
                    <a:pt x="5316" y="2067"/>
                  </a:cubicBezTo>
                  <a:cubicBezTo>
                    <a:pt x="4581" y="2067"/>
                    <a:pt x="3812" y="2242"/>
                    <a:pt x="2973" y="2452"/>
                  </a:cubicBezTo>
                  <a:cubicBezTo>
                    <a:pt x="2239" y="2662"/>
                    <a:pt x="1504" y="2837"/>
                    <a:pt x="735" y="2872"/>
                  </a:cubicBezTo>
                  <a:lnTo>
                    <a:pt x="735" y="2312"/>
                  </a:lnTo>
                  <a:cubicBezTo>
                    <a:pt x="1434" y="2277"/>
                    <a:pt x="2134" y="2067"/>
                    <a:pt x="2833" y="1893"/>
                  </a:cubicBezTo>
                  <a:cubicBezTo>
                    <a:pt x="3642" y="1698"/>
                    <a:pt x="4392" y="1504"/>
                    <a:pt x="5137" y="1504"/>
                  </a:cubicBezTo>
                  <a:close/>
                  <a:moveTo>
                    <a:pt x="5137" y="2903"/>
                  </a:moveTo>
                  <a:cubicBezTo>
                    <a:pt x="5196" y="2903"/>
                    <a:pt x="5256" y="2904"/>
                    <a:pt x="5316" y="2907"/>
                  </a:cubicBezTo>
                  <a:cubicBezTo>
                    <a:pt x="5735" y="2907"/>
                    <a:pt x="6120" y="2977"/>
                    <a:pt x="6470" y="3082"/>
                  </a:cubicBezTo>
                  <a:lnTo>
                    <a:pt x="6470" y="3676"/>
                  </a:lnTo>
                  <a:cubicBezTo>
                    <a:pt x="6155" y="3571"/>
                    <a:pt x="5805" y="3466"/>
                    <a:pt x="5316" y="3466"/>
                  </a:cubicBezTo>
                  <a:cubicBezTo>
                    <a:pt x="5261" y="3464"/>
                    <a:pt x="5207" y="3462"/>
                    <a:pt x="5152" y="3462"/>
                  </a:cubicBezTo>
                  <a:cubicBezTo>
                    <a:pt x="4467" y="3462"/>
                    <a:pt x="3750" y="3657"/>
                    <a:pt x="2973" y="3851"/>
                  </a:cubicBezTo>
                  <a:cubicBezTo>
                    <a:pt x="2239" y="4026"/>
                    <a:pt x="1504" y="4235"/>
                    <a:pt x="735" y="4270"/>
                  </a:cubicBezTo>
                  <a:lnTo>
                    <a:pt x="735" y="3711"/>
                  </a:lnTo>
                  <a:cubicBezTo>
                    <a:pt x="1434" y="3641"/>
                    <a:pt x="2134" y="3466"/>
                    <a:pt x="2833" y="3291"/>
                  </a:cubicBezTo>
                  <a:cubicBezTo>
                    <a:pt x="3642" y="3097"/>
                    <a:pt x="4392" y="2903"/>
                    <a:pt x="5137" y="2903"/>
                  </a:cubicBezTo>
                  <a:close/>
                  <a:moveTo>
                    <a:pt x="5138" y="4267"/>
                  </a:moveTo>
                  <a:cubicBezTo>
                    <a:pt x="5197" y="4267"/>
                    <a:pt x="5256" y="4268"/>
                    <a:pt x="5316" y="4270"/>
                  </a:cubicBezTo>
                  <a:cubicBezTo>
                    <a:pt x="5735" y="4305"/>
                    <a:pt x="6120" y="4340"/>
                    <a:pt x="6470" y="4445"/>
                  </a:cubicBezTo>
                  <a:lnTo>
                    <a:pt x="6470" y="5040"/>
                  </a:lnTo>
                  <a:cubicBezTo>
                    <a:pt x="6155" y="4935"/>
                    <a:pt x="5805" y="4865"/>
                    <a:pt x="5316" y="4830"/>
                  </a:cubicBezTo>
                  <a:cubicBezTo>
                    <a:pt x="4581" y="4830"/>
                    <a:pt x="3812" y="5005"/>
                    <a:pt x="2973" y="5215"/>
                  </a:cubicBezTo>
                  <a:cubicBezTo>
                    <a:pt x="2274" y="5424"/>
                    <a:pt x="1504" y="5599"/>
                    <a:pt x="735" y="5669"/>
                  </a:cubicBezTo>
                  <a:lnTo>
                    <a:pt x="735" y="5075"/>
                  </a:lnTo>
                  <a:cubicBezTo>
                    <a:pt x="1434" y="5040"/>
                    <a:pt x="2134" y="4865"/>
                    <a:pt x="2833" y="4690"/>
                  </a:cubicBezTo>
                  <a:cubicBezTo>
                    <a:pt x="3643" y="4463"/>
                    <a:pt x="4392" y="4267"/>
                    <a:pt x="5138" y="4267"/>
                  </a:cubicBezTo>
                  <a:close/>
                  <a:moveTo>
                    <a:pt x="5137" y="5665"/>
                  </a:moveTo>
                  <a:cubicBezTo>
                    <a:pt x="5196" y="5665"/>
                    <a:pt x="5256" y="5666"/>
                    <a:pt x="5316" y="5669"/>
                  </a:cubicBezTo>
                  <a:cubicBezTo>
                    <a:pt x="5735" y="5669"/>
                    <a:pt x="6120" y="5739"/>
                    <a:pt x="6470" y="5844"/>
                  </a:cubicBezTo>
                  <a:lnTo>
                    <a:pt x="6470" y="6438"/>
                  </a:lnTo>
                  <a:cubicBezTo>
                    <a:pt x="6155" y="6333"/>
                    <a:pt x="5805" y="6264"/>
                    <a:pt x="5316" y="6229"/>
                  </a:cubicBezTo>
                  <a:cubicBezTo>
                    <a:pt x="5261" y="6226"/>
                    <a:pt x="5207" y="6225"/>
                    <a:pt x="5152" y="6225"/>
                  </a:cubicBezTo>
                  <a:cubicBezTo>
                    <a:pt x="4467" y="6225"/>
                    <a:pt x="3750" y="6419"/>
                    <a:pt x="2973" y="6613"/>
                  </a:cubicBezTo>
                  <a:cubicBezTo>
                    <a:pt x="2239" y="6788"/>
                    <a:pt x="1504" y="6998"/>
                    <a:pt x="735" y="7033"/>
                  </a:cubicBezTo>
                  <a:lnTo>
                    <a:pt x="735" y="6473"/>
                  </a:lnTo>
                  <a:cubicBezTo>
                    <a:pt x="1434" y="6403"/>
                    <a:pt x="2134" y="6229"/>
                    <a:pt x="2833" y="6054"/>
                  </a:cubicBezTo>
                  <a:cubicBezTo>
                    <a:pt x="3642" y="5859"/>
                    <a:pt x="4392" y="5665"/>
                    <a:pt x="5137" y="5665"/>
                  </a:cubicBezTo>
                  <a:close/>
                  <a:moveTo>
                    <a:pt x="5316" y="7033"/>
                  </a:moveTo>
                  <a:cubicBezTo>
                    <a:pt x="5735" y="7068"/>
                    <a:pt x="6120" y="7103"/>
                    <a:pt x="6435" y="7208"/>
                  </a:cubicBezTo>
                  <a:lnTo>
                    <a:pt x="6435" y="7791"/>
                  </a:lnTo>
                  <a:lnTo>
                    <a:pt x="6435" y="7791"/>
                  </a:lnTo>
                  <a:cubicBezTo>
                    <a:pt x="6129" y="7692"/>
                    <a:pt x="5787" y="7627"/>
                    <a:pt x="5316" y="7627"/>
                  </a:cubicBezTo>
                  <a:cubicBezTo>
                    <a:pt x="5261" y="7625"/>
                    <a:pt x="5207" y="7623"/>
                    <a:pt x="5152" y="7623"/>
                  </a:cubicBezTo>
                  <a:cubicBezTo>
                    <a:pt x="4467" y="7623"/>
                    <a:pt x="3750" y="7818"/>
                    <a:pt x="2973" y="8012"/>
                  </a:cubicBezTo>
                  <a:cubicBezTo>
                    <a:pt x="2274" y="8187"/>
                    <a:pt x="1504" y="8362"/>
                    <a:pt x="735" y="8431"/>
                  </a:cubicBezTo>
                  <a:lnTo>
                    <a:pt x="735" y="7837"/>
                  </a:lnTo>
                  <a:cubicBezTo>
                    <a:pt x="1434" y="7802"/>
                    <a:pt x="2134" y="7627"/>
                    <a:pt x="2833" y="7452"/>
                  </a:cubicBezTo>
                  <a:cubicBezTo>
                    <a:pt x="3707" y="7243"/>
                    <a:pt x="4511" y="7033"/>
                    <a:pt x="5316" y="7033"/>
                  </a:cubicBezTo>
                  <a:close/>
                  <a:moveTo>
                    <a:pt x="5137" y="8428"/>
                  </a:moveTo>
                  <a:cubicBezTo>
                    <a:pt x="5196" y="8428"/>
                    <a:pt x="5256" y="8429"/>
                    <a:pt x="5316" y="8431"/>
                  </a:cubicBezTo>
                  <a:cubicBezTo>
                    <a:pt x="5735" y="8431"/>
                    <a:pt x="6120" y="8501"/>
                    <a:pt x="6470" y="8606"/>
                  </a:cubicBezTo>
                  <a:lnTo>
                    <a:pt x="6470" y="9201"/>
                  </a:lnTo>
                  <a:cubicBezTo>
                    <a:pt x="6155" y="9096"/>
                    <a:pt x="5805" y="8991"/>
                    <a:pt x="5316" y="8991"/>
                  </a:cubicBezTo>
                  <a:cubicBezTo>
                    <a:pt x="5261" y="8988"/>
                    <a:pt x="5207" y="8987"/>
                    <a:pt x="5152" y="8987"/>
                  </a:cubicBezTo>
                  <a:cubicBezTo>
                    <a:pt x="4467" y="8987"/>
                    <a:pt x="3750" y="9181"/>
                    <a:pt x="2973" y="9376"/>
                  </a:cubicBezTo>
                  <a:cubicBezTo>
                    <a:pt x="2239" y="9550"/>
                    <a:pt x="1504" y="9760"/>
                    <a:pt x="735" y="9795"/>
                  </a:cubicBezTo>
                  <a:lnTo>
                    <a:pt x="735" y="9236"/>
                  </a:lnTo>
                  <a:cubicBezTo>
                    <a:pt x="1434" y="9166"/>
                    <a:pt x="2134" y="8991"/>
                    <a:pt x="2833" y="8816"/>
                  </a:cubicBezTo>
                  <a:cubicBezTo>
                    <a:pt x="3642" y="8622"/>
                    <a:pt x="4392" y="8428"/>
                    <a:pt x="5137" y="8428"/>
                  </a:cubicBezTo>
                  <a:close/>
                  <a:moveTo>
                    <a:pt x="5138" y="9791"/>
                  </a:moveTo>
                  <a:cubicBezTo>
                    <a:pt x="5197" y="9791"/>
                    <a:pt x="5256" y="9793"/>
                    <a:pt x="5316" y="9795"/>
                  </a:cubicBezTo>
                  <a:cubicBezTo>
                    <a:pt x="5735" y="9830"/>
                    <a:pt x="6120" y="9865"/>
                    <a:pt x="6470" y="9970"/>
                  </a:cubicBezTo>
                  <a:lnTo>
                    <a:pt x="6470" y="10599"/>
                  </a:lnTo>
                  <a:cubicBezTo>
                    <a:pt x="6155" y="10460"/>
                    <a:pt x="5805" y="10390"/>
                    <a:pt x="5316" y="10390"/>
                  </a:cubicBezTo>
                  <a:cubicBezTo>
                    <a:pt x="5261" y="10387"/>
                    <a:pt x="5207" y="10386"/>
                    <a:pt x="5152" y="10386"/>
                  </a:cubicBezTo>
                  <a:cubicBezTo>
                    <a:pt x="4467" y="10386"/>
                    <a:pt x="3750" y="10580"/>
                    <a:pt x="2973" y="10774"/>
                  </a:cubicBezTo>
                  <a:cubicBezTo>
                    <a:pt x="2239" y="10949"/>
                    <a:pt x="1504" y="11124"/>
                    <a:pt x="735" y="11194"/>
                  </a:cubicBezTo>
                  <a:lnTo>
                    <a:pt x="735" y="10599"/>
                  </a:lnTo>
                  <a:cubicBezTo>
                    <a:pt x="1434" y="10564"/>
                    <a:pt x="2169" y="10390"/>
                    <a:pt x="2833" y="10215"/>
                  </a:cubicBezTo>
                  <a:cubicBezTo>
                    <a:pt x="3643" y="9988"/>
                    <a:pt x="4392" y="9791"/>
                    <a:pt x="5138" y="9791"/>
                  </a:cubicBezTo>
                  <a:close/>
                  <a:moveTo>
                    <a:pt x="5151" y="1"/>
                  </a:moveTo>
                  <a:cubicBezTo>
                    <a:pt x="4462" y="1"/>
                    <a:pt x="3717" y="195"/>
                    <a:pt x="2973" y="389"/>
                  </a:cubicBezTo>
                  <a:cubicBezTo>
                    <a:pt x="2140" y="605"/>
                    <a:pt x="1253" y="821"/>
                    <a:pt x="360" y="821"/>
                  </a:cubicBezTo>
                  <a:cubicBezTo>
                    <a:pt x="240" y="821"/>
                    <a:pt x="120" y="817"/>
                    <a:pt x="1" y="809"/>
                  </a:cubicBezTo>
                  <a:lnTo>
                    <a:pt x="1" y="12732"/>
                  </a:lnTo>
                  <a:cubicBezTo>
                    <a:pt x="126" y="12742"/>
                    <a:pt x="251" y="12746"/>
                    <a:pt x="377" y="12746"/>
                  </a:cubicBezTo>
                  <a:cubicBezTo>
                    <a:pt x="1195" y="12746"/>
                    <a:pt x="2014" y="12560"/>
                    <a:pt x="2833" y="12348"/>
                  </a:cubicBezTo>
                  <a:cubicBezTo>
                    <a:pt x="3643" y="12121"/>
                    <a:pt x="4392" y="11924"/>
                    <a:pt x="5138" y="11924"/>
                  </a:cubicBezTo>
                  <a:cubicBezTo>
                    <a:pt x="5197" y="11924"/>
                    <a:pt x="5256" y="11926"/>
                    <a:pt x="5316" y="11928"/>
                  </a:cubicBezTo>
                  <a:cubicBezTo>
                    <a:pt x="6085" y="11963"/>
                    <a:pt x="6644" y="12138"/>
                    <a:pt x="7169" y="12453"/>
                  </a:cubicBezTo>
                  <a:lnTo>
                    <a:pt x="7169" y="634"/>
                  </a:lnTo>
                  <a:cubicBezTo>
                    <a:pt x="6784" y="319"/>
                    <a:pt x="6295" y="39"/>
                    <a:pt x="5316" y="4"/>
                  </a:cubicBezTo>
                  <a:cubicBezTo>
                    <a:pt x="5261" y="2"/>
                    <a:pt x="5206" y="1"/>
                    <a:pt x="5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0"/>
            <p:cNvSpPr/>
            <p:nvPr/>
          </p:nvSpPr>
          <p:spPr>
            <a:xfrm>
              <a:off x="782725" y="1924650"/>
              <a:ext cx="178350" cy="318625"/>
            </a:xfrm>
            <a:custGeom>
              <a:avLst/>
              <a:gdLst/>
              <a:ahLst/>
              <a:cxnLst/>
              <a:rect l="l" t="t" r="r" b="b"/>
              <a:pathLst>
                <a:path w="7134" h="12745" extrusionOk="0">
                  <a:moveTo>
                    <a:pt x="1998" y="1504"/>
                  </a:moveTo>
                  <a:cubicBezTo>
                    <a:pt x="2747" y="1504"/>
                    <a:pt x="3524" y="1698"/>
                    <a:pt x="4301" y="1893"/>
                  </a:cubicBezTo>
                  <a:cubicBezTo>
                    <a:pt x="5001" y="2067"/>
                    <a:pt x="5700" y="2277"/>
                    <a:pt x="6399" y="2312"/>
                  </a:cubicBezTo>
                  <a:lnTo>
                    <a:pt x="6399" y="2872"/>
                  </a:lnTo>
                  <a:cubicBezTo>
                    <a:pt x="5630" y="2837"/>
                    <a:pt x="4896" y="2627"/>
                    <a:pt x="4161" y="2452"/>
                  </a:cubicBezTo>
                  <a:cubicBezTo>
                    <a:pt x="3417" y="2258"/>
                    <a:pt x="2672" y="2064"/>
                    <a:pt x="2011" y="2064"/>
                  </a:cubicBezTo>
                  <a:cubicBezTo>
                    <a:pt x="1958" y="2064"/>
                    <a:pt x="1906" y="2065"/>
                    <a:pt x="1854" y="2067"/>
                  </a:cubicBezTo>
                  <a:cubicBezTo>
                    <a:pt x="1364" y="2102"/>
                    <a:pt x="979" y="2172"/>
                    <a:pt x="700" y="2277"/>
                  </a:cubicBezTo>
                  <a:lnTo>
                    <a:pt x="700" y="1683"/>
                  </a:lnTo>
                  <a:cubicBezTo>
                    <a:pt x="1014" y="1578"/>
                    <a:pt x="1399" y="1508"/>
                    <a:pt x="1819" y="1508"/>
                  </a:cubicBezTo>
                  <a:cubicBezTo>
                    <a:pt x="1878" y="1505"/>
                    <a:pt x="1938" y="1504"/>
                    <a:pt x="1998" y="1504"/>
                  </a:cubicBezTo>
                  <a:close/>
                  <a:moveTo>
                    <a:pt x="1819" y="2872"/>
                  </a:moveTo>
                  <a:cubicBezTo>
                    <a:pt x="2623" y="2872"/>
                    <a:pt x="3462" y="3082"/>
                    <a:pt x="4301" y="3291"/>
                  </a:cubicBezTo>
                  <a:cubicBezTo>
                    <a:pt x="5001" y="3466"/>
                    <a:pt x="5700" y="3641"/>
                    <a:pt x="6399" y="3711"/>
                  </a:cubicBezTo>
                  <a:lnTo>
                    <a:pt x="6399" y="4270"/>
                  </a:lnTo>
                  <a:cubicBezTo>
                    <a:pt x="5630" y="4200"/>
                    <a:pt x="4896" y="4026"/>
                    <a:pt x="4161" y="3851"/>
                  </a:cubicBezTo>
                  <a:cubicBezTo>
                    <a:pt x="3417" y="3657"/>
                    <a:pt x="2672" y="3462"/>
                    <a:pt x="2011" y="3462"/>
                  </a:cubicBezTo>
                  <a:cubicBezTo>
                    <a:pt x="1958" y="3462"/>
                    <a:pt x="1906" y="3464"/>
                    <a:pt x="1854" y="3466"/>
                  </a:cubicBezTo>
                  <a:cubicBezTo>
                    <a:pt x="1364" y="3466"/>
                    <a:pt x="979" y="3571"/>
                    <a:pt x="700" y="3676"/>
                  </a:cubicBezTo>
                  <a:lnTo>
                    <a:pt x="700" y="3082"/>
                  </a:lnTo>
                  <a:cubicBezTo>
                    <a:pt x="1014" y="2977"/>
                    <a:pt x="1399" y="2907"/>
                    <a:pt x="1819" y="2872"/>
                  </a:cubicBezTo>
                  <a:close/>
                  <a:moveTo>
                    <a:pt x="1998" y="4267"/>
                  </a:moveTo>
                  <a:cubicBezTo>
                    <a:pt x="2743" y="4267"/>
                    <a:pt x="3492" y="4461"/>
                    <a:pt x="4301" y="4655"/>
                  </a:cubicBezTo>
                  <a:cubicBezTo>
                    <a:pt x="5001" y="4830"/>
                    <a:pt x="5700" y="5005"/>
                    <a:pt x="6399" y="5075"/>
                  </a:cubicBezTo>
                  <a:lnTo>
                    <a:pt x="6399" y="5634"/>
                  </a:lnTo>
                  <a:cubicBezTo>
                    <a:pt x="5630" y="5599"/>
                    <a:pt x="4896" y="5424"/>
                    <a:pt x="4161" y="5215"/>
                  </a:cubicBezTo>
                  <a:cubicBezTo>
                    <a:pt x="3385" y="5020"/>
                    <a:pt x="2668" y="4826"/>
                    <a:pt x="2010" y="4826"/>
                  </a:cubicBezTo>
                  <a:cubicBezTo>
                    <a:pt x="1958" y="4826"/>
                    <a:pt x="1906" y="4827"/>
                    <a:pt x="1854" y="4830"/>
                  </a:cubicBezTo>
                  <a:cubicBezTo>
                    <a:pt x="1364" y="4865"/>
                    <a:pt x="979" y="4935"/>
                    <a:pt x="700" y="5040"/>
                  </a:cubicBezTo>
                  <a:lnTo>
                    <a:pt x="700" y="4445"/>
                  </a:lnTo>
                  <a:cubicBezTo>
                    <a:pt x="1014" y="4340"/>
                    <a:pt x="1399" y="4270"/>
                    <a:pt x="1819" y="4270"/>
                  </a:cubicBezTo>
                  <a:cubicBezTo>
                    <a:pt x="1878" y="4268"/>
                    <a:pt x="1938" y="4267"/>
                    <a:pt x="1998" y="4267"/>
                  </a:cubicBezTo>
                  <a:close/>
                  <a:moveTo>
                    <a:pt x="1998" y="5665"/>
                  </a:moveTo>
                  <a:cubicBezTo>
                    <a:pt x="2743" y="5665"/>
                    <a:pt x="3492" y="5859"/>
                    <a:pt x="4301" y="6054"/>
                  </a:cubicBezTo>
                  <a:cubicBezTo>
                    <a:pt x="5001" y="6229"/>
                    <a:pt x="5700" y="6403"/>
                    <a:pt x="6399" y="6473"/>
                  </a:cubicBezTo>
                  <a:lnTo>
                    <a:pt x="6399" y="7033"/>
                  </a:lnTo>
                  <a:cubicBezTo>
                    <a:pt x="5630" y="6963"/>
                    <a:pt x="4896" y="6788"/>
                    <a:pt x="4161" y="6613"/>
                  </a:cubicBezTo>
                  <a:cubicBezTo>
                    <a:pt x="3417" y="6419"/>
                    <a:pt x="2672" y="6225"/>
                    <a:pt x="2011" y="6225"/>
                  </a:cubicBezTo>
                  <a:cubicBezTo>
                    <a:pt x="1958" y="6225"/>
                    <a:pt x="1906" y="6226"/>
                    <a:pt x="1854" y="6229"/>
                  </a:cubicBezTo>
                  <a:cubicBezTo>
                    <a:pt x="1364" y="6264"/>
                    <a:pt x="979" y="6333"/>
                    <a:pt x="700" y="6438"/>
                  </a:cubicBezTo>
                  <a:lnTo>
                    <a:pt x="700" y="5844"/>
                  </a:lnTo>
                  <a:cubicBezTo>
                    <a:pt x="1014" y="5739"/>
                    <a:pt x="1399" y="5669"/>
                    <a:pt x="1819" y="5669"/>
                  </a:cubicBezTo>
                  <a:cubicBezTo>
                    <a:pt x="1878" y="5666"/>
                    <a:pt x="1938" y="5665"/>
                    <a:pt x="1998" y="5665"/>
                  </a:cubicBezTo>
                  <a:close/>
                  <a:moveTo>
                    <a:pt x="1975" y="7029"/>
                  </a:moveTo>
                  <a:cubicBezTo>
                    <a:pt x="2728" y="7029"/>
                    <a:pt x="3484" y="7256"/>
                    <a:pt x="4301" y="7452"/>
                  </a:cubicBezTo>
                  <a:cubicBezTo>
                    <a:pt x="5001" y="7627"/>
                    <a:pt x="5700" y="7802"/>
                    <a:pt x="6399" y="7837"/>
                  </a:cubicBezTo>
                  <a:lnTo>
                    <a:pt x="6399" y="8431"/>
                  </a:lnTo>
                  <a:cubicBezTo>
                    <a:pt x="5630" y="8362"/>
                    <a:pt x="4896" y="8187"/>
                    <a:pt x="4161" y="7977"/>
                  </a:cubicBezTo>
                  <a:cubicBezTo>
                    <a:pt x="3427" y="7785"/>
                    <a:pt x="2692" y="7623"/>
                    <a:pt x="2037" y="7623"/>
                  </a:cubicBezTo>
                  <a:cubicBezTo>
                    <a:pt x="1975" y="7623"/>
                    <a:pt x="1914" y="7624"/>
                    <a:pt x="1854" y="7627"/>
                  </a:cubicBezTo>
                  <a:cubicBezTo>
                    <a:pt x="1364" y="7627"/>
                    <a:pt x="979" y="7697"/>
                    <a:pt x="700" y="7802"/>
                  </a:cubicBezTo>
                  <a:lnTo>
                    <a:pt x="700" y="7208"/>
                  </a:lnTo>
                  <a:cubicBezTo>
                    <a:pt x="1014" y="7103"/>
                    <a:pt x="1399" y="7068"/>
                    <a:pt x="1819" y="7033"/>
                  </a:cubicBezTo>
                  <a:cubicBezTo>
                    <a:pt x="1871" y="7031"/>
                    <a:pt x="1923" y="7029"/>
                    <a:pt x="1975" y="7029"/>
                  </a:cubicBezTo>
                  <a:close/>
                  <a:moveTo>
                    <a:pt x="1998" y="8428"/>
                  </a:moveTo>
                  <a:cubicBezTo>
                    <a:pt x="2747" y="8428"/>
                    <a:pt x="3524" y="8622"/>
                    <a:pt x="4301" y="8816"/>
                  </a:cubicBezTo>
                  <a:cubicBezTo>
                    <a:pt x="5001" y="8991"/>
                    <a:pt x="5700" y="9166"/>
                    <a:pt x="6399" y="9236"/>
                  </a:cubicBezTo>
                  <a:lnTo>
                    <a:pt x="6399" y="9795"/>
                  </a:lnTo>
                  <a:cubicBezTo>
                    <a:pt x="5630" y="9725"/>
                    <a:pt x="4896" y="9550"/>
                    <a:pt x="4161" y="9376"/>
                  </a:cubicBezTo>
                  <a:cubicBezTo>
                    <a:pt x="3417" y="9181"/>
                    <a:pt x="2672" y="8987"/>
                    <a:pt x="2011" y="8987"/>
                  </a:cubicBezTo>
                  <a:cubicBezTo>
                    <a:pt x="1958" y="8987"/>
                    <a:pt x="1906" y="8988"/>
                    <a:pt x="1854" y="8991"/>
                  </a:cubicBezTo>
                  <a:cubicBezTo>
                    <a:pt x="1364" y="8991"/>
                    <a:pt x="979" y="9061"/>
                    <a:pt x="700" y="9201"/>
                  </a:cubicBezTo>
                  <a:lnTo>
                    <a:pt x="700" y="8606"/>
                  </a:lnTo>
                  <a:cubicBezTo>
                    <a:pt x="1014" y="8501"/>
                    <a:pt x="1399" y="8431"/>
                    <a:pt x="1819" y="8431"/>
                  </a:cubicBezTo>
                  <a:cubicBezTo>
                    <a:pt x="1878" y="8429"/>
                    <a:pt x="1938" y="8428"/>
                    <a:pt x="1998" y="8428"/>
                  </a:cubicBezTo>
                  <a:close/>
                  <a:moveTo>
                    <a:pt x="1997" y="9791"/>
                  </a:moveTo>
                  <a:cubicBezTo>
                    <a:pt x="2742" y="9791"/>
                    <a:pt x="3492" y="9988"/>
                    <a:pt x="4301" y="10215"/>
                  </a:cubicBezTo>
                  <a:cubicBezTo>
                    <a:pt x="5001" y="10390"/>
                    <a:pt x="5700" y="10564"/>
                    <a:pt x="6399" y="10599"/>
                  </a:cubicBezTo>
                  <a:lnTo>
                    <a:pt x="6399" y="11194"/>
                  </a:lnTo>
                  <a:cubicBezTo>
                    <a:pt x="5630" y="11124"/>
                    <a:pt x="4896" y="10949"/>
                    <a:pt x="4161" y="10774"/>
                  </a:cubicBezTo>
                  <a:cubicBezTo>
                    <a:pt x="3417" y="10580"/>
                    <a:pt x="2702" y="10386"/>
                    <a:pt x="2018" y="10386"/>
                  </a:cubicBezTo>
                  <a:cubicBezTo>
                    <a:pt x="1963" y="10386"/>
                    <a:pt x="1908" y="10387"/>
                    <a:pt x="1854" y="10390"/>
                  </a:cubicBezTo>
                  <a:cubicBezTo>
                    <a:pt x="1364" y="10390"/>
                    <a:pt x="979" y="10460"/>
                    <a:pt x="700" y="10599"/>
                  </a:cubicBezTo>
                  <a:lnTo>
                    <a:pt x="700" y="9970"/>
                  </a:lnTo>
                  <a:cubicBezTo>
                    <a:pt x="1014" y="9865"/>
                    <a:pt x="1399" y="9830"/>
                    <a:pt x="1819" y="9795"/>
                  </a:cubicBezTo>
                  <a:cubicBezTo>
                    <a:pt x="1878" y="9793"/>
                    <a:pt x="1937" y="9791"/>
                    <a:pt x="1997" y="9791"/>
                  </a:cubicBezTo>
                  <a:close/>
                  <a:moveTo>
                    <a:pt x="2018" y="1"/>
                  </a:moveTo>
                  <a:cubicBezTo>
                    <a:pt x="1963" y="1"/>
                    <a:pt x="1908" y="2"/>
                    <a:pt x="1854" y="4"/>
                  </a:cubicBezTo>
                  <a:cubicBezTo>
                    <a:pt x="875" y="39"/>
                    <a:pt x="350" y="319"/>
                    <a:pt x="0" y="634"/>
                  </a:cubicBezTo>
                  <a:lnTo>
                    <a:pt x="0" y="12453"/>
                  </a:lnTo>
                  <a:cubicBezTo>
                    <a:pt x="490" y="12138"/>
                    <a:pt x="1084" y="11963"/>
                    <a:pt x="1819" y="11928"/>
                  </a:cubicBezTo>
                  <a:cubicBezTo>
                    <a:pt x="1878" y="11926"/>
                    <a:pt x="1938" y="11924"/>
                    <a:pt x="1997" y="11924"/>
                  </a:cubicBezTo>
                  <a:cubicBezTo>
                    <a:pt x="2747" y="11924"/>
                    <a:pt x="3527" y="12121"/>
                    <a:pt x="4336" y="12348"/>
                  </a:cubicBezTo>
                  <a:cubicBezTo>
                    <a:pt x="5137" y="12533"/>
                    <a:pt x="5965" y="12745"/>
                    <a:pt x="6797" y="12745"/>
                  </a:cubicBezTo>
                  <a:cubicBezTo>
                    <a:pt x="6909" y="12745"/>
                    <a:pt x="7021" y="12741"/>
                    <a:pt x="7134" y="12732"/>
                  </a:cubicBezTo>
                  <a:lnTo>
                    <a:pt x="7134" y="809"/>
                  </a:lnTo>
                  <a:cubicBezTo>
                    <a:pt x="7014" y="817"/>
                    <a:pt x="6895" y="821"/>
                    <a:pt x="6776" y="821"/>
                  </a:cubicBezTo>
                  <a:cubicBezTo>
                    <a:pt x="5889" y="821"/>
                    <a:pt x="5029" y="605"/>
                    <a:pt x="4196" y="389"/>
                  </a:cubicBezTo>
                  <a:cubicBezTo>
                    <a:pt x="3419" y="195"/>
                    <a:pt x="2702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0"/>
            <p:cNvSpPr/>
            <p:nvPr/>
          </p:nvSpPr>
          <p:spPr>
            <a:xfrm>
              <a:off x="15992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1189" y="1"/>
                  </a:moveTo>
                  <a:cubicBezTo>
                    <a:pt x="770" y="211"/>
                    <a:pt x="455" y="525"/>
                    <a:pt x="245" y="910"/>
                  </a:cubicBezTo>
                  <a:cubicBezTo>
                    <a:pt x="70" y="1225"/>
                    <a:pt x="1" y="1574"/>
                    <a:pt x="1" y="1924"/>
                  </a:cubicBezTo>
                  <a:cubicBezTo>
                    <a:pt x="1" y="1994"/>
                    <a:pt x="1" y="2099"/>
                    <a:pt x="1" y="2169"/>
                  </a:cubicBezTo>
                  <a:cubicBezTo>
                    <a:pt x="210" y="2029"/>
                    <a:pt x="385" y="1924"/>
                    <a:pt x="630" y="1819"/>
                  </a:cubicBezTo>
                  <a:cubicBezTo>
                    <a:pt x="770" y="1679"/>
                    <a:pt x="910" y="1505"/>
                    <a:pt x="1015" y="1330"/>
                  </a:cubicBezTo>
                  <a:cubicBezTo>
                    <a:pt x="1154" y="1015"/>
                    <a:pt x="1259" y="665"/>
                    <a:pt x="1259" y="316"/>
                  </a:cubicBezTo>
                  <a:lnTo>
                    <a:pt x="1259" y="281"/>
                  </a:lnTo>
                  <a:cubicBezTo>
                    <a:pt x="1259" y="211"/>
                    <a:pt x="1224" y="106"/>
                    <a:pt x="1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0"/>
            <p:cNvSpPr/>
            <p:nvPr/>
          </p:nvSpPr>
          <p:spPr>
            <a:xfrm>
              <a:off x="1496925" y="2273875"/>
              <a:ext cx="62975" cy="22950"/>
            </a:xfrm>
            <a:custGeom>
              <a:avLst/>
              <a:gdLst/>
              <a:ahLst/>
              <a:cxnLst/>
              <a:rect l="l" t="t" r="r" b="b"/>
              <a:pathLst>
                <a:path w="2519" h="918" extrusionOk="0">
                  <a:moveTo>
                    <a:pt x="1474" y="1"/>
                  </a:moveTo>
                  <a:cubicBezTo>
                    <a:pt x="1379" y="1"/>
                    <a:pt x="1284" y="8"/>
                    <a:pt x="1189" y="22"/>
                  </a:cubicBezTo>
                  <a:cubicBezTo>
                    <a:pt x="770" y="92"/>
                    <a:pt x="350" y="337"/>
                    <a:pt x="0" y="652"/>
                  </a:cubicBezTo>
                  <a:cubicBezTo>
                    <a:pt x="332" y="818"/>
                    <a:pt x="686" y="918"/>
                    <a:pt x="1045" y="918"/>
                  </a:cubicBezTo>
                  <a:cubicBezTo>
                    <a:pt x="1139" y="918"/>
                    <a:pt x="1234" y="911"/>
                    <a:pt x="1329" y="896"/>
                  </a:cubicBezTo>
                  <a:cubicBezTo>
                    <a:pt x="1784" y="826"/>
                    <a:pt x="2168" y="582"/>
                    <a:pt x="2518" y="267"/>
                  </a:cubicBezTo>
                  <a:cubicBezTo>
                    <a:pt x="2186" y="101"/>
                    <a:pt x="1832" y="1"/>
                    <a:pt x="1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0"/>
            <p:cNvSpPr/>
            <p:nvPr/>
          </p:nvSpPr>
          <p:spPr>
            <a:xfrm>
              <a:off x="1471575" y="2240325"/>
              <a:ext cx="34125" cy="51600"/>
            </a:xfrm>
            <a:custGeom>
              <a:avLst/>
              <a:gdLst/>
              <a:ahLst/>
              <a:cxnLst/>
              <a:rect l="l" t="t" r="r" b="b"/>
              <a:pathLst>
                <a:path w="1365" h="2064" extrusionOk="0">
                  <a:moveTo>
                    <a:pt x="1329" y="0"/>
                  </a:moveTo>
                  <a:cubicBezTo>
                    <a:pt x="910" y="175"/>
                    <a:pt x="560" y="420"/>
                    <a:pt x="350" y="805"/>
                  </a:cubicBezTo>
                  <a:cubicBezTo>
                    <a:pt x="140" y="1154"/>
                    <a:pt x="0" y="1539"/>
                    <a:pt x="0" y="1959"/>
                  </a:cubicBezTo>
                  <a:cubicBezTo>
                    <a:pt x="0" y="1994"/>
                    <a:pt x="35" y="2029"/>
                    <a:pt x="35" y="2063"/>
                  </a:cubicBezTo>
                  <a:cubicBezTo>
                    <a:pt x="455" y="1889"/>
                    <a:pt x="805" y="1609"/>
                    <a:pt x="1049" y="1259"/>
                  </a:cubicBezTo>
                  <a:cubicBezTo>
                    <a:pt x="1259" y="910"/>
                    <a:pt x="1364" y="525"/>
                    <a:pt x="1364" y="105"/>
                  </a:cubicBezTo>
                  <a:cubicBezTo>
                    <a:pt x="1364" y="70"/>
                    <a:pt x="1329" y="35"/>
                    <a:pt x="1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0"/>
            <p:cNvSpPr/>
            <p:nvPr/>
          </p:nvSpPr>
          <p:spPr>
            <a:xfrm>
              <a:off x="1510025" y="2214975"/>
              <a:ext cx="23650" cy="54225"/>
            </a:xfrm>
            <a:custGeom>
              <a:avLst/>
              <a:gdLst/>
              <a:ahLst/>
              <a:cxnLst/>
              <a:rect l="l" t="t" r="r" b="b"/>
              <a:pathLst>
                <a:path w="946" h="2169" extrusionOk="0">
                  <a:moveTo>
                    <a:pt x="805" y="0"/>
                  </a:moveTo>
                  <a:cubicBezTo>
                    <a:pt x="560" y="210"/>
                    <a:pt x="316" y="455"/>
                    <a:pt x="176" y="700"/>
                  </a:cubicBezTo>
                  <a:cubicBezTo>
                    <a:pt x="246" y="1224"/>
                    <a:pt x="176" y="1679"/>
                    <a:pt x="1" y="2098"/>
                  </a:cubicBezTo>
                  <a:cubicBezTo>
                    <a:pt x="1" y="2133"/>
                    <a:pt x="1" y="2168"/>
                    <a:pt x="36" y="2168"/>
                  </a:cubicBezTo>
                  <a:cubicBezTo>
                    <a:pt x="106" y="2133"/>
                    <a:pt x="211" y="2098"/>
                    <a:pt x="281" y="2063"/>
                  </a:cubicBezTo>
                  <a:cubicBezTo>
                    <a:pt x="525" y="1854"/>
                    <a:pt x="735" y="1574"/>
                    <a:pt x="840" y="1294"/>
                  </a:cubicBezTo>
                  <a:cubicBezTo>
                    <a:pt x="875" y="1084"/>
                    <a:pt x="945" y="840"/>
                    <a:pt x="945" y="630"/>
                  </a:cubicBezTo>
                  <a:cubicBezTo>
                    <a:pt x="945" y="420"/>
                    <a:pt x="875" y="210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0"/>
            <p:cNvSpPr/>
            <p:nvPr/>
          </p:nvSpPr>
          <p:spPr>
            <a:xfrm>
              <a:off x="1538000" y="2185250"/>
              <a:ext cx="19275" cy="57725"/>
            </a:xfrm>
            <a:custGeom>
              <a:avLst/>
              <a:gdLst/>
              <a:ahLst/>
              <a:cxnLst/>
              <a:rect l="l" t="t" r="r" b="b"/>
              <a:pathLst>
                <a:path w="771" h="2309" extrusionOk="0">
                  <a:moveTo>
                    <a:pt x="455" y="1"/>
                  </a:moveTo>
                  <a:cubicBezTo>
                    <a:pt x="246" y="245"/>
                    <a:pt x="106" y="525"/>
                    <a:pt x="1" y="840"/>
                  </a:cubicBezTo>
                  <a:cubicBezTo>
                    <a:pt x="176" y="1294"/>
                    <a:pt x="246" y="1784"/>
                    <a:pt x="141" y="2238"/>
                  </a:cubicBezTo>
                  <a:lnTo>
                    <a:pt x="176" y="2308"/>
                  </a:lnTo>
                  <a:cubicBezTo>
                    <a:pt x="246" y="2238"/>
                    <a:pt x="351" y="2168"/>
                    <a:pt x="455" y="2134"/>
                  </a:cubicBezTo>
                  <a:cubicBezTo>
                    <a:pt x="630" y="1854"/>
                    <a:pt x="735" y="1539"/>
                    <a:pt x="770" y="1224"/>
                  </a:cubicBezTo>
                  <a:cubicBezTo>
                    <a:pt x="770" y="1154"/>
                    <a:pt x="770" y="1119"/>
                    <a:pt x="770" y="1050"/>
                  </a:cubicBezTo>
                  <a:cubicBezTo>
                    <a:pt x="770" y="700"/>
                    <a:pt x="665" y="31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0"/>
            <p:cNvSpPr/>
            <p:nvPr/>
          </p:nvSpPr>
          <p:spPr>
            <a:xfrm>
              <a:off x="1554625" y="2150275"/>
              <a:ext cx="21875" cy="57725"/>
            </a:xfrm>
            <a:custGeom>
              <a:avLst/>
              <a:gdLst/>
              <a:ahLst/>
              <a:cxnLst/>
              <a:rect l="l" t="t" r="r" b="b"/>
              <a:pathLst>
                <a:path w="875" h="2309" extrusionOk="0">
                  <a:moveTo>
                    <a:pt x="245" y="1"/>
                  </a:moveTo>
                  <a:cubicBezTo>
                    <a:pt x="105" y="316"/>
                    <a:pt x="0" y="630"/>
                    <a:pt x="0" y="945"/>
                  </a:cubicBezTo>
                  <a:cubicBezTo>
                    <a:pt x="280" y="1365"/>
                    <a:pt x="455" y="1819"/>
                    <a:pt x="490" y="2274"/>
                  </a:cubicBezTo>
                  <a:cubicBezTo>
                    <a:pt x="490" y="2274"/>
                    <a:pt x="525" y="2309"/>
                    <a:pt x="525" y="2309"/>
                  </a:cubicBezTo>
                  <a:cubicBezTo>
                    <a:pt x="595" y="2239"/>
                    <a:pt x="665" y="2169"/>
                    <a:pt x="735" y="2099"/>
                  </a:cubicBezTo>
                  <a:cubicBezTo>
                    <a:pt x="804" y="1889"/>
                    <a:pt x="874" y="1679"/>
                    <a:pt x="874" y="1435"/>
                  </a:cubicBezTo>
                  <a:cubicBezTo>
                    <a:pt x="874" y="1365"/>
                    <a:pt x="874" y="1260"/>
                    <a:pt x="839" y="1155"/>
                  </a:cubicBezTo>
                  <a:cubicBezTo>
                    <a:pt x="770" y="735"/>
                    <a:pt x="560" y="35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0"/>
            <p:cNvSpPr/>
            <p:nvPr/>
          </p:nvSpPr>
          <p:spPr>
            <a:xfrm>
              <a:off x="15624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71" y="0"/>
                  </a:moveTo>
                  <a:cubicBezTo>
                    <a:pt x="36" y="175"/>
                    <a:pt x="1" y="350"/>
                    <a:pt x="1" y="490"/>
                  </a:cubicBezTo>
                  <a:cubicBezTo>
                    <a:pt x="1" y="665"/>
                    <a:pt x="1" y="804"/>
                    <a:pt x="36" y="944"/>
                  </a:cubicBezTo>
                  <a:cubicBezTo>
                    <a:pt x="421" y="1294"/>
                    <a:pt x="700" y="1679"/>
                    <a:pt x="840" y="2133"/>
                  </a:cubicBezTo>
                  <a:cubicBezTo>
                    <a:pt x="840" y="2133"/>
                    <a:pt x="875" y="2168"/>
                    <a:pt x="875" y="2168"/>
                  </a:cubicBezTo>
                  <a:cubicBezTo>
                    <a:pt x="910" y="2063"/>
                    <a:pt x="980" y="1993"/>
                    <a:pt x="1050" y="1888"/>
                  </a:cubicBezTo>
                  <a:cubicBezTo>
                    <a:pt x="1050" y="1853"/>
                    <a:pt x="1050" y="1818"/>
                    <a:pt x="1050" y="1749"/>
                  </a:cubicBezTo>
                  <a:cubicBezTo>
                    <a:pt x="1050" y="1469"/>
                    <a:pt x="1015" y="1224"/>
                    <a:pt x="910" y="979"/>
                  </a:cubicBezTo>
                  <a:cubicBezTo>
                    <a:pt x="770" y="595"/>
                    <a:pt x="456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0"/>
            <p:cNvSpPr/>
            <p:nvPr/>
          </p:nvSpPr>
          <p:spPr>
            <a:xfrm>
              <a:off x="1558125" y="2079475"/>
              <a:ext cx="35850" cy="48975"/>
            </a:xfrm>
            <a:custGeom>
              <a:avLst/>
              <a:gdLst/>
              <a:ahLst/>
              <a:cxnLst/>
              <a:rect l="l" t="t" r="r" b="b"/>
              <a:pathLst>
                <a:path w="1434" h="1959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350"/>
                    <a:pt x="105" y="665"/>
                    <a:pt x="245" y="945"/>
                  </a:cubicBezTo>
                  <a:cubicBezTo>
                    <a:pt x="664" y="1189"/>
                    <a:pt x="1049" y="1504"/>
                    <a:pt x="1259" y="1924"/>
                  </a:cubicBezTo>
                  <a:cubicBezTo>
                    <a:pt x="1294" y="1924"/>
                    <a:pt x="1294" y="1924"/>
                    <a:pt x="1329" y="1959"/>
                  </a:cubicBezTo>
                  <a:cubicBezTo>
                    <a:pt x="1364" y="1819"/>
                    <a:pt x="1399" y="1714"/>
                    <a:pt x="1434" y="1609"/>
                  </a:cubicBezTo>
                  <a:cubicBezTo>
                    <a:pt x="1364" y="1294"/>
                    <a:pt x="1259" y="1015"/>
                    <a:pt x="1084" y="770"/>
                  </a:cubicBezTo>
                  <a:cubicBezTo>
                    <a:pt x="839" y="420"/>
                    <a:pt x="455" y="17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0"/>
            <p:cNvSpPr/>
            <p:nvPr/>
          </p:nvSpPr>
          <p:spPr>
            <a:xfrm>
              <a:off x="1545875" y="2046250"/>
              <a:ext cx="42850" cy="39375"/>
            </a:xfrm>
            <a:custGeom>
              <a:avLst/>
              <a:gdLst/>
              <a:ahLst/>
              <a:cxnLst/>
              <a:rect l="l" t="t" r="r" b="b"/>
              <a:pathLst>
                <a:path w="1714" h="1575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51"/>
                    <a:pt x="210" y="630"/>
                    <a:pt x="420" y="875"/>
                  </a:cubicBezTo>
                  <a:cubicBezTo>
                    <a:pt x="875" y="1015"/>
                    <a:pt x="1294" y="1260"/>
                    <a:pt x="1609" y="1574"/>
                  </a:cubicBezTo>
                  <a:lnTo>
                    <a:pt x="1714" y="1574"/>
                  </a:lnTo>
                  <a:cubicBezTo>
                    <a:pt x="1714" y="1469"/>
                    <a:pt x="1714" y="1400"/>
                    <a:pt x="1714" y="1295"/>
                  </a:cubicBezTo>
                  <a:cubicBezTo>
                    <a:pt x="1609" y="980"/>
                    <a:pt x="1434" y="700"/>
                    <a:pt x="1189" y="490"/>
                  </a:cubicBezTo>
                  <a:cubicBezTo>
                    <a:pt x="875" y="211"/>
                    <a:pt x="455" y="7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0"/>
            <p:cNvSpPr/>
            <p:nvPr/>
          </p:nvSpPr>
          <p:spPr>
            <a:xfrm>
              <a:off x="1524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340" y="1"/>
                  </a:moveTo>
                  <a:cubicBezTo>
                    <a:pt x="228" y="1"/>
                    <a:pt x="114" y="9"/>
                    <a:pt x="0" y="27"/>
                  </a:cubicBezTo>
                  <a:cubicBezTo>
                    <a:pt x="175" y="307"/>
                    <a:pt x="385" y="586"/>
                    <a:pt x="630" y="761"/>
                  </a:cubicBezTo>
                  <a:cubicBezTo>
                    <a:pt x="1154" y="796"/>
                    <a:pt x="1609" y="936"/>
                    <a:pt x="1993" y="1181"/>
                  </a:cubicBezTo>
                  <a:lnTo>
                    <a:pt x="2028" y="1181"/>
                  </a:lnTo>
                  <a:cubicBezTo>
                    <a:pt x="1993" y="1076"/>
                    <a:pt x="1993" y="971"/>
                    <a:pt x="1993" y="866"/>
                  </a:cubicBezTo>
                  <a:cubicBezTo>
                    <a:pt x="1784" y="586"/>
                    <a:pt x="1574" y="377"/>
                    <a:pt x="1294" y="237"/>
                  </a:cubicBezTo>
                  <a:cubicBezTo>
                    <a:pt x="1006" y="79"/>
                    <a:pt x="678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0"/>
            <p:cNvSpPr/>
            <p:nvPr/>
          </p:nvSpPr>
          <p:spPr>
            <a:xfrm>
              <a:off x="1535375" y="2240275"/>
              <a:ext cx="57725" cy="27175"/>
            </a:xfrm>
            <a:custGeom>
              <a:avLst/>
              <a:gdLst/>
              <a:ahLst/>
              <a:cxnLst/>
              <a:rect l="l" t="t" r="r" b="b"/>
              <a:pathLst>
                <a:path w="2309" h="1087" extrusionOk="0">
                  <a:moveTo>
                    <a:pt x="1702" y="1"/>
                  </a:moveTo>
                  <a:cubicBezTo>
                    <a:pt x="1453" y="1"/>
                    <a:pt x="1216" y="44"/>
                    <a:pt x="980" y="142"/>
                  </a:cubicBezTo>
                  <a:cubicBezTo>
                    <a:pt x="560" y="282"/>
                    <a:pt x="246" y="597"/>
                    <a:pt x="1" y="982"/>
                  </a:cubicBezTo>
                  <a:cubicBezTo>
                    <a:pt x="246" y="982"/>
                    <a:pt x="456" y="1016"/>
                    <a:pt x="665" y="1086"/>
                  </a:cubicBezTo>
                  <a:cubicBezTo>
                    <a:pt x="875" y="1051"/>
                    <a:pt x="1085" y="1016"/>
                    <a:pt x="1295" y="947"/>
                  </a:cubicBezTo>
                  <a:cubicBezTo>
                    <a:pt x="1714" y="772"/>
                    <a:pt x="2029" y="457"/>
                    <a:pt x="2309" y="72"/>
                  </a:cubicBezTo>
                  <a:cubicBezTo>
                    <a:pt x="2095" y="27"/>
                    <a:pt x="1895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0"/>
            <p:cNvSpPr/>
            <p:nvPr/>
          </p:nvSpPr>
          <p:spPr>
            <a:xfrm>
              <a:off x="1565975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2029" y="0"/>
                  </a:moveTo>
                  <a:cubicBezTo>
                    <a:pt x="1539" y="0"/>
                    <a:pt x="1120" y="140"/>
                    <a:pt x="735" y="420"/>
                  </a:cubicBezTo>
                  <a:cubicBezTo>
                    <a:pt x="420" y="665"/>
                    <a:pt x="176" y="1014"/>
                    <a:pt x="1" y="1434"/>
                  </a:cubicBezTo>
                  <a:cubicBezTo>
                    <a:pt x="149" y="1409"/>
                    <a:pt x="315" y="1384"/>
                    <a:pt x="486" y="1384"/>
                  </a:cubicBezTo>
                  <a:cubicBezTo>
                    <a:pt x="557" y="1384"/>
                    <a:pt x="628" y="1389"/>
                    <a:pt x="700" y="1399"/>
                  </a:cubicBezTo>
                  <a:cubicBezTo>
                    <a:pt x="910" y="1329"/>
                    <a:pt x="1085" y="1224"/>
                    <a:pt x="1260" y="1119"/>
                  </a:cubicBezTo>
                  <a:cubicBezTo>
                    <a:pt x="1609" y="839"/>
                    <a:pt x="1854" y="455"/>
                    <a:pt x="2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0"/>
            <p:cNvSpPr/>
            <p:nvPr/>
          </p:nvSpPr>
          <p:spPr>
            <a:xfrm>
              <a:off x="1587825" y="2145925"/>
              <a:ext cx="41125" cy="47225"/>
            </a:xfrm>
            <a:custGeom>
              <a:avLst/>
              <a:gdLst/>
              <a:ahLst/>
              <a:cxnLst/>
              <a:rect l="l" t="t" r="r" b="b"/>
              <a:pathLst>
                <a:path w="1645" h="1889" extrusionOk="0">
                  <a:moveTo>
                    <a:pt x="1644" y="0"/>
                  </a:moveTo>
                  <a:cubicBezTo>
                    <a:pt x="1190" y="140"/>
                    <a:pt x="770" y="350"/>
                    <a:pt x="491" y="699"/>
                  </a:cubicBezTo>
                  <a:cubicBezTo>
                    <a:pt x="211" y="1014"/>
                    <a:pt x="71" y="1434"/>
                    <a:pt x="1" y="1888"/>
                  </a:cubicBezTo>
                  <a:cubicBezTo>
                    <a:pt x="211" y="1783"/>
                    <a:pt x="421" y="1713"/>
                    <a:pt x="630" y="1643"/>
                  </a:cubicBezTo>
                  <a:cubicBezTo>
                    <a:pt x="840" y="1539"/>
                    <a:pt x="1015" y="1434"/>
                    <a:pt x="1155" y="1259"/>
                  </a:cubicBezTo>
                  <a:lnTo>
                    <a:pt x="1120" y="1259"/>
                  </a:lnTo>
                  <a:cubicBezTo>
                    <a:pt x="1435" y="909"/>
                    <a:pt x="1575" y="490"/>
                    <a:pt x="1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0"/>
            <p:cNvSpPr/>
            <p:nvPr/>
          </p:nvSpPr>
          <p:spPr>
            <a:xfrm>
              <a:off x="1597450" y="2044500"/>
              <a:ext cx="24500" cy="61225"/>
            </a:xfrm>
            <a:custGeom>
              <a:avLst/>
              <a:gdLst/>
              <a:ahLst/>
              <a:cxnLst/>
              <a:rect l="l" t="t" r="r" b="b"/>
              <a:pathLst>
                <a:path w="980" h="2449" extrusionOk="0">
                  <a:moveTo>
                    <a:pt x="805" y="1"/>
                  </a:moveTo>
                  <a:cubicBezTo>
                    <a:pt x="455" y="316"/>
                    <a:pt x="175" y="700"/>
                    <a:pt x="71" y="1155"/>
                  </a:cubicBezTo>
                  <a:cubicBezTo>
                    <a:pt x="36" y="1295"/>
                    <a:pt x="1" y="1470"/>
                    <a:pt x="1" y="1644"/>
                  </a:cubicBezTo>
                  <a:cubicBezTo>
                    <a:pt x="1" y="1924"/>
                    <a:pt x="71" y="2169"/>
                    <a:pt x="175" y="2449"/>
                  </a:cubicBezTo>
                  <a:cubicBezTo>
                    <a:pt x="315" y="2239"/>
                    <a:pt x="490" y="2064"/>
                    <a:pt x="665" y="1924"/>
                  </a:cubicBezTo>
                  <a:cubicBezTo>
                    <a:pt x="770" y="1749"/>
                    <a:pt x="875" y="1574"/>
                    <a:pt x="910" y="1365"/>
                  </a:cubicBezTo>
                  <a:cubicBezTo>
                    <a:pt x="980" y="1190"/>
                    <a:pt x="980" y="1015"/>
                    <a:pt x="980" y="840"/>
                  </a:cubicBezTo>
                  <a:cubicBezTo>
                    <a:pt x="980" y="560"/>
                    <a:pt x="910" y="28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0"/>
            <p:cNvSpPr/>
            <p:nvPr/>
          </p:nvSpPr>
          <p:spPr>
            <a:xfrm>
              <a:off x="1583475" y="1999050"/>
              <a:ext cx="21875" cy="62100"/>
            </a:xfrm>
            <a:custGeom>
              <a:avLst/>
              <a:gdLst/>
              <a:ahLst/>
              <a:cxnLst/>
              <a:rect l="l" t="t" r="r" b="b"/>
              <a:pathLst>
                <a:path w="875" h="2484" extrusionOk="0">
                  <a:moveTo>
                    <a:pt x="455" y="1"/>
                  </a:moveTo>
                  <a:cubicBezTo>
                    <a:pt x="175" y="420"/>
                    <a:pt x="0" y="840"/>
                    <a:pt x="0" y="1259"/>
                  </a:cubicBezTo>
                  <a:lnTo>
                    <a:pt x="0" y="1294"/>
                  </a:lnTo>
                  <a:cubicBezTo>
                    <a:pt x="0" y="1714"/>
                    <a:pt x="175" y="2099"/>
                    <a:pt x="385" y="2483"/>
                  </a:cubicBezTo>
                  <a:cubicBezTo>
                    <a:pt x="490" y="2273"/>
                    <a:pt x="595" y="2064"/>
                    <a:pt x="769" y="1889"/>
                  </a:cubicBezTo>
                  <a:cubicBezTo>
                    <a:pt x="839" y="1679"/>
                    <a:pt x="874" y="1504"/>
                    <a:pt x="874" y="1259"/>
                  </a:cubicBezTo>
                  <a:cubicBezTo>
                    <a:pt x="874" y="805"/>
                    <a:pt x="699" y="38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0"/>
            <p:cNvSpPr/>
            <p:nvPr/>
          </p:nvSpPr>
          <p:spPr>
            <a:xfrm>
              <a:off x="15572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175" y="0"/>
                  </a:moveTo>
                  <a:cubicBezTo>
                    <a:pt x="70" y="280"/>
                    <a:pt x="0" y="560"/>
                    <a:pt x="0" y="839"/>
                  </a:cubicBezTo>
                  <a:cubicBezTo>
                    <a:pt x="0" y="1014"/>
                    <a:pt x="0" y="1189"/>
                    <a:pt x="35" y="1329"/>
                  </a:cubicBezTo>
                  <a:cubicBezTo>
                    <a:pt x="140" y="1748"/>
                    <a:pt x="385" y="2098"/>
                    <a:pt x="699" y="2413"/>
                  </a:cubicBezTo>
                  <a:cubicBezTo>
                    <a:pt x="734" y="2203"/>
                    <a:pt x="839" y="1958"/>
                    <a:pt x="944" y="1748"/>
                  </a:cubicBezTo>
                  <a:cubicBezTo>
                    <a:pt x="944" y="1679"/>
                    <a:pt x="944" y="1644"/>
                    <a:pt x="944" y="1609"/>
                  </a:cubicBezTo>
                  <a:cubicBezTo>
                    <a:pt x="944" y="1434"/>
                    <a:pt x="909" y="1294"/>
                    <a:pt x="874" y="1119"/>
                  </a:cubicBezTo>
                  <a:cubicBezTo>
                    <a:pt x="769" y="699"/>
                    <a:pt x="525" y="315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0"/>
            <p:cNvSpPr/>
            <p:nvPr/>
          </p:nvSpPr>
          <p:spPr>
            <a:xfrm>
              <a:off x="1497800" y="1989650"/>
              <a:ext cx="56850" cy="20800"/>
            </a:xfrm>
            <a:custGeom>
              <a:avLst/>
              <a:gdLst/>
              <a:ahLst/>
              <a:cxnLst/>
              <a:rect l="l" t="t" r="r" b="b"/>
              <a:pathLst>
                <a:path w="2274" h="832" extrusionOk="0">
                  <a:moveTo>
                    <a:pt x="811" y="1"/>
                  </a:moveTo>
                  <a:cubicBezTo>
                    <a:pt x="551" y="1"/>
                    <a:pt x="276" y="47"/>
                    <a:pt x="0" y="132"/>
                  </a:cubicBezTo>
                  <a:cubicBezTo>
                    <a:pt x="245" y="412"/>
                    <a:pt x="490" y="621"/>
                    <a:pt x="770" y="726"/>
                  </a:cubicBezTo>
                  <a:cubicBezTo>
                    <a:pt x="933" y="703"/>
                    <a:pt x="1096" y="691"/>
                    <a:pt x="1258" y="691"/>
                  </a:cubicBezTo>
                  <a:cubicBezTo>
                    <a:pt x="1582" y="691"/>
                    <a:pt x="1900" y="738"/>
                    <a:pt x="2203" y="831"/>
                  </a:cubicBezTo>
                  <a:cubicBezTo>
                    <a:pt x="2203" y="831"/>
                    <a:pt x="2273" y="796"/>
                    <a:pt x="2273" y="796"/>
                  </a:cubicBezTo>
                  <a:lnTo>
                    <a:pt x="2238" y="796"/>
                  </a:lnTo>
                  <a:cubicBezTo>
                    <a:pt x="2203" y="726"/>
                    <a:pt x="2168" y="621"/>
                    <a:pt x="2133" y="516"/>
                  </a:cubicBezTo>
                  <a:cubicBezTo>
                    <a:pt x="1889" y="307"/>
                    <a:pt x="1609" y="132"/>
                    <a:pt x="1294" y="62"/>
                  </a:cubicBezTo>
                  <a:cubicBezTo>
                    <a:pt x="1142" y="21"/>
                    <a:pt x="980" y="1"/>
                    <a:pt x="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0"/>
            <p:cNvSpPr/>
            <p:nvPr/>
          </p:nvSpPr>
          <p:spPr>
            <a:xfrm>
              <a:off x="1518775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36" y="0"/>
                  </a:moveTo>
                  <a:cubicBezTo>
                    <a:pt x="36" y="140"/>
                    <a:pt x="1" y="245"/>
                    <a:pt x="1" y="350"/>
                  </a:cubicBezTo>
                  <a:cubicBezTo>
                    <a:pt x="1" y="700"/>
                    <a:pt x="71" y="1049"/>
                    <a:pt x="245" y="1329"/>
                  </a:cubicBezTo>
                  <a:cubicBezTo>
                    <a:pt x="420" y="1714"/>
                    <a:pt x="735" y="2028"/>
                    <a:pt x="1155" y="2238"/>
                  </a:cubicBezTo>
                  <a:cubicBezTo>
                    <a:pt x="1120" y="1993"/>
                    <a:pt x="1155" y="1749"/>
                    <a:pt x="1189" y="1539"/>
                  </a:cubicBezTo>
                  <a:cubicBezTo>
                    <a:pt x="1155" y="1329"/>
                    <a:pt x="1085" y="1119"/>
                    <a:pt x="1015" y="944"/>
                  </a:cubicBezTo>
                  <a:cubicBezTo>
                    <a:pt x="805" y="525"/>
                    <a:pt x="455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0"/>
            <p:cNvSpPr/>
            <p:nvPr/>
          </p:nvSpPr>
          <p:spPr>
            <a:xfrm>
              <a:off x="1475950" y="1941350"/>
              <a:ext cx="47225" cy="36750"/>
            </a:xfrm>
            <a:custGeom>
              <a:avLst/>
              <a:gdLst/>
              <a:ahLst/>
              <a:cxnLst/>
              <a:rect l="l" t="t" r="r" b="b"/>
              <a:pathLst>
                <a:path w="1889" h="1470" extrusionOk="0">
                  <a:moveTo>
                    <a:pt x="0" y="1"/>
                  </a:moveTo>
                  <a:cubicBezTo>
                    <a:pt x="140" y="455"/>
                    <a:pt x="385" y="840"/>
                    <a:pt x="769" y="1085"/>
                  </a:cubicBezTo>
                  <a:cubicBezTo>
                    <a:pt x="1084" y="1330"/>
                    <a:pt x="1504" y="1469"/>
                    <a:pt x="1888" y="1469"/>
                  </a:cubicBezTo>
                  <a:cubicBezTo>
                    <a:pt x="1784" y="1330"/>
                    <a:pt x="1679" y="1190"/>
                    <a:pt x="1609" y="1015"/>
                  </a:cubicBezTo>
                  <a:cubicBezTo>
                    <a:pt x="1504" y="840"/>
                    <a:pt x="1469" y="700"/>
                    <a:pt x="1434" y="490"/>
                  </a:cubicBezTo>
                  <a:cubicBezTo>
                    <a:pt x="1364" y="455"/>
                    <a:pt x="1329" y="420"/>
                    <a:pt x="1294" y="385"/>
                  </a:cubicBezTo>
                  <a:lnTo>
                    <a:pt x="1259" y="385"/>
                  </a:lnTo>
                  <a:cubicBezTo>
                    <a:pt x="909" y="141"/>
                    <a:pt x="455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0"/>
            <p:cNvSpPr/>
            <p:nvPr/>
          </p:nvSpPr>
          <p:spPr>
            <a:xfrm>
              <a:off x="1289750" y="2214975"/>
              <a:ext cx="23625" cy="54225"/>
            </a:xfrm>
            <a:custGeom>
              <a:avLst/>
              <a:gdLst/>
              <a:ahLst/>
              <a:cxnLst/>
              <a:rect l="l" t="t" r="r" b="b"/>
              <a:pathLst>
                <a:path w="945" h="2169" extrusionOk="0">
                  <a:moveTo>
                    <a:pt x="140" y="0"/>
                  </a:moveTo>
                  <a:cubicBezTo>
                    <a:pt x="70" y="210"/>
                    <a:pt x="0" y="420"/>
                    <a:pt x="0" y="630"/>
                  </a:cubicBezTo>
                  <a:cubicBezTo>
                    <a:pt x="0" y="840"/>
                    <a:pt x="35" y="1084"/>
                    <a:pt x="105" y="1294"/>
                  </a:cubicBezTo>
                  <a:cubicBezTo>
                    <a:pt x="210" y="1574"/>
                    <a:pt x="420" y="1854"/>
                    <a:pt x="630" y="2098"/>
                  </a:cubicBezTo>
                  <a:cubicBezTo>
                    <a:pt x="735" y="2098"/>
                    <a:pt x="839" y="2133"/>
                    <a:pt x="909" y="2168"/>
                  </a:cubicBezTo>
                  <a:cubicBezTo>
                    <a:pt x="909" y="2168"/>
                    <a:pt x="944" y="2133"/>
                    <a:pt x="944" y="2133"/>
                  </a:cubicBezTo>
                  <a:cubicBezTo>
                    <a:pt x="770" y="1679"/>
                    <a:pt x="700" y="1224"/>
                    <a:pt x="770" y="735"/>
                  </a:cubicBezTo>
                  <a:cubicBezTo>
                    <a:pt x="595" y="455"/>
                    <a:pt x="385" y="21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0"/>
            <p:cNvSpPr/>
            <p:nvPr/>
          </p:nvSpPr>
          <p:spPr>
            <a:xfrm>
              <a:off x="1246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1695" y="1"/>
                  </a:moveTo>
                  <a:cubicBezTo>
                    <a:pt x="1367" y="1"/>
                    <a:pt x="1059" y="79"/>
                    <a:pt x="770" y="237"/>
                  </a:cubicBezTo>
                  <a:cubicBezTo>
                    <a:pt x="490" y="377"/>
                    <a:pt x="246" y="586"/>
                    <a:pt x="71" y="866"/>
                  </a:cubicBezTo>
                  <a:cubicBezTo>
                    <a:pt x="71" y="971"/>
                    <a:pt x="36" y="1076"/>
                    <a:pt x="1" y="1181"/>
                  </a:cubicBezTo>
                  <a:lnTo>
                    <a:pt x="71" y="1181"/>
                  </a:lnTo>
                  <a:cubicBezTo>
                    <a:pt x="455" y="936"/>
                    <a:pt x="910" y="796"/>
                    <a:pt x="1435" y="761"/>
                  </a:cubicBezTo>
                  <a:cubicBezTo>
                    <a:pt x="1679" y="586"/>
                    <a:pt x="1889" y="307"/>
                    <a:pt x="2029" y="27"/>
                  </a:cubicBezTo>
                  <a:cubicBezTo>
                    <a:pt x="1915" y="9"/>
                    <a:pt x="1804" y="1"/>
                    <a:pt x="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0"/>
            <p:cNvSpPr/>
            <p:nvPr/>
          </p:nvSpPr>
          <p:spPr>
            <a:xfrm>
              <a:off x="1266150" y="2184375"/>
              <a:ext cx="19250" cy="58600"/>
            </a:xfrm>
            <a:custGeom>
              <a:avLst/>
              <a:gdLst/>
              <a:ahLst/>
              <a:cxnLst/>
              <a:rect l="l" t="t" r="r" b="b"/>
              <a:pathLst>
                <a:path w="770" h="2344" extrusionOk="0">
                  <a:moveTo>
                    <a:pt x="315" y="1"/>
                  </a:moveTo>
                  <a:cubicBezTo>
                    <a:pt x="105" y="350"/>
                    <a:pt x="0" y="735"/>
                    <a:pt x="0" y="1085"/>
                  </a:cubicBezTo>
                  <a:cubicBezTo>
                    <a:pt x="0" y="1154"/>
                    <a:pt x="0" y="1189"/>
                    <a:pt x="0" y="1259"/>
                  </a:cubicBezTo>
                  <a:cubicBezTo>
                    <a:pt x="35" y="1574"/>
                    <a:pt x="140" y="1889"/>
                    <a:pt x="315" y="2169"/>
                  </a:cubicBezTo>
                  <a:cubicBezTo>
                    <a:pt x="420" y="2203"/>
                    <a:pt x="490" y="2273"/>
                    <a:pt x="595" y="2343"/>
                  </a:cubicBezTo>
                  <a:cubicBezTo>
                    <a:pt x="595" y="2308"/>
                    <a:pt x="595" y="2273"/>
                    <a:pt x="595" y="2273"/>
                  </a:cubicBezTo>
                  <a:cubicBezTo>
                    <a:pt x="525" y="1819"/>
                    <a:pt x="560" y="1329"/>
                    <a:pt x="769" y="840"/>
                  </a:cubicBezTo>
                  <a:cubicBezTo>
                    <a:pt x="665" y="560"/>
                    <a:pt x="525" y="280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0"/>
            <p:cNvSpPr/>
            <p:nvPr/>
          </p:nvSpPr>
          <p:spPr>
            <a:xfrm>
              <a:off x="1246900" y="2150275"/>
              <a:ext cx="21900" cy="58600"/>
            </a:xfrm>
            <a:custGeom>
              <a:avLst/>
              <a:gdLst/>
              <a:ahLst/>
              <a:cxnLst/>
              <a:rect l="l" t="t" r="r" b="b"/>
              <a:pathLst>
                <a:path w="876" h="2344" extrusionOk="0">
                  <a:moveTo>
                    <a:pt x="630" y="1"/>
                  </a:moveTo>
                  <a:cubicBezTo>
                    <a:pt x="316" y="351"/>
                    <a:pt x="106" y="735"/>
                    <a:pt x="36" y="1155"/>
                  </a:cubicBezTo>
                  <a:cubicBezTo>
                    <a:pt x="1" y="1260"/>
                    <a:pt x="1" y="1365"/>
                    <a:pt x="1" y="1469"/>
                  </a:cubicBezTo>
                  <a:cubicBezTo>
                    <a:pt x="1" y="1679"/>
                    <a:pt x="71" y="1889"/>
                    <a:pt x="141" y="2099"/>
                  </a:cubicBezTo>
                  <a:cubicBezTo>
                    <a:pt x="211" y="2169"/>
                    <a:pt x="281" y="2239"/>
                    <a:pt x="351" y="2344"/>
                  </a:cubicBezTo>
                  <a:cubicBezTo>
                    <a:pt x="351" y="2309"/>
                    <a:pt x="386" y="2309"/>
                    <a:pt x="386" y="2274"/>
                  </a:cubicBezTo>
                  <a:cubicBezTo>
                    <a:pt x="420" y="1819"/>
                    <a:pt x="595" y="1365"/>
                    <a:pt x="875" y="945"/>
                  </a:cubicBezTo>
                  <a:cubicBezTo>
                    <a:pt x="875" y="630"/>
                    <a:pt x="770" y="316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0"/>
            <p:cNvSpPr/>
            <p:nvPr/>
          </p:nvSpPr>
          <p:spPr>
            <a:xfrm>
              <a:off x="12346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979" y="0"/>
                  </a:moveTo>
                  <a:cubicBezTo>
                    <a:pt x="595" y="245"/>
                    <a:pt x="280" y="595"/>
                    <a:pt x="140" y="979"/>
                  </a:cubicBezTo>
                  <a:cubicBezTo>
                    <a:pt x="35" y="1224"/>
                    <a:pt x="0" y="1469"/>
                    <a:pt x="0" y="1749"/>
                  </a:cubicBezTo>
                  <a:cubicBezTo>
                    <a:pt x="0" y="1818"/>
                    <a:pt x="0" y="1853"/>
                    <a:pt x="0" y="1888"/>
                  </a:cubicBezTo>
                  <a:cubicBezTo>
                    <a:pt x="70" y="1993"/>
                    <a:pt x="105" y="2063"/>
                    <a:pt x="175" y="2168"/>
                  </a:cubicBezTo>
                  <a:cubicBezTo>
                    <a:pt x="175" y="2168"/>
                    <a:pt x="210" y="2133"/>
                    <a:pt x="210" y="2133"/>
                  </a:cubicBezTo>
                  <a:cubicBezTo>
                    <a:pt x="385" y="1679"/>
                    <a:pt x="630" y="1259"/>
                    <a:pt x="1014" y="944"/>
                  </a:cubicBezTo>
                  <a:cubicBezTo>
                    <a:pt x="1049" y="804"/>
                    <a:pt x="1049" y="665"/>
                    <a:pt x="1049" y="490"/>
                  </a:cubicBezTo>
                  <a:cubicBezTo>
                    <a:pt x="1049" y="350"/>
                    <a:pt x="1014" y="175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0"/>
            <p:cNvSpPr/>
            <p:nvPr/>
          </p:nvSpPr>
          <p:spPr>
            <a:xfrm>
              <a:off x="1234675" y="2047125"/>
              <a:ext cx="42850" cy="38500"/>
            </a:xfrm>
            <a:custGeom>
              <a:avLst/>
              <a:gdLst/>
              <a:ahLst/>
              <a:cxnLst/>
              <a:rect l="l" t="t" r="r" b="b"/>
              <a:pathLst>
                <a:path w="1714" h="1540" extrusionOk="0">
                  <a:moveTo>
                    <a:pt x="1714" y="1"/>
                  </a:moveTo>
                  <a:lnTo>
                    <a:pt x="1714" y="1"/>
                  </a:lnTo>
                  <a:cubicBezTo>
                    <a:pt x="1259" y="36"/>
                    <a:pt x="840" y="176"/>
                    <a:pt x="525" y="455"/>
                  </a:cubicBezTo>
                  <a:cubicBezTo>
                    <a:pt x="280" y="665"/>
                    <a:pt x="105" y="945"/>
                    <a:pt x="0" y="1260"/>
                  </a:cubicBezTo>
                  <a:cubicBezTo>
                    <a:pt x="0" y="1365"/>
                    <a:pt x="0" y="1469"/>
                    <a:pt x="0" y="1539"/>
                  </a:cubicBezTo>
                  <a:lnTo>
                    <a:pt x="70" y="1539"/>
                  </a:lnTo>
                  <a:cubicBezTo>
                    <a:pt x="385" y="1225"/>
                    <a:pt x="805" y="980"/>
                    <a:pt x="1294" y="840"/>
                  </a:cubicBezTo>
                  <a:cubicBezTo>
                    <a:pt x="1469" y="595"/>
                    <a:pt x="1609" y="31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0"/>
            <p:cNvSpPr/>
            <p:nvPr/>
          </p:nvSpPr>
          <p:spPr>
            <a:xfrm>
              <a:off x="1229425" y="2079475"/>
              <a:ext cx="35000" cy="48975"/>
            </a:xfrm>
            <a:custGeom>
              <a:avLst/>
              <a:gdLst/>
              <a:ahLst/>
              <a:cxnLst/>
              <a:rect l="l" t="t" r="r" b="b"/>
              <a:pathLst>
                <a:path w="1400" h="1959" extrusionOk="0">
                  <a:moveTo>
                    <a:pt x="1399" y="1"/>
                  </a:moveTo>
                  <a:lnTo>
                    <a:pt x="1399" y="1"/>
                  </a:lnTo>
                  <a:cubicBezTo>
                    <a:pt x="980" y="175"/>
                    <a:pt x="595" y="420"/>
                    <a:pt x="350" y="770"/>
                  </a:cubicBezTo>
                  <a:cubicBezTo>
                    <a:pt x="175" y="1015"/>
                    <a:pt x="70" y="1294"/>
                    <a:pt x="1" y="1609"/>
                  </a:cubicBezTo>
                  <a:cubicBezTo>
                    <a:pt x="36" y="1714"/>
                    <a:pt x="70" y="1819"/>
                    <a:pt x="105" y="1959"/>
                  </a:cubicBezTo>
                  <a:cubicBezTo>
                    <a:pt x="105" y="1924"/>
                    <a:pt x="140" y="1924"/>
                    <a:pt x="175" y="1924"/>
                  </a:cubicBezTo>
                  <a:cubicBezTo>
                    <a:pt x="385" y="1504"/>
                    <a:pt x="770" y="1189"/>
                    <a:pt x="1189" y="945"/>
                  </a:cubicBezTo>
                  <a:cubicBezTo>
                    <a:pt x="1329" y="665"/>
                    <a:pt x="1399" y="350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0"/>
            <p:cNvSpPr/>
            <p:nvPr/>
          </p:nvSpPr>
          <p:spPr>
            <a:xfrm>
              <a:off x="1194450" y="2145925"/>
              <a:ext cx="41125" cy="46350"/>
            </a:xfrm>
            <a:custGeom>
              <a:avLst/>
              <a:gdLst/>
              <a:ahLst/>
              <a:cxnLst/>
              <a:rect l="l" t="t" r="r" b="b"/>
              <a:pathLst>
                <a:path w="1645" h="1854" extrusionOk="0">
                  <a:moveTo>
                    <a:pt x="1" y="0"/>
                  </a:moveTo>
                  <a:cubicBezTo>
                    <a:pt x="71" y="490"/>
                    <a:pt x="211" y="909"/>
                    <a:pt x="490" y="1259"/>
                  </a:cubicBezTo>
                  <a:cubicBezTo>
                    <a:pt x="630" y="1434"/>
                    <a:pt x="805" y="1539"/>
                    <a:pt x="1015" y="1643"/>
                  </a:cubicBezTo>
                  <a:cubicBezTo>
                    <a:pt x="1225" y="1713"/>
                    <a:pt x="1435" y="1783"/>
                    <a:pt x="1644" y="1853"/>
                  </a:cubicBezTo>
                  <a:cubicBezTo>
                    <a:pt x="1574" y="1434"/>
                    <a:pt x="1435" y="1014"/>
                    <a:pt x="1155" y="699"/>
                  </a:cubicBezTo>
                  <a:cubicBezTo>
                    <a:pt x="875" y="350"/>
                    <a:pt x="455" y="14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0"/>
            <p:cNvSpPr/>
            <p:nvPr/>
          </p:nvSpPr>
          <p:spPr>
            <a:xfrm>
              <a:off x="1206700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0" y="0"/>
                  </a:moveTo>
                  <a:cubicBezTo>
                    <a:pt x="140" y="455"/>
                    <a:pt x="385" y="839"/>
                    <a:pt x="770" y="1084"/>
                  </a:cubicBezTo>
                  <a:cubicBezTo>
                    <a:pt x="945" y="1224"/>
                    <a:pt x="1119" y="1329"/>
                    <a:pt x="1329" y="1364"/>
                  </a:cubicBezTo>
                  <a:cubicBezTo>
                    <a:pt x="1574" y="1364"/>
                    <a:pt x="1784" y="1399"/>
                    <a:pt x="2028" y="1434"/>
                  </a:cubicBezTo>
                  <a:cubicBezTo>
                    <a:pt x="1854" y="1014"/>
                    <a:pt x="1609" y="665"/>
                    <a:pt x="1259" y="420"/>
                  </a:cubicBezTo>
                  <a:lnTo>
                    <a:pt x="1259" y="385"/>
                  </a:lnTo>
                  <a:cubicBezTo>
                    <a:pt x="910" y="140"/>
                    <a:pt x="455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0"/>
            <p:cNvSpPr/>
            <p:nvPr/>
          </p:nvSpPr>
          <p:spPr>
            <a:xfrm>
              <a:off x="1230300" y="2240100"/>
              <a:ext cx="57725" cy="26475"/>
            </a:xfrm>
            <a:custGeom>
              <a:avLst/>
              <a:gdLst/>
              <a:ahLst/>
              <a:cxnLst/>
              <a:rect l="l" t="t" r="r" b="b"/>
              <a:pathLst>
                <a:path w="2309" h="1059" extrusionOk="0">
                  <a:moveTo>
                    <a:pt x="527" y="1"/>
                  </a:moveTo>
                  <a:cubicBezTo>
                    <a:pt x="353" y="1"/>
                    <a:pt x="177" y="17"/>
                    <a:pt x="1" y="44"/>
                  </a:cubicBezTo>
                  <a:cubicBezTo>
                    <a:pt x="280" y="464"/>
                    <a:pt x="595" y="779"/>
                    <a:pt x="1015" y="919"/>
                  </a:cubicBezTo>
                  <a:cubicBezTo>
                    <a:pt x="1189" y="1023"/>
                    <a:pt x="1399" y="1058"/>
                    <a:pt x="1644" y="1058"/>
                  </a:cubicBezTo>
                  <a:cubicBezTo>
                    <a:pt x="1854" y="1023"/>
                    <a:pt x="2064" y="989"/>
                    <a:pt x="2308" y="989"/>
                  </a:cubicBezTo>
                  <a:cubicBezTo>
                    <a:pt x="2029" y="604"/>
                    <a:pt x="1714" y="289"/>
                    <a:pt x="1329" y="149"/>
                  </a:cubicBezTo>
                  <a:cubicBezTo>
                    <a:pt x="1072" y="42"/>
                    <a:pt x="802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0"/>
            <p:cNvSpPr/>
            <p:nvPr/>
          </p:nvSpPr>
          <p:spPr>
            <a:xfrm>
              <a:off x="1263525" y="2273875"/>
              <a:ext cx="62950" cy="22950"/>
            </a:xfrm>
            <a:custGeom>
              <a:avLst/>
              <a:gdLst/>
              <a:ahLst/>
              <a:cxnLst/>
              <a:rect l="l" t="t" r="r" b="b"/>
              <a:pathLst>
                <a:path w="2518" h="918" extrusionOk="0">
                  <a:moveTo>
                    <a:pt x="1045" y="1"/>
                  </a:moveTo>
                  <a:cubicBezTo>
                    <a:pt x="686" y="1"/>
                    <a:pt x="332" y="101"/>
                    <a:pt x="0" y="267"/>
                  </a:cubicBezTo>
                  <a:cubicBezTo>
                    <a:pt x="350" y="582"/>
                    <a:pt x="735" y="826"/>
                    <a:pt x="1189" y="896"/>
                  </a:cubicBezTo>
                  <a:cubicBezTo>
                    <a:pt x="1277" y="911"/>
                    <a:pt x="1366" y="918"/>
                    <a:pt x="1456" y="918"/>
                  </a:cubicBezTo>
                  <a:cubicBezTo>
                    <a:pt x="1798" y="918"/>
                    <a:pt x="2158" y="818"/>
                    <a:pt x="2518" y="652"/>
                  </a:cubicBezTo>
                  <a:cubicBezTo>
                    <a:pt x="2168" y="337"/>
                    <a:pt x="1749" y="92"/>
                    <a:pt x="1329" y="22"/>
                  </a:cubicBezTo>
                  <a:cubicBezTo>
                    <a:pt x="1234" y="8"/>
                    <a:pt x="1139" y="1"/>
                    <a:pt x="1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0"/>
            <p:cNvSpPr/>
            <p:nvPr/>
          </p:nvSpPr>
          <p:spPr>
            <a:xfrm>
              <a:off x="1317725" y="2240325"/>
              <a:ext cx="34100" cy="51600"/>
            </a:xfrm>
            <a:custGeom>
              <a:avLst/>
              <a:gdLst/>
              <a:ahLst/>
              <a:cxnLst/>
              <a:rect l="l" t="t" r="r" b="b"/>
              <a:pathLst>
                <a:path w="1364" h="2064" extrusionOk="0">
                  <a:moveTo>
                    <a:pt x="0" y="0"/>
                  </a:moveTo>
                  <a:cubicBezTo>
                    <a:pt x="0" y="35"/>
                    <a:pt x="0" y="70"/>
                    <a:pt x="0" y="105"/>
                  </a:cubicBezTo>
                  <a:cubicBezTo>
                    <a:pt x="0" y="525"/>
                    <a:pt x="105" y="910"/>
                    <a:pt x="315" y="1224"/>
                  </a:cubicBezTo>
                  <a:cubicBezTo>
                    <a:pt x="560" y="1609"/>
                    <a:pt x="909" y="1889"/>
                    <a:pt x="1329" y="2063"/>
                  </a:cubicBezTo>
                  <a:cubicBezTo>
                    <a:pt x="1329" y="2029"/>
                    <a:pt x="1364" y="1994"/>
                    <a:pt x="1364" y="1959"/>
                  </a:cubicBezTo>
                  <a:cubicBezTo>
                    <a:pt x="1364" y="1539"/>
                    <a:pt x="1224" y="1154"/>
                    <a:pt x="1014" y="805"/>
                  </a:cubicBezTo>
                  <a:cubicBezTo>
                    <a:pt x="804" y="420"/>
                    <a:pt x="420" y="1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0"/>
            <p:cNvSpPr/>
            <p:nvPr/>
          </p:nvSpPr>
          <p:spPr>
            <a:xfrm>
              <a:off x="1299350" y="1941350"/>
              <a:ext cx="48125" cy="36750"/>
            </a:xfrm>
            <a:custGeom>
              <a:avLst/>
              <a:gdLst/>
              <a:ahLst/>
              <a:cxnLst/>
              <a:rect l="l" t="t" r="r" b="b"/>
              <a:pathLst>
                <a:path w="1925" h="1470" extrusionOk="0">
                  <a:moveTo>
                    <a:pt x="1924" y="1"/>
                  </a:moveTo>
                  <a:cubicBezTo>
                    <a:pt x="1435" y="1"/>
                    <a:pt x="1015" y="141"/>
                    <a:pt x="630" y="385"/>
                  </a:cubicBezTo>
                  <a:cubicBezTo>
                    <a:pt x="595" y="420"/>
                    <a:pt x="560" y="455"/>
                    <a:pt x="490" y="525"/>
                  </a:cubicBezTo>
                  <a:cubicBezTo>
                    <a:pt x="455" y="700"/>
                    <a:pt x="386" y="840"/>
                    <a:pt x="316" y="1015"/>
                  </a:cubicBezTo>
                  <a:cubicBezTo>
                    <a:pt x="246" y="1190"/>
                    <a:pt x="106" y="1330"/>
                    <a:pt x="1" y="1469"/>
                  </a:cubicBezTo>
                  <a:cubicBezTo>
                    <a:pt x="420" y="1469"/>
                    <a:pt x="805" y="1330"/>
                    <a:pt x="1120" y="1085"/>
                  </a:cubicBezTo>
                  <a:cubicBezTo>
                    <a:pt x="1504" y="840"/>
                    <a:pt x="1749" y="455"/>
                    <a:pt x="1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0"/>
            <p:cNvSpPr/>
            <p:nvPr/>
          </p:nvSpPr>
          <p:spPr>
            <a:xfrm>
              <a:off x="1274000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1155" y="0"/>
                  </a:moveTo>
                  <a:cubicBezTo>
                    <a:pt x="735" y="245"/>
                    <a:pt x="420" y="525"/>
                    <a:pt x="211" y="944"/>
                  </a:cubicBezTo>
                  <a:cubicBezTo>
                    <a:pt x="106" y="1119"/>
                    <a:pt x="36" y="1329"/>
                    <a:pt x="1" y="1539"/>
                  </a:cubicBezTo>
                  <a:cubicBezTo>
                    <a:pt x="71" y="1749"/>
                    <a:pt x="106" y="1993"/>
                    <a:pt x="71" y="2238"/>
                  </a:cubicBezTo>
                  <a:cubicBezTo>
                    <a:pt x="455" y="2028"/>
                    <a:pt x="805" y="1714"/>
                    <a:pt x="980" y="1329"/>
                  </a:cubicBezTo>
                  <a:cubicBezTo>
                    <a:pt x="1120" y="1049"/>
                    <a:pt x="1190" y="700"/>
                    <a:pt x="1190" y="350"/>
                  </a:cubicBezTo>
                  <a:cubicBezTo>
                    <a:pt x="1190" y="245"/>
                    <a:pt x="1190" y="14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0"/>
            <p:cNvSpPr/>
            <p:nvPr/>
          </p:nvSpPr>
          <p:spPr>
            <a:xfrm>
              <a:off x="1268775" y="1989650"/>
              <a:ext cx="55950" cy="20800"/>
            </a:xfrm>
            <a:custGeom>
              <a:avLst/>
              <a:gdLst/>
              <a:ahLst/>
              <a:cxnLst/>
              <a:rect l="l" t="t" r="r" b="b"/>
              <a:pathLst>
                <a:path w="2238" h="832" extrusionOk="0">
                  <a:moveTo>
                    <a:pt x="1453" y="1"/>
                  </a:moveTo>
                  <a:cubicBezTo>
                    <a:pt x="1281" y="1"/>
                    <a:pt x="1110" y="21"/>
                    <a:pt x="944" y="62"/>
                  </a:cubicBezTo>
                  <a:cubicBezTo>
                    <a:pt x="664" y="132"/>
                    <a:pt x="385" y="307"/>
                    <a:pt x="140" y="516"/>
                  </a:cubicBezTo>
                  <a:cubicBezTo>
                    <a:pt x="105" y="621"/>
                    <a:pt x="70" y="726"/>
                    <a:pt x="0" y="796"/>
                  </a:cubicBezTo>
                  <a:cubicBezTo>
                    <a:pt x="35" y="796"/>
                    <a:pt x="35" y="831"/>
                    <a:pt x="70" y="831"/>
                  </a:cubicBezTo>
                  <a:cubicBezTo>
                    <a:pt x="348" y="724"/>
                    <a:pt x="640" y="683"/>
                    <a:pt x="937" y="683"/>
                  </a:cubicBezTo>
                  <a:cubicBezTo>
                    <a:pt x="1124" y="683"/>
                    <a:pt x="1314" y="699"/>
                    <a:pt x="1504" y="726"/>
                  </a:cubicBezTo>
                  <a:cubicBezTo>
                    <a:pt x="1783" y="621"/>
                    <a:pt x="2028" y="412"/>
                    <a:pt x="2238" y="132"/>
                  </a:cubicBezTo>
                  <a:cubicBezTo>
                    <a:pt x="1984" y="47"/>
                    <a:pt x="1717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0"/>
            <p:cNvSpPr/>
            <p:nvPr/>
          </p:nvSpPr>
          <p:spPr>
            <a:xfrm>
              <a:off x="12425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769" y="0"/>
                  </a:moveTo>
                  <a:cubicBezTo>
                    <a:pt x="420" y="315"/>
                    <a:pt x="175" y="699"/>
                    <a:pt x="70" y="1119"/>
                  </a:cubicBezTo>
                  <a:cubicBezTo>
                    <a:pt x="35" y="1294"/>
                    <a:pt x="0" y="1434"/>
                    <a:pt x="0" y="1609"/>
                  </a:cubicBezTo>
                  <a:cubicBezTo>
                    <a:pt x="0" y="1644"/>
                    <a:pt x="0" y="1713"/>
                    <a:pt x="0" y="1748"/>
                  </a:cubicBezTo>
                  <a:cubicBezTo>
                    <a:pt x="105" y="1958"/>
                    <a:pt x="210" y="2203"/>
                    <a:pt x="245" y="2413"/>
                  </a:cubicBezTo>
                  <a:cubicBezTo>
                    <a:pt x="560" y="2098"/>
                    <a:pt x="804" y="1748"/>
                    <a:pt x="909" y="1329"/>
                  </a:cubicBezTo>
                  <a:cubicBezTo>
                    <a:pt x="944" y="1189"/>
                    <a:pt x="944" y="1014"/>
                    <a:pt x="944" y="874"/>
                  </a:cubicBezTo>
                  <a:cubicBezTo>
                    <a:pt x="944" y="560"/>
                    <a:pt x="874" y="28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0"/>
            <p:cNvSpPr/>
            <p:nvPr/>
          </p:nvSpPr>
          <p:spPr>
            <a:xfrm>
              <a:off x="1218050" y="1999050"/>
              <a:ext cx="21900" cy="62100"/>
            </a:xfrm>
            <a:custGeom>
              <a:avLst/>
              <a:gdLst/>
              <a:ahLst/>
              <a:cxnLst/>
              <a:rect l="l" t="t" r="r" b="b"/>
              <a:pathLst>
                <a:path w="876" h="2484" extrusionOk="0">
                  <a:moveTo>
                    <a:pt x="421" y="1"/>
                  </a:moveTo>
                  <a:cubicBezTo>
                    <a:pt x="176" y="385"/>
                    <a:pt x="1" y="805"/>
                    <a:pt x="1" y="1259"/>
                  </a:cubicBezTo>
                  <a:lnTo>
                    <a:pt x="1" y="1294"/>
                  </a:lnTo>
                  <a:cubicBezTo>
                    <a:pt x="1" y="1504"/>
                    <a:pt x="36" y="1679"/>
                    <a:pt x="106" y="1889"/>
                  </a:cubicBezTo>
                  <a:cubicBezTo>
                    <a:pt x="246" y="2064"/>
                    <a:pt x="386" y="2273"/>
                    <a:pt x="456" y="2483"/>
                  </a:cubicBezTo>
                  <a:cubicBezTo>
                    <a:pt x="700" y="2099"/>
                    <a:pt x="875" y="1714"/>
                    <a:pt x="875" y="1294"/>
                  </a:cubicBezTo>
                  <a:lnTo>
                    <a:pt x="875" y="1259"/>
                  </a:lnTo>
                  <a:cubicBezTo>
                    <a:pt x="875" y="805"/>
                    <a:pt x="700" y="420"/>
                    <a:pt x="4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0"/>
            <p:cNvSpPr/>
            <p:nvPr/>
          </p:nvSpPr>
          <p:spPr>
            <a:xfrm>
              <a:off x="1201450" y="2044500"/>
              <a:ext cx="23625" cy="61225"/>
            </a:xfrm>
            <a:custGeom>
              <a:avLst/>
              <a:gdLst/>
              <a:ahLst/>
              <a:cxnLst/>
              <a:rect l="l" t="t" r="r" b="b"/>
              <a:pathLst>
                <a:path w="945" h="2449" extrusionOk="0">
                  <a:moveTo>
                    <a:pt x="175" y="1"/>
                  </a:moveTo>
                  <a:cubicBezTo>
                    <a:pt x="71" y="281"/>
                    <a:pt x="1" y="595"/>
                    <a:pt x="1" y="875"/>
                  </a:cubicBezTo>
                  <a:cubicBezTo>
                    <a:pt x="1" y="1015"/>
                    <a:pt x="1" y="1190"/>
                    <a:pt x="36" y="1365"/>
                  </a:cubicBezTo>
                  <a:cubicBezTo>
                    <a:pt x="105" y="1574"/>
                    <a:pt x="210" y="1749"/>
                    <a:pt x="315" y="1924"/>
                  </a:cubicBezTo>
                  <a:cubicBezTo>
                    <a:pt x="490" y="2064"/>
                    <a:pt x="665" y="2239"/>
                    <a:pt x="805" y="2449"/>
                  </a:cubicBezTo>
                  <a:cubicBezTo>
                    <a:pt x="910" y="2169"/>
                    <a:pt x="945" y="1924"/>
                    <a:pt x="945" y="1644"/>
                  </a:cubicBezTo>
                  <a:cubicBezTo>
                    <a:pt x="945" y="1470"/>
                    <a:pt x="945" y="1295"/>
                    <a:pt x="910" y="1155"/>
                  </a:cubicBezTo>
                  <a:cubicBezTo>
                    <a:pt x="805" y="700"/>
                    <a:pt x="525" y="35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0"/>
            <p:cNvSpPr/>
            <p:nvPr/>
          </p:nvSpPr>
          <p:spPr>
            <a:xfrm>
              <a:off x="11927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36" y="1"/>
                  </a:moveTo>
                  <a:cubicBezTo>
                    <a:pt x="36" y="106"/>
                    <a:pt x="1" y="211"/>
                    <a:pt x="1" y="316"/>
                  </a:cubicBezTo>
                  <a:cubicBezTo>
                    <a:pt x="1" y="665"/>
                    <a:pt x="106" y="1015"/>
                    <a:pt x="246" y="1330"/>
                  </a:cubicBezTo>
                  <a:cubicBezTo>
                    <a:pt x="351" y="1505"/>
                    <a:pt x="490" y="1679"/>
                    <a:pt x="630" y="1819"/>
                  </a:cubicBezTo>
                  <a:cubicBezTo>
                    <a:pt x="840" y="1924"/>
                    <a:pt x="1050" y="2029"/>
                    <a:pt x="1225" y="2169"/>
                  </a:cubicBezTo>
                  <a:cubicBezTo>
                    <a:pt x="1260" y="2099"/>
                    <a:pt x="1260" y="2029"/>
                    <a:pt x="1260" y="1924"/>
                  </a:cubicBezTo>
                  <a:cubicBezTo>
                    <a:pt x="1260" y="1574"/>
                    <a:pt x="1190" y="1225"/>
                    <a:pt x="1015" y="910"/>
                  </a:cubicBezTo>
                  <a:cubicBezTo>
                    <a:pt x="805" y="525"/>
                    <a:pt x="455" y="21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0"/>
            <p:cNvSpPr/>
            <p:nvPr/>
          </p:nvSpPr>
          <p:spPr>
            <a:xfrm>
              <a:off x="1339575" y="1892400"/>
              <a:ext cx="142500" cy="451975"/>
            </a:xfrm>
            <a:custGeom>
              <a:avLst/>
              <a:gdLst/>
              <a:ahLst/>
              <a:cxnLst/>
              <a:rect l="l" t="t" r="r" b="b"/>
              <a:pathLst>
                <a:path w="5700" h="18079" extrusionOk="0">
                  <a:moveTo>
                    <a:pt x="2868" y="1085"/>
                  </a:moveTo>
                  <a:cubicBezTo>
                    <a:pt x="3322" y="2204"/>
                    <a:pt x="3392" y="3357"/>
                    <a:pt x="3392" y="4337"/>
                  </a:cubicBezTo>
                  <a:lnTo>
                    <a:pt x="3392" y="12449"/>
                  </a:lnTo>
                  <a:lnTo>
                    <a:pt x="2868" y="12449"/>
                  </a:lnTo>
                  <a:lnTo>
                    <a:pt x="2868" y="1085"/>
                  </a:lnTo>
                  <a:close/>
                  <a:moveTo>
                    <a:pt x="2868" y="1"/>
                  </a:moveTo>
                  <a:lnTo>
                    <a:pt x="2693" y="385"/>
                  </a:lnTo>
                  <a:cubicBezTo>
                    <a:pt x="2028" y="1749"/>
                    <a:pt x="1924" y="3148"/>
                    <a:pt x="1924" y="4337"/>
                  </a:cubicBezTo>
                  <a:lnTo>
                    <a:pt x="1924" y="12938"/>
                  </a:lnTo>
                  <a:lnTo>
                    <a:pt x="1259" y="12938"/>
                  </a:lnTo>
                  <a:cubicBezTo>
                    <a:pt x="1084" y="12938"/>
                    <a:pt x="1084" y="12868"/>
                    <a:pt x="1154" y="12764"/>
                  </a:cubicBezTo>
                  <a:cubicBezTo>
                    <a:pt x="1154" y="12729"/>
                    <a:pt x="1189" y="12659"/>
                    <a:pt x="1189" y="12554"/>
                  </a:cubicBezTo>
                  <a:cubicBezTo>
                    <a:pt x="1189" y="12274"/>
                    <a:pt x="979" y="12064"/>
                    <a:pt x="700" y="12064"/>
                  </a:cubicBezTo>
                  <a:cubicBezTo>
                    <a:pt x="420" y="12064"/>
                    <a:pt x="175" y="12309"/>
                    <a:pt x="175" y="12589"/>
                  </a:cubicBezTo>
                  <a:cubicBezTo>
                    <a:pt x="175" y="12938"/>
                    <a:pt x="455" y="13288"/>
                    <a:pt x="1084" y="13288"/>
                  </a:cubicBezTo>
                  <a:lnTo>
                    <a:pt x="2203" y="13288"/>
                  </a:lnTo>
                  <a:cubicBezTo>
                    <a:pt x="2028" y="13743"/>
                    <a:pt x="1924" y="14302"/>
                    <a:pt x="1924" y="14931"/>
                  </a:cubicBezTo>
                  <a:cubicBezTo>
                    <a:pt x="1924" y="15736"/>
                    <a:pt x="2098" y="16470"/>
                    <a:pt x="2343" y="16890"/>
                  </a:cubicBezTo>
                  <a:cubicBezTo>
                    <a:pt x="1469" y="16750"/>
                    <a:pt x="805" y="16575"/>
                    <a:pt x="210" y="16225"/>
                  </a:cubicBezTo>
                  <a:lnTo>
                    <a:pt x="175" y="16190"/>
                  </a:lnTo>
                  <a:lnTo>
                    <a:pt x="0" y="16575"/>
                  </a:lnTo>
                  <a:lnTo>
                    <a:pt x="35" y="16575"/>
                  </a:lnTo>
                  <a:cubicBezTo>
                    <a:pt x="560" y="16890"/>
                    <a:pt x="1084" y="16995"/>
                    <a:pt x="1714" y="17134"/>
                  </a:cubicBezTo>
                  <a:cubicBezTo>
                    <a:pt x="1714" y="17134"/>
                    <a:pt x="2203" y="17239"/>
                    <a:pt x="2518" y="17309"/>
                  </a:cubicBezTo>
                  <a:cubicBezTo>
                    <a:pt x="2448" y="17379"/>
                    <a:pt x="2378" y="17519"/>
                    <a:pt x="2378" y="17659"/>
                  </a:cubicBezTo>
                  <a:cubicBezTo>
                    <a:pt x="2378" y="17904"/>
                    <a:pt x="2588" y="18079"/>
                    <a:pt x="2868" y="18079"/>
                  </a:cubicBezTo>
                  <a:cubicBezTo>
                    <a:pt x="3112" y="18079"/>
                    <a:pt x="3322" y="17904"/>
                    <a:pt x="3322" y="17659"/>
                  </a:cubicBezTo>
                  <a:cubicBezTo>
                    <a:pt x="3322" y="17519"/>
                    <a:pt x="3287" y="17379"/>
                    <a:pt x="3182" y="17309"/>
                  </a:cubicBezTo>
                  <a:cubicBezTo>
                    <a:pt x="3532" y="17239"/>
                    <a:pt x="3987" y="17169"/>
                    <a:pt x="3987" y="17169"/>
                  </a:cubicBezTo>
                  <a:cubicBezTo>
                    <a:pt x="4616" y="16995"/>
                    <a:pt x="5141" y="16890"/>
                    <a:pt x="5665" y="16575"/>
                  </a:cubicBezTo>
                  <a:lnTo>
                    <a:pt x="5700" y="16575"/>
                  </a:lnTo>
                  <a:lnTo>
                    <a:pt x="5560" y="16190"/>
                  </a:lnTo>
                  <a:lnTo>
                    <a:pt x="5490" y="16225"/>
                  </a:lnTo>
                  <a:cubicBezTo>
                    <a:pt x="4931" y="16540"/>
                    <a:pt x="4266" y="16750"/>
                    <a:pt x="3427" y="16890"/>
                  </a:cubicBezTo>
                  <a:cubicBezTo>
                    <a:pt x="3672" y="16470"/>
                    <a:pt x="3812" y="15736"/>
                    <a:pt x="3812" y="14931"/>
                  </a:cubicBezTo>
                  <a:cubicBezTo>
                    <a:pt x="3812" y="14302"/>
                    <a:pt x="3742" y="13743"/>
                    <a:pt x="3567" y="13288"/>
                  </a:cubicBezTo>
                  <a:lnTo>
                    <a:pt x="4686" y="13288"/>
                  </a:lnTo>
                  <a:cubicBezTo>
                    <a:pt x="5315" y="13288"/>
                    <a:pt x="5595" y="12938"/>
                    <a:pt x="5595" y="12589"/>
                  </a:cubicBezTo>
                  <a:cubicBezTo>
                    <a:pt x="5595" y="12309"/>
                    <a:pt x="5350" y="12064"/>
                    <a:pt x="5071" y="12064"/>
                  </a:cubicBezTo>
                  <a:cubicBezTo>
                    <a:pt x="4791" y="12064"/>
                    <a:pt x="4581" y="12274"/>
                    <a:pt x="4581" y="12554"/>
                  </a:cubicBezTo>
                  <a:cubicBezTo>
                    <a:pt x="4581" y="12659"/>
                    <a:pt x="4581" y="12729"/>
                    <a:pt x="4616" y="12764"/>
                  </a:cubicBezTo>
                  <a:cubicBezTo>
                    <a:pt x="4651" y="12868"/>
                    <a:pt x="4686" y="12938"/>
                    <a:pt x="4511" y="12938"/>
                  </a:cubicBezTo>
                  <a:lnTo>
                    <a:pt x="3847" y="12938"/>
                  </a:lnTo>
                  <a:lnTo>
                    <a:pt x="3847" y="4337"/>
                  </a:lnTo>
                  <a:cubicBezTo>
                    <a:pt x="3847" y="3148"/>
                    <a:pt x="3742" y="1784"/>
                    <a:pt x="3077" y="385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5" name="Google Shape;1905;p40"/>
          <p:cNvSpPr txBox="1">
            <a:spLocks noGrp="1"/>
          </p:cNvSpPr>
          <p:nvPr>
            <p:ph type="subTitle" idx="1"/>
          </p:nvPr>
        </p:nvSpPr>
        <p:spPr>
          <a:xfrm>
            <a:off x="1074300" y="2331675"/>
            <a:ext cx="33756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 sz="1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906" name="Google Shape;1906;p40"/>
          <p:cNvSpPr txBox="1">
            <a:spLocks noGrp="1"/>
          </p:cNvSpPr>
          <p:nvPr>
            <p:ph type="subTitle" idx="3"/>
          </p:nvPr>
        </p:nvSpPr>
        <p:spPr>
          <a:xfrm>
            <a:off x="1081700" y="2916225"/>
            <a:ext cx="24075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 Narrow"/>
              <a:buNone/>
              <a:defRPr sz="1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Arial Narrow"/>
              <a:buNone/>
              <a:defRPr sz="10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84280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Slide - Dark - Visual Identity">
  <p:cSld name="Cover Slide - Dark - Visual Identity">
    <p:bg>
      <p:bgPr>
        <a:solidFill>
          <a:schemeClr val="dk1"/>
        </a:solidFill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8" name="Google Shape;1908;p41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5125" y="38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9" name="Google Shape;1909;p41"/>
          <p:cNvSpPr txBox="1">
            <a:spLocks noGrp="1"/>
          </p:cNvSpPr>
          <p:nvPr>
            <p:ph type="ctrTitle"/>
          </p:nvPr>
        </p:nvSpPr>
        <p:spPr>
          <a:xfrm>
            <a:off x="1074600" y="883334"/>
            <a:ext cx="33750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 Narrow"/>
              <a:buNone/>
              <a:defRPr sz="17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10" name="Google Shape;1910;p41"/>
          <p:cNvSpPr txBox="1">
            <a:spLocks noGrp="1"/>
          </p:cNvSpPr>
          <p:nvPr>
            <p:ph type="subTitle" idx="1"/>
          </p:nvPr>
        </p:nvSpPr>
        <p:spPr>
          <a:xfrm>
            <a:off x="1074600" y="2396837"/>
            <a:ext cx="3375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 sz="14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911" name="Google Shape;1911;p41"/>
          <p:cNvSpPr txBox="1">
            <a:spLocks noGrp="1"/>
          </p:cNvSpPr>
          <p:nvPr>
            <p:ph type="body" idx="2"/>
          </p:nvPr>
        </p:nvSpPr>
        <p:spPr>
          <a:xfrm>
            <a:off x="1074600" y="2957513"/>
            <a:ext cx="33756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04800" algn="l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­"/>
              <a:defRPr sz="1200">
                <a:solidFill>
                  <a:schemeClr val="lt1"/>
                </a:solidFill>
              </a:defRPr>
            </a:lvl3pPr>
            <a:lvl4pPr marL="1828800" lvl="3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912" name="Google Shape;19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419" y="356810"/>
            <a:ext cx="1136056" cy="329317"/>
          </a:xfrm>
          <a:prstGeom prst="rect">
            <a:avLst/>
          </a:prstGeom>
          <a:noFill/>
          <a:ln>
            <a:noFill/>
          </a:ln>
        </p:spPr>
      </p:pic>
      <p:sp>
        <p:nvSpPr>
          <p:cNvPr id="1913" name="Google Shape;1913;p41"/>
          <p:cNvSpPr>
            <a:spLocks noGrp="1"/>
          </p:cNvSpPr>
          <p:nvPr>
            <p:ph type="pic" idx="3"/>
          </p:nvPr>
        </p:nvSpPr>
        <p:spPr>
          <a:xfrm>
            <a:off x="6234550" y="0"/>
            <a:ext cx="2909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616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Slide - Dark - Visual Identity - Right Framed">
  <p:cSld name="Cover Slide - Dark - Visual Identity - Right Framed">
    <p:bg>
      <p:bgPr>
        <a:solidFill>
          <a:schemeClr val="dk1"/>
        </a:solidFill>
        <a:effectLst/>
      </p:bgPr>
    </p:bg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5" name="Google Shape;1915;p42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-5125" y="38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6" name="Google Shape;1916;p42"/>
          <p:cNvSpPr>
            <a:spLocks noGrp="1"/>
          </p:cNvSpPr>
          <p:nvPr>
            <p:ph type="pic" idx="2"/>
          </p:nvPr>
        </p:nvSpPr>
        <p:spPr>
          <a:xfrm>
            <a:off x="6234550" y="0"/>
            <a:ext cx="2909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17" name="Google Shape;1917;p42"/>
          <p:cNvSpPr/>
          <p:nvPr/>
        </p:nvSpPr>
        <p:spPr>
          <a:xfrm>
            <a:off x="6234496" y="50"/>
            <a:ext cx="2909583" cy="5143568"/>
          </a:xfrm>
          <a:custGeom>
            <a:avLst/>
            <a:gdLst/>
            <a:ahLst/>
            <a:cxnLst/>
            <a:rect l="l" t="t" r="r" b="b"/>
            <a:pathLst>
              <a:path w="117654" h="207989" extrusionOk="0">
                <a:moveTo>
                  <a:pt x="9695" y="1602"/>
                </a:moveTo>
                <a:lnTo>
                  <a:pt x="9695" y="21115"/>
                </a:lnTo>
                <a:lnTo>
                  <a:pt x="7436" y="21115"/>
                </a:lnTo>
                <a:lnTo>
                  <a:pt x="7436" y="12776"/>
                </a:lnTo>
                <a:lnTo>
                  <a:pt x="6778" y="21115"/>
                </a:lnTo>
                <a:lnTo>
                  <a:pt x="4272" y="21115"/>
                </a:lnTo>
                <a:lnTo>
                  <a:pt x="3615" y="12776"/>
                </a:lnTo>
                <a:lnTo>
                  <a:pt x="3615" y="21115"/>
                </a:lnTo>
                <a:lnTo>
                  <a:pt x="1356" y="21115"/>
                </a:lnTo>
                <a:lnTo>
                  <a:pt x="1356" y="1602"/>
                </a:lnTo>
                <a:lnTo>
                  <a:pt x="4971" y="1602"/>
                </a:lnTo>
                <a:lnTo>
                  <a:pt x="5546" y="8216"/>
                </a:lnTo>
                <a:lnTo>
                  <a:pt x="6080" y="1602"/>
                </a:lnTo>
                <a:close/>
                <a:moveTo>
                  <a:pt x="19390" y="1602"/>
                </a:moveTo>
                <a:lnTo>
                  <a:pt x="19390" y="21115"/>
                </a:lnTo>
                <a:lnTo>
                  <a:pt x="17172" y="21115"/>
                </a:lnTo>
                <a:lnTo>
                  <a:pt x="17172" y="12776"/>
                </a:lnTo>
                <a:lnTo>
                  <a:pt x="16473" y="21115"/>
                </a:lnTo>
                <a:lnTo>
                  <a:pt x="13967" y="21115"/>
                </a:lnTo>
                <a:lnTo>
                  <a:pt x="13310" y="12776"/>
                </a:lnTo>
                <a:lnTo>
                  <a:pt x="13310" y="21115"/>
                </a:lnTo>
                <a:lnTo>
                  <a:pt x="11051" y="21115"/>
                </a:lnTo>
                <a:lnTo>
                  <a:pt x="11051" y="1602"/>
                </a:lnTo>
                <a:lnTo>
                  <a:pt x="14707" y="1602"/>
                </a:lnTo>
                <a:lnTo>
                  <a:pt x="15241" y="8216"/>
                </a:lnTo>
                <a:lnTo>
                  <a:pt x="15775" y="1602"/>
                </a:lnTo>
                <a:close/>
                <a:moveTo>
                  <a:pt x="29126" y="1602"/>
                </a:moveTo>
                <a:lnTo>
                  <a:pt x="29126" y="21115"/>
                </a:lnTo>
                <a:lnTo>
                  <a:pt x="26866" y="21115"/>
                </a:lnTo>
                <a:lnTo>
                  <a:pt x="26866" y="12776"/>
                </a:lnTo>
                <a:lnTo>
                  <a:pt x="26168" y="21115"/>
                </a:lnTo>
                <a:lnTo>
                  <a:pt x="23703" y="21115"/>
                </a:lnTo>
                <a:lnTo>
                  <a:pt x="23005" y="12776"/>
                </a:lnTo>
                <a:lnTo>
                  <a:pt x="23005" y="21115"/>
                </a:lnTo>
                <a:lnTo>
                  <a:pt x="20745" y="21115"/>
                </a:lnTo>
                <a:lnTo>
                  <a:pt x="20745" y="1602"/>
                </a:lnTo>
                <a:lnTo>
                  <a:pt x="24402" y="1602"/>
                </a:lnTo>
                <a:lnTo>
                  <a:pt x="24936" y="8216"/>
                </a:lnTo>
                <a:lnTo>
                  <a:pt x="25470" y="1602"/>
                </a:lnTo>
                <a:close/>
                <a:moveTo>
                  <a:pt x="38821" y="1602"/>
                </a:moveTo>
                <a:lnTo>
                  <a:pt x="38821" y="21115"/>
                </a:lnTo>
                <a:lnTo>
                  <a:pt x="36561" y="21115"/>
                </a:lnTo>
                <a:lnTo>
                  <a:pt x="36561" y="12776"/>
                </a:lnTo>
                <a:lnTo>
                  <a:pt x="35863" y="21115"/>
                </a:lnTo>
                <a:lnTo>
                  <a:pt x="33398" y="21115"/>
                </a:lnTo>
                <a:lnTo>
                  <a:pt x="32700" y="12776"/>
                </a:lnTo>
                <a:lnTo>
                  <a:pt x="32700" y="21115"/>
                </a:lnTo>
                <a:lnTo>
                  <a:pt x="30440" y="21115"/>
                </a:lnTo>
                <a:lnTo>
                  <a:pt x="30440" y="1602"/>
                </a:lnTo>
                <a:lnTo>
                  <a:pt x="34097" y="1602"/>
                </a:lnTo>
                <a:lnTo>
                  <a:pt x="34631" y="8216"/>
                </a:lnTo>
                <a:lnTo>
                  <a:pt x="35165" y="1602"/>
                </a:lnTo>
                <a:close/>
                <a:moveTo>
                  <a:pt x="48516" y="1602"/>
                </a:moveTo>
                <a:lnTo>
                  <a:pt x="48516" y="21115"/>
                </a:lnTo>
                <a:lnTo>
                  <a:pt x="46256" y="21115"/>
                </a:lnTo>
                <a:lnTo>
                  <a:pt x="46256" y="12776"/>
                </a:lnTo>
                <a:lnTo>
                  <a:pt x="45558" y="21115"/>
                </a:lnTo>
                <a:lnTo>
                  <a:pt x="43093" y="21115"/>
                </a:lnTo>
                <a:lnTo>
                  <a:pt x="42436" y="12776"/>
                </a:lnTo>
                <a:lnTo>
                  <a:pt x="42436" y="21115"/>
                </a:lnTo>
                <a:lnTo>
                  <a:pt x="40176" y="21115"/>
                </a:lnTo>
                <a:lnTo>
                  <a:pt x="40176" y="1602"/>
                </a:lnTo>
                <a:lnTo>
                  <a:pt x="43791" y="1602"/>
                </a:lnTo>
                <a:lnTo>
                  <a:pt x="44326" y="8216"/>
                </a:lnTo>
                <a:lnTo>
                  <a:pt x="44860" y="1602"/>
                </a:lnTo>
                <a:close/>
                <a:moveTo>
                  <a:pt x="58211" y="1602"/>
                </a:moveTo>
                <a:lnTo>
                  <a:pt x="58211" y="21115"/>
                </a:lnTo>
                <a:lnTo>
                  <a:pt x="55951" y="21115"/>
                </a:lnTo>
                <a:lnTo>
                  <a:pt x="55951" y="12776"/>
                </a:lnTo>
                <a:lnTo>
                  <a:pt x="55294" y="21115"/>
                </a:lnTo>
                <a:lnTo>
                  <a:pt x="52788" y="21115"/>
                </a:lnTo>
                <a:lnTo>
                  <a:pt x="52131" y="12776"/>
                </a:lnTo>
                <a:lnTo>
                  <a:pt x="52131" y="21115"/>
                </a:lnTo>
                <a:lnTo>
                  <a:pt x="49871" y="21115"/>
                </a:lnTo>
                <a:lnTo>
                  <a:pt x="49871" y="1602"/>
                </a:lnTo>
                <a:lnTo>
                  <a:pt x="53486" y="1602"/>
                </a:lnTo>
                <a:lnTo>
                  <a:pt x="54020" y="8216"/>
                </a:lnTo>
                <a:lnTo>
                  <a:pt x="54596" y="1602"/>
                </a:lnTo>
                <a:close/>
                <a:moveTo>
                  <a:pt x="67906" y="1602"/>
                </a:moveTo>
                <a:lnTo>
                  <a:pt x="67906" y="21115"/>
                </a:lnTo>
                <a:lnTo>
                  <a:pt x="65646" y="21115"/>
                </a:lnTo>
                <a:lnTo>
                  <a:pt x="65646" y="12776"/>
                </a:lnTo>
                <a:lnTo>
                  <a:pt x="64989" y="21115"/>
                </a:lnTo>
                <a:lnTo>
                  <a:pt x="62483" y="21115"/>
                </a:lnTo>
                <a:lnTo>
                  <a:pt x="61826" y="12776"/>
                </a:lnTo>
                <a:lnTo>
                  <a:pt x="61826" y="21115"/>
                </a:lnTo>
                <a:lnTo>
                  <a:pt x="59566" y="21115"/>
                </a:lnTo>
                <a:lnTo>
                  <a:pt x="59566" y="1602"/>
                </a:lnTo>
                <a:lnTo>
                  <a:pt x="63181" y="1602"/>
                </a:lnTo>
                <a:lnTo>
                  <a:pt x="63715" y="8216"/>
                </a:lnTo>
                <a:lnTo>
                  <a:pt x="64290" y="1602"/>
                </a:lnTo>
                <a:close/>
                <a:moveTo>
                  <a:pt x="77600" y="1602"/>
                </a:moveTo>
                <a:lnTo>
                  <a:pt x="77600" y="21115"/>
                </a:lnTo>
                <a:lnTo>
                  <a:pt x="75341" y="21115"/>
                </a:lnTo>
                <a:lnTo>
                  <a:pt x="75341" y="12776"/>
                </a:lnTo>
                <a:lnTo>
                  <a:pt x="74684" y="21115"/>
                </a:lnTo>
                <a:lnTo>
                  <a:pt x="72178" y="21115"/>
                </a:lnTo>
                <a:lnTo>
                  <a:pt x="71521" y="12776"/>
                </a:lnTo>
                <a:lnTo>
                  <a:pt x="71521" y="21115"/>
                </a:lnTo>
                <a:lnTo>
                  <a:pt x="69261" y="21115"/>
                </a:lnTo>
                <a:lnTo>
                  <a:pt x="69261" y="1602"/>
                </a:lnTo>
                <a:lnTo>
                  <a:pt x="72876" y="1602"/>
                </a:lnTo>
                <a:lnTo>
                  <a:pt x="73451" y="8216"/>
                </a:lnTo>
                <a:lnTo>
                  <a:pt x="73985" y="1602"/>
                </a:lnTo>
                <a:close/>
                <a:moveTo>
                  <a:pt x="87295" y="1602"/>
                </a:moveTo>
                <a:lnTo>
                  <a:pt x="87295" y="21115"/>
                </a:lnTo>
                <a:lnTo>
                  <a:pt x="85077" y="21115"/>
                </a:lnTo>
                <a:lnTo>
                  <a:pt x="85077" y="12776"/>
                </a:lnTo>
                <a:lnTo>
                  <a:pt x="84379" y="21115"/>
                </a:lnTo>
                <a:lnTo>
                  <a:pt x="81914" y="21115"/>
                </a:lnTo>
                <a:lnTo>
                  <a:pt x="81216" y="12776"/>
                </a:lnTo>
                <a:lnTo>
                  <a:pt x="81216" y="21115"/>
                </a:lnTo>
                <a:lnTo>
                  <a:pt x="78956" y="21115"/>
                </a:lnTo>
                <a:lnTo>
                  <a:pt x="78956" y="1602"/>
                </a:lnTo>
                <a:lnTo>
                  <a:pt x="82612" y="1602"/>
                </a:lnTo>
                <a:lnTo>
                  <a:pt x="83146" y="8216"/>
                </a:lnTo>
                <a:lnTo>
                  <a:pt x="83680" y="1602"/>
                </a:lnTo>
                <a:close/>
                <a:moveTo>
                  <a:pt x="96990" y="1602"/>
                </a:moveTo>
                <a:lnTo>
                  <a:pt x="96990" y="21115"/>
                </a:lnTo>
                <a:lnTo>
                  <a:pt x="94772" y="21115"/>
                </a:lnTo>
                <a:lnTo>
                  <a:pt x="94772" y="12776"/>
                </a:lnTo>
                <a:lnTo>
                  <a:pt x="94074" y="21115"/>
                </a:lnTo>
                <a:lnTo>
                  <a:pt x="91609" y="21115"/>
                </a:lnTo>
                <a:lnTo>
                  <a:pt x="90910" y="12776"/>
                </a:lnTo>
                <a:lnTo>
                  <a:pt x="90910" y="21115"/>
                </a:lnTo>
                <a:lnTo>
                  <a:pt x="88651" y="21115"/>
                </a:lnTo>
                <a:lnTo>
                  <a:pt x="88651" y="1602"/>
                </a:lnTo>
                <a:lnTo>
                  <a:pt x="92307" y="1602"/>
                </a:lnTo>
                <a:lnTo>
                  <a:pt x="92841" y="8216"/>
                </a:lnTo>
                <a:lnTo>
                  <a:pt x="93375" y="1602"/>
                </a:lnTo>
                <a:close/>
                <a:moveTo>
                  <a:pt x="106726" y="1602"/>
                </a:moveTo>
                <a:lnTo>
                  <a:pt x="106726" y="21115"/>
                </a:lnTo>
                <a:lnTo>
                  <a:pt x="104467" y="21115"/>
                </a:lnTo>
                <a:lnTo>
                  <a:pt x="104467" y="12776"/>
                </a:lnTo>
                <a:lnTo>
                  <a:pt x="103769" y="21115"/>
                </a:lnTo>
                <a:lnTo>
                  <a:pt x="101304" y="21115"/>
                </a:lnTo>
                <a:lnTo>
                  <a:pt x="100605" y="12776"/>
                </a:lnTo>
                <a:lnTo>
                  <a:pt x="100605" y="21115"/>
                </a:lnTo>
                <a:lnTo>
                  <a:pt x="98387" y="21115"/>
                </a:lnTo>
                <a:lnTo>
                  <a:pt x="98387" y="1602"/>
                </a:lnTo>
                <a:lnTo>
                  <a:pt x="102002" y="1602"/>
                </a:lnTo>
                <a:lnTo>
                  <a:pt x="102536" y="8216"/>
                </a:lnTo>
                <a:lnTo>
                  <a:pt x="103070" y="1602"/>
                </a:lnTo>
                <a:close/>
                <a:moveTo>
                  <a:pt x="116421" y="1602"/>
                </a:moveTo>
                <a:lnTo>
                  <a:pt x="116421" y="21115"/>
                </a:lnTo>
                <a:lnTo>
                  <a:pt x="114162" y="21115"/>
                </a:lnTo>
                <a:lnTo>
                  <a:pt x="114162" y="12776"/>
                </a:lnTo>
                <a:lnTo>
                  <a:pt x="113505" y="21115"/>
                </a:lnTo>
                <a:lnTo>
                  <a:pt x="110999" y="21115"/>
                </a:lnTo>
                <a:lnTo>
                  <a:pt x="110300" y="12776"/>
                </a:lnTo>
                <a:lnTo>
                  <a:pt x="110300" y="21115"/>
                </a:lnTo>
                <a:lnTo>
                  <a:pt x="108082" y="21115"/>
                </a:lnTo>
                <a:lnTo>
                  <a:pt x="108082" y="1602"/>
                </a:lnTo>
                <a:lnTo>
                  <a:pt x="111697" y="1602"/>
                </a:lnTo>
                <a:lnTo>
                  <a:pt x="112231" y="8216"/>
                </a:lnTo>
                <a:lnTo>
                  <a:pt x="112806" y="1602"/>
                </a:lnTo>
                <a:close/>
                <a:moveTo>
                  <a:pt x="9695" y="22183"/>
                </a:moveTo>
                <a:lnTo>
                  <a:pt x="9695" y="41696"/>
                </a:lnTo>
                <a:lnTo>
                  <a:pt x="7436" y="41696"/>
                </a:lnTo>
                <a:lnTo>
                  <a:pt x="7436" y="33357"/>
                </a:lnTo>
                <a:lnTo>
                  <a:pt x="6778" y="41696"/>
                </a:lnTo>
                <a:lnTo>
                  <a:pt x="4272" y="41696"/>
                </a:lnTo>
                <a:lnTo>
                  <a:pt x="3615" y="33357"/>
                </a:lnTo>
                <a:lnTo>
                  <a:pt x="3615" y="41696"/>
                </a:lnTo>
                <a:lnTo>
                  <a:pt x="1356" y="41696"/>
                </a:lnTo>
                <a:lnTo>
                  <a:pt x="1356" y="22183"/>
                </a:lnTo>
                <a:lnTo>
                  <a:pt x="4971" y="22183"/>
                </a:lnTo>
                <a:lnTo>
                  <a:pt x="5546" y="28797"/>
                </a:lnTo>
                <a:lnTo>
                  <a:pt x="6080" y="22183"/>
                </a:lnTo>
                <a:close/>
                <a:moveTo>
                  <a:pt x="19390" y="22183"/>
                </a:moveTo>
                <a:lnTo>
                  <a:pt x="19390" y="41696"/>
                </a:lnTo>
                <a:lnTo>
                  <a:pt x="17172" y="41696"/>
                </a:lnTo>
                <a:lnTo>
                  <a:pt x="17172" y="33357"/>
                </a:lnTo>
                <a:lnTo>
                  <a:pt x="16473" y="41696"/>
                </a:lnTo>
                <a:lnTo>
                  <a:pt x="13967" y="41696"/>
                </a:lnTo>
                <a:lnTo>
                  <a:pt x="13310" y="33357"/>
                </a:lnTo>
                <a:lnTo>
                  <a:pt x="13310" y="41696"/>
                </a:lnTo>
                <a:lnTo>
                  <a:pt x="11051" y="41696"/>
                </a:lnTo>
                <a:lnTo>
                  <a:pt x="11051" y="22183"/>
                </a:lnTo>
                <a:lnTo>
                  <a:pt x="14707" y="22183"/>
                </a:lnTo>
                <a:lnTo>
                  <a:pt x="15241" y="28797"/>
                </a:lnTo>
                <a:lnTo>
                  <a:pt x="15775" y="22183"/>
                </a:lnTo>
                <a:close/>
                <a:moveTo>
                  <a:pt x="29126" y="22183"/>
                </a:moveTo>
                <a:lnTo>
                  <a:pt x="29126" y="41696"/>
                </a:lnTo>
                <a:lnTo>
                  <a:pt x="26866" y="41696"/>
                </a:lnTo>
                <a:lnTo>
                  <a:pt x="26866" y="33357"/>
                </a:lnTo>
                <a:lnTo>
                  <a:pt x="26168" y="41696"/>
                </a:lnTo>
                <a:lnTo>
                  <a:pt x="23703" y="41696"/>
                </a:lnTo>
                <a:lnTo>
                  <a:pt x="23005" y="33357"/>
                </a:lnTo>
                <a:lnTo>
                  <a:pt x="23005" y="41696"/>
                </a:lnTo>
                <a:lnTo>
                  <a:pt x="20745" y="41696"/>
                </a:lnTo>
                <a:lnTo>
                  <a:pt x="20745" y="22183"/>
                </a:lnTo>
                <a:lnTo>
                  <a:pt x="24402" y="22183"/>
                </a:lnTo>
                <a:lnTo>
                  <a:pt x="24936" y="28797"/>
                </a:lnTo>
                <a:lnTo>
                  <a:pt x="25470" y="22183"/>
                </a:lnTo>
                <a:close/>
                <a:moveTo>
                  <a:pt x="38821" y="22183"/>
                </a:moveTo>
                <a:lnTo>
                  <a:pt x="38821" y="41696"/>
                </a:lnTo>
                <a:lnTo>
                  <a:pt x="36561" y="41696"/>
                </a:lnTo>
                <a:lnTo>
                  <a:pt x="36561" y="33357"/>
                </a:lnTo>
                <a:lnTo>
                  <a:pt x="35863" y="41696"/>
                </a:lnTo>
                <a:lnTo>
                  <a:pt x="33398" y="41696"/>
                </a:lnTo>
                <a:lnTo>
                  <a:pt x="32700" y="33357"/>
                </a:lnTo>
                <a:lnTo>
                  <a:pt x="32700" y="41696"/>
                </a:lnTo>
                <a:lnTo>
                  <a:pt x="30440" y="41696"/>
                </a:lnTo>
                <a:lnTo>
                  <a:pt x="30440" y="22183"/>
                </a:lnTo>
                <a:lnTo>
                  <a:pt x="34097" y="22183"/>
                </a:lnTo>
                <a:lnTo>
                  <a:pt x="34631" y="28797"/>
                </a:lnTo>
                <a:lnTo>
                  <a:pt x="35165" y="22183"/>
                </a:lnTo>
                <a:close/>
                <a:moveTo>
                  <a:pt x="48516" y="22183"/>
                </a:moveTo>
                <a:lnTo>
                  <a:pt x="48516" y="41696"/>
                </a:lnTo>
                <a:lnTo>
                  <a:pt x="46256" y="41696"/>
                </a:lnTo>
                <a:lnTo>
                  <a:pt x="46256" y="33357"/>
                </a:lnTo>
                <a:lnTo>
                  <a:pt x="45558" y="41696"/>
                </a:lnTo>
                <a:lnTo>
                  <a:pt x="43093" y="41696"/>
                </a:lnTo>
                <a:lnTo>
                  <a:pt x="42436" y="33357"/>
                </a:lnTo>
                <a:lnTo>
                  <a:pt x="42436" y="41696"/>
                </a:lnTo>
                <a:lnTo>
                  <a:pt x="40176" y="41696"/>
                </a:lnTo>
                <a:lnTo>
                  <a:pt x="40176" y="22183"/>
                </a:lnTo>
                <a:lnTo>
                  <a:pt x="43791" y="22183"/>
                </a:lnTo>
                <a:lnTo>
                  <a:pt x="44326" y="28797"/>
                </a:lnTo>
                <a:lnTo>
                  <a:pt x="44860" y="22183"/>
                </a:lnTo>
                <a:close/>
                <a:moveTo>
                  <a:pt x="58211" y="22183"/>
                </a:moveTo>
                <a:lnTo>
                  <a:pt x="58211" y="41696"/>
                </a:lnTo>
                <a:lnTo>
                  <a:pt x="55951" y="41696"/>
                </a:lnTo>
                <a:lnTo>
                  <a:pt x="55951" y="33357"/>
                </a:lnTo>
                <a:lnTo>
                  <a:pt x="55294" y="41696"/>
                </a:lnTo>
                <a:lnTo>
                  <a:pt x="52788" y="41696"/>
                </a:lnTo>
                <a:lnTo>
                  <a:pt x="52131" y="33357"/>
                </a:lnTo>
                <a:lnTo>
                  <a:pt x="52131" y="41696"/>
                </a:lnTo>
                <a:lnTo>
                  <a:pt x="49871" y="41696"/>
                </a:lnTo>
                <a:lnTo>
                  <a:pt x="49871" y="22183"/>
                </a:lnTo>
                <a:lnTo>
                  <a:pt x="53486" y="22183"/>
                </a:lnTo>
                <a:lnTo>
                  <a:pt x="54020" y="28797"/>
                </a:lnTo>
                <a:lnTo>
                  <a:pt x="54596" y="22183"/>
                </a:lnTo>
                <a:close/>
                <a:moveTo>
                  <a:pt x="67906" y="22183"/>
                </a:moveTo>
                <a:lnTo>
                  <a:pt x="67906" y="41696"/>
                </a:lnTo>
                <a:lnTo>
                  <a:pt x="65646" y="41696"/>
                </a:lnTo>
                <a:lnTo>
                  <a:pt x="65646" y="33357"/>
                </a:lnTo>
                <a:lnTo>
                  <a:pt x="64989" y="41696"/>
                </a:lnTo>
                <a:lnTo>
                  <a:pt x="62483" y="41696"/>
                </a:lnTo>
                <a:lnTo>
                  <a:pt x="61826" y="33357"/>
                </a:lnTo>
                <a:lnTo>
                  <a:pt x="61826" y="41696"/>
                </a:lnTo>
                <a:lnTo>
                  <a:pt x="59566" y="41696"/>
                </a:lnTo>
                <a:lnTo>
                  <a:pt x="59566" y="22183"/>
                </a:lnTo>
                <a:lnTo>
                  <a:pt x="63181" y="22183"/>
                </a:lnTo>
                <a:lnTo>
                  <a:pt x="63715" y="28797"/>
                </a:lnTo>
                <a:lnTo>
                  <a:pt x="64290" y="22183"/>
                </a:lnTo>
                <a:close/>
                <a:moveTo>
                  <a:pt x="77600" y="22183"/>
                </a:moveTo>
                <a:lnTo>
                  <a:pt x="77600" y="41696"/>
                </a:lnTo>
                <a:lnTo>
                  <a:pt x="75341" y="41696"/>
                </a:lnTo>
                <a:lnTo>
                  <a:pt x="75341" y="33357"/>
                </a:lnTo>
                <a:lnTo>
                  <a:pt x="74684" y="41696"/>
                </a:lnTo>
                <a:lnTo>
                  <a:pt x="72178" y="41696"/>
                </a:lnTo>
                <a:lnTo>
                  <a:pt x="71521" y="33357"/>
                </a:lnTo>
                <a:lnTo>
                  <a:pt x="71521" y="41696"/>
                </a:lnTo>
                <a:lnTo>
                  <a:pt x="69261" y="41696"/>
                </a:lnTo>
                <a:lnTo>
                  <a:pt x="69261" y="22183"/>
                </a:lnTo>
                <a:lnTo>
                  <a:pt x="72876" y="22183"/>
                </a:lnTo>
                <a:lnTo>
                  <a:pt x="73451" y="28797"/>
                </a:lnTo>
                <a:lnTo>
                  <a:pt x="73985" y="22183"/>
                </a:lnTo>
                <a:close/>
                <a:moveTo>
                  <a:pt x="87295" y="22183"/>
                </a:moveTo>
                <a:lnTo>
                  <a:pt x="87295" y="41696"/>
                </a:lnTo>
                <a:lnTo>
                  <a:pt x="85077" y="41696"/>
                </a:lnTo>
                <a:lnTo>
                  <a:pt x="85077" y="33357"/>
                </a:lnTo>
                <a:lnTo>
                  <a:pt x="84379" y="41696"/>
                </a:lnTo>
                <a:lnTo>
                  <a:pt x="81914" y="41696"/>
                </a:lnTo>
                <a:lnTo>
                  <a:pt x="81216" y="33357"/>
                </a:lnTo>
                <a:lnTo>
                  <a:pt x="81216" y="41696"/>
                </a:lnTo>
                <a:lnTo>
                  <a:pt x="78956" y="41696"/>
                </a:lnTo>
                <a:lnTo>
                  <a:pt x="78956" y="22183"/>
                </a:lnTo>
                <a:lnTo>
                  <a:pt x="82612" y="22183"/>
                </a:lnTo>
                <a:lnTo>
                  <a:pt x="83146" y="28797"/>
                </a:lnTo>
                <a:lnTo>
                  <a:pt x="83680" y="22183"/>
                </a:lnTo>
                <a:close/>
                <a:moveTo>
                  <a:pt x="96990" y="22183"/>
                </a:moveTo>
                <a:lnTo>
                  <a:pt x="96990" y="41696"/>
                </a:lnTo>
                <a:lnTo>
                  <a:pt x="94772" y="41696"/>
                </a:lnTo>
                <a:lnTo>
                  <a:pt x="94772" y="33357"/>
                </a:lnTo>
                <a:lnTo>
                  <a:pt x="94074" y="41696"/>
                </a:lnTo>
                <a:lnTo>
                  <a:pt x="91609" y="41696"/>
                </a:lnTo>
                <a:lnTo>
                  <a:pt x="90910" y="33357"/>
                </a:lnTo>
                <a:lnTo>
                  <a:pt x="90910" y="41696"/>
                </a:lnTo>
                <a:lnTo>
                  <a:pt x="88651" y="41696"/>
                </a:lnTo>
                <a:lnTo>
                  <a:pt x="88651" y="22183"/>
                </a:lnTo>
                <a:lnTo>
                  <a:pt x="92307" y="22183"/>
                </a:lnTo>
                <a:lnTo>
                  <a:pt x="92841" y="28797"/>
                </a:lnTo>
                <a:lnTo>
                  <a:pt x="93375" y="22183"/>
                </a:lnTo>
                <a:close/>
                <a:moveTo>
                  <a:pt x="106726" y="22183"/>
                </a:moveTo>
                <a:lnTo>
                  <a:pt x="106726" y="41696"/>
                </a:lnTo>
                <a:lnTo>
                  <a:pt x="104467" y="41696"/>
                </a:lnTo>
                <a:lnTo>
                  <a:pt x="104467" y="33357"/>
                </a:lnTo>
                <a:lnTo>
                  <a:pt x="103769" y="41696"/>
                </a:lnTo>
                <a:lnTo>
                  <a:pt x="101304" y="41696"/>
                </a:lnTo>
                <a:lnTo>
                  <a:pt x="100605" y="33357"/>
                </a:lnTo>
                <a:lnTo>
                  <a:pt x="100605" y="41696"/>
                </a:lnTo>
                <a:lnTo>
                  <a:pt x="98387" y="41696"/>
                </a:lnTo>
                <a:lnTo>
                  <a:pt x="98387" y="22183"/>
                </a:lnTo>
                <a:lnTo>
                  <a:pt x="102002" y="22183"/>
                </a:lnTo>
                <a:lnTo>
                  <a:pt x="102536" y="28797"/>
                </a:lnTo>
                <a:lnTo>
                  <a:pt x="103070" y="22183"/>
                </a:lnTo>
                <a:close/>
                <a:moveTo>
                  <a:pt x="116421" y="22183"/>
                </a:moveTo>
                <a:lnTo>
                  <a:pt x="116421" y="41696"/>
                </a:lnTo>
                <a:lnTo>
                  <a:pt x="114162" y="41696"/>
                </a:lnTo>
                <a:lnTo>
                  <a:pt x="114162" y="33357"/>
                </a:lnTo>
                <a:lnTo>
                  <a:pt x="113505" y="41696"/>
                </a:lnTo>
                <a:lnTo>
                  <a:pt x="110999" y="41696"/>
                </a:lnTo>
                <a:lnTo>
                  <a:pt x="110300" y="33357"/>
                </a:lnTo>
                <a:lnTo>
                  <a:pt x="110300" y="41696"/>
                </a:lnTo>
                <a:lnTo>
                  <a:pt x="108082" y="41696"/>
                </a:lnTo>
                <a:lnTo>
                  <a:pt x="108082" y="22183"/>
                </a:lnTo>
                <a:lnTo>
                  <a:pt x="111697" y="22183"/>
                </a:lnTo>
                <a:lnTo>
                  <a:pt x="112231" y="28797"/>
                </a:lnTo>
                <a:lnTo>
                  <a:pt x="112806" y="22183"/>
                </a:lnTo>
                <a:close/>
                <a:moveTo>
                  <a:pt x="9695" y="42764"/>
                </a:moveTo>
                <a:lnTo>
                  <a:pt x="9695" y="62278"/>
                </a:lnTo>
                <a:lnTo>
                  <a:pt x="7436" y="62278"/>
                </a:lnTo>
                <a:lnTo>
                  <a:pt x="7436" y="53938"/>
                </a:lnTo>
                <a:lnTo>
                  <a:pt x="6778" y="62278"/>
                </a:lnTo>
                <a:lnTo>
                  <a:pt x="4272" y="62278"/>
                </a:lnTo>
                <a:lnTo>
                  <a:pt x="3615" y="53938"/>
                </a:lnTo>
                <a:lnTo>
                  <a:pt x="3615" y="62278"/>
                </a:lnTo>
                <a:lnTo>
                  <a:pt x="1356" y="62278"/>
                </a:lnTo>
                <a:lnTo>
                  <a:pt x="1356" y="42764"/>
                </a:lnTo>
                <a:lnTo>
                  <a:pt x="4971" y="42764"/>
                </a:lnTo>
                <a:lnTo>
                  <a:pt x="5546" y="49378"/>
                </a:lnTo>
                <a:lnTo>
                  <a:pt x="6080" y="42764"/>
                </a:lnTo>
                <a:close/>
                <a:moveTo>
                  <a:pt x="19390" y="42764"/>
                </a:moveTo>
                <a:lnTo>
                  <a:pt x="19390" y="62278"/>
                </a:lnTo>
                <a:lnTo>
                  <a:pt x="17172" y="62278"/>
                </a:lnTo>
                <a:lnTo>
                  <a:pt x="17172" y="53938"/>
                </a:lnTo>
                <a:lnTo>
                  <a:pt x="16473" y="62278"/>
                </a:lnTo>
                <a:lnTo>
                  <a:pt x="13967" y="62278"/>
                </a:lnTo>
                <a:lnTo>
                  <a:pt x="13310" y="53938"/>
                </a:lnTo>
                <a:lnTo>
                  <a:pt x="13310" y="62278"/>
                </a:lnTo>
                <a:lnTo>
                  <a:pt x="11051" y="62278"/>
                </a:lnTo>
                <a:lnTo>
                  <a:pt x="11051" y="42764"/>
                </a:lnTo>
                <a:lnTo>
                  <a:pt x="14707" y="42764"/>
                </a:lnTo>
                <a:lnTo>
                  <a:pt x="15241" y="49378"/>
                </a:lnTo>
                <a:lnTo>
                  <a:pt x="15775" y="42764"/>
                </a:lnTo>
                <a:close/>
                <a:moveTo>
                  <a:pt x="29126" y="42764"/>
                </a:moveTo>
                <a:lnTo>
                  <a:pt x="29126" y="62278"/>
                </a:lnTo>
                <a:lnTo>
                  <a:pt x="26866" y="62278"/>
                </a:lnTo>
                <a:lnTo>
                  <a:pt x="26866" y="53938"/>
                </a:lnTo>
                <a:lnTo>
                  <a:pt x="26168" y="62278"/>
                </a:lnTo>
                <a:lnTo>
                  <a:pt x="23703" y="62278"/>
                </a:lnTo>
                <a:lnTo>
                  <a:pt x="23005" y="53938"/>
                </a:lnTo>
                <a:lnTo>
                  <a:pt x="23005" y="62278"/>
                </a:lnTo>
                <a:lnTo>
                  <a:pt x="20745" y="62278"/>
                </a:lnTo>
                <a:lnTo>
                  <a:pt x="20745" y="42764"/>
                </a:lnTo>
                <a:lnTo>
                  <a:pt x="24402" y="42764"/>
                </a:lnTo>
                <a:lnTo>
                  <a:pt x="24936" y="49378"/>
                </a:lnTo>
                <a:lnTo>
                  <a:pt x="25470" y="42764"/>
                </a:lnTo>
                <a:close/>
                <a:moveTo>
                  <a:pt x="38821" y="42764"/>
                </a:moveTo>
                <a:lnTo>
                  <a:pt x="38821" y="62278"/>
                </a:lnTo>
                <a:lnTo>
                  <a:pt x="36561" y="62278"/>
                </a:lnTo>
                <a:lnTo>
                  <a:pt x="36561" y="53938"/>
                </a:lnTo>
                <a:lnTo>
                  <a:pt x="35863" y="62278"/>
                </a:lnTo>
                <a:lnTo>
                  <a:pt x="33398" y="62278"/>
                </a:lnTo>
                <a:lnTo>
                  <a:pt x="32700" y="53938"/>
                </a:lnTo>
                <a:lnTo>
                  <a:pt x="32700" y="62278"/>
                </a:lnTo>
                <a:lnTo>
                  <a:pt x="30440" y="62278"/>
                </a:lnTo>
                <a:lnTo>
                  <a:pt x="30440" y="42764"/>
                </a:lnTo>
                <a:lnTo>
                  <a:pt x="34097" y="42764"/>
                </a:lnTo>
                <a:lnTo>
                  <a:pt x="34631" y="49378"/>
                </a:lnTo>
                <a:lnTo>
                  <a:pt x="35165" y="42764"/>
                </a:lnTo>
                <a:close/>
                <a:moveTo>
                  <a:pt x="48516" y="42764"/>
                </a:moveTo>
                <a:lnTo>
                  <a:pt x="48516" y="62278"/>
                </a:lnTo>
                <a:lnTo>
                  <a:pt x="46256" y="62278"/>
                </a:lnTo>
                <a:lnTo>
                  <a:pt x="46256" y="53938"/>
                </a:lnTo>
                <a:lnTo>
                  <a:pt x="45558" y="62278"/>
                </a:lnTo>
                <a:lnTo>
                  <a:pt x="43093" y="62278"/>
                </a:lnTo>
                <a:lnTo>
                  <a:pt x="42436" y="53938"/>
                </a:lnTo>
                <a:lnTo>
                  <a:pt x="42436" y="62278"/>
                </a:lnTo>
                <a:lnTo>
                  <a:pt x="40176" y="62278"/>
                </a:lnTo>
                <a:lnTo>
                  <a:pt x="40176" y="42764"/>
                </a:lnTo>
                <a:lnTo>
                  <a:pt x="43791" y="42764"/>
                </a:lnTo>
                <a:lnTo>
                  <a:pt x="44326" y="49378"/>
                </a:lnTo>
                <a:lnTo>
                  <a:pt x="44860" y="42764"/>
                </a:lnTo>
                <a:close/>
                <a:moveTo>
                  <a:pt x="58211" y="42764"/>
                </a:moveTo>
                <a:lnTo>
                  <a:pt x="58211" y="62278"/>
                </a:lnTo>
                <a:lnTo>
                  <a:pt x="55951" y="62278"/>
                </a:lnTo>
                <a:lnTo>
                  <a:pt x="55951" y="53938"/>
                </a:lnTo>
                <a:lnTo>
                  <a:pt x="55294" y="62278"/>
                </a:lnTo>
                <a:lnTo>
                  <a:pt x="52788" y="62278"/>
                </a:lnTo>
                <a:lnTo>
                  <a:pt x="52131" y="53938"/>
                </a:lnTo>
                <a:lnTo>
                  <a:pt x="52131" y="62278"/>
                </a:lnTo>
                <a:lnTo>
                  <a:pt x="49871" y="62278"/>
                </a:lnTo>
                <a:lnTo>
                  <a:pt x="49871" y="42764"/>
                </a:lnTo>
                <a:lnTo>
                  <a:pt x="53486" y="42764"/>
                </a:lnTo>
                <a:lnTo>
                  <a:pt x="54020" y="49378"/>
                </a:lnTo>
                <a:lnTo>
                  <a:pt x="54596" y="42764"/>
                </a:lnTo>
                <a:close/>
                <a:moveTo>
                  <a:pt x="67906" y="42764"/>
                </a:moveTo>
                <a:lnTo>
                  <a:pt x="67906" y="62278"/>
                </a:lnTo>
                <a:lnTo>
                  <a:pt x="65646" y="62278"/>
                </a:lnTo>
                <a:lnTo>
                  <a:pt x="65646" y="53938"/>
                </a:lnTo>
                <a:lnTo>
                  <a:pt x="64989" y="62278"/>
                </a:lnTo>
                <a:lnTo>
                  <a:pt x="62483" y="62278"/>
                </a:lnTo>
                <a:lnTo>
                  <a:pt x="61826" y="53938"/>
                </a:lnTo>
                <a:lnTo>
                  <a:pt x="61826" y="62278"/>
                </a:lnTo>
                <a:lnTo>
                  <a:pt x="59566" y="62278"/>
                </a:lnTo>
                <a:lnTo>
                  <a:pt x="59566" y="42764"/>
                </a:lnTo>
                <a:lnTo>
                  <a:pt x="63181" y="42764"/>
                </a:lnTo>
                <a:lnTo>
                  <a:pt x="63715" y="49378"/>
                </a:lnTo>
                <a:lnTo>
                  <a:pt x="64290" y="42764"/>
                </a:lnTo>
                <a:close/>
                <a:moveTo>
                  <a:pt x="77600" y="42764"/>
                </a:moveTo>
                <a:lnTo>
                  <a:pt x="77600" y="62278"/>
                </a:lnTo>
                <a:lnTo>
                  <a:pt x="75341" y="62278"/>
                </a:lnTo>
                <a:lnTo>
                  <a:pt x="75341" y="53938"/>
                </a:lnTo>
                <a:lnTo>
                  <a:pt x="74684" y="62278"/>
                </a:lnTo>
                <a:lnTo>
                  <a:pt x="72178" y="62278"/>
                </a:lnTo>
                <a:lnTo>
                  <a:pt x="71521" y="53938"/>
                </a:lnTo>
                <a:lnTo>
                  <a:pt x="71521" y="62278"/>
                </a:lnTo>
                <a:lnTo>
                  <a:pt x="69261" y="62278"/>
                </a:lnTo>
                <a:lnTo>
                  <a:pt x="69261" y="42764"/>
                </a:lnTo>
                <a:lnTo>
                  <a:pt x="72876" y="42764"/>
                </a:lnTo>
                <a:lnTo>
                  <a:pt x="73451" y="49378"/>
                </a:lnTo>
                <a:lnTo>
                  <a:pt x="73985" y="42764"/>
                </a:lnTo>
                <a:close/>
                <a:moveTo>
                  <a:pt x="87295" y="42764"/>
                </a:moveTo>
                <a:lnTo>
                  <a:pt x="87295" y="62278"/>
                </a:lnTo>
                <a:lnTo>
                  <a:pt x="85077" y="62278"/>
                </a:lnTo>
                <a:lnTo>
                  <a:pt x="85077" y="53938"/>
                </a:lnTo>
                <a:lnTo>
                  <a:pt x="84379" y="62278"/>
                </a:lnTo>
                <a:lnTo>
                  <a:pt x="81914" y="62278"/>
                </a:lnTo>
                <a:lnTo>
                  <a:pt x="81216" y="53938"/>
                </a:lnTo>
                <a:lnTo>
                  <a:pt x="81216" y="62278"/>
                </a:lnTo>
                <a:lnTo>
                  <a:pt x="78956" y="62278"/>
                </a:lnTo>
                <a:lnTo>
                  <a:pt x="78956" y="42764"/>
                </a:lnTo>
                <a:lnTo>
                  <a:pt x="82612" y="42764"/>
                </a:lnTo>
                <a:lnTo>
                  <a:pt x="83146" y="49378"/>
                </a:lnTo>
                <a:lnTo>
                  <a:pt x="83680" y="42764"/>
                </a:lnTo>
                <a:close/>
                <a:moveTo>
                  <a:pt x="96990" y="42764"/>
                </a:moveTo>
                <a:lnTo>
                  <a:pt x="96990" y="62278"/>
                </a:lnTo>
                <a:lnTo>
                  <a:pt x="94772" y="62278"/>
                </a:lnTo>
                <a:lnTo>
                  <a:pt x="94772" y="53938"/>
                </a:lnTo>
                <a:lnTo>
                  <a:pt x="94074" y="62278"/>
                </a:lnTo>
                <a:lnTo>
                  <a:pt x="91609" y="62278"/>
                </a:lnTo>
                <a:lnTo>
                  <a:pt x="90910" y="53938"/>
                </a:lnTo>
                <a:lnTo>
                  <a:pt x="90910" y="62278"/>
                </a:lnTo>
                <a:lnTo>
                  <a:pt x="88651" y="62278"/>
                </a:lnTo>
                <a:lnTo>
                  <a:pt x="88651" y="42764"/>
                </a:lnTo>
                <a:lnTo>
                  <a:pt x="92307" y="42764"/>
                </a:lnTo>
                <a:lnTo>
                  <a:pt x="92841" y="49378"/>
                </a:lnTo>
                <a:lnTo>
                  <a:pt x="93375" y="42764"/>
                </a:lnTo>
                <a:close/>
                <a:moveTo>
                  <a:pt x="106726" y="42764"/>
                </a:moveTo>
                <a:lnTo>
                  <a:pt x="106726" y="62278"/>
                </a:lnTo>
                <a:lnTo>
                  <a:pt x="104467" y="62278"/>
                </a:lnTo>
                <a:lnTo>
                  <a:pt x="104467" y="53938"/>
                </a:lnTo>
                <a:lnTo>
                  <a:pt x="103769" y="62278"/>
                </a:lnTo>
                <a:lnTo>
                  <a:pt x="101304" y="62278"/>
                </a:lnTo>
                <a:lnTo>
                  <a:pt x="100605" y="53938"/>
                </a:lnTo>
                <a:lnTo>
                  <a:pt x="100605" y="62278"/>
                </a:lnTo>
                <a:lnTo>
                  <a:pt x="98387" y="62278"/>
                </a:lnTo>
                <a:lnTo>
                  <a:pt x="98387" y="42764"/>
                </a:lnTo>
                <a:lnTo>
                  <a:pt x="102002" y="42764"/>
                </a:lnTo>
                <a:lnTo>
                  <a:pt x="102536" y="49378"/>
                </a:lnTo>
                <a:lnTo>
                  <a:pt x="103070" y="42764"/>
                </a:lnTo>
                <a:close/>
                <a:moveTo>
                  <a:pt x="116421" y="42764"/>
                </a:moveTo>
                <a:lnTo>
                  <a:pt x="116421" y="62278"/>
                </a:lnTo>
                <a:lnTo>
                  <a:pt x="114162" y="62278"/>
                </a:lnTo>
                <a:lnTo>
                  <a:pt x="114162" y="53938"/>
                </a:lnTo>
                <a:lnTo>
                  <a:pt x="113505" y="62278"/>
                </a:lnTo>
                <a:lnTo>
                  <a:pt x="110999" y="62278"/>
                </a:lnTo>
                <a:lnTo>
                  <a:pt x="110300" y="53938"/>
                </a:lnTo>
                <a:lnTo>
                  <a:pt x="110300" y="62278"/>
                </a:lnTo>
                <a:lnTo>
                  <a:pt x="108082" y="62278"/>
                </a:lnTo>
                <a:lnTo>
                  <a:pt x="108082" y="42764"/>
                </a:lnTo>
                <a:lnTo>
                  <a:pt x="111697" y="42764"/>
                </a:lnTo>
                <a:lnTo>
                  <a:pt x="112231" y="49378"/>
                </a:lnTo>
                <a:lnTo>
                  <a:pt x="112806" y="42764"/>
                </a:lnTo>
                <a:close/>
                <a:moveTo>
                  <a:pt x="9695" y="63346"/>
                </a:moveTo>
                <a:lnTo>
                  <a:pt x="9695" y="82859"/>
                </a:lnTo>
                <a:lnTo>
                  <a:pt x="7436" y="82859"/>
                </a:lnTo>
                <a:lnTo>
                  <a:pt x="7436" y="74519"/>
                </a:lnTo>
                <a:lnTo>
                  <a:pt x="6778" y="82859"/>
                </a:lnTo>
                <a:lnTo>
                  <a:pt x="4272" y="82859"/>
                </a:lnTo>
                <a:lnTo>
                  <a:pt x="3615" y="74519"/>
                </a:lnTo>
                <a:lnTo>
                  <a:pt x="3615" y="82859"/>
                </a:lnTo>
                <a:lnTo>
                  <a:pt x="1356" y="82859"/>
                </a:lnTo>
                <a:lnTo>
                  <a:pt x="1356" y="63346"/>
                </a:lnTo>
                <a:lnTo>
                  <a:pt x="4971" y="63346"/>
                </a:lnTo>
                <a:lnTo>
                  <a:pt x="5546" y="70001"/>
                </a:lnTo>
                <a:lnTo>
                  <a:pt x="6080" y="63346"/>
                </a:lnTo>
                <a:close/>
                <a:moveTo>
                  <a:pt x="19390" y="63346"/>
                </a:moveTo>
                <a:lnTo>
                  <a:pt x="19390" y="82859"/>
                </a:lnTo>
                <a:lnTo>
                  <a:pt x="17172" y="82859"/>
                </a:lnTo>
                <a:lnTo>
                  <a:pt x="17172" y="74519"/>
                </a:lnTo>
                <a:lnTo>
                  <a:pt x="16473" y="82859"/>
                </a:lnTo>
                <a:lnTo>
                  <a:pt x="13967" y="82859"/>
                </a:lnTo>
                <a:lnTo>
                  <a:pt x="13310" y="74519"/>
                </a:lnTo>
                <a:lnTo>
                  <a:pt x="13310" y="82859"/>
                </a:lnTo>
                <a:lnTo>
                  <a:pt x="11051" y="82859"/>
                </a:lnTo>
                <a:lnTo>
                  <a:pt x="11051" y="63346"/>
                </a:lnTo>
                <a:lnTo>
                  <a:pt x="14707" y="63346"/>
                </a:lnTo>
                <a:lnTo>
                  <a:pt x="15241" y="70001"/>
                </a:lnTo>
                <a:lnTo>
                  <a:pt x="15775" y="63346"/>
                </a:lnTo>
                <a:close/>
                <a:moveTo>
                  <a:pt x="29126" y="63346"/>
                </a:moveTo>
                <a:lnTo>
                  <a:pt x="29126" y="82859"/>
                </a:lnTo>
                <a:lnTo>
                  <a:pt x="26866" y="82859"/>
                </a:lnTo>
                <a:lnTo>
                  <a:pt x="26866" y="74519"/>
                </a:lnTo>
                <a:lnTo>
                  <a:pt x="26168" y="82859"/>
                </a:lnTo>
                <a:lnTo>
                  <a:pt x="23703" y="82859"/>
                </a:lnTo>
                <a:lnTo>
                  <a:pt x="23005" y="74519"/>
                </a:lnTo>
                <a:lnTo>
                  <a:pt x="23005" y="82859"/>
                </a:lnTo>
                <a:lnTo>
                  <a:pt x="20745" y="82859"/>
                </a:lnTo>
                <a:lnTo>
                  <a:pt x="20745" y="63346"/>
                </a:lnTo>
                <a:lnTo>
                  <a:pt x="24402" y="63346"/>
                </a:lnTo>
                <a:lnTo>
                  <a:pt x="24936" y="70001"/>
                </a:lnTo>
                <a:lnTo>
                  <a:pt x="25470" y="63346"/>
                </a:lnTo>
                <a:close/>
                <a:moveTo>
                  <a:pt x="38821" y="63346"/>
                </a:moveTo>
                <a:lnTo>
                  <a:pt x="38821" y="82859"/>
                </a:lnTo>
                <a:lnTo>
                  <a:pt x="36561" y="82859"/>
                </a:lnTo>
                <a:lnTo>
                  <a:pt x="36561" y="74519"/>
                </a:lnTo>
                <a:lnTo>
                  <a:pt x="35863" y="82859"/>
                </a:lnTo>
                <a:lnTo>
                  <a:pt x="33398" y="82859"/>
                </a:lnTo>
                <a:lnTo>
                  <a:pt x="32700" y="74519"/>
                </a:lnTo>
                <a:lnTo>
                  <a:pt x="32700" y="82859"/>
                </a:lnTo>
                <a:lnTo>
                  <a:pt x="30440" y="82859"/>
                </a:lnTo>
                <a:lnTo>
                  <a:pt x="30440" y="63346"/>
                </a:lnTo>
                <a:lnTo>
                  <a:pt x="34097" y="63346"/>
                </a:lnTo>
                <a:lnTo>
                  <a:pt x="34631" y="70001"/>
                </a:lnTo>
                <a:lnTo>
                  <a:pt x="35165" y="63346"/>
                </a:lnTo>
                <a:close/>
                <a:moveTo>
                  <a:pt x="48516" y="63346"/>
                </a:moveTo>
                <a:lnTo>
                  <a:pt x="48516" y="82859"/>
                </a:lnTo>
                <a:lnTo>
                  <a:pt x="46256" y="82859"/>
                </a:lnTo>
                <a:lnTo>
                  <a:pt x="46256" y="74519"/>
                </a:lnTo>
                <a:lnTo>
                  <a:pt x="45558" y="82859"/>
                </a:lnTo>
                <a:lnTo>
                  <a:pt x="43093" y="82859"/>
                </a:lnTo>
                <a:lnTo>
                  <a:pt x="42436" y="74519"/>
                </a:lnTo>
                <a:lnTo>
                  <a:pt x="42436" y="82859"/>
                </a:lnTo>
                <a:lnTo>
                  <a:pt x="40176" y="82859"/>
                </a:lnTo>
                <a:lnTo>
                  <a:pt x="40176" y="63346"/>
                </a:lnTo>
                <a:lnTo>
                  <a:pt x="43791" y="63346"/>
                </a:lnTo>
                <a:lnTo>
                  <a:pt x="44326" y="70001"/>
                </a:lnTo>
                <a:lnTo>
                  <a:pt x="44860" y="63346"/>
                </a:lnTo>
                <a:close/>
                <a:moveTo>
                  <a:pt x="58211" y="63346"/>
                </a:moveTo>
                <a:lnTo>
                  <a:pt x="58211" y="82859"/>
                </a:lnTo>
                <a:lnTo>
                  <a:pt x="55951" y="82859"/>
                </a:lnTo>
                <a:lnTo>
                  <a:pt x="55951" y="74519"/>
                </a:lnTo>
                <a:lnTo>
                  <a:pt x="55294" y="82859"/>
                </a:lnTo>
                <a:lnTo>
                  <a:pt x="52788" y="82859"/>
                </a:lnTo>
                <a:lnTo>
                  <a:pt x="52131" y="74519"/>
                </a:lnTo>
                <a:lnTo>
                  <a:pt x="52131" y="82859"/>
                </a:lnTo>
                <a:lnTo>
                  <a:pt x="49871" y="82859"/>
                </a:lnTo>
                <a:lnTo>
                  <a:pt x="49871" y="63346"/>
                </a:lnTo>
                <a:lnTo>
                  <a:pt x="53486" y="63346"/>
                </a:lnTo>
                <a:lnTo>
                  <a:pt x="54020" y="70001"/>
                </a:lnTo>
                <a:lnTo>
                  <a:pt x="54596" y="63346"/>
                </a:lnTo>
                <a:close/>
                <a:moveTo>
                  <a:pt x="67906" y="63346"/>
                </a:moveTo>
                <a:lnTo>
                  <a:pt x="67906" y="82859"/>
                </a:lnTo>
                <a:lnTo>
                  <a:pt x="65646" y="82859"/>
                </a:lnTo>
                <a:lnTo>
                  <a:pt x="65646" y="74519"/>
                </a:lnTo>
                <a:lnTo>
                  <a:pt x="64989" y="82859"/>
                </a:lnTo>
                <a:lnTo>
                  <a:pt x="62483" y="82859"/>
                </a:lnTo>
                <a:lnTo>
                  <a:pt x="61826" y="74519"/>
                </a:lnTo>
                <a:lnTo>
                  <a:pt x="61826" y="82859"/>
                </a:lnTo>
                <a:lnTo>
                  <a:pt x="59566" y="82859"/>
                </a:lnTo>
                <a:lnTo>
                  <a:pt x="59566" y="63346"/>
                </a:lnTo>
                <a:lnTo>
                  <a:pt x="63181" y="63346"/>
                </a:lnTo>
                <a:lnTo>
                  <a:pt x="63715" y="70001"/>
                </a:lnTo>
                <a:lnTo>
                  <a:pt x="64290" y="63346"/>
                </a:lnTo>
                <a:close/>
                <a:moveTo>
                  <a:pt x="77600" y="63346"/>
                </a:moveTo>
                <a:lnTo>
                  <a:pt x="77600" y="82859"/>
                </a:lnTo>
                <a:lnTo>
                  <a:pt x="75341" y="82859"/>
                </a:lnTo>
                <a:lnTo>
                  <a:pt x="75341" y="74519"/>
                </a:lnTo>
                <a:lnTo>
                  <a:pt x="74684" y="82859"/>
                </a:lnTo>
                <a:lnTo>
                  <a:pt x="72178" y="82859"/>
                </a:lnTo>
                <a:lnTo>
                  <a:pt x="71521" y="74519"/>
                </a:lnTo>
                <a:lnTo>
                  <a:pt x="71521" y="82859"/>
                </a:lnTo>
                <a:lnTo>
                  <a:pt x="69261" y="82859"/>
                </a:lnTo>
                <a:lnTo>
                  <a:pt x="69261" y="63346"/>
                </a:lnTo>
                <a:lnTo>
                  <a:pt x="72876" y="63346"/>
                </a:lnTo>
                <a:lnTo>
                  <a:pt x="73451" y="70001"/>
                </a:lnTo>
                <a:lnTo>
                  <a:pt x="73985" y="63346"/>
                </a:lnTo>
                <a:close/>
                <a:moveTo>
                  <a:pt x="87295" y="63346"/>
                </a:moveTo>
                <a:lnTo>
                  <a:pt x="87295" y="82859"/>
                </a:lnTo>
                <a:lnTo>
                  <a:pt x="85077" y="82859"/>
                </a:lnTo>
                <a:lnTo>
                  <a:pt x="85077" y="74519"/>
                </a:lnTo>
                <a:lnTo>
                  <a:pt x="84379" y="82859"/>
                </a:lnTo>
                <a:lnTo>
                  <a:pt x="81914" y="82859"/>
                </a:lnTo>
                <a:lnTo>
                  <a:pt x="81216" y="74519"/>
                </a:lnTo>
                <a:lnTo>
                  <a:pt x="81216" y="82859"/>
                </a:lnTo>
                <a:lnTo>
                  <a:pt x="78956" y="82859"/>
                </a:lnTo>
                <a:lnTo>
                  <a:pt x="78956" y="63346"/>
                </a:lnTo>
                <a:lnTo>
                  <a:pt x="82612" y="63346"/>
                </a:lnTo>
                <a:lnTo>
                  <a:pt x="83146" y="70001"/>
                </a:lnTo>
                <a:lnTo>
                  <a:pt x="83680" y="63346"/>
                </a:lnTo>
                <a:close/>
                <a:moveTo>
                  <a:pt x="96990" y="63346"/>
                </a:moveTo>
                <a:lnTo>
                  <a:pt x="96990" y="82859"/>
                </a:lnTo>
                <a:lnTo>
                  <a:pt x="94772" y="82859"/>
                </a:lnTo>
                <a:lnTo>
                  <a:pt x="94772" y="74519"/>
                </a:lnTo>
                <a:lnTo>
                  <a:pt x="94074" y="82859"/>
                </a:lnTo>
                <a:lnTo>
                  <a:pt x="91609" y="82859"/>
                </a:lnTo>
                <a:lnTo>
                  <a:pt x="90910" y="74519"/>
                </a:lnTo>
                <a:lnTo>
                  <a:pt x="90910" y="82859"/>
                </a:lnTo>
                <a:lnTo>
                  <a:pt x="88651" y="82859"/>
                </a:lnTo>
                <a:lnTo>
                  <a:pt x="88651" y="63346"/>
                </a:lnTo>
                <a:lnTo>
                  <a:pt x="92307" y="63346"/>
                </a:lnTo>
                <a:lnTo>
                  <a:pt x="92841" y="70001"/>
                </a:lnTo>
                <a:lnTo>
                  <a:pt x="93375" y="63346"/>
                </a:lnTo>
                <a:close/>
                <a:moveTo>
                  <a:pt x="106726" y="63346"/>
                </a:moveTo>
                <a:lnTo>
                  <a:pt x="106726" y="82859"/>
                </a:lnTo>
                <a:lnTo>
                  <a:pt x="104467" y="82859"/>
                </a:lnTo>
                <a:lnTo>
                  <a:pt x="104467" y="74519"/>
                </a:lnTo>
                <a:lnTo>
                  <a:pt x="103769" y="82859"/>
                </a:lnTo>
                <a:lnTo>
                  <a:pt x="101304" y="82859"/>
                </a:lnTo>
                <a:lnTo>
                  <a:pt x="100605" y="74519"/>
                </a:lnTo>
                <a:lnTo>
                  <a:pt x="100605" y="82859"/>
                </a:lnTo>
                <a:lnTo>
                  <a:pt x="98387" y="82859"/>
                </a:lnTo>
                <a:lnTo>
                  <a:pt x="98387" y="63346"/>
                </a:lnTo>
                <a:lnTo>
                  <a:pt x="102002" y="63346"/>
                </a:lnTo>
                <a:lnTo>
                  <a:pt x="102536" y="70001"/>
                </a:lnTo>
                <a:lnTo>
                  <a:pt x="103070" y="63346"/>
                </a:lnTo>
                <a:close/>
                <a:moveTo>
                  <a:pt x="116421" y="63346"/>
                </a:moveTo>
                <a:lnTo>
                  <a:pt x="116421" y="82859"/>
                </a:lnTo>
                <a:lnTo>
                  <a:pt x="114162" y="82859"/>
                </a:lnTo>
                <a:lnTo>
                  <a:pt x="114162" y="74519"/>
                </a:lnTo>
                <a:lnTo>
                  <a:pt x="113505" y="82859"/>
                </a:lnTo>
                <a:lnTo>
                  <a:pt x="110999" y="82859"/>
                </a:lnTo>
                <a:lnTo>
                  <a:pt x="110300" y="74519"/>
                </a:lnTo>
                <a:lnTo>
                  <a:pt x="110300" y="82859"/>
                </a:lnTo>
                <a:lnTo>
                  <a:pt x="108082" y="82859"/>
                </a:lnTo>
                <a:lnTo>
                  <a:pt x="108082" y="63346"/>
                </a:lnTo>
                <a:lnTo>
                  <a:pt x="111697" y="63346"/>
                </a:lnTo>
                <a:lnTo>
                  <a:pt x="112231" y="70001"/>
                </a:lnTo>
                <a:lnTo>
                  <a:pt x="112806" y="63346"/>
                </a:lnTo>
                <a:close/>
                <a:moveTo>
                  <a:pt x="9695" y="83927"/>
                </a:moveTo>
                <a:lnTo>
                  <a:pt x="9695" y="103440"/>
                </a:lnTo>
                <a:lnTo>
                  <a:pt x="7436" y="103440"/>
                </a:lnTo>
                <a:lnTo>
                  <a:pt x="7436" y="95142"/>
                </a:lnTo>
                <a:lnTo>
                  <a:pt x="6778" y="103440"/>
                </a:lnTo>
                <a:lnTo>
                  <a:pt x="4272" y="103440"/>
                </a:lnTo>
                <a:lnTo>
                  <a:pt x="3615" y="95142"/>
                </a:lnTo>
                <a:lnTo>
                  <a:pt x="3615" y="103440"/>
                </a:lnTo>
                <a:lnTo>
                  <a:pt x="1356" y="103440"/>
                </a:lnTo>
                <a:lnTo>
                  <a:pt x="1356" y="83927"/>
                </a:lnTo>
                <a:lnTo>
                  <a:pt x="4971" y="83927"/>
                </a:lnTo>
                <a:lnTo>
                  <a:pt x="5546" y="90582"/>
                </a:lnTo>
                <a:lnTo>
                  <a:pt x="6080" y="83927"/>
                </a:lnTo>
                <a:close/>
                <a:moveTo>
                  <a:pt x="19390" y="83927"/>
                </a:moveTo>
                <a:lnTo>
                  <a:pt x="19390" y="103440"/>
                </a:lnTo>
                <a:lnTo>
                  <a:pt x="17172" y="103440"/>
                </a:lnTo>
                <a:lnTo>
                  <a:pt x="17172" y="95142"/>
                </a:lnTo>
                <a:lnTo>
                  <a:pt x="16473" y="103440"/>
                </a:lnTo>
                <a:lnTo>
                  <a:pt x="13967" y="103440"/>
                </a:lnTo>
                <a:lnTo>
                  <a:pt x="13310" y="95142"/>
                </a:lnTo>
                <a:lnTo>
                  <a:pt x="13310" y="103440"/>
                </a:lnTo>
                <a:lnTo>
                  <a:pt x="11051" y="103440"/>
                </a:lnTo>
                <a:lnTo>
                  <a:pt x="11051" y="83927"/>
                </a:lnTo>
                <a:lnTo>
                  <a:pt x="14707" y="83927"/>
                </a:lnTo>
                <a:lnTo>
                  <a:pt x="15241" y="90582"/>
                </a:lnTo>
                <a:lnTo>
                  <a:pt x="15775" y="83927"/>
                </a:lnTo>
                <a:close/>
                <a:moveTo>
                  <a:pt x="29126" y="83927"/>
                </a:moveTo>
                <a:lnTo>
                  <a:pt x="29126" y="103440"/>
                </a:lnTo>
                <a:lnTo>
                  <a:pt x="26866" y="103440"/>
                </a:lnTo>
                <a:lnTo>
                  <a:pt x="26866" y="95142"/>
                </a:lnTo>
                <a:lnTo>
                  <a:pt x="26168" y="103440"/>
                </a:lnTo>
                <a:lnTo>
                  <a:pt x="23703" y="103440"/>
                </a:lnTo>
                <a:lnTo>
                  <a:pt x="23005" y="95142"/>
                </a:lnTo>
                <a:lnTo>
                  <a:pt x="23005" y="103440"/>
                </a:lnTo>
                <a:lnTo>
                  <a:pt x="20745" y="103440"/>
                </a:lnTo>
                <a:lnTo>
                  <a:pt x="20745" y="83927"/>
                </a:lnTo>
                <a:lnTo>
                  <a:pt x="24402" y="83927"/>
                </a:lnTo>
                <a:lnTo>
                  <a:pt x="24936" y="90582"/>
                </a:lnTo>
                <a:lnTo>
                  <a:pt x="25470" y="83927"/>
                </a:lnTo>
                <a:close/>
                <a:moveTo>
                  <a:pt x="38821" y="83927"/>
                </a:moveTo>
                <a:lnTo>
                  <a:pt x="38821" y="103440"/>
                </a:lnTo>
                <a:lnTo>
                  <a:pt x="36561" y="103440"/>
                </a:lnTo>
                <a:lnTo>
                  <a:pt x="36561" y="95142"/>
                </a:lnTo>
                <a:lnTo>
                  <a:pt x="35863" y="103440"/>
                </a:lnTo>
                <a:lnTo>
                  <a:pt x="33398" y="103440"/>
                </a:lnTo>
                <a:lnTo>
                  <a:pt x="32700" y="95142"/>
                </a:lnTo>
                <a:lnTo>
                  <a:pt x="32700" y="103440"/>
                </a:lnTo>
                <a:lnTo>
                  <a:pt x="30440" y="103440"/>
                </a:lnTo>
                <a:lnTo>
                  <a:pt x="30440" y="83927"/>
                </a:lnTo>
                <a:lnTo>
                  <a:pt x="34097" y="83927"/>
                </a:lnTo>
                <a:lnTo>
                  <a:pt x="34631" y="90582"/>
                </a:lnTo>
                <a:lnTo>
                  <a:pt x="35165" y="83927"/>
                </a:lnTo>
                <a:close/>
                <a:moveTo>
                  <a:pt x="48516" y="83927"/>
                </a:moveTo>
                <a:lnTo>
                  <a:pt x="48516" y="103440"/>
                </a:lnTo>
                <a:lnTo>
                  <a:pt x="46256" y="103440"/>
                </a:lnTo>
                <a:lnTo>
                  <a:pt x="46256" y="95142"/>
                </a:lnTo>
                <a:lnTo>
                  <a:pt x="45558" y="103440"/>
                </a:lnTo>
                <a:lnTo>
                  <a:pt x="43093" y="103440"/>
                </a:lnTo>
                <a:lnTo>
                  <a:pt x="42436" y="95142"/>
                </a:lnTo>
                <a:lnTo>
                  <a:pt x="42436" y="103440"/>
                </a:lnTo>
                <a:lnTo>
                  <a:pt x="40176" y="103440"/>
                </a:lnTo>
                <a:lnTo>
                  <a:pt x="40176" y="83927"/>
                </a:lnTo>
                <a:lnTo>
                  <a:pt x="43791" y="83927"/>
                </a:lnTo>
                <a:lnTo>
                  <a:pt x="44326" y="90582"/>
                </a:lnTo>
                <a:lnTo>
                  <a:pt x="44860" y="83927"/>
                </a:lnTo>
                <a:close/>
                <a:moveTo>
                  <a:pt x="58211" y="83927"/>
                </a:moveTo>
                <a:lnTo>
                  <a:pt x="58211" y="103440"/>
                </a:lnTo>
                <a:lnTo>
                  <a:pt x="55951" y="103440"/>
                </a:lnTo>
                <a:lnTo>
                  <a:pt x="55951" y="95142"/>
                </a:lnTo>
                <a:lnTo>
                  <a:pt x="55294" y="103440"/>
                </a:lnTo>
                <a:lnTo>
                  <a:pt x="52788" y="103440"/>
                </a:lnTo>
                <a:lnTo>
                  <a:pt x="52131" y="95142"/>
                </a:lnTo>
                <a:lnTo>
                  <a:pt x="52131" y="103440"/>
                </a:lnTo>
                <a:lnTo>
                  <a:pt x="49871" y="103440"/>
                </a:lnTo>
                <a:lnTo>
                  <a:pt x="49871" y="83927"/>
                </a:lnTo>
                <a:lnTo>
                  <a:pt x="53486" y="83927"/>
                </a:lnTo>
                <a:lnTo>
                  <a:pt x="54020" y="90582"/>
                </a:lnTo>
                <a:lnTo>
                  <a:pt x="54596" y="83927"/>
                </a:lnTo>
                <a:close/>
                <a:moveTo>
                  <a:pt x="67906" y="83927"/>
                </a:moveTo>
                <a:lnTo>
                  <a:pt x="67906" y="103440"/>
                </a:lnTo>
                <a:lnTo>
                  <a:pt x="65646" y="103440"/>
                </a:lnTo>
                <a:lnTo>
                  <a:pt x="65646" y="95142"/>
                </a:lnTo>
                <a:lnTo>
                  <a:pt x="64989" y="103440"/>
                </a:lnTo>
                <a:lnTo>
                  <a:pt x="62483" y="103440"/>
                </a:lnTo>
                <a:lnTo>
                  <a:pt x="61826" y="95142"/>
                </a:lnTo>
                <a:lnTo>
                  <a:pt x="61826" y="103440"/>
                </a:lnTo>
                <a:lnTo>
                  <a:pt x="59566" y="103440"/>
                </a:lnTo>
                <a:lnTo>
                  <a:pt x="59566" y="83927"/>
                </a:lnTo>
                <a:lnTo>
                  <a:pt x="63181" y="83927"/>
                </a:lnTo>
                <a:lnTo>
                  <a:pt x="63715" y="90582"/>
                </a:lnTo>
                <a:lnTo>
                  <a:pt x="64290" y="83927"/>
                </a:lnTo>
                <a:close/>
                <a:moveTo>
                  <a:pt x="77600" y="83927"/>
                </a:moveTo>
                <a:lnTo>
                  <a:pt x="77600" y="103440"/>
                </a:lnTo>
                <a:lnTo>
                  <a:pt x="75341" y="103440"/>
                </a:lnTo>
                <a:lnTo>
                  <a:pt x="75341" y="95142"/>
                </a:lnTo>
                <a:lnTo>
                  <a:pt x="74684" y="103440"/>
                </a:lnTo>
                <a:lnTo>
                  <a:pt x="72178" y="103440"/>
                </a:lnTo>
                <a:lnTo>
                  <a:pt x="71521" y="95142"/>
                </a:lnTo>
                <a:lnTo>
                  <a:pt x="71521" y="103440"/>
                </a:lnTo>
                <a:lnTo>
                  <a:pt x="69261" y="103440"/>
                </a:lnTo>
                <a:lnTo>
                  <a:pt x="69261" y="83927"/>
                </a:lnTo>
                <a:lnTo>
                  <a:pt x="72876" y="83927"/>
                </a:lnTo>
                <a:lnTo>
                  <a:pt x="73451" y="90582"/>
                </a:lnTo>
                <a:lnTo>
                  <a:pt x="73985" y="83927"/>
                </a:lnTo>
                <a:close/>
                <a:moveTo>
                  <a:pt x="87295" y="83927"/>
                </a:moveTo>
                <a:lnTo>
                  <a:pt x="87295" y="103440"/>
                </a:lnTo>
                <a:lnTo>
                  <a:pt x="85077" y="103440"/>
                </a:lnTo>
                <a:lnTo>
                  <a:pt x="85077" y="95142"/>
                </a:lnTo>
                <a:lnTo>
                  <a:pt x="84379" y="103440"/>
                </a:lnTo>
                <a:lnTo>
                  <a:pt x="81914" y="103440"/>
                </a:lnTo>
                <a:lnTo>
                  <a:pt x="81216" y="95142"/>
                </a:lnTo>
                <a:lnTo>
                  <a:pt x="81216" y="103440"/>
                </a:lnTo>
                <a:lnTo>
                  <a:pt x="78956" y="103440"/>
                </a:lnTo>
                <a:lnTo>
                  <a:pt x="78956" y="83927"/>
                </a:lnTo>
                <a:lnTo>
                  <a:pt x="82612" y="83927"/>
                </a:lnTo>
                <a:lnTo>
                  <a:pt x="83146" y="90582"/>
                </a:lnTo>
                <a:lnTo>
                  <a:pt x="83680" y="83927"/>
                </a:lnTo>
                <a:close/>
                <a:moveTo>
                  <a:pt x="96990" y="83927"/>
                </a:moveTo>
                <a:lnTo>
                  <a:pt x="96990" y="103440"/>
                </a:lnTo>
                <a:lnTo>
                  <a:pt x="94772" y="103440"/>
                </a:lnTo>
                <a:lnTo>
                  <a:pt x="94772" y="95142"/>
                </a:lnTo>
                <a:lnTo>
                  <a:pt x="94074" y="103440"/>
                </a:lnTo>
                <a:lnTo>
                  <a:pt x="91609" y="103440"/>
                </a:lnTo>
                <a:lnTo>
                  <a:pt x="90910" y="95142"/>
                </a:lnTo>
                <a:lnTo>
                  <a:pt x="90910" y="103440"/>
                </a:lnTo>
                <a:lnTo>
                  <a:pt x="88651" y="103440"/>
                </a:lnTo>
                <a:lnTo>
                  <a:pt x="88651" y="83927"/>
                </a:lnTo>
                <a:lnTo>
                  <a:pt x="92307" y="83927"/>
                </a:lnTo>
                <a:lnTo>
                  <a:pt x="92841" y="90582"/>
                </a:lnTo>
                <a:lnTo>
                  <a:pt x="93375" y="83927"/>
                </a:lnTo>
                <a:close/>
                <a:moveTo>
                  <a:pt x="106726" y="83927"/>
                </a:moveTo>
                <a:lnTo>
                  <a:pt x="106726" y="103440"/>
                </a:lnTo>
                <a:lnTo>
                  <a:pt x="104467" y="103440"/>
                </a:lnTo>
                <a:lnTo>
                  <a:pt x="104467" y="95142"/>
                </a:lnTo>
                <a:lnTo>
                  <a:pt x="103769" y="103440"/>
                </a:lnTo>
                <a:lnTo>
                  <a:pt x="101304" y="103440"/>
                </a:lnTo>
                <a:lnTo>
                  <a:pt x="100605" y="95142"/>
                </a:lnTo>
                <a:lnTo>
                  <a:pt x="100605" y="103440"/>
                </a:lnTo>
                <a:lnTo>
                  <a:pt x="98387" y="103440"/>
                </a:lnTo>
                <a:lnTo>
                  <a:pt x="98387" y="83927"/>
                </a:lnTo>
                <a:lnTo>
                  <a:pt x="102002" y="83927"/>
                </a:lnTo>
                <a:lnTo>
                  <a:pt x="102536" y="90582"/>
                </a:lnTo>
                <a:lnTo>
                  <a:pt x="103070" y="83927"/>
                </a:lnTo>
                <a:close/>
                <a:moveTo>
                  <a:pt x="116421" y="83927"/>
                </a:moveTo>
                <a:lnTo>
                  <a:pt x="116421" y="103440"/>
                </a:lnTo>
                <a:lnTo>
                  <a:pt x="114162" y="103440"/>
                </a:lnTo>
                <a:lnTo>
                  <a:pt x="114162" y="95142"/>
                </a:lnTo>
                <a:lnTo>
                  <a:pt x="113505" y="103440"/>
                </a:lnTo>
                <a:lnTo>
                  <a:pt x="110999" y="103440"/>
                </a:lnTo>
                <a:lnTo>
                  <a:pt x="110300" y="95142"/>
                </a:lnTo>
                <a:lnTo>
                  <a:pt x="110300" y="103440"/>
                </a:lnTo>
                <a:lnTo>
                  <a:pt x="108082" y="103440"/>
                </a:lnTo>
                <a:lnTo>
                  <a:pt x="108082" y="83927"/>
                </a:lnTo>
                <a:lnTo>
                  <a:pt x="111697" y="83927"/>
                </a:lnTo>
                <a:lnTo>
                  <a:pt x="112231" y="90582"/>
                </a:lnTo>
                <a:lnTo>
                  <a:pt x="112806" y="83927"/>
                </a:lnTo>
                <a:close/>
                <a:moveTo>
                  <a:pt x="9695" y="104508"/>
                </a:moveTo>
                <a:lnTo>
                  <a:pt x="9695" y="124021"/>
                </a:lnTo>
                <a:lnTo>
                  <a:pt x="7436" y="124021"/>
                </a:lnTo>
                <a:lnTo>
                  <a:pt x="7436" y="115723"/>
                </a:lnTo>
                <a:lnTo>
                  <a:pt x="6778" y="124021"/>
                </a:lnTo>
                <a:lnTo>
                  <a:pt x="4272" y="124021"/>
                </a:lnTo>
                <a:lnTo>
                  <a:pt x="3615" y="115723"/>
                </a:lnTo>
                <a:lnTo>
                  <a:pt x="3615" y="124021"/>
                </a:lnTo>
                <a:lnTo>
                  <a:pt x="1356" y="124021"/>
                </a:lnTo>
                <a:lnTo>
                  <a:pt x="1356" y="104508"/>
                </a:lnTo>
                <a:lnTo>
                  <a:pt x="4971" y="104508"/>
                </a:lnTo>
                <a:lnTo>
                  <a:pt x="5546" y="111163"/>
                </a:lnTo>
                <a:lnTo>
                  <a:pt x="6080" y="104508"/>
                </a:lnTo>
                <a:close/>
                <a:moveTo>
                  <a:pt x="19390" y="104508"/>
                </a:moveTo>
                <a:lnTo>
                  <a:pt x="19390" y="124021"/>
                </a:lnTo>
                <a:lnTo>
                  <a:pt x="17172" y="124021"/>
                </a:lnTo>
                <a:lnTo>
                  <a:pt x="17172" y="115723"/>
                </a:lnTo>
                <a:lnTo>
                  <a:pt x="16473" y="124021"/>
                </a:lnTo>
                <a:lnTo>
                  <a:pt x="13967" y="124021"/>
                </a:lnTo>
                <a:lnTo>
                  <a:pt x="13310" y="115723"/>
                </a:lnTo>
                <a:lnTo>
                  <a:pt x="13310" y="124021"/>
                </a:lnTo>
                <a:lnTo>
                  <a:pt x="11051" y="124021"/>
                </a:lnTo>
                <a:lnTo>
                  <a:pt x="11051" y="104508"/>
                </a:lnTo>
                <a:lnTo>
                  <a:pt x="14707" y="104508"/>
                </a:lnTo>
                <a:lnTo>
                  <a:pt x="15241" y="111163"/>
                </a:lnTo>
                <a:lnTo>
                  <a:pt x="15775" y="104508"/>
                </a:lnTo>
                <a:close/>
                <a:moveTo>
                  <a:pt x="29126" y="104508"/>
                </a:moveTo>
                <a:lnTo>
                  <a:pt x="29126" y="124021"/>
                </a:lnTo>
                <a:lnTo>
                  <a:pt x="26866" y="124021"/>
                </a:lnTo>
                <a:lnTo>
                  <a:pt x="26866" y="115723"/>
                </a:lnTo>
                <a:lnTo>
                  <a:pt x="26168" y="124021"/>
                </a:lnTo>
                <a:lnTo>
                  <a:pt x="23703" y="124021"/>
                </a:lnTo>
                <a:lnTo>
                  <a:pt x="23005" y="115723"/>
                </a:lnTo>
                <a:lnTo>
                  <a:pt x="23005" y="124021"/>
                </a:lnTo>
                <a:lnTo>
                  <a:pt x="20745" y="124021"/>
                </a:lnTo>
                <a:lnTo>
                  <a:pt x="20745" y="104508"/>
                </a:lnTo>
                <a:lnTo>
                  <a:pt x="24402" y="104508"/>
                </a:lnTo>
                <a:lnTo>
                  <a:pt x="24936" y="111163"/>
                </a:lnTo>
                <a:lnTo>
                  <a:pt x="25470" y="104508"/>
                </a:lnTo>
                <a:close/>
                <a:moveTo>
                  <a:pt x="38821" y="104508"/>
                </a:moveTo>
                <a:lnTo>
                  <a:pt x="38821" y="124021"/>
                </a:lnTo>
                <a:lnTo>
                  <a:pt x="36561" y="124021"/>
                </a:lnTo>
                <a:lnTo>
                  <a:pt x="36561" y="115723"/>
                </a:lnTo>
                <a:lnTo>
                  <a:pt x="35863" y="124021"/>
                </a:lnTo>
                <a:lnTo>
                  <a:pt x="33398" y="124021"/>
                </a:lnTo>
                <a:lnTo>
                  <a:pt x="32700" y="115723"/>
                </a:lnTo>
                <a:lnTo>
                  <a:pt x="32700" y="124021"/>
                </a:lnTo>
                <a:lnTo>
                  <a:pt x="30440" y="124021"/>
                </a:lnTo>
                <a:lnTo>
                  <a:pt x="30440" y="104508"/>
                </a:lnTo>
                <a:lnTo>
                  <a:pt x="34097" y="104508"/>
                </a:lnTo>
                <a:lnTo>
                  <a:pt x="34631" y="111163"/>
                </a:lnTo>
                <a:lnTo>
                  <a:pt x="35165" y="104508"/>
                </a:lnTo>
                <a:close/>
                <a:moveTo>
                  <a:pt x="48516" y="104508"/>
                </a:moveTo>
                <a:lnTo>
                  <a:pt x="48516" y="124021"/>
                </a:lnTo>
                <a:lnTo>
                  <a:pt x="46256" y="124021"/>
                </a:lnTo>
                <a:lnTo>
                  <a:pt x="46256" y="115723"/>
                </a:lnTo>
                <a:lnTo>
                  <a:pt x="45558" y="124021"/>
                </a:lnTo>
                <a:lnTo>
                  <a:pt x="43093" y="124021"/>
                </a:lnTo>
                <a:lnTo>
                  <a:pt x="42436" y="115723"/>
                </a:lnTo>
                <a:lnTo>
                  <a:pt x="42436" y="124021"/>
                </a:lnTo>
                <a:lnTo>
                  <a:pt x="40176" y="124021"/>
                </a:lnTo>
                <a:lnTo>
                  <a:pt x="40176" y="104508"/>
                </a:lnTo>
                <a:lnTo>
                  <a:pt x="43791" y="104508"/>
                </a:lnTo>
                <a:lnTo>
                  <a:pt x="44326" y="111163"/>
                </a:lnTo>
                <a:lnTo>
                  <a:pt x="44860" y="104508"/>
                </a:lnTo>
                <a:close/>
                <a:moveTo>
                  <a:pt x="58211" y="104508"/>
                </a:moveTo>
                <a:lnTo>
                  <a:pt x="58211" y="124021"/>
                </a:lnTo>
                <a:lnTo>
                  <a:pt x="55951" y="124021"/>
                </a:lnTo>
                <a:lnTo>
                  <a:pt x="55951" y="115723"/>
                </a:lnTo>
                <a:lnTo>
                  <a:pt x="55294" y="124021"/>
                </a:lnTo>
                <a:lnTo>
                  <a:pt x="52788" y="124021"/>
                </a:lnTo>
                <a:lnTo>
                  <a:pt x="52131" y="115723"/>
                </a:lnTo>
                <a:lnTo>
                  <a:pt x="52131" y="124021"/>
                </a:lnTo>
                <a:lnTo>
                  <a:pt x="49871" y="124021"/>
                </a:lnTo>
                <a:lnTo>
                  <a:pt x="49871" y="104508"/>
                </a:lnTo>
                <a:lnTo>
                  <a:pt x="53486" y="104508"/>
                </a:lnTo>
                <a:lnTo>
                  <a:pt x="54020" y="111163"/>
                </a:lnTo>
                <a:lnTo>
                  <a:pt x="54596" y="104508"/>
                </a:lnTo>
                <a:close/>
                <a:moveTo>
                  <a:pt x="67906" y="104508"/>
                </a:moveTo>
                <a:lnTo>
                  <a:pt x="67906" y="124021"/>
                </a:lnTo>
                <a:lnTo>
                  <a:pt x="65646" y="124021"/>
                </a:lnTo>
                <a:lnTo>
                  <a:pt x="65646" y="115723"/>
                </a:lnTo>
                <a:lnTo>
                  <a:pt x="64989" y="124021"/>
                </a:lnTo>
                <a:lnTo>
                  <a:pt x="62483" y="124021"/>
                </a:lnTo>
                <a:lnTo>
                  <a:pt x="61826" y="115723"/>
                </a:lnTo>
                <a:lnTo>
                  <a:pt x="61826" y="124021"/>
                </a:lnTo>
                <a:lnTo>
                  <a:pt x="59566" y="124021"/>
                </a:lnTo>
                <a:lnTo>
                  <a:pt x="59566" y="104508"/>
                </a:lnTo>
                <a:lnTo>
                  <a:pt x="63181" y="104508"/>
                </a:lnTo>
                <a:lnTo>
                  <a:pt x="63715" y="111163"/>
                </a:lnTo>
                <a:lnTo>
                  <a:pt x="64290" y="104508"/>
                </a:lnTo>
                <a:close/>
                <a:moveTo>
                  <a:pt x="77600" y="104508"/>
                </a:moveTo>
                <a:lnTo>
                  <a:pt x="77600" y="124021"/>
                </a:lnTo>
                <a:lnTo>
                  <a:pt x="75341" y="124021"/>
                </a:lnTo>
                <a:lnTo>
                  <a:pt x="75341" y="115723"/>
                </a:lnTo>
                <a:lnTo>
                  <a:pt x="74684" y="124021"/>
                </a:lnTo>
                <a:lnTo>
                  <a:pt x="72178" y="124021"/>
                </a:lnTo>
                <a:lnTo>
                  <a:pt x="71521" y="115723"/>
                </a:lnTo>
                <a:lnTo>
                  <a:pt x="71521" y="124021"/>
                </a:lnTo>
                <a:lnTo>
                  <a:pt x="69261" y="124021"/>
                </a:lnTo>
                <a:lnTo>
                  <a:pt x="69261" y="104508"/>
                </a:lnTo>
                <a:lnTo>
                  <a:pt x="72876" y="104508"/>
                </a:lnTo>
                <a:lnTo>
                  <a:pt x="73451" y="111163"/>
                </a:lnTo>
                <a:lnTo>
                  <a:pt x="73985" y="104508"/>
                </a:lnTo>
                <a:close/>
                <a:moveTo>
                  <a:pt x="87295" y="104508"/>
                </a:moveTo>
                <a:lnTo>
                  <a:pt x="87295" y="124021"/>
                </a:lnTo>
                <a:lnTo>
                  <a:pt x="85077" y="124021"/>
                </a:lnTo>
                <a:lnTo>
                  <a:pt x="85077" y="115723"/>
                </a:lnTo>
                <a:lnTo>
                  <a:pt x="84379" y="124021"/>
                </a:lnTo>
                <a:lnTo>
                  <a:pt x="81914" y="124021"/>
                </a:lnTo>
                <a:lnTo>
                  <a:pt x="81216" y="115723"/>
                </a:lnTo>
                <a:lnTo>
                  <a:pt x="81216" y="124021"/>
                </a:lnTo>
                <a:lnTo>
                  <a:pt x="78956" y="124021"/>
                </a:lnTo>
                <a:lnTo>
                  <a:pt x="78956" y="104508"/>
                </a:lnTo>
                <a:lnTo>
                  <a:pt x="82612" y="104508"/>
                </a:lnTo>
                <a:lnTo>
                  <a:pt x="83146" y="111163"/>
                </a:lnTo>
                <a:lnTo>
                  <a:pt x="83680" y="104508"/>
                </a:lnTo>
                <a:close/>
                <a:moveTo>
                  <a:pt x="96990" y="104508"/>
                </a:moveTo>
                <a:lnTo>
                  <a:pt x="96990" y="124021"/>
                </a:lnTo>
                <a:lnTo>
                  <a:pt x="94772" y="124021"/>
                </a:lnTo>
                <a:lnTo>
                  <a:pt x="94772" y="115723"/>
                </a:lnTo>
                <a:lnTo>
                  <a:pt x="94074" y="124021"/>
                </a:lnTo>
                <a:lnTo>
                  <a:pt x="91609" y="124021"/>
                </a:lnTo>
                <a:lnTo>
                  <a:pt x="90910" y="115723"/>
                </a:lnTo>
                <a:lnTo>
                  <a:pt x="90910" y="124021"/>
                </a:lnTo>
                <a:lnTo>
                  <a:pt x="88651" y="124021"/>
                </a:lnTo>
                <a:lnTo>
                  <a:pt x="88651" y="104508"/>
                </a:lnTo>
                <a:lnTo>
                  <a:pt x="92307" y="104508"/>
                </a:lnTo>
                <a:lnTo>
                  <a:pt x="92841" y="111163"/>
                </a:lnTo>
                <a:lnTo>
                  <a:pt x="93375" y="104508"/>
                </a:lnTo>
                <a:close/>
                <a:moveTo>
                  <a:pt x="106726" y="104508"/>
                </a:moveTo>
                <a:lnTo>
                  <a:pt x="106726" y="124021"/>
                </a:lnTo>
                <a:lnTo>
                  <a:pt x="104467" y="124021"/>
                </a:lnTo>
                <a:lnTo>
                  <a:pt x="104467" y="115723"/>
                </a:lnTo>
                <a:lnTo>
                  <a:pt x="103769" y="124021"/>
                </a:lnTo>
                <a:lnTo>
                  <a:pt x="101304" y="124021"/>
                </a:lnTo>
                <a:lnTo>
                  <a:pt x="100605" y="115723"/>
                </a:lnTo>
                <a:lnTo>
                  <a:pt x="100605" y="124021"/>
                </a:lnTo>
                <a:lnTo>
                  <a:pt x="98387" y="124021"/>
                </a:lnTo>
                <a:lnTo>
                  <a:pt x="98387" y="104508"/>
                </a:lnTo>
                <a:lnTo>
                  <a:pt x="102002" y="104508"/>
                </a:lnTo>
                <a:lnTo>
                  <a:pt x="102536" y="111163"/>
                </a:lnTo>
                <a:lnTo>
                  <a:pt x="103070" y="104508"/>
                </a:lnTo>
                <a:close/>
                <a:moveTo>
                  <a:pt x="116421" y="104508"/>
                </a:moveTo>
                <a:lnTo>
                  <a:pt x="116421" y="124021"/>
                </a:lnTo>
                <a:lnTo>
                  <a:pt x="114162" y="124021"/>
                </a:lnTo>
                <a:lnTo>
                  <a:pt x="114162" y="115723"/>
                </a:lnTo>
                <a:lnTo>
                  <a:pt x="113505" y="124021"/>
                </a:lnTo>
                <a:lnTo>
                  <a:pt x="110999" y="124021"/>
                </a:lnTo>
                <a:lnTo>
                  <a:pt x="110300" y="115723"/>
                </a:lnTo>
                <a:lnTo>
                  <a:pt x="110300" y="124021"/>
                </a:lnTo>
                <a:lnTo>
                  <a:pt x="108082" y="124021"/>
                </a:lnTo>
                <a:lnTo>
                  <a:pt x="108082" y="104508"/>
                </a:lnTo>
                <a:lnTo>
                  <a:pt x="111697" y="104508"/>
                </a:lnTo>
                <a:lnTo>
                  <a:pt x="112231" y="111163"/>
                </a:lnTo>
                <a:lnTo>
                  <a:pt x="112806" y="104508"/>
                </a:lnTo>
                <a:close/>
                <a:moveTo>
                  <a:pt x="9695" y="125089"/>
                </a:moveTo>
                <a:lnTo>
                  <a:pt x="9695" y="144602"/>
                </a:lnTo>
                <a:lnTo>
                  <a:pt x="7436" y="144602"/>
                </a:lnTo>
                <a:lnTo>
                  <a:pt x="7436" y="136304"/>
                </a:lnTo>
                <a:lnTo>
                  <a:pt x="6778" y="144602"/>
                </a:lnTo>
                <a:lnTo>
                  <a:pt x="4272" y="144602"/>
                </a:lnTo>
                <a:lnTo>
                  <a:pt x="3615" y="136304"/>
                </a:lnTo>
                <a:lnTo>
                  <a:pt x="3615" y="144602"/>
                </a:lnTo>
                <a:lnTo>
                  <a:pt x="1356" y="144602"/>
                </a:lnTo>
                <a:lnTo>
                  <a:pt x="1356" y="125089"/>
                </a:lnTo>
                <a:lnTo>
                  <a:pt x="4971" y="125089"/>
                </a:lnTo>
                <a:lnTo>
                  <a:pt x="5546" y="131744"/>
                </a:lnTo>
                <a:lnTo>
                  <a:pt x="6080" y="125089"/>
                </a:lnTo>
                <a:close/>
                <a:moveTo>
                  <a:pt x="19390" y="125089"/>
                </a:moveTo>
                <a:lnTo>
                  <a:pt x="19390" y="144602"/>
                </a:lnTo>
                <a:lnTo>
                  <a:pt x="17172" y="144602"/>
                </a:lnTo>
                <a:lnTo>
                  <a:pt x="17172" y="136304"/>
                </a:lnTo>
                <a:lnTo>
                  <a:pt x="16473" y="144602"/>
                </a:lnTo>
                <a:lnTo>
                  <a:pt x="13967" y="144602"/>
                </a:lnTo>
                <a:lnTo>
                  <a:pt x="13310" y="136304"/>
                </a:lnTo>
                <a:lnTo>
                  <a:pt x="13310" y="144602"/>
                </a:lnTo>
                <a:lnTo>
                  <a:pt x="11051" y="144602"/>
                </a:lnTo>
                <a:lnTo>
                  <a:pt x="11051" y="125089"/>
                </a:lnTo>
                <a:lnTo>
                  <a:pt x="14707" y="125089"/>
                </a:lnTo>
                <a:lnTo>
                  <a:pt x="15241" y="131744"/>
                </a:lnTo>
                <a:lnTo>
                  <a:pt x="15775" y="125089"/>
                </a:lnTo>
                <a:close/>
                <a:moveTo>
                  <a:pt x="29126" y="125089"/>
                </a:moveTo>
                <a:lnTo>
                  <a:pt x="29126" y="144602"/>
                </a:lnTo>
                <a:lnTo>
                  <a:pt x="26866" y="144602"/>
                </a:lnTo>
                <a:lnTo>
                  <a:pt x="26866" y="136304"/>
                </a:lnTo>
                <a:lnTo>
                  <a:pt x="26168" y="144602"/>
                </a:lnTo>
                <a:lnTo>
                  <a:pt x="23703" y="144602"/>
                </a:lnTo>
                <a:lnTo>
                  <a:pt x="23005" y="136304"/>
                </a:lnTo>
                <a:lnTo>
                  <a:pt x="23005" y="144602"/>
                </a:lnTo>
                <a:lnTo>
                  <a:pt x="20745" y="144602"/>
                </a:lnTo>
                <a:lnTo>
                  <a:pt x="20745" y="125089"/>
                </a:lnTo>
                <a:lnTo>
                  <a:pt x="24402" y="125089"/>
                </a:lnTo>
                <a:lnTo>
                  <a:pt x="24936" y="131744"/>
                </a:lnTo>
                <a:lnTo>
                  <a:pt x="25470" y="125089"/>
                </a:lnTo>
                <a:close/>
                <a:moveTo>
                  <a:pt x="38821" y="125089"/>
                </a:moveTo>
                <a:lnTo>
                  <a:pt x="38821" y="144602"/>
                </a:lnTo>
                <a:lnTo>
                  <a:pt x="36561" y="144602"/>
                </a:lnTo>
                <a:lnTo>
                  <a:pt x="36561" y="136304"/>
                </a:lnTo>
                <a:lnTo>
                  <a:pt x="35863" y="144602"/>
                </a:lnTo>
                <a:lnTo>
                  <a:pt x="33398" y="144602"/>
                </a:lnTo>
                <a:lnTo>
                  <a:pt x="32700" y="136304"/>
                </a:lnTo>
                <a:lnTo>
                  <a:pt x="32700" y="144602"/>
                </a:lnTo>
                <a:lnTo>
                  <a:pt x="30440" y="144602"/>
                </a:lnTo>
                <a:lnTo>
                  <a:pt x="30440" y="125089"/>
                </a:lnTo>
                <a:lnTo>
                  <a:pt x="34097" y="125089"/>
                </a:lnTo>
                <a:lnTo>
                  <a:pt x="34631" y="131744"/>
                </a:lnTo>
                <a:lnTo>
                  <a:pt x="35165" y="125089"/>
                </a:lnTo>
                <a:close/>
                <a:moveTo>
                  <a:pt x="48516" y="125089"/>
                </a:moveTo>
                <a:lnTo>
                  <a:pt x="48516" y="144602"/>
                </a:lnTo>
                <a:lnTo>
                  <a:pt x="46256" y="144602"/>
                </a:lnTo>
                <a:lnTo>
                  <a:pt x="46256" y="136304"/>
                </a:lnTo>
                <a:lnTo>
                  <a:pt x="45558" y="144602"/>
                </a:lnTo>
                <a:lnTo>
                  <a:pt x="43093" y="144602"/>
                </a:lnTo>
                <a:lnTo>
                  <a:pt x="42436" y="136304"/>
                </a:lnTo>
                <a:lnTo>
                  <a:pt x="42436" y="144602"/>
                </a:lnTo>
                <a:lnTo>
                  <a:pt x="40176" y="144602"/>
                </a:lnTo>
                <a:lnTo>
                  <a:pt x="40176" y="125089"/>
                </a:lnTo>
                <a:lnTo>
                  <a:pt x="43791" y="125089"/>
                </a:lnTo>
                <a:lnTo>
                  <a:pt x="44326" y="131744"/>
                </a:lnTo>
                <a:lnTo>
                  <a:pt x="44860" y="125089"/>
                </a:lnTo>
                <a:close/>
                <a:moveTo>
                  <a:pt x="58211" y="125089"/>
                </a:moveTo>
                <a:lnTo>
                  <a:pt x="58211" y="144602"/>
                </a:lnTo>
                <a:lnTo>
                  <a:pt x="55951" y="144602"/>
                </a:lnTo>
                <a:lnTo>
                  <a:pt x="55951" y="136304"/>
                </a:lnTo>
                <a:lnTo>
                  <a:pt x="55294" y="144602"/>
                </a:lnTo>
                <a:lnTo>
                  <a:pt x="52788" y="144602"/>
                </a:lnTo>
                <a:lnTo>
                  <a:pt x="52131" y="136304"/>
                </a:lnTo>
                <a:lnTo>
                  <a:pt x="52131" y="144602"/>
                </a:lnTo>
                <a:lnTo>
                  <a:pt x="49871" y="144602"/>
                </a:lnTo>
                <a:lnTo>
                  <a:pt x="49871" y="125089"/>
                </a:lnTo>
                <a:lnTo>
                  <a:pt x="53486" y="125089"/>
                </a:lnTo>
                <a:lnTo>
                  <a:pt x="54020" y="131744"/>
                </a:lnTo>
                <a:lnTo>
                  <a:pt x="54596" y="125089"/>
                </a:lnTo>
                <a:close/>
                <a:moveTo>
                  <a:pt x="67906" y="125089"/>
                </a:moveTo>
                <a:lnTo>
                  <a:pt x="67906" y="144602"/>
                </a:lnTo>
                <a:lnTo>
                  <a:pt x="65646" y="144602"/>
                </a:lnTo>
                <a:lnTo>
                  <a:pt x="65646" y="136304"/>
                </a:lnTo>
                <a:lnTo>
                  <a:pt x="64989" y="144602"/>
                </a:lnTo>
                <a:lnTo>
                  <a:pt x="62483" y="144602"/>
                </a:lnTo>
                <a:lnTo>
                  <a:pt x="61826" y="136304"/>
                </a:lnTo>
                <a:lnTo>
                  <a:pt x="61826" y="144602"/>
                </a:lnTo>
                <a:lnTo>
                  <a:pt x="59566" y="144602"/>
                </a:lnTo>
                <a:lnTo>
                  <a:pt x="59566" y="125089"/>
                </a:lnTo>
                <a:lnTo>
                  <a:pt x="63181" y="125089"/>
                </a:lnTo>
                <a:lnTo>
                  <a:pt x="63715" y="131744"/>
                </a:lnTo>
                <a:lnTo>
                  <a:pt x="64290" y="125089"/>
                </a:lnTo>
                <a:close/>
                <a:moveTo>
                  <a:pt x="77600" y="125089"/>
                </a:moveTo>
                <a:lnTo>
                  <a:pt x="77600" y="144602"/>
                </a:lnTo>
                <a:lnTo>
                  <a:pt x="75341" y="144602"/>
                </a:lnTo>
                <a:lnTo>
                  <a:pt x="75341" y="136304"/>
                </a:lnTo>
                <a:lnTo>
                  <a:pt x="74684" y="144602"/>
                </a:lnTo>
                <a:lnTo>
                  <a:pt x="72178" y="144602"/>
                </a:lnTo>
                <a:lnTo>
                  <a:pt x="71521" y="136304"/>
                </a:lnTo>
                <a:lnTo>
                  <a:pt x="71521" y="144602"/>
                </a:lnTo>
                <a:lnTo>
                  <a:pt x="69261" y="144602"/>
                </a:lnTo>
                <a:lnTo>
                  <a:pt x="69261" y="125089"/>
                </a:lnTo>
                <a:lnTo>
                  <a:pt x="72876" y="125089"/>
                </a:lnTo>
                <a:lnTo>
                  <a:pt x="73451" y="131744"/>
                </a:lnTo>
                <a:lnTo>
                  <a:pt x="73985" y="125089"/>
                </a:lnTo>
                <a:close/>
                <a:moveTo>
                  <a:pt x="87295" y="125089"/>
                </a:moveTo>
                <a:lnTo>
                  <a:pt x="87295" y="144602"/>
                </a:lnTo>
                <a:lnTo>
                  <a:pt x="85077" y="144602"/>
                </a:lnTo>
                <a:lnTo>
                  <a:pt x="85077" y="136304"/>
                </a:lnTo>
                <a:lnTo>
                  <a:pt x="84379" y="144602"/>
                </a:lnTo>
                <a:lnTo>
                  <a:pt x="81914" y="144602"/>
                </a:lnTo>
                <a:lnTo>
                  <a:pt x="81216" y="136304"/>
                </a:lnTo>
                <a:lnTo>
                  <a:pt x="81216" y="144602"/>
                </a:lnTo>
                <a:lnTo>
                  <a:pt x="78956" y="144602"/>
                </a:lnTo>
                <a:lnTo>
                  <a:pt x="78956" y="125089"/>
                </a:lnTo>
                <a:lnTo>
                  <a:pt x="82612" y="125089"/>
                </a:lnTo>
                <a:lnTo>
                  <a:pt x="83146" y="131744"/>
                </a:lnTo>
                <a:lnTo>
                  <a:pt x="83680" y="125089"/>
                </a:lnTo>
                <a:close/>
                <a:moveTo>
                  <a:pt x="96990" y="125089"/>
                </a:moveTo>
                <a:lnTo>
                  <a:pt x="96990" y="144602"/>
                </a:lnTo>
                <a:lnTo>
                  <a:pt x="94772" y="144602"/>
                </a:lnTo>
                <a:lnTo>
                  <a:pt x="94772" y="136304"/>
                </a:lnTo>
                <a:lnTo>
                  <a:pt x="94074" y="144602"/>
                </a:lnTo>
                <a:lnTo>
                  <a:pt x="91609" y="144602"/>
                </a:lnTo>
                <a:lnTo>
                  <a:pt x="90910" y="136304"/>
                </a:lnTo>
                <a:lnTo>
                  <a:pt x="90910" y="144602"/>
                </a:lnTo>
                <a:lnTo>
                  <a:pt x="88651" y="144602"/>
                </a:lnTo>
                <a:lnTo>
                  <a:pt x="88651" y="125089"/>
                </a:lnTo>
                <a:lnTo>
                  <a:pt x="92307" y="125089"/>
                </a:lnTo>
                <a:lnTo>
                  <a:pt x="92841" y="131744"/>
                </a:lnTo>
                <a:lnTo>
                  <a:pt x="93375" y="125089"/>
                </a:lnTo>
                <a:close/>
                <a:moveTo>
                  <a:pt x="106726" y="125089"/>
                </a:moveTo>
                <a:lnTo>
                  <a:pt x="106726" y="144602"/>
                </a:lnTo>
                <a:lnTo>
                  <a:pt x="104467" y="144602"/>
                </a:lnTo>
                <a:lnTo>
                  <a:pt x="104467" y="136304"/>
                </a:lnTo>
                <a:lnTo>
                  <a:pt x="103769" y="144602"/>
                </a:lnTo>
                <a:lnTo>
                  <a:pt x="101304" y="144602"/>
                </a:lnTo>
                <a:lnTo>
                  <a:pt x="100605" y="136304"/>
                </a:lnTo>
                <a:lnTo>
                  <a:pt x="100605" y="144602"/>
                </a:lnTo>
                <a:lnTo>
                  <a:pt x="98387" y="144602"/>
                </a:lnTo>
                <a:lnTo>
                  <a:pt x="98387" y="125089"/>
                </a:lnTo>
                <a:lnTo>
                  <a:pt x="102002" y="125089"/>
                </a:lnTo>
                <a:lnTo>
                  <a:pt x="102536" y="131744"/>
                </a:lnTo>
                <a:lnTo>
                  <a:pt x="103070" y="125089"/>
                </a:lnTo>
                <a:close/>
                <a:moveTo>
                  <a:pt x="116421" y="125089"/>
                </a:moveTo>
                <a:lnTo>
                  <a:pt x="116421" y="144602"/>
                </a:lnTo>
                <a:lnTo>
                  <a:pt x="114162" y="144602"/>
                </a:lnTo>
                <a:lnTo>
                  <a:pt x="114162" y="136304"/>
                </a:lnTo>
                <a:lnTo>
                  <a:pt x="113505" y="144602"/>
                </a:lnTo>
                <a:lnTo>
                  <a:pt x="110999" y="144602"/>
                </a:lnTo>
                <a:lnTo>
                  <a:pt x="110300" y="136304"/>
                </a:lnTo>
                <a:lnTo>
                  <a:pt x="110300" y="144602"/>
                </a:lnTo>
                <a:lnTo>
                  <a:pt x="108082" y="144602"/>
                </a:lnTo>
                <a:lnTo>
                  <a:pt x="108082" y="125089"/>
                </a:lnTo>
                <a:lnTo>
                  <a:pt x="111697" y="125089"/>
                </a:lnTo>
                <a:lnTo>
                  <a:pt x="112231" y="131744"/>
                </a:lnTo>
                <a:lnTo>
                  <a:pt x="112806" y="125089"/>
                </a:lnTo>
                <a:close/>
                <a:moveTo>
                  <a:pt x="9695" y="145711"/>
                </a:moveTo>
                <a:lnTo>
                  <a:pt x="9695" y="165183"/>
                </a:lnTo>
                <a:lnTo>
                  <a:pt x="7436" y="165183"/>
                </a:lnTo>
                <a:lnTo>
                  <a:pt x="7436" y="156885"/>
                </a:lnTo>
                <a:lnTo>
                  <a:pt x="6778" y="165183"/>
                </a:lnTo>
                <a:lnTo>
                  <a:pt x="4272" y="165183"/>
                </a:lnTo>
                <a:lnTo>
                  <a:pt x="3615" y="156885"/>
                </a:lnTo>
                <a:lnTo>
                  <a:pt x="3615" y="165183"/>
                </a:lnTo>
                <a:lnTo>
                  <a:pt x="1356" y="165183"/>
                </a:lnTo>
                <a:lnTo>
                  <a:pt x="1356" y="145711"/>
                </a:lnTo>
                <a:lnTo>
                  <a:pt x="4971" y="145711"/>
                </a:lnTo>
                <a:lnTo>
                  <a:pt x="5546" y="152325"/>
                </a:lnTo>
                <a:lnTo>
                  <a:pt x="6080" y="145711"/>
                </a:lnTo>
                <a:close/>
                <a:moveTo>
                  <a:pt x="19390" y="145711"/>
                </a:moveTo>
                <a:lnTo>
                  <a:pt x="19390" y="165183"/>
                </a:lnTo>
                <a:lnTo>
                  <a:pt x="17172" y="165183"/>
                </a:lnTo>
                <a:lnTo>
                  <a:pt x="17172" y="156885"/>
                </a:lnTo>
                <a:lnTo>
                  <a:pt x="16473" y="165183"/>
                </a:lnTo>
                <a:lnTo>
                  <a:pt x="13967" y="165183"/>
                </a:lnTo>
                <a:lnTo>
                  <a:pt x="13310" y="156885"/>
                </a:lnTo>
                <a:lnTo>
                  <a:pt x="13310" y="165183"/>
                </a:lnTo>
                <a:lnTo>
                  <a:pt x="11051" y="165183"/>
                </a:lnTo>
                <a:lnTo>
                  <a:pt x="11051" y="145711"/>
                </a:lnTo>
                <a:lnTo>
                  <a:pt x="14707" y="145711"/>
                </a:lnTo>
                <a:lnTo>
                  <a:pt x="15241" y="152325"/>
                </a:lnTo>
                <a:lnTo>
                  <a:pt x="15775" y="145711"/>
                </a:lnTo>
                <a:close/>
                <a:moveTo>
                  <a:pt x="29126" y="145711"/>
                </a:moveTo>
                <a:lnTo>
                  <a:pt x="29126" y="165183"/>
                </a:lnTo>
                <a:lnTo>
                  <a:pt x="26866" y="165183"/>
                </a:lnTo>
                <a:lnTo>
                  <a:pt x="26866" y="156885"/>
                </a:lnTo>
                <a:lnTo>
                  <a:pt x="26168" y="165183"/>
                </a:lnTo>
                <a:lnTo>
                  <a:pt x="23703" y="165183"/>
                </a:lnTo>
                <a:lnTo>
                  <a:pt x="23005" y="156885"/>
                </a:lnTo>
                <a:lnTo>
                  <a:pt x="23005" y="165183"/>
                </a:lnTo>
                <a:lnTo>
                  <a:pt x="20745" y="165183"/>
                </a:lnTo>
                <a:lnTo>
                  <a:pt x="20745" y="145711"/>
                </a:lnTo>
                <a:lnTo>
                  <a:pt x="24402" y="145711"/>
                </a:lnTo>
                <a:lnTo>
                  <a:pt x="24936" y="152325"/>
                </a:lnTo>
                <a:lnTo>
                  <a:pt x="25470" y="145711"/>
                </a:lnTo>
                <a:close/>
                <a:moveTo>
                  <a:pt x="38821" y="145711"/>
                </a:moveTo>
                <a:lnTo>
                  <a:pt x="38821" y="165183"/>
                </a:lnTo>
                <a:lnTo>
                  <a:pt x="36561" y="165183"/>
                </a:lnTo>
                <a:lnTo>
                  <a:pt x="36561" y="156885"/>
                </a:lnTo>
                <a:lnTo>
                  <a:pt x="35863" y="165183"/>
                </a:lnTo>
                <a:lnTo>
                  <a:pt x="33398" y="165183"/>
                </a:lnTo>
                <a:lnTo>
                  <a:pt x="32700" y="156885"/>
                </a:lnTo>
                <a:lnTo>
                  <a:pt x="32700" y="165183"/>
                </a:lnTo>
                <a:lnTo>
                  <a:pt x="30440" y="165183"/>
                </a:lnTo>
                <a:lnTo>
                  <a:pt x="30440" y="145711"/>
                </a:lnTo>
                <a:lnTo>
                  <a:pt x="34097" y="145711"/>
                </a:lnTo>
                <a:lnTo>
                  <a:pt x="34631" y="152325"/>
                </a:lnTo>
                <a:lnTo>
                  <a:pt x="35165" y="145711"/>
                </a:lnTo>
                <a:close/>
                <a:moveTo>
                  <a:pt x="48516" y="145711"/>
                </a:moveTo>
                <a:lnTo>
                  <a:pt x="48516" y="165183"/>
                </a:lnTo>
                <a:lnTo>
                  <a:pt x="46256" y="165183"/>
                </a:lnTo>
                <a:lnTo>
                  <a:pt x="46256" y="156885"/>
                </a:lnTo>
                <a:lnTo>
                  <a:pt x="45558" y="165183"/>
                </a:lnTo>
                <a:lnTo>
                  <a:pt x="43093" y="165183"/>
                </a:lnTo>
                <a:lnTo>
                  <a:pt x="42436" y="156885"/>
                </a:lnTo>
                <a:lnTo>
                  <a:pt x="42436" y="165183"/>
                </a:lnTo>
                <a:lnTo>
                  <a:pt x="40176" y="165183"/>
                </a:lnTo>
                <a:lnTo>
                  <a:pt x="40176" y="145711"/>
                </a:lnTo>
                <a:lnTo>
                  <a:pt x="43791" y="145711"/>
                </a:lnTo>
                <a:lnTo>
                  <a:pt x="44326" y="152325"/>
                </a:lnTo>
                <a:lnTo>
                  <a:pt x="44860" y="145711"/>
                </a:lnTo>
                <a:close/>
                <a:moveTo>
                  <a:pt x="58211" y="145711"/>
                </a:moveTo>
                <a:lnTo>
                  <a:pt x="58211" y="165183"/>
                </a:lnTo>
                <a:lnTo>
                  <a:pt x="55951" y="165183"/>
                </a:lnTo>
                <a:lnTo>
                  <a:pt x="55951" y="156885"/>
                </a:lnTo>
                <a:lnTo>
                  <a:pt x="55294" y="165183"/>
                </a:lnTo>
                <a:lnTo>
                  <a:pt x="52788" y="165183"/>
                </a:lnTo>
                <a:lnTo>
                  <a:pt x="52131" y="156885"/>
                </a:lnTo>
                <a:lnTo>
                  <a:pt x="52131" y="165183"/>
                </a:lnTo>
                <a:lnTo>
                  <a:pt x="49871" y="165183"/>
                </a:lnTo>
                <a:lnTo>
                  <a:pt x="49871" y="145711"/>
                </a:lnTo>
                <a:lnTo>
                  <a:pt x="53486" y="145711"/>
                </a:lnTo>
                <a:lnTo>
                  <a:pt x="54020" y="152325"/>
                </a:lnTo>
                <a:lnTo>
                  <a:pt x="54596" y="145711"/>
                </a:lnTo>
                <a:close/>
                <a:moveTo>
                  <a:pt x="67906" y="145711"/>
                </a:moveTo>
                <a:lnTo>
                  <a:pt x="67906" y="165183"/>
                </a:lnTo>
                <a:lnTo>
                  <a:pt x="65646" y="165183"/>
                </a:lnTo>
                <a:lnTo>
                  <a:pt x="65646" y="156885"/>
                </a:lnTo>
                <a:lnTo>
                  <a:pt x="64989" y="165183"/>
                </a:lnTo>
                <a:lnTo>
                  <a:pt x="62483" y="165183"/>
                </a:lnTo>
                <a:lnTo>
                  <a:pt x="61826" y="156885"/>
                </a:lnTo>
                <a:lnTo>
                  <a:pt x="61826" y="165183"/>
                </a:lnTo>
                <a:lnTo>
                  <a:pt x="59566" y="165183"/>
                </a:lnTo>
                <a:lnTo>
                  <a:pt x="59566" y="145711"/>
                </a:lnTo>
                <a:lnTo>
                  <a:pt x="63181" y="145711"/>
                </a:lnTo>
                <a:lnTo>
                  <a:pt x="63715" y="152325"/>
                </a:lnTo>
                <a:lnTo>
                  <a:pt x="64290" y="145711"/>
                </a:lnTo>
                <a:close/>
                <a:moveTo>
                  <a:pt x="77600" y="145711"/>
                </a:moveTo>
                <a:lnTo>
                  <a:pt x="77600" y="165183"/>
                </a:lnTo>
                <a:lnTo>
                  <a:pt x="75341" y="165183"/>
                </a:lnTo>
                <a:lnTo>
                  <a:pt x="75341" y="156885"/>
                </a:lnTo>
                <a:lnTo>
                  <a:pt x="74684" y="165183"/>
                </a:lnTo>
                <a:lnTo>
                  <a:pt x="72178" y="165183"/>
                </a:lnTo>
                <a:lnTo>
                  <a:pt x="71521" y="156885"/>
                </a:lnTo>
                <a:lnTo>
                  <a:pt x="71521" y="165183"/>
                </a:lnTo>
                <a:lnTo>
                  <a:pt x="69261" y="165183"/>
                </a:lnTo>
                <a:lnTo>
                  <a:pt x="69261" y="145711"/>
                </a:lnTo>
                <a:lnTo>
                  <a:pt x="72876" y="145711"/>
                </a:lnTo>
                <a:lnTo>
                  <a:pt x="73451" y="152325"/>
                </a:lnTo>
                <a:lnTo>
                  <a:pt x="73985" y="145711"/>
                </a:lnTo>
                <a:close/>
                <a:moveTo>
                  <a:pt x="87295" y="145711"/>
                </a:moveTo>
                <a:lnTo>
                  <a:pt x="87295" y="165183"/>
                </a:lnTo>
                <a:lnTo>
                  <a:pt x="85077" y="165183"/>
                </a:lnTo>
                <a:lnTo>
                  <a:pt x="85077" y="156885"/>
                </a:lnTo>
                <a:lnTo>
                  <a:pt x="84379" y="165183"/>
                </a:lnTo>
                <a:lnTo>
                  <a:pt x="81914" y="165183"/>
                </a:lnTo>
                <a:lnTo>
                  <a:pt x="81216" y="156885"/>
                </a:lnTo>
                <a:lnTo>
                  <a:pt x="81216" y="165183"/>
                </a:lnTo>
                <a:lnTo>
                  <a:pt x="78956" y="165183"/>
                </a:lnTo>
                <a:lnTo>
                  <a:pt x="78956" y="145711"/>
                </a:lnTo>
                <a:lnTo>
                  <a:pt x="82612" y="145711"/>
                </a:lnTo>
                <a:lnTo>
                  <a:pt x="83146" y="152325"/>
                </a:lnTo>
                <a:lnTo>
                  <a:pt x="83680" y="145711"/>
                </a:lnTo>
                <a:close/>
                <a:moveTo>
                  <a:pt x="96990" y="145711"/>
                </a:moveTo>
                <a:lnTo>
                  <a:pt x="96990" y="165183"/>
                </a:lnTo>
                <a:lnTo>
                  <a:pt x="94772" y="165183"/>
                </a:lnTo>
                <a:lnTo>
                  <a:pt x="94772" y="156885"/>
                </a:lnTo>
                <a:lnTo>
                  <a:pt x="94074" y="165183"/>
                </a:lnTo>
                <a:lnTo>
                  <a:pt x="91609" y="165183"/>
                </a:lnTo>
                <a:lnTo>
                  <a:pt x="90910" y="156885"/>
                </a:lnTo>
                <a:lnTo>
                  <a:pt x="90910" y="165183"/>
                </a:lnTo>
                <a:lnTo>
                  <a:pt x="88651" y="165183"/>
                </a:lnTo>
                <a:lnTo>
                  <a:pt x="88651" y="145711"/>
                </a:lnTo>
                <a:lnTo>
                  <a:pt x="92307" y="145711"/>
                </a:lnTo>
                <a:lnTo>
                  <a:pt x="92841" y="152325"/>
                </a:lnTo>
                <a:lnTo>
                  <a:pt x="93375" y="145711"/>
                </a:lnTo>
                <a:close/>
                <a:moveTo>
                  <a:pt x="106726" y="145711"/>
                </a:moveTo>
                <a:lnTo>
                  <a:pt x="106726" y="165183"/>
                </a:lnTo>
                <a:lnTo>
                  <a:pt x="104467" y="165183"/>
                </a:lnTo>
                <a:lnTo>
                  <a:pt x="104467" y="156885"/>
                </a:lnTo>
                <a:lnTo>
                  <a:pt x="103769" y="165183"/>
                </a:lnTo>
                <a:lnTo>
                  <a:pt x="101304" y="165183"/>
                </a:lnTo>
                <a:lnTo>
                  <a:pt x="100605" y="156885"/>
                </a:lnTo>
                <a:lnTo>
                  <a:pt x="100605" y="165183"/>
                </a:lnTo>
                <a:lnTo>
                  <a:pt x="98387" y="165183"/>
                </a:lnTo>
                <a:lnTo>
                  <a:pt x="98387" y="145711"/>
                </a:lnTo>
                <a:lnTo>
                  <a:pt x="102002" y="145711"/>
                </a:lnTo>
                <a:lnTo>
                  <a:pt x="102536" y="152325"/>
                </a:lnTo>
                <a:lnTo>
                  <a:pt x="103070" y="145711"/>
                </a:lnTo>
                <a:close/>
                <a:moveTo>
                  <a:pt x="116421" y="145711"/>
                </a:moveTo>
                <a:lnTo>
                  <a:pt x="116421" y="165183"/>
                </a:lnTo>
                <a:lnTo>
                  <a:pt x="114162" y="165183"/>
                </a:lnTo>
                <a:lnTo>
                  <a:pt x="114162" y="156885"/>
                </a:lnTo>
                <a:lnTo>
                  <a:pt x="113505" y="165183"/>
                </a:lnTo>
                <a:lnTo>
                  <a:pt x="110999" y="165183"/>
                </a:lnTo>
                <a:lnTo>
                  <a:pt x="110300" y="156885"/>
                </a:lnTo>
                <a:lnTo>
                  <a:pt x="110300" y="165183"/>
                </a:lnTo>
                <a:lnTo>
                  <a:pt x="108082" y="165183"/>
                </a:lnTo>
                <a:lnTo>
                  <a:pt x="108082" y="145711"/>
                </a:lnTo>
                <a:lnTo>
                  <a:pt x="111697" y="145711"/>
                </a:lnTo>
                <a:lnTo>
                  <a:pt x="112231" y="152325"/>
                </a:lnTo>
                <a:lnTo>
                  <a:pt x="112806" y="145711"/>
                </a:lnTo>
                <a:close/>
                <a:moveTo>
                  <a:pt x="9695" y="166293"/>
                </a:moveTo>
                <a:lnTo>
                  <a:pt x="9695" y="185806"/>
                </a:lnTo>
                <a:lnTo>
                  <a:pt x="7436" y="185806"/>
                </a:lnTo>
                <a:lnTo>
                  <a:pt x="7436" y="177466"/>
                </a:lnTo>
                <a:lnTo>
                  <a:pt x="6778" y="185806"/>
                </a:lnTo>
                <a:lnTo>
                  <a:pt x="4272" y="185806"/>
                </a:lnTo>
                <a:lnTo>
                  <a:pt x="3615" y="177466"/>
                </a:lnTo>
                <a:lnTo>
                  <a:pt x="3615" y="185806"/>
                </a:lnTo>
                <a:lnTo>
                  <a:pt x="1356" y="185806"/>
                </a:lnTo>
                <a:lnTo>
                  <a:pt x="1356" y="166293"/>
                </a:lnTo>
                <a:lnTo>
                  <a:pt x="4971" y="166293"/>
                </a:lnTo>
                <a:lnTo>
                  <a:pt x="5546" y="172906"/>
                </a:lnTo>
                <a:lnTo>
                  <a:pt x="6080" y="166293"/>
                </a:lnTo>
                <a:close/>
                <a:moveTo>
                  <a:pt x="19390" y="166293"/>
                </a:moveTo>
                <a:lnTo>
                  <a:pt x="19390" y="185806"/>
                </a:lnTo>
                <a:lnTo>
                  <a:pt x="17172" y="185806"/>
                </a:lnTo>
                <a:lnTo>
                  <a:pt x="17172" y="177466"/>
                </a:lnTo>
                <a:lnTo>
                  <a:pt x="16473" y="185806"/>
                </a:lnTo>
                <a:lnTo>
                  <a:pt x="13967" y="185806"/>
                </a:lnTo>
                <a:lnTo>
                  <a:pt x="13310" y="177466"/>
                </a:lnTo>
                <a:lnTo>
                  <a:pt x="13310" y="185806"/>
                </a:lnTo>
                <a:lnTo>
                  <a:pt x="11051" y="185806"/>
                </a:lnTo>
                <a:lnTo>
                  <a:pt x="11051" y="166293"/>
                </a:lnTo>
                <a:lnTo>
                  <a:pt x="14707" y="166293"/>
                </a:lnTo>
                <a:lnTo>
                  <a:pt x="15241" y="172906"/>
                </a:lnTo>
                <a:lnTo>
                  <a:pt x="15775" y="166293"/>
                </a:lnTo>
                <a:close/>
                <a:moveTo>
                  <a:pt x="29126" y="166293"/>
                </a:moveTo>
                <a:lnTo>
                  <a:pt x="29126" y="185806"/>
                </a:lnTo>
                <a:lnTo>
                  <a:pt x="26866" y="185806"/>
                </a:lnTo>
                <a:lnTo>
                  <a:pt x="26866" y="177466"/>
                </a:lnTo>
                <a:lnTo>
                  <a:pt x="26168" y="185806"/>
                </a:lnTo>
                <a:lnTo>
                  <a:pt x="23703" y="185806"/>
                </a:lnTo>
                <a:lnTo>
                  <a:pt x="23005" y="177466"/>
                </a:lnTo>
                <a:lnTo>
                  <a:pt x="23005" y="185806"/>
                </a:lnTo>
                <a:lnTo>
                  <a:pt x="20745" y="185806"/>
                </a:lnTo>
                <a:lnTo>
                  <a:pt x="20745" y="166293"/>
                </a:lnTo>
                <a:lnTo>
                  <a:pt x="24402" y="166293"/>
                </a:lnTo>
                <a:lnTo>
                  <a:pt x="24936" y="172906"/>
                </a:lnTo>
                <a:lnTo>
                  <a:pt x="25470" y="166293"/>
                </a:lnTo>
                <a:close/>
                <a:moveTo>
                  <a:pt x="38821" y="166293"/>
                </a:moveTo>
                <a:lnTo>
                  <a:pt x="38821" y="185806"/>
                </a:lnTo>
                <a:lnTo>
                  <a:pt x="36561" y="185806"/>
                </a:lnTo>
                <a:lnTo>
                  <a:pt x="36561" y="177466"/>
                </a:lnTo>
                <a:lnTo>
                  <a:pt x="35863" y="185806"/>
                </a:lnTo>
                <a:lnTo>
                  <a:pt x="33398" y="185806"/>
                </a:lnTo>
                <a:lnTo>
                  <a:pt x="32700" y="177466"/>
                </a:lnTo>
                <a:lnTo>
                  <a:pt x="32700" y="185806"/>
                </a:lnTo>
                <a:lnTo>
                  <a:pt x="30440" y="185806"/>
                </a:lnTo>
                <a:lnTo>
                  <a:pt x="30440" y="166293"/>
                </a:lnTo>
                <a:lnTo>
                  <a:pt x="34097" y="166293"/>
                </a:lnTo>
                <a:lnTo>
                  <a:pt x="34631" y="172906"/>
                </a:lnTo>
                <a:lnTo>
                  <a:pt x="35165" y="166293"/>
                </a:lnTo>
                <a:close/>
                <a:moveTo>
                  <a:pt x="48516" y="166293"/>
                </a:moveTo>
                <a:lnTo>
                  <a:pt x="48516" y="185806"/>
                </a:lnTo>
                <a:lnTo>
                  <a:pt x="46256" y="185806"/>
                </a:lnTo>
                <a:lnTo>
                  <a:pt x="46256" y="177466"/>
                </a:lnTo>
                <a:lnTo>
                  <a:pt x="45558" y="185806"/>
                </a:lnTo>
                <a:lnTo>
                  <a:pt x="43093" y="185806"/>
                </a:lnTo>
                <a:lnTo>
                  <a:pt x="42436" y="177466"/>
                </a:lnTo>
                <a:lnTo>
                  <a:pt x="42436" y="185806"/>
                </a:lnTo>
                <a:lnTo>
                  <a:pt x="40176" y="185806"/>
                </a:lnTo>
                <a:lnTo>
                  <a:pt x="40176" y="166293"/>
                </a:lnTo>
                <a:lnTo>
                  <a:pt x="43791" y="166293"/>
                </a:lnTo>
                <a:lnTo>
                  <a:pt x="44326" y="172906"/>
                </a:lnTo>
                <a:lnTo>
                  <a:pt x="44860" y="166293"/>
                </a:lnTo>
                <a:close/>
                <a:moveTo>
                  <a:pt x="58211" y="166293"/>
                </a:moveTo>
                <a:lnTo>
                  <a:pt x="58211" y="185806"/>
                </a:lnTo>
                <a:lnTo>
                  <a:pt x="55951" y="185806"/>
                </a:lnTo>
                <a:lnTo>
                  <a:pt x="55951" y="177466"/>
                </a:lnTo>
                <a:lnTo>
                  <a:pt x="55294" y="185806"/>
                </a:lnTo>
                <a:lnTo>
                  <a:pt x="52788" y="185806"/>
                </a:lnTo>
                <a:lnTo>
                  <a:pt x="52131" y="177466"/>
                </a:lnTo>
                <a:lnTo>
                  <a:pt x="52131" y="185806"/>
                </a:lnTo>
                <a:lnTo>
                  <a:pt x="49871" y="185806"/>
                </a:lnTo>
                <a:lnTo>
                  <a:pt x="49871" y="166293"/>
                </a:lnTo>
                <a:lnTo>
                  <a:pt x="53486" y="166293"/>
                </a:lnTo>
                <a:lnTo>
                  <a:pt x="54020" y="172906"/>
                </a:lnTo>
                <a:lnTo>
                  <a:pt x="54596" y="166293"/>
                </a:lnTo>
                <a:close/>
                <a:moveTo>
                  <a:pt x="67906" y="166293"/>
                </a:moveTo>
                <a:lnTo>
                  <a:pt x="67906" y="185806"/>
                </a:lnTo>
                <a:lnTo>
                  <a:pt x="65646" y="185806"/>
                </a:lnTo>
                <a:lnTo>
                  <a:pt x="65646" y="177466"/>
                </a:lnTo>
                <a:lnTo>
                  <a:pt x="64989" y="185806"/>
                </a:lnTo>
                <a:lnTo>
                  <a:pt x="62483" y="185806"/>
                </a:lnTo>
                <a:lnTo>
                  <a:pt x="61826" y="177466"/>
                </a:lnTo>
                <a:lnTo>
                  <a:pt x="61826" y="185806"/>
                </a:lnTo>
                <a:lnTo>
                  <a:pt x="59566" y="185806"/>
                </a:lnTo>
                <a:lnTo>
                  <a:pt x="59566" y="166293"/>
                </a:lnTo>
                <a:lnTo>
                  <a:pt x="63181" y="166293"/>
                </a:lnTo>
                <a:lnTo>
                  <a:pt x="63715" y="172906"/>
                </a:lnTo>
                <a:lnTo>
                  <a:pt x="64290" y="166293"/>
                </a:lnTo>
                <a:close/>
                <a:moveTo>
                  <a:pt x="77600" y="166293"/>
                </a:moveTo>
                <a:lnTo>
                  <a:pt x="77600" y="185806"/>
                </a:lnTo>
                <a:lnTo>
                  <a:pt x="75341" y="185806"/>
                </a:lnTo>
                <a:lnTo>
                  <a:pt x="75341" y="177466"/>
                </a:lnTo>
                <a:lnTo>
                  <a:pt x="74684" y="185806"/>
                </a:lnTo>
                <a:lnTo>
                  <a:pt x="72178" y="185806"/>
                </a:lnTo>
                <a:lnTo>
                  <a:pt x="71521" y="177466"/>
                </a:lnTo>
                <a:lnTo>
                  <a:pt x="71521" y="185806"/>
                </a:lnTo>
                <a:lnTo>
                  <a:pt x="69261" y="185806"/>
                </a:lnTo>
                <a:lnTo>
                  <a:pt x="69261" y="166293"/>
                </a:lnTo>
                <a:lnTo>
                  <a:pt x="72876" y="166293"/>
                </a:lnTo>
                <a:lnTo>
                  <a:pt x="73451" y="172906"/>
                </a:lnTo>
                <a:lnTo>
                  <a:pt x="73985" y="166293"/>
                </a:lnTo>
                <a:close/>
                <a:moveTo>
                  <a:pt x="87295" y="166293"/>
                </a:moveTo>
                <a:lnTo>
                  <a:pt x="87295" y="185806"/>
                </a:lnTo>
                <a:lnTo>
                  <a:pt x="85077" y="185806"/>
                </a:lnTo>
                <a:lnTo>
                  <a:pt x="85077" y="177466"/>
                </a:lnTo>
                <a:lnTo>
                  <a:pt x="84379" y="185806"/>
                </a:lnTo>
                <a:lnTo>
                  <a:pt x="81914" y="185806"/>
                </a:lnTo>
                <a:lnTo>
                  <a:pt x="81216" y="177466"/>
                </a:lnTo>
                <a:lnTo>
                  <a:pt x="81216" y="185806"/>
                </a:lnTo>
                <a:lnTo>
                  <a:pt x="78956" y="185806"/>
                </a:lnTo>
                <a:lnTo>
                  <a:pt x="78956" y="166293"/>
                </a:lnTo>
                <a:lnTo>
                  <a:pt x="82612" y="166293"/>
                </a:lnTo>
                <a:lnTo>
                  <a:pt x="83146" y="172906"/>
                </a:lnTo>
                <a:lnTo>
                  <a:pt x="83680" y="166293"/>
                </a:lnTo>
                <a:close/>
                <a:moveTo>
                  <a:pt x="96990" y="166293"/>
                </a:moveTo>
                <a:lnTo>
                  <a:pt x="96990" y="185806"/>
                </a:lnTo>
                <a:lnTo>
                  <a:pt x="94772" y="185806"/>
                </a:lnTo>
                <a:lnTo>
                  <a:pt x="94772" y="177466"/>
                </a:lnTo>
                <a:lnTo>
                  <a:pt x="94074" y="185806"/>
                </a:lnTo>
                <a:lnTo>
                  <a:pt x="91609" y="185806"/>
                </a:lnTo>
                <a:lnTo>
                  <a:pt x="90910" y="177466"/>
                </a:lnTo>
                <a:lnTo>
                  <a:pt x="90910" y="185806"/>
                </a:lnTo>
                <a:lnTo>
                  <a:pt x="88651" y="185806"/>
                </a:lnTo>
                <a:lnTo>
                  <a:pt x="88651" y="166293"/>
                </a:lnTo>
                <a:lnTo>
                  <a:pt x="92307" y="166293"/>
                </a:lnTo>
                <a:lnTo>
                  <a:pt x="92841" y="172906"/>
                </a:lnTo>
                <a:lnTo>
                  <a:pt x="93375" y="166293"/>
                </a:lnTo>
                <a:close/>
                <a:moveTo>
                  <a:pt x="106726" y="166293"/>
                </a:moveTo>
                <a:lnTo>
                  <a:pt x="106726" y="185806"/>
                </a:lnTo>
                <a:lnTo>
                  <a:pt x="104467" y="185806"/>
                </a:lnTo>
                <a:lnTo>
                  <a:pt x="104467" y="177466"/>
                </a:lnTo>
                <a:lnTo>
                  <a:pt x="103769" y="185806"/>
                </a:lnTo>
                <a:lnTo>
                  <a:pt x="101304" y="185806"/>
                </a:lnTo>
                <a:lnTo>
                  <a:pt x="100605" y="177466"/>
                </a:lnTo>
                <a:lnTo>
                  <a:pt x="100605" y="185806"/>
                </a:lnTo>
                <a:lnTo>
                  <a:pt x="98387" y="185806"/>
                </a:lnTo>
                <a:lnTo>
                  <a:pt x="98387" y="166293"/>
                </a:lnTo>
                <a:lnTo>
                  <a:pt x="102002" y="166293"/>
                </a:lnTo>
                <a:lnTo>
                  <a:pt x="102536" y="172906"/>
                </a:lnTo>
                <a:lnTo>
                  <a:pt x="103070" y="166293"/>
                </a:lnTo>
                <a:close/>
                <a:moveTo>
                  <a:pt x="116421" y="166293"/>
                </a:moveTo>
                <a:lnTo>
                  <a:pt x="116421" y="185806"/>
                </a:lnTo>
                <a:lnTo>
                  <a:pt x="114162" y="185806"/>
                </a:lnTo>
                <a:lnTo>
                  <a:pt x="114162" y="177466"/>
                </a:lnTo>
                <a:lnTo>
                  <a:pt x="113505" y="185806"/>
                </a:lnTo>
                <a:lnTo>
                  <a:pt x="110999" y="185806"/>
                </a:lnTo>
                <a:lnTo>
                  <a:pt x="110300" y="177466"/>
                </a:lnTo>
                <a:lnTo>
                  <a:pt x="110300" y="185806"/>
                </a:lnTo>
                <a:lnTo>
                  <a:pt x="108082" y="185806"/>
                </a:lnTo>
                <a:lnTo>
                  <a:pt x="108082" y="166293"/>
                </a:lnTo>
                <a:lnTo>
                  <a:pt x="111697" y="166293"/>
                </a:lnTo>
                <a:lnTo>
                  <a:pt x="112231" y="172906"/>
                </a:lnTo>
                <a:lnTo>
                  <a:pt x="112806" y="166293"/>
                </a:lnTo>
                <a:close/>
                <a:moveTo>
                  <a:pt x="9695" y="186874"/>
                </a:moveTo>
                <a:lnTo>
                  <a:pt x="9695" y="206387"/>
                </a:lnTo>
                <a:lnTo>
                  <a:pt x="7436" y="206387"/>
                </a:lnTo>
                <a:lnTo>
                  <a:pt x="7436" y="198048"/>
                </a:lnTo>
                <a:lnTo>
                  <a:pt x="6778" y="206387"/>
                </a:lnTo>
                <a:lnTo>
                  <a:pt x="4272" y="206387"/>
                </a:lnTo>
                <a:lnTo>
                  <a:pt x="3615" y="198048"/>
                </a:lnTo>
                <a:lnTo>
                  <a:pt x="3615" y="206387"/>
                </a:lnTo>
                <a:lnTo>
                  <a:pt x="1356" y="206387"/>
                </a:lnTo>
                <a:lnTo>
                  <a:pt x="1356" y="186874"/>
                </a:lnTo>
                <a:lnTo>
                  <a:pt x="4971" y="186874"/>
                </a:lnTo>
                <a:lnTo>
                  <a:pt x="5546" y="193488"/>
                </a:lnTo>
                <a:lnTo>
                  <a:pt x="6080" y="186874"/>
                </a:lnTo>
                <a:close/>
                <a:moveTo>
                  <a:pt x="19390" y="186874"/>
                </a:moveTo>
                <a:lnTo>
                  <a:pt x="19390" y="206387"/>
                </a:lnTo>
                <a:lnTo>
                  <a:pt x="17172" y="206387"/>
                </a:lnTo>
                <a:lnTo>
                  <a:pt x="17172" y="198048"/>
                </a:lnTo>
                <a:lnTo>
                  <a:pt x="16473" y="206387"/>
                </a:lnTo>
                <a:lnTo>
                  <a:pt x="13967" y="206387"/>
                </a:lnTo>
                <a:lnTo>
                  <a:pt x="13310" y="198048"/>
                </a:lnTo>
                <a:lnTo>
                  <a:pt x="13310" y="206387"/>
                </a:lnTo>
                <a:lnTo>
                  <a:pt x="11051" y="206387"/>
                </a:lnTo>
                <a:lnTo>
                  <a:pt x="11051" y="186874"/>
                </a:lnTo>
                <a:lnTo>
                  <a:pt x="14707" y="186874"/>
                </a:lnTo>
                <a:lnTo>
                  <a:pt x="15241" y="193488"/>
                </a:lnTo>
                <a:lnTo>
                  <a:pt x="15775" y="186874"/>
                </a:lnTo>
                <a:close/>
                <a:moveTo>
                  <a:pt x="29126" y="186874"/>
                </a:moveTo>
                <a:lnTo>
                  <a:pt x="29126" y="206387"/>
                </a:lnTo>
                <a:lnTo>
                  <a:pt x="26866" y="206387"/>
                </a:lnTo>
                <a:lnTo>
                  <a:pt x="26866" y="198048"/>
                </a:lnTo>
                <a:lnTo>
                  <a:pt x="26168" y="206387"/>
                </a:lnTo>
                <a:lnTo>
                  <a:pt x="23703" y="206387"/>
                </a:lnTo>
                <a:lnTo>
                  <a:pt x="23005" y="198048"/>
                </a:lnTo>
                <a:lnTo>
                  <a:pt x="23005" y="206387"/>
                </a:lnTo>
                <a:lnTo>
                  <a:pt x="20745" y="206387"/>
                </a:lnTo>
                <a:lnTo>
                  <a:pt x="20745" y="186874"/>
                </a:lnTo>
                <a:lnTo>
                  <a:pt x="24402" y="186874"/>
                </a:lnTo>
                <a:lnTo>
                  <a:pt x="24936" y="193488"/>
                </a:lnTo>
                <a:lnTo>
                  <a:pt x="25470" y="186874"/>
                </a:lnTo>
                <a:close/>
                <a:moveTo>
                  <a:pt x="38821" y="186874"/>
                </a:moveTo>
                <a:lnTo>
                  <a:pt x="38821" y="206387"/>
                </a:lnTo>
                <a:lnTo>
                  <a:pt x="36561" y="206387"/>
                </a:lnTo>
                <a:lnTo>
                  <a:pt x="36561" y="198048"/>
                </a:lnTo>
                <a:lnTo>
                  <a:pt x="35863" y="206387"/>
                </a:lnTo>
                <a:lnTo>
                  <a:pt x="33398" y="206387"/>
                </a:lnTo>
                <a:lnTo>
                  <a:pt x="32700" y="198048"/>
                </a:lnTo>
                <a:lnTo>
                  <a:pt x="32700" y="206387"/>
                </a:lnTo>
                <a:lnTo>
                  <a:pt x="30440" y="206387"/>
                </a:lnTo>
                <a:lnTo>
                  <a:pt x="30440" y="186874"/>
                </a:lnTo>
                <a:lnTo>
                  <a:pt x="34097" y="186874"/>
                </a:lnTo>
                <a:lnTo>
                  <a:pt x="34631" y="193488"/>
                </a:lnTo>
                <a:lnTo>
                  <a:pt x="35165" y="186874"/>
                </a:lnTo>
                <a:close/>
                <a:moveTo>
                  <a:pt x="48516" y="186874"/>
                </a:moveTo>
                <a:lnTo>
                  <a:pt x="48516" y="206387"/>
                </a:lnTo>
                <a:lnTo>
                  <a:pt x="46256" y="206387"/>
                </a:lnTo>
                <a:lnTo>
                  <a:pt x="46256" y="198048"/>
                </a:lnTo>
                <a:lnTo>
                  <a:pt x="45558" y="206387"/>
                </a:lnTo>
                <a:lnTo>
                  <a:pt x="43093" y="206387"/>
                </a:lnTo>
                <a:lnTo>
                  <a:pt x="42436" y="198048"/>
                </a:lnTo>
                <a:lnTo>
                  <a:pt x="42436" y="206387"/>
                </a:lnTo>
                <a:lnTo>
                  <a:pt x="40176" y="206387"/>
                </a:lnTo>
                <a:lnTo>
                  <a:pt x="40176" y="186874"/>
                </a:lnTo>
                <a:lnTo>
                  <a:pt x="43791" y="186874"/>
                </a:lnTo>
                <a:lnTo>
                  <a:pt x="44326" y="193488"/>
                </a:lnTo>
                <a:lnTo>
                  <a:pt x="44860" y="186874"/>
                </a:lnTo>
                <a:close/>
                <a:moveTo>
                  <a:pt x="58211" y="186874"/>
                </a:moveTo>
                <a:lnTo>
                  <a:pt x="58211" y="206387"/>
                </a:lnTo>
                <a:lnTo>
                  <a:pt x="55951" y="206387"/>
                </a:lnTo>
                <a:lnTo>
                  <a:pt x="55951" y="198048"/>
                </a:lnTo>
                <a:lnTo>
                  <a:pt x="55294" y="206387"/>
                </a:lnTo>
                <a:lnTo>
                  <a:pt x="52788" y="206387"/>
                </a:lnTo>
                <a:lnTo>
                  <a:pt x="52131" y="198048"/>
                </a:lnTo>
                <a:lnTo>
                  <a:pt x="52131" y="206387"/>
                </a:lnTo>
                <a:lnTo>
                  <a:pt x="49871" y="206387"/>
                </a:lnTo>
                <a:lnTo>
                  <a:pt x="49871" y="186874"/>
                </a:lnTo>
                <a:lnTo>
                  <a:pt x="53486" y="186874"/>
                </a:lnTo>
                <a:lnTo>
                  <a:pt x="54020" y="193488"/>
                </a:lnTo>
                <a:lnTo>
                  <a:pt x="54596" y="186874"/>
                </a:lnTo>
                <a:close/>
                <a:moveTo>
                  <a:pt x="67906" y="186874"/>
                </a:moveTo>
                <a:lnTo>
                  <a:pt x="67906" y="206387"/>
                </a:lnTo>
                <a:lnTo>
                  <a:pt x="65646" y="206387"/>
                </a:lnTo>
                <a:lnTo>
                  <a:pt x="65646" y="198048"/>
                </a:lnTo>
                <a:lnTo>
                  <a:pt x="64989" y="206387"/>
                </a:lnTo>
                <a:lnTo>
                  <a:pt x="62483" y="206387"/>
                </a:lnTo>
                <a:lnTo>
                  <a:pt x="61826" y="198048"/>
                </a:lnTo>
                <a:lnTo>
                  <a:pt x="61826" y="206387"/>
                </a:lnTo>
                <a:lnTo>
                  <a:pt x="59566" y="206387"/>
                </a:lnTo>
                <a:lnTo>
                  <a:pt x="59566" y="186874"/>
                </a:lnTo>
                <a:lnTo>
                  <a:pt x="63181" y="186874"/>
                </a:lnTo>
                <a:lnTo>
                  <a:pt x="63715" y="193488"/>
                </a:lnTo>
                <a:lnTo>
                  <a:pt x="64290" y="186874"/>
                </a:lnTo>
                <a:close/>
                <a:moveTo>
                  <a:pt x="77600" y="186874"/>
                </a:moveTo>
                <a:lnTo>
                  <a:pt x="77600" y="206387"/>
                </a:lnTo>
                <a:lnTo>
                  <a:pt x="75341" y="206387"/>
                </a:lnTo>
                <a:lnTo>
                  <a:pt x="75341" y="198048"/>
                </a:lnTo>
                <a:lnTo>
                  <a:pt x="74684" y="206387"/>
                </a:lnTo>
                <a:lnTo>
                  <a:pt x="72178" y="206387"/>
                </a:lnTo>
                <a:lnTo>
                  <a:pt x="71521" y="198048"/>
                </a:lnTo>
                <a:lnTo>
                  <a:pt x="71521" y="206387"/>
                </a:lnTo>
                <a:lnTo>
                  <a:pt x="69261" y="206387"/>
                </a:lnTo>
                <a:lnTo>
                  <a:pt x="69261" y="186874"/>
                </a:lnTo>
                <a:lnTo>
                  <a:pt x="72876" y="186874"/>
                </a:lnTo>
                <a:lnTo>
                  <a:pt x="73451" y="193488"/>
                </a:lnTo>
                <a:lnTo>
                  <a:pt x="73985" y="186874"/>
                </a:lnTo>
                <a:close/>
                <a:moveTo>
                  <a:pt x="87295" y="186874"/>
                </a:moveTo>
                <a:lnTo>
                  <a:pt x="87295" y="206387"/>
                </a:lnTo>
                <a:lnTo>
                  <a:pt x="85077" y="206387"/>
                </a:lnTo>
                <a:lnTo>
                  <a:pt x="85077" y="198048"/>
                </a:lnTo>
                <a:lnTo>
                  <a:pt x="84379" y="206387"/>
                </a:lnTo>
                <a:lnTo>
                  <a:pt x="81914" y="206387"/>
                </a:lnTo>
                <a:lnTo>
                  <a:pt x="81216" y="198048"/>
                </a:lnTo>
                <a:lnTo>
                  <a:pt x="81216" y="206387"/>
                </a:lnTo>
                <a:lnTo>
                  <a:pt x="78956" y="206387"/>
                </a:lnTo>
                <a:lnTo>
                  <a:pt x="78956" y="186874"/>
                </a:lnTo>
                <a:lnTo>
                  <a:pt x="82612" y="186874"/>
                </a:lnTo>
                <a:lnTo>
                  <a:pt x="83146" y="193488"/>
                </a:lnTo>
                <a:lnTo>
                  <a:pt x="83680" y="186874"/>
                </a:lnTo>
                <a:close/>
                <a:moveTo>
                  <a:pt x="96990" y="186874"/>
                </a:moveTo>
                <a:lnTo>
                  <a:pt x="96990" y="206387"/>
                </a:lnTo>
                <a:lnTo>
                  <a:pt x="94772" y="206387"/>
                </a:lnTo>
                <a:lnTo>
                  <a:pt x="94772" y="198048"/>
                </a:lnTo>
                <a:lnTo>
                  <a:pt x="94074" y="206387"/>
                </a:lnTo>
                <a:lnTo>
                  <a:pt x="91609" y="206387"/>
                </a:lnTo>
                <a:lnTo>
                  <a:pt x="90910" y="198048"/>
                </a:lnTo>
                <a:lnTo>
                  <a:pt x="90910" y="206387"/>
                </a:lnTo>
                <a:lnTo>
                  <a:pt x="88651" y="206387"/>
                </a:lnTo>
                <a:lnTo>
                  <a:pt x="88651" y="186874"/>
                </a:lnTo>
                <a:lnTo>
                  <a:pt x="92307" y="186874"/>
                </a:lnTo>
                <a:lnTo>
                  <a:pt x="92841" y="193488"/>
                </a:lnTo>
                <a:lnTo>
                  <a:pt x="93375" y="186874"/>
                </a:lnTo>
                <a:close/>
                <a:moveTo>
                  <a:pt x="106726" y="186874"/>
                </a:moveTo>
                <a:lnTo>
                  <a:pt x="106726" y="206387"/>
                </a:lnTo>
                <a:lnTo>
                  <a:pt x="104467" y="206387"/>
                </a:lnTo>
                <a:lnTo>
                  <a:pt x="104467" y="198048"/>
                </a:lnTo>
                <a:lnTo>
                  <a:pt x="103769" y="206387"/>
                </a:lnTo>
                <a:lnTo>
                  <a:pt x="101304" y="206387"/>
                </a:lnTo>
                <a:lnTo>
                  <a:pt x="100605" y="198048"/>
                </a:lnTo>
                <a:lnTo>
                  <a:pt x="100605" y="206387"/>
                </a:lnTo>
                <a:lnTo>
                  <a:pt x="98387" y="206387"/>
                </a:lnTo>
                <a:lnTo>
                  <a:pt x="98387" y="186874"/>
                </a:lnTo>
                <a:lnTo>
                  <a:pt x="102002" y="186874"/>
                </a:lnTo>
                <a:lnTo>
                  <a:pt x="102536" y="193488"/>
                </a:lnTo>
                <a:lnTo>
                  <a:pt x="103070" y="186874"/>
                </a:lnTo>
                <a:close/>
                <a:moveTo>
                  <a:pt x="116421" y="186874"/>
                </a:moveTo>
                <a:lnTo>
                  <a:pt x="116421" y="206387"/>
                </a:lnTo>
                <a:lnTo>
                  <a:pt x="114162" y="206387"/>
                </a:lnTo>
                <a:lnTo>
                  <a:pt x="114162" y="198048"/>
                </a:lnTo>
                <a:lnTo>
                  <a:pt x="113505" y="206387"/>
                </a:lnTo>
                <a:lnTo>
                  <a:pt x="110999" y="206387"/>
                </a:lnTo>
                <a:lnTo>
                  <a:pt x="110300" y="198048"/>
                </a:lnTo>
                <a:lnTo>
                  <a:pt x="110300" y="206387"/>
                </a:lnTo>
                <a:lnTo>
                  <a:pt x="108082" y="206387"/>
                </a:lnTo>
                <a:lnTo>
                  <a:pt x="108082" y="186874"/>
                </a:lnTo>
                <a:lnTo>
                  <a:pt x="111697" y="186874"/>
                </a:lnTo>
                <a:lnTo>
                  <a:pt x="112231" y="193488"/>
                </a:lnTo>
                <a:lnTo>
                  <a:pt x="112806" y="186874"/>
                </a:lnTo>
                <a:close/>
                <a:moveTo>
                  <a:pt x="0" y="0"/>
                </a:moveTo>
                <a:lnTo>
                  <a:pt x="0" y="207989"/>
                </a:lnTo>
                <a:lnTo>
                  <a:pt x="117654" y="207989"/>
                </a:lnTo>
                <a:lnTo>
                  <a:pt x="117654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</a:t>
            </a:r>
            <a:endParaRPr sz="1400"/>
          </a:p>
        </p:txBody>
      </p:sp>
      <p:grpSp>
        <p:nvGrpSpPr>
          <p:cNvPr id="1918" name="Google Shape;1918;p42"/>
          <p:cNvGrpSpPr/>
          <p:nvPr/>
        </p:nvGrpSpPr>
        <p:grpSpPr>
          <a:xfrm>
            <a:off x="346918" y="358117"/>
            <a:ext cx="1148466" cy="333102"/>
            <a:chOff x="238125" y="1804750"/>
            <a:chExt cx="7128900" cy="2067675"/>
          </a:xfrm>
        </p:grpSpPr>
        <p:sp>
          <p:nvSpPr>
            <p:cNvPr id="1919" name="Google Shape;1919;p42"/>
            <p:cNvSpPr/>
            <p:nvPr/>
          </p:nvSpPr>
          <p:spPr>
            <a:xfrm>
              <a:off x="2420050" y="2814650"/>
              <a:ext cx="646925" cy="862825"/>
            </a:xfrm>
            <a:custGeom>
              <a:avLst/>
              <a:gdLst/>
              <a:ahLst/>
              <a:cxnLst/>
              <a:rect l="l" t="t" r="r" b="b"/>
              <a:pathLst>
                <a:path w="25877" h="34513" extrusionOk="0">
                  <a:moveTo>
                    <a:pt x="1" y="1"/>
                  </a:moveTo>
                  <a:lnTo>
                    <a:pt x="1" y="20176"/>
                  </a:lnTo>
                  <a:cubicBezTo>
                    <a:pt x="1" y="29687"/>
                    <a:pt x="4267" y="34513"/>
                    <a:pt x="12694" y="34513"/>
                  </a:cubicBezTo>
                  <a:cubicBezTo>
                    <a:pt x="21156" y="34513"/>
                    <a:pt x="25876" y="29687"/>
                    <a:pt x="25876" y="20176"/>
                  </a:cubicBezTo>
                  <a:lnTo>
                    <a:pt x="25876" y="1"/>
                  </a:lnTo>
                  <a:lnTo>
                    <a:pt x="23428" y="1"/>
                  </a:lnTo>
                  <a:lnTo>
                    <a:pt x="23428" y="20176"/>
                  </a:lnTo>
                  <a:cubicBezTo>
                    <a:pt x="23428" y="28464"/>
                    <a:pt x="20002" y="32310"/>
                    <a:pt x="12694" y="32310"/>
                  </a:cubicBezTo>
                  <a:cubicBezTo>
                    <a:pt x="4232" y="32310"/>
                    <a:pt x="2448" y="25701"/>
                    <a:pt x="2448" y="20176"/>
                  </a:cubicBezTo>
                  <a:lnTo>
                    <a:pt x="2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2"/>
            <p:cNvSpPr/>
            <p:nvPr/>
          </p:nvSpPr>
          <p:spPr>
            <a:xfrm>
              <a:off x="3200700" y="3033200"/>
              <a:ext cx="485175" cy="624175"/>
            </a:xfrm>
            <a:custGeom>
              <a:avLst/>
              <a:gdLst/>
              <a:ahLst/>
              <a:cxnLst/>
              <a:rect l="l" t="t" r="r" b="b"/>
              <a:pathLst>
                <a:path w="19407" h="24967" extrusionOk="0">
                  <a:moveTo>
                    <a:pt x="10665" y="0"/>
                  </a:moveTo>
                  <a:cubicBezTo>
                    <a:pt x="6854" y="0"/>
                    <a:pt x="3567" y="2063"/>
                    <a:pt x="2168" y="5140"/>
                  </a:cubicBezTo>
                  <a:lnTo>
                    <a:pt x="2168" y="560"/>
                  </a:lnTo>
                  <a:lnTo>
                    <a:pt x="0" y="560"/>
                  </a:lnTo>
                  <a:lnTo>
                    <a:pt x="0" y="24967"/>
                  </a:lnTo>
                  <a:lnTo>
                    <a:pt x="2168" y="24967"/>
                  </a:lnTo>
                  <a:lnTo>
                    <a:pt x="2168" y="11784"/>
                  </a:lnTo>
                  <a:cubicBezTo>
                    <a:pt x="2168" y="5840"/>
                    <a:pt x="5490" y="1958"/>
                    <a:pt x="10595" y="1958"/>
                  </a:cubicBezTo>
                  <a:cubicBezTo>
                    <a:pt x="17204" y="1958"/>
                    <a:pt x="17204" y="7728"/>
                    <a:pt x="17204" y="9616"/>
                  </a:cubicBezTo>
                  <a:lnTo>
                    <a:pt x="17204" y="24967"/>
                  </a:lnTo>
                  <a:lnTo>
                    <a:pt x="19407" y="24967"/>
                  </a:lnTo>
                  <a:lnTo>
                    <a:pt x="19407" y="9931"/>
                  </a:lnTo>
                  <a:cubicBezTo>
                    <a:pt x="19407" y="7203"/>
                    <a:pt x="19407" y="0"/>
                    <a:pt x="10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2"/>
            <p:cNvSpPr/>
            <p:nvPr/>
          </p:nvSpPr>
          <p:spPr>
            <a:xfrm>
              <a:off x="3821350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1" y="1"/>
                  </a:moveTo>
                  <a:lnTo>
                    <a:pt x="1" y="24408"/>
                  </a:lnTo>
                  <a:lnTo>
                    <a:pt x="2169" y="2440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2"/>
            <p:cNvSpPr/>
            <p:nvPr/>
          </p:nvSpPr>
          <p:spPr>
            <a:xfrm>
              <a:off x="3821350" y="2860975"/>
              <a:ext cx="54225" cy="82200"/>
            </a:xfrm>
            <a:custGeom>
              <a:avLst/>
              <a:gdLst/>
              <a:ahLst/>
              <a:cxnLst/>
              <a:rect l="l" t="t" r="r" b="b"/>
              <a:pathLst>
                <a:path w="2169" h="3288" extrusionOk="0">
                  <a:moveTo>
                    <a:pt x="1" y="1"/>
                  </a:moveTo>
                  <a:lnTo>
                    <a:pt x="1" y="3288"/>
                  </a:lnTo>
                  <a:lnTo>
                    <a:pt x="2169" y="328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2"/>
            <p:cNvSpPr/>
            <p:nvPr/>
          </p:nvSpPr>
          <p:spPr>
            <a:xfrm>
              <a:off x="3941125" y="3047175"/>
              <a:ext cx="537625" cy="610200"/>
            </a:xfrm>
            <a:custGeom>
              <a:avLst/>
              <a:gdLst/>
              <a:ahLst/>
              <a:cxnLst/>
              <a:rect l="l" t="t" r="r" b="b"/>
              <a:pathLst>
                <a:path w="21505" h="24408" extrusionOk="0">
                  <a:moveTo>
                    <a:pt x="0" y="1"/>
                  </a:moveTo>
                  <a:lnTo>
                    <a:pt x="9826" y="24408"/>
                  </a:lnTo>
                  <a:lnTo>
                    <a:pt x="12308" y="24408"/>
                  </a:lnTo>
                  <a:lnTo>
                    <a:pt x="21505" y="1"/>
                  </a:lnTo>
                  <a:lnTo>
                    <a:pt x="19092" y="1"/>
                  </a:lnTo>
                  <a:cubicBezTo>
                    <a:pt x="19092" y="1"/>
                    <a:pt x="11364" y="20946"/>
                    <a:pt x="11085" y="21715"/>
                  </a:cubicBezTo>
                  <a:cubicBezTo>
                    <a:pt x="10770" y="20946"/>
                    <a:pt x="251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2"/>
            <p:cNvSpPr/>
            <p:nvPr/>
          </p:nvSpPr>
          <p:spPr>
            <a:xfrm>
              <a:off x="4505825" y="3033200"/>
              <a:ext cx="541150" cy="638175"/>
            </a:xfrm>
            <a:custGeom>
              <a:avLst/>
              <a:gdLst/>
              <a:ahLst/>
              <a:cxnLst/>
              <a:rect l="l" t="t" r="r" b="b"/>
              <a:pathLst>
                <a:path w="21646" h="25527" extrusionOk="0">
                  <a:moveTo>
                    <a:pt x="10840" y="1958"/>
                  </a:moveTo>
                  <a:cubicBezTo>
                    <a:pt x="16260" y="1958"/>
                    <a:pt x="19233" y="6609"/>
                    <a:pt x="19407" y="11260"/>
                  </a:cubicBezTo>
                  <a:lnTo>
                    <a:pt x="2274" y="11260"/>
                  </a:lnTo>
                  <a:cubicBezTo>
                    <a:pt x="2728" y="6609"/>
                    <a:pt x="5770" y="1958"/>
                    <a:pt x="10840" y="1958"/>
                  </a:cubicBezTo>
                  <a:close/>
                  <a:moveTo>
                    <a:pt x="10840" y="0"/>
                  </a:moveTo>
                  <a:cubicBezTo>
                    <a:pt x="8008" y="0"/>
                    <a:pt x="5525" y="1014"/>
                    <a:pt x="3672" y="2903"/>
                  </a:cubicBezTo>
                  <a:cubicBezTo>
                    <a:pt x="1329" y="5280"/>
                    <a:pt x="1" y="9022"/>
                    <a:pt x="36" y="13183"/>
                  </a:cubicBezTo>
                  <a:cubicBezTo>
                    <a:pt x="1" y="17029"/>
                    <a:pt x="1190" y="20351"/>
                    <a:pt x="3393" y="22589"/>
                  </a:cubicBezTo>
                  <a:cubicBezTo>
                    <a:pt x="5281" y="24512"/>
                    <a:pt x="7868" y="25526"/>
                    <a:pt x="10840" y="25526"/>
                  </a:cubicBezTo>
                  <a:cubicBezTo>
                    <a:pt x="16715" y="25526"/>
                    <a:pt x="20456" y="22379"/>
                    <a:pt x="21400" y="16679"/>
                  </a:cubicBezTo>
                  <a:lnTo>
                    <a:pt x="21470" y="16435"/>
                  </a:lnTo>
                  <a:lnTo>
                    <a:pt x="19268" y="16435"/>
                  </a:lnTo>
                  <a:lnTo>
                    <a:pt x="19233" y="16610"/>
                  </a:lnTo>
                  <a:cubicBezTo>
                    <a:pt x="18428" y="20980"/>
                    <a:pt x="15281" y="23568"/>
                    <a:pt x="10840" y="23568"/>
                  </a:cubicBezTo>
                  <a:cubicBezTo>
                    <a:pt x="8533" y="23568"/>
                    <a:pt x="6609" y="22799"/>
                    <a:pt x="5106" y="21260"/>
                  </a:cubicBezTo>
                  <a:cubicBezTo>
                    <a:pt x="3288" y="19407"/>
                    <a:pt x="2239" y="16505"/>
                    <a:pt x="2239" y="13253"/>
                  </a:cubicBezTo>
                  <a:lnTo>
                    <a:pt x="2239" y="13218"/>
                  </a:lnTo>
                  <a:lnTo>
                    <a:pt x="21610" y="13218"/>
                  </a:lnTo>
                  <a:lnTo>
                    <a:pt x="21610" y="13008"/>
                  </a:lnTo>
                  <a:cubicBezTo>
                    <a:pt x="21610" y="12693"/>
                    <a:pt x="21645" y="12414"/>
                    <a:pt x="21645" y="12099"/>
                  </a:cubicBezTo>
                  <a:cubicBezTo>
                    <a:pt x="21645" y="8357"/>
                    <a:pt x="20526" y="5140"/>
                    <a:pt x="18463" y="3007"/>
                  </a:cubicBezTo>
                  <a:cubicBezTo>
                    <a:pt x="16575" y="1014"/>
                    <a:pt x="14022" y="0"/>
                    <a:pt x="10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2"/>
            <p:cNvSpPr/>
            <p:nvPr/>
          </p:nvSpPr>
          <p:spPr>
            <a:xfrm>
              <a:off x="5143975" y="3043450"/>
              <a:ext cx="288500" cy="613925"/>
            </a:xfrm>
            <a:custGeom>
              <a:avLst/>
              <a:gdLst/>
              <a:ahLst/>
              <a:cxnLst/>
              <a:rect l="l" t="t" r="r" b="b"/>
              <a:pathLst>
                <a:path w="11540" h="24557" extrusionOk="0">
                  <a:moveTo>
                    <a:pt x="10879" y="0"/>
                  </a:moveTo>
                  <a:cubicBezTo>
                    <a:pt x="7057" y="0"/>
                    <a:pt x="3448" y="2117"/>
                    <a:pt x="2204" y="5010"/>
                  </a:cubicBezTo>
                  <a:lnTo>
                    <a:pt x="2204" y="150"/>
                  </a:lnTo>
                  <a:lnTo>
                    <a:pt x="1" y="150"/>
                  </a:lnTo>
                  <a:lnTo>
                    <a:pt x="1" y="24557"/>
                  </a:lnTo>
                  <a:lnTo>
                    <a:pt x="2204" y="24557"/>
                  </a:lnTo>
                  <a:lnTo>
                    <a:pt x="2204" y="11234"/>
                  </a:lnTo>
                  <a:cubicBezTo>
                    <a:pt x="2378" y="7598"/>
                    <a:pt x="3183" y="6199"/>
                    <a:pt x="4826" y="4486"/>
                  </a:cubicBezTo>
                  <a:cubicBezTo>
                    <a:pt x="6868" y="2499"/>
                    <a:pt x="9172" y="2167"/>
                    <a:pt x="10482" y="2167"/>
                  </a:cubicBezTo>
                  <a:cubicBezTo>
                    <a:pt x="10832" y="2167"/>
                    <a:pt x="11111" y="2191"/>
                    <a:pt x="11295" y="2213"/>
                  </a:cubicBezTo>
                  <a:lnTo>
                    <a:pt x="11540" y="2248"/>
                  </a:lnTo>
                  <a:lnTo>
                    <a:pt x="11540" y="45"/>
                  </a:lnTo>
                  <a:lnTo>
                    <a:pt x="11330" y="10"/>
                  </a:lnTo>
                  <a:cubicBezTo>
                    <a:pt x="11179" y="3"/>
                    <a:pt x="11029" y="0"/>
                    <a:pt x="10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2"/>
            <p:cNvSpPr/>
            <p:nvPr/>
          </p:nvSpPr>
          <p:spPr>
            <a:xfrm>
              <a:off x="5449950" y="3033200"/>
              <a:ext cx="487800" cy="638175"/>
            </a:xfrm>
            <a:custGeom>
              <a:avLst/>
              <a:gdLst/>
              <a:ahLst/>
              <a:cxnLst/>
              <a:rect l="l" t="t" r="r" b="b"/>
              <a:pathLst>
                <a:path w="19512" h="25527" extrusionOk="0">
                  <a:moveTo>
                    <a:pt x="9721" y="0"/>
                  </a:moveTo>
                  <a:cubicBezTo>
                    <a:pt x="7623" y="0"/>
                    <a:pt x="839" y="455"/>
                    <a:pt x="839" y="6364"/>
                  </a:cubicBezTo>
                  <a:cubicBezTo>
                    <a:pt x="839" y="11679"/>
                    <a:pt x="5700" y="12658"/>
                    <a:pt x="9266" y="13393"/>
                  </a:cubicBezTo>
                  <a:lnTo>
                    <a:pt x="9896" y="13532"/>
                  </a:lnTo>
                  <a:cubicBezTo>
                    <a:pt x="13707" y="14302"/>
                    <a:pt x="17309" y="15001"/>
                    <a:pt x="17309" y="18708"/>
                  </a:cubicBezTo>
                  <a:cubicBezTo>
                    <a:pt x="17309" y="23113"/>
                    <a:pt x="12134" y="23568"/>
                    <a:pt x="9896" y="23568"/>
                  </a:cubicBezTo>
                  <a:cubicBezTo>
                    <a:pt x="5490" y="23568"/>
                    <a:pt x="2448" y="20910"/>
                    <a:pt x="2168" y="16784"/>
                  </a:cubicBezTo>
                  <a:lnTo>
                    <a:pt x="2168" y="16575"/>
                  </a:lnTo>
                  <a:lnTo>
                    <a:pt x="0" y="16575"/>
                  </a:lnTo>
                  <a:lnTo>
                    <a:pt x="0" y="16784"/>
                  </a:lnTo>
                  <a:cubicBezTo>
                    <a:pt x="140" y="22204"/>
                    <a:pt x="3916" y="25526"/>
                    <a:pt x="9896" y="25526"/>
                  </a:cubicBezTo>
                  <a:cubicBezTo>
                    <a:pt x="12169" y="25526"/>
                    <a:pt x="19512" y="25037"/>
                    <a:pt x="19512" y="18708"/>
                  </a:cubicBezTo>
                  <a:cubicBezTo>
                    <a:pt x="19512" y="13498"/>
                    <a:pt x="15560" y="12344"/>
                    <a:pt x="10840" y="11434"/>
                  </a:cubicBezTo>
                  <a:lnTo>
                    <a:pt x="10105" y="11295"/>
                  </a:lnTo>
                  <a:cubicBezTo>
                    <a:pt x="6469" y="10525"/>
                    <a:pt x="3007" y="9791"/>
                    <a:pt x="3007" y="6364"/>
                  </a:cubicBezTo>
                  <a:cubicBezTo>
                    <a:pt x="3007" y="2973"/>
                    <a:pt x="6469" y="1958"/>
                    <a:pt x="9721" y="1958"/>
                  </a:cubicBezTo>
                  <a:cubicBezTo>
                    <a:pt x="12273" y="1958"/>
                    <a:pt x="16539" y="2728"/>
                    <a:pt x="16609" y="7868"/>
                  </a:cubicBezTo>
                  <a:lnTo>
                    <a:pt x="16609" y="8078"/>
                  </a:lnTo>
                  <a:lnTo>
                    <a:pt x="18777" y="8078"/>
                  </a:lnTo>
                  <a:lnTo>
                    <a:pt x="18777" y="7868"/>
                  </a:lnTo>
                  <a:cubicBezTo>
                    <a:pt x="18777" y="2798"/>
                    <a:pt x="15560" y="0"/>
                    <a:pt x="9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2"/>
            <p:cNvSpPr/>
            <p:nvPr/>
          </p:nvSpPr>
          <p:spPr>
            <a:xfrm>
              <a:off x="6049625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0" y="1"/>
                  </a:moveTo>
                  <a:lnTo>
                    <a:pt x="0" y="24408"/>
                  </a:lnTo>
                  <a:lnTo>
                    <a:pt x="2168" y="24408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2"/>
            <p:cNvSpPr/>
            <p:nvPr/>
          </p:nvSpPr>
          <p:spPr>
            <a:xfrm>
              <a:off x="6173750" y="2860975"/>
              <a:ext cx="843600" cy="1011450"/>
            </a:xfrm>
            <a:custGeom>
              <a:avLst/>
              <a:gdLst/>
              <a:ahLst/>
              <a:cxnLst/>
              <a:rect l="l" t="t" r="r" b="b"/>
              <a:pathLst>
                <a:path w="33744" h="40458" extrusionOk="0">
                  <a:moveTo>
                    <a:pt x="4441" y="1"/>
                  </a:moveTo>
                  <a:lnTo>
                    <a:pt x="4441" y="7449"/>
                  </a:lnTo>
                  <a:lnTo>
                    <a:pt x="1" y="7449"/>
                  </a:lnTo>
                  <a:lnTo>
                    <a:pt x="1" y="9407"/>
                  </a:lnTo>
                  <a:lnTo>
                    <a:pt x="4441" y="9407"/>
                  </a:lnTo>
                  <a:lnTo>
                    <a:pt x="4441" y="25981"/>
                  </a:lnTo>
                  <a:cubicBezTo>
                    <a:pt x="4441" y="26086"/>
                    <a:pt x="4441" y="26226"/>
                    <a:pt x="4441" y="26366"/>
                  </a:cubicBezTo>
                  <a:cubicBezTo>
                    <a:pt x="4441" y="28254"/>
                    <a:pt x="4896" y="29618"/>
                    <a:pt x="5840" y="30527"/>
                  </a:cubicBezTo>
                  <a:cubicBezTo>
                    <a:pt x="6980" y="31639"/>
                    <a:pt x="8666" y="31910"/>
                    <a:pt x="10263" y="31910"/>
                  </a:cubicBezTo>
                  <a:cubicBezTo>
                    <a:pt x="10725" y="31910"/>
                    <a:pt x="11179" y="31887"/>
                    <a:pt x="11610" y="31856"/>
                  </a:cubicBezTo>
                  <a:lnTo>
                    <a:pt x="11820" y="31856"/>
                  </a:lnTo>
                  <a:lnTo>
                    <a:pt x="11820" y="29897"/>
                  </a:lnTo>
                  <a:lnTo>
                    <a:pt x="11610" y="29897"/>
                  </a:lnTo>
                  <a:cubicBezTo>
                    <a:pt x="11285" y="29909"/>
                    <a:pt x="10979" y="29916"/>
                    <a:pt x="10691" y="29916"/>
                  </a:cubicBezTo>
                  <a:cubicBezTo>
                    <a:pt x="9208" y="29916"/>
                    <a:pt x="8192" y="29737"/>
                    <a:pt x="7519" y="29093"/>
                  </a:cubicBezTo>
                  <a:cubicBezTo>
                    <a:pt x="6924" y="28499"/>
                    <a:pt x="6644" y="27485"/>
                    <a:pt x="6644" y="25946"/>
                  </a:cubicBezTo>
                  <a:lnTo>
                    <a:pt x="6644" y="9407"/>
                  </a:lnTo>
                  <a:lnTo>
                    <a:pt x="12729" y="9407"/>
                  </a:lnTo>
                  <a:cubicBezTo>
                    <a:pt x="15106" y="15107"/>
                    <a:pt x="21960" y="31401"/>
                    <a:pt x="22030" y="31506"/>
                  </a:cubicBezTo>
                  <a:cubicBezTo>
                    <a:pt x="20946" y="34583"/>
                    <a:pt x="20282" y="36331"/>
                    <a:pt x="19617" y="36996"/>
                  </a:cubicBezTo>
                  <a:cubicBezTo>
                    <a:pt x="18498" y="38150"/>
                    <a:pt x="17344" y="38499"/>
                    <a:pt x="14792" y="38499"/>
                  </a:cubicBezTo>
                  <a:lnTo>
                    <a:pt x="14582" y="38499"/>
                  </a:lnTo>
                  <a:lnTo>
                    <a:pt x="14582" y="40457"/>
                  </a:lnTo>
                  <a:lnTo>
                    <a:pt x="14792" y="40457"/>
                  </a:lnTo>
                  <a:cubicBezTo>
                    <a:pt x="17449" y="40457"/>
                    <a:pt x="19163" y="40388"/>
                    <a:pt x="20491" y="39338"/>
                  </a:cubicBezTo>
                  <a:cubicBezTo>
                    <a:pt x="21540" y="38534"/>
                    <a:pt x="22310" y="36821"/>
                    <a:pt x="23359" y="34303"/>
                  </a:cubicBezTo>
                  <a:cubicBezTo>
                    <a:pt x="23359" y="34303"/>
                    <a:pt x="33744" y="7449"/>
                    <a:pt x="33744" y="7449"/>
                  </a:cubicBezTo>
                  <a:lnTo>
                    <a:pt x="31296" y="7449"/>
                  </a:lnTo>
                  <a:cubicBezTo>
                    <a:pt x="31296" y="7449"/>
                    <a:pt x="23568" y="28044"/>
                    <a:pt x="23219" y="28988"/>
                  </a:cubicBezTo>
                  <a:cubicBezTo>
                    <a:pt x="22834" y="28044"/>
                    <a:pt x="14442" y="7449"/>
                    <a:pt x="14442" y="7449"/>
                  </a:cubicBezTo>
                  <a:lnTo>
                    <a:pt x="6644" y="7449"/>
                  </a:lnTo>
                  <a:lnTo>
                    <a:pt x="66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2"/>
            <p:cNvSpPr/>
            <p:nvPr/>
          </p:nvSpPr>
          <p:spPr>
            <a:xfrm>
              <a:off x="6048750" y="2860975"/>
              <a:ext cx="55100" cy="82200"/>
            </a:xfrm>
            <a:custGeom>
              <a:avLst/>
              <a:gdLst/>
              <a:ahLst/>
              <a:cxnLst/>
              <a:rect l="l" t="t" r="r" b="b"/>
              <a:pathLst>
                <a:path w="2204" h="3288" extrusionOk="0">
                  <a:moveTo>
                    <a:pt x="0" y="1"/>
                  </a:moveTo>
                  <a:lnTo>
                    <a:pt x="0" y="3288"/>
                  </a:lnTo>
                  <a:lnTo>
                    <a:pt x="2203" y="3288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2"/>
            <p:cNvSpPr/>
            <p:nvPr/>
          </p:nvSpPr>
          <p:spPr>
            <a:xfrm>
              <a:off x="3358050" y="1804750"/>
              <a:ext cx="909150" cy="872875"/>
            </a:xfrm>
            <a:custGeom>
              <a:avLst/>
              <a:gdLst/>
              <a:ahLst/>
              <a:cxnLst/>
              <a:rect l="l" t="t" r="r" b="b"/>
              <a:pathLst>
                <a:path w="36366" h="34915" extrusionOk="0">
                  <a:moveTo>
                    <a:pt x="18218" y="2108"/>
                  </a:moveTo>
                  <a:cubicBezTo>
                    <a:pt x="25701" y="2108"/>
                    <a:pt x="30701" y="8262"/>
                    <a:pt x="30631" y="17913"/>
                  </a:cubicBezTo>
                  <a:cubicBezTo>
                    <a:pt x="30631" y="26899"/>
                    <a:pt x="25701" y="32599"/>
                    <a:pt x="18323" y="32599"/>
                  </a:cubicBezTo>
                  <a:cubicBezTo>
                    <a:pt x="12169" y="32599"/>
                    <a:pt x="5665" y="27669"/>
                    <a:pt x="5665" y="16724"/>
                  </a:cubicBezTo>
                  <a:cubicBezTo>
                    <a:pt x="5665" y="7563"/>
                    <a:pt x="10805" y="2108"/>
                    <a:pt x="18218" y="2108"/>
                  </a:cubicBezTo>
                  <a:close/>
                  <a:moveTo>
                    <a:pt x="18197" y="0"/>
                  </a:moveTo>
                  <a:cubicBezTo>
                    <a:pt x="6790" y="0"/>
                    <a:pt x="520" y="9007"/>
                    <a:pt x="280" y="16969"/>
                  </a:cubicBezTo>
                  <a:cubicBezTo>
                    <a:pt x="0" y="27249"/>
                    <a:pt x="8182" y="34697"/>
                    <a:pt x="17868" y="34907"/>
                  </a:cubicBezTo>
                  <a:cubicBezTo>
                    <a:pt x="18031" y="34912"/>
                    <a:pt x="18195" y="34914"/>
                    <a:pt x="18359" y="34914"/>
                  </a:cubicBezTo>
                  <a:cubicBezTo>
                    <a:pt x="26566" y="34914"/>
                    <a:pt x="35881" y="28914"/>
                    <a:pt x="36121" y="17738"/>
                  </a:cubicBezTo>
                  <a:cubicBezTo>
                    <a:pt x="36366" y="6374"/>
                    <a:pt x="27099" y="185"/>
                    <a:pt x="18847" y="10"/>
                  </a:cubicBezTo>
                  <a:cubicBezTo>
                    <a:pt x="18629" y="4"/>
                    <a:pt x="18412" y="0"/>
                    <a:pt x="18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2"/>
            <p:cNvSpPr/>
            <p:nvPr/>
          </p:nvSpPr>
          <p:spPr>
            <a:xfrm>
              <a:off x="6569750" y="1816350"/>
              <a:ext cx="797275" cy="849725"/>
            </a:xfrm>
            <a:custGeom>
              <a:avLst/>
              <a:gdLst/>
              <a:ahLst/>
              <a:cxnLst/>
              <a:rect l="l" t="t" r="r" b="b"/>
              <a:pathLst>
                <a:path w="31891" h="33989" extrusionOk="0">
                  <a:moveTo>
                    <a:pt x="1" y="1"/>
                  </a:moveTo>
                  <a:lnTo>
                    <a:pt x="1" y="490"/>
                  </a:lnTo>
                  <a:cubicBezTo>
                    <a:pt x="1924" y="595"/>
                    <a:pt x="2448" y="980"/>
                    <a:pt x="2448" y="3707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9722" y="33988"/>
                  </a:lnTo>
                  <a:lnTo>
                    <a:pt x="9722" y="33499"/>
                  </a:lnTo>
                  <a:cubicBezTo>
                    <a:pt x="7798" y="33394"/>
                    <a:pt x="7274" y="33009"/>
                    <a:pt x="7274" y="30282"/>
                  </a:cubicBezTo>
                  <a:lnTo>
                    <a:pt x="7274" y="17589"/>
                  </a:lnTo>
                  <a:lnTo>
                    <a:pt x="24652" y="17589"/>
                  </a:lnTo>
                  <a:lnTo>
                    <a:pt x="24652" y="30282"/>
                  </a:lnTo>
                  <a:cubicBezTo>
                    <a:pt x="24652" y="33009"/>
                    <a:pt x="24128" y="33394"/>
                    <a:pt x="22205" y="33499"/>
                  </a:cubicBezTo>
                  <a:lnTo>
                    <a:pt x="22205" y="33988"/>
                  </a:lnTo>
                  <a:lnTo>
                    <a:pt x="31891" y="33988"/>
                  </a:lnTo>
                  <a:lnTo>
                    <a:pt x="31891" y="33499"/>
                  </a:lnTo>
                  <a:cubicBezTo>
                    <a:pt x="29967" y="33394"/>
                    <a:pt x="29443" y="33009"/>
                    <a:pt x="29443" y="30282"/>
                  </a:cubicBezTo>
                  <a:lnTo>
                    <a:pt x="29443" y="3707"/>
                  </a:lnTo>
                  <a:cubicBezTo>
                    <a:pt x="29443" y="980"/>
                    <a:pt x="29967" y="595"/>
                    <a:pt x="31891" y="490"/>
                  </a:cubicBezTo>
                  <a:lnTo>
                    <a:pt x="31891" y="1"/>
                  </a:lnTo>
                  <a:lnTo>
                    <a:pt x="22205" y="1"/>
                  </a:lnTo>
                  <a:lnTo>
                    <a:pt x="22205" y="490"/>
                  </a:lnTo>
                  <a:cubicBezTo>
                    <a:pt x="24128" y="595"/>
                    <a:pt x="24652" y="980"/>
                    <a:pt x="24652" y="3707"/>
                  </a:cubicBezTo>
                  <a:lnTo>
                    <a:pt x="24652" y="15526"/>
                  </a:lnTo>
                  <a:lnTo>
                    <a:pt x="7274" y="15526"/>
                  </a:lnTo>
                  <a:lnTo>
                    <a:pt x="7274" y="3707"/>
                  </a:lnTo>
                  <a:cubicBezTo>
                    <a:pt x="7274" y="980"/>
                    <a:pt x="7798" y="595"/>
                    <a:pt x="9722" y="490"/>
                  </a:cubicBezTo>
                  <a:lnTo>
                    <a:pt x="97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2"/>
            <p:cNvSpPr/>
            <p:nvPr/>
          </p:nvSpPr>
          <p:spPr>
            <a:xfrm>
              <a:off x="4324000" y="1816350"/>
              <a:ext cx="776300" cy="849725"/>
            </a:xfrm>
            <a:custGeom>
              <a:avLst/>
              <a:gdLst/>
              <a:ahLst/>
              <a:cxnLst/>
              <a:rect l="l" t="t" r="r" b="b"/>
              <a:pathLst>
                <a:path w="31052" h="33989" extrusionOk="0">
                  <a:moveTo>
                    <a:pt x="36" y="1"/>
                  </a:moveTo>
                  <a:lnTo>
                    <a:pt x="36" y="490"/>
                  </a:lnTo>
                  <a:cubicBezTo>
                    <a:pt x="1924" y="595"/>
                    <a:pt x="2448" y="805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7309" y="33988"/>
                  </a:lnTo>
                  <a:lnTo>
                    <a:pt x="7309" y="33499"/>
                  </a:lnTo>
                  <a:cubicBezTo>
                    <a:pt x="5385" y="33394"/>
                    <a:pt x="4861" y="33009"/>
                    <a:pt x="4861" y="30282"/>
                  </a:cubicBezTo>
                  <a:lnTo>
                    <a:pt x="4861" y="5560"/>
                  </a:lnTo>
                  <a:cubicBezTo>
                    <a:pt x="4861" y="6015"/>
                    <a:pt x="23778" y="29023"/>
                    <a:pt x="27869" y="33988"/>
                  </a:cubicBezTo>
                  <a:lnTo>
                    <a:pt x="28639" y="33988"/>
                  </a:lnTo>
                  <a:lnTo>
                    <a:pt x="28639" y="2763"/>
                  </a:lnTo>
                  <a:cubicBezTo>
                    <a:pt x="28639" y="805"/>
                    <a:pt x="29163" y="595"/>
                    <a:pt x="31051" y="490"/>
                  </a:cubicBezTo>
                  <a:lnTo>
                    <a:pt x="31051" y="1"/>
                  </a:lnTo>
                  <a:lnTo>
                    <a:pt x="23848" y="1"/>
                  </a:lnTo>
                  <a:lnTo>
                    <a:pt x="23848" y="490"/>
                  </a:lnTo>
                  <a:cubicBezTo>
                    <a:pt x="25701" y="595"/>
                    <a:pt x="26261" y="805"/>
                    <a:pt x="26261" y="2763"/>
                  </a:cubicBezTo>
                  <a:lnTo>
                    <a:pt x="26261" y="24337"/>
                  </a:lnTo>
                  <a:lnTo>
                    <a:pt x="6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2"/>
            <p:cNvSpPr/>
            <p:nvPr/>
          </p:nvSpPr>
          <p:spPr>
            <a:xfrm>
              <a:off x="5110750" y="1816350"/>
              <a:ext cx="794650" cy="849725"/>
            </a:xfrm>
            <a:custGeom>
              <a:avLst/>
              <a:gdLst/>
              <a:ahLst/>
              <a:cxnLst/>
              <a:rect l="l" t="t" r="r" b="b"/>
              <a:pathLst>
                <a:path w="31786" h="33989" extrusionOk="0">
                  <a:moveTo>
                    <a:pt x="14547" y="7728"/>
                  </a:moveTo>
                  <a:cubicBezTo>
                    <a:pt x="14547" y="7728"/>
                    <a:pt x="17589" y="15456"/>
                    <a:pt x="20212" y="21750"/>
                  </a:cubicBezTo>
                  <a:lnTo>
                    <a:pt x="8952" y="21750"/>
                  </a:lnTo>
                  <a:cubicBezTo>
                    <a:pt x="11155" y="16330"/>
                    <a:pt x="14547" y="7728"/>
                    <a:pt x="14547" y="7728"/>
                  </a:cubicBezTo>
                  <a:close/>
                  <a:moveTo>
                    <a:pt x="15561" y="1"/>
                  </a:moveTo>
                  <a:cubicBezTo>
                    <a:pt x="13848" y="4092"/>
                    <a:pt x="5910" y="22904"/>
                    <a:pt x="3113" y="29408"/>
                  </a:cubicBezTo>
                  <a:cubicBezTo>
                    <a:pt x="2658" y="30527"/>
                    <a:pt x="1889" y="32310"/>
                    <a:pt x="1295" y="32939"/>
                  </a:cubicBezTo>
                  <a:cubicBezTo>
                    <a:pt x="840" y="33429"/>
                    <a:pt x="420" y="33499"/>
                    <a:pt x="1" y="33499"/>
                  </a:cubicBezTo>
                  <a:lnTo>
                    <a:pt x="1" y="33988"/>
                  </a:lnTo>
                  <a:lnTo>
                    <a:pt x="6470" y="33988"/>
                  </a:lnTo>
                  <a:lnTo>
                    <a:pt x="6470" y="33499"/>
                  </a:lnTo>
                  <a:cubicBezTo>
                    <a:pt x="5945" y="33499"/>
                    <a:pt x="4861" y="33499"/>
                    <a:pt x="4791" y="32555"/>
                  </a:cubicBezTo>
                  <a:cubicBezTo>
                    <a:pt x="4756" y="32240"/>
                    <a:pt x="4826" y="31925"/>
                    <a:pt x="4966" y="31541"/>
                  </a:cubicBezTo>
                  <a:cubicBezTo>
                    <a:pt x="5176" y="30946"/>
                    <a:pt x="6470" y="27624"/>
                    <a:pt x="8113" y="23883"/>
                  </a:cubicBezTo>
                  <a:lnTo>
                    <a:pt x="21051" y="23883"/>
                  </a:lnTo>
                  <a:cubicBezTo>
                    <a:pt x="22310" y="27065"/>
                    <a:pt x="23499" y="29757"/>
                    <a:pt x="24023" y="30946"/>
                  </a:cubicBezTo>
                  <a:cubicBezTo>
                    <a:pt x="24198" y="31296"/>
                    <a:pt x="24513" y="32135"/>
                    <a:pt x="24513" y="32520"/>
                  </a:cubicBezTo>
                  <a:cubicBezTo>
                    <a:pt x="24513" y="33464"/>
                    <a:pt x="23673" y="33499"/>
                    <a:pt x="22729" y="33499"/>
                  </a:cubicBezTo>
                  <a:lnTo>
                    <a:pt x="22729" y="33988"/>
                  </a:lnTo>
                  <a:lnTo>
                    <a:pt x="31786" y="33988"/>
                  </a:lnTo>
                  <a:lnTo>
                    <a:pt x="31786" y="33499"/>
                  </a:lnTo>
                  <a:cubicBezTo>
                    <a:pt x="30667" y="33429"/>
                    <a:pt x="30317" y="33149"/>
                    <a:pt x="29513" y="31296"/>
                  </a:cubicBezTo>
                  <a:lnTo>
                    <a:pt x="16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2"/>
            <p:cNvSpPr/>
            <p:nvPr/>
          </p:nvSpPr>
          <p:spPr>
            <a:xfrm>
              <a:off x="2374600" y="1816350"/>
              <a:ext cx="927525" cy="849725"/>
            </a:xfrm>
            <a:custGeom>
              <a:avLst/>
              <a:gdLst/>
              <a:ahLst/>
              <a:cxnLst/>
              <a:rect l="l" t="t" r="r" b="b"/>
              <a:pathLst>
                <a:path w="37101" h="33989" extrusionOk="0">
                  <a:moveTo>
                    <a:pt x="70" y="1"/>
                  </a:moveTo>
                  <a:lnTo>
                    <a:pt x="70" y="490"/>
                  </a:lnTo>
                  <a:cubicBezTo>
                    <a:pt x="1119" y="525"/>
                    <a:pt x="1714" y="630"/>
                    <a:pt x="2063" y="1050"/>
                  </a:cubicBezTo>
                  <a:cubicBezTo>
                    <a:pt x="2168" y="1224"/>
                    <a:pt x="2273" y="1364"/>
                    <a:pt x="2343" y="1539"/>
                  </a:cubicBezTo>
                  <a:cubicBezTo>
                    <a:pt x="2413" y="1714"/>
                    <a:pt x="2413" y="1924"/>
                    <a:pt x="2448" y="2099"/>
                  </a:cubicBezTo>
                  <a:cubicBezTo>
                    <a:pt x="2448" y="2308"/>
                    <a:pt x="2448" y="2518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3" y="33394"/>
                    <a:pt x="0" y="33499"/>
                  </a:cubicBezTo>
                  <a:lnTo>
                    <a:pt x="0" y="33988"/>
                  </a:lnTo>
                  <a:lnTo>
                    <a:pt x="7273" y="33988"/>
                  </a:lnTo>
                  <a:lnTo>
                    <a:pt x="7273" y="33499"/>
                  </a:lnTo>
                  <a:cubicBezTo>
                    <a:pt x="5350" y="33394"/>
                    <a:pt x="4826" y="33009"/>
                    <a:pt x="4826" y="30282"/>
                  </a:cubicBezTo>
                  <a:lnTo>
                    <a:pt x="4826" y="6714"/>
                  </a:lnTo>
                  <a:cubicBezTo>
                    <a:pt x="4826" y="6260"/>
                    <a:pt x="4721" y="5386"/>
                    <a:pt x="4721" y="5385"/>
                  </a:cubicBezTo>
                  <a:lnTo>
                    <a:pt x="4721" y="5385"/>
                  </a:lnTo>
                  <a:lnTo>
                    <a:pt x="5175" y="6714"/>
                  </a:lnTo>
                  <a:lnTo>
                    <a:pt x="16889" y="33848"/>
                  </a:lnTo>
                  <a:lnTo>
                    <a:pt x="17624" y="33848"/>
                  </a:lnTo>
                  <a:lnTo>
                    <a:pt x="29582" y="5875"/>
                  </a:lnTo>
                  <a:lnTo>
                    <a:pt x="29932" y="4756"/>
                  </a:lnTo>
                  <a:lnTo>
                    <a:pt x="29932" y="4756"/>
                  </a:lnTo>
                  <a:cubicBezTo>
                    <a:pt x="29932" y="4756"/>
                    <a:pt x="29827" y="5281"/>
                    <a:pt x="29827" y="5805"/>
                  </a:cubicBezTo>
                  <a:lnTo>
                    <a:pt x="29827" y="30247"/>
                  </a:lnTo>
                  <a:cubicBezTo>
                    <a:pt x="29827" y="32974"/>
                    <a:pt x="29303" y="33359"/>
                    <a:pt x="27414" y="33499"/>
                  </a:cubicBezTo>
                  <a:lnTo>
                    <a:pt x="27414" y="33988"/>
                  </a:lnTo>
                  <a:lnTo>
                    <a:pt x="37100" y="33988"/>
                  </a:lnTo>
                  <a:lnTo>
                    <a:pt x="37100" y="33499"/>
                  </a:lnTo>
                  <a:cubicBezTo>
                    <a:pt x="35177" y="33359"/>
                    <a:pt x="34653" y="33009"/>
                    <a:pt x="34653" y="30247"/>
                  </a:cubicBezTo>
                  <a:lnTo>
                    <a:pt x="34653" y="2763"/>
                  </a:lnTo>
                  <a:cubicBezTo>
                    <a:pt x="34653" y="805"/>
                    <a:pt x="35177" y="595"/>
                    <a:pt x="37030" y="490"/>
                  </a:cubicBezTo>
                  <a:lnTo>
                    <a:pt x="37030" y="1"/>
                  </a:lnTo>
                  <a:lnTo>
                    <a:pt x="29512" y="1"/>
                  </a:lnTo>
                  <a:lnTo>
                    <a:pt x="18638" y="25631"/>
                  </a:lnTo>
                  <a:lnTo>
                    <a:pt x="76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2"/>
            <p:cNvSpPr/>
            <p:nvPr/>
          </p:nvSpPr>
          <p:spPr>
            <a:xfrm>
              <a:off x="5943850" y="1806725"/>
              <a:ext cx="512275" cy="871600"/>
            </a:xfrm>
            <a:custGeom>
              <a:avLst/>
              <a:gdLst/>
              <a:ahLst/>
              <a:cxnLst/>
              <a:rect l="l" t="t" r="r" b="b"/>
              <a:pathLst>
                <a:path w="20491" h="34864" extrusionOk="0">
                  <a:moveTo>
                    <a:pt x="10490" y="1"/>
                  </a:moveTo>
                  <a:cubicBezTo>
                    <a:pt x="5735" y="1"/>
                    <a:pt x="140" y="2868"/>
                    <a:pt x="140" y="8848"/>
                  </a:cubicBezTo>
                  <a:cubicBezTo>
                    <a:pt x="140" y="12939"/>
                    <a:pt x="2588" y="15491"/>
                    <a:pt x="7448" y="17904"/>
                  </a:cubicBezTo>
                  <a:cubicBezTo>
                    <a:pt x="12239" y="20352"/>
                    <a:pt x="15910" y="21296"/>
                    <a:pt x="15910" y="26086"/>
                  </a:cubicBezTo>
                  <a:cubicBezTo>
                    <a:pt x="15910" y="28534"/>
                    <a:pt x="14512" y="32800"/>
                    <a:pt x="9092" y="32800"/>
                  </a:cubicBezTo>
                  <a:cubicBezTo>
                    <a:pt x="6959" y="32800"/>
                    <a:pt x="5245" y="32031"/>
                    <a:pt x="3882" y="30912"/>
                  </a:cubicBezTo>
                  <a:cubicBezTo>
                    <a:pt x="665" y="27869"/>
                    <a:pt x="735" y="25492"/>
                    <a:pt x="490" y="24583"/>
                  </a:cubicBezTo>
                  <a:lnTo>
                    <a:pt x="0" y="24583"/>
                  </a:lnTo>
                  <a:lnTo>
                    <a:pt x="140" y="32100"/>
                  </a:lnTo>
                  <a:lnTo>
                    <a:pt x="140" y="32065"/>
                  </a:lnTo>
                  <a:cubicBezTo>
                    <a:pt x="2420" y="33447"/>
                    <a:pt x="5725" y="34863"/>
                    <a:pt x="9277" y="34863"/>
                  </a:cubicBezTo>
                  <a:cubicBezTo>
                    <a:pt x="9320" y="34863"/>
                    <a:pt x="9363" y="34863"/>
                    <a:pt x="9406" y="34863"/>
                  </a:cubicBezTo>
                  <a:lnTo>
                    <a:pt x="9616" y="34863"/>
                  </a:lnTo>
                  <a:cubicBezTo>
                    <a:pt x="14896" y="34793"/>
                    <a:pt x="20491" y="30877"/>
                    <a:pt x="20491" y="24687"/>
                  </a:cubicBezTo>
                  <a:cubicBezTo>
                    <a:pt x="20491" y="18009"/>
                    <a:pt x="15805" y="16435"/>
                    <a:pt x="11050" y="13988"/>
                  </a:cubicBezTo>
                  <a:cubicBezTo>
                    <a:pt x="6259" y="11645"/>
                    <a:pt x="4266" y="10456"/>
                    <a:pt x="4266" y="7309"/>
                  </a:cubicBezTo>
                  <a:cubicBezTo>
                    <a:pt x="4266" y="5141"/>
                    <a:pt x="5560" y="1994"/>
                    <a:pt x="9791" y="1994"/>
                  </a:cubicBezTo>
                  <a:cubicBezTo>
                    <a:pt x="11155" y="1994"/>
                    <a:pt x="12344" y="2344"/>
                    <a:pt x="13358" y="2903"/>
                  </a:cubicBezTo>
                  <a:cubicBezTo>
                    <a:pt x="16819" y="4791"/>
                    <a:pt x="16959" y="7519"/>
                    <a:pt x="17414" y="9232"/>
                  </a:cubicBezTo>
                  <a:lnTo>
                    <a:pt x="17938" y="9232"/>
                  </a:lnTo>
                  <a:lnTo>
                    <a:pt x="17624" y="1644"/>
                  </a:lnTo>
                  <a:cubicBezTo>
                    <a:pt x="15456" y="735"/>
                    <a:pt x="13707" y="316"/>
                    <a:pt x="12484" y="141"/>
                  </a:cubicBezTo>
                  <a:cubicBezTo>
                    <a:pt x="11749" y="36"/>
                    <a:pt x="11085" y="1"/>
                    <a:pt x="10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2"/>
            <p:cNvSpPr/>
            <p:nvPr/>
          </p:nvSpPr>
          <p:spPr>
            <a:xfrm>
              <a:off x="238125" y="2773575"/>
              <a:ext cx="1727375" cy="914400"/>
            </a:xfrm>
            <a:custGeom>
              <a:avLst/>
              <a:gdLst/>
              <a:ahLst/>
              <a:cxnLst/>
              <a:rect l="l" t="t" r="r" b="b"/>
              <a:pathLst>
                <a:path w="69095" h="36576" extrusionOk="0">
                  <a:moveTo>
                    <a:pt x="63500" y="1923"/>
                  </a:moveTo>
                  <a:cubicBezTo>
                    <a:pt x="64374" y="2728"/>
                    <a:pt x="67416" y="5455"/>
                    <a:pt x="67836" y="5840"/>
                  </a:cubicBezTo>
                  <a:cubicBezTo>
                    <a:pt x="66929" y="8596"/>
                    <a:pt x="65743" y="11317"/>
                    <a:pt x="64592" y="13621"/>
                  </a:cubicBezTo>
                  <a:lnTo>
                    <a:pt x="64592" y="13621"/>
                  </a:lnTo>
                  <a:lnTo>
                    <a:pt x="65598" y="7203"/>
                  </a:lnTo>
                  <a:lnTo>
                    <a:pt x="62626" y="4511"/>
                  </a:lnTo>
                  <a:cubicBezTo>
                    <a:pt x="62906" y="3672"/>
                    <a:pt x="63220" y="2833"/>
                    <a:pt x="63500" y="1923"/>
                  </a:cubicBezTo>
                  <a:close/>
                  <a:moveTo>
                    <a:pt x="5595" y="1923"/>
                  </a:moveTo>
                  <a:cubicBezTo>
                    <a:pt x="5874" y="2833"/>
                    <a:pt x="6189" y="3672"/>
                    <a:pt x="6504" y="4511"/>
                  </a:cubicBezTo>
                  <a:lnTo>
                    <a:pt x="3497" y="7203"/>
                  </a:lnTo>
                  <a:lnTo>
                    <a:pt x="4511" y="13637"/>
                  </a:lnTo>
                  <a:cubicBezTo>
                    <a:pt x="3357" y="11294"/>
                    <a:pt x="2133" y="8567"/>
                    <a:pt x="1259" y="5840"/>
                  </a:cubicBezTo>
                  <a:cubicBezTo>
                    <a:pt x="1713" y="5455"/>
                    <a:pt x="4721" y="2728"/>
                    <a:pt x="5595" y="1923"/>
                  </a:cubicBezTo>
                  <a:close/>
                  <a:moveTo>
                    <a:pt x="5245" y="11155"/>
                  </a:moveTo>
                  <a:lnTo>
                    <a:pt x="5245" y="11155"/>
                  </a:lnTo>
                  <a:cubicBezTo>
                    <a:pt x="5839" y="12378"/>
                    <a:pt x="6469" y="13567"/>
                    <a:pt x="7168" y="14756"/>
                  </a:cubicBezTo>
                  <a:cubicBezTo>
                    <a:pt x="6714" y="15176"/>
                    <a:pt x="6294" y="15560"/>
                    <a:pt x="5979" y="15805"/>
                  </a:cubicBezTo>
                  <a:lnTo>
                    <a:pt x="5245" y="11155"/>
                  </a:lnTo>
                  <a:close/>
                  <a:moveTo>
                    <a:pt x="63850" y="11155"/>
                  </a:moveTo>
                  <a:lnTo>
                    <a:pt x="63115" y="15805"/>
                  </a:lnTo>
                  <a:cubicBezTo>
                    <a:pt x="62801" y="15560"/>
                    <a:pt x="62416" y="15176"/>
                    <a:pt x="61926" y="14756"/>
                  </a:cubicBezTo>
                  <a:cubicBezTo>
                    <a:pt x="61926" y="14756"/>
                    <a:pt x="61961" y="14721"/>
                    <a:pt x="61961" y="14721"/>
                  </a:cubicBezTo>
                  <a:cubicBezTo>
                    <a:pt x="62626" y="13567"/>
                    <a:pt x="63255" y="12378"/>
                    <a:pt x="63850" y="11155"/>
                  </a:cubicBezTo>
                  <a:close/>
                  <a:moveTo>
                    <a:pt x="60038" y="3672"/>
                  </a:moveTo>
                  <a:cubicBezTo>
                    <a:pt x="60912" y="4441"/>
                    <a:pt x="63780" y="7029"/>
                    <a:pt x="64269" y="7448"/>
                  </a:cubicBezTo>
                  <a:cubicBezTo>
                    <a:pt x="63115" y="10350"/>
                    <a:pt x="61752" y="13078"/>
                    <a:pt x="60178" y="15595"/>
                  </a:cubicBezTo>
                  <a:lnTo>
                    <a:pt x="60178" y="15630"/>
                  </a:lnTo>
                  <a:cubicBezTo>
                    <a:pt x="54653" y="24442"/>
                    <a:pt x="46821" y="30911"/>
                    <a:pt x="37555" y="34303"/>
                  </a:cubicBezTo>
                  <a:cubicBezTo>
                    <a:pt x="37555" y="34303"/>
                    <a:pt x="34897" y="35282"/>
                    <a:pt x="34547" y="35422"/>
                  </a:cubicBezTo>
                  <a:cubicBezTo>
                    <a:pt x="34233" y="35282"/>
                    <a:pt x="31540" y="34303"/>
                    <a:pt x="31540" y="34303"/>
                  </a:cubicBezTo>
                  <a:cubicBezTo>
                    <a:pt x="22274" y="30911"/>
                    <a:pt x="14441" y="24442"/>
                    <a:pt x="8917" y="15595"/>
                  </a:cubicBezTo>
                  <a:cubicBezTo>
                    <a:pt x="7308" y="13043"/>
                    <a:pt x="5944" y="10315"/>
                    <a:pt x="4825" y="7448"/>
                  </a:cubicBezTo>
                  <a:cubicBezTo>
                    <a:pt x="5315" y="7029"/>
                    <a:pt x="8217" y="4441"/>
                    <a:pt x="9056" y="3672"/>
                  </a:cubicBezTo>
                  <a:cubicBezTo>
                    <a:pt x="10210" y="6924"/>
                    <a:pt x="11644" y="10001"/>
                    <a:pt x="13392" y="12798"/>
                  </a:cubicBezTo>
                  <a:cubicBezTo>
                    <a:pt x="18288" y="20631"/>
                    <a:pt x="25211" y="26365"/>
                    <a:pt x="33358" y="29337"/>
                  </a:cubicBezTo>
                  <a:lnTo>
                    <a:pt x="34547" y="29757"/>
                  </a:lnTo>
                  <a:lnTo>
                    <a:pt x="35736" y="29337"/>
                  </a:lnTo>
                  <a:cubicBezTo>
                    <a:pt x="43884" y="26365"/>
                    <a:pt x="50807" y="20631"/>
                    <a:pt x="55702" y="12798"/>
                  </a:cubicBezTo>
                  <a:cubicBezTo>
                    <a:pt x="57451" y="10001"/>
                    <a:pt x="58884" y="6924"/>
                    <a:pt x="60038" y="3672"/>
                  </a:cubicBezTo>
                  <a:close/>
                  <a:moveTo>
                    <a:pt x="6119" y="0"/>
                  </a:moveTo>
                  <a:lnTo>
                    <a:pt x="5490" y="560"/>
                  </a:lnTo>
                  <a:lnTo>
                    <a:pt x="0" y="5525"/>
                  </a:lnTo>
                  <a:lnTo>
                    <a:pt x="105" y="5840"/>
                  </a:lnTo>
                  <a:cubicBezTo>
                    <a:pt x="1399" y="10036"/>
                    <a:pt x="3567" y="14302"/>
                    <a:pt x="5140" y="17169"/>
                  </a:cubicBezTo>
                  <a:lnTo>
                    <a:pt x="5455" y="17763"/>
                  </a:lnTo>
                  <a:lnTo>
                    <a:pt x="7728" y="15735"/>
                  </a:lnTo>
                  <a:cubicBezTo>
                    <a:pt x="7798" y="15875"/>
                    <a:pt x="7868" y="16050"/>
                    <a:pt x="7972" y="16190"/>
                  </a:cubicBezTo>
                  <a:cubicBezTo>
                    <a:pt x="13672" y="25246"/>
                    <a:pt x="21680" y="31855"/>
                    <a:pt x="31156" y="35352"/>
                  </a:cubicBezTo>
                  <a:lnTo>
                    <a:pt x="34547" y="36575"/>
                  </a:lnTo>
                  <a:lnTo>
                    <a:pt x="37939" y="35352"/>
                  </a:lnTo>
                  <a:cubicBezTo>
                    <a:pt x="47415" y="31855"/>
                    <a:pt x="55458" y="25246"/>
                    <a:pt x="61122" y="16190"/>
                  </a:cubicBezTo>
                  <a:cubicBezTo>
                    <a:pt x="61227" y="16050"/>
                    <a:pt x="61297" y="15875"/>
                    <a:pt x="61402" y="15735"/>
                  </a:cubicBezTo>
                  <a:lnTo>
                    <a:pt x="63640" y="17763"/>
                  </a:lnTo>
                  <a:lnTo>
                    <a:pt x="63955" y="17169"/>
                  </a:lnTo>
                  <a:cubicBezTo>
                    <a:pt x="65528" y="14337"/>
                    <a:pt x="67661" y="10071"/>
                    <a:pt x="68990" y="5840"/>
                  </a:cubicBezTo>
                  <a:lnTo>
                    <a:pt x="69095" y="5525"/>
                  </a:lnTo>
                  <a:lnTo>
                    <a:pt x="62975" y="0"/>
                  </a:lnTo>
                  <a:lnTo>
                    <a:pt x="62731" y="839"/>
                  </a:lnTo>
                  <a:cubicBezTo>
                    <a:pt x="62416" y="1818"/>
                    <a:pt x="62101" y="2798"/>
                    <a:pt x="61752" y="3742"/>
                  </a:cubicBezTo>
                  <a:lnTo>
                    <a:pt x="59584" y="1783"/>
                  </a:lnTo>
                  <a:lnTo>
                    <a:pt x="59304" y="2553"/>
                  </a:lnTo>
                  <a:cubicBezTo>
                    <a:pt x="58150" y="6014"/>
                    <a:pt x="56612" y="9266"/>
                    <a:pt x="54758" y="12204"/>
                  </a:cubicBezTo>
                  <a:cubicBezTo>
                    <a:pt x="50003" y="19826"/>
                    <a:pt x="43289" y="25421"/>
                    <a:pt x="35352" y="28323"/>
                  </a:cubicBezTo>
                  <a:cubicBezTo>
                    <a:pt x="35352" y="28323"/>
                    <a:pt x="34792" y="28533"/>
                    <a:pt x="34547" y="28603"/>
                  </a:cubicBezTo>
                  <a:cubicBezTo>
                    <a:pt x="34303" y="28533"/>
                    <a:pt x="33743" y="28323"/>
                    <a:pt x="33743" y="28323"/>
                  </a:cubicBezTo>
                  <a:cubicBezTo>
                    <a:pt x="25806" y="25421"/>
                    <a:pt x="19092" y="19826"/>
                    <a:pt x="14301" y="12204"/>
                  </a:cubicBezTo>
                  <a:cubicBezTo>
                    <a:pt x="12483" y="9301"/>
                    <a:pt x="10945" y="6049"/>
                    <a:pt x="9791" y="2553"/>
                  </a:cubicBezTo>
                  <a:lnTo>
                    <a:pt x="9511" y="1749"/>
                  </a:lnTo>
                  <a:lnTo>
                    <a:pt x="8917" y="2308"/>
                  </a:lnTo>
                  <a:lnTo>
                    <a:pt x="7343" y="3707"/>
                  </a:lnTo>
                  <a:cubicBezTo>
                    <a:pt x="6993" y="2798"/>
                    <a:pt x="6679" y="1818"/>
                    <a:pt x="6364" y="839"/>
                  </a:cubicBezTo>
                  <a:lnTo>
                    <a:pt x="6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2"/>
            <p:cNvSpPr/>
            <p:nvPr/>
          </p:nvSpPr>
          <p:spPr>
            <a:xfrm>
              <a:off x="428675" y="3047175"/>
              <a:ext cx="98825" cy="87450"/>
            </a:xfrm>
            <a:custGeom>
              <a:avLst/>
              <a:gdLst/>
              <a:ahLst/>
              <a:cxnLst/>
              <a:rect l="l" t="t" r="r" b="b"/>
              <a:pathLst>
                <a:path w="3953" h="3498" extrusionOk="0">
                  <a:moveTo>
                    <a:pt x="3218" y="420"/>
                  </a:moveTo>
                  <a:lnTo>
                    <a:pt x="2379" y="1330"/>
                  </a:lnTo>
                  <a:lnTo>
                    <a:pt x="1994" y="665"/>
                  </a:lnTo>
                  <a:lnTo>
                    <a:pt x="3218" y="420"/>
                  </a:lnTo>
                  <a:close/>
                  <a:moveTo>
                    <a:pt x="3393" y="1"/>
                  </a:moveTo>
                  <a:cubicBezTo>
                    <a:pt x="2448" y="141"/>
                    <a:pt x="1015" y="385"/>
                    <a:pt x="385" y="420"/>
                  </a:cubicBezTo>
                  <a:lnTo>
                    <a:pt x="211" y="211"/>
                  </a:lnTo>
                  <a:lnTo>
                    <a:pt x="1" y="315"/>
                  </a:lnTo>
                  <a:cubicBezTo>
                    <a:pt x="106" y="455"/>
                    <a:pt x="211" y="595"/>
                    <a:pt x="281" y="770"/>
                  </a:cubicBezTo>
                  <a:cubicBezTo>
                    <a:pt x="385" y="945"/>
                    <a:pt x="455" y="1120"/>
                    <a:pt x="560" y="1295"/>
                  </a:cubicBezTo>
                  <a:lnTo>
                    <a:pt x="735" y="1190"/>
                  </a:lnTo>
                  <a:lnTo>
                    <a:pt x="665" y="945"/>
                  </a:lnTo>
                  <a:lnTo>
                    <a:pt x="1609" y="735"/>
                  </a:lnTo>
                  <a:lnTo>
                    <a:pt x="2099" y="1609"/>
                  </a:lnTo>
                  <a:cubicBezTo>
                    <a:pt x="1924" y="1854"/>
                    <a:pt x="1609" y="2134"/>
                    <a:pt x="1434" y="2309"/>
                  </a:cubicBezTo>
                  <a:lnTo>
                    <a:pt x="1260" y="2134"/>
                  </a:lnTo>
                  <a:lnTo>
                    <a:pt x="1085" y="2204"/>
                  </a:lnTo>
                  <a:cubicBezTo>
                    <a:pt x="1190" y="2448"/>
                    <a:pt x="1330" y="2658"/>
                    <a:pt x="1434" y="2868"/>
                  </a:cubicBezTo>
                  <a:cubicBezTo>
                    <a:pt x="1574" y="3078"/>
                    <a:pt x="1679" y="3288"/>
                    <a:pt x="1784" y="3497"/>
                  </a:cubicBezTo>
                  <a:lnTo>
                    <a:pt x="1959" y="3393"/>
                  </a:lnTo>
                  <a:lnTo>
                    <a:pt x="1889" y="3148"/>
                  </a:lnTo>
                  <a:cubicBezTo>
                    <a:pt x="2064" y="2903"/>
                    <a:pt x="2623" y="2239"/>
                    <a:pt x="3043" y="1749"/>
                  </a:cubicBezTo>
                  <a:lnTo>
                    <a:pt x="3952" y="770"/>
                  </a:lnTo>
                  <a:lnTo>
                    <a:pt x="3847" y="490"/>
                  </a:lnTo>
                  <a:cubicBezTo>
                    <a:pt x="3707" y="315"/>
                    <a:pt x="3532" y="176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2"/>
            <p:cNvSpPr/>
            <p:nvPr/>
          </p:nvSpPr>
          <p:spPr>
            <a:xfrm>
              <a:off x="502975" y="3133725"/>
              <a:ext cx="114550" cy="110175"/>
            </a:xfrm>
            <a:custGeom>
              <a:avLst/>
              <a:gdLst/>
              <a:ahLst/>
              <a:cxnLst/>
              <a:rect l="l" t="t" r="r" b="b"/>
              <a:pathLst>
                <a:path w="4582" h="4407" extrusionOk="0">
                  <a:moveTo>
                    <a:pt x="2589" y="1"/>
                  </a:moveTo>
                  <a:lnTo>
                    <a:pt x="2414" y="105"/>
                  </a:lnTo>
                  <a:lnTo>
                    <a:pt x="2554" y="385"/>
                  </a:lnTo>
                  <a:cubicBezTo>
                    <a:pt x="2344" y="560"/>
                    <a:pt x="2134" y="735"/>
                    <a:pt x="1854" y="945"/>
                  </a:cubicBezTo>
                  <a:lnTo>
                    <a:pt x="1120" y="1469"/>
                  </a:lnTo>
                  <a:cubicBezTo>
                    <a:pt x="840" y="1679"/>
                    <a:pt x="595" y="1819"/>
                    <a:pt x="386" y="1959"/>
                  </a:cubicBezTo>
                  <a:lnTo>
                    <a:pt x="141" y="1749"/>
                  </a:lnTo>
                  <a:lnTo>
                    <a:pt x="1" y="1889"/>
                  </a:lnTo>
                  <a:cubicBezTo>
                    <a:pt x="106" y="2029"/>
                    <a:pt x="211" y="2168"/>
                    <a:pt x="316" y="2343"/>
                  </a:cubicBezTo>
                  <a:cubicBezTo>
                    <a:pt x="456" y="2483"/>
                    <a:pt x="525" y="2623"/>
                    <a:pt x="665" y="2798"/>
                  </a:cubicBezTo>
                  <a:lnTo>
                    <a:pt x="805" y="2658"/>
                  </a:lnTo>
                  <a:lnTo>
                    <a:pt x="700" y="2413"/>
                  </a:lnTo>
                  <a:cubicBezTo>
                    <a:pt x="1120" y="2064"/>
                    <a:pt x="1784" y="1574"/>
                    <a:pt x="2274" y="1189"/>
                  </a:cubicBezTo>
                  <a:lnTo>
                    <a:pt x="2309" y="1189"/>
                  </a:lnTo>
                  <a:cubicBezTo>
                    <a:pt x="1959" y="2029"/>
                    <a:pt x="1679" y="2938"/>
                    <a:pt x="1330" y="3812"/>
                  </a:cubicBezTo>
                  <a:cubicBezTo>
                    <a:pt x="1400" y="3917"/>
                    <a:pt x="1470" y="4022"/>
                    <a:pt x="1540" y="4127"/>
                  </a:cubicBezTo>
                  <a:cubicBezTo>
                    <a:pt x="1644" y="4197"/>
                    <a:pt x="1679" y="4301"/>
                    <a:pt x="1749" y="4406"/>
                  </a:cubicBezTo>
                  <a:cubicBezTo>
                    <a:pt x="1994" y="4197"/>
                    <a:pt x="2309" y="3952"/>
                    <a:pt x="2693" y="3672"/>
                  </a:cubicBezTo>
                  <a:lnTo>
                    <a:pt x="3428" y="3148"/>
                  </a:lnTo>
                  <a:cubicBezTo>
                    <a:pt x="3707" y="2938"/>
                    <a:pt x="3952" y="2798"/>
                    <a:pt x="4162" y="2658"/>
                  </a:cubicBezTo>
                  <a:lnTo>
                    <a:pt x="4407" y="2868"/>
                  </a:lnTo>
                  <a:lnTo>
                    <a:pt x="4582" y="2728"/>
                  </a:lnTo>
                  <a:cubicBezTo>
                    <a:pt x="4442" y="2588"/>
                    <a:pt x="4337" y="2448"/>
                    <a:pt x="4232" y="2273"/>
                  </a:cubicBezTo>
                  <a:cubicBezTo>
                    <a:pt x="4127" y="2133"/>
                    <a:pt x="4022" y="1959"/>
                    <a:pt x="3917" y="1819"/>
                  </a:cubicBezTo>
                  <a:lnTo>
                    <a:pt x="3742" y="1924"/>
                  </a:lnTo>
                  <a:lnTo>
                    <a:pt x="3847" y="2203"/>
                  </a:lnTo>
                  <a:cubicBezTo>
                    <a:pt x="3428" y="2553"/>
                    <a:pt x="2274" y="3427"/>
                    <a:pt x="2274" y="3427"/>
                  </a:cubicBezTo>
                  <a:cubicBezTo>
                    <a:pt x="2554" y="2623"/>
                    <a:pt x="2903" y="1679"/>
                    <a:pt x="3218" y="840"/>
                  </a:cubicBezTo>
                  <a:cubicBezTo>
                    <a:pt x="3113" y="700"/>
                    <a:pt x="3008" y="560"/>
                    <a:pt x="2903" y="420"/>
                  </a:cubicBezTo>
                  <a:cubicBezTo>
                    <a:pt x="2798" y="280"/>
                    <a:pt x="2693" y="140"/>
                    <a:pt x="2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2"/>
            <p:cNvSpPr/>
            <p:nvPr/>
          </p:nvSpPr>
          <p:spPr>
            <a:xfrm>
              <a:off x="600025" y="3257425"/>
              <a:ext cx="98800" cy="87875"/>
            </a:xfrm>
            <a:custGeom>
              <a:avLst/>
              <a:gdLst/>
              <a:ahLst/>
              <a:cxnLst/>
              <a:rect l="l" t="t" r="r" b="b"/>
              <a:pathLst>
                <a:path w="3952" h="3515" extrusionOk="0">
                  <a:moveTo>
                    <a:pt x="1810" y="1"/>
                  </a:moveTo>
                  <a:cubicBezTo>
                    <a:pt x="1423" y="1"/>
                    <a:pt x="1047" y="140"/>
                    <a:pt x="735" y="437"/>
                  </a:cubicBezTo>
                  <a:cubicBezTo>
                    <a:pt x="0" y="1102"/>
                    <a:pt x="70" y="2116"/>
                    <a:pt x="665" y="2745"/>
                  </a:cubicBezTo>
                  <a:cubicBezTo>
                    <a:pt x="1049" y="3200"/>
                    <a:pt x="1504" y="3445"/>
                    <a:pt x="2238" y="3514"/>
                  </a:cubicBezTo>
                  <a:lnTo>
                    <a:pt x="2308" y="3130"/>
                  </a:lnTo>
                  <a:cubicBezTo>
                    <a:pt x="1854" y="3060"/>
                    <a:pt x="1574" y="2885"/>
                    <a:pt x="1364" y="2675"/>
                  </a:cubicBezTo>
                  <a:cubicBezTo>
                    <a:pt x="909" y="2186"/>
                    <a:pt x="874" y="1486"/>
                    <a:pt x="1434" y="962"/>
                  </a:cubicBezTo>
                  <a:cubicBezTo>
                    <a:pt x="1682" y="729"/>
                    <a:pt x="1938" y="634"/>
                    <a:pt x="2175" y="634"/>
                  </a:cubicBezTo>
                  <a:cubicBezTo>
                    <a:pt x="2473" y="634"/>
                    <a:pt x="2743" y="783"/>
                    <a:pt x="2938" y="997"/>
                  </a:cubicBezTo>
                  <a:cubicBezTo>
                    <a:pt x="3112" y="1207"/>
                    <a:pt x="3252" y="1486"/>
                    <a:pt x="3287" y="1731"/>
                  </a:cubicBezTo>
                  <a:lnTo>
                    <a:pt x="3112" y="1941"/>
                  </a:lnTo>
                  <a:lnTo>
                    <a:pt x="3287" y="2116"/>
                  </a:lnTo>
                  <a:cubicBezTo>
                    <a:pt x="3462" y="1941"/>
                    <a:pt x="3742" y="1801"/>
                    <a:pt x="3952" y="1696"/>
                  </a:cubicBezTo>
                  <a:cubicBezTo>
                    <a:pt x="3812" y="1312"/>
                    <a:pt x="3602" y="1032"/>
                    <a:pt x="3322" y="717"/>
                  </a:cubicBezTo>
                  <a:cubicBezTo>
                    <a:pt x="2880" y="255"/>
                    <a:pt x="2334" y="1"/>
                    <a:pt x="1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2"/>
            <p:cNvSpPr/>
            <p:nvPr/>
          </p:nvSpPr>
          <p:spPr>
            <a:xfrm>
              <a:off x="694425" y="3348925"/>
              <a:ext cx="105800" cy="89325"/>
            </a:xfrm>
            <a:custGeom>
              <a:avLst/>
              <a:gdLst/>
              <a:ahLst/>
              <a:cxnLst/>
              <a:rect l="l" t="t" r="r" b="b"/>
              <a:pathLst>
                <a:path w="4232" h="3573" extrusionOk="0">
                  <a:moveTo>
                    <a:pt x="2345" y="626"/>
                  </a:moveTo>
                  <a:cubicBezTo>
                    <a:pt x="2543" y="626"/>
                    <a:pt x="2735" y="691"/>
                    <a:pt x="2903" y="834"/>
                  </a:cubicBezTo>
                  <a:cubicBezTo>
                    <a:pt x="3358" y="1218"/>
                    <a:pt x="3323" y="1883"/>
                    <a:pt x="2868" y="2407"/>
                  </a:cubicBezTo>
                  <a:cubicBezTo>
                    <a:pt x="2581" y="2738"/>
                    <a:pt x="2239" y="2930"/>
                    <a:pt x="1902" y="2930"/>
                  </a:cubicBezTo>
                  <a:cubicBezTo>
                    <a:pt x="1705" y="2930"/>
                    <a:pt x="1510" y="2864"/>
                    <a:pt x="1329" y="2722"/>
                  </a:cubicBezTo>
                  <a:cubicBezTo>
                    <a:pt x="875" y="2337"/>
                    <a:pt x="910" y="1673"/>
                    <a:pt x="1364" y="1148"/>
                  </a:cubicBezTo>
                  <a:cubicBezTo>
                    <a:pt x="1651" y="817"/>
                    <a:pt x="2007" y="626"/>
                    <a:pt x="2345" y="626"/>
                  </a:cubicBezTo>
                  <a:close/>
                  <a:moveTo>
                    <a:pt x="1930" y="0"/>
                  </a:moveTo>
                  <a:cubicBezTo>
                    <a:pt x="1457" y="0"/>
                    <a:pt x="1018" y="214"/>
                    <a:pt x="700" y="589"/>
                  </a:cubicBezTo>
                  <a:cubicBezTo>
                    <a:pt x="1" y="1393"/>
                    <a:pt x="176" y="2337"/>
                    <a:pt x="1050" y="3071"/>
                  </a:cubicBezTo>
                  <a:cubicBezTo>
                    <a:pt x="1472" y="3412"/>
                    <a:pt x="1917" y="3572"/>
                    <a:pt x="2328" y="3572"/>
                  </a:cubicBezTo>
                  <a:cubicBezTo>
                    <a:pt x="2803" y="3572"/>
                    <a:pt x="3233" y="3360"/>
                    <a:pt x="3532" y="2967"/>
                  </a:cubicBezTo>
                  <a:cubicBezTo>
                    <a:pt x="4232" y="2162"/>
                    <a:pt x="4057" y="1253"/>
                    <a:pt x="3183" y="519"/>
                  </a:cubicBezTo>
                  <a:cubicBezTo>
                    <a:pt x="2777" y="161"/>
                    <a:pt x="2340" y="0"/>
                    <a:pt x="19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2"/>
            <p:cNvSpPr/>
            <p:nvPr/>
          </p:nvSpPr>
          <p:spPr>
            <a:xfrm>
              <a:off x="805450" y="3420450"/>
              <a:ext cx="102300" cy="114550"/>
            </a:xfrm>
            <a:custGeom>
              <a:avLst/>
              <a:gdLst/>
              <a:ahLst/>
              <a:cxnLst/>
              <a:rect l="l" t="t" r="r" b="b"/>
              <a:pathLst>
                <a:path w="4092" h="4582" extrusionOk="0">
                  <a:moveTo>
                    <a:pt x="2483" y="1015"/>
                  </a:moveTo>
                  <a:cubicBezTo>
                    <a:pt x="2588" y="1050"/>
                    <a:pt x="2693" y="1085"/>
                    <a:pt x="2868" y="1224"/>
                  </a:cubicBezTo>
                  <a:cubicBezTo>
                    <a:pt x="3183" y="1399"/>
                    <a:pt x="3252" y="1644"/>
                    <a:pt x="3113" y="1889"/>
                  </a:cubicBezTo>
                  <a:cubicBezTo>
                    <a:pt x="3008" y="2046"/>
                    <a:pt x="2877" y="2116"/>
                    <a:pt x="2724" y="2116"/>
                  </a:cubicBezTo>
                  <a:cubicBezTo>
                    <a:pt x="2571" y="2116"/>
                    <a:pt x="2396" y="2046"/>
                    <a:pt x="2203" y="1924"/>
                  </a:cubicBezTo>
                  <a:cubicBezTo>
                    <a:pt x="2134" y="1889"/>
                    <a:pt x="2029" y="1819"/>
                    <a:pt x="1959" y="1784"/>
                  </a:cubicBezTo>
                  <a:lnTo>
                    <a:pt x="2099" y="1539"/>
                  </a:lnTo>
                  <a:cubicBezTo>
                    <a:pt x="2238" y="1329"/>
                    <a:pt x="2378" y="1120"/>
                    <a:pt x="2483" y="1015"/>
                  </a:cubicBezTo>
                  <a:close/>
                  <a:moveTo>
                    <a:pt x="1714" y="1"/>
                  </a:moveTo>
                  <a:lnTo>
                    <a:pt x="1609" y="175"/>
                  </a:lnTo>
                  <a:lnTo>
                    <a:pt x="1819" y="385"/>
                  </a:lnTo>
                  <a:cubicBezTo>
                    <a:pt x="1679" y="630"/>
                    <a:pt x="1574" y="875"/>
                    <a:pt x="1364" y="1155"/>
                  </a:cubicBezTo>
                  <a:lnTo>
                    <a:pt x="910" y="1959"/>
                  </a:lnTo>
                  <a:cubicBezTo>
                    <a:pt x="700" y="2204"/>
                    <a:pt x="560" y="2448"/>
                    <a:pt x="385" y="2658"/>
                  </a:cubicBezTo>
                  <a:lnTo>
                    <a:pt x="105" y="2553"/>
                  </a:lnTo>
                  <a:lnTo>
                    <a:pt x="1" y="2728"/>
                  </a:lnTo>
                  <a:cubicBezTo>
                    <a:pt x="210" y="2868"/>
                    <a:pt x="420" y="2973"/>
                    <a:pt x="630" y="3113"/>
                  </a:cubicBezTo>
                  <a:cubicBezTo>
                    <a:pt x="840" y="3253"/>
                    <a:pt x="1050" y="3392"/>
                    <a:pt x="1259" y="3532"/>
                  </a:cubicBezTo>
                  <a:lnTo>
                    <a:pt x="1364" y="3357"/>
                  </a:lnTo>
                  <a:lnTo>
                    <a:pt x="1154" y="3148"/>
                  </a:lnTo>
                  <a:cubicBezTo>
                    <a:pt x="1259" y="2903"/>
                    <a:pt x="1399" y="2658"/>
                    <a:pt x="1574" y="2378"/>
                  </a:cubicBezTo>
                  <a:lnTo>
                    <a:pt x="1749" y="2134"/>
                  </a:lnTo>
                  <a:lnTo>
                    <a:pt x="1959" y="2273"/>
                  </a:lnTo>
                  <a:cubicBezTo>
                    <a:pt x="1994" y="2728"/>
                    <a:pt x="2029" y="3532"/>
                    <a:pt x="2099" y="4127"/>
                  </a:cubicBezTo>
                  <a:cubicBezTo>
                    <a:pt x="2378" y="4267"/>
                    <a:pt x="2658" y="4406"/>
                    <a:pt x="2938" y="4581"/>
                  </a:cubicBezTo>
                  <a:lnTo>
                    <a:pt x="3043" y="4406"/>
                  </a:lnTo>
                  <a:lnTo>
                    <a:pt x="2973" y="4267"/>
                  </a:lnTo>
                  <a:cubicBezTo>
                    <a:pt x="2903" y="4057"/>
                    <a:pt x="2763" y="2903"/>
                    <a:pt x="2728" y="2588"/>
                  </a:cubicBezTo>
                  <a:lnTo>
                    <a:pt x="2728" y="2588"/>
                  </a:lnTo>
                  <a:cubicBezTo>
                    <a:pt x="2871" y="2659"/>
                    <a:pt x="3017" y="2694"/>
                    <a:pt x="3158" y="2694"/>
                  </a:cubicBezTo>
                  <a:cubicBezTo>
                    <a:pt x="3432" y="2694"/>
                    <a:pt x="3685" y="2562"/>
                    <a:pt x="3847" y="2308"/>
                  </a:cubicBezTo>
                  <a:cubicBezTo>
                    <a:pt x="4092" y="1959"/>
                    <a:pt x="4092" y="1504"/>
                    <a:pt x="3322" y="1015"/>
                  </a:cubicBezTo>
                  <a:cubicBezTo>
                    <a:pt x="3148" y="875"/>
                    <a:pt x="2938" y="770"/>
                    <a:pt x="2763" y="665"/>
                  </a:cubicBezTo>
                  <a:cubicBezTo>
                    <a:pt x="2553" y="560"/>
                    <a:pt x="2378" y="455"/>
                    <a:pt x="2203" y="315"/>
                  </a:cubicBezTo>
                  <a:cubicBezTo>
                    <a:pt x="2029" y="210"/>
                    <a:pt x="1854" y="10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2"/>
            <p:cNvSpPr/>
            <p:nvPr/>
          </p:nvSpPr>
          <p:spPr>
            <a:xfrm>
              <a:off x="921725" y="3500875"/>
              <a:ext cx="85675" cy="94425"/>
            </a:xfrm>
            <a:custGeom>
              <a:avLst/>
              <a:gdLst/>
              <a:ahLst/>
              <a:cxnLst/>
              <a:rect l="l" t="t" r="r" b="b"/>
              <a:pathLst>
                <a:path w="3427" h="3777" extrusionOk="0">
                  <a:moveTo>
                    <a:pt x="2623" y="420"/>
                  </a:moveTo>
                  <a:lnTo>
                    <a:pt x="2483" y="1679"/>
                  </a:lnTo>
                  <a:lnTo>
                    <a:pt x="1783" y="1364"/>
                  </a:lnTo>
                  <a:lnTo>
                    <a:pt x="2623" y="420"/>
                  </a:lnTo>
                  <a:close/>
                  <a:moveTo>
                    <a:pt x="2483" y="1"/>
                  </a:moveTo>
                  <a:cubicBezTo>
                    <a:pt x="1853" y="700"/>
                    <a:pt x="839" y="1714"/>
                    <a:pt x="315" y="2134"/>
                  </a:cubicBezTo>
                  <a:lnTo>
                    <a:pt x="70" y="2064"/>
                  </a:lnTo>
                  <a:lnTo>
                    <a:pt x="0" y="2273"/>
                  </a:lnTo>
                  <a:cubicBezTo>
                    <a:pt x="140" y="2343"/>
                    <a:pt x="315" y="2413"/>
                    <a:pt x="455" y="2483"/>
                  </a:cubicBezTo>
                  <a:cubicBezTo>
                    <a:pt x="630" y="2553"/>
                    <a:pt x="839" y="2658"/>
                    <a:pt x="1014" y="2728"/>
                  </a:cubicBezTo>
                  <a:lnTo>
                    <a:pt x="1119" y="2553"/>
                  </a:lnTo>
                  <a:lnTo>
                    <a:pt x="874" y="2378"/>
                  </a:lnTo>
                  <a:lnTo>
                    <a:pt x="1504" y="1644"/>
                  </a:lnTo>
                  <a:lnTo>
                    <a:pt x="2448" y="2064"/>
                  </a:lnTo>
                  <a:cubicBezTo>
                    <a:pt x="2448" y="2343"/>
                    <a:pt x="2378" y="2763"/>
                    <a:pt x="2308" y="3043"/>
                  </a:cubicBezTo>
                  <a:lnTo>
                    <a:pt x="2063" y="2973"/>
                  </a:lnTo>
                  <a:lnTo>
                    <a:pt x="1958" y="3148"/>
                  </a:lnTo>
                  <a:cubicBezTo>
                    <a:pt x="2203" y="3252"/>
                    <a:pt x="2448" y="3357"/>
                    <a:pt x="2658" y="3462"/>
                  </a:cubicBezTo>
                  <a:cubicBezTo>
                    <a:pt x="2867" y="3567"/>
                    <a:pt x="3112" y="3672"/>
                    <a:pt x="3322" y="3777"/>
                  </a:cubicBezTo>
                  <a:lnTo>
                    <a:pt x="3392" y="3602"/>
                  </a:lnTo>
                  <a:lnTo>
                    <a:pt x="3182" y="3427"/>
                  </a:lnTo>
                  <a:cubicBezTo>
                    <a:pt x="3182" y="3148"/>
                    <a:pt x="3217" y="2273"/>
                    <a:pt x="3287" y="1609"/>
                  </a:cubicBezTo>
                  <a:lnTo>
                    <a:pt x="3427" y="315"/>
                  </a:lnTo>
                  <a:lnTo>
                    <a:pt x="3182" y="105"/>
                  </a:lnTo>
                  <a:cubicBezTo>
                    <a:pt x="2972" y="70"/>
                    <a:pt x="2728" y="70"/>
                    <a:pt x="2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2"/>
            <p:cNvSpPr/>
            <p:nvPr/>
          </p:nvSpPr>
          <p:spPr>
            <a:xfrm>
              <a:off x="1180475" y="3500000"/>
              <a:ext cx="66450" cy="89200"/>
            </a:xfrm>
            <a:custGeom>
              <a:avLst/>
              <a:gdLst/>
              <a:ahLst/>
              <a:cxnLst/>
              <a:rect l="l" t="t" r="r" b="b"/>
              <a:pathLst>
                <a:path w="2658" h="3568" extrusionOk="0">
                  <a:moveTo>
                    <a:pt x="1364" y="1"/>
                  </a:moveTo>
                  <a:cubicBezTo>
                    <a:pt x="1119" y="105"/>
                    <a:pt x="910" y="210"/>
                    <a:pt x="665" y="315"/>
                  </a:cubicBezTo>
                  <a:cubicBezTo>
                    <a:pt x="455" y="420"/>
                    <a:pt x="210" y="525"/>
                    <a:pt x="0" y="630"/>
                  </a:cubicBezTo>
                  <a:lnTo>
                    <a:pt x="70" y="805"/>
                  </a:lnTo>
                  <a:lnTo>
                    <a:pt x="350" y="735"/>
                  </a:lnTo>
                  <a:cubicBezTo>
                    <a:pt x="490" y="980"/>
                    <a:pt x="630" y="1224"/>
                    <a:pt x="735" y="1539"/>
                  </a:cubicBezTo>
                  <a:lnTo>
                    <a:pt x="1119" y="2378"/>
                  </a:lnTo>
                  <a:cubicBezTo>
                    <a:pt x="1259" y="2693"/>
                    <a:pt x="1364" y="2938"/>
                    <a:pt x="1434" y="3183"/>
                  </a:cubicBezTo>
                  <a:lnTo>
                    <a:pt x="1189" y="3357"/>
                  </a:lnTo>
                  <a:lnTo>
                    <a:pt x="1294" y="3567"/>
                  </a:lnTo>
                  <a:cubicBezTo>
                    <a:pt x="1504" y="3427"/>
                    <a:pt x="1714" y="3322"/>
                    <a:pt x="1959" y="3252"/>
                  </a:cubicBezTo>
                  <a:cubicBezTo>
                    <a:pt x="2168" y="3148"/>
                    <a:pt x="2413" y="3043"/>
                    <a:pt x="2658" y="2938"/>
                  </a:cubicBezTo>
                  <a:lnTo>
                    <a:pt x="2553" y="2763"/>
                  </a:lnTo>
                  <a:lnTo>
                    <a:pt x="2273" y="2833"/>
                  </a:lnTo>
                  <a:cubicBezTo>
                    <a:pt x="2133" y="2588"/>
                    <a:pt x="2028" y="2343"/>
                    <a:pt x="1889" y="2029"/>
                  </a:cubicBezTo>
                  <a:lnTo>
                    <a:pt x="1504" y="1189"/>
                  </a:lnTo>
                  <a:cubicBezTo>
                    <a:pt x="1364" y="875"/>
                    <a:pt x="1259" y="630"/>
                    <a:pt x="1189" y="385"/>
                  </a:cubicBezTo>
                  <a:lnTo>
                    <a:pt x="1434" y="210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2"/>
            <p:cNvSpPr/>
            <p:nvPr/>
          </p:nvSpPr>
          <p:spPr>
            <a:xfrm>
              <a:off x="1260025" y="3424825"/>
              <a:ext cx="132025" cy="124150"/>
            </a:xfrm>
            <a:custGeom>
              <a:avLst/>
              <a:gdLst/>
              <a:ahLst/>
              <a:cxnLst/>
              <a:rect l="l" t="t" r="r" b="b"/>
              <a:pathLst>
                <a:path w="5281" h="4966" extrusionOk="0">
                  <a:moveTo>
                    <a:pt x="3602" y="0"/>
                  </a:moveTo>
                  <a:cubicBezTo>
                    <a:pt x="3427" y="105"/>
                    <a:pt x="3252" y="245"/>
                    <a:pt x="3043" y="350"/>
                  </a:cubicBezTo>
                  <a:cubicBezTo>
                    <a:pt x="2868" y="455"/>
                    <a:pt x="2658" y="560"/>
                    <a:pt x="2448" y="700"/>
                  </a:cubicBezTo>
                  <a:cubicBezTo>
                    <a:pt x="2588" y="1084"/>
                    <a:pt x="2903" y="2693"/>
                    <a:pt x="2973" y="3008"/>
                  </a:cubicBezTo>
                  <a:cubicBezTo>
                    <a:pt x="2588" y="2798"/>
                    <a:pt x="1434" y="1784"/>
                    <a:pt x="1119" y="1504"/>
                  </a:cubicBezTo>
                  <a:cubicBezTo>
                    <a:pt x="944" y="1609"/>
                    <a:pt x="735" y="1714"/>
                    <a:pt x="560" y="1854"/>
                  </a:cubicBezTo>
                  <a:cubicBezTo>
                    <a:pt x="385" y="1959"/>
                    <a:pt x="175" y="2063"/>
                    <a:pt x="0" y="2168"/>
                  </a:cubicBezTo>
                  <a:lnTo>
                    <a:pt x="105" y="2343"/>
                  </a:lnTo>
                  <a:lnTo>
                    <a:pt x="350" y="2238"/>
                  </a:lnTo>
                  <a:lnTo>
                    <a:pt x="595" y="2623"/>
                  </a:lnTo>
                  <a:cubicBezTo>
                    <a:pt x="805" y="3008"/>
                    <a:pt x="1539" y="4231"/>
                    <a:pt x="1679" y="4581"/>
                  </a:cubicBezTo>
                  <a:lnTo>
                    <a:pt x="1469" y="4791"/>
                  </a:lnTo>
                  <a:lnTo>
                    <a:pt x="1574" y="4966"/>
                  </a:lnTo>
                  <a:cubicBezTo>
                    <a:pt x="1749" y="4861"/>
                    <a:pt x="1889" y="4756"/>
                    <a:pt x="2063" y="4651"/>
                  </a:cubicBezTo>
                  <a:cubicBezTo>
                    <a:pt x="2203" y="4581"/>
                    <a:pt x="2378" y="4476"/>
                    <a:pt x="2553" y="4371"/>
                  </a:cubicBezTo>
                  <a:lnTo>
                    <a:pt x="2448" y="4196"/>
                  </a:lnTo>
                  <a:lnTo>
                    <a:pt x="2168" y="4301"/>
                  </a:lnTo>
                  <a:cubicBezTo>
                    <a:pt x="1993" y="4092"/>
                    <a:pt x="1854" y="3847"/>
                    <a:pt x="1679" y="3567"/>
                  </a:cubicBezTo>
                  <a:lnTo>
                    <a:pt x="1399" y="3112"/>
                  </a:lnTo>
                  <a:cubicBezTo>
                    <a:pt x="1154" y="2728"/>
                    <a:pt x="1014" y="2448"/>
                    <a:pt x="944" y="2308"/>
                  </a:cubicBezTo>
                  <a:lnTo>
                    <a:pt x="944" y="2273"/>
                  </a:lnTo>
                  <a:cubicBezTo>
                    <a:pt x="2133" y="3287"/>
                    <a:pt x="2763" y="3777"/>
                    <a:pt x="3077" y="4057"/>
                  </a:cubicBezTo>
                  <a:lnTo>
                    <a:pt x="3497" y="3812"/>
                  </a:lnTo>
                  <a:lnTo>
                    <a:pt x="2938" y="1084"/>
                  </a:lnTo>
                  <a:lnTo>
                    <a:pt x="2938" y="1084"/>
                  </a:lnTo>
                  <a:cubicBezTo>
                    <a:pt x="3043" y="1224"/>
                    <a:pt x="3217" y="1504"/>
                    <a:pt x="3427" y="1889"/>
                  </a:cubicBezTo>
                  <a:lnTo>
                    <a:pt x="3707" y="2343"/>
                  </a:lnTo>
                  <a:cubicBezTo>
                    <a:pt x="3882" y="2623"/>
                    <a:pt x="4022" y="2868"/>
                    <a:pt x="4126" y="3112"/>
                  </a:cubicBezTo>
                  <a:lnTo>
                    <a:pt x="3917" y="3322"/>
                  </a:lnTo>
                  <a:lnTo>
                    <a:pt x="4022" y="3497"/>
                  </a:lnTo>
                  <a:cubicBezTo>
                    <a:pt x="4231" y="3357"/>
                    <a:pt x="4441" y="3217"/>
                    <a:pt x="4651" y="3112"/>
                  </a:cubicBezTo>
                  <a:cubicBezTo>
                    <a:pt x="4861" y="2973"/>
                    <a:pt x="5071" y="2833"/>
                    <a:pt x="5280" y="2728"/>
                  </a:cubicBezTo>
                  <a:lnTo>
                    <a:pt x="5210" y="2553"/>
                  </a:lnTo>
                  <a:lnTo>
                    <a:pt x="4861" y="2693"/>
                  </a:lnTo>
                  <a:cubicBezTo>
                    <a:pt x="4721" y="2483"/>
                    <a:pt x="4546" y="2238"/>
                    <a:pt x="4371" y="1959"/>
                  </a:cubicBezTo>
                  <a:lnTo>
                    <a:pt x="3917" y="1154"/>
                  </a:lnTo>
                  <a:cubicBezTo>
                    <a:pt x="3742" y="875"/>
                    <a:pt x="3602" y="630"/>
                    <a:pt x="3497" y="385"/>
                  </a:cubicBezTo>
                  <a:lnTo>
                    <a:pt x="3707" y="175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2"/>
            <p:cNvSpPr/>
            <p:nvPr/>
          </p:nvSpPr>
          <p:spPr>
            <a:xfrm>
              <a:off x="1390275" y="3355975"/>
              <a:ext cx="83075" cy="102100"/>
            </a:xfrm>
            <a:custGeom>
              <a:avLst/>
              <a:gdLst/>
              <a:ahLst/>
              <a:cxnLst/>
              <a:rect l="l" t="t" r="r" b="b"/>
              <a:pathLst>
                <a:path w="3323" h="4084" extrusionOk="0">
                  <a:moveTo>
                    <a:pt x="2290" y="0"/>
                  </a:moveTo>
                  <a:cubicBezTo>
                    <a:pt x="2061" y="0"/>
                    <a:pt x="1808" y="106"/>
                    <a:pt x="1539" y="342"/>
                  </a:cubicBezTo>
                  <a:cubicBezTo>
                    <a:pt x="1399" y="447"/>
                    <a:pt x="1224" y="587"/>
                    <a:pt x="1049" y="726"/>
                  </a:cubicBezTo>
                  <a:cubicBezTo>
                    <a:pt x="840" y="901"/>
                    <a:pt x="665" y="1076"/>
                    <a:pt x="525" y="1181"/>
                  </a:cubicBezTo>
                  <a:cubicBezTo>
                    <a:pt x="350" y="1286"/>
                    <a:pt x="175" y="1426"/>
                    <a:pt x="0" y="1601"/>
                  </a:cubicBezTo>
                  <a:lnTo>
                    <a:pt x="105" y="1740"/>
                  </a:lnTo>
                  <a:lnTo>
                    <a:pt x="385" y="1601"/>
                  </a:lnTo>
                  <a:cubicBezTo>
                    <a:pt x="560" y="1810"/>
                    <a:pt x="735" y="2020"/>
                    <a:pt x="980" y="2265"/>
                  </a:cubicBezTo>
                  <a:lnTo>
                    <a:pt x="1539" y="2999"/>
                  </a:lnTo>
                  <a:cubicBezTo>
                    <a:pt x="1749" y="3244"/>
                    <a:pt x="1924" y="3454"/>
                    <a:pt x="2064" y="3699"/>
                  </a:cubicBezTo>
                  <a:lnTo>
                    <a:pt x="1889" y="3943"/>
                  </a:lnTo>
                  <a:lnTo>
                    <a:pt x="1994" y="4083"/>
                  </a:lnTo>
                  <a:cubicBezTo>
                    <a:pt x="2203" y="3908"/>
                    <a:pt x="2378" y="3768"/>
                    <a:pt x="2588" y="3594"/>
                  </a:cubicBezTo>
                  <a:cubicBezTo>
                    <a:pt x="2763" y="3454"/>
                    <a:pt x="2973" y="3314"/>
                    <a:pt x="3252" y="3069"/>
                  </a:cubicBezTo>
                  <a:lnTo>
                    <a:pt x="3147" y="2894"/>
                  </a:lnTo>
                  <a:lnTo>
                    <a:pt x="2763" y="3139"/>
                  </a:lnTo>
                  <a:cubicBezTo>
                    <a:pt x="2588" y="2929"/>
                    <a:pt x="2413" y="2719"/>
                    <a:pt x="2203" y="2475"/>
                  </a:cubicBezTo>
                  <a:lnTo>
                    <a:pt x="1784" y="1950"/>
                  </a:lnTo>
                  <a:cubicBezTo>
                    <a:pt x="1609" y="1740"/>
                    <a:pt x="1364" y="1426"/>
                    <a:pt x="1189" y="1216"/>
                  </a:cubicBezTo>
                  <a:cubicBezTo>
                    <a:pt x="1259" y="1111"/>
                    <a:pt x="1364" y="1006"/>
                    <a:pt x="1469" y="936"/>
                  </a:cubicBezTo>
                  <a:cubicBezTo>
                    <a:pt x="1617" y="805"/>
                    <a:pt x="1764" y="743"/>
                    <a:pt x="1901" y="743"/>
                  </a:cubicBezTo>
                  <a:cubicBezTo>
                    <a:pt x="2056" y="743"/>
                    <a:pt x="2197" y="823"/>
                    <a:pt x="2308" y="971"/>
                  </a:cubicBezTo>
                  <a:cubicBezTo>
                    <a:pt x="2518" y="1216"/>
                    <a:pt x="2588" y="1531"/>
                    <a:pt x="2273" y="1810"/>
                  </a:cubicBezTo>
                  <a:cubicBezTo>
                    <a:pt x="2203" y="1845"/>
                    <a:pt x="2133" y="1880"/>
                    <a:pt x="2064" y="1915"/>
                  </a:cubicBezTo>
                  <a:lnTo>
                    <a:pt x="2203" y="2335"/>
                  </a:lnTo>
                  <a:cubicBezTo>
                    <a:pt x="2343" y="2265"/>
                    <a:pt x="2483" y="2160"/>
                    <a:pt x="2623" y="2055"/>
                  </a:cubicBezTo>
                  <a:cubicBezTo>
                    <a:pt x="3287" y="1496"/>
                    <a:pt x="3322" y="796"/>
                    <a:pt x="2938" y="342"/>
                  </a:cubicBezTo>
                  <a:cubicBezTo>
                    <a:pt x="2756" y="124"/>
                    <a:pt x="2537" y="0"/>
                    <a:pt x="2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2"/>
            <p:cNvSpPr/>
            <p:nvPr/>
          </p:nvSpPr>
          <p:spPr>
            <a:xfrm>
              <a:off x="1501300" y="3283200"/>
              <a:ext cx="95300" cy="97075"/>
            </a:xfrm>
            <a:custGeom>
              <a:avLst/>
              <a:gdLst/>
              <a:ahLst/>
              <a:cxnLst/>
              <a:rect l="l" t="t" r="r" b="b"/>
              <a:pathLst>
                <a:path w="3812" h="3883" extrusionOk="0">
                  <a:moveTo>
                    <a:pt x="420" y="770"/>
                  </a:moveTo>
                  <a:lnTo>
                    <a:pt x="1574" y="1330"/>
                  </a:lnTo>
                  <a:lnTo>
                    <a:pt x="1014" y="1889"/>
                  </a:lnTo>
                  <a:lnTo>
                    <a:pt x="420" y="805"/>
                  </a:lnTo>
                  <a:lnTo>
                    <a:pt x="420" y="770"/>
                  </a:lnTo>
                  <a:close/>
                  <a:moveTo>
                    <a:pt x="595" y="1"/>
                  </a:moveTo>
                  <a:lnTo>
                    <a:pt x="350" y="141"/>
                  </a:lnTo>
                  <a:cubicBezTo>
                    <a:pt x="245" y="350"/>
                    <a:pt x="140" y="560"/>
                    <a:pt x="0" y="770"/>
                  </a:cubicBezTo>
                  <a:cubicBezTo>
                    <a:pt x="420" y="1609"/>
                    <a:pt x="1049" y="2903"/>
                    <a:pt x="1259" y="3532"/>
                  </a:cubicBezTo>
                  <a:lnTo>
                    <a:pt x="1119" y="3742"/>
                  </a:lnTo>
                  <a:lnTo>
                    <a:pt x="1259" y="3882"/>
                  </a:lnTo>
                  <a:cubicBezTo>
                    <a:pt x="1399" y="3742"/>
                    <a:pt x="1504" y="3637"/>
                    <a:pt x="1609" y="3498"/>
                  </a:cubicBezTo>
                  <a:cubicBezTo>
                    <a:pt x="1749" y="3358"/>
                    <a:pt x="1923" y="3218"/>
                    <a:pt x="2063" y="3078"/>
                  </a:cubicBezTo>
                  <a:lnTo>
                    <a:pt x="1923" y="2938"/>
                  </a:lnTo>
                  <a:lnTo>
                    <a:pt x="1679" y="3078"/>
                  </a:lnTo>
                  <a:lnTo>
                    <a:pt x="1189" y="2239"/>
                  </a:lnTo>
                  <a:lnTo>
                    <a:pt x="1923" y="1504"/>
                  </a:lnTo>
                  <a:cubicBezTo>
                    <a:pt x="2168" y="1609"/>
                    <a:pt x="2553" y="1819"/>
                    <a:pt x="2798" y="1959"/>
                  </a:cubicBezTo>
                  <a:lnTo>
                    <a:pt x="2623" y="2169"/>
                  </a:lnTo>
                  <a:lnTo>
                    <a:pt x="2798" y="2309"/>
                  </a:lnTo>
                  <a:cubicBezTo>
                    <a:pt x="2972" y="2134"/>
                    <a:pt x="3147" y="1959"/>
                    <a:pt x="3322" y="1749"/>
                  </a:cubicBezTo>
                  <a:cubicBezTo>
                    <a:pt x="3462" y="1574"/>
                    <a:pt x="3672" y="1434"/>
                    <a:pt x="3812" y="1260"/>
                  </a:cubicBezTo>
                  <a:lnTo>
                    <a:pt x="3672" y="1120"/>
                  </a:lnTo>
                  <a:lnTo>
                    <a:pt x="3462" y="1260"/>
                  </a:lnTo>
                  <a:cubicBezTo>
                    <a:pt x="3147" y="1190"/>
                    <a:pt x="2378" y="840"/>
                    <a:pt x="1784" y="560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2"/>
            <p:cNvSpPr/>
            <p:nvPr/>
          </p:nvSpPr>
          <p:spPr>
            <a:xfrm>
              <a:off x="1567725" y="3172750"/>
              <a:ext cx="116300" cy="101750"/>
            </a:xfrm>
            <a:custGeom>
              <a:avLst/>
              <a:gdLst/>
              <a:ahLst/>
              <a:cxnLst/>
              <a:rect l="l" t="t" r="r" b="b"/>
              <a:pathLst>
                <a:path w="4652" h="4070" extrusionOk="0">
                  <a:moveTo>
                    <a:pt x="1735" y="792"/>
                  </a:moveTo>
                  <a:cubicBezTo>
                    <a:pt x="1819" y="792"/>
                    <a:pt x="1904" y="823"/>
                    <a:pt x="1994" y="887"/>
                  </a:cubicBezTo>
                  <a:cubicBezTo>
                    <a:pt x="2274" y="1132"/>
                    <a:pt x="2239" y="1447"/>
                    <a:pt x="1959" y="1796"/>
                  </a:cubicBezTo>
                  <a:cubicBezTo>
                    <a:pt x="1889" y="1866"/>
                    <a:pt x="1819" y="1936"/>
                    <a:pt x="1784" y="2006"/>
                  </a:cubicBezTo>
                  <a:lnTo>
                    <a:pt x="1574" y="1866"/>
                  </a:lnTo>
                  <a:cubicBezTo>
                    <a:pt x="1364" y="1691"/>
                    <a:pt x="1155" y="1552"/>
                    <a:pt x="1050" y="1447"/>
                  </a:cubicBezTo>
                  <a:cubicBezTo>
                    <a:pt x="1120" y="1307"/>
                    <a:pt x="1190" y="1237"/>
                    <a:pt x="1295" y="1062"/>
                  </a:cubicBezTo>
                  <a:cubicBezTo>
                    <a:pt x="1450" y="885"/>
                    <a:pt x="1591" y="792"/>
                    <a:pt x="1735" y="792"/>
                  </a:cubicBezTo>
                  <a:close/>
                  <a:moveTo>
                    <a:pt x="2023" y="1"/>
                  </a:moveTo>
                  <a:cubicBezTo>
                    <a:pt x="1765" y="1"/>
                    <a:pt x="1466" y="157"/>
                    <a:pt x="1155" y="572"/>
                  </a:cubicBezTo>
                  <a:cubicBezTo>
                    <a:pt x="1015" y="747"/>
                    <a:pt x="875" y="957"/>
                    <a:pt x="735" y="1132"/>
                  </a:cubicBezTo>
                  <a:cubicBezTo>
                    <a:pt x="595" y="1307"/>
                    <a:pt x="490" y="1482"/>
                    <a:pt x="350" y="1656"/>
                  </a:cubicBezTo>
                  <a:cubicBezTo>
                    <a:pt x="246" y="1831"/>
                    <a:pt x="106" y="1971"/>
                    <a:pt x="1" y="2111"/>
                  </a:cubicBezTo>
                  <a:lnTo>
                    <a:pt x="141" y="2251"/>
                  </a:lnTo>
                  <a:lnTo>
                    <a:pt x="385" y="2041"/>
                  </a:lnTo>
                  <a:cubicBezTo>
                    <a:pt x="630" y="2181"/>
                    <a:pt x="840" y="2321"/>
                    <a:pt x="1120" y="2531"/>
                  </a:cubicBezTo>
                  <a:lnTo>
                    <a:pt x="1819" y="3090"/>
                  </a:lnTo>
                  <a:cubicBezTo>
                    <a:pt x="2099" y="3300"/>
                    <a:pt x="2309" y="3475"/>
                    <a:pt x="2518" y="3650"/>
                  </a:cubicBezTo>
                  <a:lnTo>
                    <a:pt x="2379" y="3929"/>
                  </a:lnTo>
                  <a:lnTo>
                    <a:pt x="2553" y="4069"/>
                  </a:lnTo>
                  <a:cubicBezTo>
                    <a:pt x="2693" y="3859"/>
                    <a:pt x="2833" y="3650"/>
                    <a:pt x="2973" y="3440"/>
                  </a:cubicBezTo>
                  <a:cubicBezTo>
                    <a:pt x="3148" y="3265"/>
                    <a:pt x="3288" y="3055"/>
                    <a:pt x="3462" y="2880"/>
                  </a:cubicBezTo>
                  <a:lnTo>
                    <a:pt x="3288" y="2740"/>
                  </a:lnTo>
                  <a:lnTo>
                    <a:pt x="3078" y="2950"/>
                  </a:lnTo>
                  <a:cubicBezTo>
                    <a:pt x="2833" y="2810"/>
                    <a:pt x="2588" y="2636"/>
                    <a:pt x="2344" y="2426"/>
                  </a:cubicBezTo>
                  <a:lnTo>
                    <a:pt x="2099" y="2251"/>
                  </a:lnTo>
                  <a:lnTo>
                    <a:pt x="2239" y="2076"/>
                  </a:lnTo>
                  <a:cubicBezTo>
                    <a:pt x="2382" y="2066"/>
                    <a:pt x="2552" y="2062"/>
                    <a:pt x="2737" y="2062"/>
                  </a:cubicBezTo>
                  <a:cubicBezTo>
                    <a:pt x="3181" y="2062"/>
                    <a:pt x="3707" y="2086"/>
                    <a:pt x="4127" y="2111"/>
                  </a:cubicBezTo>
                  <a:cubicBezTo>
                    <a:pt x="4267" y="1831"/>
                    <a:pt x="4442" y="1552"/>
                    <a:pt x="4651" y="1272"/>
                  </a:cubicBezTo>
                  <a:lnTo>
                    <a:pt x="4477" y="1167"/>
                  </a:lnTo>
                  <a:lnTo>
                    <a:pt x="4372" y="1237"/>
                  </a:lnTo>
                  <a:cubicBezTo>
                    <a:pt x="4162" y="1272"/>
                    <a:pt x="2973" y="1307"/>
                    <a:pt x="2658" y="1342"/>
                  </a:cubicBezTo>
                  <a:cubicBezTo>
                    <a:pt x="2903" y="922"/>
                    <a:pt x="2868" y="468"/>
                    <a:pt x="2483" y="188"/>
                  </a:cubicBezTo>
                  <a:cubicBezTo>
                    <a:pt x="2356" y="74"/>
                    <a:pt x="2199" y="1"/>
                    <a:pt x="2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2"/>
            <p:cNvSpPr/>
            <p:nvPr/>
          </p:nvSpPr>
          <p:spPr>
            <a:xfrm>
              <a:off x="1651650" y="3055175"/>
              <a:ext cx="101425" cy="93800"/>
            </a:xfrm>
            <a:custGeom>
              <a:avLst/>
              <a:gdLst/>
              <a:ahLst/>
              <a:cxnLst/>
              <a:rect l="l" t="t" r="r" b="b"/>
              <a:pathLst>
                <a:path w="4057" h="3752" extrusionOk="0">
                  <a:moveTo>
                    <a:pt x="1761" y="800"/>
                  </a:moveTo>
                  <a:cubicBezTo>
                    <a:pt x="2003" y="800"/>
                    <a:pt x="2267" y="882"/>
                    <a:pt x="2518" y="1044"/>
                  </a:cubicBezTo>
                  <a:cubicBezTo>
                    <a:pt x="3113" y="1394"/>
                    <a:pt x="3392" y="1989"/>
                    <a:pt x="3078" y="2478"/>
                  </a:cubicBezTo>
                  <a:lnTo>
                    <a:pt x="3078" y="2513"/>
                  </a:lnTo>
                  <a:cubicBezTo>
                    <a:pt x="2898" y="2812"/>
                    <a:pt x="2616" y="2952"/>
                    <a:pt x="2290" y="2952"/>
                  </a:cubicBezTo>
                  <a:cubicBezTo>
                    <a:pt x="2045" y="2952"/>
                    <a:pt x="1774" y="2873"/>
                    <a:pt x="1504" y="2723"/>
                  </a:cubicBezTo>
                  <a:cubicBezTo>
                    <a:pt x="910" y="2373"/>
                    <a:pt x="665" y="1779"/>
                    <a:pt x="980" y="1254"/>
                  </a:cubicBezTo>
                  <a:cubicBezTo>
                    <a:pt x="1141" y="952"/>
                    <a:pt x="1430" y="800"/>
                    <a:pt x="1761" y="800"/>
                  </a:cubicBezTo>
                  <a:close/>
                  <a:moveTo>
                    <a:pt x="2067" y="1"/>
                  </a:moveTo>
                  <a:cubicBezTo>
                    <a:pt x="1485" y="1"/>
                    <a:pt x="969" y="366"/>
                    <a:pt x="595" y="1044"/>
                  </a:cubicBezTo>
                  <a:cubicBezTo>
                    <a:pt x="1" y="2024"/>
                    <a:pt x="280" y="3003"/>
                    <a:pt x="1085" y="3492"/>
                  </a:cubicBezTo>
                  <a:cubicBezTo>
                    <a:pt x="1385" y="3666"/>
                    <a:pt x="1682" y="3751"/>
                    <a:pt x="1967" y="3751"/>
                  </a:cubicBezTo>
                  <a:cubicBezTo>
                    <a:pt x="2542" y="3751"/>
                    <a:pt x="3065" y="3401"/>
                    <a:pt x="3462" y="2723"/>
                  </a:cubicBezTo>
                  <a:cubicBezTo>
                    <a:pt x="4057" y="1709"/>
                    <a:pt x="3777" y="730"/>
                    <a:pt x="2973" y="275"/>
                  </a:cubicBezTo>
                  <a:cubicBezTo>
                    <a:pt x="2660" y="90"/>
                    <a:pt x="2356" y="1"/>
                    <a:pt x="2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2"/>
            <p:cNvSpPr/>
            <p:nvPr/>
          </p:nvSpPr>
          <p:spPr>
            <a:xfrm>
              <a:off x="1084325" y="3560325"/>
              <a:ext cx="35850" cy="35850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699" y="0"/>
                  </a:moveTo>
                  <a:cubicBezTo>
                    <a:pt x="315" y="0"/>
                    <a:pt x="0" y="350"/>
                    <a:pt x="0" y="735"/>
                  </a:cubicBezTo>
                  <a:cubicBezTo>
                    <a:pt x="0" y="1119"/>
                    <a:pt x="315" y="1434"/>
                    <a:pt x="699" y="1434"/>
                  </a:cubicBezTo>
                  <a:cubicBezTo>
                    <a:pt x="1084" y="1434"/>
                    <a:pt x="1434" y="1119"/>
                    <a:pt x="1434" y="735"/>
                  </a:cubicBezTo>
                  <a:cubicBezTo>
                    <a:pt x="1434" y="315"/>
                    <a:pt x="1084" y="0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2"/>
            <p:cNvSpPr/>
            <p:nvPr/>
          </p:nvSpPr>
          <p:spPr>
            <a:xfrm>
              <a:off x="424300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35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35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2"/>
            <p:cNvSpPr/>
            <p:nvPr/>
          </p:nvSpPr>
          <p:spPr>
            <a:xfrm>
              <a:off x="1746925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00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00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2"/>
            <p:cNvSpPr/>
            <p:nvPr/>
          </p:nvSpPr>
          <p:spPr>
            <a:xfrm>
              <a:off x="467150" y="1816350"/>
              <a:ext cx="1269325" cy="1624225"/>
            </a:xfrm>
            <a:custGeom>
              <a:avLst/>
              <a:gdLst/>
              <a:ahLst/>
              <a:cxnLst/>
              <a:rect l="l" t="t" r="r" b="b"/>
              <a:pathLst>
                <a:path w="50773" h="64969" extrusionOk="0">
                  <a:moveTo>
                    <a:pt x="49688" y="1085"/>
                  </a:moveTo>
                  <a:lnTo>
                    <a:pt x="49688" y="26051"/>
                  </a:lnTo>
                  <a:cubicBezTo>
                    <a:pt x="49688" y="30142"/>
                    <a:pt x="49094" y="34338"/>
                    <a:pt x="47905" y="38429"/>
                  </a:cubicBezTo>
                  <a:cubicBezTo>
                    <a:pt x="47905" y="38429"/>
                    <a:pt x="47800" y="38744"/>
                    <a:pt x="47800" y="38779"/>
                  </a:cubicBezTo>
                  <a:cubicBezTo>
                    <a:pt x="47800" y="38779"/>
                    <a:pt x="47730" y="38954"/>
                    <a:pt x="47695" y="39128"/>
                  </a:cubicBezTo>
                  <a:cubicBezTo>
                    <a:pt x="45038" y="36751"/>
                    <a:pt x="26051" y="19652"/>
                    <a:pt x="25386" y="19057"/>
                  </a:cubicBezTo>
                  <a:cubicBezTo>
                    <a:pt x="25351" y="19092"/>
                    <a:pt x="25246" y="19197"/>
                    <a:pt x="25072" y="19337"/>
                  </a:cubicBezTo>
                  <a:cubicBezTo>
                    <a:pt x="25002" y="19372"/>
                    <a:pt x="24932" y="19442"/>
                    <a:pt x="24862" y="19512"/>
                  </a:cubicBezTo>
                  <a:cubicBezTo>
                    <a:pt x="21925" y="22135"/>
                    <a:pt x="7343" y="35282"/>
                    <a:pt x="3077" y="39128"/>
                  </a:cubicBezTo>
                  <a:cubicBezTo>
                    <a:pt x="3008" y="38954"/>
                    <a:pt x="2973" y="38779"/>
                    <a:pt x="2973" y="38779"/>
                  </a:cubicBezTo>
                  <a:cubicBezTo>
                    <a:pt x="2973" y="38779"/>
                    <a:pt x="2868" y="38464"/>
                    <a:pt x="2868" y="38429"/>
                  </a:cubicBezTo>
                  <a:cubicBezTo>
                    <a:pt x="1679" y="34338"/>
                    <a:pt x="1049" y="30177"/>
                    <a:pt x="1049" y="26051"/>
                  </a:cubicBezTo>
                  <a:lnTo>
                    <a:pt x="1049" y="1085"/>
                  </a:lnTo>
                  <a:close/>
                  <a:moveTo>
                    <a:pt x="25386" y="28708"/>
                  </a:moveTo>
                  <a:lnTo>
                    <a:pt x="44758" y="46157"/>
                  </a:lnTo>
                  <a:cubicBezTo>
                    <a:pt x="44723" y="46227"/>
                    <a:pt x="44688" y="46297"/>
                    <a:pt x="44653" y="46367"/>
                  </a:cubicBezTo>
                  <a:cubicBezTo>
                    <a:pt x="44653" y="46367"/>
                    <a:pt x="44443" y="46751"/>
                    <a:pt x="44443" y="46751"/>
                  </a:cubicBezTo>
                  <a:cubicBezTo>
                    <a:pt x="44443" y="46751"/>
                    <a:pt x="44146" y="47312"/>
                    <a:pt x="44097" y="47312"/>
                  </a:cubicBezTo>
                  <a:cubicBezTo>
                    <a:pt x="44096" y="47312"/>
                    <a:pt x="44095" y="47312"/>
                    <a:pt x="44094" y="47311"/>
                  </a:cubicBezTo>
                  <a:cubicBezTo>
                    <a:pt x="39723" y="55108"/>
                    <a:pt x="33079" y="60948"/>
                    <a:pt x="25386" y="63815"/>
                  </a:cubicBezTo>
                  <a:cubicBezTo>
                    <a:pt x="17694" y="60948"/>
                    <a:pt x="11050" y="55108"/>
                    <a:pt x="6644" y="47346"/>
                  </a:cubicBezTo>
                  <a:cubicBezTo>
                    <a:pt x="6644" y="47346"/>
                    <a:pt x="6329" y="46751"/>
                    <a:pt x="6329" y="46751"/>
                  </a:cubicBezTo>
                  <a:cubicBezTo>
                    <a:pt x="6329" y="46751"/>
                    <a:pt x="6120" y="46401"/>
                    <a:pt x="6120" y="46367"/>
                  </a:cubicBezTo>
                  <a:cubicBezTo>
                    <a:pt x="6085" y="46297"/>
                    <a:pt x="6050" y="46192"/>
                    <a:pt x="6015" y="46122"/>
                  </a:cubicBezTo>
                  <a:lnTo>
                    <a:pt x="21155" y="32520"/>
                  </a:lnTo>
                  <a:cubicBezTo>
                    <a:pt x="23603" y="30282"/>
                    <a:pt x="25386" y="28708"/>
                    <a:pt x="25386" y="28708"/>
                  </a:cubicBezTo>
                  <a:close/>
                  <a:moveTo>
                    <a:pt x="0" y="1"/>
                  </a:moveTo>
                  <a:lnTo>
                    <a:pt x="0" y="560"/>
                  </a:lnTo>
                  <a:lnTo>
                    <a:pt x="0" y="26051"/>
                  </a:lnTo>
                  <a:cubicBezTo>
                    <a:pt x="0" y="30317"/>
                    <a:pt x="630" y="34583"/>
                    <a:pt x="1854" y="38709"/>
                  </a:cubicBezTo>
                  <a:lnTo>
                    <a:pt x="1854" y="38744"/>
                  </a:lnTo>
                  <a:lnTo>
                    <a:pt x="1958" y="39058"/>
                  </a:lnTo>
                  <a:lnTo>
                    <a:pt x="2203" y="39898"/>
                  </a:lnTo>
                  <a:cubicBezTo>
                    <a:pt x="2203" y="39898"/>
                    <a:pt x="2203" y="39863"/>
                    <a:pt x="2238" y="39863"/>
                  </a:cubicBezTo>
                  <a:cubicBezTo>
                    <a:pt x="3008" y="42275"/>
                    <a:pt x="3987" y="44653"/>
                    <a:pt x="5175" y="46856"/>
                  </a:cubicBezTo>
                  <a:lnTo>
                    <a:pt x="5175" y="46891"/>
                  </a:lnTo>
                  <a:lnTo>
                    <a:pt x="5350" y="47276"/>
                  </a:lnTo>
                  <a:lnTo>
                    <a:pt x="5700" y="47870"/>
                  </a:lnTo>
                  <a:cubicBezTo>
                    <a:pt x="10281" y="55912"/>
                    <a:pt x="17134" y="61962"/>
                    <a:pt x="25177" y="64899"/>
                  </a:cubicBezTo>
                  <a:lnTo>
                    <a:pt x="25386" y="64969"/>
                  </a:lnTo>
                  <a:lnTo>
                    <a:pt x="25561" y="64899"/>
                  </a:lnTo>
                  <a:cubicBezTo>
                    <a:pt x="33639" y="61962"/>
                    <a:pt x="40492" y="55912"/>
                    <a:pt x="45038" y="47870"/>
                  </a:cubicBezTo>
                  <a:lnTo>
                    <a:pt x="45073" y="47870"/>
                  </a:lnTo>
                  <a:lnTo>
                    <a:pt x="45387" y="47276"/>
                  </a:lnTo>
                  <a:lnTo>
                    <a:pt x="45597" y="46891"/>
                  </a:lnTo>
                  <a:lnTo>
                    <a:pt x="45597" y="46856"/>
                  </a:lnTo>
                  <a:cubicBezTo>
                    <a:pt x="46751" y="44653"/>
                    <a:pt x="47730" y="42275"/>
                    <a:pt x="48534" y="39863"/>
                  </a:cubicBezTo>
                  <a:cubicBezTo>
                    <a:pt x="48569" y="39863"/>
                    <a:pt x="48569" y="39898"/>
                    <a:pt x="48569" y="39898"/>
                  </a:cubicBezTo>
                  <a:lnTo>
                    <a:pt x="48814" y="39058"/>
                  </a:lnTo>
                  <a:lnTo>
                    <a:pt x="48919" y="38744"/>
                  </a:lnTo>
                  <a:lnTo>
                    <a:pt x="48919" y="38709"/>
                  </a:lnTo>
                  <a:cubicBezTo>
                    <a:pt x="50143" y="34548"/>
                    <a:pt x="50772" y="30282"/>
                    <a:pt x="50772" y="26051"/>
                  </a:cubicBezTo>
                  <a:lnTo>
                    <a:pt x="50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2"/>
            <p:cNvSpPr/>
            <p:nvPr/>
          </p:nvSpPr>
          <p:spPr>
            <a:xfrm>
              <a:off x="812450" y="2695775"/>
              <a:ext cx="538500" cy="645150"/>
            </a:xfrm>
            <a:custGeom>
              <a:avLst/>
              <a:gdLst/>
              <a:ahLst/>
              <a:cxnLst/>
              <a:rect l="l" t="t" r="r" b="b"/>
              <a:pathLst>
                <a:path w="21540" h="25806" extrusionOk="0">
                  <a:moveTo>
                    <a:pt x="11574" y="0"/>
                  </a:moveTo>
                  <a:lnTo>
                    <a:pt x="10770" y="1574"/>
                  </a:lnTo>
                  <a:lnTo>
                    <a:pt x="9057" y="1224"/>
                  </a:lnTo>
                  <a:lnTo>
                    <a:pt x="9791" y="2832"/>
                  </a:lnTo>
                  <a:lnTo>
                    <a:pt x="8427" y="3951"/>
                  </a:lnTo>
                  <a:lnTo>
                    <a:pt x="10141" y="4371"/>
                  </a:lnTo>
                  <a:lnTo>
                    <a:pt x="10176" y="6119"/>
                  </a:lnTo>
                  <a:lnTo>
                    <a:pt x="11574" y="5035"/>
                  </a:lnTo>
                  <a:lnTo>
                    <a:pt x="12973" y="6119"/>
                  </a:lnTo>
                  <a:lnTo>
                    <a:pt x="13008" y="4371"/>
                  </a:lnTo>
                  <a:lnTo>
                    <a:pt x="14721" y="3951"/>
                  </a:lnTo>
                  <a:lnTo>
                    <a:pt x="13358" y="2832"/>
                  </a:lnTo>
                  <a:lnTo>
                    <a:pt x="14092" y="1224"/>
                  </a:lnTo>
                  <a:lnTo>
                    <a:pt x="12379" y="1574"/>
                  </a:lnTo>
                  <a:lnTo>
                    <a:pt x="11574" y="0"/>
                  </a:lnTo>
                  <a:close/>
                  <a:moveTo>
                    <a:pt x="19232" y="5945"/>
                  </a:moveTo>
                  <a:lnTo>
                    <a:pt x="18498" y="7273"/>
                  </a:lnTo>
                  <a:lnTo>
                    <a:pt x="16959" y="7238"/>
                  </a:lnTo>
                  <a:lnTo>
                    <a:pt x="17729" y="8602"/>
                  </a:lnTo>
                  <a:lnTo>
                    <a:pt x="16959" y="9896"/>
                  </a:lnTo>
                  <a:lnTo>
                    <a:pt x="18498" y="9896"/>
                  </a:lnTo>
                  <a:lnTo>
                    <a:pt x="19232" y="11224"/>
                  </a:lnTo>
                  <a:lnTo>
                    <a:pt x="20001" y="9896"/>
                  </a:lnTo>
                  <a:lnTo>
                    <a:pt x="21540" y="9896"/>
                  </a:lnTo>
                  <a:lnTo>
                    <a:pt x="20736" y="8602"/>
                  </a:lnTo>
                  <a:lnTo>
                    <a:pt x="21540" y="7238"/>
                  </a:lnTo>
                  <a:lnTo>
                    <a:pt x="20001" y="7273"/>
                  </a:lnTo>
                  <a:lnTo>
                    <a:pt x="19232" y="5945"/>
                  </a:lnTo>
                  <a:close/>
                  <a:moveTo>
                    <a:pt x="3112" y="8008"/>
                  </a:moveTo>
                  <a:lnTo>
                    <a:pt x="2343" y="9581"/>
                  </a:lnTo>
                  <a:lnTo>
                    <a:pt x="630" y="9231"/>
                  </a:lnTo>
                  <a:lnTo>
                    <a:pt x="630" y="9231"/>
                  </a:lnTo>
                  <a:lnTo>
                    <a:pt x="1364" y="10840"/>
                  </a:lnTo>
                  <a:lnTo>
                    <a:pt x="0" y="11959"/>
                  </a:lnTo>
                  <a:lnTo>
                    <a:pt x="1714" y="12378"/>
                  </a:lnTo>
                  <a:lnTo>
                    <a:pt x="1714" y="14127"/>
                  </a:lnTo>
                  <a:lnTo>
                    <a:pt x="3112" y="13078"/>
                  </a:lnTo>
                  <a:lnTo>
                    <a:pt x="4511" y="14127"/>
                  </a:lnTo>
                  <a:lnTo>
                    <a:pt x="4546" y="12378"/>
                  </a:lnTo>
                  <a:lnTo>
                    <a:pt x="6259" y="11959"/>
                  </a:lnTo>
                  <a:lnTo>
                    <a:pt x="4896" y="10840"/>
                  </a:lnTo>
                  <a:lnTo>
                    <a:pt x="5630" y="9231"/>
                  </a:lnTo>
                  <a:lnTo>
                    <a:pt x="3917" y="9581"/>
                  </a:lnTo>
                  <a:lnTo>
                    <a:pt x="3112" y="8008"/>
                  </a:lnTo>
                  <a:close/>
                  <a:moveTo>
                    <a:pt x="14651" y="11294"/>
                  </a:moveTo>
                  <a:lnTo>
                    <a:pt x="13952" y="12623"/>
                  </a:lnTo>
                  <a:lnTo>
                    <a:pt x="12483" y="12868"/>
                  </a:lnTo>
                  <a:lnTo>
                    <a:pt x="13533" y="13917"/>
                  </a:lnTo>
                  <a:lnTo>
                    <a:pt x="13288" y="15420"/>
                  </a:lnTo>
                  <a:lnTo>
                    <a:pt x="14651" y="14756"/>
                  </a:lnTo>
                  <a:lnTo>
                    <a:pt x="16015" y="15420"/>
                  </a:lnTo>
                  <a:lnTo>
                    <a:pt x="15770" y="13917"/>
                  </a:lnTo>
                  <a:lnTo>
                    <a:pt x="16819" y="12868"/>
                  </a:lnTo>
                  <a:lnTo>
                    <a:pt x="15351" y="12623"/>
                  </a:lnTo>
                  <a:lnTo>
                    <a:pt x="14651" y="11294"/>
                  </a:lnTo>
                  <a:close/>
                  <a:moveTo>
                    <a:pt x="11609" y="18602"/>
                  </a:moveTo>
                  <a:lnTo>
                    <a:pt x="10840" y="20316"/>
                  </a:lnTo>
                  <a:lnTo>
                    <a:pt x="9092" y="19651"/>
                  </a:lnTo>
                  <a:lnTo>
                    <a:pt x="9092" y="19651"/>
                  </a:lnTo>
                  <a:lnTo>
                    <a:pt x="9756" y="21435"/>
                  </a:lnTo>
                  <a:lnTo>
                    <a:pt x="8043" y="22204"/>
                  </a:lnTo>
                  <a:lnTo>
                    <a:pt x="9756" y="22973"/>
                  </a:lnTo>
                  <a:lnTo>
                    <a:pt x="9092" y="24757"/>
                  </a:lnTo>
                  <a:lnTo>
                    <a:pt x="10840" y="24092"/>
                  </a:lnTo>
                  <a:lnTo>
                    <a:pt x="11609" y="25806"/>
                  </a:lnTo>
                  <a:lnTo>
                    <a:pt x="12379" y="24092"/>
                  </a:lnTo>
                  <a:lnTo>
                    <a:pt x="14127" y="24757"/>
                  </a:lnTo>
                  <a:lnTo>
                    <a:pt x="13498" y="22973"/>
                  </a:lnTo>
                  <a:lnTo>
                    <a:pt x="15176" y="22204"/>
                  </a:lnTo>
                  <a:lnTo>
                    <a:pt x="13498" y="21435"/>
                  </a:lnTo>
                  <a:lnTo>
                    <a:pt x="14127" y="19651"/>
                  </a:lnTo>
                  <a:lnTo>
                    <a:pt x="14127" y="19651"/>
                  </a:lnTo>
                  <a:lnTo>
                    <a:pt x="12379" y="20316"/>
                  </a:lnTo>
                  <a:lnTo>
                    <a:pt x="11609" y="186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2"/>
            <p:cNvSpPr/>
            <p:nvPr/>
          </p:nvSpPr>
          <p:spPr>
            <a:xfrm>
              <a:off x="544950" y="1950975"/>
              <a:ext cx="460700" cy="354050"/>
            </a:xfrm>
            <a:custGeom>
              <a:avLst/>
              <a:gdLst/>
              <a:ahLst/>
              <a:cxnLst/>
              <a:rect l="l" t="t" r="r" b="b"/>
              <a:pathLst>
                <a:path w="18428" h="14162" extrusionOk="0">
                  <a:moveTo>
                    <a:pt x="0" y="0"/>
                  </a:moveTo>
                  <a:lnTo>
                    <a:pt x="0" y="13568"/>
                  </a:lnTo>
                  <a:lnTo>
                    <a:pt x="8183" y="13568"/>
                  </a:lnTo>
                  <a:cubicBezTo>
                    <a:pt x="8358" y="13917"/>
                    <a:pt x="8707" y="14162"/>
                    <a:pt x="9232" y="14162"/>
                  </a:cubicBezTo>
                  <a:cubicBezTo>
                    <a:pt x="9721" y="14162"/>
                    <a:pt x="10071" y="13917"/>
                    <a:pt x="10246" y="13568"/>
                  </a:cubicBezTo>
                  <a:lnTo>
                    <a:pt x="18428" y="13568"/>
                  </a:lnTo>
                  <a:lnTo>
                    <a:pt x="18428" y="0"/>
                  </a:lnTo>
                  <a:lnTo>
                    <a:pt x="17414" y="0"/>
                  </a:lnTo>
                  <a:lnTo>
                    <a:pt x="17449" y="280"/>
                  </a:lnTo>
                  <a:cubicBezTo>
                    <a:pt x="17449" y="280"/>
                    <a:pt x="17484" y="315"/>
                    <a:pt x="17484" y="350"/>
                  </a:cubicBezTo>
                  <a:lnTo>
                    <a:pt x="17484" y="12623"/>
                  </a:lnTo>
                  <a:lnTo>
                    <a:pt x="9861" y="12623"/>
                  </a:lnTo>
                  <a:cubicBezTo>
                    <a:pt x="9721" y="12868"/>
                    <a:pt x="9546" y="12903"/>
                    <a:pt x="9232" y="12903"/>
                  </a:cubicBezTo>
                  <a:cubicBezTo>
                    <a:pt x="8882" y="12903"/>
                    <a:pt x="8707" y="12833"/>
                    <a:pt x="8602" y="12623"/>
                  </a:cubicBezTo>
                  <a:lnTo>
                    <a:pt x="945" y="12623"/>
                  </a:lnTo>
                  <a:lnTo>
                    <a:pt x="945" y="350"/>
                  </a:lnTo>
                  <a:cubicBezTo>
                    <a:pt x="945" y="315"/>
                    <a:pt x="945" y="280"/>
                    <a:pt x="945" y="280"/>
                  </a:cubicBezTo>
                  <a:lnTo>
                    <a:pt x="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2"/>
            <p:cNvSpPr/>
            <p:nvPr/>
          </p:nvSpPr>
          <p:spPr>
            <a:xfrm>
              <a:off x="589525" y="1924650"/>
              <a:ext cx="179225" cy="318650"/>
            </a:xfrm>
            <a:custGeom>
              <a:avLst/>
              <a:gdLst/>
              <a:ahLst/>
              <a:cxnLst/>
              <a:rect l="l" t="t" r="r" b="b"/>
              <a:pathLst>
                <a:path w="7169" h="12746" extrusionOk="0">
                  <a:moveTo>
                    <a:pt x="5137" y="1504"/>
                  </a:moveTo>
                  <a:cubicBezTo>
                    <a:pt x="5196" y="1504"/>
                    <a:pt x="5256" y="1505"/>
                    <a:pt x="5316" y="1508"/>
                  </a:cubicBezTo>
                  <a:cubicBezTo>
                    <a:pt x="5770" y="1508"/>
                    <a:pt x="6120" y="1578"/>
                    <a:pt x="6470" y="1683"/>
                  </a:cubicBezTo>
                  <a:lnTo>
                    <a:pt x="6470" y="2277"/>
                  </a:lnTo>
                  <a:cubicBezTo>
                    <a:pt x="6155" y="2172"/>
                    <a:pt x="5805" y="2102"/>
                    <a:pt x="5316" y="2067"/>
                  </a:cubicBezTo>
                  <a:cubicBezTo>
                    <a:pt x="4581" y="2067"/>
                    <a:pt x="3812" y="2242"/>
                    <a:pt x="2973" y="2452"/>
                  </a:cubicBezTo>
                  <a:cubicBezTo>
                    <a:pt x="2239" y="2662"/>
                    <a:pt x="1504" y="2837"/>
                    <a:pt x="735" y="2872"/>
                  </a:cubicBezTo>
                  <a:lnTo>
                    <a:pt x="735" y="2312"/>
                  </a:lnTo>
                  <a:cubicBezTo>
                    <a:pt x="1434" y="2277"/>
                    <a:pt x="2134" y="2067"/>
                    <a:pt x="2833" y="1893"/>
                  </a:cubicBezTo>
                  <a:cubicBezTo>
                    <a:pt x="3642" y="1698"/>
                    <a:pt x="4392" y="1504"/>
                    <a:pt x="5137" y="1504"/>
                  </a:cubicBezTo>
                  <a:close/>
                  <a:moveTo>
                    <a:pt x="5137" y="2903"/>
                  </a:moveTo>
                  <a:cubicBezTo>
                    <a:pt x="5196" y="2903"/>
                    <a:pt x="5256" y="2904"/>
                    <a:pt x="5316" y="2907"/>
                  </a:cubicBezTo>
                  <a:cubicBezTo>
                    <a:pt x="5735" y="2907"/>
                    <a:pt x="6120" y="2977"/>
                    <a:pt x="6470" y="3082"/>
                  </a:cubicBezTo>
                  <a:lnTo>
                    <a:pt x="6470" y="3676"/>
                  </a:lnTo>
                  <a:cubicBezTo>
                    <a:pt x="6155" y="3571"/>
                    <a:pt x="5805" y="3466"/>
                    <a:pt x="5316" y="3466"/>
                  </a:cubicBezTo>
                  <a:cubicBezTo>
                    <a:pt x="5261" y="3464"/>
                    <a:pt x="5207" y="3462"/>
                    <a:pt x="5152" y="3462"/>
                  </a:cubicBezTo>
                  <a:cubicBezTo>
                    <a:pt x="4467" y="3462"/>
                    <a:pt x="3750" y="3657"/>
                    <a:pt x="2973" y="3851"/>
                  </a:cubicBezTo>
                  <a:cubicBezTo>
                    <a:pt x="2239" y="4026"/>
                    <a:pt x="1504" y="4235"/>
                    <a:pt x="735" y="4270"/>
                  </a:cubicBezTo>
                  <a:lnTo>
                    <a:pt x="735" y="3711"/>
                  </a:lnTo>
                  <a:cubicBezTo>
                    <a:pt x="1434" y="3641"/>
                    <a:pt x="2134" y="3466"/>
                    <a:pt x="2833" y="3291"/>
                  </a:cubicBezTo>
                  <a:cubicBezTo>
                    <a:pt x="3642" y="3097"/>
                    <a:pt x="4392" y="2903"/>
                    <a:pt x="5137" y="2903"/>
                  </a:cubicBezTo>
                  <a:close/>
                  <a:moveTo>
                    <a:pt x="5138" y="4267"/>
                  </a:moveTo>
                  <a:cubicBezTo>
                    <a:pt x="5197" y="4267"/>
                    <a:pt x="5256" y="4268"/>
                    <a:pt x="5316" y="4270"/>
                  </a:cubicBezTo>
                  <a:cubicBezTo>
                    <a:pt x="5735" y="4305"/>
                    <a:pt x="6120" y="4340"/>
                    <a:pt x="6470" y="4445"/>
                  </a:cubicBezTo>
                  <a:lnTo>
                    <a:pt x="6470" y="5040"/>
                  </a:lnTo>
                  <a:cubicBezTo>
                    <a:pt x="6155" y="4935"/>
                    <a:pt x="5805" y="4865"/>
                    <a:pt x="5316" y="4830"/>
                  </a:cubicBezTo>
                  <a:cubicBezTo>
                    <a:pt x="4581" y="4830"/>
                    <a:pt x="3812" y="5005"/>
                    <a:pt x="2973" y="5215"/>
                  </a:cubicBezTo>
                  <a:cubicBezTo>
                    <a:pt x="2274" y="5424"/>
                    <a:pt x="1504" y="5599"/>
                    <a:pt x="735" y="5669"/>
                  </a:cubicBezTo>
                  <a:lnTo>
                    <a:pt x="735" y="5075"/>
                  </a:lnTo>
                  <a:cubicBezTo>
                    <a:pt x="1434" y="5040"/>
                    <a:pt x="2134" y="4865"/>
                    <a:pt x="2833" y="4690"/>
                  </a:cubicBezTo>
                  <a:cubicBezTo>
                    <a:pt x="3643" y="4463"/>
                    <a:pt x="4392" y="4267"/>
                    <a:pt x="5138" y="4267"/>
                  </a:cubicBezTo>
                  <a:close/>
                  <a:moveTo>
                    <a:pt x="5137" y="5665"/>
                  </a:moveTo>
                  <a:cubicBezTo>
                    <a:pt x="5196" y="5665"/>
                    <a:pt x="5256" y="5666"/>
                    <a:pt x="5316" y="5669"/>
                  </a:cubicBezTo>
                  <a:cubicBezTo>
                    <a:pt x="5735" y="5669"/>
                    <a:pt x="6120" y="5739"/>
                    <a:pt x="6470" y="5844"/>
                  </a:cubicBezTo>
                  <a:lnTo>
                    <a:pt x="6470" y="6438"/>
                  </a:lnTo>
                  <a:cubicBezTo>
                    <a:pt x="6155" y="6333"/>
                    <a:pt x="5805" y="6264"/>
                    <a:pt x="5316" y="6229"/>
                  </a:cubicBezTo>
                  <a:cubicBezTo>
                    <a:pt x="5261" y="6226"/>
                    <a:pt x="5207" y="6225"/>
                    <a:pt x="5152" y="6225"/>
                  </a:cubicBezTo>
                  <a:cubicBezTo>
                    <a:pt x="4467" y="6225"/>
                    <a:pt x="3750" y="6419"/>
                    <a:pt x="2973" y="6613"/>
                  </a:cubicBezTo>
                  <a:cubicBezTo>
                    <a:pt x="2239" y="6788"/>
                    <a:pt x="1504" y="6998"/>
                    <a:pt x="735" y="7033"/>
                  </a:cubicBezTo>
                  <a:lnTo>
                    <a:pt x="735" y="6473"/>
                  </a:lnTo>
                  <a:cubicBezTo>
                    <a:pt x="1434" y="6403"/>
                    <a:pt x="2134" y="6229"/>
                    <a:pt x="2833" y="6054"/>
                  </a:cubicBezTo>
                  <a:cubicBezTo>
                    <a:pt x="3642" y="5859"/>
                    <a:pt x="4392" y="5665"/>
                    <a:pt x="5137" y="5665"/>
                  </a:cubicBezTo>
                  <a:close/>
                  <a:moveTo>
                    <a:pt x="5316" y="7033"/>
                  </a:moveTo>
                  <a:cubicBezTo>
                    <a:pt x="5735" y="7068"/>
                    <a:pt x="6120" y="7103"/>
                    <a:pt x="6435" y="7208"/>
                  </a:cubicBezTo>
                  <a:lnTo>
                    <a:pt x="6435" y="7791"/>
                  </a:lnTo>
                  <a:lnTo>
                    <a:pt x="6435" y="7791"/>
                  </a:lnTo>
                  <a:cubicBezTo>
                    <a:pt x="6129" y="7692"/>
                    <a:pt x="5787" y="7627"/>
                    <a:pt x="5316" y="7627"/>
                  </a:cubicBezTo>
                  <a:cubicBezTo>
                    <a:pt x="5261" y="7625"/>
                    <a:pt x="5207" y="7623"/>
                    <a:pt x="5152" y="7623"/>
                  </a:cubicBezTo>
                  <a:cubicBezTo>
                    <a:pt x="4467" y="7623"/>
                    <a:pt x="3750" y="7818"/>
                    <a:pt x="2973" y="8012"/>
                  </a:cubicBezTo>
                  <a:cubicBezTo>
                    <a:pt x="2274" y="8187"/>
                    <a:pt x="1504" y="8362"/>
                    <a:pt x="735" y="8431"/>
                  </a:cubicBezTo>
                  <a:lnTo>
                    <a:pt x="735" y="7837"/>
                  </a:lnTo>
                  <a:cubicBezTo>
                    <a:pt x="1434" y="7802"/>
                    <a:pt x="2134" y="7627"/>
                    <a:pt x="2833" y="7452"/>
                  </a:cubicBezTo>
                  <a:cubicBezTo>
                    <a:pt x="3707" y="7243"/>
                    <a:pt x="4511" y="7033"/>
                    <a:pt x="5316" y="7033"/>
                  </a:cubicBezTo>
                  <a:close/>
                  <a:moveTo>
                    <a:pt x="5137" y="8428"/>
                  </a:moveTo>
                  <a:cubicBezTo>
                    <a:pt x="5196" y="8428"/>
                    <a:pt x="5256" y="8429"/>
                    <a:pt x="5316" y="8431"/>
                  </a:cubicBezTo>
                  <a:cubicBezTo>
                    <a:pt x="5735" y="8431"/>
                    <a:pt x="6120" y="8501"/>
                    <a:pt x="6470" y="8606"/>
                  </a:cubicBezTo>
                  <a:lnTo>
                    <a:pt x="6470" y="9201"/>
                  </a:lnTo>
                  <a:cubicBezTo>
                    <a:pt x="6155" y="9096"/>
                    <a:pt x="5805" y="8991"/>
                    <a:pt x="5316" y="8991"/>
                  </a:cubicBezTo>
                  <a:cubicBezTo>
                    <a:pt x="5261" y="8988"/>
                    <a:pt x="5207" y="8987"/>
                    <a:pt x="5152" y="8987"/>
                  </a:cubicBezTo>
                  <a:cubicBezTo>
                    <a:pt x="4467" y="8987"/>
                    <a:pt x="3750" y="9181"/>
                    <a:pt x="2973" y="9376"/>
                  </a:cubicBezTo>
                  <a:cubicBezTo>
                    <a:pt x="2239" y="9550"/>
                    <a:pt x="1504" y="9760"/>
                    <a:pt x="735" y="9795"/>
                  </a:cubicBezTo>
                  <a:lnTo>
                    <a:pt x="735" y="9236"/>
                  </a:lnTo>
                  <a:cubicBezTo>
                    <a:pt x="1434" y="9166"/>
                    <a:pt x="2134" y="8991"/>
                    <a:pt x="2833" y="8816"/>
                  </a:cubicBezTo>
                  <a:cubicBezTo>
                    <a:pt x="3642" y="8622"/>
                    <a:pt x="4392" y="8428"/>
                    <a:pt x="5137" y="8428"/>
                  </a:cubicBezTo>
                  <a:close/>
                  <a:moveTo>
                    <a:pt x="5138" y="9791"/>
                  </a:moveTo>
                  <a:cubicBezTo>
                    <a:pt x="5197" y="9791"/>
                    <a:pt x="5256" y="9793"/>
                    <a:pt x="5316" y="9795"/>
                  </a:cubicBezTo>
                  <a:cubicBezTo>
                    <a:pt x="5735" y="9830"/>
                    <a:pt x="6120" y="9865"/>
                    <a:pt x="6470" y="9970"/>
                  </a:cubicBezTo>
                  <a:lnTo>
                    <a:pt x="6470" y="10599"/>
                  </a:lnTo>
                  <a:cubicBezTo>
                    <a:pt x="6155" y="10460"/>
                    <a:pt x="5805" y="10390"/>
                    <a:pt x="5316" y="10390"/>
                  </a:cubicBezTo>
                  <a:cubicBezTo>
                    <a:pt x="5261" y="10387"/>
                    <a:pt x="5207" y="10386"/>
                    <a:pt x="5152" y="10386"/>
                  </a:cubicBezTo>
                  <a:cubicBezTo>
                    <a:pt x="4467" y="10386"/>
                    <a:pt x="3750" y="10580"/>
                    <a:pt x="2973" y="10774"/>
                  </a:cubicBezTo>
                  <a:cubicBezTo>
                    <a:pt x="2239" y="10949"/>
                    <a:pt x="1504" y="11124"/>
                    <a:pt x="735" y="11194"/>
                  </a:cubicBezTo>
                  <a:lnTo>
                    <a:pt x="735" y="10599"/>
                  </a:lnTo>
                  <a:cubicBezTo>
                    <a:pt x="1434" y="10564"/>
                    <a:pt x="2169" y="10390"/>
                    <a:pt x="2833" y="10215"/>
                  </a:cubicBezTo>
                  <a:cubicBezTo>
                    <a:pt x="3643" y="9988"/>
                    <a:pt x="4392" y="9791"/>
                    <a:pt x="5138" y="9791"/>
                  </a:cubicBezTo>
                  <a:close/>
                  <a:moveTo>
                    <a:pt x="5151" y="1"/>
                  </a:moveTo>
                  <a:cubicBezTo>
                    <a:pt x="4462" y="1"/>
                    <a:pt x="3717" y="195"/>
                    <a:pt x="2973" y="389"/>
                  </a:cubicBezTo>
                  <a:cubicBezTo>
                    <a:pt x="2140" y="605"/>
                    <a:pt x="1253" y="821"/>
                    <a:pt x="360" y="821"/>
                  </a:cubicBezTo>
                  <a:cubicBezTo>
                    <a:pt x="240" y="821"/>
                    <a:pt x="120" y="817"/>
                    <a:pt x="1" y="809"/>
                  </a:cubicBezTo>
                  <a:lnTo>
                    <a:pt x="1" y="12732"/>
                  </a:lnTo>
                  <a:cubicBezTo>
                    <a:pt x="126" y="12742"/>
                    <a:pt x="251" y="12746"/>
                    <a:pt x="377" y="12746"/>
                  </a:cubicBezTo>
                  <a:cubicBezTo>
                    <a:pt x="1195" y="12746"/>
                    <a:pt x="2014" y="12560"/>
                    <a:pt x="2833" y="12348"/>
                  </a:cubicBezTo>
                  <a:cubicBezTo>
                    <a:pt x="3643" y="12121"/>
                    <a:pt x="4392" y="11924"/>
                    <a:pt x="5138" y="11924"/>
                  </a:cubicBezTo>
                  <a:cubicBezTo>
                    <a:pt x="5197" y="11924"/>
                    <a:pt x="5256" y="11926"/>
                    <a:pt x="5316" y="11928"/>
                  </a:cubicBezTo>
                  <a:cubicBezTo>
                    <a:pt x="6085" y="11963"/>
                    <a:pt x="6644" y="12138"/>
                    <a:pt x="7169" y="12453"/>
                  </a:cubicBezTo>
                  <a:lnTo>
                    <a:pt x="7169" y="634"/>
                  </a:lnTo>
                  <a:cubicBezTo>
                    <a:pt x="6784" y="319"/>
                    <a:pt x="6295" y="39"/>
                    <a:pt x="5316" y="4"/>
                  </a:cubicBezTo>
                  <a:cubicBezTo>
                    <a:pt x="5261" y="2"/>
                    <a:pt x="5206" y="1"/>
                    <a:pt x="5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2"/>
            <p:cNvSpPr/>
            <p:nvPr/>
          </p:nvSpPr>
          <p:spPr>
            <a:xfrm>
              <a:off x="782725" y="1924650"/>
              <a:ext cx="178350" cy="318625"/>
            </a:xfrm>
            <a:custGeom>
              <a:avLst/>
              <a:gdLst/>
              <a:ahLst/>
              <a:cxnLst/>
              <a:rect l="l" t="t" r="r" b="b"/>
              <a:pathLst>
                <a:path w="7134" h="12745" extrusionOk="0">
                  <a:moveTo>
                    <a:pt x="1998" y="1504"/>
                  </a:moveTo>
                  <a:cubicBezTo>
                    <a:pt x="2747" y="1504"/>
                    <a:pt x="3524" y="1698"/>
                    <a:pt x="4301" y="1893"/>
                  </a:cubicBezTo>
                  <a:cubicBezTo>
                    <a:pt x="5001" y="2067"/>
                    <a:pt x="5700" y="2277"/>
                    <a:pt x="6399" y="2312"/>
                  </a:cubicBezTo>
                  <a:lnTo>
                    <a:pt x="6399" y="2872"/>
                  </a:lnTo>
                  <a:cubicBezTo>
                    <a:pt x="5630" y="2837"/>
                    <a:pt x="4896" y="2627"/>
                    <a:pt x="4161" y="2452"/>
                  </a:cubicBezTo>
                  <a:cubicBezTo>
                    <a:pt x="3417" y="2258"/>
                    <a:pt x="2672" y="2064"/>
                    <a:pt x="2011" y="2064"/>
                  </a:cubicBezTo>
                  <a:cubicBezTo>
                    <a:pt x="1958" y="2064"/>
                    <a:pt x="1906" y="2065"/>
                    <a:pt x="1854" y="2067"/>
                  </a:cubicBezTo>
                  <a:cubicBezTo>
                    <a:pt x="1364" y="2102"/>
                    <a:pt x="979" y="2172"/>
                    <a:pt x="700" y="2277"/>
                  </a:cubicBezTo>
                  <a:lnTo>
                    <a:pt x="700" y="1683"/>
                  </a:lnTo>
                  <a:cubicBezTo>
                    <a:pt x="1014" y="1578"/>
                    <a:pt x="1399" y="1508"/>
                    <a:pt x="1819" y="1508"/>
                  </a:cubicBezTo>
                  <a:cubicBezTo>
                    <a:pt x="1878" y="1505"/>
                    <a:pt x="1938" y="1504"/>
                    <a:pt x="1998" y="1504"/>
                  </a:cubicBezTo>
                  <a:close/>
                  <a:moveTo>
                    <a:pt x="1819" y="2872"/>
                  </a:moveTo>
                  <a:cubicBezTo>
                    <a:pt x="2623" y="2872"/>
                    <a:pt x="3462" y="3082"/>
                    <a:pt x="4301" y="3291"/>
                  </a:cubicBezTo>
                  <a:cubicBezTo>
                    <a:pt x="5001" y="3466"/>
                    <a:pt x="5700" y="3641"/>
                    <a:pt x="6399" y="3711"/>
                  </a:cubicBezTo>
                  <a:lnTo>
                    <a:pt x="6399" y="4270"/>
                  </a:lnTo>
                  <a:cubicBezTo>
                    <a:pt x="5630" y="4200"/>
                    <a:pt x="4896" y="4026"/>
                    <a:pt x="4161" y="3851"/>
                  </a:cubicBezTo>
                  <a:cubicBezTo>
                    <a:pt x="3417" y="3657"/>
                    <a:pt x="2672" y="3462"/>
                    <a:pt x="2011" y="3462"/>
                  </a:cubicBezTo>
                  <a:cubicBezTo>
                    <a:pt x="1958" y="3462"/>
                    <a:pt x="1906" y="3464"/>
                    <a:pt x="1854" y="3466"/>
                  </a:cubicBezTo>
                  <a:cubicBezTo>
                    <a:pt x="1364" y="3466"/>
                    <a:pt x="979" y="3571"/>
                    <a:pt x="700" y="3676"/>
                  </a:cubicBezTo>
                  <a:lnTo>
                    <a:pt x="700" y="3082"/>
                  </a:lnTo>
                  <a:cubicBezTo>
                    <a:pt x="1014" y="2977"/>
                    <a:pt x="1399" y="2907"/>
                    <a:pt x="1819" y="2872"/>
                  </a:cubicBezTo>
                  <a:close/>
                  <a:moveTo>
                    <a:pt x="1998" y="4267"/>
                  </a:moveTo>
                  <a:cubicBezTo>
                    <a:pt x="2743" y="4267"/>
                    <a:pt x="3492" y="4461"/>
                    <a:pt x="4301" y="4655"/>
                  </a:cubicBezTo>
                  <a:cubicBezTo>
                    <a:pt x="5001" y="4830"/>
                    <a:pt x="5700" y="5005"/>
                    <a:pt x="6399" y="5075"/>
                  </a:cubicBezTo>
                  <a:lnTo>
                    <a:pt x="6399" y="5634"/>
                  </a:lnTo>
                  <a:cubicBezTo>
                    <a:pt x="5630" y="5599"/>
                    <a:pt x="4896" y="5424"/>
                    <a:pt x="4161" y="5215"/>
                  </a:cubicBezTo>
                  <a:cubicBezTo>
                    <a:pt x="3385" y="5020"/>
                    <a:pt x="2668" y="4826"/>
                    <a:pt x="2010" y="4826"/>
                  </a:cubicBezTo>
                  <a:cubicBezTo>
                    <a:pt x="1958" y="4826"/>
                    <a:pt x="1906" y="4827"/>
                    <a:pt x="1854" y="4830"/>
                  </a:cubicBezTo>
                  <a:cubicBezTo>
                    <a:pt x="1364" y="4865"/>
                    <a:pt x="979" y="4935"/>
                    <a:pt x="700" y="5040"/>
                  </a:cubicBezTo>
                  <a:lnTo>
                    <a:pt x="700" y="4445"/>
                  </a:lnTo>
                  <a:cubicBezTo>
                    <a:pt x="1014" y="4340"/>
                    <a:pt x="1399" y="4270"/>
                    <a:pt x="1819" y="4270"/>
                  </a:cubicBezTo>
                  <a:cubicBezTo>
                    <a:pt x="1878" y="4268"/>
                    <a:pt x="1938" y="4267"/>
                    <a:pt x="1998" y="4267"/>
                  </a:cubicBezTo>
                  <a:close/>
                  <a:moveTo>
                    <a:pt x="1998" y="5665"/>
                  </a:moveTo>
                  <a:cubicBezTo>
                    <a:pt x="2743" y="5665"/>
                    <a:pt x="3492" y="5859"/>
                    <a:pt x="4301" y="6054"/>
                  </a:cubicBezTo>
                  <a:cubicBezTo>
                    <a:pt x="5001" y="6229"/>
                    <a:pt x="5700" y="6403"/>
                    <a:pt x="6399" y="6473"/>
                  </a:cubicBezTo>
                  <a:lnTo>
                    <a:pt x="6399" y="7033"/>
                  </a:lnTo>
                  <a:cubicBezTo>
                    <a:pt x="5630" y="6963"/>
                    <a:pt x="4896" y="6788"/>
                    <a:pt x="4161" y="6613"/>
                  </a:cubicBezTo>
                  <a:cubicBezTo>
                    <a:pt x="3417" y="6419"/>
                    <a:pt x="2672" y="6225"/>
                    <a:pt x="2011" y="6225"/>
                  </a:cubicBezTo>
                  <a:cubicBezTo>
                    <a:pt x="1958" y="6225"/>
                    <a:pt x="1906" y="6226"/>
                    <a:pt x="1854" y="6229"/>
                  </a:cubicBezTo>
                  <a:cubicBezTo>
                    <a:pt x="1364" y="6264"/>
                    <a:pt x="979" y="6333"/>
                    <a:pt x="700" y="6438"/>
                  </a:cubicBezTo>
                  <a:lnTo>
                    <a:pt x="700" y="5844"/>
                  </a:lnTo>
                  <a:cubicBezTo>
                    <a:pt x="1014" y="5739"/>
                    <a:pt x="1399" y="5669"/>
                    <a:pt x="1819" y="5669"/>
                  </a:cubicBezTo>
                  <a:cubicBezTo>
                    <a:pt x="1878" y="5666"/>
                    <a:pt x="1938" y="5665"/>
                    <a:pt x="1998" y="5665"/>
                  </a:cubicBezTo>
                  <a:close/>
                  <a:moveTo>
                    <a:pt x="1975" y="7029"/>
                  </a:moveTo>
                  <a:cubicBezTo>
                    <a:pt x="2728" y="7029"/>
                    <a:pt x="3484" y="7256"/>
                    <a:pt x="4301" y="7452"/>
                  </a:cubicBezTo>
                  <a:cubicBezTo>
                    <a:pt x="5001" y="7627"/>
                    <a:pt x="5700" y="7802"/>
                    <a:pt x="6399" y="7837"/>
                  </a:cubicBezTo>
                  <a:lnTo>
                    <a:pt x="6399" y="8431"/>
                  </a:lnTo>
                  <a:cubicBezTo>
                    <a:pt x="5630" y="8362"/>
                    <a:pt x="4896" y="8187"/>
                    <a:pt x="4161" y="7977"/>
                  </a:cubicBezTo>
                  <a:cubicBezTo>
                    <a:pt x="3427" y="7785"/>
                    <a:pt x="2692" y="7623"/>
                    <a:pt x="2037" y="7623"/>
                  </a:cubicBezTo>
                  <a:cubicBezTo>
                    <a:pt x="1975" y="7623"/>
                    <a:pt x="1914" y="7624"/>
                    <a:pt x="1854" y="7627"/>
                  </a:cubicBezTo>
                  <a:cubicBezTo>
                    <a:pt x="1364" y="7627"/>
                    <a:pt x="979" y="7697"/>
                    <a:pt x="700" y="7802"/>
                  </a:cubicBezTo>
                  <a:lnTo>
                    <a:pt x="700" y="7208"/>
                  </a:lnTo>
                  <a:cubicBezTo>
                    <a:pt x="1014" y="7103"/>
                    <a:pt x="1399" y="7068"/>
                    <a:pt x="1819" y="7033"/>
                  </a:cubicBezTo>
                  <a:cubicBezTo>
                    <a:pt x="1871" y="7031"/>
                    <a:pt x="1923" y="7029"/>
                    <a:pt x="1975" y="7029"/>
                  </a:cubicBezTo>
                  <a:close/>
                  <a:moveTo>
                    <a:pt x="1998" y="8428"/>
                  </a:moveTo>
                  <a:cubicBezTo>
                    <a:pt x="2747" y="8428"/>
                    <a:pt x="3524" y="8622"/>
                    <a:pt x="4301" y="8816"/>
                  </a:cubicBezTo>
                  <a:cubicBezTo>
                    <a:pt x="5001" y="8991"/>
                    <a:pt x="5700" y="9166"/>
                    <a:pt x="6399" y="9236"/>
                  </a:cubicBezTo>
                  <a:lnTo>
                    <a:pt x="6399" y="9795"/>
                  </a:lnTo>
                  <a:cubicBezTo>
                    <a:pt x="5630" y="9725"/>
                    <a:pt x="4896" y="9550"/>
                    <a:pt x="4161" y="9376"/>
                  </a:cubicBezTo>
                  <a:cubicBezTo>
                    <a:pt x="3417" y="9181"/>
                    <a:pt x="2672" y="8987"/>
                    <a:pt x="2011" y="8987"/>
                  </a:cubicBezTo>
                  <a:cubicBezTo>
                    <a:pt x="1958" y="8987"/>
                    <a:pt x="1906" y="8988"/>
                    <a:pt x="1854" y="8991"/>
                  </a:cubicBezTo>
                  <a:cubicBezTo>
                    <a:pt x="1364" y="8991"/>
                    <a:pt x="979" y="9061"/>
                    <a:pt x="700" y="9201"/>
                  </a:cubicBezTo>
                  <a:lnTo>
                    <a:pt x="700" y="8606"/>
                  </a:lnTo>
                  <a:cubicBezTo>
                    <a:pt x="1014" y="8501"/>
                    <a:pt x="1399" y="8431"/>
                    <a:pt x="1819" y="8431"/>
                  </a:cubicBezTo>
                  <a:cubicBezTo>
                    <a:pt x="1878" y="8429"/>
                    <a:pt x="1938" y="8428"/>
                    <a:pt x="1998" y="8428"/>
                  </a:cubicBezTo>
                  <a:close/>
                  <a:moveTo>
                    <a:pt x="1997" y="9791"/>
                  </a:moveTo>
                  <a:cubicBezTo>
                    <a:pt x="2742" y="9791"/>
                    <a:pt x="3492" y="9988"/>
                    <a:pt x="4301" y="10215"/>
                  </a:cubicBezTo>
                  <a:cubicBezTo>
                    <a:pt x="5001" y="10390"/>
                    <a:pt x="5700" y="10564"/>
                    <a:pt x="6399" y="10599"/>
                  </a:cubicBezTo>
                  <a:lnTo>
                    <a:pt x="6399" y="11194"/>
                  </a:lnTo>
                  <a:cubicBezTo>
                    <a:pt x="5630" y="11124"/>
                    <a:pt x="4896" y="10949"/>
                    <a:pt x="4161" y="10774"/>
                  </a:cubicBezTo>
                  <a:cubicBezTo>
                    <a:pt x="3417" y="10580"/>
                    <a:pt x="2702" y="10386"/>
                    <a:pt x="2018" y="10386"/>
                  </a:cubicBezTo>
                  <a:cubicBezTo>
                    <a:pt x="1963" y="10386"/>
                    <a:pt x="1908" y="10387"/>
                    <a:pt x="1854" y="10390"/>
                  </a:cubicBezTo>
                  <a:cubicBezTo>
                    <a:pt x="1364" y="10390"/>
                    <a:pt x="979" y="10460"/>
                    <a:pt x="700" y="10599"/>
                  </a:cubicBezTo>
                  <a:lnTo>
                    <a:pt x="700" y="9970"/>
                  </a:lnTo>
                  <a:cubicBezTo>
                    <a:pt x="1014" y="9865"/>
                    <a:pt x="1399" y="9830"/>
                    <a:pt x="1819" y="9795"/>
                  </a:cubicBezTo>
                  <a:cubicBezTo>
                    <a:pt x="1878" y="9793"/>
                    <a:pt x="1937" y="9791"/>
                    <a:pt x="1997" y="9791"/>
                  </a:cubicBezTo>
                  <a:close/>
                  <a:moveTo>
                    <a:pt x="2018" y="1"/>
                  </a:moveTo>
                  <a:cubicBezTo>
                    <a:pt x="1963" y="1"/>
                    <a:pt x="1908" y="2"/>
                    <a:pt x="1854" y="4"/>
                  </a:cubicBezTo>
                  <a:cubicBezTo>
                    <a:pt x="875" y="39"/>
                    <a:pt x="350" y="319"/>
                    <a:pt x="0" y="634"/>
                  </a:cubicBezTo>
                  <a:lnTo>
                    <a:pt x="0" y="12453"/>
                  </a:lnTo>
                  <a:cubicBezTo>
                    <a:pt x="490" y="12138"/>
                    <a:pt x="1084" y="11963"/>
                    <a:pt x="1819" y="11928"/>
                  </a:cubicBezTo>
                  <a:cubicBezTo>
                    <a:pt x="1878" y="11926"/>
                    <a:pt x="1938" y="11924"/>
                    <a:pt x="1997" y="11924"/>
                  </a:cubicBezTo>
                  <a:cubicBezTo>
                    <a:pt x="2747" y="11924"/>
                    <a:pt x="3527" y="12121"/>
                    <a:pt x="4336" y="12348"/>
                  </a:cubicBezTo>
                  <a:cubicBezTo>
                    <a:pt x="5137" y="12533"/>
                    <a:pt x="5965" y="12745"/>
                    <a:pt x="6797" y="12745"/>
                  </a:cubicBezTo>
                  <a:cubicBezTo>
                    <a:pt x="6909" y="12745"/>
                    <a:pt x="7021" y="12741"/>
                    <a:pt x="7134" y="12732"/>
                  </a:cubicBezTo>
                  <a:lnTo>
                    <a:pt x="7134" y="809"/>
                  </a:lnTo>
                  <a:cubicBezTo>
                    <a:pt x="7014" y="817"/>
                    <a:pt x="6895" y="821"/>
                    <a:pt x="6776" y="821"/>
                  </a:cubicBezTo>
                  <a:cubicBezTo>
                    <a:pt x="5889" y="821"/>
                    <a:pt x="5029" y="605"/>
                    <a:pt x="4196" y="389"/>
                  </a:cubicBezTo>
                  <a:cubicBezTo>
                    <a:pt x="3419" y="195"/>
                    <a:pt x="2702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2"/>
            <p:cNvSpPr/>
            <p:nvPr/>
          </p:nvSpPr>
          <p:spPr>
            <a:xfrm>
              <a:off x="15992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1189" y="1"/>
                  </a:moveTo>
                  <a:cubicBezTo>
                    <a:pt x="770" y="211"/>
                    <a:pt x="455" y="525"/>
                    <a:pt x="245" y="910"/>
                  </a:cubicBezTo>
                  <a:cubicBezTo>
                    <a:pt x="70" y="1225"/>
                    <a:pt x="1" y="1574"/>
                    <a:pt x="1" y="1924"/>
                  </a:cubicBezTo>
                  <a:cubicBezTo>
                    <a:pt x="1" y="1994"/>
                    <a:pt x="1" y="2099"/>
                    <a:pt x="1" y="2169"/>
                  </a:cubicBezTo>
                  <a:cubicBezTo>
                    <a:pt x="210" y="2029"/>
                    <a:pt x="385" y="1924"/>
                    <a:pt x="630" y="1819"/>
                  </a:cubicBezTo>
                  <a:cubicBezTo>
                    <a:pt x="770" y="1679"/>
                    <a:pt x="910" y="1505"/>
                    <a:pt x="1015" y="1330"/>
                  </a:cubicBezTo>
                  <a:cubicBezTo>
                    <a:pt x="1154" y="1015"/>
                    <a:pt x="1259" y="665"/>
                    <a:pt x="1259" y="316"/>
                  </a:cubicBezTo>
                  <a:lnTo>
                    <a:pt x="1259" y="281"/>
                  </a:lnTo>
                  <a:cubicBezTo>
                    <a:pt x="1259" y="211"/>
                    <a:pt x="1224" y="106"/>
                    <a:pt x="1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2"/>
            <p:cNvSpPr/>
            <p:nvPr/>
          </p:nvSpPr>
          <p:spPr>
            <a:xfrm>
              <a:off x="1496925" y="2273875"/>
              <a:ext cx="62975" cy="22950"/>
            </a:xfrm>
            <a:custGeom>
              <a:avLst/>
              <a:gdLst/>
              <a:ahLst/>
              <a:cxnLst/>
              <a:rect l="l" t="t" r="r" b="b"/>
              <a:pathLst>
                <a:path w="2519" h="918" extrusionOk="0">
                  <a:moveTo>
                    <a:pt x="1474" y="1"/>
                  </a:moveTo>
                  <a:cubicBezTo>
                    <a:pt x="1379" y="1"/>
                    <a:pt x="1284" y="8"/>
                    <a:pt x="1189" y="22"/>
                  </a:cubicBezTo>
                  <a:cubicBezTo>
                    <a:pt x="770" y="92"/>
                    <a:pt x="350" y="337"/>
                    <a:pt x="0" y="652"/>
                  </a:cubicBezTo>
                  <a:cubicBezTo>
                    <a:pt x="332" y="818"/>
                    <a:pt x="686" y="918"/>
                    <a:pt x="1045" y="918"/>
                  </a:cubicBezTo>
                  <a:cubicBezTo>
                    <a:pt x="1139" y="918"/>
                    <a:pt x="1234" y="911"/>
                    <a:pt x="1329" y="896"/>
                  </a:cubicBezTo>
                  <a:cubicBezTo>
                    <a:pt x="1784" y="826"/>
                    <a:pt x="2168" y="582"/>
                    <a:pt x="2518" y="267"/>
                  </a:cubicBezTo>
                  <a:cubicBezTo>
                    <a:pt x="2186" y="101"/>
                    <a:pt x="1832" y="1"/>
                    <a:pt x="1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2"/>
            <p:cNvSpPr/>
            <p:nvPr/>
          </p:nvSpPr>
          <p:spPr>
            <a:xfrm>
              <a:off x="1471575" y="2240325"/>
              <a:ext cx="34125" cy="51600"/>
            </a:xfrm>
            <a:custGeom>
              <a:avLst/>
              <a:gdLst/>
              <a:ahLst/>
              <a:cxnLst/>
              <a:rect l="l" t="t" r="r" b="b"/>
              <a:pathLst>
                <a:path w="1365" h="2064" extrusionOk="0">
                  <a:moveTo>
                    <a:pt x="1329" y="0"/>
                  </a:moveTo>
                  <a:cubicBezTo>
                    <a:pt x="910" y="175"/>
                    <a:pt x="560" y="420"/>
                    <a:pt x="350" y="805"/>
                  </a:cubicBezTo>
                  <a:cubicBezTo>
                    <a:pt x="140" y="1154"/>
                    <a:pt x="0" y="1539"/>
                    <a:pt x="0" y="1959"/>
                  </a:cubicBezTo>
                  <a:cubicBezTo>
                    <a:pt x="0" y="1994"/>
                    <a:pt x="35" y="2029"/>
                    <a:pt x="35" y="2063"/>
                  </a:cubicBezTo>
                  <a:cubicBezTo>
                    <a:pt x="455" y="1889"/>
                    <a:pt x="805" y="1609"/>
                    <a:pt x="1049" y="1259"/>
                  </a:cubicBezTo>
                  <a:cubicBezTo>
                    <a:pt x="1259" y="910"/>
                    <a:pt x="1364" y="525"/>
                    <a:pt x="1364" y="105"/>
                  </a:cubicBezTo>
                  <a:cubicBezTo>
                    <a:pt x="1364" y="70"/>
                    <a:pt x="1329" y="35"/>
                    <a:pt x="1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2"/>
            <p:cNvSpPr/>
            <p:nvPr/>
          </p:nvSpPr>
          <p:spPr>
            <a:xfrm>
              <a:off x="1510025" y="2214975"/>
              <a:ext cx="23650" cy="54225"/>
            </a:xfrm>
            <a:custGeom>
              <a:avLst/>
              <a:gdLst/>
              <a:ahLst/>
              <a:cxnLst/>
              <a:rect l="l" t="t" r="r" b="b"/>
              <a:pathLst>
                <a:path w="946" h="2169" extrusionOk="0">
                  <a:moveTo>
                    <a:pt x="805" y="0"/>
                  </a:moveTo>
                  <a:cubicBezTo>
                    <a:pt x="560" y="210"/>
                    <a:pt x="316" y="455"/>
                    <a:pt x="176" y="700"/>
                  </a:cubicBezTo>
                  <a:cubicBezTo>
                    <a:pt x="246" y="1224"/>
                    <a:pt x="176" y="1679"/>
                    <a:pt x="1" y="2098"/>
                  </a:cubicBezTo>
                  <a:cubicBezTo>
                    <a:pt x="1" y="2133"/>
                    <a:pt x="1" y="2168"/>
                    <a:pt x="36" y="2168"/>
                  </a:cubicBezTo>
                  <a:cubicBezTo>
                    <a:pt x="106" y="2133"/>
                    <a:pt x="211" y="2098"/>
                    <a:pt x="281" y="2063"/>
                  </a:cubicBezTo>
                  <a:cubicBezTo>
                    <a:pt x="525" y="1854"/>
                    <a:pt x="735" y="1574"/>
                    <a:pt x="840" y="1294"/>
                  </a:cubicBezTo>
                  <a:cubicBezTo>
                    <a:pt x="875" y="1084"/>
                    <a:pt x="945" y="840"/>
                    <a:pt x="945" y="630"/>
                  </a:cubicBezTo>
                  <a:cubicBezTo>
                    <a:pt x="945" y="420"/>
                    <a:pt x="875" y="210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2"/>
            <p:cNvSpPr/>
            <p:nvPr/>
          </p:nvSpPr>
          <p:spPr>
            <a:xfrm>
              <a:off x="1538000" y="2185250"/>
              <a:ext cx="19275" cy="57725"/>
            </a:xfrm>
            <a:custGeom>
              <a:avLst/>
              <a:gdLst/>
              <a:ahLst/>
              <a:cxnLst/>
              <a:rect l="l" t="t" r="r" b="b"/>
              <a:pathLst>
                <a:path w="771" h="2309" extrusionOk="0">
                  <a:moveTo>
                    <a:pt x="455" y="1"/>
                  </a:moveTo>
                  <a:cubicBezTo>
                    <a:pt x="246" y="245"/>
                    <a:pt x="106" y="525"/>
                    <a:pt x="1" y="840"/>
                  </a:cubicBezTo>
                  <a:cubicBezTo>
                    <a:pt x="176" y="1294"/>
                    <a:pt x="246" y="1784"/>
                    <a:pt x="141" y="2238"/>
                  </a:cubicBezTo>
                  <a:lnTo>
                    <a:pt x="176" y="2308"/>
                  </a:lnTo>
                  <a:cubicBezTo>
                    <a:pt x="246" y="2238"/>
                    <a:pt x="351" y="2168"/>
                    <a:pt x="455" y="2134"/>
                  </a:cubicBezTo>
                  <a:cubicBezTo>
                    <a:pt x="630" y="1854"/>
                    <a:pt x="735" y="1539"/>
                    <a:pt x="770" y="1224"/>
                  </a:cubicBezTo>
                  <a:cubicBezTo>
                    <a:pt x="770" y="1154"/>
                    <a:pt x="770" y="1119"/>
                    <a:pt x="770" y="1050"/>
                  </a:cubicBezTo>
                  <a:cubicBezTo>
                    <a:pt x="770" y="700"/>
                    <a:pt x="665" y="31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2"/>
            <p:cNvSpPr/>
            <p:nvPr/>
          </p:nvSpPr>
          <p:spPr>
            <a:xfrm>
              <a:off x="1554625" y="2150275"/>
              <a:ext cx="21875" cy="57725"/>
            </a:xfrm>
            <a:custGeom>
              <a:avLst/>
              <a:gdLst/>
              <a:ahLst/>
              <a:cxnLst/>
              <a:rect l="l" t="t" r="r" b="b"/>
              <a:pathLst>
                <a:path w="875" h="2309" extrusionOk="0">
                  <a:moveTo>
                    <a:pt x="245" y="1"/>
                  </a:moveTo>
                  <a:cubicBezTo>
                    <a:pt x="105" y="316"/>
                    <a:pt x="0" y="630"/>
                    <a:pt x="0" y="945"/>
                  </a:cubicBezTo>
                  <a:cubicBezTo>
                    <a:pt x="280" y="1365"/>
                    <a:pt x="455" y="1819"/>
                    <a:pt x="490" y="2274"/>
                  </a:cubicBezTo>
                  <a:cubicBezTo>
                    <a:pt x="490" y="2274"/>
                    <a:pt x="525" y="2309"/>
                    <a:pt x="525" y="2309"/>
                  </a:cubicBezTo>
                  <a:cubicBezTo>
                    <a:pt x="595" y="2239"/>
                    <a:pt x="665" y="2169"/>
                    <a:pt x="735" y="2099"/>
                  </a:cubicBezTo>
                  <a:cubicBezTo>
                    <a:pt x="804" y="1889"/>
                    <a:pt x="874" y="1679"/>
                    <a:pt x="874" y="1435"/>
                  </a:cubicBezTo>
                  <a:cubicBezTo>
                    <a:pt x="874" y="1365"/>
                    <a:pt x="874" y="1260"/>
                    <a:pt x="839" y="1155"/>
                  </a:cubicBezTo>
                  <a:cubicBezTo>
                    <a:pt x="770" y="735"/>
                    <a:pt x="560" y="35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2"/>
            <p:cNvSpPr/>
            <p:nvPr/>
          </p:nvSpPr>
          <p:spPr>
            <a:xfrm>
              <a:off x="15624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71" y="0"/>
                  </a:moveTo>
                  <a:cubicBezTo>
                    <a:pt x="36" y="175"/>
                    <a:pt x="1" y="350"/>
                    <a:pt x="1" y="490"/>
                  </a:cubicBezTo>
                  <a:cubicBezTo>
                    <a:pt x="1" y="665"/>
                    <a:pt x="1" y="804"/>
                    <a:pt x="36" y="944"/>
                  </a:cubicBezTo>
                  <a:cubicBezTo>
                    <a:pt x="421" y="1294"/>
                    <a:pt x="700" y="1679"/>
                    <a:pt x="840" y="2133"/>
                  </a:cubicBezTo>
                  <a:cubicBezTo>
                    <a:pt x="840" y="2133"/>
                    <a:pt x="875" y="2168"/>
                    <a:pt x="875" y="2168"/>
                  </a:cubicBezTo>
                  <a:cubicBezTo>
                    <a:pt x="910" y="2063"/>
                    <a:pt x="980" y="1993"/>
                    <a:pt x="1050" y="1888"/>
                  </a:cubicBezTo>
                  <a:cubicBezTo>
                    <a:pt x="1050" y="1853"/>
                    <a:pt x="1050" y="1818"/>
                    <a:pt x="1050" y="1749"/>
                  </a:cubicBezTo>
                  <a:cubicBezTo>
                    <a:pt x="1050" y="1469"/>
                    <a:pt x="1015" y="1224"/>
                    <a:pt x="910" y="979"/>
                  </a:cubicBezTo>
                  <a:cubicBezTo>
                    <a:pt x="770" y="595"/>
                    <a:pt x="456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2"/>
            <p:cNvSpPr/>
            <p:nvPr/>
          </p:nvSpPr>
          <p:spPr>
            <a:xfrm>
              <a:off x="1558125" y="2079475"/>
              <a:ext cx="35850" cy="48975"/>
            </a:xfrm>
            <a:custGeom>
              <a:avLst/>
              <a:gdLst/>
              <a:ahLst/>
              <a:cxnLst/>
              <a:rect l="l" t="t" r="r" b="b"/>
              <a:pathLst>
                <a:path w="1434" h="1959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350"/>
                    <a:pt x="105" y="665"/>
                    <a:pt x="245" y="945"/>
                  </a:cubicBezTo>
                  <a:cubicBezTo>
                    <a:pt x="664" y="1189"/>
                    <a:pt x="1049" y="1504"/>
                    <a:pt x="1259" y="1924"/>
                  </a:cubicBezTo>
                  <a:cubicBezTo>
                    <a:pt x="1294" y="1924"/>
                    <a:pt x="1294" y="1924"/>
                    <a:pt x="1329" y="1959"/>
                  </a:cubicBezTo>
                  <a:cubicBezTo>
                    <a:pt x="1364" y="1819"/>
                    <a:pt x="1399" y="1714"/>
                    <a:pt x="1434" y="1609"/>
                  </a:cubicBezTo>
                  <a:cubicBezTo>
                    <a:pt x="1364" y="1294"/>
                    <a:pt x="1259" y="1015"/>
                    <a:pt x="1084" y="770"/>
                  </a:cubicBezTo>
                  <a:cubicBezTo>
                    <a:pt x="839" y="420"/>
                    <a:pt x="455" y="17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2"/>
            <p:cNvSpPr/>
            <p:nvPr/>
          </p:nvSpPr>
          <p:spPr>
            <a:xfrm>
              <a:off x="1545875" y="2046250"/>
              <a:ext cx="42850" cy="39375"/>
            </a:xfrm>
            <a:custGeom>
              <a:avLst/>
              <a:gdLst/>
              <a:ahLst/>
              <a:cxnLst/>
              <a:rect l="l" t="t" r="r" b="b"/>
              <a:pathLst>
                <a:path w="1714" h="1575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51"/>
                    <a:pt x="210" y="630"/>
                    <a:pt x="420" y="875"/>
                  </a:cubicBezTo>
                  <a:cubicBezTo>
                    <a:pt x="875" y="1015"/>
                    <a:pt x="1294" y="1260"/>
                    <a:pt x="1609" y="1574"/>
                  </a:cubicBezTo>
                  <a:lnTo>
                    <a:pt x="1714" y="1574"/>
                  </a:lnTo>
                  <a:cubicBezTo>
                    <a:pt x="1714" y="1469"/>
                    <a:pt x="1714" y="1400"/>
                    <a:pt x="1714" y="1295"/>
                  </a:cubicBezTo>
                  <a:cubicBezTo>
                    <a:pt x="1609" y="980"/>
                    <a:pt x="1434" y="700"/>
                    <a:pt x="1189" y="490"/>
                  </a:cubicBezTo>
                  <a:cubicBezTo>
                    <a:pt x="875" y="211"/>
                    <a:pt x="455" y="7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2"/>
            <p:cNvSpPr/>
            <p:nvPr/>
          </p:nvSpPr>
          <p:spPr>
            <a:xfrm>
              <a:off x="1524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340" y="1"/>
                  </a:moveTo>
                  <a:cubicBezTo>
                    <a:pt x="228" y="1"/>
                    <a:pt x="114" y="9"/>
                    <a:pt x="0" y="27"/>
                  </a:cubicBezTo>
                  <a:cubicBezTo>
                    <a:pt x="175" y="307"/>
                    <a:pt x="385" y="586"/>
                    <a:pt x="630" y="761"/>
                  </a:cubicBezTo>
                  <a:cubicBezTo>
                    <a:pt x="1154" y="796"/>
                    <a:pt x="1609" y="936"/>
                    <a:pt x="1993" y="1181"/>
                  </a:cubicBezTo>
                  <a:lnTo>
                    <a:pt x="2028" y="1181"/>
                  </a:lnTo>
                  <a:cubicBezTo>
                    <a:pt x="1993" y="1076"/>
                    <a:pt x="1993" y="971"/>
                    <a:pt x="1993" y="866"/>
                  </a:cubicBezTo>
                  <a:cubicBezTo>
                    <a:pt x="1784" y="586"/>
                    <a:pt x="1574" y="377"/>
                    <a:pt x="1294" y="237"/>
                  </a:cubicBezTo>
                  <a:cubicBezTo>
                    <a:pt x="1006" y="79"/>
                    <a:pt x="678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2"/>
            <p:cNvSpPr/>
            <p:nvPr/>
          </p:nvSpPr>
          <p:spPr>
            <a:xfrm>
              <a:off x="1535375" y="2240275"/>
              <a:ext cx="57725" cy="27175"/>
            </a:xfrm>
            <a:custGeom>
              <a:avLst/>
              <a:gdLst/>
              <a:ahLst/>
              <a:cxnLst/>
              <a:rect l="l" t="t" r="r" b="b"/>
              <a:pathLst>
                <a:path w="2309" h="1087" extrusionOk="0">
                  <a:moveTo>
                    <a:pt x="1702" y="1"/>
                  </a:moveTo>
                  <a:cubicBezTo>
                    <a:pt x="1453" y="1"/>
                    <a:pt x="1216" y="44"/>
                    <a:pt x="980" y="142"/>
                  </a:cubicBezTo>
                  <a:cubicBezTo>
                    <a:pt x="560" y="282"/>
                    <a:pt x="246" y="597"/>
                    <a:pt x="1" y="982"/>
                  </a:cubicBezTo>
                  <a:cubicBezTo>
                    <a:pt x="246" y="982"/>
                    <a:pt x="456" y="1016"/>
                    <a:pt x="665" y="1086"/>
                  </a:cubicBezTo>
                  <a:cubicBezTo>
                    <a:pt x="875" y="1051"/>
                    <a:pt x="1085" y="1016"/>
                    <a:pt x="1295" y="947"/>
                  </a:cubicBezTo>
                  <a:cubicBezTo>
                    <a:pt x="1714" y="772"/>
                    <a:pt x="2029" y="457"/>
                    <a:pt x="2309" y="72"/>
                  </a:cubicBezTo>
                  <a:cubicBezTo>
                    <a:pt x="2095" y="27"/>
                    <a:pt x="1895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2"/>
            <p:cNvSpPr/>
            <p:nvPr/>
          </p:nvSpPr>
          <p:spPr>
            <a:xfrm>
              <a:off x="1565975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2029" y="0"/>
                  </a:moveTo>
                  <a:cubicBezTo>
                    <a:pt x="1539" y="0"/>
                    <a:pt x="1120" y="140"/>
                    <a:pt x="735" y="420"/>
                  </a:cubicBezTo>
                  <a:cubicBezTo>
                    <a:pt x="420" y="665"/>
                    <a:pt x="176" y="1014"/>
                    <a:pt x="1" y="1434"/>
                  </a:cubicBezTo>
                  <a:cubicBezTo>
                    <a:pt x="149" y="1409"/>
                    <a:pt x="315" y="1384"/>
                    <a:pt x="486" y="1384"/>
                  </a:cubicBezTo>
                  <a:cubicBezTo>
                    <a:pt x="557" y="1384"/>
                    <a:pt x="628" y="1389"/>
                    <a:pt x="700" y="1399"/>
                  </a:cubicBezTo>
                  <a:cubicBezTo>
                    <a:pt x="910" y="1329"/>
                    <a:pt x="1085" y="1224"/>
                    <a:pt x="1260" y="1119"/>
                  </a:cubicBezTo>
                  <a:cubicBezTo>
                    <a:pt x="1609" y="839"/>
                    <a:pt x="1854" y="455"/>
                    <a:pt x="2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2"/>
            <p:cNvSpPr/>
            <p:nvPr/>
          </p:nvSpPr>
          <p:spPr>
            <a:xfrm>
              <a:off x="1587825" y="2145925"/>
              <a:ext cx="41125" cy="47225"/>
            </a:xfrm>
            <a:custGeom>
              <a:avLst/>
              <a:gdLst/>
              <a:ahLst/>
              <a:cxnLst/>
              <a:rect l="l" t="t" r="r" b="b"/>
              <a:pathLst>
                <a:path w="1645" h="1889" extrusionOk="0">
                  <a:moveTo>
                    <a:pt x="1644" y="0"/>
                  </a:moveTo>
                  <a:cubicBezTo>
                    <a:pt x="1190" y="140"/>
                    <a:pt x="770" y="350"/>
                    <a:pt x="491" y="699"/>
                  </a:cubicBezTo>
                  <a:cubicBezTo>
                    <a:pt x="211" y="1014"/>
                    <a:pt x="71" y="1434"/>
                    <a:pt x="1" y="1888"/>
                  </a:cubicBezTo>
                  <a:cubicBezTo>
                    <a:pt x="211" y="1783"/>
                    <a:pt x="421" y="1713"/>
                    <a:pt x="630" y="1643"/>
                  </a:cubicBezTo>
                  <a:cubicBezTo>
                    <a:pt x="840" y="1539"/>
                    <a:pt x="1015" y="1434"/>
                    <a:pt x="1155" y="1259"/>
                  </a:cubicBezTo>
                  <a:lnTo>
                    <a:pt x="1120" y="1259"/>
                  </a:lnTo>
                  <a:cubicBezTo>
                    <a:pt x="1435" y="909"/>
                    <a:pt x="1575" y="490"/>
                    <a:pt x="1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2"/>
            <p:cNvSpPr/>
            <p:nvPr/>
          </p:nvSpPr>
          <p:spPr>
            <a:xfrm>
              <a:off x="1597450" y="2044500"/>
              <a:ext cx="24500" cy="61225"/>
            </a:xfrm>
            <a:custGeom>
              <a:avLst/>
              <a:gdLst/>
              <a:ahLst/>
              <a:cxnLst/>
              <a:rect l="l" t="t" r="r" b="b"/>
              <a:pathLst>
                <a:path w="980" h="2449" extrusionOk="0">
                  <a:moveTo>
                    <a:pt x="805" y="1"/>
                  </a:moveTo>
                  <a:cubicBezTo>
                    <a:pt x="455" y="316"/>
                    <a:pt x="175" y="700"/>
                    <a:pt x="71" y="1155"/>
                  </a:cubicBezTo>
                  <a:cubicBezTo>
                    <a:pt x="36" y="1295"/>
                    <a:pt x="1" y="1470"/>
                    <a:pt x="1" y="1644"/>
                  </a:cubicBezTo>
                  <a:cubicBezTo>
                    <a:pt x="1" y="1924"/>
                    <a:pt x="71" y="2169"/>
                    <a:pt x="175" y="2449"/>
                  </a:cubicBezTo>
                  <a:cubicBezTo>
                    <a:pt x="315" y="2239"/>
                    <a:pt x="490" y="2064"/>
                    <a:pt x="665" y="1924"/>
                  </a:cubicBezTo>
                  <a:cubicBezTo>
                    <a:pt x="770" y="1749"/>
                    <a:pt x="875" y="1574"/>
                    <a:pt x="910" y="1365"/>
                  </a:cubicBezTo>
                  <a:cubicBezTo>
                    <a:pt x="980" y="1190"/>
                    <a:pt x="980" y="1015"/>
                    <a:pt x="980" y="840"/>
                  </a:cubicBezTo>
                  <a:cubicBezTo>
                    <a:pt x="980" y="560"/>
                    <a:pt x="910" y="28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2"/>
            <p:cNvSpPr/>
            <p:nvPr/>
          </p:nvSpPr>
          <p:spPr>
            <a:xfrm>
              <a:off x="1583475" y="1999050"/>
              <a:ext cx="21875" cy="62100"/>
            </a:xfrm>
            <a:custGeom>
              <a:avLst/>
              <a:gdLst/>
              <a:ahLst/>
              <a:cxnLst/>
              <a:rect l="l" t="t" r="r" b="b"/>
              <a:pathLst>
                <a:path w="875" h="2484" extrusionOk="0">
                  <a:moveTo>
                    <a:pt x="455" y="1"/>
                  </a:moveTo>
                  <a:cubicBezTo>
                    <a:pt x="175" y="420"/>
                    <a:pt x="0" y="840"/>
                    <a:pt x="0" y="1259"/>
                  </a:cubicBezTo>
                  <a:lnTo>
                    <a:pt x="0" y="1294"/>
                  </a:lnTo>
                  <a:cubicBezTo>
                    <a:pt x="0" y="1714"/>
                    <a:pt x="175" y="2099"/>
                    <a:pt x="385" y="2483"/>
                  </a:cubicBezTo>
                  <a:cubicBezTo>
                    <a:pt x="490" y="2273"/>
                    <a:pt x="595" y="2064"/>
                    <a:pt x="769" y="1889"/>
                  </a:cubicBezTo>
                  <a:cubicBezTo>
                    <a:pt x="839" y="1679"/>
                    <a:pt x="874" y="1504"/>
                    <a:pt x="874" y="1259"/>
                  </a:cubicBezTo>
                  <a:cubicBezTo>
                    <a:pt x="874" y="805"/>
                    <a:pt x="699" y="38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2"/>
            <p:cNvSpPr/>
            <p:nvPr/>
          </p:nvSpPr>
          <p:spPr>
            <a:xfrm>
              <a:off x="15572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175" y="0"/>
                  </a:moveTo>
                  <a:cubicBezTo>
                    <a:pt x="70" y="280"/>
                    <a:pt x="0" y="560"/>
                    <a:pt x="0" y="839"/>
                  </a:cubicBezTo>
                  <a:cubicBezTo>
                    <a:pt x="0" y="1014"/>
                    <a:pt x="0" y="1189"/>
                    <a:pt x="35" y="1329"/>
                  </a:cubicBezTo>
                  <a:cubicBezTo>
                    <a:pt x="140" y="1748"/>
                    <a:pt x="385" y="2098"/>
                    <a:pt x="699" y="2413"/>
                  </a:cubicBezTo>
                  <a:cubicBezTo>
                    <a:pt x="734" y="2203"/>
                    <a:pt x="839" y="1958"/>
                    <a:pt x="944" y="1748"/>
                  </a:cubicBezTo>
                  <a:cubicBezTo>
                    <a:pt x="944" y="1679"/>
                    <a:pt x="944" y="1644"/>
                    <a:pt x="944" y="1609"/>
                  </a:cubicBezTo>
                  <a:cubicBezTo>
                    <a:pt x="944" y="1434"/>
                    <a:pt x="909" y="1294"/>
                    <a:pt x="874" y="1119"/>
                  </a:cubicBezTo>
                  <a:cubicBezTo>
                    <a:pt x="769" y="699"/>
                    <a:pt x="525" y="315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2"/>
            <p:cNvSpPr/>
            <p:nvPr/>
          </p:nvSpPr>
          <p:spPr>
            <a:xfrm>
              <a:off x="1497800" y="1989650"/>
              <a:ext cx="56850" cy="20800"/>
            </a:xfrm>
            <a:custGeom>
              <a:avLst/>
              <a:gdLst/>
              <a:ahLst/>
              <a:cxnLst/>
              <a:rect l="l" t="t" r="r" b="b"/>
              <a:pathLst>
                <a:path w="2274" h="832" extrusionOk="0">
                  <a:moveTo>
                    <a:pt x="811" y="1"/>
                  </a:moveTo>
                  <a:cubicBezTo>
                    <a:pt x="551" y="1"/>
                    <a:pt x="276" y="47"/>
                    <a:pt x="0" y="132"/>
                  </a:cubicBezTo>
                  <a:cubicBezTo>
                    <a:pt x="245" y="412"/>
                    <a:pt x="490" y="621"/>
                    <a:pt x="770" y="726"/>
                  </a:cubicBezTo>
                  <a:cubicBezTo>
                    <a:pt x="933" y="703"/>
                    <a:pt x="1096" y="691"/>
                    <a:pt x="1258" y="691"/>
                  </a:cubicBezTo>
                  <a:cubicBezTo>
                    <a:pt x="1582" y="691"/>
                    <a:pt x="1900" y="738"/>
                    <a:pt x="2203" y="831"/>
                  </a:cubicBezTo>
                  <a:cubicBezTo>
                    <a:pt x="2203" y="831"/>
                    <a:pt x="2273" y="796"/>
                    <a:pt x="2273" y="796"/>
                  </a:cubicBezTo>
                  <a:lnTo>
                    <a:pt x="2238" y="796"/>
                  </a:lnTo>
                  <a:cubicBezTo>
                    <a:pt x="2203" y="726"/>
                    <a:pt x="2168" y="621"/>
                    <a:pt x="2133" y="516"/>
                  </a:cubicBezTo>
                  <a:cubicBezTo>
                    <a:pt x="1889" y="307"/>
                    <a:pt x="1609" y="132"/>
                    <a:pt x="1294" y="62"/>
                  </a:cubicBezTo>
                  <a:cubicBezTo>
                    <a:pt x="1142" y="21"/>
                    <a:pt x="980" y="1"/>
                    <a:pt x="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2"/>
            <p:cNvSpPr/>
            <p:nvPr/>
          </p:nvSpPr>
          <p:spPr>
            <a:xfrm>
              <a:off x="1518775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36" y="0"/>
                  </a:moveTo>
                  <a:cubicBezTo>
                    <a:pt x="36" y="140"/>
                    <a:pt x="1" y="245"/>
                    <a:pt x="1" y="350"/>
                  </a:cubicBezTo>
                  <a:cubicBezTo>
                    <a:pt x="1" y="700"/>
                    <a:pt x="71" y="1049"/>
                    <a:pt x="245" y="1329"/>
                  </a:cubicBezTo>
                  <a:cubicBezTo>
                    <a:pt x="420" y="1714"/>
                    <a:pt x="735" y="2028"/>
                    <a:pt x="1155" y="2238"/>
                  </a:cubicBezTo>
                  <a:cubicBezTo>
                    <a:pt x="1120" y="1993"/>
                    <a:pt x="1155" y="1749"/>
                    <a:pt x="1189" y="1539"/>
                  </a:cubicBezTo>
                  <a:cubicBezTo>
                    <a:pt x="1155" y="1329"/>
                    <a:pt x="1085" y="1119"/>
                    <a:pt x="1015" y="944"/>
                  </a:cubicBezTo>
                  <a:cubicBezTo>
                    <a:pt x="805" y="525"/>
                    <a:pt x="455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2"/>
            <p:cNvSpPr/>
            <p:nvPr/>
          </p:nvSpPr>
          <p:spPr>
            <a:xfrm>
              <a:off x="1475950" y="1941350"/>
              <a:ext cx="47225" cy="36750"/>
            </a:xfrm>
            <a:custGeom>
              <a:avLst/>
              <a:gdLst/>
              <a:ahLst/>
              <a:cxnLst/>
              <a:rect l="l" t="t" r="r" b="b"/>
              <a:pathLst>
                <a:path w="1889" h="1470" extrusionOk="0">
                  <a:moveTo>
                    <a:pt x="0" y="1"/>
                  </a:moveTo>
                  <a:cubicBezTo>
                    <a:pt x="140" y="455"/>
                    <a:pt x="385" y="840"/>
                    <a:pt x="769" y="1085"/>
                  </a:cubicBezTo>
                  <a:cubicBezTo>
                    <a:pt x="1084" y="1330"/>
                    <a:pt x="1504" y="1469"/>
                    <a:pt x="1888" y="1469"/>
                  </a:cubicBezTo>
                  <a:cubicBezTo>
                    <a:pt x="1784" y="1330"/>
                    <a:pt x="1679" y="1190"/>
                    <a:pt x="1609" y="1015"/>
                  </a:cubicBezTo>
                  <a:cubicBezTo>
                    <a:pt x="1504" y="840"/>
                    <a:pt x="1469" y="700"/>
                    <a:pt x="1434" y="490"/>
                  </a:cubicBezTo>
                  <a:cubicBezTo>
                    <a:pt x="1364" y="455"/>
                    <a:pt x="1329" y="420"/>
                    <a:pt x="1294" y="385"/>
                  </a:cubicBezTo>
                  <a:lnTo>
                    <a:pt x="1259" y="385"/>
                  </a:lnTo>
                  <a:cubicBezTo>
                    <a:pt x="909" y="141"/>
                    <a:pt x="455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2"/>
            <p:cNvSpPr/>
            <p:nvPr/>
          </p:nvSpPr>
          <p:spPr>
            <a:xfrm>
              <a:off x="1289750" y="2214975"/>
              <a:ext cx="23625" cy="54225"/>
            </a:xfrm>
            <a:custGeom>
              <a:avLst/>
              <a:gdLst/>
              <a:ahLst/>
              <a:cxnLst/>
              <a:rect l="l" t="t" r="r" b="b"/>
              <a:pathLst>
                <a:path w="945" h="2169" extrusionOk="0">
                  <a:moveTo>
                    <a:pt x="140" y="0"/>
                  </a:moveTo>
                  <a:cubicBezTo>
                    <a:pt x="70" y="210"/>
                    <a:pt x="0" y="420"/>
                    <a:pt x="0" y="630"/>
                  </a:cubicBezTo>
                  <a:cubicBezTo>
                    <a:pt x="0" y="840"/>
                    <a:pt x="35" y="1084"/>
                    <a:pt x="105" y="1294"/>
                  </a:cubicBezTo>
                  <a:cubicBezTo>
                    <a:pt x="210" y="1574"/>
                    <a:pt x="420" y="1854"/>
                    <a:pt x="630" y="2098"/>
                  </a:cubicBezTo>
                  <a:cubicBezTo>
                    <a:pt x="735" y="2098"/>
                    <a:pt x="839" y="2133"/>
                    <a:pt x="909" y="2168"/>
                  </a:cubicBezTo>
                  <a:cubicBezTo>
                    <a:pt x="909" y="2168"/>
                    <a:pt x="944" y="2133"/>
                    <a:pt x="944" y="2133"/>
                  </a:cubicBezTo>
                  <a:cubicBezTo>
                    <a:pt x="770" y="1679"/>
                    <a:pt x="700" y="1224"/>
                    <a:pt x="770" y="735"/>
                  </a:cubicBezTo>
                  <a:cubicBezTo>
                    <a:pt x="595" y="455"/>
                    <a:pt x="385" y="21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2"/>
            <p:cNvSpPr/>
            <p:nvPr/>
          </p:nvSpPr>
          <p:spPr>
            <a:xfrm>
              <a:off x="1246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1695" y="1"/>
                  </a:moveTo>
                  <a:cubicBezTo>
                    <a:pt x="1367" y="1"/>
                    <a:pt x="1059" y="79"/>
                    <a:pt x="770" y="237"/>
                  </a:cubicBezTo>
                  <a:cubicBezTo>
                    <a:pt x="490" y="377"/>
                    <a:pt x="246" y="586"/>
                    <a:pt x="71" y="866"/>
                  </a:cubicBezTo>
                  <a:cubicBezTo>
                    <a:pt x="71" y="971"/>
                    <a:pt x="36" y="1076"/>
                    <a:pt x="1" y="1181"/>
                  </a:cubicBezTo>
                  <a:lnTo>
                    <a:pt x="71" y="1181"/>
                  </a:lnTo>
                  <a:cubicBezTo>
                    <a:pt x="455" y="936"/>
                    <a:pt x="910" y="796"/>
                    <a:pt x="1435" y="761"/>
                  </a:cubicBezTo>
                  <a:cubicBezTo>
                    <a:pt x="1679" y="586"/>
                    <a:pt x="1889" y="307"/>
                    <a:pt x="2029" y="27"/>
                  </a:cubicBezTo>
                  <a:cubicBezTo>
                    <a:pt x="1915" y="9"/>
                    <a:pt x="1804" y="1"/>
                    <a:pt x="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2"/>
            <p:cNvSpPr/>
            <p:nvPr/>
          </p:nvSpPr>
          <p:spPr>
            <a:xfrm>
              <a:off x="1266150" y="2184375"/>
              <a:ext cx="19250" cy="58600"/>
            </a:xfrm>
            <a:custGeom>
              <a:avLst/>
              <a:gdLst/>
              <a:ahLst/>
              <a:cxnLst/>
              <a:rect l="l" t="t" r="r" b="b"/>
              <a:pathLst>
                <a:path w="770" h="2344" extrusionOk="0">
                  <a:moveTo>
                    <a:pt x="315" y="1"/>
                  </a:moveTo>
                  <a:cubicBezTo>
                    <a:pt x="105" y="350"/>
                    <a:pt x="0" y="735"/>
                    <a:pt x="0" y="1085"/>
                  </a:cubicBezTo>
                  <a:cubicBezTo>
                    <a:pt x="0" y="1154"/>
                    <a:pt x="0" y="1189"/>
                    <a:pt x="0" y="1259"/>
                  </a:cubicBezTo>
                  <a:cubicBezTo>
                    <a:pt x="35" y="1574"/>
                    <a:pt x="140" y="1889"/>
                    <a:pt x="315" y="2169"/>
                  </a:cubicBezTo>
                  <a:cubicBezTo>
                    <a:pt x="420" y="2203"/>
                    <a:pt x="490" y="2273"/>
                    <a:pt x="595" y="2343"/>
                  </a:cubicBezTo>
                  <a:cubicBezTo>
                    <a:pt x="595" y="2308"/>
                    <a:pt x="595" y="2273"/>
                    <a:pt x="595" y="2273"/>
                  </a:cubicBezTo>
                  <a:cubicBezTo>
                    <a:pt x="525" y="1819"/>
                    <a:pt x="560" y="1329"/>
                    <a:pt x="769" y="840"/>
                  </a:cubicBezTo>
                  <a:cubicBezTo>
                    <a:pt x="665" y="560"/>
                    <a:pt x="525" y="280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2"/>
            <p:cNvSpPr/>
            <p:nvPr/>
          </p:nvSpPr>
          <p:spPr>
            <a:xfrm>
              <a:off x="1246900" y="2150275"/>
              <a:ext cx="21900" cy="58600"/>
            </a:xfrm>
            <a:custGeom>
              <a:avLst/>
              <a:gdLst/>
              <a:ahLst/>
              <a:cxnLst/>
              <a:rect l="l" t="t" r="r" b="b"/>
              <a:pathLst>
                <a:path w="876" h="2344" extrusionOk="0">
                  <a:moveTo>
                    <a:pt x="630" y="1"/>
                  </a:moveTo>
                  <a:cubicBezTo>
                    <a:pt x="316" y="351"/>
                    <a:pt x="106" y="735"/>
                    <a:pt x="36" y="1155"/>
                  </a:cubicBezTo>
                  <a:cubicBezTo>
                    <a:pt x="1" y="1260"/>
                    <a:pt x="1" y="1365"/>
                    <a:pt x="1" y="1469"/>
                  </a:cubicBezTo>
                  <a:cubicBezTo>
                    <a:pt x="1" y="1679"/>
                    <a:pt x="71" y="1889"/>
                    <a:pt x="141" y="2099"/>
                  </a:cubicBezTo>
                  <a:cubicBezTo>
                    <a:pt x="211" y="2169"/>
                    <a:pt x="281" y="2239"/>
                    <a:pt x="351" y="2344"/>
                  </a:cubicBezTo>
                  <a:cubicBezTo>
                    <a:pt x="351" y="2309"/>
                    <a:pt x="386" y="2309"/>
                    <a:pt x="386" y="2274"/>
                  </a:cubicBezTo>
                  <a:cubicBezTo>
                    <a:pt x="420" y="1819"/>
                    <a:pt x="595" y="1365"/>
                    <a:pt x="875" y="945"/>
                  </a:cubicBezTo>
                  <a:cubicBezTo>
                    <a:pt x="875" y="630"/>
                    <a:pt x="770" y="316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2"/>
            <p:cNvSpPr/>
            <p:nvPr/>
          </p:nvSpPr>
          <p:spPr>
            <a:xfrm>
              <a:off x="12346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979" y="0"/>
                  </a:moveTo>
                  <a:cubicBezTo>
                    <a:pt x="595" y="245"/>
                    <a:pt x="280" y="595"/>
                    <a:pt x="140" y="979"/>
                  </a:cubicBezTo>
                  <a:cubicBezTo>
                    <a:pt x="35" y="1224"/>
                    <a:pt x="0" y="1469"/>
                    <a:pt x="0" y="1749"/>
                  </a:cubicBezTo>
                  <a:cubicBezTo>
                    <a:pt x="0" y="1818"/>
                    <a:pt x="0" y="1853"/>
                    <a:pt x="0" y="1888"/>
                  </a:cubicBezTo>
                  <a:cubicBezTo>
                    <a:pt x="70" y="1993"/>
                    <a:pt x="105" y="2063"/>
                    <a:pt x="175" y="2168"/>
                  </a:cubicBezTo>
                  <a:cubicBezTo>
                    <a:pt x="175" y="2168"/>
                    <a:pt x="210" y="2133"/>
                    <a:pt x="210" y="2133"/>
                  </a:cubicBezTo>
                  <a:cubicBezTo>
                    <a:pt x="385" y="1679"/>
                    <a:pt x="630" y="1259"/>
                    <a:pt x="1014" y="944"/>
                  </a:cubicBezTo>
                  <a:cubicBezTo>
                    <a:pt x="1049" y="804"/>
                    <a:pt x="1049" y="665"/>
                    <a:pt x="1049" y="490"/>
                  </a:cubicBezTo>
                  <a:cubicBezTo>
                    <a:pt x="1049" y="350"/>
                    <a:pt x="1014" y="175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2"/>
            <p:cNvSpPr/>
            <p:nvPr/>
          </p:nvSpPr>
          <p:spPr>
            <a:xfrm>
              <a:off x="1234675" y="2047125"/>
              <a:ext cx="42850" cy="38500"/>
            </a:xfrm>
            <a:custGeom>
              <a:avLst/>
              <a:gdLst/>
              <a:ahLst/>
              <a:cxnLst/>
              <a:rect l="l" t="t" r="r" b="b"/>
              <a:pathLst>
                <a:path w="1714" h="1540" extrusionOk="0">
                  <a:moveTo>
                    <a:pt x="1714" y="1"/>
                  </a:moveTo>
                  <a:lnTo>
                    <a:pt x="1714" y="1"/>
                  </a:lnTo>
                  <a:cubicBezTo>
                    <a:pt x="1259" y="36"/>
                    <a:pt x="840" y="176"/>
                    <a:pt x="525" y="455"/>
                  </a:cubicBezTo>
                  <a:cubicBezTo>
                    <a:pt x="280" y="665"/>
                    <a:pt x="105" y="945"/>
                    <a:pt x="0" y="1260"/>
                  </a:cubicBezTo>
                  <a:cubicBezTo>
                    <a:pt x="0" y="1365"/>
                    <a:pt x="0" y="1469"/>
                    <a:pt x="0" y="1539"/>
                  </a:cubicBezTo>
                  <a:lnTo>
                    <a:pt x="70" y="1539"/>
                  </a:lnTo>
                  <a:cubicBezTo>
                    <a:pt x="385" y="1225"/>
                    <a:pt x="805" y="980"/>
                    <a:pt x="1294" y="840"/>
                  </a:cubicBezTo>
                  <a:cubicBezTo>
                    <a:pt x="1469" y="595"/>
                    <a:pt x="1609" y="31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2"/>
            <p:cNvSpPr/>
            <p:nvPr/>
          </p:nvSpPr>
          <p:spPr>
            <a:xfrm>
              <a:off x="1229425" y="2079475"/>
              <a:ext cx="35000" cy="48975"/>
            </a:xfrm>
            <a:custGeom>
              <a:avLst/>
              <a:gdLst/>
              <a:ahLst/>
              <a:cxnLst/>
              <a:rect l="l" t="t" r="r" b="b"/>
              <a:pathLst>
                <a:path w="1400" h="1959" extrusionOk="0">
                  <a:moveTo>
                    <a:pt x="1399" y="1"/>
                  </a:moveTo>
                  <a:lnTo>
                    <a:pt x="1399" y="1"/>
                  </a:lnTo>
                  <a:cubicBezTo>
                    <a:pt x="980" y="175"/>
                    <a:pt x="595" y="420"/>
                    <a:pt x="350" y="770"/>
                  </a:cubicBezTo>
                  <a:cubicBezTo>
                    <a:pt x="175" y="1015"/>
                    <a:pt x="70" y="1294"/>
                    <a:pt x="1" y="1609"/>
                  </a:cubicBezTo>
                  <a:cubicBezTo>
                    <a:pt x="36" y="1714"/>
                    <a:pt x="70" y="1819"/>
                    <a:pt x="105" y="1959"/>
                  </a:cubicBezTo>
                  <a:cubicBezTo>
                    <a:pt x="105" y="1924"/>
                    <a:pt x="140" y="1924"/>
                    <a:pt x="175" y="1924"/>
                  </a:cubicBezTo>
                  <a:cubicBezTo>
                    <a:pt x="385" y="1504"/>
                    <a:pt x="770" y="1189"/>
                    <a:pt x="1189" y="945"/>
                  </a:cubicBezTo>
                  <a:cubicBezTo>
                    <a:pt x="1329" y="665"/>
                    <a:pt x="1399" y="350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2"/>
            <p:cNvSpPr/>
            <p:nvPr/>
          </p:nvSpPr>
          <p:spPr>
            <a:xfrm>
              <a:off x="1194450" y="2145925"/>
              <a:ext cx="41125" cy="46350"/>
            </a:xfrm>
            <a:custGeom>
              <a:avLst/>
              <a:gdLst/>
              <a:ahLst/>
              <a:cxnLst/>
              <a:rect l="l" t="t" r="r" b="b"/>
              <a:pathLst>
                <a:path w="1645" h="1854" extrusionOk="0">
                  <a:moveTo>
                    <a:pt x="1" y="0"/>
                  </a:moveTo>
                  <a:cubicBezTo>
                    <a:pt x="71" y="490"/>
                    <a:pt x="211" y="909"/>
                    <a:pt x="490" y="1259"/>
                  </a:cubicBezTo>
                  <a:cubicBezTo>
                    <a:pt x="630" y="1434"/>
                    <a:pt x="805" y="1539"/>
                    <a:pt x="1015" y="1643"/>
                  </a:cubicBezTo>
                  <a:cubicBezTo>
                    <a:pt x="1225" y="1713"/>
                    <a:pt x="1435" y="1783"/>
                    <a:pt x="1644" y="1853"/>
                  </a:cubicBezTo>
                  <a:cubicBezTo>
                    <a:pt x="1574" y="1434"/>
                    <a:pt x="1435" y="1014"/>
                    <a:pt x="1155" y="699"/>
                  </a:cubicBezTo>
                  <a:cubicBezTo>
                    <a:pt x="875" y="350"/>
                    <a:pt x="455" y="14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2"/>
            <p:cNvSpPr/>
            <p:nvPr/>
          </p:nvSpPr>
          <p:spPr>
            <a:xfrm>
              <a:off x="1206700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0" y="0"/>
                  </a:moveTo>
                  <a:cubicBezTo>
                    <a:pt x="140" y="455"/>
                    <a:pt x="385" y="839"/>
                    <a:pt x="770" y="1084"/>
                  </a:cubicBezTo>
                  <a:cubicBezTo>
                    <a:pt x="945" y="1224"/>
                    <a:pt x="1119" y="1329"/>
                    <a:pt x="1329" y="1364"/>
                  </a:cubicBezTo>
                  <a:cubicBezTo>
                    <a:pt x="1574" y="1364"/>
                    <a:pt x="1784" y="1399"/>
                    <a:pt x="2028" y="1434"/>
                  </a:cubicBezTo>
                  <a:cubicBezTo>
                    <a:pt x="1854" y="1014"/>
                    <a:pt x="1609" y="665"/>
                    <a:pt x="1259" y="420"/>
                  </a:cubicBezTo>
                  <a:lnTo>
                    <a:pt x="1259" y="385"/>
                  </a:lnTo>
                  <a:cubicBezTo>
                    <a:pt x="910" y="140"/>
                    <a:pt x="455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2"/>
            <p:cNvSpPr/>
            <p:nvPr/>
          </p:nvSpPr>
          <p:spPr>
            <a:xfrm>
              <a:off x="1230300" y="2240100"/>
              <a:ext cx="57725" cy="26475"/>
            </a:xfrm>
            <a:custGeom>
              <a:avLst/>
              <a:gdLst/>
              <a:ahLst/>
              <a:cxnLst/>
              <a:rect l="l" t="t" r="r" b="b"/>
              <a:pathLst>
                <a:path w="2309" h="1059" extrusionOk="0">
                  <a:moveTo>
                    <a:pt x="527" y="1"/>
                  </a:moveTo>
                  <a:cubicBezTo>
                    <a:pt x="353" y="1"/>
                    <a:pt x="177" y="17"/>
                    <a:pt x="1" y="44"/>
                  </a:cubicBezTo>
                  <a:cubicBezTo>
                    <a:pt x="280" y="464"/>
                    <a:pt x="595" y="779"/>
                    <a:pt x="1015" y="919"/>
                  </a:cubicBezTo>
                  <a:cubicBezTo>
                    <a:pt x="1189" y="1023"/>
                    <a:pt x="1399" y="1058"/>
                    <a:pt x="1644" y="1058"/>
                  </a:cubicBezTo>
                  <a:cubicBezTo>
                    <a:pt x="1854" y="1023"/>
                    <a:pt x="2064" y="989"/>
                    <a:pt x="2308" y="989"/>
                  </a:cubicBezTo>
                  <a:cubicBezTo>
                    <a:pt x="2029" y="604"/>
                    <a:pt x="1714" y="289"/>
                    <a:pt x="1329" y="149"/>
                  </a:cubicBezTo>
                  <a:cubicBezTo>
                    <a:pt x="1072" y="42"/>
                    <a:pt x="802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2"/>
            <p:cNvSpPr/>
            <p:nvPr/>
          </p:nvSpPr>
          <p:spPr>
            <a:xfrm>
              <a:off x="1263525" y="2273875"/>
              <a:ext cx="62950" cy="22950"/>
            </a:xfrm>
            <a:custGeom>
              <a:avLst/>
              <a:gdLst/>
              <a:ahLst/>
              <a:cxnLst/>
              <a:rect l="l" t="t" r="r" b="b"/>
              <a:pathLst>
                <a:path w="2518" h="918" extrusionOk="0">
                  <a:moveTo>
                    <a:pt x="1045" y="1"/>
                  </a:moveTo>
                  <a:cubicBezTo>
                    <a:pt x="686" y="1"/>
                    <a:pt x="332" y="101"/>
                    <a:pt x="0" y="267"/>
                  </a:cubicBezTo>
                  <a:cubicBezTo>
                    <a:pt x="350" y="582"/>
                    <a:pt x="735" y="826"/>
                    <a:pt x="1189" y="896"/>
                  </a:cubicBezTo>
                  <a:cubicBezTo>
                    <a:pt x="1277" y="911"/>
                    <a:pt x="1366" y="918"/>
                    <a:pt x="1456" y="918"/>
                  </a:cubicBezTo>
                  <a:cubicBezTo>
                    <a:pt x="1798" y="918"/>
                    <a:pt x="2158" y="818"/>
                    <a:pt x="2518" y="652"/>
                  </a:cubicBezTo>
                  <a:cubicBezTo>
                    <a:pt x="2168" y="337"/>
                    <a:pt x="1749" y="92"/>
                    <a:pt x="1329" y="22"/>
                  </a:cubicBezTo>
                  <a:cubicBezTo>
                    <a:pt x="1234" y="8"/>
                    <a:pt x="1139" y="1"/>
                    <a:pt x="1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2"/>
            <p:cNvSpPr/>
            <p:nvPr/>
          </p:nvSpPr>
          <p:spPr>
            <a:xfrm>
              <a:off x="1317725" y="2240325"/>
              <a:ext cx="34100" cy="51600"/>
            </a:xfrm>
            <a:custGeom>
              <a:avLst/>
              <a:gdLst/>
              <a:ahLst/>
              <a:cxnLst/>
              <a:rect l="l" t="t" r="r" b="b"/>
              <a:pathLst>
                <a:path w="1364" h="2064" extrusionOk="0">
                  <a:moveTo>
                    <a:pt x="0" y="0"/>
                  </a:moveTo>
                  <a:cubicBezTo>
                    <a:pt x="0" y="35"/>
                    <a:pt x="0" y="70"/>
                    <a:pt x="0" y="105"/>
                  </a:cubicBezTo>
                  <a:cubicBezTo>
                    <a:pt x="0" y="525"/>
                    <a:pt x="105" y="910"/>
                    <a:pt x="315" y="1224"/>
                  </a:cubicBezTo>
                  <a:cubicBezTo>
                    <a:pt x="560" y="1609"/>
                    <a:pt x="909" y="1889"/>
                    <a:pt x="1329" y="2063"/>
                  </a:cubicBezTo>
                  <a:cubicBezTo>
                    <a:pt x="1329" y="2029"/>
                    <a:pt x="1364" y="1994"/>
                    <a:pt x="1364" y="1959"/>
                  </a:cubicBezTo>
                  <a:cubicBezTo>
                    <a:pt x="1364" y="1539"/>
                    <a:pt x="1224" y="1154"/>
                    <a:pt x="1014" y="805"/>
                  </a:cubicBezTo>
                  <a:cubicBezTo>
                    <a:pt x="804" y="420"/>
                    <a:pt x="420" y="1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2"/>
            <p:cNvSpPr/>
            <p:nvPr/>
          </p:nvSpPr>
          <p:spPr>
            <a:xfrm>
              <a:off x="1299350" y="1941350"/>
              <a:ext cx="48125" cy="36750"/>
            </a:xfrm>
            <a:custGeom>
              <a:avLst/>
              <a:gdLst/>
              <a:ahLst/>
              <a:cxnLst/>
              <a:rect l="l" t="t" r="r" b="b"/>
              <a:pathLst>
                <a:path w="1925" h="1470" extrusionOk="0">
                  <a:moveTo>
                    <a:pt x="1924" y="1"/>
                  </a:moveTo>
                  <a:cubicBezTo>
                    <a:pt x="1435" y="1"/>
                    <a:pt x="1015" y="141"/>
                    <a:pt x="630" y="385"/>
                  </a:cubicBezTo>
                  <a:cubicBezTo>
                    <a:pt x="595" y="420"/>
                    <a:pt x="560" y="455"/>
                    <a:pt x="490" y="525"/>
                  </a:cubicBezTo>
                  <a:cubicBezTo>
                    <a:pt x="455" y="700"/>
                    <a:pt x="386" y="840"/>
                    <a:pt x="316" y="1015"/>
                  </a:cubicBezTo>
                  <a:cubicBezTo>
                    <a:pt x="246" y="1190"/>
                    <a:pt x="106" y="1330"/>
                    <a:pt x="1" y="1469"/>
                  </a:cubicBezTo>
                  <a:cubicBezTo>
                    <a:pt x="420" y="1469"/>
                    <a:pt x="805" y="1330"/>
                    <a:pt x="1120" y="1085"/>
                  </a:cubicBezTo>
                  <a:cubicBezTo>
                    <a:pt x="1504" y="840"/>
                    <a:pt x="1749" y="455"/>
                    <a:pt x="1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2"/>
            <p:cNvSpPr/>
            <p:nvPr/>
          </p:nvSpPr>
          <p:spPr>
            <a:xfrm>
              <a:off x="1274000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1155" y="0"/>
                  </a:moveTo>
                  <a:cubicBezTo>
                    <a:pt x="735" y="245"/>
                    <a:pt x="420" y="525"/>
                    <a:pt x="211" y="944"/>
                  </a:cubicBezTo>
                  <a:cubicBezTo>
                    <a:pt x="106" y="1119"/>
                    <a:pt x="36" y="1329"/>
                    <a:pt x="1" y="1539"/>
                  </a:cubicBezTo>
                  <a:cubicBezTo>
                    <a:pt x="71" y="1749"/>
                    <a:pt x="106" y="1993"/>
                    <a:pt x="71" y="2238"/>
                  </a:cubicBezTo>
                  <a:cubicBezTo>
                    <a:pt x="455" y="2028"/>
                    <a:pt x="805" y="1714"/>
                    <a:pt x="980" y="1329"/>
                  </a:cubicBezTo>
                  <a:cubicBezTo>
                    <a:pt x="1120" y="1049"/>
                    <a:pt x="1190" y="700"/>
                    <a:pt x="1190" y="350"/>
                  </a:cubicBezTo>
                  <a:cubicBezTo>
                    <a:pt x="1190" y="245"/>
                    <a:pt x="1190" y="14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2"/>
            <p:cNvSpPr/>
            <p:nvPr/>
          </p:nvSpPr>
          <p:spPr>
            <a:xfrm>
              <a:off x="1268775" y="1989650"/>
              <a:ext cx="55950" cy="20800"/>
            </a:xfrm>
            <a:custGeom>
              <a:avLst/>
              <a:gdLst/>
              <a:ahLst/>
              <a:cxnLst/>
              <a:rect l="l" t="t" r="r" b="b"/>
              <a:pathLst>
                <a:path w="2238" h="832" extrusionOk="0">
                  <a:moveTo>
                    <a:pt x="1453" y="1"/>
                  </a:moveTo>
                  <a:cubicBezTo>
                    <a:pt x="1281" y="1"/>
                    <a:pt x="1110" y="21"/>
                    <a:pt x="944" y="62"/>
                  </a:cubicBezTo>
                  <a:cubicBezTo>
                    <a:pt x="664" y="132"/>
                    <a:pt x="385" y="307"/>
                    <a:pt x="140" y="516"/>
                  </a:cubicBezTo>
                  <a:cubicBezTo>
                    <a:pt x="105" y="621"/>
                    <a:pt x="70" y="726"/>
                    <a:pt x="0" y="796"/>
                  </a:cubicBezTo>
                  <a:cubicBezTo>
                    <a:pt x="35" y="796"/>
                    <a:pt x="35" y="831"/>
                    <a:pt x="70" y="831"/>
                  </a:cubicBezTo>
                  <a:cubicBezTo>
                    <a:pt x="348" y="724"/>
                    <a:pt x="640" y="683"/>
                    <a:pt x="937" y="683"/>
                  </a:cubicBezTo>
                  <a:cubicBezTo>
                    <a:pt x="1124" y="683"/>
                    <a:pt x="1314" y="699"/>
                    <a:pt x="1504" y="726"/>
                  </a:cubicBezTo>
                  <a:cubicBezTo>
                    <a:pt x="1783" y="621"/>
                    <a:pt x="2028" y="412"/>
                    <a:pt x="2238" y="132"/>
                  </a:cubicBezTo>
                  <a:cubicBezTo>
                    <a:pt x="1984" y="47"/>
                    <a:pt x="1717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2"/>
            <p:cNvSpPr/>
            <p:nvPr/>
          </p:nvSpPr>
          <p:spPr>
            <a:xfrm>
              <a:off x="12425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769" y="0"/>
                  </a:moveTo>
                  <a:cubicBezTo>
                    <a:pt x="420" y="315"/>
                    <a:pt x="175" y="699"/>
                    <a:pt x="70" y="1119"/>
                  </a:cubicBezTo>
                  <a:cubicBezTo>
                    <a:pt x="35" y="1294"/>
                    <a:pt x="0" y="1434"/>
                    <a:pt x="0" y="1609"/>
                  </a:cubicBezTo>
                  <a:cubicBezTo>
                    <a:pt x="0" y="1644"/>
                    <a:pt x="0" y="1713"/>
                    <a:pt x="0" y="1748"/>
                  </a:cubicBezTo>
                  <a:cubicBezTo>
                    <a:pt x="105" y="1958"/>
                    <a:pt x="210" y="2203"/>
                    <a:pt x="245" y="2413"/>
                  </a:cubicBezTo>
                  <a:cubicBezTo>
                    <a:pt x="560" y="2098"/>
                    <a:pt x="804" y="1748"/>
                    <a:pt x="909" y="1329"/>
                  </a:cubicBezTo>
                  <a:cubicBezTo>
                    <a:pt x="944" y="1189"/>
                    <a:pt x="944" y="1014"/>
                    <a:pt x="944" y="874"/>
                  </a:cubicBezTo>
                  <a:cubicBezTo>
                    <a:pt x="944" y="560"/>
                    <a:pt x="874" y="28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2"/>
            <p:cNvSpPr/>
            <p:nvPr/>
          </p:nvSpPr>
          <p:spPr>
            <a:xfrm>
              <a:off x="1218050" y="1999050"/>
              <a:ext cx="21900" cy="62100"/>
            </a:xfrm>
            <a:custGeom>
              <a:avLst/>
              <a:gdLst/>
              <a:ahLst/>
              <a:cxnLst/>
              <a:rect l="l" t="t" r="r" b="b"/>
              <a:pathLst>
                <a:path w="876" h="2484" extrusionOk="0">
                  <a:moveTo>
                    <a:pt x="421" y="1"/>
                  </a:moveTo>
                  <a:cubicBezTo>
                    <a:pt x="176" y="385"/>
                    <a:pt x="1" y="805"/>
                    <a:pt x="1" y="1259"/>
                  </a:cubicBezTo>
                  <a:lnTo>
                    <a:pt x="1" y="1294"/>
                  </a:lnTo>
                  <a:cubicBezTo>
                    <a:pt x="1" y="1504"/>
                    <a:pt x="36" y="1679"/>
                    <a:pt x="106" y="1889"/>
                  </a:cubicBezTo>
                  <a:cubicBezTo>
                    <a:pt x="246" y="2064"/>
                    <a:pt x="386" y="2273"/>
                    <a:pt x="456" y="2483"/>
                  </a:cubicBezTo>
                  <a:cubicBezTo>
                    <a:pt x="700" y="2099"/>
                    <a:pt x="875" y="1714"/>
                    <a:pt x="875" y="1294"/>
                  </a:cubicBezTo>
                  <a:lnTo>
                    <a:pt x="875" y="1259"/>
                  </a:lnTo>
                  <a:cubicBezTo>
                    <a:pt x="875" y="805"/>
                    <a:pt x="700" y="420"/>
                    <a:pt x="4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2"/>
            <p:cNvSpPr/>
            <p:nvPr/>
          </p:nvSpPr>
          <p:spPr>
            <a:xfrm>
              <a:off x="1201450" y="2044500"/>
              <a:ext cx="23625" cy="61225"/>
            </a:xfrm>
            <a:custGeom>
              <a:avLst/>
              <a:gdLst/>
              <a:ahLst/>
              <a:cxnLst/>
              <a:rect l="l" t="t" r="r" b="b"/>
              <a:pathLst>
                <a:path w="945" h="2449" extrusionOk="0">
                  <a:moveTo>
                    <a:pt x="175" y="1"/>
                  </a:moveTo>
                  <a:cubicBezTo>
                    <a:pt x="71" y="281"/>
                    <a:pt x="1" y="595"/>
                    <a:pt x="1" y="875"/>
                  </a:cubicBezTo>
                  <a:cubicBezTo>
                    <a:pt x="1" y="1015"/>
                    <a:pt x="1" y="1190"/>
                    <a:pt x="36" y="1365"/>
                  </a:cubicBezTo>
                  <a:cubicBezTo>
                    <a:pt x="105" y="1574"/>
                    <a:pt x="210" y="1749"/>
                    <a:pt x="315" y="1924"/>
                  </a:cubicBezTo>
                  <a:cubicBezTo>
                    <a:pt x="490" y="2064"/>
                    <a:pt x="665" y="2239"/>
                    <a:pt x="805" y="2449"/>
                  </a:cubicBezTo>
                  <a:cubicBezTo>
                    <a:pt x="910" y="2169"/>
                    <a:pt x="945" y="1924"/>
                    <a:pt x="945" y="1644"/>
                  </a:cubicBezTo>
                  <a:cubicBezTo>
                    <a:pt x="945" y="1470"/>
                    <a:pt x="945" y="1295"/>
                    <a:pt x="910" y="1155"/>
                  </a:cubicBezTo>
                  <a:cubicBezTo>
                    <a:pt x="805" y="700"/>
                    <a:pt x="525" y="35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2"/>
            <p:cNvSpPr/>
            <p:nvPr/>
          </p:nvSpPr>
          <p:spPr>
            <a:xfrm>
              <a:off x="11927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36" y="1"/>
                  </a:moveTo>
                  <a:cubicBezTo>
                    <a:pt x="36" y="106"/>
                    <a:pt x="1" y="211"/>
                    <a:pt x="1" y="316"/>
                  </a:cubicBezTo>
                  <a:cubicBezTo>
                    <a:pt x="1" y="665"/>
                    <a:pt x="106" y="1015"/>
                    <a:pt x="246" y="1330"/>
                  </a:cubicBezTo>
                  <a:cubicBezTo>
                    <a:pt x="351" y="1505"/>
                    <a:pt x="490" y="1679"/>
                    <a:pt x="630" y="1819"/>
                  </a:cubicBezTo>
                  <a:cubicBezTo>
                    <a:pt x="840" y="1924"/>
                    <a:pt x="1050" y="2029"/>
                    <a:pt x="1225" y="2169"/>
                  </a:cubicBezTo>
                  <a:cubicBezTo>
                    <a:pt x="1260" y="2099"/>
                    <a:pt x="1260" y="2029"/>
                    <a:pt x="1260" y="1924"/>
                  </a:cubicBezTo>
                  <a:cubicBezTo>
                    <a:pt x="1260" y="1574"/>
                    <a:pt x="1190" y="1225"/>
                    <a:pt x="1015" y="910"/>
                  </a:cubicBezTo>
                  <a:cubicBezTo>
                    <a:pt x="805" y="525"/>
                    <a:pt x="455" y="21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2"/>
            <p:cNvSpPr/>
            <p:nvPr/>
          </p:nvSpPr>
          <p:spPr>
            <a:xfrm>
              <a:off x="1339575" y="1892400"/>
              <a:ext cx="142500" cy="451975"/>
            </a:xfrm>
            <a:custGeom>
              <a:avLst/>
              <a:gdLst/>
              <a:ahLst/>
              <a:cxnLst/>
              <a:rect l="l" t="t" r="r" b="b"/>
              <a:pathLst>
                <a:path w="5700" h="18079" extrusionOk="0">
                  <a:moveTo>
                    <a:pt x="2868" y="1085"/>
                  </a:moveTo>
                  <a:cubicBezTo>
                    <a:pt x="3322" y="2204"/>
                    <a:pt x="3392" y="3357"/>
                    <a:pt x="3392" y="4337"/>
                  </a:cubicBezTo>
                  <a:lnTo>
                    <a:pt x="3392" y="12449"/>
                  </a:lnTo>
                  <a:lnTo>
                    <a:pt x="2868" y="12449"/>
                  </a:lnTo>
                  <a:lnTo>
                    <a:pt x="2868" y="1085"/>
                  </a:lnTo>
                  <a:close/>
                  <a:moveTo>
                    <a:pt x="2868" y="1"/>
                  </a:moveTo>
                  <a:lnTo>
                    <a:pt x="2693" y="385"/>
                  </a:lnTo>
                  <a:cubicBezTo>
                    <a:pt x="2028" y="1749"/>
                    <a:pt x="1924" y="3148"/>
                    <a:pt x="1924" y="4337"/>
                  </a:cubicBezTo>
                  <a:lnTo>
                    <a:pt x="1924" y="12938"/>
                  </a:lnTo>
                  <a:lnTo>
                    <a:pt x="1259" y="12938"/>
                  </a:lnTo>
                  <a:cubicBezTo>
                    <a:pt x="1084" y="12938"/>
                    <a:pt x="1084" y="12868"/>
                    <a:pt x="1154" y="12764"/>
                  </a:cubicBezTo>
                  <a:cubicBezTo>
                    <a:pt x="1154" y="12729"/>
                    <a:pt x="1189" y="12659"/>
                    <a:pt x="1189" y="12554"/>
                  </a:cubicBezTo>
                  <a:cubicBezTo>
                    <a:pt x="1189" y="12274"/>
                    <a:pt x="979" y="12064"/>
                    <a:pt x="700" y="12064"/>
                  </a:cubicBezTo>
                  <a:cubicBezTo>
                    <a:pt x="420" y="12064"/>
                    <a:pt x="175" y="12309"/>
                    <a:pt x="175" y="12589"/>
                  </a:cubicBezTo>
                  <a:cubicBezTo>
                    <a:pt x="175" y="12938"/>
                    <a:pt x="455" y="13288"/>
                    <a:pt x="1084" y="13288"/>
                  </a:cubicBezTo>
                  <a:lnTo>
                    <a:pt x="2203" y="13288"/>
                  </a:lnTo>
                  <a:cubicBezTo>
                    <a:pt x="2028" y="13743"/>
                    <a:pt x="1924" y="14302"/>
                    <a:pt x="1924" y="14931"/>
                  </a:cubicBezTo>
                  <a:cubicBezTo>
                    <a:pt x="1924" y="15736"/>
                    <a:pt x="2098" y="16470"/>
                    <a:pt x="2343" y="16890"/>
                  </a:cubicBezTo>
                  <a:cubicBezTo>
                    <a:pt x="1469" y="16750"/>
                    <a:pt x="805" y="16575"/>
                    <a:pt x="210" y="16225"/>
                  </a:cubicBezTo>
                  <a:lnTo>
                    <a:pt x="175" y="16190"/>
                  </a:lnTo>
                  <a:lnTo>
                    <a:pt x="0" y="16575"/>
                  </a:lnTo>
                  <a:lnTo>
                    <a:pt x="35" y="16575"/>
                  </a:lnTo>
                  <a:cubicBezTo>
                    <a:pt x="560" y="16890"/>
                    <a:pt x="1084" y="16995"/>
                    <a:pt x="1714" y="17134"/>
                  </a:cubicBezTo>
                  <a:cubicBezTo>
                    <a:pt x="1714" y="17134"/>
                    <a:pt x="2203" y="17239"/>
                    <a:pt x="2518" y="17309"/>
                  </a:cubicBezTo>
                  <a:cubicBezTo>
                    <a:pt x="2448" y="17379"/>
                    <a:pt x="2378" y="17519"/>
                    <a:pt x="2378" y="17659"/>
                  </a:cubicBezTo>
                  <a:cubicBezTo>
                    <a:pt x="2378" y="17904"/>
                    <a:pt x="2588" y="18079"/>
                    <a:pt x="2868" y="18079"/>
                  </a:cubicBezTo>
                  <a:cubicBezTo>
                    <a:pt x="3112" y="18079"/>
                    <a:pt x="3322" y="17904"/>
                    <a:pt x="3322" y="17659"/>
                  </a:cubicBezTo>
                  <a:cubicBezTo>
                    <a:pt x="3322" y="17519"/>
                    <a:pt x="3287" y="17379"/>
                    <a:pt x="3182" y="17309"/>
                  </a:cubicBezTo>
                  <a:cubicBezTo>
                    <a:pt x="3532" y="17239"/>
                    <a:pt x="3987" y="17169"/>
                    <a:pt x="3987" y="17169"/>
                  </a:cubicBezTo>
                  <a:cubicBezTo>
                    <a:pt x="4616" y="16995"/>
                    <a:pt x="5141" y="16890"/>
                    <a:pt x="5665" y="16575"/>
                  </a:cubicBezTo>
                  <a:lnTo>
                    <a:pt x="5700" y="16575"/>
                  </a:lnTo>
                  <a:lnTo>
                    <a:pt x="5560" y="16190"/>
                  </a:lnTo>
                  <a:lnTo>
                    <a:pt x="5490" y="16225"/>
                  </a:lnTo>
                  <a:cubicBezTo>
                    <a:pt x="4931" y="16540"/>
                    <a:pt x="4266" y="16750"/>
                    <a:pt x="3427" y="16890"/>
                  </a:cubicBezTo>
                  <a:cubicBezTo>
                    <a:pt x="3672" y="16470"/>
                    <a:pt x="3812" y="15736"/>
                    <a:pt x="3812" y="14931"/>
                  </a:cubicBezTo>
                  <a:cubicBezTo>
                    <a:pt x="3812" y="14302"/>
                    <a:pt x="3742" y="13743"/>
                    <a:pt x="3567" y="13288"/>
                  </a:cubicBezTo>
                  <a:lnTo>
                    <a:pt x="4686" y="13288"/>
                  </a:lnTo>
                  <a:cubicBezTo>
                    <a:pt x="5315" y="13288"/>
                    <a:pt x="5595" y="12938"/>
                    <a:pt x="5595" y="12589"/>
                  </a:cubicBezTo>
                  <a:cubicBezTo>
                    <a:pt x="5595" y="12309"/>
                    <a:pt x="5350" y="12064"/>
                    <a:pt x="5071" y="12064"/>
                  </a:cubicBezTo>
                  <a:cubicBezTo>
                    <a:pt x="4791" y="12064"/>
                    <a:pt x="4581" y="12274"/>
                    <a:pt x="4581" y="12554"/>
                  </a:cubicBezTo>
                  <a:cubicBezTo>
                    <a:pt x="4581" y="12659"/>
                    <a:pt x="4581" y="12729"/>
                    <a:pt x="4616" y="12764"/>
                  </a:cubicBezTo>
                  <a:cubicBezTo>
                    <a:pt x="4651" y="12868"/>
                    <a:pt x="4686" y="12938"/>
                    <a:pt x="4511" y="12938"/>
                  </a:cubicBezTo>
                  <a:lnTo>
                    <a:pt x="3847" y="12938"/>
                  </a:lnTo>
                  <a:lnTo>
                    <a:pt x="3847" y="4337"/>
                  </a:lnTo>
                  <a:cubicBezTo>
                    <a:pt x="3847" y="3148"/>
                    <a:pt x="3742" y="1784"/>
                    <a:pt x="3077" y="385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6" name="Google Shape;1996;p42"/>
          <p:cNvSpPr txBox="1">
            <a:spLocks noGrp="1"/>
          </p:cNvSpPr>
          <p:nvPr>
            <p:ph type="ctrTitle"/>
          </p:nvPr>
        </p:nvSpPr>
        <p:spPr>
          <a:xfrm>
            <a:off x="1074600" y="883334"/>
            <a:ext cx="33750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 Narrow"/>
              <a:buNone/>
              <a:defRPr sz="17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97" name="Google Shape;1997;p42"/>
          <p:cNvSpPr txBox="1">
            <a:spLocks noGrp="1"/>
          </p:cNvSpPr>
          <p:nvPr>
            <p:ph type="subTitle" idx="1"/>
          </p:nvPr>
        </p:nvSpPr>
        <p:spPr>
          <a:xfrm>
            <a:off x="1074600" y="2396837"/>
            <a:ext cx="3375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 sz="14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998" name="Google Shape;1998;p42"/>
          <p:cNvSpPr txBox="1">
            <a:spLocks noGrp="1"/>
          </p:cNvSpPr>
          <p:nvPr>
            <p:ph type="body" idx="3"/>
          </p:nvPr>
        </p:nvSpPr>
        <p:spPr>
          <a:xfrm>
            <a:off x="1074600" y="2957513"/>
            <a:ext cx="33756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04800" algn="l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­"/>
              <a:defRPr sz="1200">
                <a:solidFill>
                  <a:schemeClr val="lt1"/>
                </a:solidFill>
              </a:defRPr>
            </a:lvl3pPr>
            <a:lvl4pPr marL="1828800" lvl="3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1721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White - Visual Identity - Right Framed">
  <p:cSld name="Cover Slide - White - Visual Identity - Right Framed"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43"/>
          <p:cNvSpPr>
            <a:spLocks noGrp="1"/>
          </p:cNvSpPr>
          <p:nvPr>
            <p:ph type="pic" idx="2"/>
          </p:nvPr>
        </p:nvSpPr>
        <p:spPr>
          <a:xfrm>
            <a:off x="6234650" y="0"/>
            <a:ext cx="2909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001" name="Google Shape;2001;p43"/>
          <p:cNvSpPr txBox="1">
            <a:spLocks noGrp="1"/>
          </p:cNvSpPr>
          <p:nvPr>
            <p:ph type="sldNum" idx="12"/>
          </p:nvPr>
        </p:nvSpPr>
        <p:spPr>
          <a:xfrm>
            <a:off x="8239125" y="4611600"/>
            <a:ext cx="54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2" name="Google Shape;2002;p43"/>
          <p:cNvSpPr/>
          <p:nvPr/>
        </p:nvSpPr>
        <p:spPr>
          <a:xfrm>
            <a:off x="6234496" y="50"/>
            <a:ext cx="2909583" cy="5143568"/>
          </a:xfrm>
          <a:custGeom>
            <a:avLst/>
            <a:gdLst/>
            <a:ahLst/>
            <a:cxnLst/>
            <a:rect l="l" t="t" r="r" b="b"/>
            <a:pathLst>
              <a:path w="117654" h="207989" extrusionOk="0">
                <a:moveTo>
                  <a:pt x="9695" y="1602"/>
                </a:moveTo>
                <a:lnTo>
                  <a:pt x="9695" y="21115"/>
                </a:lnTo>
                <a:lnTo>
                  <a:pt x="7436" y="21115"/>
                </a:lnTo>
                <a:lnTo>
                  <a:pt x="7436" y="12776"/>
                </a:lnTo>
                <a:lnTo>
                  <a:pt x="6778" y="21115"/>
                </a:lnTo>
                <a:lnTo>
                  <a:pt x="4272" y="21115"/>
                </a:lnTo>
                <a:lnTo>
                  <a:pt x="3615" y="12776"/>
                </a:lnTo>
                <a:lnTo>
                  <a:pt x="3615" y="21115"/>
                </a:lnTo>
                <a:lnTo>
                  <a:pt x="1356" y="21115"/>
                </a:lnTo>
                <a:lnTo>
                  <a:pt x="1356" y="1602"/>
                </a:lnTo>
                <a:lnTo>
                  <a:pt x="4971" y="1602"/>
                </a:lnTo>
                <a:lnTo>
                  <a:pt x="5546" y="8216"/>
                </a:lnTo>
                <a:lnTo>
                  <a:pt x="6080" y="1602"/>
                </a:lnTo>
                <a:close/>
                <a:moveTo>
                  <a:pt x="19390" y="1602"/>
                </a:moveTo>
                <a:lnTo>
                  <a:pt x="19390" y="21115"/>
                </a:lnTo>
                <a:lnTo>
                  <a:pt x="17172" y="21115"/>
                </a:lnTo>
                <a:lnTo>
                  <a:pt x="17172" y="12776"/>
                </a:lnTo>
                <a:lnTo>
                  <a:pt x="16473" y="21115"/>
                </a:lnTo>
                <a:lnTo>
                  <a:pt x="13967" y="21115"/>
                </a:lnTo>
                <a:lnTo>
                  <a:pt x="13310" y="12776"/>
                </a:lnTo>
                <a:lnTo>
                  <a:pt x="13310" y="21115"/>
                </a:lnTo>
                <a:lnTo>
                  <a:pt x="11051" y="21115"/>
                </a:lnTo>
                <a:lnTo>
                  <a:pt x="11051" y="1602"/>
                </a:lnTo>
                <a:lnTo>
                  <a:pt x="14707" y="1602"/>
                </a:lnTo>
                <a:lnTo>
                  <a:pt x="15241" y="8216"/>
                </a:lnTo>
                <a:lnTo>
                  <a:pt x="15775" y="1602"/>
                </a:lnTo>
                <a:close/>
                <a:moveTo>
                  <a:pt x="29126" y="1602"/>
                </a:moveTo>
                <a:lnTo>
                  <a:pt x="29126" y="21115"/>
                </a:lnTo>
                <a:lnTo>
                  <a:pt x="26866" y="21115"/>
                </a:lnTo>
                <a:lnTo>
                  <a:pt x="26866" y="12776"/>
                </a:lnTo>
                <a:lnTo>
                  <a:pt x="26168" y="21115"/>
                </a:lnTo>
                <a:lnTo>
                  <a:pt x="23703" y="21115"/>
                </a:lnTo>
                <a:lnTo>
                  <a:pt x="23005" y="12776"/>
                </a:lnTo>
                <a:lnTo>
                  <a:pt x="23005" y="21115"/>
                </a:lnTo>
                <a:lnTo>
                  <a:pt x="20745" y="21115"/>
                </a:lnTo>
                <a:lnTo>
                  <a:pt x="20745" y="1602"/>
                </a:lnTo>
                <a:lnTo>
                  <a:pt x="24402" y="1602"/>
                </a:lnTo>
                <a:lnTo>
                  <a:pt x="24936" y="8216"/>
                </a:lnTo>
                <a:lnTo>
                  <a:pt x="25470" y="1602"/>
                </a:lnTo>
                <a:close/>
                <a:moveTo>
                  <a:pt x="38821" y="1602"/>
                </a:moveTo>
                <a:lnTo>
                  <a:pt x="38821" y="21115"/>
                </a:lnTo>
                <a:lnTo>
                  <a:pt x="36561" y="21115"/>
                </a:lnTo>
                <a:lnTo>
                  <a:pt x="36561" y="12776"/>
                </a:lnTo>
                <a:lnTo>
                  <a:pt x="35863" y="21115"/>
                </a:lnTo>
                <a:lnTo>
                  <a:pt x="33398" y="21115"/>
                </a:lnTo>
                <a:lnTo>
                  <a:pt x="32700" y="12776"/>
                </a:lnTo>
                <a:lnTo>
                  <a:pt x="32700" y="21115"/>
                </a:lnTo>
                <a:lnTo>
                  <a:pt x="30440" y="21115"/>
                </a:lnTo>
                <a:lnTo>
                  <a:pt x="30440" y="1602"/>
                </a:lnTo>
                <a:lnTo>
                  <a:pt x="34097" y="1602"/>
                </a:lnTo>
                <a:lnTo>
                  <a:pt x="34631" y="8216"/>
                </a:lnTo>
                <a:lnTo>
                  <a:pt x="35165" y="1602"/>
                </a:lnTo>
                <a:close/>
                <a:moveTo>
                  <a:pt x="48516" y="1602"/>
                </a:moveTo>
                <a:lnTo>
                  <a:pt x="48516" y="21115"/>
                </a:lnTo>
                <a:lnTo>
                  <a:pt x="46256" y="21115"/>
                </a:lnTo>
                <a:lnTo>
                  <a:pt x="46256" y="12776"/>
                </a:lnTo>
                <a:lnTo>
                  <a:pt x="45558" y="21115"/>
                </a:lnTo>
                <a:lnTo>
                  <a:pt x="43093" y="21115"/>
                </a:lnTo>
                <a:lnTo>
                  <a:pt x="42436" y="12776"/>
                </a:lnTo>
                <a:lnTo>
                  <a:pt x="42436" y="21115"/>
                </a:lnTo>
                <a:lnTo>
                  <a:pt x="40176" y="21115"/>
                </a:lnTo>
                <a:lnTo>
                  <a:pt x="40176" y="1602"/>
                </a:lnTo>
                <a:lnTo>
                  <a:pt x="43791" y="1602"/>
                </a:lnTo>
                <a:lnTo>
                  <a:pt x="44326" y="8216"/>
                </a:lnTo>
                <a:lnTo>
                  <a:pt x="44860" y="1602"/>
                </a:lnTo>
                <a:close/>
                <a:moveTo>
                  <a:pt x="58211" y="1602"/>
                </a:moveTo>
                <a:lnTo>
                  <a:pt x="58211" y="21115"/>
                </a:lnTo>
                <a:lnTo>
                  <a:pt x="55951" y="21115"/>
                </a:lnTo>
                <a:lnTo>
                  <a:pt x="55951" y="12776"/>
                </a:lnTo>
                <a:lnTo>
                  <a:pt x="55294" y="21115"/>
                </a:lnTo>
                <a:lnTo>
                  <a:pt x="52788" y="21115"/>
                </a:lnTo>
                <a:lnTo>
                  <a:pt x="52131" y="12776"/>
                </a:lnTo>
                <a:lnTo>
                  <a:pt x="52131" y="21115"/>
                </a:lnTo>
                <a:lnTo>
                  <a:pt x="49871" y="21115"/>
                </a:lnTo>
                <a:lnTo>
                  <a:pt x="49871" y="1602"/>
                </a:lnTo>
                <a:lnTo>
                  <a:pt x="53486" y="1602"/>
                </a:lnTo>
                <a:lnTo>
                  <a:pt x="54020" y="8216"/>
                </a:lnTo>
                <a:lnTo>
                  <a:pt x="54596" y="1602"/>
                </a:lnTo>
                <a:close/>
                <a:moveTo>
                  <a:pt x="67906" y="1602"/>
                </a:moveTo>
                <a:lnTo>
                  <a:pt x="67906" y="21115"/>
                </a:lnTo>
                <a:lnTo>
                  <a:pt x="65646" y="21115"/>
                </a:lnTo>
                <a:lnTo>
                  <a:pt x="65646" y="12776"/>
                </a:lnTo>
                <a:lnTo>
                  <a:pt x="64989" y="21115"/>
                </a:lnTo>
                <a:lnTo>
                  <a:pt x="62483" y="21115"/>
                </a:lnTo>
                <a:lnTo>
                  <a:pt x="61826" y="12776"/>
                </a:lnTo>
                <a:lnTo>
                  <a:pt x="61826" y="21115"/>
                </a:lnTo>
                <a:lnTo>
                  <a:pt x="59566" y="21115"/>
                </a:lnTo>
                <a:lnTo>
                  <a:pt x="59566" y="1602"/>
                </a:lnTo>
                <a:lnTo>
                  <a:pt x="63181" y="1602"/>
                </a:lnTo>
                <a:lnTo>
                  <a:pt x="63715" y="8216"/>
                </a:lnTo>
                <a:lnTo>
                  <a:pt x="64290" y="1602"/>
                </a:lnTo>
                <a:close/>
                <a:moveTo>
                  <a:pt x="77600" y="1602"/>
                </a:moveTo>
                <a:lnTo>
                  <a:pt x="77600" y="21115"/>
                </a:lnTo>
                <a:lnTo>
                  <a:pt x="75341" y="21115"/>
                </a:lnTo>
                <a:lnTo>
                  <a:pt x="75341" y="12776"/>
                </a:lnTo>
                <a:lnTo>
                  <a:pt x="74684" y="21115"/>
                </a:lnTo>
                <a:lnTo>
                  <a:pt x="72178" y="21115"/>
                </a:lnTo>
                <a:lnTo>
                  <a:pt x="71521" y="12776"/>
                </a:lnTo>
                <a:lnTo>
                  <a:pt x="71521" y="21115"/>
                </a:lnTo>
                <a:lnTo>
                  <a:pt x="69261" y="21115"/>
                </a:lnTo>
                <a:lnTo>
                  <a:pt x="69261" y="1602"/>
                </a:lnTo>
                <a:lnTo>
                  <a:pt x="72876" y="1602"/>
                </a:lnTo>
                <a:lnTo>
                  <a:pt x="73451" y="8216"/>
                </a:lnTo>
                <a:lnTo>
                  <a:pt x="73985" y="1602"/>
                </a:lnTo>
                <a:close/>
                <a:moveTo>
                  <a:pt x="87295" y="1602"/>
                </a:moveTo>
                <a:lnTo>
                  <a:pt x="87295" y="21115"/>
                </a:lnTo>
                <a:lnTo>
                  <a:pt x="85077" y="21115"/>
                </a:lnTo>
                <a:lnTo>
                  <a:pt x="85077" y="12776"/>
                </a:lnTo>
                <a:lnTo>
                  <a:pt x="84379" y="21115"/>
                </a:lnTo>
                <a:lnTo>
                  <a:pt x="81914" y="21115"/>
                </a:lnTo>
                <a:lnTo>
                  <a:pt x="81216" y="12776"/>
                </a:lnTo>
                <a:lnTo>
                  <a:pt x="81216" y="21115"/>
                </a:lnTo>
                <a:lnTo>
                  <a:pt x="78956" y="21115"/>
                </a:lnTo>
                <a:lnTo>
                  <a:pt x="78956" y="1602"/>
                </a:lnTo>
                <a:lnTo>
                  <a:pt x="82612" y="1602"/>
                </a:lnTo>
                <a:lnTo>
                  <a:pt x="83146" y="8216"/>
                </a:lnTo>
                <a:lnTo>
                  <a:pt x="83680" y="1602"/>
                </a:lnTo>
                <a:close/>
                <a:moveTo>
                  <a:pt x="96990" y="1602"/>
                </a:moveTo>
                <a:lnTo>
                  <a:pt x="96990" y="21115"/>
                </a:lnTo>
                <a:lnTo>
                  <a:pt x="94772" y="21115"/>
                </a:lnTo>
                <a:lnTo>
                  <a:pt x="94772" y="12776"/>
                </a:lnTo>
                <a:lnTo>
                  <a:pt x="94074" y="21115"/>
                </a:lnTo>
                <a:lnTo>
                  <a:pt x="91609" y="21115"/>
                </a:lnTo>
                <a:lnTo>
                  <a:pt x="90910" y="12776"/>
                </a:lnTo>
                <a:lnTo>
                  <a:pt x="90910" y="21115"/>
                </a:lnTo>
                <a:lnTo>
                  <a:pt x="88651" y="21115"/>
                </a:lnTo>
                <a:lnTo>
                  <a:pt x="88651" y="1602"/>
                </a:lnTo>
                <a:lnTo>
                  <a:pt x="92307" y="1602"/>
                </a:lnTo>
                <a:lnTo>
                  <a:pt x="92841" y="8216"/>
                </a:lnTo>
                <a:lnTo>
                  <a:pt x="93375" y="1602"/>
                </a:lnTo>
                <a:close/>
                <a:moveTo>
                  <a:pt x="106726" y="1602"/>
                </a:moveTo>
                <a:lnTo>
                  <a:pt x="106726" y="21115"/>
                </a:lnTo>
                <a:lnTo>
                  <a:pt x="104467" y="21115"/>
                </a:lnTo>
                <a:lnTo>
                  <a:pt x="104467" y="12776"/>
                </a:lnTo>
                <a:lnTo>
                  <a:pt x="103769" y="21115"/>
                </a:lnTo>
                <a:lnTo>
                  <a:pt x="101304" y="21115"/>
                </a:lnTo>
                <a:lnTo>
                  <a:pt x="100605" y="12776"/>
                </a:lnTo>
                <a:lnTo>
                  <a:pt x="100605" y="21115"/>
                </a:lnTo>
                <a:lnTo>
                  <a:pt x="98387" y="21115"/>
                </a:lnTo>
                <a:lnTo>
                  <a:pt x="98387" y="1602"/>
                </a:lnTo>
                <a:lnTo>
                  <a:pt x="102002" y="1602"/>
                </a:lnTo>
                <a:lnTo>
                  <a:pt x="102536" y="8216"/>
                </a:lnTo>
                <a:lnTo>
                  <a:pt x="103070" y="1602"/>
                </a:lnTo>
                <a:close/>
                <a:moveTo>
                  <a:pt x="116421" y="1602"/>
                </a:moveTo>
                <a:lnTo>
                  <a:pt x="116421" y="21115"/>
                </a:lnTo>
                <a:lnTo>
                  <a:pt x="114162" y="21115"/>
                </a:lnTo>
                <a:lnTo>
                  <a:pt x="114162" y="12776"/>
                </a:lnTo>
                <a:lnTo>
                  <a:pt x="113505" y="21115"/>
                </a:lnTo>
                <a:lnTo>
                  <a:pt x="110999" y="21115"/>
                </a:lnTo>
                <a:lnTo>
                  <a:pt x="110300" y="12776"/>
                </a:lnTo>
                <a:lnTo>
                  <a:pt x="110300" y="21115"/>
                </a:lnTo>
                <a:lnTo>
                  <a:pt x="108082" y="21115"/>
                </a:lnTo>
                <a:lnTo>
                  <a:pt x="108082" y="1602"/>
                </a:lnTo>
                <a:lnTo>
                  <a:pt x="111697" y="1602"/>
                </a:lnTo>
                <a:lnTo>
                  <a:pt x="112231" y="8216"/>
                </a:lnTo>
                <a:lnTo>
                  <a:pt x="112806" y="1602"/>
                </a:lnTo>
                <a:close/>
                <a:moveTo>
                  <a:pt x="9695" y="22183"/>
                </a:moveTo>
                <a:lnTo>
                  <a:pt x="9695" y="41696"/>
                </a:lnTo>
                <a:lnTo>
                  <a:pt x="7436" y="41696"/>
                </a:lnTo>
                <a:lnTo>
                  <a:pt x="7436" y="33357"/>
                </a:lnTo>
                <a:lnTo>
                  <a:pt x="6778" y="41696"/>
                </a:lnTo>
                <a:lnTo>
                  <a:pt x="4272" y="41696"/>
                </a:lnTo>
                <a:lnTo>
                  <a:pt x="3615" y="33357"/>
                </a:lnTo>
                <a:lnTo>
                  <a:pt x="3615" y="41696"/>
                </a:lnTo>
                <a:lnTo>
                  <a:pt x="1356" y="41696"/>
                </a:lnTo>
                <a:lnTo>
                  <a:pt x="1356" y="22183"/>
                </a:lnTo>
                <a:lnTo>
                  <a:pt x="4971" y="22183"/>
                </a:lnTo>
                <a:lnTo>
                  <a:pt x="5546" y="28797"/>
                </a:lnTo>
                <a:lnTo>
                  <a:pt x="6080" y="22183"/>
                </a:lnTo>
                <a:close/>
                <a:moveTo>
                  <a:pt x="19390" y="22183"/>
                </a:moveTo>
                <a:lnTo>
                  <a:pt x="19390" y="41696"/>
                </a:lnTo>
                <a:lnTo>
                  <a:pt x="17172" y="41696"/>
                </a:lnTo>
                <a:lnTo>
                  <a:pt x="17172" y="33357"/>
                </a:lnTo>
                <a:lnTo>
                  <a:pt x="16473" y="41696"/>
                </a:lnTo>
                <a:lnTo>
                  <a:pt x="13967" y="41696"/>
                </a:lnTo>
                <a:lnTo>
                  <a:pt x="13310" y="33357"/>
                </a:lnTo>
                <a:lnTo>
                  <a:pt x="13310" y="41696"/>
                </a:lnTo>
                <a:lnTo>
                  <a:pt x="11051" y="41696"/>
                </a:lnTo>
                <a:lnTo>
                  <a:pt x="11051" y="22183"/>
                </a:lnTo>
                <a:lnTo>
                  <a:pt x="14707" y="22183"/>
                </a:lnTo>
                <a:lnTo>
                  <a:pt x="15241" y="28797"/>
                </a:lnTo>
                <a:lnTo>
                  <a:pt x="15775" y="22183"/>
                </a:lnTo>
                <a:close/>
                <a:moveTo>
                  <a:pt x="29126" y="22183"/>
                </a:moveTo>
                <a:lnTo>
                  <a:pt x="29126" y="41696"/>
                </a:lnTo>
                <a:lnTo>
                  <a:pt x="26866" y="41696"/>
                </a:lnTo>
                <a:lnTo>
                  <a:pt x="26866" y="33357"/>
                </a:lnTo>
                <a:lnTo>
                  <a:pt x="26168" y="41696"/>
                </a:lnTo>
                <a:lnTo>
                  <a:pt x="23703" y="41696"/>
                </a:lnTo>
                <a:lnTo>
                  <a:pt x="23005" y="33357"/>
                </a:lnTo>
                <a:lnTo>
                  <a:pt x="23005" y="41696"/>
                </a:lnTo>
                <a:lnTo>
                  <a:pt x="20745" y="41696"/>
                </a:lnTo>
                <a:lnTo>
                  <a:pt x="20745" y="22183"/>
                </a:lnTo>
                <a:lnTo>
                  <a:pt x="24402" y="22183"/>
                </a:lnTo>
                <a:lnTo>
                  <a:pt x="24936" y="28797"/>
                </a:lnTo>
                <a:lnTo>
                  <a:pt x="25470" y="22183"/>
                </a:lnTo>
                <a:close/>
                <a:moveTo>
                  <a:pt x="38821" y="22183"/>
                </a:moveTo>
                <a:lnTo>
                  <a:pt x="38821" y="41696"/>
                </a:lnTo>
                <a:lnTo>
                  <a:pt x="36561" y="41696"/>
                </a:lnTo>
                <a:lnTo>
                  <a:pt x="36561" y="33357"/>
                </a:lnTo>
                <a:lnTo>
                  <a:pt x="35863" y="41696"/>
                </a:lnTo>
                <a:lnTo>
                  <a:pt x="33398" y="41696"/>
                </a:lnTo>
                <a:lnTo>
                  <a:pt x="32700" y="33357"/>
                </a:lnTo>
                <a:lnTo>
                  <a:pt x="32700" y="41696"/>
                </a:lnTo>
                <a:lnTo>
                  <a:pt x="30440" y="41696"/>
                </a:lnTo>
                <a:lnTo>
                  <a:pt x="30440" y="22183"/>
                </a:lnTo>
                <a:lnTo>
                  <a:pt x="34097" y="22183"/>
                </a:lnTo>
                <a:lnTo>
                  <a:pt x="34631" y="28797"/>
                </a:lnTo>
                <a:lnTo>
                  <a:pt x="35165" y="22183"/>
                </a:lnTo>
                <a:close/>
                <a:moveTo>
                  <a:pt x="48516" y="22183"/>
                </a:moveTo>
                <a:lnTo>
                  <a:pt x="48516" y="41696"/>
                </a:lnTo>
                <a:lnTo>
                  <a:pt x="46256" y="41696"/>
                </a:lnTo>
                <a:lnTo>
                  <a:pt x="46256" y="33357"/>
                </a:lnTo>
                <a:lnTo>
                  <a:pt x="45558" y="41696"/>
                </a:lnTo>
                <a:lnTo>
                  <a:pt x="43093" y="41696"/>
                </a:lnTo>
                <a:lnTo>
                  <a:pt x="42436" y="33357"/>
                </a:lnTo>
                <a:lnTo>
                  <a:pt x="42436" y="41696"/>
                </a:lnTo>
                <a:lnTo>
                  <a:pt x="40176" y="41696"/>
                </a:lnTo>
                <a:lnTo>
                  <a:pt x="40176" y="22183"/>
                </a:lnTo>
                <a:lnTo>
                  <a:pt x="43791" y="22183"/>
                </a:lnTo>
                <a:lnTo>
                  <a:pt x="44326" y="28797"/>
                </a:lnTo>
                <a:lnTo>
                  <a:pt x="44860" y="22183"/>
                </a:lnTo>
                <a:close/>
                <a:moveTo>
                  <a:pt x="58211" y="22183"/>
                </a:moveTo>
                <a:lnTo>
                  <a:pt x="58211" y="41696"/>
                </a:lnTo>
                <a:lnTo>
                  <a:pt x="55951" y="41696"/>
                </a:lnTo>
                <a:lnTo>
                  <a:pt x="55951" y="33357"/>
                </a:lnTo>
                <a:lnTo>
                  <a:pt x="55294" y="41696"/>
                </a:lnTo>
                <a:lnTo>
                  <a:pt x="52788" y="41696"/>
                </a:lnTo>
                <a:lnTo>
                  <a:pt x="52131" y="33357"/>
                </a:lnTo>
                <a:lnTo>
                  <a:pt x="52131" y="41696"/>
                </a:lnTo>
                <a:lnTo>
                  <a:pt x="49871" y="41696"/>
                </a:lnTo>
                <a:lnTo>
                  <a:pt x="49871" y="22183"/>
                </a:lnTo>
                <a:lnTo>
                  <a:pt x="53486" y="22183"/>
                </a:lnTo>
                <a:lnTo>
                  <a:pt x="54020" y="28797"/>
                </a:lnTo>
                <a:lnTo>
                  <a:pt x="54596" y="22183"/>
                </a:lnTo>
                <a:close/>
                <a:moveTo>
                  <a:pt x="67906" y="22183"/>
                </a:moveTo>
                <a:lnTo>
                  <a:pt x="67906" y="41696"/>
                </a:lnTo>
                <a:lnTo>
                  <a:pt x="65646" y="41696"/>
                </a:lnTo>
                <a:lnTo>
                  <a:pt x="65646" y="33357"/>
                </a:lnTo>
                <a:lnTo>
                  <a:pt x="64989" y="41696"/>
                </a:lnTo>
                <a:lnTo>
                  <a:pt x="62483" y="41696"/>
                </a:lnTo>
                <a:lnTo>
                  <a:pt x="61826" y="33357"/>
                </a:lnTo>
                <a:lnTo>
                  <a:pt x="61826" y="41696"/>
                </a:lnTo>
                <a:lnTo>
                  <a:pt x="59566" y="41696"/>
                </a:lnTo>
                <a:lnTo>
                  <a:pt x="59566" y="22183"/>
                </a:lnTo>
                <a:lnTo>
                  <a:pt x="63181" y="22183"/>
                </a:lnTo>
                <a:lnTo>
                  <a:pt x="63715" y="28797"/>
                </a:lnTo>
                <a:lnTo>
                  <a:pt x="64290" y="22183"/>
                </a:lnTo>
                <a:close/>
                <a:moveTo>
                  <a:pt x="77600" y="22183"/>
                </a:moveTo>
                <a:lnTo>
                  <a:pt x="77600" y="41696"/>
                </a:lnTo>
                <a:lnTo>
                  <a:pt x="75341" y="41696"/>
                </a:lnTo>
                <a:lnTo>
                  <a:pt x="75341" y="33357"/>
                </a:lnTo>
                <a:lnTo>
                  <a:pt x="74684" y="41696"/>
                </a:lnTo>
                <a:lnTo>
                  <a:pt x="72178" y="41696"/>
                </a:lnTo>
                <a:lnTo>
                  <a:pt x="71521" y="33357"/>
                </a:lnTo>
                <a:lnTo>
                  <a:pt x="71521" y="41696"/>
                </a:lnTo>
                <a:lnTo>
                  <a:pt x="69261" y="41696"/>
                </a:lnTo>
                <a:lnTo>
                  <a:pt x="69261" y="22183"/>
                </a:lnTo>
                <a:lnTo>
                  <a:pt x="72876" y="22183"/>
                </a:lnTo>
                <a:lnTo>
                  <a:pt x="73451" y="28797"/>
                </a:lnTo>
                <a:lnTo>
                  <a:pt x="73985" y="22183"/>
                </a:lnTo>
                <a:close/>
                <a:moveTo>
                  <a:pt x="87295" y="22183"/>
                </a:moveTo>
                <a:lnTo>
                  <a:pt x="87295" y="41696"/>
                </a:lnTo>
                <a:lnTo>
                  <a:pt x="85077" y="41696"/>
                </a:lnTo>
                <a:lnTo>
                  <a:pt x="85077" y="33357"/>
                </a:lnTo>
                <a:lnTo>
                  <a:pt x="84379" y="41696"/>
                </a:lnTo>
                <a:lnTo>
                  <a:pt x="81914" y="41696"/>
                </a:lnTo>
                <a:lnTo>
                  <a:pt x="81216" y="33357"/>
                </a:lnTo>
                <a:lnTo>
                  <a:pt x="81216" y="41696"/>
                </a:lnTo>
                <a:lnTo>
                  <a:pt x="78956" y="41696"/>
                </a:lnTo>
                <a:lnTo>
                  <a:pt x="78956" y="22183"/>
                </a:lnTo>
                <a:lnTo>
                  <a:pt x="82612" y="22183"/>
                </a:lnTo>
                <a:lnTo>
                  <a:pt x="83146" y="28797"/>
                </a:lnTo>
                <a:lnTo>
                  <a:pt x="83680" y="22183"/>
                </a:lnTo>
                <a:close/>
                <a:moveTo>
                  <a:pt x="96990" y="22183"/>
                </a:moveTo>
                <a:lnTo>
                  <a:pt x="96990" y="41696"/>
                </a:lnTo>
                <a:lnTo>
                  <a:pt x="94772" y="41696"/>
                </a:lnTo>
                <a:lnTo>
                  <a:pt x="94772" y="33357"/>
                </a:lnTo>
                <a:lnTo>
                  <a:pt x="94074" y="41696"/>
                </a:lnTo>
                <a:lnTo>
                  <a:pt x="91609" y="41696"/>
                </a:lnTo>
                <a:lnTo>
                  <a:pt x="90910" y="33357"/>
                </a:lnTo>
                <a:lnTo>
                  <a:pt x="90910" y="41696"/>
                </a:lnTo>
                <a:lnTo>
                  <a:pt x="88651" y="41696"/>
                </a:lnTo>
                <a:lnTo>
                  <a:pt x="88651" y="22183"/>
                </a:lnTo>
                <a:lnTo>
                  <a:pt x="92307" y="22183"/>
                </a:lnTo>
                <a:lnTo>
                  <a:pt x="92841" y="28797"/>
                </a:lnTo>
                <a:lnTo>
                  <a:pt x="93375" y="22183"/>
                </a:lnTo>
                <a:close/>
                <a:moveTo>
                  <a:pt x="106726" y="22183"/>
                </a:moveTo>
                <a:lnTo>
                  <a:pt x="106726" y="41696"/>
                </a:lnTo>
                <a:lnTo>
                  <a:pt x="104467" y="41696"/>
                </a:lnTo>
                <a:lnTo>
                  <a:pt x="104467" y="33357"/>
                </a:lnTo>
                <a:lnTo>
                  <a:pt x="103769" y="41696"/>
                </a:lnTo>
                <a:lnTo>
                  <a:pt x="101304" y="41696"/>
                </a:lnTo>
                <a:lnTo>
                  <a:pt x="100605" y="33357"/>
                </a:lnTo>
                <a:lnTo>
                  <a:pt x="100605" y="41696"/>
                </a:lnTo>
                <a:lnTo>
                  <a:pt x="98387" y="41696"/>
                </a:lnTo>
                <a:lnTo>
                  <a:pt x="98387" y="22183"/>
                </a:lnTo>
                <a:lnTo>
                  <a:pt x="102002" y="22183"/>
                </a:lnTo>
                <a:lnTo>
                  <a:pt x="102536" y="28797"/>
                </a:lnTo>
                <a:lnTo>
                  <a:pt x="103070" y="22183"/>
                </a:lnTo>
                <a:close/>
                <a:moveTo>
                  <a:pt x="116421" y="22183"/>
                </a:moveTo>
                <a:lnTo>
                  <a:pt x="116421" y="41696"/>
                </a:lnTo>
                <a:lnTo>
                  <a:pt x="114162" y="41696"/>
                </a:lnTo>
                <a:lnTo>
                  <a:pt x="114162" y="33357"/>
                </a:lnTo>
                <a:lnTo>
                  <a:pt x="113505" y="41696"/>
                </a:lnTo>
                <a:lnTo>
                  <a:pt x="110999" y="41696"/>
                </a:lnTo>
                <a:lnTo>
                  <a:pt x="110300" y="33357"/>
                </a:lnTo>
                <a:lnTo>
                  <a:pt x="110300" y="41696"/>
                </a:lnTo>
                <a:lnTo>
                  <a:pt x="108082" y="41696"/>
                </a:lnTo>
                <a:lnTo>
                  <a:pt x="108082" y="22183"/>
                </a:lnTo>
                <a:lnTo>
                  <a:pt x="111697" y="22183"/>
                </a:lnTo>
                <a:lnTo>
                  <a:pt x="112231" y="28797"/>
                </a:lnTo>
                <a:lnTo>
                  <a:pt x="112806" y="22183"/>
                </a:lnTo>
                <a:close/>
                <a:moveTo>
                  <a:pt x="9695" y="42764"/>
                </a:moveTo>
                <a:lnTo>
                  <a:pt x="9695" y="62278"/>
                </a:lnTo>
                <a:lnTo>
                  <a:pt x="7436" y="62278"/>
                </a:lnTo>
                <a:lnTo>
                  <a:pt x="7436" y="53938"/>
                </a:lnTo>
                <a:lnTo>
                  <a:pt x="6778" y="62278"/>
                </a:lnTo>
                <a:lnTo>
                  <a:pt x="4272" y="62278"/>
                </a:lnTo>
                <a:lnTo>
                  <a:pt x="3615" y="53938"/>
                </a:lnTo>
                <a:lnTo>
                  <a:pt x="3615" y="62278"/>
                </a:lnTo>
                <a:lnTo>
                  <a:pt x="1356" y="62278"/>
                </a:lnTo>
                <a:lnTo>
                  <a:pt x="1356" y="42764"/>
                </a:lnTo>
                <a:lnTo>
                  <a:pt x="4971" y="42764"/>
                </a:lnTo>
                <a:lnTo>
                  <a:pt x="5546" y="49378"/>
                </a:lnTo>
                <a:lnTo>
                  <a:pt x="6080" y="42764"/>
                </a:lnTo>
                <a:close/>
                <a:moveTo>
                  <a:pt x="19390" y="42764"/>
                </a:moveTo>
                <a:lnTo>
                  <a:pt x="19390" y="62278"/>
                </a:lnTo>
                <a:lnTo>
                  <a:pt x="17172" y="62278"/>
                </a:lnTo>
                <a:lnTo>
                  <a:pt x="17172" y="53938"/>
                </a:lnTo>
                <a:lnTo>
                  <a:pt x="16473" y="62278"/>
                </a:lnTo>
                <a:lnTo>
                  <a:pt x="13967" y="62278"/>
                </a:lnTo>
                <a:lnTo>
                  <a:pt x="13310" y="53938"/>
                </a:lnTo>
                <a:lnTo>
                  <a:pt x="13310" y="62278"/>
                </a:lnTo>
                <a:lnTo>
                  <a:pt x="11051" y="62278"/>
                </a:lnTo>
                <a:lnTo>
                  <a:pt x="11051" y="42764"/>
                </a:lnTo>
                <a:lnTo>
                  <a:pt x="14707" y="42764"/>
                </a:lnTo>
                <a:lnTo>
                  <a:pt x="15241" y="49378"/>
                </a:lnTo>
                <a:lnTo>
                  <a:pt x="15775" y="42764"/>
                </a:lnTo>
                <a:close/>
                <a:moveTo>
                  <a:pt x="29126" y="42764"/>
                </a:moveTo>
                <a:lnTo>
                  <a:pt x="29126" y="62278"/>
                </a:lnTo>
                <a:lnTo>
                  <a:pt x="26866" y="62278"/>
                </a:lnTo>
                <a:lnTo>
                  <a:pt x="26866" y="53938"/>
                </a:lnTo>
                <a:lnTo>
                  <a:pt x="26168" y="62278"/>
                </a:lnTo>
                <a:lnTo>
                  <a:pt x="23703" y="62278"/>
                </a:lnTo>
                <a:lnTo>
                  <a:pt x="23005" y="53938"/>
                </a:lnTo>
                <a:lnTo>
                  <a:pt x="23005" y="62278"/>
                </a:lnTo>
                <a:lnTo>
                  <a:pt x="20745" y="62278"/>
                </a:lnTo>
                <a:lnTo>
                  <a:pt x="20745" y="42764"/>
                </a:lnTo>
                <a:lnTo>
                  <a:pt x="24402" y="42764"/>
                </a:lnTo>
                <a:lnTo>
                  <a:pt x="24936" y="49378"/>
                </a:lnTo>
                <a:lnTo>
                  <a:pt x="25470" y="42764"/>
                </a:lnTo>
                <a:close/>
                <a:moveTo>
                  <a:pt x="38821" y="42764"/>
                </a:moveTo>
                <a:lnTo>
                  <a:pt x="38821" y="62278"/>
                </a:lnTo>
                <a:lnTo>
                  <a:pt x="36561" y="62278"/>
                </a:lnTo>
                <a:lnTo>
                  <a:pt x="36561" y="53938"/>
                </a:lnTo>
                <a:lnTo>
                  <a:pt x="35863" y="62278"/>
                </a:lnTo>
                <a:lnTo>
                  <a:pt x="33398" y="62278"/>
                </a:lnTo>
                <a:lnTo>
                  <a:pt x="32700" y="53938"/>
                </a:lnTo>
                <a:lnTo>
                  <a:pt x="32700" y="62278"/>
                </a:lnTo>
                <a:lnTo>
                  <a:pt x="30440" y="62278"/>
                </a:lnTo>
                <a:lnTo>
                  <a:pt x="30440" y="42764"/>
                </a:lnTo>
                <a:lnTo>
                  <a:pt x="34097" y="42764"/>
                </a:lnTo>
                <a:lnTo>
                  <a:pt x="34631" y="49378"/>
                </a:lnTo>
                <a:lnTo>
                  <a:pt x="35165" y="42764"/>
                </a:lnTo>
                <a:close/>
                <a:moveTo>
                  <a:pt x="48516" y="42764"/>
                </a:moveTo>
                <a:lnTo>
                  <a:pt x="48516" y="62278"/>
                </a:lnTo>
                <a:lnTo>
                  <a:pt x="46256" y="62278"/>
                </a:lnTo>
                <a:lnTo>
                  <a:pt x="46256" y="53938"/>
                </a:lnTo>
                <a:lnTo>
                  <a:pt x="45558" y="62278"/>
                </a:lnTo>
                <a:lnTo>
                  <a:pt x="43093" y="62278"/>
                </a:lnTo>
                <a:lnTo>
                  <a:pt x="42436" y="53938"/>
                </a:lnTo>
                <a:lnTo>
                  <a:pt x="42436" y="62278"/>
                </a:lnTo>
                <a:lnTo>
                  <a:pt x="40176" y="62278"/>
                </a:lnTo>
                <a:lnTo>
                  <a:pt x="40176" y="42764"/>
                </a:lnTo>
                <a:lnTo>
                  <a:pt x="43791" y="42764"/>
                </a:lnTo>
                <a:lnTo>
                  <a:pt x="44326" y="49378"/>
                </a:lnTo>
                <a:lnTo>
                  <a:pt x="44860" y="42764"/>
                </a:lnTo>
                <a:close/>
                <a:moveTo>
                  <a:pt x="58211" y="42764"/>
                </a:moveTo>
                <a:lnTo>
                  <a:pt x="58211" y="62278"/>
                </a:lnTo>
                <a:lnTo>
                  <a:pt x="55951" y="62278"/>
                </a:lnTo>
                <a:lnTo>
                  <a:pt x="55951" y="53938"/>
                </a:lnTo>
                <a:lnTo>
                  <a:pt x="55294" y="62278"/>
                </a:lnTo>
                <a:lnTo>
                  <a:pt x="52788" y="62278"/>
                </a:lnTo>
                <a:lnTo>
                  <a:pt x="52131" y="53938"/>
                </a:lnTo>
                <a:lnTo>
                  <a:pt x="52131" y="62278"/>
                </a:lnTo>
                <a:lnTo>
                  <a:pt x="49871" y="62278"/>
                </a:lnTo>
                <a:lnTo>
                  <a:pt x="49871" y="42764"/>
                </a:lnTo>
                <a:lnTo>
                  <a:pt x="53486" y="42764"/>
                </a:lnTo>
                <a:lnTo>
                  <a:pt x="54020" y="49378"/>
                </a:lnTo>
                <a:lnTo>
                  <a:pt x="54596" y="42764"/>
                </a:lnTo>
                <a:close/>
                <a:moveTo>
                  <a:pt x="67906" y="42764"/>
                </a:moveTo>
                <a:lnTo>
                  <a:pt x="67906" y="62278"/>
                </a:lnTo>
                <a:lnTo>
                  <a:pt x="65646" y="62278"/>
                </a:lnTo>
                <a:lnTo>
                  <a:pt x="65646" y="53938"/>
                </a:lnTo>
                <a:lnTo>
                  <a:pt x="64989" y="62278"/>
                </a:lnTo>
                <a:lnTo>
                  <a:pt x="62483" y="62278"/>
                </a:lnTo>
                <a:lnTo>
                  <a:pt x="61826" y="53938"/>
                </a:lnTo>
                <a:lnTo>
                  <a:pt x="61826" y="62278"/>
                </a:lnTo>
                <a:lnTo>
                  <a:pt x="59566" y="62278"/>
                </a:lnTo>
                <a:lnTo>
                  <a:pt x="59566" y="42764"/>
                </a:lnTo>
                <a:lnTo>
                  <a:pt x="63181" y="42764"/>
                </a:lnTo>
                <a:lnTo>
                  <a:pt x="63715" y="49378"/>
                </a:lnTo>
                <a:lnTo>
                  <a:pt x="64290" y="42764"/>
                </a:lnTo>
                <a:close/>
                <a:moveTo>
                  <a:pt x="77600" y="42764"/>
                </a:moveTo>
                <a:lnTo>
                  <a:pt x="77600" y="62278"/>
                </a:lnTo>
                <a:lnTo>
                  <a:pt x="75341" y="62278"/>
                </a:lnTo>
                <a:lnTo>
                  <a:pt x="75341" y="53938"/>
                </a:lnTo>
                <a:lnTo>
                  <a:pt x="74684" y="62278"/>
                </a:lnTo>
                <a:lnTo>
                  <a:pt x="72178" y="62278"/>
                </a:lnTo>
                <a:lnTo>
                  <a:pt x="71521" y="53938"/>
                </a:lnTo>
                <a:lnTo>
                  <a:pt x="71521" y="62278"/>
                </a:lnTo>
                <a:lnTo>
                  <a:pt x="69261" y="62278"/>
                </a:lnTo>
                <a:lnTo>
                  <a:pt x="69261" y="42764"/>
                </a:lnTo>
                <a:lnTo>
                  <a:pt x="72876" y="42764"/>
                </a:lnTo>
                <a:lnTo>
                  <a:pt x="73451" y="49378"/>
                </a:lnTo>
                <a:lnTo>
                  <a:pt x="73985" y="42764"/>
                </a:lnTo>
                <a:close/>
                <a:moveTo>
                  <a:pt x="87295" y="42764"/>
                </a:moveTo>
                <a:lnTo>
                  <a:pt x="87295" y="62278"/>
                </a:lnTo>
                <a:lnTo>
                  <a:pt x="85077" y="62278"/>
                </a:lnTo>
                <a:lnTo>
                  <a:pt x="85077" y="53938"/>
                </a:lnTo>
                <a:lnTo>
                  <a:pt x="84379" y="62278"/>
                </a:lnTo>
                <a:lnTo>
                  <a:pt x="81914" y="62278"/>
                </a:lnTo>
                <a:lnTo>
                  <a:pt x="81216" y="53938"/>
                </a:lnTo>
                <a:lnTo>
                  <a:pt x="81216" y="62278"/>
                </a:lnTo>
                <a:lnTo>
                  <a:pt x="78956" y="62278"/>
                </a:lnTo>
                <a:lnTo>
                  <a:pt x="78956" y="42764"/>
                </a:lnTo>
                <a:lnTo>
                  <a:pt x="82612" y="42764"/>
                </a:lnTo>
                <a:lnTo>
                  <a:pt x="83146" y="49378"/>
                </a:lnTo>
                <a:lnTo>
                  <a:pt x="83680" y="42764"/>
                </a:lnTo>
                <a:close/>
                <a:moveTo>
                  <a:pt x="96990" y="42764"/>
                </a:moveTo>
                <a:lnTo>
                  <a:pt x="96990" y="62278"/>
                </a:lnTo>
                <a:lnTo>
                  <a:pt x="94772" y="62278"/>
                </a:lnTo>
                <a:lnTo>
                  <a:pt x="94772" y="53938"/>
                </a:lnTo>
                <a:lnTo>
                  <a:pt x="94074" y="62278"/>
                </a:lnTo>
                <a:lnTo>
                  <a:pt x="91609" y="62278"/>
                </a:lnTo>
                <a:lnTo>
                  <a:pt x="90910" y="53938"/>
                </a:lnTo>
                <a:lnTo>
                  <a:pt x="90910" y="62278"/>
                </a:lnTo>
                <a:lnTo>
                  <a:pt x="88651" y="62278"/>
                </a:lnTo>
                <a:lnTo>
                  <a:pt x="88651" y="42764"/>
                </a:lnTo>
                <a:lnTo>
                  <a:pt x="92307" y="42764"/>
                </a:lnTo>
                <a:lnTo>
                  <a:pt x="92841" y="49378"/>
                </a:lnTo>
                <a:lnTo>
                  <a:pt x="93375" y="42764"/>
                </a:lnTo>
                <a:close/>
                <a:moveTo>
                  <a:pt x="106726" y="42764"/>
                </a:moveTo>
                <a:lnTo>
                  <a:pt x="106726" y="62278"/>
                </a:lnTo>
                <a:lnTo>
                  <a:pt x="104467" y="62278"/>
                </a:lnTo>
                <a:lnTo>
                  <a:pt x="104467" y="53938"/>
                </a:lnTo>
                <a:lnTo>
                  <a:pt x="103769" y="62278"/>
                </a:lnTo>
                <a:lnTo>
                  <a:pt x="101304" y="62278"/>
                </a:lnTo>
                <a:lnTo>
                  <a:pt x="100605" y="53938"/>
                </a:lnTo>
                <a:lnTo>
                  <a:pt x="100605" y="62278"/>
                </a:lnTo>
                <a:lnTo>
                  <a:pt x="98387" y="62278"/>
                </a:lnTo>
                <a:lnTo>
                  <a:pt x="98387" y="42764"/>
                </a:lnTo>
                <a:lnTo>
                  <a:pt x="102002" y="42764"/>
                </a:lnTo>
                <a:lnTo>
                  <a:pt x="102536" y="49378"/>
                </a:lnTo>
                <a:lnTo>
                  <a:pt x="103070" y="42764"/>
                </a:lnTo>
                <a:close/>
                <a:moveTo>
                  <a:pt x="116421" y="42764"/>
                </a:moveTo>
                <a:lnTo>
                  <a:pt x="116421" y="62278"/>
                </a:lnTo>
                <a:lnTo>
                  <a:pt x="114162" y="62278"/>
                </a:lnTo>
                <a:lnTo>
                  <a:pt x="114162" y="53938"/>
                </a:lnTo>
                <a:lnTo>
                  <a:pt x="113505" y="62278"/>
                </a:lnTo>
                <a:lnTo>
                  <a:pt x="110999" y="62278"/>
                </a:lnTo>
                <a:lnTo>
                  <a:pt x="110300" y="53938"/>
                </a:lnTo>
                <a:lnTo>
                  <a:pt x="110300" y="62278"/>
                </a:lnTo>
                <a:lnTo>
                  <a:pt x="108082" y="62278"/>
                </a:lnTo>
                <a:lnTo>
                  <a:pt x="108082" y="42764"/>
                </a:lnTo>
                <a:lnTo>
                  <a:pt x="111697" y="42764"/>
                </a:lnTo>
                <a:lnTo>
                  <a:pt x="112231" y="49378"/>
                </a:lnTo>
                <a:lnTo>
                  <a:pt x="112806" y="42764"/>
                </a:lnTo>
                <a:close/>
                <a:moveTo>
                  <a:pt x="9695" y="63346"/>
                </a:moveTo>
                <a:lnTo>
                  <a:pt x="9695" y="82859"/>
                </a:lnTo>
                <a:lnTo>
                  <a:pt x="7436" y="82859"/>
                </a:lnTo>
                <a:lnTo>
                  <a:pt x="7436" y="74519"/>
                </a:lnTo>
                <a:lnTo>
                  <a:pt x="6778" y="82859"/>
                </a:lnTo>
                <a:lnTo>
                  <a:pt x="4272" y="82859"/>
                </a:lnTo>
                <a:lnTo>
                  <a:pt x="3615" y="74519"/>
                </a:lnTo>
                <a:lnTo>
                  <a:pt x="3615" y="82859"/>
                </a:lnTo>
                <a:lnTo>
                  <a:pt x="1356" y="82859"/>
                </a:lnTo>
                <a:lnTo>
                  <a:pt x="1356" y="63346"/>
                </a:lnTo>
                <a:lnTo>
                  <a:pt x="4971" y="63346"/>
                </a:lnTo>
                <a:lnTo>
                  <a:pt x="5546" y="70001"/>
                </a:lnTo>
                <a:lnTo>
                  <a:pt x="6080" y="63346"/>
                </a:lnTo>
                <a:close/>
                <a:moveTo>
                  <a:pt x="19390" y="63346"/>
                </a:moveTo>
                <a:lnTo>
                  <a:pt x="19390" y="82859"/>
                </a:lnTo>
                <a:lnTo>
                  <a:pt x="17172" y="82859"/>
                </a:lnTo>
                <a:lnTo>
                  <a:pt x="17172" y="74519"/>
                </a:lnTo>
                <a:lnTo>
                  <a:pt x="16473" y="82859"/>
                </a:lnTo>
                <a:lnTo>
                  <a:pt x="13967" y="82859"/>
                </a:lnTo>
                <a:lnTo>
                  <a:pt x="13310" y="74519"/>
                </a:lnTo>
                <a:lnTo>
                  <a:pt x="13310" y="82859"/>
                </a:lnTo>
                <a:lnTo>
                  <a:pt x="11051" y="82859"/>
                </a:lnTo>
                <a:lnTo>
                  <a:pt x="11051" y="63346"/>
                </a:lnTo>
                <a:lnTo>
                  <a:pt x="14707" y="63346"/>
                </a:lnTo>
                <a:lnTo>
                  <a:pt x="15241" y="70001"/>
                </a:lnTo>
                <a:lnTo>
                  <a:pt x="15775" y="63346"/>
                </a:lnTo>
                <a:close/>
                <a:moveTo>
                  <a:pt x="29126" y="63346"/>
                </a:moveTo>
                <a:lnTo>
                  <a:pt x="29126" y="82859"/>
                </a:lnTo>
                <a:lnTo>
                  <a:pt x="26866" y="82859"/>
                </a:lnTo>
                <a:lnTo>
                  <a:pt x="26866" y="74519"/>
                </a:lnTo>
                <a:lnTo>
                  <a:pt x="26168" y="82859"/>
                </a:lnTo>
                <a:lnTo>
                  <a:pt x="23703" y="82859"/>
                </a:lnTo>
                <a:lnTo>
                  <a:pt x="23005" y="74519"/>
                </a:lnTo>
                <a:lnTo>
                  <a:pt x="23005" y="82859"/>
                </a:lnTo>
                <a:lnTo>
                  <a:pt x="20745" y="82859"/>
                </a:lnTo>
                <a:lnTo>
                  <a:pt x="20745" y="63346"/>
                </a:lnTo>
                <a:lnTo>
                  <a:pt x="24402" y="63346"/>
                </a:lnTo>
                <a:lnTo>
                  <a:pt x="24936" y="70001"/>
                </a:lnTo>
                <a:lnTo>
                  <a:pt x="25470" y="63346"/>
                </a:lnTo>
                <a:close/>
                <a:moveTo>
                  <a:pt x="38821" y="63346"/>
                </a:moveTo>
                <a:lnTo>
                  <a:pt x="38821" y="82859"/>
                </a:lnTo>
                <a:lnTo>
                  <a:pt x="36561" y="82859"/>
                </a:lnTo>
                <a:lnTo>
                  <a:pt x="36561" y="74519"/>
                </a:lnTo>
                <a:lnTo>
                  <a:pt x="35863" y="82859"/>
                </a:lnTo>
                <a:lnTo>
                  <a:pt x="33398" y="82859"/>
                </a:lnTo>
                <a:lnTo>
                  <a:pt x="32700" y="74519"/>
                </a:lnTo>
                <a:lnTo>
                  <a:pt x="32700" y="82859"/>
                </a:lnTo>
                <a:lnTo>
                  <a:pt x="30440" y="82859"/>
                </a:lnTo>
                <a:lnTo>
                  <a:pt x="30440" y="63346"/>
                </a:lnTo>
                <a:lnTo>
                  <a:pt x="34097" y="63346"/>
                </a:lnTo>
                <a:lnTo>
                  <a:pt x="34631" y="70001"/>
                </a:lnTo>
                <a:lnTo>
                  <a:pt x="35165" y="63346"/>
                </a:lnTo>
                <a:close/>
                <a:moveTo>
                  <a:pt x="48516" y="63346"/>
                </a:moveTo>
                <a:lnTo>
                  <a:pt x="48516" y="82859"/>
                </a:lnTo>
                <a:lnTo>
                  <a:pt x="46256" y="82859"/>
                </a:lnTo>
                <a:lnTo>
                  <a:pt x="46256" y="74519"/>
                </a:lnTo>
                <a:lnTo>
                  <a:pt x="45558" y="82859"/>
                </a:lnTo>
                <a:lnTo>
                  <a:pt x="43093" y="82859"/>
                </a:lnTo>
                <a:lnTo>
                  <a:pt x="42436" y="74519"/>
                </a:lnTo>
                <a:lnTo>
                  <a:pt x="42436" y="82859"/>
                </a:lnTo>
                <a:lnTo>
                  <a:pt x="40176" y="82859"/>
                </a:lnTo>
                <a:lnTo>
                  <a:pt x="40176" y="63346"/>
                </a:lnTo>
                <a:lnTo>
                  <a:pt x="43791" y="63346"/>
                </a:lnTo>
                <a:lnTo>
                  <a:pt x="44326" y="70001"/>
                </a:lnTo>
                <a:lnTo>
                  <a:pt x="44860" y="63346"/>
                </a:lnTo>
                <a:close/>
                <a:moveTo>
                  <a:pt x="58211" y="63346"/>
                </a:moveTo>
                <a:lnTo>
                  <a:pt x="58211" y="82859"/>
                </a:lnTo>
                <a:lnTo>
                  <a:pt x="55951" y="82859"/>
                </a:lnTo>
                <a:lnTo>
                  <a:pt x="55951" y="74519"/>
                </a:lnTo>
                <a:lnTo>
                  <a:pt x="55294" y="82859"/>
                </a:lnTo>
                <a:lnTo>
                  <a:pt x="52788" y="82859"/>
                </a:lnTo>
                <a:lnTo>
                  <a:pt x="52131" y="74519"/>
                </a:lnTo>
                <a:lnTo>
                  <a:pt x="52131" y="82859"/>
                </a:lnTo>
                <a:lnTo>
                  <a:pt x="49871" y="82859"/>
                </a:lnTo>
                <a:lnTo>
                  <a:pt x="49871" y="63346"/>
                </a:lnTo>
                <a:lnTo>
                  <a:pt x="53486" y="63346"/>
                </a:lnTo>
                <a:lnTo>
                  <a:pt x="54020" y="70001"/>
                </a:lnTo>
                <a:lnTo>
                  <a:pt x="54596" y="63346"/>
                </a:lnTo>
                <a:close/>
                <a:moveTo>
                  <a:pt x="67906" y="63346"/>
                </a:moveTo>
                <a:lnTo>
                  <a:pt x="67906" y="82859"/>
                </a:lnTo>
                <a:lnTo>
                  <a:pt x="65646" y="82859"/>
                </a:lnTo>
                <a:lnTo>
                  <a:pt x="65646" y="74519"/>
                </a:lnTo>
                <a:lnTo>
                  <a:pt x="64989" y="82859"/>
                </a:lnTo>
                <a:lnTo>
                  <a:pt x="62483" y="82859"/>
                </a:lnTo>
                <a:lnTo>
                  <a:pt x="61826" y="74519"/>
                </a:lnTo>
                <a:lnTo>
                  <a:pt x="61826" y="82859"/>
                </a:lnTo>
                <a:lnTo>
                  <a:pt x="59566" y="82859"/>
                </a:lnTo>
                <a:lnTo>
                  <a:pt x="59566" y="63346"/>
                </a:lnTo>
                <a:lnTo>
                  <a:pt x="63181" y="63346"/>
                </a:lnTo>
                <a:lnTo>
                  <a:pt x="63715" y="70001"/>
                </a:lnTo>
                <a:lnTo>
                  <a:pt x="64290" y="63346"/>
                </a:lnTo>
                <a:close/>
                <a:moveTo>
                  <a:pt x="77600" y="63346"/>
                </a:moveTo>
                <a:lnTo>
                  <a:pt x="77600" y="82859"/>
                </a:lnTo>
                <a:lnTo>
                  <a:pt x="75341" y="82859"/>
                </a:lnTo>
                <a:lnTo>
                  <a:pt x="75341" y="74519"/>
                </a:lnTo>
                <a:lnTo>
                  <a:pt x="74684" y="82859"/>
                </a:lnTo>
                <a:lnTo>
                  <a:pt x="72178" y="82859"/>
                </a:lnTo>
                <a:lnTo>
                  <a:pt x="71521" y="74519"/>
                </a:lnTo>
                <a:lnTo>
                  <a:pt x="71521" y="82859"/>
                </a:lnTo>
                <a:lnTo>
                  <a:pt x="69261" y="82859"/>
                </a:lnTo>
                <a:lnTo>
                  <a:pt x="69261" y="63346"/>
                </a:lnTo>
                <a:lnTo>
                  <a:pt x="72876" y="63346"/>
                </a:lnTo>
                <a:lnTo>
                  <a:pt x="73451" y="70001"/>
                </a:lnTo>
                <a:lnTo>
                  <a:pt x="73985" y="63346"/>
                </a:lnTo>
                <a:close/>
                <a:moveTo>
                  <a:pt x="87295" y="63346"/>
                </a:moveTo>
                <a:lnTo>
                  <a:pt x="87295" y="82859"/>
                </a:lnTo>
                <a:lnTo>
                  <a:pt x="85077" y="82859"/>
                </a:lnTo>
                <a:lnTo>
                  <a:pt x="85077" y="74519"/>
                </a:lnTo>
                <a:lnTo>
                  <a:pt x="84379" y="82859"/>
                </a:lnTo>
                <a:lnTo>
                  <a:pt x="81914" y="82859"/>
                </a:lnTo>
                <a:lnTo>
                  <a:pt x="81216" y="74519"/>
                </a:lnTo>
                <a:lnTo>
                  <a:pt x="81216" y="82859"/>
                </a:lnTo>
                <a:lnTo>
                  <a:pt x="78956" y="82859"/>
                </a:lnTo>
                <a:lnTo>
                  <a:pt x="78956" y="63346"/>
                </a:lnTo>
                <a:lnTo>
                  <a:pt x="82612" y="63346"/>
                </a:lnTo>
                <a:lnTo>
                  <a:pt x="83146" y="70001"/>
                </a:lnTo>
                <a:lnTo>
                  <a:pt x="83680" y="63346"/>
                </a:lnTo>
                <a:close/>
                <a:moveTo>
                  <a:pt x="96990" y="63346"/>
                </a:moveTo>
                <a:lnTo>
                  <a:pt x="96990" y="82859"/>
                </a:lnTo>
                <a:lnTo>
                  <a:pt x="94772" y="82859"/>
                </a:lnTo>
                <a:lnTo>
                  <a:pt x="94772" y="74519"/>
                </a:lnTo>
                <a:lnTo>
                  <a:pt x="94074" y="82859"/>
                </a:lnTo>
                <a:lnTo>
                  <a:pt x="91609" y="82859"/>
                </a:lnTo>
                <a:lnTo>
                  <a:pt x="90910" y="74519"/>
                </a:lnTo>
                <a:lnTo>
                  <a:pt x="90910" y="82859"/>
                </a:lnTo>
                <a:lnTo>
                  <a:pt x="88651" y="82859"/>
                </a:lnTo>
                <a:lnTo>
                  <a:pt x="88651" y="63346"/>
                </a:lnTo>
                <a:lnTo>
                  <a:pt x="92307" y="63346"/>
                </a:lnTo>
                <a:lnTo>
                  <a:pt x="92841" y="70001"/>
                </a:lnTo>
                <a:lnTo>
                  <a:pt x="93375" y="63346"/>
                </a:lnTo>
                <a:close/>
                <a:moveTo>
                  <a:pt x="106726" y="63346"/>
                </a:moveTo>
                <a:lnTo>
                  <a:pt x="106726" y="82859"/>
                </a:lnTo>
                <a:lnTo>
                  <a:pt x="104467" y="82859"/>
                </a:lnTo>
                <a:lnTo>
                  <a:pt x="104467" y="74519"/>
                </a:lnTo>
                <a:lnTo>
                  <a:pt x="103769" y="82859"/>
                </a:lnTo>
                <a:lnTo>
                  <a:pt x="101304" y="82859"/>
                </a:lnTo>
                <a:lnTo>
                  <a:pt x="100605" y="74519"/>
                </a:lnTo>
                <a:lnTo>
                  <a:pt x="100605" y="82859"/>
                </a:lnTo>
                <a:lnTo>
                  <a:pt x="98387" y="82859"/>
                </a:lnTo>
                <a:lnTo>
                  <a:pt x="98387" y="63346"/>
                </a:lnTo>
                <a:lnTo>
                  <a:pt x="102002" y="63346"/>
                </a:lnTo>
                <a:lnTo>
                  <a:pt x="102536" y="70001"/>
                </a:lnTo>
                <a:lnTo>
                  <a:pt x="103070" y="63346"/>
                </a:lnTo>
                <a:close/>
                <a:moveTo>
                  <a:pt x="116421" y="63346"/>
                </a:moveTo>
                <a:lnTo>
                  <a:pt x="116421" y="82859"/>
                </a:lnTo>
                <a:lnTo>
                  <a:pt x="114162" y="82859"/>
                </a:lnTo>
                <a:lnTo>
                  <a:pt x="114162" y="74519"/>
                </a:lnTo>
                <a:lnTo>
                  <a:pt x="113505" y="82859"/>
                </a:lnTo>
                <a:lnTo>
                  <a:pt x="110999" y="82859"/>
                </a:lnTo>
                <a:lnTo>
                  <a:pt x="110300" y="74519"/>
                </a:lnTo>
                <a:lnTo>
                  <a:pt x="110300" y="82859"/>
                </a:lnTo>
                <a:lnTo>
                  <a:pt x="108082" y="82859"/>
                </a:lnTo>
                <a:lnTo>
                  <a:pt x="108082" y="63346"/>
                </a:lnTo>
                <a:lnTo>
                  <a:pt x="111697" y="63346"/>
                </a:lnTo>
                <a:lnTo>
                  <a:pt x="112231" y="70001"/>
                </a:lnTo>
                <a:lnTo>
                  <a:pt x="112806" y="63346"/>
                </a:lnTo>
                <a:close/>
                <a:moveTo>
                  <a:pt x="9695" y="83927"/>
                </a:moveTo>
                <a:lnTo>
                  <a:pt x="9695" y="103440"/>
                </a:lnTo>
                <a:lnTo>
                  <a:pt x="7436" y="103440"/>
                </a:lnTo>
                <a:lnTo>
                  <a:pt x="7436" y="95142"/>
                </a:lnTo>
                <a:lnTo>
                  <a:pt x="6778" y="103440"/>
                </a:lnTo>
                <a:lnTo>
                  <a:pt x="4272" y="103440"/>
                </a:lnTo>
                <a:lnTo>
                  <a:pt x="3615" y="95142"/>
                </a:lnTo>
                <a:lnTo>
                  <a:pt x="3615" y="103440"/>
                </a:lnTo>
                <a:lnTo>
                  <a:pt x="1356" y="103440"/>
                </a:lnTo>
                <a:lnTo>
                  <a:pt x="1356" y="83927"/>
                </a:lnTo>
                <a:lnTo>
                  <a:pt x="4971" y="83927"/>
                </a:lnTo>
                <a:lnTo>
                  <a:pt x="5546" y="90582"/>
                </a:lnTo>
                <a:lnTo>
                  <a:pt x="6080" y="83927"/>
                </a:lnTo>
                <a:close/>
                <a:moveTo>
                  <a:pt x="19390" y="83927"/>
                </a:moveTo>
                <a:lnTo>
                  <a:pt x="19390" y="103440"/>
                </a:lnTo>
                <a:lnTo>
                  <a:pt x="17172" y="103440"/>
                </a:lnTo>
                <a:lnTo>
                  <a:pt x="17172" y="95142"/>
                </a:lnTo>
                <a:lnTo>
                  <a:pt x="16473" y="103440"/>
                </a:lnTo>
                <a:lnTo>
                  <a:pt x="13967" y="103440"/>
                </a:lnTo>
                <a:lnTo>
                  <a:pt x="13310" y="95142"/>
                </a:lnTo>
                <a:lnTo>
                  <a:pt x="13310" y="103440"/>
                </a:lnTo>
                <a:lnTo>
                  <a:pt x="11051" y="103440"/>
                </a:lnTo>
                <a:lnTo>
                  <a:pt x="11051" y="83927"/>
                </a:lnTo>
                <a:lnTo>
                  <a:pt x="14707" y="83927"/>
                </a:lnTo>
                <a:lnTo>
                  <a:pt x="15241" y="90582"/>
                </a:lnTo>
                <a:lnTo>
                  <a:pt x="15775" y="83927"/>
                </a:lnTo>
                <a:close/>
                <a:moveTo>
                  <a:pt x="29126" y="83927"/>
                </a:moveTo>
                <a:lnTo>
                  <a:pt x="29126" y="103440"/>
                </a:lnTo>
                <a:lnTo>
                  <a:pt x="26866" y="103440"/>
                </a:lnTo>
                <a:lnTo>
                  <a:pt x="26866" y="95142"/>
                </a:lnTo>
                <a:lnTo>
                  <a:pt x="26168" y="103440"/>
                </a:lnTo>
                <a:lnTo>
                  <a:pt x="23703" y="103440"/>
                </a:lnTo>
                <a:lnTo>
                  <a:pt x="23005" y="95142"/>
                </a:lnTo>
                <a:lnTo>
                  <a:pt x="23005" y="103440"/>
                </a:lnTo>
                <a:lnTo>
                  <a:pt x="20745" y="103440"/>
                </a:lnTo>
                <a:lnTo>
                  <a:pt x="20745" y="83927"/>
                </a:lnTo>
                <a:lnTo>
                  <a:pt x="24402" y="83927"/>
                </a:lnTo>
                <a:lnTo>
                  <a:pt x="24936" y="90582"/>
                </a:lnTo>
                <a:lnTo>
                  <a:pt x="25470" y="83927"/>
                </a:lnTo>
                <a:close/>
                <a:moveTo>
                  <a:pt x="38821" y="83927"/>
                </a:moveTo>
                <a:lnTo>
                  <a:pt x="38821" y="103440"/>
                </a:lnTo>
                <a:lnTo>
                  <a:pt x="36561" y="103440"/>
                </a:lnTo>
                <a:lnTo>
                  <a:pt x="36561" y="95142"/>
                </a:lnTo>
                <a:lnTo>
                  <a:pt x="35863" y="103440"/>
                </a:lnTo>
                <a:lnTo>
                  <a:pt x="33398" y="103440"/>
                </a:lnTo>
                <a:lnTo>
                  <a:pt x="32700" y="95142"/>
                </a:lnTo>
                <a:lnTo>
                  <a:pt x="32700" y="103440"/>
                </a:lnTo>
                <a:lnTo>
                  <a:pt x="30440" y="103440"/>
                </a:lnTo>
                <a:lnTo>
                  <a:pt x="30440" y="83927"/>
                </a:lnTo>
                <a:lnTo>
                  <a:pt x="34097" y="83927"/>
                </a:lnTo>
                <a:lnTo>
                  <a:pt x="34631" y="90582"/>
                </a:lnTo>
                <a:lnTo>
                  <a:pt x="35165" y="83927"/>
                </a:lnTo>
                <a:close/>
                <a:moveTo>
                  <a:pt x="48516" y="83927"/>
                </a:moveTo>
                <a:lnTo>
                  <a:pt x="48516" y="103440"/>
                </a:lnTo>
                <a:lnTo>
                  <a:pt x="46256" y="103440"/>
                </a:lnTo>
                <a:lnTo>
                  <a:pt x="46256" y="95142"/>
                </a:lnTo>
                <a:lnTo>
                  <a:pt x="45558" y="103440"/>
                </a:lnTo>
                <a:lnTo>
                  <a:pt x="43093" y="103440"/>
                </a:lnTo>
                <a:lnTo>
                  <a:pt x="42436" y="95142"/>
                </a:lnTo>
                <a:lnTo>
                  <a:pt x="42436" y="103440"/>
                </a:lnTo>
                <a:lnTo>
                  <a:pt x="40176" y="103440"/>
                </a:lnTo>
                <a:lnTo>
                  <a:pt x="40176" y="83927"/>
                </a:lnTo>
                <a:lnTo>
                  <a:pt x="43791" y="83927"/>
                </a:lnTo>
                <a:lnTo>
                  <a:pt x="44326" y="90582"/>
                </a:lnTo>
                <a:lnTo>
                  <a:pt x="44860" y="83927"/>
                </a:lnTo>
                <a:close/>
                <a:moveTo>
                  <a:pt x="58211" y="83927"/>
                </a:moveTo>
                <a:lnTo>
                  <a:pt x="58211" y="103440"/>
                </a:lnTo>
                <a:lnTo>
                  <a:pt x="55951" y="103440"/>
                </a:lnTo>
                <a:lnTo>
                  <a:pt x="55951" y="95142"/>
                </a:lnTo>
                <a:lnTo>
                  <a:pt x="55294" y="103440"/>
                </a:lnTo>
                <a:lnTo>
                  <a:pt x="52788" y="103440"/>
                </a:lnTo>
                <a:lnTo>
                  <a:pt x="52131" y="95142"/>
                </a:lnTo>
                <a:lnTo>
                  <a:pt x="52131" y="103440"/>
                </a:lnTo>
                <a:lnTo>
                  <a:pt x="49871" y="103440"/>
                </a:lnTo>
                <a:lnTo>
                  <a:pt x="49871" y="83927"/>
                </a:lnTo>
                <a:lnTo>
                  <a:pt x="53486" y="83927"/>
                </a:lnTo>
                <a:lnTo>
                  <a:pt x="54020" y="90582"/>
                </a:lnTo>
                <a:lnTo>
                  <a:pt x="54596" y="83927"/>
                </a:lnTo>
                <a:close/>
                <a:moveTo>
                  <a:pt x="67906" y="83927"/>
                </a:moveTo>
                <a:lnTo>
                  <a:pt x="67906" y="103440"/>
                </a:lnTo>
                <a:lnTo>
                  <a:pt x="65646" y="103440"/>
                </a:lnTo>
                <a:lnTo>
                  <a:pt x="65646" y="95142"/>
                </a:lnTo>
                <a:lnTo>
                  <a:pt x="64989" y="103440"/>
                </a:lnTo>
                <a:lnTo>
                  <a:pt x="62483" y="103440"/>
                </a:lnTo>
                <a:lnTo>
                  <a:pt x="61826" y="95142"/>
                </a:lnTo>
                <a:lnTo>
                  <a:pt x="61826" y="103440"/>
                </a:lnTo>
                <a:lnTo>
                  <a:pt x="59566" y="103440"/>
                </a:lnTo>
                <a:lnTo>
                  <a:pt x="59566" y="83927"/>
                </a:lnTo>
                <a:lnTo>
                  <a:pt x="63181" y="83927"/>
                </a:lnTo>
                <a:lnTo>
                  <a:pt x="63715" y="90582"/>
                </a:lnTo>
                <a:lnTo>
                  <a:pt x="64290" y="83927"/>
                </a:lnTo>
                <a:close/>
                <a:moveTo>
                  <a:pt x="77600" y="83927"/>
                </a:moveTo>
                <a:lnTo>
                  <a:pt x="77600" y="103440"/>
                </a:lnTo>
                <a:lnTo>
                  <a:pt x="75341" y="103440"/>
                </a:lnTo>
                <a:lnTo>
                  <a:pt x="75341" y="95142"/>
                </a:lnTo>
                <a:lnTo>
                  <a:pt x="74684" y="103440"/>
                </a:lnTo>
                <a:lnTo>
                  <a:pt x="72178" y="103440"/>
                </a:lnTo>
                <a:lnTo>
                  <a:pt x="71521" y="95142"/>
                </a:lnTo>
                <a:lnTo>
                  <a:pt x="71521" y="103440"/>
                </a:lnTo>
                <a:lnTo>
                  <a:pt x="69261" y="103440"/>
                </a:lnTo>
                <a:lnTo>
                  <a:pt x="69261" y="83927"/>
                </a:lnTo>
                <a:lnTo>
                  <a:pt x="72876" y="83927"/>
                </a:lnTo>
                <a:lnTo>
                  <a:pt x="73451" y="90582"/>
                </a:lnTo>
                <a:lnTo>
                  <a:pt x="73985" y="83927"/>
                </a:lnTo>
                <a:close/>
                <a:moveTo>
                  <a:pt x="87295" y="83927"/>
                </a:moveTo>
                <a:lnTo>
                  <a:pt x="87295" y="103440"/>
                </a:lnTo>
                <a:lnTo>
                  <a:pt x="85077" y="103440"/>
                </a:lnTo>
                <a:lnTo>
                  <a:pt x="85077" y="95142"/>
                </a:lnTo>
                <a:lnTo>
                  <a:pt x="84379" y="103440"/>
                </a:lnTo>
                <a:lnTo>
                  <a:pt x="81914" y="103440"/>
                </a:lnTo>
                <a:lnTo>
                  <a:pt x="81216" y="95142"/>
                </a:lnTo>
                <a:lnTo>
                  <a:pt x="81216" y="103440"/>
                </a:lnTo>
                <a:lnTo>
                  <a:pt x="78956" y="103440"/>
                </a:lnTo>
                <a:lnTo>
                  <a:pt x="78956" y="83927"/>
                </a:lnTo>
                <a:lnTo>
                  <a:pt x="82612" y="83927"/>
                </a:lnTo>
                <a:lnTo>
                  <a:pt x="83146" y="90582"/>
                </a:lnTo>
                <a:lnTo>
                  <a:pt x="83680" y="83927"/>
                </a:lnTo>
                <a:close/>
                <a:moveTo>
                  <a:pt x="96990" y="83927"/>
                </a:moveTo>
                <a:lnTo>
                  <a:pt x="96990" y="103440"/>
                </a:lnTo>
                <a:lnTo>
                  <a:pt x="94772" y="103440"/>
                </a:lnTo>
                <a:lnTo>
                  <a:pt x="94772" y="95142"/>
                </a:lnTo>
                <a:lnTo>
                  <a:pt x="94074" y="103440"/>
                </a:lnTo>
                <a:lnTo>
                  <a:pt x="91609" y="103440"/>
                </a:lnTo>
                <a:lnTo>
                  <a:pt x="90910" y="95142"/>
                </a:lnTo>
                <a:lnTo>
                  <a:pt x="90910" y="103440"/>
                </a:lnTo>
                <a:lnTo>
                  <a:pt x="88651" y="103440"/>
                </a:lnTo>
                <a:lnTo>
                  <a:pt x="88651" y="83927"/>
                </a:lnTo>
                <a:lnTo>
                  <a:pt x="92307" y="83927"/>
                </a:lnTo>
                <a:lnTo>
                  <a:pt x="92841" y="90582"/>
                </a:lnTo>
                <a:lnTo>
                  <a:pt x="93375" y="83927"/>
                </a:lnTo>
                <a:close/>
                <a:moveTo>
                  <a:pt x="106726" y="83927"/>
                </a:moveTo>
                <a:lnTo>
                  <a:pt x="106726" y="103440"/>
                </a:lnTo>
                <a:lnTo>
                  <a:pt x="104467" y="103440"/>
                </a:lnTo>
                <a:lnTo>
                  <a:pt x="104467" y="95142"/>
                </a:lnTo>
                <a:lnTo>
                  <a:pt x="103769" y="103440"/>
                </a:lnTo>
                <a:lnTo>
                  <a:pt x="101304" y="103440"/>
                </a:lnTo>
                <a:lnTo>
                  <a:pt x="100605" y="95142"/>
                </a:lnTo>
                <a:lnTo>
                  <a:pt x="100605" y="103440"/>
                </a:lnTo>
                <a:lnTo>
                  <a:pt x="98387" y="103440"/>
                </a:lnTo>
                <a:lnTo>
                  <a:pt x="98387" y="83927"/>
                </a:lnTo>
                <a:lnTo>
                  <a:pt x="102002" y="83927"/>
                </a:lnTo>
                <a:lnTo>
                  <a:pt x="102536" y="90582"/>
                </a:lnTo>
                <a:lnTo>
                  <a:pt x="103070" y="83927"/>
                </a:lnTo>
                <a:close/>
                <a:moveTo>
                  <a:pt x="116421" y="83927"/>
                </a:moveTo>
                <a:lnTo>
                  <a:pt x="116421" y="103440"/>
                </a:lnTo>
                <a:lnTo>
                  <a:pt x="114162" y="103440"/>
                </a:lnTo>
                <a:lnTo>
                  <a:pt x="114162" y="95142"/>
                </a:lnTo>
                <a:lnTo>
                  <a:pt x="113505" y="103440"/>
                </a:lnTo>
                <a:lnTo>
                  <a:pt x="110999" y="103440"/>
                </a:lnTo>
                <a:lnTo>
                  <a:pt x="110300" y="95142"/>
                </a:lnTo>
                <a:lnTo>
                  <a:pt x="110300" y="103440"/>
                </a:lnTo>
                <a:lnTo>
                  <a:pt x="108082" y="103440"/>
                </a:lnTo>
                <a:lnTo>
                  <a:pt x="108082" y="83927"/>
                </a:lnTo>
                <a:lnTo>
                  <a:pt x="111697" y="83927"/>
                </a:lnTo>
                <a:lnTo>
                  <a:pt x="112231" y="90582"/>
                </a:lnTo>
                <a:lnTo>
                  <a:pt x="112806" y="83927"/>
                </a:lnTo>
                <a:close/>
                <a:moveTo>
                  <a:pt x="9695" y="104508"/>
                </a:moveTo>
                <a:lnTo>
                  <a:pt x="9695" y="124021"/>
                </a:lnTo>
                <a:lnTo>
                  <a:pt x="7436" y="124021"/>
                </a:lnTo>
                <a:lnTo>
                  <a:pt x="7436" y="115723"/>
                </a:lnTo>
                <a:lnTo>
                  <a:pt x="6778" y="124021"/>
                </a:lnTo>
                <a:lnTo>
                  <a:pt x="4272" y="124021"/>
                </a:lnTo>
                <a:lnTo>
                  <a:pt x="3615" y="115723"/>
                </a:lnTo>
                <a:lnTo>
                  <a:pt x="3615" y="124021"/>
                </a:lnTo>
                <a:lnTo>
                  <a:pt x="1356" y="124021"/>
                </a:lnTo>
                <a:lnTo>
                  <a:pt x="1356" y="104508"/>
                </a:lnTo>
                <a:lnTo>
                  <a:pt x="4971" y="104508"/>
                </a:lnTo>
                <a:lnTo>
                  <a:pt x="5546" y="111163"/>
                </a:lnTo>
                <a:lnTo>
                  <a:pt x="6080" y="104508"/>
                </a:lnTo>
                <a:close/>
                <a:moveTo>
                  <a:pt x="19390" y="104508"/>
                </a:moveTo>
                <a:lnTo>
                  <a:pt x="19390" y="124021"/>
                </a:lnTo>
                <a:lnTo>
                  <a:pt x="17172" y="124021"/>
                </a:lnTo>
                <a:lnTo>
                  <a:pt x="17172" y="115723"/>
                </a:lnTo>
                <a:lnTo>
                  <a:pt x="16473" y="124021"/>
                </a:lnTo>
                <a:lnTo>
                  <a:pt x="13967" y="124021"/>
                </a:lnTo>
                <a:lnTo>
                  <a:pt x="13310" y="115723"/>
                </a:lnTo>
                <a:lnTo>
                  <a:pt x="13310" y="124021"/>
                </a:lnTo>
                <a:lnTo>
                  <a:pt x="11051" y="124021"/>
                </a:lnTo>
                <a:lnTo>
                  <a:pt x="11051" y="104508"/>
                </a:lnTo>
                <a:lnTo>
                  <a:pt x="14707" y="104508"/>
                </a:lnTo>
                <a:lnTo>
                  <a:pt x="15241" y="111163"/>
                </a:lnTo>
                <a:lnTo>
                  <a:pt x="15775" y="104508"/>
                </a:lnTo>
                <a:close/>
                <a:moveTo>
                  <a:pt x="29126" y="104508"/>
                </a:moveTo>
                <a:lnTo>
                  <a:pt x="29126" y="124021"/>
                </a:lnTo>
                <a:lnTo>
                  <a:pt x="26866" y="124021"/>
                </a:lnTo>
                <a:lnTo>
                  <a:pt x="26866" y="115723"/>
                </a:lnTo>
                <a:lnTo>
                  <a:pt x="26168" y="124021"/>
                </a:lnTo>
                <a:lnTo>
                  <a:pt x="23703" y="124021"/>
                </a:lnTo>
                <a:lnTo>
                  <a:pt x="23005" y="115723"/>
                </a:lnTo>
                <a:lnTo>
                  <a:pt x="23005" y="124021"/>
                </a:lnTo>
                <a:lnTo>
                  <a:pt x="20745" y="124021"/>
                </a:lnTo>
                <a:lnTo>
                  <a:pt x="20745" y="104508"/>
                </a:lnTo>
                <a:lnTo>
                  <a:pt x="24402" y="104508"/>
                </a:lnTo>
                <a:lnTo>
                  <a:pt x="24936" y="111163"/>
                </a:lnTo>
                <a:lnTo>
                  <a:pt x="25470" y="104508"/>
                </a:lnTo>
                <a:close/>
                <a:moveTo>
                  <a:pt x="38821" y="104508"/>
                </a:moveTo>
                <a:lnTo>
                  <a:pt x="38821" y="124021"/>
                </a:lnTo>
                <a:lnTo>
                  <a:pt x="36561" y="124021"/>
                </a:lnTo>
                <a:lnTo>
                  <a:pt x="36561" y="115723"/>
                </a:lnTo>
                <a:lnTo>
                  <a:pt x="35863" y="124021"/>
                </a:lnTo>
                <a:lnTo>
                  <a:pt x="33398" y="124021"/>
                </a:lnTo>
                <a:lnTo>
                  <a:pt x="32700" y="115723"/>
                </a:lnTo>
                <a:lnTo>
                  <a:pt x="32700" y="124021"/>
                </a:lnTo>
                <a:lnTo>
                  <a:pt x="30440" y="124021"/>
                </a:lnTo>
                <a:lnTo>
                  <a:pt x="30440" y="104508"/>
                </a:lnTo>
                <a:lnTo>
                  <a:pt x="34097" y="104508"/>
                </a:lnTo>
                <a:lnTo>
                  <a:pt x="34631" y="111163"/>
                </a:lnTo>
                <a:lnTo>
                  <a:pt x="35165" y="104508"/>
                </a:lnTo>
                <a:close/>
                <a:moveTo>
                  <a:pt x="48516" y="104508"/>
                </a:moveTo>
                <a:lnTo>
                  <a:pt x="48516" y="124021"/>
                </a:lnTo>
                <a:lnTo>
                  <a:pt x="46256" y="124021"/>
                </a:lnTo>
                <a:lnTo>
                  <a:pt x="46256" y="115723"/>
                </a:lnTo>
                <a:lnTo>
                  <a:pt x="45558" y="124021"/>
                </a:lnTo>
                <a:lnTo>
                  <a:pt x="43093" y="124021"/>
                </a:lnTo>
                <a:lnTo>
                  <a:pt x="42436" y="115723"/>
                </a:lnTo>
                <a:lnTo>
                  <a:pt x="42436" y="124021"/>
                </a:lnTo>
                <a:lnTo>
                  <a:pt x="40176" y="124021"/>
                </a:lnTo>
                <a:lnTo>
                  <a:pt x="40176" y="104508"/>
                </a:lnTo>
                <a:lnTo>
                  <a:pt x="43791" y="104508"/>
                </a:lnTo>
                <a:lnTo>
                  <a:pt x="44326" y="111163"/>
                </a:lnTo>
                <a:lnTo>
                  <a:pt x="44860" y="104508"/>
                </a:lnTo>
                <a:close/>
                <a:moveTo>
                  <a:pt x="58211" y="104508"/>
                </a:moveTo>
                <a:lnTo>
                  <a:pt x="58211" y="124021"/>
                </a:lnTo>
                <a:lnTo>
                  <a:pt x="55951" y="124021"/>
                </a:lnTo>
                <a:lnTo>
                  <a:pt x="55951" y="115723"/>
                </a:lnTo>
                <a:lnTo>
                  <a:pt x="55294" y="124021"/>
                </a:lnTo>
                <a:lnTo>
                  <a:pt x="52788" y="124021"/>
                </a:lnTo>
                <a:lnTo>
                  <a:pt x="52131" y="115723"/>
                </a:lnTo>
                <a:lnTo>
                  <a:pt x="52131" y="124021"/>
                </a:lnTo>
                <a:lnTo>
                  <a:pt x="49871" y="124021"/>
                </a:lnTo>
                <a:lnTo>
                  <a:pt x="49871" y="104508"/>
                </a:lnTo>
                <a:lnTo>
                  <a:pt x="53486" y="104508"/>
                </a:lnTo>
                <a:lnTo>
                  <a:pt x="54020" y="111163"/>
                </a:lnTo>
                <a:lnTo>
                  <a:pt x="54596" y="104508"/>
                </a:lnTo>
                <a:close/>
                <a:moveTo>
                  <a:pt x="67906" y="104508"/>
                </a:moveTo>
                <a:lnTo>
                  <a:pt x="67906" y="124021"/>
                </a:lnTo>
                <a:lnTo>
                  <a:pt x="65646" y="124021"/>
                </a:lnTo>
                <a:lnTo>
                  <a:pt x="65646" y="115723"/>
                </a:lnTo>
                <a:lnTo>
                  <a:pt x="64989" y="124021"/>
                </a:lnTo>
                <a:lnTo>
                  <a:pt x="62483" y="124021"/>
                </a:lnTo>
                <a:lnTo>
                  <a:pt x="61826" y="115723"/>
                </a:lnTo>
                <a:lnTo>
                  <a:pt x="61826" y="124021"/>
                </a:lnTo>
                <a:lnTo>
                  <a:pt x="59566" y="124021"/>
                </a:lnTo>
                <a:lnTo>
                  <a:pt x="59566" y="104508"/>
                </a:lnTo>
                <a:lnTo>
                  <a:pt x="63181" y="104508"/>
                </a:lnTo>
                <a:lnTo>
                  <a:pt x="63715" y="111163"/>
                </a:lnTo>
                <a:lnTo>
                  <a:pt x="64290" y="104508"/>
                </a:lnTo>
                <a:close/>
                <a:moveTo>
                  <a:pt x="77600" y="104508"/>
                </a:moveTo>
                <a:lnTo>
                  <a:pt x="77600" y="124021"/>
                </a:lnTo>
                <a:lnTo>
                  <a:pt x="75341" y="124021"/>
                </a:lnTo>
                <a:lnTo>
                  <a:pt x="75341" y="115723"/>
                </a:lnTo>
                <a:lnTo>
                  <a:pt x="74684" y="124021"/>
                </a:lnTo>
                <a:lnTo>
                  <a:pt x="72178" y="124021"/>
                </a:lnTo>
                <a:lnTo>
                  <a:pt x="71521" y="115723"/>
                </a:lnTo>
                <a:lnTo>
                  <a:pt x="71521" y="124021"/>
                </a:lnTo>
                <a:lnTo>
                  <a:pt x="69261" y="124021"/>
                </a:lnTo>
                <a:lnTo>
                  <a:pt x="69261" y="104508"/>
                </a:lnTo>
                <a:lnTo>
                  <a:pt x="72876" y="104508"/>
                </a:lnTo>
                <a:lnTo>
                  <a:pt x="73451" y="111163"/>
                </a:lnTo>
                <a:lnTo>
                  <a:pt x="73985" y="104508"/>
                </a:lnTo>
                <a:close/>
                <a:moveTo>
                  <a:pt x="87295" y="104508"/>
                </a:moveTo>
                <a:lnTo>
                  <a:pt x="87295" y="124021"/>
                </a:lnTo>
                <a:lnTo>
                  <a:pt x="85077" y="124021"/>
                </a:lnTo>
                <a:lnTo>
                  <a:pt x="85077" y="115723"/>
                </a:lnTo>
                <a:lnTo>
                  <a:pt x="84379" y="124021"/>
                </a:lnTo>
                <a:lnTo>
                  <a:pt x="81914" y="124021"/>
                </a:lnTo>
                <a:lnTo>
                  <a:pt x="81216" y="115723"/>
                </a:lnTo>
                <a:lnTo>
                  <a:pt x="81216" y="124021"/>
                </a:lnTo>
                <a:lnTo>
                  <a:pt x="78956" y="124021"/>
                </a:lnTo>
                <a:lnTo>
                  <a:pt x="78956" y="104508"/>
                </a:lnTo>
                <a:lnTo>
                  <a:pt x="82612" y="104508"/>
                </a:lnTo>
                <a:lnTo>
                  <a:pt x="83146" y="111163"/>
                </a:lnTo>
                <a:lnTo>
                  <a:pt x="83680" y="104508"/>
                </a:lnTo>
                <a:close/>
                <a:moveTo>
                  <a:pt x="96990" y="104508"/>
                </a:moveTo>
                <a:lnTo>
                  <a:pt x="96990" y="124021"/>
                </a:lnTo>
                <a:lnTo>
                  <a:pt x="94772" y="124021"/>
                </a:lnTo>
                <a:lnTo>
                  <a:pt x="94772" y="115723"/>
                </a:lnTo>
                <a:lnTo>
                  <a:pt x="94074" y="124021"/>
                </a:lnTo>
                <a:lnTo>
                  <a:pt x="91609" y="124021"/>
                </a:lnTo>
                <a:lnTo>
                  <a:pt x="90910" y="115723"/>
                </a:lnTo>
                <a:lnTo>
                  <a:pt x="90910" y="124021"/>
                </a:lnTo>
                <a:lnTo>
                  <a:pt x="88651" y="124021"/>
                </a:lnTo>
                <a:lnTo>
                  <a:pt x="88651" y="104508"/>
                </a:lnTo>
                <a:lnTo>
                  <a:pt x="92307" y="104508"/>
                </a:lnTo>
                <a:lnTo>
                  <a:pt x="92841" y="111163"/>
                </a:lnTo>
                <a:lnTo>
                  <a:pt x="93375" y="104508"/>
                </a:lnTo>
                <a:close/>
                <a:moveTo>
                  <a:pt x="106726" y="104508"/>
                </a:moveTo>
                <a:lnTo>
                  <a:pt x="106726" y="124021"/>
                </a:lnTo>
                <a:lnTo>
                  <a:pt x="104467" y="124021"/>
                </a:lnTo>
                <a:lnTo>
                  <a:pt x="104467" y="115723"/>
                </a:lnTo>
                <a:lnTo>
                  <a:pt x="103769" y="124021"/>
                </a:lnTo>
                <a:lnTo>
                  <a:pt x="101304" y="124021"/>
                </a:lnTo>
                <a:lnTo>
                  <a:pt x="100605" y="115723"/>
                </a:lnTo>
                <a:lnTo>
                  <a:pt x="100605" y="124021"/>
                </a:lnTo>
                <a:lnTo>
                  <a:pt x="98387" y="124021"/>
                </a:lnTo>
                <a:lnTo>
                  <a:pt x="98387" y="104508"/>
                </a:lnTo>
                <a:lnTo>
                  <a:pt x="102002" y="104508"/>
                </a:lnTo>
                <a:lnTo>
                  <a:pt x="102536" y="111163"/>
                </a:lnTo>
                <a:lnTo>
                  <a:pt x="103070" y="104508"/>
                </a:lnTo>
                <a:close/>
                <a:moveTo>
                  <a:pt x="116421" y="104508"/>
                </a:moveTo>
                <a:lnTo>
                  <a:pt x="116421" y="124021"/>
                </a:lnTo>
                <a:lnTo>
                  <a:pt x="114162" y="124021"/>
                </a:lnTo>
                <a:lnTo>
                  <a:pt x="114162" y="115723"/>
                </a:lnTo>
                <a:lnTo>
                  <a:pt x="113505" y="124021"/>
                </a:lnTo>
                <a:lnTo>
                  <a:pt x="110999" y="124021"/>
                </a:lnTo>
                <a:lnTo>
                  <a:pt x="110300" y="115723"/>
                </a:lnTo>
                <a:lnTo>
                  <a:pt x="110300" y="124021"/>
                </a:lnTo>
                <a:lnTo>
                  <a:pt x="108082" y="124021"/>
                </a:lnTo>
                <a:lnTo>
                  <a:pt x="108082" y="104508"/>
                </a:lnTo>
                <a:lnTo>
                  <a:pt x="111697" y="104508"/>
                </a:lnTo>
                <a:lnTo>
                  <a:pt x="112231" y="111163"/>
                </a:lnTo>
                <a:lnTo>
                  <a:pt x="112806" y="104508"/>
                </a:lnTo>
                <a:close/>
                <a:moveTo>
                  <a:pt x="9695" y="125089"/>
                </a:moveTo>
                <a:lnTo>
                  <a:pt x="9695" y="144602"/>
                </a:lnTo>
                <a:lnTo>
                  <a:pt x="7436" y="144602"/>
                </a:lnTo>
                <a:lnTo>
                  <a:pt x="7436" y="136304"/>
                </a:lnTo>
                <a:lnTo>
                  <a:pt x="6778" y="144602"/>
                </a:lnTo>
                <a:lnTo>
                  <a:pt x="4272" y="144602"/>
                </a:lnTo>
                <a:lnTo>
                  <a:pt x="3615" y="136304"/>
                </a:lnTo>
                <a:lnTo>
                  <a:pt x="3615" y="144602"/>
                </a:lnTo>
                <a:lnTo>
                  <a:pt x="1356" y="144602"/>
                </a:lnTo>
                <a:lnTo>
                  <a:pt x="1356" y="125089"/>
                </a:lnTo>
                <a:lnTo>
                  <a:pt x="4971" y="125089"/>
                </a:lnTo>
                <a:lnTo>
                  <a:pt x="5546" y="131744"/>
                </a:lnTo>
                <a:lnTo>
                  <a:pt x="6080" y="125089"/>
                </a:lnTo>
                <a:close/>
                <a:moveTo>
                  <a:pt x="19390" y="125089"/>
                </a:moveTo>
                <a:lnTo>
                  <a:pt x="19390" y="144602"/>
                </a:lnTo>
                <a:lnTo>
                  <a:pt x="17172" y="144602"/>
                </a:lnTo>
                <a:lnTo>
                  <a:pt x="17172" y="136304"/>
                </a:lnTo>
                <a:lnTo>
                  <a:pt x="16473" y="144602"/>
                </a:lnTo>
                <a:lnTo>
                  <a:pt x="13967" y="144602"/>
                </a:lnTo>
                <a:lnTo>
                  <a:pt x="13310" y="136304"/>
                </a:lnTo>
                <a:lnTo>
                  <a:pt x="13310" y="144602"/>
                </a:lnTo>
                <a:lnTo>
                  <a:pt x="11051" y="144602"/>
                </a:lnTo>
                <a:lnTo>
                  <a:pt x="11051" y="125089"/>
                </a:lnTo>
                <a:lnTo>
                  <a:pt x="14707" y="125089"/>
                </a:lnTo>
                <a:lnTo>
                  <a:pt x="15241" y="131744"/>
                </a:lnTo>
                <a:lnTo>
                  <a:pt x="15775" y="125089"/>
                </a:lnTo>
                <a:close/>
                <a:moveTo>
                  <a:pt x="29126" y="125089"/>
                </a:moveTo>
                <a:lnTo>
                  <a:pt x="29126" y="144602"/>
                </a:lnTo>
                <a:lnTo>
                  <a:pt x="26866" y="144602"/>
                </a:lnTo>
                <a:lnTo>
                  <a:pt x="26866" y="136304"/>
                </a:lnTo>
                <a:lnTo>
                  <a:pt x="26168" y="144602"/>
                </a:lnTo>
                <a:lnTo>
                  <a:pt x="23703" y="144602"/>
                </a:lnTo>
                <a:lnTo>
                  <a:pt x="23005" y="136304"/>
                </a:lnTo>
                <a:lnTo>
                  <a:pt x="23005" y="144602"/>
                </a:lnTo>
                <a:lnTo>
                  <a:pt x="20745" y="144602"/>
                </a:lnTo>
                <a:lnTo>
                  <a:pt x="20745" y="125089"/>
                </a:lnTo>
                <a:lnTo>
                  <a:pt x="24402" y="125089"/>
                </a:lnTo>
                <a:lnTo>
                  <a:pt x="24936" y="131744"/>
                </a:lnTo>
                <a:lnTo>
                  <a:pt x="25470" y="125089"/>
                </a:lnTo>
                <a:close/>
                <a:moveTo>
                  <a:pt x="38821" y="125089"/>
                </a:moveTo>
                <a:lnTo>
                  <a:pt x="38821" y="144602"/>
                </a:lnTo>
                <a:lnTo>
                  <a:pt x="36561" y="144602"/>
                </a:lnTo>
                <a:lnTo>
                  <a:pt x="36561" y="136304"/>
                </a:lnTo>
                <a:lnTo>
                  <a:pt x="35863" y="144602"/>
                </a:lnTo>
                <a:lnTo>
                  <a:pt x="33398" y="144602"/>
                </a:lnTo>
                <a:lnTo>
                  <a:pt x="32700" y="136304"/>
                </a:lnTo>
                <a:lnTo>
                  <a:pt x="32700" y="144602"/>
                </a:lnTo>
                <a:lnTo>
                  <a:pt x="30440" y="144602"/>
                </a:lnTo>
                <a:lnTo>
                  <a:pt x="30440" y="125089"/>
                </a:lnTo>
                <a:lnTo>
                  <a:pt x="34097" y="125089"/>
                </a:lnTo>
                <a:lnTo>
                  <a:pt x="34631" y="131744"/>
                </a:lnTo>
                <a:lnTo>
                  <a:pt x="35165" y="125089"/>
                </a:lnTo>
                <a:close/>
                <a:moveTo>
                  <a:pt x="48516" y="125089"/>
                </a:moveTo>
                <a:lnTo>
                  <a:pt x="48516" y="144602"/>
                </a:lnTo>
                <a:lnTo>
                  <a:pt x="46256" y="144602"/>
                </a:lnTo>
                <a:lnTo>
                  <a:pt x="46256" y="136304"/>
                </a:lnTo>
                <a:lnTo>
                  <a:pt x="45558" y="144602"/>
                </a:lnTo>
                <a:lnTo>
                  <a:pt x="43093" y="144602"/>
                </a:lnTo>
                <a:lnTo>
                  <a:pt x="42436" y="136304"/>
                </a:lnTo>
                <a:lnTo>
                  <a:pt x="42436" y="144602"/>
                </a:lnTo>
                <a:lnTo>
                  <a:pt x="40176" y="144602"/>
                </a:lnTo>
                <a:lnTo>
                  <a:pt x="40176" y="125089"/>
                </a:lnTo>
                <a:lnTo>
                  <a:pt x="43791" y="125089"/>
                </a:lnTo>
                <a:lnTo>
                  <a:pt x="44326" y="131744"/>
                </a:lnTo>
                <a:lnTo>
                  <a:pt x="44860" y="125089"/>
                </a:lnTo>
                <a:close/>
                <a:moveTo>
                  <a:pt x="58211" y="125089"/>
                </a:moveTo>
                <a:lnTo>
                  <a:pt x="58211" y="144602"/>
                </a:lnTo>
                <a:lnTo>
                  <a:pt x="55951" y="144602"/>
                </a:lnTo>
                <a:lnTo>
                  <a:pt x="55951" y="136304"/>
                </a:lnTo>
                <a:lnTo>
                  <a:pt x="55294" y="144602"/>
                </a:lnTo>
                <a:lnTo>
                  <a:pt x="52788" y="144602"/>
                </a:lnTo>
                <a:lnTo>
                  <a:pt x="52131" y="136304"/>
                </a:lnTo>
                <a:lnTo>
                  <a:pt x="52131" y="144602"/>
                </a:lnTo>
                <a:lnTo>
                  <a:pt x="49871" y="144602"/>
                </a:lnTo>
                <a:lnTo>
                  <a:pt x="49871" y="125089"/>
                </a:lnTo>
                <a:lnTo>
                  <a:pt x="53486" y="125089"/>
                </a:lnTo>
                <a:lnTo>
                  <a:pt x="54020" y="131744"/>
                </a:lnTo>
                <a:lnTo>
                  <a:pt x="54596" y="125089"/>
                </a:lnTo>
                <a:close/>
                <a:moveTo>
                  <a:pt x="67906" y="125089"/>
                </a:moveTo>
                <a:lnTo>
                  <a:pt x="67906" y="144602"/>
                </a:lnTo>
                <a:lnTo>
                  <a:pt x="65646" y="144602"/>
                </a:lnTo>
                <a:lnTo>
                  <a:pt x="65646" y="136304"/>
                </a:lnTo>
                <a:lnTo>
                  <a:pt x="64989" y="144602"/>
                </a:lnTo>
                <a:lnTo>
                  <a:pt x="62483" y="144602"/>
                </a:lnTo>
                <a:lnTo>
                  <a:pt x="61826" y="136304"/>
                </a:lnTo>
                <a:lnTo>
                  <a:pt x="61826" y="144602"/>
                </a:lnTo>
                <a:lnTo>
                  <a:pt x="59566" y="144602"/>
                </a:lnTo>
                <a:lnTo>
                  <a:pt x="59566" y="125089"/>
                </a:lnTo>
                <a:lnTo>
                  <a:pt x="63181" y="125089"/>
                </a:lnTo>
                <a:lnTo>
                  <a:pt x="63715" y="131744"/>
                </a:lnTo>
                <a:lnTo>
                  <a:pt x="64290" y="125089"/>
                </a:lnTo>
                <a:close/>
                <a:moveTo>
                  <a:pt x="77600" y="125089"/>
                </a:moveTo>
                <a:lnTo>
                  <a:pt x="77600" y="144602"/>
                </a:lnTo>
                <a:lnTo>
                  <a:pt x="75341" y="144602"/>
                </a:lnTo>
                <a:lnTo>
                  <a:pt x="75341" y="136304"/>
                </a:lnTo>
                <a:lnTo>
                  <a:pt x="74684" y="144602"/>
                </a:lnTo>
                <a:lnTo>
                  <a:pt x="72178" y="144602"/>
                </a:lnTo>
                <a:lnTo>
                  <a:pt x="71521" y="136304"/>
                </a:lnTo>
                <a:lnTo>
                  <a:pt x="71521" y="144602"/>
                </a:lnTo>
                <a:lnTo>
                  <a:pt x="69261" y="144602"/>
                </a:lnTo>
                <a:lnTo>
                  <a:pt x="69261" y="125089"/>
                </a:lnTo>
                <a:lnTo>
                  <a:pt x="72876" y="125089"/>
                </a:lnTo>
                <a:lnTo>
                  <a:pt x="73451" y="131744"/>
                </a:lnTo>
                <a:lnTo>
                  <a:pt x="73985" y="125089"/>
                </a:lnTo>
                <a:close/>
                <a:moveTo>
                  <a:pt x="87295" y="125089"/>
                </a:moveTo>
                <a:lnTo>
                  <a:pt x="87295" y="144602"/>
                </a:lnTo>
                <a:lnTo>
                  <a:pt x="85077" y="144602"/>
                </a:lnTo>
                <a:lnTo>
                  <a:pt x="85077" y="136304"/>
                </a:lnTo>
                <a:lnTo>
                  <a:pt x="84379" y="144602"/>
                </a:lnTo>
                <a:lnTo>
                  <a:pt x="81914" y="144602"/>
                </a:lnTo>
                <a:lnTo>
                  <a:pt x="81216" y="136304"/>
                </a:lnTo>
                <a:lnTo>
                  <a:pt x="81216" y="144602"/>
                </a:lnTo>
                <a:lnTo>
                  <a:pt x="78956" y="144602"/>
                </a:lnTo>
                <a:lnTo>
                  <a:pt x="78956" y="125089"/>
                </a:lnTo>
                <a:lnTo>
                  <a:pt x="82612" y="125089"/>
                </a:lnTo>
                <a:lnTo>
                  <a:pt x="83146" y="131744"/>
                </a:lnTo>
                <a:lnTo>
                  <a:pt x="83680" y="125089"/>
                </a:lnTo>
                <a:close/>
                <a:moveTo>
                  <a:pt x="96990" y="125089"/>
                </a:moveTo>
                <a:lnTo>
                  <a:pt x="96990" y="144602"/>
                </a:lnTo>
                <a:lnTo>
                  <a:pt x="94772" y="144602"/>
                </a:lnTo>
                <a:lnTo>
                  <a:pt x="94772" y="136304"/>
                </a:lnTo>
                <a:lnTo>
                  <a:pt x="94074" y="144602"/>
                </a:lnTo>
                <a:lnTo>
                  <a:pt x="91609" y="144602"/>
                </a:lnTo>
                <a:lnTo>
                  <a:pt x="90910" y="136304"/>
                </a:lnTo>
                <a:lnTo>
                  <a:pt x="90910" y="144602"/>
                </a:lnTo>
                <a:lnTo>
                  <a:pt x="88651" y="144602"/>
                </a:lnTo>
                <a:lnTo>
                  <a:pt x="88651" y="125089"/>
                </a:lnTo>
                <a:lnTo>
                  <a:pt x="92307" y="125089"/>
                </a:lnTo>
                <a:lnTo>
                  <a:pt x="92841" y="131744"/>
                </a:lnTo>
                <a:lnTo>
                  <a:pt x="93375" y="125089"/>
                </a:lnTo>
                <a:close/>
                <a:moveTo>
                  <a:pt x="106726" y="125089"/>
                </a:moveTo>
                <a:lnTo>
                  <a:pt x="106726" y="144602"/>
                </a:lnTo>
                <a:lnTo>
                  <a:pt x="104467" y="144602"/>
                </a:lnTo>
                <a:lnTo>
                  <a:pt x="104467" y="136304"/>
                </a:lnTo>
                <a:lnTo>
                  <a:pt x="103769" y="144602"/>
                </a:lnTo>
                <a:lnTo>
                  <a:pt x="101304" y="144602"/>
                </a:lnTo>
                <a:lnTo>
                  <a:pt x="100605" y="136304"/>
                </a:lnTo>
                <a:lnTo>
                  <a:pt x="100605" y="144602"/>
                </a:lnTo>
                <a:lnTo>
                  <a:pt x="98387" y="144602"/>
                </a:lnTo>
                <a:lnTo>
                  <a:pt x="98387" y="125089"/>
                </a:lnTo>
                <a:lnTo>
                  <a:pt x="102002" y="125089"/>
                </a:lnTo>
                <a:lnTo>
                  <a:pt x="102536" y="131744"/>
                </a:lnTo>
                <a:lnTo>
                  <a:pt x="103070" y="125089"/>
                </a:lnTo>
                <a:close/>
                <a:moveTo>
                  <a:pt x="116421" y="125089"/>
                </a:moveTo>
                <a:lnTo>
                  <a:pt x="116421" y="144602"/>
                </a:lnTo>
                <a:lnTo>
                  <a:pt x="114162" y="144602"/>
                </a:lnTo>
                <a:lnTo>
                  <a:pt x="114162" y="136304"/>
                </a:lnTo>
                <a:lnTo>
                  <a:pt x="113505" y="144602"/>
                </a:lnTo>
                <a:lnTo>
                  <a:pt x="110999" y="144602"/>
                </a:lnTo>
                <a:lnTo>
                  <a:pt x="110300" y="136304"/>
                </a:lnTo>
                <a:lnTo>
                  <a:pt x="110300" y="144602"/>
                </a:lnTo>
                <a:lnTo>
                  <a:pt x="108082" y="144602"/>
                </a:lnTo>
                <a:lnTo>
                  <a:pt x="108082" y="125089"/>
                </a:lnTo>
                <a:lnTo>
                  <a:pt x="111697" y="125089"/>
                </a:lnTo>
                <a:lnTo>
                  <a:pt x="112231" y="131744"/>
                </a:lnTo>
                <a:lnTo>
                  <a:pt x="112806" y="125089"/>
                </a:lnTo>
                <a:close/>
                <a:moveTo>
                  <a:pt x="9695" y="145711"/>
                </a:moveTo>
                <a:lnTo>
                  <a:pt x="9695" y="165183"/>
                </a:lnTo>
                <a:lnTo>
                  <a:pt x="7436" y="165183"/>
                </a:lnTo>
                <a:lnTo>
                  <a:pt x="7436" y="156885"/>
                </a:lnTo>
                <a:lnTo>
                  <a:pt x="6778" y="165183"/>
                </a:lnTo>
                <a:lnTo>
                  <a:pt x="4272" y="165183"/>
                </a:lnTo>
                <a:lnTo>
                  <a:pt x="3615" y="156885"/>
                </a:lnTo>
                <a:lnTo>
                  <a:pt x="3615" y="165183"/>
                </a:lnTo>
                <a:lnTo>
                  <a:pt x="1356" y="165183"/>
                </a:lnTo>
                <a:lnTo>
                  <a:pt x="1356" y="145711"/>
                </a:lnTo>
                <a:lnTo>
                  <a:pt x="4971" y="145711"/>
                </a:lnTo>
                <a:lnTo>
                  <a:pt x="5546" y="152325"/>
                </a:lnTo>
                <a:lnTo>
                  <a:pt x="6080" y="145711"/>
                </a:lnTo>
                <a:close/>
                <a:moveTo>
                  <a:pt x="19390" y="145711"/>
                </a:moveTo>
                <a:lnTo>
                  <a:pt x="19390" y="165183"/>
                </a:lnTo>
                <a:lnTo>
                  <a:pt x="17172" y="165183"/>
                </a:lnTo>
                <a:lnTo>
                  <a:pt x="17172" y="156885"/>
                </a:lnTo>
                <a:lnTo>
                  <a:pt x="16473" y="165183"/>
                </a:lnTo>
                <a:lnTo>
                  <a:pt x="13967" y="165183"/>
                </a:lnTo>
                <a:lnTo>
                  <a:pt x="13310" y="156885"/>
                </a:lnTo>
                <a:lnTo>
                  <a:pt x="13310" y="165183"/>
                </a:lnTo>
                <a:lnTo>
                  <a:pt x="11051" y="165183"/>
                </a:lnTo>
                <a:lnTo>
                  <a:pt x="11051" y="145711"/>
                </a:lnTo>
                <a:lnTo>
                  <a:pt x="14707" y="145711"/>
                </a:lnTo>
                <a:lnTo>
                  <a:pt x="15241" y="152325"/>
                </a:lnTo>
                <a:lnTo>
                  <a:pt x="15775" y="145711"/>
                </a:lnTo>
                <a:close/>
                <a:moveTo>
                  <a:pt x="29126" y="145711"/>
                </a:moveTo>
                <a:lnTo>
                  <a:pt x="29126" y="165183"/>
                </a:lnTo>
                <a:lnTo>
                  <a:pt x="26866" y="165183"/>
                </a:lnTo>
                <a:lnTo>
                  <a:pt x="26866" y="156885"/>
                </a:lnTo>
                <a:lnTo>
                  <a:pt x="26168" y="165183"/>
                </a:lnTo>
                <a:lnTo>
                  <a:pt x="23703" y="165183"/>
                </a:lnTo>
                <a:lnTo>
                  <a:pt x="23005" y="156885"/>
                </a:lnTo>
                <a:lnTo>
                  <a:pt x="23005" y="165183"/>
                </a:lnTo>
                <a:lnTo>
                  <a:pt x="20745" y="165183"/>
                </a:lnTo>
                <a:lnTo>
                  <a:pt x="20745" y="145711"/>
                </a:lnTo>
                <a:lnTo>
                  <a:pt x="24402" y="145711"/>
                </a:lnTo>
                <a:lnTo>
                  <a:pt x="24936" y="152325"/>
                </a:lnTo>
                <a:lnTo>
                  <a:pt x="25470" y="145711"/>
                </a:lnTo>
                <a:close/>
                <a:moveTo>
                  <a:pt x="38821" y="145711"/>
                </a:moveTo>
                <a:lnTo>
                  <a:pt x="38821" y="165183"/>
                </a:lnTo>
                <a:lnTo>
                  <a:pt x="36561" y="165183"/>
                </a:lnTo>
                <a:lnTo>
                  <a:pt x="36561" y="156885"/>
                </a:lnTo>
                <a:lnTo>
                  <a:pt x="35863" y="165183"/>
                </a:lnTo>
                <a:lnTo>
                  <a:pt x="33398" y="165183"/>
                </a:lnTo>
                <a:lnTo>
                  <a:pt x="32700" y="156885"/>
                </a:lnTo>
                <a:lnTo>
                  <a:pt x="32700" y="165183"/>
                </a:lnTo>
                <a:lnTo>
                  <a:pt x="30440" y="165183"/>
                </a:lnTo>
                <a:lnTo>
                  <a:pt x="30440" y="145711"/>
                </a:lnTo>
                <a:lnTo>
                  <a:pt x="34097" y="145711"/>
                </a:lnTo>
                <a:lnTo>
                  <a:pt x="34631" y="152325"/>
                </a:lnTo>
                <a:lnTo>
                  <a:pt x="35165" y="145711"/>
                </a:lnTo>
                <a:close/>
                <a:moveTo>
                  <a:pt x="48516" y="145711"/>
                </a:moveTo>
                <a:lnTo>
                  <a:pt x="48516" y="165183"/>
                </a:lnTo>
                <a:lnTo>
                  <a:pt x="46256" y="165183"/>
                </a:lnTo>
                <a:lnTo>
                  <a:pt x="46256" y="156885"/>
                </a:lnTo>
                <a:lnTo>
                  <a:pt x="45558" y="165183"/>
                </a:lnTo>
                <a:lnTo>
                  <a:pt x="43093" y="165183"/>
                </a:lnTo>
                <a:lnTo>
                  <a:pt x="42436" y="156885"/>
                </a:lnTo>
                <a:lnTo>
                  <a:pt x="42436" y="165183"/>
                </a:lnTo>
                <a:lnTo>
                  <a:pt x="40176" y="165183"/>
                </a:lnTo>
                <a:lnTo>
                  <a:pt x="40176" y="145711"/>
                </a:lnTo>
                <a:lnTo>
                  <a:pt x="43791" y="145711"/>
                </a:lnTo>
                <a:lnTo>
                  <a:pt x="44326" y="152325"/>
                </a:lnTo>
                <a:lnTo>
                  <a:pt x="44860" y="145711"/>
                </a:lnTo>
                <a:close/>
                <a:moveTo>
                  <a:pt x="58211" y="145711"/>
                </a:moveTo>
                <a:lnTo>
                  <a:pt x="58211" y="165183"/>
                </a:lnTo>
                <a:lnTo>
                  <a:pt x="55951" y="165183"/>
                </a:lnTo>
                <a:lnTo>
                  <a:pt x="55951" y="156885"/>
                </a:lnTo>
                <a:lnTo>
                  <a:pt x="55294" y="165183"/>
                </a:lnTo>
                <a:lnTo>
                  <a:pt x="52788" y="165183"/>
                </a:lnTo>
                <a:lnTo>
                  <a:pt x="52131" y="156885"/>
                </a:lnTo>
                <a:lnTo>
                  <a:pt x="52131" y="165183"/>
                </a:lnTo>
                <a:lnTo>
                  <a:pt x="49871" y="165183"/>
                </a:lnTo>
                <a:lnTo>
                  <a:pt x="49871" y="145711"/>
                </a:lnTo>
                <a:lnTo>
                  <a:pt x="53486" y="145711"/>
                </a:lnTo>
                <a:lnTo>
                  <a:pt x="54020" y="152325"/>
                </a:lnTo>
                <a:lnTo>
                  <a:pt x="54596" y="145711"/>
                </a:lnTo>
                <a:close/>
                <a:moveTo>
                  <a:pt x="67906" y="145711"/>
                </a:moveTo>
                <a:lnTo>
                  <a:pt x="67906" y="165183"/>
                </a:lnTo>
                <a:lnTo>
                  <a:pt x="65646" y="165183"/>
                </a:lnTo>
                <a:lnTo>
                  <a:pt x="65646" y="156885"/>
                </a:lnTo>
                <a:lnTo>
                  <a:pt x="64989" y="165183"/>
                </a:lnTo>
                <a:lnTo>
                  <a:pt x="62483" y="165183"/>
                </a:lnTo>
                <a:lnTo>
                  <a:pt x="61826" y="156885"/>
                </a:lnTo>
                <a:lnTo>
                  <a:pt x="61826" y="165183"/>
                </a:lnTo>
                <a:lnTo>
                  <a:pt x="59566" y="165183"/>
                </a:lnTo>
                <a:lnTo>
                  <a:pt x="59566" y="145711"/>
                </a:lnTo>
                <a:lnTo>
                  <a:pt x="63181" y="145711"/>
                </a:lnTo>
                <a:lnTo>
                  <a:pt x="63715" y="152325"/>
                </a:lnTo>
                <a:lnTo>
                  <a:pt x="64290" y="145711"/>
                </a:lnTo>
                <a:close/>
                <a:moveTo>
                  <a:pt x="77600" y="145711"/>
                </a:moveTo>
                <a:lnTo>
                  <a:pt x="77600" y="165183"/>
                </a:lnTo>
                <a:lnTo>
                  <a:pt x="75341" y="165183"/>
                </a:lnTo>
                <a:lnTo>
                  <a:pt x="75341" y="156885"/>
                </a:lnTo>
                <a:lnTo>
                  <a:pt x="74684" y="165183"/>
                </a:lnTo>
                <a:lnTo>
                  <a:pt x="72178" y="165183"/>
                </a:lnTo>
                <a:lnTo>
                  <a:pt x="71521" y="156885"/>
                </a:lnTo>
                <a:lnTo>
                  <a:pt x="71521" y="165183"/>
                </a:lnTo>
                <a:lnTo>
                  <a:pt x="69261" y="165183"/>
                </a:lnTo>
                <a:lnTo>
                  <a:pt x="69261" y="145711"/>
                </a:lnTo>
                <a:lnTo>
                  <a:pt x="72876" y="145711"/>
                </a:lnTo>
                <a:lnTo>
                  <a:pt x="73451" y="152325"/>
                </a:lnTo>
                <a:lnTo>
                  <a:pt x="73985" y="145711"/>
                </a:lnTo>
                <a:close/>
                <a:moveTo>
                  <a:pt x="87295" y="145711"/>
                </a:moveTo>
                <a:lnTo>
                  <a:pt x="87295" y="165183"/>
                </a:lnTo>
                <a:lnTo>
                  <a:pt x="85077" y="165183"/>
                </a:lnTo>
                <a:lnTo>
                  <a:pt x="85077" y="156885"/>
                </a:lnTo>
                <a:lnTo>
                  <a:pt x="84379" y="165183"/>
                </a:lnTo>
                <a:lnTo>
                  <a:pt x="81914" y="165183"/>
                </a:lnTo>
                <a:lnTo>
                  <a:pt x="81216" y="156885"/>
                </a:lnTo>
                <a:lnTo>
                  <a:pt x="81216" y="165183"/>
                </a:lnTo>
                <a:lnTo>
                  <a:pt x="78956" y="165183"/>
                </a:lnTo>
                <a:lnTo>
                  <a:pt x="78956" y="145711"/>
                </a:lnTo>
                <a:lnTo>
                  <a:pt x="82612" y="145711"/>
                </a:lnTo>
                <a:lnTo>
                  <a:pt x="83146" y="152325"/>
                </a:lnTo>
                <a:lnTo>
                  <a:pt x="83680" y="145711"/>
                </a:lnTo>
                <a:close/>
                <a:moveTo>
                  <a:pt x="96990" y="145711"/>
                </a:moveTo>
                <a:lnTo>
                  <a:pt x="96990" y="165183"/>
                </a:lnTo>
                <a:lnTo>
                  <a:pt x="94772" y="165183"/>
                </a:lnTo>
                <a:lnTo>
                  <a:pt x="94772" y="156885"/>
                </a:lnTo>
                <a:lnTo>
                  <a:pt x="94074" y="165183"/>
                </a:lnTo>
                <a:lnTo>
                  <a:pt x="91609" y="165183"/>
                </a:lnTo>
                <a:lnTo>
                  <a:pt x="90910" y="156885"/>
                </a:lnTo>
                <a:lnTo>
                  <a:pt x="90910" y="165183"/>
                </a:lnTo>
                <a:lnTo>
                  <a:pt x="88651" y="165183"/>
                </a:lnTo>
                <a:lnTo>
                  <a:pt x="88651" y="145711"/>
                </a:lnTo>
                <a:lnTo>
                  <a:pt x="92307" y="145711"/>
                </a:lnTo>
                <a:lnTo>
                  <a:pt x="92841" y="152325"/>
                </a:lnTo>
                <a:lnTo>
                  <a:pt x="93375" y="145711"/>
                </a:lnTo>
                <a:close/>
                <a:moveTo>
                  <a:pt x="106726" y="145711"/>
                </a:moveTo>
                <a:lnTo>
                  <a:pt x="106726" y="165183"/>
                </a:lnTo>
                <a:lnTo>
                  <a:pt x="104467" y="165183"/>
                </a:lnTo>
                <a:lnTo>
                  <a:pt x="104467" y="156885"/>
                </a:lnTo>
                <a:lnTo>
                  <a:pt x="103769" y="165183"/>
                </a:lnTo>
                <a:lnTo>
                  <a:pt x="101304" y="165183"/>
                </a:lnTo>
                <a:lnTo>
                  <a:pt x="100605" y="156885"/>
                </a:lnTo>
                <a:lnTo>
                  <a:pt x="100605" y="165183"/>
                </a:lnTo>
                <a:lnTo>
                  <a:pt x="98387" y="165183"/>
                </a:lnTo>
                <a:lnTo>
                  <a:pt x="98387" y="145711"/>
                </a:lnTo>
                <a:lnTo>
                  <a:pt x="102002" y="145711"/>
                </a:lnTo>
                <a:lnTo>
                  <a:pt x="102536" y="152325"/>
                </a:lnTo>
                <a:lnTo>
                  <a:pt x="103070" y="145711"/>
                </a:lnTo>
                <a:close/>
                <a:moveTo>
                  <a:pt x="116421" y="145711"/>
                </a:moveTo>
                <a:lnTo>
                  <a:pt x="116421" y="165183"/>
                </a:lnTo>
                <a:lnTo>
                  <a:pt x="114162" y="165183"/>
                </a:lnTo>
                <a:lnTo>
                  <a:pt x="114162" y="156885"/>
                </a:lnTo>
                <a:lnTo>
                  <a:pt x="113505" y="165183"/>
                </a:lnTo>
                <a:lnTo>
                  <a:pt x="110999" y="165183"/>
                </a:lnTo>
                <a:lnTo>
                  <a:pt x="110300" y="156885"/>
                </a:lnTo>
                <a:lnTo>
                  <a:pt x="110300" y="165183"/>
                </a:lnTo>
                <a:lnTo>
                  <a:pt x="108082" y="165183"/>
                </a:lnTo>
                <a:lnTo>
                  <a:pt x="108082" y="145711"/>
                </a:lnTo>
                <a:lnTo>
                  <a:pt x="111697" y="145711"/>
                </a:lnTo>
                <a:lnTo>
                  <a:pt x="112231" y="152325"/>
                </a:lnTo>
                <a:lnTo>
                  <a:pt x="112806" y="145711"/>
                </a:lnTo>
                <a:close/>
                <a:moveTo>
                  <a:pt x="9695" y="166293"/>
                </a:moveTo>
                <a:lnTo>
                  <a:pt x="9695" y="185806"/>
                </a:lnTo>
                <a:lnTo>
                  <a:pt x="7436" y="185806"/>
                </a:lnTo>
                <a:lnTo>
                  <a:pt x="7436" y="177466"/>
                </a:lnTo>
                <a:lnTo>
                  <a:pt x="6778" y="185806"/>
                </a:lnTo>
                <a:lnTo>
                  <a:pt x="4272" y="185806"/>
                </a:lnTo>
                <a:lnTo>
                  <a:pt x="3615" y="177466"/>
                </a:lnTo>
                <a:lnTo>
                  <a:pt x="3615" y="185806"/>
                </a:lnTo>
                <a:lnTo>
                  <a:pt x="1356" y="185806"/>
                </a:lnTo>
                <a:lnTo>
                  <a:pt x="1356" y="166293"/>
                </a:lnTo>
                <a:lnTo>
                  <a:pt x="4971" y="166293"/>
                </a:lnTo>
                <a:lnTo>
                  <a:pt x="5546" y="172906"/>
                </a:lnTo>
                <a:lnTo>
                  <a:pt x="6080" y="166293"/>
                </a:lnTo>
                <a:close/>
                <a:moveTo>
                  <a:pt x="19390" y="166293"/>
                </a:moveTo>
                <a:lnTo>
                  <a:pt x="19390" y="185806"/>
                </a:lnTo>
                <a:lnTo>
                  <a:pt x="17172" y="185806"/>
                </a:lnTo>
                <a:lnTo>
                  <a:pt x="17172" y="177466"/>
                </a:lnTo>
                <a:lnTo>
                  <a:pt x="16473" y="185806"/>
                </a:lnTo>
                <a:lnTo>
                  <a:pt x="13967" y="185806"/>
                </a:lnTo>
                <a:lnTo>
                  <a:pt x="13310" y="177466"/>
                </a:lnTo>
                <a:lnTo>
                  <a:pt x="13310" y="185806"/>
                </a:lnTo>
                <a:lnTo>
                  <a:pt x="11051" y="185806"/>
                </a:lnTo>
                <a:lnTo>
                  <a:pt x="11051" y="166293"/>
                </a:lnTo>
                <a:lnTo>
                  <a:pt x="14707" y="166293"/>
                </a:lnTo>
                <a:lnTo>
                  <a:pt x="15241" y="172906"/>
                </a:lnTo>
                <a:lnTo>
                  <a:pt x="15775" y="166293"/>
                </a:lnTo>
                <a:close/>
                <a:moveTo>
                  <a:pt x="29126" y="166293"/>
                </a:moveTo>
                <a:lnTo>
                  <a:pt x="29126" y="185806"/>
                </a:lnTo>
                <a:lnTo>
                  <a:pt x="26866" y="185806"/>
                </a:lnTo>
                <a:lnTo>
                  <a:pt x="26866" y="177466"/>
                </a:lnTo>
                <a:lnTo>
                  <a:pt x="26168" y="185806"/>
                </a:lnTo>
                <a:lnTo>
                  <a:pt x="23703" y="185806"/>
                </a:lnTo>
                <a:lnTo>
                  <a:pt x="23005" y="177466"/>
                </a:lnTo>
                <a:lnTo>
                  <a:pt x="23005" y="185806"/>
                </a:lnTo>
                <a:lnTo>
                  <a:pt x="20745" y="185806"/>
                </a:lnTo>
                <a:lnTo>
                  <a:pt x="20745" y="166293"/>
                </a:lnTo>
                <a:lnTo>
                  <a:pt x="24402" y="166293"/>
                </a:lnTo>
                <a:lnTo>
                  <a:pt x="24936" y="172906"/>
                </a:lnTo>
                <a:lnTo>
                  <a:pt x="25470" y="166293"/>
                </a:lnTo>
                <a:close/>
                <a:moveTo>
                  <a:pt x="38821" y="166293"/>
                </a:moveTo>
                <a:lnTo>
                  <a:pt x="38821" y="185806"/>
                </a:lnTo>
                <a:lnTo>
                  <a:pt x="36561" y="185806"/>
                </a:lnTo>
                <a:lnTo>
                  <a:pt x="36561" y="177466"/>
                </a:lnTo>
                <a:lnTo>
                  <a:pt x="35863" y="185806"/>
                </a:lnTo>
                <a:lnTo>
                  <a:pt x="33398" y="185806"/>
                </a:lnTo>
                <a:lnTo>
                  <a:pt x="32700" y="177466"/>
                </a:lnTo>
                <a:lnTo>
                  <a:pt x="32700" y="185806"/>
                </a:lnTo>
                <a:lnTo>
                  <a:pt x="30440" y="185806"/>
                </a:lnTo>
                <a:lnTo>
                  <a:pt x="30440" y="166293"/>
                </a:lnTo>
                <a:lnTo>
                  <a:pt x="34097" y="166293"/>
                </a:lnTo>
                <a:lnTo>
                  <a:pt x="34631" y="172906"/>
                </a:lnTo>
                <a:lnTo>
                  <a:pt x="35165" y="166293"/>
                </a:lnTo>
                <a:close/>
                <a:moveTo>
                  <a:pt x="48516" y="166293"/>
                </a:moveTo>
                <a:lnTo>
                  <a:pt x="48516" y="185806"/>
                </a:lnTo>
                <a:lnTo>
                  <a:pt x="46256" y="185806"/>
                </a:lnTo>
                <a:lnTo>
                  <a:pt x="46256" y="177466"/>
                </a:lnTo>
                <a:lnTo>
                  <a:pt x="45558" y="185806"/>
                </a:lnTo>
                <a:lnTo>
                  <a:pt x="43093" y="185806"/>
                </a:lnTo>
                <a:lnTo>
                  <a:pt x="42436" y="177466"/>
                </a:lnTo>
                <a:lnTo>
                  <a:pt x="42436" y="185806"/>
                </a:lnTo>
                <a:lnTo>
                  <a:pt x="40176" y="185806"/>
                </a:lnTo>
                <a:lnTo>
                  <a:pt x="40176" y="166293"/>
                </a:lnTo>
                <a:lnTo>
                  <a:pt x="43791" y="166293"/>
                </a:lnTo>
                <a:lnTo>
                  <a:pt x="44326" y="172906"/>
                </a:lnTo>
                <a:lnTo>
                  <a:pt x="44860" y="166293"/>
                </a:lnTo>
                <a:close/>
                <a:moveTo>
                  <a:pt x="58211" y="166293"/>
                </a:moveTo>
                <a:lnTo>
                  <a:pt x="58211" y="185806"/>
                </a:lnTo>
                <a:lnTo>
                  <a:pt x="55951" y="185806"/>
                </a:lnTo>
                <a:lnTo>
                  <a:pt x="55951" y="177466"/>
                </a:lnTo>
                <a:lnTo>
                  <a:pt x="55294" y="185806"/>
                </a:lnTo>
                <a:lnTo>
                  <a:pt x="52788" y="185806"/>
                </a:lnTo>
                <a:lnTo>
                  <a:pt x="52131" y="177466"/>
                </a:lnTo>
                <a:lnTo>
                  <a:pt x="52131" y="185806"/>
                </a:lnTo>
                <a:lnTo>
                  <a:pt x="49871" y="185806"/>
                </a:lnTo>
                <a:lnTo>
                  <a:pt x="49871" y="166293"/>
                </a:lnTo>
                <a:lnTo>
                  <a:pt x="53486" y="166293"/>
                </a:lnTo>
                <a:lnTo>
                  <a:pt x="54020" y="172906"/>
                </a:lnTo>
                <a:lnTo>
                  <a:pt x="54596" y="166293"/>
                </a:lnTo>
                <a:close/>
                <a:moveTo>
                  <a:pt x="67906" y="166293"/>
                </a:moveTo>
                <a:lnTo>
                  <a:pt x="67906" y="185806"/>
                </a:lnTo>
                <a:lnTo>
                  <a:pt x="65646" y="185806"/>
                </a:lnTo>
                <a:lnTo>
                  <a:pt x="65646" y="177466"/>
                </a:lnTo>
                <a:lnTo>
                  <a:pt x="64989" y="185806"/>
                </a:lnTo>
                <a:lnTo>
                  <a:pt x="62483" y="185806"/>
                </a:lnTo>
                <a:lnTo>
                  <a:pt x="61826" y="177466"/>
                </a:lnTo>
                <a:lnTo>
                  <a:pt x="61826" y="185806"/>
                </a:lnTo>
                <a:lnTo>
                  <a:pt x="59566" y="185806"/>
                </a:lnTo>
                <a:lnTo>
                  <a:pt x="59566" y="166293"/>
                </a:lnTo>
                <a:lnTo>
                  <a:pt x="63181" y="166293"/>
                </a:lnTo>
                <a:lnTo>
                  <a:pt x="63715" y="172906"/>
                </a:lnTo>
                <a:lnTo>
                  <a:pt x="64290" y="166293"/>
                </a:lnTo>
                <a:close/>
                <a:moveTo>
                  <a:pt x="77600" y="166293"/>
                </a:moveTo>
                <a:lnTo>
                  <a:pt x="77600" y="185806"/>
                </a:lnTo>
                <a:lnTo>
                  <a:pt x="75341" y="185806"/>
                </a:lnTo>
                <a:lnTo>
                  <a:pt x="75341" y="177466"/>
                </a:lnTo>
                <a:lnTo>
                  <a:pt x="74684" y="185806"/>
                </a:lnTo>
                <a:lnTo>
                  <a:pt x="72178" y="185806"/>
                </a:lnTo>
                <a:lnTo>
                  <a:pt x="71521" y="177466"/>
                </a:lnTo>
                <a:lnTo>
                  <a:pt x="71521" y="185806"/>
                </a:lnTo>
                <a:lnTo>
                  <a:pt x="69261" y="185806"/>
                </a:lnTo>
                <a:lnTo>
                  <a:pt x="69261" y="166293"/>
                </a:lnTo>
                <a:lnTo>
                  <a:pt x="72876" y="166293"/>
                </a:lnTo>
                <a:lnTo>
                  <a:pt x="73451" y="172906"/>
                </a:lnTo>
                <a:lnTo>
                  <a:pt x="73985" y="166293"/>
                </a:lnTo>
                <a:close/>
                <a:moveTo>
                  <a:pt x="87295" y="166293"/>
                </a:moveTo>
                <a:lnTo>
                  <a:pt x="87295" y="185806"/>
                </a:lnTo>
                <a:lnTo>
                  <a:pt x="85077" y="185806"/>
                </a:lnTo>
                <a:lnTo>
                  <a:pt x="85077" y="177466"/>
                </a:lnTo>
                <a:lnTo>
                  <a:pt x="84379" y="185806"/>
                </a:lnTo>
                <a:lnTo>
                  <a:pt x="81914" y="185806"/>
                </a:lnTo>
                <a:lnTo>
                  <a:pt x="81216" y="177466"/>
                </a:lnTo>
                <a:lnTo>
                  <a:pt x="81216" y="185806"/>
                </a:lnTo>
                <a:lnTo>
                  <a:pt x="78956" y="185806"/>
                </a:lnTo>
                <a:lnTo>
                  <a:pt x="78956" y="166293"/>
                </a:lnTo>
                <a:lnTo>
                  <a:pt x="82612" y="166293"/>
                </a:lnTo>
                <a:lnTo>
                  <a:pt x="83146" y="172906"/>
                </a:lnTo>
                <a:lnTo>
                  <a:pt x="83680" y="166293"/>
                </a:lnTo>
                <a:close/>
                <a:moveTo>
                  <a:pt x="96990" y="166293"/>
                </a:moveTo>
                <a:lnTo>
                  <a:pt x="96990" y="185806"/>
                </a:lnTo>
                <a:lnTo>
                  <a:pt x="94772" y="185806"/>
                </a:lnTo>
                <a:lnTo>
                  <a:pt x="94772" y="177466"/>
                </a:lnTo>
                <a:lnTo>
                  <a:pt x="94074" y="185806"/>
                </a:lnTo>
                <a:lnTo>
                  <a:pt x="91609" y="185806"/>
                </a:lnTo>
                <a:lnTo>
                  <a:pt x="90910" y="177466"/>
                </a:lnTo>
                <a:lnTo>
                  <a:pt x="90910" y="185806"/>
                </a:lnTo>
                <a:lnTo>
                  <a:pt x="88651" y="185806"/>
                </a:lnTo>
                <a:lnTo>
                  <a:pt x="88651" y="166293"/>
                </a:lnTo>
                <a:lnTo>
                  <a:pt x="92307" y="166293"/>
                </a:lnTo>
                <a:lnTo>
                  <a:pt x="92841" y="172906"/>
                </a:lnTo>
                <a:lnTo>
                  <a:pt x="93375" y="166293"/>
                </a:lnTo>
                <a:close/>
                <a:moveTo>
                  <a:pt x="106726" y="166293"/>
                </a:moveTo>
                <a:lnTo>
                  <a:pt x="106726" y="185806"/>
                </a:lnTo>
                <a:lnTo>
                  <a:pt x="104467" y="185806"/>
                </a:lnTo>
                <a:lnTo>
                  <a:pt x="104467" y="177466"/>
                </a:lnTo>
                <a:lnTo>
                  <a:pt x="103769" y="185806"/>
                </a:lnTo>
                <a:lnTo>
                  <a:pt x="101304" y="185806"/>
                </a:lnTo>
                <a:lnTo>
                  <a:pt x="100605" y="177466"/>
                </a:lnTo>
                <a:lnTo>
                  <a:pt x="100605" y="185806"/>
                </a:lnTo>
                <a:lnTo>
                  <a:pt x="98387" y="185806"/>
                </a:lnTo>
                <a:lnTo>
                  <a:pt x="98387" y="166293"/>
                </a:lnTo>
                <a:lnTo>
                  <a:pt x="102002" y="166293"/>
                </a:lnTo>
                <a:lnTo>
                  <a:pt x="102536" y="172906"/>
                </a:lnTo>
                <a:lnTo>
                  <a:pt x="103070" y="166293"/>
                </a:lnTo>
                <a:close/>
                <a:moveTo>
                  <a:pt x="116421" y="166293"/>
                </a:moveTo>
                <a:lnTo>
                  <a:pt x="116421" y="185806"/>
                </a:lnTo>
                <a:lnTo>
                  <a:pt x="114162" y="185806"/>
                </a:lnTo>
                <a:lnTo>
                  <a:pt x="114162" y="177466"/>
                </a:lnTo>
                <a:lnTo>
                  <a:pt x="113505" y="185806"/>
                </a:lnTo>
                <a:lnTo>
                  <a:pt x="110999" y="185806"/>
                </a:lnTo>
                <a:lnTo>
                  <a:pt x="110300" y="177466"/>
                </a:lnTo>
                <a:lnTo>
                  <a:pt x="110300" y="185806"/>
                </a:lnTo>
                <a:lnTo>
                  <a:pt x="108082" y="185806"/>
                </a:lnTo>
                <a:lnTo>
                  <a:pt x="108082" y="166293"/>
                </a:lnTo>
                <a:lnTo>
                  <a:pt x="111697" y="166293"/>
                </a:lnTo>
                <a:lnTo>
                  <a:pt x="112231" y="172906"/>
                </a:lnTo>
                <a:lnTo>
                  <a:pt x="112806" y="166293"/>
                </a:lnTo>
                <a:close/>
                <a:moveTo>
                  <a:pt x="9695" y="186874"/>
                </a:moveTo>
                <a:lnTo>
                  <a:pt x="9695" y="206387"/>
                </a:lnTo>
                <a:lnTo>
                  <a:pt x="7436" y="206387"/>
                </a:lnTo>
                <a:lnTo>
                  <a:pt x="7436" y="198048"/>
                </a:lnTo>
                <a:lnTo>
                  <a:pt x="6778" y="206387"/>
                </a:lnTo>
                <a:lnTo>
                  <a:pt x="4272" y="206387"/>
                </a:lnTo>
                <a:lnTo>
                  <a:pt x="3615" y="198048"/>
                </a:lnTo>
                <a:lnTo>
                  <a:pt x="3615" y="206387"/>
                </a:lnTo>
                <a:lnTo>
                  <a:pt x="1356" y="206387"/>
                </a:lnTo>
                <a:lnTo>
                  <a:pt x="1356" y="186874"/>
                </a:lnTo>
                <a:lnTo>
                  <a:pt x="4971" y="186874"/>
                </a:lnTo>
                <a:lnTo>
                  <a:pt x="5546" y="193488"/>
                </a:lnTo>
                <a:lnTo>
                  <a:pt x="6080" y="186874"/>
                </a:lnTo>
                <a:close/>
                <a:moveTo>
                  <a:pt x="19390" y="186874"/>
                </a:moveTo>
                <a:lnTo>
                  <a:pt x="19390" y="206387"/>
                </a:lnTo>
                <a:lnTo>
                  <a:pt x="17172" y="206387"/>
                </a:lnTo>
                <a:lnTo>
                  <a:pt x="17172" y="198048"/>
                </a:lnTo>
                <a:lnTo>
                  <a:pt x="16473" y="206387"/>
                </a:lnTo>
                <a:lnTo>
                  <a:pt x="13967" y="206387"/>
                </a:lnTo>
                <a:lnTo>
                  <a:pt x="13310" y="198048"/>
                </a:lnTo>
                <a:lnTo>
                  <a:pt x="13310" y="206387"/>
                </a:lnTo>
                <a:lnTo>
                  <a:pt x="11051" y="206387"/>
                </a:lnTo>
                <a:lnTo>
                  <a:pt x="11051" y="186874"/>
                </a:lnTo>
                <a:lnTo>
                  <a:pt x="14707" y="186874"/>
                </a:lnTo>
                <a:lnTo>
                  <a:pt x="15241" y="193488"/>
                </a:lnTo>
                <a:lnTo>
                  <a:pt x="15775" y="186874"/>
                </a:lnTo>
                <a:close/>
                <a:moveTo>
                  <a:pt x="29126" y="186874"/>
                </a:moveTo>
                <a:lnTo>
                  <a:pt x="29126" y="206387"/>
                </a:lnTo>
                <a:lnTo>
                  <a:pt x="26866" y="206387"/>
                </a:lnTo>
                <a:lnTo>
                  <a:pt x="26866" y="198048"/>
                </a:lnTo>
                <a:lnTo>
                  <a:pt x="26168" y="206387"/>
                </a:lnTo>
                <a:lnTo>
                  <a:pt x="23703" y="206387"/>
                </a:lnTo>
                <a:lnTo>
                  <a:pt x="23005" y="198048"/>
                </a:lnTo>
                <a:lnTo>
                  <a:pt x="23005" y="206387"/>
                </a:lnTo>
                <a:lnTo>
                  <a:pt x="20745" y="206387"/>
                </a:lnTo>
                <a:lnTo>
                  <a:pt x="20745" y="186874"/>
                </a:lnTo>
                <a:lnTo>
                  <a:pt x="24402" y="186874"/>
                </a:lnTo>
                <a:lnTo>
                  <a:pt x="24936" y="193488"/>
                </a:lnTo>
                <a:lnTo>
                  <a:pt x="25470" y="186874"/>
                </a:lnTo>
                <a:close/>
                <a:moveTo>
                  <a:pt x="38821" y="186874"/>
                </a:moveTo>
                <a:lnTo>
                  <a:pt x="38821" y="206387"/>
                </a:lnTo>
                <a:lnTo>
                  <a:pt x="36561" y="206387"/>
                </a:lnTo>
                <a:lnTo>
                  <a:pt x="36561" y="198048"/>
                </a:lnTo>
                <a:lnTo>
                  <a:pt x="35863" y="206387"/>
                </a:lnTo>
                <a:lnTo>
                  <a:pt x="33398" y="206387"/>
                </a:lnTo>
                <a:lnTo>
                  <a:pt x="32700" y="198048"/>
                </a:lnTo>
                <a:lnTo>
                  <a:pt x="32700" y="206387"/>
                </a:lnTo>
                <a:lnTo>
                  <a:pt x="30440" y="206387"/>
                </a:lnTo>
                <a:lnTo>
                  <a:pt x="30440" y="186874"/>
                </a:lnTo>
                <a:lnTo>
                  <a:pt x="34097" y="186874"/>
                </a:lnTo>
                <a:lnTo>
                  <a:pt x="34631" y="193488"/>
                </a:lnTo>
                <a:lnTo>
                  <a:pt x="35165" y="186874"/>
                </a:lnTo>
                <a:close/>
                <a:moveTo>
                  <a:pt x="48516" y="186874"/>
                </a:moveTo>
                <a:lnTo>
                  <a:pt x="48516" y="206387"/>
                </a:lnTo>
                <a:lnTo>
                  <a:pt x="46256" y="206387"/>
                </a:lnTo>
                <a:lnTo>
                  <a:pt x="46256" y="198048"/>
                </a:lnTo>
                <a:lnTo>
                  <a:pt x="45558" y="206387"/>
                </a:lnTo>
                <a:lnTo>
                  <a:pt x="43093" y="206387"/>
                </a:lnTo>
                <a:lnTo>
                  <a:pt x="42436" y="198048"/>
                </a:lnTo>
                <a:lnTo>
                  <a:pt x="42436" y="206387"/>
                </a:lnTo>
                <a:lnTo>
                  <a:pt x="40176" y="206387"/>
                </a:lnTo>
                <a:lnTo>
                  <a:pt x="40176" y="186874"/>
                </a:lnTo>
                <a:lnTo>
                  <a:pt x="43791" y="186874"/>
                </a:lnTo>
                <a:lnTo>
                  <a:pt x="44326" y="193488"/>
                </a:lnTo>
                <a:lnTo>
                  <a:pt x="44860" y="186874"/>
                </a:lnTo>
                <a:close/>
                <a:moveTo>
                  <a:pt x="58211" y="186874"/>
                </a:moveTo>
                <a:lnTo>
                  <a:pt x="58211" y="206387"/>
                </a:lnTo>
                <a:lnTo>
                  <a:pt x="55951" y="206387"/>
                </a:lnTo>
                <a:lnTo>
                  <a:pt x="55951" y="198048"/>
                </a:lnTo>
                <a:lnTo>
                  <a:pt x="55294" y="206387"/>
                </a:lnTo>
                <a:lnTo>
                  <a:pt x="52788" y="206387"/>
                </a:lnTo>
                <a:lnTo>
                  <a:pt x="52131" y="198048"/>
                </a:lnTo>
                <a:lnTo>
                  <a:pt x="52131" y="206387"/>
                </a:lnTo>
                <a:lnTo>
                  <a:pt x="49871" y="206387"/>
                </a:lnTo>
                <a:lnTo>
                  <a:pt x="49871" y="186874"/>
                </a:lnTo>
                <a:lnTo>
                  <a:pt x="53486" y="186874"/>
                </a:lnTo>
                <a:lnTo>
                  <a:pt x="54020" y="193488"/>
                </a:lnTo>
                <a:lnTo>
                  <a:pt x="54596" y="186874"/>
                </a:lnTo>
                <a:close/>
                <a:moveTo>
                  <a:pt x="67906" y="186874"/>
                </a:moveTo>
                <a:lnTo>
                  <a:pt x="67906" y="206387"/>
                </a:lnTo>
                <a:lnTo>
                  <a:pt x="65646" y="206387"/>
                </a:lnTo>
                <a:lnTo>
                  <a:pt x="65646" y="198048"/>
                </a:lnTo>
                <a:lnTo>
                  <a:pt x="64989" y="206387"/>
                </a:lnTo>
                <a:lnTo>
                  <a:pt x="62483" y="206387"/>
                </a:lnTo>
                <a:lnTo>
                  <a:pt x="61826" y="198048"/>
                </a:lnTo>
                <a:lnTo>
                  <a:pt x="61826" y="206387"/>
                </a:lnTo>
                <a:lnTo>
                  <a:pt x="59566" y="206387"/>
                </a:lnTo>
                <a:lnTo>
                  <a:pt x="59566" y="186874"/>
                </a:lnTo>
                <a:lnTo>
                  <a:pt x="63181" y="186874"/>
                </a:lnTo>
                <a:lnTo>
                  <a:pt x="63715" y="193488"/>
                </a:lnTo>
                <a:lnTo>
                  <a:pt x="64290" y="186874"/>
                </a:lnTo>
                <a:close/>
                <a:moveTo>
                  <a:pt x="77600" y="186874"/>
                </a:moveTo>
                <a:lnTo>
                  <a:pt x="77600" y="206387"/>
                </a:lnTo>
                <a:lnTo>
                  <a:pt x="75341" y="206387"/>
                </a:lnTo>
                <a:lnTo>
                  <a:pt x="75341" y="198048"/>
                </a:lnTo>
                <a:lnTo>
                  <a:pt x="74684" y="206387"/>
                </a:lnTo>
                <a:lnTo>
                  <a:pt x="72178" y="206387"/>
                </a:lnTo>
                <a:lnTo>
                  <a:pt x="71521" y="198048"/>
                </a:lnTo>
                <a:lnTo>
                  <a:pt x="71521" y="206387"/>
                </a:lnTo>
                <a:lnTo>
                  <a:pt x="69261" y="206387"/>
                </a:lnTo>
                <a:lnTo>
                  <a:pt x="69261" y="186874"/>
                </a:lnTo>
                <a:lnTo>
                  <a:pt x="72876" y="186874"/>
                </a:lnTo>
                <a:lnTo>
                  <a:pt x="73451" y="193488"/>
                </a:lnTo>
                <a:lnTo>
                  <a:pt x="73985" y="186874"/>
                </a:lnTo>
                <a:close/>
                <a:moveTo>
                  <a:pt x="87295" y="186874"/>
                </a:moveTo>
                <a:lnTo>
                  <a:pt x="87295" y="206387"/>
                </a:lnTo>
                <a:lnTo>
                  <a:pt x="85077" y="206387"/>
                </a:lnTo>
                <a:lnTo>
                  <a:pt x="85077" y="198048"/>
                </a:lnTo>
                <a:lnTo>
                  <a:pt x="84379" y="206387"/>
                </a:lnTo>
                <a:lnTo>
                  <a:pt x="81914" y="206387"/>
                </a:lnTo>
                <a:lnTo>
                  <a:pt x="81216" y="198048"/>
                </a:lnTo>
                <a:lnTo>
                  <a:pt x="81216" y="206387"/>
                </a:lnTo>
                <a:lnTo>
                  <a:pt x="78956" y="206387"/>
                </a:lnTo>
                <a:lnTo>
                  <a:pt x="78956" y="186874"/>
                </a:lnTo>
                <a:lnTo>
                  <a:pt x="82612" y="186874"/>
                </a:lnTo>
                <a:lnTo>
                  <a:pt x="83146" y="193488"/>
                </a:lnTo>
                <a:lnTo>
                  <a:pt x="83680" y="186874"/>
                </a:lnTo>
                <a:close/>
                <a:moveTo>
                  <a:pt x="96990" y="186874"/>
                </a:moveTo>
                <a:lnTo>
                  <a:pt x="96990" y="206387"/>
                </a:lnTo>
                <a:lnTo>
                  <a:pt x="94772" y="206387"/>
                </a:lnTo>
                <a:lnTo>
                  <a:pt x="94772" y="198048"/>
                </a:lnTo>
                <a:lnTo>
                  <a:pt x="94074" y="206387"/>
                </a:lnTo>
                <a:lnTo>
                  <a:pt x="91609" y="206387"/>
                </a:lnTo>
                <a:lnTo>
                  <a:pt x="90910" y="198048"/>
                </a:lnTo>
                <a:lnTo>
                  <a:pt x="90910" y="206387"/>
                </a:lnTo>
                <a:lnTo>
                  <a:pt x="88651" y="206387"/>
                </a:lnTo>
                <a:lnTo>
                  <a:pt x="88651" y="186874"/>
                </a:lnTo>
                <a:lnTo>
                  <a:pt x="92307" y="186874"/>
                </a:lnTo>
                <a:lnTo>
                  <a:pt x="92841" y="193488"/>
                </a:lnTo>
                <a:lnTo>
                  <a:pt x="93375" y="186874"/>
                </a:lnTo>
                <a:close/>
                <a:moveTo>
                  <a:pt x="106726" y="186874"/>
                </a:moveTo>
                <a:lnTo>
                  <a:pt x="106726" y="206387"/>
                </a:lnTo>
                <a:lnTo>
                  <a:pt x="104467" y="206387"/>
                </a:lnTo>
                <a:lnTo>
                  <a:pt x="104467" y="198048"/>
                </a:lnTo>
                <a:lnTo>
                  <a:pt x="103769" y="206387"/>
                </a:lnTo>
                <a:lnTo>
                  <a:pt x="101304" y="206387"/>
                </a:lnTo>
                <a:lnTo>
                  <a:pt x="100605" y="198048"/>
                </a:lnTo>
                <a:lnTo>
                  <a:pt x="100605" y="206387"/>
                </a:lnTo>
                <a:lnTo>
                  <a:pt x="98387" y="206387"/>
                </a:lnTo>
                <a:lnTo>
                  <a:pt x="98387" y="186874"/>
                </a:lnTo>
                <a:lnTo>
                  <a:pt x="102002" y="186874"/>
                </a:lnTo>
                <a:lnTo>
                  <a:pt x="102536" y="193488"/>
                </a:lnTo>
                <a:lnTo>
                  <a:pt x="103070" y="186874"/>
                </a:lnTo>
                <a:close/>
                <a:moveTo>
                  <a:pt x="116421" y="186874"/>
                </a:moveTo>
                <a:lnTo>
                  <a:pt x="116421" y="206387"/>
                </a:lnTo>
                <a:lnTo>
                  <a:pt x="114162" y="206387"/>
                </a:lnTo>
                <a:lnTo>
                  <a:pt x="114162" y="198048"/>
                </a:lnTo>
                <a:lnTo>
                  <a:pt x="113505" y="206387"/>
                </a:lnTo>
                <a:lnTo>
                  <a:pt x="110999" y="206387"/>
                </a:lnTo>
                <a:lnTo>
                  <a:pt x="110300" y="198048"/>
                </a:lnTo>
                <a:lnTo>
                  <a:pt x="110300" y="206387"/>
                </a:lnTo>
                <a:lnTo>
                  <a:pt x="108082" y="206387"/>
                </a:lnTo>
                <a:lnTo>
                  <a:pt x="108082" y="186874"/>
                </a:lnTo>
                <a:lnTo>
                  <a:pt x="111697" y="186874"/>
                </a:lnTo>
                <a:lnTo>
                  <a:pt x="112231" y="193488"/>
                </a:lnTo>
                <a:lnTo>
                  <a:pt x="112806" y="186874"/>
                </a:lnTo>
                <a:close/>
                <a:moveTo>
                  <a:pt x="0" y="0"/>
                </a:moveTo>
                <a:lnTo>
                  <a:pt x="0" y="207989"/>
                </a:lnTo>
                <a:lnTo>
                  <a:pt x="117654" y="207989"/>
                </a:lnTo>
                <a:lnTo>
                  <a:pt x="117654" y="0"/>
                </a:lnTo>
                <a:close/>
              </a:path>
            </a:pathLst>
          </a:custGeom>
          <a:solidFill>
            <a:srgbClr val="FFFFFF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</a:t>
            </a:r>
            <a:endParaRPr sz="1400"/>
          </a:p>
        </p:txBody>
      </p:sp>
      <p:grpSp>
        <p:nvGrpSpPr>
          <p:cNvPr id="2003" name="Google Shape;2003;p43"/>
          <p:cNvGrpSpPr/>
          <p:nvPr/>
        </p:nvGrpSpPr>
        <p:grpSpPr>
          <a:xfrm>
            <a:off x="347018" y="358226"/>
            <a:ext cx="1148280" cy="332860"/>
            <a:chOff x="923875" y="2009975"/>
            <a:chExt cx="5750025" cy="1666800"/>
          </a:xfrm>
        </p:grpSpPr>
        <p:sp>
          <p:nvSpPr>
            <p:cNvPr id="2004" name="Google Shape;2004;p43"/>
            <p:cNvSpPr/>
            <p:nvPr/>
          </p:nvSpPr>
          <p:spPr>
            <a:xfrm>
              <a:off x="2684050" y="2823925"/>
              <a:ext cx="522400" cy="695825"/>
            </a:xfrm>
            <a:custGeom>
              <a:avLst/>
              <a:gdLst/>
              <a:ahLst/>
              <a:cxnLst/>
              <a:rect l="l" t="t" r="r" b="b"/>
              <a:pathLst>
                <a:path w="20896" h="27833" extrusionOk="0">
                  <a:moveTo>
                    <a:pt x="0" y="0"/>
                  </a:moveTo>
                  <a:lnTo>
                    <a:pt x="0" y="16264"/>
                  </a:lnTo>
                  <a:cubicBezTo>
                    <a:pt x="0" y="23941"/>
                    <a:pt x="3448" y="27833"/>
                    <a:pt x="10258" y="27833"/>
                  </a:cubicBezTo>
                  <a:cubicBezTo>
                    <a:pt x="17322" y="27833"/>
                    <a:pt x="20896" y="23941"/>
                    <a:pt x="20896" y="16264"/>
                  </a:cubicBezTo>
                  <a:lnTo>
                    <a:pt x="20896" y="0"/>
                  </a:lnTo>
                  <a:lnTo>
                    <a:pt x="18908" y="0"/>
                  </a:lnTo>
                  <a:lnTo>
                    <a:pt x="18908" y="16264"/>
                  </a:lnTo>
                  <a:cubicBezTo>
                    <a:pt x="18908" y="22947"/>
                    <a:pt x="16158" y="26077"/>
                    <a:pt x="10258" y="26077"/>
                  </a:cubicBezTo>
                  <a:cubicBezTo>
                    <a:pt x="3426" y="26077"/>
                    <a:pt x="1988" y="20748"/>
                    <a:pt x="1988" y="16264"/>
                  </a:cubicBezTo>
                  <a:lnTo>
                    <a:pt x="198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3"/>
            <p:cNvSpPr/>
            <p:nvPr/>
          </p:nvSpPr>
          <p:spPr>
            <a:xfrm>
              <a:off x="3313775" y="3000500"/>
              <a:ext cx="391275" cy="503400"/>
            </a:xfrm>
            <a:custGeom>
              <a:avLst/>
              <a:gdLst/>
              <a:ahLst/>
              <a:cxnLst/>
              <a:rect l="l" t="t" r="r" b="b"/>
              <a:pathLst>
                <a:path w="15651" h="20136" extrusionOk="0">
                  <a:moveTo>
                    <a:pt x="8587" y="1"/>
                  </a:moveTo>
                  <a:cubicBezTo>
                    <a:pt x="5541" y="1"/>
                    <a:pt x="2877" y="1651"/>
                    <a:pt x="1756" y="4125"/>
                  </a:cubicBezTo>
                  <a:lnTo>
                    <a:pt x="1756" y="445"/>
                  </a:lnTo>
                  <a:lnTo>
                    <a:pt x="0" y="445"/>
                  </a:lnTo>
                  <a:lnTo>
                    <a:pt x="0" y="20135"/>
                  </a:lnTo>
                  <a:lnTo>
                    <a:pt x="1756" y="20135"/>
                  </a:lnTo>
                  <a:lnTo>
                    <a:pt x="1756" y="9497"/>
                  </a:lnTo>
                  <a:cubicBezTo>
                    <a:pt x="1756" y="4696"/>
                    <a:pt x="4420" y="1587"/>
                    <a:pt x="8545" y="1587"/>
                  </a:cubicBezTo>
                  <a:cubicBezTo>
                    <a:pt x="13874" y="1587"/>
                    <a:pt x="13874" y="6219"/>
                    <a:pt x="13874" y="7742"/>
                  </a:cubicBezTo>
                  <a:lnTo>
                    <a:pt x="13874" y="20135"/>
                  </a:lnTo>
                  <a:lnTo>
                    <a:pt x="15651" y="20135"/>
                  </a:lnTo>
                  <a:lnTo>
                    <a:pt x="15651" y="7995"/>
                  </a:lnTo>
                  <a:cubicBezTo>
                    <a:pt x="15651" y="5817"/>
                    <a:pt x="15651" y="1"/>
                    <a:pt x="858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3"/>
            <p:cNvSpPr/>
            <p:nvPr/>
          </p:nvSpPr>
          <p:spPr>
            <a:xfrm>
              <a:off x="3813950" y="3011625"/>
              <a:ext cx="44450" cy="492275"/>
            </a:xfrm>
            <a:custGeom>
              <a:avLst/>
              <a:gdLst/>
              <a:ahLst/>
              <a:cxnLst/>
              <a:rect l="l" t="t" r="r" b="b"/>
              <a:pathLst>
                <a:path w="1778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77" y="1969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3"/>
            <p:cNvSpPr/>
            <p:nvPr/>
          </p:nvSpPr>
          <p:spPr>
            <a:xfrm>
              <a:off x="3813950" y="2861450"/>
              <a:ext cx="44450" cy="66125"/>
            </a:xfrm>
            <a:custGeom>
              <a:avLst/>
              <a:gdLst/>
              <a:ahLst/>
              <a:cxnLst/>
              <a:rect l="l" t="t" r="r" b="b"/>
              <a:pathLst>
                <a:path w="1778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77" y="2644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3"/>
            <p:cNvSpPr/>
            <p:nvPr/>
          </p:nvSpPr>
          <p:spPr>
            <a:xfrm>
              <a:off x="3910700" y="3011625"/>
              <a:ext cx="434125" cy="492275"/>
            </a:xfrm>
            <a:custGeom>
              <a:avLst/>
              <a:gdLst/>
              <a:ahLst/>
              <a:cxnLst/>
              <a:rect l="l" t="t" r="r" b="b"/>
              <a:pathLst>
                <a:path w="17365" h="19691" extrusionOk="0">
                  <a:moveTo>
                    <a:pt x="1" y="0"/>
                  </a:moveTo>
                  <a:lnTo>
                    <a:pt x="7932" y="19690"/>
                  </a:lnTo>
                  <a:lnTo>
                    <a:pt x="9941" y="19690"/>
                  </a:lnTo>
                  <a:lnTo>
                    <a:pt x="17365" y="0"/>
                  </a:lnTo>
                  <a:lnTo>
                    <a:pt x="15419" y="0"/>
                  </a:lnTo>
                  <a:cubicBezTo>
                    <a:pt x="15419" y="0"/>
                    <a:pt x="9180" y="16898"/>
                    <a:pt x="8947" y="17491"/>
                  </a:cubicBezTo>
                  <a:cubicBezTo>
                    <a:pt x="8715" y="16898"/>
                    <a:pt x="2031" y="0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3"/>
            <p:cNvSpPr/>
            <p:nvPr/>
          </p:nvSpPr>
          <p:spPr>
            <a:xfrm>
              <a:off x="4365950" y="3000500"/>
              <a:ext cx="436225" cy="514500"/>
            </a:xfrm>
            <a:custGeom>
              <a:avLst/>
              <a:gdLst/>
              <a:ahLst/>
              <a:cxnLst/>
              <a:rect l="l" t="t" r="r" b="b"/>
              <a:pathLst>
                <a:path w="17449" h="20580" extrusionOk="0">
                  <a:moveTo>
                    <a:pt x="8757" y="1587"/>
                  </a:moveTo>
                  <a:cubicBezTo>
                    <a:pt x="13134" y="1587"/>
                    <a:pt x="15524" y="5331"/>
                    <a:pt x="15651" y="9074"/>
                  </a:cubicBezTo>
                  <a:lnTo>
                    <a:pt x="1841" y="9074"/>
                  </a:lnTo>
                  <a:cubicBezTo>
                    <a:pt x="2200" y="5331"/>
                    <a:pt x="4675" y="1587"/>
                    <a:pt x="8757" y="1587"/>
                  </a:cubicBezTo>
                  <a:close/>
                  <a:moveTo>
                    <a:pt x="8757" y="1"/>
                  </a:moveTo>
                  <a:cubicBezTo>
                    <a:pt x="6472" y="1"/>
                    <a:pt x="4484" y="805"/>
                    <a:pt x="2983" y="2327"/>
                  </a:cubicBezTo>
                  <a:cubicBezTo>
                    <a:pt x="1079" y="4252"/>
                    <a:pt x="1" y="7297"/>
                    <a:pt x="64" y="10639"/>
                  </a:cubicBezTo>
                  <a:cubicBezTo>
                    <a:pt x="22" y="13727"/>
                    <a:pt x="974" y="16413"/>
                    <a:pt x="2750" y="18232"/>
                  </a:cubicBezTo>
                  <a:cubicBezTo>
                    <a:pt x="4273" y="19776"/>
                    <a:pt x="6345" y="20579"/>
                    <a:pt x="8757" y="20579"/>
                  </a:cubicBezTo>
                  <a:cubicBezTo>
                    <a:pt x="13494" y="20579"/>
                    <a:pt x="16518" y="18041"/>
                    <a:pt x="17280" y="13452"/>
                  </a:cubicBezTo>
                  <a:lnTo>
                    <a:pt x="17322" y="13240"/>
                  </a:lnTo>
                  <a:lnTo>
                    <a:pt x="15545" y="13240"/>
                  </a:lnTo>
                  <a:lnTo>
                    <a:pt x="15524" y="13388"/>
                  </a:lnTo>
                  <a:cubicBezTo>
                    <a:pt x="14869" y="16899"/>
                    <a:pt x="12331" y="19014"/>
                    <a:pt x="8757" y="19014"/>
                  </a:cubicBezTo>
                  <a:cubicBezTo>
                    <a:pt x="6895" y="19014"/>
                    <a:pt x="5351" y="18380"/>
                    <a:pt x="4125" y="17153"/>
                  </a:cubicBezTo>
                  <a:cubicBezTo>
                    <a:pt x="2665" y="15651"/>
                    <a:pt x="1819" y="13304"/>
                    <a:pt x="1819" y="10703"/>
                  </a:cubicBezTo>
                  <a:cubicBezTo>
                    <a:pt x="1819" y="10681"/>
                    <a:pt x="1819" y="10660"/>
                    <a:pt x="1819" y="10660"/>
                  </a:cubicBezTo>
                  <a:lnTo>
                    <a:pt x="17428" y="10660"/>
                  </a:lnTo>
                  <a:lnTo>
                    <a:pt x="17449" y="10491"/>
                  </a:lnTo>
                  <a:cubicBezTo>
                    <a:pt x="17449" y="10237"/>
                    <a:pt x="17449" y="10005"/>
                    <a:pt x="17449" y="9751"/>
                  </a:cubicBezTo>
                  <a:cubicBezTo>
                    <a:pt x="17449" y="6748"/>
                    <a:pt x="16561" y="4146"/>
                    <a:pt x="14911" y="2412"/>
                  </a:cubicBezTo>
                  <a:cubicBezTo>
                    <a:pt x="13367" y="826"/>
                    <a:pt x="11316" y="1"/>
                    <a:pt x="875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3"/>
            <p:cNvSpPr/>
            <p:nvPr/>
          </p:nvSpPr>
          <p:spPr>
            <a:xfrm>
              <a:off x="4880950" y="3008800"/>
              <a:ext cx="232650" cy="495100"/>
            </a:xfrm>
            <a:custGeom>
              <a:avLst/>
              <a:gdLst/>
              <a:ahLst/>
              <a:cxnLst/>
              <a:rect l="l" t="t" r="r" b="b"/>
              <a:pathLst>
                <a:path w="9306" h="19804" extrusionOk="0">
                  <a:moveTo>
                    <a:pt x="8803" y="1"/>
                  </a:moveTo>
                  <a:cubicBezTo>
                    <a:pt x="5690" y="1"/>
                    <a:pt x="2777" y="1698"/>
                    <a:pt x="1777" y="4026"/>
                  </a:cubicBezTo>
                  <a:lnTo>
                    <a:pt x="1777" y="113"/>
                  </a:lnTo>
                  <a:lnTo>
                    <a:pt x="0" y="113"/>
                  </a:lnTo>
                  <a:lnTo>
                    <a:pt x="0" y="19803"/>
                  </a:lnTo>
                  <a:lnTo>
                    <a:pt x="1777" y="19803"/>
                  </a:lnTo>
                  <a:lnTo>
                    <a:pt x="1777" y="9059"/>
                  </a:lnTo>
                  <a:cubicBezTo>
                    <a:pt x="1925" y="6119"/>
                    <a:pt x="2559" y="4999"/>
                    <a:pt x="3913" y="3603"/>
                  </a:cubicBezTo>
                  <a:cubicBezTo>
                    <a:pt x="5554" y="1995"/>
                    <a:pt x="7421" y="1727"/>
                    <a:pt x="8474" y="1727"/>
                  </a:cubicBezTo>
                  <a:cubicBezTo>
                    <a:pt x="8750" y="1727"/>
                    <a:pt x="8970" y="1745"/>
                    <a:pt x="9116" y="1763"/>
                  </a:cubicBezTo>
                  <a:lnTo>
                    <a:pt x="9306" y="1805"/>
                  </a:lnTo>
                  <a:lnTo>
                    <a:pt x="9306" y="28"/>
                  </a:lnTo>
                  <a:lnTo>
                    <a:pt x="9137" y="7"/>
                  </a:lnTo>
                  <a:cubicBezTo>
                    <a:pt x="9025" y="3"/>
                    <a:pt x="8914" y="1"/>
                    <a:pt x="880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3"/>
            <p:cNvSpPr/>
            <p:nvPr/>
          </p:nvSpPr>
          <p:spPr>
            <a:xfrm>
              <a:off x="5127325" y="3000500"/>
              <a:ext cx="393400" cy="514500"/>
            </a:xfrm>
            <a:custGeom>
              <a:avLst/>
              <a:gdLst/>
              <a:ahLst/>
              <a:cxnLst/>
              <a:rect l="l" t="t" r="r" b="b"/>
              <a:pathLst>
                <a:path w="15736" h="20580" extrusionOk="0">
                  <a:moveTo>
                    <a:pt x="7847" y="1"/>
                  </a:moveTo>
                  <a:cubicBezTo>
                    <a:pt x="6176" y="1"/>
                    <a:pt x="678" y="382"/>
                    <a:pt x="678" y="5140"/>
                  </a:cubicBezTo>
                  <a:cubicBezTo>
                    <a:pt x="678" y="9434"/>
                    <a:pt x="4611" y="10216"/>
                    <a:pt x="7488" y="10787"/>
                  </a:cubicBezTo>
                  <a:lnTo>
                    <a:pt x="7995" y="10893"/>
                  </a:lnTo>
                  <a:cubicBezTo>
                    <a:pt x="11062" y="11527"/>
                    <a:pt x="13959" y="12098"/>
                    <a:pt x="13959" y="15080"/>
                  </a:cubicBezTo>
                  <a:cubicBezTo>
                    <a:pt x="13959" y="18634"/>
                    <a:pt x="9793" y="19014"/>
                    <a:pt x="7995" y="19014"/>
                  </a:cubicBezTo>
                  <a:cubicBezTo>
                    <a:pt x="4421" y="19014"/>
                    <a:pt x="1989" y="16857"/>
                    <a:pt x="1777" y="13515"/>
                  </a:cubicBezTo>
                  <a:lnTo>
                    <a:pt x="1756" y="13367"/>
                  </a:lnTo>
                  <a:lnTo>
                    <a:pt x="1" y="13367"/>
                  </a:lnTo>
                  <a:lnTo>
                    <a:pt x="1" y="13537"/>
                  </a:lnTo>
                  <a:cubicBezTo>
                    <a:pt x="128" y="17893"/>
                    <a:pt x="3173" y="20579"/>
                    <a:pt x="7995" y="20579"/>
                  </a:cubicBezTo>
                  <a:cubicBezTo>
                    <a:pt x="9814" y="20579"/>
                    <a:pt x="15736" y="20177"/>
                    <a:pt x="15736" y="15080"/>
                  </a:cubicBezTo>
                  <a:cubicBezTo>
                    <a:pt x="15736" y="10872"/>
                    <a:pt x="12564" y="9941"/>
                    <a:pt x="8757" y="9222"/>
                  </a:cubicBezTo>
                  <a:cubicBezTo>
                    <a:pt x="8757" y="9222"/>
                    <a:pt x="8143" y="9095"/>
                    <a:pt x="8143" y="9095"/>
                  </a:cubicBezTo>
                  <a:cubicBezTo>
                    <a:pt x="5225" y="8482"/>
                    <a:pt x="2454" y="7890"/>
                    <a:pt x="2454" y="5140"/>
                  </a:cubicBezTo>
                  <a:cubicBezTo>
                    <a:pt x="2454" y="2518"/>
                    <a:pt x="5246" y="1587"/>
                    <a:pt x="7847" y="1587"/>
                  </a:cubicBezTo>
                  <a:cubicBezTo>
                    <a:pt x="9899" y="1587"/>
                    <a:pt x="13367" y="2200"/>
                    <a:pt x="13410" y="6346"/>
                  </a:cubicBezTo>
                  <a:lnTo>
                    <a:pt x="13410" y="6515"/>
                  </a:lnTo>
                  <a:lnTo>
                    <a:pt x="15165" y="6515"/>
                  </a:lnTo>
                  <a:lnTo>
                    <a:pt x="15165" y="6346"/>
                  </a:lnTo>
                  <a:cubicBezTo>
                    <a:pt x="15165" y="2264"/>
                    <a:pt x="12564" y="1"/>
                    <a:pt x="784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3"/>
            <p:cNvSpPr/>
            <p:nvPr/>
          </p:nvSpPr>
          <p:spPr>
            <a:xfrm>
              <a:off x="5611125" y="3011625"/>
              <a:ext cx="43900" cy="492275"/>
            </a:xfrm>
            <a:custGeom>
              <a:avLst/>
              <a:gdLst/>
              <a:ahLst/>
              <a:cxnLst/>
              <a:rect l="l" t="t" r="r" b="b"/>
              <a:pathLst>
                <a:path w="1756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56" y="19690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3"/>
            <p:cNvSpPr/>
            <p:nvPr/>
          </p:nvSpPr>
          <p:spPr>
            <a:xfrm>
              <a:off x="5711575" y="2861450"/>
              <a:ext cx="680525" cy="815325"/>
            </a:xfrm>
            <a:custGeom>
              <a:avLst/>
              <a:gdLst/>
              <a:ahLst/>
              <a:cxnLst/>
              <a:rect l="l" t="t" r="r" b="b"/>
              <a:pathLst>
                <a:path w="27221" h="32613" extrusionOk="0">
                  <a:moveTo>
                    <a:pt x="3575" y="1"/>
                  </a:moveTo>
                  <a:lnTo>
                    <a:pt x="3575" y="6007"/>
                  </a:lnTo>
                  <a:lnTo>
                    <a:pt x="1" y="6007"/>
                  </a:lnTo>
                  <a:lnTo>
                    <a:pt x="1" y="7593"/>
                  </a:lnTo>
                  <a:lnTo>
                    <a:pt x="3575" y="7593"/>
                  </a:lnTo>
                  <a:lnTo>
                    <a:pt x="3575" y="20939"/>
                  </a:lnTo>
                  <a:cubicBezTo>
                    <a:pt x="3575" y="21044"/>
                    <a:pt x="3575" y="21171"/>
                    <a:pt x="3575" y="21277"/>
                  </a:cubicBezTo>
                  <a:cubicBezTo>
                    <a:pt x="3575" y="22779"/>
                    <a:pt x="3956" y="23878"/>
                    <a:pt x="4717" y="24619"/>
                  </a:cubicBezTo>
                  <a:cubicBezTo>
                    <a:pt x="5634" y="25518"/>
                    <a:pt x="7022" y="25735"/>
                    <a:pt x="8336" y="25735"/>
                  </a:cubicBezTo>
                  <a:cubicBezTo>
                    <a:pt x="8689" y="25735"/>
                    <a:pt x="9038" y="25720"/>
                    <a:pt x="9370" y="25697"/>
                  </a:cubicBezTo>
                  <a:lnTo>
                    <a:pt x="9518" y="25676"/>
                  </a:lnTo>
                  <a:lnTo>
                    <a:pt x="9518" y="24111"/>
                  </a:lnTo>
                  <a:lnTo>
                    <a:pt x="9349" y="24111"/>
                  </a:lnTo>
                  <a:cubicBezTo>
                    <a:pt x="9132" y="24117"/>
                    <a:pt x="8924" y="24120"/>
                    <a:pt x="8727" y="24120"/>
                  </a:cubicBezTo>
                  <a:cubicBezTo>
                    <a:pt x="7481" y="24120"/>
                    <a:pt x="6618" y="23985"/>
                    <a:pt x="6071" y="23455"/>
                  </a:cubicBezTo>
                  <a:cubicBezTo>
                    <a:pt x="5584" y="22969"/>
                    <a:pt x="5352" y="22165"/>
                    <a:pt x="5352" y="20939"/>
                  </a:cubicBezTo>
                  <a:lnTo>
                    <a:pt x="5352" y="7593"/>
                  </a:lnTo>
                  <a:lnTo>
                    <a:pt x="10258" y="7593"/>
                  </a:lnTo>
                  <a:cubicBezTo>
                    <a:pt x="12183" y="12183"/>
                    <a:pt x="17724" y="25316"/>
                    <a:pt x="17766" y="25422"/>
                  </a:cubicBezTo>
                  <a:cubicBezTo>
                    <a:pt x="16878" y="27876"/>
                    <a:pt x="16371" y="29314"/>
                    <a:pt x="15821" y="29842"/>
                  </a:cubicBezTo>
                  <a:cubicBezTo>
                    <a:pt x="14911" y="30773"/>
                    <a:pt x="14002" y="31048"/>
                    <a:pt x="11908" y="31048"/>
                  </a:cubicBezTo>
                  <a:lnTo>
                    <a:pt x="11739" y="31048"/>
                  </a:lnTo>
                  <a:lnTo>
                    <a:pt x="11739" y="32613"/>
                  </a:lnTo>
                  <a:lnTo>
                    <a:pt x="11908" y="32613"/>
                  </a:lnTo>
                  <a:cubicBezTo>
                    <a:pt x="14065" y="32613"/>
                    <a:pt x="15461" y="32550"/>
                    <a:pt x="16540" y="31725"/>
                  </a:cubicBezTo>
                  <a:cubicBezTo>
                    <a:pt x="17365" y="31069"/>
                    <a:pt x="17999" y="29694"/>
                    <a:pt x="18845" y="27664"/>
                  </a:cubicBezTo>
                  <a:cubicBezTo>
                    <a:pt x="18845" y="27664"/>
                    <a:pt x="27220" y="6007"/>
                    <a:pt x="27220" y="6007"/>
                  </a:cubicBezTo>
                  <a:lnTo>
                    <a:pt x="25232" y="6007"/>
                  </a:lnTo>
                  <a:cubicBezTo>
                    <a:pt x="25232" y="6007"/>
                    <a:pt x="19014" y="22609"/>
                    <a:pt x="18718" y="23371"/>
                  </a:cubicBezTo>
                  <a:cubicBezTo>
                    <a:pt x="18422" y="22609"/>
                    <a:pt x="11654" y="6007"/>
                    <a:pt x="11654" y="6007"/>
                  </a:cubicBezTo>
                  <a:lnTo>
                    <a:pt x="5352" y="6007"/>
                  </a:lnTo>
                  <a:lnTo>
                    <a:pt x="535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3"/>
            <p:cNvSpPr/>
            <p:nvPr/>
          </p:nvSpPr>
          <p:spPr>
            <a:xfrm>
              <a:off x="5611125" y="2861450"/>
              <a:ext cx="43900" cy="66125"/>
            </a:xfrm>
            <a:custGeom>
              <a:avLst/>
              <a:gdLst/>
              <a:ahLst/>
              <a:cxnLst/>
              <a:rect l="l" t="t" r="r" b="b"/>
              <a:pathLst>
                <a:path w="1756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56" y="2644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3"/>
            <p:cNvSpPr/>
            <p:nvPr/>
          </p:nvSpPr>
          <p:spPr>
            <a:xfrm>
              <a:off x="3441200" y="2009975"/>
              <a:ext cx="732850" cy="703600"/>
            </a:xfrm>
            <a:custGeom>
              <a:avLst/>
              <a:gdLst/>
              <a:ahLst/>
              <a:cxnLst/>
              <a:rect l="l" t="t" r="r" b="b"/>
              <a:pathLst>
                <a:path w="29314" h="28144" extrusionOk="0">
                  <a:moveTo>
                    <a:pt x="14678" y="1701"/>
                  </a:moveTo>
                  <a:cubicBezTo>
                    <a:pt x="20706" y="1701"/>
                    <a:pt x="24745" y="6650"/>
                    <a:pt x="24661" y="14433"/>
                  </a:cubicBezTo>
                  <a:cubicBezTo>
                    <a:pt x="24661" y="21687"/>
                    <a:pt x="20706" y="26277"/>
                    <a:pt x="14741" y="26277"/>
                  </a:cubicBezTo>
                  <a:cubicBezTo>
                    <a:pt x="9792" y="26277"/>
                    <a:pt x="4547" y="22279"/>
                    <a:pt x="4547" y="13460"/>
                  </a:cubicBezTo>
                  <a:cubicBezTo>
                    <a:pt x="4547" y="6100"/>
                    <a:pt x="8714" y="1701"/>
                    <a:pt x="14678" y="1701"/>
                  </a:cubicBezTo>
                  <a:close/>
                  <a:moveTo>
                    <a:pt x="14636" y="1"/>
                  </a:moveTo>
                  <a:cubicBezTo>
                    <a:pt x="5446" y="1"/>
                    <a:pt x="398" y="7263"/>
                    <a:pt x="191" y="13672"/>
                  </a:cubicBezTo>
                  <a:cubicBezTo>
                    <a:pt x="0" y="21962"/>
                    <a:pt x="6557" y="27969"/>
                    <a:pt x="14382" y="28138"/>
                  </a:cubicBezTo>
                  <a:cubicBezTo>
                    <a:pt x="14510" y="28141"/>
                    <a:pt x="14638" y="28143"/>
                    <a:pt x="14767" y="28143"/>
                  </a:cubicBezTo>
                  <a:cubicBezTo>
                    <a:pt x="21401" y="28143"/>
                    <a:pt x="28915" y="23331"/>
                    <a:pt x="29102" y="14306"/>
                  </a:cubicBezTo>
                  <a:cubicBezTo>
                    <a:pt x="29313" y="5127"/>
                    <a:pt x="21848" y="136"/>
                    <a:pt x="15186" y="9"/>
                  </a:cubicBezTo>
                  <a:cubicBezTo>
                    <a:pt x="15001" y="3"/>
                    <a:pt x="14817" y="1"/>
                    <a:pt x="14636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3"/>
            <p:cNvSpPr/>
            <p:nvPr/>
          </p:nvSpPr>
          <p:spPr>
            <a:xfrm>
              <a:off x="6030950" y="2019175"/>
              <a:ext cx="642950" cy="684750"/>
            </a:xfrm>
            <a:custGeom>
              <a:avLst/>
              <a:gdLst/>
              <a:ahLst/>
              <a:cxnLst/>
              <a:rect l="l" t="t" r="r" b="b"/>
              <a:pathLst>
                <a:path w="25718" h="27390" extrusionOk="0">
                  <a:moveTo>
                    <a:pt x="0" y="1"/>
                  </a:moveTo>
                  <a:lnTo>
                    <a:pt x="0" y="381"/>
                  </a:lnTo>
                  <a:cubicBezTo>
                    <a:pt x="1565" y="487"/>
                    <a:pt x="1988" y="783"/>
                    <a:pt x="1988" y="2983"/>
                  </a:cubicBezTo>
                  <a:lnTo>
                    <a:pt x="1988" y="24407"/>
                  </a:lnTo>
                  <a:cubicBezTo>
                    <a:pt x="1988" y="26607"/>
                    <a:pt x="1565" y="26903"/>
                    <a:pt x="0" y="27008"/>
                  </a:cubicBezTo>
                  <a:lnTo>
                    <a:pt x="0" y="27389"/>
                  </a:lnTo>
                  <a:lnTo>
                    <a:pt x="7825" y="27389"/>
                  </a:lnTo>
                  <a:lnTo>
                    <a:pt x="7825" y="27008"/>
                  </a:lnTo>
                  <a:cubicBezTo>
                    <a:pt x="6282" y="26903"/>
                    <a:pt x="5859" y="26607"/>
                    <a:pt x="5859" y="24407"/>
                  </a:cubicBezTo>
                  <a:lnTo>
                    <a:pt x="5859" y="14171"/>
                  </a:lnTo>
                  <a:lnTo>
                    <a:pt x="19881" y="14171"/>
                  </a:lnTo>
                  <a:lnTo>
                    <a:pt x="19881" y="24407"/>
                  </a:lnTo>
                  <a:cubicBezTo>
                    <a:pt x="19881" y="26607"/>
                    <a:pt x="19458" y="26903"/>
                    <a:pt x="17893" y="27008"/>
                  </a:cubicBezTo>
                  <a:lnTo>
                    <a:pt x="17893" y="27389"/>
                  </a:lnTo>
                  <a:lnTo>
                    <a:pt x="25718" y="27389"/>
                  </a:lnTo>
                  <a:lnTo>
                    <a:pt x="25718" y="27008"/>
                  </a:lnTo>
                  <a:cubicBezTo>
                    <a:pt x="24174" y="26903"/>
                    <a:pt x="23751" y="26607"/>
                    <a:pt x="23751" y="24407"/>
                  </a:cubicBezTo>
                  <a:lnTo>
                    <a:pt x="23751" y="2983"/>
                  </a:lnTo>
                  <a:cubicBezTo>
                    <a:pt x="23751" y="783"/>
                    <a:pt x="24174" y="487"/>
                    <a:pt x="25718" y="381"/>
                  </a:cubicBezTo>
                  <a:lnTo>
                    <a:pt x="25718" y="1"/>
                  </a:lnTo>
                  <a:lnTo>
                    <a:pt x="17893" y="1"/>
                  </a:lnTo>
                  <a:lnTo>
                    <a:pt x="17893" y="381"/>
                  </a:lnTo>
                  <a:cubicBezTo>
                    <a:pt x="19458" y="487"/>
                    <a:pt x="19881" y="783"/>
                    <a:pt x="19881" y="2983"/>
                  </a:cubicBezTo>
                  <a:lnTo>
                    <a:pt x="19881" y="12521"/>
                  </a:lnTo>
                  <a:lnTo>
                    <a:pt x="5859" y="12521"/>
                  </a:lnTo>
                  <a:lnTo>
                    <a:pt x="5859" y="2983"/>
                  </a:lnTo>
                  <a:cubicBezTo>
                    <a:pt x="5859" y="783"/>
                    <a:pt x="6282" y="487"/>
                    <a:pt x="7825" y="381"/>
                  </a:cubicBezTo>
                  <a:lnTo>
                    <a:pt x="782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3"/>
            <p:cNvSpPr/>
            <p:nvPr/>
          </p:nvSpPr>
          <p:spPr>
            <a:xfrm>
              <a:off x="4219500" y="2019175"/>
              <a:ext cx="626050" cy="684750"/>
            </a:xfrm>
            <a:custGeom>
              <a:avLst/>
              <a:gdLst/>
              <a:ahLst/>
              <a:cxnLst/>
              <a:rect l="l" t="t" r="r" b="b"/>
              <a:pathLst>
                <a:path w="25042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1544" y="466"/>
                    <a:pt x="1967" y="635"/>
                    <a:pt x="1967" y="2200"/>
                  </a:cubicBezTo>
                  <a:lnTo>
                    <a:pt x="1967" y="24407"/>
                  </a:lnTo>
                  <a:cubicBezTo>
                    <a:pt x="1967" y="26607"/>
                    <a:pt x="1544" y="26903"/>
                    <a:pt x="0" y="27008"/>
                  </a:cubicBezTo>
                  <a:lnTo>
                    <a:pt x="0" y="27389"/>
                  </a:lnTo>
                  <a:lnTo>
                    <a:pt x="5901" y="27389"/>
                  </a:lnTo>
                  <a:lnTo>
                    <a:pt x="5901" y="27008"/>
                  </a:lnTo>
                  <a:cubicBezTo>
                    <a:pt x="4357" y="26903"/>
                    <a:pt x="3913" y="26607"/>
                    <a:pt x="3913" y="24407"/>
                  </a:cubicBezTo>
                  <a:lnTo>
                    <a:pt x="3913" y="4463"/>
                  </a:lnTo>
                  <a:cubicBezTo>
                    <a:pt x="3913" y="4823"/>
                    <a:pt x="19183" y="23392"/>
                    <a:pt x="22482" y="27389"/>
                  </a:cubicBezTo>
                  <a:lnTo>
                    <a:pt x="23095" y="27389"/>
                  </a:lnTo>
                  <a:lnTo>
                    <a:pt x="23095" y="2200"/>
                  </a:lnTo>
                  <a:cubicBezTo>
                    <a:pt x="23095" y="635"/>
                    <a:pt x="23540" y="466"/>
                    <a:pt x="25041" y="381"/>
                  </a:cubicBezTo>
                  <a:lnTo>
                    <a:pt x="25041" y="1"/>
                  </a:lnTo>
                  <a:lnTo>
                    <a:pt x="19246" y="1"/>
                  </a:lnTo>
                  <a:lnTo>
                    <a:pt x="19246" y="381"/>
                  </a:lnTo>
                  <a:cubicBezTo>
                    <a:pt x="20748" y="466"/>
                    <a:pt x="21171" y="635"/>
                    <a:pt x="21171" y="2200"/>
                  </a:cubicBezTo>
                  <a:lnTo>
                    <a:pt x="21171" y="19627"/>
                  </a:lnTo>
                  <a:lnTo>
                    <a:pt x="524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3"/>
            <p:cNvSpPr/>
            <p:nvPr/>
          </p:nvSpPr>
          <p:spPr>
            <a:xfrm>
              <a:off x="4854500" y="2019175"/>
              <a:ext cx="640325" cy="684750"/>
            </a:xfrm>
            <a:custGeom>
              <a:avLst/>
              <a:gdLst/>
              <a:ahLst/>
              <a:cxnLst/>
              <a:rect l="l" t="t" r="r" b="b"/>
              <a:pathLst>
                <a:path w="25613" h="27390" extrusionOk="0">
                  <a:moveTo>
                    <a:pt x="11718" y="6240"/>
                  </a:moveTo>
                  <a:cubicBezTo>
                    <a:pt x="11718" y="6240"/>
                    <a:pt x="14192" y="12436"/>
                    <a:pt x="16286" y="17512"/>
                  </a:cubicBezTo>
                  <a:lnTo>
                    <a:pt x="7213" y="17512"/>
                  </a:lnTo>
                  <a:cubicBezTo>
                    <a:pt x="8989" y="13177"/>
                    <a:pt x="11718" y="6240"/>
                    <a:pt x="11718" y="6240"/>
                  </a:cubicBezTo>
                  <a:close/>
                  <a:moveTo>
                    <a:pt x="12542" y="1"/>
                  </a:moveTo>
                  <a:cubicBezTo>
                    <a:pt x="11146" y="3279"/>
                    <a:pt x="4738" y="18464"/>
                    <a:pt x="2517" y="23709"/>
                  </a:cubicBezTo>
                  <a:cubicBezTo>
                    <a:pt x="2116" y="24597"/>
                    <a:pt x="1502" y="26057"/>
                    <a:pt x="1037" y="26564"/>
                  </a:cubicBezTo>
                  <a:cubicBezTo>
                    <a:pt x="677" y="26945"/>
                    <a:pt x="318" y="26987"/>
                    <a:pt x="1" y="27008"/>
                  </a:cubicBezTo>
                  <a:lnTo>
                    <a:pt x="1" y="27389"/>
                  </a:lnTo>
                  <a:lnTo>
                    <a:pt x="5203" y="27389"/>
                  </a:lnTo>
                  <a:lnTo>
                    <a:pt x="5203" y="27008"/>
                  </a:lnTo>
                  <a:cubicBezTo>
                    <a:pt x="4802" y="27008"/>
                    <a:pt x="3913" y="27008"/>
                    <a:pt x="3850" y="26226"/>
                  </a:cubicBezTo>
                  <a:cubicBezTo>
                    <a:pt x="3829" y="25993"/>
                    <a:pt x="3892" y="25718"/>
                    <a:pt x="3998" y="25422"/>
                  </a:cubicBezTo>
                  <a:cubicBezTo>
                    <a:pt x="4146" y="24936"/>
                    <a:pt x="5203" y="22271"/>
                    <a:pt x="6536" y="19247"/>
                  </a:cubicBezTo>
                  <a:lnTo>
                    <a:pt x="16963" y="19247"/>
                  </a:lnTo>
                  <a:cubicBezTo>
                    <a:pt x="17999" y="21806"/>
                    <a:pt x="18929" y="23984"/>
                    <a:pt x="19374" y="24957"/>
                  </a:cubicBezTo>
                  <a:cubicBezTo>
                    <a:pt x="19479" y="25232"/>
                    <a:pt x="19754" y="25909"/>
                    <a:pt x="19754" y="26226"/>
                  </a:cubicBezTo>
                  <a:cubicBezTo>
                    <a:pt x="19754" y="26987"/>
                    <a:pt x="19078" y="27008"/>
                    <a:pt x="18337" y="27008"/>
                  </a:cubicBezTo>
                  <a:lnTo>
                    <a:pt x="18337" y="27389"/>
                  </a:lnTo>
                  <a:lnTo>
                    <a:pt x="25613" y="27389"/>
                  </a:lnTo>
                  <a:lnTo>
                    <a:pt x="25613" y="27008"/>
                  </a:lnTo>
                  <a:cubicBezTo>
                    <a:pt x="24724" y="26945"/>
                    <a:pt x="24428" y="26733"/>
                    <a:pt x="23773" y="25253"/>
                  </a:cubicBezTo>
                  <a:lnTo>
                    <a:pt x="1309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3"/>
            <p:cNvSpPr/>
            <p:nvPr/>
          </p:nvSpPr>
          <p:spPr>
            <a:xfrm>
              <a:off x="2647550" y="2019175"/>
              <a:ext cx="747675" cy="684750"/>
            </a:xfrm>
            <a:custGeom>
              <a:avLst/>
              <a:gdLst/>
              <a:ahLst/>
              <a:cxnLst/>
              <a:rect l="l" t="t" r="r" b="b"/>
              <a:pathLst>
                <a:path w="29907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889" y="424"/>
                    <a:pt x="1397" y="508"/>
                    <a:pt x="1672" y="847"/>
                  </a:cubicBezTo>
                  <a:cubicBezTo>
                    <a:pt x="1756" y="974"/>
                    <a:pt x="1841" y="1100"/>
                    <a:pt x="1883" y="1248"/>
                  </a:cubicBezTo>
                  <a:cubicBezTo>
                    <a:pt x="1926" y="1396"/>
                    <a:pt x="1947" y="1545"/>
                    <a:pt x="1968" y="1693"/>
                  </a:cubicBezTo>
                  <a:cubicBezTo>
                    <a:pt x="1968" y="1841"/>
                    <a:pt x="1989" y="2010"/>
                    <a:pt x="1989" y="2200"/>
                  </a:cubicBezTo>
                  <a:lnTo>
                    <a:pt x="1989" y="24407"/>
                  </a:lnTo>
                  <a:cubicBezTo>
                    <a:pt x="1989" y="26607"/>
                    <a:pt x="1566" y="26903"/>
                    <a:pt x="1" y="27008"/>
                  </a:cubicBezTo>
                  <a:lnTo>
                    <a:pt x="1" y="27389"/>
                  </a:lnTo>
                  <a:lnTo>
                    <a:pt x="5859" y="27389"/>
                  </a:lnTo>
                  <a:lnTo>
                    <a:pt x="5859" y="27008"/>
                  </a:lnTo>
                  <a:cubicBezTo>
                    <a:pt x="4294" y="26903"/>
                    <a:pt x="3871" y="26607"/>
                    <a:pt x="3871" y="24407"/>
                  </a:cubicBezTo>
                  <a:lnTo>
                    <a:pt x="3871" y="5394"/>
                  </a:lnTo>
                  <a:cubicBezTo>
                    <a:pt x="3871" y="5034"/>
                    <a:pt x="3787" y="4336"/>
                    <a:pt x="3787" y="4336"/>
                  </a:cubicBezTo>
                  <a:lnTo>
                    <a:pt x="3787" y="4336"/>
                  </a:lnTo>
                  <a:lnTo>
                    <a:pt x="4167" y="5394"/>
                  </a:lnTo>
                  <a:lnTo>
                    <a:pt x="13621" y="27283"/>
                  </a:lnTo>
                  <a:lnTo>
                    <a:pt x="14192" y="27283"/>
                  </a:lnTo>
                  <a:lnTo>
                    <a:pt x="23858" y="4759"/>
                  </a:lnTo>
                  <a:lnTo>
                    <a:pt x="24154" y="3829"/>
                  </a:lnTo>
                  <a:lnTo>
                    <a:pt x="24154" y="3829"/>
                  </a:lnTo>
                  <a:cubicBezTo>
                    <a:pt x="24154" y="3829"/>
                    <a:pt x="24069" y="4273"/>
                    <a:pt x="24069" y="4675"/>
                  </a:cubicBezTo>
                  <a:lnTo>
                    <a:pt x="24069" y="24407"/>
                  </a:lnTo>
                  <a:cubicBezTo>
                    <a:pt x="24069" y="26607"/>
                    <a:pt x="23646" y="26903"/>
                    <a:pt x="22102" y="27008"/>
                  </a:cubicBezTo>
                  <a:lnTo>
                    <a:pt x="22102" y="27389"/>
                  </a:lnTo>
                  <a:lnTo>
                    <a:pt x="29906" y="27389"/>
                  </a:lnTo>
                  <a:lnTo>
                    <a:pt x="29906" y="27008"/>
                  </a:lnTo>
                  <a:cubicBezTo>
                    <a:pt x="28362" y="26903"/>
                    <a:pt x="27939" y="26607"/>
                    <a:pt x="27939" y="24407"/>
                  </a:cubicBezTo>
                  <a:lnTo>
                    <a:pt x="27939" y="2200"/>
                  </a:lnTo>
                  <a:cubicBezTo>
                    <a:pt x="27939" y="635"/>
                    <a:pt x="28362" y="466"/>
                    <a:pt x="29864" y="381"/>
                  </a:cubicBezTo>
                  <a:lnTo>
                    <a:pt x="29864" y="1"/>
                  </a:lnTo>
                  <a:lnTo>
                    <a:pt x="23794" y="1"/>
                  </a:lnTo>
                  <a:lnTo>
                    <a:pt x="15038" y="20664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3"/>
            <p:cNvSpPr/>
            <p:nvPr/>
          </p:nvSpPr>
          <p:spPr>
            <a:xfrm>
              <a:off x="5526000" y="2011250"/>
              <a:ext cx="412975" cy="703250"/>
            </a:xfrm>
            <a:custGeom>
              <a:avLst/>
              <a:gdLst/>
              <a:ahLst/>
              <a:cxnLst/>
              <a:rect l="l" t="t" r="r" b="b"/>
              <a:pathLst>
                <a:path w="16519" h="28130" extrusionOk="0">
                  <a:moveTo>
                    <a:pt x="8460" y="0"/>
                  </a:moveTo>
                  <a:cubicBezTo>
                    <a:pt x="4632" y="0"/>
                    <a:pt x="127" y="2306"/>
                    <a:pt x="127" y="7128"/>
                  </a:cubicBezTo>
                  <a:cubicBezTo>
                    <a:pt x="127" y="10427"/>
                    <a:pt x="2094" y="12500"/>
                    <a:pt x="6007" y="14424"/>
                  </a:cubicBezTo>
                  <a:cubicBezTo>
                    <a:pt x="9877" y="16391"/>
                    <a:pt x="12817" y="17174"/>
                    <a:pt x="12817" y="21044"/>
                  </a:cubicBezTo>
                  <a:cubicBezTo>
                    <a:pt x="12817" y="23011"/>
                    <a:pt x="11696" y="26437"/>
                    <a:pt x="7339" y="26437"/>
                  </a:cubicBezTo>
                  <a:cubicBezTo>
                    <a:pt x="5605" y="26437"/>
                    <a:pt x="4209" y="25824"/>
                    <a:pt x="3131" y="24914"/>
                  </a:cubicBezTo>
                  <a:cubicBezTo>
                    <a:pt x="550" y="22482"/>
                    <a:pt x="593" y="20558"/>
                    <a:pt x="402" y="19839"/>
                  </a:cubicBezTo>
                  <a:lnTo>
                    <a:pt x="0" y="19839"/>
                  </a:lnTo>
                  <a:lnTo>
                    <a:pt x="127" y="25866"/>
                  </a:lnTo>
                  <a:cubicBezTo>
                    <a:pt x="1967" y="26966"/>
                    <a:pt x="4696" y="28129"/>
                    <a:pt x="7572" y="28129"/>
                  </a:cubicBezTo>
                  <a:lnTo>
                    <a:pt x="7741" y="28129"/>
                  </a:lnTo>
                  <a:cubicBezTo>
                    <a:pt x="12013" y="28066"/>
                    <a:pt x="16518" y="24893"/>
                    <a:pt x="16518" y="19902"/>
                  </a:cubicBezTo>
                  <a:cubicBezTo>
                    <a:pt x="16518" y="14509"/>
                    <a:pt x="12732" y="13261"/>
                    <a:pt x="8904" y="11273"/>
                  </a:cubicBezTo>
                  <a:cubicBezTo>
                    <a:pt x="5034" y="9391"/>
                    <a:pt x="3427" y="8418"/>
                    <a:pt x="3427" y="5880"/>
                  </a:cubicBezTo>
                  <a:cubicBezTo>
                    <a:pt x="3427" y="4146"/>
                    <a:pt x="4484" y="1608"/>
                    <a:pt x="7910" y="1608"/>
                  </a:cubicBezTo>
                  <a:cubicBezTo>
                    <a:pt x="8989" y="1608"/>
                    <a:pt x="9941" y="1883"/>
                    <a:pt x="10787" y="2327"/>
                  </a:cubicBezTo>
                  <a:cubicBezTo>
                    <a:pt x="13557" y="3871"/>
                    <a:pt x="13684" y="6049"/>
                    <a:pt x="14044" y="7424"/>
                  </a:cubicBezTo>
                  <a:lnTo>
                    <a:pt x="14446" y="7424"/>
                  </a:lnTo>
                  <a:lnTo>
                    <a:pt x="14213" y="1333"/>
                  </a:lnTo>
                  <a:cubicBezTo>
                    <a:pt x="12458" y="593"/>
                    <a:pt x="11062" y="254"/>
                    <a:pt x="10068" y="106"/>
                  </a:cubicBezTo>
                  <a:cubicBezTo>
                    <a:pt x="9475" y="43"/>
                    <a:pt x="8926" y="0"/>
                    <a:pt x="846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3"/>
            <p:cNvSpPr/>
            <p:nvPr/>
          </p:nvSpPr>
          <p:spPr>
            <a:xfrm>
              <a:off x="1106300" y="2016000"/>
              <a:ext cx="1034750" cy="1316050"/>
            </a:xfrm>
            <a:custGeom>
              <a:avLst/>
              <a:gdLst/>
              <a:ahLst/>
              <a:cxnLst/>
              <a:rect l="l" t="t" r="r" b="b"/>
              <a:pathLst>
                <a:path w="41390" h="52642" extrusionOk="0">
                  <a:moveTo>
                    <a:pt x="127" y="1"/>
                  </a:moveTo>
                  <a:lnTo>
                    <a:pt x="127" y="21108"/>
                  </a:lnTo>
                  <a:cubicBezTo>
                    <a:pt x="127" y="22229"/>
                    <a:pt x="0" y="30900"/>
                    <a:pt x="5436" y="39846"/>
                  </a:cubicBezTo>
                  <a:cubicBezTo>
                    <a:pt x="10300" y="47946"/>
                    <a:pt x="17576" y="51500"/>
                    <a:pt x="20685" y="52642"/>
                  </a:cubicBezTo>
                  <a:cubicBezTo>
                    <a:pt x="23815" y="51500"/>
                    <a:pt x="31069" y="47946"/>
                    <a:pt x="35954" y="39846"/>
                  </a:cubicBezTo>
                  <a:cubicBezTo>
                    <a:pt x="41390" y="30900"/>
                    <a:pt x="41263" y="22229"/>
                    <a:pt x="41263" y="21108"/>
                  </a:cubicBezTo>
                  <a:lnTo>
                    <a:pt x="41263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3"/>
            <p:cNvSpPr/>
            <p:nvPr/>
          </p:nvSpPr>
          <p:spPr>
            <a:xfrm>
              <a:off x="923875" y="2791125"/>
              <a:ext cx="1399075" cy="741325"/>
            </a:xfrm>
            <a:custGeom>
              <a:avLst/>
              <a:gdLst/>
              <a:ahLst/>
              <a:cxnLst/>
              <a:rect l="l" t="t" r="r" b="b"/>
              <a:pathLst>
                <a:path w="55963" h="29653" extrusionOk="0">
                  <a:moveTo>
                    <a:pt x="4971" y="1"/>
                  </a:moveTo>
                  <a:lnTo>
                    <a:pt x="4442" y="487"/>
                  </a:lnTo>
                  <a:lnTo>
                    <a:pt x="1" y="4484"/>
                  </a:lnTo>
                  <a:lnTo>
                    <a:pt x="85" y="4759"/>
                  </a:lnTo>
                  <a:cubicBezTo>
                    <a:pt x="1143" y="8143"/>
                    <a:pt x="2877" y="11612"/>
                    <a:pt x="4146" y="13917"/>
                  </a:cubicBezTo>
                  <a:lnTo>
                    <a:pt x="4421" y="14403"/>
                  </a:lnTo>
                  <a:lnTo>
                    <a:pt x="6261" y="12754"/>
                  </a:lnTo>
                  <a:cubicBezTo>
                    <a:pt x="6324" y="12881"/>
                    <a:pt x="6388" y="13008"/>
                    <a:pt x="6451" y="13135"/>
                  </a:cubicBezTo>
                  <a:cubicBezTo>
                    <a:pt x="11062" y="20473"/>
                    <a:pt x="17555" y="25824"/>
                    <a:pt x="25253" y="28658"/>
                  </a:cubicBezTo>
                  <a:lnTo>
                    <a:pt x="27982" y="29652"/>
                  </a:lnTo>
                  <a:lnTo>
                    <a:pt x="30731" y="28658"/>
                  </a:lnTo>
                  <a:cubicBezTo>
                    <a:pt x="38429" y="25824"/>
                    <a:pt x="44922" y="20473"/>
                    <a:pt x="49512" y="13135"/>
                  </a:cubicBezTo>
                  <a:cubicBezTo>
                    <a:pt x="49575" y="13029"/>
                    <a:pt x="49660" y="12881"/>
                    <a:pt x="49723" y="12754"/>
                  </a:cubicBezTo>
                  <a:lnTo>
                    <a:pt x="51542" y="14403"/>
                  </a:lnTo>
                  <a:lnTo>
                    <a:pt x="51817" y="13917"/>
                  </a:lnTo>
                  <a:cubicBezTo>
                    <a:pt x="53086" y="11633"/>
                    <a:pt x="54820" y="8186"/>
                    <a:pt x="55878" y="4738"/>
                  </a:cubicBezTo>
                  <a:lnTo>
                    <a:pt x="55962" y="4484"/>
                  </a:lnTo>
                  <a:lnTo>
                    <a:pt x="51013" y="1"/>
                  </a:lnTo>
                  <a:lnTo>
                    <a:pt x="50823" y="678"/>
                  </a:lnTo>
                  <a:cubicBezTo>
                    <a:pt x="50590" y="1502"/>
                    <a:pt x="50315" y="2285"/>
                    <a:pt x="50040" y="3046"/>
                  </a:cubicBezTo>
                  <a:lnTo>
                    <a:pt x="48264" y="1439"/>
                  </a:lnTo>
                  <a:lnTo>
                    <a:pt x="48052" y="2095"/>
                  </a:lnTo>
                  <a:cubicBezTo>
                    <a:pt x="47101" y="4886"/>
                    <a:pt x="45874" y="7530"/>
                    <a:pt x="44372" y="9899"/>
                  </a:cubicBezTo>
                  <a:cubicBezTo>
                    <a:pt x="40523" y="16095"/>
                    <a:pt x="35067" y="20600"/>
                    <a:pt x="28637" y="22948"/>
                  </a:cubicBezTo>
                  <a:cubicBezTo>
                    <a:pt x="28637" y="22948"/>
                    <a:pt x="28172" y="23117"/>
                    <a:pt x="27982" y="23181"/>
                  </a:cubicBezTo>
                  <a:cubicBezTo>
                    <a:pt x="27791" y="23117"/>
                    <a:pt x="27326" y="22948"/>
                    <a:pt x="27326" y="22948"/>
                  </a:cubicBezTo>
                  <a:cubicBezTo>
                    <a:pt x="20918" y="20600"/>
                    <a:pt x="15461" y="16095"/>
                    <a:pt x="11591" y="9899"/>
                  </a:cubicBezTo>
                  <a:cubicBezTo>
                    <a:pt x="10110" y="7530"/>
                    <a:pt x="8862" y="4907"/>
                    <a:pt x="7932" y="2095"/>
                  </a:cubicBezTo>
                  <a:lnTo>
                    <a:pt x="7720" y="1439"/>
                  </a:lnTo>
                  <a:lnTo>
                    <a:pt x="7213" y="1904"/>
                  </a:lnTo>
                  <a:lnTo>
                    <a:pt x="5944" y="3025"/>
                  </a:lnTo>
                  <a:cubicBezTo>
                    <a:pt x="5669" y="2285"/>
                    <a:pt x="5394" y="1502"/>
                    <a:pt x="5161" y="67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3"/>
            <p:cNvSpPr/>
            <p:nvPr/>
          </p:nvSpPr>
          <p:spPr>
            <a:xfrm>
              <a:off x="2026300" y="2241775"/>
              <a:ext cx="25400" cy="44450"/>
            </a:xfrm>
            <a:custGeom>
              <a:avLst/>
              <a:gdLst/>
              <a:ahLst/>
              <a:cxnLst/>
              <a:rect l="l" t="t" r="r" b="b"/>
              <a:pathLst>
                <a:path w="1016" h="1778" extrusionOk="0">
                  <a:moveTo>
                    <a:pt x="973" y="1"/>
                  </a:moveTo>
                  <a:cubicBezTo>
                    <a:pt x="656" y="170"/>
                    <a:pt x="381" y="424"/>
                    <a:pt x="212" y="741"/>
                  </a:cubicBezTo>
                  <a:cubicBezTo>
                    <a:pt x="64" y="995"/>
                    <a:pt x="0" y="1269"/>
                    <a:pt x="0" y="1566"/>
                  </a:cubicBezTo>
                  <a:cubicBezTo>
                    <a:pt x="0" y="1629"/>
                    <a:pt x="22" y="1714"/>
                    <a:pt x="22" y="1777"/>
                  </a:cubicBezTo>
                  <a:cubicBezTo>
                    <a:pt x="170" y="1650"/>
                    <a:pt x="339" y="1544"/>
                    <a:pt x="508" y="1481"/>
                  </a:cubicBezTo>
                  <a:cubicBezTo>
                    <a:pt x="635" y="1354"/>
                    <a:pt x="741" y="1206"/>
                    <a:pt x="825" y="1058"/>
                  </a:cubicBezTo>
                  <a:cubicBezTo>
                    <a:pt x="931" y="825"/>
                    <a:pt x="1016" y="529"/>
                    <a:pt x="1016" y="233"/>
                  </a:cubicBezTo>
                  <a:cubicBezTo>
                    <a:pt x="1016" y="170"/>
                    <a:pt x="994" y="64"/>
                    <a:pt x="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3"/>
            <p:cNvSpPr/>
            <p:nvPr/>
          </p:nvSpPr>
          <p:spPr>
            <a:xfrm>
              <a:off x="1943275" y="2386850"/>
              <a:ext cx="50800" cy="18125"/>
            </a:xfrm>
            <a:custGeom>
              <a:avLst/>
              <a:gdLst/>
              <a:ahLst/>
              <a:cxnLst/>
              <a:rect l="l" t="t" r="r" b="b"/>
              <a:pathLst>
                <a:path w="2032" h="725" extrusionOk="0">
                  <a:moveTo>
                    <a:pt x="1200" y="1"/>
                  </a:moveTo>
                  <a:cubicBezTo>
                    <a:pt x="1125" y="1"/>
                    <a:pt x="1050" y="5"/>
                    <a:pt x="974" y="14"/>
                  </a:cubicBezTo>
                  <a:cubicBezTo>
                    <a:pt x="614" y="77"/>
                    <a:pt x="297" y="267"/>
                    <a:pt x="1" y="521"/>
                  </a:cubicBezTo>
                  <a:cubicBezTo>
                    <a:pt x="289" y="657"/>
                    <a:pt x="576" y="724"/>
                    <a:pt x="864" y="724"/>
                  </a:cubicBezTo>
                  <a:cubicBezTo>
                    <a:pt x="936" y="724"/>
                    <a:pt x="1008" y="720"/>
                    <a:pt x="1080" y="712"/>
                  </a:cubicBezTo>
                  <a:cubicBezTo>
                    <a:pt x="1460" y="648"/>
                    <a:pt x="1777" y="479"/>
                    <a:pt x="2031" y="204"/>
                  </a:cubicBezTo>
                  <a:cubicBezTo>
                    <a:pt x="1777" y="69"/>
                    <a:pt x="1497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3"/>
            <p:cNvSpPr/>
            <p:nvPr/>
          </p:nvSpPr>
          <p:spPr>
            <a:xfrm>
              <a:off x="1923725" y="2359150"/>
              <a:ext cx="27000" cy="41800"/>
            </a:xfrm>
            <a:custGeom>
              <a:avLst/>
              <a:gdLst/>
              <a:ahLst/>
              <a:cxnLst/>
              <a:rect l="l" t="t" r="r" b="b"/>
              <a:pathLst>
                <a:path w="1080" h="1672" extrusionOk="0">
                  <a:moveTo>
                    <a:pt x="1058" y="1"/>
                  </a:moveTo>
                  <a:cubicBezTo>
                    <a:pt x="719" y="149"/>
                    <a:pt x="445" y="360"/>
                    <a:pt x="254" y="656"/>
                  </a:cubicBezTo>
                  <a:cubicBezTo>
                    <a:pt x="85" y="931"/>
                    <a:pt x="0" y="1249"/>
                    <a:pt x="0" y="1587"/>
                  </a:cubicBezTo>
                  <a:cubicBezTo>
                    <a:pt x="0" y="1629"/>
                    <a:pt x="0" y="1650"/>
                    <a:pt x="0" y="1671"/>
                  </a:cubicBezTo>
                  <a:cubicBezTo>
                    <a:pt x="339" y="1545"/>
                    <a:pt x="635" y="1333"/>
                    <a:pt x="804" y="1016"/>
                  </a:cubicBezTo>
                  <a:cubicBezTo>
                    <a:pt x="973" y="741"/>
                    <a:pt x="1079" y="445"/>
                    <a:pt x="1079" y="106"/>
                  </a:cubicBezTo>
                  <a:cubicBezTo>
                    <a:pt x="1079" y="64"/>
                    <a:pt x="1058" y="43"/>
                    <a:pt x="1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3"/>
            <p:cNvSpPr/>
            <p:nvPr/>
          </p:nvSpPr>
          <p:spPr>
            <a:xfrm>
              <a:off x="1954400" y="2339075"/>
              <a:ext cx="19050" cy="43900"/>
            </a:xfrm>
            <a:custGeom>
              <a:avLst/>
              <a:gdLst/>
              <a:ahLst/>
              <a:cxnLst/>
              <a:rect l="l" t="t" r="r" b="b"/>
              <a:pathLst>
                <a:path w="762" h="1756" extrusionOk="0">
                  <a:moveTo>
                    <a:pt x="656" y="0"/>
                  </a:moveTo>
                  <a:cubicBezTo>
                    <a:pt x="423" y="169"/>
                    <a:pt x="254" y="360"/>
                    <a:pt x="127" y="571"/>
                  </a:cubicBezTo>
                  <a:cubicBezTo>
                    <a:pt x="190" y="973"/>
                    <a:pt x="148" y="1375"/>
                    <a:pt x="0" y="1713"/>
                  </a:cubicBezTo>
                  <a:cubicBezTo>
                    <a:pt x="0" y="1713"/>
                    <a:pt x="0" y="1734"/>
                    <a:pt x="0" y="1755"/>
                  </a:cubicBezTo>
                  <a:cubicBezTo>
                    <a:pt x="85" y="1734"/>
                    <a:pt x="148" y="1692"/>
                    <a:pt x="233" y="1671"/>
                  </a:cubicBezTo>
                  <a:cubicBezTo>
                    <a:pt x="423" y="1480"/>
                    <a:pt x="571" y="1290"/>
                    <a:pt x="656" y="1036"/>
                  </a:cubicBezTo>
                  <a:cubicBezTo>
                    <a:pt x="719" y="867"/>
                    <a:pt x="761" y="677"/>
                    <a:pt x="761" y="486"/>
                  </a:cubicBezTo>
                  <a:cubicBezTo>
                    <a:pt x="761" y="338"/>
                    <a:pt x="698" y="169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3"/>
            <p:cNvSpPr/>
            <p:nvPr/>
          </p:nvSpPr>
          <p:spPr>
            <a:xfrm>
              <a:off x="1977125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381" y="0"/>
                  </a:moveTo>
                  <a:cubicBezTo>
                    <a:pt x="191" y="212"/>
                    <a:pt x="64" y="423"/>
                    <a:pt x="0" y="677"/>
                  </a:cubicBezTo>
                  <a:cubicBezTo>
                    <a:pt x="149" y="1058"/>
                    <a:pt x="191" y="1438"/>
                    <a:pt x="127" y="1819"/>
                  </a:cubicBezTo>
                  <a:cubicBezTo>
                    <a:pt x="127" y="1819"/>
                    <a:pt x="149" y="1840"/>
                    <a:pt x="149" y="1861"/>
                  </a:cubicBezTo>
                  <a:cubicBezTo>
                    <a:pt x="212" y="1819"/>
                    <a:pt x="297" y="1756"/>
                    <a:pt x="360" y="1713"/>
                  </a:cubicBezTo>
                  <a:cubicBezTo>
                    <a:pt x="508" y="1502"/>
                    <a:pt x="614" y="1269"/>
                    <a:pt x="614" y="994"/>
                  </a:cubicBezTo>
                  <a:cubicBezTo>
                    <a:pt x="635" y="952"/>
                    <a:pt x="635" y="910"/>
                    <a:pt x="635" y="867"/>
                  </a:cubicBezTo>
                  <a:cubicBezTo>
                    <a:pt x="635" y="550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3"/>
            <p:cNvSpPr/>
            <p:nvPr/>
          </p:nvSpPr>
          <p:spPr>
            <a:xfrm>
              <a:off x="1990875" y="2287250"/>
              <a:ext cx="16950" cy="46550"/>
            </a:xfrm>
            <a:custGeom>
              <a:avLst/>
              <a:gdLst/>
              <a:ahLst/>
              <a:cxnLst/>
              <a:rect l="l" t="t" r="r" b="b"/>
              <a:pathLst>
                <a:path w="678" h="1862" extrusionOk="0">
                  <a:moveTo>
                    <a:pt x="170" y="0"/>
                  </a:moveTo>
                  <a:cubicBezTo>
                    <a:pt x="64" y="233"/>
                    <a:pt x="0" y="466"/>
                    <a:pt x="0" y="719"/>
                  </a:cubicBezTo>
                  <a:cubicBezTo>
                    <a:pt x="191" y="1079"/>
                    <a:pt x="339" y="1439"/>
                    <a:pt x="360" y="1819"/>
                  </a:cubicBezTo>
                  <a:cubicBezTo>
                    <a:pt x="381" y="1819"/>
                    <a:pt x="381" y="1840"/>
                    <a:pt x="402" y="1862"/>
                  </a:cubicBezTo>
                  <a:cubicBezTo>
                    <a:pt x="445" y="1798"/>
                    <a:pt x="508" y="1735"/>
                    <a:pt x="571" y="1671"/>
                  </a:cubicBezTo>
                  <a:cubicBezTo>
                    <a:pt x="635" y="1502"/>
                    <a:pt x="677" y="1333"/>
                    <a:pt x="677" y="1142"/>
                  </a:cubicBezTo>
                  <a:cubicBezTo>
                    <a:pt x="677" y="1079"/>
                    <a:pt x="677" y="994"/>
                    <a:pt x="656" y="910"/>
                  </a:cubicBezTo>
                  <a:cubicBezTo>
                    <a:pt x="614" y="571"/>
                    <a:pt x="423" y="254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3"/>
            <p:cNvSpPr/>
            <p:nvPr/>
          </p:nvSpPr>
          <p:spPr>
            <a:xfrm>
              <a:off x="1996150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64" y="0"/>
                  </a:moveTo>
                  <a:cubicBezTo>
                    <a:pt x="43" y="148"/>
                    <a:pt x="1" y="275"/>
                    <a:pt x="1" y="402"/>
                  </a:cubicBezTo>
                  <a:cubicBezTo>
                    <a:pt x="1" y="529"/>
                    <a:pt x="22" y="635"/>
                    <a:pt x="43" y="762"/>
                  </a:cubicBezTo>
                  <a:cubicBezTo>
                    <a:pt x="360" y="1036"/>
                    <a:pt x="572" y="1375"/>
                    <a:pt x="678" y="1713"/>
                  </a:cubicBezTo>
                  <a:cubicBezTo>
                    <a:pt x="699" y="1734"/>
                    <a:pt x="720" y="1734"/>
                    <a:pt x="720" y="1756"/>
                  </a:cubicBezTo>
                  <a:cubicBezTo>
                    <a:pt x="762" y="1671"/>
                    <a:pt x="805" y="1608"/>
                    <a:pt x="868" y="1523"/>
                  </a:cubicBezTo>
                  <a:cubicBezTo>
                    <a:pt x="868" y="1481"/>
                    <a:pt x="868" y="1459"/>
                    <a:pt x="868" y="1417"/>
                  </a:cubicBezTo>
                  <a:cubicBezTo>
                    <a:pt x="868" y="1206"/>
                    <a:pt x="847" y="994"/>
                    <a:pt x="762" y="783"/>
                  </a:cubicBezTo>
                  <a:cubicBezTo>
                    <a:pt x="635" y="465"/>
                    <a:pt x="382" y="21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3"/>
            <p:cNvSpPr/>
            <p:nvPr/>
          </p:nvSpPr>
          <p:spPr>
            <a:xfrm>
              <a:off x="19935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0" y="1"/>
                  </a:moveTo>
                  <a:cubicBezTo>
                    <a:pt x="0" y="297"/>
                    <a:pt x="42" y="530"/>
                    <a:pt x="169" y="783"/>
                  </a:cubicBezTo>
                  <a:cubicBezTo>
                    <a:pt x="529" y="953"/>
                    <a:pt x="825" y="1249"/>
                    <a:pt x="1015" y="1566"/>
                  </a:cubicBezTo>
                  <a:lnTo>
                    <a:pt x="1058" y="1566"/>
                  </a:lnTo>
                  <a:cubicBezTo>
                    <a:pt x="1079" y="1481"/>
                    <a:pt x="1100" y="1397"/>
                    <a:pt x="1142" y="1333"/>
                  </a:cubicBezTo>
                  <a:cubicBezTo>
                    <a:pt x="1100" y="1058"/>
                    <a:pt x="1015" y="826"/>
                    <a:pt x="867" y="614"/>
                  </a:cubicBezTo>
                  <a:cubicBezTo>
                    <a:pt x="656" y="339"/>
                    <a:pt x="339" y="14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3"/>
            <p:cNvSpPr/>
            <p:nvPr/>
          </p:nvSpPr>
          <p:spPr>
            <a:xfrm>
              <a:off x="1983475" y="2202650"/>
              <a:ext cx="34375" cy="31750"/>
            </a:xfrm>
            <a:custGeom>
              <a:avLst/>
              <a:gdLst/>
              <a:ahLst/>
              <a:cxnLst/>
              <a:rect l="l" t="t" r="r" b="b"/>
              <a:pathLst>
                <a:path w="1375" h="1270" extrusionOk="0">
                  <a:moveTo>
                    <a:pt x="0" y="0"/>
                  </a:moveTo>
                  <a:cubicBezTo>
                    <a:pt x="85" y="254"/>
                    <a:pt x="169" y="487"/>
                    <a:pt x="339" y="677"/>
                  </a:cubicBezTo>
                  <a:cubicBezTo>
                    <a:pt x="719" y="804"/>
                    <a:pt x="1058" y="994"/>
                    <a:pt x="1312" y="1248"/>
                  </a:cubicBezTo>
                  <a:cubicBezTo>
                    <a:pt x="1333" y="1269"/>
                    <a:pt x="1354" y="1269"/>
                    <a:pt x="1375" y="1269"/>
                  </a:cubicBezTo>
                  <a:cubicBezTo>
                    <a:pt x="1375" y="1185"/>
                    <a:pt x="1375" y="1100"/>
                    <a:pt x="1375" y="1037"/>
                  </a:cubicBezTo>
                  <a:cubicBezTo>
                    <a:pt x="1290" y="783"/>
                    <a:pt x="1142" y="550"/>
                    <a:pt x="952" y="381"/>
                  </a:cubicBezTo>
                  <a:cubicBezTo>
                    <a:pt x="677" y="170"/>
                    <a:pt x="381" y="4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3"/>
            <p:cNvSpPr/>
            <p:nvPr/>
          </p:nvSpPr>
          <p:spPr>
            <a:xfrm>
              <a:off x="196655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74" y="1"/>
                  </a:moveTo>
                  <a:cubicBezTo>
                    <a:pt x="117" y="1"/>
                    <a:pt x="59" y="2"/>
                    <a:pt x="1" y="6"/>
                  </a:cubicBezTo>
                  <a:cubicBezTo>
                    <a:pt x="127" y="259"/>
                    <a:pt x="297" y="471"/>
                    <a:pt x="508" y="619"/>
                  </a:cubicBezTo>
                  <a:cubicBezTo>
                    <a:pt x="931" y="640"/>
                    <a:pt x="1269" y="746"/>
                    <a:pt x="1608" y="957"/>
                  </a:cubicBezTo>
                  <a:lnTo>
                    <a:pt x="1629" y="957"/>
                  </a:lnTo>
                  <a:cubicBezTo>
                    <a:pt x="1608" y="873"/>
                    <a:pt x="1608" y="788"/>
                    <a:pt x="1587" y="704"/>
                  </a:cubicBezTo>
                  <a:cubicBezTo>
                    <a:pt x="1439" y="471"/>
                    <a:pt x="1248" y="302"/>
                    <a:pt x="1037" y="196"/>
                  </a:cubicBezTo>
                  <a:cubicBezTo>
                    <a:pt x="769" y="53"/>
                    <a:pt x="48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3"/>
            <p:cNvSpPr/>
            <p:nvPr/>
          </p:nvSpPr>
          <p:spPr>
            <a:xfrm>
              <a:off x="1975000" y="2359300"/>
              <a:ext cx="46575" cy="21550"/>
            </a:xfrm>
            <a:custGeom>
              <a:avLst/>
              <a:gdLst/>
              <a:ahLst/>
              <a:cxnLst/>
              <a:rect l="l" t="t" r="r" b="b"/>
              <a:pathLst>
                <a:path w="1863" h="862" extrusionOk="0">
                  <a:moveTo>
                    <a:pt x="1374" y="1"/>
                  </a:moveTo>
                  <a:cubicBezTo>
                    <a:pt x="1161" y="1"/>
                    <a:pt x="955" y="37"/>
                    <a:pt x="762" y="122"/>
                  </a:cubicBezTo>
                  <a:cubicBezTo>
                    <a:pt x="466" y="248"/>
                    <a:pt x="212" y="502"/>
                    <a:pt x="1" y="777"/>
                  </a:cubicBezTo>
                  <a:cubicBezTo>
                    <a:pt x="191" y="777"/>
                    <a:pt x="382" y="820"/>
                    <a:pt x="551" y="862"/>
                  </a:cubicBezTo>
                  <a:cubicBezTo>
                    <a:pt x="720" y="862"/>
                    <a:pt x="868" y="820"/>
                    <a:pt x="1037" y="756"/>
                  </a:cubicBezTo>
                  <a:cubicBezTo>
                    <a:pt x="1376" y="629"/>
                    <a:pt x="1651" y="375"/>
                    <a:pt x="1862" y="58"/>
                  </a:cubicBezTo>
                  <a:cubicBezTo>
                    <a:pt x="1698" y="22"/>
                    <a:pt x="15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3"/>
            <p:cNvSpPr/>
            <p:nvPr/>
          </p:nvSpPr>
          <p:spPr>
            <a:xfrm>
              <a:off x="1999325" y="2323200"/>
              <a:ext cx="41800" cy="29100"/>
            </a:xfrm>
            <a:custGeom>
              <a:avLst/>
              <a:gdLst/>
              <a:ahLst/>
              <a:cxnLst/>
              <a:rect l="l" t="t" r="r" b="b"/>
              <a:pathLst>
                <a:path w="1672" h="1164" extrusionOk="0">
                  <a:moveTo>
                    <a:pt x="1672" y="1"/>
                  </a:moveTo>
                  <a:cubicBezTo>
                    <a:pt x="1270" y="1"/>
                    <a:pt x="910" y="106"/>
                    <a:pt x="614" y="318"/>
                  </a:cubicBezTo>
                  <a:cubicBezTo>
                    <a:pt x="339" y="529"/>
                    <a:pt x="128" y="825"/>
                    <a:pt x="1" y="1164"/>
                  </a:cubicBezTo>
                  <a:cubicBezTo>
                    <a:pt x="140" y="1133"/>
                    <a:pt x="279" y="1113"/>
                    <a:pt x="419" y="1113"/>
                  </a:cubicBezTo>
                  <a:cubicBezTo>
                    <a:pt x="470" y="1113"/>
                    <a:pt x="521" y="1116"/>
                    <a:pt x="572" y="1121"/>
                  </a:cubicBezTo>
                  <a:cubicBezTo>
                    <a:pt x="741" y="1058"/>
                    <a:pt x="889" y="995"/>
                    <a:pt x="1037" y="910"/>
                  </a:cubicBezTo>
                  <a:cubicBezTo>
                    <a:pt x="1333" y="698"/>
                    <a:pt x="1524" y="381"/>
                    <a:pt x="1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3"/>
            <p:cNvSpPr/>
            <p:nvPr/>
          </p:nvSpPr>
          <p:spPr>
            <a:xfrm>
              <a:off x="2017300" y="2283025"/>
              <a:ext cx="32825" cy="38075"/>
            </a:xfrm>
            <a:custGeom>
              <a:avLst/>
              <a:gdLst/>
              <a:ahLst/>
              <a:cxnLst/>
              <a:rect l="l" t="t" r="r" b="b"/>
              <a:pathLst>
                <a:path w="1313" h="1523" extrusionOk="0">
                  <a:moveTo>
                    <a:pt x="1312" y="0"/>
                  </a:moveTo>
                  <a:lnTo>
                    <a:pt x="1312" y="0"/>
                  </a:lnTo>
                  <a:cubicBezTo>
                    <a:pt x="974" y="106"/>
                    <a:pt x="635" y="275"/>
                    <a:pt x="382" y="550"/>
                  </a:cubicBezTo>
                  <a:cubicBezTo>
                    <a:pt x="170" y="825"/>
                    <a:pt x="43" y="1163"/>
                    <a:pt x="1" y="1523"/>
                  </a:cubicBezTo>
                  <a:cubicBezTo>
                    <a:pt x="170" y="1438"/>
                    <a:pt x="339" y="1375"/>
                    <a:pt x="530" y="1354"/>
                  </a:cubicBezTo>
                  <a:cubicBezTo>
                    <a:pt x="678" y="1248"/>
                    <a:pt x="826" y="1142"/>
                    <a:pt x="931" y="1015"/>
                  </a:cubicBezTo>
                  <a:cubicBezTo>
                    <a:pt x="1164" y="740"/>
                    <a:pt x="1270" y="402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3"/>
            <p:cNvSpPr/>
            <p:nvPr/>
          </p:nvSpPr>
          <p:spPr>
            <a:xfrm>
              <a:off x="2025250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656" y="0"/>
                  </a:moveTo>
                  <a:cubicBezTo>
                    <a:pt x="360" y="254"/>
                    <a:pt x="148" y="550"/>
                    <a:pt x="64" y="909"/>
                  </a:cubicBezTo>
                  <a:cubicBezTo>
                    <a:pt x="21" y="1057"/>
                    <a:pt x="0" y="1184"/>
                    <a:pt x="0" y="1332"/>
                  </a:cubicBezTo>
                  <a:cubicBezTo>
                    <a:pt x="0" y="1544"/>
                    <a:pt x="64" y="1734"/>
                    <a:pt x="148" y="1967"/>
                  </a:cubicBezTo>
                  <a:cubicBezTo>
                    <a:pt x="254" y="1798"/>
                    <a:pt x="381" y="1671"/>
                    <a:pt x="550" y="1565"/>
                  </a:cubicBezTo>
                  <a:cubicBezTo>
                    <a:pt x="635" y="1417"/>
                    <a:pt x="719" y="1248"/>
                    <a:pt x="761" y="1079"/>
                  </a:cubicBezTo>
                  <a:cubicBezTo>
                    <a:pt x="783" y="952"/>
                    <a:pt x="804" y="825"/>
                    <a:pt x="804" y="677"/>
                  </a:cubicBezTo>
                  <a:cubicBezTo>
                    <a:pt x="804" y="465"/>
                    <a:pt x="740" y="233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3"/>
            <p:cNvSpPr/>
            <p:nvPr/>
          </p:nvSpPr>
          <p:spPr>
            <a:xfrm>
              <a:off x="2013600" y="2164050"/>
              <a:ext cx="18000" cy="50250"/>
            </a:xfrm>
            <a:custGeom>
              <a:avLst/>
              <a:gdLst/>
              <a:ahLst/>
              <a:cxnLst/>
              <a:rect l="l" t="t" r="r" b="b"/>
              <a:pathLst>
                <a:path w="720" h="2010" extrusionOk="0">
                  <a:moveTo>
                    <a:pt x="360" y="1"/>
                  </a:moveTo>
                  <a:cubicBezTo>
                    <a:pt x="149" y="318"/>
                    <a:pt x="1" y="656"/>
                    <a:pt x="1" y="1016"/>
                  </a:cubicBezTo>
                  <a:lnTo>
                    <a:pt x="1" y="1037"/>
                  </a:lnTo>
                  <a:cubicBezTo>
                    <a:pt x="1" y="1375"/>
                    <a:pt x="128" y="1693"/>
                    <a:pt x="318" y="2010"/>
                  </a:cubicBezTo>
                  <a:cubicBezTo>
                    <a:pt x="403" y="1841"/>
                    <a:pt x="508" y="1671"/>
                    <a:pt x="614" y="1523"/>
                  </a:cubicBezTo>
                  <a:cubicBezTo>
                    <a:pt x="678" y="1375"/>
                    <a:pt x="720" y="1206"/>
                    <a:pt x="720" y="1016"/>
                  </a:cubicBezTo>
                  <a:cubicBezTo>
                    <a:pt x="720" y="656"/>
                    <a:pt x="572" y="318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3"/>
            <p:cNvSpPr/>
            <p:nvPr/>
          </p:nvSpPr>
          <p:spPr>
            <a:xfrm>
              <a:off x="199245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128" y="1"/>
                  </a:moveTo>
                  <a:cubicBezTo>
                    <a:pt x="43" y="212"/>
                    <a:pt x="1" y="445"/>
                    <a:pt x="1" y="677"/>
                  </a:cubicBezTo>
                  <a:cubicBezTo>
                    <a:pt x="1" y="825"/>
                    <a:pt x="22" y="952"/>
                    <a:pt x="43" y="1079"/>
                  </a:cubicBezTo>
                  <a:cubicBezTo>
                    <a:pt x="85" y="1396"/>
                    <a:pt x="297" y="1693"/>
                    <a:pt x="572" y="1946"/>
                  </a:cubicBezTo>
                  <a:cubicBezTo>
                    <a:pt x="593" y="1756"/>
                    <a:pt x="656" y="1587"/>
                    <a:pt x="741" y="1396"/>
                  </a:cubicBezTo>
                  <a:cubicBezTo>
                    <a:pt x="762" y="1354"/>
                    <a:pt x="762" y="1333"/>
                    <a:pt x="762" y="1291"/>
                  </a:cubicBezTo>
                  <a:cubicBezTo>
                    <a:pt x="762" y="1164"/>
                    <a:pt x="741" y="1037"/>
                    <a:pt x="720" y="910"/>
                  </a:cubicBezTo>
                  <a:cubicBezTo>
                    <a:pt x="635" y="550"/>
                    <a:pt x="403" y="254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3"/>
            <p:cNvSpPr/>
            <p:nvPr/>
          </p:nvSpPr>
          <p:spPr>
            <a:xfrm>
              <a:off x="1944350" y="2156450"/>
              <a:ext cx="46025" cy="16625"/>
            </a:xfrm>
            <a:custGeom>
              <a:avLst/>
              <a:gdLst/>
              <a:ahLst/>
              <a:cxnLst/>
              <a:rect l="l" t="t" r="r" b="b"/>
              <a:pathLst>
                <a:path w="1841" h="665" extrusionOk="0">
                  <a:moveTo>
                    <a:pt x="643" y="0"/>
                  </a:moveTo>
                  <a:cubicBezTo>
                    <a:pt x="432" y="0"/>
                    <a:pt x="216" y="38"/>
                    <a:pt x="0" y="114"/>
                  </a:cubicBezTo>
                  <a:cubicBezTo>
                    <a:pt x="191" y="326"/>
                    <a:pt x="402" y="474"/>
                    <a:pt x="614" y="601"/>
                  </a:cubicBezTo>
                  <a:cubicBezTo>
                    <a:pt x="783" y="567"/>
                    <a:pt x="949" y="550"/>
                    <a:pt x="1110" y="550"/>
                  </a:cubicBezTo>
                  <a:cubicBezTo>
                    <a:pt x="1351" y="550"/>
                    <a:pt x="1582" y="588"/>
                    <a:pt x="1798" y="664"/>
                  </a:cubicBezTo>
                  <a:cubicBezTo>
                    <a:pt x="1819" y="664"/>
                    <a:pt x="1819" y="664"/>
                    <a:pt x="1840" y="643"/>
                  </a:cubicBezTo>
                  <a:cubicBezTo>
                    <a:pt x="1798" y="580"/>
                    <a:pt x="1777" y="495"/>
                    <a:pt x="1734" y="410"/>
                  </a:cubicBezTo>
                  <a:cubicBezTo>
                    <a:pt x="1544" y="241"/>
                    <a:pt x="1311" y="114"/>
                    <a:pt x="1058" y="51"/>
                  </a:cubicBezTo>
                  <a:cubicBezTo>
                    <a:pt x="922" y="17"/>
                    <a:pt x="784" y="0"/>
                    <a:pt x="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3"/>
            <p:cNvSpPr/>
            <p:nvPr/>
          </p:nvSpPr>
          <p:spPr>
            <a:xfrm>
              <a:off x="1961800" y="2107475"/>
              <a:ext cx="24350" cy="45500"/>
            </a:xfrm>
            <a:custGeom>
              <a:avLst/>
              <a:gdLst/>
              <a:ahLst/>
              <a:cxnLst/>
              <a:rect l="l" t="t" r="r" b="b"/>
              <a:pathLst>
                <a:path w="974" h="1820" extrusionOk="0">
                  <a:moveTo>
                    <a:pt x="21" y="1"/>
                  </a:moveTo>
                  <a:cubicBezTo>
                    <a:pt x="21" y="85"/>
                    <a:pt x="0" y="191"/>
                    <a:pt x="0" y="276"/>
                  </a:cubicBezTo>
                  <a:cubicBezTo>
                    <a:pt x="0" y="572"/>
                    <a:pt x="42" y="825"/>
                    <a:pt x="169" y="1079"/>
                  </a:cubicBezTo>
                  <a:cubicBezTo>
                    <a:pt x="339" y="1375"/>
                    <a:pt x="592" y="1629"/>
                    <a:pt x="910" y="1819"/>
                  </a:cubicBezTo>
                  <a:cubicBezTo>
                    <a:pt x="910" y="1608"/>
                    <a:pt x="931" y="1418"/>
                    <a:pt x="973" y="1227"/>
                  </a:cubicBezTo>
                  <a:cubicBezTo>
                    <a:pt x="931" y="1058"/>
                    <a:pt x="888" y="910"/>
                    <a:pt x="804" y="762"/>
                  </a:cubicBezTo>
                  <a:cubicBezTo>
                    <a:pt x="656" y="424"/>
                    <a:pt x="360" y="19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3"/>
            <p:cNvSpPr/>
            <p:nvPr/>
          </p:nvSpPr>
          <p:spPr>
            <a:xfrm>
              <a:off x="1926900" y="2117000"/>
              <a:ext cx="38625" cy="30150"/>
            </a:xfrm>
            <a:custGeom>
              <a:avLst/>
              <a:gdLst/>
              <a:ahLst/>
              <a:cxnLst/>
              <a:rect l="l" t="t" r="r" b="b"/>
              <a:pathLst>
                <a:path w="1545" h="1206" extrusionOk="0">
                  <a:moveTo>
                    <a:pt x="0" y="0"/>
                  </a:moveTo>
                  <a:cubicBezTo>
                    <a:pt x="127" y="360"/>
                    <a:pt x="339" y="677"/>
                    <a:pt x="614" y="889"/>
                  </a:cubicBezTo>
                  <a:cubicBezTo>
                    <a:pt x="867" y="1079"/>
                    <a:pt x="1206" y="1185"/>
                    <a:pt x="1544" y="1206"/>
                  </a:cubicBezTo>
                  <a:cubicBezTo>
                    <a:pt x="1438" y="1100"/>
                    <a:pt x="1354" y="973"/>
                    <a:pt x="1290" y="825"/>
                  </a:cubicBezTo>
                  <a:cubicBezTo>
                    <a:pt x="1206" y="698"/>
                    <a:pt x="1164" y="571"/>
                    <a:pt x="1121" y="423"/>
                  </a:cubicBezTo>
                  <a:cubicBezTo>
                    <a:pt x="1100" y="381"/>
                    <a:pt x="1058" y="360"/>
                    <a:pt x="1015" y="318"/>
                  </a:cubicBezTo>
                  <a:cubicBezTo>
                    <a:pt x="719" y="106"/>
                    <a:pt x="38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3"/>
            <p:cNvSpPr/>
            <p:nvPr/>
          </p:nvSpPr>
          <p:spPr>
            <a:xfrm>
              <a:off x="1816400" y="2077350"/>
              <a:ext cx="115800" cy="366950"/>
            </a:xfrm>
            <a:custGeom>
              <a:avLst/>
              <a:gdLst/>
              <a:ahLst/>
              <a:cxnLst/>
              <a:rect l="l" t="t" r="r" b="b"/>
              <a:pathLst>
                <a:path w="4632" h="14678" extrusionOk="0">
                  <a:moveTo>
                    <a:pt x="2327" y="0"/>
                  </a:moveTo>
                  <a:lnTo>
                    <a:pt x="2178" y="317"/>
                  </a:lnTo>
                  <a:cubicBezTo>
                    <a:pt x="1629" y="1438"/>
                    <a:pt x="1544" y="2559"/>
                    <a:pt x="1544" y="3511"/>
                  </a:cubicBezTo>
                  <a:lnTo>
                    <a:pt x="1544" y="10511"/>
                  </a:lnTo>
                  <a:lnTo>
                    <a:pt x="994" y="10511"/>
                  </a:lnTo>
                  <a:cubicBezTo>
                    <a:pt x="846" y="10511"/>
                    <a:pt x="867" y="10427"/>
                    <a:pt x="909" y="10342"/>
                  </a:cubicBezTo>
                  <a:cubicBezTo>
                    <a:pt x="909" y="10321"/>
                    <a:pt x="952" y="10258"/>
                    <a:pt x="952" y="10194"/>
                  </a:cubicBezTo>
                  <a:cubicBezTo>
                    <a:pt x="952" y="9961"/>
                    <a:pt x="761" y="9771"/>
                    <a:pt x="550" y="9771"/>
                  </a:cubicBezTo>
                  <a:cubicBezTo>
                    <a:pt x="338" y="9771"/>
                    <a:pt x="127" y="9983"/>
                    <a:pt x="127" y="10194"/>
                  </a:cubicBezTo>
                  <a:cubicBezTo>
                    <a:pt x="127" y="10469"/>
                    <a:pt x="360" y="10786"/>
                    <a:pt x="846" y="10786"/>
                  </a:cubicBezTo>
                  <a:lnTo>
                    <a:pt x="1755" y="10786"/>
                  </a:lnTo>
                  <a:cubicBezTo>
                    <a:pt x="1629" y="11125"/>
                    <a:pt x="1544" y="11590"/>
                    <a:pt x="1544" y="12119"/>
                  </a:cubicBezTo>
                  <a:cubicBezTo>
                    <a:pt x="1544" y="12774"/>
                    <a:pt x="1671" y="13345"/>
                    <a:pt x="1882" y="13705"/>
                  </a:cubicBezTo>
                  <a:cubicBezTo>
                    <a:pt x="1184" y="13578"/>
                    <a:pt x="656" y="13409"/>
                    <a:pt x="169" y="13155"/>
                  </a:cubicBezTo>
                  <a:lnTo>
                    <a:pt x="127" y="13134"/>
                  </a:lnTo>
                  <a:lnTo>
                    <a:pt x="0" y="13430"/>
                  </a:lnTo>
                  <a:lnTo>
                    <a:pt x="21" y="13451"/>
                  </a:lnTo>
                  <a:cubicBezTo>
                    <a:pt x="465" y="13684"/>
                    <a:pt x="867" y="13789"/>
                    <a:pt x="1375" y="13916"/>
                  </a:cubicBezTo>
                  <a:cubicBezTo>
                    <a:pt x="1375" y="13916"/>
                    <a:pt x="1777" y="13980"/>
                    <a:pt x="2052" y="14022"/>
                  </a:cubicBezTo>
                  <a:cubicBezTo>
                    <a:pt x="1967" y="14086"/>
                    <a:pt x="1925" y="14191"/>
                    <a:pt x="1925" y="14297"/>
                  </a:cubicBezTo>
                  <a:cubicBezTo>
                    <a:pt x="1925" y="14509"/>
                    <a:pt x="2094" y="14678"/>
                    <a:pt x="2305" y="14678"/>
                  </a:cubicBezTo>
                  <a:cubicBezTo>
                    <a:pt x="2517" y="14678"/>
                    <a:pt x="2686" y="14509"/>
                    <a:pt x="2686" y="14297"/>
                  </a:cubicBezTo>
                  <a:cubicBezTo>
                    <a:pt x="2686" y="14191"/>
                    <a:pt x="2644" y="14086"/>
                    <a:pt x="2580" y="14022"/>
                  </a:cubicBezTo>
                  <a:cubicBezTo>
                    <a:pt x="2834" y="13980"/>
                    <a:pt x="3215" y="13916"/>
                    <a:pt x="3215" y="13916"/>
                  </a:cubicBezTo>
                  <a:cubicBezTo>
                    <a:pt x="3722" y="13789"/>
                    <a:pt x="4167" y="13684"/>
                    <a:pt x="4589" y="13451"/>
                  </a:cubicBezTo>
                  <a:lnTo>
                    <a:pt x="4632" y="13430"/>
                  </a:lnTo>
                  <a:lnTo>
                    <a:pt x="4505" y="13134"/>
                  </a:lnTo>
                  <a:lnTo>
                    <a:pt x="4463" y="13155"/>
                  </a:lnTo>
                  <a:cubicBezTo>
                    <a:pt x="3976" y="13409"/>
                    <a:pt x="3447" y="13578"/>
                    <a:pt x="2771" y="13684"/>
                  </a:cubicBezTo>
                  <a:cubicBezTo>
                    <a:pt x="2961" y="13324"/>
                    <a:pt x="3088" y="12774"/>
                    <a:pt x="3088" y="12119"/>
                  </a:cubicBezTo>
                  <a:cubicBezTo>
                    <a:pt x="3088" y="11590"/>
                    <a:pt x="3003" y="11125"/>
                    <a:pt x="2876" y="10786"/>
                  </a:cubicBezTo>
                  <a:lnTo>
                    <a:pt x="3786" y="10786"/>
                  </a:lnTo>
                  <a:cubicBezTo>
                    <a:pt x="4293" y="10786"/>
                    <a:pt x="4526" y="10490"/>
                    <a:pt x="4526" y="10194"/>
                  </a:cubicBezTo>
                  <a:cubicBezTo>
                    <a:pt x="4526" y="9983"/>
                    <a:pt x="4336" y="9771"/>
                    <a:pt x="4103" y="9771"/>
                  </a:cubicBezTo>
                  <a:cubicBezTo>
                    <a:pt x="3870" y="9771"/>
                    <a:pt x="3701" y="9961"/>
                    <a:pt x="3701" y="10194"/>
                  </a:cubicBezTo>
                  <a:cubicBezTo>
                    <a:pt x="3701" y="10258"/>
                    <a:pt x="3722" y="10321"/>
                    <a:pt x="3744" y="10342"/>
                  </a:cubicBezTo>
                  <a:cubicBezTo>
                    <a:pt x="3765" y="10427"/>
                    <a:pt x="3786" y="10511"/>
                    <a:pt x="3638" y="10511"/>
                  </a:cubicBezTo>
                  <a:lnTo>
                    <a:pt x="3088" y="10511"/>
                  </a:lnTo>
                  <a:lnTo>
                    <a:pt x="3088" y="3511"/>
                  </a:lnTo>
                  <a:cubicBezTo>
                    <a:pt x="3088" y="2559"/>
                    <a:pt x="3003" y="1438"/>
                    <a:pt x="2496" y="317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3"/>
            <p:cNvSpPr/>
            <p:nvPr/>
          </p:nvSpPr>
          <p:spPr>
            <a:xfrm>
              <a:off x="1776200" y="2339075"/>
              <a:ext cx="18525" cy="43900"/>
            </a:xfrm>
            <a:custGeom>
              <a:avLst/>
              <a:gdLst/>
              <a:ahLst/>
              <a:cxnLst/>
              <a:rect l="l" t="t" r="r" b="b"/>
              <a:pathLst>
                <a:path w="741" h="1756" extrusionOk="0">
                  <a:moveTo>
                    <a:pt x="106" y="0"/>
                  </a:moveTo>
                  <a:cubicBezTo>
                    <a:pt x="64" y="169"/>
                    <a:pt x="1" y="338"/>
                    <a:pt x="1" y="486"/>
                  </a:cubicBezTo>
                  <a:cubicBezTo>
                    <a:pt x="1" y="677"/>
                    <a:pt x="43" y="867"/>
                    <a:pt x="85" y="1036"/>
                  </a:cubicBezTo>
                  <a:cubicBezTo>
                    <a:pt x="149" y="1290"/>
                    <a:pt x="297" y="1480"/>
                    <a:pt x="487" y="1671"/>
                  </a:cubicBezTo>
                  <a:cubicBezTo>
                    <a:pt x="572" y="1692"/>
                    <a:pt x="656" y="1734"/>
                    <a:pt x="720" y="1755"/>
                  </a:cubicBezTo>
                  <a:cubicBezTo>
                    <a:pt x="720" y="1734"/>
                    <a:pt x="720" y="1713"/>
                    <a:pt x="741" y="1692"/>
                  </a:cubicBezTo>
                  <a:cubicBezTo>
                    <a:pt x="593" y="1375"/>
                    <a:pt x="529" y="973"/>
                    <a:pt x="593" y="571"/>
                  </a:cubicBezTo>
                  <a:cubicBezTo>
                    <a:pt x="466" y="360"/>
                    <a:pt x="297" y="169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3"/>
            <p:cNvSpPr/>
            <p:nvPr/>
          </p:nvSpPr>
          <p:spPr>
            <a:xfrm>
              <a:off x="174130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471" y="1"/>
                  </a:moveTo>
                  <a:cubicBezTo>
                    <a:pt x="1181" y="1"/>
                    <a:pt x="882" y="53"/>
                    <a:pt x="614" y="196"/>
                  </a:cubicBezTo>
                  <a:cubicBezTo>
                    <a:pt x="382" y="302"/>
                    <a:pt x="191" y="471"/>
                    <a:pt x="43" y="704"/>
                  </a:cubicBezTo>
                  <a:cubicBezTo>
                    <a:pt x="43" y="788"/>
                    <a:pt x="22" y="873"/>
                    <a:pt x="1" y="957"/>
                  </a:cubicBezTo>
                  <a:lnTo>
                    <a:pt x="43" y="957"/>
                  </a:lnTo>
                  <a:cubicBezTo>
                    <a:pt x="360" y="746"/>
                    <a:pt x="741" y="640"/>
                    <a:pt x="1164" y="619"/>
                  </a:cubicBezTo>
                  <a:cubicBezTo>
                    <a:pt x="1354" y="471"/>
                    <a:pt x="1524" y="259"/>
                    <a:pt x="1629" y="6"/>
                  </a:cubicBezTo>
                  <a:cubicBezTo>
                    <a:pt x="1577" y="2"/>
                    <a:pt x="1524" y="1"/>
                    <a:pt x="1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3"/>
            <p:cNvSpPr/>
            <p:nvPr/>
          </p:nvSpPr>
          <p:spPr>
            <a:xfrm>
              <a:off x="1756650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254" y="0"/>
                  </a:moveTo>
                  <a:cubicBezTo>
                    <a:pt x="85" y="275"/>
                    <a:pt x="0" y="550"/>
                    <a:pt x="0" y="867"/>
                  </a:cubicBezTo>
                  <a:cubicBezTo>
                    <a:pt x="0" y="910"/>
                    <a:pt x="0" y="952"/>
                    <a:pt x="0" y="994"/>
                  </a:cubicBezTo>
                  <a:cubicBezTo>
                    <a:pt x="21" y="1269"/>
                    <a:pt x="127" y="1502"/>
                    <a:pt x="275" y="1713"/>
                  </a:cubicBezTo>
                  <a:cubicBezTo>
                    <a:pt x="339" y="1756"/>
                    <a:pt x="402" y="1819"/>
                    <a:pt x="487" y="1861"/>
                  </a:cubicBezTo>
                  <a:cubicBezTo>
                    <a:pt x="487" y="1840"/>
                    <a:pt x="487" y="1819"/>
                    <a:pt x="508" y="1819"/>
                  </a:cubicBezTo>
                  <a:cubicBezTo>
                    <a:pt x="444" y="1438"/>
                    <a:pt x="465" y="1058"/>
                    <a:pt x="635" y="677"/>
                  </a:cubicBezTo>
                  <a:cubicBezTo>
                    <a:pt x="550" y="423"/>
                    <a:pt x="423" y="212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3"/>
            <p:cNvSpPr/>
            <p:nvPr/>
          </p:nvSpPr>
          <p:spPr>
            <a:xfrm>
              <a:off x="1740775" y="2287250"/>
              <a:ext cx="18000" cy="46550"/>
            </a:xfrm>
            <a:custGeom>
              <a:avLst/>
              <a:gdLst/>
              <a:ahLst/>
              <a:cxnLst/>
              <a:rect l="l" t="t" r="r" b="b"/>
              <a:pathLst>
                <a:path w="720" h="1862" extrusionOk="0">
                  <a:moveTo>
                    <a:pt x="508" y="0"/>
                  </a:moveTo>
                  <a:cubicBezTo>
                    <a:pt x="254" y="254"/>
                    <a:pt x="85" y="571"/>
                    <a:pt x="22" y="910"/>
                  </a:cubicBezTo>
                  <a:cubicBezTo>
                    <a:pt x="22" y="994"/>
                    <a:pt x="1" y="1079"/>
                    <a:pt x="1" y="1142"/>
                  </a:cubicBezTo>
                  <a:cubicBezTo>
                    <a:pt x="1" y="1333"/>
                    <a:pt x="43" y="1502"/>
                    <a:pt x="106" y="1671"/>
                  </a:cubicBezTo>
                  <a:cubicBezTo>
                    <a:pt x="170" y="1735"/>
                    <a:pt x="233" y="1798"/>
                    <a:pt x="297" y="1862"/>
                  </a:cubicBezTo>
                  <a:cubicBezTo>
                    <a:pt x="297" y="1840"/>
                    <a:pt x="318" y="1819"/>
                    <a:pt x="318" y="1819"/>
                  </a:cubicBezTo>
                  <a:cubicBezTo>
                    <a:pt x="339" y="1439"/>
                    <a:pt x="487" y="1079"/>
                    <a:pt x="720" y="719"/>
                  </a:cubicBezTo>
                  <a:cubicBezTo>
                    <a:pt x="720" y="466"/>
                    <a:pt x="635" y="233"/>
                    <a:pt x="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3"/>
            <p:cNvSpPr/>
            <p:nvPr/>
          </p:nvSpPr>
          <p:spPr>
            <a:xfrm>
              <a:off x="1730725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805" y="0"/>
                  </a:moveTo>
                  <a:cubicBezTo>
                    <a:pt x="508" y="212"/>
                    <a:pt x="255" y="465"/>
                    <a:pt x="128" y="783"/>
                  </a:cubicBezTo>
                  <a:cubicBezTo>
                    <a:pt x="43" y="994"/>
                    <a:pt x="1" y="1206"/>
                    <a:pt x="1" y="1417"/>
                  </a:cubicBezTo>
                  <a:cubicBezTo>
                    <a:pt x="1" y="1459"/>
                    <a:pt x="1" y="1481"/>
                    <a:pt x="22" y="1523"/>
                  </a:cubicBezTo>
                  <a:cubicBezTo>
                    <a:pt x="64" y="1608"/>
                    <a:pt x="107" y="1671"/>
                    <a:pt x="149" y="1756"/>
                  </a:cubicBezTo>
                  <a:cubicBezTo>
                    <a:pt x="170" y="1734"/>
                    <a:pt x="170" y="1734"/>
                    <a:pt x="191" y="1713"/>
                  </a:cubicBezTo>
                  <a:cubicBezTo>
                    <a:pt x="297" y="1375"/>
                    <a:pt x="530" y="1036"/>
                    <a:pt x="826" y="762"/>
                  </a:cubicBezTo>
                  <a:cubicBezTo>
                    <a:pt x="868" y="635"/>
                    <a:pt x="868" y="529"/>
                    <a:pt x="868" y="402"/>
                  </a:cubicBezTo>
                  <a:cubicBezTo>
                    <a:pt x="868" y="275"/>
                    <a:pt x="826" y="148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3"/>
            <p:cNvSpPr/>
            <p:nvPr/>
          </p:nvSpPr>
          <p:spPr>
            <a:xfrm>
              <a:off x="1730725" y="2202650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397" h="1270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037" y="43"/>
                    <a:pt x="699" y="170"/>
                    <a:pt x="445" y="381"/>
                  </a:cubicBezTo>
                  <a:cubicBezTo>
                    <a:pt x="233" y="550"/>
                    <a:pt x="85" y="762"/>
                    <a:pt x="1" y="1037"/>
                  </a:cubicBezTo>
                  <a:cubicBezTo>
                    <a:pt x="1" y="1100"/>
                    <a:pt x="22" y="1185"/>
                    <a:pt x="22" y="1269"/>
                  </a:cubicBezTo>
                  <a:cubicBezTo>
                    <a:pt x="22" y="1269"/>
                    <a:pt x="43" y="1269"/>
                    <a:pt x="64" y="1248"/>
                  </a:cubicBezTo>
                  <a:cubicBezTo>
                    <a:pt x="339" y="994"/>
                    <a:pt x="678" y="804"/>
                    <a:pt x="1079" y="677"/>
                  </a:cubicBezTo>
                  <a:cubicBezTo>
                    <a:pt x="1228" y="487"/>
                    <a:pt x="1333" y="254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3"/>
            <p:cNvSpPr/>
            <p:nvPr/>
          </p:nvSpPr>
          <p:spPr>
            <a:xfrm>
              <a:off x="17270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1143" y="1"/>
                  </a:moveTo>
                  <a:lnTo>
                    <a:pt x="1143" y="1"/>
                  </a:lnTo>
                  <a:cubicBezTo>
                    <a:pt x="783" y="149"/>
                    <a:pt x="466" y="339"/>
                    <a:pt x="276" y="614"/>
                  </a:cubicBezTo>
                  <a:cubicBezTo>
                    <a:pt x="128" y="826"/>
                    <a:pt x="43" y="1058"/>
                    <a:pt x="1" y="1333"/>
                  </a:cubicBezTo>
                  <a:cubicBezTo>
                    <a:pt x="22" y="1397"/>
                    <a:pt x="43" y="1481"/>
                    <a:pt x="64" y="1566"/>
                  </a:cubicBezTo>
                  <a:lnTo>
                    <a:pt x="107" y="1566"/>
                  </a:lnTo>
                  <a:cubicBezTo>
                    <a:pt x="318" y="1249"/>
                    <a:pt x="593" y="953"/>
                    <a:pt x="953" y="762"/>
                  </a:cubicBezTo>
                  <a:cubicBezTo>
                    <a:pt x="1079" y="530"/>
                    <a:pt x="1143" y="297"/>
                    <a:pt x="1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3"/>
            <p:cNvSpPr/>
            <p:nvPr/>
          </p:nvSpPr>
          <p:spPr>
            <a:xfrm>
              <a:off x="1698475" y="2283025"/>
              <a:ext cx="32800" cy="38075"/>
            </a:xfrm>
            <a:custGeom>
              <a:avLst/>
              <a:gdLst/>
              <a:ahLst/>
              <a:cxnLst/>
              <a:rect l="l" t="t" r="r" b="b"/>
              <a:pathLst>
                <a:path w="1312" h="1523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02"/>
                    <a:pt x="170" y="740"/>
                    <a:pt x="424" y="1015"/>
                  </a:cubicBezTo>
                  <a:cubicBezTo>
                    <a:pt x="529" y="1142"/>
                    <a:pt x="678" y="1248"/>
                    <a:pt x="826" y="1354"/>
                  </a:cubicBezTo>
                  <a:cubicBezTo>
                    <a:pt x="1016" y="1375"/>
                    <a:pt x="1164" y="1438"/>
                    <a:pt x="1312" y="1523"/>
                  </a:cubicBezTo>
                  <a:cubicBezTo>
                    <a:pt x="1270" y="1163"/>
                    <a:pt x="1164" y="825"/>
                    <a:pt x="952" y="550"/>
                  </a:cubicBezTo>
                  <a:cubicBezTo>
                    <a:pt x="720" y="275"/>
                    <a:pt x="381" y="10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3"/>
            <p:cNvSpPr/>
            <p:nvPr/>
          </p:nvSpPr>
          <p:spPr>
            <a:xfrm>
              <a:off x="1708525" y="2323200"/>
              <a:ext cx="40750" cy="29100"/>
            </a:xfrm>
            <a:custGeom>
              <a:avLst/>
              <a:gdLst/>
              <a:ahLst/>
              <a:cxnLst/>
              <a:rect l="l" t="t" r="r" b="b"/>
              <a:pathLst>
                <a:path w="1630" h="1164" extrusionOk="0">
                  <a:moveTo>
                    <a:pt x="1" y="1"/>
                  </a:moveTo>
                  <a:cubicBezTo>
                    <a:pt x="127" y="381"/>
                    <a:pt x="339" y="698"/>
                    <a:pt x="635" y="910"/>
                  </a:cubicBezTo>
                  <a:cubicBezTo>
                    <a:pt x="762" y="995"/>
                    <a:pt x="910" y="1058"/>
                    <a:pt x="1058" y="1121"/>
                  </a:cubicBezTo>
                  <a:cubicBezTo>
                    <a:pt x="1115" y="1116"/>
                    <a:pt x="1170" y="1113"/>
                    <a:pt x="1224" y="1113"/>
                  </a:cubicBezTo>
                  <a:cubicBezTo>
                    <a:pt x="1370" y="1113"/>
                    <a:pt x="1505" y="1133"/>
                    <a:pt x="1629" y="1164"/>
                  </a:cubicBezTo>
                  <a:cubicBezTo>
                    <a:pt x="1502" y="825"/>
                    <a:pt x="1312" y="529"/>
                    <a:pt x="1016" y="318"/>
                  </a:cubicBezTo>
                  <a:cubicBezTo>
                    <a:pt x="741" y="106"/>
                    <a:pt x="402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3"/>
            <p:cNvSpPr/>
            <p:nvPr/>
          </p:nvSpPr>
          <p:spPr>
            <a:xfrm>
              <a:off x="1727550" y="2359300"/>
              <a:ext cx="47100" cy="21550"/>
            </a:xfrm>
            <a:custGeom>
              <a:avLst/>
              <a:gdLst/>
              <a:ahLst/>
              <a:cxnLst/>
              <a:rect l="l" t="t" r="r" b="b"/>
              <a:pathLst>
                <a:path w="1884" h="862" extrusionOk="0">
                  <a:moveTo>
                    <a:pt x="472" y="1"/>
                  </a:moveTo>
                  <a:cubicBezTo>
                    <a:pt x="314" y="1"/>
                    <a:pt x="156" y="22"/>
                    <a:pt x="1" y="58"/>
                  </a:cubicBezTo>
                  <a:cubicBezTo>
                    <a:pt x="212" y="375"/>
                    <a:pt x="466" y="629"/>
                    <a:pt x="805" y="756"/>
                  </a:cubicBezTo>
                  <a:cubicBezTo>
                    <a:pt x="974" y="820"/>
                    <a:pt x="1143" y="862"/>
                    <a:pt x="1333" y="862"/>
                  </a:cubicBezTo>
                  <a:cubicBezTo>
                    <a:pt x="1503" y="820"/>
                    <a:pt x="1693" y="777"/>
                    <a:pt x="1883" y="777"/>
                  </a:cubicBezTo>
                  <a:cubicBezTo>
                    <a:pt x="1672" y="502"/>
                    <a:pt x="1397" y="248"/>
                    <a:pt x="1080" y="122"/>
                  </a:cubicBezTo>
                  <a:cubicBezTo>
                    <a:pt x="887" y="37"/>
                    <a:pt x="680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3"/>
            <p:cNvSpPr/>
            <p:nvPr/>
          </p:nvSpPr>
          <p:spPr>
            <a:xfrm>
              <a:off x="1754525" y="2386850"/>
              <a:ext cx="50775" cy="18075"/>
            </a:xfrm>
            <a:custGeom>
              <a:avLst/>
              <a:gdLst/>
              <a:ahLst/>
              <a:cxnLst/>
              <a:rect l="l" t="t" r="r" b="b"/>
              <a:pathLst>
                <a:path w="2031" h="723" extrusionOk="0">
                  <a:moveTo>
                    <a:pt x="853" y="1"/>
                  </a:moveTo>
                  <a:cubicBezTo>
                    <a:pt x="576" y="1"/>
                    <a:pt x="288" y="69"/>
                    <a:pt x="1" y="204"/>
                  </a:cubicBezTo>
                  <a:cubicBezTo>
                    <a:pt x="297" y="479"/>
                    <a:pt x="614" y="648"/>
                    <a:pt x="973" y="712"/>
                  </a:cubicBezTo>
                  <a:cubicBezTo>
                    <a:pt x="1032" y="719"/>
                    <a:pt x="1093" y="722"/>
                    <a:pt x="1154" y="722"/>
                  </a:cubicBezTo>
                  <a:cubicBezTo>
                    <a:pt x="1443" y="722"/>
                    <a:pt x="1752" y="643"/>
                    <a:pt x="2031" y="521"/>
                  </a:cubicBezTo>
                  <a:cubicBezTo>
                    <a:pt x="1735" y="267"/>
                    <a:pt x="1418" y="77"/>
                    <a:pt x="1058" y="14"/>
                  </a:cubicBezTo>
                  <a:cubicBezTo>
                    <a:pt x="990" y="5"/>
                    <a:pt x="922" y="1"/>
                    <a:pt x="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3"/>
            <p:cNvSpPr/>
            <p:nvPr/>
          </p:nvSpPr>
          <p:spPr>
            <a:xfrm>
              <a:off x="1798400" y="2359150"/>
              <a:ext cx="27525" cy="41800"/>
            </a:xfrm>
            <a:custGeom>
              <a:avLst/>
              <a:gdLst/>
              <a:ahLst/>
              <a:cxnLst/>
              <a:rect l="l" t="t" r="r" b="b"/>
              <a:pathLst>
                <a:path w="1101" h="1672" extrusionOk="0">
                  <a:moveTo>
                    <a:pt x="1" y="1"/>
                  </a:moveTo>
                  <a:cubicBezTo>
                    <a:pt x="1" y="43"/>
                    <a:pt x="1" y="64"/>
                    <a:pt x="1" y="106"/>
                  </a:cubicBezTo>
                  <a:cubicBezTo>
                    <a:pt x="1" y="445"/>
                    <a:pt x="86" y="741"/>
                    <a:pt x="255" y="1016"/>
                  </a:cubicBezTo>
                  <a:cubicBezTo>
                    <a:pt x="445" y="1333"/>
                    <a:pt x="741" y="1545"/>
                    <a:pt x="1101" y="1671"/>
                  </a:cubicBezTo>
                  <a:cubicBezTo>
                    <a:pt x="1101" y="1650"/>
                    <a:pt x="1101" y="1629"/>
                    <a:pt x="1101" y="1587"/>
                  </a:cubicBezTo>
                  <a:cubicBezTo>
                    <a:pt x="1101" y="1249"/>
                    <a:pt x="1016" y="931"/>
                    <a:pt x="826" y="656"/>
                  </a:cubicBezTo>
                  <a:cubicBezTo>
                    <a:pt x="635" y="360"/>
                    <a:pt x="361" y="14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3"/>
            <p:cNvSpPr/>
            <p:nvPr/>
          </p:nvSpPr>
          <p:spPr>
            <a:xfrm>
              <a:off x="1783600" y="2117000"/>
              <a:ext cx="39150" cy="30150"/>
            </a:xfrm>
            <a:custGeom>
              <a:avLst/>
              <a:gdLst/>
              <a:ahLst/>
              <a:cxnLst/>
              <a:rect l="l" t="t" r="r" b="b"/>
              <a:pathLst>
                <a:path w="1566" h="1206" extrusionOk="0">
                  <a:moveTo>
                    <a:pt x="1566" y="0"/>
                  </a:moveTo>
                  <a:cubicBezTo>
                    <a:pt x="1164" y="0"/>
                    <a:pt x="804" y="106"/>
                    <a:pt x="508" y="318"/>
                  </a:cubicBezTo>
                  <a:cubicBezTo>
                    <a:pt x="466" y="360"/>
                    <a:pt x="424" y="381"/>
                    <a:pt x="403" y="423"/>
                  </a:cubicBezTo>
                  <a:cubicBezTo>
                    <a:pt x="360" y="571"/>
                    <a:pt x="318" y="698"/>
                    <a:pt x="255" y="825"/>
                  </a:cubicBezTo>
                  <a:cubicBezTo>
                    <a:pt x="170" y="973"/>
                    <a:pt x="85" y="1100"/>
                    <a:pt x="1" y="1206"/>
                  </a:cubicBezTo>
                  <a:cubicBezTo>
                    <a:pt x="339" y="1185"/>
                    <a:pt x="656" y="1079"/>
                    <a:pt x="931" y="889"/>
                  </a:cubicBezTo>
                  <a:cubicBezTo>
                    <a:pt x="1227" y="677"/>
                    <a:pt x="1439" y="360"/>
                    <a:pt x="1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3"/>
            <p:cNvSpPr/>
            <p:nvPr/>
          </p:nvSpPr>
          <p:spPr>
            <a:xfrm>
              <a:off x="1763525" y="2107475"/>
              <a:ext cx="23800" cy="45500"/>
            </a:xfrm>
            <a:custGeom>
              <a:avLst/>
              <a:gdLst/>
              <a:ahLst/>
              <a:cxnLst/>
              <a:rect l="l" t="t" r="r" b="b"/>
              <a:pathLst>
                <a:path w="952" h="1820" extrusionOk="0">
                  <a:moveTo>
                    <a:pt x="910" y="1"/>
                  </a:moveTo>
                  <a:cubicBezTo>
                    <a:pt x="592" y="191"/>
                    <a:pt x="317" y="424"/>
                    <a:pt x="148" y="762"/>
                  </a:cubicBezTo>
                  <a:cubicBezTo>
                    <a:pt x="85" y="910"/>
                    <a:pt x="21" y="1058"/>
                    <a:pt x="0" y="1227"/>
                  </a:cubicBezTo>
                  <a:cubicBezTo>
                    <a:pt x="42" y="1418"/>
                    <a:pt x="64" y="1608"/>
                    <a:pt x="42" y="1819"/>
                  </a:cubicBezTo>
                  <a:cubicBezTo>
                    <a:pt x="360" y="1629"/>
                    <a:pt x="635" y="1375"/>
                    <a:pt x="762" y="1079"/>
                  </a:cubicBezTo>
                  <a:cubicBezTo>
                    <a:pt x="888" y="825"/>
                    <a:pt x="952" y="572"/>
                    <a:pt x="952" y="276"/>
                  </a:cubicBezTo>
                  <a:cubicBezTo>
                    <a:pt x="952" y="191"/>
                    <a:pt x="931" y="85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3"/>
            <p:cNvSpPr/>
            <p:nvPr/>
          </p:nvSpPr>
          <p:spPr>
            <a:xfrm>
              <a:off x="1758750" y="2156450"/>
              <a:ext cx="45500" cy="16625"/>
            </a:xfrm>
            <a:custGeom>
              <a:avLst/>
              <a:gdLst/>
              <a:ahLst/>
              <a:cxnLst/>
              <a:rect l="l" t="t" r="r" b="b"/>
              <a:pathLst>
                <a:path w="1820" h="665" extrusionOk="0">
                  <a:moveTo>
                    <a:pt x="1182" y="0"/>
                  </a:moveTo>
                  <a:cubicBezTo>
                    <a:pt x="1044" y="0"/>
                    <a:pt x="910" y="17"/>
                    <a:pt x="783" y="51"/>
                  </a:cubicBezTo>
                  <a:cubicBezTo>
                    <a:pt x="530" y="114"/>
                    <a:pt x="318" y="241"/>
                    <a:pt x="107" y="410"/>
                  </a:cubicBezTo>
                  <a:cubicBezTo>
                    <a:pt x="85" y="495"/>
                    <a:pt x="43" y="580"/>
                    <a:pt x="1" y="643"/>
                  </a:cubicBezTo>
                  <a:cubicBezTo>
                    <a:pt x="22" y="664"/>
                    <a:pt x="43" y="664"/>
                    <a:pt x="64" y="664"/>
                  </a:cubicBezTo>
                  <a:cubicBezTo>
                    <a:pt x="280" y="588"/>
                    <a:pt x="503" y="550"/>
                    <a:pt x="734" y="550"/>
                  </a:cubicBezTo>
                  <a:cubicBezTo>
                    <a:pt x="888" y="550"/>
                    <a:pt x="1046" y="567"/>
                    <a:pt x="1206" y="601"/>
                  </a:cubicBezTo>
                  <a:cubicBezTo>
                    <a:pt x="1439" y="474"/>
                    <a:pt x="1650" y="326"/>
                    <a:pt x="1820" y="114"/>
                  </a:cubicBezTo>
                  <a:cubicBezTo>
                    <a:pt x="1604" y="38"/>
                    <a:pt x="1388" y="0"/>
                    <a:pt x="1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3"/>
            <p:cNvSpPr/>
            <p:nvPr/>
          </p:nvSpPr>
          <p:spPr>
            <a:xfrm>
              <a:off x="173760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614" y="1"/>
                  </a:moveTo>
                  <a:cubicBezTo>
                    <a:pt x="339" y="233"/>
                    <a:pt x="107" y="550"/>
                    <a:pt x="43" y="910"/>
                  </a:cubicBezTo>
                  <a:cubicBezTo>
                    <a:pt x="1" y="1037"/>
                    <a:pt x="1" y="1164"/>
                    <a:pt x="1" y="1291"/>
                  </a:cubicBezTo>
                  <a:cubicBezTo>
                    <a:pt x="1" y="1312"/>
                    <a:pt x="1" y="1354"/>
                    <a:pt x="1" y="1396"/>
                  </a:cubicBezTo>
                  <a:cubicBezTo>
                    <a:pt x="85" y="1587"/>
                    <a:pt x="149" y="1756"/>
                    <a:pt x="191" y="1946"/>
                  </a:cubicBezTo>
                  <a:cubicBezTo>
                    <a:pt x="445" y="1693"/>
                    <a:pt x="656" y="1396"/>
                    <a:pt x="720" y="1079"/>
                  </a:cubicBezTo>
                  <a:cubicBezTo>
                    <a:pt x="762" y="952"/>
                    <a:pt x="762" y="825"/>
                    <a:pt x="762" y="677"/>
                  </a:cubicBezTo>
                  <a:cubicBezTo>
                    <a:pt x="762" y="445"/>
                    <a:pt x="720" y="212"/>
                    <a:pt x="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3"/>
            <p:cNvSpPr/>
            <p:nvPr/>
          </p:nvSpPr>
          <p:spPr>
            <a:xfrm>
              <a:off x="1718050" y="2164050"/>
              <a:ext cx="16950" cy="50250"/>
            </a:xfrm>
            <a:custGeom>
              <a:avLst/>
              <a:gdLst/>
              <a:ahLst/>
              <a:cxnLst/>
              <a:rect l="l" t="t" r="r" b="b"/>
              <a:pathLst>
                <a:path w="678" h="2010" extrusionOk="0">
                  <a:moveTo>
                    <a:pt x="339" y="1"/>
                  </a:moveTo>
                  <a:cubicBezTo>
                    <a:pt x="127" y="318"/>
                    <a:pt x="0" y="656"/>
                    <a:pt x="0" y="1016"/>
                  </a:cubicBezTo>
                  <a:cubicBezTo>
                    <a:pt x="0" y="1206"/>
                    <a:pt x="43" y="1375"/>
                    <a:pt x="85" y="1523"/>
                  </a:cubicBezTo>
                  <a:cubicBezTo>
                    <a:pt x="212" y="1671"/>
                    <a:pt x="296" y="1841"/>
                    <a:pt x="360" y="2010"/>
                  </a:cubicBezTo>
                  <a:cubicBezTo>
                    <a:pt x="550" y="1693"/>
                    <a:pt x="677" y="1375"/>
                    <a:pt x="677" y="1037"/>
                  </a:cubicBezTo>
                  <a:lnTo>
                    <a:pt x="677" y="1016"/>
                  </a:lnTo>
                  <a:cubicBezTo>
                    <a:pt x="677" y="656"/>
                    <a:pt x="529" y="318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3"/>
            <p:cNvSpPr/>
            <p:nvPr/>
          </p:nvSpPr>
          <p:spPr>
            <a:xfrm>
              <a:off x="1703775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148" y="0"/>
                  </a:moveTo>
                  <a:cubicBezTo>
                    <a:pt x="64" y="233"/>
                    <a:pt x="0" y="465"/>
                    <a:pt x="0" y="677"/>
                  </a:cubicBezTo>
                  <a:cubicBezTo>
                    <a:pt x="0" y="825"/>
                    <a:pt x="21" y="952"/>
                    <a:pt x="64" y="1079"/>
                  </a:cubicBezTo>
                  <a:cubicBezTo>
                    <a:pt x="106" y="1248"/>
                    <a:pt x="191" y="1417"/>
                    <a:pt x="275" y="1565"/>
                  </a:cubicBezTo>
                  <a:cubicBezTo>
                    <a:pt x="423" y="1671"/>
                    <a:pt x="571" y="1798"/>
                    <a:pt x="677" y="1967"/>
                  </a:cubicBezTo>
                  <a:cubicBezTo>
                    <a:pt x="762" y="1734"/>
                    <a:pt x="804" y="1544"/>
                    <a:pt x="804" y="1332"/>
                  </a:cubicBezTo>
                  <a:cubicBezTo>
                    <a:pt x="804" y="1184"/>
                    <a:pt x="783" y="1057"/>
                    <a:pt x="762" y="909"/>
                  </a:cubicBezTo>
                  <a:cubicBezTo>
                    <a:pt x="677" y="550"/>
                    <a:pt x="444" y="254"/>
                    <a:pt x="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3"/>
            <p:cNvSpPr/>
            <p:nvPr/>
          </p:nvSpPr>
          <p:spPr>
            <a:xfrm>
              <a:off x="1697425" y="2241775"/>
              <a:ext cx="25925" cy="44450"/>
            </a:xfrm>
            <a:custGeom>
              <a:avLst/>
              <a:gdLst/>
              <a:ahLst/>
              <a:cxnLst/>
              <a:rect l="l" t="t" r="r" b="b"/>
              <a:pathLst>
                <a:path w="1037" h="1778" extrusionOk="0">
                  <a:moveTo>
                    <a:pt x="22" y="1"/>
                  </a:moveTo>
                  <a:cubicBezTo>
                    <a:pt x="22" y="64"/>
                    <a:pt x="0" y="170"/>
                    <a:pt x="0" y="233"/>
                  </a:cubicBezTo>
                  <a:cubicBezTo>
                    <a:pt x="0" y="529"/>
                    <a:pt x="64" y="825"/>
                    <a:pt x="191" y="1058"/>
                  </a:cubicBezTo>
                  <a:cubicBezTo>
                    <a:pt x="275" y="1206"/>
                    <a:pt x="381" y="1354"/>
                    <a:pt x="508" y="1481"/>
                  </a:cubicBezTo>
                  <a:cubicBezTo>
                    <a:pt x="698" y="1544"/>
                    <a:pt x="846" y="1650"/>
                    <a:pt x="994" y="1777"/>
                  </a:cubicBezTo>
                  <a:cubicBezTo>
                    <a:pt x="1016" y="1714"/>
                    <a:pt x="1037" y="1629"/>
                    <a:pt x="1037" y="1566"/>
                  </a:cubicBezTo>
                  <a:cubicBezTo>
                    <a:pt x="1037" y="1269"/>
                    <a:pt x="952" y="995"/>
                    <a:pt x="825" y="741"/>
                  </a:cubicBezTo>
                  <a:cubicBezTo>
                    <a:pt x="656" y="424"/>
                    <a:pt x="381" y="170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3"/>
            <p:cNvSpPr/>
            <p:nvPr/>
          </p:nvSpPr>
          <p:spPr>
            <a:xfrm>
              <a:off x="1874550" y="2099550"/>
              <a:ext cx="11125" cy="230025"/>
            </a:xfrm>
            <a:custGeom>
              <a:avLst/>
              <a:gdLst/>
              <a:ahLst/>
              <a:cxnLst/>
              <a:rect l="l" t="t" r="r" b="b"/>
              <a:pathLst>
                <a:path w="445" h="9201" extrusionOk="0">
                  <a:moveTo>
                    <a:pt x="1" y="0"/>
                  </a:moveTo>
                  <a:lnTo>
                    <a:pt x="1" y="9200"/>
                  </a:lnTo>
                  <a:lnTo>
                    <a:pt x="445" y="9200"/>
                  </a:lnTo>
                  <a:lnTo>
                    <a:pt x="445" y="2623"/>
                  </a:lnTo>
                  <a:cubicBezTo>
                    <a:pt x="445" y="1840"/>
                    <a:pt x="360" y="910"/>
                    <a:pt x="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3"/>
            <p:cNvSpPr/>
            <p:nvPr/>
          </p:nvSpPr>
          <p:spPr>
            <a:xfrm>
              <a:off x="1364850" y="2103725"/>
              <a:ext cx="144900" cy="258250"/>
            </a:xfrm>
            <a:custGeom>
              <a:avLst/>
              <a:gdLst/>
              <a:ahLst/>
              <a:cxnLst/>
              <a:rect l="l" t="t" r="r" b="b"/>
              <a:pathLst>
                <a:path w="5796" h="10330" extrusionOk="0">
                  <a:moveTo>
                    <a:pt x="1601" y="1"/>
                  </a:moveTo>
                  <a:cubicBezTo>
                    <a:pt x="1568" y="1"/>
                    <a:pt x="1535" y="1"/>
                    <a:pt x="1502" y="3"/>
                  </a:cubicBezTo>
                  <a:cubicBezTo>
                    <a:pt x="698" y="45"/>
                    <a:pt x="275" y="277"/>
                    <a:pt x="0" y="510"/>
                  </a:cubicBezTo>
                  <a:lnTo>
                    <a:pt x="0" y="849"/>
                  </a:lnTo>
                  <a:lnTo>
                    <a:pt x="0" y="10091"/>
                  </a:lnTo>
                  <a:cubicBezTo>
                    <a:pt x="402" y="9816"/>
                    <a:pt x="868" y="9689"/>
                    <a:pt x="1481" y="9668"/>
                  </a:cubicBezTo>
                  <a:cubicBezTo>
                    <a:pt x="1517" y="9667"/>
                    <a:pt x="1554" y="9666"/>
                    <a:pt x="1590" y="9666"/>
                  </a:cubicBezTo>
                  <a:cubicBezTo>
                    <a:pt x="2193" y="9666"/>
                    <a:pt x="2833" y="9826"/>
                    <a:pt x="3511" y="9985"/>
                  </a:cubicBezTo>
                  <a:cubicBezTo>
                    <a:pt x="4162" y="10157"/>
                    <a:pt x="4864" y="10329"/>
                    <a:pt x="5571" y="10329"/>
                  </a:cubicBezTo>
                  <a:cubicBezTo>
                    <a:pt x="5646" y="10329"/>
                    <a:pt x="5721" y="10327"/>
                    <a:pt x="5795" y="10323"/>
                  </a:cubicBezTo>
                  <a:lnTo>
                    <a:pt x="5795" y="849"/>
                  </a:lnTo>
                  <a:lnTo>
                    <a:pt x="5795" y="658"/>
                  </a:lnTo>
                  <a:cubicBezTo>
                    <a:pt x="5717" y="662"/>
                    <a:pt x="5638" y="664"/>
                    <a:pt x="5559" y="664"/>
                  </a:cubicBezTo>
                  <a:cubicBezTo>
                    <a:pt x="4814" y="664"/>
                    <a:pt x="4073" y="492"/>
                    <a:pt x="3384" y="320"/>
                  </a:cubicBezTo>
                  <a:cubicBezTo>
                    <a:pt x="2746" y="160"/>
                    <a:pt x="2146" y="1"/>
                    <a:pt x="1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3"/>
            <p:cNvSpPr/>
            <p:nvPr/>
          </p:nvSpPr>
          <p:spPr>
            <a:xfrm>
              <a:off x="1208875" y="2103725"/>
              <a:ext cx="144375" cy="258250"/>
            </a:xfrm>
            <a:custGeom>
              <a:avLst/>
              <a:gdLst/>
              <a:ahLst/>
              <a:cxnLst/>
              <a:rect l="l" t="t" r="r" b="b"/>
              <a:pathLst>
                <a:path w="5775" h="10330" extrusionOk="0">
                  <a:moveTo>
                    <a:pt x="4171" y="1"/>
                  </a:moveTo>
                  <a:cubicBezTo>
                    <a:pt x="3610" y="1"/>
                    <a:pt x="3028" y="160"/>
                    <a:pt x="2390" y="320"/>
                  </a:cubicBezTo>
                  <a:cubicBezTo>
                    <a:pt x="1682" y="492"/>
                    <a:pt x="975" y="664"/>
                    <a:pt x="235" y="664"/>
                  </a:cubicBezTo>
                  <a:cubicBezTo>
                    <a:pt x="157" y="664"/>
                    <a:pt x="79" y="662"/>
                    <a:pt x="0" y="658"/>
                  </a:cubicBezTo>
                  <a:lnTo>
                    <a:pt x="0" y="849"/>
                  </a:lnTo>
                  <a:lnTo>
                    <a:pt x="0" y="10323"/>
                  </a:lnTo>
                  <a:cubicBezTo>
                    <a:pt x="73" y="10327"/>
                    <a:pt x="146" y="10329"/>
                    <a:pt x="218" y="10329"/>
                  </a:cubicBezTo>
                  <a:cubicBezTo>
                    <a:pt x="907" y="10329"/>
                    <a:pt x="1594" y="10157"/>
                    <a:pt x="2263" y="9985"/>
                  </a:cubicBezTo>
                  <a:cubicBezTo>
                    <a:pt x="2941" y="9826"/>
                    <a:pt x="3563" y="9666"/>
                    <a:pt x="4181" y="9666"/>
                  </a:cubicBezTo>
                  <a:cubicBezTo>
                    <a:pt x="4219" y="9666"/>
                    <a:pt x="4256" y="9667"/>
                    <a:pt x="4294" y="9668"/>
                  </a:cubicBezTo>
                  <a:cubicBezTo>
                    <a:pt x="4907" y="9689"/>
                    <a:pt x="5372" y="9816"/>
                    <a:pt x="5774" y="10091"/>
                  </a:cubicBezTo>
                  <a:lnTo>
                    <a:pt x="5774" y="849"/>
                  </a:lnTo>
                  <a:lnTo>
                    <a:pt x="5774" y="510"/>
                  </a:lnTo>
                  <a:cubicBezTo>
                    <a:pt x="5499" y="256"/>
                    <a:pt x="5076" y="45"/>
                    <a:pt x="4273" y="3"/>
                  </a:cubicBezTo>
                  <a:cubicBezTo>
                    <a:pt x="4239" y="1"/>
                    <a:pt x="4205" y="1"/>
                    <a:pt x="4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3"/>
            <p:cNvSpPr/>
            <p:nvPr/>
          </p:nvSpPr>
          <p:spPr>
            <a:xfrm>
              <a:off x="1172400" y="2124925"/>
              <a:ext cx="373300" cy="287125"/>
            </a:xfrm>
            <a:custGeom>
              <a:avLst/>
              <a:gdLst/>
              <a:ahLst/>
              <a:cxnLst/>
              <a:rect l="l" t="t" r="r" b="b"/>
              <a:pathLst>
                <a:path w="14932" h="11485" extrusionOk="0">
                  <a:moveTo>
                    <a:pt x="0" y="1"/>
                  </a:moveTo>
                  <a:lnTo>
                    <a:pt x="0" y="10998"/>
                  </a:lnTo>
                  <a:lnTo>
                    <a:pt x="6641" y="10998"/>
                  </a:lnTo>
                  <a:cubicBezTo>
                    <a:pt x="6789" y="11273"/>
                    <a:pt x="7064" y="11485"/>
                    <a:pt x="7445" y="11485"/>
                  </a:cubicBezTo>
                  <a:cubicBezTo>
                    <a:pt x="7868" y="11485"/>
                    <a:pt x="8143" y="11273"/>
                    <a:pt x="8291" y="10998"/>
                  </a:cubicBezTo>
                  <a:lnTo>
                    <a:pt x="14932" y="10998"/>
                  </a:lnTo>
                  <a:lnTo>
                    <a:pt x="14932" y="1"/>
                  </a:lnTo>
                  <a:lnTo>
                    <a:pt x="14086" y="1"/>
                  </a:lnTo>
                  <a:lnTo>
                    <a:pt x="14128" y="233"/>
                  </a:lnTo>
                  <a:cubicBezTo>
                    <a:pt x="14149" y="233"/>
                    <a:pt x="14149" y="275"/>
                    <a:pt x="14149" y="297"/>
                  </a:cubicBezTo>
                  <a:lnTo>
                    <a:pt x="14149" y="10237"/>
                  </a:lnTo>
                  <a:cubicBezTo>
                    <a:pt x="13663" y="10237"/>
                    <a:pt x="8291" y="10216"/>
                    <a:pt x="7973" y="10216"/>
                  </a:cubicBezTo>
                  <a:cubicBezTo>
                    <a:pt x="7868" y="10406"/>
                    <a:pt x="7741" y="10448"/>
                    <a:pt x="7445" y="10448"/>
                  </a:cubicBezTo>
                  <a:cubicBezTo>
                    <a:pt x="7191" y="10448"/>
                    <a:pt x="7085" y="10406"/>
                    <a:pt x="6958" y="10216"/>
                  </a:cubicBezTo>
                  <a:cubicBezTo>
                    <a:pt x="6683" y="10216"/>
                    <a:pt x="1755" y="10237"/>
                    <a:pt x="783" y="10237"/>
                  </a:cubicBezTo>
                  <a:lnTo>
                    <a:pt x="783" y="297"/>
                  </a:lnTo>
                  <a:cubicBezTo>
                    <a:pt x="783" y="275"/>
                    <a:pt x="783" y="233"/>
                    <a:pt x="783" y="212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3"/>
            <p:cNvSpPr/>
            <p:nvPr/>
          </p:nvSpPr>
          <p:spPr>
            <a:xfrm>
              <a:off x="1378600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79"/>
                  </a:lnTo>
                  <a:cubicBezTo>
                    <a:pt x="4061" y="615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3"/>
            <p:cNvSpPr/>
            <p:nvPr/>
          </p:nvSpPr>
          <p:spPr>
            <a:xfrm>
              <a:off x="1378600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2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6"/>
                    <a:pt x="3490" y="489"/>
                    <a:pt x="2940" y="341"/>
                  </a:cubicBezTo>
                  <a:cubicBezTo>
                    <a:pt x="2282" y="161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3"/>
            <p:cNvSpPr/>
            <p:nvPr/>
          </p:nvSpPr>
          <p:spPr>
            <a:xfrm>
              <a:off x="1378600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58"/>
                  </a:lnTo>
                  <a:cubicBezTo>
                    <a:pt x="4061" y="616"/>
                    <a:pt x="3490" y="468"/>
                    <a:pt x="2961" y="341"/>
                  </a:cubicBezTo>
                  <a:cubicBezTo>
                    <a:pt x="2283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3"/>
            <p:cNvSpPr/>
            <p:nvPr/>
          </p:nvSpPr>
          <p:spPr>
            <a:xfrm>
              <a:off x="1378600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5"/>
                    <a:pt x="3490" y="467"/>
                    <a:pt x="2940" y="340"/>
                  </a:cubicBezTo>
                  <a:cubicBezTo>
                    <a:pt x="2282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3"/>
            <p:cNvSpPr/>
            <p:nvPr/>
          </p:nvSpPr>
          <p:spPr>
            <a:xfrm>
              <a:off x="1378600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2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37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1523" y="468"/>
                    <a:pt x="2158" y="61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80"/>
                  </a:lnTo>
                  <a:cubicBezTo>
                    <a:pt x="4061" y="637"/>
                    <a:pt x="3490" y="489"/>
                    <a:pt x="2940" y="341"/>
                  </a:cubicBezTo>
                  <a:cubicBezTo>
                    <a:pt x="2282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3"/>
            <p:cNvSpPr/>
            <p:nvPr/>
          </p:nvSpPr>
          <p:spPr>
            <a:xfrm>
              <a:off x="1378600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1053" y="0"/>
                  </a:moveTo>
                  <a:cubicBezTo>
                    <a:pt x="1012" y="0"/>
                    <a:pt x="972" y="1"/>
                    <a:pt x="931" y="2"/>
                  </a:cubicBezTo>
                  <a:cubicBezTo>
                    <a:pt x="593" y="2"/>
                    <a:pt x="275" y="44"/>
                    <a:pt x="0" y="129"/>
                  </a:cubicBezTo>
                  <a:lnTo>
                    <a:pt x="0" y="637"/>
                  </a:lnTo>
                  <a:cubicBezTo>
                    <a:pt x="254" y="531"/>
                    <a:pt x="550" y="467"/>
                    <a:pt x="952" y="446"/>
                  </a:cubicBezTo>
                  <a:cubicBezTo>
                    <a:pt x="985" y="445"/>
                    <a:pt x="1018" y="445"/>
                    <a:pt x="1051" y="445"/>
                  </a:cubicBezTo>
                  <a:cubicBezTo>
                    <a:pt x="1596" y="445"/>
                    <a:pt x="2196" y="604"/>
                    <a:pt x="2834" y="764"/>
                  </a:cubicBezTo>
                  <a:cubicBezTo>
                    <a:pt x="3405" y="912"/>
                    <a:pt x="4019" y="1060"/>
                    <a:pt x="4632" y="1102"/>
                  </a:cubicBezTo>
                  <a:lnTo>
                    <a:pt x="4632" y="637"/>
                  </a:lnTo>
                  <a:cubicBezTo>
                    <a:pt x="4061" y="594"/>
                    <a:pt x="3490" y="467"/>
                    <a:pt x="2961" y="319"/>
                  </a:cubicBezTo>
                  <a:cubicBezTo>
                    <a:pt x="2288" y="141"/>
                    <a:pt x="1652" y="0"/>
                    <a:pt x="105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3"/>
            <p:cNvSpPr/>
            <p:nvPr/>
          </p:nvSpPr>
          <p:spPr>
            <a:xfrm>
              <a:off x="1223675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2"/>
                    <a:pt x="1693" y="341"/>
                  </a:cubicBezTo>
                  <a:cubicBezTo>
                    <a:pt x="1121" y="468"/>
                    <a:pt x="572" y="616"/>
                    <a:pt x="1" y="658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61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3"/>
            <p:cNvSpPr/>
            <p:nvPr/>
          </p:nvSpPr>
          <p:spPr>
            <a:xfrm>
              <a:off x="1223675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3" y="1"/>
                  </a:moveTo>
                  <a:cubicBezTo>
                    <a:pt x="2992" y="1"/>
                    <a:pt x="2371" y="162"/>
                    <a:pt x="1693" y="341"/>
                  </a:cubicBezTo>
                  <a:cubicBezTo>
                    <a:pt x="1143" y="489"/>
                    <a:pt x="572" y="637"/>
                    <a:pt x="1" y="680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819" y="785"/>
                  </a:cubicBezTo>
                  <a:cubicBezTo>
                    <a:pt x="2475" y="616"/>
                    <a:pt x="3110" y="468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6" y="2"/>
                    <a:pt x="3629" y="1"/>
                    <a:pt x="359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3"/>
            <p:cNvSpPr/>
            <p:nvPr/>
          </p:nvSpPr>
          <p:spPr>
            <a:xfrm>
              <a:off x="1378600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7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0"/>
                    <a:pt x="4632" y="1123"/>
                  </a:cubicBezTo>
                  <a:lnTo>
                    <a:pt x="4632" y="679"/>
                  </a:lnTo>
                  <a:cubicBezTo>
                    <a:pt x="4061" y="636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3"/>
            <p:cNvSpPr/>
            <p:nvPr/>
          </p:nvSpPr>
          <p:spPr>
            <a:xfrm>
              <a:off x="1223675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1"/>
                    <a:pt x="1693" y="341"/>
                  </a:cubicBezTo>
                  <a:cubicBezTo>
                    <a:pt x="1121" y="489"/>
                    <a:pt x="572" y="616"/>
                    <a:pt x="1" y="658"/>
                  </a:cubicBezTo>
                  <a:lnTo>
                    <a:pt x="1" y="1123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2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3"/>
            <p:cNvSpPr/>
            <p:nvPr/>
          </p:nvSpPr>
          <p:spPr>
            <a:xfrm>
              <a:off x="1223675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3576" y="0"/>
                  </a:moveTo>
                  <a:cubicBezTo>
                    <a:pt x="2962" y="0"/>
                    <a:pt x="2346" y="141"/>
                    <a:pt x="1693" y="319"/>
                  </a:cubicBezTo>
                  <a:cubicBezTo>
                    <a:pt x="1121" y="467"/>
                    <a:pt x="572" y="594"/>
                    <a:pt x="1" y="637"/>
                  </a:cubicBezTo>
                  <a:lnTo>
                    <a:pt x="1" y="1102"/>
                  </a:lnTo>
                  <a:cubicBezTo>
                    <a:pt x="614" y="1060"/>
                    <a:pt x="1206" y="912"/>
                    <a:pt x="1798" y="764"/>
                  </a:cubicBezTo>
                  <a:cubicBezTo>
                    <a:pt x="2436" y="604"/>
                    <a:pt x="3018" y="445"/>
                    <a:pt x="3579" y="445"/>
                  </a:cubicBezTo>
                  <a:cubicBezTo>
                    <a:pt x="3613" y="445"/>
                    <a:pt x="3647" y="445"/>
                    <a:pt x="3681" y="446"/>
                  </a:cubicBezTo>
                  <a:cubicBezTo>
                    <a:pt x="4082" y="467"/>
                    <a:pt x="4400" y="531"/>
                    <a:pt x="4632" y="637"/>
                  </a:cubicBezTo>
                  <a:lnTo>
                    <a:pt x="4632" y="129"/>
                  </a:lnTo>
                  <a:cubicBezTo>
                    <a:pt x="4357" y="44"/>
                    <a:pt x="4061" y="2"/>
                    <a:pt x="3702" y="2"/>
                  </a:cubicBezTo>
                  <a:cubicBezTo>
                    <a:pt x="3660" y="1"/>
                    <a:pt x="3618" y="0"/>
                    <a:pt x="3576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3"/>
            <p:cNvSpPr/>
            <p:nvPr/>
          </p:nvSpPr>
          <p:spPr>
            <a:xfrm>
              <a:off x="1223675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14" y="1081"/>
                    <a:pt x="1206" y="954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8"/>
                  </a:cubicBezTo>
                  <a:lnTo>
                    <a:pt x="4632" y="150"/>
                  </a:lnTo>
                  <a:cubicBezTo>
                    <a:pt x="4357" y="65"/>
                    <a:pt x="4040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3"/>
            <p:cNvSpPr/>
            <p:nvPr/>
          </p:nvSpPr>
          <p:spPr>
            <a:xfrm>
              <a:off x="1223675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35" y="1080"/>
                    <a:pt x="1206" y="932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7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3"/>
            <p:cNvSpPr/>
            <p:nvPr/>
          </p:nvSpPr>
          <p:spPr>
            <a:xfrm>
              <a:off x="1223675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3" y="0"/>
                  </a:moveTo>
                  <a:cubicBezTo>
                    <a:pt x="2992" y="0"/>
                    <a:pt x="2371" y="161"/>
                    <a:pt x="1693" y="340"/>
                  </a:cubicBezTo>
                  <a:cubicBezTo>
                    <a:pt x="1121" y="488"/>
                    <a:pt x="572" y="615"/>
                    <a:pt x="1" y="679"/>
                  </a:cubicBezTo>
                  <a:lnTo>
                    <a:pt x="1" y="1123"/>
                  </a:lnTo>
                  <a:cubicBezTo>
                    <a:pt x="635" y="1081"/>
                    <a:pt x="1206" y="932"/>
                    <a:pt x="1819" y="784"/>
                  </a:cubicBezTo>
                  <a:cubicBezTo>
                    <a:pt x="2438" y="625"/>
                    <a:pt x="3037" y="465"/>
                    <a:pt x="3582" y="465"/>
                  </a:cubicBezTo>
                  <a:cubicBezTo>
                    <a:pt x="3615" y="465"/>
                    <a:pt x="3648" y="466"/>
                    <a:pt x="3681" y="467"/>
                  </a:cubicBezTo>
                  <a:cubicBezTo>
                    <a:pt x="4082" y="488"/>
                    <a:pt x="4400" y="552"/>
                    <a:pt x="4632" y="636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6" y="1"/>
                    <a:pt x="3629" y="0"/>
                    <a:pt x="359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3"/>
            <p:cNvSpPr/>
            <p:nvPr/>
          </p:nvSpPr>
          <p:spPr>
            <a:xfrm>
              <a:off x="1389175" y="28910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38" y="1"/>
                  </a:moveTo>
                  <a:lnTo>
                    <a:pt x="1883" y="1270"/>
                  </a:lnTo>
                  <a:lnTo>
                    <a:pt x="508" y="974"/>
                  </a:lnTo>
                  <a:lnTo>
                    <a:pt x="1079" y="2285"/>
                  </a:lnTo>
                  <a:lnTo>
                    <a:pt x="0" y="3173"/>
                  </a:lnTo>
                  <a:lnTo>
                    <a:pt x="1375" y="3533"/>
                  </a:lnTo>
                  <a:lnTo>
                    <a:pt x="1396" y="4950"/>
                  </a:lnTo>
                  <a:lnTo>
                    <a:pt x="2538" y="4083"/>
                  </a:lnTo>
                  <a:lnTo>
                    <a:pt x="3659" y="4950"/>
                  </a:lnTo>
                  <a:lnTo>
                    <a:pt x="3680" y="3533"/>
                  </a:lnTo>
                  <a:lnTo>
                    <a:pt x="5055" y="3173"/>
                  </a:lnTo>
                  <a:lnTo>
                    <a:pt x="3976" y="2285"/>
                  </a:lnTo>
                  <a:lnTo>
                    <a:pt x="4569" y="974"/>
                  </a:lnTo>
                  <a:lnTo>
                    <a:pt x="3152" y="1270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3"/>
            <p:cNvSpPr/>
            <p:nvPr/>
          </p:nvSpPr>
          <p:spPr>
            <a:xfrm>
              <a:off x="1552550" y="3105200"/>
              <a:ext cx="143850" cy="145425"/>
            </a:xfrm>
            <a:custGeom>
              <a:avLst/>
              <a:gdLst/>
              <a:ahLst/>
              <a:cxnLst/>
              <a:rect l="l" t="t" r="r" b="b"/>
              <a:pathLst>
                <a:path w="5754" h="5817" extrusionOk="0">
                  <a:moveTo>
                    <a:pt x="2877" y="0"/>
                  </a:moveTo>
                  <a:lnTo>
                    <a:pt x="2263" y="1375"/>
                  </a:lnTo>
                  <a:lnTo>
                    <a:pt x="825" y="846"/>
                  </a:lnTo>
                  <a:lnTo>
                    <a:pt x="1354" y="2285"/>
                  </a:lnTo>
                  <a:lnTo>
                    <a:pt x="0" y="2898"/>
                  </a:lnTo>
                  <a:lnTo>
                    <a:pt x="1354" y="3554"/>
                  </a:lnTo>
                  <a:lnTo>
                    <a:pt x="825" y="4971"/>
                  </a:lnTo>
                  <a:lnTo>
                    <a:pt x="2263" y="4442"/>
                  </a:lnTo>
                  <a:lnTo>
                    <a:pt x="2877" y="5817"/>
                  </a:lnTo>
                  <a:lnTo>
                    <a:pt x="3490" y="4442"/>
                  </a:lnTo>
                  <a:lnTo>
                    <a:pt x="4907" y="4971"/>
                  </a:lnTo>
                  <a:lnTo>
                    <a:pt x="4400" y="3554"/>
                  </a:lnTo>
                  <a:lnTo>
                    <a:pt x="5753" y="2919"/>
                  </a:lnTo>
                  <a:lnTo>
                    <a:pt x="4400" y="2285"/>
                  </a:lnTo>
                  <a:lnTo>
                    <a:pt x="4907" y="846"/>
                  </a:lnTo>
                  <a:lnTo>
                    <a:pt x="4907" y="846"/>
                  </a:lnTo>
                  <a:lnTo>
                    <a:pt x="3490" y="1375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3"/>
            <p:cNvSpPr/>
            <p:nvPr/>
          </p:nvSpPr>
          <p:spPr>
            <a:xfrm>
              <a:off x="1560475" y="27287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18" y="0"/>
                  </a:moveTo>
                  <a:lnTo>
                    <a:pt x="1883" y="1269"/>
                  </a:lnTo>
                  <a:lnTo>
                    <a:pt x="466" y="973"/>
                  </a:lnTo>
                  <a:lnTo>
                    <a:pt x="1079" y="2263"/>
                  </a:lnTo>
                  <a:lnTo>
                    <a:pt x="1" y="3194"/>
                  </a:lnTo>
                  <a:lnTo>
                    <a:pt x="1375" y="3532"/>
                  </a:lnTo>
                  <a:lnTo>
                    <a:pt x="1397" y="4949"/>
                  </a:lnTo>
                  <a:lnTo>
                    <a:pt x="2518" y="4082"/>
                  </a:lnTo>
                  <a:lnTo>
                    <a:pt x="3660" y="4949"/>
                  </a:lnTo>
                  <a:lnTo>
                    <a:pt x="3681" y="3532"/>
                  </a:lnTo>
                  <a:lnTo>
                    <a:pt x="5055" y="3194"/>
                  </a:lnTo>
                  <a:lnTo>
                    <a:pt x="3977" y="2263"/>
                  </a:lnTo>
                  <a:lnTo>
                    <a:pt x="4569" y="973"/>
                  </a:lnTo>
                  <a:lnTo>
                    <a:pt x="3152" y="1269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3"/>
            <p:cNvSpPr/>
            <p:nvPr/>
          </p:nvSpPr>
          <p:spPr>
            <a:xfrm>
              <a:off x="1641900" y="2957150"/>
              <a:ext cx="87800" cy="83575"/>
            </a:xfrm>
            <a:custGeom>
              <a:avLst/>
              <a:gdLst/>
              <a:ahLst/>
              <a:cxnLst/>
              <a:rect l="l" t="t" r="r" b="b"/>
              <a:pathLst>
                <a:path w="3512" h="3343" extrusionOk="0">
                  <a:moveTo>
                    <a:pt x="1756" y="1"/>
                  </a:moveTo>
                  <a:lnTo>
                    <a:pt x="1206" y="1079"/>
                  </a:lnTo>
                  <a:lnTo>
                    <a:pt x="1" y="1270"/>
                  </a:lnTo>
                  <a:lnTo>
                    <a:pt x="868" y="2137"/>
                  </a:lnTo>
                  <a:lnTo>
                    <a:pt x="678" y="3342"/>
                  </a:lnTo>
                  <a:lnTo>
                    <a:pt x="678" y="3342"/>
                  </a:lnTo>
                  <a:lnTo>
                    <a:pt x="1756" y="2792"/>
                  </a:lnTo>
                  <a:lnTo>
                    <a:pt x="2856" y="3342"/>
                  </a:lnTo>
                  <a:lnTo>
                    <a:pt x="2666" y="2137"/>
                  </a:lnTo>
                  <a:lnTo>
                    <a:pt x="3512" y="1270"/>
                  </a:lnTo>
                  <a:lnTo>
                    <a:pt x="2327" y="1079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3"/>
            <p:cNvSpPr/>
            <p:nvPr/>
          </p:nvSpPr>
          <p:spPr>
            <a:xfrm>
              <a:off x="1731800" y="2848775"/>
              <a:ext cx="93600" cy="107350"/>
            </a:xfrm>
            <a:custGeom>
              <a:avLst/>
              <a:gdLst/>
              <a:ahLst/>
              <a:cxnLst/>
              <a:rect l="l" t="t" r="r" b="b"/>
              <a:pathLst>
                <a:path w="3744" h="4294" extrusionOk="0">
                  <a:moveTo>
                    <a:pt x="1882" y="0"/>
                  </a:moveTo>
                  <a:lnTo>
                    <a:pt x="1269" y="1079"/>
                  </a:lnTo>
                  <a:lnTo>
                    <a:pt x="0" y="1058"/>
                  </a:lnTo>
                  <a:lnTo>
                    <a:pt x="656" y="2136"/>
                  </a:lnTo>
                  <a:lnTo>
                    <a:pt x="0" y="3215"/>
                  </a:lnTo>
                  <a:lnTo>
                    <a:pt x="1269" y="3194"/>
                  </a:lnTo>
                  <a:lnTo>
                    <a:pt x="1882" y="4293"/>
                  </a:lnTo>
                  <a:lnTo>
                    <a:pt x="2475" y="3194"/>
                  </a:lnTo>
                  <a:lnTo>
                    <a:pt x="3744" y="3215"/>
                  </a:lnTo>
                  <a:lnTo>
                    <a:pt x="3109" y="2136"/>
                  </a:lnTo>
                  <a:lnTo>
                    <a:pt x="3744" y="1058"/>
                  </a:lnTo>
                  <a:lnTo>
                    <a:pt x="2475" y="1079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3"/>
            <p:cNvSpPr/>
            <p:nvPr/>
          </p:nvSpPr>
          <p:spPr>
            <a:xfrm>
              <a:off x="1172925" y="2401450"/>
              <a:ext cx="901500" cy="547800"/>
            </a:xfrm>
            <a:custGeom>
              <a:avLst/>
              <a:gdLst/>
              <a:ahLst/>
              <a:cxnLst/>
              <a:rect l="l" t="t" r="r" b="b"/>
              <a:pathLst>
                <a:path w="36060" h="21912" extrusionOk="0">
                  <a:moveTo>
                    <a:pt x="18020" y="1"/>
                  </a:moveTo>
                  <a:lnTo>
                    <a:pt x="0" y="16201"/>
                  </a:lnTo>
                  <a:cubicBezTo>
                    <a:pt x="592" y="18020"/>
                    <a:pt x="1333" y="19945"/>
                    <a:pt x="2369" y="21911"/>
                  </a:cubicBezTo>
                  <a:lnTo>
                    <a:pt x="18020" y="7847"/>
                  </a:lnTo>
                  <a:lnTo>
                    <a:pt x="33691" y="21911"/>
                  </a:lnTo>
                  <a:cubicBezTo>
                    <a:pt x="34728" y="19945"/>
                    <a:pt x="35468" y="18020"/>
                    <a:pt x="36060" y="16201"/>
                  </a:cubicBezTo>
                  <a:lnTo>
                    <a:pt x="18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3"/>
            <p:cNvSpPr/>
            <p:nvPr/>
          </p:nvSpPr>
          <p:spPr>
            <a:xfrm>
              <a:off x="2191800" y="2830775"/>
              <a:ext cx="105775" cy="237450"/>
            </a:xfrm>
            <a:custGeom>
              <a:avLst/>
              <a:gdLst/>
              <a:ahLst/>
              <a:cxnLst/>
              <a:rect l="l" t="t" r="r" b="b"/>
              <a:pathLst>
                <a:path w="4231" h="9498" extrusionOk="0">
                  <a:moveTo>
                    <a:pt x="698" y="1"/>
                  </a:moveTo>
                  <a:cubicBezTo>
                    <a:pt x="508" y="720"/>
                    <a:pt x="254" y="1397"/>
                    <a:pt x="0" y="2074"/>
                  </a:cubicBezTo>
                  <a:lnTo>
                    <a:pt x="2432" y="4252"/>
                  </a:lnTo>
                  <a:lnTo>
                    <a:pt x="1586" y="9497"/>
                  </a:lnTo>
                  <a:cubicBezTo>
                    <a:pt x="2538" y="7594"/>
                    <a:pt x="3511" y="5394"/>
                    <a:pt x="4230" y="3152"/>
                  </a:cubicBezTo>
                  <a:cubicBezTo>
                    <a:pt x="3892" y="2856"/>
                    <a:pt x="1438" y="657"/>
                    <a:pt x="6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3"/>
            <p:cNvSpPr/>
            <p:nvPr/>
          </p:nvSpPr>
          <p:spPr>
            <a:xfrm>
              <a:off x="2178050" y="3017425"/>
              <a:ext cx="38625" cy="94150"/>
            </a:xfrm>
            <a:custGeom>
              <a:avLst/>
              <a:gdLst/>
              <a:ahLst/>
              <a:cxnLst/>
              <a:rect l="l" t="t" r="r" b="b"/>
              <a:pathLst>
                <a:path w="1545" h="3766" extrusionOk="0">
                  <a:moveTo>
                    <a:pt x="1544" y="1"/>
                  </a:moveTo>
                  <a:lnTo>
                    <a:pt x="1544" y="1"/>
                  </a:lnTo>
                  <a:cubicBezTo>
                    <a:pt x="1100" y="995"/>
                    <a:pt x="571" y="1968"/>
                    <a:pt x="21" y="2898"/>
                  </a:cubicBezTo>
                  <a:cubicBezTo>
                    <a:pt x="21" y="2898"/>
                    <a:pt x="21" y="2898"/>
                    <a:pt x="0" y="2919"/>
                  </a:cubicBezTo>
                  <a:cubicBezTo>
                    <a:pt x="402" y="3258"/>
                    <a:pt x="719" y="3554"/>
                    <a:pt x="973" y="3765"/>
                  </a:cubicBezTo>
                  <a:lnTo>
                    <a:pt x="1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3"/>
            <p:cNvSpPr/>
            <p:nvPr/>
          </p:nvSpPr>
          <p:spPr>
            <a:xfrm>
              <a:off x="949800" y="2830775"/>
              <a:ext cx="105775" cy="236900"/>
            </a:xfrm>
            <a:custGeom>
              <a:avLst/>
              <a:gdLst/>
              <a:ahLst/>
              <a:cxnLst/>
              <a:rect l="l" t="t" r="r" b="b"/>
              <a:pathLst>
                <a:path w="4231" h="9476" extrusionOk="0">
                  <a:moveTo>
                    <a:pt x="3511" y="1"/>
                  </a:moveTo>
                  <a:cubicBezTo>
                    <a:pt x="2792" y="657"/>
                    <a:pt x="339" y="2856"/>
                    <a:pt x="0" y="3152"/>
                  </a:cubicBezTo>
                  <a:cubicBezTo>
                    <a:pt x="719" y="5373"/>
                    <a:pt x="1671" y="7572"/>
                    <a:pt x="2644" y="9476"/>
                  </a:cubicBezTo>
                  <a:lnTo>
                    <a:pt x="1798" y="4252"/>
                  </a:lnTo>
                  <a:lnTo>
                    <a:pt x="4230" y="2074"/>
                  </a:lnTo>
                  <a:cubicBezTo>
                    <a:pt x="3976" y="1397"/>
                    <a:pt x="3722" y="720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3"/>
            <p:cNvSpPr/>
            <p:nvPr/>
          </p:nvSpPr>
          <p:spPr>
            <a:xfrm>
              <a:off x="1030150" y="3017425"/>
              <a:ext cx="39150" cy="94150"/>
            </a:xfrm>
            <a:custGeom>
              <a:avLst/>
              <a:gdLst/>
              <a:ahLst/>
              <a:cxnLst/>
              <a:rect l="l" t="t" r="r" b="b"/>
              <a:pathLst>
                <a:path w="1566" h="3766" extrusionOk="0">
                  <a:moveTo>
                    <a:pt x="1" y="1"/>
                  </a:moveTo>
                  <a:lnTo>
                    <a:pt x="593" y="3765"/>
                  </a:lnTo>
                  <a:cubicBezTo>
                    <a:pt x="826" y="3554"/>
                    <a:pt x="1185" y="3237"/>
                    <a:pt x="1566" y="2898"/>
                  </a:cubicBezTo>
                  <a:cubicBezTo>
                    <a:pt x="995" y="1968"/>
                    <a:pt x="466" y="99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3"/>
            <p:cNvSpPr/>
            <p:nvPr/>
          </p:nvSpPr>
          <p:spPr>
            <a:xfrm>
              <a:off x="1021700" y="2865675"/>
              <a:ext cx="1203950" cy="642975"/>
            </a:xfrm>
            <a:custGeom>
              <a:avLst/>
              <a:gdLst/>
              <a:ahLst/>
              <a:cxnLst/>
              <a:rect l="l" t="t" r="r" b="b"/>
              <a:pathLst>
                <a:path w="48158" h="25719" extrusionOk="0">
                  <a:moveTo>
                    <a:pt x="3427" y="1"/>
                  </a:moveTo>
                  <a:cubicBezTo>
                    <a:pt x="2729" y="614"/>
                    <a:pt x="381" y="2729"/>
                    <a:pt x="0" y="3089"/>
                  </a:cubicBezTo>
                  <a:cubicBezTo>
                    <a:pt x="910" y="5394"/>
                    <a:pt x="2010" y="7615"/>
                    <a:pt x="3300" y="9666"/>
                  </a:cubicBezTo>
                  <a:cubicBezTo>
                    <a:pt x="7805" y="16836"/>
                    <a:pt x="14128" y="22081"/>
                    <a:pt x="21657" y="24830"/>
                  </a:cubicBezTo>
                  <a:cubicBezTo>
                    <a:pt x="21657" y="24830"/>
                    <a:pt x="23815" y="25613"/>
                    <a:pt x="24069" y="25718"/>
                  </a:cubicBezTo>
                  <a:cubicBezTo>
                    <a:pt x="24343" y="25613"/>
                    <a:pt x="26501" y="24830"/>
                    <a:pt x="26501" y="24830"/>
                  </a:cubicBezTo>
                  <a:cubicBezTo>
                    <a:pt x="34009" y="22081"/>
                    <a:pt x="40354" y="16836"/>
                    <a:pt x="44858" y="9687"/>
                  </a:cubicBezTo>
                  <a:cubicBezTo>
                    <a:pt x="46127" y="7657"/>
                    <a:pt x="47227" y="5415"/>
                    <a:pt x="48158" y="3089"/>
                  </a:cubicBezTo>
                  <a:cubicBezTo>
                    <a:pt x="47756" y="2729"/>
                    <a:pt x="45408" y="614"/>
                    <a:pt x="44732" y="1"/>
                  </a:cubicBezTo>
                  <a:cubicBezTo>
                    <a:pt x="43801" y="2644"/>
                    <a:pt x="42638" y="5140"/>
                    <a:pt x="41200" y="7382"/>
                  </a:cubicBezTo>
                  <a:cubicBezTo>
                    <a:pt x="37223" y="13748"/>
                    <a:pt x="31640" y="18380"/>
                    <a:pt x="25041" y="20812"/>
                  </a:cubicBezTo>
                  <a:lnTo>
                    <a:pt x="24069" y="21150"/>
                  </a:lnTo>
                  <a:cubicBezTo>
                    <a:pt x="24069" y="21150"/>
                    <a:pt x="23117" y="20812"/>
                    <a:pt x="23117" y="20812"/>
                  </a:cubicBezTo>
                  <a:cubicBezTo>
                    <a:pt x="16497" y="18380"/>
                    <a:pt x="10935" y="13748"/>
                    <a:pt x="6937" y="7382"/>
                  </a:cubicBezTo>
                  <a:cubicBezTo>
                    <a:pt x="5520" y="5140"/>
                    <a:pt x="4357" y="2644"/>
                    <a:pt x="3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3"/>
            <p:cNvSpPr/>
            <p:nvPr/>
          </p:nvSpPr>
          <p:spPr>
            <a:xfrm>
              <a:off x="1078800" y="3012675"/>
              <a:ext cx="78800" cy="71400"/>
            </a:xfrm>
            <a:custGeom>
              <a:avLst/>
              <a:gdLst/>
              <a:ahLst/>
              <a:cxnLst/>
              <a:rect l="l" t="t" r="r" b="b"/>
              <a:pathLst>
                <a:path w="3152" h="2856" extrusionOk="0">
                  <a:moveTo>
                    <a:pt x="2581" y="339"/>
                  </a:moveTo>
                  <a:lnTo>
                    <a:pt x="1904" y="1100"/>
                  </a:lnTo>
                  <a:lnTo>
                    <a:pt x="1608" y="550"/>
                  </a:lnTo>
                  <a:lnTo>
                    <a:pt x="2581" y="339"/>
                  </a:lnTo>
                  <a:close/>
                  <a:moveTo>
                    <a:pt x="2708" y="0"/>
                  </a:moveTo>
                  <a:cubicBezTo>
                    <a:pt x="1967" y="127"/>
                    <a:pt x="804" y="318"/>
                    <a:pt x="276" y="339"/>
                  </a:cubicBezTo>
                  <a:lnTo>
                    <a:pt x="149" y="191"/>
                  </a:lnTo>
                  <a:lnTo>
                    <a:pt x="1" y="275"/>
                  </a:lnTo>
                  <a:cubicBezTo>
                    <a:pt x="85" y="381"/>
                    <a:pt x="149" y="508"/>
                    <a:pt x="212" y="635"/>
                  </a:cubicBezTo>
                  <a:cubicBezTo>
                    <a:pt x="297" y="783"/>
                    <a:pt x="360" y="931"/>
                    <a:pt x="445" y="1079"/>
                  </a:cubicBezTo>
                  <a:lnTo>
                    <a:pt x="572" y="994"/>
                  </a:lnTo>
                  <a:lnTo>
                    <a:pt x="508" y="783"/>
                  </a:lnTo>
                  <a:lnTo>
                    <a:pt x="1270" y="593"/>
                  </a:lnTo>
                  <a:lnTo>
                    <a:pt x="1693" y="1333"/>
                  </a:lnTo>
                  <a:cubicBezTo>
                    <a:pt x="1545" y="1502"/>
                    <a:pt x="1291" y="1756"/>
                    <a:pt x="1143" y="1904"/>
                  </a:cubicBezTo>
                  <a:lnTo>
                    <a:pt x="995" y="1735"/>
                  </a:lnTo>
                  <a:lnTo>
                    <a:pt x="847" y="1819"/>
                  </a:lnTo>
                  <a:cubicBezTo>
                    <a:pt x="952" y="1988"/>
                    <a:pt x="1058" y="2158"/>
                    <a:pt x="1164" y="2348"/>
                  </a:cubicBezTo>
                  <a:cubicBezTo>
                    <a:pt x="1248" y="2517"/>
                    <a:pt x="1333" y="2686"/>
                    <a:pt x="1439" y="2856"/>
                  </a:cubicBezTo>
                  <a:lnTo>
                    <a:pt x="1587" y="2771"/>
                  </a:lnTo>
                  <a:lnTo>
                    <a:pt x="1502" y="2559"/>
                  </a:lnTo>
                  <a:cubicBezTo>
                    <a:pt x="1650" y="2369"/>
                    <a:pt x="2116" y="1819"/>
                    <a:pt x="2454" y="1439"/>
                  </a:cubicBezTo>
                  <a:lnTo>
                    <a:pt x="3152" y="656"/>
                  </a:lnTo>
                  <a:lnTo>
                    <a:pt x="3110" y="402"/>
                  </a:lnTo>
                  <a:cubicBezTo>
                    <a:pt x="2962" y="275"/>
                    <a:pt x="2835" y="148"/>
                    <a:pt x="270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3"/>
            <p:cNvSpPr/>
            <p:nvPr/>
          </p:nvSpPr>
          <p:spPr>
            <a:xfrm>
              <a:off x="1138025" y="3083000"/>
              <a:ext cx="93075" cy="88850"/>
            </a:xfrm>
            <a:custGeom>
              <a:avLst/>
              <a:gdLst/>
              <a:ahLst/>
              <a:cxnLst/>
              <a:rect l="l" t="t" r="r" b="b"/>
              <a:pathLst>
                <a:path w="3723" h="3554" extrusionOk="0">
                  <a:moveTo>
                    <a:pt x="2115" y="0"/>
                  </a:moveTo>
                  <a:lnTo>
                    <a:pt x="1988" y="106"/>
                  </a:lnTo>
                  <a:lnTo>
                    <a:pt x="2094" y="317"/>
                  </a:lnTo>
                  <a:cubicBezTo>
                    <a:pt x="1925" y="466"/>
                    <a:pt x="1756" y="614"/>
                    <a:pt x="1523" y="762"/>
                  </a:cubicBezTo>
                  <a:lnTo>
                    <a:pt x="910" y="1206"/>
                  </a:lnTo>
                  <a:cubicBezTo>
                    <a:pt x="698" y="1354"/>
                    <a:pt x="508" y="1481"/>
                    <a:pt x="318" y="1586"/>
                  </a:cubicBezTo>
                  <a:lnTo>
                    <a:pt x="148" y="1417"/>
                  </a:lnTo>
                  <a:lnTo>
                    <a:pt x="0" y="1523"/>
                  </a:lnTo>
                  <a:cubicBezTo>
                    <a:pt x="106" y="1650"/>
                    <a:pt x="191" y="1756"/>
                    <a:pt x="275" y="1883"/>
                  </a:cubicBezTo>
                  <a:cubicBezTo>
                    <a:pt x="360" y="2009"/>
                    <a:pt x="444" y="2136"/>
                    <a:pt x="550" y="2263"/>
                  </a:cubicBezTo>
                  <a:lnTo>
                    <a:pt x="677" y="2179"/>
                  </a:lnTo>
                  <a:lnTo>
                    <a:pt x="571" y="1946"/>
                  </a:lnTo>
                  <a:cubicBezTo>
                    <a:pt x="931" y="1650"/>
                    <a:pt x="1460" y="1269"/>
                    <a:pt x="1883" y="973"/>
                  </a:cubicBezTo>
                  <a:lnTo>
                    <a:pt x="1883" y="973"/>
                  </a:lnTo>
                  <a:cubicBezTo>
                    <a:pt x="1608" y="1650"/>
                    <a:pt x="1375" y="2369"/>
                    <a:pt x="1100" y="3088"/>
                  </a:cubicBezTo>
                  <a:cubicBezTo>
                    <a:pt x="1164" y="3173"/>
                    <a:pt x="1227" y="3257"/>
                    <a:pt x="1290" y="3321"/>
                  </a:cubicBezTo>
                  <a:cubicBezTo>
                    <a:pt x="1333" y="3405"/>
                    <a:pt x="1396" y="3490"/>
                    <a:pt x="1438" y="3553"/>
                  </a:cubicBezTo>
                  <a:cubicBezTo>
                    <a:pt x="1629" y="3405"/>
                    <a:pt x="1904" y="3194"/>
                    <a:pt x="2200" y="2982"/>
                  </a:cubicBezTo>
                  <a:lnTo>
                    <a:pt x="2792" y="2538"/>
                  </a:lnTo>
                  <a:cubicBezTo>
                    <a:pt x="3025" y="2390"/>
                    <a:pt x="3215" y="2263"/>
                    <a:pt x="3405" y="2157"/>
                  </a:cubicBezTo>
                  <a:lnTo>
                    <a:pt x="3575" y="2327"/>
                  </a:lnTo>
                  <a:lnTo>
                    <a:pt x="3723" y="2221"/>
                  </a:lnTo>
                  <a:cubicBezTo>
                    <a:pt x="3617" y="2094"/>
                    <a:pt x="3532" y="1967"/>
                    <a:pt x="3448" y="1840"/>
                  </a:cubicBezTo>
                  <a:cubicBezTo>
                    <a:pt x="3342" y="1734"/>
                    <a:pt x="3257" y="1608"/>
                    <a:pt x="3173" y="1481"/>
                  </a:cubicBezTo>
                  <a:lnTo>
                    <a:pt x="3046" y="1565"/>
                  </a:lnTo>
                  <a:lnTo>
                    <a:pt x="3152" y="1798"/>
                  </a:lnTo>
                  <a:cubicBezTo>
                    <a:pt x="2792" y="2094"/>
                    <a:pt x="1861" y="2771"/>
                    <a:pt x="1861" y="2771"/>
                  </a:cubicBezTo>
                  <a:cubicBezTo>
                    <a:pt x="2094" y="2115"/>
                    <a:pt x="2369" y="1375"/>
                    <a:pt x="2602" y="698"/>
                  </a:cubicBezTo>
                  <a:cubicBezTo>
                    <a:pt x="2517" y="571"/>
                    <a:pt x="2433" y="466"/>
                    <a:pt x="2348" y="360"/>
                  </a:cubicBezTo>
                  <a:cubicBezTo>
                    <a:pt x="2263" y="233"/>
                    <a:pt x="2200" y="127"/>
                    <a:pt x="2115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3"/>
            <p:cNvSpPr/>
            <p:nvPr/>
          </p:nvSpPr>
          <p:spPr>
            <a:xfrm>
              <a:off x="1216800" y="3183400"/>
              <a:ext cx="80925" cy="70925"/>
            </a:xfrm>
            <a:custGeom>
              <a:avLst/>
              <a:gdLst/>
              <a:ahLst/>
              <a:cxnLst/>
              <a:rect l="l" t="t" r="r" b="b"/>
              <a:pathLst>
                <a:path w="3237" h="2837" extrusionOk="0">
                  <a:moveTo>
                    <a:pt x="1490" y="1"/>
                  </a:moveTo>
                  <a:cubicBezTo>
                    <a:pt x="1169" y="1"/>
                    <a:pt x="856" y="117"/>
                    <a:pt x="593" y="362"/>
                  </a:cubicBezTo>
                  <a:cubicBezTo>
                    <a:pt x="1" y="891"/>
                    <a:pt x="64" y="1716"/>
                    <a:pt x="529" y="2223"/>
                  </a:cubicBezTo>
                  <a:cubicBezTo>
                    <a:pt x="868" y="2583"/>
                    <a:pt x="1227" y="2794"/>
                    <a:pt x="1819" y="2837"/>
                  </a:cubicBezTo>
                  <a:lnTo>
                    <a:pt x="1862" y="2541"/>
                  </a:lnTo>
                  <a:cubicBezTo>
                    <a:pt x="1523" y="2477"/>
                    <a:pt x="1270" y="2350"/>
                    <a:pt x="1122" y="2160"/>
                  </a:cubicBezTo>
                  <a:cubicBezTo>
                    <a:pt x="741" y="1758"/>
                    <a:pt x="720" y="1208"/>
                    <a:pt x="1164" y="785"/>
                  </a:cubicBezTo>
                  <a:cubicBezTo>
                    <a:pt x="1358" y="600"/>
                    <a:pt x="1561" y="524"/>
                    <a:pt x="1752" y="524"/>
                  </a:cubicBezTo>
                  <a:cubicBezTo>
                    <a:pt x="1997" y="524"/>
                    <a:pt x="2224" y="649"/>
                    <a:pt x="2390" y="827"/>
                  </a:cubicBezTo>
                  <a:cubicBezTo>
                    <a:pt x="2539" y="954"/>
                    <a:pt x="2644" y="1208"/>
                    <a:pt x="2687" y="1398"/>
                  </a:cubicBezTo>
                  <a:lnTo>
                    <a:pt x="2539" y="1568"/>
                  </a:lnTo>
                  <a:lnTo>
                    <a:pt x="2665" y="1716"/>
                  </a:lnTo>
                  <a:cubicBezTo>
                    <a:pt x="2813" y="1589"/>
                    <a:pt x="3046" y="1462"/>
                    <a:pt x="3236" y="1377"/>
                  </a:cubicBezTo>
                  <a:cubicBezTo>
                    <a:pt x="3088" y="1081"/>
                    <a:pt x="2940" y="827"/>
                    <a:pt x="2708" y="595"/>
                  </a:cubicBezTo>
                  <a:cubicBezTo>
                    <a:pt x="2357" y="208"/>
                    <a:pt x="1917" y="1"/>
                    <a:pt x="14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3"/>
            <p:cNvSpPr/>
            <p:nvPr/>
          </p:nvSpPr>
          <p:spPr>
            <a:xfrm>
              <a:off x="1294000" y="3257425"/>
              <a:ext cx="85150" cy="72300"/>
            </a:xfrm>
            <a:custGeom>
              <a:avLst/>
              <a:gdLst/>
              <a:ahLst/>
              <a:cxnLst/>
              <a:rect l="l" t="t" r="r" b="b"/>
              <a:pathLst>
                <a:path w="3406" h="2892" extrusionOk="0">
                  <a:moveTo>
                    <a:pt x="1869" y="514"/>
                  </a:moveTo>
                  <a:cubicBezTo>
                    <a:pt x="2033" y="514"/>
                    <a:pt x="2191" y="572"/>
                    <a:pt x="2327" y="700"/>
                  </a:cubicBezTo>
                  <a:cubicBezTo>
                    <a:pt x="2708" y="997"/>
                    <a:pt x="2665" y="1525"/>
                    <a:pt x="2306" y="1969"/>
                  </a:cubicBezTo>
                  <a:cubicBezTo>
                    <a:pt x="2083" y="2231"/>
                    <a:pt x="1804" y="2379"/>
                    <a:pt x="1534" y="2379"/>
                  </a:cubicBezTo>
                  <a:cubicBezTo>
                    <a:pt x="1367" y="2379"/>
                    <a:pt x="1203" y="2323"/>
                    <a:pt x="1058" y="2202"/>
                  </a:cubicBezTo>
                  <a:cubicBezTo>
                    <a:pt x="677" y="1885"/>
                    <a:pt x="720" y="1377"/>
                    <a:pt x="1079" y="933"/>
                  </a:cubicBezTo>
                  <a:cubicBezTo>
                    <a:pt x="1315" y="670"/>
                    <a:pt x="1601" y="514"/>
                    <a:pt x="1869" y="514"/>
                  </a:cubicBezTo>
                  <a:close/>
                  <a:moveTo>
                    <a:pt x="1534" y="0"/>
                  </a:moveTo>
                  <a:cubicBezTo>
                    <a:pt x="1147" y="0"/>
                    <a:pt x="790" y="172"/>
                    <a:pt x="529" y="489"/>
                  </a:cubicBezTo>
                  <a:cubicBezTo>
                    <a:pt x="0" y="1145"/>
                    <a:pt x="127" y="1885"/>
                    <a:pt x="825" y="2477"/>
                  </a:cubicBezTo>
                  <a:cubicBezTo>
                    <a:pt x="1169" y="2762"/>
                    <a:pt x="1527" y="2892"/>
                    <a:pt x="1858" y="2892"/>
                  </a:cubicBezTo>
                  <a:cubicBezTo>
                    <a:pt x="2239" y="2892"/>
                    <a:pt x="2585" y="2719"/>
                    <a:pt x="2834" y="2414"/>
                  </a:cubicBezTo>
                  <a:cubicBezTo>
                    <a:pt x="3405" y="1758"/>
                    <a:pt x="3279" y="1018"/>
                    <a:pt x="2560" y="404"/>
                  </a:cubicBezTo>
                  <a:cubicBezTo>
                    <a:pt x="2226" y="129"/>
                    <a:pt x="1869" y="0"/>
                    <a:pt x="1534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3"/>
            <p:cNvSpPr/>
            <p:nvPr/>
          </p:nvSpPr>
          <p:spPr>
            <a:xfrm>
              <a:off x="1383350" y="3315625"/>
              <a:ext cx="83050" cy="92575"/>
            </a:xfrm>
            <a:custGeom>
              <a:avLst/>
              <a:gdLst/>
              <a:ahLst/>
              <a:cxnLst/>
              <a:rect l="l" t="t" r="r" b="b"/>
              <a:pathLst>
                <a:path w="3322" h="3703" extrusionOk="0">
                  <a:moveTo>
                    <a:pt x="2010" y="805"/>
                  </a:moveTo>
                  <a:cubicBezTo>
                    <a:pt x="2116" y="847"/>
                    <a:pt x="2179" y="889"/>
                    <a:pt x="2327" y="974"/>
                  </a:cubicBezTo>
                  <a:cubicBezTo>
                    <a:pt x="2602" y="1143"/>
                    <a:pt x="2644" y="1312"/>
                    <a:pt x="2517" y="1524"/>
                  </a:cubicBezTo>
                  <a:cubicBezTo>
                    <a:pt x="2442" y="1654"/>
                    <a:pt x="2333" y="1712"/>
                    <a:pt x="2202" y="1712"/>
                  </a:cubicBezTo>
                  <a:cubicBezTo>
                    <a:pt x="2077" y="1712"/>
                    <a:pt x="1932" y="1659"/>
                    <a:pt x="1777" y="1566"/>
                  </a:cubicBezTo>
                  <a:cubicBezTo>
                    <a:pt x="1714" y="1524"/>
                    <a:pt x="1650" y="1481"/>
                    <a:pt x="1608" y="1418"/>
                  </a:cubicBezTo>
                  <a:lnTo>
                    <a:pt x="1714" y="1249"/>
                  </a:lnTo>
                  <a:cubicBezTo>
                    <a:pt x="1820" y="1058"/>
                    <a:pt x="1946" y="889"/>
                    <a:pt x="2010" y="805"/>
                  </a:cubicBezTo>
                  <a:close/>
                  <a:moveTo>
                    <a:pt x="1375" y="1"/>
                  </a:moveTo>
                  <a:lnTo>
                    <a:pt x="1291" y="149"/>
                  </a:lnTo>
                  <a:lnTo>
                    <a:pt x="1460" y="297"/>
                  </a:lnTo>
                  <a:cubicBezTo>
                    <a:pt x="1375" y="509"/>
                    <a:pt x="1248" y="699"/>
                    <a:pt x="1100" y="932"/>
                  </a:cubicBezTo>
                  <a:lnTo>
                    <a:pt x="741" y="1566"/>
                  </a:lnTo>
                  <a:cubicBezTo>
                    <a:pt x="593" y="1799"/>
                    <a:pt x="466" y="1968"/>
                    <a:pt x="318" y="2137"/>
                  </a:cubicBezTo>
                  <a:lnTo>
                    <a:pt x="106" y="2052"/>
                  </a:lnTo>
                  <a:lnTo>
                    <a:pt x="1" y="2201"/>
                  </a:lnTo>
                  <a:cubicBezTo>
                    <a:pt x="191" y="2306"/>
                    <a:pt x="360" y="2412"/>
                    <a:pt x="529" y="2518"/>
                  </a:cubicBezTo>
                  <a:cubicBezTo>
                    <a:pt x="699" y="2623"/>
                    <a:pt x="868" y="2729"/>
                    <a:pt x="1016" y="2856"/>
                  </a:cubicBezTo>
                  <a:lnTo>
                    <a:pt x="1100" y="2708"/>
                  </a:lnTo>
                  <a:lnTo>
                    <a:pt x="952" y="2539"/>
                  </a:lnTo>
                  <a:cubicBezTo>
                    <a:pt x="1037" y="2349"/>
                    <a:pt x="1143" y="2137"/>
                    <a:pt x="1291" y="1904"/>
                  </a:cubicBezTo>
                  <a:lnTo>
                    <a:pt x="1418" y="1714"/>
                  </a:lnTo>
                  <a:lnTo>
                    <a:pt x="1587" y="1820"/>
                  </a:lnTo>
                  <a:cubicBezTo>
                    <a:pt x="1629" y="2201"/>
                    <a:pt x="1671" y="2856"/>
                    <a:pt x="1693" y="3321"/>
                  </a:cubicBezTo>
                  <a:cubicBezTo>
                    <a:pt x="1925" y="3427"/>
                    <a:pt x="2179" y="3554"/>
                    <a:pt x="2412" y="3702"/>
                  </a:cubicBezTo>
                  <a:lnTo>
                    <a:pt x="2496" y="3554"/>
                  </a:lnTo>
                  <a:lnTo>
                    <a:pt x="2412" y="3448"/>
                  </a:lnTo>
                  <a:cubicBezTo>
                    <a:pt x="2369" y="3279"/>
                    <a:pt x="2264" y="2349"/>
                    <a:pt x="2221" y="2095"/>
                  </a:cubicBezTo>
                  <a:lnTo>
                    <a:pt x="2221" y="2095"/>
                  </a:lnTo>
                  <a:cubicBezTo>
                    <a:pt x="2343" y="2145"/>
                    <a:pt x="2465" y="2171"/>
                    <a:pt x="2580" y="2171"/>
                  </a:cubicBezTo>
                  <a:cubicBezTo>
                    <a:pt x="2805" y="2171"/>
                    <a:pt x="3005" y="2072"/>
                    <a:pt x="3131" y="1862"/>
                  </a:cubicBezTo>
                  <a:cubicBezTo>
                    <a:pt x="3321" y="1566"/>
                    <a:pt x="3321" y="1206"/>
                    <a:pt x="2708" y="805"/>
                  </a:cubicBezTo>
                  <a:cubicBezTo>
                    <a:pt x="2560" y="720"/>
                    <a:pt x="2391" y="614"/>
                    <a:pt x="2243" y="530"/>
                  </a:cubicBezTo>
                  <a:cubicBezTo>
                    <a:pt x="2073" y="424"/>
                    <a:pt x="1925" y="339"/>
                    <a:pt x="1777" y="255"/>
                  </a:cubicBezTo>
                  <a:cubicBezTo>
                    <a:pt x="1650" y="170"/>
                    <a:pt x="1502" y="86"/>
                    <a:pt x="1375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3"/>
            <p:cNvSpPr/>
            <p:nvPr/>
          </p:nvSpPr>
          <p:spPr>
            <a:xfrm>
              <a:off x="1477475" y="3380675"/>
              <a:ext cx="69800" cy="76675"/>
            </a:xfrm>
            <a:custGeom>
              <a:avLst/>
              <a:gdLst/>
              <a:ahLst/>
              <a:cxnLst/>
              <a:rect l="l" t="t" r="r" b="b"/>
              <a:pathLst>
                <a:path w="2792" h="3067" extrusionOk="0">
                  <a:moveTo>
                    <a:pt x="2136" y="339"/>
                  </a:moveTo>
                  <a:lnTo>
                    <a:pt x="2031" y="1354"/>
                  </a:lnTo>
                  <a:lnTo>
                    <a:pt x="1460" y="1100"/>
                  </a:lnTo>
                  <a:lnTo>
                    <a:pt x="2115" y="339"/>
                  </a:lnTo>
                  <a:close/>
                  <a:moveTo>
                    <a:pt x="2031" y="0"/>
                  </a:moveTo>
                  <a:cubicBezTo>
                    <a:pt x="1502" y="550"/>
                    <a:pt x="698" y="1396"/>
                    <a:pt x="275" y="1713"/>
                  </a:cubicBezTo>
                  <a:lnTo>
                    <a:pt x="64" y="1671"/>
                  </a:lnTo>
                  <a:lnTo>
                    <a:pt x="0" y="1840"/>
                  </a:lnTo>
                  <a:cubicBezTo>
                    <a:pt x="127" y="1883"/>
                    <a:pt x="254" y="1946"/>
                    <a:pt x="381" y="1988"/>
                  </a:cubicBezTo>
                  <a:cubicBezTo>
                    <a:pt x="529" y="2073"/>
                    <a:pt x="698" y="2136"/>
                    <a:pt x="846" y="2221"/>
                  </a:cubicBezTo>
                  <a:lnTo>
                    <a:pt x="910" y="2052"/>
                  </a:lnTo>
                  <a:lnTo>
                    <a:pt x="741" y="1925"/>
                  </a:lnTo>
                  <a:lnTo>
                    <a:pt x="1248" y="1333"/>
                  </a:lnTo>
                  <a:lnTo>
                    <a:pt x="1988" y="1671"/>
                  </a:lnTo>
                  <a:cubicBezTo>
                    <a:pt x="1988" y="1904"/>
                    <a:pt x="1925" y="2242"/>
                    <a:pt x="1883" y="2454"/>
                  </a:cubicBezTo>
                  <a:lnTo>
                    <a:pt x="1671" y="2411"/>
                  </a:lnTo>
                  <a:lnTo>
                    <a:pt x="1586" y="2559"/>
                  </a:lnTo>
                  <a:cubicBezTo>
                    <a:pt x="1777" y="2644"/>
                    <a:pt x="1988" y="2707"/>
                    <a:pt x="2179" y="2792"/>
                  </a:cubicBezTo>
                  <a:cubicBezTo>
                    <a:pt x="2348" y="2877"/>
                    <a:pt x="2517" y="2982"/>
                    <a:pt x="2707" y="3067"/>
                  </a:cubicBezTo>
                  <a:lnTo>
                    <a:pt x="2771" y="2898"/>
                  </a:lnTo>
                  <a:lnTo>
                    <a:pt x="2602" y="2771"/>
                  </a:lnTo>
                  <a:cubicBezTo>
                    <a:pt x="2581" y="2538"/>
                    <a:pt x="2623" y="1819"/>
                    <a:pt x="2686" y="1312"/>
                  </a:cubicBezTo>
                  <a:lnTo>
                    <a:pt x="2792" y="254"/>
                  </a:lnTo>
                  <a:lnTo>
                    <a:pt x="2581" y="85"/>
                  </a:lnTo>
                  <a:cubicBezTo>
                    <a:pt x="2411" y="64"/>
                    <a:pt x="2221" y="43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3"/>
            <p:cNvSpPr/>
            <p:nvPr/>
          </p:nvSpPr>
          <p:spPr>
            <a:xfrm>
              <a:off x="1686850" y="3380150"/>
              <a:ext cx="53950" cy="71925"/>
            </a:xfrm>
            <a:custGeom>
              <a:avLst/>
              <a:gdLst/>
              <a:ahLst/>
              <a:cxnLst/>
              <a:rect l="l" t="t" r="r" b="b"/>
              <a:pathLst>
                <a:path w="2158" h="2877" extrusionOk="0">
                  <a:moveTo>
                    <a:pt x="1121" y="0"/>
                  </a:moveTo>
                  <a:cubicBezTo>
                    <a:pt x="931" y="85"/>
                    <a:pt x="741" y="169"/>
                    <a:pt x="571" y="254"/>
                  </a:cubicBezTo>
                  <a:cubicBezTo>
                    <a:pt x="381" y="339"/>
                    <a:pt x="191" y="402"/>
                    <a:pt x="0" y="487"/>
                  </a:cubicBezTo>
                  <a:lnTo>
                    <a:pt x="64" y="635"/>
                  </a:lnTo>
                  <a:lnTo>
                    <a:pt x="318" y="592"/>
                  </a:lnTo>
                  <a:cubicBezTo>
                    <a:pt x="423" y="783"/>
                    <a:pt x="508" y="973"/>
                    <a:pt x="635" y="1227"/>
                  </a:cubicBezTo>
                  <a:lnTo>
                    <a:pt x="931" y="1904"/>
                  </a:lnTo>
                  <a:cubicBezTo>
                    <a:pt x="1037" y="2157"/>
                    <a:pt x="1121" y="2369"/>
                    <a:pt x="1185" y="2580"/>
                  </a:cubicBezTo>
                  <a:lnTo>
                    <a:pt x="994" y="2707"/>
                  </a:lnTo>
                  <a:lnTo>
                    <a:pt x="1058" y="2877"/>
                  </a:lnTo>
                  <a:cubicBezTo>
                    <a:pt x="1248" y="2771"/>
                    <a:pt x="1439" y="2686"/>
                    <a:pt x="1608" y="2602"/>
                  </a:cubicBezTo>
                  <a:cubicBezTo>
                    <a:pt x="1777" y="2538"/>
                    <a:pt x="1967" y="2454"/>
                    <a:pt x="2158" y="2390"/>
                  </a:cubicBezTo>
                  <a:lnTo>
                    <a:pt x="2094" y="2221"/>
                  </a:lnTo>
                  <a:lnTo>
                    <a:pt x="1840" y="2284"/>
                  </a:lnTo>
                  <a:cubicBezTo>
                    <a:pt x="1735" y="2094"/>
                    <a:pt x="1650" y="1882"/>
                    <a:pt x="1544" y="1629"/>
                  </a:cubicBezTo>
                  <a:lnTo>
                    <a:pt x="1248" y="952"/>
                  </a:lnTo>
                  <a:cubicBezTo>
                    <a:pt x="1143" y="698"/>
                    <a:pt x="1058" y="508"/>
                    <a:pt x="994" y="296"/>
                  </a:cubicBezTo>
                  <a:lnTo>
                    <a:pt x="1185" y="148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43"/>
            <p:cNvSpPr/>
            <p:nvPr/>
          </p:nvSpPr>
          <p:spPr>
            <a:xfrm>
              <a:off x="1751875" y="3319350"/>
              <a:ext cx="107375" cy="99950"/>
            </a:xfrm>
            <a:custGeom>
              <a:avLst/>
              <a:gdLst/>
              <a:ahLst/>
              <a:cxnLst/>
              <a:rect l="l" t="t" r="r" b="b"/>
              <a:pathLst>
                <a:path w="4295" h="3998" extrusionOk="0">
                  <a:moveTo>
                    <a:pt x="2919" y="0"/>
                  </a:moveTo>
                  <a:cubicBezTo>
                    <a:pt x="2771" y="85"/>
                    <a:pt x="2623" y="190"/>
                    <a:pt x="2454" y="275"/>
                  </a:cubicBezTo>
                  <a:cubicBezTo>
                    <a:pt x="2306" y="360"/>
                    <a:pt x="2158" y="465"/>
                    <a:pt x="1989" y="550"/>
                  </a:cubicBezTo>
                  <a:cubicBezTo>
                    <a:pt x="2073" y="888"/>
                    <a:pt x="2348" y="2178"/>
                    <a:pt x="2391" y="2432"/>
                  </a:cubicBezTo>
                  <a:cubicBezTo>
                    <a:pt x="2095" y="2242"/>
                    <a:pt x="1164" y="1438"/>
                    <a:pt x="910" y="1206"/>
                  </a:cubicBezTo>
                  <a:cubicBezTo>
                    <a:pt x="762" y="1290"/>
                    <a:pt x="614" y="1396"/>
                    <a:pt x="466" y="1480"/>
                  </a:cubicBezTo>
                  <a:cubicBezTo>
                    <a:pt x="318" y="1565"/>
                    <a:pt x="149" y="1650"/>
                    <a:pt x="1" y="1734"/>
                  </a:cubicBezTo>
                  <a:lnTo>
                    <a:pt x="85" y="1882"/>
                  </a:lnTo>
                  <a:lnTo>
                    <a:pt x="297" y="1819"/>
                  </a:lnTo>
                  <a:lnTo>
                    <a:pt x="487" y="2115"/>
                  </a:lnTo>
                  <a:cubicBezTo>
                    <a:pt x="656" y="2411"/>
                    <a:pt x="1228" y="3426"/>
                    <a:pt x="1354" y="3701"/>
                  </a:cubicBezTo>
                  <a:lnTo>
                    <a:pt x="1185" y="3870"/>
                  </a:lnTo>
                  <a:lnTo>
                    <a:pt x="1270" y="3997"/>
                  </a:lnTo>
                  <a:cubicBezTo>
                    <a:pt x="1397" y="3934"/>
                    <a:pt x="1524" y="3849"/>
                    <a:pt x="1650" y="3765"/>
                  </a:cubicBezTo>
                  <a:cubicBezTo>
                    <a:pt x="1799" y="3680"/>
                    <a:pt x="1925" y="3617"/>
                    <a:pt x="2052" y="3532"/>
                  </a:cubicBezTo>
                  <a:lnTo>
                    <a:pt x="1968" y="3384"/>
                  </a:lnTo>
                  <a:lnTo>
                    <a:pt x="1756" y="3469"/>
                  </a:lnTo>
                  <a:cubicBezTo>
                    <a:pt x="1608" y="3299"/>
                    <a:pt x="1481" y="3109"/>
                    <a:pt x="1333" y="2876"/>
                  </a:cubicBezTo>
                  <a:lnTo>
                    <a:pt x="1122" y="2517"/>
                  </a:lnTo>
                  <a:cubicBezTo>
                    <a:pt x="953" y="2200"/>
                    <a:pt x="826" y="1967"/>
                    <a:pt x="762" y="1861"/>
                  </a:cubicBezTo>
                  <a:lnTo>
                    <a:pt x="762" y="1840"/>
                  </a:lnTo>
                  <a:cubicBezTo>
                    <a:pt x="1714" y="2644"/>
                    <a:pt x="2222" y="3067"/>
                    <a:pt x="2475" y="3278"/>
                  </a:cubicBezTo>
                  <a:lnTo>
                    <a:pt x="2835" y="3067"/>
                  </a:lnTo>
                  <a:lnTo>
                    <a:pt x="2391" y="867"/>
                  </a:lnTo>
                  <a:lnTo>
                    <a:pt x="2391" y="867"/>
                  </a:lnTo>
                  <a:cubicBezTo>
                    <a:pt x="2454" y="973"/>
                    <a:pt x="2602" y="1206"/>
                    <a:pt x="2793" y="1523"/>
                  </a:cubicBezTo>
                  <a:lnTo>
                    <a:pt x="3025" y="1882"/>
                  </a:lnTo>
                  <a:cubicBezTo>
                    <a:pt x="3152" y="2115"/>
                    <a:pt x="3258" y="2305"/>
                    <a:pt x="3342" y="2517"/>
                  </a:cubicBezTo>
                  <a:lnTo>
                    <a:pt x="3173" y="2665"/>
                  </a:lnTo>
                  <a:lnTo>
                    <a:pt x="3258" y="2834"/>
                  </a:lnTo>
                  <a:cubicBezTo>
                    <a:pt x="3406" y="2707"/>
                    <a:pt x="3575" y="2601"/>
                    <a:pt x="3765" y="2496"/>
                  </a:cubicBezTo>
                  <a:cubicBezTo>
                    <a:pt x="3935" y="2411"/>
                    <a:pt x="4125" y="2305"/>
                    <a:pt x="4294" y="2200"/>
                  </a:cubicBezTo>
                  <a:lnTo>
                    <a:pt x="4210" y="2052"/>
                  </a:lnTo>
                  <a:lnTo>
                    <a:pt x="3935" y="2157"/>
                  </a:lnTo>
                  <a:cubicBezTo>
                    <a:pt x="3808" y="1988"/>
                    <a:pt x="3681" y="1798"/>
                    <a:pt x="3533" y="1565"/>
                  </a:cubicBezTo>
                  <a:lnTo>
                    <a:pt x="3173" y="931"/>
                  </a:lnTo>
                  <a:cubicBezTo>
                    <a:pt x="3025" y="698"/>
                    <a:pt x="2919" y="508"/>
                    <a:pt x="2835" y="296"/>
                  </a:cubicBezTo>
                  <a:lnTo>
                    <a:pt x="3004" y="127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43"/>
            <p:cNvSpPr/>
            <p:nvPr/>
          </p:nvSpPr>
          <p:spPr>
            <a:xfrm>
              <a:off x="1857100" y="3263150"/>
              <a:ext cx="67700" cy="82650"/>
            </a:xfrm>
            <a:custGeom>
              <a:avLst/>
              <a:gdLst/>
              <a:ahLst/>
              <a:cxnLst/>
              <a:rect l="l" t="t" r="r" b="b"/>
              <a:pathLst>
                <a:path w="2708" h="3306" extrusionOk="0">
                  <a:moveTo>
                    <a:pt x="1863" y="1"/>
                  </a:moveTo>
                  <a:cubicBezTo>
                    <a:pt x="1669" y="1"/>
                    <a:pt x="1453" y="85"/>
                    <a:pt x="1227" y="260"/>
                  </a:cubicBezTo>
                  <a:cubicBezTo>
                    <a:pt x="1143" y="366"/>
                    <a:pt x="1016" y="471"/>
                    <a:pt x="847" y="598"/>
                  </a:cubicBezTo>
                  <a:cubicBezTo>
                    <a:pt x="699" y="746"/>
                    <a:pt x="550" y="873"/>
                    <a:pt x="424" y="958"/>
                  </a:cubicBezTo>
                  <a:cubicBezTo>
                    <a:pt x="297" y="1042"/>
                    <a:pt x="149" y="1169"/>
                    <a:pt x="1" y="1296"/>
                  </a:cubicBezTo>
                  <a:lnTo>
                    <a:pt x="106" y="1423"/>
                  </a:lnTo>
                  <a:lnTo>
                    <a:pt x="318" y="1317"/>
                  </a:lnTo>
                  <a:cubicBezTo>
                    <a:pt x="487" y="1465"/>
                    <a:pt x="614" y="1635"/>
                    <a:pt x="804" y="1846"/>
                  </a:cubicBezTo>
                  <a:lnTo>
                    <a:pt x="1248" y="2417"/>
                  </a:lnTo>
                  <a:cubicBezTo>
                    <a:pt x="1418" y="2629"/>
                    <a:pt x="1544" y="2819"/>
                    <a:pt x="1671" y="2988"/>
                  </a:cubicBezTo>
                  <a:lnTo>
                    <a:pt x="1523" y="3179"/>
                  </a:lnTo>
                  <a:lnTo>
                    <a:pt x="1629" y="3305"/>
                  </a:lnTo>
                  <a:cubicBezTo>
                    <a:pt x="1777" y="3179"/>
                    <a:pt x="1946" y="3052"/>
                    <a:pt x="2094" y="2925"/>
                  </a:cubicBezTo>
                  <a:cubicBezTo>
                    <a:pt x="2242" y="2798"/>
                    <a:pt x="2412" y="2671"/>
                    <a:pt x="2665" y="2481"/>
                  </a:cubicBezTo>
                  <a:lnTo>
                    <a:pt x="2539" y="2354"/>
                  </a:lnTo>
                  <a:lnTo>
                    <a:pt x="2264" y="2544"/>
                  </a:lnTo>
                  <a:cubicBezTo>
                    <a:pt x="2094" y="2375"/>
                    <a:pt x="1946" y="2206"/>
                    <a:pt x="1777" y="1994"/>
                  </a:cubicBezTo>
                  <a:lnTo>
                    <a:pt x="1439" y="1571"/>
                  </a:lnTo>
                  <a:cubicBezTo>
                    <a:pt x="1291" y="1402"/>
                    <a:pt x="1121" y="1169"/>
                    <a:pt x="995" y="979"/>
                  </a:cubicBezTo>
                  <a:cubicBezTo>
                    <a:pt x="1037" y="916"/>
                    <a:pt x="1121" y="831"/>
                    <a:pt x="1185" y="746"/>
                  </a:cubicBezTo>
                  <a:cubicBezTo>
                    <a:pt x="1316" y="646"/>
                    <a:pt x="1441" y="598"/>
                    <a:pt x="1556" y="598"/>
                  </a:cubicBezTo>
                  <a:cubicBezTo>
                    <a:pt x="1682" y="598"/>
                    <a:pt x="1794" y="657"/>
                    <a:pt x="1883" y="768"/>
                  </a:cubicBezTo>
                  <a:cubicBezTo>
                    <a:pt x="2052" y="979"/>
                    <a:pt x="2094" y="1254"/>
                    <a:pt x="1841" y="1465"/>
                  </a:cubicBezTo>
                  <a:cubicBezTo>
                    <a:pt x="1777" y="1508"/>
                    <a:pt x="1735" y="1550"/>
                    <a:pt x="1671" y="1571"/>
                  </a:cubicBezTo>
                  <a:lnTo>
                    <a:pt x="1798" y="1888"/>
                  </a:lnTo>
                  <a:cubicBezTo>
                    <a:pt x="1904" y="1825"/>
                    <a:pt x="2031" y="1740"/>
                    <a:pt x="2137" y="1656"/>
                  </a:cubicBezTo>
                  <a:cubicBezTo>
                    <a:pt x="2687" y="1212"/>
                    <a:pt x="2708" y="662"/>
                    <a:pt x="2390" y="281"/>
                  </a:cubicBezTo>
                  <a:cubicBezTo>
                    <a:pt x="2249" y="96"/>
                    <a:pt x="2068" y="1"/>
                    <a:pt x="186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3"/>
            <p:cNvSpPr/>
            <p:nvPr/>
          </p:nvSpPr>
          <p:spPr>
            <a:xfrm>
              <a:off x="1946450" y="3204075"/>
              <a:ext cx="78275" cy="78800"/>
            </a:xfrm>
            <a:custGeom>
              <a:avLst/>
              <a:gdLst/>
              <a:ahLst/>
              <a:cxnLst/>
              <a:rect l="l" t="t" r="r" b="b"/>
              <a:pathLst>
                <a:path w="3131" h="3152" extrusionOk="0">
                  <a:moveTo>
                    <a:pt x="382" y="635"/>
                  </a:moveTo>
                  <a:lnTo>
                    <a:pt x="1312" y="1100"/>
                  </a:lnTo>
                  <a:lnTo>
                    <a:pt x="847" y="1544"/>
                  </a:lnTo>
                  <a:lnTo>
                    <a:pt x="382" y="656"/>
                  </a:lnTo>
                  <a:lnTo>
                    <a:pt x="382" y="635"/>
                  </a:lnTo>
                  <a:close/>
                  <a:moveTo>
                    <a:pt x="508" y="0"/>
                  </a:moveTo>
                  <a:lnTo>
                    <a:pt x="297" y="127"/>
                  </a:lnTo>
                  <a:cubicBezTo>
                    <a:pt x="212" y="297"/>
                    <a:pt x="128" y="445"/>
                    <a:pt x="1" y="635"/>
                  </a:cubicBezTo>
                  <a:cubicBezTo>
                    <a:pt x="360" y="1312"/>
                    <a:pt x="868" y="2348"/>
                    <a:pt x="1058" y="2856"/>
                  </a:cubicBezTo>
                  <a:lnTo>
                    <a:pt x="931" y="3046"/>
                  </a:lnTo>
                  <a:lnTo>
                    <a:pt x="1058" y="3152"/>
                  </a:lnTo>
                  <a:cubicBezTo>
                    <a:pt x="1164" y="3046"/>
                    <a:pt x="1249" y="2940"/>
                    <a:pt x="1354" y="2856"/>
                  </a:cubicBezTo>
                  <a:cubicBezTo>
                    <a:pt x="1460" y="2729"/>
                    <a:pt x="1587" y="2623"/>
                    <a:pt x="1714" y="2496"/>
                  </a:cubicBezTo>
                  <a:lnTo>
                    <a:pt x="1587" y="2369"/>
                  </a:lnTo>
                  <a:lnTo>
                    <a:pt x="1397" y="2517"/>
                  </a:lnTo>
                  <a:lnTo>
                    <a:pt x="995" y="1819"/>
                  </a:lnTo>
                  <a:lnTo>
                    <a:pt x="1587" y="1227"/>
                  </a:lnTo>
                  <a:cubicBezTo>
                    <a:pt x="1799" y="1312"/>
                    <a:pt x="2095" y="1481"/>
                    <a:pt x="2285" y="1587"/>
                  </a:cubicBezTo>
                  <a:lnTo>
                    <a:pt x="2158" y="1777"/>
                  </a:lnTo>
                  <a:lnTo>
                    <a:pt x="2285" y="1904"/>
                  </a:lnTo>
                  <a:cubicBezTo>
                    <a:pt x="2412" y="1756"/>
                    <a:pt x="2560" y="1587"/>
                    <a:pt x="2708" y="1439"/>
                  </a:cubicBezTo>
                  <a:cubicBezTo>
                    <a:pt x="2835" y="1312"/>
                    <a:pt x="2983" y="1164"/>
                    <a:pt x="3131" y="1037"/>
                  </a:cubicBezTo>
                  <a:lnTo>
                    <a:pt x="3004" y="910"/>
                  </a:lnTo>
                  <a:lnTo>
                    <a:pt x="2814" y="1037"/>
                  </a:lnTo>
                  <a:cubicBezTo>
                    <a:pt x="2602" y="973"/>
                    <a:pt x="1925" y="698"/>
                    <a:pt x="1481" y="466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3"/>
            <p:cNvSpPr/>
            <p:nvPr/>
          </p:nvSpPr>
          <p:spPr>
            <a:xfrm>
              <a:off x="2000400" y="3114850"/>
              <a:ext cx="95175" cy="82375"/>
            </a:xfrm>
            <a:custGeom>
              <a:avLst/>
              <a:gdLst/>
              <a:ahLst/>
              <a:cxnLst/>
              <a:rect l="l" t="t" r="r" b="b"/>
              <a:pathLst>
                <a:path w="3807" h="3295" extrusionOk="0">
                  <a:moveTo>
                    <a:pt x="1428" y="649"/>
                  </a:moveTo>
                  <a:cubicBezTo>
                    <a:pt x="1502" y="649"/>
                    <a:pt x="1576" y="678"/>
                    <a:pt x="1650" y="735"/>
                  </a:cubicBezTo>
                  <a:cubicBezTo>
                    <a:pt x="1861" y="905"/>
                    <a:pt x="1840" y="1158"/>
                    <a:pt x="1629" y="1454"/>
                  </a:cubicBezTo>
                  <a:cubicBezTo>
                    <a:pt x="1565" y="1518"/>
                    <a:pt x="1523" y="1581"/>
                    <a:pt x="1481" y="1624"/>
                  </a:cubicBezTo>
                  <a:lnTo>
                    <a:pt x="1290" y="1497"/>
                  </a:lnTo>
                  <a:cubicBezTo>
                    <a:pt x="1121" y="1370"/>
                    <a:pt x="973" y="1243"/>
                    <a:pt x="888" y="1158"/>
                  </a:cubicBezTo>
                  <a:cubicBezTo>
                    <a:pt x="931" y="1074"/>
                    <a:pt x="994" y="1010"/>
                    <a:pt x="1079" y="862"/>
                  </a:cubicBezTo>
                  <a:cubicBezTo>
                    <a:pt x="1195" y="720"/>
                    <a:pt x="1311" y="649"/>
                    <a:pt x="1428" y="649"/>
                  </a:cubicBezTo>
                  <a:close/>
                  <a:moveTo>
                    <a:pt x="1673" y="0"/>
                  </a:moveTo>
                  <a:cubicBezTo>
                    <a:pt x="1470" y="0"/>
                    <a:pt x="1230" y="128"/>
                    <a:pt x="952" y="482"/>
                  </a:cubicBezTo>
                  <a:cubicBezTo>
                    <a:pt x="846" y="609"/>
                    <a:pt x="740" y="778"/>
                    <a:pt x="635" y="926"/>
                  </a:cubicBezTo>
                  <a:cubicBezTo>
                    <a:pt x="508" y="1074"/>
                    <a:pt x="402" y="1201"/>
                    <a:pt x="296" y="1349"/>
                  </a:cubicBezTo>
                  <a:cubicBezTo>
                    <a:pt x="212" y="1476"/>
                    <a:pt x="106" y="1581"/>
                    <a:pt x="0" y="1708"/>
                  </a:cubicBezTo>
                  <a:lnTo>
                    <a:pt x="148" y="1814"/>
                  </a:lnTo>
                  <a:lnTo>
                    <a:pt x="317" y="1645"/>
                  </a:lnTo>
                  <a:cubicBezTo>
                    <a:pt x="529" y="1772"/>
                    <a:pt x="698" y="1899"/>
                    <a:pt x="931" y="2068"/>
                  </a:cubicBezTo>
                  <a:lnTo>
                    <a:pt x="1523" y="2512"/>
                  </a:lnTo>
                  <a:cubicBezTo>
                    <a:pt x="1755" y="2681"/>
                    <a:pt x="1882" y="2829"/>
                    <a:pt x="2052" y="2977"/>
                  </a:cubicBezTo>
                  <a:lnTo>
                    <a:pt x="1946" y="3189"/>
                  </a:lnTo>
                  <a:lnTo>
                    <a:pt x="2073" y="3294"/>
                  </a:lnTo>
                  <a:cubicBezTo>
                    <a:pt x="2200" y="3125"/>
                    <a:pt x="2327" y="2956"/>
                    <a:pt x="2432" y="2808"/>
                  </a:cubicBezTo>
                  <a:cubicBezTo>
                    <a:pt x="2559" y="2639"/>
                    <a:pt x="2686" y="2491"/>
                    <a:pt x="2813" y="2322"/>
                  </a:cubicBezTo>
                  <a:lnTo>
                    <a:pt x="2686" y="2237"/>
                  </a:lnTo>
                  <a:lnTo>
                    <a:pt x="2517" y="2385"/>
                  </a:lnTo>
                  <a:cubicBezTo>
                    <a:pt x="2305" y="2279"/>
                    <a:pt x="2136" y="2152"/>
                    <a:pt x="1904" y="1983"/>
                  </a:cubicBezTo>
                  <a:lnTo>
                    <a:pt x="1734" y="1835"/>
                  </a:lnTo>
                  <a:lnTo>
                    <a:pt x="1861" y="1666"/>
                  </a:lnTo>
                  <a:cubicBezTo>
                    <a:pt x="2221" y="1666"/>
                    <a:pt x="2898" y="1687"/>
                    <a:pt x="3363" y="1708"/>
                  </a:cubicBezTo>
                  <a:cubicBezTo>
                    <a:pt x="3490" y="1497"/>
                    <a:pt x="3638" y="1264"/>
                    <a:pt x="3807" y="1053"/>
                  </a:cubicBezTo>
                  <a:lnTo>
                    <a:pt x="3680" y="947"/>
                  </a:lnTo>
                  <a:lnTo>
                    <a:pt x="3574" y="1010"/>
                  </a:lnTo>
                  <a:cubicBezTo>
                    <a:pt x="3384" y="1032"/>
                    <a:pt x="2432" y="1074"/>
                    <a:pt x="2178" y="1074"/>
                  </a:cubicBezTo>
                  <a:cubicBezTo>
                    <a:pt x="2369" y="757"/>
                    <a:pt x="2327" y="376"/>
                    <a:pt x="2030" y="143"/>
                  </a:cubicBezTo>
                  <a:cubicBezTo>
                    <a:pt x="1928" y="58"/>
                    <a:pt x="1809" y="0"/>
                    <a:pt x="167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3"/>
            <p:cNvSpPr/>
            <p:nvPr/>
          </p:nvSpPr>
          <p:spPr>
            <a:xfrm>
              <a:off x="2068600" y="3019825"/>
              <a:ext cx="82500" cy="75600"/>
            </a:xfrm>
            <a:custGeom>
              <a:avLst/>
              <a:gdLst/>
              <a:ahLst/>
              <a:cxnLst/>
              <a:rect l="l" t="t" r="r" b="b"/>
              <a:pathLst>
                <a:path w="3300" h="3024" extrusionOk="0">
                  <a:moveTo>
                    <a:pt x="1440" y="644"/>
                  </a:moveTo>
                  <a:cubicBezTo>
                    <a:pt x="1633" y="644"/>
                    <a:pt x="1845" y="709"/>
                    <a:pt x="2052" y="835"/>
                  </a:cubicBezTo>
                  <a:cubicBezTo>
                    <a:pt x="2538" y="1110"/>
                    <a:pt x="2750" y="1597"/>
                    <a:pt x="2496" y="2020"/>
                  </a:cubicBezTo>
                  <a:cubicBezTo>
                    <a:pt x="2350" y="2262"/>
                    <a:pt x="2121" y="2380"/>
                    <a:pt x="1860" y="2380"/>
                  </a:cubicBezTo>
                  <a:cubicBezTo>
                    <a:pt x="1667" y="2380"/>
                    <a:pt x="1455" y="2315"/>
                    <a:pt x="1248" y="2189"/>
                  </a:cubicBezTo>
                  <a:cubicBezTo>
                    <a:pt x="762" y="1914"/>
                    <a:pt x="550" y="1427"/>
                    <a:pt x="804" y="1004"/>
                  </a:cubicBezTo>
                  <a:cubicBezTo>
                    <a:pt x="950" y="762"/>
                    <a:pt x="1179" y="644"/>
                    <a:pt x="1440" y="644"/>
                  </a:cubicBezTo>
                  <a:close/>
                  <a:moveTo>
                    <a:pt x="1678" y="0"/>
                  </a:moveTo>
                  <a:cubicBezTo>
                    <a:pt x="1218" y="0"/>
                    <a:pt x="810" y="287"/>
                    <a:pt x="487" y="835"/>
                  </a:cubicBezTo>
                  <a:cubicBezTo>
                    <a:pt x="0" y="1639"/>
                    <a:pt x="233" y="2443"/>
                    <a:pt x="889" y="2802"/>
                  </a:cubicBezTo>
                  <a:cubicBezTo>
                    <a:pt x="1130" y="2951"/>
                    <a:pt x="1373" y="3024"/>
                    <a:pt x="1608" y="3024"/>
                  </a:cubicBezTo>
                  <a:cubicBezTo>
                    <a:pt x="2075" y="3024"/>
                    <a:pt x="2511" y="2737"/>
                    <a:pt x="2834" y="2189"/>
                  </a:cubicBezTo>
                  <a:cubicBezTo>
                    <a:pt x="3300" y="1385"/>
                    <a:pt x="3067" y="603"/>
                    <a:pt x="2411" y="222"/>
                  </a:cubicBezTo>
                  <a:cubicBezTo>
                    <a:pt x="2156" y="73"/>
                    <a:pt x="1911" y="0"/>
                    <a:pt x="167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3"/>
            <p:cNvSpPr/>
            <p:nvPr/>
          </p:nvSpPr>
          <p:spPr>
            <a:xfrm>
              <a:off x="1609650" y="3428775"/>
              <a:ext cx="28575" cy="29650"/>
            </a:xfrm>
            <a:custGeom>
              <a:avLst/>
              <a:gdLst/>
              <a:ahLst/>
              <a:cxnLst/>
              <a:rect l="l" t="t" r="r" b="b"/>
              <a:pathLst>
                <a:path w="1143" h="1186" extrusionOk="0">
                  <a:moveTo>
                    <a:pt x="551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51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51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3"/>
            <p:cNvSpPr/>
            <p:nvPr/>
          </p:nvSpPr>
          <p:spPr>
            <a:xfrm>
              <a:off x="1075100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72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72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72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3"/>
            <p:cNvSpPr/>
            <p:nvPr/>
          </p:nvSpPr>
          <p:spPr>
            <a:xfrm>
              <a:off x="2146325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50" y="1"/>
                  </a:moveTo>
                  <a:cubicBezTo>
                    <a:pt x="254" y="1"/>
                    <a:pt x="0" y="276"/>
                    <a:pt x="0" y="593"/>
                  </a:cubicBezTo>
                  <a:cubicBezTo>
                    <a:pt x="0" y="910"/>
                    <a:pt x="254" y="1185"/>
                    <a:pt x="550" y="1185"/>
                  </a:cubicBezTo>
                  <a:cubicBezTo>
                    <a:pt x="889" y="1185"/>
                    <a:pt x="1142" y="910"/>
                    <a:pt x="1142" y="593"/>
                  </a:cubicBezTo>
                  <a:cubicBezTo>
                    <a:pt x="1142" y="276"/>
                    <a:pt x="889" y="1"/>
                    <a:pt x="55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6" name="Google Shape;2106;p43"/>
          <p:cNvSpPr txBox="1">
            <a:spLocks noGrp="1"/>
          </p:cNvSpPr>
          <p:nvPr>
            <p:ph type="body" idx="1"/>
          </p:nvPr>
        </p:nvSpPr>
        <p:spPr>
          <a:xfrm>
            <a:off x="1074600" y="2957513"/>
            <a:ext cx="33756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marL="914400" lvl="1" indent="-304800" algn="l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2pPr>
            <a:lvl3pPr marL="1371600" lvl="2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­"/>
              <a:defRPr sz="1200">
                <a:solidFill>
                  <a:schemeClr val="dk1"/>
                </a:solidFill>
              </a:defRPr>
            </a:lvl3pPr>
            <a:lvl4pPr marL="1828800" lvl="3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4pPr>
            <a:lvl5pPr marL="2286000" lvl="4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07" name="Google Shape;2107;p43"/>
          <p:cNvSpPr txBox="1">
            <a:spLocks noGrp="1"/>
          </p:cNvSpPr>
          <p:nvPr>
            <p:ph type="ctrTitle"/>
          </p:nvPr>
        </p:nvSpPr>
        <p:spPr>
          <a:xfrm>
            <a:off x="1074600" y="883334"/>
            <a:ext cx="33750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 Narrow"/>
              <a:buNone/>
              <a:defRPr sz="1700" b="1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08" name="Google Shape;2108;p43"/>
          <p:cNvSpPr txBox="1">
            <a:spLocks noGrp="1"/>
          </p:cNvSpPr>
          <p:nvPr>
            <p:ph type="subTitle" idx="3"/>
          </p:nvPr>
        </p:nvSpPr>
        <p:spPr>
          <a:xfrm>
            <a:off x="1074600" y="2396837"/>
            <a:ext cx="3375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>
                <a:solidFill>
                  <a:schemeClr val="dk1"/>
                </a:solidFill>
              </a:defRPr>
            </a:lvl2pPr>
            <a:lvl3pPr lvl="2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47716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Visual Identity - Light - Full">
  <p:cSld name="Cover Slide - Visual Identity - Light - Full"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44"/>
          <p:cNvSpPr>
            <a:spLocks noGrp="1"/>
          </p:cNvSpPr>
          <p:nvPr>
            <p:ph type="pic" idx="2"/>
          </p:nvPr>
        </p:nvSpPr>
        <p:spPr>
          <a:xfrm>
            <a:off x="112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111" name="Google Shape;2111;p44"/>
          <p:cNvSpPr/>
          <p:nvPr/>
        </p:nvSpPr>
        <p:spPr>
          <a:xfrm>
            <a:off x="6234496" y="50"/>
            <a:ext cx="2909583" cy="5143568"/>
          </a:xfrm>
          <a:custGeom>
            <a:avLst/>
            <a:gdLst/>
            <a:ahLst/>
            <a:cxnLst/>
            <a:rect l="l" t="t" r="r" b="b"/>
            <a:pathLst>
              <a:path w="117654" h="207989" extrusionOk="0">
                <a:moveTo>
                  <a:pt x="9695" y="1602"/>
                </a:moveTo>
                <a:lnTo>
                  <a:pt x="9695" y="21115"/>
                </a:lnTo>
                <a:lnTo>
                  <a:pt x="7436" y="21115"/>
                </a:lnTo>
                <a:lnTo>
                  <a:pt x="7436" y="12776"/>
                </a:lnTo>
                <a:lnTo>
                  <a:pt x="6778" y="21115"/>
                </a:lnTo>
                <a:lnTo>
                  <a:pt x="4272" y="21115"/>
                </a:lnTo>
                <a:lnTo>
                  <a:pt x="3615" y="12776"/>
                </a:lnTo>
                <a:lnTo>
                  <a:pt x="3615" y="21115"/>
                </a:lnTo>
                <a:lnTo>
                  <a:pt x="1356" y="21115"/>
                </a:lnTo>
                <a:lnTo>
                  <a:pt x="1356" y="1602"/>
                </a:lnTo>
                <a:lnTo>
                  <a:pt x="4971" y="1602"/>
                </a:lnTo>
                <a:lnTo>
                  <a:pt x="5546" y="8216"/>
                </a:lnTo>
                <a:lnTo>
                  <a:pt x="6080" y="1602"/>
                </a:lnTo>
                <a:close/>
                <a:moveTo>
                  <a:pt x="19390" y="1602"/>
                </a:moveTo>
                <a:lnTo>
                  <a:pt x="19390" y="21115"/>
                </a:lnTo>
                <a:lnTo>
                  <a:pt x="17172" y="21115"/>
                </a:lnTo>
                <a:lnTo>
                  <a:pt x="17172" y="12776"/>
                </a:lnTo>
                <a:lnTo>
                  <a:pt x="16473" y="21115"/>
                </a:lnTo>
                <a:lnTo>
                  <a:pt x="13967" y="21115"/>
                </a:lnTo>
                <a:lnTo>
                  <a:pt x="13310" y="12776"/>
                </a:lnTo>
                <a:lnTo>
                  <a:pt x="13310" y="21115"/>
                </a:lnTo>
                <a:lnTo>
                  <a:pt x="11051" y="21115"/>
                </a:lnTo>
                <a:lnTo>
                  <a:pt x="11051" y="1602"/>
                </a:lnTo>
                <a:lnTo>
                  <a:pt x="14707" y="1602"/>
                </a:lnTo>
                <a:lnTo>
                  <a:pt x="15241" y="8216"/>
                </a:lnTo>
                <a:lnTo>
                  <a:pt x="15775" y="1602"/>
                </a:lnTo>
                <a:close/>
                <a:moveTo>
                  <a:pt x="29126" y="1602"/>
                </a:moveTo>
                <a:lnTo>
                  <a:pt x="29126" y="21115"/>
                </a:lnTo>
                <a:lnTo>
                  <a:pt x="26866" y="21115"/>
                </a:lnTo>
                <a:lnTo>
                  <a:pt x="26866" y="12776"/>
                </a:lnTo>
                <a:lnTo>
                  <a:pt x="26168" y="21115"/>
                </a:lnTo>
                <a:lnTo>
                  <a:pt x="23703" y="21115"/>
                </a:lnTo>
                <a:lnTo>
                  <a:pt x="23005" y="12776"/>
                </a:lnTo>
                <a:lnTo>
                  <a:pt x="23005" y="21115"/>
                </a:lnTo>
                <a:lnTo>
                  <a:pt x="20745" y="21115"/>
                </a:lnTo>
                <a:lnTo>
                  <a:pt x="20745" y="1602"/>
                </a:lnTo>
                <a:lnTo>
                  <a:pt x="24402" y="1602"/>
                </a:lnTo>
                <a:lnTo>
                  <a:pt x="24936" y="8216"/>
                </a:lnTo>
                <a:lnTo>
                  <a:pt x="25470" y="1602"/>
                </a:lnTo>
                <a:close/>
                <a:moveTo>
                  <a:pt x="38821" y="1602"/>
                </a:moveTo>
                <a:lnTo>
                  <a:pt x="38821" y="21115"/>
                </a:lnTo>
                <a:lnTo>
                  <a:pt x="36561" y="21115"/>
                </a:lnTo>
                <a:lnTo>
                  <a:pt x="36561" y="12776"/>
                </a:lnTo>
                <a:lnTo>
                  <a:pt x="35863" y="21115"/>
                </a:lnTo>
                <a:lnTo>
                  <a:pt x="33398" y="21115"/>
                </a:lnTo>
                <a:lnTo>
                  <a:pt x="32700" y="12776"/>
                </a:lnTo>
                <a:lnTo>
                  <a:pt x="32700" y="21115"/>
                </a:lnTo>
                <a:lnTo>
                  <a:pt x="30440" y="21115"/>
                </a:lnTo>
                <a:lnTo>
                  <a:pt x="30440" y="1602"/>
                </a:lnTo>
                <a:lnTo>
                  <a:pt x="34097" y="1602"/>
                </a:lnTo>
                <a:lnTo>
                  <a:pt x="34631" y="8216"/>
                </a:lnTo>
                <a:lnTo>
                  <a:pt x="35165" y="1602"/>
                </a:lnTo>
                <a:close/>
                <a:moveTo>
                  <a:pt x="48516" y="1602"/>
                </a:moveTo>
                <a:lnTo>
                  <a:pt x="48516" y="21115"/>
                </a:lnTo>
                <a:lnTo>
                  <a:pt x="46256" y="21115"/>
                </a:lnTo>
                <a:lnTo>
                  <a:pt x="46256" y="12776"/>
                </a:lnTo>
                <a:lnTo>
                  <a:pt x="45558" y="21115"/>
                </a:lnTo>
                <a:lnTo>
                  <a:pt x="43093" y="21115"/>
                </a:lnTo>
                <a:lnTo>
                  <a:pt x="42436" y="12776"/>
                </a:lnTo>
                <a:lnTo>
                  <a:pt x="42436" y="21115"/>
                </a:lnTo>
                <a:lnTo>
                  <a:pt x="40176" y="21115"/>
                </a:lnTo>
                <a:lnTo>
                  <a:pt x="40176" y="1602"/>
                </a:lnTo>
                <a:lnTo>
                  <a:pt x="43791" y="1602"/>
                </a:lnTo>
                <a:lnTo>
                  <a:pt x="44326" y="8216"/>
                </a:lnTo>
                <a:lnTo>
                  <a:pt x="44860" y="1602"/>
                </a:lnTo>
                <a:close/>
                <a:moveTo>
                  <a:pt x="58211" y="1602"/>
                </a:moveTo>
                <a:lnTo>
                  <a:pt x="58211" y="21115"/>
                </a:lnTo>
                <a:lnTo>
                  <a:pt x="55951" y="21115"/>
                </a:lnTo>
                <a:lnTo>
                  <a:pt x="55951" y="12776"/>
                </a:lnTo>
                <a:lnTo>
                  <a:pt x="55294" y="21115"/>
                </a:lnTo>
                <a:lnTo>
                  <a:pt x="52788" y="21115"/>
                </a:lnTo>
                <a:lnTo>
                  <a:pt x="52131" y="12776"/>
                </a:lnTo>
                <a:lnTo>
                  <a:pt x="52131" y="21115"/>
                </a:lnTo>
                <a:lnTo>
                  <a:pt x="49871" y="21115"/>
                </a:lnTo>
                <a:lnTo>
                  <a:pt x="49871" y="1602"/>
                </a:lnTo>
                <a:lnTo>
                  <a:pt x="53486" y="1602"/>
                </a:lnTo>
                <a:lnTo>
                  <a:pt x="54020" y="8216"/>
                </a:lnTo>
                <a:lnTo>
                  <a:pt x="54596" y="1602"/>
                </a:lnTo>
                <a:close/>
                <a:moveTo>
                  <a:pt x="67906" y="1602"/>
                </a:moveTo>
                <a:lnTo>
                  <a:pt x="67906" y="21115"/>
                </a:lnTo>
                <a:lnTo>
                  <a:pt x="65646" y="21115"/>
                </a:lnTo>
                <a:lnTo>
                  <a:pt x="65646" y="12776"/>
                </a:lnTo>
                <a:lnTo>
                  <a:pt x="64989" y="21115"/>
                </a:lnTo>
                <a:lnTo>
                  <a:pt x="62483" y="21115"/>
                </a:lnTo>
                <a:lnTo>
                  <a:pt x="61826" y="12776"/>
                </a:lnTo>
                <a:lnTo>
                  <a:pt x="61826" y="21115"/>
                </a:lnTo>
                <a:lnTo>
                  <a:pt x="59566" y="21115"/>
                </a:lnTo>
                <a:lnTo>
                  <a:pt x="59566" y="1602"/>
                </a:lnTo>
                <a:lnTo>
                  <a:pt x="63181" y="1602"/>
                </a:lnTo>
                <a:lnTo>
                  <a:pt x="63715" y="8216"/>
                </a:lnTo>
                <a:lnTo>
                  <a:pt x="64290" y="1602"/>
                </a:lnTo>
                <a:close/>
                <a:moveTo>
                  <a:pt x="77600" y="1602"/>
                </a:moveTo>
                <a:lnTo>
                  <a:pt x="77600" y="21115"/>
                </a:lnTo>
                <a:lnTo>
                  <a:pt x="75341" y="21115"/>
                </a:lnTo>
                <a:lnTo>
                  <a:pt x="75341" y="12776"/>
                </a:lnTo>
                <a:lnTo>
                  <a:pt x="74684" y="21115"/>
                </a:lnTo>
                <a:lnTo>
                  <a:pt x="72178" y="21115"/>
                </a:lnTo>
                <a:lnTo>
                  <a:pt x="71521" y="12776"/>
                </a:lnTo>
                <a:lnTo>
                  <a:pt x="71521" y="21115"/>
                </a:lnTo>
                <a:lnTo>
                  <a:pt x="69261" y="21115"/>
                </a:lnTo>
                <a:lnTo>
                  <a:pt x="69261" y="1602"/>
                </a:lnTo>
                <a:lnTo>
                  <a:pt x="72876" y="1602"/>
                </a:lnTo>
                <a:lnTo>
                  <a:pt x="73451" y="8216"/>
                </a:lnTo>
                <a:lnTo>
                  <a:pt x="73985" y="1602"/>
                </a:lnTo>
                <a:close/>
                <a:moveTo>
                  <a:pt x="87295" y="1602"/>
                </a:moveTo>
                <a:lnTo>
                  <a:pt x="87295" y="21115"/>
                </a:lnTo>
                <a:lnTo>
                  <a:pt x="85077" y="21115"/>
                </a:lnTo>
                <a:lnTo>
                  <a:pt x="85077" y="12776"/>
                </a:lnTo>
                <a:lnTo>
                  <a:pt x="84379" y="21115"/>
                </a:lnTo>
                <a:lnTo>
                  <a:pt x="81914" y="21115"/>
                </a:lnTo>
                <a:lnTo>
                  <a:pt x="81216" y="12776"/>
                </a:lnTo>
                <a:lnTo>
                  <a:pt x="81216" y="21115"/>
                </a:lnTo>
                <a:lnTo>
                  <a:pt x="78956" y="21115"/>
                </a:lnTo>
                <a:lnTo>
                  <a:pt x="78956" y="1602"/>
                </a:lnTo>
                <a:lnTo>
                  <a:pt x="82612" y="1602"/>
                </a:lnTo>
                <a:lnTo>
                  <a:pt x="83146" y="8216"/>
                </a:lnTo>
                <a:lnTo>
                  <a:pt x="83680" y="1602"/>
                </a:lnTo>
                <a:close/>
                <a:moveTo>
                  <a:pt x="96990" y="1602"/>
                </a:moveTo>
                <a:lnTo>
                  <a:pt x="96990" y="21115"/>
                </a:lnTo>
                <a:lnTo>
                  <a:pt x="94772" y="21115"/>
                </a:lnTo>
                <a:lnTo>
                  <a:pt x="94772" y="12776"/>
                </a:lnTo>
                <a:lnTo>
                  <a:pt x="94074" y="21115"/>
                </a:lnTo>
                <a:lnTo>
                  <a:pt x="91609" y="21115"/>
                </a:lnTo>
                <a:lnTo>
                  <a:pt x="90910" y="12776"/>
                </a:lnTo>
                <a:lnTo>
                  <a:pt x="90910" y="21115"/>
                </a:lnTo>
                <a:lnTo>
                  <a:pt x="88651" y="21115"/>
                </a:lnTo>
                <a:lnTo>
                  <a:pt x="88651" y="1602"/>
                </a:lnTo>
                <a:lnTo>
                  <a:pt x="92307" y="1602"/>
                </a:lnTo>
                <a:lnTo>
                  <a:pt x="92841" y="8216"/>
                </a:lnTo>
                <a:lnTo>
                  <a:pt x="93375" y="1602"/>
                </a:lnTo>
                <a:close/>
                <a:moveTo>
                  <a:pt x="106726" y="1602"/>
                </a:moveTo>
                <a:lnTo>
                  <a:pt x="106726" y="21115"/>
                </a:lnTo>
                <a:lnTo>
                  <a:pt x="104467" y="21115"/>
                </a:lnTo>
                <a:lnTo>
                  <a:pt x="104467" y="12776"/>
                </a:lnTo>
                <a:lnTo>
                  <a:pt x="103769" y="21115"/>
                </a:lnTo>
                <a:lnTo>
                  <a:pt x="101304" y="21115"/>
                </a:lnTo>
                <a:lnTo>
                  <a:pt x="100605" y="12776"/>
                </a:lnTo>
                <a:lnTo>
                  <a:pt x="100605" y="21115"/>
                </a:lnTo>
                <a:lnTo>
                  <a:pt x="98387" y="21115"/>
                </a:lnTo>
                <a:lnTo>
                  <a:pt x="98387" y="1602"/>
                </a:lnTo>
                <a:lnTo>
                  <a:pt x="102002" y="1602"/>
                </a:lnTo>
                <a:lnTo>
                  <a:pt x="102536" y="8216"/>
                </a:lnTo>
                <a:lnTo>
                  <a:pt x="103070" y="1602"/>
                </a:lnTo>
                <a:close/>
                <a:moveTo>
                  <a:pt x="116421" y="1602"/>
                </a:moveTo>
                <a:lnTo>
                  <a:pt x="116421" y="21115"/>
                </a:lnTo>
                <a:lnTo>
                  <a:pt x="114162" y="21115"/>
                </a:lnTo>
                <a:lnTo>
                  <a:pt x="114162" y="12776"/>
                </a:lnTo>
                <a:lnTo>
                  <a:pt x="113505" y="21115"/>
                </a:lnTo>
                <a:lnTo>
                  <a:pt x="110999" y="21115"/>
                </a:lnTo>
                <a:lnTo>
                  <a:pt x="110300" y="12776"/>
                </a:lnTo>
                <a:lnTo>
                  <a:pt x="110300" y="21115"/>
                </a:lnTo>
                <a:lnTo>
                  <a:pt x="108082" y="21115"/>
                </a:lnTo>
                <a:lnTo>
                  <a:pt x="108082" y="1602"/>
                </a:lnTo>
                <a:lnTo>
                  <a:pt x="111697" y="1602"/>
                </a:lnTo>
                <a:lnTo>
                  <a:pt x="112231" y="8216"/>
                </a:lnTo>
                <a:lnTo>
                  <a:pt x="112806" y="1602"/>
                </a:lnTo>
                <a:close/>
                <a:moveTo>
                  <a:pt x="9695" y="22183"/>
                </a:moveTo>
                <a:lnTo>
                  <a:pt x="9695" y="41696"/>
                </a:lnTo>
                <a:lnTo>
                  <a:pt x="7436" y="41696"/>
                </a:lnTo>
                <a:lnTo>
                  <a:pt x="7436" y="33357"/>
                </a:lnTo>
                <a:lnTo>
                  <a:pt x="6778" y="41696"/>
                </a:lnTo>
                <a:lnTo>
                  <a:pt x="4272" y="41696"/>
                </a:lnTo>
                <a:lnTo>
                  <a:pt x="3615" y="33357"/>
                </a:lnTo>
                <a:lnTo>
                  <a:pt x="3615" y="41696"/>
                </a:lnTo>
                <a:lnTo>
                  <a:pt x="1356" y="41696"/>
                </a:lnTo>
                <a:lnTo>
                  <a:pt x="1356" y="22183"/>
                </a:lnTo>
                <a:lnTo>
                  <a:pt x="4971" y="22183"/>
                </a:lnTo>
                <a:lnTo>
                  <a:pt x="5546" y="28797"/>
                </a:lnTo>
                <a:lnTo>
                  <a:pt x="6080" y="22183"/>
                </a:lnTo>
                <a:close/>
                <a:moveTo>
                  <a:pt x="19390" y="22183"/>
                </a:moveTo>
                <a:lnTo>
                  <a:pt x="19390" y="41696"/>
                </a:lnTo>
                <a:lnTo>
                  <a:pt x="17172" y="41696"/>
                </a:lnTo>
                <a:lnTo>
                  <a:pt x="17172" y="33357"/>
                </a:lnTo>
                <a:lnTo>
                  <a:pt x="16473" y="41696"/>
                </a:lnTo>
                <a:lnTo>
                  <a:pt x="13967" y="41696"/>
                </a:lnTo>
                <a:lnTo>
                  <a:pt x="13310" y="33357"/>
                </a:lnTo>
                <a:lnTo>
                  <a:pt x="13310" y="41696"/>
                </a:lnTo>
                <a:lnTo>
                  <a:pt x="11051" y="41696"/>
                </a:lnTo>
                <a:lnTo>
                  <a:pt x="11051" y="22183"/>
                </a:lnTo>
                <a:lnTo>
                  <a:pt x="14707" y="22183"/>
                </a:lnTo>
                <a:lnTo>
                  <a:pt x="15241" y="28797"/>
                </a:lnTo>
                <a:lnTo>
                  <a:pt x="15775" y="22183"/>
                </a:lnTo>
                <a:close/>
                <a:moveTo>
                  <a:pt x="29126" y="22183"/>
                </a:moveTo>
                <a:lnTo>
                  <a:pt x="29126" y="41696"/>
                </a:lnTo>
                <a:lnTo>
                  <a:pt x="26866" y="41696"/>
                </a:lnTo>
                <a:lnTo>
                  <a:pt x="26866" y="33357"/>
                </a:lnTo>
                <a:lnTo>
                  <a:pt x="26168" y="41696"/>
                </a:lnTo>
                <a:lnTo>
                  <a:pt x="23703" y="41696"/>
                </a:lnTo>
                <a:lnTo>
                  <a:pt x="23005" y="33357"/>
                </a:lnTo>
                <a:lnTo>
                  <a:pt x="23005" y="41696"/>
                </a:lnTo>
                <a:lnTo>
                  <a:pt x="20745" y="41696"/>
                </a:lnTo>
                <a:lnTo>
                  <a:pt x="20745" y="22183"/>
                </a:lnTo>
                <a:lnTo>
                  <a:pt x="24402" y="22183"/>
                </a:lnTo>
                <a:lnTo>
                  <a:pt x="24936" y="28797"/>
                </a:lnTo>
                <a:lnTo>
                  <a:pt x="25470" y="22183"/>
                </a:lnTo>
                <a:close/>
                <a:moveTo>
                  <a:pt x="38821" y="22183"/>
                </a:moveTo>
                <a:lnTo>
                  <a:pt x="38821" y="41696"/>
                </a:lnTo>
                <a:lnTo>
                  <a:pt x="36561" y="41696"/>
                </a:lnTo>
                <a:lnTo>
                  <a:pt x="36561" y="33357"/>
                </a:lnTo>
                <a:lnTo>
                  <a:pt x="35863" y="41696"/>
                </a:lnTo>
                <a:lnTo>
                  <a:pt x="33398" y="41696"/>
                </a:lnTo>
                <a:lnTo>
                  <a:pt x="32700" y="33357"/>
                </a:lnTo>
                <a:lnTo>
                  <a:pt x="32700" y="41696"/>
                </a:lnTo>
                <a:lnTo>
                  <a:pt x="30440" y="41696"/>
                </a:lnTo>
                <a:lnTo>
                  <a:pt x="30440" y="22183"/>
                </a:lnTo>
                <a:lnTo>
                  <a:pt x="34097" y="22183"/>
                </a:lnTo>
                <a:lnTo>
                  <a:pt x="34631" y="28797"/>
                </a:lnTo>
                <a:lnTo>
                  <a:pt x="35165" y="22183"/>
                </a:lnTo>
                <a:close/>
                <a:moveTo>
                  <a:pt x="48516" y="22183"/>
                </a:moveTo>
                <a:lnTo>
                  <a:pt x="48516" y="41696"/>
                </a:lnTo>
                <a:lnTo>
                  <a:pt x="46256" y="41696"/>
                </a:lnTo>
                <a:lnTo>
                  <a:pt x="46256" y="33357"/>
                </a:lnTo>
                <a:lnTo>
                  <a:pt x="45558" y="41696"/>
                </a:lnTo>
                <a:lnTo>
                  <a:pt x="43093" y="41696"/>
                </a:lnTo>
                <a:lnTo>
                  <a:pt x="42436" y="33357"/>
                </a:lnTo>
                <a:lnTo>
                  <a:pt x="42436" y="41696"/>
                </a:lnTo>
                <a:lnTo>
                  <a:pt x="40176" y="41696"/>
                </a:lnTo>
                <a:lnTo>
                  <a:pt x="40176" y="22183"/>
                </a:lnTo>
                <a:lnTo>
                  <a:pt x="43791" y="22183"/>
                </a:lnTo>
                <a:lnTo>
                  <a:pt x="44326" y="28797"/>
                </a:lnTo>
                <a:lnTo>
                  <a:pt x="44860" y="22183"/>
                </a:lnTo>
                <a:close/>
                <a:moveTo>
                  <a:pt x="58211" y="22183"/>
                </a:moveTo>
                <a:lnTo>
                  <a:pt x="58211" y="41696"/>
                </a:lnTo>
                <a:lnTo>
                  <a:pt x="55951" y="41696"/>
                </a:lnTo>
                <a:lnTo>
                  <a:pt x="55951" y="33357"/>
                </a:lnTo>
                <a:lnTo>
                  <a:pt x="55294" y="41696"/>
                </a:lnTo>
                <a:lnTo>
                  <a:pt x="52788" y="41696"/>
                </a:lnTo>
                <a:lnTo>
                  <a:pt x="52131" y="33357"/>
                </a:lnTo>
                <a:lnTo>
                  <a:pt x="52131" y="41696"/>
                </a:lnTo>
                <a:lnTo>
                  <a:pt x="49871" y="41696"/>
                </a:lnTo>
                <a:lnTo>
                  <a:pt x="49871" y="22183"/>
                </a:lnTo>
                <a:lnTo>
                  <a:pt x="53486" y="22183"/>
                </a:lnTo>
                <a:lnTo>
                  <a:pt x="54020" y="28797"/>
                </a:lnTo>
                <a:lnTo>
                  <a:pt x="54596" y="22183"/>
                </a:lnTo>
                <a:close/>
                <a:moveTo>
                  <a:pt x="67906" y="22183"/>
                </a:moveTo>
                <a:lnTo>
                  <a:pt x="67906" y="41696"/>
                </a:lnTo>
                <a:lnTo>
                  <a:pt x="65646" y="41696"/>
                </a:lnTo>
                <a:lnTo>
                  <a:pt x="65646" y="33357"/>
                </a:lnTo>
                <a:lnTo>
                  <a:pt x="64989" y="41696"/>
                </a:lnTo>
                <a:lnTo>
                  <a:pt x="62483" y="41696"/>
                </a:lnTo>
                <a:lnTo>
                  <a:pt x="61826" y="33357"/>
                </a:lnTo>
                <a:lnTo>
                  <a:pt x="61826" y="41696"/>
                </a:lnTo>
                <a:lnTo>
                  <a:pt x="59566" y="41696"/>
                </a:lnTo>
                <a:lnTo>
                  <a:pt x="59566" y="22183"/>
                </a:lnTo>
                <a:lnTo>
                  <a:pt x="63181" y="22183"/>
                </a:lnTo>
                <a:lnTo>
                  <a:pt x="63715" y="28797"/>
                </a:lnTo>
                <a:lnTo>
                  <a:pt x="64290" y="22183"/>
                </a:lnTo>
                <a:close/>
                <a:moveTo>
                  <a:pt x="77600" y="22183"/>
                </a:moveTo>
                <a:lnTo>
                  <a:pt x="77600" y="41696"/>
                </a:lnTo>
                <a:lnTo>
                  <a:pt x="75341" y="41696"/>
                </a:lnTo>
                <a:lnTo>
                  <a:pt x="75341" y="33357"/>
                </a:lnTo>
                <a:lnTo>
                  <a:pt x="74684" y="41696"/>
                </a:lnTo>
                <a:lnTo>
                  <a:pt x="72178" y="41696"/>
                </a:lnTo>
                <a:lnTo>
                  <a:pt x="71521" y="33357"/>
                </a:lnTo>
                <a:lnTo>
                  <a:pt x="71521" y="41696"/>
                </a:lnTo>
                <a:lnTo>
                  <a:pt x="69261" y="41696"/>
                </a:lnTo>
                <a:lnTo>
                  <a:pt x="69261" y="22183"/>
                </a:lnTo>
                <a:lnTo>
                  <a:pt x="72876" y="22183"/>
                </a:lnTo>
                <a:lnTo>
                  <a:pt x="73451" y="28797"/>
                </a:lnTo>
                <a:lnTo>
                  <a:pt x="73985" y="22183"/>
                </a:lnTo>
                <a:close/>
                <a:moveTo>
                  <a:pt x="87295" y="22183"/>
                </a:moveTo>
                <a:lnTo>
                  <a:pt x="87295" y="41696"/>
                </a:lnTo>
                <a:lnTo>
                  <a:pt x="85077" y="41696"/>
                </a:lnTo>
                <a:lnTo>
                  <a:pt x="85077" y="33357"/>
                </a:lnTo>
                <a:lnTo>
                  <a:pt x="84379" y="41696"/>
                </a:lnTo>
                <a:lnTo>
                  <a:pt x="81914" y="41696"/>
                </a:lnTo>
                <a:lnTo>
                  <a:pt x="81216" y="33357"/>
                </a:lnTo>
                <a:lnTo>
                  <a:pt x="81216" y="41696"/>
                </a:lnTo>
                <a:lnTo>
                  <a:pt x="78956" y="41696"/>
                </a:lnTo>
                <a:lnTo>
                  <a:pt x="78956" y="22183"/>
                </a:lnTo>
                <a:lnTo>
                  <a:pt x="82612" y="22183"/>
                </a:lnTo>
                <a:lnTo>
                  <a:pt x="83146" y="28797"/>
                </a:lnTo>
                <a:lnTo>
                  <a:pt x="83680" y="22183"/>
                </a:lnTo>
                <a:close/>
                <a:moveTo>
                  <a:pt x="96990" y="22183"/>
                </a:moveTo>
                <a:lnTo>
                  <a:pt x="96990" y="41696"/>
                </a:lnTo>
                <a:lnTo>
                  <a:pt x="94772" y="41696"/>
                </a:lnTo>
                <a:lnTo>
                  <a:pt x="94772" y="33357"/>
                </a:lnTo>
                <a:lnTo>
                  <a:pt x="94074" y="41696"/>
                </a:lnTo>
                <a:lnTo>
                  <a:pt x="91609" y="41696"/>
                </a:lnTo>
                <a:lnTo>
                  <a:pt x="90910" y="33357"/>
                </a:lnTo>
                <a:lnTo>
                  <a:pt x="90910" y="41696"/>
                </a:lnTo>
                <a:lnTo>
                  <a:pt x="88651" y="41696"/>
                </a:lnTo>
                <a:lnTo>
                  <a:pt x="88651" y="22183"/>
                </a:lnTo>
                <a:lnTo>
                  <a:pt x="92307" y="22183"/>
                </a:lnTo>
                <a:lnTo>
                  <a:pt x="92841" y="28797"/>
                </a:lnTo>
                <a:lnTo>
                  <a:pt x="93375" y="22183"/>
                </a:lnTo>
                <a:close/>
                <a:moveTo>
                  <a:pt x="106726" y="22183"/>
                </a:moveTo>
                <a:lnTo>
                  <a:pt x="106726" y="41696"/>
                </a:lnTo>
                <a:lnTo>
                  <a:pt x="104467" y="41696"/>
                </a:lnTo>
                <a:lnTo>
                  <a:pt x="104467" y="33357"/>
                </a:lnTo>
                <a:lnTo>
                  <a:pt x="103769" y="41696"/>
                </a:lnTo>
                <a:lnTo>
                  <a:pt x="101304" y="41696"/>
                </a:lnTo>
                <a:lnTo>
                  <a:pt x="100605" y="33357"/>
                </a:lnTo>
                <a:lnTo>
                  <a:pt x="100605" y="41696"/>
                </a:lnTo>
                <a:lnTo>
                  <a:pt x="98387" y="41696"/>
                </a:lnTo>
                <a:lnTo>
                  <a:pt x="98387" y="22183"/>
                </a:lnTo>
                <a:lnTo>
                  <a:pt x="102002" y="22183"/>
                </a:lnTo>
                <a:lnTo>
                  <a:pt x="102536" y="28797"/>
                </a:lnTo>
                <a:lnTo>
                  <a:pt x="103070" y="22183"/>
                </a:lnTo>
                <a:close/>
                <a:moveTo>
                  <a:pt x="116421" y="22183"/>
                </a:moveTo>
                <a:lnTo>
                  <a:pt x="116421" y="41696"/>
                </a:lnTo>
                <a:lnTo>
                  <a:pt x="114162" y="41696"/>
                </a:lnTo>
                <a:lnTo>
                  <a:pt x="114162" y="33357"/>
                </a:lnTo>
                <a:lnTo>
                  <a:pt x="113505" y="41696"/>
                </a:lnTo>
                <a:lnTo>
                  <a:pt x="110999" y="41696"/>
                </a:lnTo>
                <a:lnTo>
                  <a:pt x="110300" y="33357"/>
                </a:lnTo>
                <a:lnTo>
                  <a:pt x="110300" y="41696"/>
                </a:lnTo>
                <a:lnTo>
                  <a:pt x="108082" y="41696"/>
                </a:lnTo>
                <a:lnTo>
                  <a:pt x="108082" y="22183"/>
                </a:lnTo>
                <a:lnTo>
                  <a:pt x="111697" y="22183"/>
                </a:lnTo>
                <a:lnTo>
                  <a:pt x="112231" y="28797"/>
                </a:lnTo>
                <a:lnTo>
                  <a:pt x="112806" y="22183"/>
                </a:lnTo>
                <a:close/>
                <a:moveTo>
                  <a:pt x="9695" y="42764"/>
                </a:moveTo>
                <a:lnTo>
                  <a:pt x="9695" y="62278"/>
                </a:lnTo>
                <a:lnTo>
                  <a:pt x="7436" y="62278"/>
                </a:lnTo>
                <a:lnTo>
                  <a:pt x="7436" y="53938"/>
                </a:lnTo>
                <a:lnTo>
                  <a:pt x="6778" y="62278"/>
                </a:lnTo>
                <a:lnTo>
                  <a:pt x="4272" y="62278"/>
                </a:lnTo>
                <a:lnTo>
                  <a:pt x="3615" y="53938"/>
                </a:lnTo>
                <a:lnTo>
                  <a:pt x="3615" y="62278"/>
                </a:lnTo>
                <a:lnTo>
                  <a:pt x="1356" y="62278"/>
                </a:lnTo>
                <a:lnTo>
                  <a:pt x="1356" y="42764"/>
                </a:lnTo>
                <a:lnTo>
                  <a:pt x="4971" y="42764"/>
                </a:lnTo>
                <a:lnTo>
                  <a:pt x="5546" y="49378"/>
                </a:lnTo>
                <a:lnTo>
                  <a:pt x="6080" y="42764"/>
                </a:lnTo>
                <a:close/>
                <a:moveTo>
                  <a:pt x="19390" y="42764"/>
                </a:moveTo>
                <a:lnTo>
                  <a:pt x="19390" y="62278"/>
                </a:lnTo>
                <a:lnTo>
                  <a:pt x="17172" y="62278"/>
                </a:lnTo>
                <a:lnTo>
                  <a:pt x="17172" y="53938"/>
                </a:lnTo>
                <a:lnTo>
                  <a:pt x="16473" y="62278"/>
                </a:lnTo>
                <a:lnTo>
                  <a:pt x="13967" y="62278"/>
                </a:lnTo>
                <a:lnTo>
                  <a:pt x="13310" y="53938"/>
                </a:lnTo>
                <a:lnTo>
                  <a:pt x="13310" y="62278"/>
                </a:lnTo>
                <a:lnTo>
                  <a:pt x="11051" y="62278"/>
                </a:lnTo>
                <a:lnTo>
                  <a:pt x="11051" y="42764"/>
                </a:lnTo>
                <a:lnTo>
                  <a:pt x="14707" y="42764"/>
                </a:lnTo>
                <a:lnTo>
                  <a:pt x="15241" y="49378"/>
                </a:lnTo>
                <a:lnTo>
                  <a:pt x="15775" y="42764"/>
                </a:lnTo>
                <a:close/>
                <a:moveTo>
                  <a:pt x="29126" y="42764"/>
                </a:moveTo>
                <a:lnTo>
                  <a:pt x="29126" y="62278"/>
                </a:lnTo>
                <a:lnTo>
                  <a:pt x="26866" y="62278"/>
                </a:lnTo>
                <a:lnTo>
                  <a:pt x="26866" y="53938"/>
                </a:lnTo>
                <a:lnTo>
                  <a:pt x="26168" y="62278"/>
                </a:lnTo>
                <a:lnTo>
                  <a:pt x="23703" y="62278"/>
                </a:lnTo>
                <a:lnTo>
                  <a:pt x="23005" y="53938"/>
                </a:lnTo>
                <a:lnTo>
                  <a:pt x="23005" y="62278"/>
                </a:lnTo>
                <a:lnTo>
                  <a:pt x="20745" y="62278"/>
                </a:lnTo>
                <a:lnTo>
                  <a:pt x="20745" y="42764"/>
                </a:lnTo>
                <a:lnTo>
                  <a:pt x="24402" y="42764"/>
                </a:lnTo>
                <a:lnTo>
                  <a:pt x="24936" y="49378"/>
                </a:lnTo>
                <a:lnTo>
                  <a:pt x="25470" y="42764"/>
                </a:lnTo>
                <a:close/>
                <a:moveTo>
                  <a:pt x="38821" y="42764"/>
                </a:moveTo>
                <a:lnTo>
                  <a:pt x="38821" y="62278"/>
                </a:lnTo>
                <a:lnTo>
                  <a:pt x="36561" y="62278"/>
                </a:lnTo>
                <a:lnTo>
                  <a:pt x="36561" y="53938"/>
                </a:lnTo>
                <a:lnTo>
                  <a:pt x="35863" y="62278"/>
                </a:lnTo>
                <a:lnTo>
                  <a:pt x="33398" y="62278"/>
                </a:lnTo>
                <a:lnTo>
                  <a:pt x="32700" y="53938"/>
                </a:lnTo>
                <a:lnTo>
                  <a:pt x="32700" y="62278"/>
                </a:lnTo>
                <a:lnTo>
                  <a:pt x="30440" y="62278"/>
                </a:lnTo>
                <a:lnTo>
                  <a:pt x="30440" y="42764"/>
                </a:lnTo>
                <a:lnTo>
                  <a:pt x="34097" y="42764"/>
                </a:lnTo>
                <a:lnTo>
                  <a:pt x="34631" y="49378"/>
                </a:lnTo>
                <a:lnTo>
                  <a:pt x="35165" y="42764"/>
                </a:lnTo>
                <a:close/>
                <a:moveTo>
                  <a:pt x="48516" y="42764"/>
                </a:moveTo>
                <a:lnTo>
                  <a:pt x="48516" y="62278"/>
                </a:lnTo>
                <a:lnTo>
                  <a:pt x="46256" y="62278"/>
                </a:lnTo>
                <a:lnTo>
                  <a:pt x="46256" y="53938"/>
                </a:lnTo>
                <a:lnTo>
                  <a:pt x="45558" y="62278"/>
                </a:lnTo>
                <a:lnTo>
                  <a:pt x="43093" y="62278"/>
                </a:lnTo>
                <a:lnTo>
                  <a:pt x="42436" y="53938"/>
                </a:lnTo>
                <a:lnTo>
                  <a:pt x="42436" y="62278"/>
                </a:lnTo>
                <a:lnTo>
                  <a:pt x="40176" y="62278"/>
                </a:lnTo>
                <a:lnTo>
                  <a:pt x="40176" y="42764"/>
                </a:lnTo>
                <a:lnTo>
                  <a:pt x="43791" y="42764"/>
                </a:lnTo>
                <a:lnTo>
                  <a:pt x="44326" y="49378"/>
                </a:lnTo>
                <a:lnTo>
                  <a:pt x="44860" y="42764"/>
                </a:lnTo>
                <a:close/>
                <a:moveTo>
                  <a:pt x="58211" y="42764"/>
                </a:moveTo>
                <a:lnTo>
                  <a:pt x="58211" y="62278"/>
                </a:lnTo>
                <a:lnTo>
                  <a:pt x="55951" y="62278"/>
                </a:lnTo>
                <a:lnTo>
                  <a:pt x="55951" y="53938"/>
                </a:lnTo>
                <a:lnTo>
                  <a:pt x="55294" y="62278"/>
                </a:lnTo>
                <a:lnTo>
                  <a:pt x="52788" y="62278"/>
                </a:lnTo>
                <a:lnTo>
                  <a:pt x="52131" y="53938"/>
                </a:lnTo>
                <a:lnTo>
                  <a:pt x="52131" y="62278"/>
                </a:lnTo>
                <a:lnTo>
                  <a:pt x="49871" y="62278"/>
                </a:lnTo>
                <a:lnTo>
                  <a:pt x="49871" y="42764"/>
                </a:lnTo>
                <a:lnTo>
                  <a:pt x="53486" y="42764"/>
                </a:lnTo>
                <a:lnTo>
                  <a:pt x="54020" y="49378"/>
                </a:lnTo>
                <a:lnTo>
                  <a:pt x="54596" y="42764"/>
                </a:lnTo>
                <a:close/>
                <a:moveTo>
                  <a:pt x="67906" y="42764"/>
                </a:moveTo>
                <a:lnTo>
                  <a:pt x="67906" y="62278"/>
                </a:lnTo>
                <a:lnTo>
                  <a:pt x="65646" y="62278"/>
                </a:lnTo>
                <a:lnTo>
                  <a:pt x="65646" y="53938"/>
                </a:lnTo>
                <a:lnTo>
                  <a:pt x="64989" y="62278"/>
                </a:lnTo>
                <a:lnTo>
                  <a:pt x="62483" y="62278"/>
                </a:lnTo>
                <a:lnTo>
                  <a:pt x="61826" y="53938"/>
                </a:lnTo>
                <a:lnTo>
                  <a:pt x="61826" y="62278"/>
                </a:lnTo>
                <a:lnTo>
                  <a:pt x="59566" y="62278"/>
                </a:lnTo>
                <a:lnTo>
                  <a:pt x="59566" y="42764"/>
                </a:lnTo>
                <a:lnTo>
                  <a:pt x="63181" y="42764"/>
                </a:lnTo>
                <a:lnTo>
                  <a:pt x="63715" y="49378"/>
                </a:lnTo>
                <a:lnTo>
                  <a:pt x="64290" y="42764"/>
                </a:lnTo>
                <a:close/>
                <a:moveTo>
                  <a:pt x="77600" y="42764"/>
                </a:moveTo>
                <a:lnTo>
                  <a:pt x="77600" y="62278"/>
                </a:lnTo>
                <a:lnTo>
                  <a:pt x="75341" y="62278"/>
                </a:lnTo>
                <a:lnTo>
                  <a:pt x="75341" y="53938"/>
                </a:lnTo>
                <a:lnTo>
                  <a:pt x="74684" y="62278"/>
                </a:lnTo>
                <a:lnTo>
                  <a:pt x="72178" y="62278"/>
                </a:lnTo>
                <a:lnTo>
                  <a:pt x="71521" y="53938"/>
                </a:lnTo>
                <a:lnTo>
                  <a:pt x="71521" y="62278"/>
                </a:lnTo>
                <a:lnTo>
                  <a:pt x="69261" y="62278"/>
                </a:lnTo>
                <a:lnTo>
                  <a:pt x="69261" y="42764"/>
                </a:lnTo>
                <a:lnTo>
                  <a:pt x="72876" y="42764"/>
                </a:lnTo>
                <a:lnTo>
                  <a:pt x="73451" y="49378"/>
                </a:lnTo>
                <a:lnTo>
                  <a:pt x="73985" y="42764"/>
                </a:lnTo>
                <a:close/>
                <a:moveTo>
                  <a:pt x="87295" y="42764"/>
                </a:moveTo>
                <a:lnTo>
                  <a:pt x="87295" y="62278"/>
                </a:lnTo>
                <a:lnTo>
                  <a:pt x="85077" y="62278"/>
                </a:lnTo>
                <a:lnTo>
                  <a:pt x="85077" y="53938"/>
                </a:lnTo>
                <a:lnTo>
                  <a:pt x="84379" y="62278"/>
                </a:lnTo>
                <a:lnTo>
                  <a:pt x="81914" y="62278"/>
                </a:lnTo>
                <a:lnTo>
                  <a:pt x="81216" y="53938"/>
                </a:lnTo>
                <a:lnTo>
                  <a:pt x="81216" y="62278"/>
                </a:lnTo>
                <a:lnTo>
                  <a:pt x="78956" y="62278"/>
                </a:lnTo>
                <a:lnTo>
                  <a:pt x="78956" y="42764"/>
                </a:lnTo>
                <a:lnTo>
                  <a:pt x="82612" y="42764"/>
                </a:lnTo>
                <a:lnTo>
                  <a:pt x="83146" y="49378"/>
                </a:lnTo>
                <a:lnTo>
                  <a:pt x="83680" y="42764"/>
                </a:lnTo>
                <a:close/>
                <a:moveTo>
                  <a:pt x="96990" y="42764"/>
                </a:moveTo>
                <a:lnTo>
                  <a:pt x="96990" y="62278"/>
                </a:lnTo>
                <a:lnTo>
                  <a:pt x="94772" y="62278"/>
                </a:lnTo>
                <a:lnTo>
                  <a:pt x="94772" y="53938"/>
                </a:lnTo>
                <a:lnTo>
                  <a:pt x="94074" y="62278"/>
                </a:lnTo>
                <a:lnTo>
                  <a:pt x="91609" y="62278"/>
                </a:lnTo>
                <a:lnTo>
                  <a:pt x="90910" y="53938"/>
                </a:lnTo>
                <a:lnTo>
                  <a:pt x="90910" y="62278"/>
                </a:lnTo>
                <a:lnTo>
                  <a:pt x="88651" y="62278"/>
                </a:lnTo>
                <a:lnTo>
                  <a:pt x="88651" y="42764"/>
                </a:lnTo>
                <a:lnTo>
                  <a:pt x="92307" y="42764"/>
                </a:lnTo>
                <a:lnTo>
                  <a:pt x="92841" y="49378"/>
                </a:lnTo>
                <a:lnTo>
                  <a:pt x="93375" y="42764"/>
                </a:lnTo>
                <a:close/>
                <a:moveTo>
                  <a:pt x="106726" y="42764"/>
                </a:moveTo>
                <a:lnTo>
                  <a:pt x="106726" y="62278"/>
                </a:lnTo>
                <a:lnTo>
                  <a:pt x="104467" y="62278"/>
                </a:lnTo>
                <a:lnTo>
                  <a:pt x="104467" y="53938"/>
                </a:lnTo>
                <a:lnTo>
                  <a:pt x="103769" y="62278"/>
                </a:lnTo>
                <a:lnTo>
                  <a:pt x="101304" y="62278"/>
                </a:lnTo>
                <a:lnTo>
                  <a:pt x="100605" y="53938"/>
                </a:lnTo>
                <a:lnTo>
                  <a:pt x="100605" y="62278"/>
                </a:lnTo>
                <a:lnTo>
                  <a:pt x="98387" y="62278"/>
                </a:lnTo>
                <a:lnTo>
                  <a:pt x="98387" y="42764"/>
                </a:lnTo>
                <a:lnTo>
                  <a:pt x="102002" y="42764"/>
                </a:lnTo>
                <a:lnTo>
                  <a:pt x="102536" y="49378"/>
                </a:lnTo>
                <a:lnTo>
                  <a:pt x="103070" y="42764"/>
                </a:lnTo>
                <a:close/>
                <a:moveTo>
                  <a:pt x="116421" y="42764"/>
                </a:moveTo>
                <a:lnTo>
                  <a:pt x="116421" y="62278"/>
                </a:lnTo>
                <a:lnTo>
                  <a:pt x="114162" y="62278"/>
                </a:lnTo>
                <a:lnTo>
                  <a:pt x="114162" y="53938"/>
                </a:lnTo>
                <a:lnTo>
                  <a:pt x="113505" y="62278"/>
                </a:lnTo>
                <a:lnTo>
                  <a:pt x="110999" y="62278"/>
                </a:lnTo>
                <a:lnTo>
                  <a:pt x="110300" y="53938"/>
                </a:lnTo>
                <a:lnTo>
                  <a:pt x="110300" y="62278"/>
                </a:lnTo>
                <a:lnTo>
                  <a:pt x="108082" y="62278"/>
                </a:lnTo>
                <a:lnTo>
                  <a:pt x="108082" y="42764"/>
                </a:lnTo>
                <a:lnTo>
                  <a:pt x="111697" y="42764"/>
                </a:lnTo>
                <a:lnTo>
                  <a:pt x="112231" y="49378"/>
                </a:lnTo>
                <a:lnTo>
                  <a:pt x="112806" y="42764"/>
                </a:lnTo>
                <a:close/>
                <a:moveTo>
                  <a:pt x="9695" y="63346"/>
                </a:moveTo>
                <a:lnTo>
                  <a:pt x="9695" y="82859"/>
                </a:lnTo>
                <a:lnTo>
                  <a:pt x="7436" y="82859"/>
                </a:lnTo>
                <a:lnTo>
                  <a:pt x="7436" y="74519"/>
                </a:lnTo>
                <a:lnTo>
                  <a:pt x="6778" y="82859"/>
                </a:lnTo>
                <a:lnTo>
                  <a:pt x="4272" y="82859"/>
                </a:lnTo>
                <a:lnTo>
                  <a:pt x="3615" y="74519"/>
                </a:lnTo>
                <a:lnTo>
                  <a:pt x="3615" y="82859"/>
                </a:lnTo>
                <a:lnTo>
                  <a:pt x="1356" y="82859"/>
                </a:lnTo>
                <a:lnTo>
                  <a:pt x="1356" y="63346"/>
                </a:lnTo>
                <a:lnTo>
                  <a:pt x="4971" y="63346"/>
                </a:lnTo>
                <a:lnTo>
                  <a:pt x="5546" y="70001"/>
                </a:lnTo>
                <a:lnTo>
                  <a:pt x="6080" y="63346"/>
                </a:lnTo>
                <a:close/>
                <a:moveTo>
                  <a:pt x="19390" y="63346"/>
                </a:moveTo>
                <a:lnTo>
                  <a:pt x="19390" y="82859"/>
                </a:lnTo>
                <a:lnTo>
                  <a:pt x="17172" y="82859"/>
                </a:lnTo>
                <a:lnTo>
                  <a:pt x="17172" y="74519"/>
                </a:lnTo>
                <a:lnTo>
                  <a:pt x="16473" y="82859"/>
                </a:lnTo>
                <a:lnTo>
                  <a:pt x="13967" y="82859"/>
                </a:lnTo>
                <a:lnTo>
                  <a:pt x="13310" y="74519"/>
                </a:lnTo>
                <a:lnTo>
                  <a:pt x="13310" y="82859"/>
                </a:lnTo>
                <a:lnTo>
                  <a:pt x="11051" y="82859"/>
                </a:lnTo>
                <a:lnTo>
                  <a:pt x="11051" y="63346"/>
                </a:lnTo>
                <a:lnTo>
                  <a:pt x="14707" y="63346"/>
                </a:lnTo>
                <a:lnTo>
                  <a:pt x="15241" y="70001"/>
                </a:lnTo>
                <a:lnTo>
                  <a:pt x="15775" y="63346"/>
                </a:lnTo>
                <a:close/>
                <a:moveTo>
                  <a:pt x="29126" y="63346"/>
                </a:moveTo>
                <a:lnTo>
                  <a:pt x="29126" y="82859"/>
                </a:lnTo>
                <a:lnTo>
                  <a:pt x="26866" y="82859"/>
                </a:lnTo>
                <a:lnTo>
                  <a:pt x="26866" y="74519"/>
                </a:lnTo>
                <a:lnTo>
                  <a:pt x="26168" y="82859"/>
                </a:lnTo>
                <a:lnTo>
                  <a:pt x="23703" y="82859"/>
                </a:lnTo>
                <a:lnTo>
                  <a:pt x="23005" y="74519"/>
                </a:lnTo>
                <a:lnTo>
                  <a:pt x="23005" y="82859"/>
                </a:lnTo>
                <a:lnTo>
                  <a:pt x="20745" y="82859"/>
                </a:lnTo>
                <a:lnTo>
                  <a:pt x="20745" y="63346"/>
                </a:lnTo>
                <a:lnTo>
                  <a:pt x="24402" y="63346"/>
                </a:lnTo>
                <a:lnTo>
                  <a:pt x="24936" y="70001"/>
                </a:lnTo>
                <a:lnTo>
                  <a:pt x="25470" y="63346"/>
                </a:lnTo>
                <a:close/>
                <a:moveTo>
                  <a:pt x="38821" y="63346"/>
                </a:moveTo>
                <a:lnTo>
                  <a:pt x="38821" y="82859"/>
                </a:lnTo>
                <a:lnTo>
                  <a:pt x="36561" y="82859"/>
                </a:lnTo>
                <a:lnTo>
                  <a:pt x="36561" y="74519"/>
                </a:lnTo>
                <a:lnTo>
                  <a:pt x="35863" y="82859"/>
                </a:lnTo>
                <a:lnTo>
                  <a:pt x="33398" y="82859"/>
                </a:lnTo>
                <a:lnTo>
                  <a:pt x="32700" y="74519"/>
                </a:lnTo>
                <a:lnTo>
                  <a:pt x="32700" y="82859"/>
                </a:lnTo>
                <a:lnTo>
                  <a:pt x="30440" y="82859"/>
                </a:lnTo>
                <a:lnTo>
                  <a:pt x="30440" y="63346"/>
                </a:lnTo>
                <a:lnTo>
                  <a:pt x="34097" y="63346"/>
                </a:lnTo>
                <a:lnTo>
                  <a:pt x="34631" y="70001"/>
                </a:lnTo>
                <a:lnTo>
                  <a:pt x="35165" y="63346"/>
                </a:lnTo>
                <a:close/>
                <a:moveTo>
                  <a:pt x="48516" y="63346"/>
                </a:moveTo>
                <a:lnTo>
                  <a:pt x="48516" y="82859"/>
                </a:lnTo>
                <a:lnTo>
                  <a:pt x="46256" y="82859"/>
                </a:lnTo>
                <a:lnTo>
                  <a:pt x="46256" y="74519"/>
                </a:lnTo>
                <a:lnTo>
                  <a:pt x="45558" y="82859"/>
                </a:lnTo>
                <a:lnTo>
                  <a:pt x="43093" y="82859"/>
                </a:lnTo>
                <a:lnTo>
                  <a:pt x="42436" y="74519"/>
                </a:lnTo>
                <a:lnTo>
                  <a:pt x="42436" y="82859"/>
                </a:lnTo>
                <a:lnTo>
                  <a:pt x="40176" y="82859"/>
                </a:lnTo>
                <a:lnTo>
                  <a:pt x="40176" y="63346"/>
                </a:lnTo>
                <a:lnTo>
                  <a:pt x="43791" y="63346"/>
                </a:lnTo>
                <a:lnTo>
                  <a:pt x="44326" y="70001"/>
                </a:lnTo>
                <a:lnTo>
                  <a:pt x="44860" y="63346"/>
                </a:lnTo>
                <a:close/>
                <a:moveTo>
                  <a:pt x="58211" y="63346"/>
                </a:moveTo>
                <a:lnTo>
                  <a:pt x="58211" y="82859"/>
                </a:lnTo>
                <a:lnTo>
                  <a:pt x="55951" y="82859"/>
                </a:lnTo>
                <a:lnTo>
                  <a:pt x="55951" y="74519"/>
                </a:lnTo>
                <a:lnTo>
                  <a:pt x="55294" y="82859"/>
                </a:lnTo>
                <a:lnTo>
                  <a:pt x="52788" y="82859"/>
                </a:lnTo>
                <a:lnTo>
                  <a:pt x="52131" y="74519"/>
                </a:lnTo>
                <a:lnTo>
                  <a:pt x="52131" y="82859"/>
                </a:lnTo>
                <a:lnTo>
                  <a:pt x="49871" y="82859"/>
                </a:lnTo>
                <a:lnTo>
                  <a:pt x="49871" y="63346"/>
                </a:lnTo>
                <a:lnTo>
                  <a:pt x="53486" y="63346"/>
                </a:lnTo>
                <a:lnTo>
                  <a:pt x="54020" y="70001"/>
                </a:lnTo>
                <a:lnTo>
                  <a:pt x="54596" y="63346"/>
                </a:lnTo>
                <a:close/>
                <a:moveTo>
                  <a:pt x="67906" y="63346"/>
                </a:moveTo>
                <a:lnTo>
                  <a:pt x="67906" y="82859"/>
                </a:lnTo>
                <a:lnTo>
                  <a:pt x="65646" y="82859"/>
                </a:lnTo>
                <a:lnTo>
                  <a:pt x="65646" y="74519"/>
                </a:lnTo>
                <a:lnTo>
                  <a:pt x="64989" y="82859"/>
                </a:lnTo>
                <a:lnTo>
                  <a:pt x="62483" y="82859"/>
                </a:lnTo>
                <a:lnTo>
                  <a:pt x="61826" y="74519"/>
                </a:lnTo>
                <a:lnTo>
                  <a:pt x="61826" y="82859"/>
                </a:lnTo>
                <a:lnTo>
                  <a:pt x="59566" y="82859"/>
                </a:lnTo>
                <a:lnTo>
                  <a:pt x="59566" y="63346"/>
                </a:lnTo>
                <a:lnTo>
                  <a:pt x="63181" y="63346"/>
                </a:lnTo>
                <a:lnTo>
                  <a:pt x="63715" y="70001"/>
                </a:lnTo>
                <a:lnTo>
                  <a:pt x="64290" y="63346"/>
                </a:lnTo>
                <a:close/>
                <a:moveTo>
                  <a:pt x="77600" y="63346"/>
                </a:moveTo>
                <a:lnTo>
                  <a:pt x="77600" y="82859"/>
                </a:lnTo>
                <a:lnTo>
                  <a:pt x="75341" y="82859"/>
                </a:lnTo>
                <a:lnTo>
                  <a:pt x="75341" y="74519"/>
                </a:lnTo>
                <a:lnTo>
                  <a:pt x="74684" y="82859"/>
                </a:lnTo>
                <a:lnTo>
                  <a:pt x="72178" y="82859"/>
                </a:lnTo>
                <a:lnTo>
                  <a:pt x="71521" y="74519"/>
                </a:lnTo>
                <a:lnTo>
                  <a:pt x="71521" y="82859"/>
                </a:lnTo>
                <a:lnTo>
                  <a:pt x="69261" y="82859"/>
                </a:lnTo>
                <a:lnTo>
                  <a:pt x="69261" y="63346"/>
                </a:lnTo>
                <a:lnTo>
                  <a:pt x="72876" y="63346"/>
                </a:lnTo>
                <a:lnTo>
                  <a:pt x="73451" y="70001"/>
                </a:lnTo>
                <a:lnTo>
                  <a:pt x="73985" y="63346"/>
                </a:lnTo>
                <a:close/>
                <a:moveTo>
                  <a:pt x="87295" y="63346"/>
                </a:moveTo>
                <a:lnTo>
                  <a:pt x="87295" y="82859"/>
                </a:lnTo>
                <a:lnTo>
                  <a:pt x="85077" y="82859"/>
                </a:lnTo>
                <a:lnTo>
                  <a:pt x="85077" y="74519"/>
                </a:lnTo>
                <a:lnTo>
                  <a:pt x="84379" y="82859"/>
                </a:lnTo>
                <a:lnTo>
                  <a:pt x="81914" y="82859"/>
                </a:lnTo>
                <a:lnTo>
                  <a:pt x="81216" y="74519"/>
                </a:lnTo>
                <a:lnTo>
                  <a:pt x="81216" y="82859"/>
                </a:lnTo>
                <a:lnTo>
                  <a:pt x="78956" y="82859"/>
                </a:lnTo>
                <a:lnTo>
                  <a:pt x="78956" y="63346"/>
                </a:lnTo>
                <a:lnTo>
                  <a:pt x="82612" y="63346"/>
                </a:lnTo>
                <a:lnTo>
                  <a:pt x="83146" y="70001"/>
                </a:lnTo>
                <a:lnTo>
                  <a:pt x="83680" y="63346"/>
                </a:lnTo>
                <a:close/>
                <a:moveTo>
                  <a:pt x="96990" y="63346"/>
                </a:moveTo>
                <a:lnTo>
                  <a:pt x="96990" y="82859"/>
                </a:lnTo>
                <a:lnTo>
                  <a:pt x="94772" y="82859"/>
                </a:lnTo>
                <a:lnTo>
                  <a:pt x="94772" y="74519"/>
                </a:lnTo>
                <a:lnTo>
                  <a:pt x="94074" y="82859"/>
                </a:lnTo>
                <a:lnTo>
                  <a:pt x="91609" y="82859"/>
                </a:lnTo>
                <a:lnTo>
                  <a:pt x="90910" y="74519"/>
                </a:lnTo>
                <a:lnTo>
                  <a:pt x="90910" y="82859"/>
                </a:lnTo>
                <a:lnTo>
                  <a:pt x="88651" y="82859"/>
                </a:lnTo>
                <a:lnTo>
                  <a:pt x="88651" y="63346"/>
                </a:lnTo>
                <a:lnTo>
                  <a:pt x="92307" y="63346"/>
                </a:lnTo>
                <a:lnTo>
                  <a:pt x="92841" y="70001"/>
                </a:lnTo>
                <a:lnTo>
                  <a:pt x="93375" y="63346"/>
                </a:lnTo>
                <a:close/>
                <a:moveTo>
                  <a:pt x="106726" y="63346"/>
                </a:moveTo>
                <a:lnTo>
                  <a:pt x="106726" y="82859"/>
                </a:lnTo>
                <a:lnTo>
                  <a:pt x="104467" y="82859"/>
                </a:lnTo>
                <a:lnTo>
                  <a:pt x="104467" y="74519"/>
                </a:lnTo>
                <a:lnTo>
                  <a:pt x="103769" y="82859"/>
                </a:lnTo>
                <a:lnTo>
                  <a:pt x="101304" y="82859"/>
                </a:lnTo>
                <a:lnTo>
                  <a:pt x="100605" y="74519"/>
                </a:lnTo>
                <a:lnTo>
                  <a:pt x="100605" y="82859"/>
                </a:lnTo>
                <a:lnTo>
                  <a:pt x="98387" y="82859"/>
                </a:lnTo>
                <a:lnTo>
                  <a:pt x="98387" y="63346"/>
                </a:lnTo>
                <a:lnTo>
                  <a:pt x="102002" y="63346"/>
                </a:lnTo>
                <a:lnTo>
                  <a:pt x="102536" y="70001"/>
                </a:lnTo>
                <a:lnTo>
                  <a:pt x="103070" y="63346"/>
                </a:lnTo>
                <a:close/>
                <a:moveTo>
                  <a:pt x="116421" y="63346"/>
                </a:moveTo>
                <a:lnTo>
                  <a:pt x="116421" y="82859"/>
                </a:lnTo>
                <a:lnTo>
                  <a:pt x="114162" y="82859"/>
                </a:lnTo>
                <a:lnTo>
                  <a:pt x="114162" y="74519"/>
                </a:lnTo>
                <a:lnTo>
                  <a:pt x="113505" y="82859"/>
                </a:lnTo>
                <a:lnTo>
                  <a:pt x="110999" y="82859"/>
                </a:lnTo>
                <a:lnTo>
                  <a:pt x="110300" y="74519"/>
                </a:lnTo>
                <a:lnTo>
                  <a:pt x="110300" y="82859"/>
                </a:lnTo>
                <a:lnTo>
                  <a:pt x="108082" y="82859"/>
                </a:lnTo>
                <a:lnTo>
                  <a:pt x="108082" y="63346"/>
                </a:lnTo>
                <a:lnTo>
                  <a:pt x="111697" y="63346"/>
                </a:lnTo>
                <a:lnTo>
                  <a:pt x="112231" y="70001"/>
                </a:lnTo>
                <a:lnTo>
                  <a:pt x="112806" y="63346"/>
                </a:lnTo>
                <a:close/>
                <a:moveTo>
                  <a:pt x="9695" y="83927"/>
                </a:moveTo>
                <a:lnTo>
                  <a:pt x="9695" y="103440"/>
                </a:lnTo>
                <a:lnTo>
                  <a:pt x="7436" y="103440"/>
                </a:lnTo>
                <a:lnTo>
                  <a:pt x="7436" y="95142"/>
                </a:lnTo>
                <a:lnTo>
                  <a:pt x="6778" y="103440"/>
                </a:lnTo>
                <a:lnTo>
                  <a:pt x="4272" y="103440"/>
                </a:lnTo>
                <a:lnTo>
                  <a:pt x="3615" y="95142"/>
                </a:lnTo>
                <a:lnTo>
                  <a:pt x="3615" y="103440"/>
                </a:lnTo>
                <a:lnTo>
                  <a:pt x="1356" y="103440"/>
                </a:lnTo>
                <a:lnTo>
                  <a:pt x="1356" y="83927"/>
                </a:lnTo>
                <a:lnTo>
                  <a:pt x="4971" y="83927"/>
                </a:lnTo>
                <a:lnTo>
                  <a:pt x="5546" y="90582"/>
                </a:lnTo>
                <a:lnTo>
                  <a:pt x="6080" y="83927"/>
                </a:lnTo>
                <a:close/>
                <a:moveTo>
                  <a:pt x="19390" y="83927"/>
                </a:moveTo>
                <a:lnTo>
                  <a:pt x="19390" y="103440"/>
                </a:lnTo>
                <a:lnTo>
                  <a:pt x="17172" y="103440"/>
                </a:lnTo>
                <a:lnTo>
                  <a:pt x="17172" y="95142"/>
                </a:lnTo>
                <a:lnTo>
                  <a:pt x="16473" y="103440"/>
                </a:lnTo>
                <a:lnTo>
                  <a:pt x="13967" y="103440"/>
                </a:lnTo>
                <a:lnTo>
                  <a:pt x="13310" y="95142"/>
                </a:lnTo>
                <a:lnTo>
                  <a:pt x="13310" y="103440"/>
                </a:lnTo>
                <a:lnTo>
                  <a:pt x="11051" y="103440"/>
                </a:lnTo>
                <a:lnTo>
                  <a:pt x="11051" y="83927"/>
                </a:lnTo>
                <a:lnTo>
                  <a:pt x="14707" y="83927"/>
                </a:lnTo>
                <a:lnTo>
                  <a:pt x="15241" y="90582"/>
                </a:lnTo>
                <a:lnTo>
                  <a:pt x="15775" y="83927"/>
                </a:lnTo>
                <a:close/>
                <a:moveTo>
                  <a:pt x="29126" y="83927"/>
                </a:moveTo>
                <a:lnTo>
                  <a:pt x="29126" y="103440"/>
                </a:lnTo>
                <a:lnTo>
                  <a:pt x="26866" y="103440"/>
                </a:lnTo>
                <a:lnTo>
                  <a:pt x="26866" y="95142"/>
                </a:lnTo>
                <a:lnTo>
                  <a:pt x="26168" y="103440"/>
                </a:lnTo>
                <a:lnTo>
                  <a:pt x="23703" y="103440"/>
                </a:lnTo>
                <a:lnTo>
                  <a:pt x="23005" y="95142"/>
                </a:lnTo>
                <a:lnTo>
                  <a:pt x="23005" y="103440"/>
                </a:lnTo>
                <a:lnTo>
                  <a:pt x="20745" y="103440"/>
                </a:lnTo>
                <a:lnTo>
                  <a:pt x="20745" y="83927"/>
                </a:lnTo>
                <a:lnTo>
                  <a:pt x="24402" y="83927"/>
                </a:lnTo>
                <a:lnTo>
                  <a:pt x="24936" y="90582"/>
                </a:lnTo>
                <a:lnTo>
                  <a:pt x="25470" y="83927"/>
                </a:lnTo>
                <a:close/>
                <a:moveTo>
                  <a:pt x="38821" y="83927"/>
                </a:moveTo>
                <a:lnTo>
                  <a:pt x="38821" y="103440"/>
                </a:lnTo>
                <a:lnTo>
                  <a:pt x="36561" y="103440"/>
                </a:lnTo>
                <a:lnTo>
                  <a:pt x="36561" y="95142"/>
                </a:lnTo>
                <a:lnTo>
                  <a:pt x="35863" y="103440"/>
                </a:lnTo>
                <a:lnTo>
                  <a:pt x="33398" y="103440"/>
                </a:lnTo>
                <a:lnTo>
                  <a:pt x="32700" y="95142"/>
                </a:lnTo>
                <a:lnTo>
                  <a:pt x="32700" y="103440"/>
                </a:lnTo>
                <a:lnTo>
                  <a:pt x="30440" y="103440"/>
                </a:lnTo>
                <a:lnTo>
                  <a:pt x="30440" y="83927"/>
                </a:lnTo>
                <a:lnTo>
                  <a:pt x="34097" y="83927"/>
                </a:lnTo>
                <a:lnTo>
                  <a:pt x="34631" y="90582"/>
                </a:lnTo>
                <a:lnTo>
                  <a:pt x="35165" y="83927"/>
                </a:lnTo>
                <a:close/>
                <a:moveTo>
                  <a:pt x="48516" y="83927"/>
                </a:moveTo>
                <a:lnTo>
                  <a:pt x="48516" y="103440"/>
                </a:lnTo>
                <a:lnTo>
                  <a:pt x="46256" y="103440"/>
                </a:lnTo>
                <a:lnTo>
                  <a:pt x="46256" y="95142"/>
                </a:lnTo>
                <a:lnTo>
                  <a:pt x="45558" y="103440"/>
                </a:lnTo>
                <a:lnTo>
                  <a:pt x="43093" y="103440"/>
                </a:lnTo>
                <a:lnTo>
                  <a:pt x="42436" y="95142"/>
                </a:lnTo>
                <a:lnTo>
                  <a:pt x="42436" y="103440"/>
                </a:lnTo>
                <a:lnTo>
                  <a:pt x="40176" y="103440"/>
                </a:lnTo>
                <a:lnTo>
                  <a:pt x="40176" y="83927"/>
                </a:lnTo>
                <a:lnTo>
                  <a:pt x="43791" y="83927"/>
                </a:lnTo>
                <a:lnTo>
                  <a:pt x="44326" y="90582"/>
                </a:lnTo>
                <a:lnTo>
                  <a:pt x="44860" y="83927"/>
                </a:lnTo>
                <a:close/>
                <a:moveTo>
                  <a:pt x="58211" y="83927"/>
                </a:moveTo>
                <a:lnTo>
                  <a:pt x="58211" y="103440"/>
                </a:lnTo>
                <a:lnTo>
                  <a:pt x="55951" y="103440"/>
                </a:lnTo>
                <a:lnTo>
                  <a:pt x="55951" y="95142"/>
                </a:lnTo>
                <a:lnTo>
                  <a:pt x="55294" y="103440"/>
                </a:lnTo>
                <a:lnTo>
                  <a:pt x="52788" y="103440"/>
                </a:lnTo>
                <a:lnTo>
                  <a:pt x="52131" y="95142"/>
                </a:lnTo>
                <a:lnTo>
                  <a:pt x="52131" y="103440"/>
                </a:lnTo>
                <a:lnTo>
                  <a:pt x="49871" y="103440"/>
                </a:lnTo>
                <a:lnTo>
                  <a:pt x="49871" y="83927"/>
                </a:lnTo>
                <a:lnTo>
                  <a:pt x="53486" y="83927"/>
                </a:lnTo>
                <a:lnTo>
                  <a:pt x="54020" y="90582"/>
                </a:lnTo>
                <a:lnTo>
                  <a:pt x="54596" y="83927"/>
                </a:lnTo>
                <a:close/>
                <a:moveTo>
                  <a:pt x="67906" y="83927"/>
                </a:moveTo>
                <a:lnTo>
                  <a:pt x="67906" y="103440"/>
                </a:lnTo>
                <a:lnTo>
                  <a:pt x="65646" y="103440"/>
                </a:lnTo>
                <a:lnTo>
                  <a:pt x="65646" y="95142"/>
                </a:lnTo>
                <a:lnTo>
                  <a:pt x="64989" y="103440"/>
                </a:lnTo>
                <a:lnTo>
                  <a:pt x="62483" y="103440"/>
                </a:lnTo>
                <a:lnTo>
                  <a:pt x="61826" y="95142"/>
                </a:lnTo>
                <a:lnTo>
                  <a:pt x="61826" y="103440"/>
                </a:lnTo>
                <a:lnTo>
                  <a:pt x="59566" y="103440"/>
                </a:lnTo>
                <a:lnTo>
                  <a:pt x="59566" y="83927"/>
                </a:lnTo>
                <a:lnTo>
                  <a:pt x="63181" y="83927"/>
                </a:lnTo>
                <a:lnTo>
                  <a:pt x="63715" y="90582"/>
                </a:lnTo>
                <a:lnTo>
                  <a:pt x="64290" y="83927"/>
                </a:lnTo>
                <a:close/>
                <a:moveTo>
                  <a:pt x="77600" y="83927"/>
                </a:moveTo>
                <a:lnTo>
                  <a:pt x="77600" y="103440"/>
                </a:lnTo>
                <a:lnTo>
                  <a:pt x="75341" y="103440"/>
                </a:lnTo>
                <a:lnTo>
                  <a:pt x="75341" y="95142"/>
                </a:lnTo>
                <a:lnTo>
                  <a:pt x="74684" y="103440"/>
                </a:lnTo>
                <a:lnTo>
                  <a:pt x="72178" y="103440"/>
                </a:lnTo>
                <a:lnTo>
                  <a:pt x="71521" y="95142"/>
                </a:lnTo>
                <a:lnTo>
                  <a:pt x="71521" y="103440"/>
                </a:lnTo>
                <a:lnTo>
                  <a:pt x="69261" y="103440"/>
                </a:lnTo>
                <a:lnTo>
                  <a:pt x="69261" y="83927"/>
                </a:lnTo>
                <a:lnTo>
                  <a:pt x="72876" y="83927"/>
                </a:lnTo>
                <a:lnTo>
                  <a:pt x="73451" y="90582"/>
                </a:lnTo>
                <a:lnTo>
                  <a:pt x="73985" y="83927"/>
                </a:lnTo>
                <a:close/>
                <a:moveTo>
                  <a:pt x="87295" y="83927"/>
                </a:moveTo>
                <a:lnTo>
                  <a:pt x="87295" y="103440"/>
                </a:lnTo>
                <a:lnTo>
                  <a:pt x="85077" y="103440"/>
                </a:lnTo>
                <a:lnTo>
                  <a:pt x="85077" y="95142"/>
                </a:lnTo>
                <a:lnTo>
                  <a:pt x="84379" y="103440"/>
                </a:lnTo>
                <a:lnTo>
                  <a:pt x="81914" y="103440"/>
                </a:lnTo>
                <a:lnTo>
                  <a:pt x="81216" y="95142"/>
                </a:lnTo>
                <a:lnTo>
                  <a:pt x="81216" y="103440"/>
                </a:lnTo>
                <a:lnTo>
                  <a:pt x="78956" y="103440"/>
                </a:lnTo>
                <a:lnTo>
                  <a:pt x="78956" y="83927"/>
                </a:lnTo>
                <a:lnTo>
                  <a:pt x="82612" y="83927"/>
                </a:lnTo>
                <a:lnTo>
                  <a:pt x="83146" y="90582"/>
                </a:lnTo>
                <a:lnTo>
                  <a:pt x="83680" y="83927"/>
                </a:lnTo>
                <a:close/>
                <a:moveTo>
                  <a:pt x="96990" y="83927"/>
                </a:moveTo>
                <a:lnTo>
                  <a:pt x="96990" y="103440"/>
                </a:lnTo>
                <a:lnTo>
                  <a:pt x="94772" y="103440"/>
                </a:lnTo>
                <a:lnTo>
                  <a:pt x="94772" y="95142"/>
                </a:lnTo>
                <a:lnTo>
                  <a:pt x="94074" y="103440"/>
                </a:lnTo>
                <a:lnTo>
                  <a:pt x="91609" y="103440"/>
                </a:lnTo>
                <a:lnTo>
                  <a:pt x="90910" y="95142"/>
                </a:lnTo>
                <a:lnTo>
                  <a:pt x="90910" y="103440"/>
                </a:lnTo>
                <a:lnTo>
                  <a:pt x="88651" y="103440"/>
                </a:lnTo>
                <a:lnTo>
                  <a:pt x="88651" y="83927"/>
                </a:lnTo>
                <a:lnTo>
                  <a:pt x="92307" y="83927"/>
                </a:lnTo>
                <a:lnTo>
                  <a:pt x="92841" y="90582"/>
                </a:lnTo>
                <a:lnTo>
                  <a:pt x="93375" y="83927"/>
                </a:lnTo>
                <a:close/>
                <a:moveTo>
                  <a:pt x="106726" y="83927"/>
                </a:moveTo>
                <a:lnTo>
                  <a:pt x="106726" y="103440"/>
                </a:lnTo>
                <a:lnTo>
                  <a:pt x="104467" y="103440"/>
                </a:lnTo>
                <a:lnTo>
                  <a:pt x="104467" y="95142"/>
                </a:lnTo>
                <a:lnTo>
                  <a:pt x="103769" y="103440"/>
                </a:lnTo>
                <a:lnTo>
                  <a:pt x="101304" y="103440"/>
                </a:lnTo>
                <a:lnTo>
                  <a:pt x="100605" y="95142"/>
                </a:lnTo>
                <a:lnTo>
                  <a:pt x="100605" y="103440"/>
                </a:lnTo>
                <a:lnTo>
                  <a:pt x="98387" y="103440"/>
                </a:lnTo>
                <a:lnTo>
                  <a:pt x="98387" y="83927"/>
                </a:lnTo>
                <a:lnTo>
                  <a:pt x="102002" y="83927"/>
                </a:lnTo>
                <a:lnTo>
                  <a:pt x="102536" y="90582"/>
                </a:lnTo>
                <a:lnTo>
                  <a:pt x="103070" y="83927"/>
                </a:lnTo>
                <a:close/>
                <a:moveTo>
                  <a:pt x="116421" y="83927"/>
                </a:moveTo>
                <a:lnTo>
                  <a:pt x="116421" y="103440"/>
                </a:lnTo>
                <a:lnTo>
                  <a:pt x="114162" y="103440"/>
                </a:lnTo>
                <a:lnTo>
                  <a:pt x="114162" y="95142"/>
                </a:lnTo>
                <a:lnTo>
                  <a:pt x="113505" y="103440"/>
                </a:lnTo>
                <a:lnTo>
                  <a:pt x="110999" y="103440"/>
                </a:lnTo>
                <a:lnTo>
                  <a:pt x="110300" y="95142"/>
                </a:lnTo>
                <a:lnTo>
                  <a:pt x="110300" y="103440"/>
                </a:lnTo>
                <a:lnTo>
                  <a:pt x="108082" y="103440"/>
                </a:lnTo>
                <a:lnTo>
                  <a:pt x="108082" y="83927"/>
                </a:lnTo>
                <a:lnTo>
                  <a:pt x="111697" y="83927"/>
                </a:lnTo>
                <a:lnTo>
                  <a:pt x="112231" y="90582"/>
                </a:lnTo>
                <a:lnTo>
                  <a:pt x="112806" y="83927"/>
                </a:lnTo>
                <a:close/>
                <a:moveTo>
                  <a:pt x="9695" y="104508"/>
                </a:moveTo>
                <a:lnTo>
                  <a:pt x="9695" y="124021"/>
                </a:lnTo>
                <a:lnTo>
                  <a:pt x="7436" y="124021"/>
                </a:lnTo>
                <a:lnTo>
                  <a:pt x="7436" y="115723"/>
                </a:lnTo>
                <a:lnTo>
                  <a:pt x="6778" y="124021"/>
                </a:lnTo>
                <a:lnTo>
                  <a:pt x="4272" y="124021"/>
                </a:lnTo>
                <a:lnTo>
                  <a:pt x="3615" y="115723"/>
                </a:lnTo>
                <a:lnTo>
                  <a:pt x="3615" y="124021"/>
                </a:lnTo>
                <a:lnTo>
                  <a:pt x="1356" y="124021"/>
                </a:lnTo>
                <a:lnTo>
                  <a:pt x="1356" y="104508"/>
                </a:lnTo>
                <a:lnTo>
                  <a:pt x="4971" y="104508"/>
                </a:lnTo>
                <a:lnTo>
                  <a:pt x="5546" y="111163"/>
                </a:lnTo>
                <a:lnTo>
                  <a:pt x="6080" y="104508"/>
                </a:lnTo>
                <a:close/>
                <a:moveTo>
                  <a:pt x="19390" y="104508"/>
                </a:moveTo>
                <a:lnTo>
                  <a:pt x="19390" y="124021"/>
                </a:lnTo>
                <a:lnTo>
                  <a:pt x="17172" y="124021"/>
                </a:lnTo>
                <a:lnTo>
                  <a:pt x="17172" y="115723"/>
                </a:lnTo>
                <a:lnTo>
                  <a:pt x="16473" y="124021"/>
                </a:lnTo>
                <a:lnTo>
                  <a:pt x="13967" y="124021"/>
                </a:lnTo>
                <a:lnTo>
                  <a:pt x="13310" y="115723"/>
                </a:lnTo>
                <a:lnTo>
                  <a:pt x="13310" y="124021"/>
                </a:lnTo>
                <a:lnTo>
                  <a:pt x="11051" y="124021"/>
                </a:lnTo>
                <a:lnTo>
                  <a:pt x="11051" y="104508"/>
                </a:lnTo>
                <a:lnTo>
                  <a:pt x="14707" y="104508"/>
                </a:lnTo>
                <a:lnTo>
                  <a:pt x="15241" y="111163"/>
                </a:lnTo>
                <a:lnTo>
                  <a:pt x="15775" y="104508"/>
                </a:lnTo>
                <a:close/>
                <a:moveTo>
                  <a:pt x="29126" y="104508"/>
                </a:moveTo>
                <a:lnTo>
                  <a:pt x="29126" y="124021"/>
                </a:lnTo>
                <a:lnTo>
                  <a:pt x="26866" y="124021"/>
                </a:lnTo>
                <a:lnTo>
                  <a:pt x="26866" y="115723"/>
                </a:lnTo>
                <a:lnTo>
                  <a:pt x="26168" y="124021"/>
                </a:lnTo>
                <a:lnTo>
                  <a:pt x="23703" y="124021"/>
                </a:lnTo>
                <a:lnTo>
                  <a:pt x="23005" y="115723"/>
                </a:lnTo>
                <a:lnTo>
                  <a:pt x="23005" y="124021"/>
                </a:lnTo>
                <a:lnTo>
                  <a:pt x="20745" y="124021"/>
                </a:lnTo>
                <a:lnTo>
                  <a:pt x="20745" y="104508"/>
                </a:lnTo>
                <a:lnTo>
                  <a:pt x="24402" y="104508"/>
                </a:lnTo>
                <a:lnTo>
                  <a:pt x="24936" y="111163"/>
                </a:lnTo>
                <a:lnTo>
                  <a:pt x="25470" y="104508"/>
                </a:lnTo>
                <a:close/>
                <a:moveTo>
                  <a:pt x="38821" y="104508"/>
                </a:moveTo>
                <a:lnTo>
                  <a:pt x="38821" y="124021"/>
                </a:lnTo>
                <a:lnTo>
                  <a:pt x="36561" y="124021"/>
                </a:lnTo>
                <a:lnTo>
                  <a:pt x="36561" y="115723"/>
                </a:lnTo>
                <a:lnTo>
                  <a:pt x="35863" y="124021"/>
                </a:lnTo>
                <a:lnTo>
                  <a:pt x="33398" y="124021"/>
                </a:lnTo>
                <a:lnTo>
                  <a:pt x="32700" y="115723"/>
                </a:lnTo>
                <a:lnTo>
                  <a:pt x="32700" y="124021"/>
                </a:lnTo>
                <a:lnTo>
                  <a:pt x="30440" y="124021"/>
                </a:lnTo>
                <a:lnTo>
                  <a:pt x="30440" y="104508"/>
                </a:lnTo>
                <a:lnTo>
                  <a:pt x="34097" y="104508"/>
                </a:lnTo>
                <a:lnTo>
                  <a:pt x="34631" y="111163"/>
                </a:lnTo>
                <a:lnTo>
                  <a:pt x="35165" y="104508"/>
                </a:lnTo>
                <a:close/>
                <a:moveTo>
                  <a:pt x="48516" y="104508"/>
                </a:moveTo>
                <a:lnTo>
                  <a:pt x="48516" y="124021"/>
                </a:lnTo>
                <a:lnTo>
                  <a:pt x="46256" y="124021"/>
                </a:lnTo>
                <a:lnTo>
                  <a:pt x="46256" y="115723"/>
                </a:lnTo>
                <a:lnTo>
                  <a:pt x="45558" y="124021"/>
                </a:lnTo>
                <a:lnTo>
                  <a:pt x="43093" y="124021"/>
                </a:lnTo>
                <a:lnTo>
                  <a:pt x="42436" y="115723"/>
                </a:lnTo>
                <a:lnTo>
                  <a:pt x="42436" y="124021"/>
                </a:lnTo>
                <a:lnTo>
                  <a:pt x="40176" y="124021"/>
                </a:lnTo>
                <a:lnTo>
                  <a:pt x="40176" y="104508"/>
                </a:lnTo>
                <a:lnTo>
                  <a:pt x="43791" y="104508"/>
                </a:lnTo>
                <a:lnTo>
                  <a:pt x="44326" y="111163"/>
                </a:lnTo>
                <a:lnTo>
                  <a:pt x="44860" y="104508"/>
                </a:lnTo>
                <a:close/>
                <a:moveTo>
                  <a:pt x="58211" y="104508"/>
                </a:moveTo>
                <a:lnTo>
                  <a:pt x="58211" y="124021"/>
                </a:lnTo>
                <a:lnTo>
                  <a:pt x="55951" y="124021"/>
                </a:lnTo>
                <a:lnTo>
                  <a:pt x="55951" y="115723"/>
                </a:lnTo>
                <a:lnTo>
                  <a:pt x="55294" y="124021"/>
                </a:lnTo>
                <a:lnTo>
                  <a:pt x="52788" y="124021"/>
                </a:lnTo>
                <a:lnTo>
                  <a:pt x="52131" y="115723"/>
                </a:lnTo>
                <a:lnTo>
                  <a:pt x="52131" y="124021"/>
                </a:lnTo>
                <a:lnTo>
                  <a:pt x="49871" y="124021"/>
                </a:lnTo>
                <a:lnTo>
                  <a:pt x="49871" y="104508"/>
                </a:lnTo>
                <a:lnTo>
                  <a:pt x="53486" y="104508"/>
                </a:lnTo>
                <a:lnTo>
                  <a:pt x="54020" y="111163"/>
                </a:lnTo>
                <a:lnTo>
                  <a:pt x="54596" y="104508"/>
                </a:lnTo>
                <a:close/>
                <a:moveTo>
                  <a:pt x="67906" y="104508"/>
                </a:moveTo>
                <a:lnTo>
                  <a:pt x="67906" y="124021"/>
                </a:lnTo>
                <a:lnTo>
                  <a:pt x="65646" y="124021"/>
                </a:lnTo>
                <a:lnTo>
                  <a:pt x="65646" y="115723"/>
                </a:lnTo>
                <a:lnTo>
                  <a:pt x="64989" y="124021"/>
                </a:lnTo>
                <a:lnTo>
                  <a:pt x="62483" y="124021"/>
                </a:lnTo>
                <a:lnTo>
                  <a:pt x="61826" y="115723"/>
                </a:lnTo>
                <a:lnTo>
                  <a:pt x="61826" y="124021"/>
                </a:lnTo>
                <a:lnTo>
                  <a:pt x="59566" y="124021"/>
                </a:lnTo>
                <a:lnTo>
                  <a:pt x="59566" y="104508"/>
                </a:lnTo>
                <a:lnTo>
                  <a:pt x="63181" y="104508"/>
                </a:lnTo>
                <a:lnTo>
                  <a:pt x="63715" y="111163"/>
                </a:lnTo>
                <a:lnTo>
                  <a:pt x="64290" y="104508"/>
                </a:lnTo>
                <a:close/>
                <a:moveTo>
                  <a:pt x="77600" y="104508"/>
                </a:moveTo>
                <a:lnTo>
                  <a:pt x="77600" y="124021"/>
                </a:lnTo>
                <a:lnTo>
                  <a:pt x="75341" y="124021"/>
                </a:lnTo>
                <a:lnTo>
                  <a:pt x="75341" y="115723"/>
                </a:lnTo>
                <a:lnTo>
                  <a:pt x="74684" y="124021"/>
                </a:lnTo>
                <a:lnTo>
                  <a:pt x="72178" y="124021"/>
                </a:lnTo>
                <a:lnTo>
                  <a:pt x="71521" y="115723"/>
                </a:lnTo>
                <a:lnTo>
                  <a:pt x="71521" y="124021"/>
                </a:lnTo>
                <a:lnTo>
                  <a:pt x="69261" y="124021"/>
                </a:lnTo>
                <a:lnTo>
                  <a:pt x="69261" y="104508"/>
                </a:lnTo>
                <a:lnTo>
                  <a:pt x="72876" y="104508"/>
                </a:lnTo>
                <a:lnTo>
                  <a:pt x="73451" y="111163"/>
                </a:lnTo>
                <a:lnTo>
                  <a:pt x="73985" y="104508"/>
                </a:lnTo>
                <a:close/>
                <a:moveTo>
                  <a:pt x="87295" y="104508"/>
                </a:moveTo>
                <a:lnTo>
                  <a:pt x="87295" y="124021"/>
                </a:lnTo>
                <a:lnTo>
                  <a:pt x="85077" y="124021"/>
                </a:lnTo>
                <a:lnTo>
                  <a:pt x="85077" y="115723"/>
                </a:lnTo>
                <a:lnTo>
                  <a:pt x="84379" y="124021"/>
                </a:lnTo>
                <a:lnTo>
                  <a:pt x="81914" y="124021"/>
                </a:lnTo>
                <a:lnTo>
                  <a:pt x="81216" y="115723"/>
                </a:lnTo>
                <a:lnTo>
                  <a:pt x="81216" y="124021"/>
                </a:lnTo>
                <a:lnTo>
                  <a:pt x="78956" y="124021"/>
                </a:lnTo>
                <a:lnTo>
                  <a:pt x="78956" y="104508"/>
                </a:lnTo>
                <a:lnTo>
                  <a:pt x="82612" y="104508"/>
                </a:lnTo>
                <a:lnTo>
                  <a:pt x="83146" y="111163"/>
                </a:lnTo>
                <a:lnTo>
                  <a:pt x="83680" y="104508"/>
                </a:lnTo>
                <a:close/>
                <a:moveTo>
                  <a:pt x="96990" y="104508"/>
                </a:moveTo>
                <a:lnTo>
                  <a:pt x="96990" y="124021"/>
                </a:lnTo>
                <a:lnTo>
                  <a:pt x="94772" y="124021"/>
                </a:lnTo>
                <a:lnTo>
                  <a:pt x="94772" y="115723"/>
                </a:lnTo>
                <a:lnTo>
                  <a:pt x="94074" y="124021"/>
                </a:lnTo>
                <a:lnTo>
                  <a:pt x="91609" y="124021"/>
                </a:lnTo>
                <a:lnTo>
                  <a:pt x="90910" y="115723"/>
                </a:lnTo>
                <a:lnTo>
                  <a:pt x="90910" y="124021"/>
                </a:lnTo>
                <a:lnTo>
                  <a:pt x="88651" y="124021"/>
                </a:lnTo>
                <a:lnTo>
                  <a:pt x="88651" y="104508"/>
                </a:lnTo>
                <a:lnTo>
                  <a:pt x="92307" y="104508"/>
                </a:lnTo>
                <a:lnTo>
                  <a:pt x="92841" y="111163"/>
                </a:lnTo>
                <a:lnTo>
                  <a:pt x="93375" y="104508"/>
                </a:lnTo>
                <a:close/>
                <a:moveTo>
                  <a:pt x="106726" y="104508"/>
                </a:moveTo>
                <a:lnTo>
                  <a:pt x="106726" y="124021"/>
                </a:lnTo>
                <a:lnTo>
                  <a:pt x="104467" y="124021"/>
                </a:lnTo>
                <a:lnTo>
                  <a:pt x="104467" y="115723"/>
                </a:lnTo>
                <a:lnTo>
                  <a:pt x="103769" y="124021"/>
                </a:lnTo>
                <a:lnTo>
                  <a:pt x="101304" y="124021"/>
                </a:lnTo>
                <a:lnTo>
                  <a:pt x="100605" y="115723"/>
                </a:lnTo>
                <a:lnTo>
                  <a:pt x="100605" y="124021"/>
                </a:lnTo>
                <a:lnTo>
                  <a:pt x="98387" y="124021"/>
                </a:lnTo>
                <a:lnTo>
                  <a:pt x="98387" y="104508"/>
                </a:lnTo>
                <a:lnTo>
                  <a:pt x="102002" y="104508"/>
                </a:lnTo>
                <a:lnTo>
                  <a:pt x="102536" y="111163"/>
                </a:lnTo>
                <a:lnTo>
                  <a:pt x="103070" y="104508"/>
                </a:lnTo>
                <a:close/>
                <a:moveTo>
                  <a:pt x="116421" y="104508"/>
                </a:moveTo>
                <a:lnTo>
                  <a:pt x="116421" y="124021"/>
                </a:lnTo>
                <a:lnTo>
                  <a:pt x="114162" y="124021"/>
                </a:lnTo>
                <a:lnTo>
                  <a:pt x="114162" y="115723"/>
                </a:lnTo>
                <a:lnTo>
                  <a:pt x="113505" y="124021"/>
                </a:lnTo>
                <a:lnTo>
                  <a:pt x="110999" y="124021"/>
                </a:lnTo>
                <a:lnTo>
                  <a:pt x="110300" y="115723"/>
                </a:lnTo>
                <a:lnTo>
                  <a:pt x="110300" y="124021"/>
                </a:lnTo>
                <a:lnTo>
                  <a:pt x="108082" y="124021"/>
                </a:lnTo>
                <a:lnTo>
                  <a:pt x="108082" y="104508"/>
                </a:lnTo>
                <a:lnTo>
                  <a:pt x="111697" y="104508"/>
                </a:lnTo>
                <a:lnTo>
                  <a:pt x="112231" y="111163"/>
                </a:lnTo>
                <a:lnTo>
                  <a:pt x="112806" y="104508"/>
                </a:lnTo>
                <a:close/>
                <a:moveTo>
                  <a:pt x="9695" y="125089"/>
                </a:moveTo>
                <a:lnTo>
                  <a:pt x="9695" y="144602"/>
                </a:lnTo>
                <a:lnTo>
                  <a:pt x="7436" y="144602"/>
                </a:lnTo>
                <a:lnTo>
                  <a:pt x="7436" y="136304"/>
                </a:lnTo>
                <a:lnTo>
                  <a:pt x="6778" y="144602"/>
                </a:lnTo>
                <a:lnTo>
                  <a:pt x="4272" y="144602"/>
                </a:lnTo>
                <a:lnTo>
                  <a:pt x="3615" y="136304"/>
                </a:lnTo>
                <a:lnTo>
                  <a:pt x="3615" y="144602"/>
                </a:lnTo>
                <a:lnTo>
                  <a:pt x="1356" y="144602"/>
                </a:lnTo>
                <a:lnTo>
                  <a:pt x="1356" y="125089"/>
                </a:lnTo>
                <a:lnTo>
                  <a:pt x="4971" y="125089"/>
                </a:lnTo>
                <a:lnTo>
                  <a:pt x="5546" y="131744"/>
                </a:lnTo>
                <a:lnTo>
                  <a:pt x="6080" y="125089"/>
                </a:lnTo>
                <a:close/>
                <a:moveTo>
                  <a:pt x="19390" y="125089"/>
                </a:moveTo>
                <a:lnTo>
                  <a:pt x="19390" y="144602"/>
                </a:lnTo>
                <a:lnTo>
                  <a:pt x="17172" y="144602"/>
                </a:lnTo>
                <a:lnTo>
                  <a:pt x="17172" y="136304"/>
                </a:lnTo>
                <a:lnTo>
                  <a:pt x="16473" y="144602"/>
                </a:lnTo>
                <a:lnTo>
                  <a:pt x="13967" y="144602"/>
                </a:lnTo>
                <a:lnTo>
                  <a:pt x="13310" y="136304"/>
                </a:lnTo>
                <a:lnTo>
                  <a:pt x="13310" y="144602"/>
                </a:lnTo>
                <a:lnTo>
                  <a:pt x="11051" y="144602"/>
                </a:lnTo>
                <a:lnTo>
                  <a:pt x="11051" y="125089"/>
                </a:lnTo>
                <a:lnTo>
                  <a:pt x="14707" y="125089"/>
                </a:lnTo>
                <a:lnTo>
                  <a:pt x="15241" y="131744"/>
                </a:lnTo>
                <a:lnTo>
                  <a:pt x="15775" y="125089"/>
                </a:lnTo>
                <a:close/>
                <a:moveTo>
                  <a:pt x="29126" y="125089"/>
                </a:moveTo>
                <a:lnTo>
                  <a:pt x="29126" y="144602"/>
                </a:lnTo>
                <a:lnTo>
                  <a:pt x="26866" y="144602"/>
                </a:lnTo>
                <a:lnTo>
                  <a:pt x="26866" y="136304"/>
                </a:lnTo>
                <a:lnTo>
                  <a:pt x="26168" y="144602"/>
                </a:lnTo>
                <a:lnTo>
                  <a:pt x="23703" y="144602"/>
                </a:lnTo>
                <a:lnTo>
                  <a:pt x="23005" y="136304"/>
                </a:lnTo>
                <a:lnTo>
                  <a:pt x="23005" y="144602"/>
                </a:lnTo>
                <a:lnTo>
                  <a:pt x="20745" y="144602"/>
                </a:lnTo>
                <a:lnTo>
                  <a:pt x="20745" y="125089"/>
                </a:lnTo>
                <a:lnTo>
                  <a:pt x="24402" y="125089"/>
                </a:lnTo>
                <a:lnTo>
                  <a:pt x="24936" y="131744"/>
                </a:lnTo>
                <a:lnTo>
                  <a:pt x="25470" y="125089"/>
                </a:lnTo>
                <a:close/>
                <a:moveTo>
                  <a:pt x="38821" y="125089"/>
                </a:moveTo>
                <a:lnTo>
                  <a:pt x="38821" y="144602"/>
                </a:lnTo>
                <a:lnTo>
                  <a:pt x="36561" y="144602"/>
                </a:lnTo>
                <a:lnTo>
                  <a:pt x="36561" y="136304"/>
                </a:lnTo>
                <a:lnTo>
                  <a:pt x="35863" y="144602"/>
                </a:lnTo>
                <a:lnTo>
                  <a:pt x="33398" y="144602"/>
                </a:lnTo>
                <a:lnTo>
                  <a:pt x="32700" y="136304"/>
                </a:lnTo>
                <a:lnTo>
                  <a:pt x="32700" y="144602"/>
                </a:lnTo>
                <a:lnTo>
                  <a:pt x="30440" y="144602"/>
                </a:lnTo>
                <a:lnTo>
                  <a:pt x="30440" y="125089"/>
                </a:lnTo>
                <a:lnTo>
                  <a:pt x="34097" y="125089"/>
                </a:lnTo>
                <a:lnTo>
                  <a:pt x="34631" y="131744"/>
                </a:lnTo>
                <a:lnTo>
                  <a:pt x="35165" y="125089"/>
                </a:lnTo>
                <a:close/>
                <a:moveTo>
                  <a:pt x="48516" y="125089"/>
                </a:moveTo>
                <a:lnTo>
                  <a:pt x="48516" y="144602"/>
                </a:lnTo>
                <a:lnTo>
                  <a:pt x="46256" y="144602"/>
                </a:lnTo>
                <a:lnTo>
                  <a:pt x="46256" y="136304"/>
                </a:lnTo>
                <a:lnTo>
                  <a:pt x="45558" y="144602"/>
                </a:lnTo>
                <a:lnTo>
                  <a:pt x="43093" y="144602"/>
                </a:lnTo>
                <a:lnTo>
                  <a:pt x="42436" y="136304"/>
                </a:lnTo>
                <a:lnTo>
                  <a:pt x="42436" y="144602"/>
                </a:lnTo>
                <a:lnTo>
                  <a:pt x="40176" y="144602"/>
                </a:lnTo>
                <a:lnTo>
                  <a:pt x="40176" y="125089"/>
                </a:lnTo>
                <a:lnTo>
                  <a:pt x="43791" y="125089"/>
                </a:lnTo>
                <a:lnTo>
                  <a:pt x="44326" y="131744"/>
                </a:lnTo>
                <a:lnTo>
                  <a:pt x="44860" y="125089"/>
                </a:lnTo>
                <a:close/>
                <a:moveTo>
                  <a:pt x="58211" y="125089"/>
                </a:moveTo>
                <a:lnTo>
                  <a:pt x="58211" y="144602"/>
                </a:lnTo>
                <a:lnTo>
                  <a:pt x="55951" y="144602"/>
                </a:lnTo>
                <a:lnTo>
                  <a:pt x="55951" y="136304"/>
                </a:lnTo>
                <a:lnTo>
                  <a:pt x="55294" y="144602"/>
                </a:lnTo>
                <a:lnTo>
                  <a:pt x="52788" y="144602"/>
                </a:lnTo>
                <a:lnTo>
                  <a:pt x="52131" y="136304"/>
                </a:lnTo>
                <a:lnTo>
                  <a:pt x="52131" y="144602"/>
                </a:lnTo>
                <a:lnTo>
                  <a:pt x="49871" y="144602"/>
                </a:lnTo>
                <a:lnTo>
                  <a:pt x="49871" y="125089"/>
                </a:lnTo>
                <a:lnTo>
                  <a:pt x="53486" y="125089"/>
                </a:lnTo>
                <a:lnTo>
                  <a:pt x="54020" y="131744"/>
                </a:lnTo>
                <a:lnTo>
                  <a:pt x="54596" y="125089"/>
                </a:lnTo>
                <a:close/>
                <a:moveTo>
                  <a:pt x="67906" y="125089"/>
                </a:moveTo>
                <a:lnTo>
                  <a:pt x="67906" y="144602"/>
                </a:lnTo>
                <a:lnTo>
                  <a:pt x="65646" y="144602"/>
                </a:lnTo>
                <a:lnTo>
                  <a:pt x="65646" y="136304"/>
                </a:lnTo>
                <a:lnTo>
                  <a:pt x="64989" y="144602"/>
                </a:lnTo>
                <a:lnTo>
                  <a:pt x="62483" y="144602"/>
                </a:lnTo>
                <a:lnTo>
                  <a:pt x="61826" y="136304"/>
                </a:lnTo>
                <a:lnTo>
                  <a:pt x="61826" y="144602"/>
                </a:lnTo>
                <a:lnTo>
                  <a:pt x="59566" y="144602"/>
                </a:lnTo>
                <a:lnTo>
                  <a:pt x="59566" y="125089"/>
                </a:lnTo>
                <a:lnTo>
                  <a:pt x="63181" y="125089"/>
                </a:lnTo>
                <a:lnTo>
                  <a:pt x="63715" y="131744"/>
                </a:lnTo>
                <a:lnTo>
                  <a:pt x="64290" y="125089"/>
                </a:lnTo>
                <a:close/>
                <a:moveTo>
                  <a:pt x="77600" y="125089"/>
                </a:moveTo>
                <a:lnTo>
                  <a:pt x="77600" y="144602"/>
                </a:lnTo>
                <a:lnTo>
                  <a:pt x="75341" y="144602"/>
                </a:lnTo>
                <a:lnTo>
                  <a:pt x="75341" y="136304"/>
                </a:lnTo>
                <a:lnTo>
                  <a:pt x="74684" y="144602"/>
                </a:lnTo>
                <a:lnTo>
                  <a:pt x="72178" y="144602"/>
                </a:lnTo>
                <a:lnTo>
                  <a:pt x="71521" y="136304"/>
                </a:lnTo>
                <a:lnTo>
                  <a:pt x="71521" y="144602"/>
                </a:lnTo>
                <a:lnTo>
                  <a:pt x="69261" y="144602"/>
                </a:lnTo>
                <a:lnTo>
                  <a:pt x="69261" y="125089"/>
                </a:lnTo>
                <a:lnTo>
                  <a:pt x="72876" y="125089"/>
                </a:lnTo>
                <a:lnTo>
                  <a:pt x="73451" y="131744"/>
                </a:lnTo>
                <a:lnTo>
                  <a:pt x="73985" y="125089"/>
                </a:lnTo>
                <a:close/>
                <a:moveTo>
                  <a:pt x="87295" y="125089"/>
                </a:moveTo>
                <a:lnTo>
                  <a:pt x="87295" y="144602"/>
                </a:lnTo>
                <a:lnTo>
                  <a:pt x="85077" y="144602"/>
                </a:lnTo>
                <a:lnTo>
                  <a:pt x="85077" y="136304"/>
                </a:lnTo>
                <a:lnTo>
                  <a:pt x="84379" y="144602"/>
                </a:lnTo>
                <a:lnTo>
                  <a:pt x="81914" y="144602"/>
                </a:lnTo>
                <a:lnTo>
                  <a:pt x="81216" y="136304"/>
                </a:lnTo>
                <a:lnTo>
                  <a:pt x="81216" y="144602"/>
                </a:lnTo>
                <a:lnTo>
                  <a:pt x="78956" y="144602"/>
                </a:lnTo>
                <a:lnTo>
                  <a:pt x="78956" y="125089"/>
                </a:lnTo>
                <a:lnTo>
                  <a:pt x="82612" y="125089"/>
                </a:lnTo>
                <a:lnTo>
                  <a:pt x="83146" y="131744"/>
                </a:lnTo>
                <a:lnTo>
                  <a:pt x="83680" y="125089"/>
                </a:lnTo>
                <a:close/>
                <a:moveTo>
                  <a:pt x="96990" y="125089"/>
                </a:moveTo>
                <a:lnTo>
                  <a:pt x="96990" y="144602"/>
                </a:lnTo>
                <a:lnTo>
                  <a:pt x="94772" y="144602"/>
                </a:lnTo>
                <a:lnTo>
                  <a:pt x="94772" y="136304"/>
                </a:lnTo>
                <a:lnTo>
                  <a:pt x="94074" y="144602"/>
                </a:lnTo>
                <a:lnTo>
                  <a:pt x="91609" y="144602"/>
                </a:lnTo>
                <a:lnTo>
                  <a:pt x="90910" y="136304"/>
                </a:lnTo>
                <a:lnTo>
                  <a:pt x="90910" y="144602"/>
                </a:lnTo>
                <a:lnTo>
                  <a:pt x="88651" y="144602"/>
                </a:lnTo>
                <a:lnTo>
                  <a:pt x="88651" y="125089"/>
                </a:lnTo>
                <a:lnTo>
                  <a:pt x="92307" y="125089"/>
                </a:lnTo>
                <a:lnTo>
                  <a:pt x="92841" y="131744"/>
                </a:lnTo>
                <a:lnTo>
                  <a:pt x="93375" y="125089"/>
                </a:lnTo>
                <a:close/>
                <a:moveTo>
                  <a:pt x="106726" y="125089"/>
                </a:moveTo>
                <a:lnTo>
                  <a:pt x="106726" y="144602"/>
                </a:lnTo>
                <a:lnTo>
                  <a:pt x="104467" y="144602"/>
                </a:lnTo>
                <a:lnTo>
                  <a:pt x="104467" y="136304"/>
                </a:lnTo>
                <a:lnTo>
                  <a:pt x="103769" y="144602"/>
                </a:lnTo>
                <a:lnTo>
                  <a:pt x="101304" y="144602"/>
                </a:lnTo>
                <a:lnTo>
                  <a:pt x="100605" y="136304"/>
                </a:lnTo>
                <a:lnTo>
                  <a:pt x="100605" y="144602"/>
                </a:lnTo>
                <a:lnTo>
                  <a:pt x="98387" y="144602"/>
                </a:lnTo>
                <a:lnTo>
                  <a:pt x="98387" y="125089"/>
                </a:lnTo>
                <a:lnTo>
                  <a:pt x="102002" y="125089"/>
                </a:lnTo>
                <a:lnTo>
                  <a:pt x="102536" y="131744"/>
                </a:lnTo>
                <a:lnTo>
                  <a:pt x="103070" y="125089"/>
                </a:lnTo>
                <a:close/>
                <a:moveTo>
                  <a:pt x="116421" y="125089"/>
                </a:moveTo>
                <a:lnTo>
                  <a:pt x="116421" y="144602"/>
                </a:lnTo>
                <a:lnTo>
                  <a:pt x="114162" y="144602"/>
                </a:lnTo>
                <a:lnTo>
                  <a:pt x="114162" y="136304"/>
                </a:lnTo>
                <a:lnTo>
                  <a:pt x="113505" y="144602"/>
                </a:lnTo>
                <a:lnTo>
                  <a:pt x="110999" y="144602"/>
                </a:lnTo>
                <a:lnTo>
                  <a:pt x="110300" y="136304"/>
                </a:lnTo>
                <a:lnTo>
                  <a:pt x="110300" y="144602"/>
                </a:lnTo>
                <a:lnTo>
                  <a:pt x="108082" y="144602"/>
                </a:lnTo>
                <a:lnTo>
                  <a:pt x="108082" y="125089"/>
                </a:lnTo>
                <a:lnTo>
                  <a:pt x="111697" y="125089"/>
                </a:lnTo>
                <a:lnTo>
                  <a:pt x="112231" y="131744"/>
                </a:lnTo>
                <a:lnTo>
                  <a:pt x="112806" y="125089"/>
                </a:lnTo>
                <a:close/>
                <a:moveTo>
                  <a:pt x="9695" y="145711"/>
                </a:moveTo>
                <a:lnTo>
                  <a:pt x="9695" y="165183"/>
                </a:lnTo>
                <a:lnTo>
                  <a:pt x="7436" y="165183"/>
                </a:lnTo>
                <a:lnTo>
                  <a:pt x="7436" y="156885"/>
                </a:lnTo>
                <a:lnTo>
                  <a:pt x="6778" y="165183"/>
                </a:lnTo>
                <a:lnTo>
                  <a:pt x="4272" y="165183"/>
                </a:lnTo>
                <a:lnTo>
                  <a:pt x="3615" y="156885"/>
                </a:lnTo>
                <a:lnTo>
                  <a:pt x="3615" y="165183"/>
                </a:lnTo>
                <a:lnTo>
                  <a:pt x="1356" y="165183"/>
                </a:lnTo>
                <a:lnTo>
                  <a:pt x="1356" y="145711"/>
                </a:lnTo>
                <a:lnTo>
                  <a:pt x="4971" y="145711"/>
                </a:lnTo>
                <a:lnTo>
                  <a:pt x="5546" y="152325"/>
                </a:lnTo>
                <a:lnTo>
                  <a:pt x="6080" y="145711"/>
                </a:lnTo>
                <a:close/>
                <a:moveTo>
                  <a:pt x="19390" y="145711"/>
                </a:moveTo>
                <a:lnTo>
                  <a:pt x="19390" y="165183"/>
                </a:lnTo>
                <a:lnTo>
                  <a:pt x="17172" y="165183"/>
                </a:lnTo>
                <a:lnTo>
                  <a:pt x="17172" y="156885"/>
                </a:lnTo>
                <a:lnTo>
                  <a:pt x="16473" y="165183"/>
                </a:lnTo>
                <a:lnTo>
                  <a:pt x="13967" y="165183"/>
                </a:lnTo>
                <a:lnTo>
                  <a:pt x="13310" y="156885"/>
                </a:lnTo>
                <a:lnTo>
                  <a:pt x="13310" y="165183"/>
                </a:lnTo>
                <a:lnTo>
                  <a:pt x="11051" y="165183"/>
                </a:lnTo>
                <a:lnTo>
                  <a:pt x="11051" y="145711"/>
                </a:lnTo>
                <a:lnTo>
                  <a:pt x="14707" y="145711"/>
                </a:lnTo>
                <a:lnTo>
                  <a:pt x="15241" y="152325"/>
                </a:lnTo>
                <a:lnTo>
                  <a:pt x="15775" y="145711"/>
                </a:lnTo>
                <a:close/>
                <a:moveTo>
                  <a:pt x="29126" y="145711"/>
                </a:moveTo>
                <a:lnTo>
                  <a:pt x="29126" y="165183"/>
                </a:lnTo>
                <a:lnTo>
                  <a:pt x="26866" y="165183"/>
                </a:lnTo>
                <a:lnTo>
                  <a:pt x="26866" y="156885"/>
                </a:lnTo>
                <a:lnTo>
                  <a:pt x="26168" y="165183"/>
                </a:lnTo>
                <a:lnTo>
                  <a:pt x="23703" y="165183"/>
                </a:lnTo>
                <a:lnTo>
                  <a:pt x="23005" y="156885"/>
                </a:lnTo>
                <a:lnTo>
                  <a:pt x="23005" y="165183"/>
                </a:lnTo>
                <a:lnTo>
                  <a:pt x="20745" y="165183"/>
                </a:lnTo>
                <a:lnTo>
                  <a:pt x="20745" y="145711"/>
                </a:lnTo>
                <a:lnTo>
                  <a:pt x="24402" y="145711"/>
                </a:lnTo>
                <a:lnTo>
                  <a:pt x="24936" y="152325"/>
                </a:lnTo>
                <a:lnTo>
                  <a:pt x="25470" y="145711"/>
                </a:lnTo>
                <a:close/>
                <a:moveTo>
                  <a:pt x="38821" y="145711"/>
                </a:moveTo>
                <a:lnTo>
                  <a:pt x="38821" y="165183"/>
                </a:lnTo>
                <a:lnTo>
                  <a:pt x="36561" y="165183"/>
                </a:lnTo>
                <a:lnTo>
                  <a:pt x="36561" y="156885"/>
                </a:lnTo>
                <a:lnTo>
                  <a:pt x="35863" y="165183"/>
                </a:lnTo>
                <a:lnTo>
                  <a:pt x="33398" y="165183"/>
                </a:lnTo>
                <a:lnTo>
                  <a:pt x="32700" y="156885"/>
                </a:lnTo>
                <a:lnTo>
                  <a:pt x="32700" y="165183"/>
                </a:lnTo>
                <a:lnTo>
                  <a:pt x="30440" y="165183"/>
                </a:lnTo>
                <a:lnTo>
                  <a:pt x="30440" y="145711"/>
                </a:lnTo>
                <a:lnTo>
                  <a:pt x="34097" y="145711"/>
                </a:lnTo>
                <a:lnTo>
                  <a:pt x="34631" y="152325"/>
                </a:lnTo>
                <a:lnTo>
                  <a:pt x="35165" y="145711"/>
                </a:lnTo>
                <a:close/>
                <a:moveTo>
                  <a:pt x="48516" y="145711"/>
                </a:moveTo>
                <a:lnTo>
                  <a:pt x="48516" y="165183"/>
                </a:lnTo>
                <a:lnTo>
                  <a:pt x="46256" y="165183"/>
                </a:lnTo>
                <a:lnTo>
                  <a:pt x="46256" y="156885"/>
                </a:lnTo>
                <a:lnTo>
                  <a:pt x="45558" y="165183"/>
                </a:lnTo>
                <a:lnTo>
                  <a:pt x="43093" y="165183"/>
                </a:lnTo>
                <a:lnTo>
                  <a:pt x="42436" y="156885"/>
                </a:lnTo>
                <a:lnTo>
                  <a:pt x="42436" y="165183"/>
                </a:lnTo>
                <a:lnTo>
                  <a:pt x="40176" y="165183"/>
                </a:lnTo>
                <a:lnTo>
                  <a:pt x="40176" y="145711"/>
                </a:lnTo>
                <a:lnTo>
                  <a:pt x="43791" y="145711"/>
                </a:lnTo>
                <a:lnTo>
                  <a:pt x="44326" y="152325"/>
                </a:lnTo>
                <a:lnTo>
                  <a:pt x="44860" y="145711"/>
                </a:lnTo>
                <a:close/>
                <a:moveTo>
                  <a:pt x="58211" y="145711"/>
                </a:moveTo>
                <a:lnTo>
                  <a:pt x="58211" y="165183"/>
                </a:lnTo>
                <a:lnTo>
                  <a:pt x="55951" y="165183"/>
                </a:lnTo>
                <a:lnTo>
                  <a:pt x="55951" y="156885"/>
                </a:lnTo>
                <a:lnTo>
                  <a:pt x="55294" y="165183"/>
                </a:lnTo>
                <a:lnTo>
                  <a:pt x="52788" y="165183"/>
                </a:lnTo>
                <a:lnTo>
                  <a:pt x="52131" y="156885"/>
                </a:lnTo>
                <a:lnTo>
                  <a:pt x="52131" y="165183"/>
                </a:lnTo>
                <a:lnTo>
                  <a:pt x="49871" y="165183"/>
                </a:lnTo>
                <a:lnTo>
                  <a:pt x="49871" y="145711"/>
                </a:lnTo>
                <a:lnTo>
                  <a:pt x="53486" y="145711"/>
                </a:lnTo>
                <a:lnTo>
                  <a:pt x="54020" y="152325"/>
                </a:lnTo>
                <a:lnTo>
                  <a:pt x="54596" y="145711"/>
                </a:lnTo>
                <a:close/>
                <a:moveTo>
                  <a:pt x="67906" y="145711"/>
                </a:moveTo>
                <a:lnTo>
                  <a:pt x="67906" y="165183"/>
                </a:lnTo>
                <a:lnTo>
                  <a:pt x="65646" y="165183"/>
                </a:lnTo>
                <a:lnTo>
                  <a:pt x="65646" y="156885"/>
                </a:lnTo>
                <a:lnTo>
                  <a:pt x="64989" y="165183"/>
                </a:lnTo>
                <a:lnTo>
                  <a:pt x="62483" y="165183"/>
                </a:lnTo>
                <a:lnTo>
                  <a:pt x="61826" y="156885"/>
                </a:lnTo>
                <a:lnTo>
                  <a:pt x="61826" y="165183"/>
                </a:lnTo>
                <a:lnTo>
                  <a:pt x="59566" y="165183"/>
                </a:lnTo>
                <a:lnTo>
                  <a:pt x="59566" y="145711"/>
                </a:lnTo>
                <a:lnTo>
                  <a:pt x="63181" y="145711"/>
                </a:lnTo>
                <a:lnTo>
                  <a:pt x="63715" y="152325"/>
                </a:lnTo>
                <a:lnTo>
                  <a:pt x="64290" y="145711"/>
                </a:lnTo>
                <a:close/>
                <a:moveTo>
                  <a:pt x="77600" y="145711"/>
                </a:moveTo>
                <a:lnTo>
                  <a:pt x="77600" y="165183"/>
                </a:lnTo>
                <a:lnTo>
                  <a:pt x="75341" y="165183"/>
                </a:lnTo>
                <a:lnTo>
                  <a:pt x="75341" y="156885"/>
                </a:lnTo>
                <a:lnTo>
                  <a:pt x="74684" y="165183"/>
                </a:lnTo>
                <a:lnTo>
                  <a:pt x="72178" y="165183"/>
                </a:lnTo>
                <a:lnTo>
                  <a:pt x="71521" y="156885"/>
                </a:lnTo>
                <a:lnTo>
                  <a:pt x="71521" y="165183"/>
                </a:lnTo>
                <a:lnTo>
                  <a:pt x="69261" y="165183"/>
                </a:lnTo>
                <a:lnTo>
                  <a:pt x="69261" y="145711"/>
                </a:lnTo>
                <a:lnTo>
                  <a:pt x="72876" y="145711"/>
                </a:lnTo>
                <a:lnTo>
                  <a:pt x="73451" y="152325"/>
                </a:lnTo>
                <a:lnTo>
                  <a:pt x="73985" y="145711"/>
                </a:lnTo>
                <a:close/>
                <a:moveTo>
                  <a:pt x="87295" y="145711"/>
                </a:moveTo>
                <a:lnTo>
                  <a:pt x="87295" y="165183"/>
                </a:lnTo>
                <a:lnTo>
                  <a:pt x="85077" y="165183"/>
                </a:lnTo>
                <a:lnTo>
                  <a:pt x="85077" y="156885"/>
                </a:lnTo>
                <a:lnTo>
                  <a:pt x="84379" y="165183"/>
                </a:lnTo>
                <a:lnTo>
                  <a:pt x="81914" y="165183"/>
                </a:lnTo>
                <a:lnTo>
                  <a:pt x="81216" y="156885"/>
                </a:lnTo>
                <a:lnTo>
                  <a:pt x="81216" y="165183"/>
                </a:lnTo>
                <a:lnTo>
                  <a:pt x="78956" y="165183"/>
                </a:lnTo>
                <a:lnTo>
                  <a:pt x="78956" y="145711"/>
                </a:lnTo>
                <a:lnTo>
                  <a:pt x="82612" y="145711"/>
                </a:lnTo>
                <a:lnTo>
                  <a:pt x="83146" y="152325"/>
                </a:lnTo>
                <a:lnTo>
                  <a:pt x="83680" y="145711"/>
                </a:lnTo>
                <a:close/>
                <a:moveTo>
                  <a:pt x="96990" y="145711"/>
                </a:moveTo>
                <a:lnTo>
                  <a:pt x="96990" y="165183"/>
                </a:lnTo>
                <a:lnTo>
                  <a:pt x="94772" y="165183"/>
                </a:lnTo>
                <a:lnTo>
                  <a:pt x="94772" y="156885"/>
                </a:lnTo>
                <a:lnTo>
                  <a:pt x="94074" y="165183"/>
                </a:lnTo>
                <a:lnTo>
                  <a:pt x="91609" y="165183"/>
                </a:lnTo>
                <a:lnTo>
                  <a:pt x="90910" y="156885"/>
                </a:lnTo>
                <a:lnTo>
                  <a:pt x="90910" y="165183"/>
                </a:lnTo>
                <a:lnTo>
                  <a:pt x="88651" y="165183"/>
                </a:lnTo>
                <a:lnTo>
                  <a:pt x="88651" y="145711"/>
                </a:lnTo>
                <a:lnTo>
                  <a:pt x="92307" y="145711"/>
                </a:lnTo>
                <a:lnTo>
                  <a:pt x="92841" y="152325"/>
                </a:lnTo>
                <a:lnTo>
                  <a:pt x="93375" y="145711"/>
                </a:lnTo>
                <a:close/>
                <a:moveTo>
                  <a:pt x="106726" y="145711"/>
                </a:moveTo>
                <a:lnTo>
                  <a:pt x="106726" y="165183"/>
                </a:lnTo>
                <a:lnTo>
                  <a:pt x="104467" y="165183"/>
                </a:lnTo>
                <a:lnTo>
                  <a:pt x="104467" y="156885"/>
                </a:lnTo>
                <a:lnTo>
                  <a:pt x="103769" y="165183"/>
                </a:lnTo>
                <a:lnTo>
                  <a:pt x="101304" y="165183"/>
                </a:lnTo>
                <a:lnTo>
                  <a:pt x="100605" y="156885"/>
                </a:lnTo>
                <a:lnTo>
                  <a:pt x="100605" y="165183"/>
                </a:lnTo>
                <a:lnTo>
                  <a:pt x="98387" y="165183"/>
                </a:lnTo>
                <a:lnTo>
                  <a:pt x="98387" y="145711"/>
                </a:lnTo>
                <a:lnTo>
                  <a:pt x="102002" y="145711"/>
                </a:lnTo>
                <a:lnTo>
                  <a:pt x="102536" y="152325"/>
                </a:lnTo>
                <a:lnTo>
                  <a:pt x="103070" y="145711"/>
                </a:lnTo>
                <a:close/>
                <a:moveTo>
                  <a:pt x="116421" y="145711"/>
                </a:moveTo>
                <a:lnTo>
                  <a:pt x="116421" y="165183"/>
                </a:lnTo>
                <a:lnTo>
                  <a:pt x="114162" y="165183"/>
                </a:lnTo>
                <a:lnTo>
                  <a:pt x="114162" y="156885"/>
                </a:lnTo>
                <a:lnTo>
                  <a:pt x="113505" y="165183"/>
                </a:lnTo>
                <a:lnTo>
                  <a:pt x="110999" y="165183"/>
                </a:lnTo>
                <a:lnTo>
                  <a:pt x="110300" y="156885"/>
                </a:lnTo>
                <a:lnTo>
                  <a:pt x="110300" y="165183"/>
                </a:lnTo>
                <a:lnTo>
                  <a:pt x="108082" y="165183"/>
                </a:lnTo>
                <a:lnTo>
                  <a:pt x="108082" y="145711"/>
                </a:lnTo>
                <a:lnTo>
                  <a:pt x="111697" y="145711"/>
                </a:lnTo>
                <a:lnTo>
                  <a:pt x="112231" y="152325"/>
                </a:lnTo>
                <a:lnTo>
                  <a:pt x="112806" y="145711"/>
                </a:lnTo>
                <a:close/>
                <a:moveTo>
                  <a:pt x="9695" y="166293"/>
                </a:moveTo>
                <a:lnTo>
                  <a:pt x="9695" y="185806"/>
                </a:lnTo>
                <a:lnTo>
                  <a:pt x="7436" y="185806"/>
                </a:lnTo>
                <a:lnTo>
                  <a:pt x="7436" y="177466"/>
                </a:lnTo>
                <a:lnTo>
                  <a:pt x="6778" y="185806"/>
                </a:lnTo>
                <a:lnTo>
                  <a:pt x="4272" y="185806"/>
                </a:lnTo>
                <a:lnTo>
                  <a:pt x="3615" y="177466"/>
                </a:lnTo>
                <a:lnTo>
                  <a:pt x="3615" y="185806"/>
                </a:lnTo>
                <a:lnTo>
                  <a:pt x="1356" y="185806"/>
                </a:lnTo>
                <a:lnTo>
                  <a:pt x="1356" y="166293"/>
                </a:lnTo>
                <a:lnTo>
                  <a:pt x="4971" y="166293"/>
                </a:lnTo>
                <a:lnTo>
                  <a:pt x="5546" y="172906"/>
                </a:lnTo>
                <a:lnTo>
                  <a:pt x="6080" y="166293"/>
                </a:lnTo>
                <a:close/>
                <a:moveTo>
                  <a:pt x="19390" y="166293"/>
                </a:moveTo>
                <a:lnTo>
                  <a:pt x="19390" y="185806"/>
                </a:lnTo>
                <a:lnTo>
                  <a:pt x="17172" y="185806"/>
                </a:lnTo>
                <a:lnTo>
                  <a:pt x="17172" y="177466"/>
                </a:lnTo>
                <a:lnTo>
                  <a:pt x="16473" y="185806"/>
                </a:lnTo>
                <a:lnTo>
                  <a:pt x="13967" y="185806"/>
                </a:lnTo>
                <a:lnTo>
                  <a:pt x="13310" y="177466"/>
                </a:lnTo>
                <a:lnTo>
                  <a:pt x="13310" y="185806"/>
                </a:lnTo>
                <a:lnTo>
                  <a:pt x="11051" y="185806"/>
                </a:lnTo>
                <a:lnTo>
                  <a:pt x="11051" y="166293"/>
                </a:lnTo>
                <a:lnTo>
                  <a:pt x="14707" y="166293"/>
                </a:lnTo>
                <a:lnTo>
                  <a:pt x="15241" y="172906"/>
                </a:lnTo>
                <a:lnTo>
                  <a:pt x="15775" y="166293"/>
                </a:lnTo>
                <a:close/>
                <a:moveTo>
                  <a:pt x="29126" y="166293"/>
                </a:moveTo>
                <a:lnTo>
                  <a:pt x="29126" y="185806"/>
                </a:lnTo>
                <a:lnTo>
                  <a:pt x="26866" y="185806"/>
                </a:lnTo>
                <a:lnTo>
                  <a:pt x="26866" y="177466"/>
                </a:lnTo>
                <a:lnTo>
                  <a:pt x="26168" y="185806"/>
                </a:lnTo>
                <a:lnTo>
                  <a:pt x="23703" y="185806"/>
                </a:lnTo>
                <a:lnTo>
                  <a:pt x="23005" y="177466"/>
                </a:lnTo>
                <a:lnTo>
                  <a:pt x="23005" y="185806"/>
                </a:lnTo>
                <a:lnTo>
                  <a:pt x="20745" y="185806"/>
                </a:lnTo>
                <a:lnTo>
                  <a:pt x="20745" y="166293"/>
                </a:lnTo>
                <a:lnTo>
                  <a:pt x="24402" y="166293"/>
                </a:lnTo>
                <a:lnTo>
                  <a:pt x="24936" y="172906"/>
                </a:lnTo>
                <a:lnTo>
                  <a:pt x="25470" y="166293"/>
                </a:lnTo>
                <a:close/>
                <a:moveTo>
                  <a:pt x="38821" y="166293"/>
                </a:moveTo>
                <a:lnTo>
                  <a:pt x="38821" y="185806"/>
                </a:lnTo>
                <a:lnTo>
                  <a:pt x="36561" y="185806"/>
                </a:lnTo>
                <a:lnTo>
                  <a:pt x="36561" y="177466"/>
                </a:lnTo>
                <a:lnTo>
                  <a:pt x="35863" y="185806"/>
                </a:lnTo>
                <a:lnTo>
                  <a:pt x="33398" y="185806"/>
                </a:lnTo>
                <a:lnTo>
                  <a:pt x="32700" y="177466"/>
                </a:lnTo>
                <a:lnTo>
                  <a:pt x="32700" y="185806"/>
                </a:lnTo>
                <a:lnTo>
                  <a:pt x="30440" y="185806"/>
                </a:lnTo>
                <a:lnTo>
                  <a:pt x="30440" y="166293"/>
                </a:lnTo>
                <a:lnTo>
                  <a:pt x="34097" y="166293"/>
                </a:lnTo>
                <a:lnTo>
                  <a:pt x="34631" y="172906"/>
                </a:lnTo>
                <a:lnTo>
                  <a:pt x="35165" y="166293"/>
                </a:lnTo>
                <a:close/>
                <a:moveTo>
                  <a:pt x="48516" y="166293"/>
                </a:moveTo>
                <a:lnTo>
                  <a:pt x="48516" y="185806"/>
                </a:lnTo>
                <a:lnTo>
                  <a:pt x="46256" y="185806"/>
                </a:lnTo>
                <a:lnTo>
                  <a:pt x="46256" y="177466"/>
                </a:lnTo>
                <a:lnTo>
                  <a:pt x="45558" y="185806"/>
                </a:lnTo>
                <a:lnTo>
                  <a:pt x="43093" y="185806"/>
                </a:lnTo>
                <a:lnTo>
                  <a:pt x="42436" y="177466"/>
                </a:lnTo>
                <a:lnTo>
                  <a:pt x="42436" y="185806"/>
                </a:lnTo>
                <a:lnTo>
                  <a:pt x="40176" y="185806"/>
                </a:lnTo>
                <a:lnTo>
                  <a:pt x="40176" y="166293"/>
                </a:lnTo>
                <a:lnTo>
                  <a:pt x="43791" y="166293"/>
                </a:lnTo>
                <a:lnTo>
                  <a:pt x="44326" y="172906"/>
                </a:lnTo>
                <a:lnTo>
                  <a:pt x="44860" y="166293"/>
                </a:lnTo>
                <a:close/>
                <a:moveTo>
                  <a:pt x="58211" y="166293"/>
                </a:moveTo>
                <a:lnTo>
                  <a:pt x="58211" y="185806"/>
                </a:lnTo>
                <a:lnTo>
                  <a:pt x="55951" y="185806"/>
                </a:lnTo>
                <a:lnTo>
                  <a:pt x="55951" y="177466"/>
                </a:lnTo>
                <a:lnTo>
                  <a:pt x="55294" y="185806"/>
                </a:lnTo>
                <a:lnTo>
                  <a:pt x="52788" y="185806"/>
                </a:lnTo>
                <a:lnTo>
                  <a:pt x="52131" y="177466"/>
                </a:lnTo>
                <a:lnTo>
                  <a:pt x="52131" y="185806"/>
                </a:lnTo>
                <a:lnTo>
                  <a:pt x="49871" y="185806"/>
                </a:lnTo>
                <a:lnTo>
                  <a:pt x="49871" y="166293"/>
                </a:lnTo>
                <a:lnTo>
                  <a:pt x="53486" y="166293"/>
                </a:lnTo>
                <a:lnTo>
                  <a:pt x="54020" y="172906"/>
                </a:lnTo>
                <a:lnTo>
                  <a:pt x="54596" y="166293"/>
                </a:lnTo>
                <a:close/>
                <a:moveTo>
                  <a:pt x="67906" y="166293"/>
                </a:moveTo>
                <a:lnTo>
                  <a:pt x="67906" y="185806"/>
                </a:lnTo>
                <a:lnTo>
                  <a:pt x="65646" y="185806"/>
                </a:lnTo>
                <a:lnTo>
                  <a:pt x="65646" y="177466"/>
                </a:lnTo>
                <a:lnTo>
                  <a:pt x="64989" y="185806"/>
                </a:lnTo>
                <a:lnTo>
                  <a:pt x="62483" y="185806"/>
                </a:lnTo>
                <a:lnTo>
                  <a:pt x="61826" y="177466"/>
                </a:lnTo>
                <a:lnTo>
                  <a:pt x="61826" y="185806"/>
                </a:lnTo>
                <a:lnTo>
                  <a:pt x="59566" y="185806"/>
                </a:lnTo>
                <a:lnTo>
                  <a:pt x="59566" y="166293"/>
                </a:lnTo>
                <a:lnTo>
                  <a:pt x="63181" y="166293"/>
                </a:lnTo>
                <a:lnTo>
                  <a:pt x="63715" y="172906"/>
                </a:lnTo>
                <a:lnTo>
                  <a:pt x="64290" y="166293"/>
                </a:lnTo>
                <a:close/>
                <a:moveTo>
                  <a:pt x="77600" y="166293"/>
                </a:moveTo>
                <a:lnTo>
                  <a:pt x="77600" y="185806"/>
                </a:lnTo>
                <a:lnTo>
                  <a:pt x="75341" y="185806"/>
                </a:lnTo>
                <a:lnTo>
                  <a:pt x="75341" y="177466"/>
                </a:lnTo>
                <a:lnTo>
                  <a:pt x="74684" y="185806"/>
                </a:lnTo>
                <a:lnTo>
                  <a:pt x="72178" y="185806"/>
                </a:lnTo>
                <a:lnTo>
                  <a:pt x="71521" y="177466"/>
                </a:lnTo>
                <a:lnTo>
                  <a:pt x="71521" y="185806"/>
                </a:lnTo>
                <a:lnTo>
                  <a:pt x="69261" y="185806"/>
                </a:lnTo>
                <a:lnTo>
                  <a:pt x="69261" y="166293"/>
                </a:lnTo>
                <a:lnTo>
                  <a:pt x="72876" y="166293"/>
                </a:lnTo>
                <a:lnTo>
                  <a:pt x="73451" y="172906"/>
                </a:lnTo>
                <a:lnTo>
                  <a:pt x="73985" y="166293"/>
                </a:lnTo>
                <a:close/>
                <a:moveTo>
                  <a:pt x="87295" y="166293"/>
                </a:moveTo>
                <a:lnTo>
                  <a:pt x="87295" y="185806"/>
                </a:lnTo>
                <a:lnTo>
                  <a:pt x="85077" y="185806"/>
                </a:lnTo>
                <a:lnTo>
                  <a:pt x="85077" y="177466"/>
                </a:lnTo>
                <a:lnTo>
                  <a:pt x="84379" y="185806"/>
                </a:lnTo>
                <a:lnTo>
                  <a:pt x="81914" y="185806"/>
                </a:lnTo>
                <a:lnTo>
                  <a:pt x="81216" y="177466"/>
                </a:lnTo>
                <a:lnTo>
                  <a:pt x="81216" y="185806"/>
                </a:lnTo>
                <a:lnTo>
                  <a:pt x="78956" y="185806"/>
                </a:lnTo>
                <a:lnTo>
                  <a:pt x="78956" y="166293"/>
                </a:lnTo>
                <a:lnTo>
                  <a:pt x="82612" y="166293"/>
                </a:lnTo>
                <a:lnTo>
                  <a:pt x="83146" y="172906"/>
                </a:lnTo>
                <a:lnTo>
                  <a:pt x="83680" y="166293"/>
                </a:lnTo>
                <a:close/>
                <a:moveTo>
                  <a:pt x="96990" y="166293"/>
                </a:moveTo>
                <a:lnTo>
                  <a:pt x="96990" y="185806"/>
                </a:lnTo>
                <a:lnTo>
                  <a:pt x="94772" y="185806"/>
                </a:lnTo>
                <a:lnTo>
                  <a:pt x="94772" y="177466"/>
                </a:lnTo>
                <a:lnTo>
                  <a:pt x="94074" y="185806"/>
                </a:lnTo>
                <a:lnTo>
                  <a:pt x="91609" y="185806"/>
                </a:lnTo>
                <a:lnTo>
                  <a:pt x="90910" y="177466"/>
                </a:lnTo>
                <a:lnTo>
                  <a:pt x="90910" y="185806"/>
                </a:lnTo>
                <a:lnTo>
                  <a:pt x="88651" y="185806"/>
                </a:lnTo>
                <a:lnTo>
                  <a:pt x="88651" y="166293"/>
                </a:lnTo>
                <a:lnTo>
                  <a:pt x="92307" y="166293"/>
                </a:lnTo>
                <a:lnTo>
                  <a:pt x="92841" y="172906"/>
                </a:lnTo>
                <a:lnTo>
                  <a:pt x="93375" y="166293"/>
                </a:lnTo>
                <a:close/>
                <a:moveTo>
                  <a:pt x="106726" y="166293"/>
                </a:moveTo>
                <a:lnTo>
                  <a:pt x="106726" y="185806"/>
                </a:lnTo>
                <a:lnTo>
                  <a:pt x="104467" y="185806"/>
                </a:lnTo>
                <a:lnTo>
                  <a:pt x="104467" y="177466"/>
                </a:lnTo>
                <a:lnTo>
                  <a:pt x="103769" y="185806"/>
                </a:lnTo>
                <a:lnTo>
                  <a:pt x="101304" y="185806"/>
                </a:lnTo>
                <a:lnTo>
                  <a:pt x="100605" y="177466"/>
                </a:lnTo>
                <a:lnTo>
                  <a:pt x="100605" y="185806"/>
                </a:lnTo>
                <a:lnTo>
                  <a:pt x="98387" y="185806"/>
                </a:lnTo>
                <a:lnTo>
                  <a:pt x="98387" y="166293"/>
                </a:lnTo>
                <a:lnTo>
                  <a:pt x="102002" y="166293"/>
                </a:lnTo>
                <a:lnTo>
                  <a:pt x="102536" y="172906"/>
                </a:lnTo>
                <a:lnTo>
                  <a:pt x="103070" y="166293"/>
                </a:lnTo>
                <a:close/>
                <a:moveTo>
                  <a:pt x="116421" y="166293"/>
                </a:moveTo>
                <a:lnTo>
                  <a:pt x="116421" y="185806"/>
                </a:lnTo>
                <a:lnTo>
                  <a:pt x="114162" y="185806"/>
                </a:lnTo>
                <a:lnTo>
                  <a:pt x="114162" y="177466"/>
                </a:lnTo>
                <a:lnTo>
                  <a:pt x="113505" y="185806"/>
                </a:lnTo>
                <a:lnTo>
                  <a:pt x="110999" y="185806"/>
                </a:lnTo>
                <a:lnTo>
                  <a:pt x="110300" y="177466"/>
                </a:lnTo>
                <a:lnTo>
                  <a:pt x="110300" y="185806"/>
                </a:lnTo>
                <a:lnTo>
                  <a:pt x="108082" y="185806"/>
                </a:lnTo>
                <a:lnTo>
                  <a:pt x="108082" y="166293"/>
                </a:lnTo>
                <a:lnTo>
                  <a:pt x="111697" y="166293"/>
                </a:lnTo>
                <a:lnTo>
                  <a:pt x="112231" y="172906"/>
                </a:lnTo>
                <a:lnTo>
                  <a:pt x="112806" y="166293"/>
                </a:lnTo>
                <a:close/>
                <a:moveTo>
                  <a:pt x="9695" y="186874"/>
                </a:moveTo>
                <a:lnTo>
                  <a:pt x="9695" y="206387"/>
                </a:lnTo>
                <a:lnTo>
                  <a:pt x="7436" y="206387"/>
                </a:lnTo>
                <a:lnTo>
                  <a:pt x="7436" y="198048"/>
                </a:lnTo>
                <a:lnTo>
                  <a:pt x="6778" y="206387"/>
                </a:lnTo>
                <a:lnTo>
                  <a:pt x="4272" y="206387"/>
                </a:lnTo>
                <a:lnTo>
                  <a:pt x="3615" y="198048"/>
                </a:lnTo>
                <a:lnTo>
                  <a:pt x="3615" y="206387"/>
                </a:lnTo>
                <a:lnTo>
                  <a:pt x="1356" y="206387"/>
                </a:lnTo>
                <a:lnTo>
                  <a:pt x="1356" y="186874"/>
                </a:lnTo>
                <a:lnTo>
                  <a:pt x="4971" y="186874"/>
                </a:lnTo>
                <a:lnTo>
                  <a:pt x="5546" y="193488"/>
                </a:lnTo>
                <a:lnTo>
                  <a:pt x="6080" y="186874"/>
                </a:lnTo>
                <a:close/>
                <a:moveTo>
                  <a:pt x="19390" y="186874"/>
                </a:moveTo>
                <a:lnTo>
                  <a:pt x="19390" y="206387"/>
                </a:lnTo>
                <a:lnTo>
                  <a:pt x="17172" y="206387"/>
                </a:lnTo>
                <a:lnTo>
                  <a:pt x="17172" y="198048"/>
                </a:lnTo>
                <a:lnTo>
                  <a:pt x="16473" y="206387"/>
                </a:lnTo>
                <a:lnTo>
                  <a:pt x="13967" y="206387"/>
                </a:lnTo>
                <a:lnTo>
                  <a:pt x="13310" y="198048"/>
                </a:lnTo>
                <a:lnTo>
                  <a:pt x="13310" y="206387"/>
                </a:lnTo>
                <a:lnTo>
                  <a:pt x="11051" y="206387"/>
                </a:lnTo>
                <a:lnTo>
                  <a:pt x="11051" y="186874"/>
                </a:lnTo>
                <a:lnTo>
                  <a:pt x="14707" y="186874"/>
                </a:lnTo>
                <a:lnTo>
                  <a:pt x="15241" y="193488"/>
                </a:lnTo>
                <a:lnTo>
                  <a:pt x="15775" y="186874"/>
                </a:lnTo>
                <a:close/>
                <a:moveTo>
                  <a:pt x="29126" y="186874"/>
                </a:moveTo>
                <a:lnTo>
                  <a:pt x="29126" y="206387"/>
                </a:lnTo>
                <a:lnTo>
                  <a:pt x="26866" y="206387"/>
                </a:lnTo>
                <a:lnTo>
                  <a:pt x="26866" y="198048"/>
                </a:lnTo>
                <a:lnTo>
                  <a:pt x="26168" y="206387"/>
                </a:lnTo>
                <a:lnTo>
                  <a:pt x="23703" y="206387"/>
                </a:lnTo>
                <a:lnTo>
                  <a:pt x="23005" y="198048"/>
                </a:lnTo>
                <a:lnTo>
                  <a:pt x="23005" y="206387"/>
                </a:lnTo>
                <a:lnTo>
                  <a:pt x="20745" y="206387"/>
                </a:lnTo>
                <a:lnTo>
                  <a:pt x="20745" y="186874"/>
                </a:lnTo>
                <a:lnTo>
                  <a:pt x="24402" y="186874"/>
                </a:lnTo>
                <a:lnTo>
                  <a:pt x="24936" y="193488"/>
                </a:lnTo>
                <a:lnTo>
                  <a:pt x="25470" y="186874"/>
                </a:lnTo>
                <a:close/>
                <a:moveTo>
                  <a:pt x="38821" y="186874"/>
                </a:moveTo>
                <a:lnTo>
                  <a:pt x="38821" y="206387"/>
                </a:lnTo>
                <a:lnTo>
                  <a:pt x="36561" y="206387"/>
                </a:lnTo>
                <a:lnTo>
                  <a:pt x="36561" y="198048"/>
                </a:lnTo>
                <a:lnTo>
                  <a:pt x="35863" y="206387"/>
                </a:lnTo>
                <a:lnTo>
                  <a:pt x="33398" y="206387"/>
                </a:lnTo>
                <a:lnTo>
                  <a:pt x="32700" y="198048"/>
                </a:lnTo>
                <a:lnTo>
                  <a:pt x="32700" y="206387"/>
                </a:lnTo>
                <a:lnTo>
                  <a:pt x="30440" y="206387"/>
                </a:lnTo>
                <a:lnTo>
                  <a:pt x="30440" y="186874"/>
                </a:lnTo>
                <a:lnTo>
                  <a:pt x="34097" y="186874"/>
                </a:lnTo>
                <a:lnTo>
                  <a:pt x="34631" y="193488"/>
                </a:lnTo>
                <a:lnTo>
                  <a:pt x="35165" y="186874"/>
                </a:lnTo>
                <a:close/>
                <a:moveTo>
                  <a:pt x="48516" y="186874"/>
                </a:moveTo>
                <a:lnTo>
                  <a:pt x="48516" y="206387"/>
                </a:lnTo>
                <a:lnTo>
                  <a:pt x="46256" y="206387"/>
                </a:lnTo>
                <a:lnTo>
                  <a:pt x="46256" y="198048"/>
                </a:lnTo>
                <a:lnTo>
                  <a:pt x="45558" y="206387"/>
                </a:lnTo>
                <a:lnTo>
                  <a:pt x="43093" y="206387"/>
                </a:lnTo>
                <a:lnTo>
                  <a:pt x="42436" y="198048"/>
                </a:lnTo>
                <a:lnTo>
                  <a:pt x="42436" y="206387"/>
                </a:lnTo>
                <a:lnTo>
                  <a:pt x="40176" y="206387"/>
                </a:lnTo>
                <a:lnTo>
                  <a:pt x="40176" y="186874"/>
                </a:lnTo>
                <a:lnTo>
                  <a:pt x="43791" y="186874"/>
                </a:lnTo>
                <a:lnTo>
                  <a:pt x="44326" y="193488"/>
                </a:lnTo>
                <a:lnTo>
                  <a:pt x="44860" y="186874"/>
                </a:lnTo>
                <a:close/>
                <a:moveTo>
                  <a:pt x="58211" y="186874"/>
                </a:moveTo>
                <a:lnTo>
                  <a:pt x="58211" y="206387"/>
                </a:lnTo>
                <a:lnTo>
                  <a:pt x="55951" y="206387"/>
                </a:lnTo>
                <a:lnTo>
                  <a:pt x="55951" y="198048"/>
                </a:lnTo>
                <a:lnTo>
                  <a:pt x="55294" y="206387"/>
                </a:lnTo>
                <a:lnTo>
                  <a:pt x="52788" y="206387"/>
                </a:lnTo>
                <a:lnTo>
                  <a:pt x="52131" y="198048"/>
                </a:lnTo>
                <a:lnTo>
                  <a:pt x="52131" y="206387"/>
                </a:lnTo>
                <a:lnTo>
                  <a:pt x="49871" y="206387"/>
                </a:lnTo>
                <a:lnTo>
                  <a:pt x="49871" y="186874"/>
                </a:lnTo>
                <a:lnTo>
                  <a:pt x="53486" y="186874"/>
                </a:lnTo>
                <a:lnTo>
                  <a:pt x="54020" y="193488"/>
                </a:lnTo>
                <a:lnTo>
                  <a:pt x="54596" y="186874"/>
                </a:lnTo>
                <a:close/>
                <a:moveTo>
                  <a:pt x="67906" y="186874"/>
                </a:moveTo>
                <a:lnTo>
                  <a:pt x="67906" y="206387"/>
                </a:lnTo>
                <a:lnTo>
                  <a:pt x="65646" y="206387"/>
                </a:lnTo>
                <a:lnTo>
                  <a:pt x="65646" y="198048"/>
                </a:lnTo>
                <a:lnTo>
                  <a:pt x="64989" y="206387"/>
                </a:lnTo>
                <a:lnTo>
                  <a:pt x="62483" y="206387"/>
                </a:lnTo>
                <a:lnTo>
                  <a:pt x="61826" y="198048"/>
                </a:lnTo>
                <a:lnTo>
                  <a:pt x="61826" y="206387"/>
                </a:lnTo>
                <a:lnTo>
                  <a:pt x="59566" y="206387"/>
                </a:lnTo>
                <a:lnTo>
                  <a:pt x="59566" y="186874"/>
                </a:lnTo>
                <a:lnTo>
                  <a:pt x="63181" y="186874"/>
                </a:lnTo>
                <a:lnTo>
                  <a:pt x="63715" y="193488"/>
                </a:lnTo>
                <a:lnTo>
                  <a:pt x="64290" y="186874"/>
                </a:lnTo>
                <a:close/>
                <a:moveTo>
                  <a:pt x="77600" y="186874"/>
                </a:moveTo>
                <a:lnTo>
                  <a:pt x="77600" y="206387"/>
                </a:lnTo>
                <a:lnTo>
                  <a:pt x="75341" y="206387"/>
                </a:lnTo>
                <a:lnTo>
                  <a:pt x="75341" y="198048"/>
                </a:lnTo>
                <a:lnTo>
                  <a:pt x="74684" y="206387"/>
                </a:lnTo>
                <a:lnTo>
                  <a:pt x="72178" y="206387"/>
                </a:lnTo>
                <a:lnTo>
                  <a:pt x="71521" y="198048"/>
                </a:lnTo>
                <a:lnTo>
                  <a:pt x="71521" y="206387"/>
                </a:lnTo>
                <a:lnTo>
                  <a:pt x="69261" y="206387"/>
                </a:lnTo>
                <a:lnTo>
                  <a:pt x="69261" y="186874"/>
                </a:lnTo>
                <a:lnTo>
                  <a:pt x="72876" y="186874"/>
                </a:lnTo>
                <a:lnTo>
                  <a:pt x="73451" y="193488"/>
                </a:lnTo>
                <a:lnTo>
                  <a:pt x="73985" y="186874"/>
                </a:lnTo>
                <a:close/>
                <a:moveTo>
                  <a:pt x="87295" y="186874"/>
                </a:moveTo>
                <a:lnTo>
                  <a:pt x="87295" y="206387"/>
                </a:lnTo>
                <a:lnTo>
                  <a:pt x="85077" y="206387"/>
                </a:lnTo>
                <a:lnTo>
                  <a:pt x="85077" y="198048"/>
                </a:lnTo>
                <a:lnTo>
                  <a:pt x="84379" y="206387"/>
                </a:lnTo>
                <a:lnTo>
                  <a:pt x="81914" y="206387"/>
                </a:lnTo>
                <a:lnTo>
                  <a:pt x="81216" y="198048"/>
                </a:lnTo>
                <a:lnTo>
                  <a:pt x="81216" y="206387"/>
                </a:lnTo>
                <a:lnTo>
                  <a:pt x="78956" y="206387"/>
                </a:lnTo>
                <a:lnTo>
                  <a:pt x="78956" y="186874"/>
                </a:lnTo>
                <a:lnTo>
                  <a:pt x="82612" y="186874"/>
                </a:lnTo>
                <a:lnTo>
                  <a:pt x="83146" y="193488"/>
                </a:lnTo>
                <a:lnTo>
                  <a:pt x="83680" y="186874"/>
                </a:lnTo>
                <a:close/>
                <a:moveTo>
                  <a:pt x="96990" y="186874"/>
                </a:moveTo>
                <a:lnTo>
                  <a:pt x="96990" y="206387"/>
                </a:lnTo>
                <a:lnTo>
                  <a:pt x="94772" y="206387"/>
                </a:lnTo>
                <a:lnTo>
                  <a:pt x="94772" y="198048"/>
                </a:lnTo>
                <a:lnTo>
                  <a:pt x="94074" y="206387"/>
                </a:lnTo>
                <a:lnTo>
                  <a:pt x="91609" y="206387"/>
                </a:lnTo>
                <a:lnTo>
                  <a:pt x="90910" y="198048"/>
                </a:lnTo>
                <a:lnTo>
                  <a:pt x="90910" y="206387"/>
                </a:lnTo>
                <a:lnTo>
                  <a:pt x="88651" y="206387"/>
                </a:lnTo>
                <a:lnTo>
                  <a:pt x="88651" y="186874"/>
                </a:lnTo>
                <a:lnTo>
                  <a:pt x="92307" y="186874"/>
                </a:lnTo>
                <a:lnTo>
                  <a:pt x="92841" y="193488"/>
                </a:lnTo>
                <a:lnTo>
                  <a:pt x="93375" y="186874"/>
                </a:lnTo>
                <a:close/>
                <a:moveTo>
                  <a:pt x="106726" y="186874"/>
                </a:moveTo>
                <a:lnTo>
                  <a:pt x="106726" y="206387"/>
                </a:lnTo>
                <a:lnTo>
                  <a:pt x="104467" y="206387"/>
                </a:lnTo>
                <a:lnTo>
                  <a:pt x="104467" y="198048"/>
                </a:lnTo>
                <a:lnTo>
                  <a:pt x="103769" y="206387"/>
                </a:lnTo>
                <a:lnTo>
                  <a:pt x="101304" y="206387"/>
                </a:lnTo>
                <a:lnTo>
                  <a:pt x="100605" y="198048"/>
                </a:lnTo>
                <a:lnTo>
                  <a:pt x="100605" y="206387"/>
                </a:lnTo>
                <a:lnTo>
                  <a:pt x="98387" y="206387"/>
                </a:lnTo>
                <a:lnTo>
                  <a:pt x="98387" y="186874"/>
                </a:lnTo>
                <a:lnTo>
                  <a:pt x="102002" y="186874"/>
                </a:lnTo>
                <a:lnTo>
                  <a:pt x="102536" y="193488"/>
                </a:lnTo>
                <a:lnTo>
                  <a:pt x="103070" y="186874"/>
                </a:lnTo>
                <a:close/>
                <a:moveTo>
                  <a:pt x="116421" y="186874"/>
                </a:moveTo>
                <a:lnTo>
                  <a:pt x="116421" y="206387"/>
                </a:lnTo>
                <a:lnTo>
                  <a:pt x="114162" y="206387"/>
                </a:lnTo>
                <a:lnTo>
                  <a:pt x="114162" y="198048"/>
                </a:lnTo>
                <a:lnTo>
                  <a:pt x="113505" y="206387"/>
                </a:lnTo>
                <a:lnTo>
                  <a:pt x="110999" y="206387"/>
                </a:lnTo>
                <a:lnTo>
                  <a:pt x="110300" y="198048"/>
                </a:lnTo>
                <a:lnTo>
                  <a:pt x="110300" y="206387"/>
                </a:lnTo>
                <a:lnTo>
                  <a:pt x="108082" y="206387"/>
                </a:lnTo>
                <a:lnTo>
                  <a:pt x="108082" y="186874"/>
                </a:lnTo>
                <a:lnTo>
                  <a:pt x="111697" y="186874"/>
                </a:lnTo>
                <a:lnTo>
                  <a:pt x="112231" y="193488"/>
                </a:lnTo>
                <a:lnTo>
                  <a:pt x="112806" y="186874"/>
                </a:lnTo>
                <a:close/>
                <a:moveTo>
                  <a:pt x="0" y="0"/>
                </a:moveTo>
                <a:lnTo>
                  <a:pt x="0" y="207989"/>
                </a:lnTo>
                <a:lnTo>
                  <a:pt x="117654" y="207989"/>
                </a:lnTo>
                <a:lnTo>
                  <a:pt x="117654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</a:t>
            </a:r>
            <a:endParaRPr sz="1400"/>
          </a:p>
        </p:txBody>
      </p:sp>
      <p:grpSp>
        <p:nvGrpSpPr>
          <p:cNvPr id="2112" name="Google Shape;2112;p44"/>
          <p:cNvGrpSpPr/>
          <p:nvPr/>
        </p:nvGrpSpPr>
        <p:grpSpPr>
          <a:xfrm>
            <a:off x="346918" y="358117"/>
            <a:ext cx="1148466" cy="333102"/>
            <a:chOff x="238125" y="1804750"/>
            <a:chExt cx="7128900" cy="2067675"/>
          </a:xfrm>
        </p:grpSpPr>
        <p:sp>
          <p:nvSpPr>
            <p:cNvPr id="2113" name="Google Shape;2113;p44"/>
            <p:cNvSpPr/>
            <p:nvPr/>
          </p:nvSpPr>
          <p:spPr>
            <a:xfrm>
              <a:off x="2420050" y="2814650"/>
              <a:ext cx="646925" cy="862825"/>
            </a:xfrm>
            <a:custGeom>
              <a:avLst/>
              <a:gdLst/>
              <a:ahLst/>
              <a:cxnLst/>
              <a:rect l="l" t="t" r="r" b="b"/>
              <a:pathLst>
                <a:path w="25877" h="34513" extrusionOk="0">
                  <a:moveTo>
                    <a:pt x="1" y="1"/>
                  </a:moveTo>
                  <a:lnTo>
                    <a:pt x="1" y="20176"/>
                  </a:lnTo>
                  <a:cubicBezTo>
                    <a:pt x="1" y="29687"/>
                    <a:pt x="4267" y="34513"/>
                    <a:pt x="12694" y="34513"/>
                  </a:cubicBezTo>
                  <a:cubicBezTo>
                    <a:pt x="21156" y="34513"/>
                    <a:pt x="25876" y="29687"/>
                    <a:pt x="25876" y="20176"/>
                  </a:cubicBezTo>
                  <a:lnTo>
                    <a:pt x="25876" y="1"/>
                  </a:lnTo>
                  <a:lnTo>
                    <a:pt x="23428" y="1"/>
                  </a:lnTo>
                  <a:lnTo>
                    <a:pt x="23428" y="20176"/>
                  </a:lnTo>
                  <a:cubicBezTo>
                    <a:pt x="23428" y="28464"/>
                    <a:pt x="20002" y="32310"/>
                    <a:pt x="12694" y="32310"/>
                  </a:cubicBezTo>
                  <a:cubicBezTo>
                    <a:pt x="4232" y="32310"/>
                    <a:pt x="2448" y="25701"/>
                    <a:pt x="2448" y="20176"/>
                  </a:cubicBezTo>
                  <a:lnTo>
                    <a:pt x="2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4"/>
            <p:cNvSpPr/>
            <p:nvPr/>
          </p:nvSpPr>
          <p:spPr>
            <a:xfrm>
              <a:off x="3200700" y="3033200"/>
              <a:ext cx="485175" cy="624175"/>
            </a:xfrm>
            <a:custGeom>
              <a:avLst/>
              <a:gdLst/>
              <a:ahLst/>
              <a:cxnLst/>
              <a:rect l="l" t="t" r="r" b="b"/>
              <a:pathLst>
                <a:path w="19407" h="24967" extrusionOk="0">
                  <a:moveTo>
                    <a:pt x="10665" y="0"/>
                  </a:moveTo>
                  <a:cubicBezTo>
                    <a:pt x="6854" y="0"/>
                    <a:pt x="3567" y="2063"/>
                    <a:pt x="2168" y="5140"/>
                  </a:cubicBezTo>
                  <a:lnTo>
                    <a:pt x="2168" y="560"/>
                  </a:lnTo>
                  <a:lnTo>
                    <a:pt x="0" y="560"/>
                  </a:lnTo>
                  <a:lnTo>
                    <a:pt x="0" y="24967"/>
                  </a:lnTo>
                  <a:lnTo>
                    <a:pt x="2168" y="24967"/>
                  </a:lnTo>
                  <a:lnTo>
                    <a:pt x="2168" y="11784"/>
                  </a:lnTo>
                  <a:cubicBezTo>
                    <a:pt x="2168" y="5840"/>
                    <a:pt x="5490" y="1958"/>
                    <a:pt x="10595" y="1958"/>
                  </a:cubicBezTo>
                  <a:cubicBezTo>
                    <a:pt x="17204" y="1958"/>
                    <a:pt x="17204" y="7728"/>
                    <a:pt x="17204" y="9616"/>
                  </a:cubicBezTo>
                  <a:lnTo>
                    <a:pt x="17204" y="24967"/>
                  </a:lnTo>
                  <a:lnTo>
                    <a:pt x="19407" y="24967"/>
                  </a:lnTo>
                  <a:lnTo>
                    <a:pt x="19407" y="9931"/>
                  </a:lnTo>
                  <a:cubicBezTo>
                    <a:pt x="19407" y="7203"/>
                    <a:pt x="19407" y="0"/>
                    <a:pt x="10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4"/>
            <p:cNvSpPr/>
            <p:nvPr/>
          </p:nvSpPr>
          <p:spPr>
            <a:xfrm>
              <a:off x="3821350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1" y="1"/>
                  </a:moveTo>
                  <a:lnTo>
                    <a:pt x="1" y="24408"/>
                  </a:lnTo>
                  <a:lnTo>
                    <a:pt x="2169" y="2440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4"/>
            <p:cNvSpPr/>
            <p:nvPr/>
          </p:nvSpPr>
          <p:spPr>
            <a:xfrm>
              <a:off x="3821350" y="2860975"/>
              <a:ext cx="54225" cy="82200"/>
            </a:xfrm>
            <a:custGeom>
              <a:avLst/>
              <a:gdLst/>
              <a:ahLst/>
              <a:cxnLst/>
              <a:rect l="l" t="t" r="r" b="b"/>
              <a:pathLst>
                <a:path w="2169" h="3288" extrusionOk="0">
                  <a:moveTo>
                    <a:pt x="1" y="1"/>
                  </a:moveTo>
                  <a:lnTo>
                    <a:pt x="1" y="3288"/>
                  </a:lnTo>
                  <a:lnTo>
                    <a:pt x="2169" y="3288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4"/>
            <p:cNvSpPr/>
            <p:nvPr/>
          </p:nvSpPr>
          <p:spPr>
            <a:xfrm>
              <a:off x="3941125" y="3047175"/>
              <a:ext cx="537625" cy="610200"/>
            </a:xfrm>
            <a:custGeom>
              <a:avLst/>
              <a:gdLst/>
              <a:ahLst/>
              <a:cxnLst/>
              <a:rect l="l" t="t" r="r" b="b"/>
              <a:pathLst>
                <a:path w="21505" h="24408" extrusionOk="0">
                  <a:moveTo>
                    <a:pt x="0" y="1"/>
                  </a:moveTo>
                  <a:lnTo>
                    <a:pt x="9826" y="24408"/>
                  </a:lnTo>
                  <a:lnTo>
                    <a:pt x="12308" y="24408"/>
                  </a:lnTo>
                  <a:lnTo>
                    <a:pt x="21505" y="1"/>
                  </a:lnTo>
                  <a:lnTo>
                    <a:pt x="19092" y="1"/>
                  </a:lnTo>
                  <a:cubicBezTo>
                    <a:pt x="19092" y="1"/>
                    <a:pt x="11364" y="20946"/>
                    <a:pt x="11085" y="21715"/>
                  </a:cubicBezTo>
                  <a:cubicBezTo>
                    <a:pt x="10770" y="20946"/>
                    <a:pt x="251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4"/>
            <p:cNvSpPr/>
            <p:nvPr/>
          </p:nvSpPr>
          <p:spPr>
            <a:xfrm>
              <a:off x="4505825" y="3033200"/>
              <a:ext cx="541150" cy="638175"/>
            </a:xfrm>
            <a:custGeom>
              <a:avLst/>
              <a:gdLst/>
              <a:ahLst/>
              <a:cxnLst/>
              <a:rect l="l" t="t" r="r" b="b"/>
              <a:pathLst>
                <a:path w="21646" h="25527" extrusionOk="0">
                  <a:moveTo>
                    <a:pt x="10840" y="1958"/>
                  </a:moveTo>
                  <a:cubicBezTo>
                    <a:pt x="16260" y="1958"/>
                    <a:pt x="19233" y="6609"/>
                    <a:pt x="19407" y="11260"/>
                  </a:cubicBezTo>
                  <a:lnTo>
                    <a:pt x="2274" y="11260"/>
                  </a:lnTo>
                  <a:cubicBezTo>
                    <a:pt x="2728" y="6609"/>
                    <a:pt x="5770" y="1958"/>
                    <a:pt x="10840" y="1958"/>
                  </a:cubicBezTo>
                  <a:close/>
                  <a:moveTo>
                    <a:pt x="10840" y="0"/>
                  </a:moveTo>
                  <a:cubicBezTo>
                    <a:pt x="8008" y="0"/>
                    <a:pt x="5525" y="1014"/>
                    <a:pt x="3672" y="2903"/>
                  </a:cubicBezTo>
                  <a:cubicBezTo>
                    <a:pt x="1329" y="5280"/>
                    <a:pt x="1" y="9022"/>
                    <a:pt x="36" y="13183"/>
                  </a:cubicBezTo>
                  <a:cubicBezTo>
                    <a:pt x="1" y="17029"/>
                    <a:pt x="1190" y="20351"/>
                    <a:pt x="3393" y="22589"/>
                  </a:cubicBezTo>
                  <a:cubicBezTo>
                    <a:pt x="5281" y="24512"/>
                    <a:pt x="7868" y="25526"/>
                    <a:pt x="10840" y="25526"/>
                  </a:cubicBezTo>
                  <a:cubicBezTo>
                    <a:pt x="16715" y="25526"/>
                    <a:pt x="20456" y="22379"/>
                    <a:pt x="21400" y="16679"/>
                  </a:cubicBezTo>
                  <a:lnTo>
                    <a:pt x="21470" y="16435"/>
                  </a:lnTo>
                  <a:lnTo>
                    <a:pt x="19268" y="16435"/>
                  </a:lnTo>
                  <a:lnTo>
                    <a:pt x="19233" y="16610"/>
                  </a:lnTo>
                  <a:cubicBezTo>
                    <a:pt x="18428" y="20980"/>
                    <a:pt x="15281" y="23568"/>
                    <a:pt x="10840" y="23568"/>
                  </a:cubicBezTo>
                  <a:cubicBezTo>
                    <a:pt x="8533" y="23568"/>
                    <a:pt x="6609" y="22799"/>
                    <a:pt x="5106" y="21260"/>
                  </a:cubicBezTo>
                  <a:cubicBezTo>
                    <a:pt x="3288" y="19407"/>
                    <a:pt x="2239" y="16505"/>
                    <a:pt x="2239" y="13253"/>
                  </a:cubicBezTo>
                  <a:lnTo>
                    <a:pt x="2239" y="13218"/>
                  </a:lnTo>
                  <a:lnTo>
                    <a:pt x="21610" y="13218"/>
                  </a:lnTo>
                  <a:lnTo>
                    <a:pt x="21610" y="13008"/>
                  </a:lnTo>
                  <a:cubicBezTo>
                    <a:pt x="21610" y="12693"/>
                    <a:pt x="21645" y="12414"/>
                    <a:pt x="21645" y="12099"/>
                  </a:cubicBezTo>
                  <a:cubicBezTo>
                    <a:pt x="21645" y="8357"/>
                    <a:pt x="20526" y="5140"/>
                    <a:pt x="18463" y="3007"/>
                  </a:cubicBezTo>
                  <a:cubicBezTo>
                    <a:pt x="16575" y="1014"/>
                    <a:pt x="14022" y="0"/>
                    <a:pt x="10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4"/>
            <p:cNvSpPr/>
            <p:nvPr/>
          </p:nvSpPr>
          <p:spPr>
            <a:xfrm>
              <a:off x="5143975" y="3043450"/>
              <a:ext cx="288500" cy="613925"/>
            </a:xfrm>
            <a:custGeom>
              <a:avLst/>
              <a:gdLst/>
              <a:ahLst/>
              <a:cxnLst/>
              <a:rect l="l" t="t" r="r" b="b"/>
              <a:pathLst>
                <a:path w="11540" h="24557" extrusionOk="0">
                  <a:moveTo>
                    <a:pt x="10879" y="0"/>
                  </a:moveTo>
                  <a:cubicBezTo>
                    <a:pt x="7057" y="0"/>
                    <a:pt x="3448" y="2117"/>
                    <a:pt x="2204" y="5010"/>
                  </a:cubicBezTo>
                  <a:lnTo>
                    <a:pt x="2204" y="150"/>
                  </a:lnTo>
                  <a:lnTo>
                    <a:pt x="1" y="150"/>
                  </a:lnTo>
                  <a:lnTo>
                    <a:pt x="1" y="24557"/>
                  </a:lnTo>
                  <a:lnTo>
                    <a:pt x="2204" y="24557"/>
                  </a:lnTo>
                  <a:lnTo>
                    <a:pt x="2204" y="11234"/>
                  </a:lnTo>
                  <a:cubicBezTo>
                    <a:pt x="2378" y="7598"/>
                    <a:pt x="3183" y="6199"/>
                    <a:pt x="4826" y="4486"/>
                  </a:cubicBezTo>
                  <a:cubicBezTo>
                    <a:pt x="6868" y="2499"/>
                    <a:pt x="9172" y="2167"/>
                    <a:pt x="10482" y="2167"/>
                  </a:cubicBezTo>
                  <a:cubicBezTo>
                    <a:pt x="10832" y="2167"/>
                    <a:pt x="11111" y="2191"/>
                    <a:pt x="11295" y="2213"/>
                  </a:cubicBezTo>
                  <a:lnTo>
                    <a:pt x="11540" y="2248"/>
                  </a:lnTo>
                  <a:lnTo>
                    <a:pt x="11540" y="45"/>
                  </a:lnTo>
                  <a:lnTo>
                    <a:pt x="11330" y="10"/>
                  </a:lnTo>
                  <a:cubicBezTo>
                    <a:pt x="11179" y="3"/>
                    <a:pt x="11029" y="0"/>
                    <a:pt x="10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4"/>
            <p:cNvSpPr/>
            <p:nvPr/>
          </p:nvSpPr>
          <p:spPr>
            <a:xfrm>
              <a:off x="5449950" y="3033200"/>
              <a:ext cx="487800" cy="638175"/>
            </a:xfrm>
            <a:custGeom>
              <a:avLst/>
              <a:gdLst/>
              <a:ahLst/>
              <a:cxnLst/>
              <a:rect l="l" t="t" r="r" b="b"/>
              <a:pathLst>
                <a:path w="19512" h="25527" extrusionOk="0">
                  <a:moveTo>
                    <a:pt x="9721" y="0"/>
                  </a:moveTo>
                  <a:cubicBezTo>
                    <a:pt x="7623" y="0"/>
                    <a:pt x="839" y="455"/>
                    <a:pt x="839" y="6364"/>
                  </a:cubicBezTo>
                  <a:cubicBezTo>
                    <a:pt x="839" y="11679"/>
                    <a:pt x="5700" y="12658"/>
                    <a:pt x="9266" y="13393"/>
                  </a:cubicBezTo>
                  <a:lnTo>
                    <a:pt x="9896" y="13532"/>
                  </a:lnTo>
                  <a:cubicBezTo>
                    <a:pt x="13707" y="14302"/>
                    <a:pt x="17309" y="15001"/>
                    <a:pt x="17309" y="18708"/>
                  </a:cubicBezTo>
                  <a:cubicBezTo>
                    <a:pt x="17309" y="23113"/>
                    <a:pt x="12134" y="23568"/>
                    <a:pt x="9896" y="23568"/>
                  </a:cubicBezTo>
                  <a:cubicBezTo>
                    <a:pt x="5490" y="23568"/>
                    <a:pt x="2448" y="20910"/>
                    <a:pt x="2168" y="16784"/>
                  </a:cubicBezTo>
                  <a:lnTo>
                    <a:pt x="2168" y="16575"/>
                  </a:lnTo>
                  <a:lnTo>
                    <a:pt x="0" y="16575"/>
                  </a:lnTo>
                  <a:lnTo>
                    <a:pt x="0" y="16784"/>
                  </a:lnTo>
                  <a:cubicBezTo>
                    <a:pt x="140" y="22204"/>
                    <a:pt x="3916" y="25526"/>
                    <a:pt x="9896" y="25526"/>
                  </a:cubicBezTo>
                  <a:cubicBezTo>
                    <a:pt x="12169" y="25526"/>
                    <a:pt x="19512" y="25037"/>
                    <a:pt x="19512" y="18708"/>
                  </a:cubicBezTo>
                  <a:cubicBezTo>
                    <a:pt x="19512" y="13498"/>
                    <a:pt x="15560" y="12344"/>
                    <a:pt x="10840" y="11434"/>
                  </a:cubicBezTo>
                  <a:lnTo>
                    <a:pt x="10105" y="11295"/>
                  </a:lnTo>
                  <a:cubicBezTo>
                    <a:pt x="6469" y="10525"/>
                    <a:pt x="3007" y="9791"/>
                    <a:pt x="3007" y="6364"/>
                  </a:cubicBezTo>
                  <a:cubicBezTo>
                    <a:pt x="3007" y="2973"/>
                    <a:pt x="6469" y="1958"/>
                    <a:pt x="9721" y="1958"/>
                  </a:cubicBezTo>
                  <a:cubicBezTo>
                    <a:pt x="12273" y="1958"/>
                    <a:pt x="16539" y="2728"/>
                    <a:pt x="16609" y="7868"/>
                  </a:cubicBezTo>
                  <a:lnTo>
                    <a:pt x="16609" y="8078"/>
                  </a:lnTo>
                  <a:lnTo>
                    <a:pt x="18777" y="8078"/>
                  </a:lnTo>
                  <a:lnTo>
                    <a:pt x="18777" y="7868"/>
                  </a:lnTo>
                  <a:cubicBezTo>
                    <a:pt x="18777" y="2798"/>
                    <a:pt x="15560" y="0"/>
                    <a:pt x="9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4"/>
            <p:cNvSpPr/>
            <p:nvPr/>
          </p:nvSpPr>
          <p:spPr>
            <a:xfrm>
              <a:off x="6049625" y="3047175"/>
              <a:ext cx="54225" cy="610200"/>
            </a:xfrm>
            <a:custGeom>
              <a:avLst/>
              <a:gdLst/>
              <a:ahLst/>
              <a:cxnLst/>
              <a:rect l="l" t="t" r="r" b="b"/>
              <a:pathLst>
                <a:path w="2169" h="24408" extrusionOk="0">
                  <a:moveTo>
                    <a:pt x="0" y="1"/>
                  </a:moveTo>
                  <a:lnTo>
                    <a:pt x="0" y="24408"/>
                  </a:lnTo>
                  <a:lnTo>
                    <a:pt x="2168" y="24408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4"/>
            <p:cNvSpPr/>
            <p:nvPr/>
          </p:nvSpPr>
          <p:spPr>
            <a:xfrm>
              <a:off x="6173750" y="2860975"/>
              <a:ext cx="843600" cy="1011450"/>
            </a:xfrm>
            <a:custGeom>
              <a:avLst/>
              <a:gdLst/>
              <a:ahLst/>
              <a:cxnLst/>
              <a:rect l="l" t="t" r="r" b="b"/>
              <a:pathLst>
                <a:path w="33744" h="40458" extrusionOk="0">
                  <a:moveTo>
                    <a:pt x="4441" y="1"/>
                  </a:moveTo>
                  <a:lnTo>
                    <a:pt x="4441" y="7449"/>
                  </a:lnTo>
                  <a:lnTo>
                    <a:pt x="1" y="7449"/>
                  </a:lnTo>
                  <a:lnTo>
                    <a:pt x="1" y="9407"/>
                  </a:lnTo>
                  <a:lnTo>
                    <a:pt x="4441" y="9407"/>
                  </a:lnTo>
                  <a:lnTo>
                    <a:pt x="4441" y="25981"/>
                  </a:lnTo>
                  <a:cubicBezTo>
                    <a:pt x="4441" y="26086"/>
                    <a:pt x="4441" y="26226"/>
                    <a:pt x="4441" y="26366"/>
                  </a:cubicBezTo>
                  <a:cubicBezTo>
                    <a:pt x="4441" y="28254"/>
                    <a:pt x="4896" y="29618"/>
                    <a:pt x="5840" y="30527"/>
                  </a:cubicBezTo>
                  <a:cubicBezTo>
                    <a:pt x="6980" y="31639"/>
                    <a:pt x="8666" y="31910"/>
                    <a:pt x="10263" y="31910"/>
                  </a:cubicBezTo>
                  <a:cubicBezTo>
                    <a:pt x="10725" y="31910"/>
                    <a:pt x="11179" y="31887"/>
                    <a:pt x="11610" y="31856"/>
                  </a:cubicBezTo>
                  <a:lnTo>
                    <a:pt x="11820" y="31856"/>
                  </a:lnTo>
                  <a:lnTo>
                    <a:pt x="11820" y="29897"/>
                  </a:lnTo>
                  <a:lnTo>
                    <a:pt x="11610" y="29897"/>
                  </a:lnTo>
                  <a:cubicBezTo>
                    <a:pt x="11285" y="29909"/>
                    <a:pt x="10979" y="29916"/>
                    <a:pt x="10691" y="29916"/>
                  </a:cubicBezTo>
                  <a:cubicBezTo>
                    <a:pt x="9208" y="29916"/>
                    <a:pt x="8192" y="29737"/>
                    <a:pt x="7519" y="29093"/>
                  </a:cubicBezTo>
                  <a:cubicBezTo>
                    <a:pt x="6924" y="28499"/>
                    <a:pt x="6644" y="27485"/>
                    <a:pt x="6644" y="25946"/>
                  </a:cubicBezTo>
                  <a:lnTo>
                    <a:pt x="6644" y="9407"/>
                  </a:lnTo>
                  <a:lnTo>
                    <a:pt x="12729" y="9407"/>
                  </a:lnTo>
                  <a:cubicBezTo>
                    <a:pt x="15106" y="15107"/>
                    <a:pt x="21960" y="31401"/>
                    <a:pt x="22030" y="31506"/>
                  </a:cubicBezTo>
                  <a:cubicBezTo>
                    <a:pt x="20946" y="34583"/>
                    <a:pt x="20282" y="36331"/>
                    <a:pt x="19617" y="36996"/>
                  </a:cubicBezTo>
                  <a:cubicBezTo>
                    <a:pt x="18498" y="38150"/>
                    <a:pt x="17344" y="38499"/>
                    <a:pt x="14792" y="38499"/>
                  </a:cubicBezTo>
                  <a:lnTo>
                    <a:pt x="14582" y="38499"/>
                  </a:lnTo>
                  <a:lnTo>
                    <a:pt x="14582" y="40457"/>
                  </a:lnTo>
                  <a:lnTo>
                    <a:pt x="14792" y="40457"/>
                  </a:lnTo>
                  <a:cubicBezTo>
                    <a:pt x="17449" y="40457"/>
                    <a:pt x="19163" y="40388"/>
                    <a:pt x="20491" y="39338"/>
                  </a:cubicBezTo>
                  <a:cubicBezTo>
                    <a:pt x="21540" y="38534"/>
                    <a:pt x="22310" y="36821"/>
                    <a:pt x="23359" y="34303"/>
                  </a:cubicBezTo>
                  <a:cubicBezTo>
                    <a:pt x="23359" y="34303"/>
                    <a:pt x="33744" y="7449"/>
                    <a:pt x="33744" y="7449"/>
                  </a:cubicBezTo>
                  <a:lnTo>
                    <a:pt x="31296" y="7449"/>
                  </a:lnTo>
                  <a:cubicBezTo>
                    <a:pt x="31296" y="7449"/>
                    <a:pt x="23568" y="28044"/>
                    <a:pt x="23219" y="28988"/>
                  </a:cubicBezTo>
                  <a:cubicBezTo>
                    <a:pt x="22834" y="28044"/>
                    <a:pt x="14442" y="7449"/>
                    <a:pt x="14442" y="7449"/>
                  </a:cubicBezTo>
                  <a:lnTo>
                    <a:pt x="6644" y="7449"/>
                  </a:lnTo>
                  <a:lnTo>
                    <a:pt x="66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4"/>
            <p:cNvSpPr/>
            <p:nvPr/>
          </p:nvSpPr>
          <p:spPr>
            <a:xfrm>
              <a:off x="6048750" y="2860975"/>
              <a:ext cx="55100" cy="82200"/>
            </a:xfrm>
            <a:custGeom>
              <a:avLst/>
              <a:gdLst/>
              <a:ahLst/>
              <a:cxnLst/>
              <a:rect l="l" t="t" r="r" b="b"/>
              <a:pathLst>
                <a:path w="2204" h="3288" extrusionOk="0">
                  <a:moveTo>
                    <a:pt x="0" y="1"/>
                  </a:moveTo>
                  <a:lnTo>
                    <a:pt x="0" y="3288"/>
                  </a:lnTo>
                  <a:lnTo>
                    <a:pt x="2203" y="3288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4"/>
            <p:cNvSpPr/>
            <p:nvPr/>
          </p:nvSpPr>
          <p:spPr>
            <a:xfrm>
              <a:off x="3358050" y="1804750"/>
              <a:ext cx="909150" cy="872875"/>
            </a:xfrm>
            <a:custGeom>
              <a:avLst/>
              <a:gdLst/>
              <a:ahLst/>
              <a:cxnLst/>
              <a:rect l="l" t="t" r="r" b="b"/>
              <a:pathLst>
                <a:path w="36366" h="34915" extrusionOk="0">
                  <a:moveTo>
                    <a:pt x="18218" y="2108"/>
                  </a:moveTo>
                  <a:cubicBezTo>
                    <a:pt x="25701" y="2108"/>
                    <a:pt x="30701" y="8262"/>
                    <a:pt x="30631" y="17913"/>
                  </a:cubicBezTo>
                  <a:cubicBezTo>
                    <a:pt x="30631" y="26899"/>
                    <a:pt x="25701" y="32599"/>
                    <a:pt x="18323" y="32599"/>
                  </a:cubicBezTo>
                  <a:cubicBezTo>
                    <a:pt x="12169" y="32599"/>
                    <a:pt x="5665" y="27669"/>
                    <a:pt x="5665" y="16724"/>
                  </a:cubicBezTo>
                  <a:cubicBezTo>
                    <a:pt x="5665" y="7563"/>
                    <a:pt x="10805" y="2108"/>
                    <a:pt x="18218" y="2108"/>
                  </a:cubicBezTo>
                  <a:close/>
                  <a:moveTo>
                    <a:pt x="18197" y="0"/>
                  </a:moveTo>
                  <a:cubicBezTo>
                    <a:pt x="6790" y="0"/>
                    <a:pt x="520" y="9007"/>
                    <a:pt x="280" y="16969"/>
                  </a:cubicBezTo>
                  <a:cubicBezTo>
                    <a:pt x="0" y="27249"/>
                    <a:pt x="8182" y="34697"/>
                    <a:pt x="17868" y="34907"/>
                  </a:cubicBezTo>
                  <a:cubicBezTo>
                    <a:pt x="18031" y="34912"/>
                    <a:pt x="18195" y="34914"/>
                    <a:pt x="18359" y="34914"/>
                  </a:cubicBezTo>
                  <a:cubicBezTo>
                    <a:pt x="26566" y="34914"/>
                    <a:pt x="35881" y="28914"/>
                    <a:pt x="36121" y="17738"/>
                  </a:cubicBezTo>
                  <a:cubicBezTo>
                    <a:pt x="36366" y="6374"/>
                    <a:pt x="27099" y="185"/>
                    <a:pt x="18847" y="10"/>
                  </a:cubicBezTo>
                  <a:cubicBezTo>
                    <a:pt x="18629" y="4"/>
                    <a:pt x="18412" y="0"/>
                    <a:pt x="18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4"/>
            <p:cNvSpPr/>
            <p:nvPr/>
          </p:nvSpPr>
          <p:spPr>
            <a:xfrm>
              <a:off x="6569750" y="1816350"/>
              <a:ext cx="797275" cy="849725"/>
            </a:xfrm>
            <a:custGeom>
              <a:avLst/>
              <a:gdLst/>
              <a:ahLst/>
              <a:cxnLst/>
              <a:rect l="l" t="t" r="r" b="b"/>
              <a:pathLst>
                <a:path w="31891" h="33989" extrusionOk="0">
                  <a:moveTo>
                    <a:pt x="1" y="1"/>
                  </a:moveTo>
                  <a:lnTo>
                    <a:pt x="1" y="490"/>
                  </a:lnTo>
                  <a:cubicBezTo>
                    <a:pt x="1924" y="595"/>
                    <a:pt x="2448" y="980"/>
                    <a:pt x="2448" y="3707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9722" y="33988"/>
                  </a:lnTo>
                  <a:lnTo>
                    <a:pt x="9722" y="33499"/>
                  </a:lnTo>
                  <a:cubicBezTo>
                    <a:pt x="7798" y="33394"/>
                    <a:pt x="7274" y="33009"/>
                    <a:pt x="7274" y="30282"/>
                  </a:cubicBezTo>
                  <a:lnTo>
                    <a:pt x="7274" y="17589"/>
                  </a:lnTo>
                  <a:lnTo>
                    <a:pt x="24652" y="17589"/>
                  </a:lnTo>
                  <a:lnTo>
                    <a:pt x="24652" y="30282"/>
                  </a:lnTo>
                  <a:cubicBezTo>
                    <a:pt x="24652" y="33009"/>
                    <a:pt x="24128" y="33394"/>
                    <a:pt x="22205" y="33499"/>
                  </a:cubicBezTo>
                  <a:lnTo>
                    <a:pt x="22205" y="33988"/>
                  </a:lnTo>
                  <a:lnTo>
                    <a:pt x="31891" y="33988"/>
                  </a:lnTo>
                  <a:lnTo>
                    <a:pt x="31891" y="33499"/>
                  </a:lnTo>
                  <a:cubicBezTo>
                    <a:pt x="29967" y="33394"/>
                    <a:pt x="29443" y="33009"/>
                    <a:pt x="29443" y="30282"/>
                  </a:cubicBezTo>
                  <a:lnTo>
                    <a:pt x="29443" y="3707"/>
                  </a:lnTo>
                  <a:cubicBezTo>
                    <a:pt x="29443" y="980"/>
                    <a:pt x="29967" y="595"/>
                    <a:pt x="31891" y="490"/>
                  </a:cubicBezTo>
                  <a:lnTo>
                    <a:pt x="31891" y="1"/>
                  </a:lnTo>
                  <a:lnTo>
                    <a:pt x="22205" y="1"/>
                  </a:lnTo>
                  <a:lnTo>
                    <a:pt x="22205" y="490"/>
                  </a:lnTo>
                  <a:cubicBezTo>
                    <a:pt x="24128" y="595"/>
                    <a:pt x="24652" y="980"/>
                    <a:pt x="24652" y="3707"/>
                  </a:cubicBezTo>
                  <a:lnTo>
                    <a:pt x="24652" y="15526"/>
                  </a:lnTo>
                  <a:lnTo>
                    <a:pt x="7274" y="15526"/>
                  </a:lnTo>
                  <a:lnTo>
                    <a:pt x="7274" y="3707"/>
                  </a:lnTo>
                  <a:cubicBezTo>
                    <a:pt x="7274" y="980"/>
                    <a:pt x="7798" y="595"/>
                    <a:pt x="9722" y="490"/>
                  </a:cubicBezTo>
                  <a:lnTo>
                    <a:pt x="97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4"/>
            <p:cNvSpPr/>
            <p:nvPr/>
          </p:nvSpPr>
          <p:spPr>
            <a:xfrm>
              <a:off x="4324000" y="1816350"/>
              <a:ext cx="776300" cy="849725"/>
            </a:xfrm>
            <a:custGeom>
              <a:avLst/>
              <a:gdLst/>
              <a:ahLst/>
              <a:cxnLst/>
              <a:rect l="l" t="t" r="r" b="b"/>
              <a:pathLst>
                <a:path w="31052" h="33989" extrusionOk="0">
                  <a:moveTo>
                    <a:pt x="36" y="1"/>
                  </a:moveTo>
                  <a:lnTo>
                    <a:pt x="36" y="490"/>
                  </a:lnTo>
                  <a:cubicBezTo>
                    <a:pt x="1924" y="595"/>
                    <a:pt x="2448" y="805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4" y="33394"/>
                    <a:pt x="1" y="33499"/>
                  </a:cubicBezTo>
                  <a:lnTo>
                    <a:pt x="1" y="33988"/>
                  </a:lnTo>
                  <a:lnTo>
                    <a:pt x="7309" y="33988"/>
                  </a:lnTo>
                  <a:lnTo>
                    <a:pt x="7309" y="33499"/>
                  </a:lnTo>
                  <a:cubicBezTo>
                    <a:pt x="5385" y="33394"/>
                    <a:pt x="4861" y="33009"/>
                    <a:pt x="4861" y="30282"/>
                  </a:cubicBezTo>
                  <a:lnTo>
                    <a:pt x="4861" y="5560"/>
                  </a:lnTo>
                  <a:cubicBezTo>
                    <a:pt x="4861" y="6015"/>
                    <a:pt x="23778" y="29023"/>
                    <a:pt x="27869" y="33988"/>
                  </a:cubicBezTo>
                  <a:lnTo>
                    <a:pt x="28639" y="33988"/>
                  </a:lnTo>
                  <a:lnTo>
                    <a:pt x="28639" y="2763"/>
                  </a:lnTo>
                  <a:cubicBezTo>
                    <a:pt x="28639" y="805"/>
                    <a:pt x="29163" y="595"/>
                    <a:pt x="31051" y="490"/>
                  </a:cubicBezTo>
                  <a:lnTo>
                    <a:pt x="31051" y="1"/>
                  </a:lnTo>
                  <a:lnTo>
                    <a:pt x="23848" y="1"/>
                  </a:lnTo>
                  <a:lnTo>
                    <a:pt x="23848" y="490"/>
                  </a:lnTo>
                  <a:cubicBezTo>
                    <a:pt x="25701" y="595"/>
                    <a:pt x="26261" y="805"/>
                    <a:pt x="26261" y="2763"/>
                  </a:cubicBezTo>
                  <a:lnTo>
                    <a:pt x="26261" y="24337"/>
                  </a:lnTo>
                  <a:lnTo>
                    <a:pt x="6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4"/>
            <p:cNvSpPr/>
            <p:nvPr/>
          </p:nvSpPr>
          <p:spPr>
            <a:xfrm>
              <a:off x="5110750" y="1816350"/>
              <a:ext cx="794650" cy="849725"/>
            </a:xfrm>
            <a:custGeom>
              <a:avLst/>
              <a:gdLst/>
              <a:ahLst/>
              <a:cxnLst/>
              <a:rect l="l" t="t" r="r" b="b"/>
              <a:pathLst>
                <a:path w="31786" h="33989" extrusionOk="0">
                  <a:moveTo>
                    <a:pt x="14547" y="7728"/>
                  </a:moveTo>
                  <a:cubicBezTo>
                    <a:pt x="14547" y="7728"/>
                    <a:pt x="17589" y="15456"/>
                    <a:pt x="20212" y="21750"/>
                  </a:cubicBezTo>
                  <a:lnTo>
                    <a:pt x="8952" y="21750"/>
                  </a:lnTo>
                  <a:cubicBezTo>
                    <a:pt x="11155" y="16330"/>
                    <a:pt x="14547" y="7728"/>
                    <a:pt x="14547" y="7728"/>
                  </a:cubicBezTo>
                  <a:close/>
                  <a:moveTo>
                    <a:pt x="15561" y="1"/>
                  </a:moveTo>
                  <a:cubicBezTo>
                    <a:pt x="13848" y="4092"/>
                    <a:pt x="5910" y="22904"/>
                    <a:pt x="3113" y="29408"/>
                  </a:cubicBezTo>
                  <a:cubicBezTo>
                    <a:pt x="2658" y="30527"/>
                    <a:pt x="1889" y="32310"/>
                    <a:pt x="1295" y="32939"/>
                  </a:cubicBezTo>
                  <a:cubicBezTo>
                    <a:pt x="840" y="33429"/>
                    <a:pt x="420" y="33499"/>
                    <a:pt x="1" y="33499"/>
                  </a:cubicBezTo>
                  <a:lnTo>
                    <a:pt x="1" y="33988"/>
                  </a:lnTo>
                  <a:lnTo>
                    <a:pt x="6470" y="33988"/>
                  </a:lnTo>
                  <a:lnTo>
                    <a:pt x="6470" y="33499"/>
                  </a:lnTo>
                  <a:cubicBezTo>
                    <a:pt x="5945" y="33499"/>
                    <a:pt x="4861" y="33499"/>
                    <a:pt x="4791" y="32555"/>
                  </a:cubicBezTo>
                  <a:cubicBezTo>
                    <a:pt x="4756" y="32240"/>
                    <a:pt x="4826" y="31925"/>
                    <a:pt x="4966" y="31541"/>
                  </a:cubicBezTo>
                  <a:cubicBezTo>
                    <a:pt x="5176" y="30946"/>
                    <a:pt x="6470" y="27624"/>
                    <a:pt x="8113" y="23883"/>
                  </a:cubicBezTo>
                  <a:lnTo>
                    <a:pt x="21051" y="23883"/>
                  </a:lnTo>
                  <a:cubicBezTo>
                    <a:pt x="22310" y="27065"/>
                    <a:pt x="23499" y="29757"/>
                    <a:pt x="24023" y="30946"/>
                  </a:cubicBezTo>
                  <a:cubicBezTo>
                    <a:pt x="24198" y="31296"/>
                    <a:pt x="24513" y="32135"/>
                    <a:pt x="24513" y="32520"/>
                  </a:cubicBezTo>
                  <a:cubicBezTo>
                    <a:pt x="24513" y="33464"/>
                    <a:pt x="23673" y="33499"/>
                    <a:pt x="22729" y="33499"/>
                  </a:cubicBezTo>
                  <a:lnTo>
                    <a:pt x="22729" y="33988"/>
                  </a:lnTo>
                  <a:lnTo>
                    <a:pt x="31786" y="33988"/>
                  </a:lnTo>
                  <a:lnTo>
                    <a:pt x="31786" y="33499"/>
                  </a:lnTo>
                  <a:cubicBezTo>
                    <a:pt x="30667" y="33429"/>
                    <a:pt x="30317" y="33149"/>
                    <a:pt x="29513" y="31296"/>
                  </a:cubicBezTo>
                  <a:lnTo>
                    <a:pt x="16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4"/>
            <p:cNvSpPr/>
            <p:nvPr/>
          </p:nvSpPr>
          <p:spPr>
            <a:xfrm>
              <a:off x="2374600" y="1816350"/>
              <a:ext cx="927525" cy="849725"/>
            </a:xfrm>
            <a:custGeom>
              <a:avLst/>
              <a:gdLst/>
              <a:ahLst/>
              <a:cxnLst/>
              <a:rect l="l" t="t" r="r" b="b"/>
              <a:pathLst>
                <a:path w="37101" h="33989" extrusionOk="0">
                  <a:moveTo>
                    <a:pt x="70" y="1"/>
                  </a:moveTo>
                  <a:lnTo>
                    <a:pt x="70" y="490"/>
                  </a:lnTo>
                  <a:cubicBezTo>
                    <a:pt x="1119" y="525"/>
                    <a:pt x="1714" y="630"/>
                    <a:pt x="2063" y="1050"/>
                  </a:cubicBezTo>
                  <a:cubicBezTo>
                    <a:pt x="2168" y="1224"/>
                    <a:pt x="2273" y="1364"/>
                    <a:pt x="2343" y="1539"/>
                  </a:cubicBezTo>
                  <a:cubicBezTo>
                    <a:pt x="2413" y="1714"/>
                    <a:pt x="2413" y="1924"/>
                    <a:pt x="2448" y="2099"/>
                  </a:cubicBezTo>
                  <a:cubicBezTo>
                    <a:pt x="2448" y="2308"/>
                    <a:pt x="2448" y="2518"/>
                    <a:pt x="2448" y="2763"/>
                  </a:cubicBezTo>
                  <a:lnTo>
                    <a:pt x="2448" y="30282"/>
                  </a:lnTo>
                  <a:cubicBezTo>
                    <a:pt x="2448" y="33009"/>
                    <a:pt x="1923" y="33394"/>
                    <a:pt x="0" y="33499"/>
                  </a:cubicBezTo>
                  <a:lnTo>
                    <a:pt x="0" y="33988"/>
                  </a:lnTo>
                  <a:lnTo>
                    <a:pt x="7273" y="33988"/>
                  </a:lnTo>
                  <a:lnTo>
                    <a:pt x="7273" y="33499"/>
                  </a:lnTo>
                  <a:cubicBezTo>
                    <a:pt x="5350" y="33394"/>
                    <a:pt x="4826" y="33009"/>
                    <a:pt x="4826" y="30282"/>
                  </a:cubicBezTo>
                  <a:lnTo>
                    <a:pt x="4826" y="6714"/>
                  </a:lnTo>
                  <a:cubicBezTo>
                    <a:pt x="4826" y="6260"/>
                    <a:pt x="4721" y="5386"/>
                    <a:pt x="4721" y="5385"/>
                  </a:cubicBezTo>
                  <a:lnTo>
                    <a:pt x="4721" y="5385"/>
                  </a:lnTo>
                  <a:lnTo>
                    <a:pt x="5175" y="6714"/>
                  </a:lnTo>
                  <a:lnTo>
                    <a:pt x="16889" y="33848"/>
                  </a:lnTo>
                  <a:lnTo>
                    <a:pt x="17624" y="33848"/>
                  </a:lnTo>
                  <a:lnTo>
                    <a:pt x="29582" y="5875"/>
                  </a:lnTo>
                  <a:lnTo>
                    <a:pt x="29932" y="4756"/>
                  </a:lnTo>
                  <a:lnTo>
                    <a:pt x="29932" y="4756"/>
                  </a:lnTo>
                  <a:cubicBezTo>
                    <a:pt x="29932" y="4756"/>
                    <a:pt x="29827" y="5281"/>
                    <a:pt x="29827" y="5805"/>
                  </a:cubicBezTo>
                  <a:lnTo>
                    <a:pt x="29827" y="30247"/>
                  </a:lnTo>
                  <a:cubicBezTo>
                    <a:pt x="29827" y="32974"/>
                    <a:pt x="29303" y="33359"/>
                    <a:pt x="27414" y="33499"/>
                  </a:cubicBezTo>
                  <a:lnTo>
                    <a:pt x="27414" y="33988"/>
                  </a:lnTo>
                  <a:lnTo>
                    <a:pt x="37100" y="33988"/>
                  </a:lnTo>
                  <a:lnTo>
                    <a:pt x="37100" y="33499"/>
                  </a:lnTo>
                  <a:cubicBezTo>
                    <a:pt x="35177" y="33359"/>
                    <a:pt x="34653" y="33009"/>
                    <a:pt x="34653" y="30247"/>
                  </a:cubicBezTo>
                  <a:lnTo>
                    <a:pt x="34653" y="2763"/>
                  </a:lnTo>
                  <a:cubicBezTo>
                    <a:pt x="34653" y="805"/>
                    <a:pt x="35177" y="595"/>
                    <a:pt x="37030" y="490"/>
                  </a:cubicBezTo>
                  <a:lnTo>
                    <a:pt x="37030" y="1"/>
                  </a:lnTo>
                  <a:lnTo>
                    <a:pt x="29512" y="1"/>
                  </a:lnTo>
                  <a:lnTo>
                    <a:pt x="18638" y="25631"/>
                  </a:lnTo>
                  <a:lnTo>
                    <a:pt x="76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4"/>
            <p:cNvSpPr/>
            <p:nvPr/>
          </p:nvSpPr>
          <p:spPr>
            <a:xfrm>
              <a:off x="5943850" y="1806725"/>
              <a:ext cx="512275" cy="871600"/>
            </a:xfrm>
            <a:custGeom>
              <a:avLst/>
              <a:gdLst/>
              <a:ahLst/>
              <a:cxnLst/>
              <a:rect l="l" t="t" r="r" b="b"/>
              <a:pathLst>
                <a:path w="20491" h="34864" extrusionOk="0">
                  <a:moveTo>
                    <a:pt x="10490" y="1"/>
                  </a:moveTo>
                  <a:cubicBezTo>
                    <a:pt x="5735" y="1"/>
                    <a:pt x="140" y="2868"/>
                    <a:pt x="140" y="8848"/>
                  </a:cubicBezTo>
                  <a:cubicBezTo>
                    <a:pt x="140" y="12939"/>
                    <a:pt x="2588" y="15491"/>
                    <a:pt x="7448" y="17904"/>
                  </a:cubicBezTo>
                  <a:cubicBezTo>
                    <a:pt x="12239" y="20352"/>
                    <a:pt x="15910" y="21296"/>
                    <a:pt x="15910" y="26086"/>
                  </a:cubicBezTo>
                  <a:cubicBezTo>
                    <a:pt x="15910" y="28534"/>
                    <a:pt x="14512" y="32800"/>
                    <a:pt x="9092" y="32800"/>
                  </a:cubicBezTo>
                  <a:cubicBezTo>
                    <a:pt x="6959" y="32800"/>
                    <a:pt x="5245" y="32031"/>
                    <a:pt x="3882" y="30912"/>
                  </a:cubicBezTo>
                  <a:cubicBezTo>
                    <a:pt x="665" y="27869"/>
                    <a:pt x="735" y="25492"/>
                    <a:pt x="490" y="24583"/>
                  </a:cubicBezTo>
                  <a:lnTo>
                    <a:pt x="0" y="24583"/>
                  </a:lnTo>
                  <a:lnTo>
                    <a:pt x="140" y="32100"/>
                  </a:lnTo>
                  <a:lnTo>
                    <a:pt x="140" y="32065"/>
                  </a:lnTo>
                  <a:cubicBezTo>
                    <a:pt x="2420" y="33447"/>
                    <a:pt x="5725" y="34863"/>
                    <a:pt x="9277" y="34863"/>
                  </a:cubicBezTo>
                  <a:cubicBezTo>
                    <a:pt x="9320" y="34863"/>
                    <a:pt x="9363" y="34863"/>
                    <a:pt x="9406" y="34863"/>
                  </a:cubicBezTo>
                  <a:lnTo>
                    <a:pt x="9616" y="34863"/>
                  </a:lnTo>
                  <a:cubicBezTo>
                    <a:pt x="14896" y="34793"/>
                    <a:pt x="20491" y="30877"/>
                    <a:pt x="20491" y="24687"/>
                  </a:cubicBezTo>
                  <a:cubicBezTo>
                    <a:pt x="20491" y="18009"/>
                    <a:pt x="15805" y="16435"/>
                    <a:pt x="11050" y="13988"/>
                  </a:cubicBezTo>
                  <a:cubicBezTo>
                    <a:pt x="6259" y="11645"/>
                    <a:pt x="4266" y="10456"/>
                    <a:pt x="4266" y="7309"/>
                  </a:cubicBezTo>
                  <a:cubicBezTo>
                    <a:pt x="4266" y="5141"/>
                    <a:pt x="5560" y="1994"/>
                    <a:pt x="9791" y="1994"/>
                  </a:cubicBezTo>
                  <a:cubicBezTo>
                    <a:pt x="11155" y="1994"/>
                    <a:pt x="12344" y="2344"/>
                    <a:pt x="13358" y="2903"/>
                  </a:cubicBezTo>
                  <a:cubicBezTo>
                    <a:pt x="16819" y="4791"/>
                    <a:pt x="16959" y="7519"/>
                    <a:pt x="17414" y="9232"/>
                  </a:cubicBezTo>
                  <a:lnTo>
                    <a:pt x="17938" y="9232"/>
                  </a:lnTo>
                  <a:lnTo>
                    <a:pt x="17624" y="1644"/>
                  </a:lnTo>
                  <a:cubicBezTo>
                    <a:pt x="15456" y="735"/>
                    <a:pt x="13707" y="316"/>
                    <a:pt x="12484" y="141"/>
                  </a:cubicBezTo>
                  <a:cubicBezTo>
                    <a:pt x="11749" y="36"/>
                    <a:pt x="11085" y="1"/>
                    <a:pt x="10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4"/>
            <p:cNvSpPr/>
            <p:nvPr/>
          </p:nvSpPr>
          <p:spPr>
            <a:xfrm>
              <a:off x="238125" y="2773575"/>
              <a:ext cx="1727375" cy="914400"/>
            </a:xfrm>
            <a:custGeom>
              <a:avLst/>
              <a:gdLst/>
              <a:ahLst/>
              <a:cxnLst/>
              <a:rect l="l" t="t" r="r" b="b"/>
              <a:pathLst>
                <a:path w="69095" h="36576" extrusionOk="0">
                  <a:moveTo>
                    <a:pt x="63500" y="1923"/>
                  </a:moveTo>
                  <a:cubicBezTo>
                    <a:pt x="64374" y="2728"/>
                    <a:pt x="67416" y="5455"/>
                    <a:pt x="67836" y="5840"/>
                  </a:cubicBezTo>
                  <a:cubicBezTo>
                    <a:pt x="66929" y="8596"/>
                    <a:pt x="65743" y="11317"/>
                    <a:pt x="64592" y="13621"/>
                  </a:cubicBezTo>
                  <a:lnTo>
                    <a:pt x="64592" y="13621"/>
                  </a:lnTo>
                  <a:lnTo>
                    <a:pt x="65598" y="7203"/>
                  </a:lnTo>
                  <a:lnTo>
                    <a:pt x="62626" y="4511"/>
                  </a:lnTo>
                  <a:cubicBezTo>
                    <a:pt x="62906" y="3672"/>
                    <a:pt x="63220" y="2833"/>
                    <a:pt x="63500" y="1923"/>
                  </a:cubicBezTo>
                  <a:close/>
                  <a:moveTo>
                    <a:pt x="5595" y="1923"/>
                  </a:moveTo>
                  <a:cubicBezTo>
                    <a:pt x="5874" y="2833"/>
                    <a:pt x="6189" y="3672"/>
                    <a:pt x="6504" y="4511"/>
                  </a:cubicBezTo>
                  <a:lnTo>
                    <a:pt x="3497" y="7203"/>
                  </a:lnTo>
                  <a:lnTo>
                    <a:pt x="4511" y="13637"/>
                  </a:lnTo>
                  <a:cubicBezTo>
                    <a:pt x="3357" y="11294"/>
                    <a:pt x="2133" y="8567"/>
                    <a:pt x="1259" y="5840"/>
                  </a:cubicBezTo>
                  <a:cubicBezTo>
                    <a:pt x="1713" y="5455"/>
                    <a:pt x="4721" y="2728"/>
                    <a:pt x="5595" y="1923"/>
                  </a:cubicBezTo>
                  <a:close/>
                  <a:moveTo>
                    <a:pt x="5245" y="11155"/>
                  </a:moveTo>
                  <a:lnTo>
                    <a:pt x="5245" y="11155"/>
                  </a:lnTo>
                  <a:cubicBezTo>
                    <a:pt x="5839" y="12378"/>
                    <a:pt x="6469" y="13567"/>
                    <a:pt x="7168" y="14756"/>
                  </a:cubicBezTo>
                  <a:cubicBezTo>
                    <a:pt x="6714" y="15176"/>
                    <a:pt x="6294" y="15560"/>
                    <a:pt x="5979" y="15805"/>
                  </a:cubicBezTo>
                  <a:lnTo>
                    <a:pt x="5245" y="11155"/>
                  </a:lnTo>
                  <a:close/>
                  <a:moveTo>
                    <a:pt x="63850" y="11155"/>
                  </a:moveTo>
                  <a:lnTo>
                    <a:pt x="63115" y="15805"/>
                  </a:lnTo>
                  <a:cubicBezTo>
                    <a:pt x="62801" y="15560"/>
                    <a:pt x="62416" y="15176"/>
                    <a:pt x="61926" y="14756"/>
                  </a:cubicBezTo>
                  <a:cubicBezTo>
                    <a:pt x="61926" y="14756"/>
                    <a:pt x="61961" y="14721"/>
                    <a:pt x="61961" y="14721"/>
                  </a:cubicBezTo>
                  <a:cubicBezTo>
                    <a:pt x="62626" y="13567"/>
                    <a:pt x="63255" y="12378"/>
                    <a:pt x="63850" y="11155"/>
                  </a:cubicBezTo>
                  <a:close/>
                  <a:moveTo>
                    <a:pt x="60038" y="3672"/>
                  </a:moveTo>
                  <a:cubicBezTo>
                    <a:pt x="60912" y="4441"/>
                    <a:pt x="63780" y="7029"/>
                    <a:pt x="64269" y="7448"/>
                  </a:cubicBezTo>
                  <a:cubicBezTo>
                    <a:pt x="63115" y="10350"/>
                    <a:pt x="61752" y="13078"/>
                    <a:pt x="60178" y="15595"/>
                  </a:cubicBezTo>
                  <a:lnTo>
                    <a:pt x="60178" y="15630"/>
                  </a:lnTo>
                  <a:cubicBezTo>
                    <a:pt x="54653" y="24442"/>
                    <a:pt x="46821" y="30911"/>
                    <a:pt x="37555" y="34303"/>
                  </a:cubicBezTo>
                  <a:cubicBezTo>
                    <a:pt x="37555" y="34303"/>
                    <a:pt x="34897" y="35282"/>
                    <a:pt x="34547" y="35422"/>
                  </a:cubicBezTo>
                  <a:cubicBezTo>
                    <a:pt x="34233" y="35282"/>
                    <a:pt x="31540" y="34303"/>
                    <a:pt x="31540" y="34303"/>
                  </a:cubicBezTo>
                  <a:cubicBezTo>
                    <a:pt x="22274" y="30911"/>
                    <a:pt x="14441" y="24442"/>
                    <a:pt x="8917" y="15595"/>
                  </a:cubicBezTo>
                  <a:cubicBezTo>
                    <a:pt x="7308" y="13043"/>
                    <a:pt x="5944" y="10315"/>
                    <a:pt x="4825" y="7448"/>
                  </a:cubicBezTo>
                  <a:cubicBezTo>
                    <a:pt x="5315" y="7029"/>
                    <a:pt x="8217" y="4441"/>
                    <a:pt x="9056" y="3672"/>
                  </a:cubicBezTo>
                  <a:cubicBezTo>
                    <a:pt x="10210" y="6924"/>
                    <a:pt x="11644" y="10001"/>
                    <a:pt x="13392" y="12798"/>
                  </a:cubicBezTo>
                  <a:cubicBezTo>
                    <a:pt x="18288" y="20631"/>
                    <a:pt x="25211" y="26365"/>
                    <a:pt x="33358" y="29337"/>
                  </a:cubicBezTo>
                  <a:lnTo>
                    <a:pt x="34547" y="29757"/>
                  </a:lnTo>
                  <a:lnTo>
                    <a:pt x="35736" y="29337"/>
                  </a:lnTo>
                  <a:cubicBezTo>
                    <a:pt x="43884" y="26365"/>
                    <a:pt x="50807" y="20631"/>
                    <a:pt x="55702" y="12798"/>
                  </a:cubicBezTo>
                  <a:cubicBezTo>
                    <a:pt x="57451" y="10001"/>
                    <a:pt x="58884" y="6924"/>
                    <a:pt x="60038" y="3672"/>
                  </a:cubicBezTo>
                  <a:close/>
                  <a:moveTo>
                    <a:pt x="6119" y="0"/>
                  </a:moveTo>
                  <a:lnTo>
                    <a:pt x="5490" y="560"/>
                  </a:lnTo>
                  <a:lnTo>
                    <a:pt x="0" y="5525"/>
                  </a:lnTo>
                  <a:lnTo>
                    <a:pt x="105" y="5840"/>
                  </a:lnTo>
                  <a:cubicBezTo>
                    <a:pt x="1399" y="10036"/>
                    <a:pt x="3567" y="14302"/>
                    <a:pt x="5140" y="17169"/>
                  </a:cubicBezTo>
                  <a:lnTo>
                    <a:pt x="5455" y="17763"/>
                  </a:lnTo>
                  <a:lnTo>
                    <a:pt x="7728" y="15735"/>
                  </a:lnTo>
                  <a:cubicBezTo>
                    <a:pt x="7798" y="15875"/>
                    <a:pt x="7868" y="16050"/>
                    <a:pt x="7972" y="16190"/>
                  </a:cubicBezTo>
                  <a:cubicBezTo>
                    <a:pt x="13672" y="25246"/>
                    <a:pt x="21680" y="31855"/>
                    <a:pt x="31156" y="35352"/>
                  </a:cubicBezTo>
                  <a:lnTo>
                    <a:pt x="34547" y="36575"/>
                  </a:lnTo>
                  <a:lnTo>
                    <a:pt x="37939" y="35352"/>
                  </a:lnTo>
                  <a:cubicBezTo>
                    <a:pt x="47415" y="31855"/>
                    <a:pt x="55458" y="25246"/>
                    <a:pt x="61122" y="16190"/>
                  </a:cubicBezTo>
                  <a:cubicBezTo>
                    <a:pt x="61227" y="16050"/>
                    <a:pt x="61297" y="15875"/>
                    <a:pt x="61402" y="15735"/>
                  </a:cubicBezTo>
                  <a:lnTo>
                    <a:pt x="63640" y="17763"/>
                  </a:lnTo>
                  <a:lnTo>
                    <a:pt x="63955" y="17169"/>
                  </a:lnTo>
                  <a:cubicBezTo>
                    <a:pt x="65528" y="14337"/>
                    <a:pt x="67661" y="10071"/>
                    <a:pt x="68990" y="5840"/>
                  </a:cubicBezTo>
                  <a:lnTo>
                    <a:pt x="69095" y="5525"/>
                  </a:lnTo>
                  <a:lnTo>
                    <a:pt x="62975" y="0"/>
                  </a:lnTo>
                  <a:lnTo>
                    <a:pt x="62731" y="839"/>
                  </a:lnTo>
                  <a:cubicBezTo>
                    <a:pt x="62416" y="1818"/>
                    <a:pt x="62101" y="2798"/>
                    <a:pt x="61752" y="3742"/>
                  </a:cubicBezTo>
                  <a:lnTo>
                    <a:pt x="59584" y="1783"/>
                  </a:lnTo>
                  <a:lnTo>
                    <a:pt x="59304" y="2553"/>
                  </a:lnTo>
                  <a:cubicBezTo>
                    <a:pt x="58150" y="6014"/>
                    <a:pt x="56612" y="9266"/>
                    <a:pt x="54758" y="12204"/>
                  </a:cubicBezTo>
                  <a:cubicBezTo>
                    <a:pt x="50003" y="19826"/>
                    <a:pt x="43289" y="25421"/>
                    <a:pt x="35352" y="28323"/>
                  </a:cubicBezTo>
                  <a:cubicBezTo>
                    <a:pt x="35352" y="28323"/>
                    <a:pt x="34792" y="28533"/>
                    <a:pt x="34547" y="28603"/>
                  </a:cubicBezTo>
                  <a:cubicBezTo>
                    <a:pt x="34303" y="28533"/>
                    <a:pt x="33743" y="28323"/>
                    <a:pt x="33743" y="28323"/>
                  </a:cubicBezTo>
                  <a:cubicBezTo>
                    <a:pt x="25806" y="25421"/>
                    <a:pt x="19092" y="19826"/>
                    <a:pt x="14301" y="12204"/>
                  </a:cubicBezTo>
                  <a:cubicBezTo>
                    <a:pt x="12483" y="9301"/>
                    <a:pt x="10945" y="6049"/>
                    <a:pt x="9791" y="2553"/>
                  </a:cubicBezTo>
                  <a:lnTo>
                    <a:pt x="9511" y="1749"/>
                  </a:lnTo>
                  <a:lnTo>
                    <a:pt x="8917" y="2308"/>
                  </a:lnTo>
                  <a:lnTo>
                    <a:pt x="7343" y="3707"/>
                  </a:lnTo>
                  <a:cubicBezTo>
                    <a:pt x="6993" y="2798"/>
                    <a:pt x="6679" y="1818"/>
                    <a:pt x="6364" y="839"/>
                  </a:cubicBezTo>
                  <a:lnTo>
                    <a:pt x="6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4"/>
            <p:cNvSpPr/>
            <p:nvPr/>
          </p:nvSpPr>
          <p:spPr>
            <a:xfrm>
              <a:off x="428675" y="3047175"/>
              <a:ext cx="98825" cy="87450"/>
            </a:xfrm>
            <a:custGeom>
              <a:avLst/>
              <a:gdLst/>
              <a:ahLst/>
              <a:cxnLst/>
              <a:rect l="l" t="t" r="r" b="b"/>
              <a:pathLst>
                <a:path w="3953" h="3498" extrusionOk="0">
                  <a:moveTo>
                    <a:pt x="3218" y="420"/>
                  </a:moveTo>
                  <a:lnTo>
                    <a:pt x="2379" y="1330"/>
                  </a:lnTo>
                  <a:lnTo>
                    <a:pt x="1994" y="665"/>
                  </a:lnTo>
                  <a:lnTo>
                    <a:pt x="3218" y="420"/>
                  </a:lnTo>
                  <a:close/>
                  <a:moveTo>
                    <a:pt x="3393" y="1"/>
                  </a:moveTo>
                  <a:cubicBezTo>
                    <a:pt x="2448" y="141"/>
                    <a:pt x="1015" y="385"/>
                    <a:pt x="385" y="420"/>
                  </a:cubicBezTo>
                  <a:lnTo>
                    <a:pt x="211" y="211"/>
                  </a:lnTo>
                  <a:lnTo>
                    <a:pt x="1" y="315"/>
                  </a:lnTo>
                  <a:cubicBezTo>
                    <a:pt x="106" y="455"/>
                    <a:pt x="211" y="595"/>
                    <a:pt x="281" y="770"/>
                  </a:cubicBezTo>
                  <a:cubicBezTo>
                    <a:pt x="385" y="945"/>
                    <a:pt x="455" y="1120"/>
                    <a:pt x="560" y="1295"/>
                  </a:cubicBezTo>
                  <a:lnTo>
                    <a:pt x="735" y="1190"/>
                  </a:lnTo>
                  <a:lnTo>
                    <a:pt x="665" y="945"/>
                  </a:lnTo>
                  <a:lnTo>
                    <a:pt x="1609" y="735"/>
                  </a:lnTo>
                  <a:lnTo>
                    <a:pt x="2099" y="1609"/>
                  </a:lnTo>
                  <a:cubicBezTo>
                    <a:pt x="1924" y="1854"/>
                    <a:pt x="1609" y="2134"/>
                    <a:pt x="1434" y="2309"/>
                  </a:cubicBezTo>
                  <a:lnTo>
                    <a:pt x="1260" y="2134"/>
                  </a:lnTo>
                  <a:lnTo>
                    <a:pt x="1085" y="2204"/>
                  </a:lnTo>
                  <a:cubicBezTo>
                    <a:pt x="1190" y="2448"/>
                    <a:pt x="1330" y="2658"/>
                    <a:pt x="1434" y="2868"/>
                  </a:cubicBezTo>
                  <a:cubicBezTo>
                    <a:pt x="1574" y="3078"/>
                    <a:pt x="1679" y="3288"/>
                    <a:pt x="1784" y="3497"/>
                  </a:cubicBezTo>
                  <a:lnTo>
                    <a:pt x="1959" y="3393"/>
                  </a:lnTo>
                  <a:lnTo>
                    <a:pt x="1889" y="3148"/>
                  </a:lnTo>
                  <a:cubicBezTo>
                    <a:pt x="2064" y="2903"/>
                    <a:pt x="2623" y="2239"/>
                    <a:pt x="3043" y="1749"/>
                  </a:cubicBezTo>
                  <a:lnTo>
                    <a:pt x="3952" y="770"/>
                  </a:lnTo>
                  <a:lnTo>
                    <a:pt x="3847" y="490"/>
                  </a:lnTo>
                  <a:cubicBezTo>
                    <a:pt x="3707" y="315"/>
                    <a:pt x="3532" y="176"/>
                    <a:pt x="3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4"/>
            <p:cNvSpPr/>
            <p:nvPr/>
          </p:nvSpPr>
          <p:spPr>
            <a:xfrm>
              <a:off x="502975" y="3133725"/>
              <a:ext cx="114550" cy="110175"/>
            </a:xfrm>
            <a:custGeom>
              <a:avLst/>
              <a:gdLst/>
              <a:ahLst/>
              <a:cxnLst/>
              <a:rect l="l" t="t" r="r" b="b"/>
              <a:pathLst>
                <a:path w="4582" h="4407" extrusionOk="0">
                  <a:moveTo>
                    <a:pt x="2589" y="1"/>
                  </a:moveTo>
                  <a:lnTo>
                    <a:pt x="2414" y="105"/>
                  </a:lnTo>
                  <a:lnTo>
                    <a:pt x="2554" y="385"/>
                  </a:lnTo>
                  <a:cubicBezTo>
                    <a:pt x="2344" y="560"/>
                    <a:pt x="2134" y="735"/>
                    <a:pt x="1854" y="945"/>
                  </a:cubicBezTo>
                  <a:lnTo>
                    <a:pt x="1120" y="1469"/>
                  </a:lnTo>
                  <a:cubicBezTo>
                    <a:pt x="840" y="1679"/>
                    <a:pt x="595" y="1819"/>
                    <a:pt x="386" y="1959"/>
                  </a:cubicBezTo>
                  <a:lnTo>
                    <a:pt x="141" y="1749"/>
                  </a:lnTo>
                  <a:lnTo>
                    <a:pt x="1" y="1889"/>
                  </a:lnTo>
                  <a:cubicBezTo>
                    <a:pt x="106" y="2029"/>
                    <a:pt x="211" y="2168"/>
                    <a:pt x="316" y="2343"/>
                  </a:cubicBezTo>
                  <a:cubicBezTo>
                    <a:pt x="456" y="2483"/>
                    <a:pt x="525" y="2623"/>
                    <a:pt x="665" y="2798"/>
                  </a:cubicBezTo>
                  <a:lnTo>
                    <a:pt x="805" y="2658"/>
                  </a:lnTo>
                  <a:lnTo>
                    <a:pt x="700" y="2413"/>
                  </a:lnTo>
                  <a:cubicBezTo>
                    <a:pt x="1120" y="2064"/>
                    <a:pt x="1784" y="1574"/>
                    <a:pt x="2274" y="1189"/>
                  </a:cubicBezTo>
                  <a:lnTo>
                    <a:pt x="2309" y="1189"/>
                  </a:lnTo>
                  <a:cubicBezTo>
                    <a:pt x="1959" y="2029"/>
                    <a:pt x="1679" y="2938"/>
                    <a:pt x="1330" y="3812"/>
                  </a:cubicBezTo>
                  <a:cubicBezTo>
                    <a:pt x="1400" y="3917"/>
                    <a:pt x="1470" y="4022"/>
                    <a:pt x="1540" y="4127"/>
                  </a:cubicBezTo>
                  <a:cubicBezTo>
                    <a:pt x="1644" y="4197"/>
                    <a:pt x="1679" y="4301"/>
                    <a:pt x="1749" y="4406"/>
                  </a:cubicBezTo>
                  <a:cubicBezTo>
                    <a:pt x="1994" y="4197"/>
                    <a:pt x="2309" y="3952"/>
                    <a:pt x="2693" y="3672"/>
                  </a:cubicBezTo>
                  <a:lnTo>
                    <a:pt x="3428" y="3148"/>
                  </a:lnTo>
                  <a:cubicBezTo>
                    <a:pt x="3707" y="2938"/>
                    <a:pt x="3952" y="2798"/>
                    <a:pt x="4162" y="2658"/>
                  </a:cubicBezTo>
                  <a:lnTo>
                    <a:pt x="4407" y="2868"/>
                  </a:lnTo>
                  <a:lnTo>
                    <a:pt x="4582" y="2728"/>
                  </a:lnTo>
                  <a:cubicBezTo>
                    <a:pt x="4442" y="2588"/>
                    <a:pt x="4337" y="2448"/>
                    <a:pt x="4232" y="2273"/>
                  </a:cubicBezTo>
                  <a:cubicBezTo>
                    <a:pt x="4127" y="2133"/>
                    <a:pt x="4022" y="1959"/>
                    <a:pt x="3917" y="1819"/>
                  </a:cubicBezTo>
                  <a:lnTo>
                    <a:pt x="3742" y="1924"/>
                  </a:lnTo>
                  <a:lnTo>
                    <a:pt x="3847" y="2203"/>
                  </a:lnTo>
                  <a:cubicBezTo>
                    <a:pt x="3428" y="2553"/>
                    <a:pt x="2274" y="3427"/>
                    <a:pt x="2274" y="3427"/>
                  </a:cubicBezTo>
                  <a:cubicBezTo>
                    <a:pt x="2554" y="2623"/>
                    <a:pt x="2903" y="1679"/>
                    <a:pt x="3218" y="840"/>
                  </a:cubicBezTo>
                  <a:cubicBezTo>
                    <a:pt x="3113" y="700"/>
                    <a:pt x="3008" y="560"/>
                    <a:pt x="2903" y="420"/>
                  </a:cubicBezTo>
                  <a:cubicBezTo>
                    <a:pt x="2798" y="280"/>
                    <a:pt x="2693" y="140"/>
                    <a:pt x="2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4"/>
            <p:cNvSpPr/>
            <p:nvPr/>
          </p:nvSpPr>
          <p:spPr>
            <a:xfrm>
              <a:off x="600025" y="3257425"/>
              <a:ext cx="98800" cy="87875"/>
            </a:xfrm>
            <a:custGeom>
              <a:avLst/>
              <a:gdLst/>
              <a:ahLst/>
              <a:cxnLst/>
              <a:rect l="l" t="t" r="r" b="b"/>
              <a:pathLst>
                <a:path w="3952" h="3515" extrusionOk="0">
                  <a:moveTo>
                    <a:pt x="1810" y="1"/>
                  </a:moveTo>
                  <a:cubicBezTo>
                    <a:pt x="1423" y="1"/>
                    <a:pt x="1047" y="140"/>
                    <a:pt x="735" y="437"/>
                  </a:cubicBezTo>
                  <a:cubicBezTo>
                    <a:pt x="0" y="1102"/>
                    <a:pt x="70" y="2116"/>
                    <a:pt x="665" y="2745"/>
                  </a:cubicBezTo>
                  <a:cubicBezTo>
                    <a:pt x="1049" y="3200"/>
                    <a:pt x="1504" y="3445"/>
                    <a:pt x="2238" y="3514"/>
                  </a:cubicBezTo>
                  <a:lnTo>
                    <a:pt x="2308" y="3130"/>
                  </a:lnTo>
                  <a:cubicBezTo>
                    <a:pt x="1854" y="3060"/>
                    <a:pt x="1574" y="2885"/>
                    <a:pt x="1364" y="2675"/>
                  </a:cubicBezTo>
                  <a:cubicBezTo>
                    <a:pt x="909" y="2186"/>
                    <a:pt x="874" y="1486"/>
                    <a:pt x="1434" y="962"/>
                  </a:cubicBezTo>
                  <a:cubicBezTo>
                    <a:pt x="1682" y="729"/>
                    <a:pt x="1938" y="634"/>
                    <a:pt x="2175" y="634"/>
                  </a:cubicBezTo>
                  <a:cubicBezTo>
                    <a:pt x="2473" y="634"/>
                    <a:pt x="2743" y="783"/>
                    <a:pt x="2938" y="997"/>
                  </a:cubicBezTo>
                  <a:cubicBezTo>
                    <a:pt x="3112" y="1207"/>
                    <a:pt x="3252" y="1486"/>
                    <a:pt x="3287" y="1731"/>
                  </a:cubicBezTo>
                  <a:lnTo>
                    <a:pt x="3112" y="1941"/>
                  </a:lnTo>
                  <a:lnTo>
                    <a:pt x="3287" y="2116"/>
                  </a:lnTo>
                  <a:cubicBezTo>
                    <a:pt x="3462" y="1941"/>
                    <a:pt x="3742" y="1801"/>
                    <a:pt x="3952" y="1696"/>
                  </a:cubicBezTo>
                  <a:cubicBezTo>
                    <a:pt x="3812" y="1312"/>
                    <a:pt x="3602" y="1032"/>
                    <a:pt x="3322" y="717"/>
                  </a:cubicBezTo>
                  <a:cubicBezTo>
                    <a:pt x="2880" y="255"/>
                    <a:pt x="2334" y="1"/>
                    <a:pt x="1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4"/>
            <p:cNvSpPr/>
            <p:nvPr/>
          </p:nvSpPr>
          <p:spPr>
            <a:xfrm>
              <a:off x="694425" y="3348925"/>
              <a:ext cx="105800" cy="89325"/>
            </a:xfrm>
            <a:custGeom>
              <a:avLst/>
              <a:gdLst/>
              <a:ahLst/>
              <a:cxnLst/>
              <a:rect l="l" t="t" r="r" b="b"/>
              <a:pathLst>
                <a:path w="4232" h="3573" extrusionOk="0">
                  <a:moveTo>
                    <a:pt x="2345" y="626"/>
                  </a:moveTo>
                  <a:cubicBezTo>
                    <a:pt x="2543" y="626"/>
                    <a:pt x="2735" y="691"/>
                    <a:pt x="2903" y="834"/>
                  </a:cubicBezTo>
                  <a:cubicBezTo>
                    <a:pt x="3358" y="1218"/>
                    <a:pt x="3323" y="1883"/>
                    <a:pt x="2868" y="2407"/>
                  </a:cubicBezTo>
                  <a:cubicBezTo>
                    <a:pt x="2581" y="2738"/>
                    <a:pt x="2239" y="2930"/>
                    <a:pt x="1902" y="2930"/>
                  </a:cubicBezTo>
                  <a:cubicBezTo>
                    <a:pt x="1705" y="2930"/>
                    <a:pt x="1510" y="2864"/>
                    <a:pt x="1329" y="2722"/>
                  </a:cubicBezTo>
                  <a:cubicBezTo>
                    <a:pt x="875" y="2337"/>
                    <a:pt x="910" y="1673"/>
                    <a:pt x="1364" y="1148"/>
                  </a:cubicBezTo>
                  <a:cubicBezTo>
                    <a:pt x="1651" y="817"/>
                    <a:pt x="2007" y="626"/>
                    <a:pt x="2345" y="626"/>
                  </a:cubicBezTo>
                  <a:close/>
                  <a:moveTo>
                    <a:pt x="1930" y="0"/>
                  </a:moveTo>
                  <a:cubicBezTo>
                    <a:pt x="1457" y="0"/>
                    <a:pt x="1018" y="214"/>
                    <a:pt x="700" y="589"/>
                  </a:cubicBezTo>
                  <a:cubicBezTo>
                    <a:pt x="1" y="1393"/>
                    <a:pt x="176" y="2337"/>
                    <a:pt x="1050" y="3071"/>
                  </a:cubicBezTo>
                  <a:cubicBezTo>
                    <a:pt x="1472" y="3412"/>
                    <a:pt x="1917" y="3572"/>
                    <a:pt x="2328" y="3572"/>
                  </a:cubicBezTo>
                  <a:cubicBezTo>
                    <a:pt x="2803" y="3572"/>
                    <a:pt x="3233" y="3360"/>
                    <a:pt x="3532" y="2967"/>
                  </a:cubicBezTo>
                  <a:cubicBezTo>
                    <a:pt x="4232" y="2162"/>
                    <a:pt x="4057" y="1253"/>
                    <a:pt x="3183" y="519"/>
                  </a:cubicBezTo>
                  <a:cubicBezTo>
                    <a:pt x="2777" y="161"/>
                    <a:pt x="2340" y="0"/>
                    <a:pt x="19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4"/>
            <p:cNvSpPr/>
            <p:nvPr/>
          </p:nvSpPr>
          <p:spPr>
            <a:xfrm>
              <a:off x="805450" y="3420450"/>
              <a:ext cx="102300" cy="114550"/>
            </a:xfrm>
            <a:custGeom>
              <a:avLst/>
              <a:gdLst/>
              <a:ahLst/>
              <a:cxnLst/>
              <a:rect l="l" t="t" r="r" b="b"/>
              <a:pathLst>
                <a:path w="4092" h="4582" extrusionOk="0">
                  <a:moveTo>
                    <a:pt x="2483" y="1015"/>
                  </a:moveTo>
                  <a:cubicBezTo>
                    <a:pt x="2588" y="1050"/>
                    <a:pt x="2693" y="1085"/>
                    <a:pt x="2868" y="1224"/>
                  </a:cubicBezTo>
                  <a:cubicBezTo>
                    <a:pt x="3183" y="1399"/>
                    <a:pt x="3252" y="1644"/>
                    <a:pt x="3113" y="1889"/>
                  </a:cubicBezTo>
                  <a:cubicBezTo>
                    <a:pt x="3008" y="2046"/>
                    <a:pt x="2877" y="2116"/>
                    <a:pt x="2724" y="2116"/>
                  </a:cubicBezTo>
                  <a:cubicBezTo>
                    <a:pt x="2571" y="2116"/>
                    <a:pt x="2396" y="2046"/>
                    <a:pt x="2203" y="1924"/>
                  </a:cubicBezTo>
                  <a:cubicBezTo>
                    <a:pt x="2134" y="1889"/>
                    <a:pt x="2029" y="1819"/>
                    <a:pt x="1959" y="1784"/>
                  </a:cubicBezTo>
                  <a:lnTo>
                    <a:pt x="2099" y="1539"/>
                  </a:lnTo>
                  <a:cubicBezTo>
                    <a:pt x="2238" y="1329"/>
                    <a:pt x="2378" y="1120"/>
                    <a:pt x="2483" y="1015"/>
                  </a:cubicBezTo>
                  <a:close/>
                  <a:moveTo>
                    <a:pt x="1714" y="1"/>
                  </a:moveTo>
                  <a:lnTo>
                    <a:pt x="1609" y="175"/>
                  </a:lnTo>
                  <a:lnTo>
                    <a:pt x="1819" y="385"/>
                  </a:lnTo>
                  <a:cubicBezTo>
                    <a:pt x="1679" y="630"/>
                    <a:pt x="1574" y="875"/>
                    <a:pt x="1364" y="1155"/>
                  </a:cubicBezTo>
                  <a:lnTo>
                    <a:pt x="910" y="1959"/>
                  </a:lnTo>
                  <a:cubicBezTo>
                    <a:pt x="700" y="2204"/>
                    <a:pt x="560" y="2448"/>
                    <a:pt x="385" y="2658"/>
                  </a:cubicBezTo>
                  <a:lnTo>
                    <a:pt x="105" y="2553"/>
                  </a:lnTo>
                  <a:lnTo>
                    <a:pt x="1" y="2728"/>
                  </a:lnTo>
                  <a:cubicBezTo>
                    <a:pt x="210" y="2868"/>
                    <a:pt x="420" y="2973"/>
                    <a:pt x="630" y="3113"/>
                  </a:cubicBezTo>
                  <a:cubicBezTo>
                    <a:pt x="840" y="3253"/>
                    <a:pt x="1050" y="3392"/>
                    <a:pt x="1259" y="3532"/>
                  </a:cubicBezTo>
                  <a:lnTo>
                    <a:pt x="1364" y="3357"/>
                  </a:lnTo>
                  <a:lnTo>
                    <a:pt x="1154" y="3148"/>
                  </a:lnTo>
                  <a:cubicBezTo>
                    <a:pt x="1259" y="2903"/>
                    <a:pt x="1399" y="2658"/>
                    <a:pt x="1574" y="2378"/>
                  </a:cubicBezTo>
                  <a:lnTo>
                    <a:pt x="1749" y="2134"/>
                  </a:lnTo>
                  <a:lnTo>
                    <a:pt x="1959" y="2273"/>
                  </a:lnTo>
                  <a:cubicBezTo>
                    <a:pt x="1994" y="2728"/>
                    <a:pt x="2029" y="3532"/>
                    <a:pt x="2099" y="4127"/>
                  </a:cubicBezTo>
                  <a:cubicBezTo>
                    <a:pt x="2378" y="4267"/>
                    <a:pt x="2658" y="4406"/>
                    <a:pt x="2938" y="4581"/>
                  </a:cubicBezTo>
                  <a:lnTo>
                    <a:pt x="3043" y="4406"/>
                  </a:lnTo>
                  <a:lnTo>
                    <a:pt x="2973" y="4267"/>
                  </a:lnTo>
                  <a:cubicBezTo>
                    <a:pt x="2903" y="4057"/>
                    <a:pt x="2763" y="2903"/>
                    <a:pt x="2728" y="2588"/>
                  </a:cubicBezTo>
                  <a:lnTo>
                    <a:pt x="2728" y="2588"/>
                  </a:lnTo>
                  <a:cubicBezTo>
                    <a:pt x="2871" y="2659"/>
                    <a:pt x="3017" y="2694"/>
                    <a:pt x="3158" y="2694"/>
                  </a:cubicBezTo>
                  <a:cubicBezTo>
                    <a:pt x="3432" y="2694"/>
                    <a:pt x="3685" y="2562"/>
                    <a:pt x="3847" y="2308"/>
                  </a:cubicBezTo>
                  <a:cubicBezTo>
                    <a:pt x="4092" y="1959"/>
                    <a:pt x="4092" y="1504"/>
                    <a:pt x="3322" y="1015"/>
                  </a:cubicBezTo>
                  <a:cubicBezTo>
                    <a:pt x="3148" y="875"/>
                    <a:pt x="2938" y="770"/>
                    <a:pt x="2763" y="665"/>
                  </a:cubicBezTo>
                  <a:cubicBezTo>
                    <a:pt x="2553" y="560"/>
                    <a:pt x="2378" y="455"/>
                    <a:pt x="2203" y="315"/>
                  </a:cubicBezTo>
                  <a:cubicBezTo>
                    <a:pt x="2029" y="210"/>
                    <a:pt x="1854" y="10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4"/>
            <p:cNvSpPr/>
            <p:nvPr/>
          </p:nvSpPr>
          <p:spPr>
            <a:xfrm>
              <a:off x="921725" y="3500875"/>
              <a:ext cx="85675" cy="94425"/>
            </a:xfrm>
            <a:custGeom>
              <a:avLst/>
              <a:gdLst/>
              <a:ahLst/>
              <a:cxnLst/>
              <a:rect l="l" t="t" r="r" b="b"/>
              <a:pathLst>
                <a:path w="3427" h="3777" extrusionOk="0">
                  <a:moveTo>
                    <a:pt x="2623" y="420"/>
                  </a:moveTo>
                  <a:lnTo>
                    <a:pt x="2483" y="1679"/>
                  </a:lnTo>
                  <a:lnTo>
                    <a:pt x="1783" y="1364"/>
                  </a:lnTo>
                  <a:lnTo>
                    <a:pt x="2623" y="420"/>
                  </a:lnTo>
                  <a:close/>
                  <a:moveTo>
                    <a:pt x="2483" y="1"/>
                  </a:moveTo>
                  <a:cubicBezTo>
                    <a:pt x="1853" y="700"/>
                    <a:pt x="839" y="1714"/>
                    <a:pt x="315" y="2134"/>
                  </a:cubicBezTo>
                  <a:lnTo>
                    <a:pt x="70" y="2064"/>
                  </a:lnTo>
                  <a:lnTo>
                    <a:pt x="0" y="2273"/>
                  </a:lnTo>
                  <a:cubicBezTo>
                    <a:pt x="140" y="2343"/>
                    <a:pt x="315" y="2413"/>
                    <a:pt x="455" y="2483"/>
                  </a:cubicBezTo>
                  <a:cubicBezTo>
                    <a:pt x="630" y="2553"/>
                    <a:pt x="839" y="2658"/>
                    <a:pt x="1014" y="2728"/>
                  </a:cubicBezTo>
                  <a:lnTo>
                    <a:pt x="1119" y="2553"/>
                  </a:lnTo>
                  <a:lnTo>
                    <a:pt x="874" y="2378"/>
                  </a:lnTo>
                  <a:lnTo>
                    <a:pt x="1504" y="1644"/>
                  </a:lnTo>
                  <a:lnTo>
                    <a:pt x="2448" y="2064"/>
                  </a:lnTo>
                  <a:cubicBezTo>
                    <a:pt x="2448" y="2343"/>
                    <a:pt x="2378" y="2763"/>
                    <a:pt x="2308" y="3043"/>
                  </a:cubicBezTo>
                  <a:lnTo>
                    <a:pt x="2063" y="2973"/>
                  </a:lnTo>
                  <a:lnTo>
                    <a:pt x="1958" y="3148"/>
                  </a:lnTo>
                  <a:cubicBezTo>
                    <a:pt x="2203" y="3252"/>
                    <a:pt x="2448" y="3357"/>
                    <a:pt x="2658" y="3462"/>
                  </a:cubicBezTo>
                  <a:cubicBezTo>
                    <a:pt x="2867" y="3567"/>
                    <a:pt x="3112" y="3672"/>
                    <a:pt x="3322" y="3777"/>
                  </a:cubicBezTo>
                  <a:lnTo>
                    <a:pt x="3392" y="3602"/>
                  </a:lnTo>
                  <a:lnTo>
                    <a:pt x="3182" y="3427"/>
                  </a:lnTo>
                  <a:cubicBezTo>
                    <a:pt x="3182" y="3148"/>
                    <a:pt x="3217" y="2273"/>
                    <a:pt x="3287" y="1609"/>
                  </a:cubicBezTo>
                  <a:lnTo>
                    <a:pt x="3427" y="315"/>
                  </a:lnTo>
                  <a:lnTo>
                    <a:pt x="3182" y="105"/>
                  </a:lnTo>
                  <a:cubicBezTo>
                    <a:pt x="2972" y="70"/>
                    <a:pt x="2728" y="70"/>
                    <a:pt x="2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4"/>
            <p:cNvSpPr/>
            <p:nvPr/>
          </p:nvSpPr>
          <p:spPr>
            <a:xfrm>
              <a:off x="1180475" y="3500000"/>
              <a:ext cx="66450" cy="89200"/>
            </a:xfrm>
            <a:custGeom>
              <a:avLst/>
              <a:gdLst/>
              <a:ahLst/>
              <a:cxnLst/>
              <a:rect l="l" t="t" r="r" b="b"/>
              <a:pathLst>
                <a:path w="2658" h="3568" extrusionOk="0">
                  <a:moveTo>
                    <a:pt x="1364" y="1"/>
                  </a:moveTo>
                  <a:cubicBezTo>
                    <a:pt x="1119" y="105"/>
                    <a:pt x="910" y="210"/>
                    <a:pt x="665" y="315"/>
                  </a:cubicBezTo>
                  <a:cubicBezTo>
                    <a:pt x="455" y="420"/>
                    <a:pt x="210" y="525"/>
                    <a:pt x="0" y="630"/>
                  </a:cubicBezTo>
                  <a:lnTo>
                    <a:pt x="70" y="805"/>
                  </a:lnTo>
                  <a:lnTo>
                    <a:pt x="350" y="735"/>
                  </a:lnTo>
                  <a:cubicBezTo>
                    <a:pt x="490" y="980"/>
                    <a:pt x="630" y="1224"/>
                    <a:pt x="735" y="1539"/>
                  </a:cubicBezTo>
                  <a:lnTo>
                    <a:pt x="1119" y="2378"/>
                  </a:lnTo>
                  <a:cubicBezTo>
                    <a:pt x="1259" y="2693"/>
                    <a:pt x="1364" y="2938"/>
                    <a:pt x="1434" y="3183"/>
                  </a:cubicBezTo>
                  <a:lnTo>
                    <a:pt x="1189" y="3357"/>
                  </a:lnTo>
                  <a:lnTo>
                    <a:pt x="1294" y="3567"/>
                  </a:lnTo>
                  <a:cubicBezTo>
                    <a:pt x="1504" y="3427"/>
                    <a:pt x="1714" y="3322"/>
                    <a:pt x="1959" y="3252"/>
                  </a:cubicBezTo>
                  <a:cubicBezTo>
                    <a:pt x="2168" y="3148"/>
                    <a:pt x="2413" y="3043"/>
                    <a:pt x="2658" y="2938"/>
                  </a:cubicBezTo>
                  <a:lnTo>
                    <a:pt x="2553" y="2763"/>
                  </a:lnTo>
                  <a:lnTo>
                    <a:pt x="2273" y="2833"/>
                  </a:lnTo>
                  <a:cubicBezTo>
                    <a:pt x="2133" y="2588"/>
                    <a:pt x="2028" y="2343"/>
                    <a:pt x="1889" y="2029"/>
                  </a:cubicBezTo>
                  <a:lnTo>
                    <a:pt x="1504" y="1189"/>
                  </a:lnTo>
                  <a:cubicBezTo>
                    <a:pt x="1364" y="875"/>
                    <a:pt x="1259" y="630"/>
                    <a:pt x="1189" y="385"/>
                  </a:cubicBezTo>
                  <a:lnTo>
                    <a:pt x="1434" y="210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4"/>
            <p:cNvSpPr/>
            <p:nvPr/>
          </p:nvSpPr>
          <p:spPr>
            <a:xfrm>
              <a:off x="1260025" y="3424825"/>
              <a:ext cx="132025" cy="124150"/>
            </a:xfrm>
            <a:custGeom>
              <a:avLst/>
              <a:gdLst/>
              <a:ahLst/>
              <a:cxnLst/>
              <a:rect l="l" t="t" r="r" b="b"/>
              <a:pathLst>
                <a:path w="5281" h="4966" extrusionOk="0">
                  <a:moveTo>
                    <a:pt x="3602" y="0"/>
                  </a:moveTo>
                  <a:cubicBezTo>
                    <a:pt x="3427" y="105"/>
                    <a:pt x="3252" y="245"/>
                    <a:pt x="3043" y="350"/>
                  </a:cubicBezTo>
                  <a:cubicBezTo>
                    <a:pt x="2868" y="455"/>
                    <a:pt x="2658" y="560"/>
                    <a:pt x="2448" y="700"/>
                  </a:cubicBezTo>
                  <a:cubicBezTo>
                    <a:pt x="2588" y="1084"/>
                    <a:pt x="2903" y="2693"/>
                    <a:pt x="2973" y="3008"/>
                  </a:cubicBezTo>
                  <a:cubicBezTo>
                    <a:pt x="2588" y="2798"/>
                    <a:pt x="1434" y="1784"/>
                    <a:pt x="1119" y="1504"/>
                  </a:cubicBezTo>
                  <a:cubicBezTo>
                    <a:pt x="944" y="1609"/>
                    <a:pt x="735" y="1714"/>
                    <a:pt x="560" y="1854"/>
                  </a:cubicBezTo>
                  <a:cubicBezTo>
                    <a:pt x="385" y="1959"/>
                    <a:pt x="175" y="2063"/>
                    <a:pt x="0" y="2168"/>
                  </a:cubicBezTo>
                  <a:lnTo>
                    <a:pt x="105" y="2343"/>
                  </a:lnTo>
                  <a:lnTo>
                    <a:pt x="350" y="2238"/>
                  </a:lnTo>
                  <a:lnTo>
                    <a:pt x="595" y="2623"/>
                  </a:lnTo>
                  <a:cubicBezTo>
                    <a:pt x="805" y="3008"/>
                    <a:pt x="1539" y="4231"/>
                    <a:pt x="1679" y="4581"/>
                  </a:cubicBezTo>
                  <a:lnTo>
                    <a:pt x="1469" y="4791"/>
                  </a:lnTo>
                  <a:lnTo>
                    <a:pt x="1574" y="4966"/>
                  </a:lnTo>
                  <a:cubicBezTo>
                    <a:pt x="1749" y="4861"/>
                    <a:pt x="1889" y="4756"/>
                    <a:pt x="2063" y="4651"/>
                  </a:cubicBezTo>
                  <a:cubicBezTo>
                    <a:pt x="2203" y="4581"/>
                    <a:pt x="2378" y="4476"/>
                    <a:pt x="2553" y="4371"/>
                  </a:cubicBezTo>
                  <a:lnTo>
                    <a:pt x="2448" y="4196"/>
                  </a:lnTo>
                  <a:lnTo>
                    <a:pt x="2168" y="4301"/>
                  </a:lnTo>
                  <a:cubicBezTo>
                    <a:pt x="1993" y="4092"/>
                    <a:pt x="1854" y="3847"/>
                    <a:pt x="1679" y="3567"/>
                  </a:cubicBezTo>
                  <a:lnTo>
                    <a:pt x="1399" y="3112"/>
                  </a:lnTo>
                  <a:cubicBezTo>
                    <a:pt x="1154" y="2728"/>
                    <a:pt x="1014" y="2448"/>
                    <a:pt x="944" y="2308"/>
                  </a:cubicBezTo>
                  <a:lnTo>
                    <a:pt x="944" y="2273"/>
                  </a:lnTo>
                  <a:cubicBezTo>
                    <a:pt x="2133" y="3287"/>
                    <a:pt x="2763" y="3777"/>
                    <a:pt x="3077" y="4057"/>
                  </a:cubicBezTo>
                  <a:lnTo>
                    <a:pt x="3497" y="3812"/>
                  </a:lnTo>
                  <a:lnTo>
                    <a:pt x="2938" y="1084"/>
                  </a:lnTo>
                  <a:lnTo>
                    <a:pt x="2938" y="1084"/>
                  </a:lnTo>
                  <a:cubicBezTo>
                    <a:pt x="3043" y="1224"/>
                    <a:pt x="3217" y="1504"/>
                    <a:pt x="3427" y="1889"/>
                  </a:cubicBezTo>
                  <a:lnTo>
                    <a:pt x="3707" y="2343"/>
                  </a:lnTo>
                  <a:cubicBezTo>
                    <a:pt x="3882" y="2623"/>
                    <a:pt x="4022" y="2868"/>
                    <a:pt x="4126" y="3112"/>
                  </a:cubicBezTo>
                  <a:lnTo>
                    <a:pt x="3917" y="3322"/>
                  </a:lnTo>
                  <a:lnTo>
                    <a:pt x="4022" y="3497"/>
                  </a:lnTo>
                  <a:cubicBezTo>
                    <a:pt x="4231" y="3357"/>
                    <a:pt x="4441" y="3217"/>
                    <a:pt x="4651" y="3112"/>
                  </a:cubicBezTo>
                  <a:cubicBezTo>
                    <a:pt x="4861" y="2973"/>
                    <a:pt x="5071" y="2833"/>
                    <a:pt x="5280" y="2728"/>
                  </a:cubicBezTo>
                  <a:lnTo>
                    <a:pt x="5210" y="2553"/>
                  </a:lnTo>
                  <a:lnTo>
                    <a:pt x="4861" y="2693"/>
                  </a:lnTo>
                  <a:cubicBezTo>
                    <a:pt x="4721" y="2483"/>
                    <a:pt x="4546" y="2238"/>
                    <a:pt x="4371" y="1959"/>
                  </a:cubicBezTo>
                  <a:lnTo>
                    <a:pt x="3917" y="1154"/>
                  </a:lnTo>
                  <a:cubicBezTo>
                    <a:pt x="3742" y="875"/>
                    <a:pt x="3602" y="630"/>
                    <a:pt x="3497" y="385"/>
                  </a:cubicBezTo>
                  <a:lnTo>
                    <a:pt x="3707" y="175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4"/>
            <p:cNvSpPr/>
            <p:nvPr/>
          </p:nvSpPr>
          <p:spPr>
            <a:xfrm>
              <a:off x="1390275" y="3355975"/>
              <a:ext cx="83075" cy="102100"/>
            </a:xfrm>
            <a:custGeom>
              <a:avLst/>
              <a:gdLst/>
              <a:ahLst/>
              <a:cxnLst/>
              <a:rect l="l" t="t" r="r" b="b"/>
              <a:pathLst>
                <a:path w="3323" h="4084" extrusionOk="0">
                  <a:moveTo>
                    <a:pt x="2290" y="0"/>
                  </a:moveTo>
                  <a:cubicBezTo>
                    <a:pt x="2061" y="0"/>
                    <a:pt x="1808" y="106"/>
                    <a:pt x="1539" y="342"/>
                  </a:cubicBezTo>
                  <a:cubicBezTo>
                    <a:pt x="1399" y="447"/>
                    <a:pt x="1224" y="587"/>
                    <a:pt x="1049" y="726"/>
                  </a:cubicBezTo>
                  <a:cubicBezTo>
                    <a:pt x="840" y="901"/>
                    <a:pt x="665" y="1076"/>
                    <a:pt x="525" y="1181"/>
                  </a:cubicBezTo>
                  <a:cubicBezTo>
                    <a:pt x="350" y="1286"/>
                    <a:pt x="175" y="1426"/>
                    <a:pt x="0" y="1601"/>
                  </a:cubicBezTo>
                  <a:lnTo>
                    <a:pt x="105" y="1740"/>
                  </a:lnTo>
                  <a:lnTo>
                    <a:pt x="385" y="1601"/>
                  </a:lnTo>
                  <a:cubicBezTo>
                    <a:pt x="560" y="1810"/>
                    <a:pt x="735" y="2020"/>
                    <a:pt x="980" y="2265"/>
                  </a:cubicBezTo>
                  <a:lnTo>
                    <a:pt x="1539" y="2999"/>
                  </a:lnTo>
                  <a:cubicBezTo>
                    <a:pt x="1749" y="3244"/>
                    <a:pt x="1924" y="3454"/>
                    <a:pt x="2064" y="3699"/>
                  </a:cubicBezTo>
                  <a:lnTo>
                    <a:pt x="1889" y="3943"/>
                  </a:lnTo>
                  <a:lnTo>
                    <a:pt x="1994" y="4083"/>
                  </a:lnTo>
                  <a:cubicBezTo>
                    <a:pt x="2203" y="3908"/>
                    <a:pt x="2378" y="3768"/>
                    <a:pt x="2588" y="3594"/>
                  </a:cubicBezTo>
                  <a:cubicBezTo>
                    <a:pt x="2763" y="3454"/>
                    <a:pt x="2973" y="3314"/>
                    <a:pt x="3252" y="3069"/>
                  </a:cubicBezTo>
                  <a:lnTo>
                    <a:pt x="3147" y="2894"/>
                  </a:lnTo>
                  <a:lnTo>
                    <a:pt x="2763" y="3139"/>
                  </a:lnTo>
                  <a:cubicBezTo>
                    <a:pt x="2588" y="2929"/>
                    <a:pt x="2413" y="2719"/>
                    <a:pt x="2203" y="2475"/>
                  </a:cubicBezTo>
                  <a:lnTo>
                    <a:pt x="1784" y="1950"/>
                  </a:lnTo>
                  <a:cubicBezTo>
                    <a:pt x="1609" y="1740"/>
                    <a:pt x="1364" y="1426"/>
                    <a:pt x="1189" y="1216"/>
                  </a:cubicBezTo>
                  <a:cubicBezTo>
                    <a:pt x="1259" y="1111"/>
                    <a:pt x="1364" y="1006"/>
                    <a:pt x="1469" y="936"/>
                  </a:cubicBezTo>
                  <a:cubicBezTo>
                    <a:pt x="1617" y="805"/>
                    <a:pt x="1764" y="743"/>
                    <a:pt x="1901" y="743"/>
                  </a:cubicBezTo>
                  <a:cubicBezTo>
                    <a:pt x="2056" y="743"/>
                    <a:pt x="2197" y="823"/>
                    <a:pt x="2308" y="971"/>
                  </a:cubicBezTo>
                  <a:cubicBezTo>
                    <a:pt x="2518" y="1216"/>
                    <a:pt x="2588" y="1531"/>
                    <a:pt x="2273" y="1810"/>
                  </a:cubicBezTo>
                  <a:cubicBezTo>
                    <a:pt x="2203" y="1845"/>
                    <a:pt x="2133" y="1880"/>
                    <a:pt x="2064" y="1915"/>
                  </a:cubicBezTo>
                  <a:lnTo>
                    <a:pt x="2203" y="2335"/>
                  </a:lnTo>
                  <a:cubicBezTo>
                    <a:pt x="2343" y="2265"/>
                    <a:pt x="2483" y="2160"/>
                    <a:pt x="2623" y="2055"/>
                  </a:cubicBezTo>
                  <a:cubicBezTo>
                    <a:pt x="3287" y="1496"/>
                    <a:pt x="3322" y="796"/>
                    <a:pt x="2938" y="342"/>
                  </a:cubicBezTo>
                  <a:cubicBezTo>
                    <a:pt x="2756" y="124"/>
                    <a:pt x="2537" y="0"/>
                    <a:pt x="2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4"/>
            <p:cNvSpPr/>
            <p:nvPr/>
          </p:nvSpPr>
          <p:spPr>
            <a:xfrm>
              <a:off x="1501300" y="3283200"/>
              <a:ext cx="95300" cy="97075"/>
            </a:xfrm>
            <a:custGeom>
              <a:avLst/>
              <a:gdLst/>
              <a:ahLst/>
              <a:cxnLst/>
              <a:rect l="l" t="t" r="r" b="b"/>
              <a:pathLst>
                <a:path w="3812" h="3883" extrusionOk="0">
                  <a:moveTo>
                    <a:pt x="420" y="770"/>
                  </a:moveTo>
                  <a:lnTo>
                    <a:pt x="1574" y="1330"/>
                  </a:lnTo>
                  <a:lnTo>
                    <a:pt x="1014" y="1889"/>
                  </a:lnTo>
                  <a:lnTo>
                    <a:pt x="420" y="805"/>
                  </a:lnTo>
                  <a:lnTo>
                    <a:pt x="420" y="770"/>
                  </a:lnTo>
                  <a:close/>
                  <a:moveTo>
                    <a:pt x="595" y="1"/>
                  </a:moveTo>
                  <a:lnTo>
                    <a:pt x="350" y="141"/>
                  </a:lnTo>
                  <a:cubicBezTo>
                    <a:pt x="245" y="350"/>
                    <a:pt x="140" y="560"/>
                    <a:pt x="0" y="770"/>
                  </a:cubicBezTo>
                  <a:cubicBezTo>
                    <a:pt x="420" y="1609"/>
                    <a:pt x="1049" y="2903"/>
                    <a:pt x="1259" y="3532"/>
                  </a:cubicBezTo>
                  <a:lnTo>
                    <a:pt x="1119" y="3742"/>
                  </a:lnTo>
                  <a:lnTo>
                    <a:pt x="1259" y="3882"/>
                  </a:lnTo>
                  <a:cubicBezTo>
                    <a:pt x="1399" y="3742"/>
                    <a:pt x="1504" y="3637"/>
                    <a:pt x="1609" y="3498"/>
                  </a:cubicBezTo>
                  <a:cubicBezTo>
                    <a:pt x="1749" y="3358"/>
                    <a:pt x="1923" y="3218"/>
                    <a:pt x="2063" y="3078"/>
                  </a:cubicBezTo>
                  <a:lnTo>
                    <a:pt x="1923" y="2938"/>
                  </a:lnTo>
                  <a:lnTo>
                    <a:pt x="1679" y="3078"/>
                  </a:lnTo>
                  <a:lnTo>
                    <a:pt x="1189" y="2239"/>
                  </a:lnTo>
                  <a:lnTo>
                    <a:pt x="1923" y="1504"/>
                  </a:lnTo>
                  <a:cubicBezTo>
                    <a:pt x="2168" y="1609"/>
                    <a:pt x="2553" y="1819"/>
                    <a:pt x="2798" y="1959"/>
                  </a:cubicBezTo>
                  <a:lnTo>
                    <a:pt x="2623" y="2169"/>
                  </a:lnTo>
                  <a:lnTo>
                    <a:pt x="2798" y="2309"/>
                  </a:lnTo>
                  <a:cubicBezTo>
                    <a:pt x="2972" y="2134"/>
                    <a:pt x="3147" y="1959"/>
                    <a:pt x="3322" y="1749"/>
                  </a:cubicBezTo>
                  <a:cubicBezTo>
                    <a:pt x="3462" y="1574"/>
                    <a:pt x="3672" y="1434"/>
                    <a:pt x="3812" y="1260"/>
                  </a:cubicBezTo>
                  <a:lnTo>
                    <a:pt x="3672" y="1120"/>
                  </a:lnTo>
                  <a:lnTo>
                    <a:pt x="3462" y="1260"/>
                  </a:lnTo>
                  <a:cubicBezTo>
                    <a:pt x="3147" y="1190"/>
                    <a:pt x="2378" y="840"/>
                    <a:pt x="1784" y="560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4"/>
            <p:cNvSpPr/>
            <p:nvPr/>
          </p:nvSpPr>
          <p:spPr>
            <a:xfrm>
              <a:off x="1567725" y="3172750"/>
              <a:ext cx="116300" cy="101750"/>
            </a:xfrm>
            <a:custGeom>
              <a:avLst/>
              <a:gdLst/>
              <a:ahLst/>
              <a:cxnLst/>
              <a:rect l="l" t="t" r="r" b="b"/>
              <a:pathLst>
                <a:path w="4652" h="4070" extrusionOk="0">
                  <a:moveTo>
                    <a:pt x="1735" y="792"/>
                  </a:moveTo>
                  <a:cubicBezTo>
                    <a:pt x="1819" y="792"/>
                    <a:pt x="1904" y="823"/>
                    <a:pt x="1994" y="887"/>
                  </a:cubicBezTo>
                  <a:cubicBezTo>
                    <a:pt x="2274" y="1132"/>
                    <a:pt x="2239" y="1447"/>
                    <a:pt x="1959" y="1796"/>
                  </a:cubicBezTo>
                  <a:cubicBezTo>
                    <a:pt x="1889" y="1866"/>
                    <a:pt x="1819" y="1936"/>
                    <a:pt x="1784" y="2006"/>
                  </a:cubicBezTo>
                  <a:lnTo>
                    <a:pt x="1574" y="1866"/>
                  </a:lnTo>
                  <a:cubicBezTo>
                    <a:pt x="1364" y="1691"/>
                    <a:pt x="1155" y="1552"/>
                    <a:pt x="1050" y="1447"/>
                  </a:cubicBezTo>
                  <a:cubicBezTo>
                    <a:pt x="1120" y="1307"/>
                    <a:pt x="1190" y="1237"/>
                    <a:pt x="1295" y="1062"/>
                  </a:cubicBezTo>
                  <a:cubicBezTo>
                    <a:pt x="1450" y="885"/>
                    <a:pt x="1591" y="792"/>
                    <a:pt x="1735" y="792"/>
                  </a:cubicBezTo>
                  <a:close/>
                  <a:moveTo>
                    <a:pt x="2023" y="1"/>
                  </a:moveTo>
                  <a:cubicBezTo>
                    <a:pt x="1765" y="1"/>
                    <a:pt x="1466" y="157"/>
                    <a:pt x="1155" y="572"/>
                  </a:cubicBezTo>
                  <a:cubicBezTo>
                    <a:pt x="1015" y="747"/>
                    <a:pt x="875" y="957"/>
                    <a:pt x="735" y="1132"/>
                  </a:cubicBezTo>
                  <a:cubicBezTo>
                    <a:pt x="595" y="1307"/>
                    <a:pt x="490" y="1482"/>
                    <a:pt x="350" y="1656"/>
                  </a:cubicBezTo>
                  <a:cubicBezTo>
                    <a:pt x="246" y="1831"/>
                    <a:pt x="106" y="1971"/>
                    <a:pt x="1" y="2111"/>
                  </a:cubicBezTo>
                  <a:lnTo>
                    <a:pt x="141" y="2251"/>
                  </a:lnTo>
                  <a:lnTo>
                    <a:pt x="385" y="2041"/>
                  </a:lnTo>
                  <a:cubicBezTo>
                    <a:pt x="630" y="2181"/>
                    <a:pt x="840" y="2321"/>
                    <a:pt x="1120" y="2531"/>
                  </a:cubicBezTo>
                  <a:lnTo>
                    <a:pt x="1819" y="3090"/>
                  </a:lnTo>
                  <a:cubicBezTo>
                    <a:pt x="2099" y="3300"/>
                    <a:pt x="2309" y="3475"/>
                    <a:pt x="2518" y="3650"/>
                  </a:cubicBezTo>
                  <a:lnTo>
                    <a:pt x="2379" y="3929"/>
                  </a:lnTo>
                  <a:lnTo>
                    <a:pt x="2553" y="4069"/>
                  </a:lnTo>
                  <a:cubicBezTo>
                    <a:pt x="2693" y="3859"/>
                    <a:pt x="2833" y="3650"/>
                    <a:pt x="2973" y="3440"/>
                  </a:cubicBezTo>
                  <a:cubicBezTo>
                    <a:pt x="3148" y="3265"/>
                    <a:pt x="3288" y="3055"/>
                    <a:pt x="3462" y="2880"/>
                  </a:cubicBezTo>
                  <a:lnTo>
                    <a:pt x="3288" y="2740"/>
                  </a:lnTo>
                  <a:lnTo>
                    <a:pt x="3078" y="2950"/>
                  </a:lnTo>
                  <a:cubicBezTo>
                    <a:pt x="2833" y="2810"/>
                    <a:pt x="2588" y="2636"/>
                    <a:pt x="2344" y="2426"/>
                  </a:cubicBezTo>
                  <a:lnTo>
                    <a:pt x="2099" y="2251"/>
                  </a:lnTo>
                  <a:lnTo>
                    <a:pt x="2239" y="2076"/>
                  </a:lnTo>
                  <a:cubicBezTo>
                    <a:pt x="2382" y="2066"/>
                    <a:pt x="2552" y="2062"/>
                    <a:pt x="2737" y="2062"/>
                  </a:cubicBezTo>
                  <a:cubicBezTo>
                    <a:pt x="3181" y="2062"/>
                    <a:pt x="3707" y="2086"/>
                    <a:pt x="4127" y="2111"/>
                  </a:cubicBezTo>
                  <a:cubicBezTo>
                    <a:pt x="4267" y="1831"/>
                    <a:pt x="4442" y="1552"/>
                    <a:pt x="4651" y="1272"/>
                  </a:cubicBezTo>
                  <a:lnTo>
                    <a:pt x="4477" y="1167"/>
                  </a:lnTo>
                  <a:lnTo>
                    <a:pt x="4372" y="1237"/>
                  </a:lnTo>
                  <a:cubicBezTo>
                    <a:pt x="4162" y="1272"/>
                    <a:pt x="2973" y="1307"/>
                    <a:pt x="2658" y="1342"/>
                  </a:cubicBezTo>
                  <a:cubicBezTo>
                    <a:pt x="2903" y="922"/>
                    <a:pt x="2868" y="468"/>
                    <a:pt x="2483" y="188"/>
                  </a:cubicBezTo>
                  <a:cubicBezTo>
                    <a:pt x="2356" y="74"/>
                    <a:pt x="2199" y="1"/>
                    <a:pt x="2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4"/>
            <p:cNvSpPr/>
            <p:nvPr/>
          </p:nvSpPr>
          <p:spPr>
            <a:xfrm>
              <a:off x="1651650" y="3055175"/>
              <a:ext cx="101425" cy="93800"/>
            </a:xfrm>
            <a:custGeom>
              <a:avLst/>
              <a:gdLst/>
              <a:ahLst/>
              <a:cxnLst/>
              <a:rect l="l" t="t" r="r" b="b"/>
              <a:pathLst>
                <a:path w="4057" h="3752" extrusionOk="0">
                  <a:moveTo>
                    <a:pt x="1761" y="800"/>
                  </a:moveTo>
                  <a:cubicBezTo>
                    <a:pt x="2003" y="800"/>
                    <a:pt x="2267" y="882"/>
                    <a:pt x="2518" y="1044"/>
                  </a:cubicBezTo>
                  <a:cubicBezTo>
                    <a:pt x="3113" y="1394"/>
                    <a:pt x="3392" y="1989"/>
                    <a:pt x="3078" y="2478"/>
                  </a:cubicBezTo>
                  <a:lnTo>
                    <a:pt x="3078" y="2513"/>
                  </a:lnTo>
                  <a:cubicBezTo>
                    <a:pt x="2898" y="2812"/>
                    <a:pt x="2616" y="2952"/>
                    <a:pt x="2290" y="2952"/>
                  </a:cubicBezTo>
                  <a:cubicBezTo>
                    <a:pt x="2045" y="2952"/>
                    <a:pt x="1774" y="2873"/>
                    <a:pt x="1504" y="2723"/>
                  </a:cubicBezTo>
                  <a:cubicBezTo>
                    <a:pt x="910" y="2373"/>
                    <a:pt x="665" y="1779"/>
                    <a:pt x="980" y="1254"/>
                  </a:cubicBezTo>
                  <a:cubicBezTo>
                    <a:pt x="1141" y="952"/>
                    <a:pt x="1430" y="800"/>
                    <a:pt x="1761" y="800"/>
                  </a:cubicBezTo>
                  <a:close/>
                  <a:moveTo>
                    <a:pt x="2067" y="1"/>
                  </a:moveTo>
                  <a:cubicBezTo>
                    <a:pt x="1485" y="1"/>
                    <a:pt x="969" y="366"/>
                    <a:pt x="595" y="1044"/>
                  </a:cubicBezTo>
                  <a:cubicBezTo>
                    <a:pt x="1" y="2024"/>
                    <a:pt x="280" y="3003"/>
                    <a:pt x="1085" y="3492"/>
                  </a:cubicBezTo>
                  <a:cubicBezTo>
                    <a:pt x="1385" y="3666"/>
                    <a:pt x="1682" y="3751"/>
                    <a:pt x="1967" y="3751"/>
                  </a:cubicBezTo>
                  <a:cubicBezTo>
                    <a:pt x="2542" y="3751"/>
                    <a:pt x="3065" y="3401"/>
                    <a:pt x="3462" y="2723"/>
                  </a:cubicBezTo>
                  <a:cubicBezTo>
                    <a:pt x="4057" y="1709"/>
                    <a:pt x="3777" y="730"/>
                    <a:pt x="2973" y="275"/>
                  </a:cubicBezTo>
                  <a:cubicBezTo>
                    <a:pt x="2660" y="90"/>
                    <a:pt x="2356" y="1"/>
                    <a:pt x="2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4"/>
            <p:cNvSpPr/>
            <p:nvPr/>
          </p:nvSpPr>
          <p:spPr>
            <a:xfrm>
              <a:off x="1084325" y="3560325"/>
              <a:ext cx="35850" cy="35850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699" y="0"/>
                  </a:moveTo>
                  <a:cubicBezTo>
                    <a:pt x="315" y="0"/>
                    <a:pt x="0" y="350"/>
                    <a:pt x="0" y="735"/>
                  </a:cubicBezTo>
                  <a:cubicBezTo>
                    <a:pt x="0" y="1119"/>
                    <a:pt x="315" y="1434"/>
                    <a:pt x="699" y="1434"/>
                  </a:cubicBezTo>
                  <a:cubicBezTo>
                    <a:pt x="1084" y="1434"/>
                    <a:pt x="1434" y="1119"/>
                    <a:pt x="1434" y="735"/>
                  </a:cubicBezTo>
                  <a:cubicBezTo>
                    <a:pt x="1434" y="315"/>
                    <a:pt x="1084" y="0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44"/>
            <p:cNvSpPr/>
            <p:nvPr/>
          </p:nvSpPr>
          <p:spPr>
            <a:xfrm>
              <a:off x="424300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35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35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4"/>
            <p:cNvSpPr/>
            <p:nvPr/>
          </p:nvSpPr>
          <p:spPr>
            <a:xfrm>
              <a:off x="1746925" y="2960650"/>
              <a:ext cx="35875" cy="35850"/>
            </a:xfrm>
            <a:custGeom>
              <a:avLst/>
              <a:gdLst/>
              <a:ahLst/>
              <a:cxnLst/>
              <a:rect l="l" t="t" r="r" b="b"/>
              <a:pathLst>
                <a:path w="1435" h="1434" extrusionOk="0">
                  <a:moveTo>
                    <a:pt x="700" y="0"/>
                  </a:moveTo>
                  <a:cubicBezTo>
                    <a:pt x="316" y="0"/>
                    <a:pt x="1" y="350"/>
                    <a:pt x="1" y="734"/>
                  </a:cubicBezTo>
                  <a:cubicBezTo>
                    <a:pt x="1" y="1119"/>
                    <a:pt x="316" y="1434"/>
                    <a:pt x="700" y="1434"/>
                  </a:cubicBezTo>
                  <a:cubicBezTo>
                    <a:pt x="1120" y="1434"/>
                    <a:pt x="1435" y="1119"/>
                    <a:pt x="1435" y="734"/>
                  </a:cubicBezTo>
                  <a:cubicBezTo>
                    <a:pt x="1435" y="350"/>
                    <a:pt x="1120" y="0"/>
                    <a:pt x="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4"/>
            <p:cNvSpPr/>
            <p:nvPr/>
          </p:nvSpPr>
          <p:spPr>
            <a:xfrm>
              <a:off x="467150" y="1816350"/>
              <a:ext cx="1269325" cy="1624225"/>
            </a:xfrm>
            <a:custGeom>
              <a:avLst/>
              <a:gdLst/>
              <a:ahLst/>
              <a:cxnLst/>
              <a:rect l="l" t="t" r="r" b="b"/>
              <a:pathLst>
                <a:path w="50773" h="64969" extrusionOk="0">
                  <a:moveTo>
                    <a:pt x="49688" y="1085"/>
                  </a:moveTo>
                  <a:lnTo>
                    <a:pt x="49688" y="26051"/>
                  </a:lnTo>
                  <a:cubicBezTo>
                    <a:pt x="49688" y="30142"/>
                    <a:pt x="49094" y="34338"/>
                    <a:pt x="47905" y="38429"/>
                  </a:cubicBezTo>
                  <a:cubicBezTo>
                    <a:pt x="47905" y="38429"/>
                    <a:pt x="47800" y="38744"/>
                    <a:pt x="47800" y="38779"/>
                  </a:cubicBezTo>
                  <a:cubicBezTo>
                    <a:pt x="47800" y="38779"/>
                    <a:pt x="47730" y="38954"/>
                    <a:pt x="47695" y="39128"/>
                  </a:cubicBezTo>
                  <a:cubicBezTo>
                    <a:pt x="45038" y="36751"/>
                    <a:pt x="26051" y="19652"/>
                    <a:pt x="25386" y="19057"/>
                  </a:cubicBezTo>
                  <a:cubicBezTo>
                    <a:pt x="25351" y="19092"/>
                    <a:pt x="25246" y="19197"/>
                    <a:pt x="25072" y="19337"/>
                  </a:cubicBezTo>
                  <a:cubicBezTo>
                    <a:pt x="25002" y="19372"/>
                    <a:pt x="24932" y="19442"/>
                    <a:pt x="24862" y="19512"/>
                  </a:cubicBezTo>
                  <a:cubicBezTo>
                    <a:pt x="21925" y="22135"/>
                    <a:pt x="7343" y="35282"/>
                    <a:pt x="3077" y="39128"/>
                  </a:cubicBezTo>
                  <a:cubicBezTo>
                    <a:pt x="3008" y="38954"/>
                    <a:pt x="2973" y="38779"/>
                    <a:pt x="2973" y="38779"/>
                  </a:cubicBezTo>
                  <a:cubicBezTo>
                    <a:pt x="2973" y="38779"/>
                    <a:pt x="2868" y="38464"/>
                    <a:pt x="2868" y="38429"/>
                  </a:cubicBezTo>
                  <a:cubicBezTo>
                    <a:pt x="1679" y="34338"/>
                    <a:pt x="1049" y="30177"/>
                    <a:pt x="1049" y="26051"/>
                  </a:cubicBezTo>
                  <a:lnTo>
                    <a:pt x="1049" y="1085"/>
                  </a:lnTo>
                  <a:close/>
                  <a:moveTo>
                    <a:pt x="25386" y="28708"/>
                  </a:moveTo>
                  <a:lnTo>
                    <a:pt x="44758" y="46157"/>
                  </a:lnTo>
                  <a:cubicBezTo>
                    <a:pt x="44723" y="46227"/>
                    <a:pt x="44688" y="46297"/>
                    <a:pt x="44653" y="46367"/>
                  </a:cubicBezTo>
                  <a:cubicBezTo>
                    <a:pt x="44653" y="46367"/>
                    <a:pt x="44443" y="46751"/>
                    <a:pt x="44443" y="46751"/>
                  </a:cubicBezTo>
                  <a:cubicBezTo>
                    <a:pt x="44443" y="46751"/>
                    <a:pt x="44146" y="47312"/>
                    <a:pt x="44097" y="47312"/>
                  </a:cubicBezTo>
                  <a:cubicBezTo>
                    <a:pt x="44096" y="47312"/>
                    <a:pt x="44095" y="47312"/>
                    <a:pt x="44094" y="47311"/>
                  </a:cubicBezTo>
                  <a:cubicBezTo>
                    <a:pt x="39723" y="55108"/>
                    <a:pt x="33079" y="60948"/>
                    <a:pt x="25386" y="63815"/>
                  </a:cubicBezTo>
                  <a:cubicBezTo>
                    <a:pt x="17694" y="60948"/>
                    <a:pt x="11050" y="55108"/>
                    <a:pt x="6644" y="47346"/>
                  </a:cubicBezTo>
                  <a:cubicBezTo>
                    <a:pt x="6644" y="47346"/>
                    <a:pt x="6329" y="46751"/>
                    <a:pt x="6329" y="46751"/>
                  </a:cubicBezTo>
                  <a:cubicBezTo>
                    <a:pt x="6329" y="46751"/>
                    <a:pt x="6120" y="46401"/>
                    <a:pt x="6120" y="46367"/>
                  </a:cubicBezTo>
                  <a:cubicBezTo>
                    <a:pt x="6085" y="46297"/>
                    <a:pt x="6050" y="46192"/>
                    <a:pt x="6015" y="46122"/>
                  </a:cubicBezTo>
                  <a:lnTo>
                    <a:pt x="21155" y="32520"/>
                  </a:lnTo>
                  <a:cubicBezTo>
                    <a:pt x="23603" y="30282"/>
                    <a:pt x="25386" y="28708"/>
                    <a:pt x="25386" y="28708"/>
                  </a:cubicBezTo>
                  <a:close/>
                  <a:moveTo>
                    <a:pt x="0" y="1"/>
                  </a:moveTo>
                  <a:lnTo>
                    <a:pt x="0" y="560"/>
                  </a:lnTo>
                  <a:lnTo>
                    <a:pt x="0" y="26051"/>
                  </a:lnTo>
                  <a:cubicBezTo>
                    <a:pt x="0" y="30317"/>
                    <a:pt x="630" y="34583"/>
                    <a:pt x="1854" y="38709"/>
                  </a:cubicBezTo>
                  <a:lnTo>
                    <a:pt x="1854" y="38744"/>
                  </a:lnTo>
                  <a:lnTo>
                    <a:pt x="1958" y="39058"/>
                  </a:lnTo>
                  <a:lnTo>
                    <a:pt x="2203" y="39898"/>
                  </a:lnTo>
                  <a:cubicBezTo>
                    <a:pt x="2203" y="39898"/>
                    <a:pt x="2203" y="39863"/>
                    <a:pt x="2238" y="39863"/>
                  </a:cubicBezTo>
                  <a:cubicBezTo>
                    <a:pt x="3008" y="42275"/>
                    <a:pt x="3987" y="44653"/>
                    <a:pt x="5175" y="46856"/>
                  </a:cubicBezTo>
                  <a:lnTo>
                    <a:pt x="5175" y="46891"/>
                  </a:lnTo>
                  <a:lnTo>
                    <a:pt x="5350" y="47276"/>
                  </a:lnTo>
                  <a:lnTo>
                    <a:pt x="5700" y="47870"/>
                  </a:lnTo>
                  <a:cubicBezTo>
                    <a:pt x="10281" y="55912"/>
                    <a:pt x="17134" y="61962"/>
                    <a:pt x="25177" y="64899"/>
                  </a:cubicBezTo>
                  <a:lnTo>
                    <a:pt x="25386" y="64969"/>
                  </a:lnTo>
                  <a:lnTo>
                    <a:pt x="25561" y="64899"/>
                  </a:lnTo>
                  <a:cubicBezTo>
                    <a:pt x="33639" y="61962"/>
                    <a:pt x="40492" y="55912"/>
                    <a:pt x="45038" y="47870"/>
                  </a:cubicBezTo>
                  <a:lnTo>
                    <a:pt x="45073" y="47870"/>
                  </a:lnTo>
                  <a:lnTo>
                    <a:pt x="45387" y="47276"/>
                  </a:lnTo>
                  <a:lnTo>
                    <a:pt x="45597" y="46891"/>
                  </a:lnTo>
                  <a:lnTo>
                    <a:pt x="45597" y="46856"/>
                  </a:lnTo>
                  <a:cubicBezTo>
                    <a:pt x="46751" y="44653"/>
                    <a:pt x="47730" y="42275"/>
                    <a:pt x="48534" y="39863"/>
                  </a:cubicBezTo>
                  <a:cubicBezTo>
                    <a:pt x="48569" y="39863"/>
                    <a:pt x="48569" y="39898"/>
                    <a:pt x="48569" y="39898"/>
                  </a:cubicBezTo>
                  <a:lnTo>
                    <a:pt x="48814" y="39058"/>
                  </a:lnTo>
                  <a:lnTo>
                    <a:pt x="48919" y="38744"/>
                  </a:lnTo>
                  <a:lnTo>
                    <a:pt x="48919" y="38709"/>
                  </a:lnTo>
                  <a:cubicBezTo>
                    <a:pt x="50143" y="34548"/>
                    <a:pt x="50772" y="30282"/>
                    <a:pt x="50772" y="26051"/>
                  </a:cubicBezTo>
                  <a:lnTo>
                    <a:pt x="50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4"/>
            <p:cNvSpPr/>
            <p:nvPr/>
          </p:nvSpPr>
          <p:spPr>
            <a:xfrm>
              <a:off x="812450" y="2695775"/>
              <a:ext cx="538500" cy="645150"/>
            </a:xfrm>
            <a:custGeom>
              <a:avLst/>
              <a:gdLst/>
              <a:ahLst/>
              <a:cxnLst/>
              <a:rect l="l" t="t" r="r" b="b"/>
              <a:pathLst>
                <a:path w="21540" h="25806" extrusionOk="0">
                  <a:moveTo>
                    <a:pt x="11574" y="0"/>
                  </a:moveTo>
                  <a:lnTo>
                    <a:pt x="10770" y="1574"/>
                  </a:lnTo>
                  <a:lnTo>
                    <a:pt x="9057" y="1224"/>
                  </a:lnTo>
                  <a:lnTo>
                    <a:pt x="9791" y="2832"/>
                  </a:lnTo>
                  <a:lnTo>
                    <a:pt x="8427" y="3951"/>
                  </a:lnTo>
                  <a:lnTo>
                    <a:pt x="10141" y="4371"/>
                  </a:lnTo>
                  <a:lnTo>
                    <a:pt x="10176" y="6119"/>
                  </a:lnTo>
                  <a:lnTo>
                    <a:pt x="11574" y="5035"/>
                  </a:lnTo>
                  <a:lnTo>
                    <a:pt x="12973" y="6119"/>
                  </a:lnTo>
                  <a:lnTo>
                    <a:pt x="13008" y="4371"/>
                  </a:lnTo>
                  <a:lnTo>
                    <a:pt x="14721" y="3951"/>
                  </a:lnTo>
                  <a:lnTo>
                    <a:pt x="13358" y="2832"/>
                  </a:lnTo>
                  <a:lnTo>
                    <a:pt x="14092" y="1224"/>
                  </a:lnTo>
                  <a:lnTo>
                    <a:pt x="12379" y="1574"/>
                  </a:lnTo>
                  <a:lnTo>
                    <a:pt x="11574" y="0"/>
                  </a:lnTo>
                  <a:close/>
                  <a:moveTo>
                    <a:pt x="19232" y="5945"/>
                  </a:moveTo>
                  <a:lnTo>
                    <a:pt x="18498" y="7273"/>
                  </a:lnTo>
                  <a:lnTo>
                    <a:pt x="16959" y="7238"/>
                  </a:lnTo>
                  <a:lnTo>
                    <a:pt x="17729" y="8602"/>
                  </a:lnTo>
                  <a:lnTo>
                    <a:pt x="16959" y="9896"/>
                  </a:lnTo>
                  <a:lnTo>
                    <a:pt x="18498" y="9896"/>
                  </a:lnTo>
                  <a:lnTo>
                    <a:pt x="19232" y="11224"/>
                  </a:lnTo>
                  <a:lnTo>
                    <a:pt x="20001" y="9896"/>
                  </a:lnTo>
                  <a:lnTo>
                    <a:pt x="21540" y="9896"/>
                  </a:lnTo>
                  <a:lnTo>
                    <a:pt x="20736" y="8602"/>
                  </a:lnTo>
                  <a:lnTo>
                    <a:pt x="21540" y="7238"/>
                  </a:lnTo>
                  <a:lnTo>
                    <a:pt x="20001" y="7273"/>
                  </a:lnTo>
                  <a:lnTo>
                    <a:pt x="19232" y="5945"/>
                  </a:lnTo>
                  <a:close/>
                  <a:moveTo>
                    <a:pt x="3112" y="8008"/>
                  </a:moveTo>
                  <a:lnTo>
                    <a:pt x="2343" y="9581"/>
                  </a:lnTo>
                  <a:lnTo>
                    <a:pt x="630" y="9231"/>
                  </a:lnTo>
                  <a:lnTo>
                    <a:pt x="630" y="9231"/>
                  </a:lnTo>
                  <a:lnTo>
                    <a:pt x="1364" y="10840"/>
                  </a:lnTo>
                  <a:lnTo>
                    <a:pt x="0" y="11959"/>
                  </a:lnTo>
                  <a:lnTo>
                    <a:pt x="1714" y="12378"/>
                  </a:lnTo>
                  <a:lnTo>
                    <a:pt x="1714" y="14127"/>
                  </a:lnTo>
                  <a:lnTo>
                    <a:pt x="3112" y="13078"/>
                  </a:lnTo>
                  <a:lnTo>
                    <a:pt x="4511" y="14127"/>
                  </a:lnTo>
                  <a:lnTo>
                    <a:pt x="4546" y="12378"/>
                  </a:lnTo>
                  <a:lnTo>
                    <a:pt x="6259" y="11959"/>
                  </a:lnTo>
                  <a:lnTo>
                    <a:pt x="4896" y="10840"/>
                  </a:lnTo>
                  <a:lnTo>
                    <a:pt x="5630" y="9231"/>
                  </a:lnTo>
                  <a:lnTo>
                    <a:pt x="3917" y="9581"/>
                  </a:lnTo>
                  <a:lnTo>
                    <a:pt x="3112" y="8008"/>
                  </a:lnTo>
                  <a:close/>
                  <a:moveTo>
                    <a:pt x="14651" y="11294"/>
                  </a:moveTo>
                  <a:lnTo>
                    <a:pt x="13952" y="12623"/>
                  </a:lnTo>
                  <a:lnTo>
                    <a:pt x="12483" y="12868"/>
                  </a:lnTo>
                  <a:lnTo>
                    <a:pt x="13533" y="13917"/>
                  </a:lnTo>
                  <a:lnTo>
                    <a:pt x="13288" y="15420"/>
                  </a:lnTo>
                  <a:lnTo>
                    <a:pt x="14651" y="14756"/>
                  </a:lnTo>
                  <a:lnTo>
                    <a:pt x="16015" y="15420"/>
                  </a:lnTo>
                  <a:lnTo>
                    <a:pt x="15770" y="13917"/>
                  </a:lnTo>
                  <a:lnTo>
                    <a:pt x="16819" y="12868"/>
                  </a:lnTo>
                  <a:lnTo>
                    <a:pt x="15351" y="12623"/>
                  </a:lnTo>
                  <a:lnTo>
                    <a:pt x="14651" y="11294"/>
                  </a:lnTo>
                  <a:close/>
                  <a:moveTo>
                    <a:pt x="11609" y="18602"/>
                  </a:moveTo>
                  <a:lnTo>
                    <a:pt x="10840" y="20316"/>
                  </a:lnTo>
                  <a:lnTo>
                    <a:pt x="9092" y="19651"/>
                  </a:lnTo>
                  <a:lnTo>
                    <a:pt x="9092" y="19651"/>
                  </a:lnTo>
                  <a:lnTo>
                    <a:pt x="9756" y="21435"/>
                  </a:lnTo>
                  <a:lnTo>
                    <a:pt x="8043" y="22204"/>
                  </a:lnTo>
                  <a:lnTo>
                    <a:pt x="9756" y="22973"/>
                  </a:lnTo>
                  <a:lnTo>
                    <a:pt x="9092" y="24757"/>
                  </a:lnTo>
                  <a:lnTo>
                    <a:pt x="10840" y="24092"/>
                  </a:lnTo>
                  <a:lnTo>
                    <a:pt x="11609" y="25806"/>
                  </a:lnTo>
                  <a:lnTo>
                    <a:pt x="12379" y="24092"/>
                  </a:lnTo>
                  <a:lnTo>
                    <a:pt x="14127" y="24757"/>
                  </a:lnTo>
                  <a:lnTo>
                    <a:pt x="13498" y="22973"/>
                  </a:lnTo>
                  <a:lnTo>
                    <a:pt x="15176" y="22204"/>
                  </a:lnTo>
                  <a:lnTo>
                    <a:pt x="13498" y="21435"/>
                  </a:lnTo>
                  <a:lnTo>
                    <a:pt x="14127" y="19651"/>
                  </a:lnTo>
                  <a:lnTo>
                    <a:pt x="14127" y="19651"/>
                  </a:lnTo>
                  <a:lnTo>
                    <a:pt x="12379" y="20316"/>
                  </a:lnTo>
                  <a:lnTo>
                    <a:pt x="11609" y="186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4"/>
            <p:cNvSpPr/>
            <p:nvPr/>
          </p:nvSpPr>
          <p:spPr>
            <a:xfrm>
              <a:off x="544950" y="1950975"/>
              <a:ext cx="460700" cy="354050"/>
            </a:xfrm>
            <a:custGeom>
              <a:avLst/>
              <a:gdLst/>
              <a:ahLst/>
              <a:cxnLst/>
              <a:rect l="l" t="t" r="r" b="b"/>
              <a:pathLst>
                <a:path w="18428" h="14162" extrusionOk="0">
                  <a:moveTo>
                    <a:pt x="0" y="0"/>
                  </a:moveTo>
                  <a:lnTo>
                    <a:pt x="0" y="13568"/>
                  </a:lnTo>
                  <a:lnTo>
                    <a:pt x="8183" y="13568"/>
                  </a:lnTo>
                  <a:cubicBezTo>
                    <a:pt x="8358" y="13917"/>
                    <a:pt x="8707" y="14162"/>
                    <a:pt x="9232" y="14162"/>
                  </a:cubicBezTo>
                  <a:cubicBezTo>
                    <a:pt x="9721" y="14162"/>
                    <a:pt x="10071" y="13917"/>
                    <a:pt x="10246" y="13568"/>
                  </a:cubicBezTo>
                  <a:lnTo>
                    <a:pt x="18428" y="13568"/>
                  </a:lnTo>
                  <a:lnTo>
                    <a:pt x="18428" y="0"/>
                  </a:lnTo>
                  <a:lnTo>
                    <a:pt x="17414" y="0"/>
                  </a:lnTo>
                  <a:lnTo>
                    <a:pt x="17449" y="280"/>
                  </a:lnTo>
                  <a:cubicBezTo>
                    <a:pt x="17449" y="280"/>
                    <a:pt x="17484" y="315"/>
                    <a:pt x="17484" y="350"/>
                  </a:cubicBezTo>
                  <a:lnTo>
                    <a:pt x="17484" y="12623"/>
                  </a:lnTo>
                  <a:lnTo>
                    <a:pt x="9861" y="12623"/>
                  </a:lnTo>
                  <a:cubicBezTo>
                    <a:pt x="9721" y="12868"/>
                    <a:pt x="9546" y="12903"/>
                    <a:pt x="9232" y="12903"/>
                  </a:cubicBezTo>
                  <a:cubicBezTo>
                    <a:pt x="8882" y="12903"/>
                    <a:pt x="8707" y="12833"/>
                    <a:pt x="8602" y="12623"/>
                  </a:cubicBezTo>
                  <a:lnTo>
                    <a:pt x="945" y="12623"/>
                  </a:lnTo>
                  <a:lnTo>
                    <a:pt x="945" y="350"/>
                  </a:lnTo>
                  <a:cubicBezTo>
                    <a:pt x="945" y="315"/>
                    <a:pt x="945" y="280"/>
                    <a:pt x="945" y="280"/>
                  </a:cubicBezTo>
                  <a:lnTo>
                    <a:pt x="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4"/>
            <p:cNvSpPr/>
            <p:nvPr/>
          </p:nvSpPr>
          <p:spPr>
            <a:xfrm>
              <a:off x="589525" y="1924650"/>
              <a:ext cx="179225" cy="318650"/>
            </a:xfrm>
            <a:custGeom>
              <a:avLst/>
              <a:gdLst/>
              <a:ahLst/>
              <a:cxnLst/>
              <a:rect l="l" t="t" r="r" b="b"/>
              <a:pathLst>
                <a:path w="7169" h="12746" extrusionOk="0">
                  <a:moveTo>
                    <a:pt x="5137" y="1504"/>
                  </a:moveTo>
                  <a:cubicBezTo>
                    <a:pt x="5196" y="1504"/>
                    <a:pt x="5256" y="1505"/>
                    <a:pt x="5316" y="1508"/>
                  </a:cubicBezTo>
                  <a:cubicBezTo>
                    <a:pt x="5770" y="1508"/>
                    <a:pt x="6120" y="1578"/>
                    <a:pt x="6470" y="1683"/>
                  </a:cubicBezTo>
                  <a:lnTo>
                    <a:pt x="6470" y="2277"/>
                  </a:lnTo>
                  <a:cubicBezTo>
                    <a:pt x="6155" y="2172"/>
                    <a:pt x="5805" y="2102"/>
                    <a:pt x="5316" y="2067"/>
                  </a:cubicBezTo>
                  <a:cubicBezTo>
                    <a:pt x="4581" y="2067"/>
                    <a:pt x="3812" y="2242"/>
                    <a:pt x="2973" y="2452"/>
                  </a:cubicBezTo>
                  <a:cubicBezTo>
                    <a:pt x="2239" y="2662"/>
                    <a:pt x="1504" y="2837"/>
                    <a:pt x="735" y="2872"/>
                  </a:cubicBezTo>
                  <a:lnTo>
                    <a:pt x="735" y="2312"/>
                  </a:lnTo>
                  <a:cubicBezTo>
                    <a:pt x="1434" y="2277"/>
                    <a:pt x="2134" y="2067"/>
                    <a:pt x="2833" y="1893"/>
                  </a:cubicBezTo>
                  <a:cubicBezTo>
                    <a:pt x="3642" y="1698"/>
                    <a:pt x="4392" y="1504"/>
                    <a:pt x="5137" y="1504"/>
                  </a:cubicBezTo>
                  <a:close/>
                  <a:moveTo>
                    <a:pt x="5137" y="2903"/>
                  </a:moveTo>
                  <a:cubicBezTo>
                    <a:pt x="5196" y="2903"/>
                    <a:pt x="5256" y="2904"/>
                    <a:pt x="5316" y="2907"/>
                  </a:cubicBezTo>
                  <a:cubicBezTo>
                    <a:pt x="5735" y="2907"/>
                    <a:pt x="6120" y="2977"/>
                    <a:pt x="6470" y="3082"/>
                  </a:cubicBezTo>
                  <a:lnTo>
                    <a:pt x="6470" y="3676"/>
                  </a:lnTo>
                  <a:cubicBezTo>
                    <a:pt x="6155" y="3571"/>
                    <a:pt x="5805" y="3466"/>
                    <a:pt x="5316" y="3466"/>
                  </a:cubicBezTo>
                  <a:cubicBezTo>
                    <a:pt x="5261" y="3464"/>
                    <a:pt x="5207" y="3462"/>
                    <a:pt x="5152" y="3462"/>
                  </a:cubicBezTo>
                  <a:cubicBezTo>
                    <a:pt x="4467" y="3462"/>
                    <a:pt x="3750" y="3657"/>
                    <a:pt x="2973" y="3851"/>
                  </a:cubicBezTo>
                  <a:cubicBezTo>
                    <a:pt x="2239" y="4026"/>
                    <a:pt x="1504" y="4235"/>
                    <a:pt x="735" y="4270"/>
                  </a:cubicBezTo>
                  <a:lnTo>
                    <a:pt x="735" y="3711"/>
                  </a:lnTo>
                  <a:cubicBezTo>
                    <a:pt x="1434" y="3641"/>
                    <a:pt x="2134" y="3466"/>
                    <a:pt x="2833" y="3291"/>
                  </a:cubicBezTo>
                  <a:cubicBezTo>
                    <a:pt x="3642" y="3097"/>
                    <a:pt x="4392" y="2903"/>
                    <a:pt x="5137" y="2903"/>
                  </a:cubicBezTo>
                  <a:close/>
                  <a:moveTo>
                    <a:pt x="5138" y="4267"/>
                  </a:moveTo>
                  <a:cubicBezTo>
                    <a:pt x="5197" y="4267"/>
                    <a:pt x="5256" y="4268"/>
                    <a:pt x="5316" y="4270"/>
                  </a:cubicBezTo>
                  <a:cubicBezTo>
                    <a:pt x="5735" y="4305"/>
                    <a:pt x="6120" y="4340"/>
                    <a:pt x="6470" y="4445"/>
                  </a:cubicBezTo>
                  <a:lnTo>
                    <a:pt x="6470" y="5040"/>
                  </a:lnTo>
                  <a:cubicBezTo>
                    <a:pt x="6155" y="4935"/>
                    <a:pt x="5805" y="4865"/>
                    <a:pt x="5316" y="4830"/>
                  </a:cubicBezTo>
                  <a:cubicBezTo>
                    <a:pt x="4581" y="4830"/>
                    <a:pt x="3812" y="5005"/>
                    <a:pt x="2973" y="5215"/>
                  </a:cubicBezTo>
                  <a:cubicBezTo>
                    <a:pt x="2274" y="5424"/>
                    <a:pt x="1504" y="5599"/>
                    <a:pt x="735" y="5669"/>
                  </a:cubicBezTo>
                  <a:lnTo>
                    <a:pt x="735" y="5075"/>
                  </a:lnTo>
                  <a:cubicBezTo>
                    <a:pt x="1434" y="5040"/>
                    <a:pt x="2134" y="4865"/>
                    <a:pt x="2833" y="4690"/>
                  </a:cubicBezTo>
                  <a:cubicBezTo>
                    <a:pt x="3643" y="4463"/>
                    <a:pt x="4392" y="4267"/>
                    <a:pt x="5138" y="4267"/>
                  </a:cubicBezTo>
                  <a:close/>
                  <a:moveTo>
                    <a:pt x="5137" y="5665"/>
                  </a:moveTo>
                  <a:cubicBezTo>
                    <a:pt x="5196" y="5665"/>
                    <a:pt x="5256" y="5666"/>
                    <a:pt x="5316" y="5669"/>
                  </a:cubicBezTo>
                  <a:cubicBezTo>
                    <a:pt x="5735" y="5669"/>
                    <a:pt x="6120" y="5739"/>
                    <a:pt x="6470" y="5844"/>
                  </a:cubicBezTo>
                  <a:lnTo>
                    <a:pt x="6470" y="6438"/>
                  </a:lnTo>
                  <a:cubicBezTo>
                    <a:pt x="6155" y="6333"/>
                    <a:pt x="5805" y="6264"/>
                    <a:pt x="5316" y="6229"/>
                  </a:cubicBezTo>
                  <a:cubicBezTo>
                    <a:pt x="5261" y="6226"/>
                    <a:pt x="5207" y="6225"/>
                    <a:pt x="5152" y="6225"/>
                  </a:cubicBezTo>
                  <a:cubicBezTo>
                    <a:pt x="4467" y="6225"/>
                    <a:pt x="3750" y="6419"/>
                    <a:pt x="2973" y="6613"/>
                  </a:cubicBezTo>
                  <a:cubicBezTo>
                    <a:pt x="2239" y="6788"/>
                    <a:pt x="1504" y="6998"/>
                    <a:pt x="735" y="7033"/>
                  </a:cubicBezTo>
                  <a:lnTo>
                    <a:pt x="735" y="6473"/>
                  </a:lnTo>
                  <a:cubicBezTo>
                    <a:pt x="1434" y="6403"/>
                    <a:pt x="2134" y="6229"/>
                    <a:pt x="2833" y="6054"/>
                  </a:cubicBezTo>
                  <a:cubicBezTo>
                    <a:pt x="3642" y="5859"/>
                    <a:pt x="4392" y="5665"/>
                    <a:pt x="5137" y="5665"/>
                  </a:cubicBezTo>
                  <a:close/>
                  <a:moveTo>
                    <a:pt x="5316" y="7033"/>
                  </a:moveTo>
                  <a:cubicBezTo>
                    <a:pt x="5735" y="7068"/>
                    <a:pt x="6120" y="7103"/>
                    <a:pt x="6435" y="7208"/>
                  </a:cubicBezTo>
                  <a:lnTo>
                    <a:pt x="6435" y="7791"/>
                  </a:lnTo>
                  <a:lnTo>
                    <a:pt x="6435" y="7791"/>
                  </a:lnTo>
                  <a:cubicBezTo>
                    <a:pt x="6129" y="7692"/>
                    <a:pt x="5787" y="7627"/>
                    <a:pt x="5316" y="7627"/>
                  </a:cubicBezTo>
                  <a:cubicBezTo>
                    <a:pt x="5261" y="7625"/>
                    <a:pt x="5207" y="7623"/>
                    <a:pt x="5152" y="7623"/>
                  </a:cubicBezTo>
                  <a:cubicBezTo>
                    <a:pt x="4467" y="7623"/>
                    <a:pt x="3750" y="7818"/>
                    <a:pt x="2973" y="8012"/>
                  </a:cubicBezTo>
                  <a:cubicBezTo>
                    <a:pt x="2274" y="8187"/>
                    <a:pt x="1504" y="8362"/>
                    <a:pt x="735" y="8431"/>
                  </a:cubicBezTo>
                  <a:lnTo>
                    <a:pt x="735" y="7837"/>
                  </a:lnTo>
                  <a:cubicBezTo>
                    <a:pt x="1434" y="7802"/>
                    <a:pt x="2134" y="7627"/>
                    <a:pt x="2833" y="7452"/>
                  </a:cubicBezTo>
                  <a:cubicBezTo>
                    <a:pt x="3707" y="7243"/>
                    <a:pt x="4511" y="7033"/>
                    <a:pt x="5316" y="7033"/>
                  </a:cubicBezTo>
                  <a:close/>
                  <a:moveTo>
                    <a:pt x="5137" y="8428"/>
                  </a:moveTo>
                  <a:cubicBezTo>
                    <a:pt x="5196" y="8428"/>
                    <a:pt x="5256" y="8429"/>
                    <a:pt x="5316" y="8431"/>
                  </a:cubicBezTo>
                  <a:cubicBezTo>
                    <a:pt x="5735" y="8431"/>
                    <a:pt x="6120" y="8501"/>
                    <a:pt x="6470" y="8606"/>
                  </a:cubicBezTo>
                  <a:lnTo>
                    <a:pt x="6470" y="9201"/>
                  </a:lnTo>
                  <a:cubicBezTo>
                    <a:pt x="6155" y="9096"/>
                    <a:pt x="5805" y="8991"/>
                    <a:pt x="5316" y="8991"/>
                  </a:cubicBezTo>
                  <a:cubicBezTo>
                    <a:pt x="5261" y="8988"/>
                    <a:pt x="5207" y="8987"/>
                    <a:pt x="5152" y="8987"/>
                  </a:cubicBezTo>
                  <a:cubicBezTo>
                    <a:pt x="4467" y="8987"/>
                    <a:pt x="3750" y="9181"/>
                    <a:pt x="2973" y="9376"/>
                  </a:cubicBezTo>
                  <a:cubicBezTo>
                    <a:pt x="2239" y="9550"/>
                    <a:pt x="1504" y="9760"/>
                    <a:pt x="735" y="9795"/>
                  </a:cubicBezTo>
                  <a:lnTo>
                    <a:pt x="735" y="9236"/>
                  </a:lnTo>
                  <a:cubicBezTo>
                    <a:pt x="1434" y="9166"/>
                    <a:pt x="2134" y="8991"/>
                    <a:pt x="2833" y="8816"/>
                  </a:cubicBezTo>
                  <a:cubicBezTo>
                    <a:pt x="3642" y="8622"/>
                    <a:pt x="4392" y="8428"/>
                    <a:pt x="5137" y="8428"/>
                  </a:cubicBezTo>
                  <a:close/>
                  <a:moveTo>
                    <a:pt x="5138" y="9791"/>
                  </a:moveTo>
                  <a:cubicBezTo>
                    <a:pt x="5197" y="9791"/>
                    <a:pt x="5256" y="9793"/>
                    <a:pt x="5316" y="9795"/>
                  </a:cubicBezTo>
                  <a:cubicBezTo>
                    <a:pt x="5735" y="9830"/>
                    <a:pt x="6120" y="9865"/>
                    <a:pt x="6470" y="9970"/>
                  </a:cubicBezTo>
                  <a:lnTo>
                    <a:pt x="6470" y="10599"/>
                  </a:lnTo>
                  <a:cubicBezTo>
                    <a:pt x="6155" y="10460"/>
                    <a:pt x="5805" y="10390"/>
                    <a:pt x="5316" y="10390"/>
                  </a:cubicBezTo>
                  <a:cubicBezTo>
                    <a:pt x="5261" y="10387"/>
                    <a:pt x="5207" y="10386"/>
                    <a:pt x="5152" y="10386"/>
                  </a:cubicBezTo>
                  <a:cubicBezTo>
                    <a:pt x="4467" y="10386"/>
                    <a:pt x="3750" y="10580"/>
                    <a:pt x="2973" y="10774"/>
                  </a:cubicBezTo>
                  <a:cubicBezTo>
                    <a:pt x="2239" y="10949"/>
                    <a:pt x="1504" y="11124"/>
                    <a:pt x="735" y="11194"/>
                  </a:cubicBezTo>
                  <a:lnTo>
                    <a:pt x="735" y="10599"/>
                  </a:lnTo>
                  <a:cubicBezTo>
                    <a:pt x="1434" y="10564"/>
                    <a:pt x="2169" y="10390"/>
                    <a:pt x="2833" y="10215"/>
                  </a:cubicBezTo>
                  <a:cubicBezTo>
                    <a:pt x="3643" y="9988"/>
                    <a:pt x="4392" y="9791"/>
                    <a:pt x="5138" y="9791"/>
                  </a:cubicBezTo>
                  <a:close/>
                  <a:moveTo>
                    <a:pt x="5151" y="1"/>
                  </a:moveTo>
                  <a:cubicBezTo>
                    <a:pt x="4462" y="1"/>
                    <a:pt x="3717" y="195"/>
                    <a:pt x="2973" y="389"/>
                  </a:cubicBezTo>
                  <a:cubicBezTo>
                    <a:pt x="2140" y="605"/>
                    <a:pt x="1253" y="821"/>
                    <a:pt x="360" y="821"/>
                  </a:cubicBezTo>
                  <a:cubicBezTo>
                    <a:pt x="240" y="821"/>
                    <a:pt x="120" y="817"/>
                    <a:pt x="1" y="809"/>
                  </a:cubicBezTo>
                  <a:lnTo>
                    <a:pt x="1" y="12732"/>
                  </a:lnTo>
                  <a:cubicBezTo>
                    <a:pt x="126" y="12742"/>
                    <a:pt x="251" y="12746"/>
                    <a:pt x="377" y="12746"/>
                  </a:cubicBezTo>
                  <a:cubicBezTo>
                    <a:pt x="1195" y="12746"/>
                    <a:pt x="2014" y="12560"/>
                    <a:pt x="2833" y="12348"/>
                  </a:cubicBezTo>
                  <a:cubicBezTo>
                    <a:pt x="3643" y="12121"/>
                    <a:pt x="4392" y="11924"/>
                    <a:pt x="5138" y="11924"/>
                  </a:cubicBezTo>
                  <a:cubicBezTo>
                    <a:pt x="5197" y="11924"/>
                    <a:pt x="5256" y="11926"/>
                    <a:pt x="5316" y="11928"/>
                  </a:cubicBezTo>
                  <a:cubicBezTo>
                    <a:pt x="6085" y="11963"/>
                    <a:pt x="6644" y="12138"/>
                    <a:pt x="7169" y="12453"/>
                  </a:cubicBezTo>
                  <a:lnTo>
                    <a:pt x="7169" y="634"/>
                  </a:lnTo>
                  <a:cubicBezTo>
                    <a:pt x="6784" y="319"/>
                    <a:pt x="6295" y="39"/>
                    <a:pt x="5316" y="4"/>
                  </a:cubicBezTo>
                  <a:cubicBezTo>
                    <a:pt x="5261" y="2"/>
                    <a:pt x="5206" y="1"/>
                    <a:pt x="5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4"/>
            <p:cNvSpPr/>
            <p:nvPr/>
          </p:nvSpPr>
          <p:spPr>
            <a:xfrm>
              <a:off x="782725" y="1924650"/>
              <a:ext cx="178350" cy="318625"/>
            </a:xfrm>
            <a:custGeom>
              <a:avLst/>
              <a:gdLst/>
              <a:ahLst/>
              <a:cxnLst/>
              <a:rect l="l" t="t" r="r" b="b"/>
              <a:pathLst>
                <a:path w="7134" h="12745" extrusionOk="0">
                  <a:moveTo>
                    <a:pt x="1998" y="1504"/>
                  </a:moveTo>
                  <a:cubicBezTo>
                    <a:pt x="2747" y="1504"/>
                    <a:pt x="3524" y="1698"/>
                    <a:pt x="4301" y="1893"/>
                  </a:cubicBezTo>
                  <a:cubicBezTo>
                    <a:pt x="5001" y="2067"/>
                    <a:pt x="5700" y="2277"/>
                    <a:pt x="6399" y="2312"/>
                  </a:cubicBezTo>
                  <a:lnTo>
                    <a:pt x="6399" y="2872"/>
                  </a:lnTo>
                  <a:cubicBezTo>
                    <a:pt x="5630" y="2837"/>
                    <a:pt x="4896" y="2627"/>
                    <a:pt x="4161" y="2452"/>
                  </a:cubicBezTo>
                  <a:cubicBezTo>
                    <a:pt x="3417" y="2258"/>
                    <a:pt x="2672" y="2064"/>
                    <a:pt x="2011" y="2064"/>
                  </a:cubicBezTo>
                  <a:cubicBezTo>
                    <a:pt x="1958" y="2064"/>
                    <a:pt x="1906" y="2065"/>
                    <a:pt x="1854" y="2067"/>
                  </a:cubicBezTo>
                  <a:cubicBezTo>
                    <a:pt x="1364" y="2102"/>
                    <a:pt x="979" y="2172"/>
                    <a:pt x="700" y="2277"/>
                  </a:cubicBezTo>
                  <a:lnTo>
                    <a:pt x="700" y="1683"/>
                  </a:lnTo>
                  <a:cubicBezTo>
                    <a:pt x="1014" y="1578"/>
                    <a:pt x="1399" y="1508"/>
                    <a:pt x="1819" y="1508"/>
                  </a:cubicBezTo>
                  <a:cubicBezTo>
                    <a:pt x="1878" y="1505"/>
                    <a:pt x="1938" y="1504"/>
                    <a:pt x="1998" y="1504"/>
                  </a:cubicBezTo>
                  <a:close/>
                  <a:moveTo>
                    <a:pt x="1819" y="2872"/>
                  </a:moveTo>
                  <a:cubicBezTo>
                    <a:pt x="2623" y="2872"/>
                    <a:pt x="3462" y="3082"/>
                    <a:pt x="4301" y="3291"/>
                  </a:cubicBezTo>
                  <a:cubicBezTo>
                    <a:pt x="5001" y="3466"/>
                    <a:pt x="5700" y="3641"/>
                    <a:pt x="6399" y="3711"/>
                  </a:cubicBezTo>
                  <a:lnTo>
                    <a:pt x="6399" y="4270"/>
                  </a:lnTo>
                  <a:cubicBezTo>
                    <a:pt x="5630" y="4200"/>
                    <a:pt x="4896" y="4026"/>
                    <a:pt x="4161" y="3851"/>
                  </a:cubicBezTo>
                  <a:cubicBezTo>
                    <a:pt x="3417" y="3657"/>
                    <a:pt x="2672" y="3462"/>
                    <a:pt x="2011" y="3462"/>
                  </a:cubicBezTo>
                  <a:cubicBezTo>
                    <a:pt x="1958" y="3462"/>
                    <a:pt x="1906" y="3464"/>
                    <a:pt x="1854" y="3466"/>
                  </a:cubicBezTo>
                  <a:cubicBezTo>
                    <a:pt x="1364" y="3466"/>
                    <a:pt x="979" y="3571"/>
                    <a:pt x="700" y="3676"/>
                  </a:cubicBezTo>
                  <a:lnTo>
                    <a:pt x="700" y="3082"/>
                  </a:lnTo>
                  <a:cubicBezTo>
                    <a:pt x="1014" y="2977"/>
                    <a:pt x="1399" y="2907"/>
                    <a:pt x="1819" y="2872"/>
                  </a:cubicBezTo>
                  <a:close/>
                  <a:moveTo>
                    <a:pt x="1998" y="4267"/>
                  </a:moveTo>
                  <a:cubicBezTo>
                    <a:pt x="2743" y="4267"/>
                    <a:pt x="3492" y="4461"/>
                    <a:pt x="4301" y="4655"/>
                  </a:cubicBezTo>
                  <a:cubicBezTo>
                    <a:pt x="5001" y="4830"/>
                    <a:pt x="5700" y="5005"/>
                    <a:pt x="6399" y="5075"/>
                  </a:cubicBezTo>
                  <a:lnTo>
                    <a:pt x="6399" y="5634"/>
                  </a:lnTo>
                  <a:cubicBezTo>
                    <a:pt x="5630" y="5599"/>
                    <a:pt x="4896" y="5424"/>
                    <a:pt x="4161" y="5215"/>
                  </a:cubicBezTo>
                  <a:cubicBezTo>
                    <a:pt x="3385" y="5020"/>
                    <a:pt x="2668" y="4826"/>
                    <a:pt x="2010" y="4826"/>
                  </a:cubicBezTo>
                  <a:cubicBezTo>
                    <a:pt x="1958" y="4826"/>
                    <a:pt x="1906" y="4827"/>
                    <a:pt x="1854" y="4830"/>
                  </a:cubicBezTo>
                  <a:cubicBezTo>
                    <a:pt x="1364" y="4865"/>
                    <a:pt x="979" y="4935"/>
                    <a:pt x="700" y="5040"/>
                  </a:cubicBezTo>
                  <a:lnTo>
                    <a:pt x="700" y="4445"/>
                  </a:lnTo>
                  <a:cubicBezTo>
                    <a:pt x="1014" y="4340"/>
                    <a:pt x="1399" y="4270"/>
                    <a:pt x="1819" y="4270"/>
                  </a:cubicBezTo>
                  <a:cubicBezTo>
                    <a:pt x="1878" y="4268"/>
                    <a:pt x="1938" y="4267"/>
                    <a:pt x="1998" y="4267"/>
                  </a:cubicBezTo>
                  <a:close/>
                  <a:moveTo>
                    <a:pt x="1998" y="5665"/>
                  </a:moveTo>
                  <a:cubicBezTo>
                    <a:pt x="2743" y="5665"/>
                    <a:pt x="3492" y="5859"/>
                    <a:pt x="4301" y="6054"/>
                  </a:cubicBezTo>
                  <a:cubicBezTo>
                    <a:pt x="5001" y="6229"/>
                    <a:pt x="5700" y="6403"/>
                    <a:pt x="6399" y="6473"/>
                  </a:cubicBezTo>
                  <a:lnTo>
                    <a:pt x="6399" y="7033"/>
                  </a:lnTo>
                  <a:cubicBezTo>
                    <a:pt x="5630" y="6963"/>
                    <a:pt x="4896" y="6788"/>
                    <a:pt x="4161" y="6613"/>
                  </a:cubicBezTo>
                  <a:cubicBezTo>
                    <a:pt x="3417" y="6419"/>
                    <a:pt x="2672" y="6225"/>
                    <a:pt x="2011" y="6225"/>
                  </a:cubicBezTo>
                  <a:cubicBezTo>
                    <a:pt x="1958" y="6225"/>
                    <a:pt x="1906" y="6226"/>
                    <a:pt x="1854" y="6229"/>
                  </a:cubicBezTo>
                  <a:cubicBezTo>
                    <a:pt x="1364" y="6264"/>
                    <a:pt x="979" y="6333"/>
                    <a:pt x="700" y="6438"/>
                  </a:cubicBezTo>
                  <a:lnTo>
                    <a:pt x="700" y="5844"/>
                  </a:lnTo>
                  <a:cubicBezTo>
                    <a:pt x="1014" y="5739"/>
                    <a:pt x="1399" y="5669"/>
                    <a:pt x="1819" y="5669"/>
                  </a:cubicBezTo>
                  <a:cubicBezTo>
                    <a:pt x="1878" y="5666"/>
                    <a:pt x="1938" y="5665"/>
                    <a:pt x="1998" y="5665"/>
                  </a:cubicBezTo>
                  <a:close/>
                  <a:moveTo>
                    <a:pt x="1975" y="7029"/>
                  </a:moveTo>
                  <a:cubicBezTo>
                    <a:pt x="2728" y="7029"/>
                    <a:pt x="3484" y="7256"/>
                    <a:pt x="4301" y="7452"/>
                  </a:cubicBezTo>
                  <a:cubicBezTo>
                    <a:pt x="5001" y="7627"/>
                    <a:pt x="5700" y="7802"/>
                    <a:pt x="6399" y="7837"/>
                  </a:cubicBezTo>
                  <a:lnTo>
                    <a:pt x="6399" y="8431"/>
                  </a:lnTo>
                  <a:cubicBezTo>
                    <a:pt x="5630" y="8362"/>
                    <a:pt x="4896" y="8187"/>
                    <a:pt x="4161" y="7977"/>
                  </a:cubicBezTo>
                  <a:cubicBezTo>
                    <a:pt x="3427" y="7785"/>
                    <a:pt x="2692" y="7623"/>
                    <a:pt x="2037" y="7623"/>
                  </a:cubicBezTo>
                  <a:cubicBezTo>
                    <a:pt x="1975" y="7623"/>
                    <a:pt x="1914" y="7624"/>
                    <a:pt x="1854" y="7627"/>
                  </a:cubicBezTo>
                  <a:cubicBezTo>
                    <a:pt x="1364" y="7627"/>
                    <a:pt x="979" y="7697"/>
                    <a:pt x="700" y="7802"/>
                  </a:cubicBezTo>
                  <a:lnTo>
                    <a:pt x="700" y="7208"/>
                  </a:lnTo>
                  <a:cubicBezTo>
                    <a:pt x="1014" y="7103"/>
                    <a:pt x="1399" y="7068"/>
                    <a:pt x="1819" y="7033"/>
                  </a:cubicBezTo>
                  <a:cubicBezTo>
                    <a:pt x="1871" y="7031"/>
                    <a:pt x="1923" y="7029"/>
                    <a:pt x="1975" y="7029"/>
                  </a:cubicBezTo>
                  <a:close/>
                  <a:moveTo>
                    <a:pt x="1998" y="8428"/>
                  </a:moveTo>
                  <a:cubicBezTo>
                    <a:pt x="2747" y="8428"/>
                    <a:pt x="3524" y="8622"/>
                    <a:pt x="4301" y="8816"/>
                  </a:cubicBezTo>
                  <a:cubicBezTo>
                    <a:pt x="5001" y="8991"/>
                    <a:pt x="5700" y="9166"/>
                    <a:pt x="6399" y="9236"/>
                  </a:cubicBezTo>
                  <a:lnTo>
                    <a:pt x="6399" y="9795"/>
                  </a:lnTo>
                  <a:cubicBezTo>
                    <a:pt x="5630" y="9725"/>
                    <a:pt x="4896" y="9550"/>
                    <a:pt x="4161" y="9376"/>
                  </a:cubicBezTo>
                  <a:cubicBezTo>
                    <a:pt x="3417" y="9181"/>
                    <a:pt x="2672" y="8987"/>
                    <a:pt x="2011" y="8987"/>
                  </a:cubicBezTo>
                  <a:cubicBezTo>
                    <a:pt x="1958" y="8987"/>
                    <a:pt x="1906" y="8988"/>
                    <a:pt x="1854" y="8991"/>
                  </a:cubicBezTo>
                  <a:cubicBezTo>
                    <a:pt x="1364" y="8991"/>
                    <a:pt x="979" y="9061"/>
                    <a:pt x="700" y="9201"/>
                  </a:cubicBezTo>
                  <a:lnTo>
                    <a:pt x="700" y="8606"/>
                  </a:lnTo>
                  <a:cubicBezTo>
                    <a:pt x="1014" y="8501"/>
                    <a:pt x="1399" y="8431"/>
                    <a:pt x="1819" y="8431"/>
                  </a:cubicBezTo>
                  <a:cubicBezTo>
                    <a:pt x="1878" y="8429"/>
                    <a:pt x="1938" y="8428"/>
                    <a:pt x="1998" y="8428"/>
                  </a:cubicBezTo>
                  <a:close/>
                  <a:moveTo>
                    <a:pt x="1997" y="9791"/>
                  </a:moveTo>
                  <a:cubicBezTo>
                    <a:pt x="2742" y="9791"/>
                    <a:pt x="3492" y="9988"/>
                    <a:pt x="4301" y="10215"/>
                  </a:cubicBezTo>
                  <a:cubicBezTo>
                    <a:pt x="5001" y="10390"/>
                    <a:pt x="5700" y="10564"/>
                    <a:pt x="6399" y="10599"/>
                  </a:cubicBezTo>
                  <a:lnTo>
                    <a:pt x="6399" y="11194"/>
                  </a:lnTo>
                  <a:cubicBezTo>
                    <a:pt x="5630" y="11124"/>
                    <a:pt x="4896" y="10949"/>
                    <a:pt x="4161" y="10774"/>
                  </a:cubicBezTo>
                  <a:cubicBezTo>
                    <a:pt x="3417" y="10580"/>
                    <a:pt x="2702" y="10386"/>
                    <a:pt x="2018" y="10386"/>
                  </a:cubicBezTo>
                  <a:cubicBezTo>
                    <a:pt x="1963" y="10386"/>
                    <a:pt x="1908" y="10387"/>
                    <a:pt x="1854" y="10390"/>
                  </a:cubicBezTo>
                  <a:cubicBezTo>
                    <a:pt x="1364" y="10390"/>
                    <a:pt x="979" y="10460"/>
                    <a:pt x="700" y="10599"/>
                  </a:cubicBezTo>
                  <a:lnTo>
                    <a:pt x="700" y="9970"/>
                  </a:lnTo>
                  <a:cubicBezTo>
                    <a:pt x="1014" y="9865"/>
                    <a:pt x="1399" y="9830"/>
                    <a:pt x="1819" y="9795"/>
                  </a:cubicBezTo>
                  <a:cubicBezTo>
                    <a:pt x="1878" y="9793"/>
                    <a:pt x="1937" y="9791"/>
                    <a:pt x="1997" y="9791"/>
                  </a:cubicBezTo>
                  <a:close/>
                  <a:moveTo>
                    <a:pt x="2018" y="1"/>
                  </a:moveTo>
                  <a:cubicBezTo>
                    <a:pt x="1963" y="1"/>
                    <a:pt x="1908" y="2"/>
                    <a:pt x="1854" y="4"/>
                  </a:cubicBezTo>
                  <a:cubicBezTo>
                    <a:pt x="875" y="39"/>
                    <a:pt x="350" y="319"/>
                    <a:pt x="0" y="634"/>
                  </a:cubicBezTo>
                  <a:lnTo>
                    <a:pt x="0" y="12453"/>
                  </a:lnTo>
                  <a:cubicBezTo>
                    <a:pt x="490" y="12138"/>
                    <a:pt x="1084" y="11963"/>
                    <a:pt x="1819" y="11928"/>
                  </a:cubicBezTo>
                  <a:cubicBezTo>
                    <a:pt x="1878" y="11926"/>
                    <a:pt x="1938" y="11924"/>
                    <a:pt x="1997" y="11924"/>
                  </a:cubicBezTo>
                  <a:cubicBezTo>
                    <a:pt x="2747" y="11924"/>
                    <a:pt x="3527" y="12121"/>
                    <a:pt x="4336" y="12348"/>
                  </a:cubicBezTo>
                  <a:cubicBezTo>
                    <a:pt x="5137" y="12533"/>
                    <a:pt x="5965" y="12745"/>
                    <a:pt x="6797" y="12745"/>
                  </a:cubicBezTo>
                  <a:cubicBezTo>
                    <a:pt x="6909" y="12745"/>
                    <a:pt x="7021" y="12741"/>
                    <a:pt x="7134" y="12732"/>
                  </a:cubicBezTo>
                  <a:lnTo>
                    <a:pt x="7134" y="809"/>
                  </a:lnTo>
                  <a:cubicBezTo>
                    <a:pt x="7014" y="817"/>
                    <a:pt x="6895" y="821"/>
                    <a:pt x="6776" y="821"/>
                  </a:cubicBezTo>
                  <a:cubicBezTo>
                    <a:pt x="5889" y="821"/>
                    <a:pt x="5029" y="605"/>
                    <a:pt x="4196" y="389"/>
                  </a:cubicBezTo>
                  <a:cubicBezTo>
                    <a:pt x="3419" y="195"/>
                    <a:pt x="2702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4"/>
            <p:cNvSpPr/>
            <p:nvPr/>
          </p:nvSpPr>
          <p:spPr>
            <a:xfrm>
              <a:off x="15992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1189" y="1"/>
                  </a:moveTo>
                  <a:cubicBezTo>
                    <a:pt x="770" y="211"/>
                    <a:pt x="455" y="525"/>
                    <a:pt x="245" y="910"/>
                  </a:cubicBezTo>
                  <a:cubicBezTo>
                    <a:pt x="70" y="1225"/>
                    <a:pt x="1" y="1574"/>
                    <a:pt x="1" y="1924"/>
                  </a:cubicBezTo>
                  <a:cubicBezTo>
                    <a:pt x="1" y="1994"/>
                    <a:pt x="1" y="2099"/>
                    <a:pt x="1" y="2169"/>
                  </a:cubicBezTo>
                  <a:cubicBezTo>
                    <a:pt x="210" y="2029"/>
                    <a:pt x="385" y="1924"/>
                    <a:pt x="630" y="1819"/>
                  </a:cubicBezTo>
                  <a:cubicBezTo>
                    <a:pt x="770" y="1679"/>
                    <a:pt x="910" y="1505"/>
                    <a:pt x="1015" y="1330"/>
                  </a:cubicBezTo>
                  <a:cubicBezTo>
                    <a:pt x="1154" y="1015"/>
                    <a:pt x="1259" y="665"/>
                    <a:pt x="1259" y="316"/>
                  </a:cubicBezTo>
                  <a:lnTo>
                    <a:pt x="1259" y="281"/>
                  </a:lnTo>
                  <a:cubicBezTo>
                    <a:pt x="1259" y="211"/>
                    <a:pt x="1224" y="106"/>
                    <a:pt x="1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4"/>
            <p:cNvSpPr/>
            <p:nvPr/>
          </p:nvSpPr>
          <p:spPr>
            <a:xfrm>
              <a:off x="1496925" y="2273875"/>
              <a:ext cx="62975" cy="22950"/>
            </a:xfrm>
            <a:custGeom>
              <a:avLst/>
              <a:gdLst/>
              <a:ahLst/>
              <a:cxnLst/>
              <a:rect l="l" t="t" r="r" b="b"/>
              <a:pathLst>
                <a:path w="2519" h="918" extrusionOk="0">
                  <a:moveTo>
                    <a:pt x="1474" y="1"/>
                  </a:moveTo>
                  <a:cubicBezTo>
                    <a:pt x="1379" y="1"/>
                    <a:pt x="1284" y="8"/>
                    <a:pt x="1189" y="22"/>
                  </a:cubicBezTo>
                  <a:cubicBezTo>
                    <a:pt x="770" y="92"/>
                    <a:pt x="350" y="337"/>
                    <a:pt x="0" y="652"/>
                  </a:cubicBezTo>
                  <a:cubicBezTo>
                    <a:pt x="332" y="818"/>
                    <a:pt x="686" y="918"/>
                    <a:pt x="1045" y="918"/>
                  </a:cubicBezTo>
                  <a:cubicBezTo>
                    <a:pt x="1139" y="918"/>
                    <a:pt x="1234" y="911"/>
                    <a:pt x="1329" y="896"/>
                  </a:cubicBezTo>
                  <a:cubicBezTo>
                    <a:pt x="1784" y="826"/>
                    <a:pt x="2168" y="582"/>
                    <a:pt x="2518" y="267"/>
                  </a:cubicBezTo>
                  <a:cubicBezTo>
                    <a:pt x="2186" y="101"/>
                    <a:pt x="1832" y="1"/>
                    <a:pt x="1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4"/>
            <p:cNvSpPr/>
            <p:nvPr/>
          </p:nvSpPr>
          <p:spPr>
            <a:xfrm>
              <a:off x="1471575" y="2240325"/>
              <a:ext cx="34125" cy="51600"/>
            </a:xfrm>
            <a:custGeom>
              <a:avLst/>
              <a:gdLst/>
              <a:ahLst/>
              <a:cxnLst/>
              <a:rect l="l" t="t" r="r" b="b"/>
              <a:pathLst>
                <a:path w="1365" h="2064" extrusionOk="0">
                  <a:moveTo>
                    <a:pt x="1329" y="0"/>
                  </a:moveTo>
                  <a:cubicBezTo>
                    <a:pt x="910" y="175"/>
                    <a:pt x="560" y="420"/>
                    <a:pt x="350" y="805"/>
                  </a:cubicBezTo>
                  <a:cubicBezTo>
                    <a:pt x="140" y="1154"/>
                    <a:pt x="0" y="1539"/>
                    <a:pt x="0" y="1959"/>
                  </a:cubicBezTo>
                  <a:cubicBezTo>
                    <a:pt x="0" y="1994"/>
                    <a:pt x="35" y="2029"/>
                    <a:pt x="35" y="2063"/>
                  </a:cubicBezTo>
                  <a:cubicBezTo>
                    <a:pt x="455" y="1889"/>
                    <a:pt x="805" y="1609"/>
                    <a:pt x="1049" y="1259"/>
                  </a:cubicBezTo>
                  <a:cubicBezTo>
                    <a:pt x="1259" y="910"/>
                    <a:pt x="1364" y="525"/>
                    <a:pt x="1364" y="105"/>
                  </a:cubicBezTo>
                  <a:cubicBezTo>
                    <a:pt x="1364" y="70"/>
                    <a:pt x="1329" y="35"/>
                    <a:pt x="1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4"/>
            <p:cNvSpPr/>
            <p:nvPr/>
          </p:nvSpPr>
          <p:spPr>
            <a:xfrm>
              <a:off x="1510025" y="2214975"/>
              <a:ext cx="23650" cy="54225"/>
            </a:xfrm>
            <a:custGeom>
              <a:avLst/>
              <a:gdLst/>
              <a:ahLst/>
              <a:cxnLst/>
              <a:rect l="l" t="t" r="r" b="b"/>
              <a:pathLst>
                <a:path w="946" h="2169" extrusionOk="0">
                  <a:moveTo>
                    <a:pt x="805" y="0"/>
                  </a:moveTo>
                  <a:cubicBezTo>
                    <a:pt x="560" y="210"/>
                    <a:pt x="316" y="455"/>
                    <a:pt x="176" y="700"/>
                  </a:cubicBezTo>
                  <a:cubicBezTo>
                    <a:pt x="246" y="1224"/>
                    <a:pt x="176" y="1679"/>
                    <a:pt x="1" y="2098"/>
                  </a:cubicBezTo>
                  <a:cubicBezTo>
                    <a:pt x="1" y="2133"/>
                    <a:pt x="1" y="2168"/>
                    <a:pt x="36" y="2168"/>
                  </a:cubicBezTo>
                  <a:cubicBezTo>
                    <a:pt x="106" y="2133"/>
                    <a:pt x="211" y="2098"/>
                    <a:pt x="281" y="2063"/>
                  </a:cubicBezTo>
                  <a:cubicBezTo>
                    <a:pt x="525" y="1854"/>
                    <a:pt x="735" y="1574"/>
                    <a:pt x="840" y="1294"/>
                  </a:cubicBezTo>
                  <a:cubicBezTo>
                    <a:pt x="875" y="1084"/>
                    <a:pt x="945" y="840"/>
                    <a:pt x="945" y="630"/>
                  </a:cubicBezTo>
                  <a:cubicBezTo>
                    <a:pt x="945" y="420"/>
                    <a:pt x="875" y="210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4"/>
            <p:cNvSpPr/>
            <p:nvPr/>
          </p:nvSpPr>
          <p:spPr>
            <a:xfrm>
              <a:off x="1538000" y="2185250"/>
              <a:ext cx="19275" cy="57725"/>
            </a:xfrm>
            <a:custGeom>
              <a:avLst/>
              <a:gdLst/>
              <a:ahLst/>
              <a:cxnLst/>
              <a:rect l="l" t="t" r="r" b="b"/>
              <a:pathLst>
                <a:path w="771" h="2309" extrusionOk="0">
                  <a:moveTo>
                    <a:pt x="455" y="1"/>
                  </a:moveTo>
                  <a:cubicBezTo>
                    <a:pt x="246" y="245"/>
                    <a:pt x="106" y="525"/>
                    <a:pt x="1" y="840"/>
                  </a:cubicBezTo>
                  <a:cubicBezTo>
                    <a:pt x="176" y="1294"/>
                    <a:pt x="246" y="1784"/>
                    <a:pt x="141" y="2238"/>
                  </a:cubicBezTo>
                  <a:lnTo>
                    <a:pt x="176" y="2308"/>
                  </a:lnTo>
                  <a:cubicBezTo>
                    <a:pt x="246" y="2238"/>
                    <a:pt x="351" y="2168"/>
                    <a:pt x="455" y="2134"/>
                  </a:cubicBezTo>
                  <a:cubicBezTo>
                    <a:pt x="630" y="1854"/>
                    <a:pt x="735" y="1539"/>
                    <a:pt x="770" y="1224"/>
                  </a:cubicBezTo>
                  <a:cubicBezTo>
                    <a:pt x="770" y="1154"/>
                    <a:pt x="770" y="1119"/>
                    <a:pt x="770" y="1050"/>
                  </a:cubicBezTo>
                  <a:cubicBezTo>
                    <a:pt x="770" y="700"/>
                    <a:pt x="665" y="31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4"/>
            <p:cNvSpPr/>
            <p:nvPr/>
          </p:nvSpPr>
          <p:spPr>
            <a:xfrm>
              <a:off x="1554625" y="2150275"/>
              <a:ext cx="21875" cy="57725"/>
            </a:xfrm>
            <a:custGeom>
              <a:avLst/>
              <a:gdLst/>
              <a:ahLst/>
              <a:cxnLst/>
              <a:rect l="l" t="t" r="r" b="b"/>
              <a:pathLst>
                <a:path w="875" h="2309" extrusionOk="0">
                  <a:moveTo>
                    <a:pt x="245" y="1"/>
                  </a:moveTo>
                  <a:cubicBezTo>
                    <a:pt x="105" y="316"/>
                    <a:pt x="0" y="630"/>
                    <a:pt x="0" y="945"/>
                  </a:cubicBezTo>
                  <a:cubicBezTo>
                    <a:pt x="280" y="1365"/>
                    <a:pt x="455" y="1819"/>
                    <a:pt x="490" y="2274"/>
                  </a:cubicBezTo>
                  <a:cubicBezTo>
                    <a:pt x="490" y="2274"/>
                    <a:pt x="525" y="2309"/>
                    <a:pt x="525" y="2309"/>
                  </a:cubicBezTo>
                  <a:cubicBezTo>
                    <a:pt x="595" y="2239"/>
                    <a:pt x="665" y="2169"/>
                    <a:pt x="735" y="2099"/>
                  </a:cubicBezTo>
                  <a:cubicBezTo>
                    <a:pt x="804" y="1889"/>
                    <a:pt x="874" y="1679"/>
                    <a:pt x="874" y="1435"/>
                  </a:cubicBezTo>
                  <a:cubicBezTo>
                    <a:pt x="874" y="1365"/>
                    <a:pt x="874" y="1260"/>
                    <a:pt x="839" y="1155"/>
                  </a:cubicBezTo>
                  <a:cubicBezTo>
                    <a:pt x="770" y="735"/>
                    <a:pt x="560" y="35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4"/>
            <p:cNvSpPr/>
            <p:nvPr/>
          </p:nvSpPr>
          <p:spPr>
            <a:xfrm>
              <a:off x="15624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71" y="0"/>
                  </a:moveTo>
                  <a:cubicBezTo>
                    <a:pt x="36" y="175"/>
                    <a:pt x="1" y="350"/>
                    <a:pt x="1" y="490"/>
                  </a:cubicBezTo>
                  <a:cubicBezTo>
                    <a:pt x="1" y="665"/>
                    <a:pt x="1" y="804"/>
                    <a:pt x="36" y="944"/>
                  </a:cubicBezTo>
                  <a:cubicBezTo>
                    <a:pt x="421" y="1294"/>
                    <a:pt x="700" y="1679"/>
                    <a:pt x="840" y="2133"/>
                  </a:cubicBezTo>
                  <a:cubicBezTo>
                    <a:pt x="840" y="2133"/>
                    <a:pt x="875" y="2168"/>
                    <a:pt x="875" y="2168"/>
                  </a:cubicBezTo>
                  <a:cubicBezTo>
                    <a:pt x="910" y="2063"/>
                    <a:pt x="980" y="1993"/>
                    <a:pt x="1050" y="1888"/>
                  </a:cubicBezTo>
                  <a:cubicBezTo>
                    <a:pt x="1050" y="1853"/>
                    <a:pt x="1050" y="1818"/>
                    <a:pt x="1050" y="1749"/>
                  </a:cubicBezTo>
                  <a:cubicBezTo>
                    <a:pt x="1050" y="1469"/>
                    <a:pt x="1015" y="1224"/>
                    <a:pt x="910" y="979"/>
                  </a:cubicBezTo>
                  <a:cubicBezTo>
                    <a:pt x="770" y="595"/>
                    <a:pt x="456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4"/>
            <p:cNvSpPr/>
            <p:nvPr/>
          </p:nvSpPr>
          <p:spPr>
            <a:xfrm>
              <a:off x="1558125" y="2079475"/>
              <a:ext cx="35850" cy="48975"/>
            </a:xfrm>
            <a:custGeom>
              <a:avLst/>
              <a:gdLst/>
              <a:ahLst/>
              <a:cxnLst/>
              <a:rect l="l" t="t" r="r" b="b"/>
              <a:pathLst>
                <a:path w="1434" h="1959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350"/>
                    <a:pt x="105" y="665"/>
                    <a:pt x="245" y="945"/>
                  </a:cubicBezTo>
                  <a:cubicBezTo>
                    <a:pt x="664" y="1189"/>
                    <a:pt x="1049" y="1504"/>
                    <a:pt x="1259" y="1924"/>
                  </a:cubicBezTo>
                  <a:cubicBezTo>
                    <a:pt x="1294" y="1924"/>
                    <a:pt x="1294" y="1924"/>
                    <a:pt x="1329" y="1959"/>
                  </a:cubicBezTo>
                  <a:cubicBezTo>
                    <a:pt x="1364" y="1819"/>
                    <a:pt x="1399" y="1714"/>
                    <a:pt x="1434" y="1609"/>
                  </a:cubicBezTo>
                  <a:cubicBezTo>
                    <a:pt x="1364" y="1294"/>
                    <a:pt x="1259" y="1015"/>
                    <a:pt x="1084" y="770"/>
                  </a:cubicBezTo>
                  <a:cubicBezTo>
                    <a:pt x="839" y="420"/>
                    <a:pt x="455" y="17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4"/>
            <p:cNvSpPr/>
            <p:nvPr/>
          </p:nvSpPr>
          <p:spPr>
            <a:xfrm>
              <a:off x="1545875" y="2046250"/>
              <a:ext cx="42850" cy="39375"/>
            </a:xfrm>
            <a:custGeom>
              <a:avLst/>
              <a:gdLst/>
              <a:ahLst/>
              <a:cxnLst/>
              <a:rect l="l" t="t" r="r" b="b"/>
              <a:pathLst>
                <a:path w="1714" h="1575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51"/>
                    <a:pt x="210" y="630"/>
                    <a:pt x="420" y="875"/>
                  </a:cubicBezTo>
                  <a:cubicBezTo>
                    <a:pt x="875" y="1015"/>
                    <a:pt x="1294" y="1260"/>
                    <a:pt x="1609" y="1574"/>
                  </a:cubicBezTo>
                  <a:lnTo>
                    <a:pt x="1714" y="1574"/>
                  </a:lnTo>
                  <a:cubicBezTo>
                    <a:pt x="1714" y="1469"/>
                    <a:pt x="1714" y="1400"/>
                    <a:pt x="1714" y="1295"/>
                  </a:cubicBezTo>
                  <a:cubicBezTo>
                    <a:pt x="1609" y="980"/>
                    <a:pt x="1434" y="700"/>
                    <a:pt x="1189" y="490"/>
                  </a:cubicBezTo>
                  <a:cubicBezTo>
                    <a:pt x="875" y="211"/>
                    <a:pt x="455" y="7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4"/>
            <p:cNvSpPr/>
            <p:nvPr/>
          </p:nvSpPr>
          <p:spPr>
            <a:xfrm>
              <a:off x="1524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340" y="1"/>
                  </a:moveTo>
                  <a:cubicBezTo>
                    <a:pt x="228" y="1"/>
                    <a:pt x="114" y="9"/>
                    <a:pt x="0" y="27"/>
                  </a:cubicBezTo>
                  <a:cubicBezTo>
                    <a:pt x="175" y="307"/>
                    <a:pt x="385" y="586"/>
                    <a:pt x="630" y="761"/>
                  </a:cubicBezTo>
                  <a:cubicBezTo>
                    <a:pt x="1154" y="796"/>
                    <a:pt x="1609" y="936"/>
                    <a:pt x="1993" y="1181"/>
                  </a:cubicBezTo>
                  <a:lnTo>
                    <a:pt x="2028" y="1181"/>
                  </a:lnTo>
                  <a:cubicBezTo>
                    <a:pt x="1993" y="1076"/>
                    <a:pt x="1993" y="971"/>
                    <a:pt x="1993" y="866"/>
                  </a:cubicBezTo>
                  <a:cubicBezTo>
                    <a:pt x="1784" y="586"/>
                    <a:pt x="1574" y="377"/>
                    <a:pt x="1294" y="237"/>
                  </a:cubicBezTo>
                  <a:cubicBezTo>
                    <a:pt x="1006" y="79"/>
                    <a:pt x="678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4"/>
            <p:cNvSpPr/>
            <p:nvPr/>
          </p:nvSpPr>
          <p:spPr>
            <a:xfrm>
              <a:off x="1535375" y="2240275"/>
              <a:ext cx="57725" cy="27175"/>
            </a:xfrm>
            <a:custGeom>
              <a:avLst/>
              <a:gdLst/>
              <a:ahLst/>
              <a:cxnLst/>
              <a:rect l="l" t="t" r="r" b="b"/>
              <a:pathLst>
                <a:path w="2309" h="1087" extrusionOk="0">
                  <a:moveTo>
                    <a:pt x="1702" y="1"/>
                  </a:moveTo>
                  <a:cubicBezTo>
                    <a:pt x="1453" y="1"/>
                    <a:pt x="1216" y="44"/>
                    <a:pt x="980" y="142"/>
                  </a:cubicBezTo>
                  <a:cubicBezTo>
                    <a:pt x="560" y="282"/>
                    <a:pt x="246" y="597"/>
                    <a:pt x="1" y="982"/>
                  </a:cubicBezTo>
                  <a:cubicBezTo>
                    <a:pt x="246" y="982"/>
                    <a:pt x="456" y="1016"/>
                    <a:pt x="665" y="1086"/>
                  </a:cubicBezTo>
                  <a:cubicBezTo>
                    <a:pt x="875" y="1051"/>
                    <a:pt x="1085" y="1016"/>
                    <a:pt x="1295" y="947"/>
                  </a:cubicBezTo>
                  <a:cubicBezTo>
                    <a:pt x="1714" y="772"/>
                    <a:pt x="2029" y="457"/>
                    <a:pt x="2309" y="72"/>
                  </a:cubicBezTo>
                  <a:cubicBezTo>
                    <a:pt x="2095" y="27"/>
                    <a:pt x="1895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4"/>
            <p:cNvSpPr/>
            <p:nvPr/>
          </p:nvSpPr>
          <p:spPr>
            <a:xfrm>
              <a:off x="1565975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2029" y="0"/>
                  </a:moveTo>
                  <a:cubicBezTo>
                    <a:pt x="1539" y="0"/>
                    <a:pt x="1120" y="140"/>
                    <a:pt x="735" y="420"/>
                  </a:cubicBezTo>
                  <a:cubicBezTo>
                    <a:pt x="420" y="665"/>
                    <a:pt x="176" y="1014"/>
                    <a:pt x="1" y="1434"/>
                  </a:cubicBezTo>
                  <a:cubicBezTo>
                    <a:pt x="149" y="1409"/>
                    <a:pt x="315" y="1384"/>
                    <a:pt x="486" y="1384"/>
                  </a:cubicBezTo>
                  <a:cubicBezTo>
                    <a:pt x="557" y="1384"/>
                    <a:pt x="628" y="1389"/>
                    <a:pt x="700" y="1399"/>
                  </a:cubicBezTo>
                  <a:cubicBezTo>
                    <a:pt x="910" y="1329"/>
                    <a:pt x="1085" y="1224"/>
                    <a:pt x="1260" y="1119"/>
                  </a:cubicBezTo>
                  <a:cubicBezTo>
                    <a:pt x="1609" y="839"/>
                    <a:pt x="1854" y="455"/>
                    <a:pt x="2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4"/>
            <p:cNvSpPr/>
            <p:nvPr/>
          </p:nvSpPr>
          <p:spPr>
            <a:xfrm>
              <a:off x="1587825" y="2145925"/>
              <a:ext cx="41125" cy="47225"/>
            </a:xfrm>
            <a:custGeom>
              <a:avLst/>
              <a:gdLst/>
              <a:ahLst/>
              <a:cxnLst/>
              <a:rect l="l" t="t" r="r" b="b"/>
              <a:pathLst>
                <a:path w="1645" h="1889" extrusionOk="0">
                  <a:moveTo>
                    <a:pt x="1644" y="0"/>
                  </a:moveTo>
                  <a:cubicBezTo>
                    <a:pt x="1190" y="140"/>
                    <a:pt x="770" y="350"/>
                    <a:pt x="491" y="699"/>
                  </a:cubicBezTo>
                  <a:cubicBezTo>
                    <a:pt x="211" y="1014"/>
                    <a:pt x="71" y="1434"/>
                    <a:pt x="1" y="1888"/>
                  </a:cubicBezTo>
                  <a:cubicBezTo>
                    <a:pt x="211" y="1783"/>
                    <a:pt x="421" y="1713"/>
                    <a:pt x="630" y="1643"/>
                  </a:cubicBezTo>
                  <a:cubicBezTo>
                    <a:pt x="840" y="1539"/>
                    <a:pt x="1015" y="1434"/>
                    <a:pt x="1155" y="1259"/>
                  </a:cubicBezTo>
                  <a:lnTo>
                    <a:pt x="1120" y="1259"/>
                  </a:lnTo>
                  <a:cubicBezTo>
                    <a:pt x="1435" y="909"/>
                    <a:pt x="1575" y="490"/>
                    <a:pt x="1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4"/>
            <p:cNvSpPr/>
            <p:nvPr/>
          </p:nvSpPr>
          <p:spPr>
            <a:xfrm>
              <a:off x="1597450" y="2044500"/>
              <a:ext cx="24500" cy="61225"/>
            </a:xfrm>
            <a:custGeom>
              <a:avLst/>
              <a:gdLst/>
              <a:ahLst/>
              <a:cxnLst/>
              <a:rect l="l" t="t" r="r" b="b"/>
              <a:pathLst>
                <a:path w="980" h="2449" extrusionOk="0">
                  <a:moveTo>
                    <a:pt x="805" y="1"/>
                  </a:moveTo>
                  <a:cubicBezTo>
                    <a:pt x="455" y="316"/>
                    <a:pt x="175" y="700"/>
                    <a:pt x="71" y="1155"/>
                  </a:cubicBezTo>
                  <a:cubicBezTo>
                    <a:pt x="36" y="1295"/>
                    <a:pt x="1" y="1470"/>
                    <a:pt x="1" y="1644"/>
                  </a:cubicBezTo>
                  <a:cubicBezTo>
                    <a:pt x="1" y="1924"/>
                    <a:pt x="71" y="2169"/>
                    <a:pt x="175" y="2449"/>
                  </a:cubicBezTo>
                  <a:cubicBezTo>
                    <a:pt x="315" y="2239"/>
                    <a:pt x="490" y="2064"/>
                    <a:pt x="665" y="1924"/>
                  </a:cubicBezTo>
                  <a:cubicBezTo>
                    <a:pt x="770" y="1749"/>
                    <a:pt x="875" y="1574"/>
                    <a:pt x="910" y="1365"/>
                  </a:cubicBezTo>
                  <a:cubicBezTo>
                    <a:pt x="980" y="1190"/>
                    <a:pt x="980" y="1015"/>
                    <a:pt x="980" y="840"/>
                  </a:cubicBezTo>
                  <a:cubicBezTo>
                    <a:pt x="980" y="560"/>
                    <a:pt x="910" y="28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4"/>
            <p:cNvSpPr/>
            <p:nvPr/>
          </p:nvSpPr>
          <p:spPr>
            <a:xfrm>
              <a:off x="1583475" y="1999050"/>
              <a:ext cx="21875" cy="62100"/>
            </a:xfrm>
            <a:custGeom>
              <a:avLst/>
              <a:gdLst/>
              <a:ahLst/>
              <a:cxnLst/>
              <a:rect l="l" t="t" r="r" b="b"/>
              <a:pathLst>
                <a:path w="875" h="2484" extrusionOk="0">
                  <a:moveTo>
                    <a:pt x="455" y="1"/>
                  </a:moveTo>
                  <a:cubicBezTo>
                    <a:pt x="175" y="420"/>
                    <a:pt x="0" y="840"/>
                    <a:pt x="0" y="1259"/>
                  </a:cubicBezTo>
                  <a:lnTo>
                    <a:pt x="0" y="1294"/>
                  </a:lnTo>
                  <a:cubicBezTo>
                    <a:pt x="0" y="1714"/>
                    <a:pt x="175" y="2099"/>
                    <a:pt x="385" y="2483"/>
                  </a:cubicBezTo>
                  <a:cubicBezTo>
                    <a:pt x="490" y="2273"/>
                    <a:pt x="595" y="2064"/>
                    <a:pt x="769" y="1889"/>
                  </a:cubicBezTo>
                  <a:cubicBezTo>
                    <a:pt x="839" y="1679"/>
                    <a:pt x="874" y="1504"/>
                    <a:pt x="874" y="1259"/>
                  </a:cubicBezTo>
                  <a:cubicBezTo>
                    <a:pt x="874" y="805"/>
                    <a:pt x="699" y="385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4"/>
            <p:cNvSpPr/>
            <p:nvPr/>
          </p:nvSpPr>
          <p:spPr>
            <a:xfrm>
              <a:off x="15572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175" y="0"/>
                  </a:moveTo>
                  <a:cubicBezTo>
                    <a:pt x="70" y="280"/>
                    <a:pt x="0" y="560"/>
                    <a:pt x="0" y="839"/>
                  </a:cubicBezTo>
                  <a:cubicBezTo>
                    <a:pt x="0" y="1014"/>
                    <a:pt x="0" y="1189"/>
                    <a:pt x="35" y="1329"/>
                  </a:cubicBezTo>
                  <a:cubicBezTo>
                    <a:pt x="140" y="1748"/>
                    <a:pt x="385" y="2098"/>
                    <a:pt x="699" y="2413"/>
                  </a:cubicBezTo>
                  <a:cubicBezTo>
                    <a:pt x="734" y="2203"/>
                    <a:pt x="839" y="1958"/>
                    <a:pt x="944" y="1748"/>
                  </a:cubicBezTo>
                  <a:cubicBezTo>
                    <a:pt x="944" y="1679"/>
                    <a:pt x="944" y="1644"/>
                    <a:pt x="944" y="1609"/>
                  </a:cubicBezTo>
                  <a:cubicBezTo>
                    <a:pt x="944" y="1434"/>
                    <a:pt x="909" y="1294"/>
                    <a:pt x="874" y="1119"/>
                  </a:cubicBezTo>
                  <a:cubicBezTo>
                    <a:pt x="769" y="699"/>
                    <a:pt x="525" y="315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4"/>
            <p:cNvSpPr/>
            <p:nvPr/>
          </p:nvSpPr>
          <p:spPr>
            <a:xfrm>
              <a:off x="1497800" y="1989650"/>
              <a:ext cx="56850" cy="20800"/>
            </a:xfrm>
            <a:custGeom>
              <a:avLst/>
              <a:gdLst/>
              <a:ahLst/>
              <a:cxnLst/>
              <a:rect l="l" t="t" r="r" b="b"/>
              <a:pathLst>
                <a:path w="2274" h="832" extrusionOk="0">
                  <a:moveTo>
                    <a:pt x="811" y="1"/>
                  </a:moveTo>
                  <a:cubicBezTo>
                    <a:pt x="551" y="1"/>
                    <a:pt x="276" y="47"/>
                    <a:pt x="0" y="132"/>
                  </a:cubicBezTo>
                  <a:cubicBezTo>
                    <a:pt x="245" y="412"/>
                    <a:pt x="490" y="621"/>
                    <a:pt x="770" y="726"/>
                  </a:cubicBezTo>
                  <a:cubicBezTo>
                    <a:pt x="933" y="703"/>
                    <a:pt x="1096" y="691"/>
                    <a:pt x="1258" y="691"/>
                  </a:cubicBezTo>
                  <a:cubicBezTo>
                    <a:pt x="1582" y="691"/>
                    <a:pt x="1900" y="738"/>
                    <a:pt x="2203" y="831"/>
                  </a:cubicBezTo>
                  <a:cubicBezTo>
                    <a:pt x="2203" y="831"/>
                    <a:pt x="2273" y="796"/>
                    <a:pt x="2273" y="796"/>
                  </a:cubicBezTo>
                  <a:lnTo>
                    <a:pt x="2238" y="796"/>
                  </a:lnTo>
                  <a:cubicBezTo>
                    <a:pt x="2203" y="726"/>
                    <a:pt x="2168" y="621"/>
                    <a:pt x="2133" y="516"/>
                  </a:cubicBezTo>
                  <a:cubicBezTo>
                    <a:pt x="1889" y="307"/>
                    <a:pt x="1609" y="132"/>
                    <a:pt x="1294" y="62"/>
                  </a:cubicBezTo>
                  <a:cubicBezTo>
                    <a:pt x="1142" y="21"/>
                    <a:pt x="980" y="1"/>
                    <a:pt x="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4"/>
            <p:cNvSpPr/>
            <p:nvPr/>
          </p:nvSpPr>
          <p:spPr>
            <a:xfrm>
              <a:off x="1518775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36" y="0"/>
                  </a:moveTo>
                  <a:cubicBezTo>
                    <a:pt x="36" y="140"/>
                    <a:pt x="1" y="245"/>
                    <a:pt x="1" y="350"/>
                  </a:cubicBezTo>
                  <a:cubicBezTo>
                    <a:pt x="1" y="700"/>
                    <a:pt x="71" y="1049"/>
                    <a:pt x="245" y="1329"/>
                  </a:cubicBezTo>
                  <a:cubicBezTo>
                    <a:pt x="420" y="1714"/>
                    <a:pt x="735" y="2028"/>
                    <a:pt x="1155" y="2238"/>
                  </a:cubicBezTo>
                  <a:cubicBezTo>
                    <a:pt x="1120" y="1993"/>
                    <a:pt x="1155" y="1749"/>
                    <a:pt x="1189" y="1539"/>
                  </a:cubicBezTo>
                  <a:cubicBezTo>
                    <a:pt x="1155" y="1329"/>
                    <a:pt x="1085" y="1119"/>
                    <a:pt x="1015" y="944"/>
                  </a:cubicBezTo>
                  <a:cubicBezTo>
                    <a:pt x="805" y="525"/>
                    <a:pt x="455" y="245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4"/>
            <p:cNvSpPr/>
            <p:nvPr/>
          </p:nvSpPr>
          <p:spPr>
            <a:xfrm>
              <a:off x="1475950" y="1941350"/>
              <a:ext cx="47225" cy="36750"/>
            </a:xfrm>
            <a:custGeom>
              <a:avLst/>
              <a:gdLst/>
              <a:ahLst/>
              <a:cxnLst/>
              <a:rect l="l" t="t" r="r" b="b"/>
              <a:pathLst>
                <a:path w="1889" h="1470" extrusionOk="0">
                  <a:moveTo>
                    <a:pt x="0" y="1"/>
                  </a:moveTo>
                  <a:cubicBezTo>
                    <a:pt x="140" y="455"/>
                    <a:pt x="385" y="840"/>
                    <a:pt x="769" y="1085"/>
                  </a:cubicBezTo>
                  <a:cubicBezTo>
                    <a:pt x="1084" y="1330"/>
                    <a:pt x="1504" y="1469"/>
                    <a:pt x="1888" y="1469"/>
                  </a:cubicBezTo>
                  <a:cubicBezTo>
                    <a:pt x="1784" y="1330"/>
                    <a:pt x="1679" y="1190"/>
                    <a:pt x="1609" y="1015"/>
                  </a:cubicBezTo>
                  <a:cubicBezTo>
                    <a:pt x="1504" y="840"/>
                    <a:pt x="1469" y="700"/>
                    <a:pt x="1434" y="490"/>
                  </a:cubicBezTo>
                  <a:cubicBezTo>
                    <a:pt x="1364" y="455"/>
                    <a:pt x="1329" y="420"/>
                    <a:pt x="1294" y="385"/>
                  </a:cubicBezTo>
                  <a:lnTo>
                    <a:pt x="1259" y="385"/>
                  </a:lnTo>
                  <a:cubicBezTo>
                    <a:pt x="909" y="141"/>
                    <a:pt x="455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4"/>
            <p:cNvSpPr/>
            <p:nvPr/>
          </p:nvSpPr>
          <p:spPr>
            <a:xfrm>
              <a:off x="1289750" y="2214975"/>
              <a:ext cx="23625" cy="54225"/>
            </a:xfrm>
            <a:custGeom>
              <a:avLst/>
              <a:gdLst/>
              <a:ahLst/>
              <a:cxnLst/>
              <a:rect l="l" t="t" r="r" b="b"/>
              <a:pathLst>
                <a:path w="945" h="2169" extrusionOk="0">
                  <a:moveTo>
                    <a:pt x="140" y="0"/>
                  </a:moveTo>
                  <a:cubicBezTo>
                    <a:pt x="70" y="210"/>
                    <a:pt x="0" y="420"/>
                    <a:pt x="0" y="630"/>
                  </a:cubicBezTo>
                  <a:cubicBezTo>
                    <a:pt x="0" y="840"/>
                    <a:pt x="35" y="1084"/>
                    <a:pt x="105" y="1294"/>
                  </a:cubicBezTo>
                  <a:cubicBezTo>
                    <a:pt x="210" y="1574"/>
                    <a:pt x="420" y="1854"/>
                    <a:pt x="630" y="2098"/>
                  </a:cubicBezTo>
                  <a:cubicBezTo>
                    <a:pt x="735" y="2098"/>
                    <a:pt x="839" y="2133"/>
                    <a:pt x="909" y="2168"/>
                  </a:cubicBezTo>
                  <a:cubicBezTo>
                    <a:pt x="909" y="2168"/>
                    <a:pt x="944" y="2133"/>
                    <a:pt x="944" y="2133"/>
                  </a:cubicBezTo>
                  <a:cubicBezTo>
                    <a:pt x="770" y="1679"/>
                    <a:pt x="700" y="1224"/>
                    <a:pt x="770" y="735"/>
                  </a:cubicBezTo>
                  <a:cubicBezTo>
                    <a:pt x="595" y="455"/>
                    <a:pt x="385" y="210"/>
                    <a:pt x="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4"/>
            <p:cNvSpPr/>
            <p:nvPr/>
          </p:nvSpPr>
          <p:spPr>
            <a:xfrm>
              <a:off x="1246900" y="2016750"/>
              <a:ext cx="50725" cy="29525"/>
            </a:xfrm>
            <a:custGeom>
              <a:avLst/>
              <a:gdLst/>
              <a:ahLst/>
              <a:cxnLst/>
              <a:rect l="l" t="t" r="r" b="b"/>
              <a:pathLst>
                <a:path w="2029" h="1181" extrusionOk="0">
                  <a:moveTo>
                    <a:pt x="1695" y="1"/>
                  </a:moveTo>
                  <a:cubicBezTo>
                    <a:pt x="1367" y="1"/>
                    <a:pt x="1059" y="79"/>
                    <a:pt x="770" y="237"/>
                  </a:cubicBezTo>
                  <a:cubicBezTo>
                    <a:pt x="490" y="377"/>
                    <a:pt x="246" y="586"/>
                    <a:pt x="71" y="866"/>
                  </a:cubicBezTo>
                  <a:cubicBezTo>
                    <a:pt x="71" y="971"/>
                    <a:pt x="36" y="1076"/>
                    <a:pt x="1" y="1181"/>
                  </a:cubicBezTo>
                  <a:lnTo>
                    <a:pt x="71" y="1181"/>
                  </a:lnTo>
                  <a:cubicBezTo>
                    <a:pt x="455" y="936"/>
                    <a:pt x="910" y="796"/>
                    <a:pt x="1435" y="761"/>
                  </a:cubicBezTo>
                  <a:cubicBezTo>
                    <a:pt x="1679" y="586"/>
                    <a:pt x="1889" y="307"/>
                    <a:pt x="2029" y="27"/>
                  </a:cubicBezTo>
                  <a:cubicBezTo>
                    <a:pt x="1915" y="9"/>
                    <a:pt x="1804" y="1"/>
                    <a:pt x="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4"/>
            <p:cNvSpPr/>
            <p:nvPr/>
          </p:nvSpPr>
          <p:spPr>
            <a:xfrm>
              <a:off x="1266150" y="2184375"/>
              <a:ext cx="19250" cy="58600"/>
            </a:xfrm>
            <a:custGeom>
              <a:avLst/>
              <a:gdLst/>
              <a:ahLst/>
              <a:cxnLst/>
              <a:rect l="l" t="t" r="r" b="b"/>
              <a:pathLst>
                <a:path w="770" h="2344" extrusionOk="0">
                  <a:moveTo>
                    <a:pt x="315" y="1"/>
                  </a:moveTo>
                  <a:cubicBezTo>
                    <a:pt x="105" y="350"/>
                    <a:pt x="0" y="735"/>
                    <a:pt x="0" y="1085"/>
                  </a:cubicBezTo>
                  <a:cubicBezTo>
                    <a:pt x="0" y="1154"/>
                    <a:pt x="0" y="1189"/>
                    <a:pt x="0" y="1259"/>
                  </a:cubicBezTo>
                  <a:cubicBezTo>
                    <a:pt x="35" y="1574"/>
                    <a:pt x="140" y="1889"/>
                    <a:pt x="315" y="2169"/>
                  </a:cubicBezTo>
                  <a:cubicBezTo>
                    <a:pt x="420" y="2203"/>
                    <a:pt x="490" y="2273"/>
                    <a:pt x="595" y="2343"/>
                  </a:cubicBezTo>
                  <a:cubicBezTo>
                    <a:pt x="595" y="2308"/>
                    <a:pt x="595" y="2273"/>
                    <a:pt x="595" y="2273"/>
                  </a:cubicBezTo>
                  <a:cubicBezTo>
                    <a:pt x="525" y="1819"/>
                    <a:pt x="560" y="1329"/>
                    <a:pt x="769" y="840"/>
                  </a:cubicBezTo>
                  <a:cubicBezTo>
                    <a:pt x="665" y="560"/>
                    <a:pt x="525" y="280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4"/>
            <p:cNvSpPr/>
            <p:nvPr/>
          </p:nvSpPr>
          <p:spPr>
            <a:xfrm>
              <a:off x="1246900" y="2150275"/>
              <a:ext cx="21900" cy="58600"/>
            </a:xfrm>
            <a:custGeom>
              <a:avLst/>
              <a:gdLst/>
              <a:ahLst/>
              <a:cxnLst/>
              <a:rect l="l" t="t" r="r" b="b"/>
              <a:pathLst>
                <a:path w="876" h="2344" extrusionOk="0">
                  <a:moveTo>
                    <a:pt x="630" y="1"/>
                  </a:moveTo>
                  <a:cubicBezTo>
                    <a:pt x="316" y="351"/>
                    <a:pt x="106" y="735"/>
                    <a:pt x="36" y="1155"/>
                  </a:cubicBezTo>
                  <a:cubicBezTo>
                    <a:pt x="1" y="1260"/>
                    <a:pt x="1" y="1365"/>
                    <a:pt x="1" y="1469"/>
                  </a:cubicBezTo>
                  <a:cubicBezTo>
                    <a:pt x="1" y="1679"/>
                    <a:pt x="71" y="1889"/>
                    <a:pt x="141" y="2099"/>
                  </a:cubicBezTo>
                  <a:cubicBezTo>
                    <a:pt x="211" y="2169"/>
                    <a:pt x="281" y="2239"/>
                    <a:pt x="351" y="2344"/>
                  </a:cubicBezTo>
                  <a:cubicBezTo>
                    <a:pt x="351" y="2309"/>
                    <a:pt x="386" y="2309"/>
                    <a:pt x="386" y="2274"/>
                  </a:cubicBezTo>
                  <a:cubicBezTo>
                    <a:pt x="420" y="1819"/>
                    <a:pt x="595" y="1365"/>
                    <a:pt x="875" y="945"/>
                  </a:cubicBezTo>
                  <a:cubicBezTo>
                    <a:pt x="875" y="630"/>
                    <a:pt x="770" y="316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4"/>
            <p:cNvSpPr/>
            <p:nvPr/>
          </p:nvSpPr>
          <p:spPr>
            <a:xfrm>
              <a:off x="1234675" y="2115325"/>
              <a:ext cx="26250" cy="54225"/>
            </a:xfrm>
            <a:custGeom>
              <a:avLst/>
              <a:gdLst/>
              <a:ahLst/>
              <a:cxnLst/>
              <a:rect l="l" t="t" r="r" b="b"/>
              <a:pathLst>
                <a:path w="1050" h="2169" extrusionOk="0">
                  <a:moveTo>
                    <a:pt x="979" y="0"/>
                  </a:moveTo>
                  <a:cubicBezTo>
                    <a:pt x="595" y="245"/>
                    <a:pt x="280" y="595"/>
                    <a:pt x="140" y="979"/>
                  </a:cubicBezTo>
                  <a:cubicBezTo>
                    <a:pt x="35" y="1224"/>
                    <a:pt x="0" y="1469"/>
                    <a:pt x="0" y="1749"/>
                  </a:cubicBezTo>
                  <a:cubicBezTo>
                    <a:pt x="0" y="1818"/>
                    <a:pt x="0" y="1853"/>
                    <a:pt x="0" y="1888"/>
                  </a:cubicBezTo>
                  <a:cubicBezTo>
                    <a:pt x="70" y="1993"/>
                    <a:pt x="105" y="2063"/>
                    <a:pt x="175" y="2168"/>
                  </a:cubicBezTo>
                  <a:cubicBezTo>
                    <a:pt x="175" y="2168"/>
                    <a:pt x="210" y="2133"/>
                    <a:pt x="210" y="2133"/>
                  </a:cubicBezTo>
                  <a:cubicBezTo>
                    <a:pt x="385" y="1679"/>
                    <a:pt x="630" y="1259"/>
                    <a:pt x="1014" y="944"/>
                  </a:cubicBezTo>
                  <a:cubicBezTo>
                    <a:pt x="1049" y="804"/>
                    <a:pt x="1049" y="665"/>
                    <a:pt x="1049" y="490"/>
                  </a:cubicBezTo>
                  <a:cubicBezTo>
                    <a:pt x="1049" y="350"/>
                    <a:pt x="1014" y="175"/>
                    <a:pt x="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4"/>
            <p:cNvSpPr/>
            <p:nvPr/>
          </p:nvSpPr>
          <p:spPr>
            <a:xfrm>
              <a:off x="1234675" y="2047125"/>
              <a:ext cx="42850" cy="38500"/>
            </a:xfrm>
            <a:custGeom>
              <a:avLst/>
              <a:gdLst/>
              <a:ahLst/>
              <a:cxnLst/>
              <a:rect l="l" t="t" r="r" b="b"/>
              <a:pathLst>
                <a:path w="1714" h="1540" extrusionOk="0">
                  <a:moveTo>
                    <a:pt x="1714" y="1"/>
                  </a:moveTo>
                  <a:lnTo>
                    <a:pt x="1714" y="1"/>
                  </a:lnTo>
                  <a:cubicBezTo>
                    <a:pt x="1259" y="36"/>
                    <a:pt x="840" y="176"/>
                    <a:pt x="525" y="455"/>
                  </a:cubicBezTo>
                  <a:cubicBezTo>
                    <a:pt x="280" y="665"/>
                    <a:pt x="105" y="945"/>
                    <a:pt x="0" y="1260"/>
                  </a:cubicBezTo>
                  <a:cubicBezTo>
                    <a:pt x="0" y="1365"/>
                    <a:pt x="0" y="1469"/>
                    <a:pt x="0" y="1539"/>
                  </a:cubicBezTo>
                  <a:lnTo>
                    <a:pt x="70" y="1539"/>
                  </a:lnTo>
                  <a:cubicBezTo>
                    <a:pt x="385" y="1225"/>
                    <a:pt x="805" y="980"/>
                    <a:pt x="1294" y="840"/>
                  </a:cubicBezTo>
                  <a:cubicBezTo>
                    <a:pt x="1469" y="595"/>
                    <a:pt x="1609" y="316"/>
                    <a:pt x="1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4"/>
            <p:cNvSpPr/>
            <p:nvPr/>
          </p:nvSpPr>
          <p:spPr>
            <a:xfrm>
              <a:off x="1229425" y="2079475"/>
              <a:ext cx="35000" cy="48975"/>
            </a:xfrm>
            <a:custGeom>
              <a:avLst/>
              <a:gdLst/>
              <a:ahLst/>
              <a:cxnLst/>
              <a:rect l="l" t="t" r="r" b="b"/>
              <a:pathLst>
                <a:path w="1400" h="1959" extrusionOk="0">
                  <a:moveTo>
                    <a:pt x="1399" y="1"/>
                  </a:moveTo>
                  <a:lnTo>
                    <a:pt x="1399" y="1"/>
                  </a:lnTo>
                  <a:cubicBezTo>
                    <a:pt x="980" y="175"/>
                    <a:pt x="595" y="420"/>
                    <a:pt x="350" y="770"/>
                  </a:cubicBezTo>
                  <a:cubicBezTo>
                    <a:pt x="175" y="1015"/>
                    <a:pt x="70" y="1294"/>
                    <a:pt x="1" y="1609"/>
                  </a:cubicBezTo>
                  <a:cubicBezTo>
                    <a:pt x="36" y="1714"/>
                    <a:pt x="70" y="1819"/>
                    <a:pt x="105" y="1959"/>
                  </a:cubicBezTo>
                  <a:cubicBezTo>
                    <a:pt x="105" y="1924"/>
                    <a:pt x="140" y="1924"/>
                    <a:pt x="175" y="1924"/>
                  </a:cubicBezTo>
                  <a:cubicBezTo>
                    <a:pt x="385" y="1504"/>
                    <a:pt x="770" y="1189"/>
                    <a:pt x="1189" y="945"/>
                  </a:cubicBezTo>
                  <a:cubicBezTo>
                    <a:pt x="1329" y="665"/>
                    <a:pt x="1399" y="350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4"/>
            <p:cNvSpPr/>
            <p:nvPr/>
          </p:nvSpPr>
          <p:spPr>
            <a:xfrm>
              <a:off x="1194450" y="2145925"/>
              <a:ext cx="41125" cy="46350"/>
            </a:xfrm>
            <a:custGeom>
              <a:avLst/>
              <a:gdLst/>
              <a:ahLst/>
              <a:cxnLst/>
              <a:rect l="l" t="t" r="r" b="b"/>
              <a:pathLst>
                <a:path w="1645" h="1854" extrusionOk="0">
                  <a:moveTo>
                    <a:pt x="1" y="0"/>
                  </a:moveTo>
                  <a:cubicBezTo>
                    <a:pt x="71" y="490"/>
                    <a:pt x="211" y="909"/>
                    <a:pt x="490" y="1259"/>
                  </a:cubicBezTo>
                  <a:cubicBezTo>
                    <a:pt x="630" y="1434"/>
                    <a:pt x="805" y="1539"/>
                    <a:pt x="1015" y="1643"/>
                  </a:cubicBezTo>
                  <a:cubicBezTo>
                    <a:pt x="1225" y="1713"/>
                    <a:pt x="1435" y="1783"/>
                    <a:pt x="1644" y="1853"/>
                  </a:cubicBezTo>
                  <a:cubicBezTo>
                    <a:pt x="1574" y="1434"/>
                    <a:pt x="1435" y="1014"/>
                    <a:pt x="1155" y="699"/>
                  </a:cubicBezTo>
                  <a:cubicBezTo>
                    <a:pt x="875" y="350"/>
                    <a:pt x="455" y="14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4"/>
            <p:cNvSpPr/>
            <p:nvPr/>
          </p:nvSpPr>
          <p:spPr>
            <a:xfrm>
              <a:off x="1206700" y="2195750"/>
              <a:ext cx="50725" cy="35850"/>
            </a:xfrm>
            <a:custGeom>
              <a:avLst/>
              <a:gdLst/>
              <a:ahLst/>
              <a:cxnLst/>
              <a:rect l="l" t="t" r="r" b="b"/>
              <a:pathLst>
                <a:path w="2029" h="1434" extrusionOk="0">
                  <a:moveTo>
                    <a:pt x="0" y="0"/>
                  </a:moveTo>
                  <a:cubicBezTo>
                    <a:pt x="140" y="455"/>
                    <a:pt x="385" y="839"/>
                    <a:pt x="770" y="1084"/>
                  </a:cubicBezTo>
                  <a:cubicBezTo>
                    <a:pt x="945" y="1224"/>
                    <a:pt x="1119" y="1329"/>
                    <a:pt x="1329" y="1364"/>
                  </a:cubicBezTo>
                  <a:cubicBezTo>
                    <a:pt x="1574" y="1364"/>
                    <a:pt x="1784" y="1399"/>
                    <a:pt x="2028" y="1434"/>
                  </a:cubicBezTo>
                  <a:cubicBezTo>
                    <a:pt x="1854" y="1014"/>
                    <a:pt x="1609" y="665"/>
                    <a:pt x="1259" y="420"/>
                  </a:cubicBezTo>
                  <a:lnTo>
                    <a:pt x="1259" y="385"/>
                  </a:lnTo>
                  <a:cubicBezTo>
                    <a:pt x="910" y="140"/>
                    <a:pt x="455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4"/>
            <p:cNvSpPr/>
            <p:nvPr/>
          </p:nvSpPr>
          <p:spPr>
            <a:xfrm>
              <a:off x="1230300" y="2240100"/>
              <a:ext cx="57725" cy="26475"/>
            </a:xfrm>
            <a:custGeom>
              <a:avLst/>
              <a:gdLst/>
              <a:ahLst/>
              <a:cxnLst/>
              <a:rect l="l" t="t" r="r" b="b"/>
              <a:pathLst>
                <a:path w="2309" h="1059" extrusionOk="0">
                  <a:moveTo>
                    <a:pt x="527" y="1"/>
                  </a:moveTo>
                  <a:cubicBezTo>
                    <a:pt x="353" y="1"/>
                    <a:pt x="177" y="17"/>
                    <a:pt x="1" y="44"/>
                  </a:cubicBezTo>
                  <a:cubicBezTo>
                    <a:pt x="280" y="464"/>
                    <a:pt x="595" y="779"/>
                    <a:pt x="1015" y="919"/>
                  </a:cubicBezTo>
                  <a:cubicBezTo>
                    <a:pt x="1189" y="1023"/>
                    <a:pt x="1399" y="1058"/>
                    <a:pt x="1644" y="1058"/>
                  </a:cubicBezTo>
                  <a:cubicBezTo>
                    <a:pt x="1854" y="1023"/>
                    <a:pt x="2064" y="989"/>
                    <a:pt x="2308" y="989"/>
                  </a:cubicBezTo>
                  <a:cubicBezTo>
                    <a:pt x="2029" y="604"/>
                    <a:pt x="1714" y="289"/>
                    <a:pt x="1329" y="149"/>
                  </a:cubicBezTo>
                  <a:cubicBezTo>
                    <a:pt x="1072" y="42"/>
                    <a:pt x="802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4"/>
            <p:cNvSpPr/>
            <p:nvPr/>
          </p:nvSpPr>
          <p:spPr>
            <a:xfrm>
              <a:off x="1263525" y="2273875"/>
              <a:ext cx="62950" cy="22950"/>
            </a:xfrm>
            <a:custGeom>
              <a:avLst/>
              <a:gdLst/>
              <a:ahLst/>
              <a:cxnLst/>
              <a:rect l="l" t="t" r="r" b="b"/>
              <a:pathLst>
                <a:path w="2518" h="918" extrusionOk="0">
                  <a:moveTo>
                    <a:pt x="1045" y="1"/>
                  </a:moveTo>
                  <a:cubicBezTo>
                    <a:pt x="686" y="1"/>
                    <a:pt x="332" y="101"/>
                    <a:pt x="0" y="267"/>
                  </a:cubicBezTo>
                  <a:cubicBezTo>
                    <a:pt x="350" y="582"/>
                    <a:pt x="735" y="826"/>
                    <a:pt x="1189" y="896"/>
                  </a:cubicBezTo>
                  <a:cubicBezTo>
                    <a:pt x="1277" y="911"/>
                    <a:pt x="1366" y="918"/>
                    <a:pt x="1456" y="918"/>
                  </a:cubicBezTo>
                  <a:cubicBezTo>
                    <a:pt x="1798" y="918"/>
                    <a:pt x="2158" y="818"/>
                    <a:pt x="2518" y="652"/>
                  </a:cubicBezTo>
                  <a:cubicBezTo>
                    <a:pt x="2168" y="337"/>
                    <a:pt x="1749" y="92"/>
                    <a:pt x="1329" y="22"/>
                  </a:cubicBezTo>
                  <a:cubicBezTo>
                    <a:pt x="1234" y="8"/>
                    <a:pt x="1139" y="1"/>
                    <a:pt x="1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4"/>
            <p:cNvSpPr/>
            <p:nvPr/>
          </p:nvSpPr>
          <p:spPr>
            <a:xfrm>
              <a:off x="1317725" y="2240325"/>
              <a:ext cx="34100" cy="51600"/>
            </a:xfrm>
            <a:custGeom>
              <a:avLst/>
              <a:gdLst/>
              <a:ahLst/>
              <a:cxnLst/>
              <a:rect l="l" t="t" r="r" b="b"/>
              <a:pathLst>
                <a:path w="1364" h="2064" extrusionOk="0">
                  <a:moveTo>
                    <a:pt x="0" y="0"/>
                  </a:moveTo>
                  <a:cubicBezTo>
                    <a:pt x="0" y="35"/>
                    <a:pt x="0" y="70"/>
                    <a:pt x="0" y="105"/>
                  </a:cubicBezTo>
                  <a:cubicBezTo>
                    <a:pt x="0" y="525"/>
                    <a:pt x="105" y="910"/>
                    <a:pt x="315" y="1224"/>
                  </a:cubicBezTo>
                  <a:cubicBezTo>
                    <a:pt x="560" y="1609"/>
                    <a:pt x="909" y="1889"/>
                    <a:pt x="1329" y="2063"/>
                  </a:cubicBezTo>
                  <a:cubicBezTo>
                    <a:pt x="1329" y="2029"/>
                    <a:pt x="1364" y="1994"/>
                    <a:pt x="1364" y="1959"/>
                  </a:cubicBezTo>
                  <a:cubicBezTo>
                    <a:pt x="1364" y="1539"/>
                    <a:pt x="1224" y="1154"/>
                    <a:pt x="1014" y="805"/>
                  </a:cubicBezTo>
                  <a:cubicBezTo>
                    <a:pt x="804" y="420"/>
                    <a:pt x="420" y="1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4"/>
            <p:cNvSpPr/>
            <p:nvPr/>
          </p:nvSpPr>
          <p:spPr>
            <a:xfrm>
              <a:off x="1299350" y="1941350"/>
              <a:ext cx="48125" cy="36750"/>
            </a:xfrm>
            <a:custGeom>
              <a:avLst/>
              <a:gdLst/>
              <a:ahLst/>
              <a:cxnLst/>
              <a:rect l="l" t="t" r="r" b="b"/>
              <a:pathLst>
                <a:path w="1925" h="1470" extrusionOk="0">
                  <a:moveTo>
                    <a:pt x="1924" y="1"/>
                  </a:moveTo>
                  <a:cubicBezTo>
                    <a:pt x="1435" y="1"/>
                    <a:pt x="1015" y="141"/>
                    <a:pt x="630" y="385"/>
                  </a:cubicBezTo>
                  <a:cubicBezTo>
                    <a:pt x="595" y="420"/>
                    <a:pt x="560" y="455"/>
                    <a:pt x="490" y="525"/>
                  </a:cubicBezTo>
                  <a:cubicBezTo>
                    <a:pt x="455" y="700"/>
                    <a:pt x="386" y="840"/>
                    <a:pt x="316" y="1015"/>
                  </a:cubicBezTo>
                  <a:cubicBezTo>
                    <a:pt x="246" y="1190"/>
                    <a:pt x="106" y="1330"/>
                    <a:pt x="1" y="1469"/>
                  </a:cubicBezTo>
                  <a:cubicBezTo>
                    <a:pt x="420" y="1469"/>
                    <a:pt x="805" y="1330"/>
                    <a:pt x="1120" y="1085"/>
                  </a:cubicBezTo>
                  <a:cubicBezTo>
                    <a:pt x="1504" y="840"/>
                    <a:pt x="1749" y="455"/>
                    <a:pt x="1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4"/>
            <p:cNvSpPr/>
            <p:nvPr/>
          </p:nvSpPr>
          <p:spPr>
            <a:xfrm>
              <a:off x="1274000" y="1929125"/>
              <a:ext cx="29750" cy="55975"/>
            </a:xfrm>
            <a:custGeom>
              <a:avLst/>
              <a:gdLst/>
              <a:ahLst/>
              <a:cxnLst/>
              <a:rect l="l" t="t" r="r" b="b"/>
              <a:pathLst>
                <a:path w="1190" h="2239" extrusionOk="0">
                  <a:moveTo>
                    <a:pt x="1155" y="0"/>
                  </a:moveTo>
                  <a:cubicBezTo>
                    <a:pt x="735" y="245"/>
                    <a:pt x="420" y="525"/>
                    <a:pt x="211" y="944"/>
                  </a:cubicBezTo>
                  <a:cubicBezTo>
                    <a:pt x="106" y="1119"/>
                    <a:pt x="36" y="1329"/>
                    <a:pt x="1" y="1539"/>
                  </a:cubicBezTo>
                  <a:cubicBezTo>
                    <a:pt x="71" y="1749"/>
                    <a:pt x="106" y="1993"/>
                    <a:pt x="71" y="2238"/>
                  </a:cubicBezTo>
                  <a:cubicBezTo>
                    <a:pt x="455" y="2028"/>
                    <a:pt x="805" y="1714"/>
                    <a:pt x="980" y="1329"/>
                  </a:cubicBezTo>
                  <a:cubicBezTo>
                    <a:pt x="1120" y="1049"/>
                    <a:pt x="1190" y="700"/>
                    <a:pt x="1190" y="350"/>
                  </a:cubicBezTo>
                  <a:cubicBezTo>
                    <a:pt x="1190" y="245"/>
                    <a:pt x="1190" y="14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4"/>
            <p:cNvSpPr/>
            <p:nvPr/>
          </p:nvSpPr>
          <p:spPr>
            <a:xfrm>
              <a:off x="1268775" y="1989650"/>
              <a:ext cx="55950" cy="20800"/>
            </a:xfrm>
            <a:custGeom>
              <a:avLst/>
              <a:gdLst/>
              <a:ahLst/>
              <a:cxnLst/>
              <a:rect l="l" t="t" r="r" b="b"/>
              <a:pathLst>
                <a:path w="2238" h="832" extrusionOk="0">
                  <a:moveTo>
                    <a:pt x="1453" y="1"/>
                  </a:moveTo>
                  <a:cubicBezTo>
                    <a:pt x="1281" y="1"/>
                    <a:pt x="1110" y="21"/>
                    <a:pt x="944" y="62"/>
                  </a:cubicBezTo>
                  <a:cubicBezTo>
                    <a:pt x="664" y="132"/>
                    <a:pt x="385" y="307"/>
                    <a:pt x="140" y="516"/>
                  </a:cubicBezTo>
                  <a:cubicBezTo>
                    <a:pt x="105" y="621"/>
                    <a:pt x="70" y="726"/>
                    <a:pt x="0" y="796"/>
                  </a:cubicBezTo>
                  <a:cubicBezTo>
                    <a:pt x="35" y="796"/>
                    <a:pt x="35" y="831"/>
                    <a:pt x="70" y="831"/>
                  </a:cubicBezTo>
                  <a:cubicBezTo>
                    <a:pt x="348" y="724"/>
                    <a:pt x="640" y="683"/>
                    <a:pt x="937" y="683"/>
                  </a:cubicBezTo>
                  <a:cubicBezTo>
                    <a:pt x="1124" y="683"/>
                    <a:pt x="1314" y="699"/>
                    <a:pt x="1504" y="726"/>
                  </a:cubicBezTo>
                  <a:cubicBezTo>
                    <a:pt x="1783" y="621"/>
                    <a:pt x="2028" y="412"/>
                    <a:pt x="2238" y="132"/>
                  </a:cubicBezTo>
                  <a:cubicBezTo>
                    <a:pt x="1984" y="47"/>
                    <a:pt x="1717" y="1"/>
                    <a:pt x="1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4"/>
            <p:cNvSpPr/>
            <p:nvPr/>
          </p:nvSpPr>
          <p:spPr>
            <a:xfrm>
              <a:off x="1242550" y="1959725"/>
              <a:ext cx="23625" cy="60325"/>
            </a:xfrm>
            <a:custGeom>
              <a:avLst/>
              <a:gdLst/>
              <a:ahLst/>
              <a:cxnLst/>
              <a:rect l="l" t="t" r="r" b="b"/>
              <a:pathLst>
                <a:path w="945" h="2413" extrusionOk="0">
                  <a:moveTo>
                    <a:pt x="769" y="0"/>
                  </a:moveTo>
                  <a:cubicBezTo>
                    <a:pt x="420" y="315"/>
                    <a:pt x="175" y="699"/>
                    <a:pt x="70" y="1119"/>
                  </a:cubicBezTo>
                  <a:cubicBezTo>
                    <a:pt x="35" y="1294"/>
                    <a:pt x="0" y="1434"/>
                    <a:pt x="0" y="1609"/>
                  </a:cubicBezTo>
                  <a:cubicBezTo>
                    <a:pt x="0" y="1644"/>
                    <a:pt x="0" y="1713"/>
                    <a:pt x="0" y="1748"/>
                  </a:cubicBezTo>
                  <a:cubicBezTo>
                    <a:pt x="105" y="1958"/>
                    <a:pt x="210" y="2203"/>
                    <a:pt x="245" y="2413"/>
                  </a:cubicBezTo>
                  <a:cubicBezTo>
                    <a:pt x="560" y="2098"/>
                    <a:pt x="804" y="1748"/>
                    <a:pt x="909" y="1329"/>
                  </a:cubicBezTo>
                  <a:cubicBezTo>
                    <a:pt x="944" y="1189"/>
                    <a:pt x="944" y="1014"/>
                    <a:pt x="944" y="874"/>
                  </a:cubicBezTo>
                  <a:cubicBezTo>
                    <a:pt x="944" y="560"/>
                    <a:pt x="874" y="28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4"/>
            <p:cNvSpPr/>
            <p:nvPr/>
          </p:nvSpPr>
          <p:spPr>
            <a:xfrm>
              <a:off x="1218050" y="1999050"/>
              <a:ext cx="21900" cy="62100"/>
            </a:xfrm>
            <a:custGeom>
              <a:avLst/>
              <a:gdLst/>
              <a:ahLst/>
              <a:cxnLst/>
              <a:rect l="l" t="t" r="r" b="b"/>
              <a:pathLst>
                <a:path w="876" h="2484" extrusionOk="0">
                  <a:moveTo>
                    <a:pt x="421" y="1"/>
                  </a:moveTo>
                  <a:cubicBezTo>
                    <a:pt x="176" y="385"/>
                    <a:pt x="1" y="805"/>
                    <a:pt x="1" y="1259"/>
                  </a:cubicBezTo>
                  <a:lnTo>
                    <a:pt x="1" y="1294"/>
                  </a:lnTo>
                  <a:cubicBezTo>
                    <a:pt x="1" y="1504"/>
                    <a:pt x="36" y="1679"/>
                    <a:pt x="106" y="1889"/>
                  </a:cubicBezTo>
                  <a:cubicBezTo>
                    <a:pt x="246" y="2064"/>
                    <a:pt x="386" y="2273"/>
                    <a:pt x="456" y="2483"/>
                  </a:cubicBezTo>
                  <a:cubicBezTo>
                    <a:pt x="700" y="2099"/>
                    <a:pt x="875" y="1714"/>
                    <a:pt x="875" y="1294"/>
                  </a:cubicBezTo>
                  <a:lnTo>
                    <a:pt x="875" y="1259"/>
                  </a:lnTo>
                  <a:cubicBezTo>
                    <a:pt x="875" y="805"/>
                    <a:pt x="700" y="420"/>
                    <a:pt x="4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4"/>
            <p:cNvSpPr/>
            <p:nvPr/>
          </p:nvSpPr>
          <p:spPr>
            <a:xfrm>
              <a:off x="1201450" y="2044500"/>
              <a:ext cx="23625" cy="61225"/>
            </a:xfrm>
            <a:custGeom>
              <a:avLst/>
              <a:gdLst/>
              <a:ahLst/>
              <a:cxnLst/>
              <a:rect l="l" t="t" r="r" b="b"/>
              <a:pathLst>
                <a:path w="945" h="2449" extrusionOk="0">
                  <a:moveTo>
                    <a:pt x="175" y="1"/>
                  </a:moveTo>
                  <a:cubicBezTo>
                    <a:pt x="71" y="281"/>
                    <a:pt x="1" y="595"/>
                    <a:pt x="1" y="875"/>
                  </a:cubicBezTo>
                  <a:cubicBezTo>
                    <a:pt x="1" y="1015"/>
                    <a:pt x="1" y="1190"/>
                    <a:pt x="36" y="1365"/>
                  </a:cubicBezTo>
                  <a:cubicBezTo>
                    <a:pt x="105" y="1574"/>
                    <a:pt x="210" y="1749"/>
                    <a:pt x="315" y="1924"/>
                  </a:cubicBezTo>
                  <a:cubicBezTo>
                    <a:pt x="490" y="2064"/>
                    <a:pt x="665" y="2239"/>
                    <a:pt x="805" y="2449"/>
                  </a:cubicBezTo>
                  <a:cubicBezTo>
                    <a:pt x="910" y="2169"/>
                    <a:pt x="945" y="1924"/>
                    <a:pt x="945" y="1644"/>
                  </a:cubicBezTo>
                  <a:cubicBezTo>
                    <a:pt x="945" y="1470"/>
                    <a:pt x="945" y="1295"/>
                    <a:pt x="910" y="1155"/>
                  </a:cubicBezTo>
                  <a:cubicBezTo>
                    <a:pt x="805" y="700"/>
                    <a:pt x="525" y="35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4"/>
            <p:cNvSpPr/>
            <p:nvPr/>
          </p:nvSpPr>
          <p:spPr>
            <a:xfrm>
              <a:off x="1192700" y="2095200"/>
              <a:ext cx="31500" cy="54225"/>
            </a:xfrm>
            <a:custGeom>
              <a:avLst/>
              <a:gdLst/>
              <a:ahLst/>
              <a:cxnLst/>
              <a:rect l="l" t="t" r="r" b="b"/>
              <a:pathLst>
                <a:path w="1260" h="2169" extrusionOk="0">
                  <a:moveTo>
                    <a:pt x="36" y="1"/>
                  </a:moveTo>
                  <a:cubicBezTo>
                    <a:pt x="36" y="106"/>
                    <a:pt x="1" y="211"/>
                    <a:pt x="1" y="316"/>
                  </a:cubicBezTo>
                  <a:cubicBezTo>
                    <a:pt x="1" y="665"/>
                    <a:pt x="106" y="1015"/>
                    <a:pt x="246" y="1330"/>
                  </a:cubicBezTo>
                  <a:cubicBezTo>
                    <a:pt x="351" y="1505"/>
                    <a:pt x="490" y="1679"/>
                    <a:pt x="630" y="1819"/>
                  </a:cubicBezTo>
                  <a:cubicBezTo>
                    <a:pt x="840" y="1924"/>
                    <a:pt x="1050" y="2029"/>
                    <a:pt x="1225" y="2169"/>
                  </a:cubicBezTo>
                  <a:cubicBezTo>
                    <a:pt x="1260" y="2099"/>
                    <a:pt x="1260" y="2029"/>
                    <a:pt x="1260" y="1924"/>
                  </a:cubicBezTo>
                  <a:cubicBezTo>
                    <a:pt x="1260" y="1574"/>
                    <a:pt x="1190" y="1225"/>
                    <a:pt x="1015" y="910"/>
                  </a:cubicBezTo>
                  <a:cubicBezTo>
                    <a:pt x="805" y="525"/>
                    <a:pt x="455" y="21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4"/>
            <p:cNvSpPr/>
            <p:nvPr/>
          </p:nvSpPr>
          <p:spPr>
            <a:xfrm>
              <a:off x="1339575" y="1892400"/>
              <a:ext cx="142500" cy="451975"/>
            </a:xfrm>
            <a:custGeom>
              <a:avLst/>
              <a:gdLst/>
              <a:ahLst/>
              <a:cxnLst/>
              <a:rect l="l" t="t" r="r" b="b"/>
              <a:pathLst>
                <a:path w="5700" h="18079" extrusionOk="0">
                  <a:moveTo>
                    <a:pt x="2868" y="1085"/>
                  </a:moveTo>
                  <a:cubicBezTo>
                    <a:pt x="3322" y="2204"/>
                    <a:pt x="3392" y="3357"/>
                    <a:pt x="3392" y="4337"/>
                  </a:cubicBezTo>
                  <a:lnTo>
                    <a:pt x="3392" y="12449"/>
                  </a:lnTo>
                  <a:lnTo>
                    <a:pt x="2868" y="12449"/>
                  </a:lnTo>
                  <a:lnTo>
                    <a:pt x="2868" y="1085"/>
                  </a:lnTo>
                  <a:close/>
                  <a:moveTo>
                    <a:pt x="2868" y="1"/>
                  </a:moveTo>
                  <a:lnTo>
                    <a:pt x="2693" y="385"/>
                  </a:lnTo>
                  <a:cubicBezTo>
                    <a:pt x="2028" y="1749"/>
                    <a:pt x="1924" y="3148"/>
                    <a:pt x="1924" y="4337"/>
                  </a:cubicBezTo>
                  <a:lnTo>
                    <a:pt x="1924" y="12938"/>
                  </a:lnTo>
                  <a:lnTo>
                    <a:pt x="1259" y="12938"/>
                  </a:lnTo>
                  <a:cubicBezTo>
                    <a:pt x="1084" y="12938"/>
                    <a:pt x="1084" y="12868"/>
                    <a:pt x="1154" y="12764"/>
                  </a:cubicBezTo>
                  <a:cubicBezTo>
                    <a:pt x="1154" y="12729"/>
                    <a:pt x="1189" y="12659"/>
                    <a:pt x="1189" y="12554"/>
                  </a:cubicBezTo>
                  <a:cubicBezTo>
                    <a:pt x="1189" y="12274"/>
                    <a:pt x="979" y="12064"/>
                    <a:pt x="700" y="12064"/>
                  </a:cubicBezTo>
                  <a:cubicBezTo>
                    <a:pt x="420" y="12064"/>
                    <a:pt x="175" y="12309"/>
                    <a:pt x="175" y="12589"/>
                  </a:cubicBezTo>
                  <a:cubicBezTo>
                    <a:pt x="175" y="12938"/>
                    <a:pt x="455" y="13288"/>
                    <a:pt x="1084" y="13288"/>
                  </a:cubicBezTo>
                  <a:lnTo>
                    <a:pt x="2203" y="13288"/>
                  </a:lnTo>
                  <a:cubicBezTo>
                    <a:pt x="2028" y="13743"/>
                    <a:pt x="1924" y="14302"/>
                    <a:pt x="1924" y="14931"/>
                  </a:cubicBezTo>
                  <a:cubicBezTo>
                    <a:pt x="1924" y="15736"/>
                    <a:pt x="2098" y="16470"/>
                    <a:pt x="2343" y="16890"/>
                  </a:cubicBezTo>
                  <a:cubicBezTo>
                    <a:pt x="1469" y="16750"/>
                    <a:pt x="805" y="16575"/>
                    <a:pt x="210" y="16225"/>
                  </a:cubicBezTo>
                  <a:lnTo>
                    <a:pt x="175" y="16190"/>
                  </a:lnTo>
                  <a:lnTo>
                    <a:pt x="0" y="16575"/>
                  </a:lnTo>
                  <a:lnTo>
                    <a:pt x="35" y="16575"/>
                  </a:lnTo>
                  <a:cubicBezTo>
                    <a:pt x="560" y="16890"/>
                    <a:pt x="1084" y="16995"/>
                    <a:pt x="1714" y="17134"/>
                  </a:cubicBezTo>
                  <a:cubicBezTo>
                    <a:pt x="1714" y="17134"/>
                    <a:pt x="2203" y="17239"/>
                    <a:pt x="2518" y="17309"/>
                  </a:cubicBezTo>
                  <a:cubicBezTo>
                    <a:pt x="2448" y="17379"/>
                    <a:pt x="2378" y="17519"/>
                    <a:pt x="2378" y="17659"/>
                  </a:cubicBezTo>
                  <a:cubicBezTo>
                    <a:pt x="2378" y="17904"/>
                    <a:pt x="2588" y="18079"/>
                    <a:pt x="2868" y="18079"/>
                  </a:cubicBezTo>
                  <a:cubicBezTo>
                    <a:pt x="3112" y="18079"/>
                    <a:pt x="3322" y="17904"/>
                    <a:pt x="3322" y="17659"/>
                  </a:cubicBezTo>
                  <a:cubicBezTo>
                    <a:pt x="3322" y="17519"/>
                    <a:pt x="3287" y="17379"/>
                    <a:pt x="3182" y="17309"/>
                  </a:cubicBezTo>
                  <a:cubicBezTo>
                    <a:pt x="3532" y="17239"/>
                    <a:pt x="3987" y="17169"/>
                    <a:pt x="3987" y="17169"/>
                  </a:cubicBezTo>
                  <a:cubicBezTo>
                    <a:pt x="4616" y="16995"/>
                    <a:pt x="5141" y="16890"/>
                    <a:pt x="5665" y="16575"/>
                  </a:cubicBezTo>
                  <a:lnTo>
                    <a:pt x="5700" y="16575"/>
                  </a:lnTo>
                  <a:lnTo>
                    <a:pt x="5560" y="16190"/>
                  </a:lnTo>
                  <a:lnTo>
                    <a:pt x="5490" y="16225"/>
                  </a:lnTo>
                  <a:cubicBezTo>
                    <a:pt x="4931" y="16540"/>
                    <a:pt x="4266" y="16750"/>
                    <a:pt x="3427" y="16890"/>
                  </a:cubicBezTo>
                  <a:cubicBezTo>
                    <a:pt x="3672" y="16470"/>
                    <a:pt x="3812" y="15736"/>
                    <a:pt x="3812" y="14931"/>
                  </a:cubicBezTo>
                  <a:cubicBezTo>
                    <a:pt x="3812" y="14302"/>
                    <a:pt x="3742" y="13743"/>
                    <a:pt x="3567" y="13288"/>
                  </a:cubicBezTo>
                  <a:lnTo>
                    <a:pt x="4686" y="13288"/>
                  </a:lnTo>
                  <a:cubicBezTo>
                    <a:pt x="5315" y="13288"/>
                    <a:pt x="5595" y="12938"/>
                    <a:pt x="5595" y="12589"/>
                  </a:cubicBezTo>
                  <a:cubicBezTo>
                    <a:pt x="5595" y="12309"/>
                    <a:pt x="5350" y="12064"/>
                    <a:pt x="5071" y="12064"/>
                  </a:cubicBezTo>
                  <a:cubicBezTo>
                    <a:pt x="4791" y="12064"/>
                    <a:pt x="4581" y="12274"/>
                    <a:pt x="4581" y="12554"/>
                  </a:cubicBezTo>
                  <a:cubicBezTo>
                    <a:pt x="4581" y="12659"/>
                    <a:pt x="4581" y="12729"/>
                    <a:pt x="4616" y="12764"/>
                  </a:cubicBezTo>
                  <a:cubicBezTo>
                    <a:pt x="4651" y="12868"/>
                    <a:pt x="4686" y="12938"/>
                    <a:pt x="4511" y="12938"/>
                  </a:cubicBezTo>
                  <a:lnTo>
                    <a:pt x="3847" y="12938"/>
                  </a:lnTo>
                  <a:lnTo>
                    <a:pt x="3847" y="4337"/>
                  </a:lnTo>
                  <a:cubicBezTo>
                    <a:pt x="3847" y="3148"/>
                    <a:pt x="3742" y="1784"/>
                    <a:pt x="3077" y="385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0" name="Google Shape;2190;p44"/>
          <p:cNvSpPr txBox="1">
            <a:spLocks noGrp="1"/>
          </p:cNvSpPr>
          <p:nvPr>
            <p:ph type="ctrTitle"/>
          </p:nvPr>
        </p:nvSpPr>
        <p:spPr>
          <a:xfrm>
            <a:off x="1074600" y="883334"/>
            <a:ext cx="33750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 Narrow"/>
              <a:buNone/>
              <a:defRPr sz="17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191" name="Google Shape;2191;p44"/>
          <p:cNvSpPr txBox="1">
            <a:spLocks noGrp="1"/>
          </p:cNvSpPr>
          <p:nvPr>
            <p:ph type="subTitle" idx="1"/>
          </p:nvPr>
        </p:nvSpPr>
        <p:spPr>
          <a:xfrm>
            <a:off x="1074600" y="2396837"/>
            <a:ext cx="3375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  <a:defRPr sz="14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192" name="Google Shape;2192;p44"/>
          <p:cNvSpPr txBox="1">
            <a:spLocks noGrp="1"/>
          </p:cNvSpPr>
          <p:nvPr>
            <p:ph type="body" idx="3"/>
          </p:nvPr>
        </p:nvSpPr>
        <p:spPr>
          <a:xfrm>
            <a:off x="1074600" y="2957513"/>
            <a:ext cx="33756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04800" algn="l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­"/>
              <a:defRPr sz="1200">
                <a:solidFill>
                  <a:schemeClr val="lt1"/>
                </a:solidFill>
              </a:defRPr>
            </a:lvl3pPr>
            <a:lvl4pPr marL="1828800" lvl="3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9544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Visual Identity -  Dark - Full">
  <p:cSld name="Cover Slide - Visual Identity -  Dark - Full">
    <p:spTree>
      <p:nvGrpSpPr>
        <p:cNvPr id="1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Google Shape;2194;p45"/>
          <p:cNvSpPr>
            <a:spLocks noGrp="1"/>
          </p:cNvSpPr>
          <p:nvPr>
            <p:ph type="pic" idx="2"/>
          </p:nvPr>
        </p:nvSpPr>
        <p:spPr>
          <a:xfrm>
            <a:off x="-17325" y="-75"/>
            <a:ext cx="9161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95" name="Google Shape;2195;p45"/>
          <p:cNvSpPr/>
          <p:nvPr/>
        </p:nvSpPr>
        <p:spPr>
          <a:xfrm>
            <a:off x="6234496" y="50"/>
            <a:ext cx="2909583" cy="5143568"/>
          </a:xfrm>
          <a:custGeom>
            <a:avLst/>
            <a:gdLst/>
            <a:ahLst/>
            <a:cxnLst/>
            <a:rect l="l" t="t" r="r" b="b"/>
            <a:pathLst>
              <a:path w="117654" h="207989" extrusionOk="0">
                <a:moveTo>
                  <a:pt x="9695" y="1602"/>
                </a:moveTo>
                <a:lnTo>
                  <a:pt x="9695" y="21115"/>
                </a:lnTo>
                <a:lnTo>
                  <a:pt x="7436" y="21115"/>
                </a:lnTo>
                <a:lnTo>
                  <a:pt x="7436" y="12776"/>
                </a:lnTo>
                <a:lnTo>
                  <a:pt x="6778" y="21115"/>
                </a:lnTo>
                <a:lnTo>
                  <a:pt x="4272" y="21115"/>
                </a:lnTo>
                <a:lnTo>
                  <a:pt x="3615" y="12776"/>
                </a:lnTo>
                <a:lnTo>
                  <a:pt x="3615" y="21115"/>
                </a:lnTo>
                <a:lnTo>
                  <a:pt x="1356" y="21115"/>
                </a:lnTo>
                <a:lnTo>
                  <a:pt x="1356" y="1602"/>
                </a:lnTo>
                <a:lnTo>
                  <a:pt x="4971" y="1602"/>
                </a:lnTo>
                <a:lnTo>
                  <a:pt x="5546" y="8216"/>
                </a:lnTo>
                <a:lnTo>
                  <a:pt x="6080" y="1602"/>
                </a:lnTo>
                <a:close/>
                <a:moveTo>
                  <a:pt x="19390" y="1602"/>
                </a:moveTo>
                <a:lnTo>
                  <a:pt x="19390" y="21115"/>
                </a:lnTo>
                <a:lnTo>
                  <a:pt x="17172" y="21115"/>
                </a:lnTo>
                <a:lnTo>
                  <a:pt x="17172" y="12776"/>
                </a:lnTo>
                <a:lnTo>
                  <a:pt x="16473" y="21115"/>
                </a:lnTo>
                <a:lnTo>
                  <a:pt x="13967" y="21115"/>
                </a:lnTo>
                <a:lnTo>
                  <a:pt x="13310" y="12776"/>
                </a:lnTo>
                <a:lnTo>
                  <a:pt x="13310" y="21115"/>
                </a:lnTo>
                <a:lnTo>
                  <a:pt x="11051" y="21115"/>
                </a:lnTo>
                <a:lnTo>
                  <a:pt x="11051" y="1602"/>
                </a:lnTo>
                <a:lnTo>
                  <a:pt x="14707" y="1602"/>
                </a:lnTo>
                <a:lnTo>
                  <a:pt x="15241" y="8216"/>
                </a:lnTo>
                <a:lnTo>
                  <a:pt x="15775" y="1602"/>
                </a:lnTo>
                <a:close/>
                <a:moveTo>
                  <a:pt x="29126" y="1602"/>
                </a:moveTo>
                <a:lnTo>
                  <a:pt x="29126" y="21115"/>
                </a:lnTo>
                <a:lnTo>
                  <a:pt x="26866" y="21115"/>
                </a:lnTo>
                <a:lnTo>
                  <a:pt x="26866" y="12776"/>
                </a:lnTo>
                <a:lnTo>
                  <a:pt x="26168" y="21115"/>
                </a:lnTo>
                <a:lnTo>
                  <a:pt x="23703" y="21115"/>
                </a:lnTo>
                <a:lnTo>
                  <a:pt x="23005" y="12776"/>
                </a:lnTo>
                <a:lnTo>
                  <a:pt x="23005" y="21115"/>
                </a:lnTo>
                <a:lnTo>
                  <a:pt x="20745" y="21115"/>
                </a:lnTo>
                <a:lnTo>
                  <a:pt x="20745" y="1602"/>
                </a:lnTo>
                <a:lnTo>
                  <a:pt x="24402" y="1602"/>
                </a:lnTo>
                <a:lnTo>
                  <a:pt x="24936" y="8216"/>
                </a:lnTo>
                <a:lnTo>
                  <a:pt x="25470" y="1602"/>
                </a:lnTo>
                <a:close/>
                <a:moveTo>
                  <a:pt x="38821" y="1602"/>
                </a:moveTo>
                <a:lnTo>
                  <a:pt x="38821" y="21115"/>
                </a:lnTo>
                <a:lnTo>
                  <a:pt x="36561" y="21115"/>
                </a:lnTo>
                <a:lnTo>
                  <a:pt x="36561" y="12776"/>
                </a:lnTo>
                <a:lnTo>
                  <a:pt x="35863" y="21115"/>
                </a:lnTo>
                <a:lnTo>
                  <a:pt x="33398" y="21115"/>
                </a:lnTo>
                <a:lnTo>
                  <a:pt x="32700" y="12776"/>
                </a:lnTo>
                <a:lnTo>
                  <a:pt x="32700" y="21115"/>
                </a:lnTo>
                <a:lnTo>
                  <a:pt x="30440" y="21115"/>
                </a:lnTo>
                <a:lnTo>
                  <a:pt x="30440" y="1602"/>
                </a:lnTo>
                <a:lnTo>
                  <a:pt x="34097" y="1602"/>
                </a:lnTo>
                <a:lnTo>
                  <a:pt x="34631" y="8216"/>
                </a:lnTo>
                <a:lnTo>
                  <a:pt x="35165" y="1602"/>
                </a:lnTo>
                <a:close/>
                <a:moveTo>
                  <a:pt x="48516" y="1602"/>
                </a:moveTo>
                <a:lnTo>
                  <a:pt x="48516" y="21115"/>
                </a:lnTo>
                <a:lnTo>
                  <a:pt x="46256" y="21115"/>
                </a:lnTo>
                <a:lnTo>
                  <a:pt x="46256" y="12776"/>
                </a:lnTo>
                <a:lnTo>
                  <a:pt x="45558" y="21115"/>
                </a:lnTo>
                <a:lnTo>
                  <a:pt x="43093" y="21115"/>
                </a:lnTo>
                <a:lnTo>
                  <a:pt x="42436" y="12776"/>
                </a:lnTo>
                <a:lnTo>
                  <a:pt x="42436" y="21115"/>
                </a:lnTo>
                <a:lnTo>
                  <a:pt x="40176" y="21115"/>
                </a:lnTo>
                <a:lnTo>
                  <a:pt x="40176" y="1602"/>
                </a:lnTo>
                <a:lnTo>
                  <a:pt x="43791" y="1602"/>
                </a:lnTo>
                <a:lnTo>
                  <a:pt x="44326" y="8216"/>
                </a:lnTo>
                <a:lnTo>
                  <a:pt x="44860" y="1602"/>
                </a:lnTo>
                <a:close/>
                <a:moveTo>
                  <a:pt x="58211" y="1602"/>
                </a:moveTo>
                <a:lnTo>
                  <a:pt x="58211" y="21115"/>
                </a:lnTo>
                <a:lnTo>
                  <a:pt x="55951" y="21115"/>
                </a:lnTo>
                <a:lnTo>
                  <a:pt x="55951" y="12776"/>
                </a:lnTo>
                <a:lnTo>
                  <a:pt x="55294" y="21115"/>
                </a:lnTo>
                <a:lnTo>
                  <a:pt x="52788" y="21115"/>
                </a:lnTo>
                <a:lnTo>
                  <a:pt x="52131" y="12776"/>
                </a:lnTo>
                <a:lnTo>
                  <a:pt x="52131" y="21115"/>
                </a:lnTo>
                <a:lnTo>
                  <a:pt x="49871" y="21115"/>
                </a:lnTo>
                <a:lnTo>
                  <a:pt x="49871" y="1602"/>
                </a:lnTo>
                <a:lnTo>
                  <a:pt x="53486" y="1602"/>
                </a:lnTo>
                <a:lnTo>
                  <a:pt x="54020" y="8216"/>
                </a:lnTo>
                <a:lnTo>
                  <a:pt x="54596" y="1602"/>
                </a:lnTo>
                <a:close/>
                <a:moveTo>
                  <a:pt x="67906" y="1602"/>
                </a:moveTo>
                <a:lnTo>
                  <a:pt x="67906" y="21115"/>
                </a:lnTo>
                <a:lnTo>
                  <a:pt x="65646" y="21115"/>
                </a:lnTo>
                <a:lnTo>
                  <a:pt x="65646" y="12776"/>
                </a:lnTo>
                <a:lnTo>
                  <a:pt x="64989" y="21115"/>
                </a:lnTo>
                <a:lnTo>
                  <a:pt x="62483" y="21115"/>
                </a:lnTo>
                <a:lnTo>
                  <a:pt x="61826" y="12776"/>
                </a:lnTo>
                <a:lnTo>
                  <a:pt x="61826" y="21115"/>
                </a:lnTo>
                <a:lnTo>
                  <a:pt x="59566" y="21115"/>
                </a:lnTo>
                <a:lnTo>
                  <a:pt x="59566" y="1602"/>
                </a:lnTo>
                <a:lnTo>
                  <a:pt x="63181" y="1602"/>
                </a:lnTo>
                <a:lnTo>
                  <a:pt x="63715" y="8216"/>
                </a:lnTo>
                <a:lnTo>
                  <a:pt x="64290" y="1602"/>
                </a:lnTo>
                <a:close/>
                <a:moveTo>
                  <a:pt x="77600" y="1602"/>
                </a:moveTo>
                <a:lnTo>
                  <a:pt x="77600" y="21115"/>
                </a:lnTo>
                <a:lnTo>
                  <a:pt x="75341" y="21115"/>
                </a:lnTo>
                <a:lnTo>
                  <a:pt x="75341" y="12776"/>
                </a:lnTo>
                <a:lnTo>
                  <a:pt x="74684" y="21115"/>
                </a:lnTo>
                <a:lnTo>
                  <a:pt x="72178" y="21115"/>
                </a:lnTo>
                <a:lnTo>
                  <a:pt x="71521" y="12776"/>
                </a:lnTo>
                <a:lnTo>
                  <a:pt x="71521" y="21115"/>
                </a:lnTo>
                <a:lnTo>
                  <a:pt x="69261" y="21115"/>
                </a:lnTo>
                <a:lnTo>
                  <a:pt x="69261" y="1602"/>
                </a:lnTo>
                <a:lnTo>
                  <a:pt x="72876" y="1602"/>
                </a:lnTo>
                <a:lnTo>
                  <a:pt x="73451" y="8216"/>
                </a:lnTo>
                <a:lnTo>
                  <a:pt x="73985" y="1602"/>
                </a:lnTo>
                <a:close/>
                <a:moveTo>
                  <a:pt x="87295" y="1602"/>
                </a:moveTo>
                <a:lnTo>
                  <a:pt x="87295" y="21115"/>
                </a:lnTo>
                <a:lnTo>
                  <a:pt x="85077" y="21115"/>
                </a:lnTo>
                <a:lnTo>
                  <a:pt x="85077" y="12776"/>
                </a:lnTo>
                <a:lnTo>
                  <a:pt x="84379" y="21115"/>
                </a:lnTo>
                <a:lnTo>
                  <a:pt x="81914" y="21115"/>
                </a:lnTo>
                <a:lnTo>
                  <a:pt x="81216" y="12776"/>
                </a:lnTo>
                <a:lnTo>
                  <a:pt x="81216" y="21115"/>
                </a:lnTo>
                <a:lnTo>
                  <a:pt x="78956" y="21115"/>
                </a:lnTo>
                <a:lnTo>
                  <a:pt x="78956" y="1602"/>
                </a:lnTo>
                <a:lnTo>
                  <a:pt x="82612" y="1602"/>
                </a:lnTo>
                <a:lnTo>
                  <a:pt x="83146" y="8216"/>
                </a:lnTo>
                <a:lnTo>
                  <a:pt x="83680" y="1602"/>
                </a:lnTo>
                <a:close/>
                <a:moveTo>
                  <a:pt x="96990" y="1602"/>
                </a:moveTo>
                <a:lnTo>
                  <a:pt x="96990" y="21115"/>
                </a:lnTo>
                <a:lnTo>
                  <a:pt x="94772" y="21115"/>
                </a:lnTo>
                <a:lnTo>
                  <a:pt x="94772" y="12776"/>
                </a:lnTo>
                <a:lnTo>
                  <a:pt x="94074" y="21115"/>
                </a:lnTo>
                <a:lnTo>
                  <a:pt x="91609" y="21115"/>
                </a:lnTo>
                <a:lnTo>
                  <a:pt x="90910" y="12776"/>
                </a:lnTo>
                <a:lnTo>
                  <a:pt x="90910" y="21115"/>
                </a:lnTo>
                <a:lnTo>
                  <a:pt x="88651" y="21115"/>
                </a:lnTo>
                <a:lnTo>
                  <a:pt x="88651" y="1602"/>
                </a:lnTo>
                <a:lnTo>
                  <a:pt x="92307" y="1602"/>
                </a:lnTo>
                <a:lnTo>
                  <a:pt x="92841" y="8216"/>
                </a:lnTo>
                <a:lnTo>
                  <a:pt x="93375" y="1602"/>
                </a:lnTo>
                <a:close/>
                <a:moveTo>
                  <a:pt x="106726" y="1602"/>
                </a:moveTo>
                <a:lnTo>
                  <a:pt x="106726" y="21115"/>
                </a:lnTo>
                <a:lnTo>
                  <a:pt x="104467" y="21115"/>
                </a:lnTo>
                <a:lnTo>
                  <a:pt x="104467" y="12776"/>
                </a:lnTo>
                <a:lnTo>
                  <a:pt x="103769" y="21115"/>
                </a:lnTo>
                <a:lnTo>
                  <a:pt x="101304" y="21115"/>
                </a:lnTo>
                <a:lnTo>
                  <a:pt x="100605" y="12776"/>
                </a:lnTo>
                <a:lnTo>
                  <a:pt x="100605" y="21115"/>
                </a:lnTo>
                <a:lnTo>
                  <a:pt x="98387" y="21115"/>
                </a:lnTo>
                <a:lnTo>
                  <a:pt x="98387" y="1602"/>
                </a:lnTo>
                <a:lnTo>
                  <a:pt x="102002" y="1602"/>
                </a:lnTo>
                <a:lnTo>
                  <a:pt x="102536" y="8216"/>
                </a:lnTo>
                <a:lnTo>
                  <a:pt x="103070" y="1602"/>
                </a:lnTo>
                <a:close/>
                <a:moveTo>
                  <a:pt x="116421" y="1602"/>
                </a:moveTo>
                <a:lnTo>
                  <a:pt x="116421" y="21115"/>
                </a:lnTo>
                <a:lnTo>
                  <a:pt x="114162" y="21115"/>
                </a:lnTo>
                <a:lnTo>
                  <a:pt x="114162" y="12776"/>
                </a:lnTo>
                <a:lnTo>
                  <a:pt x="113505" y="21115"/>
                </a:lnTo>
                <a:lnTo>
                  <a:pt x="110999" y="21115"/>
                </a:lnTo>
                <a:lnTo>
                  <a:pt x="110300" y="12776"/>
                </a:lnTo>
                <a:lnTo>
                  <a:pt x="110300" y="21115"/>
                </a:lnTo>
                <a:lnTo>
                  <a:pt x="108082" y="21115"/>
                </a:lnTo>
                <a:lnTo>
                  <a:pt x="108082" y="1602"/>
                </a:lnTo>
                <a:lnTo>
                  <a:pt x="111697" y="1602"/>
                </a:lnTo>
                <a:lnTo>
                  <a:pt x="112231" y="8216"/>
                </a:lnTo>
                <a:lnTo>
                  <a:pt x="112806" y="1602"/>
                </a:lnTo>
                <a:close/>
                <a:moveTo>
                  <a:pt x="9695" y="22183"/>
                </a:moveTo>
                <a:lnTo>
                  <a:pt x="9695" y="41696"/>
                </a:lnTo>
                <a:lnTo>
                  <a:pt x="7436" y="41696"/>
                </a:lnTo>
                <a:lnTo>
                  <a:pt x="7436" y="33357"/>
                </a:lnTo>
                <a:lnTo>
                  <a:pt x="6778" y="41696"/>
                </a:lnTo>
                <a:lnTo>
                  <a:pt x="4272" y="41696"/>
                </a:lnTo>
                <a:lnTo>
                  <a:pt x="3615" y="33357"/>
                </a:lnTo>
                <a:lnTo>
                  <a:pt x="3615" y="41696"/>
                </a:lnTo>
                <a:lnTo>
                  <a:pt x="1356" y="41696"/>
                </a:lnTo>
                <a:lnTo>
                  <a:pt x="1356" y="22183"/>
                </a:lnTo>
                <a:lnTo>
                  <a:pt x="4971" y="22183"/>
                </a:lnTo>
                <a:lnTo>
                  <a:pt x="5546" y="28797"/>
                </a:lnTo>
                <a:lnTo>
                  <a:pt x="6080" y="22183"/>
                </a:lnTo>
                <a:close/>
                <a:moveTo>
                  <a:pt x="19390" y="22183"/>
                </a:moveTo>
                <a:lnTo>
                  <a:pt x="19390" y="41696"/>
                </a:lnTo>
                <a:lnTo>
                  <a:pt x="17172" y="41696"/>
                </a:lnTo>
                <a:lnTo>
                  <a:pt x="17172" y="33357"/>
                </a:lnTo>
                <a:lnTo>
                  <a:pt x="16473" y="41696"/>
                </a:lnTo>
                <a:lnTo>
                  <a:pt x="13967" y="41696"/>
                </a:lnTo>
                <a:lnTo>
                  <a:pt x="13310" y="33357"/>
                </a:lnTo>
                <a:lnTo>
                  <a:pt x="13310" y="41696"/>
                </a:lnTo>
                <a:lnTo>
                  <a:pt x="11051" y="41696"/>
                </a:lnTo>
                <a:lnTo>
                  <a:pt x="11051" y="22183"/>
                </a:lnTo>
                <a:lnTo>
                  <a:pt x="14707" y="22183"/>
                </a:lnTo>
                <a:lnTo>
                  <a:pt x="15241" y="28797"/>
                </a:lnTo>
                <a:lnTo>
                  <a:pt x="15775" y="22183"/>
                </a:lnTo>
                <a:close/>
                <a:moveTo>
                  <a:pt x="29126" y="22183"/>
                </a:moveTo>
                <a:lnTo>
                  <a:pt x="29126" y="41696"/>
                </a:lnTo>
                <a:lnTo>
                  <a:pt x="26866" y="41696"/>
                </a:lnTo>
                <a:lnTo>
                  <a:pt x="26866" y="33357"/>
                </a:lnTo>
                <a:lnTo>
                  <a:pt x="26168" y="41696"/>
                </a:lnTo>
                <a:lnTo>
                  <a:pt x="23703" y="41696"/>
                </a:lnTo>
                <a:lnTo>
                  <a:pt x="23005" y="33357"/>
                </a:lnTo>
                <a:lnTo>
                  <a:pt x="23005" y="41696"/>
                </a:lnTo>
                <a:lnTo>
                  <a:pt x="20745" y="41696"/>
                </a:lnTo>
                <a:lnTo>
                  <a:pt x="20745" y="22183"/>
                </a:lnTo>
                <a:lnTo>
                  <a:pt x="24402" y="22183"/>
                </a:lnTo>
                <a:lnTo>
                  <a:pt x="24936" y="28797"/>
                </a:lnTo>
                <a:lnTo>
                  <a:pt x="25470" y="22183"/>
                </a:lnTo>
                <a:close/>
                <a:moveTo>
                  <a:pt x="38821" y="22183"/>
                </a:moveTo>
                <a:lnTo>
                  <a:pt x="38821" y="41696"/>
                </a:lnTo>
                <a:lnTo>
                  <a:pt x="36561" y="41696"/>
                </a:lnTo>
                <a:lnTo>
                  <a:pt x="36561" y="33357"/>
                </a:lnTo>
                <a:lnTo>
                  <a:pt x="35863" y="41696"/>
                </a:lnTo>
                <a:lnTo>
                  <a:pt x="33398" y="41696"/>
                </a:lnTo>
                <a:lnTo>
                  <a:pt x="32700" y="33357"/>
                </a:lnTo>
                <a:lnTo>
                  <a:pt x="32700" y="41696"/>
                </a:lnTo>
                <a:lnTo>
                  <a:pt x="30440" y="41696"/>
                </a:lnTo>
                <a:lnTo>
                  <a:pt x="30440" y="22183"/>
                </a:lnTo>
                <a:lnTo>
                  <a:pt x="34097" y="22183"/>
                </a:lnTo>
                <a:lnTo>
                  <a:pt x="34631" y="28797"/>
                </a:lnTo>
                <a:lnTo>
                  <a:pt x="35165" y="22183"/>
                </a:lnTo>
                <a:close/>
                <a:moveTo>
                  <a:pt x="48516" y="22183"/>
                </a:moveTo>
                <a:lnTo>
                  <a:pt x="48516" y="41696"/>
                </a:lnTo>
                <a:lnTo>
                  <a:pt x="46256" y="41696"/>
                </a:lnTo>
                <a:lnTo>
                  <a:pt x="46256" y="33357"/>
                </a:lnTo>
                <a:lnTo>
                  <a:pt x="45558" y="41696"/>
                </a:lnTo>
                <a:lnTo>
                  <a:pt x="43093" y="41696"/>
                </a:lnTo>
                <a:lnTo>
                  <a:pt x="42436" y="33357"/>
                </a:lnTo>
                <a:lnTo>
                  <a:pt x="42436" y="41696"/>
                </a:lnTo>
                <a:lnTo>
                  <a:pt x="40176" y="41696"/>
                </a:lnTo>
                <a:lnTo>
                  <a:pt x="40176" y="22183"/>
                </a:lnTo>
                <a:lnTo>
                  <a:pt x="43791" y="22183"/>
                </a:lnTo>
                <a:lnTo>
                  <a:pt x="44326" y="28797"/>
                </a:lnTo>
                <a:lnTo>
                  <a:pt x="44860" y="22183"/>
                </a:lnTo>
                <a:close/>
                <a:moveTo>
                  <a:pt x="58211" y="22183"/>
                </a:moveTo>
                <a:lnTo>
                  <a:pt x="58211" y="41696"/>
                </a:lnTo>
                <a:lnTo>
                  <a:pt x="55951" y="41696"/>
                </a:lnTo>
                <a:lnTo>
                  <a:pt x="55951" y="33357"/>
                </a:lnTo>
                <a:lnTo>
                  <a:pt x="55294" y="41696"/>
                </a:lnTo>
                <a:lnTo>
                  <a:pt x="52788" y="41696"/>
                </a:lnTo>
                <a:lnTo>
                  <a:pt x="52131" y="33357"/>
                </a:lnTo>
                <a:lnTo>
                  <a:pt x="52131" y="41696"/>
                </a:lnTo>
                <a:lnTo>
                  <a:pt x="49871" y="41696"/>
                </a:lnTo>
                <a:lnTo>
                  <a:pt x="49871" y="22183"/>
                </a:lnTo>
                <a:lnTo>
                  <a:pt x="53486" y="22183"/>
                </a:lnTo>
                <a:lnTo>
                  <a:pt x="54020" y="28797"/>
                </a:lnTo>
                <a:lnTo>
                  <a:pt x="54596" y="22183"/>
                </a:lnTo>
                <a:close/>
                <a:moveTo>
                  <a:pt x="67906" y="22183"/>
                </a:moveTo>
                <a:lnTo>
                  <a:pt x="67906" y="41696"/>
                </a:lnTo>
                <a:lnTo>
                  <a:pt x="65646" y="41696"/>
                </a:lnTo>
                <a:lnTo>
                  <a:pt x="65646" y="33357"/>
                </a:lnTo>
                <a:lnTo>
                  <a:pt x="64989" y="41696"/>
                </a:lnTo>
                <a:lnTo>
                  <a:pt x="62483" y="41696"/>
                </a:lnTo>
                <a:lnTo>
                  <a:pt x="61826" y="33357"/>
                </a:lnTo>
                <a:lnTo>
                  <a:pt x="61826" y="41696"/>
                </a:lnTo>
                <a:lnTo>
                  <a:pt x="59566" y="41696"/>
                </a:lnTo>
                <a:lnTo>
                  <a:pt x="59566" y="22183"/>
                </a:lnTo>
                <a:lnTo>
                  <a:pt x="63181" y="22183"/>
                </a:lnTo>
                <a:lnTo>
                  <a:pt x="63715" y="28797"/>
                </a:lnTo>
                <a:lnTo>
                  <a:pt x="64290" y="22183"/>
                </a:lnTo>
                <a:close/>
                <a:moveTo>
                  <a:pt x="77600" y="22183"/>
                </a:moveTo>
                <a:lnTo>
                  <a:pt x="77600" y="41696"/>
                </a:lnTo>
                <a:lnTo>
                  <a:pt x="75341" y="41696"/>
                </a:lnTo>
                <a:lnTo>
                  <a:pt x="75341" y="33357"/>
                </a:lnTo>
                <a:lnTo>
                  <a:pt x="74684" y="41696"/>
                </a:lnTo>
                <a:lnTo>
                  <a:pt x="72178" y="41696"/>
                </a:lnTo>
                <a:lnTo>
                  <a:pt x="71521" y="33357"/>
                </a:lnTo>
                <a:lnTo>
                  <a:pt x="71521" y="41696"/>
                </a:lnTo>
                <a:lnTo>
                  <a:pt x="69261" y="41696"/>
                </a:lnTo>
                <a:lnTo>
                  <a:pt x="69261" y="22183"/>
                </a:lnTo>
                <a:lnTo>
                  <a:pt x="72876" y="22183"/>
                </a:lnTo>
                <a:lnTo>
                  <a:pt x="73451" y="28797"/>
                </a:lnTo>
                <a:lnTo>
                  <a:pt x="73985" y="22183"/>
                </a:lnTo>
                <a:close/>
                <a:moveTo>
                  <a:pt x="87295" y="22183"/>
                </a:moveTo>
                <a:lnTo>
                  <a:pt x="87295" y="41696"/>
                </a:lnTo>
                <a:lnTo>
                  <a:pt x="85077" y="41696"/>
                </a:lnTo>
                <a:lnTo>
                  <a:pt x="85077" y="33357"/>
                </a:lnTo>
                <a:lnTo>
                  <a:pt x="84379" y="41696"/>
                </a:lnTo>
                <a:lnTo>
                  <a:pt x="81914" y="41696"/>
                </a:lnTo>
                <a:lnTo>
                  <a:pt x="81216" y="33357"/>
                </a:lnTo>
                <a:lnTo>
                  <a:pt x="81216" y="41696"/>
                </a:lnTo>
                <a:lnTo>
                  <a:pt x="78956" y="41696"/>
                </a:lnTo>
                <a:lnTo>
                  <a:pt x="78956" y="22183"/>
                </a:lnTo>
                <a:lnTo>
                  <a:pt x="82612" y="22183"/>
                </a:lnTo>
                <a:lnTo>
                  <a:pt x="83146" y="28797"/>
                </a:lnTo>
                <a:lnTo>
                  <a:pt x="83680" y="22183"/>
                </a:lnTo>
                <a:close/>
                <a:moveTo>
                  <a:pt x="96990" y="22183"/>
                </a:moveTo>
                <a:lnTo>
                  <a:pt x="96990" y="41696"/>
                </a:lnTo>
                <a:lnTo>
                  <a:pt x="94772" y="41696"/>
                </a:lnTo>
                <a:lnTo>
                  <a:pt x="94772" y="33357"/>
                </a:lnTo>
                <a:lnTo>
                  <a:pt x="94074" y="41696"/>
                </a:lnTo>
                <a:lnTo>
                  <a:pt x="91609" y="41696"/>
                </a:lnTo>
                <a:lnTo>
                  <a:pt x="90910" y="33357"/>
                </a:lnTo>
                <a:lnTo>
                  <a:pt x="90910" y="41696"/>
                </a:lnTo>
                <a:lnTo>
                  <a:pt x="88651" y="41696"/>
                </a:lnTo>
                <a:lnTo>
                  <a:pt x="88651" y="22183"/>
                </a:lnTo>
                <a:lnTo>
                  <a:pt x="92307" y="22183"/>
                </a:lnTo>
                <a:lnTo>
                  <a:pt x="92841" y="28797"/>
                </a:lnTo>
                <a:lnTo>
                  <a:pt x="93375" y="22183"/>
                </a:lnTo>
                <a:close/>
                <a:moveTo>
                  <a:pt x="106726" y="22183"/>
                </a:moveTo>
                <a:lnTo>
                  <a:pt x="106726" y="41696"/>
                </a:lnTo>
                <a:lnTo>
                  <a:pt x="104467" y="41696"/>
                </a:lnTo>
                <a:lnTo>
                  <a:pt x="104467" y="33357"/>
                </a:lnTo>
                <a:lnTo>
                  <a:pt x="103769" y="41696"/>
                </a:lnTo>
                <a:lnTo>
                  <a:pt x="101304" y="41696"/>
                </a:lnTo>
                <a:lnTo>
                  <a:pt x="100605" y="33357"/>
                </a:lnTo>
                <a:lnTo>
                  <a:pt x="100605" y="41696"/>
                </a:lnTo>
                <a:lnTo>
                  <a:pt x="98387" y="41696"/>
                </a:lnTo>
                <a:lnTo>
                  <a:pt x="98387" y="22183"/>
                </a:lnTo>
                <a:lnTo>
                  <a:pt x="102002" y="22183"/>
                </a:lnTo>
                <a:lnTo>
                  <a:pt x="102536" y="28797"/>
                </a:lnTo>
                <a:lnTo>
                  <a:pt x="103070" y="22183"/>
                </a:lnTo>
                <a:close/>
                <a:moveTo>
                  <a:pt x="116421" y="22183"/>
                </a:moveTo>
                <a:lnTo>
                  <a:pt x="116421" y="41696"/>
                </a:lnTo>
                <a:lnTo>
                  <a:pt x="114162" y="41696"/>
                </a:lnTo>
                <a:lnTo>
                  <a:pt x="114162" y="33357"/>
                </a:lnTo>
                <a:lnTo>
                  <a:pt x="113505" y="41696"/>
                </a:lnTo>
                <a:lnTo>
                  <a:pt x="110999" y="41696"/>
                </a:lnTo>
                <a:lnTo>
                  <a:pt x="110300" y="33357"/>
                </a:lnTo>
                <a:lnTo>
                  <a:pt x="110300" y="41696"/>
                </a:lnTo>
                <a:lnTo>
                  <a:pt x="108082" y="41696"/>
                </a:lnTo>
                <a:lnTo>
                  <a:pt x="108082" y="22183"/>
                </a:lnTo>
                <a:lnTo>
                  <a:pt x="111697" y="22183"/>
                </a:lnTo>
                <a:lnTo>
                  <a:pt x="112231" y="28797"/>
                </a:lnTo>
                <a:lnTo>
                  <a:pt x="112806" y="22183"/>
                </a:lnTo>
                <a:close/>
                <a:moveTo>
                  <a:pt x="9695" y="42764"/>
                </a:moveTo>
                <a:lnTo>
                  <a:pt x="9695" y="62278"/>
                </a:lnTo>
                <a:lnTo>
                  <a:pt x="7436" y="62278"/>
                </a:lnTo>
                <a:lnTo>
                  <a:pt x="7436" y="53938"/>
                </a:lnTo>
                <a:lnTo>
                  <a:pt x="6778" y="62278"/>
                </a:lnTo>
                <a:lnTo>
                  <a:pt x="4272" y="62278"/>
                </a:lnTo>
                <a:lnTo>
                  <a:pt x="3615" y="53938"/>
                </a:lnTo>
                <a:lnTo>
                  <a:pt x="3615" y="62278"/>
                </a:lnTo>
                <a:lnTo>
                  <a:pt x="1356" y="62278"/>
                </a:lnTo>
                <a:lnTo>
                  <a:pt x="1356" y="42764"/>
                </a:lnTo>
                <a:lnTo>
                  <a:pt x="4971" y="42764"/>
                </a:lnTo>
                <a:lnTo>
                  <a:pt x="5546" y="49378"/>
                </a:lnTo>
                <a:lnTo>
                  <a:pt x="6080" y="42764"/>
                </a:lnTo>
                <a:close/>
                <a:moveTo>
                  <a:pt x="19390" y="42764"/>
                </a:moveTo>
                <a:lnTo>
                  <a:pt x="19390" y="62278"/>
                </a:lnTo>
                <a:lnTo>
                  <a:pt x="17172" y="62278"/>
                </a:lnTo>
                <a:lnTo>
                  <a:pt x="17172" y="53938"/>
                </a:lnTo>
                <a:lnTo>
                  <a:pt x="16473" y="62278"/>
                </a:lnTo>
                <a:lnTo>
                  <a:pt x="13967" y="62278"/>
                </a:lnTo>
                <a:lnTo>
                  <a:pt x="13310" y="53938"/>
                </a:lnTo>
                <a:lnTo>
                  <a:pt x="13310" y="62278"/>
                </a:lnTo>
                <a:lnTo>
                  <a:pt x="11051" y="62278"/>
                </a:lnTo>
                <a:lnTo>
                  <a:pt x="11051" y="42764"/>
                </a:lnTo>
                <a:lnTo>
                  <a:pt x="14707" y="42764"/>
                </a:lnTo>
                <a:lnTo>
                  <a:pt x="15241" y="49378"/>
                </a:lnTo>
                <a:lnTo>
                  <a:pt x="15775" y="42764"/>
                </a:lnTo>
                <a:close/>
                <a:moveTo>
                  <a:pt x="29126" y="42764"/>
                </a:moveTo>
                <a:lnTo>
                  <a:pt x="29126" y="62278"/>
                </a:lnTo>
                <a:lnTo>
                  <a:pt x="26866" y="62278"/>
                </a:lnTo>
                <a:lnTo>
                  <a:pt x="26866" y="53938"/>
                </a:lnTo>
                <a:lnTo>
                  <a:pt x="26168" y="62278"/>
                </a:lnTo>
                <a:lnTo>
                  <a:pt x="23703" y="62278"/>
                </a:lnTo>
                <a:lnTo>
                  <a:pt x="23005" y="53938"/>
                </a:lnTo>
                <a:lnTo>
                  <a:pt x="23005" y="62278"/>
                </a:lnTo>
                <a:lnTo>
                  <a:pt x="20745" y="62278"/>
                </a:lnTo>
                <a:lnTo>
                  <a:pt x="20745" y="42764"/>
                </a:lnTo>
                <a:lnTo>
                  <a:pt x="24402" y="42764"/>
                </a:lnTo>
                <a:lnTo>
                  <a:pt x="24936" y="49378"/>
                </a:lnTo>
                <a:lnTo>
                  <a:pt x="25470" y="42764"/>
                </a:lnTo>
                <a:close/>
                <a:moveTo>
                  <a:pt x="38821" y="42764"/>
                </a:moveTo>
                <a:lnTo>
                  <a:pt x="38821" y="62278"/>
                </a:lnTo>
                <a:lnTo>
                  <a:pt x="36561" y="62278"/>
                </a:lnTo>
                <a:lnTo>
                  <a:pt x="36561" y="53938"/>
                </a:lnTo>
                <a:lnTo>
                  <a:pt x="35863" y="62278"/>
                </a:lnTo>
                <a:lnTo>
                  <a:pt x="33398" y="62278"/>
                </a:lnTo>
                <a:lnTo>
                  <a:pt x="32700" y="53938"/>
                </a:lnTo>
                <a:lnTo>
                  <a:pt x="32700" y="62278"/>
                </a:lnTo>
                <a:lnTo>
                  <a:pt x="30440" y="62278"/>
                </a:lnTo>
                <a:lnTo>
                  <a:pt x="30440" y="42764"/>
                </a:lnTo>
                <a:lnTo>
                  <a:pt x="34097" y="42764"/>
                </a:lnTo>
                <a:lnTo>
                  <a:pt x="34631" y="49378"/>
                </a:lnTo>
                <a:lnTo>
                  <a:pt x="35165" y="42764"/>
                </a:lnTo>
                <a:close/>
                <a:moveTo>
                  <a:pt x="48516" y="42764"/>
                </a:moveTo>
                <a:lnTo>
                  <a:pt x="48516" y="62278"/>
                </a:lnTo>
                <a:lnTo>
                  <a:pt x="46256" y="62278"/>
                </a:lnTo>
                <a:lnTo>
                  <a:pt x="46256" y="53938"/>
                </a:lnTo>
                <a:lnTo>
                  <a:pt x="45558" y="62278"/>
                </a:lnTo>
                <a:lnTo>
                  <a:pt x="43093" y="62278"/>
                </a:lnTo>
                <a:lnTo>
                  <a:pt x="42436" y="53938"/>
                </a:lnTo>
                <a:lnTo>
                  <a:pt x="42436" y="62278"/>
                </a:lnTo>
                <a:lnTo>
                  <a:pt x="40176" y="62278"/>
                </a:lnTo>
                <a:lnTo>
                  <a:pt x="40176" y="42764"/>
                </a:lnTo>
                <a:lnTo>
                  <a:pt x="43791" y="42764"/>
                </a:lnTo>
                <a:lnTo>
                  <a:pt x="44326" y="49378"/>
                </a:lnTo>
                <a:lnTo>
                  <a:pt x="44860" y="42764"/>
                </a:lnTo>
                <a:close/>
                <a:moveTo>
                  <a:pt x="58211" y="42764"/>
                </a:moveTo>
                <a:lnTo>
                  <a:pt x="58211" y="62278"/>
                </a:lnTo>
                <a:lnTo>
                  <a:pt x="55951" y="62278"/>
                </a:lnTo>
                <a:lnTo>
                  <a:pt x="55951" y="53938"/>
                </a:lnTo>
                <a:lnTo>
                  <a:pt x="55294" y="62278"/>
                </a:lnTo>
                <a:lnTo>
                  <a:pt x="52788" y="62278"/>
                </a:lnTo>
                <a:lnTo>
                  <a:pt x="52131" y="53938"/>
                </a:lnTo>
                <a:lnTo>
                  <a:pt x="52131" y="62278"/>
                </a:lnTo>
                <a:lnTo>
                  <a:pt x="49871" y="62278"/>
                </a:lnTo>
                <a:lnTo>
                  <a:pt x="49871" y="42764"/>
                </a:lnTo>
                <a:lnTo>
                  <a:pt x="53486" y="42764"/>
                </a:lnTo>
                <a:lnTo>
                  <a:pt x="54020" y="49378"/>
                </a:lnTo>
                <a:lnTo>
                  <a:pt x="54596" y="42764"/>
                </a:lnTo>
                <a:close/>
                <a:moveTo>
                  <a:pt x="67906" y="42764"/>
                </a:moveTo>
                <a:lnTo>
                  <a:pt x="67906" y="62278"/>
                </a:lnTo>
                <a:lnTo>
                  <a:pt x="65646" y="62278"/>
                </a:lnTo>
                <a:lnTo>
                  <a:pt x="65646" y="53938"/>
                </a:lnTo>
                <a:lnTo>
                  <a:pt x="64989" y="62278"/>
                </a:lnTo>
                <a:lnTo>
                  <a:pt x="62483" y="62278"/>
                </a:lnTo>
                <a:lnTo>
                  <a:pt x="61826" y="53938"/>
                </a:lnTo>
                <a:lnTo>
                  <a:pt x="61826" y="62278"/>
                </a:lnTo>
                <a:lnTo>
                  <a:pt x="59566" y="62278"/>
                </a:lnTo>
                <a:lnTo>
                  <a:pt x="59566" y="42764"/>
                </a:lnTo>
                <a:lnTo>
                  <a:pt x="63181" y="42764"/>
                </a:lnTo>
                <a:lnTo>
                  <a:pt x="63715" y="49378"/>
                </a:lnTo>
                <a:lnTo>
                  <a:pt x="64290" y="42764"/>
                </a:lnTo>
                <a:close/>
                <a:moveTo>
                  <a:pt x="77600" y="42764"/>
                </a:moveTo>
                <a:lnTo>
                  <a:pt x="77600" y="62278"/>
                </a:lnTo>
                <a:lnTo>
                  <a:pt x="75341" y="62278"/>
                </a:lnTo>
                <a:lnTo>
                  <a:pt x="75341" y="53938"/>
                </a:lnTo>
                <a:lnTo>
                  <a:pt x="74684" y="62278"/>
                </a:lnTo>
                <a:lnTo>
                  <a:pt x="72178" y="62278"/>
                </a:lnTo>
                <a:lnTo>
                  <a:pt x="71521" y="53938"/>
                </a:lnTo>
                <a:lnTo>
                  <a:pt x="71521" y="62278"/>
                </a:lnTo>
                <a:lnTo>
                  <a:pt x="69261" y="62278"/>
                </a:lnTo>
                <a:lnTo>
                  <a:pt x="69261" y="42764"/>
                </a:lnTo>
                <a:lnTo>
                  <a:pt x="72876" y="42764"/>
                </a:lnTo>
                <a:lnTo>
                  <a:pt x="73451" y="49378"/>
                </a:lnTo>
                <a:lnTo>
                  <a:pt x="73985" y="42764"/>
                </a:lnTo>
                <a:close/>
                <a:moveTo>
                  <a:pt x="87295" y="42764"/>
                </a:moveTo>
                <a:lnTo>
                  <a:pt x="87295" y="62278"/>
                </a:lnTo>
                <a:lnTo>
                  <a:pt x="85077" y="62278"/>
                </a:lnTo>
                <a:lnTo>
                  <a:pt x="85077" y="53938"/>
                </a:lnTo>
                <a:lnTo>
                  <a:pt x="84379" y="62278"/>
                </a:lnTo>
                <a:lnTo>
                  <a:pt x="81914" y="62278"/>
                </a:lnTo>
                <a:lnTo>
                  <a:pt x="81216" y="53938"/>
                </a:lnTo>
                <a:lnTo>
                  <a:pt x="81216" y="62278"/>
                </a:lnTo>
                <a:lnTo>
                  <a:pt x="78956" y="62278"/>
                </a:lnTo>
                <a:lnTo>
                  <a:pt x="78956" y="42764"/>
                </a:lnTo>
                <a:lnTo>
                  <a:pt x="82612" y="42764"/>
                </a:lnTo>
                <a:lnTo>
                  <a:pt x="83146" y="49378"/>
                </a:lnTo>
                <a:lnTo>
                  <a:pt x="83680" y="42764"/>
                </a:lnTo>
                <a:close/>
                <a:moveTo>
                  <a:pt x="96990" y="42764"/>
                </a:moveTo>
                <a:lnTo>
                  <a:pt x="96990" y="62278"/>
                </a:lnTo>
                <a:lnTo>
                  <a:pt x="94772" y="62278"/>
                </a:lnTo>
                <a:lnTo>
                  <a:pt x="94772" y="53938"/>
                </a:lnTo>
                <a:lnTo>
                  <a:pt x="94074" y="62278"/>
                </a:lnTo>
                <a:lnTo>
                  <a:pt x="91609" y="62278"/>
                </a:lnTo>
                <a:lnTo>
                  <a:pt x="90910" y="53938"/>
                </a:lnTo>
                <a:lnTo>
                  <a:pt x="90910" y="62278"/>
                </a:lnTo>
                <a:lnTo>
                  <a:pt x="88651" y="62278"/>
                </a:lnTo>
                <a:lnTo>
                  <a:pt x="88651" y="42764"/>
                </a:lnTo>
                <a:lnTo>
                  <a:pt x="92307" y="42764"/>
                </a:lnTo>
                <a:lnTo>
                  <a:pt x="92841" y="49378"/>
                </a:lnTo>
                <a:lnTo>
                  <a:pt x="93375" y="42764"/>
                </a:lnTo>
                <a:close/>
                <a:moveTo>
                  <a:pt x="106726" y="42764"/>
                </a:moveTo>
                <a:lnTo>
                  <a:pt x="106726" y="62278"/>
                </a:lnTo>
                <a:lnTo>
                  <a:pt x="104467" y="62278"/>
                </a:lnTo>
                <a:lnTo>
                  <a:pt x="104467" y="53938"/>
                </a:lnTo>
                <a:lnTo>
                  <a:pt x="103769" y="62278"/>
                </a:lnTo>
                <a:lnTo>
                  <a:pt x="101304" y="62278"/>
                </a:lnTo>
                <a:lnTo>
                  <a:pt x="100605" y="53938"/>
                </a:lnTo>
                <a:lnTo>
                  <a:pt x="100605" y="62278"/>
                </a:lnTo>
                <a:lnTo>
                  <a:pt x="98387" y="62278"/>
                </a:lnTo>
                <a:lnTo>
                  <a:pt x="98387" y="42764"/>
                </a:lnTo>
                <a:lnTo>
                  <a:pt x="102002" y="42764"/>
                </a:lnTo>
                <a:lnTo>
                  <a:pt x="102536" y="49378"/>
                </a:lnTo>
                <a:lnTo>
                  <a:pt x="103070" y="42764"/>
                </a:lnTo>
                <a:close/>
                <a:moveTo>
                  <a:pt x="116421" y="42764"/>
                </a:moveTo>
                <a:lnTo>
                  <a:pt x="116421" y="62278"/>
                </a:lnTo>
                <a:lnTo>
                  <a:pt x="114162" y="62278"/>
                </a:lnTo>
                <a:lnTo>
                  <a:pt x="114162" y="53938"/>
                </a:lnTo>
                <a:lnTo>
                  <a:pt x="113505" y="62278"/>
                </a:lnTo>
                <a:lnTo>
                  <a:pt x="110999" y="62278"/>
                </a:lnTo>
                <a:lnTo>
                  <a:pt x="110300" y="53938"/>
                </a:lnTo>
                <a:lnTo>
                  <a:pt x="110300" y="62278"/>
                </a:lnTo>
                <a:lnTo>
                  <a:pt x="108082" y="62278"/>
                </a:lnTo>
                <a:lnTo>
                  <a:pt x="108082" y="42764"/>
                </a:lnTo>
                <a:lnTo>
                  <a:pt x="111697" y="42764"/>
                </a:lnTo>
                <a:lnTo>
                  <a:pt x="112231" y="49378"/>
                </a:lnTo>
                <a:lnTo>
                  <a:pt x="112806" y="42764"/>
                </a:lnTo>
                <a:close/>
                <a:moveTo>
                  <a:pt x="9695" y="63346"/>
                </a:moveTo>
                <a:lnTo>
                  <a:pt x="9695" y="82859"/>
                </a:lnTo>
                <a:lnTo>
                  <a:pt x="7436" y="82859"/>
                </a:lnTo>
                <a:lnTo>
                  <a:pt x="7436" y="74519"/>
                </a:lnTo>
                <a:lnTo>
                  <a:pt x="6778" y="82859"/>
                </a:lnTo>
                <a:lnTo>
                  <a:pt x="4272" y="82859"/>
                </a:lnTo>
                <a:lnTo>
                  <a:pt x="3615" y="74519"/>
                </a:lnTo>
                <a:lnTo>
                  <a:pt x="3615" y="82859"/>
                </a:lnTo>
                <a:lnTo>
                  <a:pt x="1356" y="82859"/>
                </a:lnTo>
                <a:lnTo>
                  <a:pt x="1356" y="63346"/>
                </a:lnTo>
                <a:lnTo>
                  <a:pt x="4971" y="63346"/>
                </a:lnTo>
                <a:lnTo>
                  <a:pt x="5546" y="70001"/>
                </a:lnTo>
                <a:lnTo>
                  <a:pt x="6080" y="63346"/>
                </a:lnTo>
                <a:close/>
                <a:moveTo>
                  <a:pt x="19390" y="63346"/>
                </a:moveTo>
                <a:lnTo>
                  <a:pt x="19390" y="82859"/>
                </a:lnTo>
                <a:lnTo>
                  <a:pt x="17172" y="82859"/>
                </a:lnTo>
                <a:lnTo>
                  <a:pt x="17172" y="74519"/>
                </a:lnTo>
                <a:lnTo>
                  <a:pt x="16473" y="82859"/>
                </a:lnTo>
                <a:lnTo>
                  <a:pt x="13967" y="82859"/>
                </a:lnTo>
                <a:lnTo>
                  <a:pt x="13310" y="74519"/>
                </a:lnTo>
                <a:lnTo>
                  <a:pt x="13310" y="82859"/>
                </a:lnTo>
                <a:lnTo>
                  <a:pt x="11051" y="82859"/>
                </a:lnTo>
                <a:lnTo>
                  <a:pt x="11051" y="63346"/>
                </a:lnTo>
                <a:lnTo>
                  <a:pt x="14707" y="63346"/>
                </a:lnTo>
                <a:lnTo>
                  <a:pt x="15241" y="70001"/>
                </a:lnTo>
                <a:lnTo>
                  <a:pt x="15775" y="63346"/>
                </a:lnTo>
                <a:close/>
                <a:moveTo>
                  <a:pt x="29126" y="63346"/>
                </a:moveTo>
                <a:lnTo>
                  <a:pt x="29126" y="82859"/>
                </a:lnTo>
                <a:lnTo>
                  <a:pt x="26866" y="82859"/>
                </a:lnTo>
                <a:lnTo>
                  <a:pt x="26866" y="74519"/>
                </a:lnTo>
                <a:lnTo>
                  <a:pt x="26168" y="82859"/>
                </a:lnTo>
                <a:lnTo>
                  <a:pt x="23703" y="82859"/>
                </a:lnTo>
                <a:lnTo>
                  <a:pt x="23005" y="74519"/>
                </a:lnTo>
                <a:lnTo>
                  <a:pt x="23005" y="82859"/>
                </a:lnTo>
                <a:lnTo>
                  <a:pt x="20745" y="82859"/>
                </a:lnTo>
                <a:lnTo>
                  <a:pt x="20745" y="63346"/>
                </a:lnTo>
                <a:lnTo>
                  <a:pt x="24402" y="63346"/>
                </a:lnTo>
                <a:lnTo>
                  <a:pt x="24936" y="70001"/>
                </a:lnTo>
                <a:lnTo>
                  <a:pt x="25470" y="63346"/>
                </a:lnTo>
                <a:close/>
                <a:moveTo>
                  <a:pt x="38821" y="63346"/>
                </a:moveTo>
                <a:lnTo>
                  <a:pt x="38821" y="82859"/>
                </a:lnTo>
                <a:lnTo>
                  <a:pt x="36561" y="82859"/>
                </a:lnTo>
                <a:lnTo>
                  <a:pt x="36561" y="74519"/>
                </a:lnTo>
                <a:lnTo>
                  <a:pt x="35863" y="82859"/>
                </a:lnTo>
                <a:lnTo>
                  <a:pt x="33398" y="82859"/>
                </a:lnTo>
                <a:lnTo>
                  <a:pt x="32700" y="74519"/>
                </a:lnTo>
                <a:lnTo>
                  <a:pt x="32700" y="82859"/>
                </a:lnTo>
                <a:lnTo>
                  <a:pt x="30440" y="82859"/>
                </a:lnTo>
                <a:lnTo>
                  <a:pt x="30440" y="63346"/>
                </a:lnTo>
                <a:lnTo>
                  <a:pt x="34097" y="63346"/>
                </a:lnTo>
                <a:lnTo>
                  <a:pt x="34631" y="70001"/>
                </a:lnTo>
                <a:lnTo>
                  <a:pt x="35165" y="63346"/>
                </a:lnTo>
                <a:close/>
                <a:moveTo>
                  <a:pt x="48516" y="63346"/>
                </a:moveTo>
                <a:lnTo>
                  <a:pt x="48516" y="82859"/>
                </a:lnTo>
                <a:lnTo>
                  <a:pt x="46256" y="82859"/>
                </a:lnTo>
                <a:lnTo>
                  <a:pt x="46256" y="74519"/>
                </a:lnTo>
                <a:lnTo>
                  <a:pt x="45558" y="82859"/>
                </a:lnTo>
                <a:lnTo>
                  <a:pt x="43093" y="82859"/>
                </a:lnTo>
                <a:lnTo>
                  <a:pt x="42436" y="74519"/>
                </a:lnTo>
                <a:lnTo>
                  <a:pt x="42436" y="82859"/>
                </a:lnTo>
                <a:lnTo>
                  <a:pt x="40176" y="82859"/>
                </a:lnTo>
                <a:lnTo>
                  <a:pt x="40176" y="63346"/>
                </a:lnTo>
                <a:lnTo>
                  <a:pt x="43791" y="63346"/>
                </a:lnTo>
                <a:lnTo>
                  <a:pt x="44326" y="70001"/>
                </a:lnTo>
                <a:lnTo>
                  <a:pt x="44860" y="63346"/>
                </a:lnTo>
                <a:close/>
                <a:moveTo>
                  <a:pt x="58211" y="63346"/>
                </a:moveTo>
                <a:lnTo>
                  <a:pt x="58211" y="82859"/>
                </a:lnTo>
                <a:lnTo>
                  <a:pt x="55951" y="82859"/>
                </a:lnTo>
                <a:lnTo>
                  <a:pt x="55951" y="74519"/>
                </a:lnTo>
                <a:lnTo>
                  <a:pt x="55294" y="82859"/>
                </a:lnTo>
                <a:lnTo>
                  <a:pt x="52788" y="82859"/>
                </a:lnTo>
                <a:lnTo>
                  <a:pt x="52131" y="74519"/>
                </a:lnTo>
                <a:lnTo>
                  <a:pt x="52131" y="82859"/>
                </a:lnTo>
                <a:lnTo>
                  <a:pt x="49871" y="82859"/>
                </a:lnTo>
                <a:lnTo>
                  <a:pt x="49871" y="63346"/>
                </a:lnTo>
                <a:lnTo>
                  <a:pt x="53486" y="63346"/>
                </a:lnTo>
                <a:lnTo>
                  <a:pt x="54020" y="70001"/>
                </a:lnTo>
                <a:lnTo>
                  <a:pt x="54596" y="63346"/>
                </a:lnTo>
                <a:close/>
                <a:moveTo>
                  <a:pt x="67906" y="63346"/>
                </a:moveTo>
                <a:lnTo>
                  <a:pt x="67906" y="82859"/>
                </a:lnTo>
                <a:lnTo>
                  <a:pt x="65646" y="82859"/>
                </a:lnTo>
                <a:lnTo>
                  <a:pt x="65646" y="74519"/>
                </a:lnTo>
                <a:lnTo>
                  <a:pt x="64989" y="82859"/>
                </a:lnTo>
                <a:lnTo>
                  <a:pt x="62483" y="82859"/>
                </a:lnTo>
                <a:lnTo>
                  <a:pt x="61826" y="74519"/>
                </a:lnTo>
                <a:lnTo>
                  <a:pt x="61826" y="82859"/>
                </a:lnTo>
                <a:lnTo>
                  <a:pt x="59566" y="82859"/>
                </a:lnTo>
                <a:lnTo>
                  <a:pt x="59566" y="63346"/>
                </a:lnTo>
                <a:lnTo>
                  <a:pt x="63181" y="63346"/>
                </a:lnTo>
                <a:lnTo>
                  <a:pt x="63715" y="70001"/>
                </a:lnTo>
                <a:lnTo>
                  <a:pt x="64290" y="63346"/>
                </a:lnTo>
                <a:close/>
                <a:moveTo>
                  <a:pt x="77600" y="63346"/>
                </a:moveTo>
                <a:lnTo>
                  <a:pt x="77600" y="82859"/>
                </a:lnTo>
                <a:lnTo>
                  <a:pt x="75341" y="82859"/>
                </a:lnTo>
                <a:lnTo>
                  <a:pt x="75341" y="74519"/>
                </a:lnTo>
                <a:lnTo>
                  <a:pt x="74684" y="82859"/>
                </a:lnTo>
                <a:lnTo>
                  <a:pt x="72178" y="82859"/>
                </a:lnTo>
                <a:lnTo>
                  <a:pt x="71521" y="74519"/>
                </a:lnTo>
                <a:lnTo>
                  <a:pt x="71521" y="82859"/>
                </a:lnTo>
                <a:lnTo>
                  <a:pt x="69261" y="82859"/>
                </a:lnTo>
                <a:lnTo>
                  <a:pt x="69261" y="63346"/>
                </a:lnTo>
                <a:lnTo>
                  <a:pt x="72876" y="63346"/>
                </a:lnTo>
                <a:lnTo>
                  <a:pt x="73451" y="70001"/>
                </a:lnTo>
                <a:lnTo>
                  <a:pt x="73985" y="63346"/>
                </a:lnTo>
                <a:close/>
                <a:moveTo>
                  <a:pt x="87295" y="63346"/>
                </a:moveTo>
                <a:lnTo>
                  <a:pt x="87295" y="82859"/>
                </a:lnTo>
                <a:lnTo>
                  <a:pt x="85077" y="82859"/>
                </a:lnTo>
                <a:lnTo>
                  <a:pt x="85077" y="74519"/>
                </a:lnTo>
                <a:lnTo>
                  <a:pt x="84379" y="82859"/>
                </a:lnTo>
                <a:lnTo>
                  <a:pt x="81914" y="82859"/>
                </a:lnTo>
                <a:lnTo>
                  <a:pt x="81216" y="74519"/>
                </a:lnTo>
                <a:lnTo>
                  <a:pt x="81216" y="82859"/>
                </a:lnTo>
                <a:lnTo>
                  <a:pt x="78956" y="82859"/>
                </a:lnTo>
                <a:lnTo>
                  <a:pt x="78956" y="63346"/>
                </a:lnTo>
                <a:lnTo>
                  <a:pt x="82612" y="63346"/>
                </a:lnTo>
                <a:lnTo>
                  <a:pt x="83146" y="70001"/>
                </a:lnTo>
                <a:lnTo>
                  <a:pt x="83680" y="63346"/>
                </a:lnTo>
                <a:close/>
                <a:moveTo>
                  <a:pt x="96990" y="63346"/>
                </a:moveTo>
                <a:lnTo>
                  <a:pt x="96990" y="82859"/>
                </a:lnTo>
                <a:lnTo>
                  <a:pt x="94772" y="82859"/>
                </a:lnTo>
                <a:lnTo>
                  <a:pt x="94772" y="74519"/>
                </a:lnTo>
                <a:lnTo>
                  <a:pt x="94074" y="82859"/>
                </a:lnTo>
                <a:lnTo>
                  <a:pt x="91609" y="82859"/>
                </a:lnTo>
                <a:lnTo>
                  <a:pt x="90910" y="74519"/>
                </a:lnTo>
                <a:lnTo>
                  <a:pt x="90910" y="82859"/>
                </a:lnTo>
                <a:lnTo>
                  <a:pt x="88651" y="82859"/>
                </a:lnTo>
                <a:lnTo>
                  <a:pt x="88651" y="63346"/>
                </a:lnTo>
                <a:lnTo>
                  <a:pt x="92307" y="63346"/>
                </a:lnTo>
                <a:lnTo>
                  <a:pt x="92841" y="70001"/>
                </a:lnTo>
                <a:lnTo>
                  <a:pt x="93375" y="63346"/>
                </a:lnTo>
                <a:close/>
                <a:moveTo>
                  <a:pt x="106726" y="63346"/>
                </a:moveTo>
                <a:lnTo>
                  <a:pt x="106726" y="82859"/>
                </a:lnTo>
                <a:lnTo>
                  <a:pt x="104467" y="82859"/>
                </a:lnTo>
                <a:lnTo>
                  <a:pt x="104467" y="74519"/>
                </a:lnTo>
                <a:lnTo>
                  <a:pt x="103769" y="82859"/>
                </a:lnTo>
                <a:lnTo>
                  <a:pt x="101304" y="82859"/>
                </a:lnTo>
                <a:lnTo>
                  <a:pt x="100605" y="74519"/>
                </a:lnTo>
                <a:lnTo>
                  <a:pt x="100605" y="82859"/>
                </a:lnTo>
                <a:lnTo>
                  <a:pt x="98387" y="82859"/>
                </a:lnTo>
                <a:lnTo>
                  <a:pt x="98387" y="63346"/>
                </a:lnTo>
                <a:lnTo>
                  <a:pt x="102002" y="63346"/>
                </a:lnTo>
                <a:lnTo>
                  <a:pt x="102536" y="70001"/>
                </a:lnTo>
                <a:lnTo>
                  <a:pt x="103070" y="63346"/>
                </a:lnTo>
                <a:close/>
                <a:moveTo>
                  <a:pt x="116421" y="63346"/>
                </a:moveTo>
                <a:lnTo>
                  <a:pt x="116421" y="82859"/>
                </a:lnTo>
                <a:lnTo>
                  <a:pt x="114162" y="82859"/>
                </a:lnTo>
                <a:lnTo>
                  <a:pt x="114162" y="74519"/>
                </a:lnTo>
                <a:lnTo>
                  <a:pt x="113505" y="82859"/>
                </a:lnTo>
                <a:lnTo>
                  <a:pt x="110999" y="82859"/>
                </a:lnTo>
                <a:lnTo>
                  <a:pt x="110300" y="74519"/>
                </a:lnTo>
                <a:lnTo>
                  <a:pt x="110300" y="82859"/>
                </a:lnTo>
                <a:lnTo>
                  <a:pt x="108082" y="82859"/>
                </a:lnTo>
                <a:lnTo>
                  <a:pt x="108082" y="63346"/>
                </a:lnTo>
                <a:lnTo>
                  <a:pt x="111697" y="63346"/>
                </a:lnTo>
                <a:lnTo>
                  <a:pt x="112231" y="70001"/>
                </a:lnTo>
                <a:lnTo>
                  <a:pt x="112806" y="63346"/>
                </a:lnTo>
                <a:close/>
                <a:moveTo>
                  <a:pt x="9695" y="83927"/>
                </a:moveTo>
                <a:lnTo>
                  <a:pt x="9695" y="103440"/>
                </a:lnTo>
                <a:lnTo>
                  <a:pt x="7436" y="103440"/>
                </a:lnTo>
                <a:lnTo>
                  <a:pt x="7436" y="95142"/>
                </a:lnTo>
                <a:lnTo>
                  <a:pt x="6778" y="103440"/>
                </a:lnTo>
                <a:lnTo>
                  <a:pt x="4272" y="103440"/>
                </a:lnTo>
                <a:lnTo>
                  <a:pt x="3615" y="95142"/>
                </a:lnTo>
                <a:lnTo>
                  <a:pt x="3615" y="103440"/>
                </a:lnTo>
                <a:lnTo>
                  <a:pt x="1356" y="103440"/>
                </a:lnTo>
                <a:lnTo>
                  <a:pt x="1356" y="83927"/>
                </a:lnTo>
                <a:lnTo>
                  <a:pt x="4971" y="83927"/>
                </a:lnTo>
                <a:lnTo>
                  <a:pt x="5546" y="90582"/>
                </a:lnTo>
                <a:lnTo>
                  <a:pt x="6080" y="83927"/>
                </a:lnTo>
                <a:close/>
                <a:moveTo>
                  <a:pt x="19390" y="83927"/>
                </a:moveTo>
                <a:lnTo>
                  <a:pt x="19390" y="103440"/>
                </a:lnTo>
                <a:lnTo>
                  <a:pt x="17172" y="103440"/>
                </a:lnTo>
                <a:lnTo>
                  <a:pt x="17172" y="95142"/>
                </a:lnTo>
                <a:lnTo>
                  <a:pt x="16473" y="103440"/>
                </a:lnTo>
                <a:lnTo>
                  <a:pt x="13967" y="103440"/>
                </a:lnTo>
                <a:lnTo>
                  <a:pt x="13310" y="95142"/>
                </a:lnTo>
                <a:lnTo>
                  <a:pt x="13310" y="103440"/>
                </a:lnTo>
                <a:lnTo>
                  <a:pt x="11051" y="103440"/>
                </a:lnTo>
                <a:lnTo>
                  <a:pt x="11051" y="83927"/>
                </a:lnTo>
                <a:lnTo>
                  <a:pt x="14707" y="83927"/>
                </a:lnTo>
                <a:lnTo>
                  <a:pt x="15241" y="90582"/>
                </a:lnTo>
                <a:lnTo>
                  <a:pt x="15775" y="83927"/>
                </a:lnTo>
                <a:close/>
                <a:moveTo>
                  <a:pt x="29126" y="83927"/>
                </a:moveTo>
                <a:lnTo>
                  <a:pt x="29126" y="103440"/>
                </a:lnTo>
                <a:lnTo>
                  <a:pt x="26866" y="103440"/>
                </a:lnTo>
                <a:lnTo>
                  <a:pt x="26866" y="95142"/>
                </a:lnTo>
                <a:lnTo>
                  <a:pt x="26168" y="103440"/>
                </a:lnTo>
                <a:lnTo>
                  <a:pt x="23703" y="103440"/>
                </a:lnTo>
                <a:lnTo>
                  <a:pt x="23005" y="95142"/>
                </a:lnTo>
                <a:lnTo>
                  <a:pt x="23005" y="103440"/>
                </a:lnTo>
                <a:lnTo>
                  <a:pt x="20745" y="103440"/>
                </a:lnTo>
                <a:lnTo>
                  <a:pt x="20745" y="83927"/>
                </a:lnTo>
                <a:lnTo>
                  <a:pt x="24402" y="83927"/>
                </a:lnTo>
                <a:lnTo>
                  <a:pt x="24936" y="90582"/>
                </a:lnTo>
                <a:lnTo>
                  <a:pt x="25470" y="83927"/>
                </a:lnTo>
                <a:close/>
                <a:moveTo>
                  <a:pt x="38821" y="83927"/>
                </a:moveTo>
                <a:lnTo>
                  <a:pt x="38821" y="103440"/>
                </a:lnTo>
                <a:lnTo>
                  <a:pt x="36561" y="103440"/>
                </a:lnTo>
                <a:lnTo>
                  <a:pt x="36561" y="95142"/>
                </a:lnTo>
                <a:lnTo>
                  <a:pt x="35863" y="103440"/>
                </a:lnTo>
                <a:lnTo>
                  <a:pt x="33398" y="103440"/>
                </a:lnTo>
                <a:lnTo>
                  <a:pt x="32700" y="95142"/>
                </a:lnTo>
                <a:lnTo>
                  <a:pt x="32700" y="103440"/>
                </a:lnTo>
                <a:lnTo>
                  <a:pt x="30440" y="103440"/>
                </a:lnTo>
                <a:lnTo>
                  <a:pt x="30440" y="83927"/>
                </a:lnTo>
                <a:lnTo>
                  <a:pt x="34097" y="83927"/>
                </a:lnTo>
                <a:lnTo>
                  <a:pt x="34631" y="90582"/>
                </a:lnTo>
                <a:lnTo>
                  <a:pt x="35165" y="83927"/>
                </a:lnTo>
                <a:close/>
                <a:moveTo>
                  <a:pt x="48516" y="83927"/>
                </a:moveTo>
                <a:lnTo>
                  <a:pt x="48516" y="103440"/>
                </a:lnTo>
                <a:lnTo>
                  <a:pt x="46256" y="103440"/>
                </a:lnTo>
                <a:lnTo>
                  <a:pt x="46256" y="95142"/>
                </a:lnTo>
                <a:lnTo>
                  <a:pt x="45558" y="103440"/>
                </a:lnTo>
                <a:lnTo>
                  <a:pt x="43093" y="103440"/>
                </a:lnTo>
                <a:lnTo>
                  <a:pt x="42436" y="95142"/>
                </a:lnTo>
                <a:lnTo>
                  <a:pt x="42436" y="103440"/>
                </a:lnTo>
                <a:lnTo>
                  <a:pt x="40176" y="103440"/>
                </a:lnTo>
                <a:lnTo>
                  <a:pt x="40176" y="83927"/>
                </a:lnTo>
                <a:lnTo>
                  <a:pt x="43791" y="83927"/>
                </a:lnTo>
                <a:lnTo>
                  <a:pt x="44326" y="90582"/>
                </a:lnTo>
                <a:lnTo>
                  <a:pt x="44860" y="83927"/>
                </a:lnTo>
                <a:close/>
                <a:moveTo>
                  <a:pt x="58211" y="83927"/>
                </a:moveTo>
                <a:lnTo>
                  <a:pt x="58211" y="103440"/>
                </a:lnTo>
                <a:lnTo>
                  <a:pt x="55951" y="103440"/>
                </a:lnTo>
                <a:lnTo>
                  <a:pt x="55951" y="95142"/>
                </a:lnTo>
                <a:lnTo>
                  <a:pt x="55294" y="103440"/>
                </a:lnTo>
                <a:lnTo>
                  <a:pt x="52788" y="103440"/>
                </a:lnTo>
                <a:lnTo>
                  <a:pt x="52131" y="95142"/>
                </a:lnTo>
                <a:lnTo>
                  <a:pt x="52131" y="103440"/>
                </a:lnTo>
                <a:lnTo>
                  <a:pt x="49871" y="103440"/>
                </a:lnTo>
                <a:lnTo>
                  <a:pt x="49871" y="83927"/>
                </a:lnTo>
                <a:lnTo>
                  <a:pt x="53486" y="83927"/>
                </a:lnTo>
                <a:lnTo>
                  <a:pt x="54020" y="90582"/>
                </a:lnTo>
                <a:lnTo>
                  <a:pt x="54596" y="83927"/>
                </a:lnTo>
                <a:close/>
                <a:moveTo>
                  <a:pt x="67906" y="83927"/>
                </a:moveTo>
                <a:lnTo>
                  <a:pt x="67906" y="103440"/>
                </a:lnTo>
                <a:lnTo>
                  <a:pt x="65646" y="103440"/>
                </a:lnTo>
                <a:lnTo>
                  <a:pt x="65646" y="95142"/>
                </a:lnTo>
                <a:lnTo>
                  <a:pt x="64989" y="103440"/>
                </a:lnTo>
                <a:lnTo>
                  <a:pt x="62483" y="103440"/>
                </a:lnTo>
                <a:lnTo>
                  <a:pt x="61826" y="95142"/>
                </a:lnTo>
                <a:lnTo>
                  <a:pt x="61826" y="103440"/>
                </a:lnTo>
                <a:lnTo>
                  <a:pt x="59566" y="103440"/>
                </a:lnTo>
                <a:lnTo>
                  <a:pt x="59566" y="83927"/>
                </a:lnTo>
                <a:lnTo>
                  <a:pt x="63181" y="83927"/>
                </a:lnTo>
                <a:lnTo>
                  <a:pt x="63715" y="90582"/>
                </a:lnTo>
                <a:lnTo>
                  <a:pt x="64290" y="83927"/>
                </a:lnTo>
                <a:close/>
                <a:moveTo>
                  <a:pt x="77600" y="83927"/>
                </a:moveTo>
                <a:lnTo>
                  <a:pt x="77600" y="103440"/>
                </a:lnTo>
                <a:lnTo>
                  <a:pt x="75341" y="103440"/>
                </a:lnTo>
                <a:lnTo>
                  <a:pt x="75341" y="95142"/>
                </a:lnTo>
                <a:lnTo>
                  <a:pt x="74684" y="103440"/>
                </a:lnTo>
                <a:lnTo>
                  <a:pt x="72178" y="103440"/>
                </a:lnTo>
                <a:lnTo>
                  <a:pt x="71521" y="95142"/>
                </a:lnTo>
                <a:lnTo>
                  <a:pt x="71521" y="103440"/>
                </a:lnTo>
                <a:lnTo>
                  <a:pt x="69261" y="103440"/>
                </a:lnTo>
                <a:lnTo>
                  <a:pt x="69261" y="83927"/>
                </a:lnTo>
                <a:lnTo>
                  <a:pt x="72876" y="83927"/>
                </a:lnTo>
                <a:lnTo>
                  <a:pt x="73451" y="90582"/>
                </a:lnTo>
                <a:lnTo>
                  <a:pt x="73985" y="83927"/>
                </a:lnTo>
                <a:close/>
                <a:moveTo>
                  <a:pt x="87295" y="83927"/>
                </a:moveTo>
                <a:lnTo>
                  <a:pt x="87295" y="103440"/>
                </a:lnTo>
                <a:lnTo>
                  <a:pt x="85077" y="103440"/>
                </a:lnTo>
                <a:lnTo>
                  <a:pt x="85077" y="95142"/>
                </a:lnTo>
                <a:lnTo>
                  <a:pt x="84379" y="103440"/>
                </a:lnTo>
                <a:lnTo>
                  <a:pt x="81914" y="103440"/>
                </a:lnTo>
                <a:lnTo>
                  <a:pt x="81216" y="95142"/>
                </a:lnTo>
                <a:lnTo>
                  <a:pt x="81216" y="103440"/>
                </a:lnTo>
                <a:lnTo>
                  <a:pt x="78956" y="103440"/>
                </a:lnTo>
                <a:lnTo>
                  <a:pt x="78956" y="83927"/>
                </a:lnTo>
                <a:lnTo>
                  <a:pt x="82612" y="83927"/>
                </a:lnTo>
                <a:lnTo>
                  <a:pt x="83146" y="90582"/>
                </a:lnTo>
                <a:lnTo>
                  <a:pt x="83680" y="83927"/>
                </a:lnTo>
                <a:close/>
                <a:moveTo>
                  <a:pt x="96990" y="83927"/>
                </a:moveTo>
                <a:lnTo>
                  <a:pt x="96990" y="103440"/>
                </a:lnTo>
                <a:lnTo>
                  <a:pt x="94772" y="103440"/>
                </a:lnTo>
                <a:lnTo>
                  <a:pt x="94772" y="95142"/>
                </a:lnTo>
                <a:lnTo>
                  <a:pt x="94074" y="103440"/>
                </a:lnTo>
                <a:lnTo>
                  <a:pt x="91609" y="103440"/>
                </a:lnTo>
                <a:lnTo>
                  <a:pt x="90910" y="95142"/>
                </a:lnTo>
                <a:lnTo>
                  <a:pt x="90910" y="103440"/>
                </a:lnTo>
                <a:lnTo>
                  <a:pt x="88651" y="103440"/>
                </a:lnTo>
                <a:lnTo>
                  <a:pt x="88651" y="83927"/>
                </a:lnTo>
                <a:lnTo>
                  <a:pt x="92307" y="83927"/>
                </a:lnTo>
                <a:lnTo>
                  <a:pt x="92841" y="90582"/>
                </a:lnTo>
                <a:lnTo>
                  <a:pt x="93375" y="83927"/>
                </a:lnTo>
                <a:close/>
                <a:moveTo>
                  <a:pt x="106726" y="83927"/>
                </a:moveTo>
                <a:lnTo>
                  <a:pt x="106726" y="103440"/>
                </a:lnTo>
                <a:lnTo>
                  <a:pt x="104467" y="103440"/>
                </a:lnTo>
                <a:lnTo>
                  <a:pt x="104467" y="95142"/>
                </a:lnTo>
                <a:lnTo>
                  <a:pt x="103769" y="103440"/>
                </a:lnTo>
                <a:lnTo>
                  <a:pt x="101304" y="103440"/>
                </a:lnTo>
                <a:lnTo>
                  <a:pt x="100605" y="95142"/>
                </a:lnTo>
                <a:lnTo>
                  <a:pt x="100605" y="103440"/>
                </a:lnTo>
                <a:lnTo>
                  <a:pt x="98387" y="103440"/>
                </a:lnTo>
                <a:lnTo>
                  <a:pt x="98387" y="83927"/>
                </a:lnTo>
                <a:lnTo>
                  <a:pt x="102002" y="83927"/>
                </a:lnTo>
                <a:lnTo>
                  <a:pt x="102536" y="90582"/>
                </a:lnTo>
                <a:lnTo>
                  <a:pt x="103070" y="83927"/>
                </a:lnTo>
                <a:close/>
                <a:moveTo>
                  <a:pt x="116421" y="83927"/>
                </a:moveTo>
                <a:lnTo>
                  <a:pt x="116421" y="103440"/>
                </a:lnTo>
                <a:lnTo>
                  <a:pt x="114162" y="103440"/>
                </a:lnTo>
                <a:lnTo>
                  <a:pt x="114162" y="95142"/>
                </a:lnTo>
                <a:lnTo>
                  <a:pt x="113505" y="103440"/>
                </a:lnTo>
                <a:lnTo>
                  <a:pt x="110999" y="103440"/>
                </a:lnTo>
                <a:lnTo>
                  <a:pt x="110300" y="95142"/>
                </a:lnTo>
                <a:lnTo>
                  <a:pt x="110300" y="103440"/>
                </a:lnTo>
                <a:lnTo>
                  <a:pt x="108082" y="103440"/>
                </a:lnTo>
                <a:lnTo>
                  <a:pt x="108082" y="83927"/>
                </a:lnTo>
                <a:lnTo>
                  <a:pt x="111697" y="83927"/>
                </a:lnTo>
                <a:lnTo>
                  <a:pt x="112231" y="90582"/>
                </a:lnTo>
                <a:lnTo>
                  <a:pt x="112806" y="83927"/>
                </a:lnTo>
                <a:close/>
                <a:moveTo>
                  <a:pt x="9695" y="104508"/>
                </a:moveTo>
                <a:lnTo>
                  <a:pt x="9695" y="124021"/>
                </a:lnTo>
                <a:lnTo>
                  <a:pt x="7436" y="124021"/>
                </a:lnTo>
                <a:lnTo>
                  <a:pt x="7436" y="115723"/>
                </a:lnTo>
                <a:lnTo>
                  <a:pt x="6778" y="124021"/>
                </a:lnTo>
                <a:lnTo>
                  <a:pt x="4272" y="124021"/>
                </a:lnTo>
                <a:lnTo>
                  <a:pt x="3615" y="115723"/>
                </a:lnTo>
                <a:lnTo>
                  <a:pt x="3615" y="124021"/>
                </a:lnTo>
                <a:lnTo>
                  <a:pt x="1356" y="124021"/>
                </a:lnTo>
                <a:lnTo>
                  <a:pt x="1356" y="104508"/>
                </a:lnTo>
                <a:lnTo>
                  <a:pt x="4971" y="104508"/>
                </a:lnTo>
                <a:lnTo>
                  <a:pt x="5546" y="111163"/>
                </a:lnTo>
                <a:lnTo>
                  <a:pt x="6080" y="104508"/>
                </a:lnTo>
                <a:close/>
                <a:moveTo>
                  <a:pt x="19390" y="104508"/>
                </a:moveTo>
                <a:lnTo>
                  <a:pt x="19390" y="124021"/>
                </a:lnTo>
                <a:lnTo>
                  <a:pt x="17172" y="124021"/>
                </a:lnTo>
                <a:lnTo>
                  <a:pt x="17172" y="115723"/>
                </a:lnTo>
                <a:lnTo>
                  <a:pt x="16473" y="124021"/>
                </a:lnTo>
                <a:lnTo>
                  <a:pt x="13967" y="124021"/>
                </a:lnTo>
                <a:lnTo>
                  <a:pt x="13310" y="115723"/>
                </a:lnTo>
                <a:lnTo>
                  <a:pt x="13310" y="124021"/>
                </a:lnTo>
                <a:lnTo>
                  <a:pt x="11051" y="124021"/>
                </a:lnTo>
                <a:lnTo>
                  <a:pt x="11051" y="104508"/>
                </a:lnTo>
                <a:lnTo>
                  <a:pt x="14707" y="104508"/>
                </a:lnTo>
                <a:lnTo>
                  <a:pt x="15241" y="111163"/>
                </a:lnTo>
                <a:lnTo>
                  <a:pt x="15775" y="104508"/>
                </a:lnTo>
                <a:close/>
                <a:moveTo>
                  <a:pt x="29126" y="104508"/>
                </a:moveTo>
                <a:lnTo>
                  <a:pt x="29126" y="124021"/>
                </a:lnTo>
                <a:lnTo>
                  <a:pt x="26866" y="124021"/>
                </a:lnTo>
                <a:lnTo>
                  <a:pt x="26866" y="115723"/>
                </a:lnTo>
                <a:lnTo>
                  <a:pt x="26168" y="124021"/>
                </a:lnTo>
                <a:lnTo>
                  <a:pt x="23703" y="124021"/>
                </a:lnTo>
                <a:lnTo>
                  <a:pt x="23005" y="115723"/>
                </a:lnTo>
                <a:lnTo>
                  <a:pt x="23005" y="124021"/>
                </a:lnTo>
                <a:lnTo>
                  <a:pt x="20745" y="124021"/>
                </a:lnTo>
                <a:lnTo>
                  <a:pt x="20745" y="104508"/>
                </a:lnTo>
                <a:lnTo>
                  <a:pt x="24402" y="104508"/>
                </a:lnTo>
                <a:lnTo>
                  <a:pt x="24936" y="111163"/>
                </a:lnTo>
                <a:lnTo>
                  <a:pt x="25470" y="104508"/>
                </a:lnTo>
                <a:close/>
                <a:moveTo>
                  <a:pt x="38821" y="104508"/>
                </a:moveTo>
                <a:lnTo>
                  <a:pt x="38821" y="124021"/>
                </a:lnTo>
                <a:lnTo>
                  <a:pt x="36561" y="124021"/>
                </a:lnTo>
                <a:lnTo>
                  <a:pt x="36561" y="115723"/>
                </a:lnTo>
                <a:lnTo>
                  <a:pt x="35863" y="124021"/>
                </a:lnTo>
                <a:lnTo>
                  <a:pt x="33398" y="124021"/>
                </a:lnTo>
                <a:lnTo>
                  <a:pt x="32700" y="115723"/>
                </a:lnTo>
                <a:lnTo>
                  <a:pt x="32700" y="124021"/>
                </a:lnTo>
                <a:lnTo>
                  <a:pt x="30440" y="124021"/>
                </a:lnTo>
                <a:lnTo>
                  <a:pt x="30440" y="104508"/>
                </a:lnTo>
                <a:lnTo>
                  <a:pt x="34097" y="104508"/>
                </a:lnTo>
                <a:lnTo>
                  <a:pt x="34631" y="111163"/>
                </a:lnTo>
                <a:lnTo>
                  <a:pt x="35165" y="104508"/>
                </a:lnTo>
                <a:close/>
                <a:moveTo>
                  <a:pt x="48516" y="104508"/>
                </a:moveTo>
                <a:lnTo>
                  <a:pt x="48516" y="124021"/>
                </a:lnTo>
                <a:lnTo>
                  <a:pt x="46256" y="124021"/>
                </a:lnTo>
                <a:lnTo>
                  <a:pt x="46256" y="115723"/>
                </a:lnTo>
                <a:lnTo>
                  <a:pt x="45558" y="124021"/>
                </a:lnTo>
                <a:lnTo>
                  <a:pt x="43093" y="124021"/>
                </a:lnTo>
                <a:lnTo>
                  <a:pt x="42436" y="115723"/>
                </a:lnTo>
                <a:lnTo>
                  <a:pt x="42436" y="124021"/>
                </a:lnTo>
                <a:lnTo>
                  <a:pt x="40176" y="124021"/>
                </a:lnTo>
                <a:lnTo>
                  <a:pt x="40176" y="104508"/>
                </a:lnTo>
                <a:lnTo>
                  <a:pt x="43791" y="104508"/>
                </a:lnTo>
                <a:lnTo>
                  <a:pt x="44326" y="111163"/>
                </a:lnTo>
                <a:lnTo>
                  <a:pt x="44860" y="104508"/>
                </a:lnTo>
                <a:close/>
                <a:moveTo>
                  <a:pt x="58211" y="104508"/>
                </a:moveTo>
                <a:lnTo>
                  <a:pt x="58211" y="124021"/>
                </a:lnTo>
                <a:lnTo>
                  <a:pt x="55951" y="124021"/>
                </a:lnTo>
                <a:lnTo>
                  <a:pt x="55951" y="115723"/>
                </a:lnTo>
                <a:lnTo>
                  <a:pt x="55294" y="124021"/>
                </a:lnTo>
                <a:lnTo>
                  <a:pt x="52788" y="124021"/>
                </a:lnTo>
                <a:lnTo>
                  <a:pt x="52131" y="115723"/>
                </a:lnTo>
                <a:lnTo>
                  <a:pt x="52131" y="124021"/>
                </a:lnTo>
                <a:lnTo>
                  <a:pt x="49871" y="124021"/>
                </a:lnTo>
                <a:lnTo>
                  <a:pt x="49871" y="104508"/>
                </a:lnTo>
                <a:lnTo>
                  <a:pt x="53486" y="104508"/>
                </a:lnTo>
                <a:lnTo>
                  <a:pt x="54020" y="111163"/>
                </a:lnTo>
                <a:lnTo>
                  <a:pt x="54596" y="104508"/>
                </a:lnTo>
                <a:close/>
                <a:moveTo>
                  <a:pt x="67906" y="104508"/>
                </a:moveTo>
                <a:lnTo>
                  <a:pt x="67906" y="124021"/>
                </a:lnTo>
                <a:lnTo>
                  <a:pt x="65646" y="124021"/>
                </a:lnTo>
                <a:lnTo>
                  <a:pt x="65646" y="115723"/>
                </a:lnTo>
                <a:lnTo>
                  <a:pt x="64989" y="124021"/>
                </a:lnTo>
                <a:lnTo>
                  <a:pt x="62483" y="124021"/>
                </a:lnTo>
                <a:lnTo>
                  <a:pt x="61826" y="115723"/>
                </a:lnTo>
                <a:lnTo>
                  <a:pt x="61826" y="124021"/>
                </a:lnTo>
                <a:lnTo>
                  <a:pt x="59566" y="124021"/>
                </a:lnTo>
                <a:lnTo>
                  <a:pt x="59566" y="104508"/>
                </a:lnTo>
                <a:lnTo>
                  <a:pt x="63181" y="104508"/>
                </a:lnTo>
                <a:lnTo>
                  <a:pt x="63715" y="111163"/>
                </a:lnTo>
                <a:lnTo>
                  <a:pt x="64290" y="104508"/>
                </a:lnTo>
                <a:close/>
                <a:moveTo>
                  <a:pt x="77600" y="104508"/>
                </a:moveTo>
                <a:lnTo>
                  <a:pt x="77600" y="124021"/>
                </a:lnTo>
                <a:lnTo>
                  <a:pt x="75341" y="124021"/>
                </a:lnTo>
                <a:lnTo>
                  <a:pt x="75341" y="115723"/>
                </a:lnTo>
                <a:lnTo>
                  <a:pt x="74684" y="124021"/>
                </a:lnTo>
                <a:lnTo>
                  <a:pt x="72178" y="124021"/>
                </a:lnTo>
                <a:lnTo>
                  <a:pt x="71521" y="115723"/>
                </a:lnTo>
                <a:lnTo>
                  <a:pt x="71521" y="124021"/>
                </a:lnTo>
                <a:lnTo>
                  <a:pt x="69261" y="124021"/>
                </a:lnTo>
                <a:lnTo>
                  <a:pt x="69261" y="104508"/>
                </a:lnTo>
                <a:lnTo>
                  <a:pt x="72876" y="104508"/>
                </a:lnTo>
                <a:lnTo>
                  <a:pt x="73451" y="111163"/>
                </a:lnTo>
                <a:lnTo>
                  <a:pt x="73985" y="104508"/>
                </a:lnTo>
                <a:close/>
                <a:moveTo>
                  <a:pt x="87295" y="104508"/>
                </a:moveTo>
                <a:lnTo>
                  <a:pt x="87295" y="124021"/>
                </a:lnTo>
                <a:lnTo>
                  <a:pt x="85077" y="124021"/>
                </a:lnTo>
                <a:lnTo>
                  <a:pt x="85077" y="115723"/>
                </a:lnTo>
                <a:lnTo>
                  <a:pt x="84379" y="124021"/>
                </a:lnTo>
                <a:lnTo>
                  <a:pt x="81914" y="124021"/>
                </a:lnTo>
                <a:lnTo>
                  <a:pt x="81216" y="115723"/>
                </a:lnTo>
                <a:lnTo>
                  <a:pt x="81216" y="124021"/>
                </a:lnTo>
                <a:lnTo>
                  <a:pt x="78956" y="124021"/>
                </a:lnTo>
                <a:lnTo>
                  <a:pt x="78956" y="104508"/>
                </a:lnTo>
                <a:lnTo>
                  <a:pt x="82612" y="104508"/>
                </a:lnTo>
                <a:lnTo>
                  <a:pt x="83146" y="111163"/>
                </a:lnTo>
                <a:lnTo>
                  <a:pt x="83680" y="104508"/>
                </a:lnTo>
                <a:close/>
                <a:moveTo>
                  <a:pt x="96990" y="104508"/>
                </a:moveTo>
                <a:lnTo>
                  <a:pt x="96990" y="124021"/>
                </a:lnTo>
                <a:lnTo>
                  <a:pt x="94772" y="124021"/>
                </a:lnTo>
                <a:lnTo>
                  <a:pt x="94772" y="115723"/>
                </a:lnTo>
                <a:lnTo>
                  <a:pt x="94074" y="124021"/>
                </a:lnTo>
                <a:lnTo>
                  <a:pt x="91609" y="124021"/>
                </a:lnTo>
                <a:lnTo>
                  <a:pt x="90910" y="115723"/>
                </a:lnTo>
                <a:lnTo>
                  <a:pt x="90910" y="124021"/>
                </a:lnTo>
                <a:lnTo>
                  <a:pt x="88651" y="124021"/>
                </a:lnTo>
                <a:lnTo>
                  <a:pt x="88651" y="104508"/>
                </a:lnTo>
                <a:lnTo>
                  <a:pt x="92307" y="104508"/>
                </a:lnTo>
                <a:lnTo>
                  <a:pt x="92841" y="111163"/>
                </a:lnTo>
                <a:lnTo>
                  <a:pt x="93375" y="104508"/>
                </a:lnTo>
                <a:close/>
                <a:moveTo>
                  <a:pt x="106726" y="104508"/>
                </a:moveTo>
                <a:lnTo>
                  <a:pt x="106726" y="124021"/>
                </a:lnTo>
                <a:lnTo>
                  <a:pt x="104467" y="124021"/>
                </a:lnTo>
                <a:lnTo>
                  <a:pt x="104467" y="115723"/>
                </a:lnTo>
                <a:lnTo>
                  <a:pt x="103769" y="124021"/>
                </a:lnTo>
                <a:lnTo>
                  <a:pt x="101304" y="124021"/>
                </a:lnTo>
                <a:lnTo>
                  <a:pt x="100605" y="115723"/>
                </a:lnTo>
                <a:lnTo>
                  <a:pt x="100605" y="124021"/>
                </a:lnTo>
                <a:lnTo>
                  <a:pt x="98387" y="124021"/>
                </a:lnTo>
                <a:lnTo>
                  <a:pt x="98387" y="104508"/>
                </a:lnTo>
                <a:lnTo>
                  <a:pt x="102002" y="104508"/>
                </a:lnTo>
                <a:lnTo>
                  <a:pt x="102536" y="111163"/>
                </a:lnTo>
                <a:lnTo>
                  <a:pt x="103070" y="104508"/>
                </a:lnTo>
                <a:close/>
                <a:moveTo>
                  <a:pt x="116421" y="104508"/>
                </a:moveTo>
                <a:lnTo>
                  <a:pt x="116421" y="124021"/>
                </a:lnTo>
                <a:lnTo>
                  <a:pt x="114162" y="124021"/>
                </a:lnTo>
                <a:lnTo>
                  <a:pt x="114162" y="115723"/>
                </a:lnTo>
                <a:lnTo>
                  <a:pt x="113505" y="124021"/>
                </a:lnTo>
                <a:lnTo>
                  <a:pt x="110999" y="124021"/>
                </a:lnTo>
                <a:lnTo>
                  <a:pt x="110300" y="115723"/>
                </a:lnTo>
                <a:lnTo>
                  <a:pt x="110300" y="124021"/>
                </a:lnTo>
                <a:lnTo>
                  <a:pt x="108082" y="124021"/>
                </a:lnTo>
                <a:lnTo>
                  <a:pt x="108082" y="104508"/>
                </a:lnTo>
                <a:lnTo>
                  <a:pt x="111697" y="104508"/>
                </a:lnTo>
                <a:lnTo>
                  <a:pt x="112231" y="111163"/>
                </a:lnTo>
                <a:lnTo>
                  <a:pt x="112806" y="104508"/>
                </a:lnTo>
                <a:close/>
                <a:moveTo>
                  <a:pt x="9695" y="125089"/>
                </a:moveTo>
                <a:lnTo>
                  <a:pt x="9695" y="144602"/>
                </a:lnTo>
                <a:lnTo>
                  <a:pt x="7436" y="144602"/>
                </a:lnTo>
                <a:lnTo>
                  <a:pt x="7436" y="136304"/>
                </a:lnTo>
                <a:lnTo>
                  <a:pt x="6778" y="144602"/>
                </a:lnTo>
                <a:lnTo>
                  <a:pt x="4272" y="144602"/>
                </a:lnTo>
                <a:lnTo>
                  <a:pt x="3615" y="136304"/>
                </a:lnTo>
                <a:lnTo>
                  <a:pt x="3615" y="144602"/>
                </a:lnTo>
                <a:lnTo>
                  <a:pt x="1356" y="144602"/>
                </a:lnTo>
                <a:lnTo>
                  <a:pt x="1356" y="125089"/>
                </a:lnTo>
                <a:lnTo>
                  <a:pt x="4971" y="125089"/>
                </a:lnTo>
                <a:lnTo>
                  <a:pt x="5546" y="131744"/>
                </a:lnTo>
                <a:lnTo>
                  <a:pt x="6080" y="125089"/>
                </a:lnTo>
                <a:close/>
                <a:moveTo>
                  <a:pt x="19390" y="125089"/>
                </a:moveTo>
                <a:lnTo>
                  <a:pt x="19390" y="144602"/>
                </a:lnTo>
                <a:lnTo>
                  <a:pt x="17172" y="144602"/>
                </a:lnTo>
                <a:lnTo>
                  <a:pt x="17172" y="136304"/>
                </a:lnTo>
                <a:lnTo>
                  <a:pt x="16473" y="144602"/>
                </a:lnTo>
                <a:lnTo>
                  <a:pt x="13967" y="144602"/>
                </a:lnTo>
                <a:lnTo>
                  <a:pt x="13310" y="136304"/>
                </a:lnTo>
                <a:lnTo>
                  <a:pt x="13310" y="144602"/>
                </a:lnTo>
                <a:lnTo>
                  <a:pt x="11051" y="144602"/>
                </a:lnTo>
                <a:lnTo>
                  <a:pt x="11051" y="125089"/>
                </a:lnTo>
                <a:lnTo>
                  <a:pt x="14707" y="125089"/>
                </a:lnTo>
                <a:lnTo>
                  <a:pt x="15241" y="131744"/>
                </a:lnTo>
                <a:lnTo>
                  <a:pt x="15775" y="125089"/>
                </a:lnTo>
                <a:close/>
                <a:moveTo>
                  <a:pt x="29126" y="125089"/>
                </a:moveTo>
                <a:lnTo>
                  <a:pt x="29126" y="144602"/>
                </a:lnTo>
                <a:lnTo>
                  <a:pt x="26866" y="144602"/>
                </a:lnTo>
                <a:lnTo>
                  <a:pt x="26866" y="136304"/>
                </a:lnTo>
                <a:lnTo>
                  <a:pt x="26168" y="144602"/>
                </a:lnTo>
                <a:lnTo>
                  <a:pt x="23703" y="144602"/>
                </a:lnTo>
                <a:lnTo>
                  <a:pt x="23005" y="136304"/>
                </a:lnTo>
                <a:lnTo>
                  <a:pt x="23005" y="144602"/>
                </a:lnTo>
                <a:lnTo>
                  <a:pt x="20745" y="144602"/>
                </a:lnTo>
                <a:lnTo>
                  <a:pt x="20745" y="125089"/>
                </a:lnTo>
                <a:lnTo>
                  <a:pt x="24402" y="125089"/>
                </a:lnTo>
                <a:lnTo>
                  <a:pt x="24936" y="131744"/>
                </a:lnTo>
                <a:lnTo>
                  <a:pt x="25470" y="125089"/>
                </a:lnTo>
                <a:close/>
                <a:moveTo>
                  <a:pt x="38821" y="125089"/>
                </a:moveTo>
                <a:lnTo>
                  <a:pt x="38821" y="144602"/>
                </a:lnTo>
                <a:lnTo>
                  <a:pt x="36561" y="144602"/>
                </a:lnTo>
                <a:lnTo>
                  <a:pt x="36561" y="136304"/>
                </a:lnTo>
                <a:lnTo>
                  <a:pt x="35863" y="144602"/>
                </a:lnTo>
                <a:lnTo>
                  <a:pt x="33398" y="144602"/>
                </a:lnTo>
                <a:lnTo>
                  <a:pt x="32700" y="136304"/>
                </a:lnTo>
                <a:lnTo>
                  <a:pt x="32700" y="144602"/>
                </a:lnTo>
                <a:lnTo>
                  <a:pt x="30440" y="144602"/>
                </a:lnTo>
                <a:lnTo>
                  <a:pt x="30440" y="125089"/>
                </a:lnTo>
                <a:lnTo>
                  <a:pt x="34097" y="125089"/>
                </a:lnTo>
                <a:lnTo>
                  <a:pt x="34631" y="131744"/>
                </a:lnTo>
                <a:lnTo>
                  <a:pt x="35165" y="125089"/>
                </a:lnTo>
                <a:close/>
                <a:moveTo>
                  <a:pt x="48516" y="125089"/>
                </a:moveTo>
                <a:lnTo>
                  <a:pt x="48516" y="144602"/>
                </a:lnTo>
                <a:lnTo>
                  <a:pt x="46256" y="144602"/>
                </a:lnTo>
                <a:lnTo>
                  <a:pt x="46256" y="136304"/>
                </a:lnTo>
                <a:lnTo>
                  <a:pt x="45558" y="144602"/>
                </a:lnTo>
                <a:lnTo>
                  <a:pt x="43093" y="144602"/>
                </a:lnTo>
                <a:lnTo>
                  <a:pt x="42436" y="136304"/>
                </a:lnTo>
                <a:lnTo>
                  <a:pt x="42436" y="144602"/>
                </a:lnTo>
                <a:lnTo>
                  <a:pt x="40176" y="144602"/>
                </a:lnTo>
                <a:lnTo>
                  <a:pt x="40176" y="125089"/>
                </a:lnTo>
                <a:lnTo>
                  <a:pt x="43791" y="125089"/>
                </a:lnTo>
                <a:lnTo>
                  <a:pt x="44326" y="131744"/>
                </a:lnTo>
                <a:lnTo>
                  <a:pt x="44860" y="125089"/>
                </a:lnTo>
                <a:close/>
                <a:moveTo>
                  <a:pt x="58211" y="125089"/>
                </a:moveTo>
                <a:lnTo>
                  <a:pt x="58211" y="144602"/>
                </a:lnTo>
                <a:lnTo>
                  <a:pt x="55951" y="144602"/>
                </a:lnTo>
                <a:lnTo>
                  <a:pt x="55951" y="136304"/>
                </a:lnTo>
                <a:lnTo>
                  <a:pt x="55294" y="144602"/>
                </a:lnTo>
                <a:lnTo>
                  <a:pt x="52788" y="144602"/>
                </a:lnTo>
                <a:lnTo>
                  <a:pt x="52131" y="136304"/>
                </a:lnTo>
                <a:lnTo>
                  <a:pt x="52131" y="144602"/>
                </a:lnTo>
                <a:lnTo>
                  <a:pt x="49871" y="144602"/>
                </a:lnTo>
                <a:lnTo>
                  <a:pt x="49871" y="125089"/>
                </a:lnTo>
                <a:lnTo>
                  <a:pt x="53486" y="125089"/>
                </a:lnTo>
                <a:lnTo>
                  <a:pt x="54020" y="131744"/>
                </a:lnTo>
                <a:lnTo>
                  <a:pt x="54596" y="125089"/>
                </a:lnTo>
                <a:close/>
                <a:moveTo>
                  <a:pt x="67906" y="125089"/>
                </a:moveTo>
                <a:lnTo>
                  <a:pt x="67906" y="144602"/>
                </a:lnTo>
                <a:lnTo>
                  <a:pt x="65646" y="144602"/>
                </a:lnTo>
                <a:lnTo>
                  <a:pt x="65646" y="136304"/>
                </a:lnTo>
                <a:lnTo>
                  <a:pt x="64989" y="144602"/>
                </a:lnTo>
                <a:lnTo>
                  <a:pt x="62483" y="144602"/>
                </a:lnTo>
                <a:lnTo>
                  <a:pt x="61826" y="136304"/>
                </a:lnTo>
                <a:lnTo>
                  <a:pt x="61826" y="144602"/>
                </a:lnTo>
                <a:lnTo>
                  <a:pt x="59566" y="144602"/>
                </a:lnTo>
                <a:lnTo>
                  <a:pt x="59566" y="125089"/>
                </a:lnTo>
                <a:lnTo>
                  <a:pt x="63181" y="125089"/>
                </a:lnTo>
                <a:lnTo>
                  <a:pt x="63715" y="131744"/>
                </a:lnTo>
                <a:lnTo>
                  <a:pt x="64290" y="125089"/>
                </a:lnTo>
                <a:close/>
                <a:moveTo>
                  <a:pt x="77600" y="125089"/>
                </a:moveTo>
                <a:lnTo>
                  <a:pt x="77600" y="144602"/>
                </a:lnTo>
                <a:lnTo>
                  <a:pt x="75341" y="144602"/>
                </a:lnTo>
                <a:lnTo>
                  <a:pt x="75341" y="136304"/>
                </a:lnTo>
                <a:lnTo>
                  <a:pt x="74684" y="144602"/>
                </a:lnTo>
                <a:lnTo>
                  <a:pt x="72178" y="144602"/>
                </a:lnTo>
                <a:lnTo>
                  <a:pt x="71521" y="136304"/>
                </a:lnTo>
                <a:lnTo>
                  <a:pt x="71521" y="144602"/>
                </a:lnTo>
                <a:lnTo>
                  <a:pt x="69261" y="144602"/>
                </a:lnTo>
                <a:lnTo>
                  <a:pt x="69261" y="125089"/>
                </a:lnTo>
                <a:lnTo>
                  <a:pt x="72876" y="125089"/>
                </a:lnTo>
                <a:lnTo>
                  <a:pt x="73451" y="131744"/>
                </a:lnTo>
                <a:lnTo>
                  <a:pt x="73985" y="125089"/>
                </a:lnTo>
                <a:close/>
                <a:moveTo>
                  <a:pt x="87295" y="125089"/>
                </a:moveTo>
                <a:lnTo>
                  <a:pt x="87295" y="144602"/>
                </a:lnTo>
                <a:lnTo>
                  <a:pt x="85077" y="144602"/>
                </a:lnTo>
                <a:lnTo>
                  <a:pt x="85077" y="136304"/>
                </a:lnTo>
                <a:lnTo>
                  <a:pt x="84379" y="144602"/>
                </a:lnTo>
                <a:lnTo>
                  <a:pt x="81914" y="144602"/>
                </a:lnTo>
                <a:lnTo>
                  <a:pt x="81216" y="136304"/>
                </a:lnTo>
                <a:lnTo>
                  <a:pt x="81216" y="144602"/>
                </a:lnTo>
                <a:lnTo>
                  <a:pt x="78956" y="144602"/>
                </a:lnTo>
                <a:lnTo>
                  <a:pt x="78956" y="125089"/>
                </a:lnTo>
                <a:lnTo>
                  <a:pt x="82612" y="125089"/>
                </a:lnTo>
                <a:lnTo>
                  <a:pt x="83146" y="131744"/>
                </a:lnTo>
                <a:lnTo>
                  <a:pt x="83680" y="125089"/>
                </a:lnTo>
                <a:close/>
                <a:moveTo>
                  <a:pt x="96990" y="125089"/>
                </a:moveTo>
                <a:lnTo>
                  <a:pt x="96990" y="144602"/>
                </a:lnTo>
                <a:lnTo>
                  <a:pt x="94772" y="144602"/>
                </a:lnTo>
                <a:lnTo>
                  <a:pt x="94772" y="136304"/>
                </a:lnTo>
                <a:lnTo>
                  <a:pt x="94074" y="144602"/>
                </a:lnTo>
                <a:lnTo>
                  <a:pt x="91609" y="144602"/>
                </a:lnTo>
                <a:lnTo>
                  <a:pt x="90910" y="136304"/>
                </a:lnTo>
                <a:lnTo>
                  <a:pt x="90910" y="144602"/>
                </a:lnTo>
                <a:lnTo>
                  <a:pt x="88651" y="144602"/>
                </a:lnTo>
                <a:lnTo>
                  <a:pt x="88651" y="125089"/>
                </a:lnTo>
                <a:lnTo>
                  <a:pt x="92307" y="125089"/>
                </a:lnTo>
                <a:lnTo>
                  <a:pt x="92841" y="131744"/>
                </a:lnTo>
                <a:lnTo>
                  <a:pt x="93375" y="125089"/>
                </a:lnTo>
                <a:close/>
                <a:moveTo>
                  <a:pt x="106726" y="125089"/>
                </a:moveTo>
                <a:lnTo>
                  <a:pt x="106726" y="144602"/>
                </a:lnTo>
                <a:lnTo>
                  <a:pt x="104467" y="144602"/>
                </a:lnTo>
                <a:lnTo>
                  <a:pt x="104467" y="136304"/>
                </a:lnTo>
                <a:lnTo>
                  <a:pt x="103769" y="144602"/>
                </a:lnTo>
                <a:lnTo>
                  <a:pt x="101304" y="144602"/>
                </a:lnTo>
                <a:lnTo>
                  <a:pt x="100605" y="136304"/>
                </a:lnTo>
                <a:lnTo>
                  <a:pt x="100605" y="144602"/>
                </a:lnTo>
                <a:lnTo>
                  <a:pt x="98387" y="144602"/>
                </a:lnTo>
                <a:lnTo>
                  <a:pt x="98387" y="125089"/>
                </a:lnTo>
                <a:lnTo>
                  <a:pt x="102002" y="125089"/>
                </a:lnTo>
                <a:lnTo>
                  <a:pt x="102536" y="131744"/>
                </a:lnTo>
                <a:lnTo>
                  <a:pt x="103070" y="125089"/>
                </a:lnTo>
                <a:close/>
                <a:moveTo>
                  <a:pt x="116421" y="125089"/>
                </a:moveTo>
                <a:lnTo>
                  <a:pt x="116421" y="144602"/>
                </a:lnTo>
                <a:lnTo>
                  <a:pt x="114162" y="144602"/>
                </a:lnTo>
                <a:lnTo>
                  <a:pt x="114162" y="136304"/>
                </a:lnTo>
                <a:lnTo>
                  <a:pt x="113505" y="144602"/>
                </a:lnTo>
                <a:lnTo>
                  <a:pt x="110999" y="144602"/>
                </a:lnTo>
                <a:lnTo>
                  <a:pt x="110300" y="136304"/>
                </a:lnTo>
                <a:lnTo>
                  <a:pt x="110300" y="144602"/>
                </a:lnTo>
                <a:lnTo>
                  <a:pt x="108082" y="144602"/>
                </a:lnTo>
                <a:lnTo>
                  <a:pt x="108082" y="125089"/>
                </a:lnTo>
                <a:lnTo>
                  <a:pt x="111697" y="125089"/>
                </a:lnTo>
                <a:lnTo>
                  <a:pt x="112231" y="131744"/>
                </a:lnTo>
                <a:lnTo>
                  <a:pt x="112806" y="125089"/>
                </a:lnTo>
                <a:close/>
                <a:moveTo>
                  <a:pt x="9695" y="145711"/>
                </a:moveTo>
                <a:lnTo>
                  <a:pt x="9695" y="165183"/>
                </a:lnTo>
                <a:lnTo>
                  <a:pt x="7436" y="165183"/>
                </a:lnTo>
                <a:lnTo>
                  <a:pt x="7436" y="156885"/>
                </a:lnTo>
                <a:lnTo>
                  <a:pt x="6778" y="165183"/>
                </a:lnTo>
                <a:lnTo>
                  <a:pt x="4272" y="165183"/>
                </a:lnTo>
                <a:lnTo>
                  <a:pt x="3615" y="156885"/>
                </a:lnTo>
                <a:lnTo>
                  <a:pt x="3615" y="165183"/>
                </a:lnTo>
                <a:lnTo>
                  <a:pt x="1356" y="165183"/>
                </a:lnTo>
                <a:lnTo>
                  <a:pt x="1356" y="145711"/>
                </a:lnTo>
                <a:lnTo>
                  <a:pt x="4971" y="145711"/>
                </a:lnTo>
                <a:lnTo>
                  <a:pt x="5546" y="152325"/>
                </a:lnTo>
                <a:lnTo>
                  <a:pt x="6080" y="145711"/>
                </a:lnTo>
                <a:close/>
                <a:moveTo>
                  <a:pt x="19390" y="145711"/>
                </a:moveTo>
                <a:lnTo>
                  <a:pt x="19390" y="165183"/>
                </a:lnTo>
                <a:lnTo>
                  <a:pt x="17172" y="165183"/>
                </a:lnTo>
                <a:lnTo>
                  <a:pt x="17172" y="156885"/>
                </a:lnTo>
                <a:lnTo>
                  <a:pt x="16473" y="165183"/>
                </a:lnTo>
                <a:lnTo>
                  <a:pt x="13967" y="165183"/>
                </a:lnTo>
                <a:lnTo>
                  <a:pt x="13310" y="156885"/>
                </a:lnTo>
                <a:lnTo>
                  <a:pt x="13310" y="165183"/>
                </a:lnTo>
                <a:lnTo>
                  <a:pt x="11051" y="165183"/>
                </a:lnTo>
                <a:lnTo>
                  <a:pt x="11051" y="145711"/>
                </a:lnTo>
                <a:lnTo>
                  <a:pt x="14707" y="145711"/>
                </a:lnTo>
                <a:lnTo>
                  <a:pt x="15241" y="152325"/>
                </a:lnTo>
                <a:lnTo>
                  <a:pt x="15775" y="145711"/>
                </a:lnTo>
                <a:close/>
                <a:moveTo>
                  <a:pt x="29126" y="145711"/>
                </a:moveTo>
                <a:lnTo>
                  <a:pt x="29126" y="165183"/>
                </a:lnTo>
                <a:lnTo>
                  <a:pt x="26866" y="165183"/>
                </a:lnTo>
                <a:lnTo>
                  <a:pt x="26866" y="156885"/>
                </a:lnTo>
                <a:lnTo>
                  <a:pt x="26168" y="165183"/>
                </a:lnTo>
                <a:lnTo>
                  <a:pt x="23703" y="165183"/>
                </a:lnTo>
                <a:lnTo>
                  <a:pt x="23005" y="156885"/>
                </a:lnTo>
                <a:lnTo>
                  <a:pt x="23005" y="165183"/>
                </a:lnTo>
                <a:lnTo>
                  <a:pt x="20745" y="165183"/>
                </a:lnTo>
                <a:lnTo>
                  <a:pt x="20745" y="145711"/>
                </a:lnTo>
                <a:lnTo>
                  <a:pt x="24402" y="145711"/>
                </a:lnTo>
                <a:lnTo>
                  <a:pt x="24936" y="152325"/>
                </a:lnTo>
                <a:lnTo>
                  <a:pt x="25470" y="145711"/>
                </a:lnTo>
                <a:close/>
                <a:moveTo>
                  <a:pt x="38821" y="145711"/>
                </a:moveTo>
                <a:lnTo>
                  <a:pt x="38821" y="165183"/>
                </a:lnTo>
                <a:lnTo>
                  <a:pt x="36561" y="165183"/>
                </a:lnTo>
                <a:lnTo>
                  <a:pt x="36561" y="156885"/>
                </a:lnTo>
                <a:lnTo>
                  <a:pt x="35863" y="165183"/>
                </a:lnTo>
                <a:lnTo>
                  <a:pt x="33398" y="165183"/>
                </a:lnTo>
                <a:lnTo>
                  <a:pt x="32700" y="156885"/>
                </a:lnTo>
                <a:lnTo>
                  <a:pt x="32700" y="165183"/>
                </a:lnTo>
                <a:lnTo>
                  <a:pt x="30440" y="165183"/>
                </a:lnTo>
                <a:lnTo>
                  <a:pt x="30440" y="145711"/>
                </a:lnTo>
                <a:lnTo>
                  <a:pt x="34097" y="145711"/>
                </a:lnTo>
                <a:lnTo>
                  <a:pt x="34631" y="152325"/>
                </a:lnTo>
                <a:lnTo>
                  <a:pt x="35165" y="145711"/>
                </a:lnTo>
                <a:close/>
                <a:moveTo>
                  <a:pt x="48516" y="145711"/>
                </a:moveTo>
                <a:lnTo>
                  <a:pt x="48516" y="165183"/>
                </a:lnTo>
                <a:lnTo>
                  <a:pt x="46256" y="165183"/>
                </a:lnTo>
                <a:lnTo>
                  <a:pt x="46256" y="156885"/>
                </a:lnTo>
                <a:lnTo>
                  <a:pt x="45558" y="165183"/>
                </a:lnTo>
                <a:lnTo>
                  <a:pt x="43093" y="165183"/>
                </a:lnTo>
                <a:lnTo>
                  <a:pt x="42436" y="156885"/>
                </a:lnTo>
                <a:lnTo>
                  <a:pt x="42436" y="165183"/>
                </a:lnTo>
                <a:lnTo>
                  <a:pt x="40176" y="165183"/>
                </a:lnTo>
                <a:lnTo>
                  <a:pt x="40176" y="145711"/>
                </a:lnTo>
                <a:lnTo>
                  <a:pt x="43791" y="145711"/>
                </a:lnTo>
                <a:lnTo>
                  <a:pt x="44326" y="152325"/>
                </a:lnTo>
                <a:lnTo>
                  <a:pt x="44860" y="145711"/>
                </a:lnTo>
                <a:close/>
                <a:moveTo>
                  <a:pt x="58211" y="145711"/>
                </a:moveTo>
                <a:lnTo>
                  <a:pt x="58211" y="165183"/>
                </a:lnTo>
                <a:lnTo>
                  <a:pt x="55951" y="165183"/>
                </a:lnTo>
                <a:lnTo>
                  <a:pt x="55951" y="156885"/>
                </a:lnTo>
                <a:lnTo>
                  <a:pt x="55294" y="165183"/>
                </a:lnTo>
                <a:lnTo>
                  <a:pt x="52788" y="165183"/>
                </a:lnTo>
                <a:lnTo>
                  <a:pt x="52131" y="156885"/>
                </a:lnTo>
                <a:lnTo>
                  <a:pt x="52131" y="165183"/>
                </a:lnTo>
                <a:lnTo>
                  <a:pt x="49871" y="165183"/>
                </a:lnTo>
                <a:lnTo>
                  <a:pt x="49871" y="145711"/>
                </a:lnTo>
                <a:lnTo>
                  <a:pt x="53486" y="145711"/>
                </a:lnTo>
                <a:lnTo>
                  <a:pt x="54020" y="152325"/>
                </a:lnTo>
                <a:lnTo>
                  <a:pt x="54596" y="145711"/>
                </a:lnTo>
                <a:close/>
                <a:moveTo>
                  <a:pt x="67906" y="145711"/>
                </a:moveTo>
                <a:lnTo>
                  <a:pt x="67906" y="165183"/>
                </a:lnTo>
                <a:lnTo>
                  <a:pt x="65646" y="165183"/>
                </a:lnTo>
                <a:lnTo>
                  <a:pt x="65646" y="156885"/>
                </a:lnTo>
                <a:lnTo>
                  <a:pt x="64989" y="165183"/>
                </a:lnTo>
                <a:lnTo>
                  <a:pt x="62483" y="165183"/>
                </a:lnTo>
                <a:lnTo>
                  <a:pt x="61826" y="156885"/>
                </a:lnTo>
                <a:lnTo>
                  <a:pt x="61826" y="165183"/>
                </a:lnTo>
                <a:lnTo>
                  <a:pt x="59566" y="165183"/>
                </a:lnTo>
                <a:lnTo>
                  <a:pt x="59566" y="145711"/>
                </a:lnTo>
                <a:lnTo>
                  <a:pt x="63181" y="145711"/>
                </a:lnTo>
                <a:lnTo>
                  <a:pt x="63715" y="152325"/>
                </a:lnTo>
                <a:lnTo>
                  <a:pt x="64290" y="145711"/>
                </a:lnTo>
                <a:close/>
                <a:moveTo>
                  <a:pt x="77600" y="145711"/>
                </a:moveTo>
                <a:lnTo>
                  <a:pt x="77600" y="165183"/>
                </a:lnTo>
                <a:lnTo>
                  <a:pt x="75341" y="165183"/>
                </a:lnTo>
                <a:lnTo>
                  <a:pt x="75341" y="156885"/>
                </a:lnTo>
                <a:lnTo>
                  <a:pt x="74684" y="165183"/>
                </a:lnTo>
                <a:lnTo>
                  <a:pt x="72178" y="165183"/>
                </a:lnTo>
                <a:lnTo>
                  <a:pt x="71521" y="156885"/>
                </a:lnTo>
                <a:lnTo>
                  <a:pt x="71521" y="165183"/>
                </a:lnTo>
                <a:lnTo>
                  <a:pt x="69261" y="165183"/>
                </a:lnTo>
                <a:lnTo>
                  <a:pt x="69261" y="145711"/>
                </a:lnTo>
                <a:lnTo>
                  <a:pt x="72876" y="145711"/>
                </a:lnTo>
                <a:lnTo>
                  <a:pt x="73451" y="152325"/>
                </a:lnTo>
                <a:lnTo>
                  <a:pt x="73985" y="145711"/>
                </a:lnTo>
                <a:close/>
                <a:moveTo>
                  <a:pt x="87295" y="145711"/>
                </a:moveTo>
                <a:lnTo>
                  <a:pt x="87295" y="165183"/>
                </a:lnTo>
                <a:lnTo>
                  <a:pt x="85077" y="165183"/>
                </a:lnTo>
                <a:lnTo>
                  <a:pt x="85077" y="156885"/>
                </a:lnTo>
                <a:lnTo>
                  <a:pt x="84379" y="165183"/>
                </a:lnTo>
                <a:lnTo>
                  <a:pt x="81914" y="165183"/>
                </a:lnTo>
                <a:lnTo>
                  <a:pt x="81216" y="156885"/>
                </a:lnTo>
                <a:lnTo>
                  <a:pt x="81216" y="165183"/>
                </a:lnTo>
                <a:lnTo>
                  <a:pt x="78956" y="165183"/>
                </a:lnTo>
                <a:lnTo>
                  <a:pt x="78956" y="145711"/>
                </a:lnTo>
                <a:lnTo>
                  <a:pt x="82612" y="145711"/>
                </a:lnTo>
                <a:lnTo>
                  <a:pt x="83146" y="152325"/>
                </a:lnTo>
                <a:lnTo>
                  <a:pt x="83680" y="145711"/>
                </a:lnTo>
                <a:close/>
                <a:moveTo>
                  <a:pt x="96990" y="145711"/>
                </a:moveTo>
                <a:lnTo>
                  <a:pt x="96990" y="165183"/>
                </a:lnTo>
                <a:lnTo>
                  <a:pt x="94772" y="165183"/>
                </a:lnTo>
                <a:lnTo>
                  <a:pt x="94772" y="156885"/>
                </a:lnTo>
                <a:lnTo>
                  <a:pt x="94074" y="165183"/>
                </a:lnTo>
                <a:lnTo>
                  <a:pt x="91609" y="165183"/>
                </a:lnTo>
                <a:lnTo>
                  <a:pt x="90910" y="156885"/>
                </a:lnTo>
                <a:lnTo>
                  <a:pt x="90910" y="165183"/>
                </a:lnTo>
                <a:lnTo>
                  <a:pt x="88651" y="165183"/>
                </a:lnTo>
                <a:lnTo>
                  <a:pt x="88651" y="145711"/>
                </a:lnTo>
                <a:lnTo>
                  <a:pt x="92307" y="145711"/>
                </a:lnTo>
                <a:lnTo>
                  <a:pt x="92841" y="152325"/>
                </a:lnTo>
                <a:lnTo>
                  <a:pt x="93375" y="145711"/>
                </a:lnTo>
                <a:close/>
                <a:moveTo>
                  <a:pt x="106726" y="145711"/>
                </a:moveTo>
                <a:lnTo>
                  <a:pt x="106726" y="165183"/>
                </a:lnTo>
                <a:lnTo>
                  <a:pt x="104467" y="165183"/>
                </a:lnTo>
                <a:lnTo>
                  <a:pt x="104467" y="156885"/>
                </a:lnTo>
                <a:lnTo>
                  <a:pt x="103769" y="165183"/>
                </a:lnTo>
                <a:lnTo>
                  <a:pt x="101304" y="165183"/>
                </a:lnTo>
                <a:lnTo>
                  <a:pt x="100605" y="156885"/>
                </a:lnTo>
                <a:lnTo>
                  <a:pt x="100605" y="165183"/>
                </a:lnTo>
                <a:lnTo>
                  <a:pt x="98387" y="165183"/>
                </a:lnTo>
                <a:lnTo>
                  <a:pt x="98387" y="145711"/>
                </a:lnTo>
                <a:lnTo>
                  <a:pt x="102002" y="145711"/>
                </a:lnTo>
                <a:lnTo>
                  <a:pt x="102536" y="152325"/>
                </a:lnTo>
                <a:lnTo>
                  <a:pt x="103070" y="145711"/>
                </a:lnTo>
                <a:close/>
                <a:moveTo>
                  <a:pt x="116421" y="145711"/>
                </a:moveTo>
                <a:lnTo>
                  <a:pt x="116421" y="165183"/>
                </a:lnTo>
                <a:lnTo>
                  <a:pt x="114162" y="165183"/>
                </a:lnTo>
                <a:lnTo>
                  <a:pt x="114162" y="156885"/>
                </a:lnTo>
                <a:lnTo>
                  <a:pt x="113505" y="165183"/>
                </a:lnTo>
                <a:lnTo>
                  <a:pt x="110999" y="165183"/>
                </a:lnTo>
                <a:lnTo>
                  <a:pt x="110300" y="156885"/>
                </a:lnTo>
                <a:lnTo>
                  <a:pt x="110300" y="165183"/>
                </a:lnTo>
                <a:lnTo>
                  <a:pt x="108082" y="165183"/>
                </a:lnTo>
                <a:lnTo>
                  <a:pt x="108082" y="145711"/>
                </a:lnTo>
                <a:lnTo>
                  <a:pt x="111697" y="145711"/>
                </a:lnTo>
                <a:lnTo>
                  <a:pt x="112231" y="152325"/>
                </a:lnTo>
                <a:lnTo>
                  <a:pt x="112806" y="145711"/>
                </a:lnTo>
                <a:close/>
                <a:moveTo>
                  <a:pt x="9695" y="166293"/>
                </a:moveTo>
                <a:lnTo>
                  <a:pt x="9695" y="185806"/>
                </a:lnTo>
                <a:lnTo>
                  <a:pt x="7436" y="185806"/>
                </a:lnTo>
                <a:lnTo>
                  <a:pt x="7436" y="177466"/>
                </a:lnTo>
                <a:lnTo>
                  <a:pt x="6778" y="185806"/>
                </a:lnTo>
                <a:lnTo>
                  <a:pt x="4272" y="185806"/>
                </a:lnTo>
                <a:lnTo>
                  <a:pt x="3615" y="177466"/>
                </a:lnTo>
                <a:lnTo>
                  <a:pt x="3615" y="185806"/>
                </a:lnTo>
                <a:lnTo>
                  <a:pt x="1356" y="185806"/>
                </a:lnTo>
                <a:lnTo>
                  <a:pt x="1356" y="166293"/>
                </a:lnTo>
                <a:lnTo>
                  <a:pt x="4971" y="166293"/>
                </a:lnTo>
                <a:lnTo>
                  <a:pt x="5546" y="172906"/>
                </a:lnTo>
                <a:lnTo>
                  <a:pt x="6080" y="166293"/>
                </a:lnTo>
                <a:close/>
                <a:moveTo>
                  <a:pt x="19390" y="166293"/>
                </a:moveTo>
                <a:lnTo>
                  <a:pt x="19390" y="185806"/>
                </a:lnTo>
                <a:lnTo>
                  <a:pt x="17172" y="185806"/>
                </a:lnTo>
                <a:lnTo>
                  <a:pt x="17172" y="177466"/>
                </a:lnTo>
                <a:lnTo>
                  <a:pt x="16473" y="185806"/>
                </a:lnTo>
                <a:lnTo>
                  <a:pt x="13967" y="185806"/>
                </a:lnTo>
                <a:lnTo>
                  <a:pt x="13310" y="177466"/>
                </a:lnTo>
                <a:lnTo>
                  <a:pt x="13310" y="185806"/>
                </a:lnTo>
                <a:lnTo>
                  <a:pt x="11051" y="185806"/>
                </a:lnTo>
                <a:lnTo>
                  <a:pt x="11051" y="166293"/>
                </a:lnTo>
                <a:lnTo>
                  <a:pt x="14707" y="166293"/>
                </a:lnTo>
                <a:lnTo>
                  <a:pt x="15241" y="172906"/>
                </a:lnTo>
                <a:lnTo>
                  <a:pt x="15775" y="166293"/>
                </a:lnTo>
                <a:close/>
                <a:moveTo>
                  <a:pt x="29126" y="166293"/>
                </a:moveTo>
                <a:lnTo>
                  <a:pt x="29126" y="185806"/>
                </a:lnTo>
                <a:lnTo>
                  <a:pt x="26866" y="185806"/>
                </a:lnTo>
                <a:lnTo>
                  <a:pt x="26866" y="177466"/>
                </a:lnTo>
                <a:lnTo>
                  <a:pt x="26168" y="185806"/>
                </a:lnTo>
                <a:lnTo>
                  <a:pt x="23703" y="185806"/>
                </a:lnTo>
                <a:lnTo>
                  <a:pt x="23005" y="177466"/>
                </a:lnTo>
                <a:lnTo>
                  <a:pt x="23005" y="185806"/>
                </a:lnTo>
                <a:lnTo>
                  <a:pt x="20745" y="185806"/>
                </a:lnTo>
                <a:lnTo>
                  <a:pt x="20745" y="166293"/>
                </a:lnTo>
                <a:lnTo>
                  <a:pt x="24402" y="166293"/>
                </a:lnTo>
                <a:lnTo>
                  <a:pt x="24936" y="172906"/>
                </a:lnTo>
                <a:lnTo>
                  <a:pt x="25470" y="166293"/>
                </a:lnTo>
                <a:close/>
                <a:moveTo>
                  <a:pt x="38821" y="166293"/>
                </a:moveTo>
                <a:lnTo>
                  <a:pt x="38821" y="185806"/>
                </a:lnTo>
                <a:lnTo>
                  <a:pt x="36561" y="185806"/>
                </a:lnTo>
                <a:lnTo>
                  <a:pt x="36561" y="177466"/>
                </a:lnTo>
                <a:lnTo>
                  <a:pt x="35863" y="185806"/>
                </a:lnTo>
                <a:lnTo>
                  <a:pt x="33398" y="185806"/>
                </a:lnTo>
                <a:lnTo>
                  <a:pt x="32700" y="177466"/>
                </a:lnTo>
                <a:lnTo>
                  <a:pt x="32700" y="185806"/>
                </a:lnTo>
                <a:lnTo>
                  <a:pt x="30440" y="185806"/>
                </a:lnTo>
                <a:lnTo>
                  <a:pt x="30440" y="166293"/>
                </a:lnTo>
                <a:lnTo>
                  <a:pt x="34097" y="166293"/>
                </a:lnTo>
                <a:lnTo>
                  <a:pt x="34631" y="172906"/>
                </a:lnTo>
                <a:lnTo>
                  <a:pt x="35165" y="166293"/>
                </a:lnTo>
                <a:close/>
                <a:moveTo>
                  <a:pt x="48516" y="166293"/>
                </a:moveTo>
                <a:lnTo>
                  <a:pt x="48516" y="185806"/>
                </a:lnTo>
                <a:lnTo>
                  <a:pt x="46256" y="185806"/>
                </a:lnTo>
                <a:lnTo>
                  <a:pt x="46256" y="177466"/>
                </a:lnTo>
                <a:lnTo>
                  <a:pt x="45558" y="185806"/>
                </a:lnTo>
                <a:lnTo>
                  <a:pt x="43093" y="185806"/>
                </a:lnTo>
                <a:lnTo>
                  <a:pt x="42436" y="177466"/>
                </a:lnTo>
                <a:lnTo>
                  <a:pt x="42436" y="185806"/>
                </a:lnTo>
                <a:lnTo>
                  <a:pt x="40176" y="185806"/>
                </a:lnTo>
                <a:lnTo>
                  <a:pt x="40176" y="166293"/>
                </a:lnTo>
                <a:lnTo>
                  <a:pt x="43791" y="166293"/>
                </a:lnTo>
                <a:lnTo>
                  <a:pt x="44326" y="172906"/>
                </a:lnTo>
                <a:lnTo>
                  <a:pt x="44860" y="166293"/>
                </a:lnTo>
                <a:close/>
                <a:moveTo>
                  <a:pt x="58211" y="166293"/>
                </a:moveTo>
                <a:lnTo>
                  <a:pt x="58211" y="185806"/>
                </a:lnTo>
                <a:lnTo>
                  <a:pt x="55951" y="185806"/>
                </a:lnTo>
                <a:lnTo>
                  <a:pt x="55951" y="177466"/>
                </a:lnTo>
                <a:lnTo>
                  <a:pt x="55294" y="185806"/>
                </a:lnTo>
                <a:lnTo>
                  <a:pt x="52788" y="185806"/>
                </a:lnTo>
                <a:lnTo>
                  <a:pt x="52131" y="177466"/>
                </a:lnTo>
                <a:lnTo>
                  <a:pt x="52131" y="185806"/>
                </a:lnTo>
                <a:lnTo>
                  <a:pt x="49871" y="185806"/>
                </a:lnTo>
                <a:lnTo>
                  <a:pt x="49871" y="166293"/>
                </a:lnTo>
                <a:lnTo>
                  <a:pt x="53486" y="166293"/>
                </a:lnTo>
                <a:lnTo>
                  <a:pt x="54020" y="172906"/>
                </a:lnTo>
                <a:lnTo>
                  <a:pt x="54596" y="166293"/>
                </a:lnTo>
                <a:close/>
                <a:moveTo>
                  <a:pt x="67906" y="166293"/>
                </a:moveTo>
                <a:lnTo>
                  <a:pt x="67906" y="185806"/>
                </a:lnTo>
                <a:lnTo>
                  <a:pt x="65646" y="185806"/>
                </a:lnTo>
                <a:lnTo>
                  <a:pt x="65646" y="177466"/>
                </a:lnTo>
                <a:lnTo>
                  <a:pt x="64989" y="185806"/>
                </a:lnTo>
                <a:lnTo>
                  <a:pt x="62483" y="185806"/>
                </a:lnTo>
                <a:lnTo>
                  <a:pt x="61826" y="177466"/>
                </a:lnTo>
                <a:lnTo>
                  <a:pt x="61826" y="185806"/>
                </a:lnTo>
                <a:lnTo>
                  <a:pt x="59566" y="185806"/>
                </a:lnTo>
                <a:lnTo>
                  <a:pt x="59566" y="166293"/>
                </a:lnTo>
                <a:lnTo>
                  <a:pt x="63181" y="166293"/>
                </a:lnTo>
                <a:lnTo>
                  <a:pt x="63715" y="172906"/>
                </a:lnTo>
                <a:lnTo>
                  <a:pt x="64290" y="166293"/>
                </a:lnTo>
                <a:close/>
                <a:moveTo>
                  <a:pt x="77600" y="166293"/>
                </a:moveTo>
                <a:lnTo>
                  <a:pt x="77600" y="185806"/>
                </a:lnTo>
                <a:lnTo>
                  <a:pt x="75341" y="185806"/>
                </a:lnTo>
                <a:lnTo>
                  <a:pt x="75341" y="177466"/>
                </a:lnTo>
                <a:lnTo>
                  <a:pt x="74684" y="185806"/>
                </a:lnTo>
                <a:lnTo>
                  <a:pt x="72178" y="185806"/>
                </a:lnTo>
                <a:lnTo>
                  <a:pt x="71521" y="177466"/>
                </a:lnTo>
                <a:lnTo>
                  <a:pt x="71521" y="185806"/>
                </a:lnTo>
                <a:lnTo>
                  <a:pt x="69261" y="185806"/>
                </a:lnTo>
                <a:lnTo>
                  <a:pt x="69261" y="166293"/>
                </a:lnTo>
                <a:lnTo>
                  <a:pt x="72876" y="166293"/>
                </a:lnTo>
                <a:lnTo>
                  <a:pt x="73451" y="172906"/>
                </a:lnTo>
                <a:lnTo>
                  <a:pt x="73985" y="166293"/>
                </a:lnTo>
                <a:close/>
                <a:moveTo>
                  <a:pt x="87295" y="166293"/>
                </a:moveTo>
                <a:lnTo>
                  <a:pt x="87295" y="185806"/>
                </a:lnTo>
                <a:lnTo>
                  <a:pt x="85077" y="185806"/>
                </a:lnTo>
                <a:lnTo>
                  <a:pt x="85077" y="177466"/>
                </a:lnTo>
                <a:lnTo>
                  <a:pt x="84379" y="185806"/>
                </a:lnTo>
                <a:lnTo>
                  <a:pt x="81914" y="185806"/>
                </a:lnTo>
                <a:lnTo>
                  <a:pt x="81216" y="177466"/>
                </a:lnTo>
                <a:lnTo>
                  <a:pt x="81216" y="185806"/>
                </a:lnTo>
                <a:lnTo>
                  <a:pt x="78956" y="185806"/>
                </a:lnTo>
                <a:lnTo>
                  <a:pt x="78956" y="166293"/>
                </a:lnTo>
                <a:lnTo>
                  <a:pt x="82612" y="166293"/>
                </a:lnTo>
                <a:lnTo>
                  <a:pt x="83146" y="172906"/>
                </a:lnTo>
                <a:lnTo>
                  <a:pt x="83680" y="166293"/>
                </a:lnTo>
                <a:close/>
                <a:moveTo>
                  <a:pt x="96990" y="166293"/>
                </a:moveTo>
                <a:lnTo>
                  <a:pt x="96990" y="185806"/>
                </a:lnTo>
                <a:lnTo>
                  <a:pt x="94772" y="185806"/>
                </a:lnTo>
                <a:lnTo>
                  <a:pt x="94772" y="177466"/>
                </a:lnTo>
                <a:lnTo>
                  <a:pt x="94074" y="185806"/>
                </a:lnTo>
                <a:lnTo>
                  <a:pt x="91609" y="185806"/>
                </a:lnTo>
                <a:lnTo>
                  <a:pt x="90910" y="177466"/>
                </a:lnTo>
                <a:lnTo>
                  <a:pt x="90910" y="185806"/>
                </a:lnTo>
                <a:lnTo>
                  <a:pt x="88651" y="185806"/>
                </a:lnTo>
                <a:lnTo>
                  <a:pt x="88651" y="166293"/>
                </a:lnTo>
                <a:lnTo>
                  <a:pt x="92307" y="166293"/>
                </a:lnTo>
                <a:lnTo>
                  <a:pt x="92841" y="172906"/>
                </a:lnTo>
                <a:lnTo>
                  <a:pt x="93375" y="166293"/>
                </a:lnTo>
                <a:close/>
                <a:moveTo>
                  <a:pt x="106726" y="166293"/>
                </a:moveTo>
                <a:lnTo>
                  <a:pt x="106726" y="185806"/>
                </a:lnTo>
                <a:lnTo>
                  <a:pt x="104467" y="185806"/>
                </a:lnTo>
                <a:lnTo>
                  <a:pt x="104467" y="177466"/>
                </a:lnTo>
                <a:lnTo>
                  <a:pt x="103769" y="185806"/>
                </a:lnTo>
                <a:lnTo>
                  <a:pt x="101304" y="185806"/>
                </a:lnTo>
                <a:lnTo>
                  <a:pt x="100605" y="177466"/>
                </a:lnTo>
                <a:lnTo>
                  <a:pt x="100605" y="185806"/>
                </a:lnTo>
                <a:lnTo>
                  <a:pt x="98387" y="185806"/>
                </a:lnTo>
                <a:lnTo>
                  <a:pt x="98387" y="166293"/>
                </a:lnTo>
                <a:lnTo>
                  <a:pt x="102002" y="166293"/>
                </a:lnTo>
                <a:lnTo>
                  <a:pt x="102536" y="172906"/>
                </a:lnTo>
                <a:lnTo>
                  <a:pt x="103070" y="166293"/>
                </a:lnTo>
                <a:close/>
                <a:moveTo>
                  <a:pt x="116421" y="166293"/>
                </a:moveTo>
                <a:lnTo>
                  <a:pt x="116421" y="185806"/>
                </a:lnTo>
                <a:lnTo>
                  <a:pt x="114162" y="185806"/>
                </a:lnTo>
                <a:lnTo>
                  <a:pt x="114162" y="177466"/>
                </a:lnTo>
                <a:lnTo>
                  <a:pt x="113505" y="185806"/>
                </a:lnTo>
                <a:lnTo>
                  <a:pt x="110999" y="185806"/>
                </a:lnTo>
                <a:lnTo>
                  <a:pt x="110300" y="177466"/>
                </a:lnTo>
                <a:lnTo>
                  <a:pt x="110300" y="185806"/>
                </a:lnTo>
                <a:lnTo>
                  <a:pt x="108082" y="185806"/>
                </a:lnTo>
                <a:lnTo>
                  <a:pt x="108082" y="166293"/>
                </a:lnTo>
                <a:lnTo>
                  <a:pt x="111697" y="166293"/>
                </a:lnTo>
                <a:lnTo>
                  <a:pt x="112231" y="172906"/>
                </a:lnTo>
                <a:lnTo>
                  <a:pt x="112806" y="166293"/>
                </a:lnTo>
                <a:close/>
                <a:moveTo>
                  <a:pt x="9695" y="186874"/>
                </a:moveTo>
                <a:lnTo>
                  <a:pt x="9695" y="206387"/>
                </a:lnTo>
                <a:lnTo>
                  <a:pt x="7436" y="206387"/>
                </a:lnTo>
                <a:lnTo>
                  <a:pt x="7436" y="198048"/>
                </a:lnTo>
                <a:lnTo>
                  <a:pt x="6778" y="206387"/>
                </a:lnTo>
                <a:lnTo>
                  <a:pt x="4272" y="206387"/>
                </a:lnTo>
                <a:lnTo>
                  <a:pt x="3615" y="198048"/>
                </a:lnTo>
                <a:lnTo>
                  <a:pt x="3615" y="206387"/>
                </a:lnTo>
                <a:lnTo>
                  <a:pt x="1356" y="206387"/>
                </a:lnTo>
                <a:lnTo>
                  <a:pt x="1356" y="186874"/>
                </a:lnTo>
                <a:lnTo>
                  <a:pt x="4971" y="186874"/>
                </a:lnTo>
                <a:lnTo>
                  <a:pt x="5546" y="193488"/>
                </a:lnTo>
                <a:lnTo>
                  <a:pt x="6080" y="186874"/>
                </a:lnTo>
                <a:close/>
                <a:moveTo>
                  <a:pt x="19390" y="186874"/>
                </a:moveTo>
                <a:lnTo>
                  <a:pt x="19390" y="206387"/>
                </a:lnTo>
                <a:lnTo>
                  <a:pt x="17172" y="206387"/>
                </a:lnTo>
                <a:lnTo>
                  <a:pt x="17172" y="198048"/>
                </a:lnTo>
                <a:lnTo>
                  <a:pt x="16473" y="206387"/>
                </a:lnTo>
                <a:lnTo>
                  <a:pt x="13967" y="206387"/>
                </a:lnTo>
                <a:lnTo>
                  <a:pt x="13310" y="198048"/>
                </a:lnTo>
                <a:lnTo>
                  <a:pt x="13310" y="206387"/>
                </a:lnTo>
                <a:lnTo>
                  <a:pt x="11051" y="206387"/>
                </a:lnTo>
                <a:lnTo>
                  <a:pt x="11051" y="186874"/>
                </a:lnTo>
                <a:lnTo>
                  <a:pt x="14707" y="186874"/>
                </a:lnTo>
                <a:lnTo>
                  <a:pt x="15241" y="193488"/>
                </a:lnTo>
                <a:lnTo>
                  <a:pt x="15775" y="186874"/>
                </a:lnTo>
                <a:close/>
                <a:moveTo>
                  <a:pt x="29126" y="186874"/>
                </a:moveTo>
                <a:lnTo>
                  <a:pt x="29126" y="206387"/>
                </a:lnTo>
                <a:lnTo>
                  <a:pt x="26866" y="206387"/>
                </a:lnTo>
                <a:lnTo>
                  <a:pt x="26866" y="198048"/>
                </a:lnTo>
                <a:lnTo>
                  <a:pt x="26168" y="206387"/>
                </a:lnTo>
                <a:lnTo>
                  <a:pt x="23703" y="206387"/>
                </a:lnTo>
                <a:lnTo>
                  <a:pt x="23005" y="198048"/>
                </a:lnTo>
                <a:lnTo>
                  <a:pt x="23005" y="206387"/>
                </a:lnTo>
                <a:lnTo>
                  <a:pt x="20745" y="206387"/>
                </a:lnTo>
                <a:lnTo>
                  <a:pt x="20745" y="186874"/>
                </a:lnTo>
                <a:lnTo>
                  <a:pt x="24402" y="186874"/>
                </a:lnTo>
                <a:lnTo>
                  <a:pt x="24936" y="193488"/>
                </a:lnTo>
                <a:lnTo>
                  <a:pt x="25470" y="186874"/>
                </a:lnTo>
                <a:close/>
                <a:moveTo>
                  <a:pt x="38821" y="186874"/>
                </a:moveTo>
                <a:lnTo>
                  <a:pt x="38821" y="206387"/>
                </a:lnTo>
                <a:lnTo>
                  <a:pt x="36561" y="206387"/>
                </a:lnTo>
                <a:lnTo>
                  <a:pt x="36561" y="198048"/>
                </a:lnTo>
                <a:lnTo>
                  <a:pt x="35863" y="206387"/>
                </a:lnTo>
                <a:lnTo>
                  <a:pt x="33398" y="206387"/>
                </a:lnTo>
                <a:lnTo>
                  <a:pt x="32700" y="198048"/>
                </a:lnTo>
                <a:lnTo>
                  <a:pt x="32700" y="206387"/>
                </a:lnTo>
                <a:lnTo>
                  <a:pt x="30440" y="206387"/>
                </a:lnTo>
                <a:lnTo>
                  <a:pt x="30440" y="186874"/>
                </a:lnTo>
                <a:lnTo>
                  <a:pt x="34097" y="186874"/>
                </a:lnTo>
                <a:lnTo>
                  <a:pt x="34631" y="193488"/>
                </a:lnTo>
                <a:lnTo>
                  <a:pt x="35165" y="186874"/>
                </a:lnTo>
                <a:close/>
                <a:moveTo>
                  <a:pt x="48516" y="186874"/>
                </a:moveTo>
                <a:lnTo>
                  <a:pt x="48516" y="206387"/>
                </a:lnTo>
                <a:lnTo>
                  <a:pt x="46256" y="206387"/>
                </a:lnTo>
                <a:lnTo>
                  <a:pt x="46256" y="198048"/>
                </a:lnTo>
                <a:lnTo>
                  <a:pt x="45558" y="206387"/>
                </a:lnTo>
                <a:lnTo>
                  <a:pt x="43093" y="206387"/>
                </a:lnTo>
                <a:lnTo>
                  <a:pt x="42436" y="198048"/>
                </a:lnTo>
                <a:lnTo>
                  <a:pt x="42436" y="206387"/>
                </a:lnTo>
                <a:lnTo>
                  <a:pt x="40176" y="206387"/>
                </a:lnTo>
                <a:lnTo>
                  <a:pt x="40176" y="186874"/>
                </a:lnTo>
                <a:lnTo>
                  <a:pt x="43791" y="186874"/>
                </a:lnTo>
                <a:lnTo>
                  <a:pt x="44326" y="193488"/>
                </a:lnTo>
                <a:lnTo>
                  <a:pt x="44860" y="186874"/>
                </a:lnTo>
                <a:close/>
                <a:moveTo>
                  <a:pt x="58211" y="186874"/>
                </a:moveTo>
                <a:lnTo>
                  <a:pt x="58211" y="206387"/>
                </a:lnTo>
                <a:lnTo>
                  <a:pt x="55951" y="206387"/>
                </a:lnTo>
                <a:lnTo>
                  <a:pt x="55951" y="198048"/>
                </a:lnTo>
                <a:lnTo>
                  <a:pt x="55294" y="206387"/>
                </a:lnTo>
                <a:lnTo>
                  <a:pt x="52788" y="206387"/>
                </a:lnTo>
                <a:lnTo>
                  <a:pt x="52131" y="198048"/>
                </a:lnTo>
                <a:lnTo>
                  <a:pt x="52131" y="206387"/>
                </a:lnTo>
                <a:lnTo>
                  <a:pt x="49871" y="206387"/>
                </a:lnTo>
                <a:lnTo>
                  <a:pt x="49871" y="186874"/>
                </a:lnTo>
                <a:lnTo>
                  <a:pt x="53486" y="186874"/>
                </a:lnTo>
                <a:lnTo>
                  <a:pt x="54020" y="193488"/>
                </a:lnTo>
                <a:lnTo>
                  <a:pt x="54596" y="186874"/>
                </a:lnTo>
                <a:close/>
                <a:moveTo>
                  <a:pt x="67906" y="186874"/>
                </a:moveTo>
                <a:lnTo>
                  <a:pt x="67906" y="206387"/>
                </a:lnTo>
                <a:lnTo>
                  <a:pt x="65646" y="206387"/>
                </a:lnTo>
                <a:lnTo>
                  <a:pt x="65646" y="198048"/>
                </a:lnTo>
                <a:lnTo>
                  <a:pt x="64989" y="206387"/>
                </a:lnTo>
                <a:lnTo>
                  <a:pt x="62483" y="206387"/>
                </a:lnTo>
                <a:lnTo>
                  <a:pt x="61826" y="198048"/>
                </a:lnTo>
                <a:lnTo>
                  <a:pt x="61826" y="206387"/>
                </a:lnTo>
                <a:lnTo>
                  <a:pt x="59566" y="206387"/>
                </a:lnTo>
                <a:lnTo>
                  <a:pt x="59566" y="186874"/>
                </a:lnTo>
                <a:lnTo>
                  <a:pt x="63181" y="186874"/>
                </a:lnTo>
                <a:lnTo>
                  <a:pt x="63715" y="193488"/>
                </a:lnTo>
                <a:lnTo>
                  <a:pt x="64290" y="186874"/>
                </a:lnTo>
                <a:close/>
                <a:moveTo>
                  <a:pt x="77600" y="186874"/>
                </a:moveTo>
                <a:lnTo>
                  <a:pt x="77600" y="206387"/>
                </a:lnTo>
                <a:lnTo>
                  <a:pt x="75341" y="206387"/>
                </a:lnTo>
                <a:lnTo>
                  <a:pt x="75341" y="198048"/>
                </a:lnTo>
                <a:lnTo>
                  <a:pt x="74684" y="206387"/>
                </a:lnTo>
                <a:lnTo>
                  <a:pt x="72178" y="206387"/>
                </a:lnTo>
                <a:lnTo>
                  <a:pt x="71521" y="198048"/>
                </a:lnTo>
                <a:lnTo>
                  <a:pt x="71521" y="206387"/>
                </a:lnTo>
                <a:lnTo>
                  <a:pt x="69261" y="206387"/>
                </a:lnTo>
                <a:lnTo>
                  <a:pt x="69261" y="186874"/>
                </a:lnTo>
                <a:lnTo>
                  <a:pt x="72876" y="186874"/>
                </a:lnTo>
                <a:lnTo>
                  <a:pt x="73451" y="193488"/>
                </a:lnTo>
                <a:lnTo>
                  <a:pt x="73985" y="186874"/>
                </a:lnTo>
                <a:close/>
                <a:moveTo>
                  <a:pt x="87295" y="186874"/>
                </a:moveTo>
                <a:lnTo>
                  <a:pt x="87295" y="206387"/>
                </a:lnTo>
                <a:lnTo>
                  <a:pt x="85077" y="206387"/>
                </a:lnTo>
                <a:lnTo>
                  <a:pt x="85077" y="198048"/>
                </a:lnTo>
                <a:lnTo>
                  <a:pt x="84379" y="206387"/>
                </a:lnTo>
                <a:lnTo>
                  <a:pt x="81914" y="206387"/>
                </a:lnTo>
                <a:lnTo>
                  <a:pt x="81216" y="198048"/>
                </a:lnTo>
                <a:lnTo>
                  <a:pt x="81216" y="206387"/>
                </a:lnTo>
                <a:lnTo>
                  <a:pt x="78956" y="206387"/>
                </a:lnTo>
                <a:lnTo>
                  <a:pt x="78956" y="186874"/>
                </a:lnTo>
                <a:lnTo>
                  <a:pt x="82612" y="186874"/>
                </a:lnTo>
                <a:lnTo>
                  <a:pt x="83146" y="193488"/>
                </a:lnTo>
                <a:lnTo>
                  <a:pt x="83680" y="186874"/>
                </a:lnTo>
                <a:close/>
                <a:moveTo>
                  <a:pt x="96990" y="186874"/>
                </a:moveTo>
                <a:lnTo>
                  <a:pt x="96990" y="206387"/>
                </a:lnTo>
                <a:lnTo>
                  <a:pt x="94772" y="206387"/>
                </a:lnTo>
                <a:lnTo>
                  <a:pt x="94772" y="198048"/>
                </a:lnTo>
                <a:lnTo>
                  <a:pt x="94074" y="206387"/>
                </a:lnTo>
                <a:lnTo>
                  <a:pt x="91609" y="206387"/>
                </a:lnTo>
                <a:lnTo>
                  <a:pt x="90910" y="198048"/>
                </a:lnTo>
                <a:lnTo>
                  <a:pt x="90910" y="206387"/>
                </a:lnTo>
                <a:lnTo>
                  <a:pt x="88651" y="206387"/>
                </a:lnTo>
                <a:lnTo>
                  <a:pt x="88651" y="186874"/>
                </a:lnTo>
                <a:lnTo>
                  <a:pt x="92307" y="186874"/>
                </a:lnTo>
                <a:lnTo>
                  <a:pt x="92841" y="193488"/>
                </a:lnTo>
                <a:lnTo>
                  <a:pt x="93375" y="186874"/>
                </a:lnTo>
                <a:close/>
                <a:moveTo>
                  <a:pt x="106726" y="186874"/>
                </a:moveTo>
                <a:lnTo>
                  <a:pt x="106726" y="206387"/>
                </a:lnTo>
                <a:lnTo>
                  <a:pt x="104467" y="206387"/>
                </a:lnTo>
                <a:lnTo>
                  <a:pt x="104467" y="198048"/>
                </a:lnTo>
                <a:lnTo>
                  <a:pt x="103769" y="206387"/>
                </a:lnTo>
                <a:lnTo>
                  <a:pt x="101304" y="206387"/>
                </a:lnTo>
                <a:lnTo>
                  <a:pt x="100605" y="198048"/>
                </a:lnTo>
                <a:lnTo>
                  <a:pt x="100605" y="206387"/>
                </a:lnTo>
                <a:lnTo>
                  <a:pt x="98387" y="206387"/>
                </a:lnTo>
                <a:lnTo>
                  <a:pt x="98387" y="186874"/>
                </a:lnTo>
                <a:lnTo>
                  <a:pt x="102002" y="186874"/>
                </a:lnTo>
                <a:lnTo>
                  <a:pt x="102536" y="193488"/>
                </a:lnTo>
                <a:lnTo>
                  <a:pt x="103070" y="186874"/>
                </a:lnTo>
                <a:close/>
                <a:moveTo>
                  <a:pt x="116421" y="186874"/>
                </a:moveTo>
                <a:lnTo>
                  <a:pt x="116421" y="206387"/>
                </a:lnTo>
                <a:lnTo>
                  <a:pt x="114162" y="206387"/>
                </a:lnTo>
                <a:lnTo>
                  <a:pt x="114162" y="198048"/>
                </a:lnTo>
                <a:lnTo>
                  <a:pt x="113505" y="206387"/>
                </a:lnTo>
                <a:lnTo>
                  <a:pt x="110999" y="206387"/>
                </a:lnTo>
                <a:lnTo>
                  <a:pt x="110300" y="198048"/>
                </a:lnTo>
                <a:lnTo>
                  <a:pt x="110300" y="206387"/>
                </a:lnTo>
                <a:lnTo>
                  <a:pt x="108082" y="206387"/>
                </a:lnTo>
                <a:lnTo>
                  <a:pt x="108082" y="186874"/>
                </a:lnTo>
                <a:lnTo>
                  <a:pt x="111697" y="186874"/>
                </a:lnTo>
                <a:lnTo>
                  <a:pt x="112231" y="193488"/>
                </a:lnTo>
                <a:lnTo>
                  <a:pt x="112806" y="186874"/>
                </a:lnTo>
                <a:close/>
                <a:moveTo>
                  <a:pt x="0" y="0"/>
                </a:moveTo>
                <a:lnTo>
                  <a:pt x="0" y="207989"/>
                </a:lnTo>
                <a:lnTo>
                  <a:pt x="117654" y="207989"/>
                </a:lnTo>
                <a:lnTo>
                  <a:pt x="117654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</a:t>
            </a:r>
            <a:endParaRPr sz="1400"/>
          </a:p>
        </p:txBody>
      </p:sp>
      <p:sp>
        <p:nvSpPr>
          <p:cNvPr id="2196" name="Google Shape;2196;p45"/>
          <p:cNvSpPr txBox="1">
            <a:spLocks noGrp="1"/>
          </p:cNvSpPr>
          <p:nvPr>
            <p:ph type="ctrTitle"/>
          </p:nvPr>
        </p:nvSpPr>
        <p:spPr>
          <a:xfrm>
            <a:off x="1074600" y="883334"/>
            <a:ext cx="33750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 Narrow"/>
              <a:buNone/>
              <a:defRPr sz="17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97" name="Google Shape;2197;p45"/>
          <p:cNvSpPr txBox="1">
            <a:spLocks noGrp="1"/>
          </p:cNvSpPr>
          <p:nvPr>
            <p:ph type="subTitle" idx="1"/>
          </p:nvPr>
        </p:nvSpPr>
        <p:spPr>
          <a:xfrm>
            <a:off x="1074600" y="2396837"/>
            <a:ext cx="3375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5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198" name="Google Shape;2198;p45"/>
          <p:cNvSpPr txBox="1">
            <a:spLocks noGrp="1"/>
          </p:cNvSpPr>
          <p:nvPr>
            <p:ph type="body" idx="3"/>
          </p:nvPr>
        </p:nvSpPr>
        <p:spPr>
          <a:xfrm>
            <a:off x="1074600" y="2957513"/>
            <a:ext cx="33756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marL="914400" lvl="1" indent="-304800" algn="l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2pPr>
            <a:lvl3pPr marL="1371600" lvl="2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­"/>
              <a:defRPr sz="1200">
                <a:solidFill>
                  <a:schemeClr val="dk1"/>
                </a:solidFill>
              </a:defRPr>
            </a:lvl3pPr>
            <a:lvl4pPr marL="1828800" lvl="3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4pPr>
            <a:lvl5pPr marL="2286000" lvl="4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99" name="Google Shape;2199;p45"/>
          <p:cNvGrpSpPr/>
          <p:nvPr/>
        </p:nvGrpSpPr>
        <p:grpSpPr>
          <a:xfrm>
            <a:off x="347018" y="358226"/>
            <a:ext cx="1148280" cy="332860"/>
            <a:chOff x="923875" y="2009975"/>
            <a:chExt cx="5750025" cy="1666800"/>
          </a:xfrm>
        </p:grpSpPr>
        <p:sp>
          <p:nvSpPr>
            <p:cNvPr id="2200" name="Google Shape;2200;p45"/>
            <p:cNvSpPr/>
            <p:nvPr/>
          </p:nvSpPr>
          <p:spPr>
            <a:xfrm>
              <a:off x="2684050" y="2823925"/>
              <a:ext cx="522400" cy="695825"/>
            </a:xfrm>
            <a:custGeom>
              <a:avLst/>
              <a:gdLst/>
              <a:ahLst/>
              <a:cxnLst/>
              <a:rect l="l" t="t" r="r" b="b"/>
              <a:pathLst>
                <a:path w="20896" h="27833" extrusionOk="0">
                  <a:moveTo>
                    <a:pt x="0" y="0"/>
                  </a:moveTo>
                  <a:lnTo>
                    <a:pt x="0" y="16264"/>
                  </a:lnTo>
                  <a:cubicBezTo>
                    <a:pt x="0" y="23941"/>
                    <a:pt x="3448" y="27833"/>
                    <a:pt x="10258" y="27833"/>
                  </a:cubicBezTo>
                  <a:cubicBezTo>
                    <a:pt x="17322" y="27833"/>
                    <a:pt x="20896" y="23941"/>
                    <a:pt x="20896" y="16264"/>
                  </a:cubicBezTo>
                  <a:lnTo>
                    <a:pt x="20896" y="0"/>
                  </a:lnTo>
                  <a:lnTo>
                    <a:pt x="18908" y="0"/>
                  </a:lnTo>
                  <a:lnTo>
                    <a:pt x="18908" y="16264"/>
                  </a:lnTo>
                  <a:cubicBezTo>
                    <a:pt x="18908" y="22947"/>
                    <a:pt x="16158" y="26077"/>
                    <a:pt x="10258" y="26077"/>
                  </a:cubicBezTo>
                  <a:cubicBezTo>
                    <a:pt x="3426" y="26077"/>
                    <a:pt x="1988" y="20748"/>
                    <a:pt x="1988" y="16264"/>
                  </a:cubicBezTo>
                  <a:lnTo>
                    <a:pt x="198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5"/>
            <p:cNvSpPr/>
            <p:nvPr/>
          </p:nvSpPr>
          <p:spPr>
            <a:xfrm>
              <a:off x="3313775" y="3000500"/>
              <a:ext cx="391275" cy="503400"/>
            </a:xfrm>
            <a:custGeom>
              <a:avLst/>
              <a:gdLst/>
              <a:ahLst/>
              <a:cxnLst/>
              <a:rect l="l" t="t" r="r" b="b"/>
              <a:pathLst>
                <a:path w="15651" h="20136" extrusionOk="0">
                  <a:moveTo>
                    <a:pt x="8587" y="1"/>
                  </a:moveTo>
                  <a:cubicBezTo>
                    <a:pt x="5541" y="1"/>
                    <a:pt x="2877" y="1651"/>
                    <a:pt x="1756" y="4125"/>
                  </a:cubicBezTo>
                  <a:lnTo>
                    <a:pt x="1756" y="445"/>
                  </a:lnTo>
                  <a:lnTo>
                    <a:pt x="0" y="445"/>
                  </a:lnTo>
                  <a:lnTo>
                    <a:pt x="0" y="20135"/>
                  </a:lnTo>
                  <a:lnTo>
                    <a:pt x="1756" y="20135"/>
                  </a:lnTo>
                  <a:lnTo>
                    <a:pt x="1756" y="9497"/>
                  </a:lnTo>
                  <a:cubicBezTo>
                    <a:pt x="1756" y="4696"/>
                    <a:pt x="4420" y="1587"/>
                    <a:pt x="8545" y="1587"/>
                  </a:cubicBezTo>
                  <a:cubicBezTo>
                    <a:pt x="13874" y="1587"/>
                    <a:pt x="13874" y="6219"/>
                    <a:pt x="13874" y="7742"/>
                  </a:cubicBezTo>
                  <a:lnTo>
                    <a:pt x="13874" y="20135"/>
                  </a:lnTo>
                  <a:lnTo>
                    <a:pt x="15651" y="20135"/>
                  </a:lnTo>
                  <a:lnTo>
                    <a:pt x="15651" y="7995"/>
                  </a:lnTo>
                  <a:cubicBezTo>
                    <a:pt x="15651" y="5817"/>
                    <a:pt x="15651" y="1"/>
                    <a:pt x="858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5"/>
            <p:cNvSpPr/>
            <p:nvPr/>
          </p:nvSpPr>
          <p:spPr>
            <a:xfrm>
              <a:off x="3813950" y="3011625"/>
              <a:ext cx="44450" cy="492275"/>
            </a:xfrm>
            <a:custGeom>
              <a:avLst/>
              <a:gdLst/>
              <a:ahLst/>
              <a:cxnLst/>
              <a:rect l="l" t="t" r="r" b="b"/>
              <a:pathLst>
                <a:path w="1778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77" y="1969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5"/>
            <p:cNvSpPr/>
            <p:nvPr/>
          </p:nvSpPr>
          <p:spPr>
            <a:xfrm>
              <a:off x="3813950" y="2861450"/>
              <a:ext cx="44450" cy="66125"/>
            </a:xfrm>
            <a:custGeom>
              <a:avLst/>
              <a:gdLst/>
              <a:ahLst/>
              <a:cxnLst/>
              <a:rect l="l" t="t" r="r" b="b"/>
              <a:pathLst>
                <a:path w="1778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77" y="2644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5"/>
            <p:cNvSpPr/>
            <p:nvPr/>
          </p:nvSpPr>
          <p:spPr>
            <a:xfrm>
              <a:off x="3910700" y="3011625"/>
              <a:ext cx="434125" cy="492275"/>
            </a:xfrm>
            <a:custGeom>
              <a:avLst/>
              <a:gdLst/>
              <a:ahLst/>
              <a:cxnLst/>
              <a:rect l="l" t="t" r="r" b="b"/>
              <a:pathLst>
                <a:path w="17365" h="19691" extrusionOk="0">
                  <a:moveTo>
                    <a:pt x="1" y="0"/>
                  </a:moveTo>
                  <a:lnTo>
                    <a:pt x="7932" y="19690"/>
                  </a:lnTo>
                  <a:lnTo>
                    <a:pt x="9941" y="19690"/>
                  </a:lnTo>
                  <a:lnTo>
                    <a:pt x="17365" y="0"/>
                  </a:lnTo>
                  <a:lnTo>
                    <a:pt x="15419" y="0"/>
                  </a:lnTo>
                  <a:cubicBezTo>
                    <a:pt x="15419" y="0"/>
                    <a:pt x="9180" y="16898"/>
                    <a:pt x="8947" y="17491"/>
                  </a:cubicBezTo>
                  <a:cubicBezTo>
                    <a:pt x="8715" y="16898"/>
                    <a:pt x="2031" y="0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5"/>
            <p:cNvSpPr/>
            <p:nvPr/>
          </p:nvSpPr>
          <p:spPr>
            <a:xfrm>
              <a:off x="4365950" y="3000500"/>
              <a:ext cx="436225" cy="514500"/>
            </a:xfrm>
            <a:custGeom>
              <a:avLst/>
              <a:gdLst/>
              <a:ahLst/>
              <a:cxnLst/>
              <a:rect l="l" t="t" r="r" b="b"/>
              <a:pathLst>
                <a:path w="17449" h="20580" extrusionOk="0">
                  <a:moveTo>
                    <a:pt x="8757" y="1587"/>
                  </a:moveTo>
                  <a:cubicBezTo>
                    <a:pt x="13134" y="1587"/>
                    <a:pt x="15524" y="5331"/>
                    <a:pt x="15651" y="9074"/>
                  </a:cubicBezTo>
                  <a:lnTo>
                    <a:pt x="1841" y="9074"/>
                  </a:lnTo>
                  <a:cubicBezTo>
                    <a:pt x="2200" y="5331"/>
                    <a:pt x="4675" y="1587"/>
                    <a:pt x="8757" y="1587"/>
                  </a:cubicBezTo>
                  <a:close/>
                  <a:moveTo>
                    <a:pt x="8757" y="1"/>
                  </a:moveTo>
                  <a:cubicBezTo>
                    <a:pt x="6472" y="1"/>
                    <a:pt x="4484" y="805"/>
                    <a:pt x="2983" y="2327"/>
                  </a:cubicBezTo>
                  <a:cubicBezTo>
                    <a:pt x="1079" y="4252"/>
                    <a:pt x="1" y="7297"/>
                    <a:pt x="64" y="10639"/>
                  </a:cubicBezTo>
                  <a:cubicBezTo>
                    <a:pt x="22" y="13727"/>
                    <a:pt x="974" y="16413"/>
                    <a:pt x="2750" y="18232"/>
                  </a:cubicBezTo>
                  <a:cubicBezTo>
                    <a:pt x="4273" y="19776"/>
                    <a:pt x="6345" y="20579"/>
                    <a:pt x="8757" y="20579"/>
                  </a:cubicBezTo>
                  <a:cubicBezTo>
                    <a:pt x="13494" y="20579"/>
                    <a:pt x="16518" y="18041"/>
                    <a:pt x="17280" y="13452"/>
                  </a:cubicBezTo>
                  <a:lnTo>
                    <a:pt x="17322" y="13240"/>
                  </a:lnTo>
                  <a:lnTo>
                    <a:pt x="15545" y="13240"/>
                  </a:lnTo>
                  <a:lnTo>
                    <a:pt x="15524" y="13388"/>
                  </a:lnTo>
                  <a:cubicBezTo>
                    <a:pt x="14869" y="16899"/>
                    <a:pt x="12331" y="19014"/>
                    <a:pt x="8757" y="19014"/>
                  </a:cubicBezTo>
                  <a:cubicBezTo>
                    <a:pt x="6895" y="19014"/>
                    <a:pt x="5351" y="18380"/>
                    <a:pt x="4125" y="17153"/>
                  </a:cubicBezTo>
                  <a:cubicBezTo>
                    <a:pt x="2665" y="15651"/>
                    <a:pt x="1819" y="13304"/>
                    <a:pt x="1819" y="10703"/>
                  </a:cubicBezTo>
                  <a:cubicBezTo>
                    <a:pt x="1819" y="10681"/>
                    <a:pt x="1819" y="10660"/>
                    <a:pt x="1819" y="10660"/>
                  </a:cubicBezTo>
                  <a:lnTo>
                    <a:pt x="17428" y="10660"/>
                  </a:lnTo>
                  <a:lnTo>
                    <a:pt x="17449" y="10491"/>
                  </a:lnTo>
                  <a:cubicBezTo>
                    <a:pt x="17449" y="10237"/>
                    <a:pt x="17449" y="10005"/>
                    <a:pt x="17449" y="9751"/>
                  </a:cubicBezTo>
                  <a:cubicBezTo>
                    <a:pt x="17449" y="6748"/>
                    <a:pt x="16561" y="4146"/>
                    <a:pt x="14911" y="2412"/>
                  </a:cubicBezTo>
                  <a:cubicBezTo>
                    <a:pt x="13367" y="826"/>
                    <a:pt x="11316" y="1"/>
                    <a:pt x="875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5"/>
            <p:cNvSpPr/>
            <p:nvPr/>
          </p:nvSpPr>
          <p:spPr>
            <a:xfrm>
              <a:off x="4880950" y="3008800"/>
              <a:ext cx="232650" cy="495100"/>
            </a:xfrm>
            <a:custGeom>
              <a:avLst/>
              <a:gdLst/>
              <a:ahLst/>
              <a:cxnLst/>
              <a:rect l="l" t="t" r="r" b="b"/>
              <a:pathLst>
                <a:path w="9306" h="19804" extrusionOk="0">
                  <a:moveTo>
                    <a:pt x="8803" y="1"/>
                  </a:moveTo>
                  <a:cubicBezTo>
                    <a:pt x="5690" y="1"/>
                    <a:pt x="2777" y="1698"/>
                    <a:pt x="1777" y="4026"/>
                  </a:cubicBezTo>
                  <a:lnTo>
                    <a:pt x="1777" y="113"/>
                  </a:lnTo>
                  <a:lnTo>
                    <a:pt x="0" y="113"/>
                  </a:lnTo>
                  <a:lnTo>
                    <a:pt x="0" y="19803"/>
                  </a:lnTo>
                  <a:lnTo>
                    <a:pt x="1777" y="19803"/>
                  </a:lnTo>
                  <a:lnTo>
                    <a:pt x="1777" y="9059"/>
                  </a:lnTo>
                  <a:cubicBezTo>
                    <a:pt x="1925" y="6119"/>
                    <a:pt x="2559" y="4999"/>
                    <a:pt x="3913" y="3603"/>
                  </a:cubicBezTo>
                  <a:cubicBezTo>
                    <a:pt x="5554" y="1995"/>
                    <a:pt x="7421" y="1727"/>
                    <a:pt x="8474" y="1727"/>
                  </a:cubicBezTo>
                  <a:cubicBezTo>
                    <a:pt x="8750" y="1727"/>
                    <a:pt x="8970" y="1745"/>
                    <a:pt x="9116" y="1763"/>
                  </a:cubicBezTo>
                  <a:lnTo>
                    <a:pt x="9306" y="1805"/>
                  </a:lnTo>
                  <a:lnTo>
                    <a:pt x="9306" y="28"/>
                  </a:lnTo>
                  <a:lnTo>
                    <a:pt x="9137" y="7"/>
                  </a:lnTo>
                  <a:cubicBezTo>
                    <a:pt x="9025" y="3"/>
                    <a:pt x="8914" y="1"/>
                    <a:pt x="880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5"/>
            <p:cNvSpPr/>
            <p:nvPr/>
          </p:nvSpPr>
          <p:spPr>
            <a:xfrm>
              <a:off x="5127325" y="3000500"/>
              <a:ext cx="393400" cy="514500"/>
            </a:xfrm>
            <a:custGeom>
              <a:avLst/>
              <a:gdLst/>
              <a:ahLst/>
              <a:cxnLst/>
              <a:rect l="l" t="t" r="r" b="b"/>
              <a:pathLst>
                <a:path w="15736" h="20580" extrusionOk="0">
                  <a:moveTo>
                    <a:pt x="7847" y="1"/>
                  </a:moveTo>
                  <a:cubicBezTo>
                    <a:pt x="6176" y="1"/>
                    <a:pt x="678" y="382"/>
                    <a:pt x="678" y="5140"/>
                  </a:cubicBezTo>
                  <a:cubicBezTo>
                    <a:pt x="678" y="9434"/>
                    <a:pt x="4611" y="10216"/>
                    <a:pt x="7488" y="10787"/>
                  </a:cubicBezTo>
                  <a:lnTo>
                    <a:pt x="7995" y="10893"/>
                  </a:lnTo>
                  <a:cubicBezTo>
                    <a:pt x="11062" y="11527"/>
                    <a:pt x="13959" y="12098"/>
                    <a:pt x="13959" y="15080"/>
                  </a:cubicBezTo>
                  <a:cubicBezTo>
                    <a:pt x="13959" y="18634"/>
                    <a:pt x="9793" y="19014"/>
                    <a:pt x="7995" y="19014"/>
                  </a:cubicBezTo>
                  <a:cubicBezTo>
                    <a:pt x="4421" y="19014"/>
                    <a:pt x="1989" y="16857"/>
                    <a:pt x="1777" y="13515"/>
                  </a:cubicBezTo>
                  <a:lnTo>
                    <a:pt x="1756" y="13367"/>
                  </a:lnTo>
                  <a:lnTo>
                    <a:pt x="1" y="13367"/>
                  </a:lnTo>
                  <a:lnTo>
                    <a:pt x="1" y="13537"/>
                  </a:lnTo>
                  <a:cubicBezTo>
                    <a:pt x="128" y="17893"/>
                    <a:pt x="3173" y="20579"/>
                    <a:pt x="7995" y="20579"/>
                  </a:cubicBezTo>
                  <a:cubicBezTo>
                    <a:pt x="9814" y="20579"/>
                    <a:pt x="15736" y="20177"/>
                    <a:pt x="15736" y="15080"/>
                  </a:cubicBezTo>
                  <a:cubicBezTo>
                    <a:pt x="15736" y="10872"/>
                    <a:pt x="12564" y="9941"/>
                    <a:pt x="8757" y="9222"/>
                  </a:cubicBezTo>
                  <a:cubicBezTo>
                    <a:pt x="8757" y="9222"/>
                    <a:pt x="8143" y="9095"/>
                    <a:pt x="8143" y="9095"/>
                  </a:cubicBezTo>
                  <a:cubicBezTo>
                    <a:pt x="5225" y="8482"/>
                    <a:pt x="2454" y="7890"/>
                    <a:pt x="2454" y="5140"/>
                  </a:cubicBezTo>
                  <a:cubicBezTo>
                    <a:pt x="2454" y="2518"/>
                    <a:pt x="5246" y="1587"/>
                    <a:pt x="7847" y="1587"/>
                  </a:cubicBezTo>
                  <a:cubicBezTo>
                    <a:pt x="9899" y="1587"/>
                    <a:pt x="13367" y="2200"/>
                    <a:pt x="13410" y="6346"/>
                  </a:cubicBezTo>
                  <a:lnTo>
                    <a:pt x="13410" y="6515"/>
                  </a:lnTo>
                  <a:lnTo>
                    <a:pt x="15165" y="6515"/>
                  </a:lnTo>
                  <a:lnTo>
                    <a:pt x="15165" y="6346"/>
                  </a:lnTo>
                  <a:cubicBezTo>
                    <a:pt x="15165" y="2264"/>
                    <a:pt x="12564" y="1"/>
                    <a:pt x="784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5"/>
            <p:cNvSpPr/>
            <p:nvPr/>
          </p:nvSpPr>
          <p:spPr>
            <a:xfrm>
              <a:off x="5611125" y="3011625"/>
              <a:ext cx="43900" cy="492275"/>
            </a:xfrm>
            <a:custGeom>
              <a:avLst/>
              <a:gdLst/>
              <a:ahLst/>
              <a:cxnLst/>
              <a:rect l="l" t="t" r="r" b="b"/>
              <a:pathLst>
                <a:path w="1756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56" y="19690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5711575" y="2861450"/>
              <a:ext cx="680525" cy="815325"/>
            </a:xfrm>
            <a:custGeom>
              <a:avLst/>
              <a:gdLst/>
              <a:ahLst/>
              <a:cxnLst/>
              <a:rect l="l" t="t" r="r" b="b"/>
              <a:pathLst>
                <a:path w="27221" h="32613" extrusionOk="0">
                  <a:moveTo>
                    <a:pt x="3575" y="1"/>
                  </a:moveTo>
                  <a:lnTo>
                    <a:pt x="3575" y="6007"/>
                  </a:lnTo>
                  <a:lnTo>
                    <a:pt x="1" y="6007"/>
                  </a:lnTo>
                  <a:lnTo>
                    <a:pt x="1" y="7593"/>
                  </a:lnTo>
                  <a:lnTo>
                    <a:pt x="3575" y="7593"/>
                  </a:lnTo>
                  <a:lnTo>
                    <a:pt x="3575" y="20939"/>
                  </a:lnTo>
                  <a:cubicBezTo>
                    <a:pt x="3575" y="21044"/>
                    <a:pt x="3575" y="21171"/>
                    <a:pt x="3575" y="21277"/>
                  </a:cubicBezTo>
                  <a:cubicBezTo>
                    <a:pt x="3575" y="22779"/>
                    <a:pt x="3956" y="23878"/>
                    <a:pt x="4717" y="24619"/>
                  </a:cubicBezTo>
                  <a:cubicBezTo>
                    <a:pt x="5634" y="25518"/>
                    <a:pt x="7022" y="25735"/>
                    <a:pt x="8336" y="25735"/>
                  </a:cubicBezTo>
                  <a:cubicBezTo>
                    <a:pt x="8689" y="25735"/>
                    <a:pt x="9038" y="25720"/>
                    <a:pt x="9370" y="25697"/>
                  </a:cubicBezTo>
                  <a:lnTo>
                    <a:pt x="9518" y="25676"/>
                  </a:lnTo>
                  <a:lnTo>
                    <a:pt x="9518" y="24111"/>
                  </a:lnTo>
                  <a:lnTo>
                    <a:pt x="9349" y="24111"/>
                  </a:lnTo>
                  <a:cubicBezTo>
                    <a:pt x="9132" y="24117"/>
                    <a:pt x="8924" y="24120"/>
                    <a:pt x="8727" y="24120"/>
                  </a:cubicBezTo>
                  <a:cubicBezTo>
                    <a:pt x="7481" y="24120"/>
                    <a:pt x="6618" y="23985"/>
                    <a:pt x="6071" y="23455"/>
                  </a:cubicBezTo>
                  <a:cubicBezTo>
                    <a:pt x="5584" y="22969"/>
                    <a:pt x="5352" y="22165"/>
                    <a:pt x="5352" y="20939"/>
                  </a:cubicBezTo>
                  <a:lnTo>
                    <a:pt x="5352" y="7593"/>
                  </a:lnTo>
                  <a:lnTo>
                    <a:pt x="10258" y="7593"/>
                  </a:lnTo>
                  <a:cubicBezTo>
                    <a:pt x="12183" y="12183"/>
                    <a:pt x="17724" y="25316"/>
                    <a:pt x="17766" y="25422"/>
                  </a:cubicBezTo>
                  <a:cubicBezTo>
                    <a:pt x="16878" y="27876"/>
                    <a:pt x="16371" y="29314"/>
                    <a:pt x="15821" y="29842"/>
                  </a:cubicBezTo>
                  <a:cubicBezTo>
                    <a:pt x="14911" y="30773"/>
                    <a:pt x="14002" y="31048"/>
                    <a:pt x="11908" y="31048"/>
                  </a:cubicBezTo>
                  <a:lnTo>
                    <a:pt x="11739" y="31048"/>
                  </a:lnTo>
                  <a:lnTo>
                    <a:pt x="11739" y="32613"/>
                  </a:lnTo>
                  <a:lnTo>
                    <a:pt x="11908" y="32613"/>
                  </a:lnTo>
                  <a:cubicBezTo>
                    <a:pt x="14065" y="32613"/>
                    <a:pt x="15461" y="32550"/>
                    <a:pt x="16540" y="31725"/>
                  </a:cubicBezTo>
                  <a:cubicBezTo>
                    <a:pt x="17365" y="31069"/>
                    <a:pt x="17999" y="29694"/>
                    <a:pt x="18845" y="27664"/>
                  </a:cubicBezTo>
                  <a:cubicBezTo>
                    <a:pt x="18845" y="27664"/>
                    <a:pt x="27220" y="6007"/>
                    <a:pt x="27220" y="6007"/>
                  </a:cubicBezTo>
                  <a:lnTo>
                    <a:pt x="25232" y="6007"/>
                  </a:lnTo>
                  <a:cubicBezTo>
                    <a:pt x="25232" y="6007"/>
                    <a:pt x="19014" y="22609"/>
                    <a:pt x="18718" y="23371"/>
                  </a:cubicBezTo>
                  <a:cubicBezTo>
                    <a:pt x="18422" y="22609"/>
                    <a:pt x="11654" y="6007"/>
                    <a:pt x="11654" y="6007"/>
                  </a:cubicBezTo>
                  <a:lnTo>
                    <a:pt x="5352" y="6007"/>
                  </a:lnTo>
                  <a:lnTo>
                    <a:pt x="535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5611125" y="2861450"/>
              <a:ext cx="43900" cy="66125"/>
            </a:xfrm>
            <a:custGeom>
              <a:avLst/>
              <a:gdLst/>
              <a:ahLst/>
              <a:cxnLst/>
              <a:rect l="l" t="t" r="r" b="b"/>
              <a:pathLst>
                <a:path w="1756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56" y="2644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3441200" y="2009975"/>
              <a:ext cx="732850" cy="703600"/>
            </a:xfrm>
            <a:custGeom>
              <a:avLst/>
              <a:gdLst/>
              <a:ahLst/>
              <a:cxnLst/>
              <a:rect l="l" t="t" r="r" b="b"/>
              <a:pathLst>
                <a:path w="29314" h="28144" extrusionOk="0">
                  <a:moveTo>
                    <a:pt x="14678" y="1701"/>
                  </a:moveTo>
                  <a:cubicBezTo>
                    <a:pt x="20706" y="1701"/>
                    <a:pt x="24745" y="6650"/>
                    <a:pt x="24661" y="14433"/>
                  </a:cubicBezTo>
                  <a:cubicBezTo>
                    <a:pt x="24661" y="21687"/>
                    <a:pt x="20706" y="26277"/>
                    <a:pt x="14741" y="26277"/>
                  </a:cubicBezTo>
                  <a:cubicBezTo>
                    <a:pt x="9792" y="26277"/>
                    <a:pt x="4547" y="22279"/>
                    <a:pt x="4547" y="13460"/>
                  </a:cubicBezTo>
                  <a:cubicBezTo>
                    <a:pt x="4547" y="6100"/>
                    <a:pt x="8714" y="1701"/>
                    <a:pt x="14678" y="1701"/>
                  </a:cubicBezTo>
                  <a:close/>
                  <a:moveTo>
                    <a:pt x="14636" y="1"/>
                  </a:moveTo>
                  <a:cubicBezTo>
                    <a:pt x="5446" y="1"/>
                    <a:pt x="398" y="7263"/>
                    <a:pt x="191" y="13672"/>
                  </a:cubicBezTo>
                  <a:cubicBezTo>
                    <a:pt x="0" y="21962"/>
                    <a:pt x="6557" y="27969"/>
                    <a:pt x="14382" y="28138"/>
                  </a:cubicBezTo>
                  <a:cubicBezTo>
                    <a:pt x="14510" y="28141"/>
                    <a:pt x="14638" y="28143"/>
                    <a:pt x="14767" y="28143"/>
                  </a:cubicBezTo>
                  <a:cubicBezTo>
                    <a:pt x="21401" y="28143"/>
                    <a:pt x="28915" y="23331"/>
                    <a:pt x="29102" y="14306"/>
                  </a:cubicBezTo>
                  <a:cubicBezTo>
                    <a:pt x="29313" y="5127"/>
                    <a:pt x="21848" y="136"/>
                    <a:pt x="15186" y="9"/>
                  </a:cubicBezTo>
                  <a:cubicBezTo>
                    <a:pt x="15001" y="3"/>
                    <a:pt x="14817" y="1"/>
                    <a:pt x="14636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6030950" y="2019175"/>
              <a:ext cx="642950" cy="684750"/>
            </a:xfrm>
            <a:custGeom>
              <a:avLst/>
              <a:gdLst/>
              <a:ahLst/>
              <a:cxnLst/>
              <a:rect l="l" t="t" r="r" b="b"/>
              <a:pathLst>
                <a:path w="25718" h="27390" extrusionOk="0">
                  <a:moveTo>
                    <a:pt x="0" y="1"/>
                  </a:moveTo>
                  <a:lnTo>
                    <a:pt x="0" y="381"/>
                  </a:lnTo>
                  <a:cubicBezTo>
                    <a:pt x="1565" y="487"/>
                    <a:pt x="1988" y="783"/>
                    <a:pt x="1988" y="2983"/>
                  </a:cubicBezTo>
                  <a:lnTo>
                    <a:pt x="1988" y="24407"/>
                  </a:lnTo>
                  <a:cubicBezTo>
                    <a:pt x="1988" y="26607"/>
                    <a:pt x="1565" y="26903"/>
                    <a:pt x="0" y="27008"/>
                  </a:cubicBezTo>
                  <a:lnTo>
                    <a:pt x="0" y="27389"/>
                  </a:lnTo>
                  <a:lnTo>
                    <a:pt x="7825" y="27389"/>
                  </a:lnTo>
                  <a:lnTo>
                    <a:pt x="7825" y="27008"/>
                  </a:lnTo>
                  <a:cubicBezTo>
                    <a:pt x="6282" y="26903"/>
                    <a:pt x="5859" y="26607"/>
                    <a:pt x="5859" y="24407"/>
                  </a:cubicBezTo>
                  <a:lnTo>
                    <a:pt x="5859" y="14171"/>
                  </a:lnTo>
                  <a:lnTo>
                    <a:pt x="19881" y="14171"/>
                  </a:lnTo>
                  <a:lnTo>
                    <a:pt x="19881" y="24407"/>
                  </a:lnTo>
                  <a:cubicBezTo>
                    <a:pt x="19881" y="26607"/>
                    <a:pt x="19458" y="26903"/>
                    <a:pt x="17893" y="27008"/>
                  </a:cubicBezTo>
                  <a:lnTo>
                    <a:pt x="17893" y="27389"/>
                  </a:lnTo>
                  <a:lnTo>
                    <a:pt x="25718" y="27389"/>
                  </a:lnTo>
                  <a:lnTo>
                    <a:pt x="25718" y="27008"/>
                  </a:lnTo>
                  <a:cubicBezTo>
                    <a:pt x="24174" y="26903"/>
                    <a:pt x="23751" y="26607"/>
                    <a:pt x="23751" y="24407"/>
                  </a:cubicBezTo>
                  <a:lnTo>
                    <a:pt x="23751" y="2983"/>
                  </a:lnTo>
                  <a:cubicBezTo>
                    <a:pt x="23751" y="783"/>
                    <a:pt x="24174" y="487"/>
                    <a:pt x="25718" y="381"/>
                  </a:cubicBezTo>
                  <a:lnTo>
                    <a:pt x="25718" y="1"/>
                  </a:lnTo>
                  <a:lnTo>
                    <a:pt x="17893" y="1"/>
                  </a:lnTo>
                  <a:lnTo>
                    <a:pt x="17893" y="381"/>
                  </a:lnTo>
                  <a:cubicBezTo>
                    <a:pt x="19458" y="487"/>
                    <a:pt x="19881" y="783"/>
                    <a:pt x="19881" y="2983"/>
                  </a:cubicBezTo>
                  <a:lnTo>
                    <a:pt x="19881" y="12521"/>
                  </a:lnTo>
                  <a:lnTo>
                    <a:pt x="5859" y="12521"/>
                  </a:lnTo>
                  <a:lnTo>
                    <a:pt x="5859" y="2983"/>
                  </a:lnTo>
                  <a:cubicBezTo>
                    <a:pt x="5859" y="783"/>
                    <a:pt x="6282" y="487"/>
                    <a:pt x="7825" y="381"/>
                  </a:cubicBezTo>
                  <a:lnTo>
                    <a:pt x="782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5"/>
            <p:cNvSpPr/>
            <p:nvPr/>
          </p:nvSpPr>
          <p:spPr>
            <a:xfrm>
              <a:off x="4219500" y="2019175"/>
              <a:ext cx="626050" cy="684750"/>
            </a:xfrm>
            <a:custGeom>
              <a:avLst/>
              <a:gdLst/>
              <a:ahLst/>
              <a:cxnLst/>
              <a:rect l="l" t="t" r="r" b="b"/>
              <a:pathLst>
                <a:path w="25042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1544" y="466"/>
                    <a:pt x="1967" y="635"/>
                    <a:pt x="1967" y="2200"/>
                  </a:cubicBezTo>
                  <a:lnTo>
                    <a:pt x="1967" y="24407"/>
                  </a:lnTo>
                  <a:cubicBezTo>
                    <a:pt x="1967" y="26607"/>
                    <a:pt x="1544" y="26903"/>
                    <a:pt x="0" y="27008"/>
                  </a:cubicBezTo>
                  <a:lnTo>
                    <a:pt x="0" y="27389"/>
                  </a:lnTo>
                  <a:lnTo>
                    <a:pt x="5901" y="27389"/>
                  </a:lnTo>
                  <a:lnTo>
                    <a:pt x="5901" y="27008"/>
                  </a:lnTo>
                  <a:cubicBezTo>
                    <a:pt x="4357" y="26903"/>
                    <a:pt x="3913" y="26607"/>
                    <a:pt x="3913" y="24407"/>
                  </a:cubicBezTo>
                  <a:lnTo>
                    <a:pt x="3913" y="4463"/>
                  </a:lnTo>
                  <a:cubicBezTo>
                    <a:pt x="3913" y="4823"/>
                    <a:pt x="19183" y="23392"/>
                    <a:pt x="22482" y="27389"/>
                  </a:cubicBezTo>
                  <a:lnTo>
                    <a:pt x="23095" y="27389"/>
                  </a:lnTo>
                  <a:lnTo>
                    <a:pt x="23095" y="2200"/>
                  </a:lnTo>
                  <a:cubicBezTo>
                    <a:pt x="23095" y="635"/>
                    <a:pt x="23540" y="466"/>
                    <a:pt x="25041" y="381"/>
                  </a:cubicBezTo>
                  <a:lnTo>
                    <a:pt x="25041" y="1"/>
                  </a:lnTo>
                  <a:lnTo>
                    <a:pt x="19246" y="1"/>
                  </a:lnTo>
                  <a:lnTo>
                    <a:pt x="19246" y="381"/>
                  </a:lnTo>
                  <a:cubicBezTo>
                    <a:pt x="20748" y="466"/>
                    <a:pt x="21171" y="635"/>
                    <a:pt x="21171" y="2200"/>
                  </a:cubicBezTo>
                  <a:lnTo>
                    <a:pt x="21171" y="19627"/>
                  </a:lnTo>
                  <a:lnTo>
                    <a:pt x="524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5"/>
            <p:cNvSpPr/>
            <p:nvPr/>
          </p:nvSpPr>
          <p:spPr>
            <a:xfrm>
              <a:off x="4854500" y="2019175"/>
              <a:ext cx="640325" cy="684750"/>
            </a:xfrm>
            <a:custGeom>
              <a:avLst/>
              <a:gdLst/>
              <a:ahLst/>
              <a:cxnLst/>
              <a:rect l="l" t="t" r="r" b="b"/>
              <a:pathLst>
                <a:path w="25613" h="27390" extrusionOk="0">
                  <a:moveTo>
                    <a:pt x="11718" y="6240"/>
                  </a:moveTo>
                  <a:cubicBezTo>
                    <a:pt x="11718" y="6240"/>
                    <a:pt x="14192" y="12436"/>
                    <a:pt x="16286" y="17512"/>
                  </a:cubicBezTo>
                  <a:lnTo>
                    <a:pt x="7213" y="17512"/>
                  </a:lnTo>
                  <a:cubicBezTo>
                    <a:pt x="8989" y="13177"/>
                    <a:pt x="11718" y="6240"/>
                    <a:pt x="11718" y="6240"/>
                  </a:cubicBezTo>
                  <a:close/>
                  <a:moveTo>
                    <a:pt x="12542" y="1"/>
                  </a:moveTo>
                  <a:cubicBezTo>
                    <a:pt x="11146" y="3279"/>
                    <a:pt x="4738" y="18464"/>
                    <a:pt x="2517" y="23709"/>
                  </a:cubicBezTo>
                  <a:cubicBezTo>
                    <a:pt x="2116" y="24597"/>
                    <a:pt x="1502" y="26057"/>
                    <a:pt x="1037" y="26564"/>
                  </a:cubicBezTo>
                  <a:cubicBezTo>
                    <a:pt x="677" y="26945"/>
                    <a:pt x="318" y="26987"/>
                    <a:pt x="1" y="27008"/>
                  </a:cubicBezTo>
                  <a:lnTo>
                    <a:pt x="1" y="27389"/>
                  </a:lnTo>
                  <a:lnTo>
                    <a:pt x="5203" y="27389"/>
                  </a:lnTo>
                  <a:lnTo>
                    <a:pt x="5203" y="27008"/>
                  </a:lnTo>
                  <a:cubicBezTo>
                    <a:pt x="4802" y="27008"/>
                    <a:pt x="3913" y="27008"/>
                    <a:pt x="3850" y="26226"/>
                  </a:cubicBezTo>
                  <a:cubicBezTo>
                    <a:pt x="3829" y="25993"/>
                    <a:pt x="3892" y="25718"/>
                    <a:pt x="3998" y="25422"/>
                  </a:cubicBezTo>
                  <a:cubicBezTo>
                    <a:pt x="4146" y="24936"/>
                    <a:pt x="5203" y="22271"/>
                    <a:pt x="6536" y="19247"/>
                  </a:cubicBezTo>
                  <a:lnTo>
                    <a:pt x="16963" y="19247"/>
                  </a:lnTo>
                  <a:cubicBezTo>
                    <a:pt x="17999" y="21806"/>
                    <a:pt x="18929" y="23984"/>
                    <a:pt x="19374" y="24957"/>
                  </a:cubicBezTo>
                  <a:cubicBezTo>
                    <a:pt x="19479" y="25232"/>
                    <a:pt x="19754" y="25909"/>
                    <a:pt x="19754" y="26226"/>
                  </a:cubicBezTo>
                  <a:cubicBezTo>
                    <a:pt x="19754" y="26987"/>
                    <a:pt x="19078" y="27008"/>
                    <a:pt x="18337" y="27008"/>
                  </a:cubicBezTo>
                  <a:lnTo>
                    <a:pt x="18337" y="27389"/>
                  </a:lnTo>
                  <a:lnTo>
                    <a:pt x="25613" y="27389"/>
                  </a:lnTo>
                  <a:lnTo>
                    <a:pt x="25613" y="27008"/>
                  </a:lnTo>
                  <a:cubicBezTo>
                    <a:pt x="24724" y="26945"/>
                    <a:pt x="24428" y="26733"/>
                    <a:pt x="23773" y="25253"/>
                  </a:cubicBezTo>
                  <a:lnTo>
                    <a:pt x="1309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5"/>
            <p:cNvSpPr/>
            <p:nvPr/>
          </p:nvSpPr>
          <p:spPr>
            <a:xfrm>
              <a:off x="2647550" y="2019175"/>
              <a:ext cx="747675" cy="684750"/>
            </a:xfrm>
            <a:custGeom>
              <a:avLst/>
              <a:gdLst/>
              <a:ahLst/>
              <a:cxnLst/>
              <a:rect l="l" t="t" r="r" b="b"/>
              <a:pathLst>
                <a:path w="29907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889" y="424"/>
                    <a:pt x="1397" y="508"/>
                    <a:pt x="1672" y="847"/>
                  </a:cubicBezTo>
                  <a:cubicBezTo>
                    <a:pt x="1756" y="974"/>
                    <a:pt x="1841" y="1100"/>
                    <a:pt x="1883" y="1248"/>
                  </a:cubicBezTo>
                  <a:cubicBezTo>
                    <a:pt x="1926" y="1396"/>
                    <a:pt x="1947" y="1545"/>
                    <a:pt x="1968" y="1693"/>
                  </a:cubicBezTo>
                  <a:cubicBezTo>
                    <a:pt x="1968" y="1841"/>
                    <a:pt x="1989" y="2010"/>
                    <a:pt x="1989" y="2200"/>
                  </a:cubicBezTo>
                  <a:lnTo>
                    <a:pt x="1989" y="24407"/>
                  </a:lnTo>
                  <a:cubicBezTo>
                    <a:pt x="1989" y="26607"/>
                    <a:pt x="1566" y="26903"/>
                    <a:pt x="1" y="27008"/>
                  </a:cubicBezTo>
                  <a:lnTo>
                    <a:pt x="1" y="27389"/>
                  </a:lnTo>
                  <a:lnTo>
                    <a:pt x="5859" y="27389"/>
                  </a:lnTo>
                  <a:lnTo>
                    <a:pt x="5859" y="27008"/>
                  </a:lnTo>
                  <a:cubicBezTo>
                    <a:pt x="4294" y="26903"/>
                    <a:pt x="3871" y="26607"/>
                    <a:pt x="3871" y="24407"/>
                  </a:cubicBezTo>
                  <a:lnTo>
                    <a:pt x="3871" y="5394"/>
                  </a:lnTo>
                  <a:cubicBezTo>
                    <a:pt x="3871" y="5034"/>
                    <a:pt x="3787" y="4336"/>
                    <a:pt x="3787" y="4336"/>
                  </a:cubicBezTo>
                  <a:lnTo>
                    <a:pt x="3787" y="4336"/>
                  </a:lnTo>
                  <a:lnTo>
                    <a:pt x="4167" y="5394"/>
                  </a:lnTo>
                  <a:lnTo>
                    <a:pt x="13621" y="27283"/>
                  </a:lnTo>
                  <a:lnTo>
                    <a:pt x="14192" y="27283"/>
                  </a:lnTo>
                  <a:lnTo>
                    <a:pt x="23858" y="4759"/>
                  </a:lnTo>
                  <a:lnTo>
                    <a:pt x="24154" y="3829"/>
                  </a:lnTo>
                  <a:lnTo>
                    <a:pt x="24154" y="3829"/>
                  </a:lnTo>
                  <a:cubicBezTo>
                    <a:pt x="24154" y="3829"/>
                    <a:pt x="24069" y="4273"/>
                    <a:pt x="24069" y="4675"/>
                  </a:cubicBezTo>
                  <a:lnTo>
                    <a:pt x="24069" y="24407"/>
                  </a:lnTo>
                  <a:cubicBezTo>
                    <a:pt x="24069" y="26607"/>
                    <a:pt x="23646" y="26903"/>
                    <a:pt x="22102" y="27008"/>
                  </a:cubicBezTo>
                  <a:lnTo>
                    <a:pt x="22102" y="27389"/>
                  </a:lnTo>
                  <a:lnTo>
                    <a:pt x="29906" y="27389"/>
                  </a:lnTo>
                  <a:lnTo>
                    <a:pt x="29906" y="27008"/>
                  </a:lnTo>
                  <a:cubicBezTo>
                    <a:pt x="28362" y="26903"/>
                    <a:pt x="27939" y="26607"/>
                    <a:pt x="27939" y="24407"/>
                  </a:cubicBezTo>
                  <a:lnTo>
                    <a:pt x="27939" y="2200"/>
                  </a:lnTo>
                  <a:cubicBezTo>
                    <a:pt x="27939" y="635"/>
                    <a:pt x="28362" y="466"/>
                    <a:pt x="29864" y="381"/>
                  </a:cubicBezTo>
                  <a:lnTo>
                    <a:pt x="29864" y="1"/>
                  </a:lnTo>
                  <a:lnTo>
                    <a:pt x="23794" y="1"/>
                  </a:lnTo>
                  <a:lnTo>
                    <a:pt x="15038" y="20664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5"/>
            <p:cNvSpPr/>
            <p:nvPr/>
          </p:nvSpPr>
          <p:spPr>
            <a:xfrm>
              <a:off x="5526000" y="2011250"/>
              <a:ext cx="412975" cy="703250"/>
            </a:xfrm>
            <a:custGeom>
              <a:avLst/>
              <a:gdLst/>
              <a:ahLst/>
              <a:cxnLst/>
              <a:rect l="l" t="t" r="r" b="b"/>
              <a:pathLst>
                <a:path w="16519" h="28130" extrusionOk="0">
                  <a:moveTo>
                    <a:pt x="8460" y="0"/>
                  </a:moveTo>
                  <a:cubicBezTo>
                    <a:pt x="4632" y="0"/>
                    <a:pt x="127" y="2306"/>
                    <a:pt x="127" y="7128"/>
                  </a:cubicBezTo>
                  <a:cubicBezTo>
                    <a:pt x="127" y="10427"/>
                    <a:pt x="2094" y="12500"/>
                    <a:pt x="6007" y="14424"/>
                  </a:cubicBezTo>
                  <a:cubicBezTo>
                    <a:pt x="9877" y="16391"/>
                    <a:pt x="12817" y="17174"/>
                    <a:pt x="12817" y="21044"/>
                  </a:cubicBezTo>
                  <a:cubicBezTo>
                    <a:pt x="12817" y="23011"/>
                    <a:pt x="11696" y="26437"/>
                    <a:pt x="7339" y="26437"/>
                  </a:cubicBezTo>
                  <a:cubicBezTo>
                    <a:pt x="5605" y="26437"/>
                    <a:pt x="4209" y="25824"/>
                    <a:pt x="3131" y="24914"/>
                  </a:cubicBezTo>
                  <a:cubicBezTo>
                    <a:pt x="550" y="22482"/>
                    <a:pt x="593" y="20558"/>
                    <a:pt x="402" y="19839"/>
                  </a:cubicBezTo>
                  <a:lnTo>
                    <a:pt x="0" y="19839"/>
                  </a:lnTo>
                  <a:lnTo>
                    <a:pt x="127" y="25866"/>
                  </a:lnTo>
                  <a:cubicBezTo>
                    <a:pt x="1967" y="26966"/>
                    <a:pt x="4696" y="28129"/>
                    <a:pt x="7572" y="28129"/>
                  </a:cubicBezTo>
                  <a:lnTo>
                    <a:pt x="7741" y="28129"/>
                  </a:lnTo>
                  <a:cubicBezTo>
                    <a:pt x="12013" y="28066"/>
                    <a:pt x="16518" y="24893"/>
                    <a:pt x="16518" y="19902"/>
                  </a:cubicBezTo>
                  <a:cubicBezTo>
                    <a:pt x="16518" y="14509"/>
                    <a:pt x="12732" y="13261"/>
                    <a:pt x="8904" y="11273"/>
                  </a:cubicBezTo>
                  <a:cubicBezTo>
                    <a:pt x="5034" y="9391"/>
                    <a:pt x="3427" y="8418"/>
                    <a:pt x="3427" y="5880"/>
                  </a:cubicBezTo>
                  <a:cubicBezTo>
                    <a:pt x="3427" y="4146"/>
                    <a:pt x="4484" y="1608"/>
                    <a:pt x="7910" y="1608"/>
                  </a:cubicBezTo>
                  <a:cubicBezTo>
                    <a:pt x="8989" y="1608"/>
                    <a:pt x="9941" y="1883"/>
                    <a:pt x="10787" y="2327"/>
                  </a:cubicBezTo>
                  <a:cubicBezTo>
                    <a:pt x="13557" y="3871"/>
                    <a:pt x="13684" y="6049"/>
                    <a:pt x="14044" y="7424"/>
                  </a:cubicBezTo>
                  <a:lnTo>
                    <a:pt x="14446" y="7424"/>
                  </a:lnTo>
                  <a:lnTo>
                    <a:pt x="14213" y="1333"/>
                  </a:lnTo>
                  <a:cubicBezTo>
                    <a:pt x="12458" y="593"/>
                    <a:pt x="11062" y="254"/>
                    <a:pt x="10068" y="106"/>
                  </a:cubicBezTo>
                  <a:cubicBezTo>
                    <a:pt x="9475" y="43"/>
                    <a:pt x="8926" y="0"/>
                    <a:pt x="846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5"/>
            <p:cNvSpPr/>
            <p:nvPr/>
          </p:nvSpPr>
          <p:spPr>
            <a:xfrm>
              <a:off x="1106300" y="2016000"/>
              <a:ext cx="1034750" cy="1316050"/>
            </a:xfrm>
            <a:custGeom>
              <a:avLst/>
              <a:gdLst/>
              <a:ahLst/>
              <a:cxnLst/>
              <a:rect l="l" t="t" r="r" b="b"/>
              <a:pathLst>
                <a:path w="41390" h="52642" extrusionOk="0">
                  <a:moveTo>
                    <a:pt x="127" y="1"/>
                  </a:moveTo>
                  <a:lnTo>
                    <a:pt x="127" y="21108"/>
                  </a:lnTo>
                  <a:cubicBezTo>
                    <a:pt x="127" y="22229"/>
                    <a:pt x="0" y="30900"/>
                    <a:pt x="5436" y="39846"/>
                  </a:cubicBezTo>
                  <a:cubicBezTo>
                    <a:pt x="10300" y="47946"/>
                    <a:pt x="17576" y="51500"/>
                    <a:pt x="20685" y="52642"/>
                  </a:cubicBezTo>
                  <a:cubicBezTo>
                    <a:pt x="23815" y="51500"/>
                    <a:pt x="31069" y="47946"/>
                    <a:pt x="35954" y="39846"/>
                  </a:cubicBezTo>
                  <a:cubicBezTo>
                    <a:pt x="41390" y="30900"/>
                    <a:pt x="41263" y="22229"/>
                    <a:pt x="41263" y="21108"/>
                  </a:cubicBezTo>
                  <a:lnTo>
                    <a:pt x="41263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5"/>
            <p:cNvSpPr/>
            <p:nvPr/>
          </p:nvSpPr>
          <p:spPr>
            <a:xfrm>
              <a:off x="923875" y="2791125"/>
              <a:ext cx="1399075" cy="741325"/>
            </a:xfrm>
            <a:custGeom>
              <a:avLst/>
              <a:gdLst/>
              <a:ahLst/>
              <a:cxnLst/>
              <a:rect l="l" t="t" r="r" b="b"/>
              <a:pathLst>
                <a:path w="55963" h="29653" extrusionOk="0">
                  <a:moveTo>
                    <a:pt x="4971" y="1"/>
                  </a:moveTo>
                  <a:lnTo>
                    <a:pt x="4442" y="487"/>
                  </a:lnTo>
                  <a:lnTo>
                    <a:pt x="1" y="4484"/>
                  </a:lnTo>
                  <a:lnTo>
                    <a:pt x="85" y="4759"/>
                  </a:lnTo>
                  <a:cubicBezTo>
                    <a:pt x="1143" y="8143"/>
                    <a:pt x="2877" y="11612"/>
                    <a:pt x="4146" y="13917"/>
                  </a:cubicBezTo>
                  <a:lnTo>
                    <a:pt x="4421" y="14403"/>
                  </a:lnTo>
                  <a:lnTo>
                    <a:pt x="6261" y="12754"/>
                  </a:lnTo>
                  <a:cubicBezTo>
                    <a:pt x="6324" y="12881"/>
                    <a:pt x="6388" y="13008"/>
                    <a:pt x="6451" y="13135"/>
                  </a:cubicBezTo>
                  <a:cubicBezTo>
                    <a:pt x="11062" y="20473"/>
                    <a:pt x="17555" y="25824"/>
                    <a:pt x="25253" y="28658"/>
                  </a:cubicBezTo>
                  <a:lnTo>
                    <a:pt x="27982" y="29652"/>
                  </a:lnTo>
                  <a:lnTo>
                    <a:pt x="30731" y="28658"/>
                  </a:lnTo>
                  <a:cubicBezTo>
                    <a:pt x="38429" y="25824"/>
                    <a:pt x="44922" y="20473"/>
                    <a:pt x="49512" y="13135"/>
                  </a:cubicBezTo>
                  <a:cubicBezTo>
                    <a:pt x="49575" y="13029"/>
                    <a:pt x="49660" y="12881"/>
                    <a:pt x="49723" y="12754"/>
                  </a:cubicBezTo>
                  <a:lnTo>
                    <a:pt x="51542" y="14403"/>
                  </a:lnTo>
                  <a:lnTo>
                    <a:pt x="51817" y="13917"/>
                  </a:lnTo>
                  <a:cubicBezTo>
                    <a:pt x="53086" y="11633"/>
                    <a:pt x="54820" y="8186"/>
                    <a:pt x="55878" y="4738"/>
                  </a:cubicBezTo>
                  <a:lnTo>
                    <a:pt x="55962" y="4484"/>
                  </a:lnTo>
                  <a:lnTo>
                    <a:pt x="51013" y="1"/>
                  </a:lnTo>
                  <a:lnTo>
                    <a:pt x="50823" y="678"/>
                  </a:lnTo>
                  <a:cubicBezTo>
                    <a:pt x="50590" y="1502"/>
                    <a:pt x="50315" y="2285"/>
                    <a:pt x="50040" y="3046"/>
                  </a:cubicBezTo>
                  <a:lnTo>
                    <a:pt x="48264" y="1439"/>
                  </a:lnTo>
                  <a:lnTo>
                    <a:pt x="48052" y="2095"/>
                  </a:lnTo>
                  <a:cubicBezTo>
                    <a:pt x="47101" y="4886"/>
                    <a:pt x="45874" y="7530"/>
                    <a:pt x="44372" y="9899"/>
                  </a:cubicBezTo>
                  <a:cubicBezTo>
                    <a:pt x="40523" y="16095"/>
                    <a:pt x="35067" y="20600"/>
                    <a:pt x="28637" y="22948"/>
                  </a:cubicBezTo>
                  <a:cubicBezTo>
                    <a:pt x="28637" y="22948"/>
                    <a:pt x="28172" y="23117"/>
                    <a:pt x="27982" y="23181"/>
                  </a:cubicBezTo>
                  <a:cubicBezTo>
                    <a:pt x="27791" y="23117"/>
                    <a:pt x="27326" y="22948"/>
                    <a:pt x="27326" y="22948"/>
                  </a:cubicBezTo>
                  <a:cubicBezTo>
                    <a:pt x="20918" y="20600"/>
                    <a:pt x="15461" y="16095"/>
                    <a:pt x="11591" y="9899"/>
                  </a:cubicBezTo>
                  <a:cubicBezTo>
                    <a:pt x="10110" y="7530"/>
                    <a:pt x="8862" y="4907"/>
                    <a:pt x="7932" y="2095"/>
                  </a:cubicBezTo>
                  <a:lnTo>
                    <a:pt x="7720" y="1439"/>
                  </a:lnTo>
                  <a:lnTo>
                    <a:pt x="7213" y="1904"/>
                  </a:lnTo>
                  <a:lnTo>
                    <a:pt x="5944" y="3025"/>
                  </a:lnTo>
                  <a:cubicBezTo>
                    <a:pt x="5669" y="2285"/>
                    <a:pt x="5394" y="1502"/>
                    <a:pt x="5161" y="67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5"/>
            <p:cNvSpPr/>
            <p:nvPr/>
          </p:nvSpPr>
          <p:spPr>
            <a:xfrm>
              <a:off x="2026300" y="2241775"/>
              <a:ext cx="25400" cy="44450"/>
            </a:xfrm>
            <a:custGeom>
              <a:avLst/>
              <a:gdLst/>
              <a:ahLst/>
              <a:cxnLst/>
              <a:rect l="l" t="t" r="r" b="b"/>
              <a:pathLst>
                <a:path w="1016" h="1778" extrusionOk="0">
                  <a:moveTo>
                    <a:pt x="973" y="1"/>
                  </a:moveTo>
                  <a:cubicBezTo>
                    <a:pt x="656" y="170"/>
                    <a:pt x="381" y="424"/>
                    <a:pt x="212" y="741"/>
                  </a:cubicBezTo>
                  <a:cubicBezTo>
                    <a:pt x="64" y="995"/>
                    <a:pt x="0" y="1269"/>
                    <a:pt x="0" y="1566"/>
                  </a:cubicBezTo>
                  <a:cubicBezTo>
                    <a:pt x="0" y="1629"/>
                    <a:pt x="22" y="1714"/>
                    <a:pt x="22" y="1777"/>
                  </a:cubicBezTo>
                  <a:cubicBezTo>
                    <a:pt x="170" y="1650"/>
                    <a:pt x="339" y="1544"/>
                    <a:pt x="508" y="1481"/>
                  </a:cubicBezTo>
                  <a:cubicBezTo>
                    <a:pt x="635" y="1354"/>
                    <a:pt x="741" y="1206"/>
                    <a:pt x="825" y="1058"/>
                  </a:cubicBezTo>
                  <a:cubicBezTo>
                    <a:pt x="931" y="825"/>
                    <a:pt x="1016" y="529"/>
                    <a:pt x="1016" y="233"/>
                  </a:cubicBezTo>
                  <a:cubicBezTo>
                    <a:pt x="1016" y="170"/>
                    <a:pt x="994" y="64"/>
                    <a:pt x="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5"/>
            <p:cNvSpPr/>
            <p:nvPr/>
          </p:nvSpPr>
          <p:spPr>
            <a:xfrm>
              <a:off x="1943275" y="2386850"/>
              <a:ext cx="50800" cy="18125"/>
            </a:xfrm>
            <a:custGeom>
              <a:avLst/>
              <a:gdLst/>
              <a:ahLst/>
              <a:cxnLst/>
              <a:rect l="l" t="t" r="r" b="b"/>
              <a:pathLst>
                <a:path w="2032" h="725" extrusionOk="0">
                  <a:moveTo>
                    <a:pt x="1200" y="1"/>
                  </a:moveTo>
                  <a:cubicBezTo>
                    <a:pt x="1125" y="1"/>
                    <a:pt x="1050" y="5"/>
                    <a:pt x="974" y="14"/>
                  </a:cubicBezTo>
                  <a:cubicBezTo>
                    <a:pt x="614" y="77"/>
                    <a:pt x="297" y="267"/>
                    <a:pt x="1" y="521"/>
                  </a:cubicBezTo>
                  <a:cubicBezTo>
                    <a:pt x="289" y="657"/>
                    <a:pt x="576" y="724"/>
                    <a:pt x="864" y="724"/>
                  </a:cubicBezTo>
                  <a:cubicBezTo>
                    <a:pt x="936" y="724"/>
                    <a:pt x="1008" y="720"/>
                    <a:pt x="1080" y="712"/>
                  </a:cubicBezTo>
                  <a:cubicBezTo>
                    <a:pt x="1460" y="648"/>
                    <a:pt x="1777" y="479"/>
                    <a:pt x="2031" y="204"/>
                  </a:cubicBezTo>
                  <a:cubicBezTo>
                    <a:pt x="1777" y="69"/>
                    <a:pt x="1497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5"/>
            <p:cNvSpPr/>
            <p:nvPr/>
          </p:nvSpPr>
          <p:spPr>
            <a:xfrm>
              <a:off x="1923725" y="2359150"/>
              <a:ext cx="27000" cy="41800"/>
            </a:xfrm>
            <a:custGeom>
              <a:avLst/>
              <a:gdLst/>
              <a:ahLst/>
              <a:cxnLst/>
              <a:rect l="l" t="t" r="r" b="b"/>
              <a:pathLst>
                <a:path w="1080" h="1672" extrusionOk="0">
                  <a:moveTo>
                    <a:pt x="1058" y="1"/>
                  </a:moveTo>
                  <a:cubicBezTo>
                    <a:pt x="719" y="149"/>
                    <a:pt x="445" y="360"/>
                    <a:pt x="254" y="656"/>
                  </a:cubicBezTo>
                  <a:cubicBezTo>
                    <a:pt x="85" y="931"/>
                    <a:pt x="0" y="1249"/>
                    <a:pt x="0" y="1587"/>
                  </a:cubicBezTo>
                  <a:cubicBezTo>
                    <a:pt x="0" y="1629"/>
                    <a:pt x="0" y="1650"/>
                    <a:pt x="0" y="1671"/>
                  </a:cubicBezTo>
                  <a:cubicBezTo>
                    <a:pt x="339" y="1545"/>
                    <a:pt x="635" y="1333"/>
                    <a:pt x="804" y="1016"/>
                  </a:cubicBezTo>
                  <a:cubicBezTo>
                    <a:pt x="973" y="741"/>
                    <a:pt x="1079" y="445"/>
                    <a:pt x="1079" y="106"/>
                  </a:cubicBezTo>
                  <a:cubicBezTo>
                    <a:pt x="1079" y="64"/>
                    <a:pt x="1058" y="43"/>
                    <a:pt x="1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5"/>
            <p:cNvSpPr/>
            <p:nvPr/>
          </p:nvSpPr>
          <p:spPr>
            <a:xfrm>
              <a:off x="1954400" y="2339075"/>
              <a:ext cx="19050" cy="43900"/>
            </a:xfrm>
            <a:custGeom>
              <a:avLst/>
              <a:gdLst/>
              <a:ahLst/>
              <a:cxnLst/>
              <a:rect l="l" t="t" r="r" b="b"/>
              <a:pathLst>
                <a:path w="762" h="1756" extrusionOk="0">
                  <a:moveTo>
                    <a:pt x="656" y="0"/>
                  </a:moveTo>
                  <a:cubicBezTo>
                    <a:pt x="423" y="169"/>
                    <a:pt x="254" y="360"/>
                    <a:pt x="127" y="571"/>
                  </a:cubicBezTo>
                  <a:cubicBezTo>
                    <a:pt x="190" y="973"/>
                    <a:pt x="148" y="1375"/>
                    <a:pt x="0" y="1713"/>
                  </a:cubicBezTo>
                  <a:cubicBezTo>
                    <a:pt x="0" y="1713"/>
                    <a:pt x="0" y="1734"/>
                    <a:pt x="0" y="1755"/>
                  </a:cubicBezTo>
                  <a:cubicBezTo>
                    <a:pt x="85" y="1734"/>
                    <a:pt x="148" y="1692"/>
                    <a:pt x="233" y="1671"/>
                  </a:cubicBezTo>
                  <a:cubicBezTo>
                    <a:pt x="423" y="1480"/>
                    <a:pt x="571" y="1290"/>
                    <a:pt x="656" y="1036"/>
                  </a:cubicBezTo>
                  <a:cubicBezTo>
                    <a:pt x="719" y="867"/>
                    <a:pt x="761" y="677"/>
                    <a:pt x="761" y="486"/>
                  </a:cubicBezTo>
                  <a:cubicBezTo>
                    <a:pt x="761" y="338"/>
                    <a:pt x="698" y="169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5"/>
            <p:cNvSpPr/>
            <p:nvPr/>
          </p:nvSpPr>
          <p:spPr>
            <a:xfrm>
              <a:off x="1977125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381" y="0"/>
                  </a:moveTo>
                  <a:cubicBezTo>
                    <a:pt x="191" y="212"/>
                    <a:pt x="64" y="423"/>
                    <a:pt x="0" y="677"/>
                  </a:cubicBezTo>
                  <a:cubicBezTo>
                    <a:pt x="149" y="1058"/>
                    <a:pt x="191" y="1438"/>
                    <a:pt x="127" y="1819"/>
                  </a:cubicBezTo>
                  <a:cubicBezTo>
                    <a:pt x="127" y="1819"/>
                    <a:pt x="149" y="1840"/>
                    <a:pt x="149" y="1861"/>
                  </a:cubicBezTo>
                  <a:cubicBezTo>
                    <a:pt x="212" y="1819"/>
                    <a:pt x="297" y="1756"/>
                    <a:pt x="360" y="1713"/>
                  </a:cubicBezTo>
                  <a:cubicBezTo>
                    <a:pt x="508" y="1502"/>
                    <a:pt x="614" y="1269"/>
                    <a:pt x="614" y="994"/>
                  </a:cubicBezTo>
                  <a:cubicBezTo>
                    <a:pt x="635" y="952"/>
                    <a:pt x="635" y="910"/>
                    <a:pt x="635" y="867"/>
                  </a:cubicBezTo>
                  <a:cubicBezTo>
                    <a:pt x="635" y="550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5"/>
            <p:cNvSpPr/>
            <p:nvPr/>
          </p:nvSpPr>
          <p:spPr>
            <a:xfrm>
              <a:off x="1990875" y="2287250"/>
              <a:ext cx="16950" cy="46550"/>
            </a:xfrm>
            <a:custGeom>
              <a:avLst/>
              <a:gdLst/>
              <a:ahLst/>
              <a:cxnLst/>
              <a:rect l="l" t="t" r="r" b="b"/>
              <a:pathLst>
                <a:path w="678" h="1862" extrusionOk="0">
                  <a:moveTo>
                    <a:pt x="170" y="0"/>
                  </a:moveTo>
                  <a:cubicBezTo>
                    <a:pt x="64" y="233"/>
                    <a:pt x="0" y="466"/>
                    <a:pt x="0" y="719"/>
                  </a:cubicBezTo>
                  <a:cubicBezTo>
                    <a:pt x="191" y="1079"/>
                    <a:pt x="339" y="1439"/>
                    <a:pt x="360" y="1819"/>
                  </a:cubicBezTo>
                  <a:cubicBezTo>
                    <a:pt x="381" y="1819"/>
                    <a:pt x="381" y="1840"/>
                    <a:pt x="402" y="1862"/>
                  </a:cubicBezTo>
                  <a:cubicBezTo>
                    <a:pt x="445" y="1798"/>
                    <a:pt x="508" y="1735"/>
                    <a:pt x="571" y="1671"/>
                  </a:cubicBezTo>
                  <a:cubicBezTo>
                    <a:pt x="635" y="1502"/>
                    <a:pt x="677" y="1333"/>
                    <a:pt x="677" y="1142"/>
                  </a:cubicBezTo>
                  <a:cubicBezTo>
                    <a:pt x="677" y="1079"/>
                    <a:pt x="677" y="994"/>
                    <a:pt x="656" y="910"/>
                  </a:cubicBezTo>
                  <a:cubicBezTo>
                    <a:pt x="614" y="571"/>
                    <a:pt x="423" y="254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5"/>
            <p:cNvSpPr/>
            <p:nvPr/>
          </p:nvSpPr>
          <p:spPr>
            <a:xfrm>
              <a:off x="1996150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64" y="0"/>
                  </a:moveTo>
                  <a:cubicBezTo>
                    <a:pt x="43" y="148"/>
                    <a:pt x="1" y="275"/>
                    <a:pt x="1" y="402"/>
                  </a:cubicBezTo>
                  <a:cubicBezTo>
                    <a:pt x="1" y="529"/>
                    <a:pt x="22" y="635"/>
                    <a:pt x="43" y="762"/>
                  </a:cubicBezTo>
                  <a:cubicBezTo>
                    <a:pt x="360" y="1036"/>
                    <a:pt x="572" y="1375"/>
                    <a:pt x="678" y="1713"/>
                  </a:cubicBezTo>
                  <a:cubicBezTo>
                    <a:pt x="699" y="1734"/>
                    <a:pt x="720" y="1734"/>
                    <a:pt x="720" y="1756"/>
                  </a:cubicBezTo>
                  <a:cubicBezTo>
                    <a:pt x="762" y="1671"/>
                    <a:pt x="805" y="1608"/>
                    <a:pt x="868" y="1523"/>
                  </a:cubicBezTo>
                  <a:cubicBezTo>
                    <a:pt x="868" y="1481"/>
                    <a:pt x="868" y="1459"/>
                    <a:pt x="868" y="1417"/>
                  </a:cubicBezTo>
                  <a:cubicBezTo>
                    <a:pt x="868" y="1206"/>
                    <a:pt x="847" y="994"/>
                    <a:pt x="762" y="783"/>
                  </a:cubicBezTo>
                  <a:cubicBezTo>
                    <a:pt x="635" y="465"/>
                    <a:pt x="382" y="21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5"/>
            <p:cNvSpPr/>
            <p:nvPr/>
          </p:nvSpPr>
          <p:spPr>
            <a:xfrm>
              <a:off x="19935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0" y="1"/>
                  </a:moveTo>
                  <a:cubicBezTo>
                    <a:pt x="0" y="297"/>
                    <a:pt x="42" y="530"/>
                    <a:pt x="169" y="783"/>
                  </a:cubicBezTo>
                  <a:cubicBezTo>
                    <a:pt x="529" y="953"/>
                    <a:pt x="825" y="1249"/>
                    <a:pt x="1015" y="1566"/>
                  </a:cubicBezTo>
                  <a:lnTo>
                    <a:pt x="1058" y="1566"/>
                  </a:lnTo>
                  <a:cubicBezTo>
                    <a:pt x="1079" y="1481"/>
                    <a:pt x="1100" y="1397"/>
                    <a:pt x="1142" y="1333"/>
                  </a:cubicBezTo>
                  <a:cubicBezTo>
                    <a:pt x="1100" y="1058"/>
                    <a:pt x="1015" y="826"/>
                    <a:pt x="867" y="614"/>
                  </a:cubicBezTo>
                  <a:cubicBezTo>
                    <a:pt x="656" y="339"/>
                    <a:pt x="339" y="14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5"/>
            <p:cNvSpPr/>
            <p:nvPr/>
          </p:nvSpPr>
          <p:spPr>
            <a:xfrm>
              <a:off x="1983475" y="2202650"/>
              <a:ext cx="34375" cy="31750"/>
            </a:xfrm>
            <a:custGeom>
              <a:avLst/>
              <a:gdLst/>
              <a:ahLst/>
              <a:cxnLst/>
              <a:rect l="l" t="t" r="r" b="b"/>
              <a:pathLst>
                <a:path w="1375" h="1270" extrusionOk="0">
                  <a:moveTo>
                    <a:pt x="0" y="0"/>
                  </a:moveTo>
                  <a:cubicBezTo>
                    <a:pt x="85" y="254"/>
                    <a:pt x="169" y="487"/>
                    <a:pt x="339" y="677"/>
                  </a:cubicBezTo>
                  <a:cubicBezTo>
                    <a:pt x="719" y="804"/>
                    <a:pt x="1058" y="994"/>
                    <a:pt x="1312" y="1248"/>
                  </a:cubicBezTo>
                  <a:cubicBezTo>
                    <a:pt x="1333" y="1269"/>
                    <a:pt x="1354" y="1269"/>
                    <a:pt x="1375" y="1269"/>
                  </a:cubicBezTo>
                  <a:cubicBezTo>
                    <a:pt x="1375" y="1185"/>
                    <a:pt x="1375" y="1100"/>
                    <a:pt x="1375" y="1037"/>
                  </a:cubicBezTo>
                  <a:cubicBezTo>
                    <a:pt x="1290" y="783"/>
                    <a:pt x="1142" y="550"/>
                    <a:pt x="952" y="381"/>
                  </a:cubicBezTo>
                  <a:cubicBezTo>
                    <a:pt x="677" y="170"/>
                    <a:pt x="381" y="4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5"/>
            <p:cNvSpPr/>
            <p:nvPr/>
          </p:nvSpPr>
          <p:spPr>
            <a:xfrm>
              <a:off x="196655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74" y="1"/>
                  </a:moveTo>
                  <a:cubicBezTo>
                    <a:pt x="117" y="1"/>
                    <a:pt x="59" y="2"/>
                    <a:pt x="1" y="6"/>
                  </a:cubicBezTo>
                  <a:cubicBezTo>
                    <a:pt x="127" y="259"/>
                    <a:pt x="297" y="471"/>
                    <a:pt x="508" y="619"/>
                  </a:cubicBezTo>
                  <a:cubicBezTo>
                    <a:pt x="931" y="640"/>
                    <a:pt x="1269" y="746"/>
                    <a:pt x="1608" y="957"/>
                  </a:cubicBezTo>
                  <a:lnTo>
                    <a:pt x="1629" y="957"/>
                  </a:lnTo>
                  <a:cubicBezTo>
                    <a:pt x="1608" y="873"/>
                    <a:pt x="1608" y="788"/>
                    <a:pt x="1587" y="704"/>
                  </a:cubicBezTo>
                  <a:cubicBezTo>
                    <a:pt x="1439" y="471"/>
                    <a:pt x="1248" y="302"/>
                    <a:pt x="1037" y="196"/>
                  </a:cubicBezTo>
                  <a:cubicBezTo>
                    <a:pt x="769" y="53"/>
                    <a:pt x="48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5"/>
            <p:cNvSpPr/>
            <p:nvPr/>
          </p:nvSpPr>
          <p:spPr>
            <a:xfrm>
              <a:off x="1975000" y="2359300"/>
              <a:ext cx="46575" cy="21550"/>
            </a:xfrm>
            <a:custGeom>
              <a:avLst/>
              <a:gdLst/>
              <a:ahLst/>
              <a:cxnLst/>
              <a:rect l="l" t="t" r="r" b="b"/>
              <a:pathLst>
                <a:path w="1863" h="862" extrusionOk="0">
                  <a:moveTo>
                    <a:pt x="1374" y="1"/>
                  </a:moveTo>
                  <a:cubicBezTo>
                    <a:pt x="1161" y="1"/>
                    <a:pt x="955" y="37"/>
                    <a:pt x="762" y="122"/>
                  </a:cubicBezTo>
                  <a:cubicBezTo>
                    <a:pt x="466" y="248"/>
                    <a:pt x="212" y="502"/>
                    <a:pt x="1" y="777"/>
                  </a:cubicBezTo>
                  <a:cubicBezTo>
                    <a:pt x="191" y="777"/>
                    <a:pt x="382" y="820"/>
                    <a:pt x="551" y="862"/>
                  </a:cubicBezTo>
                  <a:cubicBezTo>
                    <a:pt x="720" y="862"/>
                    <a:pt x="868" y="820"/>
                    <a:pt x="1037" y="756"/>
                  </a:cubicBezTo>
                  <a:cubicBezTo>
                    <a:pt x="1376" y="629"/>
                    <a:pt x="1651" y="375"/>
                    <a:pt x="1862" y="58"/>
                  </a:cubicBezTo>
                  <a:cubicBezTo>
                    <a:pt x="1698" y="22"/>
                    <a:pt x="15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5"/>
            <p:cNvSpPr/>
            <p:nvPr/>
          </p:nvSpPr>
          <p:spPr>
            <a:xfrm>
              <a:off x="1999325" y="2323200"/>
              <a:ext cx="41800" cy="29100"/>
            </a:xfrm>
            <a:custGeom>
              <a:avLst/>
              <a:gdLst/>
              <a:ahLst/>
              <a:cxnLst/>
              <a:rect l="l" t="t" r="r" b="b"/>
              <a:pathLst>
                <a:path w="1672" h="1164" extrusionOk="0">
                  <a:moveTo>
                    <a:pt x="1672" y="1"/>
                  </a:moveTo>
                  <a:cubicBezTo>
                    <a:pt x="1270" y="1"/>
                    <a:pt x="910" y="106"/>
                    <a:pt x="614" y="318"/>
                  </a:cubicBezTo>
                  <a:cubicBezTo>
                    <a:pt x="339" y="529"/>
                    <a:pt x="128" y="825"/>
                    <a:pt x="1" y="1164"/>
                  </a:cubicBezTo>
                  <a:cubicBezTo>
                    <a:pt x="140" y="1133"/>
                    <a:pt x="279" y="1113"/>
                    <a:pt x="419" y="1113"/>
                  </a:cubicBezTo>
                  <a:cubicBezTo>
                    <a:pt x="470" y="1113"/>
                    <a:pt x="521" y="1116"/>
                    <a:pt x="572" y="1121"/>
                  </a:cubicBezTo>
                  <a:cubicBezTo>
                    <a:pt x="741" y="1058"/>
                    <a:pt x="889" y="995"/>
                    <a:pt x="1037" y="910"/>
                  </a:cubicBezTo>
                  <a:cubicBezTo>
                    <a:pt x="1333" y="698"/>
                    <a:pt x="1524" y="381"/>
                    <a:pt x="1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5"/>
            <p:cNvSpPr/>
            <p:nvPr/>
          </p:nvSpPr>
          <p:spPr>
            <a:xfrm>
              <a:off x="2017300" y="2283025"/>
              <a:ext cx="32825" cy="38075"/>
            </a:xfrm>
            <a:custGeom>
              <a:avLst/>
              <a:gdLst/>
              <a:ahLst/>
              <a:cxnLst/>
              <a:rect l="l" t="t" r="r" b="b"/>
              <a:pathLst>
                <a:path w="1313" h="1523" extrusionOk="0">
                  <a:moveTo>
                    <a:pt x="1312" y="0"/>
                  </a:moveTo>
                  <a:lnTo>
                    <a:pt x="1312" y="0"/>
                  </a:lnTo>
                  <a:cubicBezTo>
                    <a:pt x="974" y="106"/>
                    <a:pt x="635" y="275"/>
                    <a:pt x="382" y="550"/>
                  </a:cubicBezTo>
                  <a:cubicBezTo>
                    <a:pt x="170" y="825"/>
                    <a:pt x="43" y="1163"/>
                    <a:pt x="1" y="1523"/>
                  </a:cubicBezTo>
                  <a:cubicBezTo>
                    <a:pt x="170" y="1438"/>
                    <a:pt x="339" y="1375"/>
                    <a:pt x="530" y="1354"/>
                  </a:cubicBezTo>
                  <a:cubicBezTo>
                    <a:pt x="678" y="1248"/>
                    <a:pt x="826" y="1142"/>
                    <a:pt x="931" y="1015"/>
                  </a:cubicBezTo>
                  <a:cubicBezTo>
                    <a:pt x="1164" y="740"/>
                    <a:pt x="1270" y="402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5"/>
            <p:cNvSpPr/>
            <p:nvPr/>
          </p:nvSpPr>
          <p:spPr>
            <a:xfrm>
              <a:off x="2025250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656" y="0"/>
                  </a:moveTo>
                  <a:cubicBezTo>
                    <a:pt x="360" y="254"/>
                    <a:pt x="148" y="550"/>
                    <a:pt x="64" y="909"/>
                  </a:cubicBezTo>
                  <a:cubicBezTo>
                    <a:pt x="21" y="1057"/>
                    <a:pt x="0" y="1184"/>
                    <a:pt x="0" y="1332"/>
                  </a:cubicBezTo>
                  <a:cubicBezTo>
                    <a:pt x="0" y="1544"/>
                    <a:pt x="64" y="1734"/>
                    <a:pt x="148" y="1967"/>
                  </a:cubicBezTo>
                  <a:cubicBezTo>
                    <a:pt x="254" y="1798"/>
                    <a:pt x="381" y="1671"/>
                    <a:pt x="550" y="1565"/>
                  </a:cubicBezTo>
                  <a:cubicBezTo>
                    <a:pt x="635" y="1417"/>
                    <a:pt x="719" y="1248"/>
                    <a:pt x="761" y="1079"/>
                  </a:cubicBezTo>
                  <a:cubicBezTo>
                    <a:pt x="783" y="952"/>
                    <a:pt x="804" y="825"/>
                    <a:pt x="804" y="677"/>
                  </a:cubicBezTo>
                  <a:cubicBezTo>
                    <a:pt x="804" y="465"/>
                    <a:pt x="740" y="233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5"/>
            <p:cNvSpPr/>
            <p:nvPr/>
          </p:nvSpPr>
          <p:spPr>
            <a:xfrm>
              <a:off x="2013600" y="2164050"/>
              <a:ext cx="18000" cy="50250"/>
            </a:xfrm>
            <a:custGeom>
              <a:avLst/>
              <a:gdLst/>
              <a:ahLst/>
              <a:cxnLst/>
              <a:rect l="l" t="t" r="r" b="b"/>
              <a:pathLst>
                <a:path w="720" h="2010" extrusionOk="0">
                  <a:moveTo>
                    <a:pt x="360" y="1"/>
                  </a:moveTo>
                  <a:cubicBezTo>
                    <a:pt x="149" y="318"/>
                    <a:pt x="1" y="656"/>
                    <a:pt x="1" y="1016"/>
                  </a:cubicBezTo>
                  <a:lnTo>
                    <a:pt x="1" y="1037"/>
                  </a:lnTo>
                  <a:cubicBezTo>
                    <a:pt x="1" y="1375"/>
                    <a:pt x="128" y="1693"/>
                    <a:pt x="318" y="2010"/>
                  </a:cubicBezTo>
                  <a:cubicBezTo>
                    <a:pt x="403" y="1841"/>
                    <a:pt x="508" y="1671"/>
                    <a:pt x="614" y="1523"/>
                  </a:cubicBezTo>
                  <a:cubicBezTo>
                    <a:pt x="678" y="1375"/>
                    <a:pt x="720" y="1206"/>
                    <a:pt x="720" y="1016"/>
                  </a:cubicBezTo>
                  <a:cubicBezTo>
                    <a:pt x="720" y="656"/>
                    <a:pt x="572" y="318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5"/>
            <p:cNvSpPr/>
            <p:nvPr/>
          </p:nvSpPr>
          <p:spPr>
            <a:xfrm>
              <a:off x="199245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128" y="1"/>
                  </a:moveTo>
                  <a:cubicBezTo>
                    <a:pt x="43" y="212"/>
                    <a:pt x="1" y="445"/>
                    <a:pt x="1" y="677"/>
                  </a:cubicBezTo>
                  <a:cubicBezTo>
                    <a:pt x="1" y="825"/>
                    <a:pt x="22" y="952"/>
                    <a:pt x="43" y="1079"/>
                  </a:cubicBezTo>
                  <a:cubicBezTo>
                    <a:pt x="85" y="1396"/>
                    <a:pt x="297" y="1693"/>
                    <a:pt x="572" y="1946"/>
                  </a:cubicBezTo>
                  <a:cubicBezTo>
                    <a:pt x="593" y="1756"/>
                    <a:pt x="656" y="1587"/>
                    <a:pt x="741" y="1396"/>
                  </a:cubicBezTo>
                  <a:cubicBezTo>
                    <a:pt x="762" y="1354"/>
                    <a:pt x="762" y="1333"/>
                    <a:pt x="762" y="1291"/>
                  </a:cubicBezTo>
                  <a:cubicBezTo>
                    <a:pt x="762" y="1164"/>
                    <a:pt x="741" y="1037"/>
                    <a:pt x="720" y="910"/>
                  </a:cubicBezTo>
                  <a:cubicBezTo>
                    <a:pt x="635" y="550"/>
                    <a:pt x="403" y="254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5"/>
            <p:cNvSpPr/>
            <p:nvPr/>
          </p:nvSpPr>
          <p:spPr>
            <a:xfrm>
              <a:off x="1944350" y="2156450"/>
              <a:ext cx="46025" cy="16625"/>
            </a:xfrm>
            <a:custGeom>
              <a:avLst/>
              <a:gdLst/>
              <a:ahLst/>
              <a:cxnLst/>
              <a:rect l="l" t="t" r="r" b="b"/>
              <a:pathLst>
                <a:path w="1841" h="665" extrusionOk="0">
                  <a:moveTo>
                    <a:pt x="643" y="0"/>
                  </a:moveTo>
                  <a:cubicBezTo>
                    <a:pt x="432" y="0"/>
                    <a:pt x="216" y="38"/>
                    <a:pt x="0" y="114"/>
                  </a:cubicBezTo>
                  <a:cubicBezTo>
                    <a:pt x="191" y="326"/>
                    <a:pt x="402" y="474"/>
                    <a:pt x="614" y="601"/>
                  </a:cubicBezTo>
                  <a:cubicBezTo>
                    <a:pt x="783" y="567"/>
                    <a:pt x="949" y="550"/>
                    <a:pt x="1110" y="550"/>
                  </a:cubicBezTo>
                  <a:cubicBezTo>
                    <a:pt x="1351" y="550"/>
                    <a:pt x="1582" y="588"/>
                    <a:pt x="1798" y="664"/>
                  </a:cubicBezTo>
                  <a:cubicBezTo>
                    <a:pt x="1819" y="664"/>
                    <a:pt x="1819" y="664"/>
                    <a:pt x="1840" y="643"/>
                  </a:cubicBezTo>
                  <a:cubicBezTo>
                    <a:pt x="1798" y="580"/>
                    <a:pt x="1777" y="495"/>
                    <a:pt x="1734" y="410"/>
                  </a:cubicBezTo>
                  <a:cubicBezTo>
                    <a:pt x="1544" y="241"/>
                    <a:pt x="1311" y="114"/>
                    <a:pt x="1058" y="51"/>
                  </a:cubicBezTo>
                  <a:cubicBezTo>
                    <a:pt x="922" y="17"/>
                    <a:pt x="784" y="0"/>
                    <a:pt x="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5"/>
            <p:cNvSpPr/>
            <p:nvPr/>
          </p:nvSpPr>
          <p:spPr>
            <a:xfrm>
              <a:off x="1961800" y="2107475"/>
              <a:ext cx="24350" cy="45500"/>
            </a:xfrm>
            <a:custGeom>
              <a:avLst/>
              <a:gdLst/>
              <a:ahLst/>
              <a:cxnLst/>
              <a:rect l="l" t="t" r="r" b="b"/>
              <a:pathLst>
                <a:path w="974" h="1820" extrusionOk="0">
                  <a:moveTo>
                    <a:pt x="21" y="1"/>
                  </a:moveTo>
                  <a:cubicBezTo>
                    <a:pt x="21" y="85"/>
                    <a:pt x="0" y="191"/>
                    <a:pt x="0" y="276"/>
                  </a:cubicBezTo>
                  <a:cubicBezTo>
                    <a:pt x="0" y="572"/>
                    <a:pt x="42" y="825"/>
                    <a:pt x="169" y="1079"/>
                  </a:cubicBezTo>
                  <a:cubicBezTo>
                    <a:pt x="339" y="1375"/>
                    <a:pt x="592" y="1629"/>
                    <a:pt x="910" y="1819"/>
                  </a:cubicBezTo>
                  <a:cubicBezTo>
                    <a:pt x="910" y="1608"/>
                    <a:pt x="931" y="1418"/>
                    <a:pt x="973" y="1227"/>
                  </a:cubicBezTo>
                  <a:cubicBezTo>
                    <a:pt x="931" y="1058"/>
                    <a:pt x="888" y="910"/>
                    <a:pt x="804" y="762"/>
                  </a:cubicBezTo>
                  <a:cubicBezTo>
                    <a:pt x="656" y="424"/>
                    <a:pt x="360" y="19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5"/>
            <p:cNvSpPr/>
            <p:nvPr/>
          </p:nvSpPr>
          <p:spPr>
            <a:xfrm>
              <a:off x="1926900" y="2117000"/>
              <a:ext cx="38625" cy="30150"/>
            </a:xfrm>
            <a:custGeom>
              <a:avLst/>
              <a:gdLst/>
              <a:ahLst/>
              <a:cxnLst/>
              <a:rect l="l" t="t" r="r" b="b"/>
              <a:pathLst>
                <a:path w="1545" h="1206" extrusionOk="0">
                  <a:moveTo>
                    <a:pt x="0" y="0"/>
                  </a:moveTo>
                  <a:cubicBezTo>
                    <a:pt x="127" y="360"/>
                    <a:pt x="339" y="677"/>
                    <a:pt x="614" y="889"/>
                  </a:cubicBezTo>
                  <a:cubicBezTo>
                    <a:pt x="867" y="1079"/>
                    <a:pt x="1206" y="1185"/>
                    <a:pt x="1544" y="1206"/>
                  </a:cubicBezTo>
                  <a:cubicBezTo>
                    <a:pt x="1438" y="1100"/>
                    <a:pt x="1354" y="973"/>
                    <a:pt x="1290" y="825"/>
                  </a:cubicBezTo>
                  <a:cubicBezTo>
                    <a:pt x="1206" y="698"/>
                    <a:pt x="1164" y="571"/>
                    <a:pt x="1121" y="423"/>
                  </a:cubicBezTo>
                  <a:cubicBezTo>
                    <a:pt x="1100" y="381"/>
                    <a:pt x="1058" y="360"/>
                    <a:pt x="1015" y="318"/>
                  </a:cubicBezTo>
                  <a:cubicBezTo>
                    <a:pt x="719" y="106"/>
                    <a:pt x="38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5"/>
            <p:cNvSpPr/>
            <p:nvPr/>
          </p:nvSpPr>
          <p:spPr>
            <a:xfrm>
              <a:off x="1816400" y="2077350"/>
              <a:ext cx="115800" cy="366950"/>
            </a:xfrm>
            <a:custGeom>
              <a:avLst/>
              <a:gdLst/>
              <a:ahLst/>
              <a:cxnLst/>
              <a:rect l="l" t="t" r="r" b="b"/>
              <a:pathLst>
                <a:path w="4632" h="14678" extrusionOk="0">
                  <a:moveTo>
                    <a:pt x="2327" y="0"/>
                  </a:moveTo>
                  <a:lnTo>
                    <a:pt x="2178" y="317"/>
                  </a:lnTo>
                  <a:cubicBezTo>
                    <a:pt x="1629" y="1438"/>
                    <a:pt x="1544" y="2559"/>
                    <a:pt x="1544" y="3511"/>
                  </a:cubicBezTo>
                  <a:lnTo>
                    <a:pt x="1544" y="10511"/>
                  </a:lnTo>
                  <a:lnTo>
                    <a:pt x="994" y="10511"/>
                  </a:lnTo>
                  <a:cubicBezTo>
                    <a:pt x="846" y="10511"/>
                    <a:pt x="867" y="10427"/>
                    <a:pt x="909" y="10342"/>
                  </a:cubicBezTo>
                  <a:cubicBezTo>
                    <a:pt x="909" y="10321"/>
                    <a:pt x="952" y="10258"/>
                    <a:pt x="952" y="10194"/>
                  </a:cubicBezTo>
                  <a:cubicBezTo>
                    <a:pt x="952" y="9961"/>
                    <a:pt x="761" y="9771"/>
                    <a:pt x="550" y="9771"/>
                  </a:cubicBezTo>
                  <a:cubicBezTo>
                    <a:pt x="338" y="9771"/>
                    <a:pt x="127" y="9983"/>
                    <a:pt x="127" y="10194"/>
                  </a:cubicBezTo>
                  <a:cubicBezTo>
                    <a:pt x="127" y="10469"/>
                    <a:pt x="360" y="10786"/>
                    <a:pt x="846" y="10786"/>
                  </a:cubicBezTo>
                  <a:lnTo>
                    <a:pt x="1755" y="10786"/>
                  </a:lnTo>
                  <a:cubicBezTo>
                    <a:pt x="1629" y="11125"/>
                    <a:pt x="1544" y="11590"/>
                    <a:pt x="1544" y="12119"/>
                  </a:cubicBezTo>
                  <a:cubicBezTo>
                    <a:pt x="1544" y="12774"/>
                    <a:pt x="1671" y="13345"/>
                    <a:pt x="1882" y="13705"/>
                  </a:cubicBezTo>
                  <a:cubicBezTo>
                    <a:pt x="1184" y="13578"/>
                    <a:pt x="656" y="13409"/>
                    <a:pt x="169" y="13155"/>
                  </a:cubicBezTo>
                  <a:lnTo>
                    <a:pt x="127" y="13134"/>
                  </a:lnTo>
                  <a:lnTo>
                    <a:pt x="0" y="13430"/>
                  </a:lnTo>
                  <a:lnTo>
                    <a:pt x="21" y="13451"/>
                  </a:lnTo>
                  <a:cubicBezTo>
                    <a:pt x="465" y="13684"/>
                    <a:pt x="867" y="13789"/>
                    <a:pt x="1375" y="13916"/>
                  </a:cubicBezTo>
                  <a:cubicBezTo>
                    <a:pt x="1375" y="13916"/>
                    <a:pt x="1777" y="13980"/>
                    <a:pt x="2052" y="14022"/>
                  </a:cubicBezTo>
                  <a:cubicBezTo>
                    <a:pt x="1967" y="14086"/>
                    <a:pt x="1925" y="14191"/>
                    <a:pt x="1925" y="14297"/>
                  </a:cubicBezTo>
                  <a:cubicBezTo>
                    <a:pt x="1925" y="14509"/>
                    <a:pt x="2094" y="14678"/>
                    <a:pt x="2305" y="14678"/>
                  </a:cubicBezTo>
                  <a:cubicBezTo>
                    <a:pt x="2517" y="14678"/>
                    <a:pt x="2686" y="14509"/>
                    <a:pt x="2686" y="14297"/>
                  </a:cubicBezTo>
                  <a:cubicBezTo>
                    <a:pt x="2686" y="14191"/>
                    <a:pt x="2644" y="14086"/>
                    <a:pt x="2580" y="14022"/>
                  </a:cubicBezTo>
                  <a:cubicBezTo>
                    <a:pt x="2834" y="13980"/>
                    <a:pt x="3215" y="13916"/>
                    <a:pt x="3215" y="13916"/>
                  </a:cubicBezTo>
                  <a:cubicBezTo>
                    <a:pt x="3722" y="13789"/>
                    <a:pt x="4167" y="13684"/>
                    <a:pt x="4589" y="13451"/>
                  </a:cubicBezTo>
                  <a:lnTo>
                    <a:pt x="4632" y="13430"/>
                  </a:lnTo>
                  <a:lnTo>
                    <a:pt x="4505" y="13134"/>
                  </a:lnTo>
                  <a:lnTo>
                    <a:pt x="4463" y="13155"/>
                  </a:lnTo>
                  <a:cubicBezTo>
                    <a:pt x="3976" y="13409"/>
                    <a:pt x="3447" y="13578"/>
                    <a:pt x="2771" y="13684"/>
                  </a:cubicBezTo>
                  <a:cubicBezTo>
                    <a:pt x="2961" y="13324"/>
                    <a:pt x="3088" y="12774"/>
                    <a:pt x="3088" y="12119"/>
                  </a:cubicBezTo>
                  <a:cubicBezTo>
                    <a:pt x="3088" y="11590"/>
                    <a:pt x="3003" y="11125"/>
                    <a:pt x="2876" y="10786"/>
                  </a:cubicBezTo>
                  <a:lnTo>
                    <a:pt x="3786" y="10786"/>
                  </a:lnTo>
                  <a:cubicBezTo>
                    <a:pt x="4293" y="10786"/>
                    <a:pt x="4526" y="10490"/>
                    <a:pt x="4526" y="10194"/>
                  </a:cubicBezTo>
                  <a:cubicBezTo>
                    <a:pt x="4526" y="9983"/>
                    <a:pt x="4336" y="9771"/>
                    <a:pt x="4103" y="9771"/>
                  </a:cubicBezTo>
                  <a:cubicBezTo>
                    <a:pt x="3870" y="9771"/>
                    <a:pt x="3701" y="9961"/>
                    <a:pt x="3701" y="10194"/>
                  </a:cubicBezTo>
                  <a:cubicBezTo>
                    <a:pt x="3701" y="10258"/>
                    <a:pt x="3722" y="10321"/>
                    <a:pt x="3744" y="10342"/>
                  </a:cubicBezTo>
                  <a:cubicBezTo>
                    <a:pt x="3765" y="10427"/>
                    <a:pt x="3786" y="10511"/>
                    <a:pt x="3638" y="10511"/>
                  </a:cubicBezTo>
                  <a:lnTo>
                    <a:pt x="3088" y="10511"/>
                  </a:lnTo>
                  <a:lnTo>
                    <a:pt x="3088" y="3511"/>
                  </a:lnTo>
                  <a:cubicBezTo>
                    <a:pt x="3088" y="2559"/>
                    <a:pt x="3003" y="1438"/>
                    <a:pt x="2496" y="317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5"/>
            <p:cNvSpPr/>
            <p:nvPr/>
          </p:nvSpPr>
          <p:spPr>
            <a:xfrm>
              <a:off x="1776200" y="2339075"/>
              <a:ext cx="18525" cy="43900"/>
            </a:xfrm>
            <a:custGeom>
              <a:avLst/>
              <a:gdLst/>
              <a:ahLst/>
              <a:cxnLst/>
              <a:rect l="l" t="t" r="r" b="b"/>
              <a:pathLst>
                <a:path w="741" h="1756" extrusionOk="0">
                  <a:moveTo>
                    <a:pt x="106" y="0"/>
                  </a:moveTo>
                  <a:cubicBezTo>
                    <a:pt x="64" y="169"/>
                    <a:pt x="1" y="338"/>
                    <a:pt x="1" y="486"/>
                  </a:cubicBezTo>
                  <a:cubicBezTo>
                    <a:pt x="1" y="677"/>
                    <a:pt x="43" y="867"/>
                    <a:pt x="85" y="1036"/>
                  </a:cubicBezTo>
                  <a:cubicBezTo>
                    <a:pt x="149" y="1290"/>
                    <a:pt x="297" y="1480"/>
                    <a:pt x="487" y="1671"/>
                  </a:cubicBezTo>
                  <a:cubicBezTo>
                    <a:pt x="572" y="1692"/>
                    <a:pt x="656" y="1734"/>
                    <a:pt x="720" y="1755"/>
                  </a:cubicBezTo>
                  <a:cubicBezTo>
                    <a:pt x="720" y="1734"/>
                    <a:pt x="720" y="1713"/>
                    <a:pt x="741" y="1692"/>
                  </a:cubicBezTo>
                  <a:cubicBezTo>
                    <a:pt x="593" y="1375"/>
                    <a:pt x="529" y="973"/>
                    <a:pt x="593" y="571"/>
                  </a:cubicBezTo>
                  <a:cubicBezTo>
                    <a:pt x="466" y="360"/>
                    <a:pt x="297" y="169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5"/>
            <p:cNvSpPr/>
            <p:nvPr/>
          </p:nvSpPr>
          <p:spPr>
            <a:xfrm>
              <a:off x="174130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471" y="1"/>
                  </a:moveTo>
                  <a:cubicBezTo>
                    <a:pt x="1181" y="1"/>
                    <a:pt x="882" y="53"/>
                    <a:pt x="614" y="196"/>
                  </a:cubicBezTo>
                  <a:cubicBezTo>
                    <a:pt x="382" y="302"/>
                    <a:pt x="191" y="471"/>
                    <a:pt x="43" y="704"/>
                  </a:cubicBezTo>
                  <a:cubicBezTo>
                    <a:pt x="43" y="788"/>
                    <a:pt x="22" y="873"/>
                    <a:pt x="1" y="957"/>
                  </a:cubicBezTo>
                  <a:lnTo>
                    <a:pt x="43" y="957"/>
                  </a:lnTo>
                  <a:cubicBezTo>
                    <a:pt x="360" y="746"/>
                    <a:pt x="741" y="640"/>
                    <a:pt x="1164" y="619"/>
                  </a:cubicBezTo>
                  <a:cubicBezTo>
                    <a:pt x="1354" y="471"/>
                    <a:pt x="1524" y="259"/>
                    <a:pt x="1629" y="6"/>
                  </a:cubicBezTo>
                  <a:cubicBezTo>
                    <a:pt x="1577" y="2"/>
                    <a:pt x="1524" y="1"/>
                    <a:pt x="1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45"/>
            <p:cNvSpPr/>
            <p:nvPr/>
          </p:nvSpPr>
          <p:spPr>
            <a:xfrm>
              <a:off x="1756650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254" y="0"/>
                  </a:moveTo>
                  <a:cubicBezTo>
                    <a:pt x="85" y="275"/>
                    <a:pt x="0" y="550"/>
                    <a:pt x="0" y="867"/>
                  </a:cubicBezTo>
                  <a:cubicBezTo>
                    <a:pt x="0" y="910"/>
                    <a:pt x="0" y="952"/>
                    <a:pt x="0" y="994"/>
                  </a:cubicBezTo>
                  <a:cubicBezTo>
                    <a:pt x="21" y="1269"/>
                    <a:pt x="127" y="1502"/>
                    <a:pt x="275" y="1713"/>
                  </a:cubicBezTo>
                  <a:cubicBezTo>
                    <a:pt x="339" y="1756"/>
                    <a:pt x="402" y="1819"/>
                    <a:pt x="487" y="1861"/>
                  </a:cubicBezTo>
                  <a:cubicBezTo>
                    <a:pt x="487" y="1840"/>
                    <a:pt x="487" y="1819"/>
                    <a:pt x="508" y="1819"/>
                  </a:cubicBezTo>
                  <a:cubicBezTo>
                    <a:pt x="444" y="1438"/>
                    <a:pt x="465" y="1058"/>
                    <a:pt x="635" y="677"/>
                  </a:cubicBezTo>
                  <a:cubicBezTo>
                    <a:pt x="550" y="423"/>
                    <a:pt x="423" y="212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5"/>
            <p:cNvSpPr/>
            <p:nvPr/>
          </p:nvSpPr>
          <p:spPr>
            <a:xfrm>
              <a:off x="1740775" y="2287250"/>
              <a:ext cx="18000" cy="46550"/>
            </a:xfrm>
            <a:custGeom>
              <a:avLst/>
              <a:gdLst/>
              <a:ahLst/>
              <a:cxnLst/>
              <a:rect l="l" t="t" r="r" b="b"/>
              <a:pathLst>
                <a:path w="720" h="1862" extrusionOk="0">
                  <a:moveTo>
                    <a:pt x="508" y="0"/>
                  </a:moveTo>
                  <a:cubicBezTo>
                    <a:pt x="254" y="254"/>
                    <a:pt x="85" y="571"/>
                    <a:pt x="22" y="910"/>
                  </a:cubicBezTo>
                  <a:cubicBezTo>
                    <a:pt x="22" y="994"/>
                    <a:pt x="1" y="1079"/>
                    <a:pt x="1" y="1142"/>
                  </a:cubicBezTo>
                  <a:cubicBezTo>
                    <a:pt x="1" y="1333"/>
                    <a:pt x="43" y="1502"/>
                    <a:pt x="106" y="1671"/>
                  </a:cubicBezTo>
                  <a:cubicBezTo>
                    <a:pt x="170" y="1735"/>
                    <a:pt x="233" y="1798"/>
                    <a:pt x="297" y="1862"/>
                  </a:cubicBezTo>
                  <a:cubicBezTo>
                    <a:pt x="297" y="1840"/>
                    <a:pt x="318" y="1819"/>
                    <a:pt x="318" y="1819"/>
                  </a:cubicBezTo>
                  <a:cubicBezTo>
                    <a:pt x="339" y="1439"/>
                    <a:pt x="487" y="1079"/>
                    <a:pt x="720" y="719"/>
                  </a:cubicBezTo>
                  <a:cubicBezTo>
                    <a:pt x="720" y="466"/>
                    <a:pt x="635" y="233"/>
                    <a:pt x="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5"/>
            <p:cNvSpPr/>
            <p:nvPr/>
          </p:nvSpPr>
          <p:spPr>
            <a:xfrm>
              <a:off x="1730725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805" y="0"/>
                  </a:moveTo>
                  <a:cubicBezTo>
                    <a:pt x="508" y="212"/>
                    <a:pt x="255" y="465"/>
                    <a:pt x="128" y="783"/>
                  </a:cubicBezTo>
                  <a:cubicBezTo>
                    <a:pt x="43" y="994"/>
                    <a:pt x="1" y="1206"/>
                    <a:pt x="1" y="1417"/>
                  </a:cubicBezTo>
                  <a:cubicBezTo>
                    <a:pt x="1" y="1459"/>
                    <a:pt x="1" y="1481"/>
                    <a:pt x="22" y="1523"/>
                  </a:cubicBezTo>
                  <a:cubicBezTo>
                    <a:pt x="64" y="1608"/>
                    <a:pt x="107" y="1671"/>
                    <a:pt x="149" y="1756"/>
                  </a:cubicBezTo>
                  <a:cubicBezTo>
                    <a:pt x="170" y="1734"/>
                    <a:pt x="170" y="1734"/>
                    <a:pt x="191" y="1713"/>
                  </a:cubicBezTo>
                  <a:cubicBezTo>
                    <a:pt x="297" y="1375"/>
                    <a:pt x="530" y="1036"/>
                    <a:pt x="826" y="762"/>
                  </a:cubicBezTo>
                  <a:cubicBezTo>
                    <a:pt x="868" y="635"/>
                    <a:pt x="868" y="529"/>
                    <a:pt x="868" y="402"/>
                  </a:cubicBezTo>
                  <a:cubicBezTo>
                    <a:pt x="868" y="275"/>
                    <a:pt x="826" y="148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5"/>
            <p:cNvSpPr/>
            <p:nvPr/>
          </p:nvSpPr>
          <p:spPr>
            <a:xfrm>
              <a:off x="1730725" y="2202650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397" h="1270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037" y="43"/>
                    <a:pt x="699" y="170"/>
                    <a:pt x="445" y="381"/>
                  </a:cubicBezTo>
                  <a:cubicBezTo>
                    <a:pt x="233" y="550"/>
                    <a:pt x="85" y="762"/>
                    <a:pt x="1" y="1037"/>
                  </a:cubicBezTo>
                  <a:cubicBezTo>
                    <a:pt x="1" y="1100"/>
                    <a:pt x="22" y="1185"/>
                    <a:pt x="22" y="1269"/>
                  </a:cubicBezTo>
                  <a:cubicBezTo>
                    <a:pt x="22" y="1269"/>
                    <a:pt x="43" y="1269"/>
                    <a:pt x="64" y="1248"/>
                  </a:cubicBezTo>
                  <a:cubicBezTo>
                    <a:pt x="339" y="994"/>
                    <a:pt x="678" y="804"/>
                    <a:pt x="1079" y="677"/>
                  </a:cubicBezTo>
                  <a:cubicBezTo>
                    <a:pt x="1228" y="487"/>
                    <a:pt x="1333" y="254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5"/>
            <p:cNvSpPr/>
            <p:nvPr/>
          </p:nvSpPr>
          <p:spPr>
            <a:xfrm>
              <a:off x="17270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1143" y="1"/>
                  </a:moveTo>
                  <a:lnTo>
                    <a:pt x="1143" y="1"/>
                  </a:lnTo>
                  <a:cubicBezTo>
                    <a:pt x="783" y="149"/>
                    <a:pt x="466" y="339"/>
                    <a:pt x="276" y="614"/>
                  </a:cubicBezTo>
                  <a:cubicBezTo>
                    <a:pt x="128" y="826"/>
                    <a:pt x="43" y="1058"/>
                    <a:pt x="1" y="1333"/>
                  </a:cubicBezTo>
                  <a:cubicBezTo>
                    <a:pt x="22" y="1397"/>
                    <a:pt x="43" y="1481"/>
                    <a:pt x="64" y="1566"/>
                  </a:cubicBezTo>
                  <a:lnTo>
                    <a:pt x="107" y="1566"/>
                  </a:lnTo>
                  <a:cubicBezTo>
                    <a:pt x="318" y="1249"/>
                    <a:pt x="593" y="953"/>
                    <a:pt x="953" y="762"/>
                  </a:cubicBezTo>
                  <a:cubicBezTo>
                    <a:pt x="1079" y="530"/>
                    <a:pt x="1143" y="297"/>
                    <a:pt x="1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5"/>
            <p:cNvSpPr/>
            <p:nvPr/>
          </p:nvSpPr>
          <p:spPr>
            <a:xfrm>
              <a:off x="1698475" y="2283025"/>
              <a:ext cx="32800" cy="38075"/>
            </a:xfrm>
            <a:custGeom>
              <a:avLst/>
              <a:gdLst/>
              <a:ahLst/>
              <a:cxnLst/>
              <a:rect l="l" t="t" r="r" b="b"/>
              <a:pathLst>
                <a:path w="1312" h="1523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02"/>
                    <a:pt x="170" y="740"/>
                    <a:pt x="424" y="1015"/>
                  </a:cubicBezTo>
                  <a:cubicBezTo>
                    <a:pt x="529" y="1142"/>
                    <a:pt x="678" y="1248"/>
                    <a:pt x="826" y="1354"/>
                  </a:cubicBezTo>
                  <a:cubicBezTo>
                    <a:pt x="1016" y="1375"/>
                    <a:pt x="1164" y="1438"/>
                    <a:pt x="1312" y="1523"/>
                  </a:cubicBezTo>
                  <a:cubicBezTo>
                    <a:pt x="1270" y="1163"/>
                    <a:pt x="1164" y="825"/>
                    <a:pt x="952" y="550"/>
                  </a:cubicBezTo>
                  <a:cubicBezTo>
                    <a:pt x="720" y="275"/>
                    <a:pt x="381" y="10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5"/>
            <p:cNvSpPr/>
            <p:nvPr/>
          </p:nvSpPr>
          <p:spPr>
            <a:xfrm>
              <a:off x="1708525" y="2323200"/>
              <a:ext cx="40750" cy="29100"/>
            </a:xfrm>
            <a:custGeom>
              <a:avLst/>
              <a:gdLst/>
              <a:ahLst/>
              <a:cxnLst/>
              <a:rect l="l" t="t" r="r" b="b"/>
              <a:pathLst>
                <a:path w="1630" h="1164" extrusionOk="0">
                  <a:moveTo>
                    <a:pt x="1" y="1"/>
                  </a:moveTo>
                  <a:cubicBezTo>
                    <a:pt x="127" y="381"/>
                    <a:pt x="339" y="698"/>
                    <a:pt x="635" y="910"/>
                  </a:cubicBezTo>
                  <a:cubicBezTo>
                    <a:pt x="762" y="995"/>
                    <a:pt x="910" y="1058"/>
                    <a:pt x="1058" y="1121"/>
                  </a:cubicBezTo>
                  <a:cubicBezTo>
                    <a:pt x="1115" y="1116"/>
                    <a:pt x="1170" y="1113"/>
                    <a:pt x="1224" y="1113"/>
                  </a:cubicBezTo>
                  <a:cubicBezTo>
                    <a:pt x="1370" y="1113"/>
                    <a:pt x="1505" y="1133"/>
                    <a:pt x="1629" y="1164"/>
                  </a:cubicBezTo>
                  <a:cubicBezTo>
                    <a:pt x="1502" y="825"/>
                    <a:pt x="1312" y="529"/>
                    <a:pt x="1016" y="318"/>
                  </a:cubicBezTo>
                  <a:cubicBezTo>
                    <a:pt x="741" y="106"/>
                    <a:pt x="402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5"/>
            <p:cNvSpPr/>
            <p:nvPr/>
          </p:nvSpPr>
          <p:spPr>
            <a:xfrm>
              <a:off x="1727550" y="2359300"/>
              <a:ext cx="47100" cy="21550"/>
            </a:xfrm>
            <a:custGeom>
              <a:avLst/>
              <a:gdLst/>
              <a:ahLst/>
              <a:cxnLst/>
              <a:rect l="l" t="t" r="r" b="b"/>
              <a:pathLst>
                <a:path w="1884" h="862" extrusionOk="0">
                  <a:moveTo>
                    <a:pt x="472" y="1"/>
                  </a:moveTo>
                  <a:cubicBezTo>
                    <a:pt x="314" y="1"/>
                    <a:pt x="156" y="22"/>
                    <a:pt x="1" y="58"/>
                  </a:cubicBezTo>
                  <a:cubicBezTo>
                    <a:pt x="212" y="375"/>
                    <a:pt x="466" y="629"/>
                    <a:pt x="805" y="756"/>
                  </a:cubicBezTo>
                  <a:cubicBezTo>
                    <a:pt x="974" y="820"/>
                    <a:pt x="1143" y="862"/>
                    <a:pt x="1333" y="862"/>
                  </a:cubicBezTo>
                  <a:cubicBezTo>
                    <a:pt x="1503" y="820"/>
                    <a:pt x="1693" y="777"/>
                    <a:pt x="1883" y="777"/>
                  </a:cubicBezTo>
                  <a:cubicBezTo>
                    <a:pt x="1672" y="502"/>
                    <a:pt x="1397" y="248"/>
                    <a:pt x="1080" y="122"/>
                  </a:cubicBezTo>
                  <a:cubicBezTo>
                    <a:pt x="887" y="37"/>
                    <a:pt x="680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5"/>
            <p:cNvSpPr/>
            <p:nvPr/>
          </p:nvSpPr>
          <p:spPr>
            <a:xfrm>
              <a:off x="1754525" y="2386850"/>
              <a:ext cx="50775" cy="18075"/>
            </a:xfrm>
            <a:custGeom>
              <a:avLst/>
              <a:gdLst/>
              <a:ahLst/>
              <a:cxnLst/>
              <a:rect l="l" t="t" r="r" b="b"/>
              <a:pathLst>
                <a:path w="2031" h="723" extrusionOk="0">
                  <a:moveTo>
                    <a:pt x="853" y="1"/>
                  </a:moveTo>
                  <a:cubicBezTo>
                    <a:pt x="576" y="1"/>
                    <a:pt x="288" y="69"/>
                    <a:pt x="1" y="204"/>
                  </a:cubicBezTo>
                  <a:cubicBezTo>
                    <a:pt x="297" y="479"/>
                    <a:pt x="614" y="648"/>
                    <a:pt x="973" y="712"/>
                  </a:cubicBezTo>
                  <a:cubicBezTo>
                    <a:pt x="1032" y="719"/>
                    <a:pt x="1093" y="722"/>
                    <a:pt x="1154" y="722"/>
                  </a:cubicBezTo>
                  <a:cubicBezTo>
                    <a:pt x="1443" y="722"/>
                    <a:pt x="1752" y="643"/>
                    <a:pt x="2031" y="521"/>
                  </a:cubicBezTo>
                  <a:cubicBezTo>
                    <a:pt x="1735" y="267"/>
                    <a:pt x="1418" y="77"/>
                    <a:pt x="1058" y="14"/>
                  </a:cubicBezTo>
                  <a:cubicBezTo>
                    <a:pt x="990" y="5"/>
                    <a:pt x="922" y="1"/>
                    <a:pt x="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5"/>
            <p:cNvSpPr/>
            <p:nvPr/>
          </p:nvSpPr>
          <p:spPr>
            <a:xfrm>
              <a:off x="1798400" y="2359150"/>
              <a:ext cx="27525" cy="41800"/>
            </a:xfrm>
            <a:custGeom>
              <a:avLst/>
              <a:gdLst/>
              <a:ahLst/>
              <a:cxnLst/>
              <a:rect l="l" t="t" r="r" b="b"/>
              <a:pathLst>
                <a:path w="1101" h="1672" extrusionOk="0">
                  <a:moveTo>
                    <a:pt x="1" y="1"/>
                  </a:moveTo>
                  <a:cubicBezTo>
                    <a:pt x="1" y="43"/>
                    <a:pt x="1" y="64"/>
                    <a:pt x="1" y="106"/>
                  </a:cubicBezTo>
                  <a:cubicBezTo>
                    <a:pt x="1" y="445"/>
                    <a:pt x="86" y="741"/>
                    <a:pt x="255" y="1016"/>
                  </a:cubicBezTo>
                  <a:cubicBezTo>
                    <a:pt x="445" y="1333"/>
                    <a:pt x="741" y="1545"/>
                    <a:pt x="1101" y="1671"/>
                  </a:cubicBezTo>
                  <a:cubicBezTo>
                    <a:pt x="1101" y="1650"/>
                    <a:pt x="1101" y="1629"/>
                    <a:pt x="1101" y="1587"/>
                  </a:cubicBezTo>
                  <a:cubicBezTo>
                    <a:pt x="1101" y="1249"/>
                    <a:pt x="1016" y="931"/>
                    <a:pt x="826" y="656"/>
                  </a:cubicBezTo>
                  <a:cubicBezTo>
                    <a:pt x="635" y="360"/>
                    <a:pt x="361" y="14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5"/>
            <p:cNvSpPr/>
            <p:nvPr/>
          </p:nvSpPr>
          <p:spPr>
            <a:xfrm>
              <a:off x="1783600" y="2117000"/>
              <a:ext cx="39150" cy="30150"/>
            </a:xfrm>
            <a:custGeom>
              <a:avLst/>
              <a:gdLst/>
              <a:ahLst/>
              <a:cxnLst/>
              <a:rect l="l" t="t" r="r" b="b"/>
              <a:pathLst>
                <a:path w="1566" h="1206" extrusionOk="0">
                  <a:moveTo>
                    <a:pt x="1566" y="0"/>
                  </a:moveTo>
                  <a:cubicBezTo>
                    <a:pt x="1164" y="0"/>
                    <a:pt x="804" y="106"/>
                    <a:pt x="508" y="318"/>
                  </a:cubicBezTo>
                  <a:cubicBezTo>
                    <a:pt x="466" y="360"/>
                    <a:pt x="424" y="381"/>
                    <a:pt x="403" y="423"/>
                  </a:cubicBezTo>
                  <a:cubicBezTo>
                    <a:pt x="360" y="571"/>
                    <a:pt x="318" y="698"/>
                    <a:pt x="255" y="825"/>
                  </a:cubicBezTo>
                  <a:cubicBezTo>
                    <a:pt x="170" y="973"/>
                    <a:pt x="85" y="1100"/>
                    <a:pt x="1" y="1206"/>
                  </a:cubicBezTo>
                  <a:cubicBezTo>
                    <a:pt x="339" y="1185"/>
                    <a:pt x="656" y="1079"/>
                    <a:pt x="931" y="889"/>
                  </a:cubicBezTo>
                  <a:cubicBezTo>
                    <a:pt x="1227" y="677"/>
                    <a:pt x="1439" y="360"/>
                    <a:pt x="1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5"/>
            <p:cNvSpPr/>
            <p:nvPr/>
          </p:nvSpPr>
          <p:spPr>
            <a:xfrm>
              <a:off x="1763525" y="2107475"/>
              <a:ext cx="23800" cy="45500"/>
            </a:xfrm>
            <a:custGeom>
              <a:avLst/>
              <a:gdLst/>
              <a:ahLst/>
              <a:cxnLst/>
              <a:rect l="l" t="t" r="r" b="b"/>
              <a:pathLst>
                <a:path w="952" h="1820" extrusionOk="0">
                  <a:moveTo>
                    <a:pt x="910" y="1"/>
                  </a:moveTo>
                  <a:cubicBezTo>
                    <a:pt x="592" y="191"/>
                    <a:pt x="317" y="424"/>
                    <a:pt x="148" y="762"/>
                  </a:cubicBezTo>
                  <a:cubicBezTo>
                    <a:pt x="85" y="910"/>
                    <a:pt x="21" y="1058"/>
                    <a:pt x="0" y="1227"/>
                  </a:cubicBezTo>
                  <a:cubicBezTo>
                    <a:pt x="42" y="1418"/>
                    <a:pt x="64" y="1608"/>
                    <a:pt x="42" y="1819"/>
                  </a:cubicBezTo>
                  <a:cubicBezTo>
                    <a:pt x="360" y="1629"/>
                    <a:pt x="635" y="1375"/>
                    <a:pt x="762" y="1079"/>
                  </a:cubicBezTo>
                  <a:cubicBezTo>
                    <a:pt x="888" y="825"/>
                    <a:pt x="952" y="572"/>
                    <a:pt x="952" y="276"/>
                  </a:cubicBezTo>
                  <a:cubicBezTo>
                    <a:pt x="952" y="191"/>
                    <a:pt x="931" y="85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5"/>
            <p:cNvSpPr/>
            <p:nvPr/>
          </p:nvSpPr>
          <p:spPr>
            <a:xfrm>
              <a:off x="1758750" y="2156450"/>
              <a:ext cx="45500" cy="16625"/>
            </a:xfrm>
            <a:custGeom>
              <a:avLst/>
              <a:gdLst/>
              <a:ahLst/>
              <a:cxnLst/>
              <a:rect l="l" t="t" r="r" b="b"/>
              <a:pathLst>
                <a:path w="1820" h="665" extrusionOk="0">
                  <a:moveTo>
                    <a:pt x="1182" y="0"/>
                  </a:moveTo>
                  <a:cubicBezTo>
                    <a:pt x="1044" y="0"/>
                    <a:pt x="910" y="17"/>
                    <a:pt x="783" y="51"/>
                  </a:cubicBezTo>
                  <a:cubicBezTo>
                    <a:pt x="530" y="114"/>
                    <a:pt x="318" y="241"/>
                    <a:pt x="107" y="410"/>
                  </a:cubicBezTo>
                  <a:cubicBezTo>
                    <a:pt x="85" y="495"/>
                    <a:pt x="43" y="580"/>
                    <a:pt x="1" y="643"/>
                  </a:cubicBezTo>
                  <a:cubicBezTo>
                    <a:pt x="22" y="664"/>
                    <a:pt x="43" y="664"/>
                    <a:pt x="64" y="664"/>
                  </a:cubicBezTo>
                  <a:cubicBezTo>
                    <a:pt x="280" y="588"/>
                    <a:pt x="503" y="550"/>
                    <a:pt x="734" y="550"/>
                  </a:cubicBezTo>
                  <a:cubicBezTo>
                    <a:pt x="888" y="550"/>
                    <a:pt x="1046" y="567"/>
                    <a:pt x="1206" y="601"/>
                  </a:cubicBezTo>
                  <a:cubicBezTo>
                    <a:pt x="1439" y="474"/>
                    <a:pt x="1650" y="326"/>
                    <a:pt x="1820" y="114"/>
                  </a:cubicBezTo>
                  <a:cubicBezTo>
                    <a:pt x="1604" y="38"/>
                    <a:pt x="1388" y="0"/>
                    <a:pt x="1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5"/>
            <p:cNvSpPr/>
            <p:nvPr/>
          </p:nvSpPr>
          <p:spPr>
            <a:xfrm>
              <a:off x="173760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614" y="1"/>
                  </a:moveTo>
                  <a:cubicBezTo>
                    <a:pt x="339" y="233"/>
                    <a:pt x="107" y="550"/>
                    <a:pt x="43" y="910"/>
                  </a:cubicBezTo>
                  <a:cubicBezTo>
                    <a:pt x="1" y="1037"/>
                    <a:pt x="1" y="1164"/>
                    <a:pt x="1" y="1291"/>
                  </a:cubicBezTo>
                  <a:cubicBezTo>
                    <a:pt x="1" y="1312"/>
                    <a:pt x="1" y="1354"/>
                    <a:pt x="1" y="1396"/>
                  </a:cubicBezTo>
                  <a:cubicBezTo>
                    <a:pt x="85" y="1587"/>
                    <a:pt x="149" y="1756"/>
                    <a:pt x="191" y="1946"/>
                  </a:cubicBezTo>
                  <a:cubicBezTo>
                    <a:pt x="445" y="1693"/>
                    <a:pt x="656" y="1396"/>
                    <a:pt x="720" y="1079"/>
                  </a:cubicBezTo>
                  <a:cubicBezTo>
                    <a:pt x="762" y="952"/>
                    <a:pt x="762" y="825"/>
                    <a:pt x="762" y="677"/>
                  </a:cubicBezTo>
                  <a:cubicBezTo>
                    <a:pt x="762" y="445"/>
                    <a:pt x="720" y="212"/>
                    <a:pt x="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5"/>
            <p:cNvSpPr/>
            <p:nvPr/>
          </p:nvSpPr>
          <p:spPr>
            <a:xfrm>
              <a:off x="1718050" y="2164050"/>
              <a:ext cx="16950" cy="50250"/>
            </a:xfrm>
            <a:custGeom>
              <a:avLst/>
              <a:gdLst/>
              <a:ahLst/>
              <a:cxnLst/>
              <a:rect l="l" t="t" r="r" b="b"/>
              <a:pathLst>
                <a:path w="678" h="2010" extrusionOk="0">
                  <a:moveTo>
                    <a:pt x="339" y="1"/>
                  </a:moveTo>
                  <a:cubicBezTo>
                    <a:pt x="127" y="318"/>
                    <a:pt x="0" y="656"/>
                    <a:pt x="0" y="1016"/>
                  </a:cubicBezTo>
                  <a:cubicBezTo>
                    <a:pt x="0" y="1206"/>
                    <a:pt x="43" y="1375"/>
                    <a:pt x="85" y="1523"/>
                  </a:cubicBezTo>
                  <a:cubicBezTo>
                    <a:pt x="212" y="1671"/>
                    <a:pt x="296" y="1841"/>
                    <a:pt x="360" y="2010"/>
                  </a:cubicBezTo>
                  <a:cubicBezTo>
                    <a:pt x="550" y="1693"/>
                    <a:pt x="677" y="1375"/>
                    <a:pt x="677" y="1037"/>
                  </a:cubicBezTo>
                  <a:lnTo>
                    <a:pt x="677" y="1016"/>
                  </a:lnTo>
                  <a:cubicBezTo>
                    <a:pt x="677" y="656"/>
                    <a:pt x="529" y="318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5"/>
            <p:cNvSpPr/>
            <p:nvPr/>
          </p:nvSpPr>
          <p:spPr>
            <a:xfrm>
              <a:off x="1703775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148" y="0"/>
                  </a:moveTo>
                  <a:cubicBezTo>
                    <a:pt x="64" y="233"/>
                    <a:pt x="0" y="465"/>
                    <a:pt x="0" y="677"/>
                  </a:cubicBezTo>
                  <a:cubicBezTo>
                    <a:pt x="0" y="825"/>
                    <a:pt x="21" y="952"/>
                    <a:pt x="64" y="1079"/>
                  </a:cubicBezTo>
                  <a:cubicBezTo>
                    <a:pt x="106" y="1248"/>
                    <a:pt x="191" y="1417"/>
                    <a:pt x="275" y="1565"/>
                  </a:cubicBezTo>
                  <a:cubicBezTo>
                    <a:pt x="423" y="1671"/>
                    <a:pt x="571" y="1798"/>
                    <a:pt x="677" y="1967"/>
                  </a:cubicBezTo>
                  <a:cubicBezTo>
                    <a:pt x="762" y="1734"/>
                    <a:pt x="804" y="1544"/>
                    <a:pt x="804" y="1332"/>
                  </a:cubicBezTo>
                  <a:cubicBezTo>
                    <a:pt x="804" y="1184"/>
                    <a:pt x="783" y="1057"/>
                    <a:pt x="762" y="909"/>
                  </a:cubicBezTo>
                  <a:cubicBezTo>
                    <a:pt x="677" y="550"/>
                    <a:pt x="444" y="254"/>
                    <a:pt x="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5"/>
            <p:cNvSpPr/>
            <p:nvPr/>
          </p:nvSpPr>
          <p:spPr>
            <a:xfrm>
              <a:off x="1697425" y="2241775"/>
              <a:ext cx="25925" cy="44450"/>
            </a:xfrm>
            <a:custGeom>
              <a:avLst/>
              <a:gdLst/>
              <a:ahLst/>
              <a:cxnLst/>
              <a:rect l="l" t="t" r="r" b="b"/>
              <a:pathLst>
                <a:path w="1037" h="1778" extrusionOk="0">
                  <a:moveTo>
                    <a:pt x="22" y="1"/>
                  </a:moveTo>
                  <a:cubicBezTo>
                    <a:pt x="22" y="64"/>
                    <a:pt x="0" y="170"/>
                    <a:pt x="0" y="233"/>
                  </a:cubicBezTo>
                  <a:cubicBezTo>
                    <a:pt x="0" y="529"/>
                    <a:pt x="64" y="825"/>
                    <a:pt x="191" y="1058"/>
                  </a:cubicBezTo>
                  <a:cubicBezTo>
                    <a:pt x="275" y="1206"/>
                    <a:pt x="381" y="1354"/>
                    <a:pt x="508" y="1481"/>
                  </a:cubicBezTo>
                  <a:cubicBezTo>
                    <a:pt x="698" y="1544"/>
                    <a:pt x="846" y="1650"/>
                    <a:pt x="994" y="1777"/>
                  </a:cubicBezTo>
                  <a:cubicBezTo>
                    <a:pt x="1016" y="1714"/>
                    <a:pt x="1037" y="1629"/>
                    <a:pt x="1037" y="1566"/>
                  </a:cubicBezTo>
                  <a:cubicBezTo>
                    <a:pt x="1037" y="1269"/>
                    <a:pt x="952" y="995"/>
                    <a:pt x="825" y="741"/>
                  </a:cubicBezTo>
                  <a:cubicBezTo>
                    <a:pt x="656" y="424"/>
                    <a:pt x="381" y="170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5"/>
            <p:cNvSpPr/>
            <p:nvPr/>
          </p:nvSpPr>
          <p:spPr>
            <a:xfrm>
              <a:off x="1874550" y="2099550"/>
              <a:ext cx="11125" cy="230025"/>
            </a:xfrm>
            <a:custGeom>
              <a:avLst/>
              <a:gdLst/>
              <a:ahLst/>
              <a:cxnLst/>
              <a:rect l="l" t="t" r="r" b="b"/>
              <a:pathLst>
                <a:path w="445" h="9201" extrusionOk="0">
                  <a:moveTo>
                    <a:pt x="1" y="0"/>
                  </a:moveTo>
                  <a:lnTo>
                    <a:pt x="1" y="9200"/>
                  </a:lnTo>
                  <a:lnTo>
                    <a:pt x="445" y="9200"/>
                  </a:lnTo>
                  <a:lnTo>
                    <a:pt x="445" y="2623"/>
                  </a:lnTo>
                  <a:cubicBezTo>
                    <a:pt x="445" y="1840"/>
                    <a:pt x="360" y="910"/>
                    <a:pt x="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5"/>
            <p:cNvSpPr/>
            <p:nvPr/>
          </p:nvSpPr>
          <p:spPr>
            <a:xfrm>
              <a:off x="1364850" y="2103725"/>
              <a:ext cx="144900" cy="258250"/>
            </a:xfrm>
            <a:custGeom>
              <a:avLst/>
              <a:gdLst/>
              <a:ahLst/>
              <a:cxnLst/>
              <a:rect l="l" t="t" r="r" b="b"/>
              <a:pathLst>
                <a:path w="5796" h="10330" extrusionOk="0">
                  <a:moveTo>
                    <a:pt x="1601" y="1"/>
                  </a:moveTo>
                  <a:cubicBezTo>
                    <a:pt x="1568" y="1"/>
                    <a:pt x="1535" y="1"/>
                    <a:pt x="1502" y="3"/>
                  </a:cubicBezTo>
                  <a:cubicBezTo>
                    <a:pt x="698" y="45"/>
                    <a:pt x="275" y="277"/>
                    <a:pt x="0" y="510"/>
                  </a:cubicBezTo>
                  <a:lnTo>
                    <a:pt x="0" y="849"/>
                  </a:lnTo>
                  <a:lnTo>
                    <a:pt x="0" y="10091"/>
                  </a:lnTo>
                  <a:cubicBezTo>
                    <a:pt x="402" y="9816"/>
                    <a:pt x="868" y="9689"/>
                    <a:pt x="1481" y="9668"/>
                  </a:cubicBezTo>
                  <a:cubicBezTo>
                    <a:pt x="1517" y="9667"/>
                    <a:pt x="1554" y="9666"/>
                    <a:pt x="1590" y="9666"/>
                  </a:cubicBezTo>
                  <a:cubicBezTo>
                    <a:pt x="2193" y="9666"/>
                    <a:pt x="2833" y="9826"/>
                    <a:pt x="3511" y="9985"/>
                  </a:cubicBezTo>
                  <a:cubicBezTo>
                    <a:pt x="4162" y="10157"/>
                    <a:pt x="4864" y="10329"/>
                    <a:pt x="5571" y="10329"/>
                  </a:cubicBezTo>
                  <a:cubicBezTo>
                    <a:pt x="5646" y="10329"/>
                    <a:pt x="5721" y="10327"/>
                    <a:pt x="5795" y="10323"/>
                  </a:cubicBezTo>
                  <a:lnTo>
                    <a:pt x="5795" y="849"/>
                  </a:lnTo>
                  <a:lnTo>
                    <a:pt x="5795" y="658"/>
                  </a:lnTo>
                  <a:cubicBezTo>
                    <a:pt x="5717" y="662"/>
                    <a:pt x="5638" y="664"/>
                    <a:pt x="5559" y="664"/>
                  </a:cubicBezTo>
                  <a:cubicBezTo>
                    <a:pt x="4814" y="664"/>
                    <a:pt x="4073" y="492"/>
                    <a:pt x="3384" y="320"/>
                  </a:cubicBezTo>
                  <a:cubicBezTo>
                    <a:pt x="2746" y="160"/>
                    <a:pt x="2146" y="1"/>
                    <a:pt x="1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5"/>
            <p:cNvSpPr/>
            <p:nvPr/>
          </p:nvSpPr>
          <p:spPr>
            <a:xfrm>
              <a:off x="1208875" y="2103725"/>
              <a:ext cx="144375" cy="258250"/>
            </a:xfrm>
            <a:custGeom>
              <a:avLst/>
              <a:gdLst/>
              <a:ahLst/>
              <a:cxnLst/>
              <a:rect l="l" t="t" r="r" b="b"/>
              <a:pathLst>
                <a:path w="5775" h="10330" extrusionOk="0">
                  <a:moveTo>
                    <a:pt x="4171" y="1"/>
                  </a:moveTo>
                  <a:cubicBezTo>
                    <a:pt x="3610" y="1"/>
                    <a:pt x="3028" y="160"/>
                    <a:pt x="2390" y="320"/>
                  </a:cubicBezTo>
                  <a:cubicBezTo>
                    <a:pt x="1682" y="492"/>
                    <a:pt x="975" y="664"/>
                    <a:pt x="235" y="664"/>
                  </a:cubicBezTo>
                  <a:cubicBezTo>
                    <a:pt x="157" y="664"/>
                    <a:pt x="79" y="662"/>
                    <a:pt x="0" y="658"/>
                  </a:cubicBezTo>
                  <a:lnTo>
                    <a:pt x="0" y="849"/>
                  </a:lnTo>
                  <a:lnTo>
                    <a:pt x="0" y="10323"/>
                  </a:lnTo>
                  <a:cubicBezTo>
                    <a:pt x="73" y="10327"/>
                    <a:pt x="146" y="10329"/>
                    <a:pt x="218" y="10329"/>
                  </a:cubicBezTo>
                  <a:cubicBezTo>
                    <a:pt x="907" y="10329"/>
                    <a:pt x="1594" y="10157"/>
                    <a:pt x="2263" y="9985"/>
                  </a:cubicBezTo>
                  <a:cubicBezTo>
                    <a:pt x="2941" y="9826"/>
                    <a:pt x="3563" y="9666"/>
                    <a:pt x="4181" y="9666"/>
                  </a:cubicBezTo>
                  <a:cubicBezTo>
                    <a:pt x="4219" y="9666"/>
                    <a:pt x="4256" y="9667"/>
                    <a:pt x="4294" y="9668"/>
                  </a:cubicBezTo>
                  <a:cubicBezTo>
                    <a:pt x="4907" y="9689"/>
                    <a:pt x="5372" y="9816"/>
                    <a:pt x="5774" y="10091"/>
                  </a:cubicBezTo>
                  <a:lnTo>
                    <a:pt x="5774" y="849"/>
                  </a:lnTo>
                  <a:lnTo>
                    <a:pt x="5774" y="510"/>
                  </a:lnTo>
                  <a:cubicBezTo>
                    <a:pt x="5499" y="256"/>
                    <a:pt x="5076" y="45"/>
                    <a:pt x="4273" y="3"/>
                  </a:cubicBezTo>
                  <a:cubicBezTo>
                    <a:pt x="4239" y="1"/>
                    <a:pt x="4205" y="1"/>
                    <a:pt x="4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5"/>
            <p:cNvSpPr/>
            <p:nvPr/>
          </p:nvSpPr>
          <p:spPr>
            <a:xfrm>
              <a:off x="1172400" y="2124925"/>
              <a:ext cx="373300" cy="287125"/>
            </a:xfrm>
            <a:custGeom>
              <a:avLst/>
              <a:gdLst/>
              <a:ahLst/>
              <a:cxnLst/>
              <a:rect l="l" t="t" r="r" b="b"/>
              <a:pathLst>
                <a:path w="14932" h="11485" extrusionOk="0">
                  <a:moveTo>
                    <a:pt x="0" y="1"/>
                  </a:moveTo>
                  <a:lnTo>
                    <a:pt x="0" y="10998"/>
                  </a:lnTo>
                  <a:lnTo>
                    <a:pt x="6641" y="10998"/>
                  </a:lnTo>
                  <a:cubicBezTo>
                    <a:pt x="6789" y="11273"/>
                    <a:pt x="7064" y="11485"/>
                    <a:pt x="7445" y="11485"/>
                  </a:cubicBezTo>
                  <a:cubicBezTo>
                    <a:pt x="7868" y="11485"/>
                    <a:pt x="8143" y="11273"/>
                    <a:pt x="8291" y="10998"/>
                  </a:cubicBezTo>
                  <a:lnTo>
                    <a:pt x="14932" y="10998"/>
                  </a:lnTo>
                  <a:lnTo>
                    <a:pt x="14932" y="1"/>
                  </a:lnTo>
                  <a:lnTo>
                    <a:pt x="14086" y="1"/>
                  </a:lnTo>
                  <a:lnTo>
                    <a:pt x="14128" y="233"/>
                  </a:lnTo>
                  <a:cubicBezTo>
                    <a:pt x="14149" y="233"/>
                    <a:pt x="14149" y="275"/>
                    <a:pt x="14149" y="297"/>
                  </a:cubicBezTo>
                  <a:lnTo>
                    <a:pt x="14149" y="10237"/>
                  </a:lnTo>
                  <a:cubicBezTo>
                    <a:pt x="13663" y="10237"/>
                    <a:pt x="8291" y="10216"/>
                    <a:pt x="7973" y="10216"/>
                  </a:cubicBezTo>
                  <a:cubicBezTo>
                    <a:pt x="7868" y="10406"/>
                    <a:pt x="7741" y="10448"/>
                    <a:pt x="7445" y="10448"/>
                  </a:cubicBezTo>
                  <a:cubicBezTo>
                    <a:pt x="7191" y="10448"/>
                    <a:pt x="7085" y="10406"/>
                    <a:pt x="6958" y="10216"/>
                  </a:cubicBezTo>
                  <a:cubicBezTo>
                    <a:pt x="6683" y="10216"/>
                    <a:pt x="1755" y="10237"/>
                    <a:pt x="783" y="10237"/>
                  </a:cubicBezTo>
                  <a:lnTo>
                    <a:pt x="783" y="297"/>
                  </a:lnTo>
                  <a:cubicBezTo>
                    <a:pt x="783" y="275"/>
                    <a:pt x="783" y="233"/>
                    <a:pt x="783" y="212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5"/>
            <p:cNvSpPr/>
            <p:nvPr/>
          </p:nvSpPr>
          <p:spPr>
            <a:xfrm>
              <a:off x="1378600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79"/>
                  </a:lnTo>
                  <a:cubicBezTo>
                    <a:pt x="4061" y="615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5"/>
            <p:cNvSpPr/>
            <p:nvPr/>
          </p:nvSpPr>
          <p:spPr>
            <a:xfrm>
              <a:off x="1378600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2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6"/>
                    <a:pt x="3490" y="489"/>
                    <a:pt x="2940" y="341"/>
                  </a:cubicBezTo>
                  <a:cubicBezTo>
                    <a:pt x="2282" y="161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5"/>
            <p:cNvSpPr/>
            <p:nvPr/>
          </p:nvSpPr>
          <p:spPr>
            <a:xfrm>
              <a:off x="1378600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58"/>
                  </a:lnTo>
                  <a:cubicBezTo>
                    <a:pt x="4061" y="616"/>
                    <a:pt x="3490" y="468"/>
                    <a:pt x="2961" y="341"/>
                  </a:cubicBezTo>
                  <a:cubicBezTo>
                    <a:pt x="2283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5"/>
            <p:cNvSpPr/>
            <p:nvPr/>
          </p:nvSpPr>
          <p:spPr>
            <a:xfrm>
              <a:off x="1378600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5"/>
                    <a:pt x="3490" y="467"/>
                    <a:pt x="2940" y="340"/>
                  </a:cubicBezTo>
                  <a:cubicBezTo>
                    <a:pt x="2282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5"/>
            <p:cNvSpPr/>
            <p:nvPr/>
          </p:nvSpPr>
          <p:spPr>
            <a:xfrm>
              <a:off x="1378600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2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37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1523" y="468"/>
                    <a:pt x="2158" y="61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80"/>
                  </a:lnTo>
                  <a:cubicBezTo>
                    <a:pt x="4061" y="637"/>
                    <a:pt x="3490" y="489"/>
                    <a:pt x="2940" y="341"/>
                  </a:cubicBezTo>
                  <a:cubicBezTo>
                    <a:pt x="2282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5"/>
            <p:cNvSpPr/>
            <p:nvPr/>
          </p:nvSpPr>
          <p:spPr>
            <a:xfrm>
              <a:off x="1378600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1053" y="0"/>
                  </a:moveTo>
                  <a:cubicBezTo>
                    <a:pt x="1012" y="0"/>
                    <a:pt x="972" y="1"/>
                    <a:pt x="931" y="2"/>
                  </a:cubicBezTo>
                  <a:cubicBezTo>
                    <a:pt x="593" y="2"/>
                    <a:pt x="275" y="44"/>
                    <a:pt x="0" y="129"/>
                  </a:cubicBezTo>
                  <a:lnTo>
                    <a:pt x="0" y="637"/>
                  </a:lnTo>
                  <a:cubicBezTo>
                    <a:pt x="254" y="531"/>
                    <a:pt x="550" y="467"/>
                    <a:pt x="952" y="446"/>
                  </a:cubicBezTo>
                  <a:cubicBezTo>
                    <a:pt x="985" y="445"/>
                    <a:pt x="1018" y="445"/>
                    <a:pt x="1051" y="445"/>
                  </a:cubicBezTo>
                  <a:cubicBezTo>
                    <a:pt x="1596" y="445"/>
                    <a:pt x="2196" y="604"/>
                    <a:pt x="2834" y="764"/>
                  </a:cubicBezTo>
                  <a:cubicBezTo>
                    <a:pt x="3405" y="912"/>
                    <a:pt x="4019" y="1060"/>
                    <a:pt x="4632" y="1102"/>
                  </a:cubicBezTo>
                  <a:lnTo>
                    <a:pt x="4632" y="637"/>
                  </a:lnTo>
                  <a:cubicBezTo>
                    <a:pt x="4061" y="594"/>
                    <a:pt x="3490" y="467"/>
                    <a:pt x="2961" y="319"/>
                  </a:cubicBezTo>
                  <a:cubicBezTo>
                    <a:pt x="2288" y="141"/>
                    <a:pt x="1652" y="0"/>
                    <a:pt x="105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5"/>
            <p:cNvSpPr/>
            <p:nvPr/>
          </p:nvSpPr>
          <p:spPr>
            <a:xfrm>
              <a:off x="1223675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2"/>
                    <a:pt x="1693" y="341"/>
                  </a:cubicBezTo>
                  <a:cubicBezTo>
                    <a:pt x="1121" y="468"/>
                    <a:pt x="572" y="616"/>
                    <a:pt x="1" y="658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61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5"/>
            <p:cNvSpPr/>
            <p:nvPr/>
          </p:nvSpPr>
          <p:spPr>
            <a:xfrm>
              <a:off x="1223675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3" y="1"/>
                  </a:moveTo>
                  <a:cubicBezTo>
                    <a:pt x="2992" y="1"/>
                    <a:pt x="2371" y="162"/>
                    <a:pt x="1693" y="341"/>
                  </a:cubicBezTo>
                  <a:cubicBezTo>
                    <a:pt x="1143" y="489"/>
                    <a:pt x="572" y="637"/>
                    <a:pt x="1" y="680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819" y="785"/>
                  </a:cubicBezTo>
                  <a:cubicBezTo>
                    <a:pt x="2475" y="616"/>
                    <a:pt x="3110" y="468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6" y="2"/>
                    <a:pt x="3629" y="1"/>
                    <a:pt x="359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5"/>
            <p:cNvSpPr/>
            <p:nvPr/>
          </p:nvSpPr>
          <p:spPr>
            <a:xfrm>
              <a:off x="1378600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7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0"/>
                    <a:pt x="4632" y="1123"/>
                  </a:cubicBezTo>
                  <a:lnTo>
                    <a:pt x="4632" y="679"/>
                  </a:lnTo>
                  <a:cubicBezTo>
                    <a:pt x="4061" y="636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5"/>
            <p:cNvSpPr/>
            <p:nvPr/>
          </p:nvSpPr>
          <p:spPr>
            <a:xfrm>
              <a:off x="1223675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1"/>
                    <a:pt x="1693" y="341"/>
                  </a:cubicBezTo>
                  <a:cubicBezTo>
                    <a:pt x="1121" y="489"/>
                    <a:pt x="572" y="616"/>
                    <a:pt x="1" y="658"/>
                  </a:cubicBezTo>
                  <a:lnTo>
                    <a:pt x="1" y="1123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2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5"/>
            <p:cNvSpPr/>
            <p:nvPr/>
          </p:nvSpPr>
          <p:spPr>
            <a:xfrm>
              <a:off x="1223675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3576" y="0"/>
                  </a:moveTo>
                  <a:cubicBezTo>
                    <a:pt x="2962" y="0"/>
                    <a:pt x="2346" y="141"/>
                    <a:pt x="1693" y="319"/>
                  </a:cubicBezTo>
                  <a:cubicBezTo>
                    <a:pt x="1121" y="467"/>
                    <a:pt x="572" y="594"/>
                    <a:pt x="1" y="637"/>
                  </a:cubicBezTo>
                  <a:lnTo>
                    <a:pt x="1" y="1102"/>
                  </a:lnTo>
                  <a:cubicBezTo>
                    <a:pt x="614" y="1060"/>
                    <a:pt x="1206" y="912"/>
                    <a:pt x="1798" y="764"/>
                  </a:cubicBezTo>
                  <a:cubicBezTo>
                    <a:pt x="2436" y="604"/>
                    <a:pt x="3018" y="445"/>
                    <a:pt x="3579" y="445"/>
                  </a:cubicBezTo>
                  <a:cubicBezTo>
                    <a:pt x="3613" y="445"/>
                    <a:pt x="3647" y="445"/>
                    <a:pt x="3681" y="446"/>
                  </a:cubicBezTo>
                  <a:cubicBezTo>
                    <a:pt x="4082" y="467"/>
                    <a:pt x="4400" y="531"/>
                    <a:pt x="4632" y="637"/>
                  </a:cubicBezTo>
                  <a:lnTo>
                    <a:pt x="4632" y="129"/>
                  </a:lnTo>
                  <a:cubicBezTo>
                    <a:pt x="4357" y="44"/>
                    <a:pt x="4061" y="2"/>
                    <a:pt x="3702" y="2"/>
                  </a:cubicBezTo>
                  <a:cubicBezTo>
                    <a:pt x="3660" y="1"/>
                    <a:pt x="3618" y="0"/>
                    <a:pt x="3576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5"/>
            <p:cNvSpPr/>
            <p:nvPr/>
          </p:nvSpPr>
          <p:spPr>
            <a:xfrm>
              <a:off x="1223675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14" y="1081"/>
                    <a:pt x="1206" y="954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8"/>
                  </a:cubicBezTo>
                  <a:lnTo>
                    <a:pt x="4632" y="150"/>
                  </a:lnTo>
                  <a:cubicBezTo>
                    <a:pt x="4357" y="65"/>
                    <a:pt x="4040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5"/>
            <p:cNvSpPr/>
            <p:nvPr/>
          </p:nvSpPr>
          <p:spPr>
            <a:xfrm>
              <a:off x="1223675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35" y="1080"/>
                    <a:pt x="1206" y="932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7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5"/>
            <p:cNvSpPr/>
            <p:nvPr/>
          </p:nvSpPr>
          <p:spPr>
            <a:xfrm>
              <a:off x="1223675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3" y="0"/>
                  </a:moveTo>
                  <a:cubicBezTo>
                    <a:pt x="2992" y="0"/>
                    <a:pt x="2371" y="161"/>
                    <a:pt x="1693" y="340"/>
                  </a:cubicBezTo>
                  <a:cubicBezTo>
                    <a:pt x="1121" y="488"/>
                    <a:pt x="572" y="615"/>
                    <a:pt x="1" y="679"/>
                  </a:cubicBezTo>
                  <a:lnTo>
                    <a:pt x="1" y="1123"/>
                  </a:lnTo>
                  <a:cubicBezTo>
                    <a:pt x="635" y="1081"/>
                    <a:pt x="1206" y="932"/>
                    <a:pt x="1819" y="784"/>
                  </a:cubicBezTo>
                  <a:cubicBezTo>
                    <a:pt x="2438" y="625"/>
                    <a:pt x="3037" y="465"/>
                    <a:pt x="3582" y="465"/>
                  </a:cubicBezTo>
                  <a:cubicBezTo>
                    <a:pt x="3615" y="465"/>
                    <a:pt x="3648" y="466"/>
                    <a:pt x="3681" y="467"/>
                  </a:cubicBezTo>
                  <a:cubicBezTo>
                    <a:pt x="4082" y="488"/>
                    <a:pt x="4400" y="552"/>
                    <a:pt x="4632" y="636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6" y="1"/>
                    <a:pt x="3629" y="0"/>
                    <a:pt x="359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5"/>
            <p:cNvSpPr/>
            <p:nvPr/>
          </p:nvSpPr>
          <p:spPr>
            <a:xfrm>
              <a:off x="1389175" y="28910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38" y="1"/>
                  </a:moveTo>
                  <a:lnTo>
                    <a:pt x="1883" y="1270"/>
                  </a:lnTo>
                  <a:lnTo>
                    <a:pt x="508" y="974"/>
                  </a:lnTo>
                  <a:lnTo>
                    <a:pt x="1079" y="2285"/>
                  </a:lnTo>
                  <a:lnTo>
                    <a:pt x="0" y="3173"/>
                  </a:lnTo>
                  <a:lnTo>
                    <a:pt x="1375" y="3533"/>
                  </a:lnTo>
                  <a:lnTo>
                    <a:pt x="1396" y="4950"/>
                  </a:lnTo>
                  <a:lnTo>
                    <a:pt x="2538" y="4083"/>
                  </a:lnTo>
                  <a:lnTo>
                    <a:pt x="3659" y="4950"/>
                  </a:lnTo>
                  <a:lnTo>
                    <a:pt x="3680" y="3533"/>
                  </a:lnTo>
                  <a:lnTo>
                    <a:pt x="5055" y="3173"/>
                  </a:lnTo>
                  <a:lnTo>
                    <a:pt x="3976" y="2285"/>
                  </a:lnTo>
                  <a:lnTo>
                    <a:pt x="4569" y="974"/>
                  </a:lnTo>
                  <a:lnTo>
                    <a:pt x="3152" y="1270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5"/>
            <p:cNvSpPr/>
            <p:nvPr/>
          </p:nvSpPr>
          <p:spPr>
            <a:xfrm>
              <a:off x="1552550" y="3105200"/>
              <a:ext cx="143850" cy="145425"/>
            </a:xfrm>
            <a:custGeom>
              <a:avLst/>
              <a:gdLst/>
              <a:ahLst/>
              <a:cxnLst/>
              <a:rect l="l" t="t" r="r" b="b"/>
              <a:pathLst>
                <a:path w="5754" h="5817" extrusionOk="0">
                  <a:moveTo>
                    <a:pt x="2877" y="0"/>
                  </a:moveTo>
                  <a:lnTo>
                    <a:pt x="2263" y="1375"/>
                  </a:lnTo>
                  <a:lnTo>
                    <a:pt x="825" y="846"/>
                  </a:lnTo>
                  <a:lnTo>
                    <a:pt x="1354" y="2285"/>
                  </a:lnTo>
                  <a:lnTo>
                    <a:pt x="0" y="2898"/>
                  </a:lnTo>
                  <a:lnTo>
                    <a:pt x="1354" y="3554"/>
                  </a:lnTo>
                  <a:lnTo>
                    <a:pt x="825" y="4971"/>
                  </a:lnTo>
                  <a:lnTo>
                    <a:pt x="2263" y="4442"/>
                  </a:lnTo>
                  <a:lnTo>
                    <a:pt x="2877" y="5817"/>
                  </a:lnTo>
                  <a:lnTo>
                    <a:pt x="3490" y="4442"/>
                  </a:lnTo>
                  <a:lnTo>
                    <a:pt x="4907" y="4971"/>
                  </a:lnTo>
                  <a:lnTo>
                    <a:pt x="4400" y="3554"/>
                  </a:lnTo>
                  <a:lnTo>
                    <a:pt x="5753" y="2919"/>
                  </a:lnTo>
                  <a:lnTo>
                    <a:pt x="4400" y="2285"/>
                  </a:lnTo>
                  <a:lnTo>
                    <a:pt x="4907" y="846"/>
                  </a:lnTo>
                  <a:lnTo>
                    <a:pt x="4907" y="846"/>
                  </a:lnTo>
                  <a:lnTo>
                    <a:pt x="3490" y="1375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5"/>
            <p:cNvSpPr/>
            <p:nvPr/>
          </p:nvSpPr>
          <p:spPr>
            <a:xfrm>
              <a:off x="1560475" y="27287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18" y="0"/>
                  </a:moveTo>
                  <a:lnTo>
                    <a:pt x="1883" y="1269"/>
                  </a:lnTo>
                  <a:lnTo>
                    <a:pt x="466" y="973"/>
                  </a:lnTo>
                  <a:lnTo>
                    <a:pt x="1079" y="2263"/>
                  </a:lnTo>
                  <a:lnTo>
                    <a:pt x="1" y="3194"/>
                  </a:lnTo>
                  <a:lnTo>
                    <a:pt x="1375" y="3532"/>
                  </a:lnTo>
                  <a:lnTo>
                    <a:pt x="1397" y="4949"/>
                  </a:lnTo>
                  <a:lnTo>
                    <a:pt x="2518" y="4082"/>
                  </a:lnTo>
                  <a:lnTo>
                    <a:pt x="3660" y="4949"/>
                  </a:lnTo>
                  <a:lnTo>
                    <a:pt x="3681" y="3532"/>
                  </a:lnTo>
                  <a:lnTo>
                    <a:pt x="5055" y="3194"/>
                  </a:lnTo>
                  <a:lnTo>
                    <a:pt x="3977" y="2263"/>
                  </a:lnTo>
                  <a:lnTo>
                    <a:pt x="4569" y="973"/>
                  </a:lnTo>
                  <a:lnTo>
                    <a:pt x="3152" y="1269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5"/>
            <p:cNvSpPr/>
            <p:nvPr/>
          </p:nvSpPr>
          <p:spPr>
            <a:xfrm>
              <a:off x="1641900" y="2957150"/>
              <a:ext cx="87800" cy="83575"/>
            </a:xfrm>
            <a:custGeom>
              <a:avLst/>
              <a:gdLst/>
              <a:ahLst/>
              <a:cxnLst/>
              <a:rect l="l" t="t" r="r" b="b"/>
              <a:pathLst>
                <a:path w="3512" h="3343" extrusionOk="0">
                  <a:moveTo>
                    <a:pt x="1756" y="1"/>
                  </a:moveTo>
                  <a:lnTo>
                    <a:pt x="1206" y="1079"/>
                  </a:lnTo>
                  <a:lnTo>
                    <a:pt x="1" y="1270"/>
                  </a:lnTo>
                  <a:lnTo>
                    <a:pt x="868" y="2137"/>
                  </a:lnTo>
                  <a:lnTo>
                    <a:pt x="678" y="3342"/>
                  </a:lnTo>
                  <a:lnTo>
                    <a:pt x="678" y="3342"/>
                  </a:lnTo>
                  <a:lnTo>
                    <a:pt x="1756" y="2792"/>
                  </a:lnTo>
                  <a:lnTo>
                    <a:pt x="2856" y="3342"/>
                  </a:lnTo>
                  <a:lnTo>
                    <a:pt x="2666" y="2137"/>
                  </a:lnTo>
                  <a:lnTo>
                    <a:pt x="3512" y="1270"/>
                  </a:lnTo>
                  <a:lnTo>
                    <a:pt x="2327" y="1079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5"/>
            <p:cNvSpPr/>
            <p:nvPr/>
          </p:nvSpPr>
          <p:spPr>
            <a:xfrm>
              <a:off x="1731800" y="2848775"/>
              <a:ext cx="93600" cy="107350"/>
            </a:xfrm>
            <a:custGeom>
              <a:avLst/>
              <a:gdLst/>
              <a:ahLst/>
              <a:cxnLst/>
              <a:rect l="l" t="t" r="r" b="b"/>
              <a:pathLst>
                <a:path w="3744" h="4294" extrusionOk="0">
                  <a:moveTo>
                    <a:pt x="1882" y="0"/>
                  </a:moveTo>
                  <a:lnTo>
                    <a:pt x="1269" y="1079"/>
                  </a:lnTo>
                  <a:lnTo>
                    <a:pt x="0" y="1058"/>
                  </a:lnTo>
                  <a:lnTo>
                    <a:pt x="656" y="2136"/>
                  </a:lnTo>
                  <a:lnTo>
                    <a:pt x="0" y="3215"/>
                  </a:lnTo>
                  <a:lnTo>
                    <a:pt x="1269" y="3194"/>
                  </a:lnTo>
                  <a:lnTo>
                    <a:pt x="1882" y="4293"/>
                  </a:lnTo>
                  <a:lnTo>
                    <a:pt x="2475" y="3194"/>
                  </a:lnTo>
                  <a:lnTo>
                    <a:pt x="3744" y="3215"/>
                  </a:lnTo>
                  <a:lnTo>
                    <a:pt x="3109" y="2136"/>
                  </a:lnTo>
                  <a:lnTo>
                    <a:pt x="3744" y="1058"/>
                  </a:lnTo>
                  <a:lnTo>
                    <a:pt x="2475" y="1079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5"/>
            <p:cNvSpPr/>
            <p:nvPr/>
          </p:nvSpPr>
          <p:spPr>
            <a:xfrm>
              <a:off x="1172925" y="2401450"/>
              <a:ext cx="901500" cy="547800"/>
            </a:xfrm>
            <a:custGeom>
              <a:avLst/>
              <a:gdLst/>
              <a:ahLst/>
              <a:cxnLst/>
              <a:rect l="l" t="t" r="r" b="b"/>
              <a:pathLst>
                <a:path w="36060" h="21912" extrusionOk="0">
                  <a:moveTo>
                    <a:pt x="18020" y="1"/>
                  </a:moveTo>
                  <a:lnTo>
                    <a:pt x="0" y="16201"/>
                  </a:lnTo>
                  <a:cubicBezTo>
                    <a:pt x="592" y="18020"/>
                    <a:pt x="1333" y="19945"/>
                    <a:pt x="2369" y="21911"/>
                  </a:cubicBezTo>
                  <a:lnTo>
                    <a:pt x="18020" y="7847"/>
                  </a:lnTo>
                  <a:lnTo>
                    <a:pt x="33691" y="21911"/>
                  </a:lnTo>
                  <a:cubicBezTo>
                    <a:pt x="34728" y="19945"/>
                    <a:pt x="35468" y="18020"/>
                    <a:pt x="36060" y="16201"/>
                  </a:cubicBezTo>
                  <a:lnTo>
                    <a:pt x="18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5"/>
            <p:cNvSpPr/>
            <p:nvPr/>
          </p:nvSpPr>
          <p:spPr>
            <a:xfrm>
              <a:off x="2191800" y="2830775"/>
              <a:ext cx="105775" cy="237450"/>
            </a:xfrm>
            <a:custGeom>
              <a:avLst/>
              <a:gdLst/>
              <a:ahLst/>
              <a:cxnLst/>
              <a:rect l="l" t="t" r="r" b="b"/>
              <a:pathLst>
                <a:path w="4231" h="9498" extrusionOk="0">
                  <a:moveTo>
                    <a:pt x="698" y="1"/>
                  </a:moveTo>
                  <a:cubicBezTo>
                    <a:pt x="508" y="720"/>
                    <a:pt x="254" y="1397"/>
                    <a:pt x="0" y="2074"/>
                  </a:cubicBezTo>
                  <a:lnTo>
                    <a:pt x="2432" y="4252"/>
                  </a:lnTo>
                  <a:lnTo>
                    <a:pt x="1586" y="9497"/>
                  </a:lnTo>
                  <a:cubicBezTo>
                    <a:pt x="2538" y="7594"/>
                    <a:pt x="3511" y="5394"/>
                    <a:pt x="4230" y="3152"/>
                  </a:cubicBezTo>
                  <a:cubicBezTo>
                    <a:pt x="3892" y="2856"/>
                    <a:pt x="1438" y="657"/>
                    <a:pt x="6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5"/>
            <p:cNvSpPr/>
            <p:nvPr/>
          </p:nvSpPr>
          <p:spPr>
            <a:xfrm>
              <a:off x="2178050" y="3017425"/>
              <a:ext cx="38625" cy="94150"/>
            </a:xfrm>
            <a:custGeom>
              <a:avLst/>
              <a:gdLst/>
              <a:ahLst/>
              <a:cxnLst/>
              <a:rect l="l" t="t" r="r" b="b"/>
              <a:pathLst>
                <a:path w="1545" h="3766" extrusionOk="0">
                  <a:moveTo>
                    <a:pt x="1544" y="1"/>
                  </a:moveTo>
                  <a:lnTo>
                    <a:pt x="1544" y="1"/>
                  </a:lnTo>
                  <a:cubicBezTo>
                    <a:pt x="1100" y="995"/>
                    <a:pt x="571" y="1968"/>
                    <a:pt x="21" y="2898"/>
                  </a:cubicBezTo>
                  <a:cubicBezTo>
                    <a:pt x="21" y="2898"/>
                    <a:pt x="21" y="2898"/>
                    <a:pt x="0" y="2919"/>
                  </a:cubicBezTo>
                  <a:cubicBezTo>
                    <a:pt x="402" y="3258"/>
                    <a:pt x="719" y="3554"/>
                    <a:pt x="973" y="3765"/>
                  </a:cubicBezTo>
                  <a:lnTo>
                    <a:pt x="1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5"/>
            <p:cNvSpPr/>
            <p:nvPr/>
          </p:nvSpPr>
          <p:spPr>
            <a:xfrm>
              <a:off x="949800" y="2830775"/>
              <a:ext cx="105775" cy="236900"/>
            </a:xfrm>
            <a:custGeom>
              <a:avLst/>
              <a:gdLst/>
              <a:ahLst/>
              <a:cxnLst/>
              <a:rect l="l" t="t" r="r" b="b"/>
              <a:pathLst>
                <a:path w="4231" h="9476" extrusionOk="0">
                  <a:moveTo>
                    <a:pt x="3511" y="1"/>
                  </a:moveTo>
                  <a:cubicBezTo>
                    <a:pt x="2792" y="657"/>
                    <a:pt x="339" y="2856"/>
                    <a:pt x="0" y="3152"/>
                  </a:cubicBezTo>
                  <a:cubicBezTo>
                    <a:pt x="719" y="5373"/>
                    <a:pt x="1671" y="7572"/>
                    <a:pt x="2644" y="9476"/>
                  </a:cubicBezTo>
                  <a:lnTo>
                    <a:pt x="1798" y="4252"/>
                  </a:lnTo>
                  <a:lnTo>
                    <a:pt x="4230" y="2074"/>
                  </a:lnTo>
                  <a:cubicBezTo>
                    <a:pt x="3976" y="1397"/>
                    <a:pt x="3722" y="720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5"/>
            <p:cNvSpPr/>
            <p:nvPr/>
          </p:nvSpPr>
          <p:spPr>
            <a:xfrm>
              <a:off x="1030150" y="3017425"/>
              <a:ext cx="39150" cy="94150"/>
            </a:xfrm>
            <a:custGeom>
              <a:avLst/>
              <a:gdLst/>
              <a:ahLst/>
              <a:cxnLst/>
              <a:rect l="l" t="t" r="r" b="b"/>
              <a:pathLst>
                <a:path w="1566" h="3766" extrusionOk="0">
                  <a:moveTo>
                    <a:pt x="1" y="1"/>
                  </a:moveTo>
                  <a:lnTo>
                    <a:pt x="593" y="3765"/>
                  </a:lnTo>
                  <a:cubicBezTo>
                    <a:pt x="826" y="3554"/>
                    <a:pt x="1185" y="3237"/>
                    <a:pt x="1566" y="2898"/>
                  </a:cubicBezTo>
                  <a:cubicBezTo>
                    <a:pt x="995" y="1968"/>
                    <a:pt x="466" y="99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5"/>
            <p:cNvSpPr/>
            <p:nvPr/>
          </p:nvSpPr>
          <p:spPr>
            <a:xfrm>
              <a:off x="1021700" y="2865675"/>
              <a:ext cx="1203950" cy="642975"/>
            </a:xfrm>
            <a:custGeom>
              <a:avLst/>
              <a:gdLst/>
              <a:ahLst/>
              <a:cxnLst/>
              <a:rect l="l" t="t" r="r" b="b"/>
              <a:pathLst>
                <a:path w="48158" h="25719" extrusionOk="0">
                  <a:moveTo>
                    <a:pt x="3427" y="1"/>
                  </a:moveTo>
                  <a:cubicBezTo>
                    <a:pt x="2729" y="614"/>
                    <a:pt x="381" y="2729"/>
                    <a:pt x="0" y="3089"/>
                  </a:cubicBezTo>
                  <a:cubicBezTo>
                    <a:pt x="910" y="5394"/>
                    <a:pt x="2010" y="7615"/>
                    <a:pt x="3300" y="9666"/>
                  </a:cubicBezTo>
                  <a:cubicBezTo>
                    <a:pt x="7805" y="16836"/>
                    <a:pt x="14128" y="22081"/>
                    <a:pt x="21657" y="24830"/>
                  </a:cubicBezTo>
                  <a:cubicBezTo>
                    <a:pt x="21657" y="24830"/>
                    <a:pt x="23815" y="25613"/>
                    <a:pt x="24069" y="25718"/>
                  </a:cubicBezTo>
                  <a:cubicBezTo>
                    <a:pt x="24343" y="25613"/>
                    <a:pt x="26501" y="24830"/>
                    <a:pt x="26501" y="24830"/>
                  </a:cubicBezTo>
                  <a:cubicBezTo>
                    <a:pt x="34009" y="22081"/>
                    <a:pt x="40354" y="16836"/>
                    <a:pt x="44858" y="9687"/>
                  </a:cubicBezTo>
                  <a:cubicBezTo>
                    <a:pt x="46127" y="7657"/>
                    <a:pt x="47227" y="5415"/>
                    <a:pt x="48158" y="3089"/>
                  </a:cubicBezTo>
                  <a:cubicBezTo>
                    <a:pt x="47756" y="2729"/>
                    <a:pt x="45408" y="614"/>
                    <a:pt x="44732" y="1"/>
                  </a:cubicBezTo>
                  <a:cubicBezTo>
                    <a:pt x="43801" y="2644"/>
                    <a:pt x="42638" y="5140"/>
                    <a:pt x="41200" y="7382"/>
                  </a:cubicBezTo>
                  <a:cubicBezTo>
                    <a:pt x="37223" y="13748"/>
                    <a:pt x="31640" y="18380"/>
                    <a:pt x="25041" y="20812"/>
                  </a:cubicBezTo>
                  <a:lnTo>
                    <a:pt x="24069" y="21150"/>
                  </a:lnTo>
                  <a:cubicBezTo>
                    <a:pt x="24069" y="21150"/>
                    <a:pt x="23117" y="20812"/>
                    <a:pt x="23117" y="20812"/>
                  </a:cubicBezTo>
                  <a:cubicBezTo>
                    <a:pt x="16497" y="18380"/>
                    <a:pt x="10935" y="13748"/>
                    <a:pt x="6937" y="7382"/>
                  </a:cubicBezTo>
                  <a:cubicBezTo>
                    <a:pt x="5520" y="5140"/>
                    <a:pt x="4357" y="2644"/>
                    <a:pt x="3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5"/>
            <p:cNvSpPr/>
            <p:nvPr/>
          </p:nvSpPr>
          <p:spPr>
            <a:xfrm>
              <a:off x="1078800" y="3012675"/>
              <a:ext cx="78800" cy="71400"/>
            </a:xfrm>
            <a:custGeom>
              <a:avLst/>
              <a:gdLst/>
              <a:ahLst/>
              <a:cxnLst/>
              <a:rect l="l" t="t" r="r" b="b"/>
              <a:pathLst>
                <a:path w="3152" h="2856" extrusionOk="0">
                  <a:moveTo>
                    <a:pt x="2581" y="339"/>
                  </a:moveTo>
                  <a:lnTo>
                    <a:pt x="1904" y="1100"/>
                  </a:lnTo>
                  <a:lnTo>
                    <a:pt x="1608" y="550"/>
                  </a:lnTo>
                  <a:lnTo>
                    <a:pt x="2581" y="339"/>
                  </a:lnTo>
                  <a:close/>
                  <a:moveTo>
                    <a:pt x="2708" y="0"/>
                  </a:moveTo>
                  <a:cubicBezTo>
                    <a:pt x="1967" y="127"/>
                    <a:pt x="804" y="318"/>
                    <a:pt x="276" y="339"/>
                  </a:cubicBezTo>
                  <a:lnTo>
                    <a:pt x="149" y="191"/>
                  </a:lnTo>
                  <a:lnTo>
                    <a:pt x="1" y="275"/>
                  </a:lnTo>
                  <a:cubicBezTo>
                    <a:pt x="85" y="381"/>
                    <a:pt x="149" y="508"/>
                    <a:pt x="212" y="635"/>
                  </a:cubicBezTo>
                  <a:cubicBezTo>
                    <a:pt x="297" y="783"/>
                    <a:pt x="360" y="931"/>
                    <a:pt x="445" y="1079"/>
                  </a:cubicBezTo>
                  <a:lnTo>
                    <a:pt x="572" y="994"/>
                  </a:lnTo>
                  <a:lnTo>
                    <a:pt x="508" y="783"/>
                  </a:lnTo>
                  <a:lnTo>
                    <a:pt x="1270" y="593"/>
                  </a:lnTo>
                  <a:lnTo>
                    <a:pt x="1693" y="1333"/>
                  </a:lnTo>
                  <a:cubicBezTo>
                    <a:pt x="1545" y="1502"/>
                    <a:pt x="1291" y="1756"/>
                    <a:pt x="1143" y="1904"/>
                  </a:cubicBezTo>
                  <a:lnTo>
                    <a:pt x="995" y="1735"/>
                  </a:lnTo>
                  <a:lnTo>
                    <a:pt x="847" y="1819"/>
                  </a:lnTo>
                  <a:cubicBezTo>
                    <a:pt x="952" y="1988"/>
                    <a:pt x="1058" y="2158"/>
                    <a:pt x="1164" y="2348"/>
                  </a:cubicBezTo>
                  <a:cubicBezTo>
                    <a:pt x="1248" y="2517"/>
                    <a:pt x="1333" y="2686"/>
                    <a:pt x="1439" y="2856"/>
                  </a:cubicBezTo>
                  <a:lnTo>
                    <a:pt x="1587" y="2771"/>
                  </a:lnTo>
                  <a:lnTo>
                    <a:pt x="1502" y="2559"/>
                  </a:lnTo>
                  <a:cubicBezTo>
                    <a:pt x="1650" y="2369"/>
                    <a:pt x="2116" y="1819"/>
                    <a:pt x="2454" y="1439"/>
                  </a:cubicBezTo>
                  <a:lnTo>
                    <a:pt x="3152" y="656"/>
                  </a:lnTo>
                  <a:lnTo>
                    <a:pt x="3110" y="402"/>
                  </a:lnTo>
                  <a:cubicBezTo>
                    <a:pt x="2962" y="275"/>
                    <a:pt x="2835" y="148"/>
                    <a:pt x="270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5"/>
            <p:cNvSpPr/>
            <p:nvPr/>
          </p:nvSpPr>
          <p:spPr>
            <a:xfrm>
              <a:off x="1138025" y="3083000"/>
              <a:ext cx="93075" cy="88850"/>
            </a:xfrm>
            <a:custGeom>
              <a:avLst/>
              <a:gdLst/>
              <a:ahLst/>
              <a:cxnLst/>
              <a:rect l="l" t="t" r="r" b="b"/>
              <a:pathLst>
                <a:path w="3723" h="3554" extrusionOk="0">
                  <a:moveTo>
                    <a:pt x="2115" y="0"/>
                  </a:moveTo>
                  <a:lnTo>
                    <a:pt x="1988" y="106"/>
                  </a:lnTo>
                  <a:lnTo>
                    <a:pt x="2094" y="317"/>
                  </a:lnTo>
                  <a:cubicBezTo>
                    <a:pt x="1925" y="466"/>
                    <a:pt x="1756" y="614"/>
                    <a:pt x="1523" y="762"/>
                  </a:cubicBezTo>
                  <a:lnTo>
                    <a:pt x="910" y="1206"/>
                  </a:lnTo>
                  <a:cubicBezTo>
                    <a:pt x="698" y="1354"/>
                    <a:pt x="508" y="1481"/>
                    <a:pt x="318" y="1586"/>
                  </a:cubicBezTo>
                  <a:lnTo>
                    <a:pt x="148" y="1417"/>
                  </a:lnTo>
                  <a:lnTo>
                    <a:pt x="0" y="1523"/>
                  </a:lnTo>
                  <a:cubicBezTo>
                    <a:pt x="106" y="1650"/>
                    <a:pt x="191" y="1756"/>
                    <a:pt x="275" y="1883"/>
                  </a:cubicBezTo>
                  <a:cubicBezTo>
                    <a:pt x="360" y="2009"/>
                    <a:pt x="444" y="2136"/>
                    <a:pt x="550" y="2263"/>
                  </a:cubicBezTo>
                  <a:lnTo>
                    <a:pt x="677" y="2179"/>
                  </a:lnTo>
                  <a:lnTo>
                    <a:pt x="571" y="1946"/>
                  </a:lnTo>
                  <a:cubicBezTo>
                    <a:pt x="931" y="1650"/>
                    <a:pt x="1460" y="1269"/>
                    <a:pt x="1883" y="973"/>
                  </a:cubicBezTo>
                  <a:lnTo>
                    <a:pt x="1883" y="973"/>
                  </a:lnTo>
                  <a:cubicBezTo>
                    <a:pt x="1608" y="1650"/>
                    <a:pt x="1375" y="2369"/>
                    <a:pt x="1100" y="3088"/>
                  </a:cubicBezTo>
                  <a:cubicBezTo>
                    <a:pt x="1164" y="3173"/>
                    <a:pt x="1227" y="3257"/>
                    <a:pt x="1290" y="3321"/>
                  </a:cubicBezTo>
                  <a:cubicBezTo>
                    <a:pt x="1333" y="3405"/>
                    <a:pt x="1396" y="3490"/>
                    <a:pt x="1438" y="3553"/>
                  </a:cubicBezTo>
                  <a:cubicBezTo>
                    <a:pt x="1629" y="3405"/>
                    <a:pt x="1904" y="3194"/>
                    <a:pt x="2200" y="2982"/>
                  </a:cubicBezTo>
                  <a:lnTo>
                    <a:pt x="2792" y="2538"/>
                  </a:lnTo>
                  <a:cubicBezTo>
                    <a:pt x="3025" y="2390"/>
                    <a:pt x="3215" y="2263"/>
                    <a:pt x="3405" y="2157"/>
                  </a:cubicBezTo>
                  <a:lnTo>
                    <a:pt x="3575" y="2327"/>
                  </a:lnTo>
                  <a:lnTo>
                    <a:pt x="3723" y="2221"/>
                  </a:lnTo>
                  <a:cubicBezTo>
                    <a:pt x="3617" y="2094"/>
                    <a:pt x="3532" y="1967"/>
                    <a:pt x="3448" y="1840"/>
                  </a:cubicBezTo>
                  <a:cubicBezTo>
                    <a:pt x="3342" y="1734"/>
                    <a:pt x="3257" y="1608"/>
                    <a:pt x="3173" y="1481"/>
                  </a:cubicBezTo>
                  <a:lnTo>
                    <a:pt x="3046" y="1565"/>
                  </a:lnTo>
                  <a:lnTo>
                    <a:pt x="3152" y="1798"/>
                  </a:lnTo>
                  <a:cubicBezTo>
                    <a:pt x="2792" y="2094"/>
                    <a:pt x="1861" y="2771"/>
                    <a:pt x="1861" y="2771"/>
                  </a:cubicBezTo>
                  <a:cubicBezTo>
                    <a:pt x="2094" y="2115"/>
                    <a:pt x="2369" y="1375"/>
                    <a:pt x="2602" y="698"/>
                  </a:cubicBezTo>
                  <a:cubicBezTo>
                    <a:pt x="2517" y="571"/>
                    <a:pt x="2433" y="466"/>
                    <a:pt x="2348" y="360"/>
                  </a:cubicBezTo>
                  <a:cubicBezTo>
                    <a:pt x="2263" y="233"/>
                    <a:pt x="2200" y="127"/>
                    <a:pt x="2115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5"/>
            <p:cNvSpPr/>
            <p:nvPr/>
          </p:nvSpPr>
          <p:spPr>
            <a:xfrm>
              <a:off x="1216800" y="3183400"/>
              <a:ext cx="80925" cy="70925"/>
            </a:xfrm>
            <a:custGeom>
              <a:avLst/>
              <a:gdLst/>
              <a:ahLst/>
              <a:cxnLst/>
              <a:rect l="l" t="t" r="r" b="b"/>
              <a:pathLst>
                <a:path w="3237" h="2837" extrusionOk="0">
                  <a:moveTo>
                    <a:pt x="1490" y="1"/>
                  </a:moveTo>
                  <a:cubicBezTo>
                    <a:pt x="1169" y="1"/>
                    <a:pt x="856" y="117"/>
                    <a:pt x="593" y="362"/>
                  </a:cubicBezTo>
                  <a:cubicBezTo>
                    <a:pt x="1" y="891"/>
                    <a:pt x="64" y="1716"/>
                    <a:pt x="529" y="2223"/>
                  </a:cubicBezTo>
                  <a:cubicBezTo>
                    <a:pt x="868" y="2583"/>
                    <a:pt x="1227" y="2794"/>
                    <a:pt x="1819" y="2837"/>
                  </a:cubicBezTo>
                  <a:lnTo>
                    <a:pt x="1862" y="2541"/>
                  </a:lnTo>
                  <a:cubicBezTo>
                    <a:pt x="1523" y="2477"/>
                    <a:pt x="1270" y="2350"/>
                    <a:pt x="1122" y="2160"/>
                  </a:cubicBezTo>
                  <a:cubicBezTo>
                    <a:pt x="741" y="1758"/>
                    <a:pt x="720" y="1208"/>
                    <a:pt x="1164" y="785"/>
                  </a:cubicBezTo>
                  <a:cubicBezTo>
                    <a:pt x="1358" y="600"/>
                    <a:pt x="1561" y="524"/>
                    <a:pt x="1752" y="524"/>
                  </a:cubicBezTo>
                  <a:cubicBezTo>
                    <a:pt x="1997" y="524"/>
                    <a:pt x="2224" y="649"/>
                    <a:pt x="2390" y="827"/>
                  </a:cubicBezTo>
                  <a:cubicBezTo>
                    <a:pt x="2539" y="954"/>
                    <a:pt x="2644" y="1208"/>
                    <a:pt x="2687" y="1398"/>
                  </a:cubicBezTo>
                  <a:lnTo>
                    <a:pt x="2539" y="1568"/>
                  </a:lnTo>
                  <a:lnTo>
                    <a:pt x="2665" y="1716"/>
                  </a:lnTo>
                  <a:cubicBezTo>
                    <a:pt x="2813" y="1589"/>
                    <a:pt x="3046" y="1462"/>
                    <a:pt x="3236" y="1377"/>
                  </a:cubicBezTo>
                  <a:cubicBezTo>
                    <a:pt x="3088" y="1081"/>
                    <a:pt x="2940" y="827"/>
                    <a:pt x="2708" y="595"/>
                  </a:cubicBezTo>
                  <a:cubicBezTo>
                    <a:pt x="2357" y="208"/>
                    <a:pt x="1917" y="1"/>
                    <a:pt x="14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5"/>
            <p:cNvSpPr/>
            <p:nvPr/>
          </p:nvSpPr>
          <p:spPr>
            <a:xfrm>
              <a:off x="1294000" y="3257425"/>
              <a:ext cx="85150" cy="72300"/>
            </a:xfrm>
            <a:custGeom>
              <a:avLst/>
              <a:gdLst/>
              <a:ahLst/>
              <a:cxnLst/>
              <a:rect l="l" t="t" r="r" b="b"/>
              <a:pathLst>
                <a:path w="3406" h="2892" extrusionOk="0">
                  <a:moveTo>
                    <a:pt x="1869" y="514"/>
                  </a:moveTo>
                  <a:cubicBezTo>
                    <a:pt x="2033" y="514"/>
                    <a:pt x="2191" y="572"/>
                    <a:pt x="2327" y="700"/>
                  </a:cubicBezTo>
                  <a:cubicBezTo>
                    <a:pt x="2708" y="997"/>
                    <a:pt x="2665" y="1525"/>
                    <a:pt x="2306" y="1969"/>
                  </a:cubicBezTo>
                  <a:cubicBezTo>
                    <a:pt x="2083" y="2231"/>
                    <a:pt x="1804" y="2379"/>
                    <a:pt x="1534" y="2379"/>
                  </a:cubicBezTo>
                  <a:cubicBezTo>
                    <a:pt x="1367" y="2379"/>
                    <a:pt x="1203" y="2323"/>
                    <a:pt x="1058" y="2202"/>
                  </a:cubicBezTo>
                  <a:cubicBezTo>
                    <a:pt x="677" y="1885"/>
                    <a:pt x="720" y="1377"/>
                    <a:pt x="1079" y="933"/>
                  </a:cubicBezTo>
                  <a:cubicBezTo>
                    <a:pt x="1315" y="670"/>
                    <a:pt x="1601" y="514"/>
                    <a:pt x="1869" y="514"/>
                  </a:cubicBezTo>
                  <a:close/>
                  <a:moveTo>
                    <a:pt x="1534" y="0"/>
                  </a:moveTo>
                  <a:cubicBezTo>
                    <a:pt x="1147" y="0"/>
                    <a:pt x="790" y="172"/>
                    <a:pt x="529" y="489"/>
                  </a:cubicBezTo>
                  <a:cubicBezTo>
                    <a:pt x="0" y="1145"/>
                    <a:pt x="127" y="1885"/>
                    <a:pt x="825" y="2477"/>
                  </a:cubicBezTo>
                  <a:cubicBezTo>
                    <a:pt x="1169" y="2762"/>
                    <a:pt x="1527" y="2892"/>
                    <a:pt x="1858" y="2892"/>
                  </a:cubicBezTo>
                  <a:cubicBezTo>
                    <a:pt x="2239" y="2892"/>
                    <a:pt x="2585" y="2719"/>
                    <a:pt x="2834" y="2414"/>
                  </a:cubicBezTo>
                  <a:cubicBezTo>
                    <a:pt x="3405" y="1758"/>
                    <a:pt x="3279" y="1018"/>
                    <a:pt x="2560" y="404"/>
                  </a:cubicBezTo>
                  <a:cubicBezTo>
                    <a:pt x="2226" y="129"/>
                    <a:pt x="1869" y="0"/>
                    <a:pt x="1534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5"/>
            <p:cNvSpPr/>
            <p:nvPr/>
          </p:nvSpPr>
          <p:spPr>
            <a:xfrm>
              <a:off x="1383350" y="3315625"/>
              <a:ext cx="83050" cy="92575"/>
            </a:xfrm>
            <a:custGeom>
              <a:avLst/>
              <a:gdLst/>
              <a:ahLst/>
              <a:cxnLst/>
              <a:rect l="l" t="t" r="r" b="b"/>
              <a:pathLst>
                <a:path w="3322" h="3703" extrusionOk="0">
                  <a:moveTo>
                    <a:pt x="2010" y="805"/>
                  </a:moveTo>
                  <a:cubicBezTo>
                    <a:pt x="2116" y="847"/>
                    <a:pt x="2179" y="889"/>
                    <a:pt x="2327" y="974"/>
                  </a:cubicBezTo>
                  <a:cubicBezTo>
                    <a:pt x="2602" y="1143"/>
                    <a:pt x="2644" y="1312"/>
                    <a:pt x="2517" y="1524"/>
                  </a:cubicBezTo>
                  <a:cubicBezTo>
                    <a:pt x="2442" y="1654"/>
                    <a:pt x="2333" y="1712"/>
                    <a:pt x="2202" y="1712"/>
                  </a:cubicBezTo>
                  <a:cubicBezTo>
                    <a:pt x="2077" y="1712"/>
                    <a:pt x="1932" y="1659"/>
                    <a:pt x="1777" y="1566"/>
                  </a:cubicBezTo>
                  <a:cubicBezTo>
                    <a:pt x="1714" y="1524"/>
                    <a:pt x="1650" y="1481"/>
                    <a:pt x="1608" y="1418"/>
                  </a:cubicBezTo>
                  <a:lnTo>
                    <a:pt x="1714" y="1249"/>
                  </a:lnTo>
                  <a:cubicBezTo>
                    <a:pt x="1820" y="1058"/>
                    <a:pt x="1946" y="889"/>
                    <a:pt x="2010" y="805"/>
                  </a:cubicBezTo>
                  <a:close/>
                  <a:moveTo>
                    <a:pt x="1375" y="1"/>
                  </a:moveTo>
                  <a:lnTo>
                    <a:pt x="1291" y="149"/>
                  </a:lnTo>
                  <a:lnTo>
                    <a:pt x="1460" y="297"/>
                  </a:lnTo>
                  <a:cubicBezTo>
                    <a:pt x="1375" y="509"/>
                    <a:pt x="1248" y="699"/>
                    <a:pt x="1100" y="932"/>
                  </a:cubicBezTo>
                  <a:lnTo>
                    <a:pt x="741" y="1566"/>
                  </a:lnTo>
                  <a:cubicBezTo>
                    <a:pt x="593" y="1799"/>
                    <a:pt x="466" y="1968"/>
                    <a:pt x="318" y="2137"/>
                  </a:cubicBezTo>
                  <a:lnTo>
                    <a:pt x="106" y="2052"/>
                  </a:lnTo>
                  <a:lnTo>
                    <a:pt x="1" y="2201"/>
                  </a:lnTo>
                  <a:cubicBezTo>
                    <a:pt x="191" y="2306"/>
                    <a:pt x="360" y="2412"/>
                    <a:pt x="529" y="2518"/>
                  </a:cubicBezTo>
                  <a:cubicBezTo>
                    <a:pt x="699" y="2623"/>
                    <a:pt x="868" y="2729"/>
                    <a:pt x="1016" y="2856"/>
                  </a:cubicBezTo>
                  <a:lnTo>
                    <a:pt x="1100" y="2708"/>
                  </a:lnTo>
                  <a:lnTo>
                    <a:pt x="952" y="2539"/>
                  </a:lnTo>
                  <a:cubicBezTo>
                    <a:pt x="1037" y="2349"/>
                    <a:pt x="1143" y="2137"/>
                    <a:pt x="1291" y="1904"/>
                  </a:cubicBezTo>
                  <a:lnTo>
                    <a:pt x="1418" y="1714"/>
                  </a:lnTo>
                  <a:lnTo>
                    <a:pt x="1587" y="1820"/>
                  </a:lnTo>
                  <a:cubicBezTo>
                    <a:pt x="1629" y="2201"/>
                    <a:pt x="1671" y="2856"/>
                    <a:pt x="1693" y="3321"/>
                  </a:cubicBezTo>
                  <a:cubicBezTo>
                    <a:pt x="1925" y="3427"/>
                    <a:pt x="2179" y="3554"/>
                    <a:pt x="2412" y="3702"/>
                  </a:cubicBezTo>
                  <a:lnTo>
                    <a:pt x="2496" y="3554"/>
                  </a:lnTo>
                  <a:lnTo>
                    <a:pt x="2412" y="3448"/>
                  </a:lnTo>
                  <a:cubicBezTo>
                    <a:pt x="2369" y="3279"/>
                    <a:pt x="2264" y="2349"/>
                    <a:pt x="2221" y="2095"/>
                  </a:cubicBezTo>
                  <a:lnTo>
                    <a:pt x="2221" y="2095"/>
                  </a:lnTo>
                  <a:cubicBezTo>
                    <a:pt x="2343" y="2145"/>
                    <a:pt x="2465" y="2171"/>
                    <a:pt x="2580" y="2171"/>
                  </a:cubicBezTo>
                  <a:cubicBezTo>
                    <a:pt x="2805" y="2171"/>
                    <a:pt x="3005" y="2072"/>
                    <a:pt x="3131" y="1862"/>
                  </a:cubicBezTo>
                  <a:cubicBezTo>
                    <a:pt x="3321" y="1566"/>
                    <a:pt x="3321" y="1206"/>
                    <a:pt x="2708" y="805"/>
                  </a:cubicBezTo>
                  <a:cubicBezTo>
                    <a:pt x="2560" y="720"/>
                    <a:pt x="2391" y="614"/>
                    <a:pt x="2243" y="530"/>
                  </a:cubicBezTo>
                  <a:cubicBezTo>
                    <a:pt x="2073" y="424"/>
                    <a:pt x="1925" y="339"/>
                    <a:pt x="1777" y="255"/>
                  </a:cubicBezTo>
                  <a:cubicBezTo>
                    <a:pt x="1650" y="170"/>
                    <a:pt x="1502" y="86"/>
                    <a:pt x="1375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5"/>
            <p:cNvSpPr/>
            <p:nvPr/>
          </p:nvSpPr>
          <p:spPr>
            <a:xfrm>
              <a:off x="1477475" y="3380675"/>
              <a:ext cx="69800" cy="76675"/>
            </a:xfrm>
            <a:custGeom>
              <a:avLst/>
              <a:gdLst/>
              <a:ahLst/>
              <a:cxnLst/>
              <a:rect l="l" t="t" r="r" b="b"/>
              <a:pathLst>
                <a:path w="2792" h="3067" extrusionOk="0">
                  <a:moveTo>
                    <a:pt x="2136" y="339"/>
                  </a:moveTo>
                  <a:lnTo>
                    <a:pt x="2031" y="1354"/>
                  </a:lnTo>
                  <a:lnTo>
                    <a:pt x="1460" y="1100"/>
                  </a:lnTo>
                  <a:lnTo>
                    <a:pt x="2115" y="339"/>
                  </a:lnTo>
                  <a:close/>
                  <a:moveTo>
                    <a:pt x="2031" y="0"/>
                  </a:moveTo>
                  <a:cubicBezTo>
                    <a:pt x="1502" y="550"/>
                    <a:pt x="698" y="1396"/>
                    <a:pt x="275" y="1713"/>
                  </a:cubicBezTo>
                  <a:lnTo>
                    <a:pt x="64" y="1671"/>
                  </a:lnTo>
                  <a:lnTo>
                    <a:pt x="0" y="1840"/>
                  </a:lnTo>
                  <a:cubicBezTo>
                    <a:pt x="127" y="1883"/>
                    <a:pt x="254" y="1946"/>
                    <a:pt x="381" y="1988"/>
                  </a:cubicBezTo>
                  <a:cubicBezTo>
                    <a:pt x="529" y="2073"/>
                    <a:pt x="698" y="2136"/>
                    <a:pt x="846" y="2221"/>
                  </a:cubicBezTo>
                  <a:lnTo>
                    <a:pt x="910" y="2052"/>
                  </a:lnTo>
                  <a:lnTo>
                    <a:pt x="741" y="1925"/>
                  </a:lnTo>
                  <a:lnTo>
                    <a:pt x="1248" y="1333"/>
                  </a:lnTo>
                  <a:lnTo>
                    <a:pt x="1988" y="1671"/>
                  </a:lnTo>
                  <a:cubicBezTo>
                    <a:pt x="1988" y="1904"/>
                    <a:pt x="1925" y="2242"/>
                    <a:pt x="1883" y="2454"/>
                  </a:cubicBezTo>
                  <a:lnTo>
                    <a:pt x="1671" y="2411"/>
                  </a:lnTo>
                  <a:lnTo>
                    <a:pt x="1586" y="2559"/>
                  </a:lnTo>
                  <a:cubicBezTo>
                    <a:pt x="1777" y="2644"/>
                    <a:pt x="1988" y="2707"/>
                    <a:pt x="2179" y="2792"/>
                  </a:cubicBezTo>
                  <a:cubicBezTo>
                    <a:pt x="2348" y="2877"/>
                    <a:pt x="2517" y="2982"/>
                    <a:pt x="2707" y="3067"/>
                  </a:cubicBezTo>
                  <a:lnTo>
                    <a:pt x="2771" y="2898"/>
                  </a:lnTo>
                  <a:lnTo>
                    <a:pt x="2602" y="2771"/>
                  </a:lnTo>
                  <a:cubicBezTo>
                    <a:pt x="2581" y="2538"/>
                    <a:pt x="2623" y="1819"/>
                    <a:pt x="2686" y="1312"/>
                  </a:cubicBezTo>
                  <a:lnTo>
                    <a:pt x="2792" y="254"/>
                  </a:lnTo>
                  <a:lnTo>
                    <a:pt x="2581" y="85"/>
                  </a:lnTo>
                  <a:cubicBezTo>
                    <a:pt x="2411" y="64"/>
                    <a:pt x="2221" y="43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5"/>
            <p:cNvSpPr/>
            <p:nvPr/>
          </p:nvSpPr>
          <p:spPr>
            <a:xfrm>
              <a:off x="1686850" y="3380150"/>
              <a:ext cx="53950" cy="71925"/>
            </a:xfrm>
            <a:custGeom>
              <a:avLst/>
              <a:gdLst/>
              <a:ahLst/>
              <a:cxnLst/>
              <a:rect l="l" t="t" r="r" b="b"/>
              <a:pathLst>
                <a:path w="2158" h="2877" extrusionOk="0">
                  <a:moveTo>
                    <a:pt x="1121" y="0"/>
                  </a:moveTo>
                  <a:cubicBezTo>
                    <a:pt x="931" y="85"/>
                    <a:pt x="741" y="169"/>
                    <a:pt x="571" y="254"/>
                  </a:cubicBezTo>
                  <a:cubicBezTo>
                    <a:pt x="381" y="339"/>
                    <a:pt x="191" y="402"/>
                    <a:pt x="0" y="487"/>
                  </a:cubicBezTo>
                  <a:lnTo>
                    <a:pt x="64" y="635"/>
                  </a:lnTo>
                  <a:lnTo>
                    <a:pt x="318" y="592"/>
                  </a:lnTo>
                  <a:cubicBezTo>
                    <a:pt x="423" y="783"/>
                    <a:pt x="508" y="973"/>
                    <a:pt x="635" y="1227"/>
                  </a:cubicBezTo>
                  <a:lnTo>
                    <a:pt x="931" y="1904"/>
                  </a:lnTo>
                  <a:cubicBezTo>
                    <a:pt x="1037" y="2157"/>
                    <a:pt x="1121" y="2369"/>
                    <a:pt x="1185" y="2580"/>
                  </a:cubicBezTo>
                  <a:lnTo>
                    <a:pt x="994" y="2707"/>
                  </a:lnTo>
                  <a:lnTo>
                    <a:pt x="1058" y="2877"/>
                  </a:lnTo>
                  <a:cubicBezTo>
                    <a:pt x="1248" y="2771"/>
                    <a:pt x="1439" y="2686"/>
                    <a:pt x="1608" y="2602"/>
                  </a:cubicBezTo>
                  <a:cubicBezTo>
                    <a:pt x="1777" y="2538"/>
                    <a:pt x="1967" y="2454"/>
                    <a:pt x="2158" y="2390"/>
                  </a:cubicBezTo>
                  <a:lnTo>
                    <a:pt x="2094" y="2221"/>
                  </a:lnTo>
                  <a:lnTo>
                    <a:pt x="1840" y="2284"/>
                  </a:lnTo>
                  <a:cubicBezTo>
                    <a:pt x="1735" y="2094"/>
                    <a:pt x="1650" y="1882"/>
                    <a:pt x="1544" y="1629"/>
                  </a:cubicBezTo>
                  <a:lnTo>
                    <a:pt x="1248" y="952"/>
                  </a:lnTo>
                  <a:cubicBezTo>
                    <a:pt x="1143" y="698"/>
                    <a:pt x="1058" y="508"/>
                    <a:pt x="994" y="296"/>
                  </a:cubicBezTo>
                  <a:lnTo>
                    <a:pt x="1185" y="148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5"/>
            <p:cNvSpPr/>
            <p:nvPr/>
          </p:nvSpPr>
          <p:spPr>
            <a:xfrm>
              <a:off x="1751875" y="3319350"/>
              <a:ext cx="107375" cy="99950"/>
            </a:xfrm>
            <a:custGeom>
              <a:avLst/>
              <a:gdLst/>
              <a:ahLst/>
              <a:cxnLst/>
              <a:rect l="l" t="t" r="r" b="b"/>
              <a:pathLst>
                <a:path w="4295" h="3998" extrusionOk="0">
                  <a:moveTo>
                    <a:pt x="2919" y="0"/>
                  </a:moveTo>
                  <a:cubicBezTo>
                    <a:pt x="2771" y="85"/>
                    <a:pt x="2623" y="190"/>
                    <a:pt x="2454" y="275"/>
                  </a:cubicBezTo>
                  <a:cubicBezTo>
                    <a:pt x="2306" y="360"/>
                    <a:pt x="2158" y="465"/>
                    <a:pt x="1989" y="550"/>
                  </a:cubicBezTo>
                  <a:cubicBezTo>
                    <a:pt x="2073" y="888"/>
                    <a:pt x="2348" y="2178"/>
                    <a:pt x="2391" y="2432"/>
                  </a:cubicBezTo>
                  <a:cubicBezTo>
                    <a:pt x="2095" y="2242"/>
                    <a:pt x="1164" y="1438"/>
                    <a:pt x="910" y="1206"/>
                  </a:cubicBezTo>
                  <a:cubicBezTo>
                    <a:pt x="762" y="1290"/>
                    <a:pt x="614" y="1396"/>
                    <a:pt x="466" y="1480"/>
                  </a:cubicBezTo>
                  <a:cubicBezTo>
                    <a:pt x="318" y="1565"/>
                    <a:pt x="149" y="1650"/>
                    <a:pt x="1" y="1734"/>
                  </a:cubicBezTo>
                  <a:lnTo>
                    <a:pt x="85" y="1882"/>
                  </a:lnTo>
                  <a:lnTo>
                    <a:pt x="297" y="1819"/>
                  </a:lnTo>
                  <a:lnTo>
                    <a:pt x="487" y="2115"/>
                  </a:lnTo>
                  <a:cubicBezTo>
                    <a:pt x="656" y="2411"/>
                    <a:pt x="1228" y="3426"/>
                    <a:pt x="1354" y="3701"/>
                  </a:cubicBezTo>
                  <a:lnTo>
                    <a:pt x="1185" y="3870"/>
                  </a:lnTo>
                  <a:lnTo>
                    <a:pt x="1270" y="3997"/>
                  </a:lnTo>
                  <a:cubicBezTo>
                    <a:pt x="1397" y="3934"/>
                    <a:pt x="1524" y="3849"/>
                    <a:pt x="1650" y="3765"/>
                  </a:cubicBezTo>
                  <a:cubicBezTo>
                    <a:pt x="1799" y="3680"/>
                    <a:pt x="1925" y="3617"/>
                    <a:pt x="2052" y="3532"/>
                  </a:cubicBezTo>
                  <a:lnTo>
                    <a:pt x="1968" y="3384"/>
                  </a:lnTo>
                  <a:lnTo>
                    <a:pt x="1756" y="3469"/>
                  </a:lnTo>
                  <a:cubicBezTo>
                    <a:pt x="1608" y="3299"/>
                    <a:pt x="1481" y="3109"/>
                    <a:pt x="1333" y="2876"/>
                  </a:cubicBezTo>
                  <a:lnTo>
                    <a:pt x="1122" y="2517"/>
                  </a:lnTo>
                  <a:cubicBezTo>
                    <a:pt x="953" y="2200"/>
                    <a:pt x="826" y="1967"/>
                    <a:pt x="762" y="1861"/>
                  </a:cubicBezTo>
                  <a:lnTo>
                    <a:pt x="762" y="1840"/>
                  </a:lnTo>
                  <a:cubicBezTo>
                    <a:pt x="1714" y="2644"/>
                    <a:pt x="2222" y="3067"/>
                    <a:pt x="2475" y="3278"/>
                  </a:cubicBezTo>
                  <a:lnTo>
                    <a:pt x="2835" y="3067"/>
                  </a:lnTo>
                  <a:lnTo>
                    <a:pt x="2391" y="867"/>
                  </a:lnTo>
                  <a:lnTo>
                    <a:pt x="2391" y="867"/>
                  </a:lnTo>
                  <a:cubicBezTo>
                    <a:pt x="2454" y="973"/>
                    <a:pt x="2602" y="1206"/>
                    <a:pt x="2793" y="1523"/>
                  </a:cubicBezTo>
                  <a:lnTo>
                    <a:pt x="3025" y="1882"/>
                  </a:lnTo>
                  <a:cubicBezTo>
                    <a:pt x="3152" y="2115"/>
                    <a:pt x="3258" y="2305"/>
                    <a:pt x="3342" y="2517"/>
                  </a:cubicBezTo>
                  <a:lnTo>
                    <a:pt x="3173" y="2665"/>
                  </a:lnTo>
                  <a:lnTo>
                    <a:pt x="3258" y="2834"/>
                  </a:lnTo>
                  <a:cubicBezTo>
                    <a:pt x="3406" y="2707"/>
                    <a:pt x="3575" y="2601"/>
                    <a:pt x="3765" y="2496"/>
                  </a:cubicBezTo>
                  <a:cubicBezTo>
                    <a:pt x="3935" y="2411"/>
                    <a:pt x="4125" y="2305"/>
                    <a:pt x="4294" y="2200"/>
                  </a:cubicBezTo>
                  <a:lnTo>
                    <a:pt x="4210" y="2052"/>
                  </a:lnTo>
                  <a:lnTo>
                    <a:pt x="3935" y="2157"/>
                  </a:lnTo>
                  <a:cubicBezTo>
                    <a:pt x="3808" y="1988"/>
                    <a:pt x="3681" y="1798"/>
                    <a:pt x="3533" y="1565"/>
                  </a:cubicBezTo>
                  <a:lnTo>
                    <a:pt x="3173" y="931"/>
                  </a:lnTo>
                  <a:cubicBezTo>
                    <a:pt x="3025" y="698"/>
                    <a:pt x="2919" y="508"/>
                    <a:pt x="2835" y="296"/>
                  </a:cubicBezTo>
                  <a:lnTo>
                    <a:pt x="3004" y="127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5"/>
            <p:cNvSpPr/>
            <p:nvPr/>
          </p:nvSpPr>
          <p:spPr>
            <a:xfrm>
              <a:off x="1857100" y="3263150"/>
              <a:ext cx="67700" cy="82650"/>
            </a:xfrm>
            <a:custGeom>
              <a:avLst/>
              <a:gdLst/>
              <a:ahLst/>
              <a:cxnLst/>
              <a:rect l="l" t="t" r="r" b="b"/>
              <a:pathLst>
                <a:path w="2708" h="3306" extrusionOk="0">
                  <a:moveTo>
                    <a:pt x="1863" y="1"/>
                  </a:moveTo>
                  <a:cubicBezTo>
                    <a:pt x="1669" y="1"/>
                    <a:pt x="1453" y="85"/>
                    <a:pt x="1227" y="260"/>
                  </a:cubicBezTo>
                  <a:cubicBezTo>
                    <a:pt x="1143" y="366"/>
                    <a:pt x="1016" y="471"/>
                    <a:pt x="847" y="598"/>
                  </a:cubicBezTo>
                  <a:cubicBezTo>
                    <a:pt x="699" y="746"/>
                    <a:pt x="550" y="873"/>
                    <a:pt x="424" y="958"/>
                  </a:cubicBezTo>
                  <a:cubicBezTo>
                    <a:pt x="297" y="1042"/>
                    <a:pt x="149" y="1169"/>
                    <a:pt x="1" y="1296"/>
                  </a:cubicBezTo>
                  <a:lnTo>
                    <a:pt x="106" y="1423"/>
                  </a:lnTo>
                  <a:lnTo>
                    <a:pt x="318" y="1317"/>
                  </a:lnTo>
                  <a:cubicBezTo>
                    <a:pt x="487" y="1465"/>
                    <a:pt x="614" y="1635"/>
                    <a:pt x="804" y="1846"/>
                  </a:cubicBezTo>
                  <a:lnTo>
                    <a:pt x="1248" y="2417"/>
                  </a:lnTo>
                  <a:cubicBezTo>
                    <a:pt x="1418" y="2629"/>
                    <a:pt x="1544" y="2819"/>
                    <a:pt x="1671" y="2988"/>
                  </a:cubicBezTo>
                  <a:lnTo>
                    <a:pt x="1523" y="3179"/>
                  </a:lnTo>
                  <a:lnTo>
                    <a:pt x="1629" y="3305"/>
                  </a:lnTo>
                  <a:cubicBezTo>
                    <a:pt x="1777" y="3179"/>
                    <a:pt x="1946" y="3052"/>
                    <a:pt x="2094" y="2925"/>
                  </a:cubicBezTo>
                  <a:cubicBezTo>
                    <a:pt x="2242" y="2798"/>
                    <a:pt x="2412" y="2671"/>
                    <a:pt x="2665" y="2481"/>
                  </a:cubicBezTo>
                  <a:lnTo>
                    <a:pt x="2539" y="2354"/>
                  </a:lnTo>
                  <a:lnTo>
                    <a:pt x="2264" y="2544"/>
                  </a:lnTo>
                  <a:cubicBezTo>
                    <a:pt x="2094" y="2375"/>
                    <a:pt x="1946" y="2206"/>
                    <a:pt x="1777" y="1994"/>
                  </a:cubicBezTo>
                  <a:lnTo>
                    <a:pt x="1439" y="1571"/>
                  </a:lnTo>
                  <a:cubicBezTo>
                    <a:pt x="1291" y="1402"/>
                    <a:pt x="1121" y="1169"/>
                    <a:pt x="995" y="979"/>
                  </a:cubicBezTo>
                  <a:cubicBezTo>
                    <a:pt x="1037" y="916"/>
                    <a:pt x="1121" y="831"/>
                    <a:pt x="1185" y="746"/>
                  </a:cubicBezTo>
                  <a:cubicBezTo>
                    <a:pt x="1316" y="646"/>
                    <a:pt x="1441" y="598"/>
                    <a:pt x="1556" y="598"/>
                  </a:cubicBezTo>
                  <a:cubicBezTo>
                    <a:pt x="1682" y="598"/>
                    <a:pt x="1794" y="657"/>
                    <a:pt x="1883" y="768"/>
                  </a:cubicBezTo>
                  <a:cubicBezTo>
                    <a:pt x="2052" y="979"/>
                    <a:pt x="2094" y="1254"/>
                    <a:pt x="1841" y="1465"/>
                  </a:cubicBezTo>
                  <a:cubicBezTo>
                    <a:pt x="1777" y="1508"/>
                    <a:pt x="1735" y="1550"/>
                    <a:pt x="1671" y="1571"/>
                  </a:cubicBezTo>
                  <a:lnTo>
                    <a:pt x="1798" y="1888"/>
                  </a:lnTo>
                  <a:cubicBezTo>
                    <a:pt x="1904" y="1825"/>
                    <a:pt x="2031" y="1740"/>
                    <a:pt x="2137" y="1656"/>
                  </a:cubicBezTo>
                  <a:cubicBezTo>
                    <a:pt x="2687" y="1212"/>
                    <a:pt x="2708" y="662"/>
                    <a:pt x="2390" y="281"/>
                  </a:cubicBezTo>
                  <a:cubicBezTo>
                    <a:pt x="2249" y="96"/>
                    <a:pt x="2068" y="1"/>
                    <a:pt x="186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5"/>
            <p:cNvSpPr/>
            <p:nvPr/>
          </p:nvSpPr>
          <p:spPr>
            <a:xfrm>
              <a:off x="1946450" y="3204075"/>
              <a:ext cx="78275" cy="78800"/>
            </a:xfrm>
            <a:custGeom>
              <a:avLst/>
              <a:gdLst/>
              <a:ahLst/>
              <a:cxnLst/>
              <a:rect l="l" t="t" r="r" b="b"/>
              <a:pathLst>
                <a:path w="3131" h="3152" extrusionOk="0">
                  <a:moveTo>
                    <a:pt x="382" y="635"/>
                  </a:moveTo>
                  <a:lnTo>
                    <a:pt x="1312" y="1100"/>
                  </a:lnTo>
                  <a:lnTo>
                    <a:pt x="847" y="1544"/>
                  </a:lnTo>
                  <a:lnTo>
                    <a:pt x="382" y="656"/>
                  </a:lnTo>
                  <a:lnTo>
                    <a:pt x="382" y="635"/>
                  </a:lnTo>
                  <a:close/>
                  <a:moveTo>
                    <a:pt x="508" y="0"/>
                  </a:moveTo>
                  <a:lnTo>
                    <a:pt x="297" y="127"/>
                  </a:lnTo>
                  <a:cubicBezTo>
                    <a:pt x="212" y="297"/>
                    <a:pt x="128" y="445"/>
                    <a:pt x="1" y="635"/>
                  </a:cubicBezTo>
                  <a:cubicBezTo>
                    <a:pt x="360" y="1312"/>
                    <a:pt x="868" y="2348"/>
                    <a:pt x="1058" y="2856"/>
                  </a:cubicBezTo>
                  <a:lnTo>
                    <a:pt x="931" y="3046"/>
                  </a:lnTo>
                  <a:lnTo>
                    <a:pt x="1058" y="3152"/>
                  </a:lnTo>
                  <a:cubicBezTo>
                    <a:pt x="1164" y="3046"/>
                    <a:pt x="1249" y="2940"/>
                    <a:pt x="1354" y="2856"/>
                  </a:cubicBezTo>
                  <a:cubicBezTo>
                    <a:pt x="1460" y="2729"/>
                    <a:pt x="1587" y="2623"/>
                    <a:pt x="1714" y="2496"/>
                  </a:cubicBezTo>
                  <a:lnTo>
                    <a:pt x="1587" y="2369"/>
                  </a:lnTo>
                  <a:lnTo>
                    <a:pt x="1397" y="2517"/>
                  </a:lnTo>
                  <a:lnTo>
                    <a:pt x="995" y="1819"/>
                  </a:lnTo>
                  <a:lnTo>
                    <a:pt x="1587" y="1227"/>
                  </a:lnTo>
                  <a:cubicBezTo>
                    <a:pt x="1799" y="1312"/>
                    <a:pt x="2095" y="1481"/>
                    <a:pt x="2285" y="1587"/>
                  </a:cubicBezTo>
                  <a:lnTo>
                    <a:pt x="2158" y="1777"/>
                  </a:lnTo>
                  <a:lnTo>
                    <a:pt x="2285" y="1904"/>
                  </a:lnTo>
                  <a:cubicBezTo>
                    <a:pt x="2412" y="1756"/>
                    <a:pt x="2560" y="1587"/>
                    <a:pt x="2708" y="1439"/>
                  </a:cubicBezTo>
                  <a:cubicBezTo>
                    <a:pt x="2835" y="1312"/>
                    <a:pt x="2983" y="1164"/>
                    <a:pt x="3131" y="1037"/>
                  </a:cubicBezTo>
                  <a:lnTo>
                    <a:pt x="3004" y="910"/>
                  </a:lnTo>
                  <a:lnTo>
                    <a:pt x="2814" y="1037"/>
                  </a:lnTo>
                  <a:cubicBezTo>
                    <a:pt x="2602" y="973"/>
                    <a:pt x="1925" y="698"/>
                    <a:pt x="1481" y="466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5"/>
            <p:cNvSpPr/>
            <p:nvPr/>
          </p:nvSpPr>
          <p:spPr>
            <a:xfrm>
              <a:off x="2000400" y="3114850"/>
              <a:ext cx="95175" cy="82375"/>
            </a:xfrm>
            <a:custGeom>
              <a:avLst/>
              <a:gdLst/>
              <a:ahLst/>
              <a:cxnLst/>
              <a:rect l="l" t="t" r="r" b="b"/>
              <a:pathLst>
                <a:path w="3807" h="3295" extrusionOk="0">
                  <a:moveTo>
                    <a:pt x="1428" y="649"/>
                  </a:moveTo>
                  <a:cubicBezTo>
                    <a:pt x="1502" y="649"/>
                    <a:pt x="1576" y="678"/>
                    <a:pt x="1650" y="735"/>
                  </a:cubicBezTo>
                  <a:cubicBezTo>
                    <a:pt x="1861" y="905"/>
                    <a:pt x="1840" y="1158"/>
                    <a:pt x="1629" y="1454"/>
                  </a:cubicBezTo>
                  <a:cubicBezTo>
                    <a:pt x="1565" y="1518"/>
                    <a:pt x="1523" y="1581"/>
                    <a:pt x="1481" y="1624"/>
                  </a:cubicBezTo>
                  <a:lnTo>
                    <a:pt x="1290" y="1497"/>
                  </a:lnTo>
                  <a:cubicBezTo>
                    <a:pt x="1121" y="1370"/>
                    <a:pt x="973" y="1243"/>
                    <a:pt x="888" y="1158"/>
                  </a:cubicBezTo>
                  <a:cubicBezTo>
                    <a:pt x="931" y="1074"/>
                    <a:pt x="994" y="1010"/>
                    <a:pt x="1079" y="862"/>
                  </a:cubicBezTo>
                  <a:cubicBezTo>
                    <a:pt x="1195" y="720"/>
                    <a:pt x="1311" y="649"/>
                    <a:pt x="1428" y="649"/>
                  </a:cubicBezTo>
                  <a:close/>
                  <a:moveTo>
                    <a:pt x="1673" y="0"/>
                  </a:moveTo>
                  <a:cubicBezTo>
                    <a:pt x="1470" y="0"/>
                    <a:pt x="1230" y="128"/>
                    <a:pt x="952" y="482"/>
                  </a:cubicBezTo>
                  <a:cubicBezTo>
                    <a:pt x="846" y="609"/>
                    <a:pt x="740" y="778"/>
                    <a:pt x="635" y="926"/>
                  </a:cubicBezTo>
                  <a:cubicBezTo>
                    <a:pt x="508" y="1074"/>
                    <a:pt x="402" y="1201"/>
                    <a:pt x="296" y="1349"/>
                  </a:cubicBezTo>
                  <a:cubicBezTo>
                    <a:pt x="212" y="1476"/>
                    <a:pt x="106" y="1581"/>
                    <a:pt x="0" y="1708"/>
                  </a:cubicBezTo>
                  <a:lnTo>
                    <a:pt x="148" y="1814"/>
                  </a:lnTo>
                  <a:lnTo>
                    <a:pt x="317" y="1645"/>
                  </a:lnTo>
                  <a:cubicBezTo>
                    <a:pt x="529" y="1772"/>
                    <a:pt x="698" y="1899"/>
                    <a:pt x="931" y="2068"/>
                  </a:cubicBezTo>
                  <a:lnTo>
                    <a:pt x="1523" y="2512"/>
                  </a:lnTo>
                  <a:cubicBezTo>
                    <a:pt x="1755" y="2681"/>
                    <a:pt x="1882" y="2829"/>
                    <a:pt x="2052" y="2977"/>
                  </a:cubicBezTo>
                  <a:lnTo>
                    <a:pt x="1946" y="3189"/>
                  </a:lnTo>
                  <a:lnTo>
                    <a:pt x="2073" y="3294"/>
                  </a:lnTo>
                  <a:cubicBezTo>
                    <a:pt x="2200" y="3125"/>
                    <a:pt x="2327" y="2956"/>
                    <a:pt x="2432" y="2808"/>
                  </a:cubicBezTo>
                  <a:cubicBezTo>
                    <a:pt x="2559" y="2639"/>
                    <a:pt x="2686" y="2491"/>
                    <a:pt x="2813" y="2322"/>
                  </a:cubicBezTo>
                  <a:lnTo>
                    <a:pt x="2686" y="2237"/>
                  </a:lnTo>
                  <a:lnTo>
                    <a:pt x="2517" y="2385"/>
                  </a:lnTo>
                  <a:cubicBezTo>
                    <a:pt x="2305" y="2279"/>
                    <a:pt x="2136" y="2152"/>
                    <a:pt x="1904" y="1983"/>
                  </a:cubicBezTo>
                  <a:lnTo>
                    <a:pt x="1734" y="1835"/>
                  </a:lnTo>
                  <a:lnTo>
                    <a:pt x="1861" y="1666"/>
                  </a:lnTo>
                  <a:cubicBezTo>
                    <a:pt x="2221" y="1666"/>
                    <a:pt x="2898" y="1687"/>
                    <a:pt x="3363" y="1708"/>
                  </a:cubicBezTo>
                  <a:cubicBezTo>
                    <a:pt x="3490" y="1497"/>
                    <a:pt x="3638" y="1264"/>
                    <a:pt x="3807" y="1053"/>
                  </a:cubicBezTo>
                  <a:lnTo>
                    <a:pt x="3680" y="947"/>
                  </a:lnTo>
                  <a:lnTo>
                    <a:pt x="3574" y="1010"/>
                  </a:lnTo>
                  <a:cubicBezTo>
                    <a:pt x="3384" y="1032"/>
                    <a:pt x="2432" y="1074"/>
                    <a:pt x="2178" y="1074"/>
                  </a:cubicBezTo>
                  <a:cubicBezTo>
                    <a:pt x="2369" y="757"/>
                    <a:pt x="2327" y="376"/>
                    <a:pt x="2030" y="143"/>
                  </a:cubicBezTo>
                  <a:cubicBezTo>
                    <a:pt x="1928" y="58"/>
                    <a:pt x="1809" y="0"/>
                    <a:pt x="167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5"/>
            <p:cNvSpPr/>
            <p:nvPr/>
          </p:nvSpPr>
          <p:spPr>
            <a:xfrm>
              <a:off x="2068600" y="3019825"/>
              <a:ext cx="82500" cy="75600"/>
            </a:xfrm>
            <a:custGeom>
              <a:avLst/>
              <a:gdLst/>
              <a:ahLst/>
              <a:cxnLst/>
              <a:rect l="l" t="t" r="r" b="b"/>
              <a:pathLst>
                <a:path w="3300" h="3024" extrusionOk="0">
                  <a:moveTo>
                    <a:pt x="1440" y="644"/>
                  </a:moveTo>
                  <a:cubicBezTo>
                    <a:pt x="1633" y="644"/>
                    <a:pt x="1845" y="709"/>
                    <a:pt x="2052" y="835"/>
                  </a:cubicBezTo>
                  <a:cubicBezTo>
                    <a:pt x="2538" y="1110"/>
                    <a:pt x="2750" y="1597"/>
                    <a:pt x="2496" y="2020"/>
                  </a:cubicBezTo>
                  <a:cubicBezTo>
                    <a:pt x="2350" y="2262"/>
                    <a:pt x="2121" y="2380"/>
                    <a:pt x="1860" y="2380"/>
                  </a:cubicBezTo>
                  <a:cubicBezTo>
                    <a:pt x="1667" y="2380"/>
                    <a:pt x="1455" y="2315"/>
                    <a:pt x="1248" y="2189"/>
                  </a:cubicBezTo>
                  <a:cubicBezTo>
                    <a:pt x="762" y="1914"/>
                    <a:pt x="550" y="1427"/>
                    <a:pt x="804" y="1004"/>
                  </a:cubicBezTo>
                  <a:cubicBezTo>
                    <a:pt x="950" y="762"/>
                    <a:pt x="1179" y="644"/>
                    <a:pt x="1440" y="644"/>
                  </a:cubicBezTo>
                  <a:close/>
                  <a:moveTo>
                    <a:pt x="1678" y="0"/>
                  </a:moveTo>
                  <a:cubicBezTo>
                    <a:pt x="1218" y="0"/>
                    <a:pt x="810" y="287"/>
                    <a:pt x="487" y="835"/>
                  </a:cubicBezTo>
                  <a:cubicBezTo>
                    <a:pt x="0" y="1639"/>
                    <a:pt x="233" y="2443"/>
                    <a:pt x="889" y="2802"/>
                  </a:cubicBezTo>
                  <a:cubicBezTo>
                    <a:pt x="1130" y="2951"/>
                    <a:pt x="1373" y="3024"/>
                    <a:pt x="1608" y="3024"/>
                  </a:cubicBezTo>
                  <a:cubicBezTo>
                    <a:pt x="2075" y="3024"/>
                    <a:pt x="2511" y="2737"/>
                    <a:pt x="2834" y="2189"/>
                  </a:cubicBezTo>
                  <a:cubicBezTo>
                    <a:pt x="3300" y="1385"/>
                    <a:pt x="3067" y="603"/>
                    <a:pt x="2411" y="222"/>
                  </a:cubicBezTo>
                  <a:cubicBezTo>
                    <a:pt x="2156" y="73"/>
                    <a:pt x="1911" y="0"/>
                    <a:pt x="167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5"/>
            <p:cNvSpPr/>
            <p:nvPr/>
          </p:nvSpPr>
          <p:spPr>
            <a:xfrm>
              <a:off x="1609650" y="3428775"/>
              <a:ext cx="28575" cy="29650"/>
            </a:xfrm>
            <a:custGeom>
              <a:avLst/>
              <a:gdLst/>
              <a:ahLst/>
              <a:cxnLst/>
              <a:rect l="l" t="t" r="r" b="b"/>
              <a:pathLst>
                <a:path w="1143" h="1186" extrusionOk="0">
                  <a:moveTo>
                    <a:pt x="551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51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51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5"/>
            <p:cNvSpPr/>
            <p:nvPr/>
          </p:nvSpPr>
          <p:spPr>
            <a:xfrm>
              <a:off x="1075100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72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72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72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5"/>
            <p:cNvSpPr/>
            <p:nvPr/>
          </p:nvSpPr>
          <p:spPr>
            <a:xfrm>
              <a:off x="2146325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50" y="1"/>
                  </a:moveTo>
                  <a:cubicBezTo>
                    <a:pt x="254" y="1"/>
                    <a:pt x="0" y="276"/>
                    <a:pt x="0" y="593"/>
                  </a:cubicBezTo>
                  <a:cubicBezTo>
                    <a:pt x="0" y="910"/>
                    <a:pt x="254" y="1185"/>
                    <a:pt x="550" y="1185"/>
                  </a:cubicBezTo>
                  <a:cubicBezTo>
                    <a:pt x="889" y="1185"/>
                    <a:pt x="1142" y="910"/>
                    <a:pt x="1142" y="593"/>
                  </a:cubicBezTo>
                  <a:cubicBezTo>
                    <a:pt x="1142" y="276"/>
                    <a:pt x="889" y="1"/>
                    <a:pt x="55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93119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1">
  <p:cSld name="Locked Slides - Dark - 1"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Google Shape;2303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8760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2">
  <p:cSld name="Locked Slides - Dark - 2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5" name="Google Shape;230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0055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3">
  <p:cSld name="Locked Slides - Dark - 3"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7" name="Google Shape;2307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336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White - Visual Identity - Right Framed">
  <p:cSld name="CUSTOM_46"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31"/>
          <p:cNvSpPr>
            <a:spLocks noGrp="1"/>
          </p:cNvSpPr>
          <p:nvPr>
            <p:ph type="pic" idx="2"/>
          </p:nvPr>
        </p:nvSpPr>
        <p:spPr>
          <a:xfrm>
            <a:off x="6234650" y="0"/>
            <a:ext cx="2909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56" name="Google Shape;1956;p31"/>
          <p:cNvSpPr txBox="1">
            <a:spLocks noGrp="1"/>
          </p:cNvSpPr>
          <p:nvPr>
            <p:ph type="sldNum" idx="12"/>
          </p:nvPr>
        </p:nvSpPr>
        <p:spPr>
          <a:xfrm>
            <a:off x="8239125" y="4611600"/>
            <a:ext cx="54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buClr>
                <a:srgbClr val="000000"/>
              </a:buClr>
              <a:buSzPts val="900"/>
              <a:buFont typeface="Arial"/>
              <a:buNone/>
              <a:defRPr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57" name="Google Shape;1957;p31"/>
          <p:cNvSpPr/>
          <p:nvPr/>
        </p:nvSpPr>
        <p:spPr>
          <a:xfrm>
            <a:off x="6234496" y="50"/>
            <a:ext cx="2909583" cy="5143568"/>
          </a:xfrm>
          <a:custGeom>
            <a:avLst/>
            <a:gdLst/>
            <a:ahLst/>
            <a:cxnLst/>
            <a:rect l="l" t="t" r="r" b="b"/>
            <a:pathLst>
              <a:path w="117654" h="207989" extrusionOk="0">
                <a:moveTo>
                  <a:pt x="9695" y="1602"/>
                </a:moveTo>
                <a:lnTo>
                  <a:pt x="9695" y="21115"/>
                </a:lnTo>
                <a:lnTo>
                  <a:pt x="7436" y="21115"/>
                </a:lnTo>
                <a:lnTo>
                  <a:pt x="7436" y="12776"/>
                </a:lnTo>
                <a:lnTo>
                  <a:pt x="6778" y="21115"/>
                </a:lnTo>
                <a:lnTo>
                  <a:pt x="4272" y="21115"/>
                </a:lnTo>
                <a:lnTo>
                  <a:pt x="3615" y="12776"/>
                </a:lnTo>
                <a:lnTo>
                  <a:pt x="3615" y="21115"/>
                </a:lnTo>
                <a:lnTo>
                  <a:pt x="1356" y="21115"/>
                </a:lnTo>
                <a:lnTo>
                  <a:pt x="1356" y="1602"/>
                </a:lnTo>
                <a:lnTo>
                  <a:pt x="4971" y="1602"/>
                </a:lnTo>
                <a:lnTo>
                  <a:pt x="5546" y="8216"/>
                </a:lnTo>
                <a:lnTo>
                  <a:pt x="6080" y="1602"/>
                </a:lnTo>
                <a:close/>
                <a:moveTo>
                  <a:pt x="19390" y="1602"/>
                </a:moveTo>
                <a:lnTo>
                  <a:pt x="19390" y="21115"/>
                </a:lnTo>
                <a:lnTo>
                  <a:pt x="17172" y="21115"/>
                </a:lnTo>
                <a:lnTo>
                  <a:pt x="17172" y="12776"/>
                </a:lnTo>
                <a:lnTo>
                  <a:pt x="16473" y="21115"/>
                </a:lnTo>
                <a:lnTo>
                  <a:pt x="13967" y="21115"/>
                </a:lnTo>
                <a:lnTo>
                  <a:pt x="13310" y="12776"/>
                </a:lnTo>
                <a:lnTo>
                  <a:pt x="13310" y="21115"/>
                </a:lnTo>
                <a:lnTo>
                  <a:pt x="11051" y="21115"/>
                </a:lnTo>
                <a:lnTo>
                  <a:pt x="11051" y="1602"/>
                </a:lnTo>
                <a:lnTo>
                  <a:pt x="14707" y="1602"/>
                </a:lnTo>
                <a:lnTo>
                  <a:pt x="15241" y="8216"/>
                </a:lnTo>
                <a:lnTo>
                  <a:pt x="15775" y="1602"/>
                </a:lnTo>
                <a:close/>
                <a:moveTo>
                  <a:pt x="29126" y="1602"/>
                </a:moveTo>
                <a:lnTo>
                  <a:pt x="29126" y="21115"/>
                </a:lnTo>
                <a:lnTo>
                  <a:pt x="26866" y="21115"/>
                </a:lnTo>
                <a:lnTo>
                  <a:pt x="26866" y="12776"/>
                </a:lnTo>
                <a:lnTo>
                  <a:pt x="26168" y="21115"/>
                </a:lnTo>
                <a:lnTo>
                  <a:pt x="23703" y="21115"/>
                </a:lnTo>
                <a:lnTo>
                  <a:pt x="23005" y="12776"/>
                </a:lnTo>
                <a:lnTo>
                  <a:pt x="23005" y="21115"/>
                </a:lnTo>
                <a:lnTo>
                  <a:pt x="20745" y="21115"/>
                </a:lnTo>
                <a:lnTo>
                  <a:pt x="20745" y="1602"/>
                </a:lnTo>
                <a:lnTo>
                  <a:pt x="24402" y="1602"/>
                </a:lnTo>
                <a:lnTo>
                  <a:pt x="24936" y="8216"/>
                </a:lnTo>
                <a:lnTo>
                  <a:pt x="25470" y="1602"/>
                </a:lnTo>
                <a:close/>
                <a:moveTo>
                  <a:pt x="38821" y="1602"/>
                </a:moveTo>
                <a:lnTo>
                  <a:pt x="38821" y="21115"/>
                </a:lnTo>
                <a:lnTo>
                  <a:pt x="36561" y="21115"/>
                </a:lnTo>
                <a:lnTo>
                  <a:pt x="36561" y="12776"/>
                </a:lnTo>
                <a:lnTo>
                  <a:pt x="35863" y="21115"/>
                </a:lnTo>
                <a:lnTo>
                  <a:pt x="33398" y="21115"/>
                </a:lnTo>
                <a:lnTo>
                  <a:pt x="32700" y="12776"/>
                </a:lnTo>
                <a:lnTo>
                  <a:pt x="32700" y="21115"/>
                </a:lnTo>
                <a:lnTo>
                  <a:pt x="30440" y="21115"/>
                </a:lnTo>
                <a:lnTo>
                  <a:pt x="30440" y="1602"/>
                </a:lnTo>
                <a:lnTo>
                  <a:pt x="34097" y="1602"/>
                </a:lnTo>
                <a:lnTo>
                  <a:pt x="34631" y="8216"/>
                </a:lnTo>
                <a:lnTo>
                  <a:pt x="35165" y="1602"/>
                </a:lnTo>
                <a:close/>
                <a:moveTo>
                  <a:pt x="48516" y="1602"/>
                </a:moveTo>
                <a:lnTo>
                  <a:pt x="48516" y="21115"/>
                </a:lnTo>
                <a:lnTo>
                  <a:pt x="46256" y="21115"/>
                </a:lnTo>
                <a:lnTo>
                  <a:pt x="46256" y="12776"/>
                </a:lnTo>
                <a:lnTo>
                  <a:pt x="45558" y="21115"/>
                </a:lnTo>
                <a:lnTo>
                  <a:pt x="43093" y="21115"/>
                </a:lnTo>
                <a:lnTo>
                  <a:pt x="42436" y="12776"/>
                </a:lnTo>
                <a:lnTo>
                  <a:pt x="42436" y="21115"/>
                </a:lnTo>
                <a:lnTo>
                  <a:pt x="40176" y="21115"/>
                </a:lnTo>
                <a:lnTo>
                  <a:pt x="40176" y="1602"/>
                </a:lnTo>
                <a:lnTo>
                  <a:pt x="43791" y="1602"/>
                </a:lnTo>
                <a:lnTo>
                  <a:pt x="44326" y="8216"/>
                </a:lnTo>
                <a:lnTo>
                  <a:pt x="44860" y="1602"/>
                </a:lnTo>
                <a:close/>
                <a:moveTo>
                  <a:pt x="58211" y="1602"/>
                </a:moveTo>
                <a:lnTo>
                  <a:pt x="58211" y="21115"/>
                </a:lnTo>
                <a:lnTo>
                  <a:pt x="55951" y="21115"/>
                </a:lnTo>
                <a:lnTo>
                  <a:pt x="55951" y="12776"/>
                </a:lnTo>
                <a:lnTo>
                  <a:pt x="55294" y="21115"/>
                </a:lnTo>
                <a:lnTo>
                  <a:pt x="52788" y="21115"/>
                </a:lnTo>
                <a:lnTo>
                  <a:pt x="52131" y="12776"/>
                </a:lnTo>
                <a:lnTo>
                  <a:pt x="52131" y="21115"/>
                </a:lnTo>
                <a:lnTo>
                  <a:pt x="49871" y="21115"/>
                </a:lnTo>
                <a:lnTo>
                  <a:pt x="49871" y="1602"/>
                </a:lnTo>
                <a:lnTo>
                  <a:pt x="53486" y="1602"/>
                </a:lnTo>
                <a:lnTo>
                  <a:pt x="54020" y="8216"/>
                </a:lnTo>
                <a:lnTo>
                  <a:pt x="54596" y="1602"/>
                </a:lnTo>
                <a:close/>
                <a:moveTo>
                  <a:pt x="67906" y="1602"/>
                </a:moveTo>
                <a:lnTo>
                  <a:pt x="67906" y="21115"/>
                </a:lnTo>
                <a:lnTo>
                  <a:pt x="65646" y="21115"/>
                </a:lnTo>
                <a:lnTo>
                  <a:pt x="65646" y="12776"/>
                </a:lnTo>
                <a:lnTo>
                  <a:pt x="64989" y="21115"/>
                </a:lnTo>
                <a:lnTo>
                  <a:pt x="62483" y="21115"/>
                </a:lnTo>
                <a:lnTo>
                  <a:pt x="61826" y="12776"/>
                </a:lnTo>
                <a:lnTo>
                  <a:pt x="61826" y="21115"/>
                </a:lnTo>
                <a:lnTo>
                  <a:pt x="59566" y="21115"/>
                </a:lnTo>
                <a:lnTo>
                  <a:pt x="59566" y="1602"/>
                </a:lnTo>
                <a:lnTo>
                  <a:pt x="63181" y="1602"/>
                </a:lnTo>
                <a:lnTo>
                  <a:pt x="63715" y="8216"/>
                </a:lnTo>
                <a:lnTo>
                  <a:pt x="64290" y="1602"/>
                </a:lnTo>
                <a:close/>
                <a:moveTo>
                  <a:pt x="77600" y="1602"/>
                </a:moveTo>
                <a:lnTo>
                  <a:pt x="77600" y="21115"/>
                </a:lnTo>
                <a:lnTo>
                  <a:pt x="75341" y="21115"/>
                </a:lnTo>
                <a:lnTo>
                  <a:pt x="75341" y="12776"/>
                </a:lnTo>
                <a:lnTo>
                  <a:pt x="74684" y="21115"/>
                </a:lnTo>
                <a:lnTo>
                  <a:pt x="72178" y="21115"/>
                </a:lnTo>
                <a:lnTo>
                  <a:pt x="71521" y="12776"/>
                </a:lnTo>
                <a:lnTo>
                  <a:pt x="71521" y="21115"/>
                </a:lnTo>
                <a:lnTo>
                  <a:pt x="69261" y="21115"/>
                </a:lnTo>
                <a:lnTo>
                  <a:pt x="69261" y="1602"/>
                </a:lnTo>
                <a:lnTo>
                  <a:pt x="72876" y="1602"/>
                </a:lnTo>
                <a:lnTo>
                  <a:pt x="73451" y="8216"/>
                </a:lnTo>
                <a:lnTo>
                  <a:pt x="73985" y="1602"/>
                </a:lnTo>
                <a:close/>
                <a:moveTo>
                  <a:pt x="87295" y="1602"/>
                </a:moveTo>
                <a:lnTo>
                  <a:pt x="87295" y="21115"/>
                </a:lnTo>
                <a:lnTo>
                  <a:pt x="85077" y="21115"/>
                </a:lnTo>
                <a:lnTo>
                  <a:pt x="85077" y="12776"/>
                </a:lnTo>
                <a:lnTo>
                  <a:pt x="84379" y="21115"/>
                </a:lnTo>
                <a:lnTo>
                  <a:pt x="81914" y="21115"/>
                </a:lnTo>
                <a:lnTo>
                  <a:pt x="81216" y="12776"/>
                </a:lnTo>
                <a:lnTo>
                  <a:pt x="81216" y="21115"/>
                </a:lnTo>
                <a:lnTo>
                  <a:pt x="78956" y="21115"/>
                </a:lnTo>
                <a:lnTo>
                  <a:pt x="78956" y="1602"/>
                </a:lnTo>
                <a:lnTo>
                  <a:pt x="82612" y="1602"/>
                </a:lnTo>
                <a:lnTo>
                  <a:pt x="83146" y="8216"/>
                </a:lnTo>
                <a:lnTo>
                  <a:pt x="83680" y="1602"/>
                </a:lnTo>
                <a:close/>
                <a:moveTo>
                  <a:pt x="96990" y="1602"/>
                </a:moveTo>
                <a:lnTo>
                  <a:pt x="96990" y="21115"/>
                </a:lnTo>
                <a:lnTo>
                  <a:pt x="94772" y="21115"/>
                </a:lnTo>
                <a:lnTo>
                  <a:pt x="94772" y="12776"/>
                </a:lnTo>
                <a:lnTo>
                  <a:pt x="94074" y="21115"/>
                </a:lnTo>
                <a:lnTo>
                  <a:pt x="91609" y="21115"/>
                </a:lnTo>
                <a:lnTo>
                  <a:pt x="90910" y="12776"/>
                </a:lnTo>
                <a:lnTo>
                  <a:pt x="90910" y="21115"/>
                </a:lnTo>
                <a:lnTo>
                  <a:pt x="88651" y="21115"/>
                </a:lnTo>
                <a:lnTo>
                  <a:pt x="88651" y="1602"/>
                </a:lnTo>
                <a:lnTo>
                  <a:pt x="92307" y="1602"/>
                </a:lnTo>
                <a:lnTo>
                  <a:pt x="92841" y="8216"/>
                </a:lnTo>
                <a:lnTo>
                  <a:pt x="93375" y="1602"/>
                </a:lnTo>
                <a:close/>
                <a:moveTo>
                  <a:pt x="106726" y="1602"/>
                </a:moveTo>
                <a:lnTo>
                  <a:pt x="106726" y="21115"/>
                </a:lnTo>
                <a:lnTo>
                  <a:pt x="104467" y="21115"/>
                </a:lnTo>
                <a:lnTo>
                  <a:pt x="104467" y="12776"/>
                </a:lnTo>
                <a:lnTo>
                  <a:pt x="103769" y="21115"/>
                </a:lnTo>
                <a:lnTo>
                  <a:pt x="101304" y="21115"/>
                </a:lnTo>
                <a:lnTo>
                  <a:pt x="100605" y="12776"/>
                </a:lnTo>
                <a:lnTo>
                  <a:pt x="100605" y="21115"/>
                </a:lnTo>
                <a:lnTo>
                  <a:pt x="98387" y="21115"/>
                </a:lnTo>
                <a:lnTo>
                  <a:pt x="98387" y="1602"/>
                </a:lnTo>
                <a:lnTo>
                  <a:pt x="102002" y="1602"/>
                </a:lnTo>
                <a:lnTo>
                  <a:pt x="102536" y="8216"/>
                </a:lnTo>
                <a:lnTo>
                  <a:pt x="103070" y="1602"/>
                </a:lnTo>
                <a:close/>
                <a:moveTo>
                  <a:pt x="116421" y="1602"/>
                </a:moveTo>
                <a:lnTo>
                  <a:pt x="116421" y="21115"/>
                </a:lnTo>
                <a:lnTo>
                  <a:pt x="114162" y="21115"/>
                </a:lnTo>
                <a:lnTo>
                  <a:pt x="114162" y="12776"/>
                </a:lnTo>
                <a:lnTo>
                  <a:pt x="113505" y="21115"/>
                </a:lnTo>
                <a:lnTo>
                  <a:pt x="110999" y="21115"/>
                </a:lnTo>
                <a:lnTo>
                  <a:pt x="110300" y="12776"/>
                </a:lnTo>
                <a:lnTo>
                  <a:pt x="110300" y="21115"/>
                </a:lnTo>
                <a:lnTo>
                  <a:pt x="108082" y="21115"/>
                </a:lnTo>
                <a:lnTo>
                  <a:pt x="108082" y="1602"/>
                </a:lnTo>
                <a:lnTo>
                  <a:pt x="111697" y="1602"/>
                </a:lnTo>
                <a:lnTo>
                  <a:pt x="112231" y="8216"/>
                </a:lnTo>
                <a:lnTo>
                  <a:pt x="112806" y="1602"/>
                </a:lnTo>
                <a:close/>
                <a:moveTo>
                  <a:pt x="9695" y="22183"/>
                </a:moveTo>
                <a:lnTo>
                  <a:pt x="9695" y="41696"/>
                </a:lnTo>
                <a:lnTo>
                  <a:pt x="7436" y="41696"/>
                </a:lnTo>
                <a:lnTo>
                  <a:pt x="7436" y="33357"/>
                </a:lnTo>
                <a:lnTo>
                  <a:pt x="6778" y="41696"/>
                </a:lnTo>
                <a:lnTo>
                  <a:pt x="4272" y="41696"/>
                </a:lnTo>
                <a:lnTo>
                  <a:pt x="3615" y="33357"/>
                </a:lnTo>
                <a:lnTo>
                  <a:pt x="3615" y="41696"/>
                </a:lnTo>
                <a:lnTo>
                  <a:pt x="1356" y="41696"/>
                </a:lnTo>
                <a:lnTo>
                  <a:pt x="1356" y="22183"/>
                </a:lnTo>
                <a:lnTo>
                  <a:pt x="4971" y="22183"/>
                </a:lnTo>
                <a:lnTo>
                  <a:pt x="5546" y="28797"/>
                </a:lnTo>
                <a:lnTo>
                  <a:pt x="6080" y="22183"/>
                </a:lnTo>
                <a:close/>
                <a:moveTo>
                  <a:pt x="19390" y="22183"/>
                </a:moveTo>
                <a:lnTo>
                  <a:pt x="19390" y="41696"/>
                </a:lnTo>
                <a:lnTo>
                  <a:pt x="17172" y="41696"/>
                </a:lnTo>
                <a:lnTo>
                  <a:pt x="17172" y="33357"/>
                </a:lnTo>
                <a:lnTo>
                  <a:pt x="16473" y="41696"/>
                </a:lnTo>
                <a:lnTo>
                  <a:pt x="13967" y="41696"/>
                </a:lnTo>
                <a:lnTo>
                  <a:pt x="13310" y="33357"/>
                </a:lnTo>
                <a:lnTo>
                  <a:pt x="13310" y="41696"/>
                </a:lnTo>
                <a:lnTo>
                  <a:pt x="11051" y="41696"/>
                </a:lnTo>
                <a:lnTo>
                  <a:pt x="11051" y="22183"/>
                </a:lnTo>
                <a:lnTo>
                  <a:pt x="14707" y="22183"/>
                </a:lnTo>
                <a:lnTo>
                  <a:pt x="15241" y="28797"/>
                </a:lnTo>
                <a:lnTo>
                  <a:pt x="15775" y="22183"/>
                </a:lnTo>
                <a:close/>
                <a:moveTo>
                  <a:pt x="29126" y="22183"/>
                </a:moveTo>
                <a:lnTo>
                  <a:pt x="29126" y="41696"/>
                </a:lnTo>
                <a:lnTo>
                  <a:pt x="26866" y="41696"/>
                </a:lnTo>
                <a:lnTo>
                  <a:pt x="26866" y="33357"/>
                </a:lnTo>
                <a:lnTo>
                  <a:pt x="26168" y="41696"/>
                </a:lnTo>
                <a:lnTo>
                  <a:pt x="23703" y="41696"/>
                </a:lnTo>
                <a:lnTo>
                  <a:pt x="23005" y="33357"/>
                </a:lnTo>
                <a:lnTo>
                  <a:pt x="23005" y="41696"/>
                </a:lnTo>
                <a:lnTo>
                  <a:pt x="20745" y="41696"/>
                </a:lnTo>
                <a:lnTo>
                  <a:pt x="20745" y="22183"/>
                </a:lnTo>
                <a:lnTo>
                  <a:pt x="24402" y="22183"/>
                </a:lnTo>
                <a:lnTo>
                  <a:pt x="24936" y="28797"/>
                </a:lnTo>
                <a:lnTo>
                  <a:pt x="25470" y="22183"/>
                </a:lnTo>
                <a:close/>
                <a:moveTo>
                  <a:pt x="38821" y="22183"/>
                </a:moveTo>
                <a:lnTo>
                  <a:pt x="38821" y="41696"/>
                </a:lnTo>
                <a:lnTo>
                  <a:pt x="36561" y="41696"/>
                </a:lnTo>
                <a:lnTo>
                  <a:pt x="36561" y="33357"/>
                </a:lnTo>
                <a:lnTo>
                  <a:pt x="35863" y="41696"/>
                </a:lnTo>
                <a:lnTo>
                  <a:pt x="33398" y="41696"/>
                </a:lnTo>
                <a:lnTo>
                  <a:pt x="32700" y="33357"/>
                </a:lnTo>
                <a:lnTo>
                  <a:pt x="32700" y="41696"/>
                </a:lnTo>
                <a:lnTo>
                  <a:pt x="30440" y="41696"/>
                </a:lnTo>
                <a:lnTo>
                  <a:pt x="30440" y="22183"/>
                </a:lnTo>
                <a:lnTo>
                  <a:pt x="34097" y="22183"/>
                </a:lnTo>
                <a:lnTo>
                  <a:pt x="34631" y="28797"/>
                </a:lnTo>
                <a:lnTo>
                  <a:pt x="35165" y="22183"/>
                </a:lnTo>
                <a:close/>
                <a:moveTo>
                  <a:pt x="48516" y="22183"/>
                </a:moveTo>
                <a:lnTo>
                  <a:pt x="48516" y="41696"/>
                </a:lnTo>
                <a:lnTo>
                  <a:pt x="46256" y="41696"/>
                </a:lnTo>
                <a:lnTo>
                  <a:pt x="46256" y="33357"/>
                </a:lnTo>
                <a:lnTo>
                  <a:pt x="45558" y="41696"/>
                </a:lnTo>
                <a:lnTo>
                  <a:pt x="43093" y="41696"/>
                </a:lnTo>
                <a:lnTo>
                  <a:pt x="42436" y="33357"/>
                </a:lnTo>
                <a:lnTo>
                  <a:pt x="42436" y="41696"/>
                </a:lnTo>
                <a:lnTo>
                  <a:pt x="40176" y="41696"/>
                </a:lnTo>
                <a:lnTo>
                  <a:pt x="40176" y="22183"/>
                </a:lnTo>
                <a:lnTo>
                  <a:pt x="43791" y="22183"/>
                </a:lnTo>
                <a:lnTo>
                  <a:pt x="44326" y="28797"/>
                </a:lnTo>
                <a:lnTo>
                  <a:pt x="44860" y="22183"/>
                </a:lnTo>
                <a:close/>
                <a:moveTo>
                  <a:pt x="58211" y="22183"/>
                </a:moveTo>
                <a:lnTo>
                  <a:pt x="58211" y="41696"/>
                </a:lnTo>
                <a:lnTo>
                  <a:pt x="55951" y="41696"/>
                </a:lnTo>
                <a:lnTo>
                  <a:pt x="55951" y="33357"/>
                </a:lnTo>
                <a:lnTo>
                  <a:pt x="55294" y="41696"/>
                </a:lnTo>
                <a:lnTo>
                  <a:pt x="52788" y="41696"/>
                </a:lnTo>
                <a:lnTo>
                  <a:pt x="52131" y="33357"/>
                </a:lnTo>
                <a:lnTo>
                  <a:pt x="52131" y="41696"/>
                </a:lnTo>
                <a:lnTo>
                  <a:pt x="49871" y="41696"/>
                </a:lnTo>
                <a:lnTo>
                  <a:pt x="49871" y="22183"/>
                </a:lnTo>
                <a:lnTo>
                  <a:pt x="53486" y="22183"/>
                </a:lnTo>
                <a:lnTo>
                  <a:pt x="54020" y="28797"/>
                </a:lnTo>
                <a:lnTo>
                  <a:pt x="54596" y="22183"/>
                </a:lnTo>
                <a:close/>
                <a:moveTo>
                  <a:pt x="67906" y="22183"/>
                </a:moveTo>
                <a:lnTo>
                  <a:pt x="67906" y="41696"/>
                </a:lnTo>
                <a:lnTo>
                  <a:pt x="65646" y="41696"/>
                </a:lnTo>
                <a:lnTo>
                  <a:pt x="65646" y="33357"/>
                </a:lnTo>
                <a:lnTo>
                  <a:pt x="64989" y="41696"/>
                </a:lnTo>
                <a:lnTo>
                  <a:pt x="62483" y="41696"/>
                </a:lnTo>
                <a:lnTo>
                  <a:pt x="61826" y="33357"/>
                </a:lnTo>
                <a:lnTo>
                  <a:pt x="61826" y="41696"/>
                </a:lnTo>
                <a:lnTo>
                  <a:pt x="59566" y="41696"/>
                </a:lnTo>
                <a:lnTo>
                  <a:pt x="59566" y="22183"/>
                </a:lnTo>
                <a:lnTo>
                  <a:pt x="63181" y="22183"/>
                </a:lnTo>
                <a:lnTo>
                  <a:pt x="63715" y="28797"/>
                </a:lnTo>
                <a:lnTo>
                  <a:pt x="64290" y="22183"/>
                </a:lnTo>
                <a:close/>
                <a:moveTo>
                  <a:pt x="77600" y="22183"/>
                </a:moveTo>
                <a:lnTo>
                  <a:pt x="77600" y="41696"/>
                </a:lnTo>
                <a:lnTo>
                  <a:pt x="75341" y="41696"/>
                </a:lnTo>
                <a:lnTo>
                  <a:pt x="75341" y="33357"/>
                </a:lnTo>
                <a:lnTo>
                  <a:pt x="74684" y="41696"/>
                </a:lnTo>
                <a:lnTo>
                  <a:pt x="72178" y="41696"/>
                </a:lnTo>
                <a:lnTo>
                  <a:pt x="71521" y="33357"/>
                </a:lnTo>
                <a:lnTo>
                  <a:pt x="71521" y="41696"/>
                </a:lnTo>
                <a:lnTo>
                  <a:pt x="69261" y="41696"/>
                </a:lnTo>
                <a:lnTo>
                  <a:pt x="69261" y="22183"/>
                </a:lnTo>
                <a:lnTo>
                  <a:pt x="72876" y="22183"/>
                </a:lnTo>
                <a:lnTo>
                  <a:pt x="73451" y="28797"/>
                </a:lnTo>
                <a:lnTo>
                  <a:pt x="73985" y="22183"/>
                </a:lnTo>
                <a:close/>
                <a:moveTo>
                  <a:pt x="87295" y="22183"/>
                </a:moveTo>
                <a:lnTo>
                  <a:pt x="87295" y="41696"/>
                </a:lnTo>
                <a:lnTo>
                  <a:pt x="85077" y="41696"/>
                </a:lnTo>
                <a:lnTo>
                  <a:pt x="85077" y="33357"/>
                </a:lnTo>
                <a:lnTo>
                  <a:pt x="84379" y="41696"/>
                </a:lnTo>
                <a:lnTo>
                  <a:pt x="81914" y="41696"/>
                </a:lnTo>
                <a:lnTo>
                  <a:pt x="81216" y="33357"/>
                </a:lnTo>
                <a:lnTo>
                  <a:pt x="81216" y="41696"/>
                </a:lnTo>
                <a:lnTo>
                  <a:pt x="78956" y="41696"/>
                </a:lnTo>
                <a:lnTo>
                  <a:pt x="78956" y="22183"/>
                </a:lnTo>
                <a:lnTo>
                  <a:pt x="82612" y="22183"/>
                </a:lnTo>
                <a:lnTo>
                  <a:pt x="83146" y="28797"/>
                </a:lnTo>
                <a:lnTo>
                  <a:pt x="83680" y="22183"/>
                </a:lnTo>
                <a:close/>
                <a:moveTo>
                  <a:pt x="96990" y="22183"/>
                </a:moveTo>
                <a:lnTo>
                  <a:pt x="96990" y="41696"/>
                </a:lnTo>
                <a:lnTo>
                  <a:pt x="94772" y="41696"/>
                </a:lnTo>
                <a:lnTo>
                  <a:pt x="94772" y="33357"/>
                </a:lnTo>
                <a:lnTo>
                  <a:pt x="94074" y="41696"/>
                </a:lnTo>
                <a:lnTo>
                  <a:pt x="91609" y="41696"/>
                </a:lnTo>
                <a:lnTo>
                  <a:pt x="90910" y="33357"/>
                </a:lnTo>
                <a:lnTo>
                  <a:pt x="90910" y="41696"/>
                </a:lnTo>
                <a:lnTo>
                  <a:pt x="88651" y="41696"/>
                </a:lnTo>
                <a:lnTo>
                  <a:pt x="88651" y="22183"/>
                </a:lnTo>
                <a:lnTo>
                  <a:pt x="92307" y="22183"/>
                </a:lnTo>
                <a:lnTo>
                  <a:pt x="92841" y="28797"/>
                </a:lnTo>
                <a:lnTo>
                  <a:pt x="93375" y="22183"/>
                </a:lnTo>
                <a:close/>
                <a:moveTo>
                  <a:pt x="106726" y="22183"/>
                </a:moveTo>
                <a:lnTo>
                  <a:pt x="106726" y="41696"/>
                </a:lnTo>
                <a:lnTo>
                  <a:pt x="104467" y="41696"/>
                </a:lnTo>
                <a:lnTo>
                  <a:pt x="104467" y="33357"/>
                </a:lnTo>
                <a:lnTo>
                  <a:pt x="103769" y="41696"/>
                </a:lnTo>
                <a:lnTo>
                  <a:pt x="101304" y="41696"/>
                </a:lnTo>
                <a:lnTo>
                  <a:pt x="100605" y="33357"/>
                </a:lnTo>
                <a:lnTo>
                  <a:pt x="100605" y="41696"/>
                </a:lnTo>
                <a:lnTo>
                  <a:pt x="98387" y="41696"/>
                </a:lnTo>
                <a:lnTo>
                  <a:pt x="98387" y="22183"/>
                </a:lnTo>
                <a:lnTo>
                  <a:pt x="102002" y="22183"/>
                </a:lnTo>
                <a:lnTo>
                  <a:pt x="102536" y="28797"/>
                </a:lnTo>
                <a:lnTo>
                  <a:pt x="103070" y="22183"/>
                </a:lnTo>
                <a:close/>
                <a:moveTo>
                  <a:pt x="116421" y="22183"/>
                </a:moveTo>
                <a:lnTo>
                  <a:pt x="116421" y="41696"/>
                </a:lnTo>
                <a:lnTo>
                  <a:pt x="114162" y="41696"/>
                </a:lnTo>
                <a:lnTo>
                  <a:pt x="114162" y="33357"/>
                </a:lnTo>
                <a:lnTo>
                  <a:pt x="113505" y="41696"/>
                </a:lnTo>
                <a:lnTo>
                  <a:pt x="110999" y="41696"/>
                </a:lnTo>
                <a:lnTo>
                  <a:pt x="110300" y="33357"/>
                </a:lnTo>
                <a:lnTo>
                  <a:pt x="110300" y="41696"/>
                </a:lnTo>
                <a:lnTo>
                  <a:pt x="108082" y="41696"/>
                </a:lnTo>
                <a:lnTo>
                  <a:pt x="108082" y="22183"/>
                </a:lnTo>
                <a:lnTo>
                  <a:pt x="111697" y="22183"/>
                </a:lnTo>
                <a:lnTo>
                  <a:pt x="112231" y="28797"/>
                </a:lnTo>
                <a:lnTo>
                  <a:pt x="112806" y="22183"/>
                </a:lnTo>
                <a:close/>
                <a:moveTo>
                  <a:pt x="9695" y="42764"/>
                </a:moveTo>
                <a:lnTo>
                  <a:pt x="9695" y="62278"/>
                </a:lnTo>
                <a:lnTo>
                  <a:pt x="7436" y="62278"/>
                </a:lnTo>
                <a:lnTo>
                  <a:pt x="7436" y="53938"/>
                </a:lnTo>
                <a:lnTo>
                  <a:pt x="6778" y="62278"/>
                </a:lnTo>
                <a:lnTo>
                  <a:pt x="4272" y="62278"/>
                </a:lnTo>
                <a:lnTo>
                  <a:pt x="3615" y="53938"/>
                </a:lnTo>
                <a:lnTo>
                  <a:pt x="3615" y="62278"/>
                </a:lnTo>
                <a:lnTo>
                  <a:pt x="1356" y="62278"/>
                </a:lnTo>
                <a:lnTo>
                  <a:pt x="1356" y="42764"/>
                </a:lnTo>
                <a:lnTo>
                  <a:pt x="4971" y="42764"/>
                </a:lnTo>
                <a:lnTo>
                  <a:pt x="5546" y="49378"/>
                </a:lnTo>
                <a:lnTo>
                  <a:pt x="6080" y="42764"/>
                </a:lnTo>
                <a:close/>
                <a:moveTo>
                  <a:pt x="19390" y="42764"/>
                </a:moveTo>
                <a:lnTo>
                  <a:pt x="19390" y="62278"/>
                </a:lnTo>
                <a:lnTo>
                  <a:pt x="17172" y="62278"/>
                </a:lnTo>
                <a:lnTo>
                  <a:pt x="17172" y="53938"/>
                </a:lnTo>
                <a:lnTo>
                  <a:pt x="16473" y="62278"/>
                </a:lnTo>
                <a:lnTo>
                  <a:pt x="13967" y="62278"/>
                </a:lnTo>
                <a:lnTo>
                  <a:pt x="13310" y="53938"/>
                </a:lnTo>
                <a:lnTo>
                  <a:pt x="13310" y="62278"/>
                </a:lnTo>
                <a:lnTo>
                  <a:pt x="11051" y="62278"/>
                </a:lnTo>
                <a:lnTo>
                  <a:pt x="11051" y="42764"/>
                </a:lnTo>
                <a:lnTo>
                  <a:pt x="14707" y="42764"/>
                </a:lnTo>
                <a:lnTo>
                  <a:pt x="15241" y="49378"/>
                </a:lnTo>
                <a:lnTo>
                  <a:pt x="15775" y="42764"/>
                </a:lnTo>
                <a:close/>
                <a:moveTo>
                  <a:pt x="29126" y="42764"/>
                </a:moveTo>
                <a:lnTo>
                  <a:pt x="29126" y="62278"/>
                </a:lnTo>
                <a:lnTo>
                  <a:pt x="26866" y="62278"/>
                </a:lnTo>
                <a:lnTo>
                  <a:pt x="26866" y="53938"/>
                </a:lnTo>
                <a:lnTo>
                  <a:pt x="26168" y="62278"/>
                </a:lnTo>
                <a:lnTo>
                  <a:pt x="23703" y="62278"/>
                </a:lnTo>
                <a:lnTo>
                  <a:pt x="23005" y="53938"/>
                </a:lnTo>
                <a:lnTo>
                  <a:pt x="23005" y="62278"/>
                </a:lnTo>
                <a:lnTo>
                  <a:pt x="20745" y="62278"/>
                </a:lnTo>
                <a:lnTo>
                  <a:pt x="20745" y="42764"/>
                </a:lnTo>
                <a:lnTo>
                  <a:pt x="24402" y="42764"/>
                </a:lnTo>
                <a:lnTo>
                  <a:pt x="24936" y="49378"/>
                </a:lnTo>
                <a:lnTo>
                  <a:pt x="25470" y="42764"/>
                </a:lnTo>
                <a:close/>
                <a:moveTo>
                  <a:pt x="38821" y="42764"/>
                </a:moveTo>
                <a:lnTo>
                  <a:pt x="38821" y="62278"/>
                </a:lnTo>
                <a:lnTo>
                  <a:pt x="36561" y="62278"/>
                </a:lnTo>
                <a:lnTo>
                  <a:pt x="36561" y="53938"/>
                </a:lnTo>
                <a:lnTo>
                  <a:pt x="35863" y="62278"/>
                </a:lnTo>
                <a:lnTo>
                  <a:pt x="33398" y="62278"/>
                </a:lnTo>
                <a:lnTo>
                  <a:pt x="32700" y="53938"/>
                </a:lnTo>
                <a:lnTo>
                  <a:pt x="32700" y="62278"/>
                </a:lnTo>
                <a:lnTo>
                  <a:pt x="30440" y="62278"/>
                </a:lnTo>
                <a:lnTo>
                  <a:pt x="30440" y="42764"/>
                </a:lnTo>
                <a:lnTo>
                  <a:pt x="34097" y="42764"/>
                </a:lnTo>
                <a:lnTo>
                  <a:pt x="34631" y="49378"/>
                </a:lnTo>
                <a:lnTo>
                  <a:pt x="35165" y="42764"/>
                </a:lnTo>
                <a:close/>
                <a:moveTo>
                  <a:pt x="48516" y="42764"/>
                </a:moveTo>
                <a:lnTo>
                  <a:pt x="48516" y="62278"/>
                </a:lnTo>
                <a:lnTo>
                  <a:pt x="46256" y="62278"/>
                </a:lnTo>
                <a:lnTo>
                  <a:pt x="46256" y="53938"/>
                </a:lnTo>
                <a:lnTo>
                  <a:pt x="45558" y="62278"/>
                </a:lnTo>
                <a:lnTo>
                  <a:pt x="43093" y="62278"/>
                </a:lnTo>
                <a:lnTo>
                  <a:pt x="42436" y="53938"/>
                </a:lnTo>
                <a:lnTo>
                  <a:pt x="42436" y="62278"/>
                </a:lnTo>
                <a:lnTo>
                  <a:pt x="40176" y="62278"/>
                </a:lnTo>
                <a:lnTo>
                  <a:pt x="40176" y="42764"/>
                </a:lnTo>
                <a:lnTo>
                  <a:pt x="43791" y="42764"/>
                </a:lnTo>
                <a:lnTo>
                  <a:pt x="44326" y="49378"/>
                </a:lnTo>
                <a:lnTo>
                  <a:pt x="44860" y="42764"/>
                </a:lnTo>
                <a:close/>
                <a:moveTo>
                  <a:pt x="58211" y="42764"/>
                </a:moveTo>
                <a:lnTo>
                  <a:pt x="58211" y="62278"/>
                </a:lnTo>
                <a:lnTo>
                  <a:pt x="55951" y="62278"/>
                </a:lnTo>
                <a:lnTo>
                  <a:pt x="55951" y="53938"/>
                </a:lnTo>
                <a:lnTo>
                  <a:pt x="55294" y="62278"/>
                </a:lnTo>
                <a:lnTo>
                  <a:pt x="52788" y="62278"/>
                </a:lnTo>
                <a:lnTo>
                  <a:pt x="52131" y="53938"/>
                </a:lnTo>
                <a:lnTo>
                  <a:pt x="52131" y="62278"/>
                </a:lnTo>
                <a:lnTo>
                  <a:pt x="49871" y="62278"/>
                </a:lnTo>
                <a:lnTo>
                  <a:pt x="49871" y="42764"/>
                </a:lnTo>
                <a:lnTo>
                  <a:pt x="53486" y="42764"/>
                </a:lnTo>
                <a:lnTo>
                  <a:pt x="54020" y="49378"/>
                </a:lnTo>
                <a:lnTo>
                  <a:pt x="54596" y="42764"/>
                </a:lnTo>
                <a:close/>
                <a:moveTo>
                  <a:pt x="67906" y="42764"/>
                </a:moveTo>
                <a:lnTo>
                  <a:pt x="67906" y="62278"/>
                </a:lnTo>
                <a:lnTo>
                  <a:pt x="65646" y="62278"/>
                </a:lnTo>
                <a:lnTo>
                  <a:pt x="65646" y="53938"/>
                </a:lnTo>
                <a:lnTo>
                  <a:pt x="64989" y="62278"/>
                </a:lnTo>
                <a:lnTo>
                  <a:pt x="62483" y="62278"/>
                </a:lnTo>
                <a:lnTo>
                  <a:pt x="61826" y="53938"/>
                </a:lnTo>
                <a:lnTo>
                  <a:pt x="61826" y="62278"/>
                </a:lnTo>
                <a:lnTo>
                  <a:pt x="59566" y="62278"/>
                </a:lnTo>
                <a:lnTo>
                  <a:pt x="59566" y="42764"/>
                </a:lnTo>
                <a:lnTo>
                  <a:pt x="63181" y="42764"/>
                </a:lnTo>
                <a:lnTo>
                  <a:pt x="63715" y="49378"/>
                </a:lnTo>
                <a:lnTo>
                  <a:pt x="64290" y="42764"/>
                </a:lnTo>
                <a:close/>
                <a:moveTo>
                  <a:pt x="77600" y="42764"/>
                </a:moveTo>
                <a:lnTo>
                  <a:pt x="77600" y="62278"/>
                </a:lnTo>
                <a:lnTo>
                  <a:pt x="75341" y="62278"/>
                </a:lnTo>
                <a:lnTo>
                  <a:pt x="75341" y="53938"/>
                </a:lnTo>
                <a:lnTo>
                  <a:pt x="74684" y="62278"/>
                </a:lnTo>
                <a:lnTo>
                  <a:pt x="72178" y="62278"/>
                </a:lnTo>
                <a:lnTo>
                  <a:pt x="71521" y="53938"/>
                </a:lnTo>
                <a:lnTo>
                  <a:pt x="71521" y="62278"/>
                </a:lnTo>
                <a:lnTo>
                  <a:pt x="69261" y="62278"/>
                </a:lnTo>
                <a:lnTo>
                  <a:pt x="69261" y="42764"/>
                </a:lnTo>
                <a:lnTo>
                  <a:pt x="72876" y="42764"/>
                </a:lnTo>
                <a:lnTo>
                  <a:pt x="73451" y="49378"/>
                </a:lnTo>
                <a:lnTo>
                  <a:pt x="73985" y="42764"/>
                </a:lnTo>
                <a:close/>
                <a:moveTo>
                  <a:pt x="87295" y="42764"/>
                </a:moveTo>
                <a:lnTo>
                  <a:pt x="87295" y="62278"/>
                </a:lnTo>
                <a:lnTo>
                  <a:pt x="85077" y="62278"/>
                </a:lnTo>
                <a:lnTo>
                  <a:pt x="85077" y="53938"/>
                </a:lnTo>
                <a:lnTo>
                  <a:pt x="84379" y="62278"/>
                </a:lnTo>
                <a:lnTo>
                  <a:pt x="81914" y="62278"/>
                </a:lnTo>
                <a:lnTo>
                  <a:pt x="81216" y="53938"/>
                </a:lnTo>
                <a:lnTo>
                  <a:pt x="81216" y="62278"/>
                </a:lnTo>
                <a:lnTo>
                  <a:pt x="78956" y="62278"/>
                </a:lnTo>
                <a:lnTo>
                  <a:pt x="78956" y="42764"/>
                </a:lnTo>
                <a:lnTo>
                  <a:pt x="82612" y="42764"/>
                </a:lnTo>
                <a:lnTo>
                  <a:pt x="83146" y="49378"/>
                </a:lnTo>
                <a:lnTo>
                  <a:pt x="83680" y="42764"/>
                </a:lnTo>
                <a:close/>
                <a:moveTo>
                  <a:pt x="96990" y="42764"/>
                </a:moveTo>
                <a:lnTo>
                  <a:pt x="96990" y="62278"/>
                </a:lnTo>
                <a:lnTo>
                  <a:pt x="94772" y="62278"/>
                </a:lnTo>
                <a:lnTo>
                  <a:pt x="94772" y="53938"/>
                </a:lnTo>
                <a:lnTo>
                  <a:pt x="94074" y="62278"/>
                </a:lnTo>
                <a:lnTo>
                  <a:pt x="91609" y="62278"/>
                </a:lnTo>
                <a:lnTo>
                  <a:pt x="90910" y="53938"/>
                </a:lnTo>
                <a:lnTo>
                  <a:pt x="90910" y="62278"/>
                </a:lnTo>
                <a:lnTo>
                  <a:pt x="88651" y="62278"/>
                </a:lnTo>
                <a:lnTo>
                  <a:pt x="88651" y="42764"/>
                </a:lnTo>
                <a:lnTo>
                  <a:pt x="92307" y="42764"/>
                </a:lnTo>
                <a:lnTo>
                  <a:pt x="92841" y="49378"/>
                </a:lnTo>
                <a:lnTo>
                  <a:pt x="93375" y="42764"/>
                </a:lnTo>
                <a:close/>
                <a:moveTo>
                  <a:pt x="106726" y="42764"/>
                </a:moveTo>
                <a:lnTo>
                  <a:pt x="106726" y="62278"/>
                </a:lnTo>
                <a:lnTo>
                  <a:pt x="104467" y="62278"/>
                </a:lnTo>
                <a:lnTo>
                  <a:pt x="104467" y="53938"/>
                </a:lnTo>
                <a:lnTo>
                  <a:pt x="103769" y="62278"/>
                </a:lnTo>
                <a:lnTo>
                  <a:pt x="101304" y="62278"/>
                </a:lnTo>
                <a:lnTo>
                  <a:pt x="100605" y="53938"/>
                </a:lnTo>
                <a:lnTo>
                  <a:pt x="100605" y="62278"/>
                </a:lnTo>
                <a:lnTo>
                  <a:pt x="98387" y="62278"/>
                </a:lnTo>
                <a:lnTo>
                  <a:pt x="98387" y="42764"/>
                </a:lnTo>
                <a:lnTo>
                  <a:pt x="102002" y="42764"/>
                </a:lnTo>
                <a:lnTo>
                  <a:pt x="102536" y="49378"/>
                </a:lnTo>
                <a:lnTo>
                  <a:pt x="103070" y="42764"/>
                </a:lnTo>
                <a:close/>
                <a:moveTo>
                  <a:pt x="116421" y="42764"/>
                </a:moveTo>
                <a:lnTo>
                  <a:pt x="116421" y="62278"/>
                </a:lnTo>
                <a:lnTo>
                  <a:pt x="114162" y="62278"/>
                </a:lnTo>
                <a:lnTo>
                  <a:pt x="114162" y="53938"/>
                </a:lnTo>
                <a:lnTo>
                  <a:pt x="113505" y="62278"/>
                </a:lnTo>
                <a:lnTo>
                  <a:pt x="110999" y="62278"/>
                </a:lnTo>
                <a:lnTo>
                  <a:pt x="110300" y="53938"/>
                </a:lnTo>
                <a:lnTo>
                  <a:pt x="110300" y="62278"/>
                </a:lnTo>
                <a:lnTo>
                  <a:pt x="108082" y="62278"/>
                </a:lnTo>
                <a:lnTo>
                  <a:pt x="108082" y="42764"/>
                </a:lnTo>
                <a:lnTo>
                  <a:pt x="111697" y="42764"/>
                </a:lnTo>
                <a:lnTo>
                  <a:pt x="112231" y="49378"/>
                </a:lnTo>
                <a:lnTo>
                  <a:pt x="112806" y="42764"/>
                </a:lnTo>
                <a:close/>
                <a:moveTo>
                  <a:pt x="9695" y="63346"/>
                </a:moveTo>
                <a:lnTo>
                  <a:pt x="9695" y="82859"/>
                </a:lnTo>
                <a:lnTo>
                  <a:pt x="7436" y="82859"/>
                </a:lnTo>
                <a:lnTo>
                  <a:pt x="7436" y="74519"/>
                </a:lnTo>
                <a:lnTo>
                  <a:pt x="6778" y="82859"/>
                </a:lnTo>
                <a:lnTo>
                  <a:pt x="4272" y="82859"/>
                </a:lnTo>
                <a:lnTo>
                  <a:pt x="3615" y="74519"/>
                </a:lnTo>
                <a:lnTo>
                  <a:pt x="3615" y="82859"/>
                </a:lnTo>
                <a:lnTo>
                  <a:pt x="1356" y="82859"/>
                </a:lnTo>
                <a:lnTo>
                  <a:pt x="1356" y="63346"/>
                </a:lnTo>
                <a:lnTo>
                  <a:pt x="4971" y="63346"/>
                </a:lnTo>
                <a:lnTo>
                  <a:pt x="5546" y="70001"/>
                </a:lnTo>
                <a:lnTo>
                  <a:pt x="6080" y="63346"/>
                </a:lnTo>
                <a:close/>
                <a:moveTo>
                  <a:pt x="19390" y="63346"/>
                </a:moveTo>
                <a:lnTo>
                  <a:pt x="19390" y="82859"/>
                </a:lnTo>
                <a:lnTo>
                  <a:pt x="17172" y="82859"/>
                </a:lnTo>
                <a:lnTo>
                  <a:pt x="17172" y="74519"/>
                </a:lnTo>
                <a:lnTo>
                  <a:pt x="16473" y="82859"/>
                </a:lnTo>
                <a:lnTo>
                  <a:pt x="13967" y="82859"/>
                </a:lnTo>
                <a:lnTo>
                  <a:pt x="13310" y="74519"/>
                </a:lnTo>
                <a:lnTo>
                  <a:pt x="13310" y="82859"/>
                </a:lnTo>
                <a:lnTo>
                  <a:pt x="11051" y="82859"/>
                </a:lnTo>
                <a:lnTo>
                  <a:pt x="11051" y="63346"/>
                </a:lnTo>
                <a:lnTo>
                  <a:pt x="14707" y="63346"/>
                </a:lnTo>
                <a:lnTo>
                  <a:pt x="15241" y="70001"/>
                </a:lnTo>
                <a:lnTo>
                  <a:pt x="15775" y="63346"/>
                </a:lnTo>
                <a:close/>
                <a:moveTo>
                  <a:pt x="29126" y="63346"/>
                </a:moveTo>
                <a:lnTo>
                  <a:pt x="29126" y="82859"/>
                </a:lnTo>
                <a:lnTo>
                  <a:pt x="26866" y="82859"/>
                </a:lnTo>
                <a:lnTo>
                  <a:pt x="26866" y="74519"/>
                </a:lnTo>
                <a:lnTo>
                  <a:pt x="26168" y="82859"/>
                </a:lnTo>
                <a:lnTo>
                  <a:pt x="23703" y="82859"/>
                </a:lnTo>
                <a:lnTo>
                  <a:pt x="23005" y="74519"/>
                </a:lnTo>
                <a:lnTo>
                  <a:pt x="23005" y="82859"/>
                </a:lnTo>
                <a:lnTo>
                  <a:pt x="20745" y="82859"/>
                </a:lnTo>
                <a:lnTo>
                  <a:pt x="20745" y="63346"/>
                </a:lnTo>
                <a:lnTo>
                  <a:pt x="24402" y="63346"/>
                </a:lnTo>
                <a:lnTo>
                  <a:pt x="24936" y="70001"/>
                </a:lnTo>
                <a:lnTo>
                  <a:pt x="25470" y="63346"/>
                </a:lnTo>
                <a:close/>
                <a:moveTo>
                  <a:pt x="38821" y="63346"/>
                </a:moveTo>
                <a:lnTo>
                  <a:pt x="38821" y="82859"/>
                </a:lnTo>
                <a:lnTo>
                  <a:pt x="36561" y="82859"/>
                </a:lnTo>
                <a:lnTo>
                  <a:pt x="36561" y="74519"/>
                </a:lnTo>
                <a:lnTo>
                  <a:pt x="35863" y="82859"/>
                </a:lnTo>
                <a:lnTo>
                  <a:pt x="33398" y="82859"/>
                </a:lnTo>
                <a:lnTo>
                  <a:pt x="32700" y="74519"/>
                </a:lnTo>
                <a:lnTo>
                  <a:pt x="32700" y="82859"/>
                </a:lnTo>
                <a:lnTo>
                  <a:pt x="30440" y="82859"/>
                </a:lnTo>
                <a:lnTo>
                  <a:pt x="30440" y="63346"/>
                </a:lnTo>
                <a:lnTo>
                  <a:pt x="34097" y="63346"/>
                </a:lnTo>
                <a:lnTo>
                  <a:pt x="34631" y="70001"/>
                </a:lnTo>
                <a:lnTo>
                  <a:pt x="35165" y="63346"/>
                </a:lnTo>
                <a:close/>
                <a:moveTo>
                  <a:pt x="48516" y="63346"/>
                </a:moveTo>
                <a:lnTo>
                  <a:pt x="48516" y="82859"/>
                </a:lnTo>
                <a:lnTo>
                  <a:pt x="46256" y="82859"/>
                </a:lnTo>
                <a:lnTo>
                  <a:pt x="46256" y="74519"/>
                </a:lnTo>
                <a:lnTo>
                  <a:pt x="45558" y="82859"/>
                </a:lnTo>
                <a:lnTo>
                  <a:pt x="43093" y="82859"/>
                </a:lnTo>
                <a:lnTo>
                  <a:pt x="42436" y="74519"/>
                </a:lnTo>
                <a:lnTo>
                  <a:pt x="42436" y="82859"/>
                </a:lnTo>
                <a:lnTo>
                  <a:pt x="40176" y="82859"/>
                </a:lnTo>
                <a:lnTo>
                  <a:pt x="40176" y="63346"/>
                </a:lnTo>
                <a:lnTo>
                  <a:pt x="43791" y="63346"/>
                </a:lnTo>
                <a:lnTo>
                  <a:pt x="44326" y="70001"/>
                </a:lnTo>
                <a:lnTo>
                  <a:pt x="44860" y="63346"/>
                </a:lnTo>
                <a:close/>
                <a:moveTo>
                  <a:pt x="58211" y="63346"/>
                </a:moveTo>
                <a:lnTo>
                  <a:pt x="58211" y="82859"/>
                </a:lnTo>
                <a:lnTo>
                  <a:pt x="55951" y="82859"/>
                </a:lnTo>
                <a:lnTo>
                  <a:pt x="55951" y="74519"/>
                </a:lnTo>
                <a:lnTo>
                  <a:pt x="55294" y="82859"/>
                </a:lnTo>
                <a:lnTo>
                  <a:pt x="52788" y="82859"/>
                </a:lnTo>
                <a:lnTo>
                  <a:pt x="52131" y="74519"/>
                </a:lnTo>
                <a:lnTo>
                  <a:pt x="52131" y="82859"/>
                </a:lnTo>
                <a:lnTo>
                  <a:pt x="49871" y="82859"/>
                </a:lnTo>
                <a:lnTo>
                  <a:pt x="49871" y="63346"/>
                </a:lnTo>
                <a:lnTo>
                  <a:pt x="53486" y="63346"/>
                </a:lnTo>
                <a:lnTo>
                  <a:pt x="54020" y="70001"/>
                </a:lnTo>
                <a:lnTo>
                  <a:pt x="54596" y="63346"/>
                </a:lnTo>
                <a:close/>
                <a:moveTo>
                  <a:pt x="67906" y="63346"/>
                </a:moveTo>
                <a:lnTo>
                  <a:pt x="67906" y="82859"/>
                </a:lnTo>
                <a:lnTo>
                  <a:pt x="65646" y="82859"/>
                </a:lnTo>
                <a:lnTo>
                  <a:pt x="65646" y="74519"/>
                </a:lnTo>
                <a:lnTo>
                  <a:pt x="64989" y="82859"/>
                </a:lnTo>
                <a:lnTo>
                  <a:pt x="62483" y="82859"/>
                </a:lnTo>
                <a:lnTo>
                  <a:pt x="61826" y="74519"/>
                </a:lnTo>
                <a:lnTo>
                  <a:pt x="61826" y="82859"/>
                </a:lnTo>
                <a:lnTo>
                  <a:pt x="59566" y="82859"/>
                </a:lnTo>
                <a:lnTo>
                  <a:pt x="59566" y="63346"/>
                </a:lnTo>
                <a:lnTo>
                  <a:pt x="63181" y="63346"/>
                </a:lnTo>
                <a:lnTo>
                  <a:pt x="63715" y="70001"/>
                </a:lnTo>
                <a:lnTo>
                  <a:pt x="64290" y="63346"/>
                </a:lnTo>
                <a:close/>
                <a:moveTo>
                  <a:pt x="77600" y="63346"/>
                </a:moveTo>
                <a:lnTo>
                  <a:pt x="77600" y="82859"/>
                </a:lnTo>
                <a:lnTo>
                  <a:pt x="75341" y="82859"/>
                </a:lnTo>
                <a:lnTo>
                  <a:pt x="75341" y="74519"/>
                </a:lnTo>
                <a:lnTo>
                  <a:pt x="74684" y="82859"/>
                </a:lnTo>
                <a:lnTo>
                  <a:pt x="72178" y="82859"/>
                </a:lnTo>
                <a:lnTo>
                  <a:pt x="71521" y="74519"/>
                </a:lnTo>
                <a:lnTo>
                  <a:pt x="71521" y="82859"/>
                </a:lnTo>
                <a:lnTo>
                  <a:pt x="69261" y="82859"/>
                </a:lnTo>
                <a:lnTo>
                  <a:pt x="69261" y="63346"/>
                </a:lnTo>
                <a:lnTo>
                  <a:pt x="72876" y="63346"/>
                </a:lnTo>
                <a:lnTo>
                  <a:pt x="73451" y="70001"/>
                </a:lnTo>
                <a:lnTo>
                  <a:pt x="73985" y="63346"/>
                </a:lnTo>
                <a:close/>
                <a:moveTo>
                  <a:pt x="87295" y="63346"/>
                </a:moveTo>
                <a:lnTo>
                  <a:pt x="87295" y="82859"/>
                </a:lnTo>
                <a:lnTo>
                  <a:pt x="85077" y="82859"/>
                </a:lnTo>
                <a:lnTo>
                  <a:pt x="85077" y="74519"/>
                </a:lnTo>
                <a:lnTo>
                  <a:pt x="84379" y="82859"/>
                </a:lnTo>
                <a:lnTo>
                  <a:pt x="81914" y="82859"/>
                </a:lnTo>
                <a:lnTo>
                  <a:pt x="81216" y="74519"/>
                </a:lnTo>
                <a:lnTo>
                  <a:pt x="81216" y="82859"/>
                </a:lnTo>
                <a:lnTo>
                  <a:pt x="78956" y="82859"/>
                </a:lnTo>
                <a:lnTo>
                  <a:pt x="78956" y="63346"/>
                </a:lnTo>
                <a:lnTo>
                  <a:pt x="82612" y="63346"/>
                </a:lnTo>
                <a:lnTo>
                  <a:pt x="83146" y="70001"/>
                </a:lnTo>
                <a:lnTo>
                  <a:pt x="83680" y="63346"/>
                </a:lnTo>
                <a:close/>
                <a:moveTo>
                  <a:pt x="96990" y="63346"/>
                </a:moveTo>
                <a:lnTo>
                  <a:pt x="96990" y="82859"/>
                </a:lnTo>
                <a:lnTo>
                  <a:pt x="94772" y="82859"/>
                </a:lnTo>
                <a:lnTo>
                  <a:pt x="94772" y="74519"/>
                </a:lnTo>
                <a:lnTo>
                  <a:pt x="94074" y="82859"/>
                </a:lnTo>
                <a:lnTo>
                  <a:pt x="91609" y="82859"/>
                </a:lnTo>
                <a:lnTo>
                  <a:pt x="90910" y="74519"/>
                </a:lnTo>
                <a:lnTo>
                  <a:pt x="90910" y="82859"/>
                </a:lnTo>
                <a:lnTo>
                  <a:pt x="88651" y="82859"/>
                </a:lnTo>
                <a:lnTo>
                  <a:pt x="88651" y="63346"/>
                </a:lnTo>
                <a:lnTo>
                  <a:pt x="92307" y="63346"/>
                </a:lnTo>
                <a:lnTo>
                  <a:pt x="92841" y="70001"/>
                </a:lnTo>
                <a:lnTo>
                  <a:pt x="93375" y="63346"/>
                </a:lnTo>
                <a:close/>
                <a:moveTo>
                  <a:pt x="106726" y="63346"/>
                </a:moveTo>
                <a:lnTo>
                  <a:pt x="106726" y="82859"/>
                </a:lnTo>
                <a:lnTo>
                  <a:pt x="104467" y="82859"/>
                </a:lnTo>
                <a:lnTo>
                  <a:pt x="104467" y="74519"/>
                </a:lnTo>
                <a:lnTo>
                  <a:pt x="103769" y="82859"/>
                </a:lnTo>
                <a:lnTo>
                  <a:pt x="101304" y="82859"/>
                </a:lnTo>
                <a:lnTo>
                  <a:pt x="100605" y="74519"/>
                </a:lnTo>
                <a:lnTo>
                  <a:pt x="100605" y="82859"/>
                </a:lnTo>
                <a:lnTo>
                  <a:pt x="98387" y="82859"/>
                </a:lnTo>
                <a:lnTo>
                  <a:pt x="98387" y="63346"/>
                </a:lnTo>
                <a:lnTo>
                  <a:pt x="102002" y="63346"/>
                </a:lnTo>
                <a:lnTo>
                  <a:pt x="102536" y="70001"/>
                </a:lnTo>
                <a:lnTo>
                  <a:pt x="103070" y="63346"/>
                </a:lnTo>
                <a:close/>
                <a:moveTo>
                  <a:pt x="116421" y="63346"/>
                </a:moveTo>
                <a:lnTo>
                  <a:pt x="116421" y="82859"/>
                </a:lnTo>
                <a:lnTo>
                  <a:pt x="114162" y="82859"/>
                </a:lnTo>
                <a:lnTo>
                  <a:pt x="114162" y="74519"/>
                </a:lnTo>
                <a:lnTo>
                  <a:pt x="113505" y="82859"/>
                </a:lnTo>
                <a:lnTo>
                  <a:pt x="110999" y="82859"/>
                </a:lnTo>
                <a:lnTo>
                  <a:pt x="110300" y="74519"/>
                </a:lnTo>
                <a:lnTo>
                  <a:pt x="110300" y="82859"/>
                </a:lnTo>
                <a:lnTo>
                  <a:pt x="108082" y="82859"/>
                </a:lnTo>
                <a:lnTo>
                  <a:pt x="108082" y="63346"/>
                </a:lnTo>
                <a:lnTo>
                  <a:pt x="111697" y="63346"/>
                </a:lnTo>
                <a:lnTo>
                  <a:pt x="112231" y="70001"/>
                </a:lnTo>
                <a:lnTo>
                  <a:pt x="112806" y="63346"/>
                </a:lnTo>
                <a:close/>
                <a:moveTo>
                  <a:pt x="9695" y="83927"/>
                </a:moveTo>
                <a:lnTo>
                  <a:pt x="9695" y="103440"/>
                </a:lnTo>
                <a:lnTo>
                  <a:pt x="7436" y="103440"/>
                </a:lnTo>
                <a:lnTo>
                  <a:pt x="7436" y="95142"/>
                </a:lnTo>
                <a:lnTo>
                  <a:pt x="6778" y="103440"/>
                </a:lnTo>
                <a:lnTo>
                  <a:pt x="4272" y="103440"/>
                </a:lnTo>
                <a:lnTo>
                  <a:pt x="3615" y="95142"/>
                </a:lnTo>
                <a:lnTo>
                  <a:pt x="3615" y="103440"/>
                </a:lnTo>
                <a:lnTo>
                  <a:pt x="1356" y="103440"/>
                </a:lnTo>
                <a:lnTo>
                  <a:pt x="1356" y="83927"/>
                </a:lnTo>
                <a:lnTo>
                  <a:pt x="4971" y="83927"/>
                </a:lnTo>
                <a:lnTo>
                  <a:pt x="5546" y="90582"/>
                </a:lnTo>
                <a:lnTo>
                  <a:pt x="6080" y="83927"/>
                </a:lnTo>
                <a:close/>
                <a:moveTo>
                  <a:pt x="19390" y="83927"/>
                </a:moveTo>
                <a:lnTo>
                  <a:pt x="19390" y="103440"/>
                </a:lnTo>
                <a:lnTo>
                  <a:pt x="17172" y="103440"/>
                </a:lnTo>
                <a:lnTo>
                  <a:pt x="17172" y="95142"/>
                </a:lnTo>
                <a:lnTo>
                  <a:pt x="16473" y="103440"/>
                </a:lnTo>
                <a:lnTo>
                  <a:pt x="13967" y="103440"/>
                </a:lnTo>
                <a:lnTo>
                  <a:pt x="13310" y="95142"/>
                </a:lnTo>
                <a:lnTo>
                  <a:pt x="13310" y="103440"/>
                </a:lnTo>
                <a:lnTo>
                  <a:pt x="11051" y="103440"/>
                </a:lnTo>
                <a:lnTo>
                  <a:pt x="11051" y="83927"/>
                </a:lnTo>
                <a:lnTo>
                  <a:pt x="14707" y="83927"/>
                </a:lnTo>
                <a:lnTo>
                  <a:pt x="15241" y="90582"/>
                </a:lnTo>
                <a:lnTo>
                  <a:pt x="15775" y="83927"/>
                </a:lnTo>
                <a:close/>
                <a:moveTo>
                  <a:pt x="29126" y="83927"/>
                </a:moveTo>
                <a:lnTo>
                  <a:pt x="29126" y="103440"/>
                </a:lnTo>
                <a:lnTo>
                  <a:pt x="26866" y="103440"/>
                </a:lnTo>
                <a:lnTo>
                  <a:pt x="26866" y="95142"/>
                </a:lnTo>
                <a:lnTo>
                  <a:pt x="26168" y="103440"/>
                </a:lnTo>
                <a:lnTo>
                  <a:pt x="23703" y="103440"/>
                </a:lnTo>
                <a:lnTo>
                  <a:pt x="23005" y="95142"/>
                </a:lnTo>
                <a:lnTo>
                  <a:pt x="23005" y="103440"/>
                </a:lnTo>
                <a:lnTo>
                  <a:pt x="20745" y="103440"/>
                </a:lnTo>
                <a:lnTo>
                  <a:pt x="20745" y="83927"/>
                </a:lnTo>
                <a:lnTo>
                  <a:pt x="24402" y="83927"/>
                </a:lnTo>
                <a:lnTo>
                  <a:pt x="24936" y="90582"/>
                </a:lnTo>
                <a:lnTo>
                  <a:pt x="25470" y="83927"/>
                </a:lnTo>
                <a:close/>
                <a:moveTo>
                  <a:pt x="38821" y="83927"/>
                </a:moveTo>
                <a:lnTo>
                  <a:pt x="38821" y="103440"/>
                </a:lnTo>
                <a:lnTo>
                  <a:pt x="36561" y="103440"/>
                </a:lnTo>
                <a:lnTo>
                  <a:pt x="36561" y="95142"/>
                </a:lnTo>
                <a:lnTo>
                  <a:pt x="35863" y="103440"/>
                </a:lnTo>
                <a:lnTo>
                  <a:pt x="33398" y="103440"/>
                </a:lnTo>
                <a:lnTo>
                  <a:pt x="32700" y="95142"/>
                </a:lnTo>
                <a:lnTo>
                  <a:pt x="32700" y="103440"/>
                </a:lnTo>
                <a:lnTo>
                  <a:pt x="30440" y="103440"/>
                </a:lnTo>
                <a:lnTo>
                  <a:pt x="30440" y="83927"/>
                </a:lnTo>
                <a:lnTo>
                  <a:pt x="34097" y="83927"/>
                </a:lnTo>
                <a:lnTo>
                  <a:pt x="34631" y="90582"/>
                </a:lnTo>
                <a:lnTo>
                  <a:pt x="35165" y="83927"/>
                </a:lnTo>
                <a:close/>
                <a:moveTo>
                  <a:pt x="48516" y="83927"/>
                </a:moveTo>
                <a:lnTo>
                  <a:pt x="48516" y="103440"/>
                </a:lnTo>
                <a:lnTo>
                  <a:pt x="46256" y="103440"/>
                </a:lnTo>
                <a:lnTo>
                  <a:pt x="46256" y="95142"/>
                </a:lnTo>
                <a:lnTo>
                  <a:pt x="45558" y="103440"/>
                </a:lnTo>
                <a:lnTo>
                  <a:pt x="43093" y="103440"/>
                </a:lnTo>
                <a:lnTo>
                  <a:pt x="42436" y="95142"/>
                </a:lnTo>
                <a:lnTo>
                  <a:pt x="42436" y="103440"/>
                </a:lnTo>
                <a:lnTo>
                  <a:pt x="40176" y="103440"/>
                </a:lnTo>
                <a:lnTo>
                  <a:pt x="40176" y="83927"/>
                </a:lnTo>
                <a:lnTo>
                  <a:pt x="43791" y="83927"/>
                </a:lnTo>
                <a:lnTo>
                  <a:pt x="44326" y="90582"/>
                </a:lnTo>
                <a:lnTo>
                  <a:pt x="44860" y="83927"/>
                </a:lnTo>
                <a:close/>
                <a:moveTo>
                  <a:pt x="58211" y="83927"/>
                </a:moveTo>
                <a:lnTo>
                  <a:pt x="58211" y="103440"/>
                </a:lnTo>
                <a:lnTo>
                  <a:pt x="55951" y="103440"/>
                </a:lnTo>
                <a:lnTo>
                  <a:pt x="55951" y="95142"/>
                </a:lnTo>
                <a:lnTo>
                  <a:pt x="55294" y="103440"/>
                </a:lnTo>
                <a:lnTo>
                  <a:pt x="52788" y="103440"/>
                </a:lnTo>
                <a:lnTo>
                  <a:pt x="52131" y="95142"/>
                </a:lnTo>
                <a:lnTo>
                  <a:pt x="52131" y="103440"/>
                </a:lnTo>
                <a:lnTo>
                  <a:pt x="49871" y="103440"/>
                </a:lnTo>
                <a:lnTo>
                  <a:pt x="49871" y="83927"/>
                </a:lnTo>
                <a:lnTo>
                  <a:pt x="53486" y="83927"/>
                </a:lnTo>
                <a:lnTo>
                  <a:pt x="54020" y="90582"/>
                </a:lnTo>
                <a:lnTo>
                  <a:pt x="54596" y="83927"/>
                </a:lnTo>
                <a:close/>
                <a:moveTo>
                  <a:pt x="67906" y="83927"/>
                </a:moveTo>
                <a:lnTo>
                  <a:pt x="67906" y="103440"/>
                </a:lnTo>
                <a:lnTo>
                  <a:pt x="65646" y="103440"/>
                </a:lnTo>
                <a:lnTo>
                  <a:pt x="65646" y="95142"/>
                </a:lnTo>
                <a:lnTo>
                  <a:pt x="64989" y="103440"/>
                </a:lnTo>
                <a:lnTo>
                  <a:pt x="62483" y="103440"/>
                </a:lnTo>
                <a:lnTo>
                  <a:pt x="61826" y="95142"/>
                </a:lnTo>
                <a:lnTo>
                  <a:pt x="61826" y="103440"/>
                </a:lnTo>
                <a:lnTo>
                  <a:pt x="59566" y="103440"/>
                </a:lnTo>
                <a:lnTo>
                  <a:pt x="59566" y="83927"/>
                </a:lnTo>
                <a:lnTo>
                  <a:pt x="63181" y="83927"/>
                </a:lnTo>
                <a:lnTo>
                  <a:pt x="63715" y="90582"/>
                </a:lnTo>
                <a:lnTo>
                  <a:pt x="64290" y="83927"/>
                </a:lnTo>
                <a:close/>
                <a:moveTo>
                  <a:pt x="77600" y="83927"/>
                </a:moveTo>
                <a:lnTo>
                  <a:pt x="77600" y="103440"/>
                </a:lnTo>
                <a:lnTo>
                  <a:pt x="75341" y="103440"/>
                </a:lnTo>
                <a:lnTo>
                  <a:pt x="75341" y="95142"/>
                </a:lnTo>
                <a:lnTo>
                  <a:pt x="74684" y="103440"/>
                </a:lnTo>
                <a:lnTo>
                  <a:pt x="72178" y="103440"/>
                </a:lnTo>
                <a:lnTo>
                  <a:pt x="71521" y="95142"/>
                </a:lnTo>
                <a:lnTo>
                  <a:pt x="71521" y="103440"/>
                </a:lnTo>
                <a:lnTo>
                  <a:pt x="69261" y="103440"/>
                </a:lnTo>
                <a:lnTo>
                  <a:pt x="69261" y="83927"/>
                </a:lnTo>
                <a:lnTo>
                  <a:pt x="72876" y="83927"/>
                </a:lnTo>
                <a:lnTo>
                  <a:pt x="73451" y="90582"/>
                </a:lnTo>
                <a:lnTo>
                  <a:pt x="73985" y="83927"/>
                </a:lnTo>
                <a:close/>
                <a:moveTo>
                  <a:pt x="87295" y="83927"/>
                </a:moveTo>
                <a:lnTo>
                  <a:pt x="87295" y="103440"/>
                </a:lnTo>
                <a:lnTo>
                  <a:pt x="85077" y="103440"/>
                </a:lnTo>
                <a:lnTo>
                  <a:pt x="85077" y="95142"/>
                </a:lnTo>
                <a:lnTo>
                  <a:pt x="84379" y="103440"/>
                </a:lnTo>
                <a:lnTo>
                  <a:pt x="81914" y="103440"/>
                </a:lnTo>
                <a:lnTo>
                  <a:pt x="81216" y="95142"/>
                </a:lnTo>
                <a:lnTo>
                  <a:pt x="81216" y="103440"/>
                </a:lnTo>
                <a:lnTo>
                  <a:pt x="78956" y="103440"/>
                </a:lnTo>
                <a:lnTo>
                  <a:pt x="78956" y="83927"/>
                </a:lnTo>
                <a:lnTo>
                  <a:pt x="82612" y="83927"/>
                </a:lnTo>
                <a:lnTo>
                  <a:pt x="83146" y="90582"/>
                </a:lnTo>
                <a:lnTo>
                  <a:pt x="83680" y="83927"/>
                </a:lnTo>
                <a:close/>
                <a:moveTo>
                  <a:pt x="96990" y="83927"/>
                </a:moveTo>
                <a:lnTo>
                  <a:pt x="96990" y="103440"/>
                </a:lnTo>
                <a:lnTo>
                  <a:pt x="94772" y="103440"/>
                </a:lnTo>
                <a:lnTo>
                  <a:pt x="94772" y="95142"/>
                </a:lnTo>
                <a:lnTo>
                  <a:pt x="94074" y="103440"/>
                </a:lnTo>
                <a:lnTo>
                  <a:pt x="91609" y="103440"/>
                </a:lnTo>
                <a:lnTo>
                  <a:pt x="90910" y="95142"/>
                </a:lnTo>
                <a:lnTo>
                  <a:pt x="90910" y="103440"/>
                </a:lnTo>
                <a:lnTo>
                  <a:pt x="88651" y="103440"/>
                </a:lnTo>
                <a:lnTo>
                  <a:pt x="88651" y="83927"/>
                </a:lnTo>
                <a:lnTo>
                  <a:pt x="92307" y="83927"/>
                </a:lnTo>
                <a:lnTo>
                  <a:pt x="92841" y="90582"/>
                </a:lnTo>
                <a:lnTo>
                  <a:pt x="93375" y="83927"/>
                </a:lnTo>
                <a:close/>
                <a:moveTo>
                  <a:pt x="106726" y="83927"/>
                </a:moveTo>
                <a:lnTo>
                  <a:pt x="106726" y="103440"/>
                </a:lnTo>
                <a:lnTo>
                  <a:pt x="104467" y="103440"/>
                </a:lnTo>
                <a:lnTo>
                  <a:pt x="104467" y="95142"/>
                </a:lnTo>
                <a:lnTo>
                  <a:pt x="103769" y="103440"/>
                </a:lnTo>
                <a:lnTo>
                  <a:pt x="101304" y="103440"/>
                </a:lnTo>
                <a:lnTo>
                  <a:pt x="100605" y="95142"/>
                </a:lnTo>
                <a:lnTo>
                  <a:pt x="100605" y="103440"/>
                </a:lnTo>
                <a:lnTo>
                  <a:pt x="98387" y="103440"/>
                </a:lnTo>
                <a:lnTo>
                  <a:pt x="98387" y="83927"/>
                </a:lnTo>
                <a:lnTo>
                  <a:pt x="102002" y="83927"/>
                </a:lnTo>
                <a:lnTo>
                  <a:pt x="102536" y="90582"/>
                </a:lnTo>
                <a:lnTo>
                  <a:pt x="103070" y="83927"/>
                </a:lnTo>
                <a:close/>
                <a:moveTo>
                  <a:pt x="116421" y="83927"/>
                </a:moveTo>
                <a:lnTo>
                  <a:pt x="116421" y="103440"/>
                </a:lnTo>
                <a:lnTo>
                  <a:pt x="114162" y="103440"/>
                </a:lnTo>
                <a:lnTo>
                  <a:pt x="114162" y="95142"/>
                </a:lnTo>
                <a:lnTo>
                  <a:pt x="113505" y="103440"/>
                </a:lnTo>
                <a:lnTo>
                  <a:pt x="110999" y="103440"/>
                </a:lnTo>
                <a:lnTo>
                  <a:pt x="110300" y="95142"/>
                </a:lnTo>
                <a:lnTo>
                  <a:pt x="110300" y="103440"/>
                </a:lnTo>
                <a:lnTo>
                  <a:pt x="108082" y="103440"/>
                </a:lnTo>
                <a:lnTo>
                  <a:pt x="108082" y="83927"/>
                </a:lnTo>
                <a:lnTo>
                  <a:pt x="111697" y="83927"/>
                </a:lnTo>
                <a:lnTo>
                  <a:pt x="112231" y="90582"/>
                </a:lnTo>
                <a:lnTo>
                  <a:pt x="112806" y="83927"/>
                </a:lnTo>
                <a:close/>
                <a:moveTo>
                  <a:pt x="9695" y="104508"/>
                </a:moveTo>
                <a:lnTo>
                  <a:pt x="9695" y="124021"/>
                </a:lnTo>
                <a:lnTo>
                  <a:pt x="7436" y="124021"/>
                </a:lnTo>
                <a:lnTo>
                  <a:pt x="7436" y="115723"/>
                </a:lnTo>
                <a:lnTo>
                  <a:pt x="6778" y="124021"/>
                </a:lnTo>
                <a:lnTo>
                  <a:pt x="4272" y="124021"/>
                </a:lnTo>
                <a:lnTo>
                  <a:pt x="3615" y="115723"/>
                </a:lnTo>
                <a:lnTo>
                  <a:pt x="3615" y="124021"/>
                </a:lnTo>
                <a:lnTo>
                  <a:pt x="1356" y="124021"/>
                </a:lnTo>
                <a:lnTo>
                  <a:pt x="1356" y="104508"/>
                </a:lnTo>
                <a:lnTo>
                  <a:pt x="4971" y="104508"/>
                </a:lnTo>
                <a:lnTo>
                  <a:pt x="5546" y="111163"/>
                </a:lnTo>
                <a:lnTo>
                  <a:pt x="6080" y="104508"/>
                </a:lnTo>
                <a:close/>
                <a:moveTo>
                  <a:pt x="19390" y="104508"/>
                </a:moveTo>
                <a:lnTo>
                  <a:pt x="19390" y="124021"/>
                </a:lnTo>
                <a:lnTo>
                  <a:pt x="17172" y="124021"/>
                </a:lnTo>
                <a:lnTo>
                  <a:pt x="17172" y="115723"/>
                </a:lnTo>
                <a:lnTo>
                  <a:pt x="16473" y="124021"/>
                </a:lnTo>
                <a:lnTo>
                  <a:pt x="13967" y="124021"/>
                </a:lnTo>
                <a:lnTo>
                  <a:pt x="13310" y="115723"/>
                </a:lnTo>
                <a:lnTo>
                  <a:pt x="13310" y="124021"/>
                </a:lnTo>
                <a:lnTo>
                  <a:pt x="11051" y="124021"/>
                </a:lnTo>
                <a:lnTo>
                  <a:pt x="11051" y="104508"/>
                </a:lnTo>
                <a:lnTo>
                  <a:pt x="14707" y="104508"/>
                </a:lnTo>
                <a:lnTo>
                  <a:pt x="15241" y="111163"/>
                </a:lnTo>
                <a:lnTo>
                  <a:pt x="15775" y="104508"/>
                </a:lnTo>
                <a:close/>
                <a:moveTo>
                  <a:pt x="29126" y="104508"/>
                </a:moveTo>
                <a:lnTo>
                  <a:pt x="29126" y="124021"/>
                </a:lnTo>
                <a:lnTo>
                  <a:pt x="26866" y="124021"/>
                </a:lnTo>
                <a:lnTo>
                  <a:pt x="26866" y="115723"/>
                </a:lnTo>
                <a:lnTo>
                  <a:pt x="26168" y="124021"/>
                </a:lnTo>
                <a:lnTo>
                  <a:pt x="23703" y="124021"/>
                </a:lnTo>
                <a:lnTo>
                  <a:pt x="23005" y="115723"/>
                </a:lnTo>
                <a:lnTo>
                  <a:pt x="23005" y="124021"/>
                </a:lnTo>
                <a:lnTo>
                  <a:pt x="20745" y="124021"/>
                </a:lnTo>
                <a:lnTo>
                  <a:pt x="20745" y="104508"/>
                </a:lnTo>
                <a:lnTo>
                  <a:pt x="24402" y="104508"/>
                </a:lnTo>
                <a:lnTo>
                  <a:pt x="24936" y="111163"/>
                </a:lnTo>
                <a:lnTo>
                  <a:pt x="25470" y="104508"/>
                </a:lnTo>
                <a:close/>
                <a:moveTo>
                  <a:pt x="38821" y="104508"/>
                </a:moveTo>
                <a:lnTo>
                  <a:pt x="38821" y="124021"/>
                </a:lnTo>
                <a:lnTo>
                  <a:pt x="36561" y="124021"/>
                </a:lnTo>
                <a:lnTo>
                  <a:pt x="36561" y="115723"/>
                </a:lnTo>
                <a:lnTo>
                  <a:pt x="35863" y="124021"/>
                </a:lnTo>
                <a:lnTo>
                  <a:pt x="33398" y="124021"/>
                </a:lnTo>
                <a:lnTo>
                  <a:pt x="32700" y="115723"/>
                </a:lnTo>
                <a:lnTo>
                  <a:pt x="32700" y="124021"/>
                </a:lnTo>
                <a:lnTo>
                  <a:pt x="30440" y="124021"/>
                </a:lnTo>
                <a:lnTo>
                  <a:pt x="30440" y="104508"/>
                </a:lnTo>
                <a:lnTo>
                  <a:pt x="34097" y="104508"/>
                </a:lnTo>
                <a:lnTo>
                  <a:pt x="34631" y="111163"/>
                </a:lnTo>
                <a:lnTo>
                  <a:pt x="35165" y="104508"/>
                </a:lnTo>
                <a:close/>
                <a:moveTo>
                  <a:pt x="48516" y="104508"/>
                </a:moveTo>
                <a:lnTo>
                  <a:pt x="48516" y="124021"/>
                </a:lnTo>
                <a:lnTo>
                  <a:pt x="46256" y="124021"/>
                </a:lnTo>
                <a:lnTo>
                  <a:pt x="46256" y="115723"/>
                </a:lnTo>
                <a:lnTo>
                  <a:pt x="45558" y="124021"/>
                </a:lnTo>
                <a:lnTo>
                  <a:pt x="43093" y="124021"/>
                </a:lnTo>
                <a:lnTo>
                  <a:pt x="42436" y="115723"/>
                </a:lnTo>
                <a:lnTo>
                  <a:pt x="42436" y="124021"/>
                </a:lnTo>
                <a:lnTo>
                  <a:pt x="40176" y="124021"/>
                </a:lnTo>
                <a:lnTo>
                  <a:pt x="40176" y="104508"/>
                </a:lnTo>
                <a:lnTo>
                  <a:pt x="43791" y="104508"/>
                </a:lnTo>
                <a:lnTo>
                  <a:pt x="44326" y="111163"/>
                </a:lnTo>
                <a:lnTo>
                  <a:pt x="44860" y="104508"/>
                </a:lnTo>
                <a:close/>
                <a:moveTo>
                  <a:pt x="58211" y="104508"/>
                </a:moveTo>
                <a:lnTo>
                  <a:pt x="58211" y="124021"/>
                </a:lnTo>
                <a:lnTo>
                  <a:pt x="55951" y="124021"/>
                </a:lnTo>
                <a:lnTo>
                  <a:pt x="55951" y="115723"/>
                </a:lnTo>
                <a:lnTo>
                  <a:pt x="55294" y="124021"/>
                </a:lnTo>
                <a:lnTo>
                  <a:pt x="52788" y="124021"/>
                </a:lnTo>
                <a:lnTo>
                  <a:pt x="52131" y="115723"/>
                </a:lnTo>
                <a:lnTo>
                  <a:pt x="52131" y="124021"/>
                </a:lnTo>
                <a:lnTo>
                  <a:pt x="49871" y="124021"/>
                </a:lnTo>
                <a:lnTo>
                  <a:pt x="49871" y="104508"/>
                </a:lnTo>
                <a:lnTo>
                  <a:pt x="53486" y="104508"/>
                </a:lnTo>
                <a:lnTo>
                  <a:pt x="54020" y="111163"/>
                </a:lnTo>
                <a:lnTo>
                  <a:pt x="54596" y="104508"/>
                </a:lnTo>
                <a:close/>
                <a:moveTo>
                  <a:pt x="67906" y="104508"/>
                </a:moveTo>
                <a:lnTo>
                  <a:pt x="67906" y="124021"/>
                </a:lnTo>
                <a:lnTo>
                  <a:pt x="65646" y="124021"/>
                </a:lnTo>
                <a:lnTo>
                  <a:pt x="65646" y="115723"/>
                </a:lnTo>
                <a:lnTo>
                  <a:pt x="64989" y="124021"/>
                </a:lnTo>
                <a:lnTo>
                  <a:pt x="62483" y="124021"/>
                </a:lnTo>
                <a:lnTo>
                  <a:pt x="61826" y="115723"/>
                </a:lnTo>
                <a:lnTo>
                  <a:pt x="61826" y="124021"/>
                </a:lnTo>
                <a:lnTo>
                  <a:pt x="59566" y="124021"/>
                </a:lnTo>
                <a:lnTo>
                  <a:pt x="59566" y="104508"/>
                </a:lnTo>
                <a:lnTo>
                  <a:pt x="63181" y="104508"/>
                </a:lnTo>
                <a:lnTo>
                  <a:pt x="63715" y="111163"/>
                </a:lnTo>
                <a:lnTo>
                  <a:pt x="64290" y="104508"/>
                </a:lnTo>
                <a:close/>
                <a:moveTo>
                  <a:pt x="77600" y="104508"/>
                </a:moveTo>
                <a:lnTo>
                  <a:pt x="77600" y="124021"/>
                </a:lnTo>
                <a:lnTo>
                  <a:pt x="75341" y="124021"/>
                </a:lnTo>
                <a:lnTo>
                  <a:pt x="75341" y="115723"/>
                </a:lnTo>
                <a:lnTo>
                  <a:pt x="74684" y="124021"/>
                </a:lnTo>
                <a:lnTo>
                  <a:pt x="72178" y="124021"/>
                </a:lnTo>
                <a:lnTo>
                  <a:pt x="71521" y="115723"/>
                </a:lnTo>
                <a:lnTo>
                  <a:pt x="71521" y="124021"/>
                </a:lnTo>
                <a:lnTo>
                  <a:pt x="69261" y="124021"/>
                </a:lnTo>
                <a:lnTo>
                  <a:pt x="69261" y="104508"/>
                </a:lnTo>
                <a:lnTo>
                  <a:pt x="72876" y="104508"/>
                </a:lnTo>
                <a:lnTo>
                  <a:pt x="73451" y="111163"/>
                </a:lnTo>
                <a:lnTo>
                  <a:pt x="73985" y="104508"/>
                </a:lnTo>
                <a:close/>
                <a:moveTo>
                  <a:pt x="87295" y="104508"/>
                </a:moveTo>
                <a:lnTo>
                  <a:pt x="87295" y="124021"/>
                </a:lnTo>
                <a:lnTo>
                  <a:pt x="85077" y="124021"/>
                </a:lnTo>
                <a:lnTo>
                  <a:pt x="85077" y="115723"/>
                </a:lnTo>
                <a:lnTo>
                  <a:pt x="84379" y="124021"/>
                </a:lnTo>
                <a:lnTo>
                  <a:pt x="81914" y="124021"/>
                </a:lnTo>
                <a:lnTo>
                  <a:pt x="81216" y="115723"/>
                </a:lnTo>
                <a:lnTo>
                  <a:pt x="81216" y="124021"/>
                </a:lnTo>
                <a:lnTo>
                  <a:pt x="78956" y="124021"/>
                </a:lnTo>
                <a:lnTo>
                  <a:pt x="78956" y="104508"/>
                </a:lnTo>
                <a:lnTo>
                  <a:pt x="82612" y="104508"/>
                </a:lnTo>
                <a:lnTo>
                  <a:pt x="83146" y="111163"/>
                </a:lnTo>
                <a:lnTo>
                  <a:pt x="83680" y="104508"/>
                </a:lnTo>
                <a:close/>
                <a:moveTo>
                  <a:pt x="96990" y="104508"/>
                </a:moveTo>
                <a:lnTo>
                  <a:pt x="96990" y="124021"/>
                </a:lnTo>
                <a:lnTo>
                  <a:pt x="94772" y="124021"/>
                </a:lnTo>
                <a:lnTo>
                  <a:pt x="94772" y="115723"/>
                </a:lnTo>
                <a:lnTo>
                  <a:pt x="94074" y="124021"/>
                </a:lnTo>
                <a:lnTo>
                  <a:pt x="91609" y="124021"/>
                </a:lnTo>
                <a:lnTo>
                  <a:pt x="90910" y="115723"/>
                </a:lnTo>
                <a:lnTo>
                  <a:pt x="90910" y="124021"/>
                </a:lnTo>
                <a:lnTo>
                  <a:pt x="88651" y="124021"/>
                </a:lnTo>
                <a:lnTo>
                  <a:pt x="88651" y="104508"/>
                </a:lnTo>
                <a:lnTo>
                  <a:pt x="92307" y="104508"/>
                </a:lnTo>
                <a:lnTo>
                  <a:pt x="92841" y="111163"/>
                </a:lnTo>
                <a:lnTo>
                  <a:pt x="93375" y="104508"/>
                </a:lnTo>
                <a:close/>
                <a:moveTo>
                  <a:pt x="106726" y="104508"/>
                </a:moveTo>
                <a:lnTo>
                  <a:pt x="106726" y="124021"/>
                </a:lnTo>
                <a:lnTo>
                  <a:pt x="104467" y="124021"/>
                </a:lnTo>
                <a:lnTo>
                  <a:pt x="104467" y="115723"/>
                </a:lnTo>
                <a:lnTo>
                  <a:pt x="103769" y="124021"/>
                </a:lnTo>
                <a:lnTo>
                  <a:pt x="101304" y="124021"/>
                </a:lnTo>
                <a:lnTo>
                  <a:pt x="100605" y="115723"/>
                </a:lnTo>
                <a:lnTo>
                  <a:pt x="100605" y="124021"/>
                </a:lnTo>
                <a:lnTo>
                  <a:pt x="98387" y="124021"/>
                </a:lnTo>
                <a:lnTo>
                  <a:pt x="98387" y="104508"/>
                </a:lnTo>
                <a:lnTo>
                  <a:pt x="102002" y="104508"/>
                </a:lnTo>
                <a:lnTo>
                  <a:pt x="102536" y="111163"/>
                </a:lnTo>
                <a:lnTo>
                  <a:pt x="103070" y="104508"/>
                </a:lnTo>
                <a:close/>
                <a:moveTo>
                  <a:pt x="116421" y="104508"/>
                </a:moveTo>
                <a:lnTo>
                  <a:pt x="116421" y="124021"/>
                </a:lnTo>
                <a:lnTo>
                  <a:pt x="114162" y="124021"/>
                </a:lnTo>
                <a:lnTo>
                  <a:pt x="114162" y="115723"/>
                </a:lnTo>
                <a:lnTo>
                  <a:pt x="113505" y="124021"/>
                </a:lnTo>
                <a:lnTo>
                  <a:pt x="110999" y="124021"/>
                </a:lnTo>
                <a:lnTo>
                  <a:pt x="110300" y="115723"/>
                </a:lnTo>
                <a:lnTo>
                  <a:pt x="110300" y="124021"/>
                </a:lnTo>
                <a:lnTo>
                  <a:pt x="108082" y="124021"/>
                </a:lnTo>
                <a:lnTo>
                  <a:pt x="108082" y="104508"/>
                </a:lnTo>
                <a:lnTo>
                  <a:pt x="111697" y="104508"/>
                </a:lnTo>
                <a:lnTo>
                  <a:pt x="112231" y="111163"/>
                </a:lnTo>
                <a:lnTo>
                  <a:pt x="112806" y="104508"/>
                </a:lnTo>
                <a:close/>
                <a:moveTo>
                  <a:pt x="9695" y="125089"/>
                </a:moveTo>
                <a:lnTo>
                  <a:pt x="9695" y="144602"/>
                </a:lnTo>
                <a:lnTo>
                  <a:pt x="7436" y="144602"/>
                </a:lnTo>
                <a:lnTo>
                  <a:pt x="7436" y="136304"/>
                </a:lnTo>
                <a:lnTo>
                  <a:pt x="6778" y="144602"/>
                </a:lnTo>
                <a:lnTo>
                  <a:pt x="4272" y="144602"/>
                </a:lnTo>
                <a:lnTo>
                  <a:pt x="3615" y="136304"/>
                </a:lnTo>
                <a:lnTo>
                  <a:pt x="3615" y="144602"/>
                </a:lnTo>
                <a:lnTo>
                  <a:pt x="1356" y="144602"/>
                </a:lnTo>
                <a:lnTo>
                  <a:pt x="1356" y="125089"/>
                </a:lnTo>
                <a:lnTo>
                  <a:pt x="4971" y="125089"/>
                </a:lnTo>
                <a:lnTo>
                  <a:pt x="5546" y="131744"/>
                </a:lnTo>
                <a:lnTo>
                  <a:pt x="6080" y="125089"/>
                </a:lnTo>
                <a:close/>
                <a:moveTo>
                  <a:pt x="19390" y="125089"/>
                </a:moveTo>
                <a:lnTo>
                  <a:pt x="19390" y="144602"/>
                </a:lnTo>
                <a:lnTo>
                  <a:pt x="17172" y="144602"/>
                </a:lnTo>
                <a:lnTo>
                  <a:pt x="17172" y="136304"/>
                </a:lnTo>
                <a:lnTo>
                  <a:pt x="16473" y="144602"/>
                </a:lnTo>
                <a:lnTo>
                  <a:pt x="13967" y="144602"/>
                </a:lnTo>
                <a:lnTo>
                  <a:pt x="13310" y="136304"/>
                </a:lnTo>
                <a:lnTo>
                  <a:pt x="13310" y="144602"/>
                </a:lnTo>
                <a:lnTo>
                  <a:pt x="11051" y="144602"/>
                </a:lnTo>
                <a:lnTo>
                  <a:pt x="11051" y="125089"/>
                </a:lnTo>
                <a:lnTo>
                  <a:pt x="14707" y="125089"/>
                </a:lnTo>
                <a:lnTo>
                  <a:pt x="15241" y="131744"/>
                </a:lnTo>
                <a:lnTo>
                  <a:pt x="15775" y="125089"/>
                </a:lnTo>
                <a:close/>
                <a:moveTo>
                  <a:pt x="29126" y="125089"/>
                </a:moveTo>
                <a:lnTo>
                  <a:pt x="29126" y="144602"/>
                </a:lnTo>
                <a:lnTo>
                  <a:pt x="26866" y="144602"/>
                </a:lnTo>
                <a:lnTo>
                  <a:pt x="26866" y="136304"/>
                </a:lnTo>
                <a:lnTo>
                  <a:pt x="26168" y="144602"/>
                </a:lnTo>
                <a:lnTo>
                  <a:pt x="23703" y="144602"/>
                </a:lnTo>
                <a:lnTo>
                  <a:pt x="23005" y="136304"/>
                </a:lnTo>
                <a:lnTo>
                  <a:pt x="23005" y="144602"/>
                </a:lnTo>
                <a:lnTo>
                  <a:pt x="20745" y="144602"/>
                </a:lnTo>
                <a:lnTo>
                  <a:pt x="20745" y="125089"/>
                </a:lnTo>
                <a:lnTo>
                  <a:pt x="24402" y="125089"/>
                </a:lnTo>
                <a:lnTo>
                  <a:pt x="24936" y="131744"/>
                </a:lnTo>
                <a:lnTo>
                  <a:pt x="25470" y="125089"/>
                </a:lnTo>
                <a:close/>
                <a:moveTo>
                  <a:pt x="38821" y="125089"/>
                </a:moveTo>
                <a:lnTo>
                  <a:pt x="38821" y="144602"/>
                </a:lnTo>
                <a:lnTo>
                  <a:pt x="36561" y="144602"/>
                </a:lnTo>
                <a:lnTo>
                  <a:pt x="36561" y="136304"/>
                </a:lnTo>
                <a:lnTo>
                  <a:pt x="35863" y="144602"/>
                </a:lnTo>
                <a:lnTo>
                  <a:pt x="33398" y="144602"/>
                </a:lnTo>
                <a:lnTo>
                  <a:pt x="32700" y="136304"/>
                </a:lnTo>
                <a:lnTo>
                  <a:pt x="32700" y="144602"/>
                </a:lnTo>
                <a:lnTo>
                  <a:pt x="30440" y="144602"/>
                </a:lnTo>
                <a:lnTo>
                  <a:pt x="30440" y="125089"/>
                </a:lnTo>
                <a:lnTo>
                  <a:pt x="34097" y="125089"/>
                </a:lnTo>
                <a:lnTo>
                  <a:pt x="34631" y="131744"/>
                </a:lnTo>
                <a:lnTo>
                  <a:pt x="35165" y="125089"/>
                </a:lnTo>
                <a:close/>
                <a:moveTo>
                  <a:pt x="48516" y="125089"/>
                </a:moveTo>
                <a:lnTo>
                  <a:pt x="48516" y="144602"/>
                </a:lnTo>
                <a:lnTo>
                  <a:pt x="46256" y="144602"/>
                </a:lnTo>
                <a:lnTo>
                  <a:pt x="46256" y="136304"/>
                </a:lnTo>
                <a:lnTo>
                  <a:pt x="45558" y="144602"/>
                </a:lnTo>
                <a:lnTo>
                  <a:pt x="43093" y="144602"/>
                </a:lnTo>
                <a:lnTo>
                  <a:pt x="42436" y="136304"/>
                </a:lnTo>
                <a:lnTo>
                  <a:pt x="42436" y="144602"/>
                </a:lnTo>
                <a:lnTo>
                  <a:pt x="40176" y="144602"/>
                </a:lnTo>
                <a:lnTo>
                  <a:pt x="40176" y="125089"/>
                </a:lnTo>
                <a:lnTo>
                  <a:pt x="43791" y="125089"/>
                </a:lnTo>
                <a:lnTo>
                  <a:pt x="44326" y="131744"/>
                </a:lnTo>
                <a:lnTo>
                  <a:pt x="44860" y="125089"/>
                </a:lnTo>
                <a:close/>
                <a:moveTo>
                  <a:pt x="58211" y="125089"/>
                </a:moveTo>
                <a:lnTo>
                  <a:pt x="58211" y="144602"/>
                </a:lnTo>
                <a:lnTo>
                  <a:pt x="55951" y="144602"/>
                </a:lnTo>
                <a:lnTo>
                  <a:pt x="55951" y="136304"/>
                </a:lnTo>
                <a:lnTo>
                  <a:pt x="55294" y="144602"/>
                </a:lnTo>
                <a:lnTo>
                  <a:pt x="52788" y="144602"/>
                </a:lnTo>
                <a:lnTo>
                  <a:pt x="52131" y="136304"/>
                </a:lnTo>
                <a:lnTo>
                  <a:pt x="52131" y="144602"/>
                </a:lnTo>
                <a:lnTo>
                  <a:pt x="49871" y="144602"/>
                </a:lnTo>
                <a:lnTo>
                  <a:pt x="49871" y="125089"/>
                </a:lnTo>
                <a:lnTo>
                  <a:pt x="53486" y="125089"/>
                </a:lnTo>
                <a:lnTo>
                  <a:pt x="54020" y="131744"/>
                </a:lnTo>
                <a:lnTo>
                  <a:pt x="54596" y="125089"/>
                </a:lnTo>
                <a:close/>
                <a:moveTo>
                  <a:pt x="67906" y="125089"/>
                </a:moveTo>
                <a:lnTo>
                  <a:pt x="67906" y="144602"/>
                </a:lnTo>
                <a:lnTo>
                  <a:pt x="65646" y="144602"/>
                </a:lnTo>
                <a:lnTo>
                  <a:pt x="65646" y="136304"/>
                </a:lnTo>
                <a:lnTo>
                  <a:pt x="64989" y="144602"/>
                </a:lnTo>
                <a:lnTo>
                  <a:pt x="62483" y="144602"/>
                </a:lnTo>
                <a:lnTo>
                  <a:pt x="61826" y="136304"/>
                </a:lnTo>
                <a:lnTo>
                  <a:pt x="61826" y="144602"/>
                </a:lnTo>
                <a:lnTo>
                  <a:pt x="59566" y="144602"/>
                </a:lnTo>
                <a:lnTo>
                  <a:pt x="59566" y="125089"/>
                </a:lnTo>
                <a:lnTo>
                  <a:pt x="63181" y="125089"/>
                </a:lnTo>
                <a:lnTo>
                  <a:pt x="63715" y="131744"/>
                </a:lnTo>
                <a:lnTo>
                  <a:pt x="64290" y="125089"/>
                </a:lnTo>
                <a:close/>
                <a:moveTo>
                  <a:pt x="77600" y="125089"/>
                </a:moveTo>
                <a:lnTo>
                  <a:pt x="77600" y="144602"/>
                </a:lnTo>
                <a:lnTo>
                  <a:pt x="75341" y="144602"/>
                </a:lnTo>
                <a:lnTo>
                  <a:pt x="75341" y="136304"/>
                </a:lnTo>
                <a:lnTo>
                  <a:pt x="74684" y="144602"/>
                </a:lnTo>
                <a:lnTo>
                  <a:pt x="72178" y="144602"/>
                </a:lnTo>
                <a:lnTo>
                  <a:pt x="71521" y="136304"/>
                </a:lnTo>
                <a:lnTo>
                  <a:pt x="71521" y="144602"/>
                </a:lnTo>
                <a:lnTo>
                  <a:pt x="69261" y="144602"/>
                </a:lnTo>
                <a:lnTo>
                  <a:pt x="69261" y="125089"/>
                </a:lnTo>
                <a:lnTo>
                  <a:pt x="72876" y="125089"/>
                </a:lnTo>
                <a:lnTo>
                  <a:pt x="73451" y="131744"/>
                </a:lnTo>
                <a:lnTo>
                  <a:pt x="73985" y="125089"/>
                </a:lnTo>
                <a:close/>
                <a:moveTo>
                  <a:pt x="87295" y="125089"/>
                </a:moveTo>
                <a:lnTo>
                  <a:pt x="87295" y="144602"/>
                </a:lnTo>
                <a:lnTo>
                  <a:pt x="85077" y="144602"/>
                </a:lnTo>
                <a:lnTo>
                  <a:pt x="85077" y="136304"/>
                </a:lnTo>
                <a:lnTo>
                  <a:pt x="84379" y="144602"/>
                </a:lnTo>
                <a:lnTo>
                  <a:pt x="81914" y="144602"/>
                </a:lnTo>
                <a:lnTo>
                  <a:pt x="81216" y="136304"/>
                </a:lnTo>
                <a:lnTo>
                  <a:pt x="81216" y="144602"/>
                </a:lnTo>
                <a:lnTo>
                  <a:pt x="78956" y="144602"/>
                </a:lnTo>
                <a:lnTo>
                  <a:pt x="78956" y="125089"/>
                </a:lnTo>
                <a:lnTo>
                  <a:pt x="82612" y="125089"/>
                </a:lnTo>
                <a:lnTo>
                  <a:pt x="83146" y="131744"/>
                </a:lnTo>
                <a:lnTo>
                  <a:pt x="83680" y="125089"/>
                </a:lnTo>
                <a:close/>
                <a:moveTo>
                  <a:pt x="96990" y="125089"/>
                </a:moveTo>
                <a:lnTo>
                  <a:pt x="96990" y="144602"/>
                </a:lnTo>
                <a:lnTo>
                  <a:pt x="94772" y="144602"/>
                </a:lnTo>
                <a:lnTo>
                  <a:pt x="94772" y="136304"/>
                </a:lnTo>
                <a:lnTo>
                  <a:pt x="94074" y="144602"/>
                </a:lnTo>
                <a:lnTo>
                  <a:pt x="91609" y="144602"/>
                </a:lnTo>
                <a:lnTo>
                  <a:pt x="90910" y="136304"/>
                </a:lnTo>
                <a:lnTo>
                  <a:pt x="90910" y="144602"/>
                </a:lnTo>
                <a:lnTo>
                  <a:pt x="88651" y="144602"/>
                </a:lnTo>
                <a:lnTo>
                  <a:pt x="88651" y="125089"/>
                </a:lnTo>
                <a:lnTo>
                  <a:pt x="92307" y="125089"/>
                </a:lnTo>
                <a:lnTo>
                  <a:pt x="92841" y="131744"/>
                </a:lnTo>
                <a:lnTo>
                  <a:pt x="93375" y="125089"/>
                </a:lnTo>
                <a:close/>
                <a:moveTo>
                  <a:pt x="106726" y="125089"/>
                </a:moveTo>
                <a:lnTo>
                  <a:pt x="106726" y="144602"/>
                </a:lnTo>
                <a:lnTo>
                  <a:pt x="104467" y="144602"/>
                </a:lnTo>
                <a:lnTo>
                  <a:pt x="104467" y="136304"/>
                </a:lnTo>
                <a:lnTo>
                  <a:pt x="103769" y="144602"/>
                </a:lnTo>
                <a:lnTo>
                  <a:pt x="101304" y="144602"/>
                </a:lnTo>
                <a:lnTo>
                  <a:pt x="100605" y="136304"/>
                </a:lnTo>
                <a:lnTo>
                  <a:pt x="100605" y="144602"/>
                </a:lnTo>
                <a:lnTo>
                  <a:pt x="98387" y="144602"/>
                </a:lnTo>
                <a:lnTo>
                  <a:pt x="98387" y="125089"/>
                </a:lnTo>
                <a:lnTo>
                  <a:pt x="102002" y="125089"/>
                </a:lnTo>
                <a:lnTo>
                  <a:pt x="102536" y="131744"/>
                </a:lnTo>
                <a:lnTo>
                  <a:pt x="103070" y="125089"/>
                </a:lnTo>
                <a:close/>
                <a:moveTo>
                  <a:pt x="116421" y="125089"/>
                </a:moveTo>
                <a:lnTo>
                  <a:pt x="116421" y="144602"/>
                </a:lnTo>
                <a:lnTo>
                  <a:pt x="114162" y="144602"/>
                </a:lnTo>
                <a:lnTo>
                  <a:pt x="114162" y="136304"/>
                </a:lnTo>
                <a:lnTo>
                  <a:pt x="113505" y="144602"/>
                </a:lnTo>
                <a:lnTo>
                  <a:pt x="110999" y="144602"/>
                </a:lnTo>
                <a:lnTo>
                  <a:pt x="110300" y="136304"/>
                </a:lnTo>
                <a:lnTo>
                  <a:pt x="110300" y="144602"/>
                </a:lnTo>
                <a:lnTo>
                  <a:pt x="108082" y="144602"/>
                </a:lnTo>
                <a:lnTo>
                  <a:pt x="108082" y="125089"/>
                </a:lnTo>
                <a:lnTo>
                  <a:pt x="111697" y="125089"/>
                </a:lnTo>
                <a:lnTo>
                  <a:pt x="112231" y="131744"/>
                </a:lnTo>
                <a:lnTo>
                  <a:pt x="112806" y="125089"/>
                </a:lnTo>
                <a:close/>
                <a:moveTo>
                  <a:pt x="9695" y="145711"/>
                </a:moveTo>
                <a:lnTo>
                  <a:pt x="9695" y="165183"/>
                </a:lnTo>
                <a:lnTo>
                  <a:pt x="7436" y="165183"/>
                </a:lnTo>
                <a:lnTo>
                  <a:pt x="7436" y="156885"/>
                </a:lnTo>
                <a:lnTo>
                  <a:pt x="6778" y="165183"/>
                </a:lnTo>
                <a:lnTo>
                  <a:pt x="4272" y="165183"/>
                </a:lnTo>
                <a:lnTo>
                  <a:pt x="3615" y="156885"/>
                </a:lnTo>
                <a:lnTo>
                  <a:pt x="3615" y="165183"/>
                </a:lnTo>
                <a:lnTo>
                  <a:pt x="1356" y="165183"/>
                </a:lnTo>
                <a:lnTo>
                  <a:pt x="1356" y="145711"/>
                </a:lnTo>
                <a:lnTo>
                  <a:pt x="4971" y="145711"/>
                </a:lnTo>
                <a:lnTo>
                  <a:pt x="5546" y="152325"/>
                </a:lnTo>
                <a:lnTo>
                  <a:pt x="6080" y="145711"/>
                </a:lnTo>
                <a:close/>
                <a:moveTo>
                  <a:pt x="19390" y="145711"/>
                </a:moveTo>
                <a:lnTo>
                  <a:pt x="19390" y="165183"/>
                </a:lnTo>
                <a:lnTo>
                  <a:pt x="17172" y="165183"/>
                </a:lnTo>
                <a:lnTo>
                  <a:pt x="17172" y="156885"/>
                </a:lnTo>
                <a:lnTo>
                  <a:pt x="16473" y="165183"/>
                </a:lnTo>
                <a:lnTo>
                  <a:pt x="13967" y="165183"/>
                </a:lnTo>
                <a:lnTo>
                  <a:pt x="13310" y="156885"/>
                </a:lnTo>
                <a:lnTo>
                  <a:pt x="13310" y="165183"/>
                </a:lnTo>
                <a:lnTo>
                  <a:pt x="11051" y="165183"/>
                </a:lnTo>
                <a:lnTo>
                  <a:pt x="11051" y="145711"/>
                </a:lnTo>
                <a:lnTo>
                  <a:pt x="14707" y="145711"/>
                </a:lnTo>
                <a:lnTo>
                  <a:pt x="15241" y="152325"/>
                </a:lnTo>
                <a:lnTo>
                  <a:pt x="15775" y="145711"/>
                </a:lnTo>
                <a:close/>
                <a:moveTo>
                  <a:pt x="29126" y="145711"/>
                </a:moveTo>
                <a:lnTo>
                  <a:pt x="29126" y="165183"/>
                </a:lnTo>
                <a:lnTo>
                  <a:pt x="26866" y="165183"/>
                </a:lnTo>
                <a:lnTo>
                  <a:pt x="26866" y="156885"/>
                </a:lnTo>
                <a:lnTo>
                  <a:pt x="26168" y="165183"/>
                </a:lnTo>
                <a:lnTo>
                  <a:pt x="23703" y="165183"/>
                </a:lnTo>
                <a:lnTo>
                  <a:pt x="23005" y="156885"/>
                </a:lnTo>
                <a:lnTo>
                  <a:pt x="23005" y="165183"/>
                </a:lnTo>
                <a:lnTo>
                  <a:pt x="20745" y="165183"/>
                </a:lnTo>
                <a:lnTo>
                  <a:pt x="20745" y="145711"/>
                </a:lnTo>
                <a:lnTo>
                  <a:pt x="24402" y="145711"/>
                </a:lnTo>
                <a:lnTo>
                  <a:pt x="24936" y="152325"/>
                </a:lnTo>
                <a:lnTo>
                  <a:pt x="25470" y="145711"/>
                </a:lnTo>
                <a:close/>
                <a:moveTo>
                  <a:pt x="38821" y="145711"/>
                </a:moveTo>
                <a:lnTo>
                  <a:pt x="38821" y="165183"/>
                </a:lnTo>
                <a:lnTo>
                  <a:pt x="36561" y="165183"/>
                </a:lnTo>
                <a:lnTo>
                  <a:pt x="36561" y="156885"/>
                </a:lnTo>
                <a:lnTo>
                  <a:pt x="35863" y="165183"/>
                </a:lnTo>
                <a:lnTo>
                  <a:pt x="33398" y="165183"/>
                </a:lnTo>
                <a:lnTo>
                  <a:pt x="32700" y="156885"/>
                </a:lnTo>
                <a:lnTo>
                  <a:pt x="32700" y="165183"/>
                </a:lnTo>
                <a:lnTo>
                  <a:pt x="30440" y="165183"/>
                </a:lnTo>
                <a:lnTo>
                  <a:pt x="30440" y="145711"/>
                </a:lnTo>
                <a:lnTo>
                  <a:pt x="34097" y="145711"/>
                </a:lnTo>
                <a:lnTo>
                  <a:pt x="34631" y="152325"/>
                </a:lnTo>
                <a:lnTo>
                  <a:pt x="35165" y="145711"/>
                </a:lnTo>
                <a:close/>
                <a:moveTo>
                  <a:pt x="48516" y="145711"/>
                </a:moveTo>
                <a:lnTo>
                  <a:pt x="48516" y="165183"/>
                </a:lnTo>
                <a:lnTo>
                  <a:pt x="46256" y="165183"/>
                </a:lnTo>
                <a:lnTo>
                  <a:pt x="46256" y="156885"/>
                </a:lnTo>
                <a:lnTo>
                  <a:pt x="45558" y="165183"/>
                </a:lnTo>
                <a:lnTo>
                  <a:pt x="43093" y="165183"/>
                </a:lnTo>
                <a:lnTo>
                  <a:pt x="42436" y="156885"/>
                </a:lnTo>
                <a:lnTo>
                  <a:pt x="42436" y="165183"/>
                </a:lnTo>
                <a:lnTo>
                  <a:pt x="40176" y="165183"/>
                </a:lnTo>
                <a:lnTo>
                  <a:pt x="40176" y="145711"/>
                </a:lnTo>
                <a:lnTo>
                  <a:pt x="43791" y="145711"/>
                </a:lnTo>
                <a:lnTo>
                  <a:pt x="44326" y="152325"/>
                </a:lnTo>
                <a:lnTo>
                  <a:pt x="44860" y="145711"/>
                </a:lnTo>
                <a:close/>
                <a:moveTo>
                  <a:pt x="58211" y="145711"/>
                </a:moveTo>
                <a:lnTo>
                  <a:pt x="58211" y="165183"/>
                </a:lnTo>
                <a:lnTo>
                  <a:pt x="55951" y="165183"/>
                </a:lnTo>
                <a:lnTo>
                  <a:pt x="55951" y="156885"/>
                </a:lnTo>
                <a:lnTo>
                  <a:pt x="55294" y="165183"/>
                </a:lnTo>
                <a:lnTo>
                  <a:pt x="52788" y="165183"/>
                </a:lnTo>
                <a:lnTo>
                  <a:pt x="52131" y="156885"/>
                </a:lnTo>
                <a:lnTo>
                  <a:pt x="52131" y="165183"/>
                </a:lnTo>
                <a:lnTo>
                  <a:pt x="49871" y="165183"/>
                </a:lnTo>
                <a:lnTo>
                  <a:pt x="49871" y="145711"/>
                </a:lnTo>
                <a:lnTo>
                  <a:pt x="53486" y="145711"/>
                </a:lnTo>
                <a:lnTo>
                  <a:pt x="54020" y="152325"/>
                </a:lnTo>
                <a:lnTo>
                  <a:pt x="54596" y="145711"/>
                </a:lnTo>
                <a:close/>
                <a:moveTo>
                  <a:pt x="67906" y="145711"/>
                </a:moveTo>
                <a:lnTo>
                  <a:pt x="67906" y="165183"/>
                </a:lnTo>
                <a:lnTo>
                  <a:pt x="65646" y="165183"/>
                </a:lnTo>
                <a:lnTo>
                  <a:pt x="65646" y="156885"/>
                </a:lnTo>
                <a:lnTo>
                  <a:pt x="64989" y="165183"/>
                </a:lnTo>
                <a:lnTo>
                  <a:pt x="62483" y="165183"/>
                </a:lnTo>
                <a:lnTo>
                  <a:pt x="61826" y="156885"/>
                </a:lnTo>
                <a:lnTo>
                  <a:pt x="61826" y="165183"/>
                </a:lnTo>
                <a:lnTo>
                  <a:pt x="59566" y="165183"/>
                </a:lnTo>
                <a:lnTo>
                  <a:pt x="59566" y="145711"/>
                </a:lnTo>
                <a:lnTo>
                  <a:pt x="63181" y="145711"/>
                </a:lnTo>
                <a:lnTo>
                  <a:pt x="63715" y="152325"/>
                </a:lnTo>
                <a:lnTo>
                  <a:pt x="64290" y="145711"/>
                </a:lnTo>
                <a:close/>
                <a:moveTo>
                  <a:pt x="77600" y="145711"/>
                </a:moveTo>
                <a:lnTo>
                  <a:pt x="77600" y="165183"/>
                </a:lnTo>
                <a:lnTo>
                  <a:pt x="75341" y="165183"/>
                </a:lnTo>
                <a:lnTo>
                  <a:pt x="75341" y="156885"/>
                </a:lnTo>
                <a:lnTo>
                  <a:pt x="74684" y="165183"/>
                </a:lnTo>
                <a:lnTo>
                  <a:pt x="72178" y="165183"/>
                </a:lnTo>
                <a:lnTo>
                  <a:pt x="71521" y="156885"/>
                </a:lnTo>
                <a:lnTo>
                  <a:pt x="71521" y="165183"/>
                </a:lnTo>
                <a:lnTo>
                  <a:pt x="69261" y="165183"/>
                </a:lnTo>
                <a:lnTo>
                  <a:pt x="69261" y="145711"/>
                </a:lnTo>
                <a:lnTo>
                  <a:pt x="72876" y="145711"/>
                </a:lnTo>
                <a:lnTo>
                  <a:pt x="73451" y="152325"/>
                </a:lnTo>
                <a:lnTo>
                  <a:pt x="73985" y="145711"/>
                </a:lnTo>
                <a:close/>
                <a:moveTo>
                  <a:pt x="87295" y="145711"/>
                </a:moveTo>
                <a:lnTo>
                  <a:pt x="87295" y="165183"/>
                </a:lnTo>
                <a:lnTo>
                  <a:pt x="85077" y="165183"/>
                </a:lnTo>
                <a:lnTo>
                  <a:pt x="85077" y="156885"/>
                </a:lnTo>
                <a:lnTo>
                  <a:pt x="84379" y="165183"/>
                </a:lnTo>
                <a:lnTo>
                  <a:pt x="81914" y="165183"/>
                </a:lnTo>
                <a:lnTo>
                  <a:pt x="81216" y="156885"/>
                </a:lnTo>
                <a:lnTo>
                  <a:pt x="81216" y="165183"/>
                </a:lnTo>
                <a:lnTo>
                  <a:pt x="78956" y="165183"/>
                </a:lnTo>
                <a:lnTo>
                  <a:pt x="78956" y="145711"/>
                </a:lnTo>
                <a:lnTo>
                  <a:pt x="82612" y="145711"/>
                </a:lnTo>
                <a:lnTo>
                  <a:pt x="83146" y="152325"/>
                </a:lnTo>
                <a:lnTo>
                  <a:pt x="83680" y="145711"/>
                </a:lnTo>
                <a:close/>
                <a:moveTo>
                  <a:pt x="96990" y="145711"/>
                </a:moveTo>
                <a:lnTo>
                  <a:pt x="96990" y="165183"/>
                </a:lnTo>
                <a:lnTo>
                  <a:pt x="94772" y="165183"/>
                </a:lnTo>
                <a:lnTo>
                  <a:pt x="94772" y="156885"/>
                </a:lnTo>
                <a:lnTo>
                  <a:pt x="94074" y="165183"/>
                </a:lnTo>
                <a:lnTo>
                  <a:pt x="91609" y="165183"/>
                </a:lnTo>
                <a:lnTo>
                  <a:pt x="90910" y="156885"/>
                </a:lnTo>
                <a:lnTo>
                  <a:pt x="90910" y="165183"/>
                </a:lnTo>
                <a:lnTo>
                  <a:pt x="88651" y="165183"/>
                </a:lnTo>
                <a:lnTo>
                  <a:pt x="88651" y="145711"/>
                </a:lnTo>
                <a:lnTo>
                  <a:pt x="92307" y="145711"/>
                </a:lnTo>
                <a:lnTo>
                  <a:pt x="92841" y="152325"/>
                </a:lnTo>
                <a:lnTo>
                  <a:pt x="93375" y="145711"/>
                </a:lnTo>
                <a:close/>
                <a:moveTo>
                  <a:pt x="106726" y="145711"/>
                </a:moveTo>
                <a:lnTo>
                  <a:pt x="106726" y="165183"/>
                </a:lnTo>
                <a:lnTo>
                  <a:pt x="104467" y="165183"/>
                </a:lnTo>
                <a:lnTo>
                  <a:pt x="104467" y="156885"/>
                </a:lnTo>
                <a:lnTo>
                  <a:pt x="103769" y="165183"/>
                </a:lnTo>
                <a:lnTo>
                  <a:pt x="101304" y="165183"/>
                </a:lnTo>
                <a:lnTo>
                  <a:pt x="100605" y="156885"/>
                </a:lnTo>
                <a:lnTo>
                  <a:pt x="100605" y="165183"/>
                </a:lnTo>
                <a:lnTo>
                  <a:pt x="98387" y="165183"/>
                </a:lnTo>
                <a:lnTo>
                  <a:pt x="98387" y="145711"/>
                </a:lnTo>
                <a:lnTo>
                  <a:pt x="102002" y="145711"/>
                </a:lnTo>
                <a:lnTo>
                  <a:pt x="102536" y="152325"/>
                </a:lnTo>
                <a:lnTo>
                  <a:pt x="103070" y="145711"/>
                </a:lnTo>
                <a:close/>
                <a:moveTo>
                  <a:pt x="116421" y="145711"/>
                </a:moveTo>
                <a:lnTo>
                  <a:pt x="116421" y="165183"/>
                </a:lnTo>
                <a:lnTo>
                  <a:pt x="114162" y="165183"/>
                </a:lnTo>
                <a:lnTo>
                  <a:pt x="114162" y="156885"/>
                </a:lnTo>
                <a:lnTo>
                  <a:pt x="113505" y="165183"/>
                </a:lnTo>
                <a:lnTo>
                  <a:pt x="110999" y="165183"/>
                </a:lnTo>
                <a:lnTo>
                  <a:pt x="110300" y="156885"/>
                </a:lnTo>
                <a:lnTo>
                  <a:pt x="110300" y="165183"/>
                </a:lnTo>
                <a:lnTo>
                  <a:pt x="108082" y="165183"/>
                </a:lnTo>
                <a:lnTo>
                  <a:pt x="108082" y="145711"/>
                </a:lnTo>
                <a:lnTo>
                  <a:pt x="111697" y="145711"/>
                </a:lnTo>
                <a:lnTo>
                  <a:pt x="112231" y="152325"/>
                </a:lnTo>
                <a:lnTo>
                  <a:pt x="112806" y="145711"/>
                </a:lnTo>
                <a:close/>
                <a:moveTo>
                  <a:pt x="9695" y="166293"/>
                </a:moveTo>
                <a:lnTo>
                  <a:pt x="9695" y="185806"/>
                </a:lnTo>
                <a:lnTo>
                  <a:pt x="7436" y="185806"/>
                </a:lnTo>
                <a:lnTo>
                  <a:pt x="7436" y="177466"/>
                </a:lnTo>
                <a:lnTo>
                  <a:pt x="6778" y="185806"/>
                </a:lnTo>
                <a:lnTo>
                  <a:pt x="4272" y="185806"/>
                </a:lnTo>
                <a:lnTo>
                  <a:pt x="3615" y="177466"/>
                </a:lnTo>
                <a:lnTo>
                  <a:pt x="3615" y="185806"/>
                </a:lnTo>
                <a:lnTo>
                  <a:pt x="1356" y="185806"/>
                </a:lnTo>
                <a:lnTo>
                  <a:pt x="1356" y="166293"/>
                </a:lnTo>
                <a:lnTo>
                  <a:pt x="4971" y="166293"/>
                </a:lnTo>
                <a:lnTo>
                  <a:pt x="5546" y="172906"/>
                </a:lnTo>
                <a:lnTo>
                  <a:pt x="6080" y="166293"/>
                </a:lnTo>
                <a:close/>
                <a:moveTo>
                  <a:pt x="19390" y="166293"/>
                </a:moveTo>
                <a:lnTo>
                  <a:pt x="19390" y="185806"/>
                </a:lnTo>
                <a:lnTo>
                  <a:pt x="17172" y="185806"/>
                </a:lnTo>
                <a:lnTo>
                  <a:pt x="17172" y="177466"/>
                </a:lnTo>
                <a:lnTo>
                  <a:pt x="16473" y="185806"/>
                </a:lnTo>
                <a:lnTo>
                  <a:pt x="13967" y="185806"/>
                </a:lnTo>
                <a:lnTo>
                  <a:pt x="13310" y="177466"/>
                </a:lnTo>
                <a:lnTo>
                  <a:pt x="13310" y="185806"/>
                </a:lnTo>
                <a:lnTo>
                  <a:pt x="11051" y="185806"/>
                </a:lnTo>
                <a:lnTo>
                  <a:pt x="11051" y="166293"/>
                </a:lnTo>
                <a:lnTo>
                  <a:pt x="14707" y="166293"/>
                </a:lnTo>
                <a:lnTo>
                  <a:pt x="15241" y="172906"/>
                </a:lnTo>
                <a:lnTo>
                  <a:pt x="15775" y="166293"/>
                </a:lnTo>
                <a:close/>
                <a:moveTo>
                  <a:pt x="29126" y="166293"/>
                </a:moveTo>
                <a:lnTo>
                  <a:pt x="29126" y="185806"/>
                </a:lnTo>
                <a:lnTo>
                  <a:pt x="26866" y="185806"/>
                </a:lnTo>
                <a:lnTo>
                  <a:pt x="26866" y="177466"/>
                </a:lnTo>
                <a:lnTo>
                  <a:pt x="26168" y="185806"/>
                </a:lnTo>
                <a:lnTo>
                  <a:pt x="23703" y="185806"/>
                </a:lnTo>
                <a:lnTo>
                  <a:pt x="23005" y="177466"/>
                </a:lnTo>
                <a:lnTo>
                  <a:pt x="23005" y="185806"/>
                </a:lnTo>
                <a:lnTo>
                  <a:pt x="20745" y="185806"/>
                </a:lnTo>
                <a:lnTo>
                  <a:pt x="20745" y="166293"/>
                </a:lnTo>
                <a:lnTo>
                  <a:pt x="24402" y="166293"/>
                </a:lnTo>
                <a:lnTo>
                  <a:pt x="24936" y="172906"/>
                </a:lnTo>
                <a:lnTo>
                  <a:pt x="25470" y="166293"/>
                </a:lnTo>
                <a:close/>
                <a:moveTo>
                  <a:pt x="38821" y="166293"/>
                </a:moveTo>
                <a:lnTo>
                  <a:pt x="38821" y="185806"/>
                </a:lnTo>
                <a:lnTo>
                  <a:pt x="36561" y="185806"/>
                </a:lnTo>
                <a:lnTo>
                  <a:pt x="36561" y="177466"/>
                </a:lnTo>
                <a:lnTo>
                  <a:pt x="35863" y="185806"/>
                </a:lnTo>
                <a:lnTo>
                  <a:pt x="33398" y="185806"/>
                </a:lnTo>
                <a:lnTo>
                  <a:pt x="32700" y="177466"/>
                </a:lnTo>
                <a:lnTo>
                  <a:pt x="32700" y="185806"/>
                </a:lnTo>
                <a:lnTo>
                  <a:pt x="30440" y="185806"/>
                </a:lnTo>
                <a:lnTo>
                  <a:pt x="30440" y="166293"/>
                </a:lnTo>
                <a:lnTo>
                  <a:pt x="34097" y="166293"/>
                </a:lnTo>
                <a:lnTo>
                  <a:pt x="34631" y="172906"/>
                </a:lnTo>
                <a:lnTo>
                  <a:pt x="35165" y="166293"/>
                </a:lnTo>
                <a:close/>
                <a:moveTo>
                  <a:pt x="48516" y="166293"/>
                </a:moveTo>
                <a:lnTo>
                  <a:pt x="48516" y="185806"/>
                </a:lnTo>
                <a:lnTo>
                  <a:pt x="46256" y="185806"/>
                </a:lnTo>
                <a:lnTo>
                  <a:pt x="46256" y="177466"/>
                </a:lnTo>
                <a:lnTo>
                  <a:pt x="45558" y="185806"/>
                </a:lnTo>
                <a:lnTo>
                  <a:pt x="43093" y="185806"/>
                </a:lnTo>
                <a:lnTo>
                  <a:pt x="42436" y="177466"/>
                </a:lnTo>
                <a:lnTo>
                  <a:pt x="42436" y="185806"/>
                </a:lnTo>
                <a:lnTo>
                  <a:pt x="40176" y="185806"/>
                </a:lnTo>
                <a:lnTo>
                  <a:pt x="40176" y="166293"/>
                </a:lnTo>
                <a:lnTo>
                  <a:pt x="43791" y="166293"/>
                </a:lnTo>
                <a:lnTo>
                  <a:pt x="44326" y="172906"/>
                </a:lnTo>
                <a:lnTo>
                  <a:pt x="44860" y="166293"/>
                </a:lnTo>
                <a:close/>
                <a:moveTo>
                  <a:pt x="58211" y="166293"/>
                </a:moveTo>
                <a:lnTo>
                  <a:pt x="58211" y="185806"/>
                </a:lnTo>
                <a:lnTo>
                  <a:pt x="55951" y="185806"/>
                </a:lnTo>
                <a:lnTo>
                  <a:pt x="55951" y="177466"/>
                </a:lnTo>
                <a:lnTo>
                  <a:pt x="55294" y="185806"/>
                </a:lnTo>
                <a:lnTo>
                  <a:pt x="52788" y="185806"/>
                </a:lnTo>
                <a:lnTo>
                  <a:pt x="52131" y="177466"/>
                </a:lnTo>
                <a:lnTo>
                  <a:pt x="52131" y="185806"/>
                </a:lnTo>
                <a:lnTo>
                  <a:pt x="49871" y="185806"/>
                </a:lnTo>
                <a:lnTo>
                  <a:pt x="49871" y="166293"/>
                </a:lnTo>
                <a:lnTo>
                  <a:pt x="53486" y="166293"/>
                </a:lnTo>
                <a:lnTo>
                  <a:pt x="54020" y="172906"/>
                </a:lnTo>
                <a:lnTo>
                  <a:pt x="54596" y="166293"/>
                </a:lnTo>
                <a:close/>
                <a:moveTo>
                  <a:pt x="67906" y="166293"/>
                </a:moveTo>
                <a:lnTo>
                  <a:pt x="67906" y="185806"/>
                </a:lnTo>
                <a:lnTo>
                  <a:pt x="65646" y="185806"/>
                </a:lnTo>
                <a:lnTo>
                  <a:pt x="65646" y="177466"/>
                </a:lnTo>
                <a:lnTo>
                  <a:pt x="64989" y="185806"/>
                </a:lnTo>
                <a:lnTo>
                  <a:pt x="62483" y="185806"/>
                </a:lnTo>
                <a:lnTo>
                  <a:pt x="61826" y="177466"/>
                </a:lnTo>
                <a:lnTo>
                  <a:pt x="61826" y="185806"/>
                </a:lnTo>
                <a:lnTo>
                  <a:pt x="59566" y="185806"/>
                </a:lnTo>
                <a:lnTo>
                  <a:pt x="59566" y="166293"/>
                </a:lnTo>
                <a:lnTo>
                  <a:pt x="63181" y="166293"/>
                </a:lnTo>
                <a:lnTo>
                  <a:pt x="63715" y="172906"/>
                </a:lnTo>
                <a:lnTo>
                  <a:pt x="64290" y="166293"/>
                </a:lnTo>
                <a:close/>
                <a:moveTo>
                  <a:pt x="77600" y="166293"/>
                </a:moveTo>
                <a:lnTo>
                  <a:pt x="77600" y="185806"/>
                </a:lnTo>
                <a:lnTo>
                  <a:pt x="75341" y="185806"/>
                </a:lnTo>
                <a:lnTo>
                  <a:pt x="75341" y="177466"/>
                </a:lnTo>
                <a:lnTo>
                  <a:pt x="74684" y="185806"/>
                </a:lnTo>
                <a:lnTo>
                  <a:pt x="72178" y="185806"/>
                </a:lnTo>
                <a:lnTo>
                  <a:pt x="71521" y="177466"/>
                </a:lnTo>
                <a:lnTo>
                  <a:pt x="71521" y="185806"/>
                </a:lnTo>
                <a:lnTo>
                  <a:pt x="69261" y="185806"/>
                </a:lnTo>
                <a:lnTo>
                  <a:pt x="69261" y="166293"/>
                </a:lnTo>
                <a:lnTo>
                  <a:pt x="72876" y="166293"/>
                </a:lnTo>
                <a:lnTo>
                  <a:pt x="73451" y="172906"/>
                </a:lnTo>
                <a:lnTo>
                  <a:pt x="73985" y="166293"/>
                </a:lnTo>
                <a:close/>
                <a:moveTo>
                  <a:pt x="87295" y="166293"/>
                </a:moveTo>
                <a:lnTo>
                  <a:pt x="87295" y="185806"/>
                </a:lnTo>
                <a:lnTo>
                  <a:pt x="85077" y="185806"/>
                </a:lnTo>
                <a:lnTo>
                  <a:pt x="85077" y="177466"/>
                </a:lnTo>
                <a:lnTo>
                  <a:pt x="84379" y="185806"/>
                </a:lnTo>
                <a:lnTo>
                  <a:pt x="81914" y="185806"/>
                </a:lnTo>
                <a:lnTo>
                  <a:pt x="81216" y="177466"/>
                </a:lnTo>
                <a:lnTo>
                  <a:pt x="81216" y="185806"/>
                </a:lnTo>
                <a:lnTo>
                  <a:pt x="78956" y="185806"/>
                </a:lnTo>
                <a:lnTo>
                  <a:pt x="78956" y="166293"/>
                </a:lnTo>
                <a:lnTo>
                  <a:pt x="82612" y="166293"/>
                </a:lnTo>
                <a:lnTo>
                  <a:pt x="83146" y="172906"/>
                </a:lnTo>
                <a:lnTo>
                  <a:pt x="83680" y="166293"/>
                </a:lnTo>
                <a:close/>
                <a:moveTo>
                  <a:pt x="96990" y="166293"/>
                </a:moveTo>
                <a:lnTo>
                  <a:pt x="96990" y="185806"/>
                </a:lnTo>
                <a:lnTo>
                  <a:pt x="94772" y="185806"/>
                </a:lnTo>
                <a:lnTo>
                  <a:pt x="94772" y="177466"/>
                </a:lnTo>
                <a:lnTo>
                  <a:pt x="94074" y="185806"/>
                </a:lnTo>
                <a:lnTo>
                  <a:pt x="91609" y="185806"/>
                </a:lnTo>
                <a:lnTo>
                  <a:pt x="90910" y="177466"/>
                </a:lnTo>
                <a:lnTo>
                  <a:pt x="90910" y="185806"/>
                </a:lnTo>
                <a:lnTo>
                  <a:pt x="88651" y="185806"/>
                </a:lnTo>
                <a:lnTo>
                  <a:pt x="88651" y="166293"/>
                </a:lnTo>
                <a:lnTo>
                  <a:pt x="92307" y="166293"/>
                </a:lnTo>
                <a:lnTo>
                  <a:pt x="92841" y="172906"/>
                </a:lnTo>
                <a:lnTo>
                  <a:pt x="93375" y="166293"/>
                </a:lnTo>
                <a:close/>
                <a:moveTo>
                  <a:pt x="106726" y="166293"/>
                </a:moveTo>
                <a:lnTo>
                  <a:pt x="106726" y="185806"/>
                </a:lnTo>
                <a:lnTo>
                  <a:pt x="104467" y="185806"/>
                </a:lnTo>
                <a:lnTo>
                  <a:pt x="104467" y="177466"/>
                </a:lnTo>
                <a:lnTo>
                  <a:pt x="103769" y="185806"/>
                </a:lnTo>
                <a:lnTo>
                  <a:pt x="101304" y="185806"/>
                </a:lnTo>
                <a:lnTo>
                  <a:pt x="100605" y="177466"/>
                </a:lnTo>
                <a:lnTo>
                  <a:pt x="100605" y="185806"/>
                </a:lnTo>
                <a:lnTo>
                  <a:pt x="98387" y="185806"/>
                </a:lnTo>
                <a:lnTo>
                  <a:pt x="98387" y="166293"/>
                </a:lnTo>
                <a:lnTo>
                  <a:pt x="102002" y="166293"/>
                </a:lnTo>
                <a:lnTo>
                  <a:pt x="102536" y="172906"/>
                </a:lnTo>
                <a:lnTo>
                  <a:pt x="103070" y="166293"/>
                </a:lnTo>
                <a:close/>
                <a:moveTo>
                  <a:pt x="116421" y="166293"/>
                </a:moveTo>
                <a:lnTo>
                  <a:pt x="116421" y="185806"/>
                </a:lnTo>
                <a:lnTo>
                  <a:pt x="114162" y="185806"/>
                </a:lnTo>
                <a:lnTo>
                  <a:pt x="114162" y="177466"/>
                </a:lnTo>
                <a:lnTo>
                  <a:pt x="113505" y="185806"/>
                </a:lnTo>
                <a:lnTo>
                  <a:pt x="110999" y="185806"/>
                </a:lnTo>
                <a:lnTo>
                  <a:pt x="110300" y="177466"/>
                </a:lnTo>
                <a:lnTo>
                  <a:pt x="110300" y="185806"/>
                </a:lnTo>
                <a:lnTo>
                  <a:pt x="108082" y="185806"/>
                </a:lnTo>
                <a:lnTo>
                  <a:pt x="108082" y="166293"/>
                </a:lnTo>
                <a:lnTo>
                  <a:pt x="111697" y="166293"/>
                </a:lnTo>
                <a:lnTo>
                  <a:pt x="112231" y="172906"/>
                </a:lnTo>
                <a:lnTo>
                  <a:pt x="112806" y="166293"/>
                </a:lnTo>
                <a:close/>
                <a:moveTo>
                  <a:pt x="9695" y="186874"/>
                </a:moveTo>
                <a:lnTo>
                  <a:pt x="9695" y="206387"/>
                </a:lnTo>
                <a:lnTo>
                  <a:pt x="7436" y="206387"/>
                </a:lnTo>
                <a:lnTo>
                  <a:pt x="7436" y="198048"/>
                </a:lnTo>
                <a:lnTo>
                  <a:pt x="6778" y="206387"/>
                </a:lnTo>
                <a:lnTo>
                  <a:pt x="4272" y="206387"/>
                </a:lnTo>
                <a:lnTo>
                  <a:pt x="3615" y="198048"/>
                </a:lnTo>
                <a:lnTo>
                  <a:pt x="3615" y="206387"/>
                </a:lnTo>
                <a:lnTo>
                  <a:pt x="1356" y="206387"/>
                </a:lnTo>
                <a:lnTo>
                  <a:pt x="1356" y="186874"/>
                </a:lnTo>
                <a:lnTo>
                  <a:pt x="4971" y="186874"/>
                </a:lnTo>
                <a:lnTo>
                  <a:pt x="5546" y="193488"/>
                </a:lnTo>
                <a:lnTo>
                  <a:pt x="6080" y="186874"/>
                </a:lnTo>
                <a:close/>
                <a:moveTo>
                  <a:pt x="19390" y="186874"/>
                </a:moveTo>
                <a:lnTo>
                  <a:pt x="19390" y="206387"/>
                </a:lnTo>
                <a:lnTo>
                  <a:pt x="17172" y="206387"/>
                </a:lnTo>
                <a:lnTo>
                  <a:pt x="17172" y="198048"/>
                </a:lnTo>
                <a:lnTo>
                  <a:pt x="16473" y="206387"/>
                </a:lnTo>
                <a:lnTo>
                  <a:pt x="13967" y="206387"/>
                </a:lnTo>
                <a:lnTo>
                  <a:pt x="13310" y="198048"/>
                </a:lnTo>
                <a:lnTo>
                  <a:pt x="13310" y="206387"/>
                </a:lnTo>
                <a:lnTo>
                  <a:pt x="11051" y="206387"/>
                </a:lnTo>
                <a:lnTo>
                  <a:pt x="11051" y="186874"/>
                </a:lnTo>
                <a:lnTo>
                  <a:pt x="14707" y="186874"/>
                </a:lnTo>
                <a:lnTo>
                  <a:pt x="15241" y="193488"/>
                </a:lnTo>
                <a:lnTo>
                  <a:pt x="15775" y="186874"/>
                </a:lnTo>
                <a:close/>
                <a:moveTo>
                  <a:pt x="29126" y="186874"/>
                </a:moveTo>
                <a:lnTo>
                  <a:pt x="29126" y="206387"/>
                </a:lnTo>
                <a:lnTo>
                  <a:pt x="26866" y="206387"/>
                </a:lnTo>
                <a:lnTo>
                  <a:pt x="26866" y="198048"/>
                </a:lnTo>
                <a:lnTo>
                  <a:pt x="26168" y="206387"/>
                </a:lnTo>
                <a:lnTo>
                  <a:pt x="23703" y="206387"/>
                </a:lnTo>
                <a:lnTo>
                  <a:pt x="23005" y="198048"/>
                </a:lnTo>
                <a:lnTo>
                  <a:pt x="23005" y="206387"/>
                </a:lnTo>
                <a:lnTo>
                  <a:pt x="20745" y="206387"/>
                </a:lnTo>
                <a:lnTo>
                  <a:pt x="20745" y="186874"/>
                </a:lnTo>
                <a:lnTo>
                  <a:pt x="24402" y="186874"/>
                </a:lnTo>
                <a:lnTo>
                  <a:pt x="24936" y="193488"/>
                </a:lnTo>
                <a:lnTo>
                  <a:pt x="25470" y="186874"/>
                </a:lnTo>
                <a:close/>
                <a:moveTo>
                  <a:pt x="38821" y="186874"/>
                </a:moveTo>
                <a:lnTo>
                  <a:pt x="38821" y="206387"/>
                </a:lnTo>
                <a:lnTo>
                  <a:pt x="36561" y="206387"/>
                </a:lnTo>
                <a:lnTo>
                  <a:pt x="36561" y="198048"/>
                </a:lnTo>
                <a:lnTo>
                  <a:pt x="35863" y="206387"/>
                </a:lnTo>
                <a:lnTo>
                  <a:pt x="33398" y="206387"/>
                </a:lnTo>
                <a:lnTo>
                  <a:pt x="32700" y="198048"/>
                </a:lnTo>
                <a:lnTo>
                  <a:pt x="32700" y="206387"/>
                </a:lnTo>
                <a:lnTo>
                  <a:pt x="30440" y="206387"/>
                </a:lnTo>
                <a:lnTo>
                  <a:pt x="30440" y="186874"/>
                </a:lnTo>
                <a:lnTo>
                  <a:pt x="34097" y="186874"/>
                </a:lnTo>
                <a:lnTo>
                  <a:pt x="34631" y="193488"/>
                </a:lnTo>
                <a:lnTo>
                  <a:pt x="35165" y="186874"/>
                </a:lnTo>
                <a:close/>
                <a:moveTo>
                  <a:pt x="48516" y="186874"/>
                </a:moveTo>
                <a:lnTo>
                  <a:pt x="48516" y="206387"/>
                </a:lnTo>
                <a:lnTo>
                  <a:pt x="46256" y="206387"/>
                </a:lnTo>
                <a:lnTo>
                  <a:pt x="46256" y="198048"/>
                </a:lnTo>
                <a:lnTo>
                  <a:pt x="45558" y="206387"/>
                </a:lnTo>
                <a:lnTo>
                  <a:pt x="43093" y="206387"/>
                </a:lnTo>
                <a:lnTo>
                  <a:pt x="42436" y="198048"/>
                </a:lnTo>
                <a:lnTo>
                  <a:pt x="42436" y="206387"/>
                </a:lnTo>
                <a:lnTo>
                  <a:pt x="40176" y="206387"/>
                </a:lnTo>
                <a:lnTo>
                  <a:pt x="40176" y="186874"/>
                </a:lnTo>
                <a:lnTo>
                  <a:pt x="43791" y="186874"/>
                </a:lnTo>
                <a:lnTo>
                  <a:pt x="44326" y="193488"/>
                </a:lnTo>
                <a:lnTo>
                  <a:pt x="44860" y="186874"/>
                </a:lnTo>
                <a:close/>
                <a:moveTo>
                  <a:pt x="58211" y="186874"/>
                </a:moveTo>
                <a:lnTo>
                  <a:pt x="58211" y="206387"/>
                </a:lnTo>
                <a:lnTo>
                  <a:pt x="55951" y="206387"/>
                </a:lnTo>
                <a:lnTo>
                  <a:pt x="55951" y="198048"/>
                </a:lnTo>
                <a:lnTo>
                  <a:pt x="55294" y="206387"/>
                </a:lnTo>
                <a:lnTo>
                  <a:pt x="52788" y="206387"/>
                </a:lnTo>
                <a:lnTo>
                  <a:pt x="52131" y="198048"/>
                </a:lnTo>
                <a:lnTo>
                  <a:pt x="52131" y="206387"/>
                </a:lnTo>
                <a:lnTo>
                  <a:pt x="49871" y="206387"/>
                </a:lnTo>
                <a:lnTo>
                  <a:pt x="49871" y="186874"/>
                </a:lnTo>
                <a:lnTo>
                  <a:pt x="53486" y="186874"/>
                </a:lnTo>
                <a:lnTo>
                  <a:pt x="54020" y="193488"/>
                </a:lnTo>
                <a:lnTo>
                  <a:pt x="54596" y="186874"/>
                </a:lnTo>
                <a:close/>
                <a:moveTo>
                  <a:pt x="67906" y="186874"/>
                </a:moveTo>
                <a:lnTo>
                  <a:pt x="67906" y="206387"/>
                </a:lnTo>
                <a:lnTo>
                  <a:pt x="65646" y="206387"/>
                </a:lnTo>
                <a:lnTo>
                  <a:pt x="65646" y="198048"/>
                </a:lnTo>
                <a:lnTo>
                  <a:pt x="64989" y="206387"/>
                </a:lnTo>
                <a:lnTo>
                  <a:pt x="62483" y="206387"/>
                </a:lnTo>
                <a:lnTo>
                  <a:pt x="61826" y="198048"/>
                </a:lnTo>
                <a:lnTo>
                  <a:pt x="61826" y="206387"/>
                </a:lnTo>
                <a:lnTo>
                  <a:pt x="59566" y="206387"/>
                </a:lnTo>
                <a:lnTo>
                  <a:pt x="59566" y="186874"/>
                </a:lnTo>
                <a:lnTo>
                  <a:pt x="63181" y="186874"/>
                </a:lnTo>
                <a:lnTo>
                  <a:pt x="63715" y="193488"/>
                </a:lnTo>
                <a:lnTo>
                  <a:pt x="64290" y="186874"/>
                </a:lnTo>
                <a:close/>
                <a:moveTo>
                  <a:pt x="77600" y="186874"/>
                </a:moveTo>
                <a:lnTo>
                  <a:pt x="77600" y="206387"/>
                </a:lnTo>
                <a:lnTo>
                  <a:pt x="75341" y="206387"/>
                </a:lnTo>
                <a:lnTo>
                  <a:pt x="75341" y="198048"/>
                </a:lnTo>
                <a:lnTo>
                  <a:pt x="74684" y="206387"/>
                </a:lnTo>
                <a:lnTo>
                  <a:pt x="72178" y="206387"/>
                </a:lnTo>
                <a:lnTo>
                  <a:pt x="71521" y="198048"/>
                </a:lnTo>
                <a:lnTo>
                  <a:pt x="71521" y="206387"/>
                </a:lnTo>
                <a:lnTo>
                  <a:pt x="69261" y="206387"/>
                </a:lnTo>
                <a:lnTo>
                  <a:pt x="69261" y="186874"/>
                </a:lnTo>
                <a:lnTo>
                  <a:pt x="72876" y="186874"/>
                </a:lnTo>
                <a:lnTo>
                  <a:pt x="73451" y="193488"/>
                </a:lnTo>
                <a:lnTo>
                  <a:pt x="73985" y="186874"/>
                </a:lnTo>
                <a:close/>
                <a:moveTo>
                  <a:pt x="87295" y="186874"/>
                </a:moveTo>
                <a:lnTo>
                  <a:pt x="87295" y="206387"/>
                </a:lnTo>
                <a:lnTo>
                  <a:pt x="85077" y="206387"/>
                </a:lnTo>
                <a:lnTo>
                  <a:pt x="85077" y="198048"/>
                </a:lnTo>
                <a:lnTo>
                  <a:pt x="84379" y="206387"/>
                </a:lnTo>
                <a:lnTo>
                  <a:pt x="81914" y="206387"/>
                </a:lnTo>
                <a:lnTo>
                  <a:pt x="81216" y="198048"/>
                </a:lnTo>
                <a:lnTo>
                  <a:pt x="81216" y="206387"/>
                </a:lnTo>
                <a:lnTo>
                  <a:pt x="78956" y="206387"/>
                </a:lnTo>
                <a:lnTo>
                  <a:pt x="78956" y="186874"/>
                </a:lnTo>
                <a:lnTo>
                  <a:pt x="82612" y="186874"/>
                </a:lnTo>
                <a:lnTo>
                  <a:pt x="83146" y="193488"/>
                </a:lnTo>
                <a:lnTo>
                  <a:pt x="83680" y="186874"/>
                </a:lnTo>
                <a:close/>
                <a:moveTo>
                  <a:pt x="96990" y="186874"/>
                </a:moveTo>
                <a:lnTo>
                  <a:pt x="96990" y="206387"/>
                </a:lnTo>
                <a:lnTo>
                  <a:pt x="94772" y="206387"/>
                </a:lnTo>
                <a:lnTo>
                  <a:pt x="94772" y="198048"/>
                </a:lnTo>
                <a:lnTo>
                  <a:pt x="94074" y="206387"/>
                </a:lnTo>
                <a:lnTo>
                  <a:pt x="91609" y="206387"/>
                </a:lnTo>
                <a:lnTo>
                  <a:pt x="90910" y="198048"/>
                </a:lnTo>
                <a:lnTo>
                  <a:pt x="90910" y="206387"/>
                </a:lnTo>
                <a:lnTo>
                  <a:pt x="88651" y="206387"/>
                </a:lnTo>
                <a:lnTo>
                  <a:pt x="88651" y="186874"/>
                </a:lnTo>
                <a:lnTo>
                  <a:pt x="92307" y="186874"/>
                </a:lnTo>
                <a:lnTo>
                  <a:pt x="92841" y="193488"/>
                </a:lnTo>
                <a:lnTo>
                  <a:pt x="93375" y="186874"/>
                </a:lnTo>
                <a:close/>
                <a:moveTo>
                  <a:pt x="106726" y="186874"/>
                </a:moveTo>
                <a:lnTo>
                  <a:pt x="106726" y="206387"/>
                </a:lnTo>
                <a:lnTo>
                  <a:pt x="104467" y="206387"/>
                </a:lnTo>
                <a:lnTo>
                  <a:pt x="104467" y="198048"/>
                </a:lnTo>
                <a:lnTo>
                  <a:pt x="103769" y="206387"/>
                </a:lnTo>
                <a:lnTo>
                  <a:pt x="101304" y="206387"/>
                </a:lnTo>
                <a:lnTo>
                  <a:pt x="100605" y="198048"/>
                </a:lnTo>
                <a:lnTo>
                  <a:pt x="100605" y="206387"/>
                </a:lnTo>
                <a:lnTo>
                  <a:pt x="98387" y="206387"/>
                </a:lnTo>
                <a:lnTo>
                  <a:pt x="98387" y="186874"/>
                </a:lnTo>
                <a:lnTo>
                  <a:pt x="102002" y="186874"/>
                </a:lnTo>
                <a:lnTo>
                  <a:pt x="102536" y="193488"/>
                </a:lnTo>
                <a:lnTo>
                  <a:pt x="103070" y="186874"/>
                </a:lnTo>
                <a:close/>
                <a:moveTo>
                  <a:pt x="116421" y="186874"/>
                </a:moveTo>
                <a:lnTo>
                  <a:pt x="116421" y="206387"/>
                </a:lnTo>
                <a:lnTo>
                  <a:pt x="114162" y="206387"/>
                </a:lnTo>
                <a:lnTo>
                  <a:pt x="114162" y="198048"/>
                </a:lnTo>
                <a:lnTo>
                  <a:pt x="113505" y="206387"/>
                </a:lnTo>
                <a:lnTo>
                  <a:pt x="110999" y="206387"/>
                </a:lnTo>
                <a:lnTo>
                  <a:pt x="110300" y="198048"/>
                </a:lnTo>
                <a:lnTo>
                  <a:pt x="110300" y="206387"/>
                </a:lnTo>
                <a:lnTo>
                  <a:pt x="108082" y="206387"/>
                </a:lnTo>
                <a:lnTo>
                  <a:pt x="108082" y="186874"/>
                </a:lnTo>
                <a:lnTo>
                  <a:pt x="111697" y="186874"/>
                </a:lnTo>
                <a:lnTo>
                  <a:pt x="112231" y="193488"/>
                </a:lnTo>
                <a:lnTo>
                  <a:pt x="112806" y="186874"/>
                </a:lnTo>
                <a:close/>
                <a:moveTo>
                  <a:pt x="0" y="0"/>
                </a:moveTo>
                <a:lnTo>
                  <a:pt x="0" y="207989"/>
                </a:lnTo>
                <a:lnTo>
                  <a:pt x="117654" y="207989"/>
                </a:lnTo>
                <a:lnTo>
                  <a:pt x="117654" y="0"/>
                </a:lnTo>
                <a:close/>
              </a:path>
            </a:pathLst>
          </a:custGeom>
          <a:solidFill>
            <a:srgbClr val="FFFFFF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 </a:t>
            </a:r>
            <a:endParaRPr sz="1400"/>
          </a:p>
        </p:txBody>
      </p:sp>
      <p:grpSp>
        <p:nvGrpSpPr>
          <p:cNvPr id="1958" name="Google Shape;1958;p31"/>
          <p:cNvGrpSpPr/>
          <p:nvPr/>
        </p:nvGrpSpPr>
        <p:grpSpPr>
          <a:xfrm>
            <a:off x="347018" y="358226"/>
            <a:ext cx="1148280" cy="332860"/>
            <a:chOff x="923875" y="2009975"/>
            <a:chExt cx="5750025" cy="1666800"/>
          </a:xfrm>
        </p:grpSpPr>
        <p:sp>
          <p:nvSpPr>
            <p:cNvPr id="1959" name="Google Shape;1959;p31"/>
            <p:cNvSpPr/>
            <p:nvPr/>
          </p:nvSpPr>
          <p:spPr>
            <a:xfrm>
              <a:off x="2684050" y="2823925"/>
              <a:ext cx="522400" cy="695825"/>
            </a:xfrm>
            <a:custGeom>
              <a:avLst/>
              <a:gdLst/>
              <a:ahLst/>
              <a:cxnLst/>
              <a:rect l="l" t="t" r="r" b="b"/>
              <a:pathLst>
                <a:path w="20896" h="27833" extrusionOk="0">
                  <a:moveTo>
                    <a:pt x="0" y="0"/>
                  </a:moveTo>
                  <a:lnTo>
                    <a:pt x="0" y="16264"/>
                  </a:lnTo>
                  <a:cubicBezTo>
                    <a:pt x="0" y="23941"/>
                    <a:pt x="3448" y="27833"/>
                    <a:pt x="10258" y="27833"/>
                  </a:cubicBezTo>
                  <a:cubicBezTo>
                    <a:pt x="17322" y="27833"/>
                    <a:pt x="20896" y="23941"/>
                    <a:pt x="20896" y="16264"/>
                  </a:cubicBezTo>
                  <a:lnTo>
                    <a:pt x="20896" y="0"/>
                  </a:lnTo>
                  <a:lnTo>
                    <a:pt x="18908" y="0"/>
                  </a:lnTo>
                  <a:lnTo>
                    <a:pt x="18908" y="16264"/>
                  </a:lnTo>
                  <a:cubicBezTo>
                    <a:pt x="18908" y="22947"/>
                    <a:pt x="16158" y="26077"/>
                    <a:pt x="10258" y="26077"/>
                  </a:cubicBezTo>
                  <a:cubicBezTo>
                    <a:pt x="3426" y="26077"/>
                    <a:pt x="1988" y="20748"/>
                    <a:pt x="1988" y="16264"/>
                  </a:cubicBezTo>
                  <a:lnTo>
                    <a:pt x="198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3313775" y="3000500"/>
              <a:ext cx="391275" cy="503400"/>
            </a:xfrm>
            <a:custGeom>
              <a:avLst/>
              <a:gdLst/>
              <a:ahLst/>
              <a:cxnLst/>
              <a:rect l="l" t="t" r="r" b="b"/>
              <a:pathLst>
                <a:path w="15651" h="20136" extrusionOk="0">
                  <a:moveTo>
                    <a:pt x="8587" y="1"/>
                  </a:moveTo>
                  <a:cubicBezTo>
                    <a:pt x="5541" y="1"/>
                    <a:pt x="2877" y="1651"/>
                    <a:pt x="1756" y="4125"/>
                  </a:cubicBezTo>
                  <a:lnTo>
                    <a:pt x="1756" y="445"/>
                  </a:lnTo>
                  <a:lnTo>
                    <a:pt x="0" y="445"/>
                  </a:lnTo>
                  <a:lnTo>
                    <a:pt x="0" y="20135"/>
                  </a:lnTo>
                  <a:lnTo>
                    <a:pt x="1756" y="20135"/>
                  </a:lnTo>
                  <a:lnTo>
                    <a:pt x="1756" y="9497"/>
                  </a:lnTo>
                  <a:cubicBezTo>
                    <a:pt x="1756" y="4696"/>
                    <a:pt x="4420" y="1587"/>
                    <a:pt x="8545" y="1587"/>
                  </a:cubicBezTo>
                  <a:cubicBezTo>
                    <a:pt x="13874" y="1587"/>
                    <a:pt x="13874" y="6219"/>
                    <a:pt x="13874" y="7742"/>
                  </a:cubicBezTo>
                  <a:lnTo>
                    <a:pt x="13874" y="20135"/>
                  </a:lnTo>
                  <a:lnTo>
                    <a:pt x="15651" y="20135"/>
                  </a:lnTo>
                  <a:lnTo>
                    <a:pt x="15651" y="7995"/>
                  </a:lnTo>
                  <a:cubicBezTo>
                    <a:pt x="15651" y="5817"/>
                    <a:pt x="15651" y="1"/>
                    <a:pt x="858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3813950" y="3011625"/>
              <a:ext cx="44450" cy="492275"/>
            </a:xfrm>
            <a:custGeom>
              <a:avLst/>
              <a:gdLst/>
              <a:ahLst/>
              <a:cxnLst/>
              <a:rect l="l" t="t" r="r" b="b"/>
              <a:pathLst>
                <a:path w="1778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77" y="1969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3813950" y="2861450"/>
              <a:ext cx="44450" cy="66125"/>
            </a:xfrm>
            <a:custGeom>
              <a:avLst/>
              <a:gdLst/>
              <a:ahLst/>
              <a:cxnLst/>
              <a:rect l="l" t="t" r="r" b="b"/>
              <a:pathLst>
                <a:path w="1778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77" y="2644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3910700" y="3011625"/>
              <a:ext cx="434125" cy="492275"/>
            </a:xfrm>
            <a:custGeom>
              <a:avLst/>
              <a:gdLst/>
              <a:ahLst/>
              <a:cxnLst/>
              <a:rect l="l" t="t" r="r" b="b"/>
              <a:pathLst>
                <a:path w="17365" h="19691" extrusionOk="0">
                  <a:moveTo>
                    <a:pt x="1" y="0"/>
                  </a:moveTo>
                  <a:lnTo>
                    <a:pt x="7932" y="19690"/>
                  </a:lnTo>
                  <a:lnTo>
                    <a:pt x="9941" y="19690"/>
                  </a:lnTo>
                  <a:lnTo>
                    <a:pt x="17365" y="0"/>
                  </a:lnTo>
                  <a:lnTo>
                    <a:pt x="15419" y="0"/>
                  </a:lnTo>
                  <a:cubicBezTo>
                    <a:pt x="15419" y="0"/>
                    <a:pt x="9180" y="16898"/>
                    <a:pt x="8947" y="17491"/>
                  </a:cubicBezTo>
                  <a:cubicBezTo>
                    <a:pt x="8715" y="16898"/>
                    <a:pt x="2031" y="0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>
              <a:off x="4365950" y="3000500"/>
              <a:ext cx="436225" cy="514500"/>
            </a:xfrm>
            <a:custGeom>
              <a:avLst/>
              <a:gdLst/>
              <a:ahLst/>
              <a:cxnLst/>
              <a:rect l="l" t="t" r="r" b="b"/>
              <a:pathLst>
                <a:path w="17449" h="20580" extrusionOk="0">
                  <a:moveTo>
                    <a:pt x="8757" y="1587"/>
                  </a:moveTo>
                  <a:cubicBezTo>
                    <a:pt x="13134" y="1587"/>
                    <a:pt x="15524" y="5331"/>
                    <a:pt x="15651" y="9074"/>
                  </a:cubicBezTo>
                  <a:lnTo>
                    <a:pt x="1841" y="9074"/>
                  </a:lnTo>
                  <a:cubicBezTo>
                    <a:pt x="2200" y="5331"/>
                    <a:pt x="4675" y="1587"/>
                    <a:pt x="8757" y="1587"/>
                  </a:cubicBezTo>
                  <a:close/>
                  <a:moveTo>
                    <a:pt x="8757" y="1"/>
                  </a:moveTo>
                  <a:cubicBezTo>
                    <a:pt x="6472" y="1"/>
                    <a:pt x="4484" y="805"/>
                    <a:pt x="2983" y="2327"/>
                  </a:cubicBezTo>
                  <a:cubicBezTo>
                    <a:pt x="1079" y="4252"/>
                    <a:pt x="1" y="7297"/>
                    <a:pt x="64" y="10639"/>
                  </a:cubicBezTo>
                  <a:cubicBezTo>
                    <a:pt x="22" y="13727"/>
                    <a:pt x="974" y="16413"/>
                    <a:pt x="2750" y="18232"/>
                  </a:cubicBezTo>
                  <a:cubicBezTo>
                    <a:pt x="4273" y="19776"/>
                    <a:pt x="6345" y="20579"/>
                    <a:pt x="8757" y="20579"/>
                  </a:cubicBezTo>
                  <a:cubicBezTo>
                    <a:pt x="13494" y="20579"/>
                    <a:pt x="16518" y="18041"/>
                    <a:pt x="17280" y="13452"/>
                  </a:cubicBezTo>
                  <a:lnTo>
                    <a:pt x="17322" y="13240"/>
                  </a:lnTo>
                  <a:lnTo>
                    <a:pt x="15545" y="13240"/>
                  </a:lnTo>
                  <a:lnTo>
                    <a:pt x="15524" y="13388"/>
                  </a:lnTo>
                  <a:cubicBezTo>
                    <a:pt x="14869" y="16899"/>
                    <a:pt x="12331" y="19014"/>
                    <a:pt x="8757" y="19014"/>
                  </a:cubicBezTo>
                  <a:cubicBezTo>
                    <a:pt x="6895" y="19014"/>
                    <a:pt x="5351" y="18380"/>
                    <a:pt x="4125" y="17153"/>
                  </a:cubicBezTo>
                  <a:cubicBezTo>
                    <a:pt x="2665" y="15651"/>
                    <a:pt x="1819" y="13304"/>
                    <a:pt x="1819" y="10703"/>
                  </a:cubicBezTo>
                  <a:cubicBezTo>
                    <a:pt x="1819" y="10681"/>
                    <a:pt x="1819" y="10660"/>
                    <a:pt x="1819" y="10660"/>
                  </a:cubicBezTo>
                  <a:lnTo>
                    <a:pt x="17428" y="10660"/>
                  </a:lnTo>
                  <a:lnTo>
                    <a:pt x="17449" y="10491"/>
                  </a:lnTo>
                  <a:cubicBezTo>
                    <a:pt x="17449" y="10237"/>
                    <a:pt x="17449" y="10005"/>
                    <a:pt x="17449" y="9751"/>
                  </a:cubicBezTo>
                  <a:cubicBezTo>
                    <a:pt x="17449" y="6748"/>
                    <a:pt x="16561" y="4146"/>
                    <a:pt x="14911" y="2412"/>
                  </a:cubicBezTo>
                  <a:cubicBezTo>
                    <a:pt x="13367" y="826"/>
                    <a:pt x="11316" y="1"/>
                    <a:pt x="875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>
              <a:off x="4880950" y="3008800"/>
              <a:ext cx="232650" cy="495100"/>
            </a:xfrm>
            <a:custGeom>
              <a:avLst/>
              <a:gdLst/>
              <a:ahLst/>
              <a:cxnLst/>
              <a:rect l="l" t="t" r="r" b="b"/>
              <a:pathLst>
                <a:path w="9306" h="19804" extrusionOk="0">
                  <a:moveTo>
                    <a:pt x="8803" y="1"/>
                  </a:moveTo>
                  <a:cubicBezTo>
                    <a:pt x="5690" y="1"/>
                    <a:pt x="2777" y="1698"/>
                    <a:pt x="1777" y="4026"/>
                  </a:cubicBezTo>
                  <a:lnTo>
                    <a:pt x="1777" y="113"/>
                  </a:lnTo>
                  <a:lnTo>
                    <a:pt x="0" y="113"/>
                  </a:lnTo>
                  <a:lnTo>
                    <a:pt x="0" y="19803"/>
                  </a:lnTo>
                  <a:lnTo>
                    <a:pt x="1777" y="19803"/>
                  </a:lnTo>
                  <a:lnTo>
                    <a:pt x="1777" y="9059"/>
                  </a:lnTo>
                  <a:cubicBezTo>
                    <a:pt x="1925" y="6119"/>
                    <a:pt x="2559" y="4999"/>
                    <a:pt x="3913" y="3603"/>
                  </a:cubicBezTo>
                  <a:cubicBezTo>
                    <a:pt x="5554" y="1995"/>
                    <a:pt x="7421" y="1727"/>
                    <a:pt x="8474" y="1727"/>
                  </a:cubicBezTo>
                  <a:cubicBezTo>
                    <a:pt x="8750" y="1727"/>
                    <a:pt x="8970" y="1745"/>
                    <a:pt x="9116" y="1763"/>
                  </a:cubicBezTo>
                  <a:lnTo>
                    <a:pt x="9306" y="1805"/>
                  </a:lnTo>
                  <a:lnTo>
                    <a:pt x="9306" y="28"/>
                  </a:lnTo>
                  <a:lnTo>
                    <a:pt x="9137" y="7"/>
                  </a:lnTo>
                  <a:cubicBezTo>
                    <a:pt x="9025" y="3"/>
                    <a:pt x="8914" y="1"/>
                    <a:pt x="880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5127325" y="3000500"/>
              <a:ext cx="393400" cy="514500"/>
            </a:xfrm>
            <a:custGeom>
              <a:avLst/>
              <a:gdLst/>
              <a:ahLst/>
              <a:cxnLst/>
              <a:rect l="l" t="t" r="r" b="b"/>
              <a:pathLst>
                <a:path w="15736" h="20580" extrusionOk="0">
                  <a:moveTo>
                    <a:pt x="7847" y="1"/>
                  </a:moveTo>
                  <a:cubicBezTo>
                    <a:pt x="6176" y="1"/>
                    <a:pt x="678" y="382"/>
                    <a:pt x="678" y="5140"/>
                  </a:cubicBezTo>
                  <a:cubicBezTo>
                    <a:pt x="678" y="9434"/>
                    <a:pt x="4611" y="10216"/>
                    <a:pt x="7488" y="10787"/>
                  </a:cubicBezTo>
                  <a:lnTo>
                    <a:pt x="7995" y="10893"/>
                  </a:lnTo>
                  <a:cubicBezTo>
                    <a:pt x="11062" y="11527"/>
                    <a:pt x="13959" y="12098"/>
                    <a:pt x="13959" y="15080"/>
                  </a:cubicBezTo>
                  <a:cubicBezTo>
                    <a:pt x="13959" y="18634"/>
                    <a:pt x="9793" y="19014"/>
                    <a:pt x="7995" y="19014"/>
                  </a:cubicBezTo>
                  <a:cubicBezTo>
                    <a:pt x="4421" y="19014"/>
                    <a:pt x="1989" y="16857"/>
                    <a:pt x="1777" y="13515"/>
                  </a:cubicBezTo>
                  <a:lnTo>
                    <a:pt x="1756" y="13367"/>
                  </a:lnTo>
                  <a:lnTo>
                    <a:pt x="1" y="13367"/>
                  </a:lnTo>
                  <a:lnTo>
                    <a:pt x="1" y="13537"/>
                  </a:lnTo>
                  <a:cubicBezTo>
                    <a:pt x="128" y="17893"/>
                    <a:pt x="3173" y="20579"/>
                    <a:pt x="7995" y="20579"/>
                  </a:cubicBezTo>
                  <a:cubicBezTo>
                    <a:pt x="9814" y="20579"/>
                    <a:pt x="15736" y="20177"/>
                    <a:pt x="15736" y="15080"/>
                  </a:cubicBezTo>
                  <a:cubicBezTo>
                    <a:pt x="15736" y="10872"/>
                    <a:pt x="12564" y="9941"/>
                    <a:pt x="8757" y="9222"/>
                  </a:cubicBezTo>
                  <a:cubicBezTo>
                    <a:pt x="8757" y="9222"/>
                    <a:pt x="8143" y="9095"/>
                    <a:pt x="8143" y="9095"/>
                  </a:cubicBezTo>
                  <a:cubicBezTo>
                    <a:pt x="5225" y="8482"/>
                    <a:pt x="2454" y="7890"/>
                    <a:pt x="2454" y="5140"/>
                  </a:cubicBezTo>
                  <a:cubicBezTo>
                    <a:pt x="2454" y="2518"/>
                    <a:pt x="5246" y="1587"/>
                    <a:pt x="7847" y="1587"/>
                  </a:cubicBezTo>
                  <a:cubicBezTo>
                    <a:pt x="9899" y="1587"/>
                    <a:pt x="13367" y="2200"/>
                    <a:pt x="13410" y="6346"/>
                  </a:cubicBezTo>
                  <a:lnTo>
                    <a:pt x="13410" y="6515"/>
                  </a:lnTo>
                  <a:lnTo>
                    <a:pt x="15165" y="6515"/>
                  </a:lnTo>
                  <a:lnTo>
                    <a:pt x="15165" y="6346"/>
                  </a:lnTo>
                  <a:cubicBezTo>
                    <a:pt x="15165" y="2264"/>
                    <a:pt x="12564" y="1"/>
                    <a:pt x="784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5611125" y="3011625"/>
              <a:ext cx="43900" cy="492275"/>
            </a:xfrm>
            <a:custGeom>
              <a:avLst/>
              <a:gdLst/>
              <a:ahLst/>
              <a:cxnLst/>
              <a:rect l="l" t="t" r="r" b="b"/>
              <a:pathLst>
                <a:path w="1756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56" y="19690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5711575" y="2861450"/>
              <a:ext cx="680525" cy="815325"/>
            </a:xfrm>
            <a:custGeom>
              <a:avLst/>
              <a:gdLst/>
              <a:ahLst/>
              <a:cxnLst/>
              <a:rect l="l" t="t" r="r" b="b"/>
              <a:pathLst>
                <a:path w="27221" h="32613" extrusionOk="0">
                  <a:moveTo>
                    <a:pt x="3575" y="1"/>
                  </a:moveTo>
                  <a:lnTo>
                    <a:pt x="3575" y="6007"/>
                  </a:lnTo>
                  <a:lnTo>
                    <a:pt x="1" y="6007"/>
                  </a:lnTo>
                  <a:lnTo>
                    <a:pt x="1" y="7593"/>
                  </a:lnTo>
                  <a:lnTo>
                    <a:pt x="3575" y="7593"/>
                  </a:lnTo>
                  <a:lnTo>
                    <a:pt x="3575" y="20939"/>
                  </a:lnTo>
                  <a:cubicBezTo>
                    <a:pt x="3575" y="21044"/>
                    <a:pt x="3575" y="21171"/>
                    <a:pt x="3575" y="21277"/>
                  </a:cubicBezTo>
                  <a:cubicBezTo>
                    <a:pt x="3575" y="22779"/>
                    <a:pt x="3956" y="23878"/>
                    <a:pt x="4717" y="24619"/>
                  </a:cubicBezTo>
                  <a:cubicBezTo>
                    <a:pt x="5634" y="25518"/>
                    <a:pt x="7022" y="25735"/>
                    <a:pt x="8336" y="25735"/>
                  </a:cubicBezTo>
                  <a:cubicBezTo>
                    <a:pt x="8689" y="25735"/>
                    <a:pt x="9038" y="25720"/>
                    <a:pt x="9370" y="25697"/>
                  </a:cubicBezTo>
                  <a:lnTo>
                    <a:pt x="9518" y="25676"/>
                  </a:lnTo>
                  <a:lnTo>
                    <a:pt x="9518" y="24111"/>
                  </a:lnTo>
                  <a:lnTo>
                    <a:pt x="9349" y="24111"/>
                  </a:lnTo>
                  <a:cubicBezTo>
                    <a:pt x="9132" y="24117"/>
                    <a:pt x="8924" y="24120"/>
                    <a:pt x="8727" y="24120"/>
                  </a:cubicBezTo>
                  <a:cubicBezTo>
                    <a:pt x="7481" y="24120"/>
                    <a:pt x="6618" y="23985"/>
                    <a:pt x="6071" y="23455"/>
                  </a:cubicBezTo>
                  <a:cubicBezTo>
                    <a:pt x="5584" y="22969"/>
                    <a:pt x="5352" y="22165"/>
                    <a:pt x="5352" y="20939"/>
                  </a:cubicBezTo>
                  <a:lnTo>
                    <a:pt x="5352" y="7593"/>
                  </a:lnTo>
                  <a:lnTo>
                    <a:pt x="10258" y="7593"/>
                  </a:lnTo>
                  <a:cubicBezTo>
                    <a:pt x="12183" y="12183"/>
                    <a:pt x="17724" y="25316"/>
                    <a:pt x="17766" y="25422"/>
                  </a:cubicBezTo>
                  <a:cubicBezTo>
                    <a:pt x="16878" y="27876"/>
                    <a:pt x="16371" y="29314"/>
                    <a:pt x="15821" y="29842"/>
                  </a:cubicBezTo>
                  <a:cubicBezTo>
                    <a:pt x="14911" y="30773"/>
                    <a:pt x="14002" y="31048"/>
                    <a:pt x="11908" y="31048"/>
                  </a:cubicBezTo>
                  <a:lnTo>
                    <a:pt x="11739" y="31048"/>
                  </a:lnTo>
                  <a:lnTo>
                    <a:pt x="11739" y="32613"/>
                  </a:lnTo>
                  <a:lnTo>
                    <a:pt x="11908" y="32613"/>
                  </a:lnTo>
                  <a:cubicBezTo>
                    <a:pt x="14065" y="32613"/>
                    <a:pt x="15461" y="32550"/>
                    <a:pt x="16540" y="31725"/>
                  </a:cubicBezTo>
                  <a:cubicBezTo>
                    <a:pt x="17365" y="31069"/>
                    <a:pt x="17999" y="29694"/>
                    <a:pt x="18845" y="27664"/>
                  </a:cubicBezTo>
                  <a:cubicBezTo>
                    <a:pt x="18845" y="27664"/>
                    <a:pt x="27220" y="6007"/>
                    <a:pt x="27220" y="6007"/>
                  </a:cubicBezTo>
                  <a:lnTo>
                    <a:pt x="25232" y="6007"/>
                  </a:lnTo>
                  <a:cubicBezTo>
                    <a:pt x="25232" y="6007"/>
                    <a:pt x="19014" y="22609"/>
                    <a:pt x="18718" y="23371"/>
                  </a:cubicBezTo>
                  <a:cubicBezTo>
                    <a:pt x="18422" y="22609"/>
                    <a:pt x="11654" y="6007"/>
                    <a:pt x="11654" y="6007"/>
                  </a:cubicBezTo>
                  <a:lnTo>
                    <a:pt x="5352" y="6007"/>
                  </a:lnTo>
                  <a:lnTo>
                    <a:pt x="535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5611125" y="2861450"/>
              <a:ext cx="43900" cy="66125"/>
            </a:xfrm>
            <a:custGeom>
              <a:avLst/>
              <a:gdLst/>
              <a:ahLst/>
              <a:cxnLst/>
              <a:rect l="l" t="t" r="r" b="b"/>
              <a:pathLst>
                <a:path w="1756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56" y="2644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3441200" y="2009975"/>
              <a:ext cx="732850" cy="703600"/>
            </a:xfrm>
            <a:custGeom>
              <a:avLst/>
              <a:gdLst/>
              <a:ahLst/>
              <a:cxnLst/>
              <a:rect l="l" t="t" r="r" b="b"/>
              <a:pathLst>
                <a:path w="29314" h="28144" extrusionOk="0">
                  <a:moveTo>
                    <a:pt x="14678" y="1701"/>
                  </a:moveTo>
                  <a:cubicBezTo>
                    <a:pt x="20706" y="1701"/>
                    <a:pt x="24745" y="6650"/>
                    <a:pt x="24661" y="14433"/>
                  </a:cubicBezTo>
                  <a:cubicBezTo>
                    <a:pt x="24661" y="21687"/>
                    <a:pt x="20706" y="26277"/>
                    <a:pt x="14741" y="26277"/>
                  </a:cubicBezTo>
                  <a:cubicBezTo>
                    <a:pt x="9792" y="26277"/>
                    <a:pt x="4547" y="22279"/>
                    <a:pt x="4547" y="13460"/>
                  </a:cubicBezTo>
                  <a:cubicBezTo>
                    <a:pt x="4547" y="6100"/>
                    <a:pt x="8714" y="1701"/>
                    <a:pt x="14678" y="1701"/>
                  </a:cubicBezTo>
                  <a:close/>
                  <a:moveTo>
                    <a:pt x="14636" y="1"/>
                  </a:moveTo>
                  <a:cubicBezTo>
                    <a:pt x="5446" y="1"/>
                    <a:pt x="398" y="7263"/>
                    <a:pt x="191" y="13672"/>
                  </a:cubicBezTo>
                  <a:cubicBezTo>
                    <a:pt x="0" y="21962"/>
                    <a:pt x="6557" y="27969"/>
                    <a:pt x="14382" y="28138"/>
                  </a:cubicBezTo>
                  <a:cubicBezTo>
                    <a:pt x="14510" y="28141"/>
                    <a:pt x="14638" y="28143"/>
                    <a:pt x="14767" y="28143"/>
                  </a:cubicBezTo>
                  <a:cubicBezTo>
                    <a:pt x="21401" y="28143"/>
                    <a:pt x="28915" y="23331"/>
                    <a:pt x="29102" y="14306"/>
                  </a:cubicBezTo>
                  <a:cubicBezTo>
                    <a:pt x="29313" y="5127"/>
                    <a:pt x="21848" y="136"/>
                    <a:pt x="15186" y="9"/>
                  </a:cubicBezTo>
                  <a:cubicBezTo>
                    <a:pt x="15001" y="3"/>
                    <a:pt x="14817" y="1"/>
                    <a:pt x="14636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6030950" y="2019175"/>
              <a:ext cx="642950" cy="684750"/>
            </a:xfrm>
            <a:custGeom>
              <a:avLst/>
              <a:gdLst/>
              <a:ahLst/>
              <a:cxnLst/>
              <a:rect l="l" t="t" r="r" b="b"/>
              <a:pathLst>
                <a:path w="25718" h="27390" extrusionOk="0">
                  <a:moveTo>
                    <a:pt x="0" y="1"/>
                  </a:moveTo>
                  <a:lnTo>
                    <a:pt x="0" y="381"/>
                  </a:lnTo>
                  <a:cubicBezTo>
                    <a:pt x="1565" y="487"/>
                    <a:pt x="1988" y="783"/>
                    <a:pt x="1988" y="2983"/>
                  </a:cubicBezTo>
                  <a:lnTo>
                    <a:pt x="1988" y="24407"/>
                  </a:lnTo>
                  <a:cubicBezTo>
                    <a:pt x="1988" y="26607"/>
                    <a:pt x="1565" y="26903"/>
                    <a:pt x="0" y="27008"/>
                  </a:cubicBezTo>
                  <a:lnTo>
                    <a:pt x="0" y="27389"/>
                  </a:lnTo>
                  <a:lnTo>
                    <a:pt x="7825" y="27389"/>
                  </a:lnTo>
                  <a:lnTo>
                    <a:pt x="7825" y="27008"/>
                  </a:lnTo>
                  <a:cubicBezTo>
                    <a:pt x="6282" y="26903"/>
                    <a:pt x="5859" y="26607"/>
                    <a:pt x="5859" y="24407"/>
                  </a:cubicBezTo>
                  <a:lnTo>
                    <a:pt x="5859" y="14171"/>
                  </a:lnTo>
                  <a:lnTo>
                    <a:pt x="19881" y="14171"/>
                  </a:lnTo>
                  <a:lnTo>
                    <a:pt x="19881" y="24407"/>
                  </a:lnTo>
                  <a:cubicBezTo>
                    <a:pt x="19881" y="26607"/>
                    <a:pt x="19458" y="26903"/>
                    <a:pt x="17893" y="27008"/>
                  </a:cubicBezTo>
                  <a:lnTo>
                    <a:pt x="17893" y="27389"/>
                  </a:lnTo>
                  <a:lnTo>
                    <a:pt x="25718" y="27389"/>
                  </a:lnTo>
                  <a:lnTo>
                    <a:pt x="25718" y="27008"/>
                  </a:lnTo>
                  <a:cubicBezTo>
                    <a:pt x="24174" y="26903"/>
                    <a:pt x="23751" y="26607"/>
                    <a:pt x="23751" y="24407"/>
                  </a:cubicBezTo>
                  <a:lnTo>
                    <a:pt x="23751" y="2983"/>
                  </a:lnTo>
                  <a:cubicBezTo>
                    <a:pt x="23751" y="783"/>
                    <a:pt x="24174" y="487"/>
                    <a:pt x="25718" y="381"/>
                  </a:cubicBezTo>
                  <a:lnTo>
                    <a:pt x="25718" y="1"/>
                  </a:lnTo>
                  <a:lnTo>
                    <a:pt x="17893" y="1"/>
                  </a:lnTo>
                  <a:lnTo>
                    <a:pt x="17893" y="381"/>
                  </a:lnTo>
                  <a:cubicBezTo>
                    <a:pt x="19458" y="487"/>
                    <a:pt x="19881" y="783"/>
                    <a:pt x="19881" y="2983"/>
                  </a:cubicBezTo>
                  <a:lnTo>
                    <a:pt x="19881" y="12521"/>
                  </a:lnTo>
                  <a:lnTo>
                    <a:pt x="5859" y="12521"/>
                  </a:lnTo>
                  <a:lnTo>
                    <a:pt x="5859" y="2983"/>
                  </a:lnTo>
                  <a:cubicBezTo>
                    <a:pt x="5859" y="783"/>
                    <a:pt x="6282" y="487"/>
                    <a:pt x="7825" y="381"/>
                  </a:cubicBezTo>
                  <a:lnTo>
                    <a:pt x="782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4219500" y="2019175"/>
              <a:ext cx="626050" cy="684750"/>
            </a:xfrm>
            <a:custGeom>
              <a:avLst/>
              <a:gdLst/>
              <a:ahLst/>
              <a:cxnLst/>
              <a:rect l="l" t="t" r="r" b="b"/>
              <a:pathLst>
                <a:path w="25042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1544" y="466"/>
                    <a:pt x="1967" y="635"/>
                    <a:pt x="1967" y="2200"/>
                  </a:cubicBezTo>
                  <a:lnTo>
                    <a:pt x="1967" y="24407"/>
                  </a:lnTo>
                  <a:cubicBezTo>
                    <a:pt x="1967" y="26607"/>
                    <a:pt x="1544" y="26903"/>
                    <a:pt x="0" y="27008"/>
                  </a:cubicBezTo>
                  <a:lnTo>
                    <a:pt x="0" y="27389"/>
                  </a:lnTo>
                  <a:lnTo>
                    <a:pt x="5901" y="27389"/>
                  </a:lnTo>
                  <a:lnTo>
                    <a:pt x="5901" y="27008"/>
                  </a:lnTo>
                  <a:cubicBezTo>
                    <a:pt x="4357" y="26903"/>
                    <a:pt x="3913" y="26607"/>
                    <a:pt x="3913" y="24407"/>
                  </a:cubicBezTo>
                  <a:lnTo>
                    <a:pt x="3913" y="4463"/>
                  </a:lnTo>
                  <a:cubicBezTo>
                    <a:pt x="3913" y="4823"/>
                    <a:pt x="19183" y="23392"/>
                    <a:pt x="22482" y="27389"/>
                  </a:cubicBezTo>
                  <a:lnTo>
                    <a:pt x="23095" y="27389"/>
                  </a:lnTo>
                  <a:lnTo>
                    <a:pt x="23095" y="2200"/>
                  </a:lnTo>
                  <a:cubicBezTo>
                    <a:pt x="23095" y="635"/>
                    <a:pt x="23540" y="466"/>
                    <a:pt x="25041" y="381"/>
                  </a:cubicBezTo>
                  <a:lnTo>
                    <a:pt x="25041" y="1"/>
                  </a:lnTo>
                  <a:lnTo>
                    <a:pt x="19246" y="1"/>
                  </a:lnTo>
                  <a:lnTo>
                    <a:pt x="19246" y="381"/>
                  </a:lnTo>
                  <a:cubicBezTo>
                    <a:pt x="20748" y="466"/>
                    <a:pt x="21171" y="635"/>
                    <a:pt x="21171" y="2200"/>
                  </a:cubicBezTo>
                  <a:lnTo>
                    <a:pt x="21171" y="19627"/>
                  </a:lnTo>
                  <a:lnTo>
                    <a:pt x="524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4854500" y="2019175"/>
              <a:ext cx="640325" cy="684750"/>
            </a:xfrm>
            <a:custGeom>
              <a:avLst/>
              <a:gdLst/>
              <a:ahLst/>
              <a:cxnLst/>
              <a:rect l="l" t="t" r="r" b="b"/>
              <a:pathLst>
                <a:path w="25613" h="27390" extrusionOk="0">
                  <a:moveTo>
                    <a:pt x="11718" y="6240"/>
                  </a:moveTo>
                  <a:cubicBezTo>
                    <a:pt x="11718" y="6240"/>
                    <a:pt x="14192" y="12436"/>
                    <a:pt x="16286" y="17512"/>
                  </a:cubicBezTo>
                  <a:lnTo>
                    <a:pt x="7213" y="17512"/>
                  </a:lnTo>
                  <a:cubicBezTo>
                    <a:pt x="8989" y="13177"/>
                    <a:pt x="11718" y="6240"/>
                    <a:pt x="11718" y="6240"/>
                  </a:cubicBezTo>
                  <a:close/>
                  <a:moveTo>
                    <a:pt x="12542" y="1"/>
                  </a:moveTo>
                  <a:cubicBezTo>
                    <a:pt x="11146" y="3279"/>
                    <a:pt x="4738" y="18464"/>
                    <a:pt x="2517" y="23709"/>
                  </a:cubicBezTo>
                  <a:cubicBezTo>
                    <a:pt x="2116" y="24597"/>
                    <a:pt x="1502" y="26057"/>
                    <a:pt x="1037" y="26564"/>
                  </a:cubicBezTo>
                  <a:cubicBezTo>
                    <a:pt x="677" y="26945"/>
                    <a:pt x="318" y="26987"/>
                    <a:pt x="1" y="27008"/>
                  </a:cubicBezTo>
                  <a:lnTo>
                    <a:pt x="1" y="27389"/>
                  </a:lnTo>
                  <a:lnTo>
                    <a:pt x="5203" y="27389"/>
                  </a:lnTo>
                  <a:lnTo>
                    <a:pt x="5203" y="27008"/>
                  </a:lnTo>
                  <a:cubicBezTo>
                    <a:pt x="4802" y="27008"/>
                    <a:pt x="3913" y="27008"/>
                    <a:pt x="3850" y="26226"/>
                  </a:cubicBezTo>
                  <a:cubicBezTo>
                    <a:pt x="3829" y="25993"/>
                    <a:pt x="3892" y="25718"/>
                    <a:pt x="3998" y="25422"/>
                  </a:cubicBezTo>
                  <a:cubicBezTo>
                    <a:pt x="4146" y="24936"/>
                    <a:pt x="5203" y="22271"/>
                    <a:pt x="6536" y="19247"/>
                  </a:cubicBezTo>
                  <a:lnTo>
                    <a:pt x="16963" y="19247"/>
                  </a:lnTo>
                  <a:cubicBezTo>
                    <a:pt x="17999" y="21806"/>
                    <a:pt x="18929" y="23984"/>
                    <a:pt x="19374" y="24957"/>
                  </a:cubicBezTo>
                  <a:cubicBezTo>
                    <a:pt x="19479" y="25232"/>
                    <a:pt x="19754" y="25909"/>
                    <a:pt x="19754" y="26226"/>
                  </a:cubicBezTo>
                  <a:cubicBezTo>
                    <a:pt x="19754" y="26987"/>
                    <a:pt x="19078" y="27008"/>
                    <a:pt x="18337" y="27008"/>
                  </a:cubicBezTo>
                  <a:lnTo>
                    <a:pt x="18337" y="27389"/>
                  </a:lnTo>
                  <a:lnTo>
                    <a:pt x="25613" y="27389"/>
                  </a:lnTo>
                  <a:lnTo>
                    <a:pt x="25613" y="27008"/>
                  </a:lnTo>
                  <a:cubicBezTo>
                    <a:pt x="24724" y="26945"/>
                    <a:pt x="24428" y="26733"/>
                    <a:pt x="23773" y="25253"/>
                  </a:cubicBezTo>
                  <a:lnTo>
                    <a:pt x="1309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647550" y="2019175"/>
              <a:ext cx="747675" cy="684750"/>
            </a:xfrm>
            <a:custGeom>
              <a:avLst/>
              <a:gdLst/>
              <a:ahLst/>
              <a:cxnLst/>
              <a:rect l="l" t="t" r="r" b="b"/>
              <a:pathLst>
                <a:path w="29907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889" y="424"/>
                    <a:pt x="1397" y="508"/>
                    <a:pt x="1672" y="847"/>
                  </a:cubicBezTo>
                  <a:cubicBezTo>
                    <a:pt x="1756" y="974"/>
                    <a:pt x="1841" y="1100"/>
                    <a:pt x="1883" y="1248"/>
                  </a:cubicBezTo>
                  <a:cubicBezTo>
                    <a:pt x="1926" y="1396"/>
                    <a:pt x="1947" y="1545"/>
                    <a:pt x="1968" y="1693"/>
                  </a:cubicBezTo>
                  <a:cubicBezTo>
                    <a:pt x="1968" y="1841"/>
                    <a:pt x="1989" y="2010"/>
                    <a:pt x="1989" y="2200"/>
                  </a:cubicBezTo>
                  <a:lnTo>
                    <a:pt x="1989" y="24407"/>
                  </a:lnTo>
                  <a:cubicBezTo>
                    <a:pt x="1989" y="26607"/>
                    <a:pt x="1566" y="26903"/>
                    <a:pt x="1" y="27008"/>
                  </a:cubicBezTo>
                  <a:lnTo>
                    <a:pt x="1" y="27389"/>
                  </a:lnTo>
                  <a:lnTo>
                    <a:pt x="5859" y="27389"/>
                  </a:lnTo>
                  <a:lnTo>
                    <a:pt x="5859" y="27008"/>
                  </a:lnTo>
                  <a:cubicBezTo>
                    <a:pt x="4294" y="26903"/>
                    <a:pt x="3871" y="26607"/>
                    <a:pt x="3871" y="24407"/>
                  </a:cubicBezTo>
                  <a:lnTo>
                    <a:pt x="3871" y="5394"/>
                  </a:lnTo>
                  <a:cubicBezTo>
                    <a:pt x="3871" y="5034"/>
                    <a:pt x="3787" y="4336"/>
                    <a:pt x="3787" y="4336"/>
                  </a:cubicBezTo>
                  <a:lnTo>
                    <a:pt x="3787" y="4336"/>
                  </a:lnTo>
                  <a:lnTo>
                    <a:pt x="4167" y="5394"/>
                  </a:lnTo>
                  <a:lnTo>
                    <a:pt x="13621" y="27283"/>
                  </a:lnTo>
                  <a:lnTo>
                    <a:pt x="14192" y="27283"/>
                  </a:lnTo>
                  <a:lnTo>
                    <a:pt x="23858" y="4759"/>
                  </a:lnTo>
                  <a:lnTo>
                    <a:pt x="24154" y="3829"/>
                  </a:lnTo>
                  <a:lnTo>
                    <a:pt x="24154" y="3829"/>
                  </a:lnTo>
                  <a:cubicBezTo>
                    <a:pt x="24154" y="3829"/>
                    <a:pt x="24069" y="4273"/>
                    <a:pt x="24069" y="4675"/>
                  </a:cubicBezTo>
                  <a:lnTo>
                    <a:pt x="24069" y="24407"/>
                  </a:lnTo>
                  <a:cubicBezTo>
                    <a:pt x="24069" y="26607"/>
                    <a:pt x="23646" y="26903"/>
                    <a:pt x="22102" y="27008"/>
                  </a:cubicBezTo>
                  <a:lnTo>
                    <a:pt x="22102" y="27389"/>
                  </a:lnTo>
                  <a:lnTo>
                    <a:pt x="29906" y="27389"/>
                  </a:lnTo>
                  <a:lnTo>
                    <a:pt x="29906" y="27008"/>
                  </a:lnTo>
                  <a:cubicBezTo>
                    <a:pt x="28362" y="26903"/>
                    <a:pt x="27939" y="26607"/>
                    <a:pt x="27939" y="24407"/>
                  </a:cubicBezTo>
                  <a:lnTo>
                    <a:pt x="27939" y="2200"/>
                  </a:lnTo>
                  <a:cubicBezTo>
                    <a:pt x="27939" y="635"/>
                    <a:pt x="28362" y="466"/>
                    <a:pt x="29864" y="381"/>
                  </a:cubicBezTo>
                  <a:lnTo>
                    <a:pt x="29864" y="1"/>
                  </a:lnTo>
                  <a:lnTo>
                    <a:pt x="23794" y="1"/>
                  </a:lnTo>
                  <a:lnTo>
                    <a:pt x="15038" y="20664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5526000" y="2011250"/>
              <a:ext cx="412975" cy="703250"/>
            </a:xfrm>
            <a:custGeom>
              <a:avLst/>
              <a:gdLst/>
              <a:ahLst/>
              <a:cxnLst/>
              <a:rect l="l" t="t" r="r" b="b"/>
              <a:pathLst>
                <a:path w="16519" h="28130" extrusionOk="0">
                  <a:moveTo>
                    <a:pt x="8460" y="0"/>
                  </a:moveTo>
                  <a:cubicBezTo>
                    <a:pt x="4632" y="0"/>
                    <a:pt x="127" y="2306"/>
                    <a:pt x="127" y="7128"/>
                  </a:cubicBezTo>
                  <a:cubicBezTo>
                    <a:pt x="127" y="10427"/>
                    <a:pt x="2094" y="12500"/>
                    <a:pt x="6007" y="14424"/>
                  </a:cubicBezTo>
                  <a:cubicBezTo>
                    <a:pt x="9877" y="16391"/>
                    <a:pt x="12817" y="17174"/>
                    <a:pt x="12817" y="21044"/>
                  </a:cubicBezTo>
                  <a:cubicBezTo>
                    <a:pt x="12817" y="23011"/>
                    <a:pt x="11696" y="26437"/>
                    <a:pt x="7339" y="26437"/>
                  </a:cubicBezTo>
                  <a:cubicBezTo>
                    <a:pt x="5605" y="26437"/>
                    <a:pt x="4209" y="25824"/>
                    <a:pt x="3131" y="24914"/>
                  </a:cubicBezTo>
                  <a:cubicBezTo>
                    <a:pt x="550" y="22482"/>
                    <a:pt x="593" y="20558"/>
                    <a:pt x="402" y="19839"/>
                  </a:cubicBezTo>
                  <a:lnTo>
                    <a:pt x="0" y="19839"/>
                  </a:lnTo>
                  <a:lnTo>
                    <a:pt x="127" y="25866"/>
                  </a:lnTo>
                  <a:cubicBezTo>
                    <a:pt x="1967" y="26966"/>
                    <a:pt x="4696" y="28129"/>
                    <a:pt x="7572" y="28129"/>
                  </a:cubicBezTo>
                  <a:lnTo>
                    <a:pt x="7741" y="28129"/>
                  </a:lnTo>
                  <a:cubicBezTo>
                    <a:pt x="12013" y="28066"/>
                    <a:pt x="16518" y="24893"/>
                    <a:pt x="16518" y="19902"/>
                  </a:cubicBezTo>
                  <a:cubicBezTo>
                    <a:pt x="16518" y="14509"/>
                    <a:pt x="12732" y="13261"/>
                    <a:pt x="8904" y="11273"/>
                  </a:cubicBezTo>
                  <a:cubicBezTo>
                    <a:pt x="5034" y="9391"/>
                    <a:pt x="3427" y="8418"/>
                    <a:pt x="3427" y="5880"/>
                  </a:cubicBezTo>
                  <a:cubicBezTo>
                    <a:pt x="3427" y="4146"/>
                    <a:pt x="4484" y="1608"/>
                    <a:pt x="7910" y="1608"/>
                  </a:cubicBezTo>
                  <a:cubicBezTo>
                    <a:pt x="8989" y="1608"/>
                    <a:pt x="9941" y="1883"/>
                    <a:pt x="10787" y="2327"/>
                  </a:cubicBezTo>
                  <a:cubicBezTo>
                    <a:pt x="13557" y="3871"/>
                    <a:pt x="13684" y="6049"/>
                    <a:pt x="14044" y="7424"/>
                  </a:cubicBezTo>
                  <a:lnTo>
                    <a:pt x="14446" y="7424"/>
                  </a:lnTo>
                  <a:lnTo>
                    <a:pt x="14213" y="1333"/>
                  </a:lnTo>
                  <a:cubicBezTo>
                    <a:pt x="12458" y="593"/>
                    <a:pt x="11062" y="254"/>
                    <a:pt x="10068" y="106"/>
                  </a:cubicBezTo>
                  <a:cubicBezTo>
                    <a:pt x="9475" y="43"/>
                    <a:pt x="8926" y="0"/>
                    <a:pt x="846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1106300" y="2016000"/>
              <a:ext cx="1034750" cy="1316050"/>
            </a:xfrm>
            <a:custGeom>
              <a:avLst/>
              <a:gdLst/>
              <a:ahLst/>
              <a:cxnLst/>
              <a:rect l="l" t="t" r="r" b="b"/>
              <a:pathLst>
                <a:path w="41390" h="52642" extrusionOk="0">
                  <a:moveTo>
                    <a:pt x="127" y="1"/>
                  </a:moveTo>
                  <a:lnTo>
                    <a:pt x="127" y="21108"/>
                  </a:lnTo>
                  <a:cubicBezTo>
                    <a:pt x="127" y="22229"/>
                    <a:pt x="0" y="30900"/>
                    <a:pt x="5436" y="39846"/>
                  </a:cubicBezTo>
                  <a:cubicBezTo>
                    <a:pt x="10300" y="47946"/>
                    <a:pt x="17576" y="51500"/>
                    <a:pt x="20685" y="52642"/>
                  </a:cubicBezTo>
                  <a:cubicBezTo>
                    <a:pt x="23815" y="51500"/>
                    <a:pt x="31069" y="47946"/>
                    <a:pt x="35954" y="39846"/>
                  </a:cubicBezTo>
                  <a:cubicBezTo>
                    <a:pt x="41390" y="30900"/>
                    <a:pt x="41263" y="22229"/>
                    <a:pt x="41263" y="21108"/>
                  </a:cubicBezTo>
                  <a:lnTo>
                    <a:pt x="41263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1"/>
            <p:cNvSpPr/>
            <p:nvPr/>
          </p:nvSpPr>
          <p:spPr>
            <a:xfrm>
              <a:off x="923875" y="2791125"/>
              <a:ext cx="1399075" cy="741325"/>
            </a:xfrm>
            <a:custGeom>
              <a:avLst/>
              <a:gdLst/>
              <a:ahLst/>
              <a:cxnLst/>
              <a:rect l="l" t="t" r="r" b="b"/>
              <a:pathLst>
                <a:path w="55963" h="29653" extrusionOk="0">
                  <a:moveTo>
                    <a:pt x="4971" y="1"/>
                  </a:moveTo>
                  <a:lnTo>
                    <a:pt x="4442" y="487"/>
                  </a:lnTo>
                  <a:lnTo>
                    <a:pt x="1" y="4484"/>
                  </a:lnTo>
                  <a:lnTo>
                    <a:pt x="85" y="4759"/>
                  </a:lnTo>
                  <a:cubicBezTo>
                    <a:pt x="1143" y="8143"/>
                    <a:pt x="2877" y="11612"/>
                    <a:pt x="4146" y="13917"/>
                  </a:cubicBezTo>
                  <a:lnTo>
                    <a:pt x="4421" y="14403"/>
                  </a:lnTo>
                  <a:lnTo>
                    <a:pt x="6261" y="12754"/>
                  </a:lnTo>
                  <a:cubicBezTo>
                    <a:pt x="6324" y="12881"/>
                    <a:pt x="6388" y="13008"/>
                    <a:pt x="6451" y="13135"/>
                  </a:cubicBezTo>
                  <a:cubicBezTo>
                    <a:pt x="11062" y="20473"/>
                    <a:pt x="17555" y="25824"/>
                    <a:pt x="25253" y="28658"/>
                  </a:cubicBezTo>
                  <a:lnTo>
                    <a:pt x="27982" y="29652"/>
                  </a:lnTo>
                  <a:lnTo>
                    <a:pt x="30731" y="28658"/>
                  </a:lnTo>
                  <a:cubicBezTo>
                    <a:pt x="38429" y="25824"/>
                    <a:pt x="44922" y="20473"/>
                    <a:pt x="49512" y="13135"/>
                  </a:cubicBezTo>
                  <a:cubicBezTo>
                    <a:pt x="49575" y="13029"/>
                    <a:pt x="49660" y="12881"/>
                    <a:pt x="49723" y="12754"/>
                  </a:cubicBezTo>
                  <a:lnTo>
                    <a:pt x="51542" y="14403"/>
                  </a:lnTo>
                  <a:lnTo>
                    <a:pt x="51817" y="13917"/>
                  </a:lnTo>
                  <a:cubicBezTo>
                    <a:pt x="53086" y="11633"/>
                    <a:pt x="54820" y="8186"/>
                    <a:pt x="55878" y="4738"/>
                  </a:cubicBezTo>
                  <a:lnTo>
                    <a:pt x="55962" y="4484"/>
                  </a:lnTo>
                  <a:lnTo>
                    <a:pt x="51013" y="1"/>
                  </a:lnTo>
                  <a:lnTo>
                    <a:pt x="50823" y="678"/>
                  </a:lnTo>
                  <a:cubicBezTo>
                    <a:pt x="50590" y="1502"/>
                    <a:pt x="50315" y="2285"/>
                    <a:pt x="50040" y="3046"/>
                  </a:cubicBezTo>
                  <a:lnTo>
                    <a:pt x="48264" y="1439"/>
                  </a:lnTo>
                  <a:lnTo>
                    <a:pt x="48052" y="2095"/>
                  </a:lnTo>
                  <a:cubicBezTo>
                    <a:pt x="47101" y="4886"/>
                    <a:pt x="45874" y="7530"/>
                    <a:pt x="44372" y="9899"/>
                  </a:cubicBezTo>
                  <a:cubicBezTo>
                    <a:pt x="40523" y="16095"/>
                    <a:pt x="35067" y="20600"/>
                    <a:pt x="28637" y="22948"/>
                  </a:cubicBezTo>
                  <a:cubicBezTo>
                    <a:pt x="28637" y="22948"/>
                    <a:pt x="28172" y="23117"/>
                    <a:pt x="27982" y="23181"/>
                  </a:cubicBezTo>
                  <a:cubicBezTo>
                    <a:pt x="27791" y="23117"/>
                    <a:pt x="27326" y="22948"/>
                    <a:pt x="27326" y="22948"/>
                  </a:cubicBezTo>
                  <a:cubicBezTo>
                    <a:pt x="20918" y="20600"/>
                    <a:pt x="15461" y="16095"/>
                    <a:pt x="11591" y="9899"/>
                  </a:cubicBezTo>
                  <a:cubicBezTo>
                    <a:pt x="10110" y="7530"/>
                    <a:pt x="8862" y="4907"/>
                    <a:pt x="7932" y="2095"/>
                  </a:cubicBezTo>
                  <a:lnTo>
                    <a:pt x="7720" y="1439"/>
                  </a:lnTo>
                  <a:lnTo>
                    <a:pt x="7213" y="1904"/>
                  </a:lnTo>
                  <a:lnTo>
                    <a:pt x="5944" y="3025"/>
                  </a:lnTo>
                  <a:cubicBezTo>
                    <a:pt x="5669" y="2285"/>
                    <a:pt x="5394" y="1502"/>
                    <a:pt x="5161" y="67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1"/>
            <p:cNvSpPr/>
            <p:nvPr/>
          </p:nvSpPr>
          <p:spPr>
            <a:xfrm>
              <a:off x="2026300" y="2241775"/>
              <a:ext cx="25400" cy="44450"/>
            </a:xfrm>
            <a:custGeom>
              <a:avLst/>
              <a:gdLst/>
              <a:ahLst/>
              <a:cxnLst/>
              <a:rect l="l" t="t" r="r" b="b"/>
              <a:pathLst>
                <a:path w="1016" h="1778" extrusionOk="0">
                  <a:moveTo>
                    <a:pt x="973" y="1"/>
                  </a:moveTo>
                  <a:cubicBezTo>
                    <a:pt x="656" y="170"/>
                    <a:pt x="381" y="424"/>
                    <a:pt x="212" y="741"/>
                  </a:cubicBezTo>
                  <a:cubicBezTo>
                    <a:pt x="64" y="995"/>
                    <a:pt x="0" y="1269"/>
                    <a:pt x="0" y="1566"/>
                  </a:cubicBezTo>
                  <a:cubicBezTo>
                    <a:pt x="0" y="1629"/>
                    <a:pt x="22" y="1714"/>
                    <a:pt x="22" y="1777"/>
                  </a:cubicBezTo>
                  <a:cubicBezTo>
                    <a:pt x="170" y="1650"/>
                    <a:pt x="339" y="1544"/>
                    <a:pt x="508" y="1481"/>
                  </a:cubicBezTo>
                  <a:cubicBezTo>
                    <a:pt x="635" y="1354"/>
                    <a:pt x="741" y="1206"/>
                    <a:pt x="825" y="1058"/>
                  </a:cubicBezTo>
                  <a:cubicBezTo>
                    <a:pt x="931" y="825"/>
                    <a:pt x="1016" y="529"/>
                    <a:pt x="1016" y="233"/>
                  </a:cubicBezTo>
                  <a:cubicBezTo>
                    <a:pt x="1016" y="170"/>
                    <a:pt x="994" y="64"/>
                    <a:pt x="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1943275" y="2386850"/>
              <a:ext cx="50800" cy="18125"/>
            </a:xfrm>
            <a:custGeom>
              <a:avLst/>
              <a:gdLst/>
              <a:ahLst/>
              <a:cxnLst/>
              <a:rect l="l" t="t" r="r" b="b"/>
              <a:pathLst>
                <a:path w="2032" h="725" extrusionOk="0">
                  <a:moveTo>
                    <a:pt x="1200" y="1"/>
                  </a:moveTo>
                  <a:cubicBezTo>
                    <a:pt x="1125" y="1"/>
                    <a:pt x="1050" y="5"/>
                    <a:pt x="974" y="14"/>
                  </a:cubicBezTo>
                  <a:cubicBezTo>
                    <a:pt x="614" y="77"/>
                    <a:pt x="297" y="267"/>
                    <a:pt x="1" y="521"/>
                  </a:cubicBezTo>
                  <a:cubicBezTo>
                    <a:pt x="289" y="657"/>
                    <a:pt x="576" y="724"/>
                    <a:pt x="864" y="724"/>
                  </a:cubicBezTo>
                  <a:cubicBezTo>
                    <a:pt x="936" y="724"/>
                    <a:pt x="1008" y="720"/>
                    <a:pt x="1080" y="712"/>
                  </a:cubicBezTo>
                  <a:cubicBezTo>
                    <a:pt x="1460" y="648"/>
                    <a:pt x="1777" y="479"/>
                    <a:pt x="2031" y="204"/>
                  </a:cubicBezTo>
                  <a:cubicBezTo>
                    <a:pt x="1777" y="69"/>
                    <a:pt x="1497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1923725" y="2359150"/>
              <a:ext cx="27000" cy="41800"/>
            </a:xfrm>
            <a:custGeom>
              <a:avLst/>
              <a:gdLst/>
              <a:ahLst/>
              <a:cxnLst/>
              <a:rect l="l" t="t" r="r" b="b"/>
              <a:pathLst>
                <a:path w="1080" h="1672" extrusionOk="0">
                  <a:moveTo>
                    <a:pt x="1058" y="1"/>
                  </a:moveTo>
                  <a:cubicBezTo>
                    <a:pt x="719" y="149"/>
                    <a:pt x="445" y="360"/>
                    <a:pt x="254" y="656"/>
                  </a:cubicBezTo>
                  <a:cubicBezTo>
                    <a:pt x="85" y="931"/>
                    <a:pt x="0" y="1249"/>
                    <a:pt x="0" y="1587"/>
                  </a:cubicBezTo>
                  <a:cubicBezTo>
                    <a:pt x="0" y="1629"/>
                    <a:pt x="0" y="1650"/>
                    <a:pt x="0" y="1671"/>
                  </a:cubicBezTo>
                  <a:cubicBezTo>
                    <a:pt x="339" y="1545"/>
                    <a:pt x="635" y="1333"/>
                    <a:pt x="804" y="1016"/>
                  </a:cubicBezTo>
                  <a:cubicBezTo>
                    <a:pt x="973" y="741"/>
                    <a:pt x="1079" y="445"/>
                    <a:pt x="1079" y="106"/>
                  </a:cubicBezTo>
                  <a:cubicBezTo>
                    <a:pt x="1079" y="64"/>
                    <a:pt x="1058" y="43"/>
                    <a:pt x="1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1954400" y="2339075"/>
              <a:ext cx="19050" cy="43900"/>
            </a:xfrm>
            <a:custGeom>
              <a:avLst/>
              <a:gdLst/>
              <a:ahLst/>
              <a:cxnLst/>
              <a:rect l="l" t="t" r="r" b="b"/>
              <a:pathLst>
                <a:path w="762" h="1756" extrusionOk="0">
                  <a:moveTo>
                    <a:pt x="656" y="0"/>
                  </a:moveTo>
                  <a:cubicBezTo>
                    <a:pt x="423" y="169"/>
                    <a:pt x="254" y="360"/>
                    <a:pt x="127" y="571"/>
                  </a:cubicBezTo>
                  <a:cubicBezTo>
                    <a:pt x="190" y="973"/>
                    <a:pt x="148" y="1375"/>
                    <a:pt x="0" y="1713"/>
                  </a:cubicBezTo>
                  <a:cubicBezTo>
                    <a:pt x="0" y="1713"/>
                    <a:pt x="0" y="1734"/>
                    <a:pt x="0" y="1755"/>
                  </a:cubicBezTo>
                  <a:cubicBezTo>
                    <a:pt x="85" y="1734"/>
                    <a:pt x="148" y="1692"/>
                    <a:pt x="233" y="1671"/>
                  </a:cubicBezTo>
                  <a:cubicBezTo>
                    <a:pt x="423" y="1480"/>
                    <a:pt x="571" y="1290"/>
                    <a:pt x="656" y="1036"/>
                  </a:cubicBezTo>
                  <a:cubicBezTo>
                    <a:pt x="719" y="867"/>
                    <a:pt x="761" y="677"/>
                    <a:pt x="761" y="486"/>
                  </a:cubicBezTo>
                  <a:cubicBezTo>
                    <a:pt x="761" y="338"/>
                    <a:pt x="698" y="169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1977125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381" y="0"/>
                  </a:moveTo>
                  <a:cubicBezTo>
                    <a:pt x="191" y="212"/>
                    <a:pt x="64" y="423"/>
                    <a:pt x="0" y="677"/>
                  </a:cubicBezTo>
                  <a:cubicBezTo>
                    <a:pt x="149" y="1058"/>
                    <a:pt x="191" y="1438"/>
                    <a:pt x="127" y="1819"/>
                  </a:cubicBezTo>
                  <a:cubicBezTo>
                    <a:pt x="127" y="1819"/>
                    <a:pt x="149" y="1840"/>
                    <a:pt x="149" y="1861"/>
                  </a:cubicBezTo>
                  <a:cubicBezTo>
                    <a:pt x="212" y="1819"/>
                    <a:pt x="297" y="1756"/>
                    <a:pt x="360" y="1713"/>
                  </a:cubicBezTo>
                  <a:cubicBezTo>
                    <a:pt x="508" y="1502"/>
                    <a:pt x="614" y="1269"/>
                    <a:pt x="614" y="994"/>
                  </a:cubicBezTo>
                  <a:cubicBezTo>
                    <a:pt x="635" y="952"/>
                    <a:pt x="635" y="910"/>
                    <a:pt x="635" y="867"/>
                  </a:cubicBezTo>
                  <a:cubicBezTo>
                    <a:pt x="635" y="550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1"/>
            <p:cNvSpPr/>
            <p:nvPr/>
          </p:nvSpPr>
          <p:spPr>
            <a:xfrm>
              <a:off x="1990875" y="2287250"/>
              <a:ext cx="16950" cy="46550"/>
            </a:xfrm>
            <a:custGeom>
              <a:avLst/>
              <a:gdLst/>
              <a:ahLst/>
              <a:cxnLst/>
              <a:rect l="l" t="t" r="r" b="b"/>
              <a:pathLst>
                <a:path w="678" h="1862" extrusionOk="0">
                  <a:moveTo>
                    <a:pt x="170" y="0"/>
                  </a:moveTo>
                  <a:cubicBezTo>
                    <a:pt x="64" y="233"/>
                    <a:pt x="0" y="466"/>
                    <a:pt x="0" y="719"/>
                  </a:cubicBezTo>
                  <a:cubicBezTo>
                    <a:pt x="191" y="1079"/>
                    <a:pt x="339" y="1439"/>
                    <a:pt x="360" y="1819"/>
                  </a:cubicBezTo>
                  <a:cubicBezTo>
                    <a:pt x="381" y="1819"/>
                    <a:pt x="381" y="1840"/>
                    <a:pt x="402" y="1862"/>
                  </a:cubicBezTo>
                  <a:cubicBezTo>
                    <a:pt x="445" y="1798"/>
                    <a:pt x="508" y="1735"/>
                    <a:pt x="571" y="1671"/>
                  </a:cubicBezTo>
                  <a:cubicBezTo>
                    <a:pt x="635" y="1502"/>
                    <a:pt x="677" y="1333"/>
                    <a:pt x="677" y="1142"/>
                  </a:cubicBezTo>
                  <a:cubicBezTo>
                    <a:pt x="677" y="1079"/>
                    <a:pt x="677" y="994"/>
                    <a:pt x="656" y="910"/>
                  </a:cubicBezTo>
                  <a:cubicBezTo>
                    <a:pt x="614" y="571"/>
                    <a:pt x="423" y="254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1"/>
            <p:cNvSpPr/>
            <p:nvPr/>
          </p:nvSpPr>
          <p:spPr>
            <a:xfrm>
              <a:off x="1996150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64" y="0"/>
                  </a:moveTo>
                  <a:cubicBezTo>
                    <a:pt x="43" y="148"/>
                    <a:pt x="1" y="275"/>
                    <a:pt x="1" y="402"/>
                  </a:cubicBezTo>
                  <a:cubicBezTo>
                    <a:pt x="1" y="529"/>
                    <a:pt x="22" y="635"/>
                    <a:pt x="43" y="762"/>
                  </a:cubicBezTo>
                  <a:cubicBezTo>
                    <a:pt x="360" y="1036"/>
                    <a:pt x="572" y="1375"/>
                    <a:pt x="678" y="1713"/>
                  </a:cubicBezTo>
                  <a:cubicBezTo>
                    <a:pt x="699" y="1734"/>
                    <a:pt x="720" y="1734"/>
                    <a:pt x="720" y="1756"/>
                  </a:cubicBezTo>
                  <a:cubicBezTo>
                    <a:pt x="762" y="1671"/>
                    <a:pt x="805" y="1608"/>
                    <a:pt x="868" y="1523"/>
                  </a:cubicBezTo>
                  <a:cubicBezTo>
                    <a:pt x="868" y="1481"/>
                    <a:pt x="868" y="1459"/>
                    <a:pt x="868" y="1417"/>
                  </a:cubicBezTo>
                  <a:cubicBezTo>
                    <a:pt x="868" y="1206"/>
                    <a:pt x="847" y="994"/>
                    <a:pt x="762" y="783"/>
                  </a:cubicBezTo>
                  <a:cubicBezTo>
                    <a:pt x="635" y="465"/>
                    <a:pt x="382" y="21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19935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0" y="1"/>
                  </a:moveTo>
                  <a:cubicBezTo>
                    <a:pt x="0" y="297"/>
                    <a:pt x="42" y="530"/>
                    <a:pt x="169" y="783"/>
                  </a:cubicBezTo>
                  <a:cubicBezTo>
                    <a:pt x="529" y="953"/>
                    <a:pt x="825" y="1249"/>
                    <a:pt x="1015" y="1566"/>
                  </a:cubicBezTo>
                  <a:lnTo>
                    <a:pt x="1058" y="1566"/>
                  </a:lnTo>
                  <a:cubicBezTo>
                    <a:pt x="1079" y="1481"/>
                    <a:pt x="1100" y="1397"/>
                    <a:pt x="1142" y="1333"/>
                  </a:cubicBezTo>
                  <a:cubicBezTo>
                    <a:pt x="1100" y="1058"/>
                    <a:pt x="1015" y="826"/>
                    <a:pt x="867" y="614"/>
                  </a:cubicBezTo>
                  <a:cubicBezTo>
                    <a:pt x="656" y="339"/>
                    <a:pt x="339" y="14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1983475" y="2202650"/>
              <a:ext cx="34375" cy="31750"/>
            </a:xfrm>
            <a:custGeom>
              <a:avLst/>
              <a:gdLst/>
              <a:ahLst/>
              <a:cxnLst/>
              <a:rect l="l" t="t" r="r" b="b"/>
              <a:pathLst>
                <a:path w="1375" h="1270" extrusionOk="0">
                  <a:moveTo>
                    <a:pt x="0" y="0"/>
                  </a:moveTo>
                  <a:cubicBezTo>
                    <a:pt x="85" y="254"/>
                    <a:pt x="169" y="487"/>
                    <a:pt x="339" y="677"/>
                  </a:cubicBezTo>
                  <a:cubicBezTo>
                    <a:pt x="719" y="804"/>
                    <a:pt x="1058" y="994"/>
                    <a:pt x="1312" y="1248"/>
                  </a:cubicBezTo>
                  <a:cubicBezTo>
                    <a:pt x="1333" y="1269"/>
                    <a:pt x="1354" y="1269"/>
                    <a:pt x="1375" y="1269"/>
                  </a:cubicBezTo>
                  <a:cubicBezTo>
                    <a:pt x="1375" y="1185"/>
                    <a:pt x="1375" y="1100"/>
                    <a:pt x="1375" y="1037"/>
                  </a:cubicBezTo>
                  <a:cubicBezTo>
                    <a:pt x="1290" y="783"/>
                    <a:pt x="1142" y="550"/>
                    <a:pt x="952" y="381"/>
                  </a:cubicBezTo>
                  <a:cubicBezTo>
                    <a:pt x="677" y="170"/>
                    <a:pt x="381" y="4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196655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74" y="1"/>
                  </a:moveTo>
                  <a:cubicBezTo>
                    <a:pt x="117" y="1"/>
                    <a:pt x="59" y="2"/>
                    <a:pt x="1" y="6"/>
                  </a:cubicBezTo>
                  <a:cubicBezTo>
                    <a:pt x="127" y="259"/>
                    <a:pt x="297" y="471"/>
                    <a:pt x="508" y="619"/>
                  </a:cubicBezTo>
                  <a:cubicBezTo>
                    <a:pt x="931" y="640"/>
                    <a:pt x="1269" y="746"/>
                    <a:pt x="1608" y="957"/>
                  </a:cubicBezTo>
                  <a:lnTo>
                    <a:pt x="1629" y="957"/>
                  </a:lnTo>
                  <a:cubicBezTo>
                    <a:pt x="1608" y="873"/>
                    <a:pt x="1608" y="788"/>
                    <a:pt x="1587" y="704"/>
                  </a:cubicBezTo>
                  <a:cubicBezTo>
                    <a:pt x="1439" y="471"/>
                    <a:pt x="1248" y="302"/>
                    <a:pt x="1037" y="196"/>
                  </a:cubicBezTo>
                  <a:cubicBezTo>
                    <a:pt x="769" y="53"/>
                    <a:pt x="48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1975000" y="2359300"/>
              <a:ext cx="46575" cy="21550"/>
            </a:xfrm>
            <a:custGeom>
              <a:avLst/>
              <a:gdLst/>
              <a:ahLst/>
              <a:cxnLst/>
              <a:rect l="l" t="t" r="r" b="b"/>
              <a:pathLst>
                <a:path w="1863" h="862" extrusionOk="0">
                  <a:moveTo>
                    <a:pt x="1374" y="1"/>
                  </a:moveTo>
                  <a:cubicBezTo>
                    <a:pt x="1161" y="1"/>
                    <a:pt x="955" y="37"/>
                    <a:pt x="762" y="122"/>
                  </a:cubicBezTo>
                  <a:cubicBezTo>
                    <a:pt x="466" y="248"/>
                    <a:pt x="212" y="502"/>
                    <a:pt x="1" y="777"/>
                  </a:cubicBezTo>
                  <a:cubicBezTo>
                    <a:pt x="191" y="777"/>
                    <a:pt x="382" y="820"/>
                    <a:pt x="551" y="862"/>
                  </a:cubicBezTo>
                  <a:cubicBezTo>
                    <a:pt x="720" y="862"/>
                    <a:pt x="868" y="820"/>
                    <a:pt x="1037" y="756"/>
                  </a:cubicBezTo>
                  <a:cubicBezTo>
                    <a:pt x="1376" y="629"/>
                    <a:pt x="1651" y="375"/>
                    <a:pt x="1862" y="58"/>
                  </a:cubicBezTo>
                  <a:cubicBezTo>
                    <a:pt x="1698" y="22"/>
                    <a:pt x="15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1999325" y="2323200"/>
              <a:ext cx="41800" cy="29100"/>
            </a:xfrm>
            <a:custGeom>
              <a:avLst/>
              <a:gdLst/>
              <a:ahLst/>
              <a:cxnLst/>
              <a:rect l="l" t="t" r="r" b="b"/>
              <a:pathLst>
                <a:path w="1672" h="1164" extrusionOk="0">
                  <a:moveTo>
                    <a:pt x="1672" y="1"/>
                  </a:moveTo>
                  <a:cubicBezTo>
                    <a:pt x="1270" y="1"/>
                    <a:pt x="910" y="106"/>
                    <a:pt x="614" y="318"/>
                  </a:cubicBezTo>
                  <a:cubicBezTo>
                    <a:pt x="339" y="529"/>
                    <a:pt x="128" y="825"/>
                    <a:pt x="1" y="1164"/>
                  </a:cubicBezTo>
                  <a:cubicBezTo>
                    <a:pt x="140" y="1133"/>
                    <a:pt x="279" y="1113"/>
                    <a:pt x="419" y="1113"/>
                  </a:cubicBezTo>
                  <a:cubicBezTo>
                    <a:pt x="470" y="1113"/>
                    <a:pt x="521" y="1116"/>
                    <a:pt x="572" y="1121"/>
                  </a:cubicBezTo>
                  <a:cubicBezTo>
                    <a:pt x="741" y="1058"/>
                    <a:pt x="889" y="995"/>
                    <a:pt x="1037" y="910"/>
                  </a:cubicBezTo>
                  <a:cubicBezTo>
                    <a:pt x="1333" y="698"/>
                    <a:pt x="1524" y="381"/>
                    <a:pt x="1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2017300" y="2283025"/>
              <a:ext cx="32825" cy="38075"/>
            </a:xfrm>
            <a:custGeom>
              <a:avLst/>
              <a:gdLst/>
              <a:ahLst/>
              <a:cxnLst/>
              <a:rect l="l" t="t" r="r" b="b"/>
              <a:pathLst>
                <a:path w="1313" h="1523" extrusionOk="0">
                  <a:moveTo>
                    <a:pt x="1312" y="0"/>
                  </a:moveTo>
                  <a:lnTo>
                    <a:pt x="1312" y="0"/>
                  </a:lnTo>
                  <a:cubicBezTo>
                    <a:pt x="974" y="106"/>
                    <a:pt x="635" y="275"/>
                    <a:pt x="382" y="550"/>
                  </a:cubicBezTo>
                  <a:cubicBezTo>
                    <a:pt x="170" y="825"/>
                    <a:pt x="43" y="1163"/>
                    <a:pt x="1" y="1523"/>
                  </a:cubicBezTo>
                  <a:cubicBezTo>
                    <a:pt x="170" y="1438"/>
                    <a:pt x="339" y="1375"/>
                    <a:pt x="530" y="1354"/>
                  </a:cubicBezTo>
                  <a:cubicBezTo>
                    <a:pt x="678" y="1248"/>
                    <a:pt x="826" y="1142"/>
                    <a:pt x="931" y="1015"/>
                  </a:cubicBezTo>
                  <a:cubicBezTo>
                    <a:pt x="1164" y="740"/>
                    <a:pt x="1270" y="402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2025250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656" y="0"/>
                  </a:moveTo>
                  <a:cubicBezTo>
                    <a:pt x="360" y="254"/>
                    <a:pt x="148" y="550"/>
                    <a:pt x="64" y="909"/>
                  </a:cubicBezTo>
                  <a:cubicBezTo>
                    <a:pt x="21" y="1057"/>
                    <a:pt x="0" y="1184"/>
                    <a:pt x="0" y="1332"/>
                  </a:cubicBezTo>
                  <a:cubicBezTo>
                    <a:pt x="0" y="1544"/>
                    <a:pt x="64" y="1734"/>
                    <a:pt x="148" y="1967"/>
                  </a:cubicBezTo>
                  <a:cubicBezTo>
                    <a:pt x="254" y="1798"/>
                    <a:pt x="381" y="1671"/>
                    <a:pt x="550" y="1565"/>
                  </a:cubicBezTo>
                  <a:cubicBezTo>
                    <a:pt x="635" y="1417"/>
                    <a:pt x="719" y="1248"/>
                    <a:pt x="761" y="1079"/>
                  </a:cubicBezTo>
                  <a:cubicBezTo>
                    <a:pt x="783" y="952"/>
                    <a:pt x="804" y="825"/>
                    <a:pt x="804" y="677"/>
                  </a:cubicBezTo>
                  <a:cubicBezTo>
                    <a:pt x="804" y="465"/>
                    <a:pt x="740" y="233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2013600" y="2164050"/>
              <a:ext cx="18000" cy="50250"/>
            </a:xfrm>
            <a:custGeom>
              <a:avLst/>
              <a:gdLst/>
              <a:ahLst/>
              <a:cxnLst/>
              <a:rect l="l" t="t" r="r" b="b"/>
              <a:pathLst>
                <a:path w="720" h="2010" extrusionOk="0">
                  <a:moveTo>
                    <a:pt x="360" y="1"/>
                  </a:moveTo>
                  <a:cubicBezTo>
                    <a:pt x="149" y="318"/>
                    <a:pt x="1" y="656"/>
                    <a:pt x="1" y="1016"/>
                  </a:cubicBezTo>
                  <a:lnTo>
                    <a:pt x="1" y="1037"/>
                  </a:lnTo>
                  <a:cubicBezTo>
                    <a:pt x="1" y="1375"/>
                    <a:pt x="128" y="1693"/>
                    <a:pt x="318" y="2010"/>
                  </a:cubicBezTo>
                  <a:cubicBezTo>
                    <a:pt x="403" y="1841"/>
                    <a:pt x="508" y="1671"/>
                    <a:pt x="614" y="1523"/>
                  </a:cubicBezTo>
                  <a:cubicBezTo>
                    <a:pt x="678" y="1375"/>
                    <a:pt x="720" y="1206"/>
                    <a:pt x="720" y="1016"/>
                  </a:cubicBezTo>
                  <a:cubicBezTo>
                    <a:pt x="720" y="656"/>
                    <a:pt x="572" y="318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199245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128" y="1"/>
                  </a:moveTo>
                  <a:cubicBezTo>
                    <a:pt x="43" y="212"/>
                    <a:pt x="1" y="445"/>
                    <a:pt x="1" y="677"/>
                  </a:cubicBezTo>
                  <a:cubicBezTo>
                    <a:pt x="1" y="825"/>
                    <a:pt x="22" y="952"/>
                    <a:pt x="43" y="1079"/>
                  </a:cubicBezTo>
                  <a:cubicBezTo>
                    <a:pt x="85" y="1396"/>
                    <a:pt x="297" y="1693"/>
                    <a:pt x="572" y="1946"/>
                  </a:cubicBezTo>
                  <a:cubicBezTo>
                    <a:pt x="593" y="1756"/>
                    <a:pt x="656" y="1587"/>
                    <a:pt x="741" y="1396"/>
                  </a:cubicBezTo>
                  <a:cubicBezTo>
                    <a:pt x="762" y="1354"/>
                    <a:pt x="762" y="1333"/>
                    <a:pt x="762" y="1291"/>
                  </a:cubicBezTo>
                  <a:cubicBezTo>
                    <a:pt x="762" y="1164"/>
                    <a:pt x="741" y="1037"/>
                    <a:pt x="720" y="910"/>
                  </a:cubicBezTo>
                  <a:cubicBezTo>
                    <a:pt x="635" y="550"/>
                    <a:pt x="403" y="254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1944350" y="2156450"/>
              <a:ext cx="46025" cy="16625"/>
            </a:xfrm>
            <a:custGeom>
              <a:avLst/>
              <a:gdLst/>
              <a:ahLst/>
              <a:cxnLst/>
              <a:rect l="l" t="t" r="r" b="b"/>
              <a:pathLst>
                <a:path w="1841" h="665" extrusionOk="0">
                  <a:moveTo>
                    <a:pt x="643" y="0"/>
                  </a:moveTo>
                  <a:cubicBezTo>
                    <a:pt x="432" y="0"/>
                    <a:pt x="216" y="38"/>
                    <a:pt x="0" y="114"/>
                  </a:cubicBezTo>
                  <a:cubicBezTo>
                    <a:pt x="191" y="326"/>
                    <a:pt x="402" y="474"/>
                    <a:pt x="614" y="601"/>
                  </a:cubicBezTo>
                  <a:cubicBezTo>
                    <a:pt x="783" y="567"/>
                    <a:pt x="949" y="550"/>
                    <a:pt x="1110" y="550"/>
                  </a:cubicBezTo>
                  <a:cubicBezTo>
                    <a:pt x="1351" y="550"/>
                    <a:pt x="1582" y="588"/>
                    <a:pt x="1798" y="664"/>
                  </a:cubicBezTo>
                  <a:cubicBezTo>
                    <a:pt x="1819" y="664"/>
                    <a:pt x="1819" y="664"/>
                    <a:pt x="1840" y="643"/>
                  </a:cubicBezTo>
                  <a:cubicBezTo>
                    <a:pt x="1798" y="580"/>
                    <a:pt x="1777" y="495"/>
                    <a:pt x="1734" y="410"/>
                  </a:cubicBezTo>
                  <a:cubicBezTo>
                    <a:pt x="1544" y="241"/>
                    <a:pt x="1311" y="114"/>
                    <a:pt x="1058" y="51"/>
                  </a:cubicBezTo>
                  <a:cubicBezTo>
                    <a:pt x="922" y="17"/>
                    <a:pt x="784" y="0"/>
                    <a:pt x="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1961800" y="2107475"/>
              <a:ext cx="24350" cy="45500"/>
            </a:xfrm>
            <a:custGeom>
              <a:avLst/>
              <a:gdLst/>
              <a:ahLst/>
              <a:cxnLst/>
              <a:rect l="l" t="t" r="r" b="b"/>
              <a:pathLst>
                <a:path w="974" h="1820" extrusionOk="0">
                  <a:moveTo>
                    <a:pt x="21" y="1"/>
                  </a:moveTo>
                  <a:cubicBezTo>
                    <a:pt x="21" y="85"/>
                    <a:pt x="0" y="191"/>
                    <a:pt x="0" y="276"/>
                  </a:cubicBezTo>
                  <a:cubicBezTo>
                    <a:pt x="0" y="572"/>
                    <a:pt x="42" y="825"/>
                    <a:pt x="169" y="1079"/>
                  </a:cubicBezTo>
                  <a:cubicBezTo>
                    <a:pt x="339" y="1375"/>
                    <a:pt x="592" y="1629"/>
                    <a:pt x="910" y="1819"/>
                  </a:cubicBezTo>
                  <a:cubicBezTo>
                    <a:pt x="910" y="1608"/>
                    <a:pt x="931" y="1418"/>
                    <a:pt x="973" y="1227"/>
                  </a:cubicBezTo>
                  <a:cubicBezTo>
                    <a:pt x="931" y="1058"/>
                    <a:pt x="888" y="910"/>
                    <a:pt x="804" y="762"/>
                  </a:cubicBezTo>
                  <a:cubicBezTo>
                    <a:pt x="656" y="424"/>
                    <a:pt x="360" y="19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1926900" y="2117000"/>
              <a:ext cx="38625" cy="30150"/>
            </a:xfrm>
            <a:custGeom>
              <a:avLst/>
              <a:gdLst/>
              <a:ahLst/>
              <a:cxnLst/>
              <a:rect l="l" t="t" r="r" b="b"/>
              <a:pathLst>
                <a:path w="1545" h="1206" extrusionOk="0">
                  <a:moveTo>
                    <a:pt x="0" y="0"/>
                  </a:moveTo>
                  <a:cubicBezTo>
                    <a:pt x="127" y="360"/>
                    <a:pt x="339" y="677"/>
                    <a:pt x="614" y="889"/>
                  </a:cubicBezTo>
                  <a:cubicBezTo>
                    <a:pt x="867" y="1079"/>
                    <a:pt x="1206" y="1185"/>
                    <a:pt x="1544" y="1206"/>
                  </a:cubicBezTo>
                  <a:cubicBezTo>
                    <a:pt x="1438" y="1100"/>
                    <a:pt x="1354" y="973"/>
                    <a:pt x="1290" y="825"/>
                  </a:cubicBezTo>
                  <a:cubicBezTo>
                    <a:pt x="1206" y="698"/>
                    <a:pt x="1164" y="571"/>
                    <a:pt x="1121" y="423"/>
                  </a:cubicBezTo>
                  <a:cubicBezTo>
                    <a:pt x="1100" y="381"/>
                    <a:pt x="1058" y="360"/>
                    <a:pt x="1015" y="318"/>
                  </a:cubicBezTo>
                  <a:cubicBezTo>
                    <a:pt x="719" y="106"/>
                    <a:pt x="38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1816400" y="2077350"/>
              <a:ext cx="115800" cy="366950"/>
            </a:xfrm>
            <a:custGeom>
              <a:avLst/>
              <a:gdLst/>
              <a:ahLst/>
              <a:cxnLst/>
              <a:rect l="l" t="t" r="r" b="b"/>
              <a:pathLst>
                <a:path w="4632" h="14678" extrusionOk="0">
                  <a:moveTo>
                    <a:pt x="2327" y="0"/>
                  </a:moveTo>
                  <a:lnTo>
                    <a:pt x="2178" y="317"/>
                  </a:lnTo>
                  <a:cubicBezTo>
                    <a:pt x="1629" y="1438"/>
                    <a:pt x="1544" y="2559"/>
                    <a:pt x="1544" y="3511"/>
                  </a:cubicBezTo>
                  <a:lnTo>
                    <a:pt x="1544" y="10511"/>
                  </a:lnTo>
                  <a:lnTo>
                    <a:pt x="994" y="10511"/>
                  </a:lnTo>
                  <a:cubicBezTo>
                    <a:pt x="846" y="10511"/>
                    <a:pt x="867" y="10427"/>
                    <a:pt x="909" y="10342"/>
                  </a:cubicBezTo>
                  <a:cubicBezTo>
                    <a:pt x="909" y="10321"/>
                    <a:pt x="952" y="10258"/>
                    <a:pt x="952" y="10194"/>
                  </a:cubicBezTo>
                  <a:cubicBezTo>
                    <a:pt x="952" y="9961"/>
                    <a:pt x="761" y="9771"/>
                    <a:pt x="550" y="9771"/>
                  </a:cubicBezTo>
                  <a:cubicBezTo>
                    <a:pt x="338" y="9771"/>
                    <a:pt x="127" y="9983"/>
                    <a:pt x="127" y="10194"/>
                  </a:cubicBezTo>
                  <a:cubicBezTo>
                    <a:pt x="127" y="10469"/>
                    <a:pt x="360" y="10786"/>
                    <a:pt x="846" y="10786"/>
                  </a:cubicBezTo>
                  <a:lnTo>
                    <a:pt x="1755" y="10786"/>
                  </a:lnTo>
                  <a:cubicBezTo>
                    <a:pt x="1629" y="11125"/>
                    <a:pt x="1544" y="11590"/>
                    <a:pt x="1544" y="12119"/>
                  </a:cubicBezTo>
                  <a:cubicBezTo>
                    <a:pt x="1544" y="12774"/>
                    <a:pt x="1671" y="13345"/>
                    <a:pt x="1882" y="13705"/>
                  </a:cubicBezTo>
                  <a:cubicBezTo>
                    <a:pt x="1184" y="13578"/>
                    <a:pt x="656" y="13409"/>
                    <a:pt x="169" y="13155"/>
                  </a:cubicBezTo>
                  <a:lnTo>
                    <a:pt x="127" y="13134"/>
                  </a:lnTo>
                  <a:lnTo>
                    <a:pt x="0" y="13430"/>
                  </a:lnTo>
                  <a:lnTo>
                    <a:pt x="21" y="13451"/>
                  </a:lnTo>
                  <a:cubicBezTo>
                    <a:pt x="465" y="13684"/>
                    <a:pt x="867" y="13789"/>
                    <a:pt x="1375" y="13916"/>
                  </a:cubicBezTo>
                  <a:cubicBezTo>
                    <a:pt x="1375" y="13916"/>
                    <a:pt x="1777" y="13980"/>
                    <a:pt x="2052" y="14022"/>
                  </a:cubicBezTo>
                  <a:cubicBezTo>
                    <a:pt x="1967" y="14086"/>
                    <a:pt x="1925" y="14191"/>
                    <a:pt x="1925" y="14297"/>
                  </a:cubicBezTo>
                  <a:cubicBezTo>
                    <a:pt x="1925" y="14509"/>
                    <a:pt x="2094" y="14678"/>
                    <a:pt x="2305" y="14678"/>
                  </a:cubicBezTo>
                  <a:cubicBezTo>
                    <a:pt x="2517" y="14678"/>
                    <a:pt x="2686" y="14509"/>
                    <a:pt x="2686" y="14297"/>
                  </a:cubicBezTo>
                  <a:cubicBezTo>
                    <a:pt x="2686" y="14191"/>
                    <a:pt x="2644" y="14086"/>
                    <a:pt x="2580" y="14022"/>
                  </a:cubicBezTo>
                  <a:cubicBezTo>
                    <a:pt x="2834" y="13980"/>
                    <a:pt x="3215" y="13916"/>
                    <a:pt x="3215" y="13916"/>
                  </a:cubicBezTo>
                  <a:cubicBezTo>
                    <a:pt x="3722" y="13789"/>
                    <a:pt x="4167" y="13684"/>
                    <a:pt x="4589" y="13451"/>
                  </a:cubicBezTo>
                  <a:lnTo>
                    <a:pt x="4632" y="13430"/>
                  </a:lnTo>
                  <a:lnTo>
                    <a:pt x="4505" y="13134"/>
                  </a:lnTo>
                  <a:lnTo>
                    <a:pt x="4463" y="13155"/>
                  </a:lnTo>
                  <a:cubicBezTo>
                    <a:pt x="3976" y="13409"/>
                    <a:pt x="3447" y="13578"/>
                    <a:pt x="2771" y="13684"/>
                  </a:cubicBezTo>
                  <a:cubicBezTo>
                    <a:pt x="2961" y="13324"/>
                    <a:pt x="3088" y="12774"/>
                    <a:pt x="3088" y="12119"/>
                  </a:cubicBezTo>
                  <a:cubicBezTo>
                    <a:pt x="3088" y="11590"/>
                    <a:pt x="3003" y="11125"/>
                    <a:pt x="2876" y="10786"/>
                  </a:cubicBezTo>
                  <a:lnTo>
                    <a:pt x="3786" y="10786"/>
                  </a:lnTo>
                  <a:cubicBezTo>
                    <a:pt x="4293" y="10786"/>
                    <a:pt x="4526" y="10490"/>
                    <a:pt x="4526" y="10194"/>
                  </a:cubicBezTo>
                  <a:cubicBezTo>
                    <a:pt x="4526" y="9983"/>
                    <a:pt x="4336" y="9771"/>
                    <a:pt x="4103" y="9771"/>
                  </a:cubicBezTo>
                  <a:cubicBezTo>
                    <a:pt x="3870" y="9771"/>
                    <a:pt x="3701" y="9961"/>
                    <a:pt x="3701" y="10194"/>
                  </a:cubicBezTo>
                  <a:cubicBezTo>
                    <a:pt x="3701" y="10258"/>
                    <a:pt x="3722" y="10321"/>
                    <a:pt x="3744" y="10342"/>
                  </a:cubicBezTo>
                  <a:cubicBezTo>
                    <a:pt x="3765" y="10427"/>
                    <a:pt x="3786" y="10511"/>
                    <a:pt x="3638" y="10511"/>
                  </a:cubicBezTo>
                  <a:lnTo>
                    <a:pt x="3088" y="10511"/>
                  </a:lnTo>
                  <a:lnTo>
                    <a:pt x="3088" y="3511"/>
                  </a:lnTo>
                  <a:cubicBezTo>
                    <a:pt x="3088" y="2559"/>
                    <a:pt x="3003" y="1438"/>
                    <a:pt x="2496" y="317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1"/>
            <p:cNvSpPr/>
            <p:nvPr/>
          </p:nvSpPr>
          <p:spPr>
            <a:xfrm>
              <a:off x="1776200" y="2339075"/>
              <a:ext cx="18525" cy="43900"/>
            </a:xfrm>
            <a:custGeom>
              <a:avLst/>
              <a:gdLst/>
              <a:ahLst/>
              <a:cxnLst/>
              <a:rect l="l" t="t" r="r" b="b"/>
              <a:pathLst>
                <a:path w="741" h="1756" extrusionOk="0">
                  <a:moveTo>
                    <a:pt x="106" y="0"/>
                  </a:moveTo>
                  <a:cubicBezTo>
                    <a:pt x="64" y="169"/>
                    <a:pt x="1" y="338"/>
                    <a:pt x="1" y="486"/>
                  </a:cubicBezTo>
                  <a:cubicBezTo>
                    <a:pt x="1" y="677"/>
                    <a:pt x="43" y="867"/>
                    <a:pt x="85" y="1036"/>
                  </a:cubicBezTo>
                  <a:cubicBezTo>
                    <a:pt x="149" y="1290"/>
                    <a:pt x="297" y="1480"/>
                    <a:pt x="487" y="1671"/>
                  </a:cubicBezTo>
                  <a:cubicBezTo>
                    <a:pt x="572" y="1692"/>
                    <a:pt x="656" y="1734"/>
                    <a:pt x="720" y="1755"/>
                  </a:cubicBezTo>
                  <a:cubicBezTo>
                    <a:pt x="720" y="1734"/>
                    <a:pt x="720" y="1713"/>
                    <a:pt x="741" y="1692"/>
                  </a:cubicBezTo>
                  <a:cubicBezTo>
                    <a:pt x="593" y="1375"/>
                    <a:pt x="529" y="973"/>
                    <a:pt x="593" y="571"/>
                  </a:cubicBezTo>
                  <a:cubicBezTo>
                    <a:pt x="466" y="360"/>
                    <a:pt x="297" y="169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1"/>
            <p:cNvSpPr/>
            <p:nvPr/>
          </p:nvSpPr>
          <p:spPr>
            <a:xfrm>
              <a:off x="174130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471" y="1"/>
                  </a:moveTo>
                  <a:cubicBezTo>
                    <a:pt x="1181" y="1"/>
                    <a:pt x="882" y="53"/>
                    <a:pt x="614" y="196"/>
                  </a:cubicBezTo>
                  <a:cubicBezTo>
                    <a:pt x="382" y="302"/>
                    <a:pt x="191" y="471"/>
                    <a:pt x="43" y="704"/>
                  </a:cubicBezTo>
                  <a:cubicBezTo>
                    <a:pt x="43" y="788"/>
                    <a:pt x="22" y="873"/>
                    <a:pt x="1" y="957"/>
                  </a:cubicBezTo>
                  <a:lnTo>
                    <a:pt x="43" y="957"/>
                  </a:lnTo>
                  <a:cubicBezTo>
                    <a:pt x="360" y="746"/>
                    <a:pt x="741" y="640"/>
                    <a:pt x="1164" y="619"/>
                  </a:cubicBezTo>
                  <a:cubicBezTo>
                    <a:pt x="1354" y="471"/>
                    <a:pt x="1524" y="259"/>
                    <a:pt x="1629" y="6"/>
                  </a:cubicBezTo>
                  <a:cubicBezTo>
                    <a:pt x="1577" y="2"/>
                    <a:pt x="1524" y="1"/>
                    <a:pt x="1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1756650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254" y="0"/>
                  </a:moveTo>
                  <a:cubicBezTo>
                    <a:pt x="85" y="275"/>
                    <a:pt x="0" y="550"/>
                    <a:pt x="0" y="867"/>
                  </a:cubicBezTo>
                  <a:cubicBezTo>
                    <a:pt x="0" y="910"/>
                    <a:pt x="0" y="952"/>
                    <a:pt x="0" y="994"/>
                  </a:cubicBezTo>
                  <a:cubicBezTo>
                    <a:pt x="21" y="1269"/>
                    <a:pt x="127" y="1502"/>
                    <a:pt x="275" y="1713"/>
                  </a:cubicBezTo>
                  <a:cubicBezTo>
                    <a:pt x="339" y="1756"/>
                    <a:pt x="402" y="1819"/>
                    <a:pt x="487" y="1861"/>
                  </a:cubicBezTo>
                  <a:cubicBezTo>
                    <a:pt x="487" y="1840"/>
                    <a:pt x="487" y="1819"/>
                    <a:pt x="508" y="1819"/>
                  </a:cubicBezTo>
                  <a:cubicBezTo>
                    <a:pt x="444" y="1438"/>
                    <a:pt x="465" y="1058"/>
                    <a:pt x="635" y="677"/>
                  </a:cubicBezTo>
                  <a:cubicBezTo>
                    <a:pt x="550" y="423"/>
                    <a:pt x="423" y="212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1740775" y="2287250"/>
              <a:ext cx="18000" cy="46550"/>
            </a:xfrm>
            <a:custGeom>
              <a:avLst/>
              <a:gdLst/>
              <a:ahLst/>
              <a:cxnLst/>
              <a:rect l="l" t="t" r="r" b="b"/>
              <a:pathLst>
                <a:path w="720" h="1862" extrusionOk="0">
                  <a:moveTo>
                    <a:pt x="508" y="0"/>
                  </a:moveTo>
                  <a:cubicBezTo>
                    <a:pt x="254" y="254"/>
                    <a:pt x="85" y="571"/>
                    <a:pt x="22" y="910"/>
                  </a:cubicBezTo>
                  <a:cubicBezTo>
                    <a:pt x="22" y="994"/>
                    <a:pt x="1" y="1079"/>
                    <a:pt x="1" y="1142"/>
                  </a:cubicBezTo>
                  <a:cubicBezTo>
                    <a:pt x="1" y="1333"/>
                    <a:pt x="43" y="1502"/>
                    <a:pt x="106" y="1671"/>
                  </a:cubicBezTo>
                  <a:cubicBezTo>
                    <a:pt x="170" y="1735"/>
                    <a:pt x="233" y="1798"/>
                    <a:pt x="297" y="1862"/>
                  </a:cubicBezTo>
                  <a:cubicBezTo>
                    <a:pt x="297" y="1840"/>
                    <a:pt x="318" y="1819"/>
                    <a:pt x="318" y="1819"/>
                  </a:cubicBezTo>
                  <a:cubicBezTo>
                    <a:pt x="339" y="1439"/>
                    <a:pt x="487" y="1079"/>
                    <a:pt x="720" y="719"/>
                  </a:cubicBezTo>
                  <a:cubicBezTo>
                    <a:pt x="720" y="466"/>
                    <a:pt x="635" y="233"/>
                    <a:pt x="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1730725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805" y="0"/>
                  </a:moveTo>
                  <a:cubicBezTo>
                    <a:pt x="508" y="212"/>
                    <a:pt x="255" y="465"/>
                    <a:pt x="128" y="783"/>
                  </a:cubicBezTo>
                  <a:cubicBezTo>
                    <a:pt x="43" y="994"/>
                    <a:pt x="1" y="1206"/>
                    <a:pt x="1" y="1417"/>
                  </a:cubicBezTo>
                  <a:cubicBezTo>
                    <a:pt x="1" y="1459"/>
                    <a:pt x="1" y="1481"/>
                    <a:pt x="22" y="1523"/>
                  </a:cubicBezTo>
                  <a:cubicBezTo>
                    <a:pt x="64" y="1608"/>
                    <a:pt x="107" y="1671"/>
                    <a:pt x="149" y="1756"/>
                  </a:cubicBezTo>
                  <a:cubicBezTo>
                    <a:pt x="170" y="1734"/>
                    <a:pt x="170" y="1734"/>
                    <a:pt x="191" y="1713"/>
                  </a:cubicBezTo>
                  <a:cubicBezTo>
                    <a:pt x="297" y="1375"/>
                    <a:pt x="530" y="1036"/>
                    <a:pt x="826" y="762"/>
                  </a:cubicBezTo>
                  <a:cubicBezTo>
                    <a:pt x="868" y="635"/>
                    <a:pt x="868" y="529"/>
                    <a:pt x="868" y="402"/>
                  </a:cubicBezTo>
                  <a:cubicBezTo>
                    <a:pt x="868" y="275"/>
                    <a:pt x="826" y="148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1730725" y="2202650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397" h="1270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037" y="43"/>
                    <a:pt x="699" y="170"/>
                    <a:pt x="445" y="381"/>
                  </a:cubicBezTo>
                  <a:cubicBezTo>
                    <a:pt x="233" y="550"/>
                    <a:pt x="85" y="762"/>
                    <a:pt x="1" y="1037"/>
                  </a:cubicBezTo>
                  <a:cubicBezTo>
                    <a:pt x="1" y="1100"/>
                    <a:pt x="22" y="1185"/>
                    <a:pt x="22" y="1269"/>
                  </a:cubicBezTo>
                  <a:cubicBezTo>
                    <a:pt x="22" y="1269"/>
                    <a:pt x="43" y="1269"/>
                    <a:pt x="64" y="1248"/>
                  </a:cubicBezTo>
                  <a:cubicBezTo>
                    <a:pt x="339" y="994"/>
                    <a:pt x="678" y="804"/>
                    <a:pt x="1079" y="677"/>
                  </a:cubicBezTo>
                  <a:cubicBezTo>
                    <a:pt x="1228" y="487"/>
                    <a:pt x="1333" y="254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17270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1143" y="1"/>
                  </a:moveTo>
                  <a:lnTo>
                    <a:pt x="1143" y="1"/>
                  </a:lnTo>
                  <a:cubicBezTo>
                    <a:pt x="783" y="149"/>
                    <a:pt x="466" y="339"/>
                    <a:pt x="276" y="614"/>
                  </a:cubicBezTo>
                  <a:cubicBezTo>
                    <a:pt x="128" y="826"/>
                    <a:pt x="43" y="1058"/>
                    <a:pt x="1" y="1333"/>
                  </a:cubicBezTo>
                  <a:cubicBezTo>
                    <a:pt x="22" y="1397"/>
                    <a:pt x="43" y="1481"/>
                    <a:pt x="64" y="1566"/>
                  </a:cubicBezTo>
                  <a:lnTo>
                    <a:pt x="107" y="1566"/>
                  </a:lnTo>
                  <a:cubicBezTo>
                    <a:pt x="318" y="1249"/>
                    <a:pt x="593" y="953"/>
                    <a:pt x="953" y="762"/>
                  </a:cubicBezTo>
                  <a:cubicBezTo>
                    <a:pt x="1079" y="530"/>
                    <a:pt x="1143" y="297"/>
                    <a:pt x="1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1698475" y="2283025"/>
              <a:ext cx="32800" cy="38075"/>
            </a:xfrm>
            <a:custGeom>
              <a:avLst/>
              <a:gdLst/>
              <a:ahLst/>
              <a:cxnLst/>
              <a:rect l="l" t="t" r="r" b="b"/>
              <a:pathLst>
                <a:path w="1312" h="1523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02"/>
                    <a:pt x="170" y="740"/>
                    <a:pt x="424" y="1015"/>
                  </a:cubicBezTo>
                  <a:cubicBezTo>
                    <a:pt x="529" y="1142"/>
                    <a:pt x="678" y="1248"/>
                    <a:pt x="826" y="1354"/>
                  </a:cubicBezTo>
                  <a:cubicBezTo>
                    <a:pt x="1016" y="1375"/>
                    <a:pt x="1164" y="1438"/>
                    <a:pt x="1312" y="1523"/>
                  </a:cubicBezTo>
                  <a:cubicBezTo>
                    <a:pt x="1270" y="1163"/>
                    <a:pt x="1164" y="825"/>
                    <a:pt x="952" y="550"/>
                  </a:cubicBezTo>
                  <a:cubicBezTo>
                    <a:pt x="720" y="275"/>
                    <a:pt x="381" y="10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1708525" y="2323200"/>
              <a:ext cx="40750" cy="29100"/>
            </a:xfrm>
            <a:custGeom>
              <a:avLst/>
              <a:gdLst/>
              <a:ahLst/>
              <a:cxnLst/>
              <a:rect l="l" t="t" r="r" b="b"/>
              <a:pathLst>
                <a:path w="1630" h="1164" extrusionOk="0">
                  <a:moveTo>
                    <a:pt x="1" y="1"/>
                  </a:moveTo>
                  <a:cubicBezTo>
                    <a:pt x="127" y="381"/>
                    <a:pt x="339" y="698"/>
                    <a:pt x="635" y="910"/>
                  </a:cubicBezTo>
                  <a:cubicBezTo>
                    <a:pt x="762" y="995"/>
                    <a:pt x="910" y="1058"/>
                    <a:pt x="1058" y="1121"/>
                  </a:cubicBezTo>
                  <a:cubicBezTo>
                    <a:pt x="1115" y="1116"/>
                    <a:pt x="1170" y="1113"/>
                    <a:pt x="1224" y="1113"/>
                  </a:cubicBezTo>
                  <a:cubicBezTo>
                    <a:pt x="1370" y="1113"/>
                    <a:pt x="1505" y="1133"/>
                    <a:pt x="1629" y="1164"/>
                  </a:cubicBezTo>
                  <a:cubicBezTo>
                    <a:pt x="1502" y="825"/>
                    <a:pt x="1312" y="529"/>
                    <a:pt x="1016" y="318"/>
                  </a:cubicBezTo>
                  <a:cubicBezTo>
                    <a:pt x="741" y="106"/>
                    <a:pt x="402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1727550" y="2359300"/>
              <a:ext cx="47100" cy="21550"/>
            </a:xfrm>
            <a:custGeom>
              <a:avLst/>
              <a:gdLst/>
              <a:ahLst/>
              <a:cxnLst/>
              <a:rect l="l" t="t" r="r" b="b"/>
              <a:pathLst>
                <a:path w="1884" h="862" extrusionOk="0">
                  <a:moveTo>
                    <a:pt x="472" y="1"/>
                  </a:moveTo>
                  <a:cubicBezTo>
                    <a:pt x="314" y="1"/>
                    <a:pt x="156" y="22"/>
                    <a:pt x="1" y="58"/>
                  </a:cubicBezTo>
                  <a:cubicBezTo>
                    <a:pt x="212" y="375"/>
                    <a:pt x="466" y="629"/>
                    <a:pt x="805" y="756"/>
                  </a:cubicBezTo>
                  <a:cubicBezTo>
                    <a:pt x="974" y="820"/>
                    <a:pt x="1143" y="862"/>
                    <a:pt x="1333" y="862"/>
                  </a:cubicBezTo>
                  <a:cubicBezTo>
                    <a:pt x="1503" y="820"/>
                    <a:pt x="1693" y="777"/>
                    <a:pt x="1883" y="777"/>
                  </a:cubicBezTo>
                  <a:cubicBezTo>
                    <a:pt x="1672" y="502"/>
                    <a:pt x="1397" y="248"/>
                    <a:pt x="1080" y="122"/>
                  </a:cubicBezTo>
                  <a:cubicBezTo>
                    <a:pt x="887" y="37"/>
                    <a:pt x="680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1754525" y="2386850"/>
              <a:ext cx="50775" cy="18075"/>
            </a:xfrm>
            <a:custGeom>
              <a:avLst/>
              <a:gdLst/>
              <a:ahLst/>
              <a:cxnLst/>
              <a:rect l="l" t="t" r="r" b="b"/>
              <a:pathLst>
                <a:path w="2031" h="723" extrusionOk="0">
                  <a:moveTo>
                    <a:pt x="853" y="1"/>
                  </a:moveTo>
                  <a:cubicBezTo>
                    <a:pt x="576" y="1"/>
                    <a:pt x="288" y="69"/>
                    <a:pt x="1" y="204"/>
                  </a:cubicBezTo>
                  <a:cubicBezTo>
                    <a:pt x="297" y="479"/>
                    <a:pt x="614" y="648"/>
                    <a:pt x="973" y="712"/>
                  </a:cubicBezTo>
                  <a:cubicBezTo>
                    <a:pt x="1032" y="719"/>
                    <a:pt x="1093" y="722"/>
                    <a:pt x="1154" y="722"/>
                  </a:cubicBezTo>
                  <a:cubicBezTo>
                    <a:pt x="1443" y="722"/>
                    <a:pt x="1752" y="643"/>
                    <a:pt x="2031" y="521"/>
                  </a:cubicBezTo>
                  <a:cubicBezTo>
                    <a:pt x="1735" y="267"/>
                    <a:pt x="1418" y="77"/>
                    <a:pt x="1058" y="14"/>
                  </a:cubicBezTo>
                  <a:cubicBezTo>
                    <a:pt x="990" y="5"/>
                    <a:pt x="922" y="1"/>
                    <a:pt x="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1798400" y="2359150"/>
              <a:ext cx="27525" cy="41800"/>
            </a:xfrm>
            <a:custGeom>
              <a:avLst/>
              <a:gdLst/>
              <a:ahLst/>
              <a:cxnLst/>
              <a:rect l="l" t="t" r="r" b="b"/>
              <a:pathLst>
                <a:path w="1101" h="1672" extrusionOk="0">
                  <a:moveTo>
                    <a:pt x="1" y="1"/>
                  </a:moveTo>
                  <a:cubicBezTo>
                    <a:pt x="1" y="43"/>
                    <a:pt x="1" y="64"/>
                    <a:pt x="1" y="106"/>
                  </a:cubicBezTo>
                  <a:cubicBezTo>
                    <a:pt x="1" y="445"/>
                    <a:pt x="86" y="741"/>
                    <a:pt x="255" y="1016"/>
                  </a:cubicBezTo>
                  <a:cubicBezTo>
                    <a:pt x="445" y="1333"/>
                    <a:pt x="741" y="1545"/>
                    <a:pt x="1101" y="1671"/>
                  </a:cubicBezTo>
                  <a:cubicBezTo>
                    <a:pt x="1101" y="1650"/>
                    <a:pt x="1101" y="1629"/>
                    <a:pt x="1101" y="1587"/>
                  </a:cubicBezTo>
                  <a:cubicBezTo>
                    <a:pt x="1101" y="1249"/>
                    <a:pt x="1016" y="931"/>
                    <a:pt x="826" y="656"/>
                  </a:cubicBezTo>
                  <a:cubicBezTo>
                    <a:pt x="635" y="360"/>
                    <a:pt x="361" y="14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1783600" y="2117000"/>
              <a:ext cx="39150" cy="30150"/>
            </a:xfrm>
            <a:custGeom>
              <a:avLst/>
              <a:gdLst/>
              <a:ahLst/>
              <a:cxnLst/>
              <a:rect l="l" t="t" r="r" b="b"/>
              <a:pathLst>
                <a:path w="1566" h="1206" extrusionOk="0">
                  <a:moveTo>
                    <a:pt x="1566" y="0"/>
                  </a:moveTo>
                  <a:cubicBezTo>
                    <a:pt x="1164" y="0"/>
                    <a:pt x="804" y="106"/>
                    <a:pt x="508" y="318"/>
                  </a:cubicBezTo>
                  <a:cubicBezTo>
                    <a:pt x="466" y="360"/>
                    <a:pt x="424" y="381"/>
                    <a:pt x="403" y="423"/>
                  </a:cubicBezTo>
                  <a:cubicBezTo>
                    <a:pt x="360" y="571"/>
                    <a:pt x="318" y="698"/>
                    <a:pt x="255" y="825"/>
                  </a:cubicBezTo>
                  <a:cubicBezTo>
                    <a:pt x="170" y="973"/>
                    <a:pt x="85" y="1100"/>
                    <a:pt x="1" y="1206"/>
                  </a:cubicBezTo>
                  <a:cubicBezTo>
                    <a:pt x="339" y="1185"/>
                    <a:pt x="656" y="1079"/>
                    <a:pt x="931" y="889"/>
                  </a:cubicBezTo>
                  <a:cubicBezTo>
                    <a:pt x="1227" y="677"/>
                    <a:pt x="1439" y="360"/>
                    <a:pt x="1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1763525" y="2107475"/>
              <a:ext cx="23800" cy="45500"/>
            </a:xfrm>
            <a:custGeom>
              <a:avLst/>
              <a:gdLst/>
              <a:ahLst/>
              <a:cxnLst/>
              <a:rect l="l" t="t" r="r" b="b"/>
              <a:pathLst>
                <a:path w="952" h="1820" extrusionOk="0">
                  <a:moveTo>
                    <a:pt x="910" y="1"/>
                  </a:moveTo>
                  <a:cubicBezTo>
                    <a:pt x="592" y="191"/>
                    <a:pt x="317" y="424"/>
                    <a:pt x="148" y="762"/>
                  </a:cubicBezTo>
                  <a:cubicBezTo>
                    <a:pt x="85" y="910"/>
                    <a:pt x="21" y="1058"/>
                    <a:pt x="0" y="1227"/>
                  </a:cubicBezTo>
                  <a:cubicBezTo>
                    <a:pt x="42" y="1418"/>
                    <a:pt x="64" y="1608"/>
                    <a:pt x="42" y="1819"/>
                  </a:cubicBezTo>
                  <a:cubicBezTo>
                    <a:pt x="360" y="1629"/>
                    <a:pt x="635" y="1375"/>
                    <a:pt x="762" y="1079"/>
                  </a:cubicBezTo>
                  <a:cubicBezTo>
                    <a:pt x="888" y="825"/>
                    <a:pt x="952" y="572"/>
                    <a:pt x="952" y="276"/>
                  </a:cubicBezTo>
                  <a:cubicBezTo>
                    <a:pt x="952" y="191"/>
                    <a:pt x="931" y="85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1758750" y="2156450"/>
              <a:ext cx="45500" cy="16625"/>
            </a:xfrm>
            <a:custGeom>
              <a:avLst/>
              <a:gdLst/>
              <a:ahLst/>
              <a:cxnLst/>
              <a:rect l="l" t="t" r="r" b="b"/>
              <a:pathLst>
                <a:path w="1820" h="665" extrusionOk="0">
                  <a:moveTo>
                    <a:pt x="1182" y="0"/>
                  </a:moveTo>
                  <a:cubicBezTo>
                    <a:pt x="1044" y="0"/>
                    <a:pt x="910" y="17"/>
                    <a:pt x="783" y="51"/>
                  </a:cubicBezTo>
                  <a:cubicBezTo>
                    <a:pt x="530" y="114"/>
                    <a:pt x="318" y="241"/>
                    <a:pt x="107" y="410"/>
                  </a:cubicBezTo>
                  <a:cubicBezTo>
                    <a:pt x="85" y="495"/>
                    <a:pt x="43" y="580"/>
                    <a:pt x="1" y="643"/>
                  </a:cubicBezTo>
                  <a:cubicBezTo>
                    <a:pt x="22" y="664"/>
                    <a:pt x="43" y="664"/>
                    <a:pt x="64" y="664"/>
                  </a:cubicBezTo>
                  <a:cubicBezTo>
                    <a:pt x="280" y="588"/>
                    <a:pt x="503" y="550"/>
                    <a:pt x="734" y="550"/>
                  </a:cubicBezTo>
                  <a:cubicBezTo>
                    <a:pt x="888" y="550"/>
                    <a:pt x="1046" y="567"/>
                    <a:pt x="1206" y="601"/>
                  </a:cubicBezTo>
                  <a:cubicBezTo>
                    <a:pt x="1439" y="474"/>
                    <a:pt x="1650" y="326"/>
                    <a:pt x="1820" y="114"/>
                  </a:cubicBezTo>
                  <a:cubicBezTo>
                    <a:pt x="1604" y="38"/>
                    <a:pt x="1388" y="0"/>
                    <a:pt x="1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173760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614" y="1"/>
                  </a:moveTo>
                  <a:cubicBezTo>
                    <a:pt x="339" y="233"/>
                    <a:pt x="107" y="550"/>
                    <a:pt x="43" y="910"/>
                  </a:cubicBezTo>
                  <a:cubicBezTo>
                    <a:pt x="1" y="1037"/>
                    <a:pt x="1" y="1164"/>
                    <a:pt x="1" y="1291"/>
                  </a:cubicBezTo>
                  <a:cubicBezTo>
                    <a:pt x="1" y="1312"/>
                    <a:pt x="1" y="1354"/>
                    <a:pt x="1" y="1396"/>
                  </a:cubicBezTo>
                  <a:cubicBezTo>
                    <a:pt x="85" y="1587"/>
                    <a:pt x="149" y="1756"/>
                    <a:pt x="191" y="1946"/>
                  </a:cubicBezTo>
                  <a:cubicBezTo>
                    <a:pt x="445" y="1693"/>
                    <a:pt x="656" y="1396"/>
                    <a:pt x="720" y="1079"/>
                  </a:cubicBezTo>
                  <a:cubicBezTo>
                    <a:pt x="762" y="952"/>
                    <a:pt x="762" y="825"/>
                    <a:pt x="762" y="677"/>
                  </a:cubicBezTo>
                  <a:cubicBezTo>
                    <a:pt x="762" y="445"/>
                    <a:pt x="720" y="212"/>
                    <a:pt x="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1718050" y="2164050"/>
              <a:ext cx="16950" cy="50250"/>
            </a:xfrm>
            <a:custGeom>
              <a:avLst/>
              <a:gdLst/>
              <a:ahLst/>
              <a:cxnLst/>
              <a:rect l="l" t="t" r="r" b="b"/>
              <a:pathLst>
                <a:path w="678" h="2010" extrusionOk="0">
                  <a:moveTo>
                    <a:pt x="339" y="1"/>
                  </a:moveTo>
                  <a:cubicBezTo>
                    <a:pt x="127" y="318"/>
                    <a:pt x="0" y="656"/>
                    <a:pt x="0" y="1016"/>
                  </a:cubicBezTo>
                  <a:cubicBezTo>
                    <a:pt x="0" y="1206"/>
                    <a:pt x="43" y="1375"/>
                    <a:pt x="85" y="1523"/>
                  </a:cubicBezTo>
                  <a:cubicBezTo>
                    <a:pt x="212" y="1671"/>
                    <a:pt x="296" y="1841"/>
                    <a:pt x="360" y="2010"/>
                  </a:cubicBezTo>
                  <a:cubicBezTo>
                    <a:pt x="550" y="1693"/>
                    <a:pt x="677" y="1375"/>
                    <a:pt x="677" y="1037"/>
                  </a:cubicBezTo>
                  <a:lnTo>
                    <a:pt x="677" y="1016"/>
                  </a:lnTo>
                  <a:cubicBezTo>
                    <a:pt x="677" y="656"/>
                    <a:pt x="529" y="318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1703775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148" y="0"/>
                  </a:moveTo>
                  <a:cubicBezTo>
                    <a:pt x="64" y="233"/>
                    <a:pt x="0" y="465"/>
                    <a:pt x="0" y="677"/>
                  </a:cubicBezTo>
                  <a:cubicBezTo>
                    <a:pt x="0" y="825"/>
                    <a:pt x="21" y="952"/>
                    <a:pt x="64" y="1079"/>
                  </a:cubicBezTo>
                  <a:cubicBezTo>
                    <a:pt x="106" y="1248"/>
                    <a:pt x="191" y="1417"/>
                    <a:pt x="275" y="1565"/>
                  </a:cubicBezTo>
                  <a:cubicBezTo>
                    <a:pt x="423" y="1671"/>
                    <a:pt x="571" y="1798"/>
                    <a:pt x="677" y="1967"/>
                  </a:cubicBezTo>
                  <a:cubicBezTo>
                    <a:pt x="762" y="1734"/>
                    <a:pt x="804" y="1544"/>
                    <a:pt x="804" y="1332"/>
                  </a:cubicBezTo>
                  <a:cubicBezTo>
                    <a:pt x="804" y="1184"/>
                    <a:pt x="783" y="1057"/>
                    <a:pt x="762" y="909"/>
                  </a:cubicBezTo>
                  <a:cubicBezTo>
                    <a:pt x="677" y="550"/>
                    <a:pt x="444" y="254"/>
                    <a:pt x="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1697425" y="2241775"/>
              <a:ext cx="25925" cy="44450"/>
            </a:xfrm>
            <a:custGeom>
              <a:avLst/>
              <a:gdLst/>
              <a:ahLst/>
              <a:cxnLst/>
              <a:rect l="l" t="t" r="r" b="b"/>
              <a:pathLst>
                <a:path w="1037" h="1778" extrusionOk="0">
                  <a:moveTo>
                    <a:pt x="22" y="1"/>
                  </a:moveTo>
                  <a:cubicBezTo>
                    <a:pt x="22" y="64"/>
                    <a:pt x="0" y="170"/>
                    <a:pt x="0" y="233"/>
                  </a:cubicBezTo>
                  <a:cubicBezTo>
                    <a:pt x="0" y="529"/>
                    <a:pt x="64" y="825"/>
                    <a:pt x="191" y="1058"/>
                  </a:cubicBezTo>
                  <a:cubicBezTo>
                    <a:pt x="275" y="1206"/>
                    <a:pt x="381" y="1354"/>
                    <a:pt x="508" y="1481"/>
                  </a:cubicBezTo>
                  <a:cubicBezTo>
                    <a:pt x="698" y="1544"/>
                    <a:pt x="846" y="1650"/>
                    <a:pt x="994" y="1777"/>
                  </a:cubicBezTo>
                  <a:cubicBezTo>
                    <a:pt x="1016" y="1714"/>
                    <a:pt x="1037" y="1629"/>
                    <a:pt x="1037" y="1566"/>
                  </a:cubicBezTo>
                  <a:cubicBezTo>
                    <a:pt x="1037" y="1269"/>
                    <a:pt x="952" y="995"/>
                    <a:pt x="825" y="741"/>
                  </a:cubicBezTo>
                  <a:cubicBezTo>
                    <a:pt x="656" y="424"/>
                    <a:pt x="381" y="170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1874550" y="2099550"/>
              <a:ext cx="11125" cy="230025"/>
            </a:xfrm>
            <a:custGeom>
              <a:avLst/>
              <a:gdLst/>
              <a:ahLst/>
              <a:cxnLst/>
              <a:rect l="l" t="t" r="r" b="b"/>
              <a:pathLst>
                <a:path w="445" h="9201" extrusionOk="0">
                  <a:moveTo>
                    <a:pt x="1" y="0"/>
                  </a:moveTo>
                  <a:lnTo>
                    <a:pt x="1" y="9200"/>
                  </a:lnTo>
                  <a:lnTo>
                    <a:pt x="445" y="9200"/>
                  </a:lnTo>
                  <a:lnTo>
                    <a:pt x="445" y="2623"/>
                  </a:lnTo>
                  <a:cubicBezTo>
                    <a:pt x="445" y="1840"/>
                    <a:pt x="360" y="910"/>
                    <a:pt x="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1364850" y="2103725"/>
              <a:ext cx="144900" cy="258250"/>
            </a:xfrm>
            <a:custGeom>
              <a:avLst/>
              <a:gdLst/>
              <a:ahLst/>
              <a:cxnLst/>
              <a:rect l="l" t="t" r="r" b="b"/>
              <a:pathLst>
                <a:path w="5796" h="10330" extrusionOk="0">
                  <a:moveTo>
                    <a:pt x="1601" y="1"/>
                  </a:moveTo>
                  <a:cubicBezTo>
                    <a:pt x="1568" y="1"/>
                    <a:pt x="1535" y="1"/>
                    <a:pt x="1502" y="3"/>
                  </a:cubicBezTo>
                  <a:cubicBezTo>
                    <a:pt x="698" y="45"/>
                    <a:pt x="275" y="277"/>
                    <a:pt x="0" y="510"/>
                  </a:cubicBezTo>
                  <a:lnTo>
                    <a:pt x="0" y="849"/>
                  </a:lnTo>
                  <a:lnTo>
                    <a:pt x="0" y="10091"/>
                  </a:lnTo>
                  <a:cubicBezTo>
                    <a:pt x="402" y="9816"/>
                    <a:pt x="868" y="9689"/>
                    <a:pt x="1481" y="9668"/>
                  </a:cubicBezTo>
                  <a:cubicBezTo>
                    <a:pt x="1517" y="9667"/>
                    <a:pt x="1554" y="9666"/>
                    <a:pt x="1590" y="9666"/>
                  </a:cubicBezTo>
                  <a:cubicBezTo>
                    <a:pt x="2193" y="9666"/>
                    <a:pt x="2833" y="9826"/>
                    <a:pt x="3511" y="9985"/>
                  </a:cubicBezTo>
                  <a:cubicBezTo>
                    <a:pt x="4162" y="10157"/>
                    <a:pt x="4864" y="10329"/>
                    <a:pt x="5571" y="10329"/>
                  </a:cubicBezTo>
                  <a:cubicBezTo>
                    <a:pt x="5646" y="10329"/>
                    <a:pt x="5721" y="10327"/>
                    <a:pt x="5795" y="10323"/>
                  </a:cubicBezTo>
                  <a:lnTo>
                    <a:pt x="5795" y="849"/>
                  </a:lnTo>
                  <a:lnTo>
                    <a:pt x="5795" y="658"/>
                  </a:lnTo>
                  <a:cubicBezTo>
                    <a:pt x="5717" y="662"/>
                    <a:pt x="5638" y="664"/>
                    <a:pt x="5559" y="664"/>
                  </a:cubicBezTo>
                  <a:cubicBezTo>
                    <a:pt x="4814" y="664"/>
                    <a:pt x="4073" y="492"/>
                    <a:pt x="3384" y="320"/>
                  </a:cubicBezTo>
                  <a:cubicBezTo>
                    <a:pt x="2746" y="160"/>
                    <a:pt x="2146" y="1"/>
                    <a:pt x="1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1208875" y="2103725"/>
              <a:ext cx="144375" cy="258250"/>
            </a:xfrm>
            <a:custGeom>
              <a:avLst/>
              <a:gdLst/>
              <a:ahLst/>
              <a:cxnLst/>
              <a:rect l="l" t="t" r="r" b="b"/>
              <a:pathLst>
                <a:path w="5775" h="10330" extrusionOk="0">
                  <a:moveTo>
                    <a:pt x="4171" y="1"/>
                  </a:moveTo>
                  <a:cubicBezTo>
                    <a:pt x="3610" y="1"/>
                    <a:pt x="3028" y="160"/>
                    <a:pt x="2390" y="320"/>
                  </a:cubicBezTo>
                  <a:cubicBezTo>
                    <a:pt x="1682" y="492"/>
                    <a:pt x="975" y="664"/>
                    <a:pt x="235" y="664"/>
                  </a:cubicBezTo>
                  <a:cubicBezTo>
                    <a:pt x="157" y="664"/>
                    <a:pt x="79" y="662"/>
                    <a:pt x="0" y="658"/>
                  </a:cubicBezTo>
                  <a:lnTo>
                    <a:pt x="0" y="849"/>
                  </a:lnTo>
                  <a:lnTo>
                    <a:pt x="0" y="10323"/>
                  </a:lnTo>
                  <a:cubicBezTo>
                    <a:pt x="73" y="10327"/>
                    <a:pt x="146" y="10329"/>
                    <a:pt x="218" y="10329"/>
                  </a:cubicBezTo>
                  <a:cubicBezTo>
                    <a:pt x="907" y="10329"/>
                    <a:pt x="1594" y="10157"/>
                    <a:pt x="2263" y="9985"/>
                  </a:cubicBezTo>
                  <a:cubicBezTo>
                    <a:pt x="2941" y="9826"/>
                    <a:pt x="3563" y="9666"/>
                    <a:pt x="4181" y="9666"/>
                  </a:cubicBezTo>
                  <a:cubicBezTo>
                    <a:pt x="4219" y="9666"/>
                    <a:pt x="4256" y="9667"/>
                    <a:pt x="4294" y="9668"/>
                  </a:cubicBezTo>
                  <a:cubicBezTo>
                    <a:pt x="4907" y="9689"/>
                    <a:pt x="5372" y="9816"/>
                    <a:pt x="5774" y="10091"/>
                  </a:cubicBezTo>
                  <a:lnTo>
                    <a:pt x="5774" y="849"/>
                  </a:lnTo>
                  <a:lnTo>
                    <a:pt x="5774" y="510"/>
                  </a:lnTo>
                  <a:cubicBezTo>
                    <a:pt x="5499" y="256"/>
                    <a:pt x="5076" y="45"/>
                    <a:pt x="4273" y="3"/>
                  </a:cubicBezTo>
                  <a:cubicBezTo>
                    <a:pt x="4239" y="1"/>
                    <a:pt x="4205" y="1"/>
                    <a:pt x="4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1172400" y="2124925"/>
              <a:ext cx="373300" cy="287125"/>
            </a:xfrm>
            <a:custGeom>
              <a:avLst/>
              <a:gdLst/>
              <a:ahLst/>
              <a:cxnLst/>
              <a:rect l="l" t="t" r="r" b="b"/>
              <a:pathLst>
                <a:path w="14932" h="11485" extrusionOk="0">
                  <a:moveTo>
                    <a:pt x="0" y="1"/>
                  </a:moveTo>
                  <a:lnTo>
                    <a:pt x="0" y="10998"/>
                  </a:lnTo>
                  <a:lnTo>
                    <a:pt x="6641" y="10998"/>
                  </a:lnTo>
                  <a:cubicBezTo>
                    <a:pt x="6789" y="11273"/>
                    <a:pt x="7064" y="11485"/>
                    <a:pt x="7445" y="11485"/>
                  </a:cubicBezTo>
                  <a:cubicBezTo>
                    <a:pt x="7868" y="11485"/>
                    <a:pt x="8143" y="11273"/>
                    <a:pt x="8291" y="10998"/>
                  </a:cubicBezTo>
                  <a:lnTo>
                    <a:pt x="14932" y="10998"/>
                  </a:lnTo>
                  <a:lnTo>
                    <a:pt x="14932" y="1"/>
                  </a:lnTo>
                  <a:lnTo>
                    <a:pt x="14086" y="1"/>
                  </a:lnTo>
                  <a:lnTo>
                    <a:pt x="14128" y="233"/>
                  </a:lnTo>
                  <a:cubicBezTo>
                    <a:pt x="14149" y="233"/>
                    <a:pt x="14149" y="275"/>
                    <a:pt x="14149" y="297"/>
                  </a:cubicBezTo>
                  <a:lnTo>
                    <a:pt x="14149" y="10237"/>
                  </a:lnTo>
                  <a:cubicBezTo>
                    <a:pt x="13663" y="10237"/>
                    <a:pt x="8291" y="10216"/>
                    <a:pt x="7973" y="10216"/>
                  </a:cubicBezTo>
                  <a:cubicBezTo>
                    <a:pt x="7868" y="10406"/>
                    <a:pt x="7741" y="10448"/>
                    <a:pt x="7445" y="10448"/>
                  </a:cubicBezTo>
                  <a:cubicBezTo>
                    <a:pt x="7191" y="10448"/>
                    <a:pt x="7085" y="10406"/>
                    <a:pt x="6958" y="10216"/>
                  </a:cubicBezTo>
                  <a:cubicBezTo>
                    <a:pt x="6683" y="10216"/>
                    <a:pt x="1755" y="10237"/>
                    <a:pt x="783" y="10237"/>
                  </a:cubicBezTo>
                  <a:lnTo>
                    <a:pt x="783" y="297"/>
                  </a:lnTo>
                  <a:cubicBezTo>
                    <a:pt x="783" y="275"/>
                    <a:pt x="783" y="233"/>
                    <a:pt x="783" y="212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1378600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79"/>
                  </a:lnTo>
                  <a:cubicBezTo>
                    <a:pt x="4061" y="615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1378600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2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6"/>
                    <a:pt x="3490" y="489"/>
                    <a:pt x="2940" y="341"/>
                  </a:cubicBezTo>
                  <a:cubicBezTo>
                    <a:pt x="2282" y="161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1378600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58"/>
                  </a:lnTo>
                  <a:cubicBezTo>
                    <a:pt x="4061" y="616"/>
                    <a:pt x="3490" y="468"/>
                    <a:pt x="2961" y="341"/>
                  </a:cubicBezTo>
                  <a:cubicBezTo>
                    <a:pt x="2283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1378600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5"/>
                    <a:pt x="3490" y="467"/>
                    <a:pt x="2940" y="340"/>
                  </a:cubicBezTo>
                  <a:cubicBezTo>
                    <a:pt x="2282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1378600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2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37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1523" y="468"/>
                    <a:pt x="2158" y="61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80"/>
                  </a:lnTo>
                  <a:cubicBezTo>
                    <a:pt x="4061" y="637"/>
                    <a:pt x="3490" y="489"/>
                    <a:pt x="2940" y="341"/>
                  </a:cubicBezTo>
                  <a:cubicBezTo>
                    <a:pt x="2282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1378600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1053" y="0"/>
                  </a:moveTo>
                  <a:cubicBezTo>
                    <a:pt x="1012" y="0"/>
                    <a:pt x="972" y="1"/>
                    <a:pt x="931" y="2"/>
                  </a:cubicBezTo>
                  <a:cubicBezTo>
                    <a:pt x="593" y="2"/>
                    <a:pt x="275" y="44"/>
                    <a:pt x="0" y="129"/>
                  </a:cubicBezTo>
                  <a:lnTo>
                    <a:pt x="0" y="637"/>
                  </a:lnTo>
                  <a:cubicBezTo>
                    <a:pt x="254" y="531"/>
                    <a:pt x="550" y="467"/>
                    <a:pt x="952" y="446"/>
                  </a:cubicBezTo>
                  <a:cubicBezTo>
                    <a:pt x="985" y="445"/>
                    <a:pt x="1018" y="445"/>
                    <a:pt x="1051" y="445"/>
                  </a:cubicBezTo>
                  <a:cubicBezTo>
                    <a:pt x="1596" y="445"/>
                    <a:pt x="2196" y="604"/>
                    <a:pt x="2834" y="764"/>
                  </a:cubicBezTo>
                  <a:cubicBezTo>
                    <a:pt x="3405" y="912"/>
                    <a:pt x="4019" y="1060"/>
                    <a:pt x="4632" y="1102"/>
                  </a:cubicBezTo>
                  <a:lnTo>
                    <a:pt x="4632" y="637"/>
                  </a:lnTo>
                  <a:cubicBezTo>
                    <a:pt x="4061" y="594"/>
                    <a:pt x="3490" y="467"/>
                    <a:pt x="2961" y="319"/>
                  </a:cubicBezTo>
                  <a:cubicBezTo>
                    <a:pt x="2288" y="141"/>
                    <a:pt x="1652" y="0"/>
                    <a:pt x="105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1223675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2"/>
                    <a:pt x="1693" y="341"/>
                  </a:cubicBezTo>
                  <a:cubicBezTo>
                    <a:pt x="1121" y="468"/>
                    <a:pt x="572" y="616"/>
                    <a:pt x="1" y="658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61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1223675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3" y="1"/>
                  </a:moveTo>
                  <a:cubicBezTo>
                    <a:pt x="2992" y="1"/>
                    <a:pt x="2371" y="162"/>
                    <a:pt x="1693" y="341"/>
                  </a:cubicBezTo>
                  <a:cubicBezTo>
                    <a:pt x="1143" y="489"/>
                    <a:pt x="572" y="637"/>
                    <a:pt x="1" y="680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819" y="785"/>
                  </a:cubicBezTo>
                  <a:cubicBezTo>
                    <a:pt x="2475" y="616"/>
                    <a:pt x="3110" y="468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6" y="2"/>
                    <a:pt x="3629" y="1"/>
                    <a:pt x="359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1378600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7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0"/>
                    <a:pt x="4632" y="1123"/>
                  </a:cubicBezTo>
                  <a:lnTo>
                    <a:pt x="4632" y="679"/>
                  </a:lnTo>
                  <a:cubicBezTo>
                    <a:pt x="4061" y="636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1223675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1"/>
                    <a:pt x="1693" y="341"/>
                  </a:cubicBezTo>
                  <a:cubicBezTo>
                    <a:pt x="1121" y="489"/>
                    <a:pt x="572" y="616"/>
                    <a:pt x="1" y="658"/>
                  </a:cubicBezTo>
                  <a:lnTo>
                    <a:pt x="1" y="1123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2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1223675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3576" y="0"/>
                  </a:moveTo>
                  <a:cubicBezTo>
                    <a:pt x="2962" y="0"/>
                    <a:pt x="2346" y="141"/>
                    <a:pt x="1693" y="319"/>
                  </a:cubicBezTo>
                  <a:cubicBezTo>
                    <a:pt x="1121" y="467"/>
                    <a:pt x="572" y="594"/>
                    <a:pt x="1" y="637"/>
                  </a:cubicBezTo>
                  <a:lnTo>
                    <a:pt x="1" y="1102"/>
                  </a:lnTo>
                  <a:cubicBezTo>
                    <a:pt x="614" y="1060"/>
                    <a:pt x="1206" y="912"/>
                    <a:pt x="1798" y="764"/>
                  </a:cubicBezTo>
                  <a:cubicBezTo>
                    <a:pt x="2436" y="604"/>
                    <a:pt x="3018" y="445"/>
                    <a:pt x="3579" y="445"/>
                  </a:cubicBezTo>
                  <a:cubicBezTo>
                    <a:pt x="3613" y="445"/>
                    <a:pt x="3647" y="445"/>
                    <a:pt x="3681" y="446"/>
                  </a:cubicBezTo>
                  <a:cubicBezTo>
                    <a:pt x="4082" y="467"/>
                    <a:pt x="4400" y="531"/>
                    <a:pt x="4632" y="637"/>
                  </a:cubicBezTo>
                  <a:lnTo>
                    <a:pt x="4632" y="129"/>
                  </a:lnTo>
                  <a:cubicBezTo>
                    <a:pt x="4357" y="44"/>
                    <a:pt x="4061" y="2"/>
                    <a:pt x="3702" y="2"/>
                  </a:cubicBezTo>
                  <a:cubicBezTo>
                    <a:pt x="3660" y="1"/>
                    <a:pt x="3618" y="0"/>
                    <a:pt x="3576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1223675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14" y="1081"/>
                    <a:pt x="1206" y="954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8"/>
                  </a:cubicBezTo>
                  <a:lnTo>
                    <a:pt x="4632" y="150"/>
                  </a:lnTo>
                  <a:cubicBezTo>
                    <a:pt x="4357" y="65"/>
                    <a:pt x="4040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1223675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35" y="1080"/>
                    <a:pt x="1206" y="932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7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1223675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3" y="0"/>
                  </a:moveTo>
                  <a:cubicBezTo>
                    <a:pt x="2992" y="0"/>
                    <a:pt x="2371" y="161"/>
                    <a:pt x="1693" y="340"/>
                  </a:cubicBezTo>
                  <a:cubicBezTo>
                    <a:pt x="1121" y="488"/>
                    <a:pt x="572" y="615"/>
                    <a:pt x="1" y="679"/>
                  </a:cubicBezTo>
                  <a:lnTo>
                    <a:pt x="1" y="1123"/>
                  </a:lnTo>
                  <a:cubicBezTo>
                    <a:pt x="635" y="1081"/>
                    <a:pt x="1206" y="932"/>
                    <a:pt x="1819" y="784"/>
                  </a:cubicBezTo>
                  <a:cubicBezTo>
                    <a:pt x="2438" y="625"/>
                    <a:pt x="3037" y="465"/>
                    <a:pt x="3582" y="465"/>
                  </a:cubicBezTo>
                  <a:cubicBezTo>
                    <a:pt x="3615" y="465"/>
                    <a:pt x="3648" y="466"/>
                    <a:pt x="3681" y="467"/>
                  </a:cubicBezTo>
                  <a:cubicBezTo>
                    <a:pt x="4082" y="488"/>
                    <a:pt x="4400" y="552"/>
                    <a:pt x="4632" y="636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6" y="1"/>
                    <a:pt x="3629" y="0"/>
                    <a:pt x="359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1389175" y="28910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38" y="1"/>
                  </a:moveTo>
                  <a:lnTo>
                    <a:pt x="1883" y="1270"/>
                  </a:lnTo>
                  <a:lnTo>
                    <a:pt x="508" y="974"/>
                  </a:lnTo>
                  <a:lnTo>
                    <a:pt x="1079" y="2285"/>
                  </a:lnTo>
                  <a:lnTo>
                    <a:pt x="0" y="3173"/>
                  </a:lnTo>
                  <a:lnTo>
                    <a:pt x="1375" y="3533"/>
                  </a:lnTo>
                  <a:lnTo>
                    <a:pt x="1396" y="4950"/>
                  </a:lnTo>
                  <a:lnTo>
                    <a:pt x="2538" y="4083"/>
                  </a:lnTo>
                  <a:lnTo>
                    <a:pt x="3659" y="4950"/>
                  </a:lnTo>
                  <a:lnTo>
                    <a:pt x="3680" y="3533"/>
                  </a:lnTo>
                  <a:lnTo>
                    <a:pt x="5055" y="3173"/>
                  </a:lnTo>
                  <a:lnTo>
                    <a:pt x="3976" y="2285"/>
                  </a:lnTo>
                  <a:lnTo>
                    <a:pt x="4569" y="974"/>
                  </a:lnTo>
                  <a:lnTo>
                    <a:pt x="3152" y="1270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1552550" y="3105200"/>
              <a:ext cx="143850" cy="145425"/>
            </a:xfrm>
            <a:custGeom>
              <a:avLst/>
              <a:gdLst/>
              <a:ahLst/>
              <a:cxnLst/>
              <a:rect l="l" t="t" r="r" b="b"/>
              <a:pathLst>
                <a:path w="5754" h="5817" extrusionOk="0">
                  <a:moveTo>
                    <a:pt x="2877" y="0"/>
                  </a:moveTo>
                  <a:lnTo>
                    <a:pt x="2263" y="1375"/>
                  </a:lnTo>
                  <a:lnTo>
                    <a:pt x="825" y="846"/>
                  </a:lnTo>
                  <a:lnTo>
                    <a:pt x="1354" y="2285"/>
                  </a:lnTo>
                  <a:lnTo>
                    <a:pt x="0" y="2898"/>
                  </a:lnTo>
                  <a:lnTo>
                    <a:pt x="1354" y="3554"/>
                  </a:lnTo>
                  <a:lnTo>
                    <a:pt x="825" y="4971"/>
                  </a:lnTo>
                  <a:lnTo>
                    <a:pt x="2263" y="4442"/>
                  </a:lnTo>
                  <a:lnTo>
                    <a:pt x="2877" y="5817"/>
                  </a:lnTo>
                  <a:lnTo>
                    <a:pt x="3490" y="4442"/>
                  </a:lnTo>
                  <a:lnTo>
                    <a:pt x="4907" y="4971"/>
                  </a:lnTo>
                  <a:lnTo>
                    <a:pt x="4400" y="3554"/>
                  </a:lnTo>
                  <a:lnTo>
                    <a:pt x="5753" y="2919"/>
                  </a:lnTo>
                  <a:lnTo>
                    <a:pt x="4400" y="2285"/>
                  </a:lnTo>
                  <a:lnTo>
                    <a:pt x="4907" y="846"/>
                  </a:lnTo>
                  <a:lnTo>
                    <a:pt x="4907" y="846"/>
                  </a:lnTo>
                  <a:lnTo>
                    <a:pt x="3490" y="1375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1560475" y="27287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18" y="0"/>
                  </a:moveTo>
                  <a:lnTo>
                    <a:pt x="1883" y="1269"/>
                  </a:lnTo>
                  <a:lnTo>
                    <a:pt x="466" y="973"/>
                  </a:lnTo>
                  <a:lnTo>
                    <a:pt x="1079" y="2263"/>
                  </a:lnTo>
                  <a:lnTo>
                    <a:pt x="1" y="3194"/>
                  </a:lnTo>
                  <a:lnTo>
                    <a:pt x="1375" y="3532"/>
                  </a:lnTo>
                  <a:lnTo>
                    <a:pt x="1397" y="4949"/>
                  </a:lnTo>
                  <a:lnTo>
                    <a:pt x="2518" y="4082"/>
                  </a:lnTo>
                  <a:lnTo>
                    <a:pt x="3660" y="4949"/>
                  </a:lnTo>
                  <a:lnTo>
                    <a:pt x="3681" y="3532"/>
                  </a:lnTo>
                  <a:lnTo>
                    <a:pt x="5055" y="3194"/>
                  </a:lnTo>
                  <a:lnTo>
                    <a:pt x="3977" y="2263"/>
                  </a:lnTo>
                  <a:lnTo>
                    <a:pt x="4569" y="973"/>
                  </a:lnTo>
                  <a:lnTo>
                    <a:pt x="3152" y="1269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1641900" y="2957150"/>
              <a:ext cx="87800" cy="83575"/>
            </a:xfrm>
            <a:custGeom>
              <a:avLst/>
              <a:gdLst/>
              <a:ahLst/>
              <a:cxnLst/>
              <a:rect l="l" t="t" r="r" b="b"/>
              <a:pathLst>
                <a:path w="3512" h="3343" extrusionOk="0">
                  <a:moveTo>
                    <a:pt x="1756" y="1"/>
                  </a:moveTo>
                  <a:lnTo>
                    <a:pt x="1206" y="1079"/>
                  </a:lnTo>
                  <a:lnTo>
                    <a:pt x="1" y="1270"/>
                  </a:lnTo>
                  <a:lnTo>
                    <a:pt x="868" y="2137"/>
                  </a:lnTo>
                  <a:lnTo>
                    <a:pt x="678" y="3342"/>
                  </a:lnTo>
                  <a:lnTo>
                    <a:pt x="678" y="3342"/>
                  </a:lnTo>
                  <a:lnTo>
                    <a:pt x="1756" y="2792"/>
                  </a:lnTo>
                  <a:lnTo>
                    <a:pt x="2856" y="3342"/>
                  </a:lnTo>
                  <a:lnTo>
                    <a:pt x="2666" y="2137"/>
                  </a:lnTo>
                  <a:lnTo>
                    <a:pt x="3512" y="1270"/>
                  </a:lnTo>
                  <a:lnTo>
                    <a:pt x="2327" y="1079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1731800" y="2848775"/>
              <a:ext cx="93600" cy="107350"/>
            </a:xfrm>
            <a:custGeom>
              <a:avLst/>
              <a:gdLst/>
              <a:ahLst/>
              <a:cxnLst/>
              <a:rect l="l" t="t" r="r" b="b"/>
              <a:pathLst>
                <a:path w="3744" h="4294" extrusionOk="0">
                  <a:moveTo>
                    <a:pt x="1882" y="0"/>
                  </a:moveTo>
                  <a:lnTo>
                    <a:pt x="1269" y="1079"/>
                  </a:lnTo>
                  <a:lnTo>
                    <a:pt x="0" y="1058"/>
                  </a:lnTo>
                  <a:lnTo>
                    <a:pt x="656" y="2136"/>
                  </a:lnTo>
                  <a:lnTo>
                    <a:pt x="0" y="3215"/>
                  </a:lnTo>
                  <a:lnTo>
                    <a:pt x="1269" y="3194"/>
                  </a:lnTo>
                  <a:lnTo>
                    <a:pt x="1882" y="4293"/>
                  </a:lnTo>
                  <a:lnTo>
                    <a:pt x="2475" y="3194"/>
                  </a:lnTo>
                  <a:lnTo>
                    <a:pt x="3744" y="3215"/>
                  </a:lnTo>
                  <a:lnTo>
                    <a:pt x="3109" y="2136"/>
                  </a:lnTo>
                  <a:lnTo>
                    <a:pt x="3744" y="1058"/>
                  </a:lnTo>
                  <a:lnTo>
                    <a:pt x="2475" y="1079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1172925" y="2401450"/>
              <a:ext cx="901500" cy="547800"/>
            </a:xfrm>
            <a:custGeom>
              <a:avLst/>
              <a:gdLst/>
              <a:ahLst/>
              <a:cxnLst/>
              <a:rect l="l" t="t" r="r" b="b"/>
              <a:pathLst>
                <a:path w="36060" h="21912" extrusionOk="0">
                  <a:moveTo>
                    <a:pt x="18020" y="1"/>
                  </a:moveTo>
                  <a:lnTo>
                    <a:pt x="0" y="16201"/>
                  </a:lnTo>
                  <a:cubicBezTo>
                    <a:pt x="592" y="18020"/>
                    <a:pt x="1333" y="19945"/>
                    <a:pt x="2369" y="21911"/>
                  </a:cubicBezTo>
                  <a:lnTo>
                    <a:pt x="18020" y="7847"/>
                  </a:lnTo>
                  <a:lnTo>
                    <a:pt x="33691" y="21911"/>
                  </a:lnTo>
                  <a:cubicBezTo>
                    <a:pt x="34728" y="19945"/>
                    <a:pt x="35468" y="18020"/>
                    <a:pt x="36060" y="16201"/>
                  </a:cubicBezTo>
                  <a:lnTo>
                    <a:pt x="18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2191800" y="2830775"/>
              <a:ext cx="105775" cy="237450"/>
            </a:xfrm>
            <a:custGeom>
              <a:avLst/>
              <a:gdLst/>
              <a:ahLst/>
              <a:cxnLst/>
              <a:rect l="l" t="t" r="r" b="b"/>
              <a:pathLst>
                <a:path w="4231" h="9498" extrusionOk="0">
                  <a:moveTo>
                    <a:pt x="698" y="1"/>
                  </a:moveTo>
                  <a:cubicBezTo>
                    <a:pt x="508" y="720"/>
                    <a:pt x="254" y="1397"/>
                    <a:pt x="0" y="2074"/>
                  </a:cubicBezTo>
                  <a:lnTo>
                    <a:pt x="2432" y="4252"/>
                  </a:lnTo>
                  <a:lnTo>
                    <a:pt x="1586" y="9497"/>
                  </a:lnTo>
                  <a:cubicBezTo>
                    <a:pt x="2538" y="7594"/>
                    <a:pt x="3511" y="5394"/>
                    <a:pt x="4230" y="3152"/>
                  </a:cubicBezTo>
                  <a:cubicBezTo>
                    <a:pt x="3892" y="2856"/>
                    <a:pt x="1438" y="657"/>
                    <a:pt x="6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2178050" y="3017425"/>
              <a:ext cx="38625" cy="94150"/>
            </a:xfrm>
            <a:custGeom>
              <a:avLst/>
              <a:gdLst/>
              <a:ahLst/>
              <a:cxnLst/>
              <a:rect l="l" t="t" r="r" b="b"/>
              <a:pathLst>
                <a:path w="1545" h="3766" extrusionOk="0">
                  <a:moveTo>
                    <a:pt x="1544" y="1"/>
                  </a:moveTo>
                  <a:lnTo>
                    <a:pt x="1544" y="1"/>
                  </a:lnTo>
                  <a:cubicBezTo>
                    <a:pt x="1100" y="995"/>
                    <a:pt x="571" y="1968"/>
                    <a:pt x="21" y="2898"/>
                  </a:cubicBezTo>
                  <a:cubicBezTo>
                    <a:pt x="21" y="2898"/>
                    <a:pt x="21" y="2898"/>
                    <a:pt x="0" y="2919"/>
                  </a:cubicBezTo>
                  <a:cubicBezTo>
                    <a:pt x="402" y="3258"/>
                    <a:pt x="719" y="3554"/>
                    <a:pt x="973" y="3765"/>
                  </a:cubicBezTo>
                  <a:lnTo>
                    <a:pt x="1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949800" y="2830775"/>
              <a:ext cx="105775" cy="236900"/>
            </a:xfrm>
            <a:custGeom>
              <a:avLst/>
              <a:gdLst/>
              <a:ahLst/>
              <a:cxnLst/>
              <a:rect l="l" t="t" r="r" b="b"/>
              <a:pathLst>
                <a:path w="4231" h="9476" extrusionOk="0">
                  <a:moveTo>
                    <a:pt x="3511" y="1"/>
                  </a:moveTo>
                  <a:cubicBezTo>
                    <a:pt x="2792" y="657"/>
                    <a:pt x="339" y="2856"/>
                    <a:pt x="0" y="3152"/>
                  </a:cubicBezTo>
                  <a:cubicBezTo>
                    <a:pt x="719" y="5373"/>
                    <a:pt x="1671" y="7572"/>
                    <a:pt x="2644" y="9476"/>
                  </a:cubicBezTo>
                  <a:lnTo>
                    <a:pt x="1798" y="4252"/>
                  </a:lnTo>
                  <a:lnTo>
                    <a:pt x="4230" y="2074"/>
                  </a:lnTo>
                  <a:cubicBezTo>
                    <a:pt x="3976" y="1397"/>
                    <a:pt x="3722" y="720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1030150" y="3017425"/>
              <a:ext cx="39150" cy="94150"/>
            </a:xfrm>
            <a:custGeom>
              <a:avLst/>
              <a:gdLst/>
              <a:ahLst/>
              <a:cxnLst/>
              <a:rect l="l" t="t" r="r" b="b"/>
              <a:pathLst>
                <a:path w="1566" h="3766" extrusionOk="0">
                  <a:moveTo>
                    <a:pt x="1" y="1"/>
                  </a:moveTo>
                  <a:lnTo>
                    <a:pt x="593" y="3765"/>
                  </a:lnTo>
                  <a:cubicBezTo>
                    <a:pt x="826" y="3554"/>
                    <a:pt x="1185" y="3237"/>
                    <a:pt x="1566" y="2898"/>
                  </a:cubicBezTo>
                  <a:cubicBezTo>
                    <a:pt x="995" y="1968"/>
                    <a:pt x="466" y="99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1021700" y="2865675"/>
              <a:ext cx="1203950" cy="642975"/>
            </a:xfrm>
            <a:custGeom>
              <a:avLst/>
              <a:gdLst/>
              <a:ahLst/>
              <a:cxnLst/>
              <a:rect l="l" t="t" r="r" b="b"/>
              <a:pathLst>
                <a:path w="48158" h="25719" extrusionOk="0">
                  <a:moveTo>
                    <a:pt x="3427" y="1"/>
                  </a:moveTo>
                  <a:cubicBezTo>
                    <a:pt x="2729" y="614"/>
                    <a:pt x="381" y="2729"/>
                    <a:pt x="0" y="3089"/>
                  </a:cubicBezTo>
                  <a:cubicBezTo>
                    <a:pt x="910" y="5394"/>
                    <a:pt x="2010" y="7615"/>
                    <a:pt x="3300" y="9666"/>
                  </a:cubicBezTo>
                  <a:cubicBezTo>
                    <a:pt x="7805" y="16836"/>
                    <a:pt x="14128" y="22081"/>
                    <a:pt x="21657" y="24830"/>
                  </a:cubicBezTo>
                  <a:cubicBezTo>
                    <a:pt x="21657" y="24830"/>
                    <a:pt x="23815" y="25613"/>
                    <a:pt x="24069" y="25718"/>
                  </a:cubicBezTo>
                  <a:cubicBezTo>
                    <a:pt x="24343" y="25613"/>
                    <a:pt x="26501" y="24830"/>
                    <a:pt x="26501" y="24830"/>
                  </a:cubicBezTo>
                  <a:cubicBezTo>
                    <a:pt x="34009" y="22081"/>
                    <a:pt x="40354" y="16836"/>
                    <a:pt x="44858" y="9687"/>
                  </a:cubicBezTo>
                  <a:cubicBezTo>
                    <a:pt x="46127" y="7657"/>
                    <a:pt x="47227" y="5415"/>
                    <a:pt x="48158" y="3089"/>
                  </a:cubicBezTo>
                  <a:cubicBezTo>
                    <a:pt x="47756" y="2729"/>
                    <a:pt x="45408" y="614"/>
                    <a:pt x="44732" y="1"/>
                  </a:cubicBezTo>
                  <a:cubicBezTo>
                    <a:pt x="43801" y="2644"/>
                    <a:pt x="42638" y="5140"/>
                    <a:pt x="41200" y="7382"/>
                  </a:cubicBezTo>
                  <a:cubicBezTo>
                    <a:pt x="37223" y="13748"/>
                    <a:pt x="31640" y="18380"/>
                    <a:pt x="25041" y="20812"/>
                  </a:cubicBezTo>
                  <a:lnTo>
                    <a:pt x="24069" y="21150"/>
                  </a:lnTo>
                  <a:cubicBezTo>
                    <a:pt x="24069" y="21150"/>
                    <a:pt x="23117" y="20812"/>
                    <a:pt x="23117" y="20812"/>
                  </a:cubicBezTo>
                  <a:cubicBezTo>
                    <a:pt x="16497" y="18380"/>
                    <a:pt x="10935" y="13748"/>
                    <a:pt x="6937" y="7382"/>
                  </a:cubicBezTo>
                  <a:cubicBezTo>
                    <a:pt x="5520" y="5140"/>
                    <a:pt x="4357" y="2644"/>
                    <a:pt x="3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1078800" y="3012675"/>
              <a:ext cx="78800" cy="71400"/>
            </a:xfrm>
            <a:custGeom>
              <a:avLst/>
              <a:gdLst/>
              <a:ahLst/>
              <a:cxnLst/>
              <a:rect l="l" t="t" r="r" b="b"/>
              <a:pathLst>
                <a:path w="3152" h="2856" extrusionOk="0">
                  <a:moveTo>
                    <a:pt x="2581" y="339"/>
                  </a:moveTo>
                  <a:lnTo>
                    <a:pt x="1904" y="1100"/>
                  </a:lnTo>
                  <a:lnTo>
                    <a:pt x="1608" y="550"/>
                  </a:lnTo>
                  <a:lnTo>
                    <a:pt x="2581" y="339"/>
                  </a:lnTo>
                  <a:close/>
                  <a:moveTo>
                    <a:pt x="2708" y="0"/>
                  </a:moveTo>
                  <a:cubicBezTo>
                    <a:pt x="1967" y="127"/>
                    <a:pt x="804" y="318"/>
                    <a:pt x="276" y="339"/>
                  </a:cubicBezTo>
                  <a:lnTo>
                    <a:pt x="149" y="191"/>
                  </a:lnTo>
                  <a:lnTo>
                    <a:pt x="1" y="275"/>
                  </a:lnTo>
                  <a:cubicBezTo>
                    <a:pt x="85" y="381"/>
                    <a:pt x="149" y="508"/>
                    <a:pt x="212" y="635"/>
                  </a:cubicBezTo>
                  <a:cubicBezTo>
                    <a:pt x="297" y="783"/>
                    <a:pt x="360" y="931"/>
                    <a:pt x="445" y="1079"/>
                  </a:cubicBezTo>
                  <a:lnTo>
                    <a:pt x="572" y="994"/>
                  </a:lnTo>
                  <a:lnTo>
                    <a:pt x="508" y="783"/>
                  </a:lnTo>
                  <a:lnTo>
                    <a:pt x="1270" y="593"/>
                  </a:lnTo>
                  <a:lnTo>
                    <a:pt x="1693" y="1333"/>
                  </a:lnTo>
                  <a:cubicBezTo>
                    <a:pt x="1545" y="1502"/>
                    <a:pt x="1291" y="1756"/>
                    <a:pt x="1143" y="1904"/>
                  </a:cubicBezTo>
                  <a:lnTo>
                    <a:pt x="995" y="1735"/>
                  </a:lnTo>
                  <a:lnTo>
                    <a:pt x="847" y="1819"/>
                  </a:lnTo>
                  <a:cubicBezTo>
                    <a:pt x="952" y="1988"/>
                    <a:pt x="1058" y="2158"/>
                    <a:pt x="1164" y="2348"/>
                  </a:cubicBezTo>
                  <a:cubicBezTo>
                    <a:pt x="1248" y="2517"/>
                    <a:pt x="1333" y="2686"/>
                    <a:pt x="1439" y="2856"/>
                  </a:cubicBezTo>
                  <a:lnTo>
                    <a:pt x="1587" y="2771"/>
                  </a:lnTo>
                  <a:lnTo>
                    <a:pt x="1502" y="2559"/>
                  </a:lnTo>
                  <a:cubicBezTo>
                    <a:pt x="1650" y="2369"/>
                    <a:pt x="2116" y="1819"/>
                    <a:pt x="2454" y="1439"/>
                  </a:cubicBezTo>
                  <a:lnTo>
                    <a:pt x="3152" y="656"/>
                  </a:lnTo>
                  <a:lnTo>
                    <a:pt x="3110" y="402"/>
                  </a:lnTo>
                  <a:cubicBezTo>
                    <a:pt x="2962" y="275"/>
                    <a:pt x="2835" y="148"/>
                    <a:pt x="270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1138025" y="3083000"/>
              <a:ext cx="93075" cy="88850"/>
            </a:xfrm>
            <a:custGeom>
              <a:avLst/>
              <a:gdLst/>
              <a:ahLst/>
              <a:cxnLst/>
              <a:rect l="l" t="t" r="r" b="b"/>
              <a:pathLst>
                <a:path w="3723" h="3554" extrusionOk="0">
                  <a:moveTo>
                    <a:pt x="2115" y="0"/>
                  </a:moveTo>
                  <a:lnTo>
                    <a:pt x="1988" y="106"/>
                  </a:lnTo>
                  <a:lnTo>
                    <a:pt x="2094" y="317"/>
                  </a:lnTo>
                  <a:cubicBezTo>
                    <a:pt x="1925" y="466"/>
                    <a:pt x="1756" y="614"/>
                    <a:pt x="1523" y="762"/>
                  </a:cubicBezTo>
                  <a:lnTo>
                    <a:pt x="910" y="1206"/>
                  </a:lnTo>
                  <a:cubicBezTo>
                    <a:pt x="698" y="1354"/>
                    <a:pt x="508" y="1481"/>
                    <a:pt x="318" y="1586"/>
                  </a:cubicBezTo>
                  <a:lnTo>
                    <a:pt x="148" y="1417"/>
                  </a:lnTo>
                  <a:lnTo>
                    <a:pt x="0" y="1523"/>
                  </a:lnTo>
                  <a:cubicBezTo>
                    <a:pt x="106" y="1650"/>
                    <a:pt x="191" y="1756"/>
                    <a:pt x="275" y="1883"/>
                  </a:cubicBezTo>
                  <a:cubicBezTo>
                    <a:pt x="360" y="2009"/>
                    <a:pt x="444" y="2136"/>
                    <a:pt x="550" y="2263"/>
                  </a:cubicBezTo>
                  <a:lnTo>
                    <a:pt x="677" y="2179"/>
                  </a:lnTo>
                  <a:lnTo>
                    <a:pt x="571" y="1946"/>
                  </a:lnTo>
                  <a:cubicBezTo>
                    <a:pt x="931" y="1650"/>
                    <a:pt x="1460" y="1269"/>
                    <a:pt x="1883" y="973"/>
                  </a:cubicBezTo>
                  <a:lnTo>
                    <a:pt x="1883" y="973"/>
                  </a:lnTo>
                  <a:cubicBezTo>
                    <a:pt x="1608" y="1650"/>
                    <a:pt x="1375" y="2369"/>
                    <a:pt x="1100" y="3088"/>
                  </a:cubicBezTo>
                  <a:cubicBezTo>
                    <a:pt x="1164" y="3173"/>
                    <a:pt x="1227" y="3257"/>
                    <a:pt x="1290" y="3321"/>
                  </a:cubicBezTo>
                  <a:cubicBezTo>
                    <a:pt x="1333" y="3405"/>
                    <a:pt x="1396" y="3490"/>
                    <a:pt x="1438" y="3553"/>
                  </a:cubicBezTo>
                  <a:cubicBezTo>
                    <a:pt x="1629" y="3405"/>
                    <a:pt x="1904" y="3194"/>
                    <a:pt x="2200" y="2982"/>
                  </a:cubicBezTo>
                  <a:lnTo>
                    <a:pt x="2792" y="2538"/>
                  </a:lnTo>
                  <a:cubicBezTo>
                    <a:pt x="3025" y="2390"/>
                    <a:pt x="3215" y="2263"/>
                    <a:pt x="3405" y="2157"/>
                  </a:cubicBezTo>
                  <a:lnTo>
                    <a:pt x="3575" y="2327"/>
                  </a:lnTo>
                  <a:lnTo>
                    <a:pt x="3723" y="2221"/>
                  </a:lnTo>
                  <a:cubicBezTo>
                    <a:pt x="3617" y="2094"/>
                    <a:pt x="3532" y="1967"/>
                    <a:pt x="3448" y="1840"/>
                  </a:cubicBezTo>
                  <a:cubicBezTo>
                    <a:pt x="3342" y="1734"/>
                    <a:pt x="3257" y="1608"/>
                    <a:pt x="3173" y="1481"/>
                  </a:cubicBezTo>
                  <a:lnTo>
                    <a:pt x="3046" y="1565"/>
                  </a:lnTo>
                  <a:lnTo>
                    <a:pt x="3152" y="1798"/>
                  </a:lnTo>
                  <a:cubicBezTo>
                    <a:pt x="2792" y="2094"/>
                    <a:pt x="1861" y="2771"/>
                    <a:pt x="1861" y="2771"/>
                  </a:cubicBezTo>
                  <a:cubicBezTo>
                    <a:pt x="2094" y="2115"/>
                    <a:pt x="2369" y="1375"/>
                    <a:pt x="2602" y="698"/>
                  </a:cubicBezTo>
                  <a:cubicBezTo>
                    <a:pt x="2517" y="571"/>
                    <a:pt x="2433" y="466"/>
                    <a:pt x="2348" y="360"/>
                  </a:cubicBezTo>
                  <a:cubicBezTo>
                    <a:pt x="2263" y="233"/>
                    <a:pt x="2200" y="127"/>
                    <a:pt x="2115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1216800" y="3183400"/>
              <a:ext cx="80925" cy="70925"/>
            </a:xfrm>
            <a:custGeom>
              <a:avLst/>
              <a:gdLst/>
              <a:ahLst/>
              <a:cxnLst/>
              <a:rect l="l" t="t" r="r" b="b"/>
              <a:pathLst>
                <a:path w="3237" h="2837" extrusionOk="0">
                  <a:moveTo>
                    <a:pt x="1490" y="1"/>
                  </a:moveTo>
                  <a:cubicBezTo>
                    <a:pt x="1169" y="1"/>
                    <a:pt x="856" y="117"/>
                    <a:pt x="593" y="362"/>
                  </a:cubicBezTo>
                  <a:cubicBezTo>
                    <a:pt x="1" y="891"/>
                    <a:pt x="64" y="1716"/>
                    <a:pt x="529" y="2223"/>
                  </a:cubicBezTo>
                  <a:cubicBezTo>
                    <a:pt x="868" y="2583"/>
                    <a:pt x="1227" y="2794"/>
                    <a:pt x="1819" y="2837"/>
                  </a:cubicBezTo>
                  <a:lnTo>
                    <a:pt x="1862" y="2541"/>
                  </a:lnTo>
                  <a:cubicBezTo>
                    <a:pt x="1523" y="2477"/>
                    <a:pt x="1270" y="2350"/>
                    <a:pt x="1122" y="2160"/>
                  </a:cubicBezTo>
                  <a:cubicBezTo>
                    <a:pt x="741" y="1758"/>
                    <a:pt x="720" y="1208"/>
                    <a:pt x="1164" y="785"/>
                  </a:cubicBezTo>
                  <a:cubicBezTo>
                    <a:pt x="1358" y="600"/>
                    <a:pt x="1561" y="524"/>
                    <a:pt x="1752" y="524"/>
                  </a:cubicBezTo>
                  <a:cubicBezTo>
                    <a:pt x="1997" y="524"/>
                    <a:pt x="2224" y="649"/>
                    <a:pt x="2390" y="827"/>
                  </a:cubicBezTo>
                  <a:cubicBezTo>
                    <a:pt x="2539" y="954"/>
                    <a:pt x="2644" y="1208"/>
                    <a:pt x="2687" y="1398"/>
                  </a:cubicBezTo>
                  <a:lnTo>
                    <a:pt x="2539" y="1568"/>
                  </a:lnTo>
                  <a:lnTo>
                    <a:pt x="2665" y="1716"/>
                  </a:lnTo>
                  <a:cubicBezTo>
                    <a:pt x="2813" y="1589"/>
                    <a:pt x="3046" y="1462"/>
                    <a:pt x="3236" y="1377"/>
                  </a:cubicBezTo>
                  <a:cubicBezTo>
                    <a:pt x="3088" y="1081"/>
                    <a:pt x="2940" y="827"/>
                    <a:pt x="2708" y="595"/>
                  </a:cubicBezTo>
                  <a:cubicBezTo>
                    <a:pt x="2357" y="208"/>
                    <a:pt x="1917" y="1"/>
                    <a:pt x="14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1"/>
            <p:cNvSpPr/>
            <p:nvPr/>
          </p:nvSpPr>
          <p:spPr>
            <a:xfrm>
              <a:off x="1294000" y="3257425"/>
              <a:ext cx="85150" cy="72300"/>
            </a:xfrm>
            <a:custGeom>
              <a:avLst/>
              <a:gdLst/>
              <a:ahLst/>
              <a:cxnLst/>
              <a:rect l="l" t="t" r="r" b="b"/>
              <a:pathLst>
                <a:path w="3406" h="2892" extrusionOk="0">
                  <a:moveTo>
                    <a:pt x="1869" y="514"/>
                  </a:moveTo>
                  <a:cubicBezTo>
                    <a:pt x="2033" y="514"/>
                    <a:pt x="2191" y="572"/>
                    <a:pt x="2327" y="700"/>
                  </a:cubicBezTo>
                  <a:cubicBezTo>
                    <a:pt x="2708" y="997"/>
                    <a:pt x="2665" y="1525"/>
                    <a:pt x="2306" y="1969"/>
                  </a:cubicBezTo>
                  <a:cubicBezTo>
                    <a:pt x="2083" y="2231"/>
                    <a:pt x="1804" y="2379"/>
                    <a:pt x="1534" y="2379"/>
                  </a:cubicBezTo>
                  <a:cubicBezTo>
                    <a:pt x="1367" y="2379"/>
                    <a:pt x="1203" y="2323"/>
                    <a:pt x="1058" y="2202"/>
                  </a:cubicBezTo>
                  <a:cubicBezTo>
                    <a:pt x="677" y="1885"/>
                    <a:pt x="720" y="1377"/>
                    <a:pt x="1079" y="933"/>
                  </a:cubicBezTo>
                  <a:cubicBezTo>
                    <a:pt x="1315" y="670"/>
                    <a:pt x="1601" y="514"/>
                    <a:pt x="1869" y="514"/>
                  </a:cubicBezTo>
                  <a:close/>
                  <a:moveTo>
                    <a:pt x="1534" y="0"/>
                  </a:moveTo>
                  <a:cubicBezTo>
                    <a:pt x="1147" y="0"/>
                    <a:pt x="790" y="172"/>
                    <a:pt x="529" y="489"/>
                  </a:cubicBezTo>
                  <a:cubicBezTo>
                    <a:pt x="0" y="1145"/>
                    <a:pt x="127" y="1885"/>
                    <a:pt x="825" y="2477"/>
                  </a:cubicBezTo>
                  <a:cubicBezTo>
                    <a:pt x="1169" y="2762"/>
                    <a:pt x="1527" y="2892"/>
                    <a:pt x="1858" y="2892"/>
                  </a:cubicBezTo>
                  <a:cubicBezTo>
                    <a:pt x="2239" y="2892"/>
                    <a:pt x="2585" y="2719"/>
                    <a:pt x="2834" y="2414"/>
                  </a:cubicBezTo>
                  <a:cubicBezTo>
                    <a:pt x="3405" y="1758"/>
                    <a:pt x="3279" y="1018"/>
                    <a:pt x="2560" y="404"/>
                  </a:cubicBezTo>
                  <a:cubicBezTo>
                    <a:pt x="2226" y="129"/>
                    <a:pt x="1869" y="0"/>
                    <a:pt x="1534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1"/>
            <p:cNvSpPr/>
            <p:nvPr/>
          </p:nvSpPr>
          <p:spPr>
            <a:xfrm>
              <a:off x="1383350" y="3315625"/>
              <a:ext cx="83050" cy="92575"/>
            </a:xfrm>
            <a:custGeom>
              <a:avLst/>
              <a:gdLst/>
              <a:ahLst/>
              <a:cxnLst/>
              <a:rect l="l" t="t" r="r" b="b"/>
              <a:pathLst>
                <a:path w="3322" h="3703" extrusionOk="0">
                  <a:moveTo>
                    <a:pt x="2010" y="805"/>
                  </a:moveTo>
                  <a:cubicBezTo>
                    <a:pt x="2116" y="847"/>
                    <a:pt x="2179" y="889"/>
                    <a:pt x="2327" y="974"/>
                  </a:cubicBezTo>
                  <a:cubicBezTo>
                    <a:pt x="2602" y="1143"/>
                    <a:pt x="2644" y="1312"/>
                    <a:pt x="2517" y="1524"/>
                  </a:cubicBezTo>
                  <a:cubicBezTo>
                    <a:pt x="2442" y="1654"/>
                    <a:pt x="2333" y="1712"/>
                    <a:pt x="2202" y="1712"/>
                  </a:cubicBezTo>
                  <a:cubicBezTo>
                    <a:pt x="2077" y="1712"/>
                    <a:pt x="1932" y="1659"/>
                    <a:pt x="1777" y="1566"/>
                  </a:cubicBezTo>
                  <a:cubicBezTo>
                    <a:pt x="1714" y="1524"/>
                    <a:pt x="1650" y="1481"/>
                    <a:pt x="1608" y="1418"/>
                  </a:cubicBezTo>
                  <a:lnTo>
                    <a:pt x="1714" y="1249"/>
                  </a:lnTo>
                  <a:cubicBezTo>
                    <a:pt x="1820" y="1058"/>
                    <a:pt x="1946" y="889"/>
                    <a:pt x="2010" y="805"/>
                  </a:cubicBezTo>
                  <a:close/>
                  <a:moveTo>
                    <a:pt x="1375" y="1"/>
                  </a:moveTo>
                  <a:lnTo>
                    <a:pt x="1291" y="149"/>
                  </a:lnTo>
                  <a:lnTo>
                    <a:pt x="1460" y="297"/>
                  </a:lnTo>
                  <a:cubicBezTo>
                    <a:pt x="1375" y="509"/>
                    <a:pt x="1248" y="699"/>
                    <a:pt x="1100" y="932"/>
                  </a:cubicBezTo>
                  <a:lnTo>
                    <a:pt x="741" y="1566"/>
                  </a:lnTo>
                  <a:cubicBezTo>
                    <a:pt x="593" y="1799"/>
                    <a:pt x="466" y="1968"/>
                    <a:pt x="318" y="2137"/>
                  </a:cubicBezTo>
                  <a:lnTo>
                    <a:pt x="106" y="2052"/>
                  </a:lnTo>
                  <a:lnTo>
                    <a:pt x="1" y="2201"/>
                  </a:lnTo>
                  <a:cubicBezTo>
                    <a:pt x="191" y="2306"/>
                    <a:pt x="360" y="2412"/>
                    <a:pt x="529" y="2518"/>
                  </a:cubicBezTo>
                  <a:cubicBezTo>
                    <a:pt x="699" y="2623"/>
                    <a:pt x="868" y="2729"/>
                    <a:pt x="1016" y="2856"/>
                  </a:cubicBezTo>
                  <a:lnTo>
                    <a:pt x="1100" y="2708"/>
                  </a:lnTo>
                  <a:lnTo>
                    <a:pt x="952" y="2539"/>
                  </a:lnTo>
                  <a:cubicBezTo>
                    <a:pt x="1037" y="2349"/>
                    <a:pt x="1143" y="2137"/>
                    <a:pt x="1291" y="1904"/>
                  </a:cubicBezTo>
                  <a:lnTo>
                    <a:pt x="1418" y="1714"/>
                  </a:lnTo>
                  <a:lnTo>
                    <a:pt x="1587" y="1820"/>
                  </a:lnTo>
                  <a:cubicBezTo>
                    <a:pt x="1629" y="2201"/>
                    <a:pt x="1671" y="2856"/>
                    <a:pt x="1693" y="3321"/>
                  </a:cubicBezTo>
                  <a:cubicBezTo>
                    <a:pt x="1925" y="3427"/>
                    <a:pt x="2179" y="3554"/>
                    <a:pt x="2412" y="3702"/>
                  </a:cubicBezTo>
                  <a:lnTo>
                    <a:pt x="2496" y="3554"/>
                  </a:lnTo>
                  <a:lnTo>
                    <a:pt x="2412" y="3448"/>
                  </a:lnTo>
                  <a:cubicBezTo>
                    <a:pt x="2369" y="3279"/>
                    <a:pt x="2264" y="2349"/>
                    <a:pt x="2221" y="2095"/>
                  </a:cubicBezTo>
                  <a:lnTo>
                    <a:pt x="2221" y="2095"/>
                  </a:lnTo>
                  <a:cubicBezTo>
                    <a:pt x="2343" y="2145"/>
                    <a:pt x="2465" y="2171"/>
                    <a:pt x="2580" y="2171"/>
                  </a:cubicBezTo>
                  <a:cubicBezTo>
                    <a:pt x="2805" y="2171"/>
                    <a:pt x="3005" y="2072"/>
                    <a:pt x="3131" y="1862"/>
                  </a:cubicBezTo>
                  <a:cubicBezTo>
                    <a:pt x="3321" y="1566"/>
                    <a:pt x="3321" y="1206"/>
                    <a:pt x="2708" y="805"/>
                  </a:cubicBezTo>
                  <a:cubicBezTo>
                    <a:pt x="2560" y="720"/>
                    <a:pt x="2391" y="614"/>
                    <a:pt x="2243" y="530"/>
                  </a:cubicBezTo>
                  <a:cubicBezTo>
                    <a:pt x="2073" y="424"/>
                    <a:pt x="1925" y="339"/>
                    <a:pt x="1777" y="255"/>
                  </a:cubicBezTo>
                  <a:cubicBezTo>
                    <a:pt x="1650" y="170"/>
                    <a:pt x="1502" y="86"/>
                    <a:pt x="1375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1477475" y="3380675"/>
              <a:ext cx="69800" cy="76675"/>
            </a:xfrm>
            <a:custGeom>
              <a:avLst/>
              <a:gdLst/>
              <a:ahLst/>
              <a:cxnLst/>
              <a:rect l="l" t="t" r="r" b="b"/>
              <a:pathLst>
                <a:path w="2792" h="3067" extrusionOk="0">
                  <a:moveTo>
                    <a:pt x="2136" y="339"/>
                  </a:moveTo>
                  <a:lnTo>
                    <a:pt x="2031" y="1354"/>
                  </a:lnTo>
                  <a:lnTo>
                    <a:pt x="1460" y="1100"/>
                  </a:lnTo>
                  <a:lnTo>
                    <a:pt x="2115" y="339"/>
                  </a:lnTo>
                  <a:close/>
                  <a:moveTo>
                    <a:pt x="2031" y="0"/>
                  </a:moveTo>
                  <a:cubicBezTo>
                    <a:pt x="1502" y="550"/>
                    <a:pt x="698" y="1396"/>
                    <a:pt x="275" y="1713"/>
                  </a:cubicBezTo>
                  <a:lnTo>
                    <a:pt x="64" y="1671"/>
                  </a:lnTo>
                  <a:lnTo>
                    <a:pt x="0" y="1840"/>
                  </a:lnTo>
                  <a:cubicBezTo>
                    <a:pt x="127" y="1883"/>
                    <a:pt x="254" y="1946"/>
                    <a:pt x="381" y="1988"/>
                  </a:cubicBezTo>
                  <a:cubicBezTo>
                    <a:pt x="529" y="2073"/>
                    <a:pt x="698" y="2136"/>
                    <a:pt x="846" y="2221"/>
                  </a:cubicBezTo>
                  <a:lnTo>
                    <a:pt x="910" y="2052"/>
                  </a:lnTo>
                  <a:lnTo>
                    <a:pt x="741" y="1925"/>
                  </a:lnTo>
                  <a:lnTo>
                    <a:pt x="1248" y="1333"/>
                  </a:lnTo>
                  <a:lnTo>
                    <a:pt x="1988" y="1671"/>
                  </a:lnTo>
                  <a:cubicBezTo>
                    <a:pt x="1988" y="1904"/>
                    <a:pt x="1925" y="2242"/>
                    <a:pt x="1883" y="2454"/>
                  </a:cubicBezTo>
                  <a:lnTo>
                    <a:pt x="1671" y="2411"/>
                  </a:lnTo>
                  <a:lnTo>
                    <a:pt x="1586" y="2559"/>
                  </a:lnTo>
                  <a:cubicBezTo>
                    <a:pt x="1777" y="2644"/>
                    <a:pt x="1988" y="2707"/>
                    <a:pt x="2179" y="2792"/>
                  </a:cubicBezTo>
                  <a:cubicBezTo>
                    <a:pt x="2348" y="2877"/>
                    <a:pt x="2517" y="2982"/>
                    <a:pt x="2707" y="3067"/>
                  </a:cubicBezTo>
                  <a:lnTo>
                    <a:pt x="2771" y="2898"/>
                  </a:lnTo>
                  <a:lnTo>
                    <a:pt x="2602" y="2771"/>
                  </a:lnTo>
                  <a:cubicBezTo>
                    <a:pt x="2581" y="2538"/>
                    <a:pt x="2623" y="1819"/>
                    <a:pt x="2686" y="1312"/>
                  </a:cubicBezTo>
                  <a:lnTo>
                    <a:pt x="2792" y="254"/>
                  </a:lnTo>
                  <a:lnTo>
                    <a:pt x="2581" y="85"/>
                  </a:lnTo>
                  <a:cubicBezTo>
                    <a:pt x="2411" y="64"/>
                    <a:pt x="2221" y="43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1686850" y="3380150"/>
              <a:ext cx="53950" cy="71925"/>
            </a:xfrm>
            <a:custGeom>
              <a:avLst/>
              <a:gdLst/>
              <a:ahLst/>
              <a:cxnLst/>
              <a:rect l="l" t="t" r="r" b="b"/>
              <a:pathLst>
                <a:path w="2158" h="2877" extrusionOk="0">
                  <a:moveTo>
                    <a:pt x="1121" y="0"/>
                  </a:moveTo>
                  <a:cubicBezTo>
                    <a:pt x="931" y="85"/>
                    <a:pt x="741" y="169"/>
                    <a:pt x="571" y="254"/>
                  </a:cubicBezTo>
                  <a:cubicBezTo>
                    <a:pt x="381" y="339"/>
                    <a:pt x="191" y="402"/>
                    <a:pt x="0" y="487"/>
                  </a:cubicBezTo>
                  <a:lnTo>
                    <a:pt x="64" y="635"/>
                  </a:lnTo>
                  <a:lnTo>
                    <a:pt x="318" y="592"/>
                  </a:lnTo>
                  <a:cubicBezTo>
                    <a:pt x="423" y="783"/>
                    <a:pt x="508" y="973"/>
                    <a:pt x="635" y="1227"/>
                  </a:cubicBezTo>
                  <a:lnTo>
                    <a:pt x="931" y="1904"/>
                  </a:lnTo>
                  <a:cubicBezTo>
                    <a:pt x="1037" y="2157"/>
                    <a:pt x="1121" y="2369"/>
                    <a:pt x="1185" y="2580"/>
                  </a:cubicBezTo>
                  <a:lnTo>
                    <a:pt x="994" y="2707"/>
                  </a:lnTo>
                  <a:lnTo>
                    <a:pt x="1058" y="2877"/>
                  </a:lnTo>
                  <a:cubicBezTo>
                    <a:pt x="1248" y="2771"/>
                    <a:pt x="1439" y="2686"/>
                    <a:pt x="1608" y="2602"/>
                  </a:cubicBezTo>
                  <a:cubicBezTo>
                    <a:pt x="1777" y="2538"/>
                    <a:pt x="1967" y="2454"/>
                    <a:pt x="2158" y="2390"/>
                  </a:cubicBezTo>
                  <a:lnTo>
                    <a:pt x="2094" y="2221"/>
                  </a:lnTo>
                  <a:lnTo>
                    <a:pt x="1840" y="2284"/>
                  </a:lnTo>
                  <a:cubicBezTo>
                    <a:pt x="1735" y="2094"/>
                    <a:pt x="1650" y="1882"/>
                    <a:pt x="1544" y="1629"/>
                  </a:cubicBezTo>
                  <a:lnTo>
                    <a:pt x="1248" y="952"/>
                  </a:lnTo>
                  <a:cubicBezTo>
                    <a:pt x="1143" y="698"/>
                    <a:pt x="1058" y="508"/>
                    <a:pt x="994" y="296"/>
                  </a:cubicBezTo>
                  <a:lnTo>
                    <a:pt x="1185" y="148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1751875" y="3319350"/>
              <a:ext cx="107375" cy="99950"/>
            </a:xfrm>
            <a:custGeom>
              <a:avLst/>
              <a:gdLst/>
              <a:ahLst/>
              <a:cxnLst/>
              <a:rect l="l" t="t" r="r" b="b"/>
              <a:pathLst>
                <a:path w="4295" h="3998" extrusionOk="0">
                  <a:moveTo>
                    <a:pt x="2919" y="0"/>
                  </a:moveTo>
                  <a:cubicBezTo>
                    <a:pt x="2771" y="85"/>
                    <a:pt x="2623" y="190"/>
                    <a:pt x="2454" y="275"/>
                  </a:cubicBezTo>
                  <a:cubicBezTo>
                    <a:pt x="2306" y="360"/>
                    <a:pt x="2158" y="465"/>
                    <a:pt x="1989" y="550"/>
                  </a:cubicBezTo>
                  <a:cubicBezTo>
                    <a:pt x="2073" y="888"/>
                    <a:pt x="2348" y="2178"/>
                    <a:pt x="2391" y="2432"/>
                  </a:cubicBezTo>
                  <a:cubicBezTo>
                    <a:pt x="2095" y="2242"/>
                    <a:pt x="1164" y="1438"/>
                    <a:pt x="910" y="1206"/>
                  </a:cubicBezTo>
                  <a:cubicBezTo>
                    <a:pt x="762" y="1290"/>
                    <a:pt x="614" y="1396"/>
                    <a:pt x="466" y="1480"/>
                  </a:cubicBezTo>
                  <a:cubicBezTo>
                    <a:pt x="318" y="1565"/>
                    <a:pt x="149" y="1650"/>
                    <a:pt x="1" y="1734"/>
                  </a:cubicBezTo>
                  <a:lnTo>
                    <a:pt x="85" y="1882"/>
                  </a:lnTo>
                  <a:lnTo>
                    <a:pt x="297" y="1819"/>
                  </a:lnTo>
                  <a:lnTo>
                    <a:pt x="487" y="2115"/>
                  </a:lnTo>
                  <a:cubicBezTo>
                    <a:pt x="656" y="2411"/>
                    <a:pt x="1228" y="3426"/>
                    <a:pt x="1354" y="3701"/>
                  </a:cubicBezTo>
                  <a:lnTo>
                    <a:pt x="1185" y="3870"/>
                  </a:lnTo>
                  <a:lnTo>
                    <a:pt x="1270" y="3997"/>
                  </a:lnTo>
                  <a:cubicBezTo>
                    <a:pt x="1397" y="3934"/>
                    <a:pt x="1524" y="3849"/>
                    <a:pt x="1650" y="3765"/>
                  </a:cubicBezTo>
                  <a:cubicBezTo>
                    <a:pt x="1799" y="3680"/>
                    <a:pt x="1925" y="3617"/>
                    <a:pt x="2052" y="3532"/>
                  </a:cubicBezTo>
                  <a:lnTo>
                    <a:pt x="1968" y="3384"/>
                  </a:lnTo>
                  <a:lnTo>
                    <a:pt x="1756" y="3469"/>
                  </a:lnTo>
                  <a:cubicBezTo>
                    <a:pt x="1608" y="3299"/>
                    <a:pt x="1481" y="3109"/>
                    <a:pt x="1333" y="2876"/>
                  </a:cubicBezTo>
                  <a:lnTo>
                    <a:pt x="1122" y="2517"/>
                  </a:lnTo>
                  <a:cubicBezTo>
                    <a:pt x="953" y="2200"/>
                    <a:pt x="826" y="1967"/>
                    <a:pt x="762" y="1861"/>
                  </a:cubicBezTo>
                  <a:lnTo>
                    <a:pt x="762" y="1840"/>
                  </a:lnTo>
                  <a:cubicBezTo>
                    <a:pt x="1714" y="2644"/>
                    <a:pt x="2222" y="3067"/>
                    <a:pt x="2475" y="3278"/>
                  </a:cubicBezTo>
                  <a:lnTo>
                    <a:pt x="2835" y="3067"/>
                  </a:lnTo>
                  <a:lnTo>
                    <a:pt x="2391" y="867"/>
                  </a:lnTo>
                  <a:lnTo>
                    <a:pt x="2391" y="867"/>
                  </a:lnTo>
                  <a:cubicBezTo>
                    <a:pt x="2454" y="973"/>
                    <a:pt x="2602" y="1206"/>
                    <a:pt x="2793" y="1523"/>
                  </a:cubicBezTo>
                  <a:lnTo>
                    <a:pt x="3025" y="1882"/>
                  </a:lnTo>
                  <a:cubicBezTo>
                    <a:pt x="3152" y="2115"/>
                    <a:pt x="3258" y="2305"/>
                    <a:pt x="3342" y="2517"/>
                  </a:cubicBezTo>
                  <a:lnTo>
                    <a:pt x="3173" y="2665"/>
                  </a:lnTo>
                  <a:lnTo>
                    <a:pt x="3258" y="2834"/>
                  </a:lnTo>
                  <a:cubicBezTo>
                    <a:pt x="3406" y="2707"/>
                    <a:pt x="3575" y="2601"/>
                    <a:pt x="3765" y="2496"/>
                  </a:cubicBezTo>
                  <a:cubicBezTo>
                    <a:pt x="3935" y="2411"/>
                    <a:pt x="4125" y="2305"/>
                    <a:pt x="4294" y="2200"/>
                  </a:cubicBezTo>
                  <a:lnTo>
                    <a:pt x="4210" y="2052"/>
                  </a:lnTo>
                  <a:lnTo>
                    <a:pt x="3935" y="2157"/>
                  </a:lnTo>
                  <a:cubicBezTo>
                    <a:pt x="3808" y="1988"/>
                    <a:pt x="3681" y="1798"/>
                    <a:pt x="3533" y="1565"/>
                  </a:cubicBezTo>
                  <a:lnTo>
                    <a:pt x="3173" y="931"/>
                  </a:lnTo>
                  <a:cubicBezTo>
                    <a:pt x="3025" y="698"/>
                    <a:pt x="2919" y="508"/>
                    <a:pt x="2835" y="296"/>
                  </a:cubicBezTo>
                  <a:lnTo>
                    <a:pt x="3004" y="127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1857100" y="3263150"/>
              <a:ext cx="67700" cy="82650"/>
            </a:xfrm>
            <a:custGeom>
              <a:avLst/>
              <a:gdLst/>
              <a:ahLst/>
              <a:cxnLst/>
              <a:rect l="l" t="t" r="r" b="b"/>
              <a:pathLst>
                <a:path w="2708" h="3306" extrusionOk="0">
                  <a:moveTo>
                    <a:pt x="1863" y="1"/>
                  </a:moveTo>
                  <a:cubicBezTo>
                    <a:pt x="1669" y="1"/>
                    <a:pt x="1453" y="85"/>
                    <a:pt x="1227" y="260"/>
                  </a:cubicBezTo>
                  <a:cubicBezTo>
                    <a:pt x="1143" y="366"/>
                    <a:pt x="1016" y="471"/>
                    <a:pt x="847" y="598"/>
                  </a:cubicBezTo>
                  <a:cubicBezTo>
                    <a:pt x="699" y="746"/>
                    <a:pt x="550" y="873"/>
                    <a:pt x="424" y="958"/>
                  </a:cubicBezTo>
                  <a:cubicBezTo>
                    <a:pt x="297" y="1042"/>
                    <a:pt x="149" y="1169"/>
                    <a:pt x="1" y="1296"/>
                  </a:cubicBezTo>
                  <a:lnTo>
                    <a:pt x="106" y="1423"/>
                  </a:lnTo>
                  <a:lnTo>
                    <a:pt x="318" y="1317"/>
                  </a:lnTo>
                  <a:cubicBezTo>
                    <a:pt x="487" y="1465"/>
                    <a:pt x="614" y="1635"/>
                    <a:pt x="804" y="1846"/>
                  </a:cubicBezTo>
                  <a:lnTo>
                    <a:pt x="1248" y="2417"/>
                  </a:lnTo>
                  <a:cubicBezTo>
                    <a:pt x="1418" y="2629"/>
                    <a:pt x="1544" y="2819"/>
                    <a:pt x="1671" y="2988"/>
                  </a:cubicBezTo>
                  <a:lnTo>
                    <a:pt x="1523" y="3179"/>
                  </a:lnTo>
                  <a:lnTo>
                    <a:pt x="1629" y="3305"/>
                  </a:lnTo>
                  <a:cubicBezTo>
                    <a:pt x="1777" y="3179"/>
                    <a:pt x="1946" y="3052"/>
                    <a:pt x="2094" y="2925"/>
                  </a:cubicBezTo>
                  <a:cubicBezTo>
                    <a:pt x="2242" y="2798"/>
                    <a:pt x="2412" y="2671"/>
                    <a:pt x="2665" y="2481"/>
                  </a:cubicBezTo>
                  <a:lnTo>
                    <a:pt x="2539" y="2354"/>
                  </a:lnTo>
                  <a:lnTo>
                    <a:pt x="2264" y="2544"/>
                  </a:lnTo>
                  <a:cubicBezTo>
                    <a:pt x="2094" y="2375"/>
                    <a:pt x="1946" y="2206"/>
                    <a:pt x="1777" y="1994"/>
                  </a:cubicBezTo>
                  <a:lnTo>
                    <a:pt x="1439" y="1571"/>
                  </a:lnTo>
                  <a:cubicBezTo>
                    <a:pt x="1291" y="1402"/>
                    <a:pt x="1121" y="1169"/>
                    <a:pt x="995" y="979"/>
                  </a:cubicBezTo>
                  <a:cubicBezTo>
                    <a:pt x="1037" y="916"/>
                    <a:pt x="1121" y="831"/>
                    <a:pt x="1185" y="746"/>
                  </a:cubicBezTo>
                  <a:cubicBezTo>
                    <a:pt x="1316" y="646"/>
                    <a:pt x="1441" y="598"/>
                    <a:pt x="1556" y="598"/>
                  </a:cubicBezTo>
                  <a:cubicBezTo>
                    <a:pt x="1682" y="598"/>
                    <a:pt x="1794" y="657"/>
                    <a:pt x="1883" y="768"/>
                  </a:cubicBezTo>
                  <a:cubicBezTo>
                    <a:pt x="2052" y="979"/>
                    <a:pt x="2094" y="1254"/>
                    <a:pt x="1841" y="1465"/>
                  </a:cubicBezTo>
                  <a:cubicBezTo>
                    <a:pt x="1777" y="1508"/>
                    <a:pt x="1735" y="1550"/>
                    <a:pt x="1671" y="1571"/>
                  </a:cubicBezTo>
                  <a:lnTo>
                    <a:pt x="1798" y="1888"/>
                  </a:lnTo>
                  <a:cubicBezTo>
                    <a:pt x="1904" y="1825"/>
                    <a:pt x="2031" y="1740"/>
                    <a:pt x="2137" y="1656"/>
                  </a:cubicBezTo>
                  <a:cubicBezTo>
                    <a:pt x="2687" y="1212"/>
                    <a:pt x="2708" y="662"/>
                    <a:pt x="2390" y="281"/>
                  </a:cubicBezTo>
                  <a:cubicBezTo>
                    <a:pt x="2249" y="96"/>
                    <a:pt x="2068" y="1"/>
                    <a:pt x="186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1946450" y="3204075"/>
              <a:ext cx="78275" cy="78800"/>
            </a:xfrm>
            <a:custGeom>
              <a:avLst/>
              <a:gdLst/>
              <a:ahLst/>
              <a:cxnLst/>
              <a:rect l="l" t="t" r="r" b="b"/>
              <a:pathLst>
                <a:path w="3131" h="3152" extrusionOk="0">
                  <a:moveTo>
                    <a:pt x="382" y="635"/>
                  </a:moveTo>
                  <a:lnTo>
                    <a:pt x="1312" y="1100"/>
                  </a:lnTo>
                  <a:lnTo>
                    <a:pt x="847" y="1544"/>
                  </a:lnTo>
                  <a:lnTo>
                    <a:pt x="382" y="656"/>
                  </a:lnTo>
                  <a:lnTo>
                    <a:pt x="382" y="635"/>
                  </a:lnTo>
                  <a:close/>
                  <a:moveTo>
                    <a:pt x="508" y="0"/>
                  </a:moveTo>
                  <a:lnTo>
                    <a:pt x="297" y="127"/>
                  </a:lnTo>
                  <a:cubicBezTo>
                    <a:pt x="212" y="297"/>
                    <a:pt x="128" y="445"/>
                    <a:pt x="1" y="635"/>
                  </a:cubicBezTo>
                  <a:cubicBezTo>
                    <a:pt x="360" y="1312"/>
                    <a:pt x="868" y="2348"/>
                    <a:pt x="1058" y="2856"/>
                  </a:cubicBezTo>
                  <a:lnTo>
                    <a:pt x="931" y="3046"/>
                  </a:lnTo>
                  <a:lnTo>
                    <a:pt x="1058" y="3152"/>
                  </a:lnTo>
                  <a:cubicBezTo>
                    <a:pt x="1164" y="3046"/>
                    <a:pt x="1249" y="2940"/>
                    <a:pt x="1354" y="2856"/>
                  </a:cubicBezTo>
                  <a:cubicBezTo>
                    <a:pt x="1460" y="2729"/>
                    <a:pt x="1587" y="2623"/>
                    <a:pt x="1714" y="2496"/>
                  </a:cubicBezTo>
                  <a:lnTo>
                    <a:pt x="1587" y="2369"/>
                  </a:lnTo>
                  <a:lnTo>
                    <a:pt x="1397" y="2517"/>
                  </a:lnTo>
                  <a:lnTo>
                    <a:pt x="995" y="1819"/>
                  </a:lnTo>
                  <a:lnTo>
                    <a:pt x="1587" y="1227"/>
                  </a:lnTo>
                  <a:cubicBezTo>
                    <a:pt x="1799" y="1312"/>
                    <a:pt x="2095" y="1481"/>
                    <a:pt x="2285" y="1587"/>
                  </a:cubicBezTo>
                  <a:lnTo>
                    <a:pt x="2158" y="1777"/>
                  </a:lnTo>
                  <a:lnTo>
                    <a:pt x="2285" y="1904"/>
                  </a:lnTo>
                  <a:cubicBezTo>
                    <a:pt x="2412" y="1756"/>
                    <a:pt x="2560" y="1587"/>
                    <a:pt x="2708" y="1439"/>
                  </a:cubicBezTo>
                  <a:cubicBezTo>
                    <a:pt x="2835" y="1312"/>
                    <a:pt x="2983" y="1164"/>
                    <a:pt x="3131" y="1037"/>
                  </a:cubicBezTo>
                  <a:lnTo>
                    <a:pt x="3004" y="910"/>
                  </a:lnTo>
                  <a:lnTo>
                    <a:pt x="2814" y="1037"/>
                  </a:lnTo>
                  <a:cubicBezTo>
                    <a:pt x="2602" y="973"/>
                    <a:pt x="1925" y="698"/>
                    <a:pt x="1481" y="466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2000400" y="3114850"/>
              <a:ext cx="95175" cy="82375"/>
            </a:xfrm>
            <a:custGeom>
              <a:avLst/>
              <a:gdLst/>
              <a:ahLst/>
              <a:cxnLst/>
              <a:rect l="l" t="t" r="r" b="b"/>
              <a:pathLst>
                <a:path w="3807" h="3295" extrusionOk="0">
                  <a:moveTo>
                    <a:pt x="1428" y="649"/>
                  </a:moveTo>
                  <a:cubicBezTo>
                    <a:pt x="1502" y="649"/>
                    <a:pt x="1576" y="678"/>
                    <a:pt x="1650" y="735"/>
                  </a:cubicBezTo>
                  <a:cubicBezTo>
                    <a:pt x="1861" y="905"/>
                    <a:pt x="1840" y="1158"/>
                    <a:pt x="1629" y="1454"/>
                  </a:cubicBezTo>
                  <a:cubicBezTo>
                    <a:pt x="1565" y="1518"/>
                    <a:pt x="1523" y="1581"/>
                    <a:pt x="1481" y="1624"/>
                  </a:cubicBezTo>
                  <a:lnTo>
                    <a:pt x="1290" y="1497"/>
                  </a:lnTo>
                  <a:cubicBezTo>
                    <a:pt x="1121" y="1370"/>
                    <a:pt x="973" y="1243"/>
                    <a:pt x="888" y="1158"/>
                  </a:cubicBezTo>
                  <a:cubicBezTo>
                    <a:pt x="931" y="1074"/>
                    <a:pt x="994" y="1010"/>
                    <a:pt x="1079" y="862"/>
                  </a:cubicBezTo>
                  <a:cubicBezTo>
                    <a:pt x="1195" y="720"/>
                    <a:pt x="1311" y="649"/>
                    <a:pt x="1428" y="649"/>
                  </a:cubicBezTo>
                  <a:close/>
                  <a:moveTo>
                    <a:pt x="1673" y="0"/>
                  </a:moveTo>
                  <a:cubicBezTo>
                    <a:pt x="1470" y="0"/>
                    <a:pt x="1230" y="128"/>
                    <a:pt x="952" y="482"/>
                  </a:cubicBezTo>
                  <a:cubicBezTo>
                    <a:pt x="846" y="609"/>
                    <a:pt x="740" y="778"/>
                    <a:pt x="635" y="926"/>
                  </a:cubicBezTo>
                  <a:cubicBezTo>
                    <a:pt x="508" y="1074"/>
                    <a:pt x="402" y="1201"/>
                    <a:pt x="296" y="1349"/>
                  </a:cubicBezTo>
                  <a:cubicBezTo>
                    <a:pt x="212" y="1476"/>
                    <a:pt x="106" y="1581"/>
                    <a:pt x="0" y="1708"/>
                  </a:cubicBezTo>
                  <a:lnTo>
                    <a:pt x="148" y="1814"/>
                  </a:lnTo>
                  <a:lnTo>
                    <a:pt x="317" y="1645"/>
                  </a:lnTo>
                  <a:cubicBezTo>
                    <a:pt x="529" y="1772"/>
                    <a:pt x="698" y="1899"/>
                    <a:pt x="931" y="2068"/>
                  </a:cubicBezTo>
                  <a:lnTo>
                    <a:pt x="1523" y="2512"/>
                  </a:lnTo>
                  <a:cubicBezTo>
                    <a:pt x="1755" y="2681"/>
                    <a:pt x="1882" y="2829"/>
                    <a:pt x="2052" y="2977"/>
                  </a:cubicBezTo>
                  <a:lnTo>
                    <a:pt x="1946" y="3189"/>
                  </a:lnTo>
                  <a:lnTo>
                    <a:pt x="2073" y="3294"/>
                  </a:lnTo>
                  <a:cubicBezTo>
                    <a:pt x="2200" y="3125"/>
                    <a:pt x="2327" y="2956"/>
                    <a:pt x="2432" y="2808"/>
                  </a:cubicBezTo>
                  <a:cubicBezTo>
                    <a:pt x="2559" y="2639"/>
                    <a:pt x="2686" y="2491"/>
                    <a:pt x="2813" y="2322"/>
                  </a:cubicBezTo>
                  <a:lnTo>
                    <a:pt x="2686" y="2237"/>
                  </a:lnTo>
                  <a:lnTo>
                    <a:pt x="2517" y="2385"/>
                  </a:lnTo>
                  <a:cubicBezTo>
                    <a:pt x="2305" y="2279"/>
                    <a:pt x="2136" y="2152"/>
                    <a:pt x="1904" y="1983"/>
                  </a:cubicBezTo>
                  <a:lnTo>
                    <a:pt x="1734" y="1835"/>
                  </a:lnTo>
                  <a:lnTo>
                    <a:pt x="1861" y="1666"/>
                  </a:lnTo>
                  <a:cubicBezTo>
                    <a:pt x="2221" y="1666"/>
                    <a:pt x="2898" y="1687"/>
                    <a:pt x="3363" y="1708"/>
                  </a:cubicBezTo>
                  <a:cubicBezTo>
                    <a:pt x="3490" y="1497"/>
                    <a:pt x="3638" y="1264"/>
                    <a:pt x="3807" y="1053"/>
                  </a:cubicBezTo>
                  <a:lnTo>
                    <a:pt x="3680" y="947"/>
                  </a:lnTo>
                  <a:lnTo>
                    <a:pt x="3574" y="1010"/>
                  </a:lnTo>
                  <a:cubicBezTo>
                    <a:pt x="3384" y="1032"/>
                    <a:pt x="2432" y="1074"/>
                    <a:pt x="2178" y="1074"/>
                  </a:cubicBezTo>
                  <a:cubicBezTo>
                    <a:pt x="2369" y="757"/>
                    <a:pt x="2327" y="376"/>
                    <a:pt x="2030" y="143"/>
                  </a:cubicBezTo>
                  <a:cubicBezTo>
                    <a:pt x="1928" y="58"/>
                    <a:pt x="1809" y="0"/>
                    <a:pt x="167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2068600" y="3019825"/>
              <a:ext cx="82500" cy="75600"/>
            </a:xfrm>
            <a:custGeom>
              <a:avLst/>
              <a:gdLst/>
              <a:ahLst/>
              <a:cxnLst/>
              <a:rect l="l" t="t" r="r" b="b"/>
              <a:pathLst>
                <a:path w="3300" h="3024" extrusionOk="0">
                  <a:moveTo>
                    <a:pt x="1440" y="644"/>
                  </a:moveTo>
                  <a:cubicBezTo>
                    <a:pt x="1633" y="644"/>
                    <a:pt x="1845" y="709"/>
                    <a:pt x="2052" y="835"/>
                  </a:cubicBezTo>
                  <a:cubicBezTo>
                    <a:pt x="2538" y="1110"/>
                    <a:pt x="2750" y="1597"/>
                    <a:pt x="2496" y="2020"/>
                  </a:cubicBezTo>
                  <a:cubicBezTo>
                    <a:pt x="2350" y="2262"/>
                    <a:pt x="2121" y="2380"/>
                    <a:pt x="1860" y="2380"/>
                  </a:cubicBezTo>
                  <a:cubicBezTo>
                    <a:pt x="1667" y="2380"/>
                    <a:pt x="1455" y="2315"/>
                    <a:pt x="1248" y="2189"/>
                  </a:cubicBezTo>
                  <a:cubicBezTo>
                    <a:pt x="762" y="1914"/>
                    <a:pt x="550" y="1427"/>
                    <a:pt x="804" y="1004"/>
                  </a:cubicBezTo>
                  <a:cubicBezTo>
                    <a:pt x="950" y="762"/>
                    <a:pt x="1179" y="644"/>
                    <a:pt x="1440" y="644"/>
                  </a:cubicBezTo>
                  <a:close/>
                  <a:moveTo>
                    <a:pt x="1678" y="0"/>
                  </a:moveTo>
                  <a:cubicBezTo>
                    <a:pt x="1218" y="0"/>
                    <a:pt x="810" y="287"/>
                    <a:pt x="487" y="835"/>
                  </a:cubicBezTo>
                  <a:cubicBezTo>
                    <a:pt x="0" y="1639"/>
                    <a:pt x="233" y="2443"/>
                    <a:pt x="889" y="2802"/>
                  </a:cubicBezTo>
                  <a:cubicBezTo>
                    <a:pt x="1130" y="2951"/>
                    <a:pt x="1373" y="3024"/>
                    <a:pt x="1608" y="3024"/>
                  </a:cubicBezTo>
                  <a:cubicBezTo>
                    <a:pt x="2075" y="3024"/>
                    <a:pt x="2511" y="2737"/>
                    <a:pt x="2834" y="2189"/>
                  </a:cubicBezTo>
                  <a:cubicBezTo>
                    <a:pt x="3300" y="1385"/>
                    <a:pt x="3067" y="603"/>
                    <a:pt x="2411" y="222"/>
                  </a:cubicBezTo>
                  <a:cubicBezTo>
                    <a:pt x="2156" y="73"/>
                    <a:pt x="1911" y="0"/>
                    <a:pt x="167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1609650" y="3428775"/>
              <a:ext cx="28575" cy="29650"/>
            </a:xfrm>
            <a:custGeom>
              <a:avLst/>
              <a:gdLst/>
              <a:ahLst/>
              <a:cxnLst/>
              <a:rect l="l" t="t" r="r" b="b"/>
              <a:pathLst>
                <a:path w="1143" h="1186" extrusionOk="0">
                  <a:moveTo>
                    <a:pt x="551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51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51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1075100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72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72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72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2146325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50" y="1"/>
                  </a:moveTo>
                  <a:cubicBezTo>
                    <a:pt x="254" y="1"/>
                    <a:pt x="0" y="276"/>
                    <a:pt x="0" y="593"/>
                  </a:cubicBezTo>
                  <a:cubicBezTo>
                    <a:pt x="0" y="910"/>
                    <a:pt x="254" y="1185"/>
                    <a:pt x="550" y="1185"/>
                  </a:cubicBezTo>
                  <a:cubicBezTo>
                    <a:pt x="889" y="1185"/>
                    <a:pt x="1142" y="910"/>
                    <a:pt x="1142" y="593"/>
                  </a:cubicBezTo>
                  <a:cubicBezTo>
                    <a:pt x="1142" y="276"/>
                    <a:pt x="889" y="1"/>
                    <a:pt x="55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1" name="Google Shape;2061;p31"/>
          <p:cNvSpPr txBox="1">
            <a:spLocks noGrp="1"/>
          </p:cNvSpPr>
          <p:nvPr>
            <p:ph type="body" idx="1"/>
          </p:nvPr>
        </p:nvSpPr>
        <p:spPr>
          <a:xfrm>
            <a:off x="1074600" y="2957513"/>
            <a:ext cx="33756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marL="914400" lvl="1" indent="-304800" algn="l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2pPr>
            <a:lvl3pPr marL="1371600" lvl="2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­"/>
              <a:defRPr sz="1200">
                <a:solidFill>
                  <a:schemeClr val="dk1"/>
                </a:solidFill>
              </a:defRPr>
            </a:lvl3pPr>
            <a:lvl4pPr marL="1828800" lvl="3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4pPr>
            <a:lvl5pPr marL="2286000" lvl="4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62" name="Google Shape;2062;p31"/>
          <p:cNvSpPr txBox="1">
            <a:spLocks noGrp="1"/>
          </p:cNvSpPr>
          <p:nvPr>
            <p:ph type="ctrTitle"/>
          </p:nvPr>
        </p:nvSpPr>
        <p:spPr>
          <a:xfrm>
            <a:off x="1074600" y="883334"/>
            <a:ext cx="33750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 Narrow"/>
              <a:buNone/>
              <a:defRPr sz="1700" b="1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63" name="Google Shape;2063;p31"/>
          <p:cNvSpPr txBox="1">
            <a:spLocks noGrp="1"/>
          </p:cNvSpPr>
          <p:nvPr>
            <p:ph type="subTitle" idx="3"/>
          </p:nvPr>
        </p:nvSpPr>
        <p:spPr>
          <a:xfrm>
            <a:off x="1074600" y="2396837"/>
            <a:ext cx="3375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>
                <a:solidFill>
                  <a:schemeClr val="dk1"/>
                </a:solidFill>
              </a:defRPr>
            </a:lvl2pPr>
            <a:lvl3pPr lvl="2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4">
  <p:cSld name="Locked Slides - Dark - 4"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9" name="Google Shape;2309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9033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5">
  <p:cSld name="Locked Slides - Dark - 5"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1" name="Google Shape;2311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2" name="Google Shape;2312;p50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6740050" y="4375300"/>
            <a:ext cx="999000" cy="2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3" name="Google Shape;2313;p50"/>
          <p:cNvSpPr/>
          <p:nvPr/>
        </p:nvSpPr>
        <p:spPr>
          <a:xfrm rot="10800000">
            <a:off x="6471425" y="4888975"/>
            <a:ext cx="864300" cy="256200"/>
          </a:xfrm>
          <a:prstGeom prst="rect">
            <a:avLst/>
          </a:prstGeom>
          <a:gradFill>
            <a:gsLst>
              <a:gs pos="0">
                <a:srgbClr val="969696"/>
              </a:gs>
              <a:gs pos="100000">
                <a:srgbClr val="00000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14" name="Google Shape;2314;p50"/>
          <p:cNvSpPr/>
          <p:nvPr/>
        </p:nvSpPr>
        <p:spPr>
          <a:xfrm>
            <a:off x="5888750" y="4629200"/>
            <a:ext cx="9435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15" name="Google Shape;2315;p50"/>
          <p:cNvSpPr/>
          <p:nvPr/>
        </p:nvSpPr>
        <p:spPr>
          <a:xfrm rot="10800000">
            <a:off x="5413275" y="4888975"/>
            <a:ext cx="8400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16" name="Google Shape;2316;p50"/>
          <p:cNvSpPr/>
          <p:nvPr/>
        </p:nvSpPr>
        <p:spPr>
          <a:xfrm>
            <a:off x="7819594" y="4375276"/>
            <a:ext cx="11826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17" name="Google Shape;2317;p50"/>
          <p:cNvSpPr/>
          <p:nvPr/>
        </p:nvSpPr>
        <p:spPr>
          <a:xfrm rot="10800000">
            <a:off x="7693074" y="4888975"/>
            <a:ext cx="9555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18" name="Google Shape;2318;p50"/>
          <p:cNvSpPr/>
          <p:nvPr/>
        </p:nvSpPr>
        <p:spPr>
          <a:xfrm rot="10800000">
            <a:off x="7205550" y="4632125"/>
            <a:ext cx="10851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B7B7B7"/>
              </a:gs>
              <a:gs pos="100000">
                <a:srgbClr val="23232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19" name="Google Shape;2319;p50"/>
          <p:cNvSpPr/>
          <p:nvPr/>
        </p:nvSpPr>
        <p:spPr>
          <a:xfrm>
            <a:off x="4564476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40305186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6">
  <p:cSld name="Locked Slides - Dark - 6"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1" name="Google Shape;2321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22" name="Google Shape;2322;p51"/>
          <p:cNvSpPr/>
          <p:nvPr/>
        </p:nvSpPr>
        <p:spPr>
          <a:xfrm>
            <a:off x="10562" y="4358875"/>
            <a:ext cx="9121800" cy="784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323" name="Google Shape;2323;p51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3727625" y="4631250"/>
            <a:ext cx="1687123" cy="2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4" name="Google Shape;2324;p51"/>
          <p:cNvSpPr/>
          <p:nvPr/>
        </p:nvSpPr>
        <p:spPr>
          <a:xfrm rot="10800000">
            <a:off x="8057250" y="4890225"/>
            <a:ext cx="8382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25" name="Google Shape;2325;p51"/>
          <p:cNvSpPr/>
          <p:nvPr/>
        </p:nvSpPr>
        <p:spPr>
          <a:xfrm rot="10800000">
            <a:off x="6374250" y="4373150"/>
            <a:ext cx="10773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26" name="Google Shape;2326;p51"/>
          <p:cNvSpPr/>
          <p:nvPr/>
        </p:nvSpPr>
        <p:spPr>
          <a:xfrm>
            <a:off x="854575" y="4367900"/>
            <a:ext cx="11964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27" name="Google Shape;2327;p51"/>
          <p:cNvSpPr/>
          <p:nvPr/>
        </p:nvSpPr>
        <p:spPr>
          <a:xfrm>
            <a:off x="725713" y="4627676"/>
            <a:ext cx="4824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83A00A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28" name="Google Shape;2328;p51"/>
          <p:cNvSpPr/>
          <p:nvPr/>
        </p:nvSpPr>
        <p:spPr>
          <a:xfrm>
            <a:off x="5654179" y="4627663"/>
            <a:ext cx="482400" cy="256200"/>
          </a:xfrm>
          <a:prstGeom prst="rect">
            <a:avLst/>
          </a:prstGeom>
          <a:gradFill>
            <a:gsLst>
              <a:gs pos="0">
                <a:srgbClr val="969696"/>
              </a:gs>
              <a:gs pos="100000">
                <a:srgbClr val="00000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29" name="Google Shape;2329;p51"/>
          <p:cNvSpPr/>
          <p:nvPr/>
        </p:nvSpPr>
        <p:spPr>
          <a:xfrm>
            <a:off x="4569994" y="4890216"/>
            <a:ext cx="8448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595959"/>
              </a:gs>
              <a:gs pos="100000">
                <a:srgbClr val="23232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30" name="Google Shape;2330;p51"/>
          <p:cNvSpPr/>
          <p:nvPr/>
        </p:nvSpPr>
        <p:spPr>
          <a:xfrm rot="10800000">
            <a:off x="1802937" y="4623781"/>
            <a:ext cx="1329900" cy="254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FFBA0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31" name="Google Shape;2331;p51"/>
          <p:cNvSpPr/>
          <p:nvPr/>
        </p:nvSpPr>
        <p:spPr>
          <a:xfrm>
            <a:off x="1448444" y="4890226"/>
            <a:ext cx="11826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969696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32" name="Google Shape;2332;p51"/>
          <p:cNvSpPr/>
          <p:nvPr/>
        </p:nvSpPr>
        <p:spPr>
          <a:xfrm>
            <a:off x="0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gradFill>
            <a:gsLst>
              <a:gs pos="0">
                <a:srgbClr val="191919"/>
              </a:gs>
              <a:gs pos="50000">
                <a:srgbClr val="232323"/>
              </a:gs>
              <a:gs pos="100000">
                <a:srgbClr val="19191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33" name="Google Shape;2333;p51"/>
          <p:cNvSpPr/>
          <p:nvPr/>
        </p:nvSpPr>
        <p:spPr>
          <a:xfrm>
            <a:off x="7212450" y="4632100"/>
            <a:ext cx="844800" cy="25620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B7B7B7"/>
              </a:gs>
              <a:gs pos="100000">
                <a:srgbClr val="23232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34" name="Google Shape;2334;p51"/>
          <p:cNvSpPr/>
          <p:nvPr/>
        </p:nvSpPr>
        <p:spPr>
          <a:xfrm>
            <a:off x="4564476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gradFill>
            <a:gsLst>
              <a:gs pos="0">
                <a:srgbClr val="191919"/>
              </a:gs>
              <a:gs pos="50000">
                <a:srgbClr val="232323"/>
              </a:gs>
              <a:gs pos="100000">
                <a:srgbClr val="19191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6248929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7">
  <p:cSld name="Locked Slides - Dark - 7"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6" name="Google Shape;2336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7236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8">
  <p:cSld name="Locked Slides - Dark - 8"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8" name="Google Shape;2338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6430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9">
  <p:cSld name="Locked Slides - Dark - 9"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0" name="Google Shape;2340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4479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10">
  <p:cSld name="Locked Slides - Dark - 10"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2" name="Google Shape;2342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3010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11">
  <p:cSld name="Locked Slides - Dark - 11"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" name="Google Shape;2344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8494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12">
  <p:cSld name="Locked Slides - Dark - 12"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6" name="Google Shape;2346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8396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13">
  <p:cSld name="Locked Slides - Dark - 13">
    <p:spTree>
      <p:nvGrpSpPr>
        <p:cNvPr id="1" name="Shape 2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8" name="Google Shape;2348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9" name="Google Shape;2349;p58"/>
          <p:cNvGrpSpPr/>
          <p:nvPr/>
        </p:nvGrpSpPr>
        <p:grpSpPr>
          <a:xfrm>
            <a:off x="6234496" y="50"/>
            <a:ext cx="2909583" cy="5143568"/>
            <a:chOff x="6234496" y="50"/>
            <a:chExt cx="2909583" cy="5143568"/>
          </a:xfrm>
        </p:grpSpPr>
        <p:sp>
          <p:nvSpPr>
            <p:cNvPr id="2350" name="Google Shape;2350;p58"/>
            <p:cNvSpPr/>
            <p:nvPr/>
          </p:nvSpPr>
          <p:spPr>
            <a:xfrm rot="10800000">
              <a:off x="8632825" y="3082100"/>
              <a:ext cx="4968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pic>
          <p:nvPicPr>
            <p:cNvPr id="2351" name="Google Shape;2351;p58"/>
            <p:cNvPicPr preferRelativeResize="0"/>
            <p:nvPr/>
          </p:nvPicPr>
          <p:blipFill rotWithShape="1">
            <a:blip r:embed="rId3">
              <a:alphaModFix/>
            </a:blip>
            <a:srcRect l="67198" t="11254" r="4672" b="-14315"/>
            <a:stretch/>
          </p:blipFill>
          <p:spPr>
            <a:xfrm>
              <a:off x="6265850" y="99264"/>
              <a:ext cx="2852204" cy="4959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2" name="Google Shape;2352;p58"/>
            <p:cNvSpPr/>
            <p:nvPr/>
          </p:nvSpPr>
          <p:spPr>
            <a:xfrm rot="10800000">
              <a:off x="8639150" y="3083150"/>
              <a:ext cx="502200" cy="507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3" name="Google Shape;2353;p58"/>
            <p:cNvSpPr/>
            <p:nvPr/>
          </p:nvSpPr>
          <p:spPr>
            <a:xfrm rot="10800000">
              <a:off x="6251550" y="3073850"/>
              <a:ext cx="7209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4" name="Google Shape;2354;p58"/>
            <p:cNvSpPr/>
            <p:nvPr/>
          </p:nvSpPr>
          <p:spPr>
            <a:xfrm rot="10800000">
              <a:off x="6251525" y="4098800"/>
              <a:ext cx="9549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5" name="Google Shape;2355;p58"/>
            <p:cNvSpPr/>
            <p:nvPr/>
          </p:nvSpPr>
          <p:spPr>
            <a:xfrm>
              <a:off x="8411625" y="1049250"/>
              <a:ext cx="721500" cy="504600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100000">
                  <a:srgbClr val="83A00A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6" name="Google Shape;2356;p58"/>
            <p:cNvSpPr/>
            <p:nvPr/>
          </p:nvSpPr>
          <p:spPr>
            <a:xfrm>
              <a:off x="8887150" y="537800"/>
              <a:ext cx="238800" cy="504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7" name="Google Shape;2357;p58"/>
            <p:cNvSpPr/>
            <p:nvPr/>
          </p:nvSpPr>
          <p:spPr>
            <a:xfrm rot="10800000">
              <a:off x="6251500" y="1046100"/>
              <a:ext cx="2388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8" name="Google Shape;2358;p58"/>
            <p:cNvSpPr/>
            <p:nvPr/>
          </p:nvSpPr>
          <p:spPr>
            <a:xfrm rot="10800000">
              <a:off x="6251575" y="4612850"/>
              <a:ext cx="11991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9" name="Google Shape;2359;p58"/>
            <p:cNvSpPr/>
            <p:nvPr/>
          </p:nvSpPr>
          <p:spPr>
            <a:xfrm rot="10800000">
              <a:off x="6251525" y="531425"/>
              <a:ext cx="4704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0" name="Google Shape;2360;p58"/>
            <p:cNvSpPr/>
            <p:nvPr/>
          </p:nvSpPr>
          <p:spPr>
            <a:xfrm rot="10800000">
              <a:off x="6251575" y="20525"/>
              <a:ext cx="28749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1" name="Google Shape;2361;p58"/>
            <p:cNvSpPr/>
            <p:nvPr/>
          </p:nvSpPr>
          <p:spPr>
            <a:xfrm>
              <a:off x="7218938" y="4101950"/>
              <a:ext cx="1907100" cy="510900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100000">
                  <a:srgbClr val="83A00A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2" name="Google Shape;2362;p58"/>
            <p:cNvSpPr/>
            <p:nvPr/>
          </p:nvSpPr>
          <p:spPr>
            <a:xfrm rot="10800000">
              <a:off x="7930850" y="3591050"/>
              <a:ext cx="1210500" cy="517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3" name="Google Shape;2363;p58"/>
            <p:cNvSpPr/>
            <p:nvPr/>
          </p:nvSpPr>
          <p:spPr>
            <a:xfrm rot="10800000">
              <a:off x="6253225" y="3591050"/>
              <a:ext cx="954300" cy="517200"/>
            </a:xfrm>
            <a:prstGeom prst="rect">
              <a:avLst/>
            </a:prstGeom>
            <a:gradFill>
              <a:gsLst>
                <a:gs pos="0">
                  <a:srgbClr val="006DAE"/>
                </a:gs>
                <a:gs pos="100000">
                  <a:srgbClr val="0000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4" name="Google Shape;2364;p58"/>
            <p:cNvSpPr/>
            <p:nvPr/>
          </p:nvSpPr>
          <p:spPr>
            <a:xfrm rot="10800000">
              <a:off x="7926225" y="4616000"/>
              <a:ext cx="1200000" cy="510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5" name="Google Shape;2365;p58"/>
            <p:cNvSpPr/>
            <p:nvPr/>
          </p:nvSpPr>
          <p:spPr>
            <a:xfrm rot="10800000">
              <a:off x="6253325" y="4612850"/>
              <a:ext cx="1678500" cy="517200"/>
            </a:xfrm>
            <a:prstGeom prst="rect">
              <a:avLst/>
            </a:prstGeom>
            <a:gradFill>
              <a:gsLst>
                <a:gs pos="0">
                  <a:srgbClr val="006DAE"/>
                </a:gs>
                <a:gs pos="100000">
                  <a:srgbClr val="0000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6" name="Google Shape;2366;p58"/>
            <p:cNvSpPr/>
            <p:nvPr/>
          </p:nvSpPr>
          <p:spPr>
            <a:xfrm>
              <a:off x="8887250" y="1554500"/>
              <a:ext cx="238800" cy="1527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pic>
          <p:nvPicPr>
            <p:cNvPr id="2367" name="Google Shape;2367;p58"/>
            <p:cNvPicPr preferRelativeResize="0"/>
            <p:nvPr/>
          </p:nvPicPr>
          <p:blipFill rotWithShape="1">
            <a:blip r:embed="rId4">
              <a:alphaModFix/>
            </a:blip>
            <a:srcRect l="11925" r="11925"/>
            <a:stretch/>
          </p:blipFill>
          <p:spPr>
            <a:xfrm>
              <a:off x="7214525" y="19925"/>
              <a:ext cx="1911950" cy="516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8" name="Google Shape;2368;p58"/>
            <p:cNvSpPr/>
            <p:nvPr/>
          </p:nvSpPr>
          <p:spPr>
            <a:xfrm>
              <a:off x="6234496" y="50"/>
              <a:ext cx="2909583" cy="5143568"/>
            </a:xfrm>
            <a:custGeom>
              <a:avLst/>
              <a:gdLst/>
              <a:ahLst/>
              <a:cxnLst/>
              <a:rect l="l" t="t" r="r" b="b"/>
              <a:pathLst>
                <a:path w="117654" h="207989" extrusionOk="0">
                  <a:moveTo>
                    <a:pt x="9695" y="1602"/>
                  </a:moveTo>
                  <a:lnTo>
                    <a:pt x="9695" y="21115"/>
                  </a:lnTo>
                  <a:lnTo>
                    <a:pt x="7436" y="21115"/>
                  </a:lnTo>
                  <a:lnTo>
                    <a:pt x="7436" y="12776"/>
                  </a:lnTo>
                  <a:lnTo>
                    <a:pt x="6778" y="21115"/>
                  </a:lnTo>
                  <a:lnTo>
                    <a:pt x="4272" y="21115"/>
                  </a:lnTo>
                  <a:lnTo>
                    <a:pt x="3615" y="12776"/>
                  </a:lnTo>
                  <a:lnTo>
                    <a:pt x="3615" y="21115"/>
                  </a:lnTo>
                  <a:lnTo>
                    <a:pt x="1356" y="21115"/>
                  </a:lnTo>
                  <a:lnTo>
                    <a:pt x="1356" y="1602"/>
                  </a:lnTo>
                  <a:lnTo>
                    <a:pt x="4971" y="1602"/>
                  </a:lnTo>
                  <a:lnTo>
                    <a:pt x="5546" y="8216"/>
                  </a:lnTo>
                  <a:lnTo>
                    <a:pt x="6080" y="1602"/>
                  </a:lnTo>
                  <a:close/>
                  <a:moveTo>
                    <a:pt x="19390" y="1602"/>
                  </a:moveTo>
                  <a:lnTo>
                    <a:pt x="19390" y="21115"/>
                  </a:lnTo>
                  <a:lnTo>
                    <a:pt x="17172" y="21115"/>
                  </a:lnTo>
                  <a:lnTo>
                    <a:pt x="17172" y="12776"/>
                  </a:lnTo>
                  <a:lnTo>
                    <a:pt x="16473" y="21115"/>
                  </a:lnTo>
                  <a:lnTo>
                    <a:pt x="13967" y="21115"/>
                  </a:lnTo>
                  <a:lnTo>
                    <a:pt x="13310" y="12776"/>
                  </a:lnTo>
                  <a:lnTo>
                    <a:pt x="13310" y="21115"/>
                  </a:lnTo>
                  <a:lnTo>
                    <a:pt x="11051" y="21115"/>
                  </a:lnTo>
                  <a:lnTo>
                    <a:pt x="11051" y="1602"/>
                  </a:lnTo>
                  <a:lnTo>
                    <a:pt x="14707" y="1602"/>
                  </a:lnTo>
                  <a:lnTo>
                    <a:pt x="15241" y="8216"/>
                  </a:lnTo>
                  <a:lnTo>
                    <a:pt x="15775" y="1602"/>
                  </a:lnTo>
                  <a:close/>
                  <a:moveTo>
                    <a:pt x="29126" y="1602"/>
                  </a:moveTo>
                  <a:lnTo>
                    <a:pt x="29126" y="21115"/>
                  </a:lnTo>
                  <a:lnTo>
                    <a:pt x="26866" y="21115"/>
                  </a:lnTo>
                  <a:lnTo>
                    <a:pt x="26866" y="12776"/>
                  </a:lnTo>
                  <a:lnTo>
                    <a:pt x="26168" y="21115"/>
                  </a:lnTo>
                  <a:lnTo>
                    <a:pt x="23703" y="21115"/>
                  </a:lnTo>
                  <a:lnTo>
                    <a:pt x="23005" y="12776"/>
                  </a:lnTo>
                  <a:lnTo>
                    <a:pt x="23005" y="21115"/>
                  </a:lnTo>
                  <a:lnTo>
                    <a:pt x="20745" y="21115"/>
                  </a:lnTo>
                  <a:lnTo>
                    <a:pt x="20745" y="1602"/>
                  </a:lnTo>
                  <a:lnTo>
                    <a:pt x="24402" y="1602"/>
                  </a:lnTo>
                  <a:lnTo>
                    <a:pt x="24936" y="8216"/>
                  </a:lnTo>
                  <a:lnTo>
                    <a:pt x="25470" y="1602"/>
                  </a:lnTo>
                  <a:close/>
                  <a:moveTo>
                    <a:pt x="38821" y="1602"/>
                  </a:moveTo>
                  <a:lnTo>
                    <a:pt x="38821" y="21115"/>
                  </a:lnTo>
                  <a:lnTo>
                    <a:pt x="36561" y="21115"/>
                  </a:lnTo>
                  <a:lnTo>
                    <a:pt x="36561" y="12776"/>
                  </a:lnTo>
                  <a:lnTo>
                    <a:pt x="35863" y="21115"/>
                  </a:lnTo>
                  <a:lnTo>
                    <a:pt x="33398" y="21115"/>
                  </a:lnTo>
                  <a:lnTo>
                    <a:pt x="32700" y="12776"/>
                  </a:lnTo>
                  <a:lnTo>
                    <a:pt x="32700" y="21115"/>
                  </a:lnTo>
                  <a:lnTo>
                    <a:pt x="30440" y="21115"/>
                  </a:lnTo>
                  <a:lnTo>
                    <a:pt x="30440" y="1602"/>
                  </a:lnTo>
                  <a:lnTo>
                    <a:pt x="34097" y="1602"/>
                  </a:lnTo>
                  <a:lnTo>
                    <a:pt x="34631" y="8216"/>
                  </a:lnTo>
                  <a:lnTo>
                    <a:pt x="35165" y="1602"/>
                  </a:lnTo>
                  <a:close/>
                  <a:moveTo>
                    <a:pt x="48516" y="1602"/>
                  </a:moveTo>
                  <a:lnTo>
                    <a:pt x="48516" y="21115"/>
                  </a:lnTo>
                  <a:lnTo>
                    <a:pt x="46256" y="21115"/>
                  </a:lnTo>
                  <a:lnTo>
                    <a:pt x="46256" y="12776"/>
                  </a:lnTo>
                  <a:lnTo>
                    <a:pt x="45558" y="21115"/>
                  </a:lnTo>
                  <a:lnTo>
                    <a:pt x="43093" y="21115"/>
                  </a:lnTo>
                  <a:lnTo>
                    <a:pt x="42436" y="12776"/>
                  </a:lnTo>
                  <a:lnTo>
                    <a:pt x="42436" y="21115"/>
                  </a:lnTo>
                  <a:lnTo>
                    <a:pt x="40176" y="21115"/>
                  </a:lnTo>
                  <a:lnTo>
                    <a:pt x="40176" y="1602"/>
                  </a:lnTo>
                  <a:lnTo>
                    <a:pt x="43791" y="1602"/>
                  </a:lnTo>
                  <a:lnTo>
                    <a:pt x="44326" y="8216"/>
                  </a:lnTo>
                  <a:lnTo>
                    <a:pt x="44860" y="1602"/>
                  </a:lnTo>
                  <a:close/>
                  <a:moveTo>
                    <a:pt x="58211" y="1602"/>
                  </a:moveTo>
                  <a:lnTo>
                    <a:pt x="58211" y="21115"/>
                  </a:lnTo>
                  <a:lnTo>
                    <a:pt x="55951" y="21115"/>
                  </a:lnTo>
                  <a:lnTo>
                    <a:pt x="55951" y="12776"/>
                  </a:lnTo>
                  <a:lnTo>
                    <a:pt x="55294" y="21115"/>
                  </a:lnTo>
                  <a:lnTo>
                    <a:pt x="52788" y="21115"/>
                  </a:lnTo>
                  <a:lnTo>
                    <a:pt x="52131" y="12776"/>
                  </a:lnTo>
                  <a:lnTo>
                    <a:pt x="52131" y="21115"/>
                  </a:lnTo>
                  <a:lnTo>
                    <a:pt x="49871" y="21115"/>
                  </a:lnTo>
                  <a:lnTo>
                    <a:pt x="49871" y="1602"/>
                  </a:lnTo>
                  <a:lnTo>
                    <a:pt x="53486" y="1602"/>
                  </a:lnTo>
                  <a:lnTo>
                    <a:pt x="54020" y="8216"/>
                  </a:lnTo>
                  <a:lnTo>
                    <a:pt x="54596" y="1602"/>
                  </a:lnTo>
                  <a:close/>
                  <a:moveTo>
                    <a:pt x="67906" y="1602"/>
                  </a:moveTo>
                  <a:lnTo>
                    <a:pt x="67906" y="21115"/>
                  </a:lnTo>
                  <a:lnTo>
                    <a:pt x="65646" y="21115"/>
                  </a:lnTo>
                  <a:lnTo>
                    <a:pt x="65646" y="12776"/>
                  </a:lnTo>
                  <a:lnTo>
                    <a:pt x="64989" y="21115"/>
                  </a:lnTo>
                  <a:lnTo>
                    <a:pt x="62483" y="21115"/>
                  </a:lnTo>
                  <a:lnTo>
                    <a:pt x="61826" y="12776"/>
                  </a:lnTo>
                  <a:lnTo>
                    <a:pt x="61826" y="21115"/>
                  </a:lnTo>
                  <a:lnTo>
                    <a:pt x="59566" y="21115"/>
                  </a:lnTo>
                  <a:lnTo>
                    <a:pt x="59566" y="1602"/>
                  </a:lnTo>
                  <a:lnTo>
                    <a:pt x="63181" y="1602"/>
                  </a:lnTo>
                  <a:lnTo>
                    <a:pt x="63715" y="8216"/>
                  </a:lnTo>
                  <a:lnTo>
                    <a:pt x="64290" y="1602"/>
                  </a:lnTo>
                  <a:close/>
                  <a:moveTo>
                    <a:pt x="77600" y="1602"/>
                  </a:moveTo>
                  <a:lnTo>
                    <a:pt x="77600" y="21115"/>
                  </a:lnTo>
                  <a:lnTo>
                    <a:pt x="75341" y="21115"/>
                  </a:lnTo>
                  <a:lnTo>
                    <a:pt x="75341" y="12776"/>
                  </a:lnTo>
                  <a:lnTo>
                    <a:pt x="74684" y="21115"/>
                  </a:lnTo>
                  <a:lnTo>
                    <a:pt x="72178" y="21115"/>
                  </a:lnTo>
                  <a:lnTo>
                    <a:pt x="71521" y="12776"/>
                  </a:lnTo>
                  <a:lnTo>
                    <a:pt x="71521" y="21115"/>
                  </a:lnTo>
                  <a:lnTo>
                    <a:pt x="69261" y="21115"/>
                  </a:lnTo>
                  <a:lnTo>
                    <a:pt x="69261" y="1602"/>
                  </a:lnTo>
                  <a:lnTo>
                    <a:pt x="72876" y="1602"/>
                  </a:lnTo>
                  <a:lnTo>
                    <a:pt x="73451" y="8216"/>
                  </a:lnTo>
                  <a:lnTo>
                    <a:pt x="73985" y="1602"/>
                  </a:lnTo>
                  <a:close/>
                  <a:moveTo>
                    <a:pt x="87295" y="1602"/>
                  </a:moveTo>
                  <a:lnTo>
                    <a:pt x="87295" y="21115"/>
                  </a:lnTo>
                  <a:lnTo>
                    <a:pt x="85077" y="21115"/>
                  </a:lnTo>
                  <a:lnTo>
                    <a:pt x="85077" y="12776"/>
                  </a:lnTo>
                  <a:lnTo>
                    <a:pt x="84379" y="21115"/>
                  </a:lnTo>
                  <a:lnTo>
                    <a:pt x="81914" y="21115"/>
                  </a:lnTo>
                  <a:lnTo>
                    <a:pt x="81216" y="12776"/>
                  </a:lnTo>
                  <a:lnTo>
                    <a:pt x="81216" y="21115"/>
                  </a:lnTo>
                  <a:lnTo>
                    <a:pt x="78956" y="21115"/>
                  </a:lnTo>
                  <a:lnTo>
                    <a:pt x="78956" y="1602"/>
                  </a:lnTo>
                  <a:lnTo>
                    <a:pt x="82612" y="1602"/>
                  </a:lnTo>
                  <a:lnTo>
                    <a:pt x="83146" y="8216"/>
                  </a:lnTo>
                  <a:lnTo>
                    <a:pt x="83680" y="1602"/>
                  </a:lnTo>
                  <a:close/>
                  <a:moveTo>
                    <a:pt x="96990" y="1602"/>
                  </a:moveTo>
                  <a:lnTo>
                    <a:pt x="96990" y="21115"/>
                  </a:lnTo>
                  <a:lnTo>
                    <a:pt x="94772" y="21115"/>
                  </a:lnTo>
                  <a:lnTo>
                    <a:pt x="94772" y="12776"/>
                  </a:lnTo>
                  <a:lnTo>
                    <a:pt x="94074" y="21115"/>
                  </a:lnTo>
                  <a:lnTo>
                    <a:pt x="91609" y="21115"/>
                  </a:lnTo>
                  <a:lnTo>
                    <a:pt x="90910" y="12776"/>
                  </a:lnTo>
                  <a:lnTo>
                    <a:pt x="90910" y="21115"/>
                  </a:lnTo>
                  <a:lnTo>
                    <a:pt x="88651" y="21115"/>
                  </a:lnTo>
                  <a:lnTo>
                    <a:pt x="88651" y="1602"/>
                  </a:lnTo>
                  <a:lnTo>
                    <a:pt x="92307" y="1602"/>
                  </a:lnTo>
                  <a:lnTo>
                    <a:pt x="92841" y="8216"/>
                  </a:lnTo>
                  <a:lnTo>
                    <a:pt x="93375" y="1602"/>
                  </a:lnTo>
                  <a:close/>
                  <a:moveTo>
                    <a:pt x="106726" y="1602"/>
                  </a:moveTo>
                  <a:lnTo>
                    <a:pt x="106726" y="21115"/>
                  </a:lnTo>
                  <a:lnTo>
                    <a:pt x="104467" y="21115"/>
                  </a:lnTo>
                  <a:lnTo>
                    <a:pt x="104467" y="12776"/>
                  </a:lnTo>
                  <a:lnTo>
                    <a:pt x="103769" y="21115"/>
                  </a:lnTo>
                  <a:lnTo>
                    <a:pt x="101304" y="21115"/>
                  </a:lnTo>
                  <a:lnTo>
                    <a:pt x="100605" y="12776"/>
                  </a:lnTo>
                  <a:lnTo>
                    <a:pt x="100605" y="21115"/>
                  </a:lnTo>
                  <a:lnTo>
                    <a:pt x="98387" y="21115"/>
                  </a:lnTo>
                  <a:lnTo>
                    <a:pt x="98387" y="1602"/>
                  </a:lnTo>
                  <a:lnTo>
                    <a:pt x="102002" y="1602"/>
                  </a:lnTo>
                  <a:lnTo>
                    <a:pt x="102536" y="8216"/>
                  </a:lnTo>
                  <a:lnTo>
                    <a:pt x="103070" y="1602"/>
                  </a:lnTo>
                  <a:close/>
                  <a:moveTo>
                    <a:pt x="116421" y="1602"/>
                  </a:moveTo>
                  <a:lnTo>
                    <a:pt x="116421" y="21115"/>
                  </a:lnTo>
                  <a:lnTo>
                    <a:pt x="114162" y="21115"/>
                  </a:lnTo>
                  <a:lnTo>
                    <a:pt x="114162" y="12776"/>
                  </a:lnTo>
                  <a:lnTo>
                    <a:pt x="113505" y="21115"/>
                  </a:lnTo>
                  <a:lnTo>
                    <a:pt x="110999" y="21115"/>
                  </a:lnTo>
                  <a:lnTo>
                    <a:pt x="110300" y="12776"/>
                  </a:lnTo>
                  <a:lnTo>
                    <a:pt x="110300" y="21115"/>
                  </a:lnTo>
                  <a:lnTo>
                    <a:pt x="108082" y="21115"/>
                  </a:lnTo>
                  <a:lnTo>
                    <a:pt x="108082" y="1602"/>
                  </a:lnTo>
                  <a:lnTo>
                    <a:pt x="111697" y="1602"/>
                  </a:lnTo>
                  <a:lnTo>
                    <a:pt x="112231" y="8216"/>
                  </a:lnTo>
                  <a:lnTo>
                    <a:pt x="112806" y="1602"/>
                  </a:lnTo>
                  <a:close/>
                  <a:moveTo>
                    <a:pt x="9695" y="22183"/>
                  </a:moveTo>
                  <a:lnTo>
                    <a:pt x="9695" y="41696"/>
                  </a:lnTo>
                  <a:lnTo>
                    <a:pt x="7436" y="41696"/>
                  </a:lnTo>
                  <a:lnTo>
                    <a:pt x="7436" y="33357"/>
                  </a:lnTo>
                  <a:lnTo>
                    <a:pt x="6778" y="41696"/>
                  </a:lnTo>
                  <a:lnTo>
                    <a:pt x="4272" y="41696"/>
                  </a:lnTo>
                  <a:lnTo>
                    <a:pt x="3615" y="33357"/>
                  </a:lnTo>
                  <a:lnTo>
                    <a:pt x="3615" y="41696"/>
                  </a:lnTo>
                  <a:lnTo>
                    <a:pt x="1356" y="41696"/>
                  </a:lnTo>
                  <a:lnTo>
                    <a:pt x="1356" y="22183"/>
                  </a:lnTo>
                  <a:lnTo>
                    <a:pt x="4971" y="22183"/>
                  </a:lnTo>
                  <a:lnTo>
                    <a:pt x="5546" y="28797"/>
                  </a:lnTo>
                  <a:lnTo>
                    <a:pt x="6080" y="22183"/>
                  </a:lnTo>
                  <a:close/>
                  <a:moveTo>
                    <a:pt x="19390" y="22183"/>
                  </a:moveTo>
                  <a:lnTo>
                    <a:pt x="19390" y="41696"/>
                  </a:lnTo>
                  <a:lnTo>
                    <a:pt x="17172" y="41696"/>
                  </a:lnTo>
                  <a:lnTo>
                    <a:pt x="17172" y="33357"/>
                  </a:lnTo>
                  <a:lnTo>
                    <a:pt x="16473" y="41696"/>
                  </a:lnTo>
                  <a:lnTo>
                    <a:pt x="13967" y="41696"/>
                  </a:lnTo>
                  <a:lnTo>
                    <a:pt x="13310" y="33357"/>
                  </a:lnTo>
                  <a:lnTo>
                    <a:pt x="13310" y="41696"/>
                  </a:lnTo>
                  <a:lnTo>
                    <a:pt x="11051" y="41696"/>
                  </a:lnTo>
                  <a:lnTo>
                    <a:pt x="11051" y="22183"/>
                  </a:lnTo>
                  <a:lnTo>
                    <a:pt x="14707" y="22183"/>
                  </a:lnTo>
                  <a:lnTo>
                    <a:pt x="15241" y="28797"/>
                  </a:lnTo>
                  <a:lnTo>
                    <a:pt x="15775" y="22183"/>
                  </a:lnTo>
                  <a:close/>
                  <a:moveTo>
                    <a:pt x="29126" y="22183"/>
                  </a:moveTo>
                  <a:lnTo>
                    <a:pt x="29126" y="41696"/>
                  </a:lnTo>
                  <a:lnTo>
                    <a:pt x="26866" y="41696"/>
                  </a:lnTo>
                  <a:lnTo>
                    <a:pt x="26866" y="33357"/>
                  </a:lnTo>
                  <a:lnTo>
                    <a:pt x="26168" y="41696"/>
                  </a:lnTo>
                  <a:lnTo>
                    <a:pt x="23703" y="41696"/>
                  </a:lnTo>
                  <a:lnTo>
                    <a:pt x="23005" y="33357"/>
                  </a:lnTo>
                  <a:lnTo>
                    <a:pt x="23005" y="41696"/>
                  </a:lnTo>
                  <a:lnTo>
                    <a:pt x="20745" y="41696"/>
                  </a:lnTo>
                  <a:lnTo>
                    <a:pt x="20745" y="22183"/>
                  </a:lnTo>
                  <a:lnTo>
                    <a:pt x="24402" y="22183"/>
                  </a:lnTo>
                  <a:lnTo>
                    <a:pt x="24936" y="28797"/>
                  </a:lnTo>
                  <a:lnTo>
                    <a:pt x="25470" y="22183"/>
                  </a:lnTo>
                  <a:close/>
                  <a:moveTo>
                    <a:pt x="38821" y="22183"/>
                  </a:moveTo>
                  <a:lnTo>
                    <a:pt x="38821" y="41696"/>
                  </a:lnTo>
                  <a:lnTo>
                    <a:pt x="36561" y="41696"/>
                  </a:lnTo>
                  <a:lnTo>
                    <a:pt x="36561" y="33357"/>
                  </a:lnTo>
                  <a:lnTo>
                    <a:pt x="35863" y="41696"/>
                  </a:lnTo>
                  <a:lnTo>
                    <a:pt x="33398" y="41696"/>
                  </a:lnTo>
                  <a:lnTo>
                    <a:pt x="32700" y="33357"/>
                  </a:lnTo>
                  <a:lnTo>
                    <a:pt x="32700" y="41696"/>
                  </a:lnTo>
                  <a:lnTo>
                    <a:pt x="30440" y="41696"/>
                  </a:lnTo>
                  <a:lnTo>
                    <a:pt x="30440" y="22183"/>
                  </a:lnTo>
                  <a:lnTo>
                    <a:pt x="34097" y="22183"/>
                  </a:lnTo>
                  <a:lnTo>
                    <a:pt x="34631" y="28797"/>
                  </a:lnTo>
                  <a:lnTo>
                    <a:pt x="35165" y="22183"/>
                  </a:lnTo>
                  <a:close/>
                  <a:moveTo>
                    <a:pt x="48516" y="22183"/>
                  </a:moveTo>
                  <a:lnTo>
                    <a:pt x="48516" y="41696"/>
                  </a:lnTo>
                  <a:lnTo>
                    <a:pt x="46256" y="41696"/>
                  </a:lnTo>
                  <a:lnTo>
                    <a:pt x="46256" y="33357"/>
                  </a:lnTo>
                  <a:lnTo>
                    <a:pt x="45558" y="41696"/>
                  </a:lnTo>
                  <a:lnTo>
                    <a:pt x="43093" y="41696"/>
                  </a:lnTo>
                  <a:lnTo>
                    <a:pt x="42436" y="33357"/>
                  </a:lnTo>
                  <a:lnTo>
                    <a:pt x="42436" y="41696"/>
                  </a:lnTo>
                  <a:lnTo>
                    <a:pt x="40176" y="41696"/>
                  </a:lnTo>
                  <a:lnTo>
                    <a:pt x="40176" y="22183"/>
                  </a:lnTo>
                  <a:lnTo>
                    <a:pt x="43791" y="22183"/>
                  </a:lnTo>
                  <a:lnTo>
                    <a:pt x="44326" y="28797"/>
                  </a:lnTo>
                  <a:lnTo>
                    <a:pt x="44860" y="22183"/>
                  </a:lnTo>
                  <a:close/>
                  <a:moveTo>
                    <a:pt x="58211" y="22183"/>
                  </a:moveTo>
                  <a:lnTo>
                    <a:pt x="58211" y="41696"/>
                  </a:lnTo>
                  <a:lnTo>
                    <a:pt x="55951" y="41696"/>
                  </a:lnTo>
                  <a:lnTo>
                    <a:pt x="55951" y="33357"/>
                  </a:lnTo>
                  <a:lnTo>
                    <a:pt x="55294" y="41696"/>
                  </a:lnTo>
                  <a:lnTo>
                    <a:pt x="52788" y="41696"/>
                  </a:lnTo>
                  <a:lnTo>
                    <a:pt x="52131" y="33357"/>
                  </a:lnTo>
                  <a:lnTo>
                    <a:pt x="52131" y="41696"/>
                  </a:lnTo>
                  <a:lnTo>
                    <a:pt x="49871" y="41696"/>
                  </a:lnTo>
                  <a:lnTo>
                    <a:pt x="49871" y="22183"/>
                  </a:lnTo>
                  <a:lnTo>
                    <a:pt x="53486" y="22183"/>
                  </a:lnTo>
                  <a:lnTo>
                    <a:pt x="54020" y="28797"/>
                  </a:lnTo>
                  <a:lnTo>
                    <a:pt x="54596" y="22183"/>
                  </a:lnTo>
                  <a:close/>
                  <a:moveTo>
                    <a:pt x="67906" y="22183"/>
                  </a:moveTo>
                  <a:lnTo>
                    <a:pt x="67906" y="41696"/>
                  </a:lnTo>
                  <a:lnTo>
                    <a:pt x="65646" y="41696"/>
                  </a:lnTo>
                  <a:lnTo>
                    <a:pt x="65646" y="33357"/>
                  </a:lnTo>
                  <a:lnTo>
                    <a:pt x="64989" y="41696"/>
                  </a:lnTo>
                  <a:lnTo>
                    <a:pt x="62483" y="41696"/>
                  </a:lnTo>
                  <a:lnTo>
                    <a:pt x="61826" y="33357"/>
                  </a:lnTo>
                  <a:lnTo>
                    <a:pt x="61826" y="41696"/>
                  </a:lnTo>
                  <a:lnTo>
                    <a:pt x="59566" y="41696"/>
                  </a:lnTo>
                  <a:lnTo>
                    <a:pt x="59566" y="22183"/>
                  </a:lnTo>
                  <a:lnTo>
                    <a:pt x="63181" y="22183"/>
                  </a:lnTo>
                  <a:lnTo>
                    <a:pt x="63715" y="28797"/>
                  </a:lnTo>
                  <a:lnTo>
                    <a:pt x="64290" y="22183"/>
                  </a:lnTo>
                  <a:close/>
                  <a:moveTo>
                    <a:pt x="77600" y="22183"/>
                  </a:moveTo>
                  <a:lnTo>
                    <a:pt x="77600" y="41696"/>
                  </a:lnTo>
                  <a:lnTo>
                    <a:pt x="75341" y="41696"/>
                  </a:lnTo>
                  <a:lnTo>
                    <a:pt x="75341" y="33357"/>
                  </a:lnTo>
                  <a:lnTo>
                    <a:pt x="74684" y="41696"/>
                  </a:lnTo>
                  <a:lnTo>
                    <a:pt x="72178" y="41696"/>
                  </a:lnTo>
                  <a:lnTo>
                    <a:pt x="71521" y="33357"/>
                  </a:lnTo>
                  <a:lnTo>
                    <a:pt x="71521" y="41696"/>
                  </a:lnTo>
                  <a:lnTo>
                    <a:pt x="69261" y="41696"/>
                  </a:lnTo>
                  <a:lnTo>
                    <a:pt x="69261" y="22183"/>
                  </a:lnTo>
                  <a:lnTo>
                    <a:pt x="72876" y="22183"/>
                  </a:lnTo>
                  <a:lnTo>
                    <a:pt x="73451" y="28797"/>
                  </a:lnTo>
                  <a:lnTo>
                    <a:pt x="73985" y="22183"/>
                  </a:lnTo>
                  <a:close/>
                  <a:moveTo>
                    <a:pt x="87295" y="22183"/>
                  </a:moveTo>
                  <a:lnTo>
                    <a:pt x="87295" y="41696"/>
                  </a:lnTo>
                  <a:lnTo>
                    <a:pt x="85077" y="41696"/>
                  </a:lnTo>
                  <a:lnTo>
                    <a:pt x="85077" y="33357"/>
                  </a:lnTo>
                  <a:lnTo>
                    <a:pt x="84379" y="41696"/>
                  </a:lnTo>
                  <a:lnTo>
                    <a:pt x="81914" y="41696"/>
                  </a:lnTo>
                  <a:lnTo>
                    <a:pt x="81216" y="33357"/>
                  </a:lnTo>
                  <a:lnTo>
                    <a:pt x="81216" y="41696"/>
                  </a:lnTo>
                  <a:lnTo>
                    <a:pt x="78956" y="41696"/>
                  </a:lnTo>
                  <a:lnTo>
                    <a:pt x="78956" y="22183"/>
                  </a:lnTo>
                  <a:lnTo>
                    <a:pt x="82612" y="22183"/>
                  </a:lnTo>
                  <a:lnTo>
                    <a:pt x="83146" y="28797"/>
                  </a:lnTo>
                  <a:lnTo>
                    <a:pt x="83680" y="22183"/>
                  </a:lnTo>
                  <a:close/>
                  <a:moveTo>
                    <a:pt x="96990" y="22183"/>
                  </a:moveTo>
                  <a:lnTo>
                    <a:pt x="96990" y="41696"/>
                  </a:lnTo>
                  <a:lnTo>
                    <a:pt x="94772" y="41696"/>
                  </a:lnTo>
                  <a:lnTo>
                    <a:pt x="94772" y="33357"/>
                  </a:lnTo>
                  <a:lnTo>
                    <a:pt x="94074" y="41696"/>
                  </a:lnTo>
                  <a:lnTo>
                    <a:pt x="91609" y="41696"/>
                  </a:lnTo>
                  <a:lnTo>
                    <a:pt x="90910" y="33357"/>
                  </a:lnTo>
                  <a:lnTo>
                    <a:pt x="90910" y="41696"/>
                  </a:lnTo>
                  <a:lnTo>
                    <a:pt x="88651" y="41696"/>
                  </a:lnTo>
                  <a:lnTo>
                    <a:pt x="88651" y="22183"/>
                  </a:lnTo>
                  <a:lnTo>
                    <a:pt x="92307" y="22183"/>
                  </a:lnTo>
                  <a:lnTo>
                    <a:pt x="92841" y="28797"/>
                  </a:lnTo>
                  <a:lnTo>
                    <a:pt x="93375" y="22183"/>
                  </a:lnTo>
                  <a:close/>
                  <a:moveTo>
                    <a:pt x="106726" y="22183"/>
                  </a:moveTo>
                  <a:lnTo>
                    <a:pt x="106726" y="41696"/>
                  </a:lnTo>
                  <a:lnTo>
                    <a:pt x="104467" y="41696"/>
                  </a:lnTo>
                  <a:lnTo>
                    <a:pt x="104467" y="33357"/>
                  </a:lnTo>
                  <a:lnTo>
                    <a:pt x="103769" y="41696"/>
                  </a:lnTo>
                  <a:lnTo>
                    <a:pt x="101304" y="41696"/>
                  </a:lnTo>
                  <a:lnTo>
                    <a:pt x="100605" y="33357"/>
                  </a:lnTo>
                  <a:lnTo>
                    <a:pt x="100605" y="41696"/>
                  </a:lnTo>
                  <a:lnTo>
                    <a:pt x="98387" y="41696"/>
                  </a:lnTo>
                  <a:lnTo>
                    <a:pt x="98387" y="22183"/>
                  </a:lnTo>
                  <a:lnTo>
                    <a:pt x="102002" y="22183"/>
                  </a:lnTo>
                  <a:lnTo>
                    <a:pt x="102536" y="28797"/>
                  </a:lnTo>
                  <a:lnTo>
                    <a:pt x="103070" y="22183"/>
                  </a:lnTo>
                  <a:close/>
                  <a:moveTo>
                    <a:pt x="116421" y="22183"/>
                  </a:moveTo>
                  <a:lnTo>
                    <a:pt x="116421" y="41696"/>
                  </a:lnTo>
                  <a:lnTo>
                    <a:pt x="114162" y="41696"/>
                  </a:lnTo>
                  <a:lnTo>
                    <a:pt x="114162" y="33357"/>
                  </a:lnTo>
                  <a:lnTo>
                    <a:pt x="113505" y="41696"/>
                  </a:lnTo>
                  <a:lnTo>
                    <a:pt x="110999" y="41696"/>
                  </a:lnTo>
                  <a:lnTo>
                    <a:pt x="110300" y="33357"/>
                  </a:lnTo>
                  <a:lnTo>
                    <a:pt x="110300" y="41696"/>
                  </a:lnTo>
                  <a:lnTo>
                    <a:pt x="108082" y="41696"/>
                  </a:lnTo>
                  <a:lnTo>
                    <a:pt x="108082" y="22183"/>
                  </a:lnTo>
                  <a:lnTo>
                    <a:pt x="111697" y="22183"/>
                  </a:lnTo>
                  <a:lnTo>
                    <a:pt x="112231" y="28797"/>
                  </a:lnTo>
                  <a:lnTo>
                    <a:pt x="112806" y="22183"/>
                  </a:lnTo>
                  <a:close/>
                  <a:moveTo>
                    <a:pt x="9695" y="42764"/>
                  </a:moveTo>
                  <a:lnTo>
                    <a:pt x="9695" y="62278"/>
                  </a:lnTo>
                  <a:lnTo>
                    <a:pt x="7436" y="62278"/>
                  </a:lnTo>
                  <a:lnTo>
                    <a:pt x="7436" y="53938"/>
                  </a:lnTo>
                  <a:lnTo>
                    <a:pt x="6778" y="62278"/>
                  </a:lnTo>
                  <a:lnTo>
                    <a:pt x="4272" y="62278"/>
                  </a:lnTo>
                  <a:lnTo>
                    <a:pt x="3615" y="53938"/>
                  </a:lnTo>
                  <a:lnTo>
                    <a:pt x="3615" y="62278"/>
                  </a:lnTo>
                  <a:lnTo>
                    <a:pt x="1356" y="62278"/>
                  </a:lnTo>
                  <a:lnTo>
                    <a:pt x="1356" y="42764"/>
                  </a:lnTo>
                  <a:lnTo>
                    <a:pt x="4971" y="42764"/>
                  </a:lnTo>
                  <a:lnTo>
                    <a:pt x="5546" y="49378"/>
                  </a:lnTo>
                  <a:lnTo>
                    <a:pt x="6080" y="42764"/>
                  </a:lnTo>
                  <a:close/>
                  <a:moveTo>
                    <a:pt x="19390" y="42764"/>
                  </a:moveTo>
                  <a:lnTo>
                    <a:pt x="19390" y="62278"/>
                  </a:lnTo>
                  <a:lnTo>
                    <a:pt x="17172" y="62278"/>
                  </a:lnTo>
                  <a:lnTo>
                    <a:pt x="17172" y="53938"/>
                  </a:lnTo>
                  <a:lnTo>
                    <a:pt x="16473" y="62278"/>
                  </a:lnTo>
                  <a:lnTo>
                    <a:pt x="13967" y="62278"/>
                  </a:lnTo>
                  <a:lnTo>
                    <a:pt x="13310" y="53938"/>
                  </a:lnTo>
                  <a:lnTo>
                    <a:pt x="13310" y="62278"/>
                  </a:lnTo>
                  <a:lnTo>
                    <a:pt x="11051" y="62278"/>
                  </a:lnTo>
                  <a:lnTo>
                    <a:pt x="11051" y="42764"/>
                  </a:lnTo>
                  <a:lnTo>
                    <a:pt x="14707" y="42764"/>
                  </a:lnTo>
                  <a:lnTo>
                    <a:pt x="15241" y="49378"/>
                  </a:lnTo>
                  <a:lnTo>
                    <a:pt x="15775" y="42764"/>
                  </a:lnTo>
                  <a:close/>
                  <a:moveTo>
                    <a:pt x="29126" y="42764"/>
                  </a:moveTo>
                  <a:lnTo>
                    <a:pt x="29126" y="62278"/>
                  </a:lnTo>
                  <a:lnTo>
                    <a:pt x="26866" y="62278"/>
                  </a:lnTo>
                  <a:lnTo>
                    <a:pt x="26866" y="53938"/>
                  </a:lnTo>
                  <a:lnTo>
                    <a:pt x="26168" y="62278"/>
                  </a:lnTo>
                  <a:lnTo>
                    <a:pt x="23703" y="62278"/>
                  </a:lnTo>
                  <a:lnTo>
                    <a:pt x="23005" y="53938"/>
                  </a:lnTo>
                  <a:lnTo>
                    <a:pt x="23005" y="62278"/>
                  </a:lnTo>
                  <a:lnTo>
                    <a:pt x="20745" y="62278"/>
                  </a:lnTo>
                  <a:lnTo>
                    <a:pt x="20745" y="42764"/>
                  </a:lnTo>
                  <a:lnTo>
                    <a:pt x="24402" y="42764"/>
                  </a:lnTo>
                  <a:lnTo>
                    <a:pt x="24936" y="49378"/>
                  </a:lnTo>
                  <a:lnTo>
                    <a:pt x="25470" y="42764"/>
                  </a:lnTo>
                  <a:close/>
                  <a:moveTo>
                    <a:pt x="38821" y="42764"/>
                  </a:moveTo>
                  <a:lnTo>
                    <a:pt x="38821" y="62278"/>
                  </a:lnTo>
                  <a:lnTo>
                    <a:pt x="36561" y="62278"/>
                  </a:lnTo>
                  <a:lnTo>
                    <a:pt x="36561" y="53938"/>
                  </a:lnTo>
                  <a:lnTo>
                    <a:pt x="35863" y="62278"/>
                  </a:lnTo>
                  <a:lnTo>
                    <a:pt x="33398" y="62278"/>
                  </a:lnTo>
                  <a:lnTo>
                    <a:pt x="32700" y="53938"/>
                  </a:lnTo>
                  <a:lnTo>
                    <a:pt x="32700" y="62278"/>
                  </a:lnTo>
                  <a:lnTo>
                    <a:pt x="30440" y="62278"/>
                  </a:lnTo>
                  <a:lnTo>
                    <a:pt x="30440" y="42764"/>
                  </a:lnTo>
                  <a:lnTo>
                    <a:pt x="34097" y="42764"/>
                  </a:lnTo>
                  <a:lnTo>
                    <a:pt x="34631" y="49378"/>
                  </a:lnTo>
                  <a:lnTo>
                    <a:pt x="35165" y="42764"/>
                  </a:lnTo>
                  <a:close/>
                  <a:moveTo>
                    <a:pt x="48516" y="42764"/>
                  </a:moveTo>
                  <a:lnTo>
                    <a:pt x="48516" y="62278"/>
                  </a:lnTo>
                  <a:lnTo>
                    <a:pt x="46256" y="62278"/>
                  </a:lnTo>
                  <a:lnTo>
                    <a:pt x="46256" y="53938"/>
                  </a:lnTo>
                  <a:lnTo>
                    <a:pt x="45558" y="62278"/>
                  </a:lnTo>
                  <a:lnTo>
                    <a:pt x="43093" y="62278"/>
                  </a:lnTo>
                  <a:lnTo>
                    <a:pt x="42436" y="53938"/>
                  </a:lnTo>
                  <a:lnTo>
                    <a:pt x="42436" y="62278"/>
                  </a:lnTo>
                  <a:lnTo>
                    <a:pt x="40176" y="62278"/>
                  </a:lnTo>
                  <a:lnTo>
                    <a:pt x="40176" y="42764"/>
                  </a:lnTo>
                  <a:lnTo>
                    <a:pt x="43791" y="42764"/>
                  </a:lnTo>
                  <a:lnTo>
                    <a:pt x="44326" y="49378"/>
                  </a:lnTo>
                  <a:lnTo>
                    <a:pt x="44860" y="42764"/>
                  </a:lnTo>
                  <a:close/>
                  <a:moveTo>
                    <a:pt x="58211" y="42764"/>
                  </a:moveTo>
                  <a:lnTo>
                    <a:pt x="58211" y="62278"/>
                  </a:lnTo>
                  <a:lnTo>
                    <a:pt x="55951" y="62278"/>
                  </a:lnTo>
                  <a:lnTo>
                    <a:pt x="55951" y="53938"/>
                  </a:lnTo>
                  <a:lnTo>
                    <a:pt x="55294" y="62278"/>
                  </a:lnTo>
                  <a:lnTo>
                    <a:pt x="52788" y="62278"/>
                  </a:lnTo>
                  <a:lnTo>
                    <a:pt x="52131" y="53938"/>
                  </a:lnTo>
                  <a:lnTo>
                    <a:pt x="52131" y="62278"/>
                  </a:lnTo>
                  <a:lnTo>
                    <a:pt x="49871" y="62278"/>
                  </a:lnTo>
                  <a:lnTo>
                    <a:pt x="49871" y="42764"/>
                  </a:lnTo>
                  <a:lnTo>
                    <a:pt x="53486" y="42764"/>
                  </a:lnTo>
                  <a:lnTo>
                    <a:pt x="54020" y="49378"/>
                  </a:lnTo>
                  <a:lnTo>
                    <a:pt x="54596" y="42764"/>
                  </a:lnTo>
                  <a:close/>
                  <a:moveTo>
                    <a:pt x="67906" y="42764"/>
                  </a:moveTo>
                  <a:lnTo>
                    <a:pt x="67906" y="62278"/>
                  </a:lnTo>
                  <a:lnTo>
                    <a:pt x="65646" y="62278"/>
                  </a:lnTo>
                  <a:lnTo>
                    <a:pt x="65646" y="53938"/>
                  </a:lnTo>
                  <a:lnTo>
                    <a:pt x="64989" y="62278"/>
                  </a:lnTo>
                  <a:lnTo>
                    <a:pt x="62483" y="62278"/>
                  </a:lnTo>
                  <a:lnTo>
                    <a:pt x="61826" y="53938"/>
                  </a:lnTo>
                  <a:lnTo>
                    <a:pt x="61826" y="62278"/>
                  </a:lnTo>
                  <a:lnTo>
                    <a:pt x="59566" y="62278"/>
                  </a:lnTo>
                  <a:lnTo>
                    <a:pt x="59566" y="42764"/>
                  </a:lnTo>
                  <a:lnTo>
                    <a:pt x="63181" y="42764"/>
                  </a:lnTo>
                  <a:lnTo>
                    <a:pt x="63715" y="49378"/>
                  </a:lnTo>
                  <a:lnTo>
                    <a:pt x="64290" y="42764"/>
                  </a:lnTo>
                  <a:close/>
                  <a:moveTo>
                    <a:pt x="77600" y="42764"/>
                  </a:moveTo>
                  <a:lnTo>
                    <a:pt x="77600" y="62278"/>
                  </a:lnTo>
                  <a:lnTo>
                    <a:pt x="75341" y="62278"/>
                  </a:lnTo>
                  <a:lnTo>
                    <a:pt x="75341" y="53938"/>
                  </a:lnTo>
                  <a:lnTo>
                    <a:pt x="74684" y="62278"/>
                  </a:lnTo>
                  <a:lnTo>
                    <a:pt x="72178" y="62278"/>
                  </a:lnTo>
                  <a:lnTo>
                    <a:pt x="71521" y="53938"/>
                  </a:lnTo>
                  <a:lnTo>
                    <a:pt x="71521" y="62278"/>
                  </a:lnTo>
                  <a:lnTo>
                    <a:pt x="69261" y="62278"/>
                  </a:lnTo>
                  <a:lnTo>
                    <a:pt x="69261" y="42764"/>
                  </a:lnTo>
                  <a:lnTo>
                    <a:pt x="72876" y="42764"/>
                  </a:lnTo>
                  <a:lnTo>
                    <a:pt x="73451" y="49378"/>
                  </a:lnTo>
                  <a:lnTo>
                    <a:pt x="73985" y="42764"/>
                  </a:lnTo>
                  <a:close/>
                  <a:moveTo>
                    <a:pt x="87295" y="42764"/>
                  </a:moveTo>
                  <a:lnTo>
                    <a:pt x="87295" y="62278"/>
                  </a:lnTo>
                  <a:lnTo>
                    <a:pt x="85077" y="62278"/>
                  </a:lnTo>
                  <a:lnTo>
                    <a:pt x="85077" y="53938"/>
                  </a:lnTo>
                  <a:lnTo>
                    <a:pt x="84379" y="62278"/>
                  </a:lnTo>
                  <a:lnTo>
                    <a:pt x="81914" y="62278"/>
                  </a:lnTo>
                  <a:lnTo>
                    <a:pt x="81216" y="53938"/>
                  </a:lnTo>
                  <a:lnTo>
                    <a:pt x="81216" y="62278"/>
                  </a:lnTo>
                  <a:lnTo>
                    <a:pt x="78956" y="62278"/>
                  </a:lnTo>
                  <a:lnTo>
                    <a:pt x="78956" y="42764"/>
                  </a:lnTo>
                  <a:lnTo>
                    <a:pt x="82612" y="42764"/>
                  </a:lnTo>
                  <a:lnTo>
                    <a:pt x="83146" y="49378"/>
                  </a:lnTo>
                  <a:lnTo>
                    <a:pt x="83680" y="42764"/>
                  </a:lnTo>
                  <a:close/>
                  <a:moveTo>
                    <a:pt x="96990" y="42764"/>
                  </a:moveTo>
                  <a:lnTo>
                    <a:pt x="96990" y="62278"/>
                  </a:lnTo>
                  <a:lnTo>
                    <a:pt x="94772" y="62278"/>
                  </a:lnTo>
                  <a:lnTo>
                    <a:pt x="94772" y="53938"/>
                  </a:lnTo>
                  <a:lnTo>
                    <a:pt x="94074" y="62278"/>
                  </a:lnTo>
                  <a:lnTo>
                    <a:pt x="91609" y="62278"/>
                  </a:lnTo>
                  <a:lnTo>
                    <a:pt x="90910" y="53938"/>
                  </a:lnTo>
                  <a:lnTo>
                    <a:pt x="90910" y="62278"/>
                  </a:lnTo>
                  <a:lnTo>
                    <a:pt x="88651" y="62278"/>
                  </a:lnTo>
                  <a:lnTo>
                    <a:pt x="88651" y="42764"/>
                  </a:lnTo>
                  <a:lnTo>
                    <a:pt x="92307" y="42764"/>
                  </a:lnTo>
                  <a:lnTo>
                    <a:pt x="92841" y="49378"/>
                  </a:lnTo>
                  <a:lnTo>
                    <a:pt x="93375" y="42764"/>
                  </a:lnTo>
                  <a:close/>
                  <a:moveTo>
                    <a:pt x="106726" y="42764"/>
                  </a:moveTo>
                  <a:lnTo>
                    <a:pt x="106726" y="62278"/>
                  </a:lnTo>
                  <a:lnTo>
                    <a:pt x="104467" y="62278"/>
                  </a:lnTo>
                  <a:lnTo>
                    <a:pt x="104467" y="53938"/>
                  </a:lnTo>
                  <a:lnTo>
                    <a:pt x="103769" y="62278"/>
                  </a:lnTo>
                  <a:lnTo>
                    <a:pt x="101304" y="62278"/>
                  </a:lnTo>
                  <a:lnTo>
                    <a:pt x="100605" y="53938"/>
                  </a:lnTo>
                  <a:lnTo>
                    <a:pt x="100605" y="62278"/>
                  </a:lnTo>
                  <a:lnTo>
                    <a:pt x="98387" y="62278"/>
                  </a:lnTo>
                  <a:lnTo>
                    <a:pt x="98387" y="42764"/>
                  </a:lnTo>
                  <a:lnTo>
                    <a:pt x="102002" y="42764"/>
                  </a:lnTo>
                  <a:lnTo>
                    <a:pt x="102536" y="49378"/>
                  </a:lnTo>
                  <a:lnTo>
                    <a:pt x="103070" y="42764"/>
                  </a:lnTo>
                  <a:close/>
                  <a:moveTo>
                    <a:pt x="116421" y="42764"/>
                  </a:moveTo>
                  <a:lnTo>
                    <a:pt x="116421" y="62278"/>
                  </a:lnTo>
                  <a:lnTo>
                    <a:pt x="114162" y="62278"/>
                  </a:lnTo>
                  <a:lnTo>
                    <a:pt x="114162" y="53938"/>
                  </a:lnTo>
                  <a:lnTo>
                    <a:pt x="113505" y="62278"/>
                  </a:lnTo>
                  <a:lnTo>
                    <a:pt x="110999" y="62278"/>
                  </a:lnTo>
                  <a:lnTo>
                    <a:pt x="110300" y="53938"/>
                  </a:lnTo>
                  <a:lnTo>
                    <a:pt x="110300" y="62278"/>
                  </a:lnTo>
                  <a:lnTo>
                    <a:pt x="108082" y="62278"/>
                  </a:lnTo>
                  <a:lnTo>
                    <a:pt x="108082" y="42764"/>
                  </a:lnTo>
                  <a:lnTo>
                    <a:pt x="111697" y="42764"/>
                  </a:lnTo>
                  <a:lnTo>
                    <a:pt x="112231" y="49378"/>
                  </a:lnTo>
                  <a:lnTo>
                    <a:pt x="112806" y="42764"/>
                  </a:lnTo>
                  <a:close/>
                  <a:moveTo>
                    <a:pt x="9695" y="63346"/>
                  </a:moveTo>
                  <a:lnTo>
                    <a:pt x="9695" y="82859"/>
                  </a:lnTo>
                  <a:lnTo>
                    <a:pt x="7436" y="82859"/>
                  </a:lnTo>
                  <a:lnTo>
                    <a:pt x="7436" y="74519"/>
                  </a:lnTo>
                  <a:lnTo>
                    <a:pt x="6778" y="82859"/>
                  </a:lnTo>
                  <a:lnTo>
                    <a:pt x="4272" y="82859"/>
                  </a:lnTo>
                  <a:lnTo>
                    <a:pt x="3615" y="74519"/>
                  </a:lnTo>
                  <a:lnTo>
                    <a:pt x="3615" y="82859"/>
                  </a:lnTo>
                  <a:lnTo>
                    <a:pt x="1356" y="82859"/>
                  </a:lnTo>
                  <a:lnTo>
                    <a:pt x="1356" y="63346"/>
                  </a:lnTo>
                  <a:lnTo>
                    <a:pt x="4971" y="63346"/>
                  </a:lnTo>
                  <a:lnTo>
                    <a:pt x="5546" y="70001"/>
                  </a:lnTo>
                  <a:lnTo>
                    <a:pt x="6080" y="63346"/>
                  </a:lnTo>
                  <a:close/>
                  <a:moveTo>
                    <a:pt x="19390" y="63346"/>
                  </a:moveTo>
                  <a:lnTo>
                    <a:pt x="19390" y="82859"/>
                  </a:lnTo>
                  <a:lnTo>
                    <a:pt x="17172" y="82859"/>
                  </a:lnTo>
                  <a:lnTo>
                    <a:pt x="17172" y="74519"/>
                  </a:lnTo>
                  <a:lnTo>
                    <a:pt x="16473" y="82859"/>
                  </a:lnTo>
                  <a:lnTo>
                    <a:pt x="13967" y="82859"/>
                  </a:lnTo>
                  <a:lnTo>
                    <a:pt x="13310" y="74519"/>
                  </a:lnTo>
                  <a:lnTo>
                    <a:pt x="13310" y="82859"/>
                  </a:lnTo>
                  <a:lnTo>
                    <a:pt x="11051" y="82859"/>
                  </a:lnTo>
                  <a:lnTo>
                    <a:pt x="11051" y="63346"/>
                  </a:lnTo>
                  <a:lnTo>
                    <a:pt x="14707" y="63346"/>
                  </a:lnTo>
                  <a:lnTo>
                    <a:pt x="15241" y="70001"/>
                  </a:lnTo>
                  <a:lnTo>
                    <a:pt x="15775" y="63346"/>
                  </a:lnTo>
                  <a:close/>
                  <a:moveTo>
                    <a:pt x="29126" y="63346"/>
                  </a:moveTo>
                  <a:lnTo>
                    <a:pt x="29126" y="82859"/>
                  </a:lnTo>
                  <a:lnTo>
                    <a:pt x="26866" y="82859"/>
                  </a:lnTo>
                  <a:lnTo>
                    <a:pt x="26866" y="74519"/>
                  </a:lnTo>
                  <a:lnTo>
                    <a:pt x="26168" y="82859"/>
                  </a:lnTo>
                  <a:lnTo>
                    <a:pt x="23703" y="82859"/>
                  </a:lnTo>
                  <a:lnTo>
                    <a:pt x="23005" y="74519"/>
                  </a:lnTo>
                  <a:lnTo>
                    <a:pt x="23005" y="82859"/>
                  </a:lnTo>
                  <a:lnTo>
                    <a:pt x="20745" y="82859"/>
                  </a:lnTo>
                  <a:lnTo>
                    <a:pt x="20745" y="63346"/>
                  </a:lnTo>
                  <a:lnTo>
                    <a:pt x="24402" y="63346"/>
                  </a:lnTo>
                  <a:lnTo>
                    <a:pt x="24936" y="70001"/>
                  </a:lnTo>
                  <a:lnTo>
                    <a:pt x="25470" y="63346"/>
                  </a:lnTo>
                  <a:close/>
                  <a:moveTo>
                    <a:pt x="38821" y="63346"/>
                  </a:moveTo>
                  <a:lnTo>
                    <a:pt x="38821" y="82859"/>
                  </a:lnTo>
                  <a:lnTo>
                    <a:pt x="36561" y="82859"/>
                  </a:lnTo>
                  <a:lnTo>
                    <a:pt x="36561" y="74519"/>
                  </a:lnTo>
                  <a:lnTo>
                    <a:pt x="35863" y="82859"/>
                  </a:lnTo>
                  <a:lnTo>
                    <a:pt x="33398" y="82859"/>
                  </a:lnTo>
                  <a:lnTo>
                    <a:pt x="32700" y="74519"/>
                  </a:lnTo>
                  <a:lnTo>
                    <a:pt x="32700" y="82859"/>
                  </a:lnTo>
                  <a:lnTo>
                    <a:pt x="30440" y="82859"/>
                  </a:lnTo>
                  <a:lnTo>
                    <a:pt x="30440" y="63346"/>
                  </a:lnTo>
                  <a:lnTo>
                    <a:pt x="34097" y="63346"/>
                  </a:lnTo>
                  <a:lnTo>
                    <a:pt x="34631" y="70001"/>
                  </a:lnTo>
                  <a:lnTo>
                    <a:pt x="35165" y="63346"/>
                  </a:lnTo>
                  <a:close/>
                  <a:moveTo>
                    <a:pt x="48516" y="63346"/>
                  </a:moveTo>
                  <a:lnTo>
                    <a:pt x="48516" y="82859"/>
                  </a:lnTo>
                  <a:lnTo>
                    <a:pt x="46256" y="82859"/>
                  </a:lnTo>
                  <a:lnTo>
                    <a:pt x="46256" y="74519"/>
                  </a:lnTo>
                  <a:lnTo>
                    <a:pt x="45558" y="82859"/>
                  </a:lnTo>
                  <a:lnTo>
                    <a:pt x="43093" y="82859"/>
                  </a:lnTo>
                  <a:lnTo>
                    <a:pt x="42436" y="74519"/>
                  </a:lnTo>
                  <a:lnTo>
                    <a:pt x="42436" y="82859"/>
                  </a:lnTo>
                  <a:lnTo>
                    <a:pt x="40176" y="82859"/>
                  </a:lnTo>
                  <a:lnTo>
                    <a:pt x="40176" y="63346"/>
                  </a:lnTo>
                  <a:lnTo>
                    <a:pt x="43791" y="63346"/>
                  </a:lnTo>
                  <a:lnTo>
                    <a:pt x="44326" y="70001"/>
                  </a:lnTo>
                  <a:lnTo>
                    <a:pt x="44860" y="63346"/>
                  </a:lnTo>
                  <a:close/>
                  <a:moveTo>
                    <a:pt x="58211" y="63346"/>
                  </a:moveTo>
                  <a:lnTo>
                    <a:pt x="58211" y="82859"/>
                  </a:lnTo>
                  <a:lnTo>
                    <a:pt x="55951" y="82859"/>
                  </a:lnTo>
                  <a:lnTo>
                    <a:pt x="55951" y="74519"/>
                  </a:lnTo>
                  <a:lnTo>
                    <a:pt x="55294" y="82859"/>
                  </a:lnTo>
                  <a:lnTo>
                    <a:pt x="52788" y="82859"/>
                  </a:lnTo>
                  <a:lnTo>
                    <a:pt x="52131" y="74519"/>
                  </a:lnTo>
                  <a:lnTo>
                    <a:pt x="52131" y="82859"/>
                  </a:lnTo>
                  <a:lnTo>
                    <a:pt x="49871" y="82859"/>
                  </a:lnTo>
                  <a:lnTo>
                    <a:pt x="49871" y="63346"/>
                  </a:lnTo>
                  <a:lnTo>
                    <a:pt x="53486" y="63346"/>
                  </a:lnTo>
                  <a:lnTo>
                    <a:pt x="54020" y="70001"/>
                  </a:lnTo>
                  <a:lnTo>
                    <a:pt x="54596" y="63346"/>
                  </a:lnTo>
                  <a:close/>
                  <a:moveTo>
                    <a:pt x="67906" y="63346"/>
                  </a:moveTo>
                  <a:lnTo>
                    <a:pt x="67906" y="82859"/>
                  </a:lnTo>
                  <a:lnTo>
                    <a:pt x="65646" y="82859"/>
                  </a:lnTo>
                  <a:lnTo>
                    <a:pt x="65646" y="74519"/>
                  </a:lnTo>
                  <a:lnTo>
                    <a:pt x="64989" y="82859"/>
                  </a:lnTo>
                  <a:lnTo>
                    <a:pt x="62483" y="82859"/>
                  </a:lnTo>
                  <a:lnTo>
                    <a:pt x="61826" y="74519"/>
                  </a:lnTo>
                  <a:lnTo>
                    <a:pt x="61826" y="82859"/>
                  </a:lnTo>
                  <a:lnTo>
                    <a:pt x="59566" y="82859"/>
                  </a:lnTo>
                  <a:lnTo>
                    <a:pt x="59566" y="63346"/>
                  </a:lnTo>
                  <a:lnTo>
                    <a:pt x="63181" y="63346"/>
                  </a:lnTo>
                  <a:lnTo>
                    <a:pt x="63715" y="70001"/>
                  </a:lnTo>
                  <a:lnTo>
                    <a:pt x="64290" y="63346"/>
                  </a:lnTo>
                  <a:close/>
                  <a:moveTo>
                    <a:pt x="77600" y="63346"/>
                  </a:moveTo>
                  <a:lnTo>
                    <a:pt x="77600" y="82859"/>
                  </a:lnTo>
                  <a:lnTo>
                    <a:pt x="75341" y="82859"/>
                  </a:lnTo>
                  <a:lnTo>
                    <a:pt x="75341" y="74519"/>
                  </a:lnTo>
                  <a:lnTo>
                    <a:pt x="74684" y="82859"/>
                  </a:lnTo>
                  <a:lnTo>
                    <a:pt x="72178" y="82859"/>
                  </a:lnTo>
                  <a:lnTo>
                    <a:pt x="71521" y="74519"/>
                  </a:lnTo>
                  <a:lnTo>
                    <a:pt x="71521" y="82859"/>
                  </a:lnTo>
                  <a:lnTo>
                    <a:pt x="69261" y="82859"/>
                  </a:lnTo>
                  <a:lnTo>
                    <a:pt x="69261" y="63346"/>
                  </a:lnTo>
                  <a:lnTo>
                    <a:pt x="72876" y="63346"/>
                  </a:lnTo>
                  <a:lnTo>
                    <a:pt x="73451" y="70001"/>
                  </a:lnTo>
                  <a:lnTo>
                    <a:pt x="73985" y="63346"/>
                  </a:lnTo>
                  <a:close/>
                  <a:moveTo>
                    <a:pt x="87295" y="63346"/>
                  </a:moveTo>
                  <a:lnTo>
                    <a:pt x="87295" y="82859"/>
                  </a:lnTo>
                  <a:lnTo>
                    <a:pt x="85077" y="82859"/>
                  </a:lnTo>
                  <a:lnTo>
                    <a:pt x="85077" y="74519"/>
                  </a:lnTo>
                  <a:lnTo>
                    <a:pt x="84379" y="82859"/>
                  </a:lnTo>
                  <a:lnTo>
                    <a:pt x="81914" y="82859"/>
                  </a:lnTo>
                  <a:lnTo>
                    <a:pt x="81216" y="74519"/>
                  </a:lnTo>
                  <a:lnTo>
                    <a:pt x="81216" y="82859"/>
                  </a:lnTo>
                  <a:lnTo>
                    <a:pt x="78956" y="82859"/>
                  </a:lnTo>
                  <a:lnTo>
                    <a:pt x="78956" y="63346"/>
                  </a:lnTo>
                  <a:lnTo>
                    <a:pt x="82612" y="63346"/>
                  </a:lnTo>
                  <a:lnTo>
                    <a:pt x="83146" y="70001"/>
                  </a:lnTo>
                  <a:lnTo>
                    <a:pt x="83680" y="63346"/>
                  </a:lnTo>
                  <a:close/>
                  <a:moveTo>
                    <a:pt x="96990" y="63346"/>
                  </a:moveTo>
                  <a:lnTo>
                    <a:pt x="96990" y="82859"/>
                  </a:lnTo>
                  <a:lnTo>
                    <a:pt x="94772" y="82859"/>
                  </a:lnTo>
                  <a:lnTo>
                    <a:pt x="94772" y="74519"/>
                  </a:lnTo>
                  <a:lnTo>
                    <a:pt x="94074" y="82859"/>
                  </a:lnTo>
                  <a:lnTo>
                    <a:pt x="91609" y="82859"/>
                  </a:lnTo>
                  <a:lnTo>
                    <a:pt x="90910" y="74519"/>
                  </a:lnTo>
                  <a:lnTo>
                    <a:pt x="90910" y="82859"/>
                  </a:lnTo>
                  <a:lnTo>
                    <a:pt x="88651" y="82859"/>
                  </a:lnTo>
                  <a:lnTo>
                    <a:pt x="88651" y="63346"/>
                  </a:lnTo>
                  <a:lnTo>
                    <a:pt x="92307" y="63346"/>
                  </a:lnTo>
                  <a:lnTo>
                    <a:pt x="92841" y="70001"/>
                  </a:lnTo>
                  <a:lnTo>
                    <a:pt x="93375" y="63346"/>
                  </a:lnTo>
                  <a:close/>
                  <a:moveTo>
                    <a:pt x="106726" y="63346"/>
                  </a:moveTo>
                  <a:lnTo>
                    <a:pt x="106726" y="82859"/>
                  </a:lnTo>
                  <a:lnTo>
                    <a:pt x="104467" y="82859"/>
                  </a:lnTo>
                  <a:lnTo>
                    <a:pt x="104467" y="74519"/>
                  </a:lnTo>
                  <a:lnTo>
                    <a:pt x="103769" y="82859"/>
                  </a:lnTo>
                  <a:lnTo>
                    <a:pt x="101304" y="82859"/>
                  </a:lnTo>
                  <a:lnTo>
                    <a:pt x="100605" y="74519"/>
                  </a:lnTo>
                  <a:lnTo>
                    <a:pt x="100605" y="82859"/>
                  </a:lnTo>
                  <a:lnTo>
                    <a:pt x="98387" y="82859"/>
                  </a:lnTo>
                  <a:lnTo>
                    <a:pt x="98387" y="63346"/>
                  </a:lnTo>
                  <a:lnTo>
                    <a:pt x="102002" y="63346"/>
                  </a:lnTo>
                  <a:lnTo>
                    <a:pt x="102536" y="70001"/>
                  </a:lnTo>
                  <a:lnTo>
                    <a:pt x="103070" y="63346"/>
                  </a:lnTo>
                  <a:close/>
                  <a:moveTo>
                    <a:pt x="116421" y="63346"/>
                  </a:moveTo>
                  <a:lnTo>
                    <a:pt x="116421" y="82859"/>
                  </a:lnTo>
                  <a:lnTo>
                    <a:pt x="114162" y="82859"/>
                  </a:lnTo>
                  <a:lnTo>
                    <a:pt x="114162" y="74519"/>
                  </a:lnTo>
                  <a:lnTo>
                    <a:pt x="113505" y="82859"/>
                  </a:lnTo>
                  <a:lnTo>
                    <a:pt x="110999" y="82859"/>
                  </a:lnTo>
                  <a:lnTo>
                    <a:pt x="110300" y="74519"/>
                  </a:lnTo>
                  <a:lnTo>
                    <a:pt x="110300" y="82859"/>
                  </a:lnTo>
                  <a:lnTo>
                    <a:pt x="108082" y="82859"/>
                  </a:lnTo>
                  <a:lnTo>
                    <a:pt x="108082" y="63346"/>
                  </a:lnTo>
                  <a:lnTo>
                    <a:pt x="111697" y="63346"/>
                  </a:lnTo>
                  <a:lnTo>
                    <a:pt x="112231" y="70001"/>
                  </a:lnTo>
                  <a:lnTo>
                    <a:pt x="112806" y="63346"/>
                  </a:lnTo>
                  <a:close/>
                  <a:moveTo>
                    <a:pt x="9695" y="83927"/>
                  </a:moveTo>
                  <a:lnTo>
                    <a:pt x="9695" y="103440"/>
                  </a:lnTo>
                  <a:lnTo>
                    <a:pt x="7436" y="103440"/>
                  </a:lnTo>
                  <a:lnTo>
                    <a:pt x="7436" y="95142"/>
                  </a:lnTo>
                  <a:lnTo>
                    <a:pt x="6778" y="103440"/>
                  </a:lnTo>
                  <a:lnTo>
                    <a:pt x="4272" y="103440"/>
                  </a:lnTo>
                  <a:lnTo>
                    <a:pt x="3615" y="95142"/>
                  </a:lnTo>
                  <a:lnTo>
                    <a:pt x="3615" y="103440"/>
                  </a:lnTo>
                  <a:lnTo>
                    <a:pt x="1356" y="103440"/>
                  </a:lnTo>
                  <a:lnTo>
                    <a:pt x="1356" y="83927"/>
                  </a:lnTo>
                  <a:lnTo>
                    <a:pt x="4971" y="83927"/>
                  </a:lnTo>
                  <a:lnTo>
                    <a:pt x="5546" y="90582"/>
                  </a:lnTo>
                  <a:lnTo>
                    <a:pt x="6080" y="83927"/>
                  </a:lnTo>
                  <a:close/>
                  <a:moveTo>
                    <a:pt x="19390" y="83927"/>
                  </a:moveTo>
                  <a:lnTo>
                    <a:pt x="19390" y="103440"/>
                  </a:lnTo>
                  <a:lnTo>
                    <a:pt x="17172" y="103440"/>
                  </a:lnTo>
                  <a:lnTo>
                    <a:pt x="17172" y="95142"/>
                  </a:lnTo>
                  <a:lnTo>
                    <a:pt x="16473" y="103440"/>
                  </a:lnTo>
                  <a:lnTo>
                    <a:pt x="13967" y="103440"/>
                  </a:lnTo>
                  <a:lnTo>
                    <a:pt x="13310" y="95142"/>
                  </a:lnTo>
                  <a:lnTo>
                    <a:pt x="13310" y="103440"/>
                  </a:lnTo>
                  <a:lnTo>
                    <a:pt x="11051" y="103440"/>
                  </a:lnTo>
                  <a:lnTo>
                    <a:pt x="11051" y="83927"/>
                  </a:lnTo>
                  <a:lnTo>
                    <a:pt x="14707" y="83927"/>
                  </a:lnTo>
                  <a:lnTo>
                    <a:pt x="15241" y="90582"/>
                  </a:lnTo>
                  <a:lnTo>
                    <a:pt x="15775" y="83927"/>
                  </a:lnTo>
                  <a:close/>
                  <a:moveTo>
                    <a:pt x="29126" y="83927"/>
                  </a:moveTo>
                  <a:lnTo>
                    <a:pt x="29126" y="103440"/>
                  </a:lnTo>
                  <a:lnTo>
                    <a:pt x="26866" y="103440"/>
                  </a:lnTo>
                  <a:lnTo>
                    <a:pt x="26866" y="95142"/>
                  </a:lnTo>
                  <a:lnTo>
                    <a:pt x="26168" y="103440"/>
                  </a:lnTo>
                  <a:lnTo>
                    <a:pt x="23703" y="103440"/>
                  </a:lnTo>
                  <a:lnTo>
                    <a:pt x="23005" y="95142"/>
                  </a:lnTo>
                  <a:lnTo>
                    <a:pt x="23005" y="103440"/>
                  </a:lnTo>
                  <a:lnTo>
                    <a:pt x="20745" y="103440"/>
                  </a:lnTo>
                  <a:lnTo>
                    <a:pt x="20745" y="83927"/>
                  </a:lnTo>
                  <a:lnTo>
                    <a:pt x="24402" y="83927"/>
                  </a:lnTo>
                  <a:lnTo>
                    <a:pt x="24936" y="90582"/>
                  </a:lnTo>
                  <a:lnTo>
                    <a:pt x="25470" y="83927"/>
                  </a:lnTo>
                  <a:close/>
                  <a:moveTo>
                    <a:pt x="38821" y="83927"/>
                  </a:moveTo>
                  <a:lnTo>
                    <a:pt x="38821" y="103440"/>
                  </a:lnTo>
                  <a:lnTo>
                    <a:pt x="36561" y="103440"/>
                  </a:lnTo>
                  <a:lnTo>
                    <a:pt x="36561" y="95142"/>
                  </a:lnTo>
                  <a:lnTo>
                    <a:pt x="35863" y="103440"/>
                  </a:lnTo>
                  <a:lnTo>
                    <a:pt x="33398" y="103440"/>
                  </a:lnTo>
                  <a:lnTo>
                    <a:pt x="32700" y="95142"/>
                  </a:lnTo>
                  <a:lnTo>
                    <a:pt x="32700" y="103440"/>
                  </a:lnTo>
                  <a:lnTo>
                    <a:pt x="30440" y="103440"/>
                  </a:lnTo>
                  <a:lnTo>
                    <a:pt x="30440" y="83927"/>
                  </a:lnTo>
                  <a:lnTo>
                    <a:pt x="34097" y="83927"/>
                  </a:lnTo>
                  <a:lnTo>
                    <a:pt x="34631" y="90582"/>
                  </a:lnTo>
                  <a:lnTo>
                    <a:pt x="35165" y="83927"/>
                  </a:lnTo>
                  <a:close/>
                  <a:moveTo>
                    <a:pt x="48516" y="83927"/>
                  </a:moveTo>
                  <a:lnTo>
                    <a:pt x="48516" y="103440"/>
                  </a:lnTo>
                  <a:lnTo>
                    <a:pt x="46256" y="103440"/>
                  </a:lnTo>
                  <a:lnTo>
                    <a:pt x="46256" y="95142"/>
                  </a:lnTo>
                  <a:lnTo>
                    <a:pt x="45558" y="103440"/>
                  </a:lnTo>
                  <a:lnTo>
                    <a:pt x="43093" y="103440"/>
                  </a:lnTo>
                  <a:lnTo>
                    <a:pt x="42436" y="95142"/>
                  </a:lnTo>
                  <a:lnTo>
                    <a:pt x="42436" y="103440"/>
                  </a:lnTo>
                  <a:lnTo>
                    <a:pt x="40176" y="103440"/>
                  </a:lnTo>
                  <a:lnTo>
                    <a:pt x="40176" y="83927"/>
                  </a:lnTo>
                  <a:lnTo>
                    <a:pt x="43791" y="83927"/>
                  </a:lnTo>
                  <a:lnTo>
                    <a:pt x="44326" y="90582"/>
                  </a:lnTo>
                  <a:lnTo>
                    <a:pt x="44860" y="83927"/>
                  </a:lnTo>
                  <a:close/>
                  <a:moveTo>
                    <a:pt x="58211" y="83927"/>
                  </a:moveTo>
                  <a:lnTo>
                    <a:pt x="58211" y="103440"/>
                  </a:lnTo>
                  <a:lnTo>
                    <a:pt x="55951" y="103440"/>
                  </a:lnTo>
                  <a:lnTo>
                    <a:pt x="55951" y="95142"/>
                  </a:lnTo>
                  <a:lnTo>
                    <a:pt x="55294" y="103440"/>
                  </a:lnTo>
                  <a:lnTo>
                    <a:pt x="52788" y="103440"/>
                  </a:lnTo>
                  <a:lnTo>
                    <a:pt x="52131" y="95142"/>
                  </a:lnTo>
                  <a:lnTo>
                    <a:pt x="52131" y="103440"/>
                  </a:lnTo>
                  <a:lnTo>
                    <a:pt x="49871" y="103440"/>
                  </a:lnTo>
                  <a:lnTo>
                    <a:pt x="49871" y="83927"/>
                  </a:lnTo>
                  <a:lnTo>
                    <a:pt x="53486" y="83927"/>
                  </a:lnTo>
                  <a:lnTo>
                    <a:pt x="54020" y="90582"/>
                  </a:lnTo>
                  <a:lnTo>
                    <a:pt x="54596" y="83927"/>
                  </a:lnTo>
                  <a:close/>
                  <a:moveTo>
                    <a:pt x="67906" y="83927"/>
                  </a:moveTo>
                  <a:lnTo>
                    <a:pt x="67906" y="103440"/>
                  </a:lnTo>
                  <a:lnTo>
                    <a:pt x="65646" y="103440"/>
                  </a:lnTo>
                  <a:lnTo>
                    <a:pt x="65646" y="95142"/>
                  </a:lnTo>
                  <a:lnTo>
                    <a:pt x="64989" y="103440"/>
                  </a:lnTo>
                  <a:lnTo>
                    <a:pt x="62483" y="103440"/>
                  </a:lnTo>
                  <a:lnTo>
                    <a:pt x="61826" y="95142"/>
                  </a:lnTo>
                  <a:lnTo>
                    <a:pt x="61826" y="103440"/>
                  </a:lnTo>
                  <a:lnTo>
                    <a:pt x="59566" y="103440"/>
                  </a:lnTo>
                  <a:lnTo>
                    <a:pt x="59566" y="83927"/>
                  </a:lnTo>
                  <a:lnTo>
                    <a:pt x="63181" y="83927"/>
                  </a:lnTo>
                  <a:lnTo>
                    <a:pt x="63715" y="90582"/>
                  </a:lnTo>
                  <a:lnTo>
                    <a:pt x="64290" y="83927"/>
                  </a:lnTo>
                  <a:close/>
                  <a:moveTo>
                    <a:pt x="77600" y="83927"/>
                  </a:moveTo>
                  <a:lnTo>
                    <a:pt x="77600" y="103440"/>
                  </a:lnTo>
                  <a:lnTo>
                    <a:pt x="75341" y="103440"/>
                  </a:lnTo>
                  <a:lnTo>
                    <a:pt x="75341" y="95142"/>
                  </a:lnTo>
                  <a:lnTo>
                    <a:pt x="74684" y="103440"/>
                  </a:lnTo>
                  <a:lnTo>
                    <a:pt x="72178" y="103440"/>
                  </a:lnTo>
                  <a:lnTo>
                    <a:pt x="71521" y="95142"/>
                  </a:lnTo>
                  <a:lnTo>
                    <a:pt x="71521" y="103440"/>
                  </a:lnTo>
                  <a:lnTo>
                    <a:pt x="69261" y="103440"/>
                  </a:lnTo>
                  <a:lnTo>
                    <a:pt x="69261" y="83927"/>
                  </a:lnTo>
                  <a:lnTo>
                    <a:pt x="72876" y="83927"/>
                  </a:lnTo>
                  <a:lnTo>
                    <a:pt x="73451" y="90582"/>
                  </a:lnTo>
                  <a:lnTo>
                    <a:pt x="73985" y="83927"/>
                  </a:lnTo>
                  <a:close/>
                  <a:moveTo>
                    <a:pt x="87295" y="83927"/>
                  </a:moveTo>
                  <a:lnTo>
                    <a:pt x="87295" y="103440"/>
                  </a:lnTo>
                  <a:lnTo>
                    <a:pt x="85077" y="103440"/>
                  </a:lnTo>
                  <a:lnTo>
                    <a:pt x="85077" y="95142"/>
                  </a:lnTo>
                  <a:lnTo>
                    <a:pt x="84379" y="103440"/>
                  </a:lnTo>
                  <a:lnTo>
                    <a:pt x="81914" y="103440"/>
                  </a:lnTo>
                  <a:lnTo>
                    <a:pt x="81216" y="95142"/>
                  </a:lnTo>
                  <a:lnTo>
                    <a:pt x="81216" y="103440"/>
                  </a:lnTo>
                  <a:lnTo>
                    <a:pt x="78956" y="103440"/>
                  </a:lnTo>
                  <a:lnTo>
                    <a:pt x="78956" y="83927"/>
                  </a:lnTo>
                  <a:lnTo>
                    <a:pt x="82612" y="83927"/>
                  </a:lnTo>
                  <a:lnTo>
                    <a:pt x="83146" y="90582"/>
                  </a:lnTo>
                  <a:lnTo>
                    <a:pt x="83680" y="83927"/>
                  </a:lnTo>
                  <a:close/>
                  <a:moveTo>
                    <a:pt x="96990" y="83927"/>
                  </a:moveTo>
                  <a:lnTo>
                    <a:pt x="96990" y="103440"/>
                  </a:lnTo>
                  <a:lnTo>
                    <a:pt x="94772" y="103440"/>
                  </a:lnTo>
                  <a:lnTo>
                    <a:pt x="94772" y="95142"/>
                  </a:lnTo>
                  <a:lnTo>
                    <a:pt x="94074" y="103440"/>
                  </a:lnTo>
                  <a:lnTo>
                    <a:pt x="91609" y="103440"/>
                  </a:lnTo>
                  <a:lnTo>
                    <a:pt x="90910" y="95142"/>
                  </a:lnTo>
                  <a:lnTo>
                    <a:pt x="90910" y="103440"/>
                  </a:lnTo>
                  <a:lnTo>
                    <a:pt x="88651" y="103440"/>
                  </a:lnTo>
                  <a:lnTo>
                    <a:pt x="88651" y="83927"/>
                  </a:lnTo>
                  <a:lnTo>
                    <a:pt x="92307" y="83927"/>
                  </a:lnTo>
                  <a:lnTo>
                    <a:pt x="92841" y="90582"/>
                  </a:lnTo>
                  <a:lnTo>
                    <a:pt x="93375" y="83927"/>
                  </a:lnTo>
                  <a:close/>
                  <a:moveTo>
                    <a:pt x="106726" y="83927"/>
                  </a:moveTo>
                  <a:lnTo>
                    <a:pt x="106726" y="103440"/>
                  </a:lnTo>
                  <a:lnTo>
                    <a:pt x="104467" y="103440"/>
                  </a:lnTo>
                  <a:lnTo>
                    <a:pt x="104467" y="95142"/>
                  </a:lnTo>
                  <a:lnTo>
                    <a:pt x="103769" y="103440"/>
                  </a:lnTo>
                  <a:lnTo>
                    <a:pt x="101304" y="103440"/>
                  </a:lnTo>
                  <a:lnTo>
                    <a:pt x="100605" y="95142"/>
                  </a:lnTo>
                  <a:lnTo>
                    <a:pt x="100605" y="103440"/>
                  </a:lnTo>
                  <a:lnTo>
                    <a:pt x="98387" y="103440"/>
                  </a:lnTo>
                  <a:lnTo>
                    <a:pt x="98387" y="83927"/>
                  </a:lnTo>
                  <a:lnTo>
                    <a:pt x="102002" y="83927"/>
                  </a:lnTo>
                  <a:lnTo>
                    <a:pt x="102536" y="90582"/>
                  </a:lnTo>
                  <a:lnTo>
                    <a:pt x="103070" y="83927"/>
                  </a:lnTo>
                  <a:close/>
                  <a:moveTo>
                    <a:pt x="116421" y="83927"/>
                  </a:moveTo>
                  <a:lnTo>
                    <a:pt x="116421" y="103440"/>
                  </a:lnTo>
                  <a:lnTo>
                    <a:pt x="114162" y="103440"/>
                  </a:lnTo>
                  <a:lnTo>
                    <a:pt x="114162" y="95142"/>
                  </a:lnTo>
                  <a:lnTo>
                    <a:pt x="113505" y="103440"/>
                  </a:lnTo>
                  <a:lnTo>
                    <a:pt x="110999" y="103440"/>
                  </a:lnTo>
                  <a:lnTo>
                    <a:pt x="110300" y="95142"/>
                  </a:lnTo>
                  <a:lnTo>
                    <a:pt x="110300" y="103440"/>
                  </a:lnTo>
                  <a:lnTo>
                    <a:pt x="108082" y="103440"/>
                  </a:lnTo>
                  <a:lnTo>
                    <a:pt x="108082" y="83927"/>
                  </a:lnTo>
                  <a:lnTo>
                    <a:pt x="111697" y="83927"/>
                  </a:lnTo>
                  <a:lnTo>
                    <a:pt x="112231" y="90582"/>
                  </a:lnTo>
                  <a:lnTo>
                    <a:pt x="112806" y="83927"/>
                  </a:lnTo>
                  <a:close/>
                  <a:moveTo>
                    <a:pt x="9695" y="104508"/>
                  </a:moveTo>
                  <a:lnTo>
                    <a:pt x="9695" y="124021"/>
                  </a:lnTo>
                  <a:lnTo>
                    <a:pt x="7436" y="124021"/>
                  </a:lnTo>
                  <a:lnTo>
                    <a:pt x="7436" y="115723"/>
                  </a:lnTo>
                  <a:lnTo>
                    <a:pt x="6778" y="124021"/>
                  </a:lnTo>
                  <a:lnTo>
                    <a:pt x="4272" y="124021"/>
                  </a:lnTo>
                  <a:lnTo>
                    <a:pt x="3615" y="115723"/>
                  </a:lnTo>
                  <a:lnTo>
                    <a:pt x="3615" y="124021"/>
                  </a:lnTo>
                  <a:lnTo>
                    <a:pt x="1356" y="124021"/>
                  </a:lnTo>
                  <a:lnTo>
                    <a:pt x="1356" y="104508"/>
                  </a:lnTo>
                  <a:lnTo>
                    <a:pt x="4971" y="104508"/>
                  </a:lnTo>
                  <a:lnTo>
                    <a:pt x="5546" y="111163"/>
                  </a:lnTo>
                  <a:lnTo>
                    <a:pt x="6080" y="104508"/>
                  </a:lnTo>
                  <a:close/>
                  <a:moveTo>
                    <a:pt x="19390" y="104508"/>
                  </a:moveTo>
                  <a:lnTo>
                    <a:pt x="19390" y="124021"/>
                  </a:lnTo>
                  <a:lnTo>
                    <a:pt x="17172" y="124021"/>
                  </a:lnTo>
                  <a:lnTo>
                    <a:pt x="17172" y="115723"/>
                  </a:lnTo>
                  <a:lnTo>
                    <a:pt x="16473" y="124021"/>
                  </a:lnTo>
                  <a:lnTo>
                    <a:pt x="13967" y="124021"/>
                  </a:lnTo>
                  <a:lnTo>
                    <a:pt x="13310" y="115723"/>
                  </a:lnTo>
                  <a:lnTo>
                    <a:pt x="13310" y="124021"/>
                  </a:lnTo>
                  <a:lnTo>
                    <a:pt x="11051" y="124021"/>
                  </a:lnTo>
                  <a:lnTo>
                    <a:pt x="11051" y="104508"/>
                  </a:lnTo>
                  <a:lnTo>
                    <a:pt x="14707" y="104508"/>
                  </a:lnTo>
                  <a:lnTo>
                    <a:pt x="15241" y="111163"/>
                  </a:lnTo>
                  <a:lnTo>
                    <a:pt x="15775" y="104508"/>
                  </a:lnTo>
                  <a:close/>
                  <a:moveTo>
                    <a:pt x="29126" y="104508"/>
                  </a:moveTo>
                  <a:lnTo>
                    <a:pt x="29126" y="124021"/>
                  </a:lnTo>
                  <a:lnTo>
                    <a:pt x="26866" y="124021"/>
                  </a:lnTo>
                  <a:lnTo>
                    <a:pt x="26866" y="115723"/>
                  </a:lnTo>
                  <a:lnTo>
                    <a:pt x="26168" y="124021"/>
                  </a:lnTo>
                  <a:lnTo>
                    <a:pt x="23703" y="124021"/>
                  </a:lnTo>
                  <a:lnTo>
                    <a:pt x="23005" y="115723"/>
                  </a:lnTo>
                  <a:lnTo>
                    <a:pt x="23005" y="124021"/>
                  </a:lnTo>
                  <a:lnTo>
                    <a:pt x="20745" y="124021"/>
                  </a:lnTo>
                  <a:lnTo>
                    <a:pt x="20745" y="104508"/>
                  </a:lnTo>
                  <a:lnTo>
                    <a:pt x="24402" y="104508"/>
                  </a:lnTo>
                  <a:lnTo>
                    <a:pt x="24936" y="111163"/>
                  </a:lnTo>
                  <a:lnTo>
                    <a:pt x="25470" y="104508"/>
                  </a:lnTo>
                  <a:close/>
                  <a:moveTo>
                    <a:pt x="38821" y="104508"/>
                  </a:moveTo>
                  <a:lnTo>
                    <a:pt x="38821" y="124021"/>
                  </a:lnTo>
                  <a:lnTo>
                    <a:pt x="36561" y="124021"/>
                  </a:lnTo>
                  <a:lnTo>
                    <a:pt x="36561" y="115723"/>
                  </a:lnTo>
                  <a:lnTo>
                    <a:pt x="35863" y="124021"/>
                  </a:lnTo>
                  <a:lnTo>
                    <a:pt x="33398" y="124021"/>
                  </a:lnTo>
                  <a:lnTo>
                    <a:pt x="32700" y="115723"/>
                  </a:lnTo>
                  <a:lnTo>
                    <a:pt x="32700" y="124021"/>
                  </a:lnTo>
                  <a:lnTo>
                    <a:pt x="30440" y="124021"/>
                  </a:lnTo>
                  <a:lnTo>
                    <a:pt x="30440" y="104508"/>
                  </a:lnTo>
                  <a:lnTo>
                    <a:pt x="34097" y="104508"/>
                  </a:lnTo>
                  <a:lnTo>
                    <a:pt x="34631" y="111163"/>
                  </a:lnTo>
                  <a:lnTo>
                    <a:pt x="35165" y="104508"/>
                  </a:lnTo>
                  <a:close/>
                  <a:moveTo>
                    <a:pt x="48516" y="104508"/>
                  </a:moveTo>
                  <a:lnTo>
                    <a:pt x="48516" y="124021"/>
                  </a:lnTo>
                  <a:lnTo>
                    <a:pt x="46256" y="124021"/>
                  </a:lnTo>
                  <a:lnTo>
                    <a:pt x="46256" y="115723"/>
                  </a:lnTo>
                  <a:lnTo>
                    <a:pt x="45558" y="124021"/>
                  </a:lnTo>
                  <a:lnTo>
                    <a:pt x="43093" y="124021"/>
                  </a:lnTo>
                  <a:lnTo>
                    <a:pt x="42436" y="115723"/>
                  </a:lnTo>
                  <a:lnTo>
                    <a:pt x="42436" y="124021"/>
                  </a:lnTo>
                  <a:lnTo>
                    <a:pt x="40176" y="124021"/>
                  </a:lnTo>
                  <a:lnTo>
                    <a:pt x="40176" y="104508"/>
                  </a:lnTo>
                  <a:lnTo>
                    <a:pt x="43791" y="104508"/>
                  </a:lnTo>
                  <a:lnTo>
                    <a:pt x="44326" y="111163"/>
                  </a:lnTo>
                  <a:lnTo>
                    <a:pt x="44860" y="104508"/>
                  </a:lnTo>
                  <a:close/>
                  <a:moveTo>
                    <a:pt x="58211" y="104508"/>
                  </a:moveTo>
                  <a:lnTo>
                    <a:pt x="58211" y="124021"/>
                  </a:lnTo>
                  <a:lnTo>
                    <a:pt x="55951" y="124021"/>
                  </a:lnTo>
                  <a:lnTo>
                    <a:pt x="55951" y="115723"/>
                  </a:lnTo>
                  <a:lnTo>
                    <a:pt x="55294" y="124021"/>
                  </a:lnTo>
                  <a:lnTo>
                    <a:pt x="52788" y="124021"/>
                  </a:lnTo>
                  <a:lnTo>
                    <a:pt x="52131" y="115723"/>
                  </a:lnTo>
                  <a:lnTo>
                    <a:pt x="52131" y="124021"/>
                  </a:lnTo>
                  <a:lnTo>
                    <a:pt x="49871" y="124021"/>
                  </a:lnTo>
                  <a:lnTo>
                    <a:pt x="49871" y="104508"/>
                  </a:lnTo>
                  <a:lnTo>
                    <a:pt x="53486" y="104508"/>
                  </a:lnTo>
                  <a:lnTo>
                    <a:pt x="54020" y="111163"/>
                  </a:lnTo>
                  <a:lnTo>
                    <a:pt x="54596" y="104508"/>
                  </a:lnTo>
                  <a:close/>
                  <a:moveTo>
                    <a:pt x="67906" y="104508"/>
                  </a:moveTo>
                  <a:lnTo>
                    <a:pt x="67906" y="124021"/>
                  </a:lnTo>
                  <a:lnTo>
                    <a:pt x="65646" y="124021"/>
                  </a:lnTo>
                  <a:lnTo>
                    <a:pt x="65646" y="115723"/>
                  </a:lnTo>
                  <a:lnTo>
                    <a:pt x="64989" y="124021"/>
                  </a:lnTo>
                  <a:lnTo>
                    <a:pt x="62483" y="124021"/>
                  </a:lnTo>
                  <a:lnTo>
                    <a:pt x="61826" y="115723"/>
                  </a:lnTo>
                  <a:lnTo>
                    <a:pt x="61826" y="124021"/>
                  </a:lnTo>
                  <a:lnTo>
                    <a:pt x="59566" y="124021"/>
                  </a:lnTo>
                  <a:lnTo>
                    <a:pt x="59566" y="104508"/>
                  </a:lnTo>
                  <a:lnTo>
                    <a:pt x="63181" y="104508"/>
                  </a:lnTo>
                  <a:lnTo>
                    <a:pt x="63715" y="111163"/>
                  </a:lnTo>
                  <a:lnTo>
                    <a:pt x="64290" y="104508"/>
                  </a:lnTo>
                  <a:close/>
                  <a:moveTo>
                    <a:pt x="77600" y="104508"/>
                  </a:moveTo>
                  <a:lnTo>
                    <a:pt x="77600" y="124021"/>
                  </a:lnTo>
                  <a:lnTo>
                    <a:pt x="75341" y="124021"/>
                  </a:lnTo>
                  <a:lnTo>
                    <a:pt x="75341" y="115723"/>
                  </a:lnTo>
                  <a:lnTo>
                    <a:pt x="74684" y="124021"/>
                  </a:lnTo>
                  <a:lnTo>
                    <a:pt x="72178" y="124021"/>
                  </a:lnTo>
                  <a:lnTo>
                    <a:pt x="71521" y="115723"/>
                  </a:lnTo>
                  <a:lnTo>
                    <a:pt x="71521" y="124021"/>
                  </a:lnTo>
                  <a:lnTo>
                    <a:pt x="69261" y="124021"/>
                  </a:lnTo>
                  <a:lnTo>
                    <a:pt x="69261" y="104508"/>
                  </a:lnTo>
                  <a:lnTo>
                    <a:pt x="72876" y="104508"/>
                  </a:lnTo>
                  <a:lnTo>
                    <a:pt x="73451" y="111163"/>
                  </a:lnTo>
                  <a:lnTo>
                    <a:pt x="73985" y="104508"/>
                  </a:lnTo>
                  <a:close/>
                  <a:moveTo>
                    <a:pt x="87295" y="104508"/>
                  </a:moveTo>
                  <a:lnTo>
                    <a:pt x="87295" y="124021"/>
                  </a:lnTo>
                  <a:lnTo>
                    <a:pt x="85077" y="124021"/>
                  </a:lnTo>
                  <a:lnTo>
                    <a:pt x="85077" y="115723"/>
                  </a:lnTo>
                  <a:lnTo>
                    <a:pt x="84379" y="124021"/>
                  </a:lnTo>
                  <a:lnTo>
                    <a:pt x="81914" y="124021"/>
                  </a:lnTo>
                  <a:lnTo>
                    <a:pt x="81216" y="115723"/>
                  </a:lnTo>
                  <a:lnTo>
                    <a:pt x="81216" y="124021"/>
                  </a:lnTo>
                  <a:lnTo>
                    <a:pt x="78956" y="124021"/>
                  </a:lnTo>
                  <a:lnTo>
                    <a:pt x="78956" y="104508"/>
                  </a:lnTo>
                  <a:lnTo>
                    <a:pt x="82612" y="104508"/>
                  </a:lnTo>
                  <a:lnTo>
                    <a:pt x="83146" y="111163"/>
                  </a:lnTo>
                  <a:lnTo>
                    <a:pt x="83680" y="104508"/>
                  </a:lnTo>
                  <a:close/>
                  <a:moveTo>
                    <a:pt x="96990" y="104508"/>
                  </a:moveTo>
                  <a:lnTo>
                    <a:pt x="96990" y="124021"/>
                  </a:lnTo>
                  <a:lnTo>
                    <a:pt x="94772" y="124021"/>
                  </a:lnTo>
                  <a:lnTo>
                    <a:pt x="94772" y="115723"/>
                  </a:lnTo>
                  <a:lnTo>
                    <a:pt x="94074" y="124021"/>
                  </a:lnTo>
                  <a:lnTo>
                    <a:pt x="91609" y="124021"/>
                  </a:lnTo>
                  <a:lnTo>
                    <a:pt x="90910" y="115723"/>
                  </a:lnTo>
                  <a:lnTo>
                    <a:pt x="90910" y="124021"/>
                  </a:lnTo>
                  <a:lnTo>
                    <a:pt x="88651" y="124021"/>
                  </a:lnTo>
                  <a:lnTo>
                    <a:pt x="88651" y="104508"/>
                  </a:lnTo>
                  <a:lnTo>
                    <a:pt x="92307" y="104508"/>
                  </a:lnTo>
                  <a:lnTo>
                    <a:pt x="92841" y="111163"/>
                  </a:lnTo>
                  <a:lnTo>
                    <a:pt x="93375" y="104508"/>
                  </a:lnTo>
                  <a:close/>
                  <a:moveTo>
                    <a:pt x="106726" y="104508"/>
                  </a:moveTo>
                  <a:lnTo>
                    <a:pt x="106726" y="124021"/>
                  </a:lnTo>
                  <a:lnTo>
                    <a:pt x="104467" y="124021"/>
                  </a:lnTo>
                  <a:lnTo>
                    <a:pt x="104467" y="115723"/>
                  </a:lnTo>
                  <a:lnTo>
                    <a:pt x="103769" y="124021"/>
                  </a:lnTo>
                  <a:lnTo>
                    <a:pt x="101304" y="124021"/>
                  </a:lnTo>
                  <a:lnTo>
                    <a:pt x="100605" y="115723"/>
                  </a:lnTo>
                  <a:lnTo>
                    <a:pt x="100605" y="124021"/>
                  </a:lnTo>
                  <a:lnTo>
                    <a:pt x="98387" y="124021"/>
                  </a:lnTo>
                  <a:lnTo>
                    <a:pt x="98387" y="104508"/>
                  </a:lnTo>
                  <a:lnTo>
                    <a:pt x="102002" y="104508"/>
                  </a:lnTo>
                  <a:lnTo>
                    <a:pt x="102536" y="111163"/>
                  </a:lnTo>
                  <a:lnTo>
                    <a:pt x="103070" y="104508"/>
                  </a:lnTo>
                  <a:close/>
                  <a:moveTo>
                    <a:pt x="116421" y="104508"/>
                  </a:moveTo>
                  <a:lnTo>
                    <a:pt x="116421" y="124021"/>
                  </a:lnTo>
                  <a:lnTo>
                    <a:pt x="114162" y="124021"/>
                  </a:lnTo>
                  <a:lnTo>
                    <a:pt x="114162" y="115723"/>
                  </a:lnTo>
                  <a:lnTo>
                    <a:pt x="113505" y="124021"/>
                  </a:lnTo>
                  <a:lnTo>
                    <a:pt x="110999" y="124021"/>
                  </a:lnTo>
                  <a:lnTo>
                    <a:pt x="110300" y="115723"/>
                  </a:lnTo>
                  <a:lnTo>
                    <a:pt x="110300" y="124021"/>
                  </a:lnTo>
                  <a:lnTo>
                    <a:pt x="108082" y="124021"/>
                  </a:lnTo>
                  <a:lnTo>
                    <a:pt x="108082" y="104508"/>
                  </a:lnTo>
                  <a:lnTo>
                    <a:pt x="111697" y="104508"/>
                  </a:lnTo>
                  <a:lnTo>
                    <a:pt x="112231" y="111163"/>
                  </a:lnTo>
                  <a:lnTo>
                    <a:pt x="112806" y="104508"/>
                  </a:lnTo>
                  <a:close/>
                  <a:moveTo>
                    <a:pt x="9695" y="125089"/>
                  </a:moveTo>
                  <a:lnTo>
                    <a:pt x="9695" y="144602"/>
                  </a:lnTo>
                  <a:lnTo>
                    <a:pt x="7436" y="144602"/>
                  </a:lnTo>
                  <a:lnTo>
                    <a:pt x="7436" y="136304"/>
                  </a:lnTo>
                  <a:lnTo>
                    <a:pt x="6778" y="144602"/>
                  </a:lnTo>
                  <a:lnTo>
                    <a:pt x="4272" y="144602"/>
                  </a:lnTo>
                  <a:lnTo>
                    <a:pt x="3615" y="136304"/>
                  </a:lnTo>
                  <a:lnTo>
                    <a:pt x="3615" y="144602"/>
                  </a:lnTo>
                  <a:lnTo>
                    <a:pt x="1356" y="144602"/>
                  </a:lnTo>
                  <a:lnTo>
                    <a:pt x="1356" y="125089"/>
                  </a:lnTo>
                  <a:lnTo>
                    <a:pt x="4971" y="125089"/>
                  </a:lnTo>
                  <a:lnTo>
                    <a:pt x="5546" y="131744"/>
                  </a:lnTo>
                  <a:lnTo>
                    <a:pt x="6080" y="125089"/>
                  </a:lnTo>
                  <a:close/>
                  <a:moveTo>
                    <a:pt x="19390" y="125089"/>
                  </a:moveTo>
                  <a:lnTo>
                    <a:pt x="19390" y="144602"/>
                  </a:lnTo>
                  <a:lnTo>
                    <a:pt x="17172" y="144602"/>
                  </a:lnTo>
                  <a:lnTo>
                    <a:pt x="17172" y="136304"/>
                  </a:lnTo>
                  <a:lnTo>
                    <a:pt x="16473" y="144602"/>
                  </a:lnTo>
                  <a:lnTo>
                    <a:pt x="13967" y="144602"/>
                  </a:lnTo>
                  <a:lnTo>
                    <a:pt x="13310" y="136304"/>
                  </a:lnTo>
                  <a:lnTo>
                    <a:pt x="13310" y="144602"/>
                  </a:lnTo>
                  <a:lnTo>
                    <a:pt x="11051" y="144602"/>
                  </a:lnTo>
                  <a:lnTo>
                    <a:pt x="11051" y="125089"/>
                  </a:lnTo>
                  <a:lnTo>
                    <a:pt x="14707" y="125089"/>
                  </a:lnTo>
                  <a:lnTo>
                    <a:pt x="15241" y="131744"/>
                  </a:lnTo>
                  <a:lnTo>
                    <a:pt x="15775" y="125089"/>
                  </a:lnTo>
                  <a:close/>
                  <a:moveTo>
                    <a:pt x="29126" y="125089"/>
                  </a:moveTo>
                  <a:lnTo>
                    <a:pt x="29126" y="144602"/>
                  </a:lnTo>
                  <a:lnTo>
                    <a:pt x="26866" y="144602"/>
                  </a:lnTo>
                  <a:lnTo>
                    <a:pt x="26866" y="136304"/>
                  </a:lnTo>
                  <a:lnTo>
                    <a:pt x="26168" y="144602"/>
                  </a:lnTo>
                  <a:lnTo>
                    <a:pt x="23703" y="144602"/>
                  </a:lnTo>
                  <a:lnTo>
                    <a:pt x="23005" y="136304"/>
                  </a:lnTo>
                  <a:lnTo>
                    <a:pt x="23005" y="144602"/>
                  </a:lnTo>
                  <a:lnTo>
                    <a:pt x="20745" y="144602"/>
                  </a:lnTo>
                  <a:lnTo>
                    <a:pt x="20745" y="125089"/>
                  </a:lnTo>
                  <a:lnTo>
                    <a:pt x="24402" y="125089"/>
                  </a:lnTo>
                  <a:lnTo>
                    <a:pt x="24936" y="131744"/>
                  </a:lnTo>
                  <a:lnTo>
                    <a:pt x="25470" y="125089"/>
                  </a:lnTo>
                  <a:close/>
                  <a:moveTo>
                    <a:pt x="38821" y="125089"/>
                  </a:moveTo>
                  <a:lnTo>
                    <a:pt x="38821" y="144602"/>
                  </a:lnTo>
                  <a:lnTo>
                    <a:pt x="36561" y="144602"/>
                  </a:lnTo>
                  <a:lnTo>
                    <a:pt x="36561" y="136304"/>
                  </a:lnTo>
                  <a:lnTo>
                    <a:pt x="35863" y="144602"/>
                  </a:lnTo>
                  <a:lnTo>
                    <a:pt x="33398" y="144602"/>
                  </a:lnTo>
                  <a:lnTo>
                    <a:pt x="32700" y="136304"/>
                  </a:lnTo>
                  <a:lnTo>
                    <a:pt x="32700" y="144602"/>
                  </a:lnTo>
                  <a:lnTo>
                    <a:pt x="30440" y="144602"/>
                  </a:lnTo>
                  <a:lnTo>
                    <a:pt x="30440" y="125089"/>
                  </a:lnTo>
                  <a:lnTo>
                    <a:pt x="34097" y="125089"/>
                  </a:lnTo>
                  <a:lnTo>
                    <a:pt x="34631" y="131744"/>
                  </a:lnTo>
                  <a:lnTo>
                    <a:pt x="35165" y="125089"/>
                  </a:lnTo>
                  <a:close/>
                  <a:moveTo>
                    <a:pt x="48516" y="125089"/>
                  </a:moveTo>
                  <a:lnTo>
                    <a:pt x="48516" y="144602"/>
                  </a:lnTo>
                  <a:lnTo>
                    <a:pt x="46256" y="144602"/>
                  </a:lnTo>
                  <a:lnTo>
                    <a:pt x="46256" y="136304"/>
                  </a:lnTo>
                  <a:lnTo>
                    <a:pt x="45558" y="144602"/>
                  </a:lnTo>
                  <a:lnTo>
                    <a:pt x="43093" y="144602"/>
                  </a:lnTo>
                  <a:lnTo>
                    <a:pt x="42436" y="136304"/>
                  </a:lnTo>
                  <a:lnTo>
                    <a:pt x="42436" y="144602"/>
                  </a:lnTo>
                  <a:lnTo>
                    <a:pt x="40176" y="144602"/>
                  </a:lnTo>
                  <a:lnTo>
                    <a:pt x="40176" y="125089"/>
                  </a:lnTo>
                  <a:lnTo>
                    <a:pt x="43791" y="125089"/>
                  </a:lnTo>
                  <a:lnTo>
                    <a:pt x="44326" y="131744"/>
                  </a:lnTo>
                  <a:lnTo>
                    <a:pt x="44860" y="125089"/>
                  </a:lnTo>
                  <a:close/>
                  <a:moveTo>
                    <a:pt x="58211" y="125089"/>
                  </a:moveTo>
                  <a:lnTo>
                    <a:pt x="58211" y="144602"/>
                  </a:lnTo>
                  <a:lnTo>
                    <a:pt x="55951" y="144602"/>
                  </a:lnTo>
                  <a:lnTo>
                    <a:pt x="55951" y="136304"/>
                  </a:lnTo>
                  <a:lnTo>
                    <a:pt x="55294" y="144602"/>
                  </a:lnTo>
                  <a:lnTo>
                    <a:pt x="52788" y="144602"/>
                  </a:lnTo>
                  <a:lnTo>
                    <a:pt x="52131" y="136304"/>
                  </a:lnTo>
                  <a:lnTo>
                    <a:pt x="52131" y="144602"/>
                  </a:lnTo>
                  <a:lnTo>
                    <a:pt x="49871" y="144602"/>
                  </a:lnTo>
                  <a:lnTo>
                    <a:pt x="49871" y="125089"/>
                  </a:lnTo>
                  <a:lnTo>
                    <a:pt x="53486" y="125089"/>
                  </a:lnTo>
                  <a:lnTo>
                    <a:pt x="54020" y="131744"/>
                  </a:lnTo>
                  <a:lnTo>
                    <a:pt x="54596" y="125089"/>
                  </a:lnTo>
                  <a:close/>
                  <a:moveTo>
                    <a:pt x="67906" y="125089"/>
                  </a:moveTo>
                  <a:lnTo>
                    <a:pt x="67906" y="144602"/>
                  </a:lnTo>
                  <a:lnTo>
                    <a:pt x="65646" y="144602"/>
                  </a:lnTo>
                  <a:lnTo>
                    <a:pt x="65646" y="136304"/>
                  </a:lnTo>
                  <a:lnTo>
                    <a:pt x="64989" y="144602"/>
                  </a:lnTo>
                  <a:lnTo>
                    <a:pt x="62483" y="144602"/>
                  </a:lnTo>
                  <a:lnTo>
                    <a:pt x="61826" y="136304"/>
                  </a:lnTo>
                  <a:lnTo>
                    <a:pt x="61826" y="144602"/>
                  </a:lnTo>
                  <a:lnTo>
                    <a:pt x="59566" y="144602"/>
                  </a:lnTo>
                  <a:lnTo>
                    <a:pt x="59566" y="125089"/>
                  </a:lnTo>
                  <a:lnTo>
                    <a:pt x="63181" y="125089"/>
                  </a:lnTo>
                  <a:lnTo>
                    <a:pt x="63715" y="131744"/>
                  </a:lnTo>
                  <a:lnTo>
                    <a:pt x="64290" y="125089"/>
                  </a:lnTo>
                  <a:close/>
                  <a:moveTo>
                    <a:pt x="77600" y="125089"/>
                  </a:moveTo>
                  <a:lnTo>
                    <a:pt x="77600" y="144602"/>
                  </a:lnTo>
                  <a:lnTo>
                    <a:pt x="75341" y="144602"/>
                  </a:lnTo>
                  <a:lnTo>
                    <a:pt x="75341" y="136304"/>
                  </a:lnTo>
                  <a:lnTo>
                    <a:pt x="74684" y="144602"/>
                  </a:lnTo>
                  <a:lnTo>
                    <a:pt x="72178" y="144602"/>
                  </a:lnTo>
                  <a:lnTo>
                    <a:pt x="71521" y="136304"/>
                  </a:lnTo>
                  <a:lnTo>
                    <a:pt x="71521" y="144602"/>
                  </a:lnTo>
                  <a:lnTo>
                    <a:pt x="69261" y="144602"/>
                  </a:lnTo>
                  <a:lnTo>
                    <a:pt x="69261" y="125089"/>
                  </a:lnTo>
                  <a:lnTo>
                    <a:pt x="72876" y="125089"/>
                  </a:lnTo>
                  <a:lnTo>
                    <a:pt x="73451" y="131744"/>
                  </a:lnTo>
                  <a:lnTo>
                    <a:pt x="73985" y="125089"/>
                  </a:lnTo>
                  <a:close/>
                  <a:moveTo>
                    <a:pt x="87295" y="125089"/>
                  </a:moveTo>
                  <a:lnTo>
                    <a:pt x="87295" y="144602"/>
                  </a:lnTo>
                  <a:lnTo>
                    <a:pt x="85077" y="144602"/>
                  </a:lnTo>
                  <a:lnTo>
                    <a:pt x="85077" y="136304"/>
                  </a:lnTo>
                  <a:lnTo>
                    <a:pt x="84379" y="144602"/>
                  </a:lnTo>
                  <a:lnTo>
                    <a:pt x="81914" y="144602"/>
                  </a:lnTo>
                  <a:lnTo>
                    <a:pt x="81216" y="136304"/>
                  </a:lnTo>
                  <a:lnTo>
                    <a:pt x="81216" y="144602"/>
                  </a:lnTo>
                  <a:lnTo>
                    <a:pt x="78956" y="144602"/>
                  </a:lnTo>
                  <a:lnTo>
                    <a:pt x="78956" y="125089"/>
                  </a:lnTo>
                  <a:lnTo>
                    <a:pt x="82612" y="125089"/>
                  </a:lnTo>
                  <a:lnTo>
                    <a:pt x="83146" y="131744"/>
                  </a:lnTo>
                  <a:lnTo>
                    <a:pt x="83680" y="125089"/>
                  </a:lnTo>
                  <a:close/>
                  <a:moveTo>
                    <a:pt x="96990" y="125089"/>
                  </a:moveTo>
                  <a:lnTo>
                    <a:pt x="96990" y="144602"/>
                  </a:lnTo>
                  <a:lnTo>
                    <a:pt x="94772" y="144602"/>
                  </a:lnTo>
                  <a:lnTo>
                    <a:pt x="94772" y="136304"/>
                  </a:lnTo>
                  <a:lnTo>
                    <a:pt x="94074" y="144602"/>
                  </a:lnTo>
                  <a:lnTo>
                    <a:pt x="91609" y="144602"/>
                  </a:lnTo>
                  <a:lnTo>
                    <a:pt x="90910" y="136304"/>
                  </a:lnTo>
                  <a:lnTo>
                    <a:pt x="90910" y="144602"/>
                  </a:lnTo>
                  <a:lnTo>
                    <a:pt x="88651" y="144602"/>
                  </a:lnTo>
                  <a:lnTo>
                    <a:pt x="88651" y="125089"/>
                  </a:lnTo>
                  <a:lnTo>
                    <a:pt x="92307" y="125089"/>
                  </a:lnTo>
                  <a:lnTo>
                    <a:pt x="92841" y="131744"/>
                  </a:lnTo>
                  <a:lnTo>
                    <a:pt x="93375" y="125089"/>
                  </a:lnTo>
                  <a:close/>
                  <a:moveTo>
                    <a:pt x="106726" y="125089"/>
                  </a:moveTo>
                  <a:lnTo>
                    <a:pt x="106726" y="144602"/>
                  </a:lnTo>
                  <a:lnTo>
                    <a:pt x="104467" y="144602"/>
                  </a:lnTo>
                  <a:lnTo>
                    <a:pt x="104467" y="136304"/>
                  </a:lnTo>
                  <a:lnTo>
                    <a:pt x="103769" y="144602"/>
                  </a:lnTo>
                  <a:lnTo>
                    <a:pt x="101304" y="144602"/>
                  </a:lnTo>
                  <a:lnTo>
                    <a:pt x="100605" y="136304"/>
                  </a:lnTo>
                  <a:lnTo>
                    <a:pt x="100605" y="144602"/>
                  </a:lnTo>
                  <a:lnTo>
                    <a:pt x="98387" y="144602"/>
                  </a:lnTo>
                  <a:lnTo>
                    <a:pt x="98387" y="125089"/>
                  </a:lnTo>
                  <a:lnTo>
                    <a:pt x="102002" y="125089"/>
                  </a:lnTo>
                  <a:lnTo>
                    <a:pt x="102536" y="131744"/>
                  </a:lnTo>
                  <a:lnTo>
                    <a:pt x="103070" y="125089"/>
                  </a:lnTo>
                  <a:close/>
                  <a:moveTo>
                    <a:pt x="116421" y="125089"/>
                  </a:moveTo>
                  <a:lnTo>
                    <a:pt x="116421" y="144602"/>
                  </a:lnTo>
                  <a:lnTo>
                    <a:pt x="114162" y="144602"/>
                  </a:lnTo>
                  <a:lnTo>
                    <a:pt x="114162" y="136304"/>
                  </a:lnTo>
                  <a:lnTo>
                    <a:pt x="113505" y="144602"/>
                  </a:lnTo>
                  <a:lnTo>
                    <a:pt x="110999" y="144602"/>
                  </a:lnTo>
                  <a:lnTo>
                    <a:pt x="110300" y="136304"/>
                  </a:lnTo>
                  <a:lnTo>
                    <a:pt x="110300" y="144602"/>
                  </a:lnTo>
                  <a:lnTo>
                    <a:pt x="108082" y="144602"/>
                  </a:lnTo>
                  <a:lnTo>
                    <a:pt x="108082" y="125089"/>
                  </a:lnTo>
                  <a:lnTo>
                    <a:pt x="111697" y="125089"/>
                  </a:lnTo>
                  <a:lnTo>
                    <a:pt x="112231" y="131744"/>
                  </a:lnTo>
                  <a:lnTo>
                    <a:pt x="112806" y="125089"/>
                  </a:lnTo>
                  <a:close/>
                  <a:moveTo>
                    <a:pt x="9695" y="145711"/>
                  </a:moveTo>
                  <a:lnTo>
                    <a:pt x="9695" y="165183"/>
                  </a:lnTo>
                  <a:lnTo>
                    <a:pt x="7436" y="165183"/>
                  </a:lnTo>
                  <a:lnTo>
                    <a:pt x="7436" y="156885"/>
                  </a:lnTo>
                  <a:lnTo>
                    <a:pt x="6778" y="165183"/>
                  </a:lnTo>
                  <a:lnTo>
                    <a:pt x="4272" y="165183"/>
                  </a:lnTo>
                  <a:lnTo>
                    <a:pt x="3615" y="156885"/>
                  </a:lnTo>
                  <a:lnTo>
                    <a:pt x="3615" y="165183"/>
                  </a:lnTo>
                  <a:lnTo>
                    <a:pt x="1356" y="165183"/>
                  </a:lnTo>
                  <a:lnTo>
                    <a:pt x="1356" y="145711"/>
                  </a:lnTo>
                  <a:lnTo>
                    <a:pt x="4971" y="145711"/>
                  </a:lnTo>
                  <a:lnTo>
                    <a:pt x="5546" y="152325"/>
                  </a:lnTo>
                  <a:lnTo>
                    <a:pt x="6080" y="145711"/>
                  </a:lnTo>
                  <a:close/>
                  <a:moveTo>
                    <a:pt x="19390" y="145711"/>
                  </a:moveTo>
                  <a:lnTo>
                    <a:pt x="19390" y="165183"/>
                  </a:lnTo>
                  <a:lnTo>
                    <a:pt x="17172" y="165183"/>
                  </a:lnTo>
                  <a:lnTo>
                    <a:pt x="17172" y="156885"/>
                  </a:lnTo>
                  <a:lnTo>
                    <a:pt x="16473" y="165183"/>
                  </a:lnTo>
                  <a:lnTo>
                    <a:pt x="13967" y="165183"/>
                  </a:lnTo>
                  <a:lnTo>
                    <a:pt x="13310" y="156885"/>
                  </a:lnTo>
                  <a:lnTo>
                    <a:pt x="13310" y="165183"/>
                  </a:lnTo>
                  <a:lnTo>
                    <a:pt x="11051" y="165183"/>
                  </a:lnTo>
                  <a:lnTo>
                    <a:pt x="11051" y="145711"/>
                  </a:lnTo>
                  <a:lnTo>
                    <a:pt x="14707" y="145711"/>
                  </a:lnTo>
                  <a:lnTo>
                    <a:pt x="15241" y="152325"/>
                  </a:lnTo>
                  <a:lnTo>
                    <a:pt x="15775" y="145711"/>
                  </a:lnTo>
                  <a:close/>
                  <a:moveTo>
                    <a:pt x="29126" y="145711"/>
                  </a:moveTo>
                  <a:lnTo>
                    <a:pt x="29126" y="165183"/>
                  </a:lnTo>
                  <a:lnTo>
                    <a:pt x="26866" y="165183"/>
                  </a:lnTo>
                  <a:lnTo>
                    <a:pt x="26866" y="156885"/>
                  </a:lnTo>
                  <a:lnTo>
                    <a:pt x="26168" y="165183"/>
                  </a:lnTo>
                  <a:lnTo>
                    <a:pt x="23703" y="165183"/>
                  </a:lnTo>
                  <a:lnTo>
                    <a:pt x="23005" y="156885"/>
                  </a:lnTo>
                  <a:lnTo>
                    <a:pt x="23005" y="165183"/>
                  </a:lnTo>
                  <a:lnTo>
                    <a:pt x="20745" y="165183"/>
                  </a:lnTo>
                  <a:lnTo>
                    <a:pt x="20745" y="145711"/>
                  </a:lnTo>
                  <a:lnTo>
                    <a:pt x="24402" y="145711"/>
                  </a:lnTo>
                  <a:lnTo>
                    <a:pt x="24936" y="152325"/>
                  </a:lnTo>
                  <a:lnTo>
                    <a:pt x="25470" y="145711"/>
                  </a:lnTo>
                  <a:close/>
                  <a:moveTo>
                    <a:pt x="38821" y="145711"/>
                  </a:moveTo>
                  <a:lnTo>
                    <a:pt x="38821" y="165183"/>
                  </a:lnTo>
                  <a:lnTo>
                    <a:pt x="36561" y="165183"/>
                  </a:lnTo>
                  <a:lnTo>
                    <a:pt x="36561" y="156885"/>
                  </a:lnTo>
                  <a:lnTo>
                    <a:pt x="35863" y="165183"/>
                  </a:lnTo>
                  <a:lnTo>
                    <a:pt x="33398" y="165183"/>
                  </a:lnTo>
                  <a:lnTo>
                    <a:pt x="32700" y="156885"/>
                  </a:lnTo>
                  <a:lnTo>
                    <a:pt x="32700" y="165183"/>
                  </a:lnTo>
                  <a:lnTo>
                    <a:pt x="30440" y="165183"/>
                  </a:lnTo>
                  <a:lnTo>
                    <a:pt x="30440" y="145711"/>
                  </a:lnTo>
                  <a:lnTo>
                    <a:pt x="34097" y="145711"/>
                  </a:lnTo>
                  <a:lnTo>
                    <a:pt x="34631" y="152325"/>
                  </a:lnTo>
                  <a:lnTo>
                    <a:pt x="35165" y="145711"/>
                  </a:lnTo>
                  <a:close/>
                  <a:moveTo>
                    <a:pt x="48516" y="145711"/>
                  </a:moveTo>
                  <a:lnTo>
                    <a:pt x="48516" y="165183"/>
                  </a:lnTo>
                  <a:lnTo>
                    <a:pt x="46256" y="165183"/>
                  </a:lnTo>
                  <a:lnTo>
                    <a:pt x="46256" y="156885"/>
                  </a:lnTo>
                  <a:lnTo>
                    <a:pt x="45558" y="165183"/>
                  </a:lnTo>
                  <a:lnTo>
                    <a:pt x="43093" y="165183"/>
                  </a:lnTo>
                  <a:lnTo>
                    <a:pt x="42436" y="156885"/>
                  </a:lnTo>
                  <a:lnTo>
                    <a:pt x="42436" y="165183"/>
                  </a:lnTo>
                  <a:lnTo>
                    <a:pt x="40176" y="165183"/>
                  </a:lnTo>
                  <a:lnTo>
                    <a:pt x="40176" y="145711"/>
                  </a:lnTo>
                  <a:lnTo>
                    <a:pt x="43791" y="145711"/>
                  </a:lnTo>
                  <a:lnTo>
                    <a:pt x="44326" y="152325"/>
                  </a:lnTo>
                  <a:lnTo>
                    <a:pt x="44860" y="145711"/>
                  </a:lnTo>
                  <a:close/>
                  <a:moveTo>
                    <a:pt x="58211" y="145711"/>
                  </a:moveTo>
                  <a:lnTo>
                    <a:pt x="58211" y="165183"/>
                  </a:lnTo>
                  <a:lnTo>
                    <a:pt x="55951" y="165183"/>
                  </a:lnTo>
                  <a:lnTo>
                    <a:pt x="55951" y="156885"/>
                  </a:lnTo>
                  <a:lnTo>
                    <a:pt x="55294" y="165183"/>
                  </a:lnTo>
                  <a:lnTo>
                    <a:pt x="52788" y="165183"/>
                  </a:lnTo>
                  <a:lnTo>
                    <a:pt x="52131" y="156885"/>
                  </a:lnTo>
                  <a:lnTo>
                    <a:pt x="52131" y="165183"/>
                  </a:lnTo>
                  <a:lnTo>
                    <a:pt x="49871" y="165183"/>
                  </a:lnTo>
                  <a:lnTo>
                    <a:pt x="49871" y="145711"/>
                  </a:lnTo>
                  <a:lnTo>
                    <a:pt x="53486" y="145711"/>
                  </a:lnTo>
                  <a:lnTo>
                    <a:pt x="54020" y="152325"/>
                  </a:lnTo>
                  <a:lnTo>
                    <a:pt x="54596" y="145711"/>
                  </a:lnTo>
                  <a:close/>
                  <a:moveTo>
                    <a:pt x="67906" y="145711"/>
                  </a:moveTo>
                  <a:lnTo>
                    <a:pt x="67906" y="165183"/>
                  </a:lnTo>
                  <a:lnTo>
                    <a:pt x="65646" y="165183"/>
                  </a:lnTo>
                  <a:lnTo>
                    <a:pt x="65646" y="156885"/>
                  </a:lnTo>
                  <a:lnTo>
                    <a:pt x="64989" y="165183"/>
                  </a:lnTo>
                  <a:lnTo>
                    <a:pt x="62483" y="165183"/>
                  </a:lnTo>
                  <a:lnTo>
                    <a:pt x="61826" y="156885"/>
                  </a:lnTo>
                  <a:lnTo>
                    <a:pt x="61826" y="165183"/>
                  </a:lnTo>
                  <a:lnTo>
                    <a:pt x="59566" y="165183"/>
                  </a:lnTo>
                  <a:lnTo>
                    <a:pt x="59566" y="145711"/>
                  </a:lnTo>
                  <a:lnTo>
                    <a:pt x="63181" y="145711"/>
                  </a:lnTo>
                  <a:lnTo>
                    <a:pt x="63715" y="152325"/>
                  </a:lnTo>
                  <a:lnTo>
                    <a:pt x="64290" y="145711"/>
                  </a:lnTo>
                  <a:close/>
                  <a:moveTo>
                    <a:pt x="77600" y="145711"/>
                  </a:moveTo>
                  <a:lnTo>
                    <a:pt x="77600" y="165183"/>
                  </a:lnTo>
                  <a:lnTo>
                    <a:pt x="75341" y="165183"/>
                  </a:lnTo>
                  <a:lnTo>
                    <a:pt x="75341" y="156885"/>
                  </a:lnTo>
                  <a:lnTo>
                    <a:pt x="74684" y="165183"/>
                  </a:lnTo>
                  <a:lnTo>
                    <a:pt x="72178" y="165183"/>
                  </a:lnTo>
                  <a:lnTo>
                    <a:pt x="71521" y="156885"/>
                  </a:lnTo>
                  <a:lnTo>
                    <a:pt x="71521" y="165183"/>
                  </a:lnTo>
                  <a:lnTo>
                    <a:pt x="69261" y="165183"/>
                  </a:lnTo>
                  <a:lnTo>
                    <a:pt x="69261" y="145711"/>
                  </a:lnTo>
                  <a:lnTo>
                    <a:pt x="72876" y="145711"/>
                  </a:lnTo>
                  <a:lnTo>
                    <a:pt x="73451" y="152325"/>
                  </a:lnTo>
                  <a:lnTo>
                    <a:pt x="73985" y="145711"/>
                  </a:lnTo>
                  <a:close/>
                  <a:moveTo>
                    <a:pt x="87295" y="145711"/>
                  </a:moveTo>
                  <a:lnTo>
                    <a:pt x="87295" y="165183"/>
                  </a:lnTo>
                  <a:lnTo>
                    <a:pt x="85077" y="165183"/>
                  </a:lnTo>
                  <a:lnTo>
                    <a:pt x="85077" y="156885"/>
                  </a:lnTo>
                  <a:lnTo>
                    <a:pt x="84379" y="165183"/>
                  </a:lnTo>
                  <a:lnTo>
                    <a:pt x="81914" y="165183"/>
                  </a:lnTo>
                  <a:lnTo>
                    <a:pt x="81216" y="156885"/>
                  </a:lnTo>
                  <a:lnTo>
                    <a:pt x="81216" y="165183"/>
                  </a:lnTo>
                  <a:lnTo>
                    <a:pt x="78956" y="165183"/>
                  </a:lnTo>
                  <a:lnTo>
                    <a:pt x="78956" y="145711"/>
                  </a:lnTo>
                  <a:lnTo>
                    <a:pt x="82612" y="145711"/>
                  </a:lnTo>
                  <a:lnTo>
                    <a:pt x="83146" y="152325"/>
                  </a:lnTo>
                  <a:lnTo>
                    <a:pt x="83680" y="145711"/>
                  </a:lnTo>
                  <a:close/>
                  <a:moveTo>
                    <a:pt x="96990" y="145711"/>
                  </a:moveTo>
                  <a:lnTo>
                    <a:pt x="96990" y="165183"/>
                  </a:lnTo>
                  <a:lnTo>
                    <a:pt x="94772" y="165183"/>
                  </a:lnTo>
                  <a:lnTo>
                    <a:pt x="94772" y="156885"/>
                  </a:lnTo>
                  <a:lnTo>
                    <a:pt x="94074" y="165183"/>
                  </a:lnTo>
                  <a:lnTo>
                    <a:pt x="91609" y="165183"/>
                  </a:lnTo>
                  <a:lnTo>
                    <a:pt x="90910" y="156885"/>
                  </a:lnTo>
                  <a:lnTo>
                    <a:pt x="90910" y="165183"/>
                  </a:lnTo>
                  <a:lnTo>
                    <a:pt x="88651" y="165183"/>
                  </a:lnTo>
                  <a:lnTo>
                    <a:pt x="88651" y="145711"/>
                  </a:lnTo>
                  <a:lnTo>
                    <a:pt x="92307" y="145711"/>
                  </a:lnTo>
                  <a:lnTo>
                    <a:pt x="92841" y="152325"/>
                  </a:lnTo>
                  <a:lnTo>
                    <a:pt x="93375" y="145711"/>
                  </a:lnTo>
                  <a:close/>
                  <a:moveTo>
                    <a:pt x="106726" y="145711"/>
                  </a:moveTo>
                  <a:lnTo>
                    <a:pt x="106726" y="165183"/>
                  </a:lnTo>
                  <a:lnTo>
                    <a:pt x="104467" y="165183"/>
                  </a:lnTo>
                  <a:lnTo>
                    <a:pt x="104467" y="156885"/>
                  </a:lnTo>
                  <a:lnTo>
                    <a:pt x="103769" y="165183"/>
                  </a:lnTo>
                  <a:lnTo>
                    <a:pt x="101304" y="165183"/>
                  </a:lnTo>
                  <a:lnTo>
                    <a:pt x="100605" y="156885"/>
                  </a:lnTo>
                  <a:lnTo>
                    <a:pt x="100605" y="165183"/>
                  </a:lnTo>
                  <a:lnTo>
                    <a:pt x="98387" y="165183"/>
                  </a:lnTo>
                  <a:lnTo>
                    <a:pt x="98387" y="145711"/>
                  </a:lnTo>
                  <a:lnTo>
                    <a:pt x="102002" y="145711"/>
                  </a:lnTo>
                  <a:lnTo>
                    <a:pt x="102536" y="152325"/>
                  </a:lnTo>
                  <a:lnTo>
                    <a:pt x="103070" y="145711"/>
                  </a:lnTo>
                  <a:close/>
                  <a:moveTo>
                    <a:pt x="116421" y="145711"/>
                  </a:moveTo>
                  <a:lnTo>
                    <a:pt x="116421" y="165183"/>
                  </a:lnTo>
                  <a:lnTo>
                    <a:pt x="114162" y="165183"/>
                  </a:lnTo>
                  <a:lnTo>
                    <a:pt x="114162" y="156885"/>
                  </a:lnTo>
                  <a:lnTo>
                    <a:pt x="113505" y="165183"/>
                  </a:lnTo>
                  <a:lnTo>
                    <a:pt x="110999" y="165183"/>
                  </a:lnTo>
                  <a:lnTo>
                    <a:pt x="110300" y="156885"/>
                  </a:lnTo>
                  <a:lnTo>
                    <a:pt x="110300" y="165183"/>
                  </a:lnTo>
                  <a:lnTo>
                    <a:pt x="108082" y="165183"/>
                  </a:lnTo>
                  <a:lnTo>
                    <a:pt x="108082" y="145711"/>
                  </a:lnTo>
                  <a:lnTo>
                    <a:pt x="111697" y="145711"/>
                  </a:lnTo>
                  <a:lnTo>
                    <a:pt x="112231" y="152325"/>
                  </a:lnTo>
                  <a:lnTo>
                    <a:pt x="112806" y="145711"/>
                  </a:lnTo>
                  <a:close/>
                  <a:moveTo>
                    <a:pt x="9695" y="166293"/>
                  </a:moveTo>
                  <a:lnTo>
                    <a:pt x="9695" y="185806"/>
                  </a:lnTo>
                  <a:lnTo>
                    <a:pt x="7436" y="185806"/>
                  </a:lnTo>
                  <a:lnTo>
                    <a:pt x="7436" y="177466"/>
                  </a:lnTo>
                  <a:lnTo>
                    <a:pt x="6778" y="185806"/>
                  </a:lnTo>
                  <a:lnTo>
                    <a:pt x="4272" y="185806"/>
                  </a:lnTo>
                  <a:lnTo>
                    <a:pt x="3615" y="177466"/>
                  </a:lnTo>
                  <a:lnTo>
                    <a:pt x="3615" y="185806"/>
                  </a:lnTo>
                  <a:lnTo>
                    <a:pt x="1356" y="185806"/>
                  </a:lnTo>
                  <a:lnTo>
                    <a:pt x="1356" y="166293"/>
                  </a:lnTo>
                  <a:lnTo>
                    <a:pt x="4971" y="166293"/>
                  </a:lnTo>
                  <a:lnTo>
                    <a:pt x="5546" y="172906"/>
                  </a:lnTo>
                  <a:lnTo>
                    <a:pt x="6080" y="166293"/>
                  </a:lnTo>
                  <a:close/>
                  <a:moveTo>
                    <a:pt x="19390" y="166293"/>
                  </a:moveTo>
                  <a:lnTo>
                    <a:pt x="19390" y="185806"/>
                  </a:lnTo>
                  <a:lnTo>
                    <a:pt x="17172" y="185806"/>
                  </a:lnTo>
                  <a:lnTo>
                    <a:pt x="17172" y="177466"/>
                  </a:lnTo>
                  <a:lnTo>
                    <a:pt x="16473" y="185806"/>
                  </a:lnTo>
                  <a:lnTo>
                    <a:pt x="13967" y="185806"/>
                  </a:lnTo>
                  <a:lnTo>
                    <a:pt x="13310" y="177466"/>
                  </a:lnTo>
                  <a:lnTo>
                    <a:pt x="13310" y="185806"/>
                  </a:lnTo>
                  <a:lnTo>
                    <a:pt x="11051" y="185806"/>
                  </a:lnTo>
                  <a:lnTo>
                    <a:pt x="11051" y="166293"/>
                  </a:lnTo>
                  <a:lnTo>
                    <a:pt x="14707" y="166293"/>
                  </a:lnTo>
                  <a:lnTo>
                    <a:pt x="15241" y="172906"/>
                  </a:lnTo>
                  <a:lnTo>
                    <a:pt x="15775" y="166293"/>
                  </a:lnTo>
                  <a:close/>
                  <a:moveTo>
                    <a:pt x="29126" y="166293"/>
                  </a:moveTo>
                  <a:lnTo>
                    <a:pt x="29126" y="185806"/>
                  </a:lnTo>
                  <a:lnTo>
                    <a:pt x="26866" y="185806"/>
                  </a:lnTo>
                  <a:lnTo>
                    <a:pt x="26866" y="177466"/>
                  </a:lnTo>
                  <a:lnTo>
                    <a:pt x="26168" y="185806"/>
                  </a:lnTo>
                  <a:lnTo>
                    <a:pt x="23703" y="185806"/>
                  </a:lnTo>
                  <a:lnTo>
                    <a:pt x="23005" y="177466"/>
                  </a:lnTo>
                  <a:lnTo>
                    <a:pt x="23005" y="185806"/>
                  </a:lnTo>
                  <a:lnTo>
                    <a:pt x="20745" y="185806"/>
                  </a:lnTo>
                  <a:lnTo>
                    <a:pt x="20745" y="166293"/>
                  </a:lnTo>
                  <a:lnTo>
                    <a:pt x="24402" y="166293"/>
                  </a:lnTo>
                  <a:lnTo>
                    <a:pt x="24936" y="172906"/>
                  </a:lnTo>
                  <a:lnTo>
                    <a:pt x="25470" y="166293"/>
                  </a:lnTo>
                  <a:close/>
                  <a:moveTo>
                    <a:pt x="38821" y="166293"/>
                  </a:moveTo>
                  <a:lnTo>
                    <a:pt x="38821" y="185806"/>
                  </a:lnTo>
                  <a:lnTo>
                    <a:pt x="36561" y="185806"/>
                  </a:lnTo>
                  <a:lnTo>
                    <a:pt x="36561" y="177466"/>
                  </a:lnTo>
                  <a:lnTo>
                    <a:pt x="35863" y="185806"/>
                  </a:lnTo>
                  <a:lnTo>
                    <a:pt x="33398" y="185806"/>
                  </a:lnTo>
                  <a:lnTo>
                    <a:pt x="32700" y="177466"/>
                  </a:lnTo>
                  <a:lnTo>
                    <a:pt x="32700" y="185806"/>
                  </a:lnTo>
                  <a:lnTo>
                    <a:pt x="30440" y="185806"/>
                  </a:lnTo>
                  <a:lnTo>
                    <a:pt x="30440" y="166293"/>
                  </a:lnTo>
                  <a:lnTo>
                    <a:pt x="34097" y="166293"/>
                  </a:lnTo>
                  <a:lnTo>
                    <a:pt x="34631" y="172906"/>
                  </a:lnTo>
                  <a:lnTo>
                    <a:pt x="35165" y="166293"/>
                  </a:lnTo>
                  <a:close/>
                  <a:moveTo>
                    <a:pt x="48516" y="166293"/>
                  </a:moveTo>
                  <a:lnTo>
                    <a:pt x="48516" y="185806"/>
                  </a:lnTo>
                  <a:lnTo>
                    <a:pt x="46256" y="185806"/>
                  </a:lnTo>
                  <a:lnTo>
                    <a:pt x="46256" y="177466"/>
                  </a:lnTo>
                  <a:lnTo>
                    <a:pt x="45558" y="185806"/>
                  </a:lnTo>
                  <a:lnTo>
                    <a:pt x="43093" y="185806"/>
                  </a:lnTo>
                  <a:lnTo>
                    <a:pt x="42436" y="177466"/>
                  </a:lnTo>
                  <a:lnTo>
                    <a:pt x="42436" y="185806"/>
                  </a:lnTo>
                  <a:lnTo>
                    <a:pt x="40176" y="185806"/>
                  </a:lnTo>
                  <a:lnTo>
                    <a:pt x="40176" y="166293"/>
                  </a:lnTo>
                  <a:lnTo>
                    <a:pt x="43791" y="166293"/>
                  </a:lnTo>
                  <a:lnTo>
                    <a:pt x="44326" y="172906"/>
                  </a:lnTo>
                  <a:lnTo>
                    <a:pt x="44860" y="166293"/>
                  </a:lnTo>
                  <a:close/>
                  <a:moveTo>
                    <a:pt x="58211" y="166293"/>
                  </a:moveTo>
                  <a:lnTo>
                    <a:pt x="58211" y="185806"/>
                  </a:lnTo>
                  <a:lnTo>
                    <a:pt x="55951" y="185806"/>
                  </a:lnTo>
                  <a:lnTo>
                    <a:pt x="55951" y="177466"/>
                  </a:lnTo>
                  <a:lnTo>
                    <a:pt x="55294" y="185806"/>
                  </a:lnTo>
                  <a:lnTo>
                    <a:pt x="52788" y="185806"/>
                  </a:lnTo>
                  <a:lnTo>
                    <a:pt x="52131" y="177466"/>
                  </a:lnTo>
                  <a:lnTo>
                    <a:pt x="52131" y="185806"/>
                  </a:lnTo>
                  <a:lnTo>
                    <a:pt x="49871" y="185806"/>
                  </a:lnTo>
                  <a:lnTo>
                    <a:pt x="49871" y="166293"/>
                  </a:lnTo>
                  <a:lnTo>
                    <a:pt x="53486" y="166293"/>
                  </a:lnTo>
                  <a:lnTo>
                    <a:pt x="54020" y="172906"/>
                  </a:lnTo>
                  <a:lnTo>
                    <a:pt x="54596" y="166293"/>
                  </a:lnTo>
                  <a:close/>
                  <a:moveTo>
                    <a:pt x="67906" y="166293"/>
                  </a:moveTo>
                  <a:lnTo>
                    <a:pt x="67906" y="185806"/>
                  </a:lnTo>
                  <a:lnTo>
                    <a:pt x="65646" y="185806"/>
                  </a:lnTo>
                  <a:lnTo>
                    <a:pt x="65646" y="177466"/>
                  </a:lnTo>
                  <a:lnTo>
                    <a:pt x="64989" y="185806"/>
                  </a:lnTo>
                  <a:lnTo>
                    <a:pt x="62483" y="185806"/>
                  </a:lnTo>
                  <a:lnTo>
                    <a:pt x="61826" y="177466"/>
                  </a:lnTo>
                  <a:lnTo>
                    <a:pt x="61826" y="185806"/>
                  </a:lnTo>
                  <a:lnTo>
                    <a:pt x="59566" y="185806"/>
                  </a:lnTo>
                  <a:lnTo>
                    <a:pt x="59566" y="166293"/>
                  </a:lnTo>
                  <a:lnTo>
                    <a:pt x="63181" y="166293"/>
                  </a:lnTo>
                  <a:lnTo>
                    <a:pt x="63715" y="172906"/>
                  </a:lnTo>
                  <a:lnTo>
                    <a:pt x="64290" y="166293"/>
                  </a:lnTo>
                  <a:close/>
                  <a:moveTo>
                    <a:pt x="77600" y="166293"/>
                  </a:moveTo>
                  <a:lnTo>
                    <a:pt x="77600" y="185806"/>
                  </a:lnTo>
                  <a:lnTo>
                    <a:pt x="75341" y="185806"/>
                  </a:lnTo>
                  <a:lnTo>
                    <a:pt x="75341" y="177466"/>
                  </a:lnTo>
                  <a:lnTo>
                    <a:pt x="74684" y="185806"/>
                  </a:lnTo>
                  <a:lnTo>
                    <a:pt x="72178" y="185806"/>
                  </a:lnTo>
                  <a:lnTo>
                    <a:pt x="71521" y="177466"/>
                  </a:lnTo>
                  <a:lnTo>
                    <a:pt x="71521" y="185806"/>
                  </a:lnTo>
                  <a:lnTo>
                    <a:pt x="69261" y="185806"/>
                  </a:lnTo>
                  <a:lnTo>
                    <a:pt x="69261" y="166293"/>
                  </a:lnTo>
                  <a:lnTo>
                    <a:pt x="72876" y="166293"/>
                  </a:lnTo>
                  <a:lnTo>
                    <a:pt x="73451" y="172906"/>
                  </a:lnTo>
                  <a:lnTo>
                    <a:pt x="73985" y="166293"/>
                  </a:lnTo>
                  <a:close/>
                  <a:moveTo>
                    <a:pt x="87295" y="166293"/>
                  </a:moveTo>
                  <a:lnTo>
                    <a:pt x="87295" y="185806"/>
                  </a:lnTo>
                  <a:lnTo>
                    <a:pt x="85077" y="185806"/>
                  </a:lnTo>
                  <a:lnTo>
                    <a:pt x="85077" y="177466"/>
                  </a:lnTo>
                  <a:lnTo>
                    <a:pt x="84379" y="185806"/>
                  </a:lnTo>
                  <a:lnTo>
                    <a:pt x="81914" y="185806"/>
                  </a:lnTo>
                  <a:lnTo>
                    <a:pt x="81216" y="177466"/>
                  </a:lnTo>
                  <a:lnTo>
                    <a:pt x="81216" y="185806"/>
                  </a:lnTo>
                  <a:lnTo>
                    <a:pt x="78956" y="185806"/>
                  </a:lnTo>
                  <a:lnTo>
                    <a:pt x="78956" y="166293"/>
                  </a:lnTo>
                  <a:lnTo>
                    <a:pt x="82612" y="166293"/>
                  </a:lnTo>
                  <a:lnTo>
                    <a:pt x="83146" y="172906"/>
                  </a:lnTo>
                  <a:lnTo>
                    <a:pt x="83680" y="166293"/>
                  </a:lnTo>
                  <a:close/>
                  <a:moveTo>
                    <a:pt x="96990" y="166293"/>
                  </a:moveTo>
                  <a:lnTo>
                    <a:pt x="96990" y="185806"/>
                  </a:lnTo>
                  <a:lnTo>
                    <a:pt x="94772" y="185806"/>
                  </a:lnTo>
                  <a:lnTo>
                    <a:pt x="94772" y="177466"/>
                  </a:lnTo>
                  <a:lnTo>
                    <a:pt x="94074" y="185806"/>
                  </a:lnTo>
                  <a:lnTo>
                    <a:pt x="91609" y="185806"/>
                  </a:lnTo>
                  <a:lnTo>
                    <a:pt x="90910" y="177466"/>
                  </a:lnTo>
                  <a:lnTo>
                    <a:pt x="90910" y="185806"/>
                  </a:lnTo>
                  <a:lnTo>
                    <a:pt x="88651" y="185806"/>
                  </a:lnTo>
                  <a:lnTo>
                    <a:pt x="88651" y="166293"/>
                  </a:lnTo>
                  <a:lnTo>
                    <a:pt x="92307" y="166293"/>
                  </a:lnTo>
                  <a:lnTo>
                    <a:pt x="92841" y="172906"/>
                  </a:lnTo>
                  <a:lnTo>
                    <a:pt x="93375" y="166293"/>
                  </a:lnTo>
                  <a:close/>
                  <a:moveTo>
                    <a:pt x="106726" y="166293"/>
                  </a:moveTo>
                  <a:lnTo>
                    <a:pt x="106726" y="185806"/>
                  </a:lnTo>
                  <a:lnTo>
                    <a:pt x="104467" y="185806"/>
                  </a:lnTo>
                  <a:lnTo>
                    <a:pt x="104467" y="177466"/>
                  </a:lnTo>
                  <a:lnTo>
                    <a:pt x="103769" y="185806"/>
                  </a:lnTo>
                  <a:lnTo>
                    <a:pt x="101304" y="185806"/>
                  </a:lnTo>
                  <a:lnTo>
                    <a:pt x="100605" y="177466"/>
                  </a:lnTo>
                  <a:lnTo>
                    <a:pt x="100605" y="185806"/>
                  </a:lnTo>
                  <a:lnTo>
                    <a:pt x="98387" y="185806"/>
                  </a:lnTo>
                  <a:lnTo>
                    <a:pt x="98387" y="166293"/>
                  </a:lnTo>
                  <a:lnTo>
                    <a:pt x="102002" y="166293"/>
                  </a:lnTo>
                  <a:lnTo>
                    <a:pt x="102536" y="172906"/>
                  </a:lnTo>
                  <a:lnTo>
                    <a:pt x="103070" y="166293"/>
                  </a:lnTo>
                  <a:close/>
                  <a:moveTo>
                    <a:pt x="116421" y="166293"/>
                  </a:moveTo>
                  <a:lnTo>
                    <a:pt x="116421" y="185806"/>
                  </a:lnTo>
                  <a:lnTo>
                    <a:pt x="114162" y="185806"/>
                  </a:lnTo>
                  <a:lnTo>
                    <a:pt x="114162" y="177466"/>
                  </a:lnTo>
                  <a:lnTo>
                    <a:pt x="113505" y="185806"/>
                  </a:lnTo>
                  <a:lnTo>
                    <a:pt x="110999" y="185806"/>
                  </a:lnTo>
                  <a:lnTo>
                    <a:pt x="110300" y="177466"/>
                  </a:lnTo>
                  <a:lnTo>
                    <a:pt x="110300" y="185806"/>
                  </a:lnTo>
                  <a:lnTo>
                    <a:pt x="108082" y="185806"/>
                  </a:lnTo>
                  <a:lnTo>
                    <a:pt x="108082" y="166293"/>
                  </a:lnTo>
                  <a:lnTo>
                    <a:pt x="111697" y="166293"/>
                  </a:lnTo>
                  <a:lnTo>
                    <a:pt x="112231" y="172906"/>
                  </a:lnTo>
                  <a:lnTo>
                    <a:pt x="112806" y="166293"/>
                  </a:lnTo>
                  <a:close/>
                  <a:moveTo>
                    <a:pt x="9695" y="186874"/>
                  </a:moveTo>
                  <a:lnTo>
                    <a:pt x="9695" y="206387"/>
                  </a:lnTo>
                  <a:lnTo>
                    <a:pt x="7436" y="206387"/>
                  </a:lnTo>
                  <a:lnTo>
                    <a:pt x="7436" y="198048"/>
                  </a:lnTo>
                  <a:lnTo>
                    <a:pt x="6778" y="206387"/>
                  </a:lnTo>
                  <a:lnTo>
                    <a:pt x="4272" y="206387"/>
                  </a:lnTo>
                  <a:lnTo>
                    <a:pt x="3615" y="198048"/>
                  </a:lnTo>
                  <a:lnTo>
                    <a:pt x="3615" y="206387"/>
                  </a:lnTo>
                  <a:lnTo>
                    <a:pt x="1356" y="206387"/>
                  </a:lnTo>
                  <a:lnTo>
                    <a:pt x="1356" y="186874"/>
                  </a:lnTo>
                  <a:lnTo>
                    <a:pt x="4971" y="186874"/>
                  </a:lnTo>
                  <a:lnTo>
                    <a:pt x="5546" y="193488"/>
                  </a:lnTo>
                  <a:lnTo>
                    <a:pt x="6080" y="186874"/>
                  </a:lnTo>
                  <a:close/>
                  <a:moveTo>
                    <a:pt x="19390" y="186874"/>
                  </a:moveTo>
                  <a:lnTo>
                    <a:pt x="19390" y="206387"/>
                  </a:lnTo>
                  <a:lnTo>
                    <a:pt x="17172" y="206387"/>
                  </a:lnTo>
                  <a:lnTo>
                    <a:pt x="17172" y="198048"/>
                  </a:lnTo>
                  <a:lnTo>
                    <a:pt x="16473" y="206387"/>
                  </a:lnTo>
                  <a:lnTo>
                    <a:pt x="13967" y="206387"/>
                  </a:lnTo>
                  <a:lnTo>
                    <a:pt x="13310" y="198048"/>
                  </a:lnTo>
                  <a:lnTo>
                    <a:pt x="13310" y="206387"/>
                  </a:lnTo>
                  <a:lnTo>
                    <a:pt x="11051" y="206387"/>
                  </a:lnTo>
                  <a:lnTo>
                    <a:pt x="11051" y="186874"/>
                  </a:lnTo>
                  <a:lnTo>
                    <a:pt x="14707" y="186874"/>
                  </a:lnTo>
                  <a:lnTo>
                    <a:pt x="15241" y="193488"/>
                  </a:lnTo>
                  <a:lnTo>
                    <a:pt x="15775" y="186874"/>
                  </a:lnTo>
                  <a:close/>
                  <a:moveTo>
                    <a:pt x="29126" y="186874"/>
                  </a:moveTo>
                  <a:lnTo>
                    <a:pt x="29126" y="206387"/>
                  </a:lnTo>
                  <a:lnTo>
                    <a:pt x="26866" y="206387"/>
                  </a:lnTo>
                  <a:lnTo>
                    <a:pt x="26866" y="198048"/>
                  </a:lnTo>
                  <a:lnTo>
                    <a:pt x="26168" y="206387"/>
                  </a:lnTo>
                  <a:lnTo>
                    <a:pt x="23703" y="206387"/>
                  </a:lnTo>
                  <a:lnTo>
                    <a:pt x="23005" y="198048"/>
                  </a:lnTo>
                  <a:lnTo>
                    <a:pt x="23005" y="206387"/>
                  </a:lnTo>
                  <a:lnTo>
                    <a:pt x="20745" y="206387"/>
                  </a:lnTo>
                  <a:lnTo>
                    <a:pt x="20745" y="186874"/>
                  </a:lnTo>
                  <a:lnTo>
                    <a:pt x="24402" y="186874"/>
                  </a:lnTo>
                  <a:lnTo>
                    <a:pt x="24936" y="193488"/>
                  </a:lnTo>
                  <a:lnTo>
                    <a:pt x="25470" y="186874"/>
                  </a:lnTo>
                  <a:close/>
                  <a:moveTo>
                    <a:pt x="38821" y="186874"/>
                  </a:moveTo>
                  <a:lnTo>
                    <a:pt x="38821" y="206387"/>
                  </a:lnTo>
                  <a:lnTo>
                    <a:pt x="36561" y="206387"/>
                  </a:lnTo>
                  <a:lnTo>
                    <a:pt x="36561" y="198048"/>
                  </a:lnTo>
                  <a:lnTo>
                    <a:pt x="35863" y="206387"/>
                  </a:lnTo>
                  <a:lnTo>
                    <a:pt x="33398" y="206387"/>
                  </a:lnTo>
                  <a:lnTo>
                    <a:pt x="32700" y="198048"/>
                  </a:lnTo>
                  <a:lnTo>
                    <a:pt x="32700" y="206387"/>
                  </a:lnTo>
                  <a:lnTo>
                    <a:pt x="30440" y="206387"/>
                  </a:lnTo>
                  <a:lnTo>
                    <a:pt x="30440" y="186874"/>
                  </a:lnTo>
                  <a:lnTo>
                    <a:pt x="34097" y="186874"/>
                  </a:lnTo>
                  <a:lnTo>
                    <a:pt x="34631" y="193488"/>
                  </a:lnTo>
                  <a:lnTo>
                    <a:pt x="35165" y="186874"/>
                  </a:lnTo>
                  <a:close/>
                  <a:moveTo>
                    <a:pt x="48516" y="186874"/>
                  </a:moveTo>
                  <a:lnTo>
                    <a:pt x="48516" y="206387"/>
                  </a:lnTo>
                  <a:lnTo>
                    <a:pt x="46256" y="206387"/>
                  </a:lnTo>
                  <a:lnTo>
                    <a:pt x="46256" y="198048"/>
                  </a:lnTo>
                  <a:lnTo>
                    <a:pt x="45558" y="206387"/>
                  </a:lnTo>
                  <a:lnTo>
                    <a:pt x="43093" y="206387"/>
                  </a:lnTo>
                  <a:lnTo>
                    <a:pt x="42436" y="198048"/>
                  </a:lnTo>
                  <a:lnTo>
                    <a:pt x="42436" y="206387"/>
                  </a:lnTo>
                  <a:lnTo>
                    <a:pt x="40176" y="206387"/>
                  </a:lnTo>
                  <a:lnTo>
                    <a:pt x="40176" y="186874"/>
                  </a:lnTo>
                  <a:lnTo>
                    <a:pt x="43791" y="186874"/>
                  </a:lnTo>
                  <a:lnTo>
                    <a:pt x="44326" y="193488"/>
                  </a:lnTo>
                  <a:lnTo>
                    <a:pt x="44860" y="186874"/>
                  </a:lnTo>
                  <a:close/>
                  <a:moveTo>
                    <a:pt x="58211" y="186874"/>
                  </a:moveTo>
                  <a:lnTo>
                    <a:pt x="58211" y="206387"/>
                  </a:lnTo>
                  <a:lnTo>
                    <a:pt x="55951" y="206387"/>
                  </a:lnTo>
                  <a:lnTo>
                    <a:pt x="55951" y="198048"/>
                  </a:lnTo>
                  <a:lnTo>
                    <a:pt x="55294" y="206387"/>
                  </a:lnTo>
                  <a:lnTo>
                    <a:pt x="52788" y="206387"/>
                  </a:lnTo>
                  <a:lnTo>
                    <a:pt x="52131" y="198048"/>
                  </a:lnTo>
                  <a:lnTo>
                    <a:pt x="52131" y="206387"/>
                  </a:lnTo>
                  <a:lnTo>
                    <a:pt x="49871" y="206387"/>
                  </a:lnTo>
                  <a:lnTo>
                    <a:pt x="49871" y="186874"/>
                  </a:lnTo>
                  <a:lnTo>
                    <a:pt x="53486" y="186874"/>
                  </a:lnTo>
                  <a:lnTo>
                    <a:pt x="54020" y="193488"/>
                  </a:lnTo>
                  <a:lnTo>
                    <a:pt x="54596" y="186874"/>
                  </a:lnTo>
                  <a:close/>
                  <a:moveTo>
                    <a:pt x="67906" y="186874"/>
                  </a:moveTo>
                  <a:lnTo>
                    <a:pt x="67906" y="206387"/>
                  </a:lnTo>
                  <a:lnTo>
                    <a:pt x="65646" y="206387"/>
                  </a:lnTo>
                  <a:lnTo>
                    <a:pt x="65646" y="198048"/>
                  </a:lnTo>
                  <a:lnTo>
                    <a:pt x="64989" y="206387"/>
                  </a:lnTo>
                  <a:lnTo>
                    <a:pt x="62483" y="206387"/>
                  </a:lnTo>
                  <a:lnTo>
                    <a:pt x="61826" y="198048"/>
                  </a:lnTo>
                  <a:lnTo>
                    <a:pt x="61826" y="206387"/>
                  </a:lnTo>
                  <a:lnTo>
                    <a:pt x="59566" y="206387"/>
                  </a:lnTo>
                  <a:lnTo>
                    <a:pt x="59566" y="186874"/>
                  </a:lnTo>
                  <a:lnTo>
                    <a:pt x="63181" y="186874"/>
                  </a:lnTo>
                  <a:lnTo>
                    <a:pt x="63715" y="193488"/>
                  </a:lnTo>
                  <a:lnTo>
                    <a:pt x="64290" y="186874"/>
                  </a:lnTo>
                  <a:close/>
                  <a:moveTo>
                    <a:pt x="77600" y="186874"/>
                  </a:moveTo>
                  <a:lnTo>
                    <a:pt x="77600" y="206387"/>
                  </a:lnTo>
                  <a:lnTo>
                    <a:pt x="75341" y="206387"/>
                  </a:lnTo>
                  <a:lnTo>
                    <a:pt x="75341" y="198048"/>
                  </a:lnTo>
                  <a:lnTo>
                    <a:pt x="74684" y="206387"/>
                  </a:lnTo>
                  <a:lnTo>
                    <a:pt x="72178" y="206387"/>
                  </a:lnTo>
                  <a:lnTo>
                    <a:pt x="71521" y="198048"/>
                  </a:lnTo>
                  <a:lnTo>
                    <a:pt x="71521" y="206387"/>
                  </a:lnTo>
                  <a:lnTo>
                    <a:pt x="69261" y="206387"/>
                  </a:lnTo>
                  <a:lnTo>
                    <a:pt x="69261" y="186874"/>
                  </a:lnTo>
                  <a:lnTo>
                    <a:pt x="72876" y="186874"/>
                  </a:lnTo>
                  <a:lnTo>
                    <a:pt x="73451" y="193488"/>
                  </a:lnTo>
                  <a:lnTo>
                    <a:pt x="73985" y="186874"/>
                  </a:lnTo>
                  <a:close/>
                  <a:moveTo>
                    <a:pt x="87295" y="186874"/>
                  </a:moveTo>
                  <a:lnTo>
                    <a:pt x="87295" y="206387"/>
                  </a:lnTo>
                  <a:lnTo>
                    <a:pt x="85077" y="206387"/>
                  </a:lnTo>
                  <a:lnTo>
                    <a:pt x="85077" y="198048"/>
                  </a:lnTo>
                  <a:lnTo>
                    <a:pt x="84379" y="206387"/>
                  </a:lnTo>
                  <a:lnTo>
                    <a:pt x="81914" y="206387"/>
                  </a:lnTo>
                  <a:lnTo>
                    <a:pt x="81216" y="198048"/>
                  </a:lnTo>
                  <a:lnTo>
                    <a:pt x="81216" y="206387"/>
                  </a:lnTo>
                  <a:lnTo>
                    <a:pt x="78956" y="206387"/>
                  </a:lnTo>
                  <a:lnTo>
                    <a:pt x="78956" y="186874"/>
                  </a:lnTo>
                  <a:lnTo>
                    <a:pt x="82612" y="186874"/>
                  </a:lnTo>
                  <a:lnTo>
                    <a:pt x="83146" y="193488"/>
                  </a:lnTo>
                  <a:lnTo>
                    <a:pt x="83680" y="186874"/>
                  </a:lnTo>
                  <a:close/>
                  <a:moveTo>
                    <a:pt x="96990" y="186874"/>
                  </a:moveTo>
                  <a:lnTo>
                    <a:pt x="96990" y="206387"/>
                  </a:lnTo>
                  <a:lnTo>
                    <a:pt x="94772" y="206387"/>
                  </a:lnTo>
                  <a:lnTo>
                    <a:pt x="94772" y="198048"/>
                  </a:lnTo>
                  <a:lnTo>
                    <a:pt x="94074" y="206387"/>
                  </a:lnTo>
                  <a:lnTo>
                    <a:pt x="91609" y="206387"/>
                  </a:lnTo>
                  <a:lnTo>
                    <a:pt x="90910" y="198048"/>
                  </a:lnTo>
                  <a:lnTo>
                    <a:pt x="90910" y="206387"/>
                  </a:lnTo>
                  <a:lnTo>
                    <a:pt x="88651" y="206387"/>
                  </a:lnTo>
                  <a:lnTo>
                    <a:pt x="88651" y="186874"/>
                  </a:lnTo>
                  <a:lnTo>
                    <a:pt x="92307" y="186874"/>
                  </a:lnTo>
                  <a:lnTo>
                    <a:pt x="92841" y="193488"/>
                  </a:lnTo>
                  <a:lnTo>
                    <a:pt x="93375" y="186874"/>
                  </a:lnTo>
                  <a:close/>
                  <a:moveTo>
                    <a:pt x="106726" y="186874"/>
                  </a:moveTo>
                  <a:lnTo>
                    <a:pt x="106726" y="206387"/>
                  </a:lnTo>
                  <a:lnTo>
                    <a:pt x="104467" y="206387"/>
                  </a:lnTo>
                  <a:lnTo>
                    <a:pt x="104467" y="198048"/>
                  </a:lnTo>
                  <a:lnTo>
                    <a:pt x="103769" y="206387"/>
                  </a:lnTo>
                  <a:lnTo>
                    <a:pt x="101304" y="206387"/>
                  </a:lnTo>
                  <a:lnTo>
                    <a:pt x="100605" y="198048"/>
                  </a:lnTo>
                  <a:lnTo>
                    <a:pt x="100605" y="206387"/>
                  </a:lnTo>
                  <a:lnTo>
                    <a:pt x="98387" y="206387"/>
                  </a:lnTo>
                  <a:lnTo>
                    <a:pt x="98387" y="186874"/>
                  </a:lnTo>
                  <a:lnTo>
                    <a:pt x="102002" y="186874"/>
                  </a:lnTo>
                  <a:lnTo>
                    <a:pt x="102536" y="193488"/>
                  </a:lnTo>
                  <a:lnTo>
                    <a:pt x="103070" y="186874"/>
                  </a:lnTo>
                  <a:close/>
                  <a:moveTo>
                    <a:pt x="116421" y="186874"/>
                  </a:moveTo>
                  <a:lnTo>
                    <a:pt x="116421" y="206387"/>
                  </a:lnTo>
                  <a:lnTo>
                    <a:pt x="114162" y="206387"/>
                  </a:lnTo>
                  <a:lnTo>
                    <a:pt x="114162" y="198048"/>
                  </a:lnTo>
                  <a:lnTo>
                    <a:pt x="113505" y="206387"/>
                  </a:lnTo>
                  <a:lnTo>
                    <a:pt x="110999" y="206387"/>
                  </a:lnTo>
                  <a:lnTo>
                    <a:pt x="110300" y="198048"/>
                  </a:lnTo>
                  <a:lnTo>
                    <a:pt x="110300" y="206387"/>
                  </a:lnTo>
                  <a:lnTo>
                    <a:pt x="108082" y="206387"/>
                  </a:lnTo>
                  <a:lnTo>
                    <a:pt x="108082" y="186874"/>
                  </a:lnTo>
                  <a:lnTo>
                    <a:pt x="111697" y="186874"/>
                  </a:lnTo>
                  <a:lnTo>
                    <a:pt x="112231" y="193488"/>
                  </a:lnTo>
                  <a:lnTo>
                    <a:pt x="112806" y="186874"/>
                  </a:lnTo>
                  <a:close/>
                  <a:moveTo>
                    <a:pt x="0" y="0"/>
                  </a:moveTo>
                  <a:lnTo>
                    <a:pt x="0" y="207989"/>
                  </a:lnTo>
                  <a:lnTo>
                    <a:pt x="117654" y="207989"/>
                  </a:lnTo>
                  <a:lnTo>
                    <a:pt x="117654" y="0"/>
                  </a:lnTo>
                  <a:close/>
                </a:path>
              </a:pathLst>
            </a:custGeom>
            <a:gradFill>
              <a:gsLst>
                <a:gs pos="0">
                  <a:srgbClr val="191919"/>
                </a:gs>
                <a:gs pos="50000">
                  <a:srgbClr val="232323"/>
                </a:gs>
                <a:gs pos="100000">
                  <a:srgbClr val="19191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/>
                <a:t> </a:t>
              </a: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08418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Visual Identity -  Dark - Full">
  <p:cSld name="CUSTOM_41_1"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p33"/>
          <p:cNvSpPr>
            <a:spLocks noGrp="1"/>
          </p:cNvSpPr>
          <p:nvPr>
            <p:ph type="pic" idx="2"/>
          </p:nvPr>
        </p:nvSpPr>
        <p:spPr>
          <a:xfrm>
            <a:off x="-17325" y="-75"/>
            <a:ext cx="9161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50" name="Google Shape;2150;p33"/>
          <p:cNvSpPr/>
          <p:nvPr/>
        </p:nvSpPr>
        <p:spPr>
          <a:xfrm>
            <a:off x="6234496" y="50"/>
            <a:ext cx="2909583" cy="5143568"/>
          </a:xfrm>
          <a:custGeom>
            <a:avLst/>
            <a:gdLst/>
            <a:ahLst/>
            <a:cxnLst/>
            <a:rect l="l" t="t" r="r" b="b"/>
            <a:pathLst>
              <a:path w="117654" h="207989" extrusionOk="0">
                <a:moveTo>
                  <a:pt x="9695" y="1602"/>
                </a:moveTo>
                <a:lnTo>
                  <a:pt x="9695" y="21115"/>
                </a:lnTo>
                <a:lnTo>
                  <a:pt x="7436" y="21115"/>
                </a:lnTo>
                <a:lnTo>
                  <a:pt x="7436" y="12776"/>
                </a:lnTo>
                <a:lnTo>
                  <a:pt x="6778" y="21115"/>
                </a:lnTo>
                <a:lnTo>
                  <a:pt x="4272" y="21115"/>
                </a:lnTo>
                <a:lnTo>
                  <a:pt x="3615" y="12776"/>
                </a:lnTo>
                <a:lnTo>
                  <a:pt x="3615" y="21115"/>
                </a:lnTo>
                <a:lnTo>
                  <a:pt x="1356" y="21115"/>
                </a:lnTo>
                <a:lnTo>
                  <a:pt x="1356" y="1602"/>
                </a:lnTo>
                <a:lnTo>
                  <a:pt x="4971" y="1602"/>
                </a:lnTo>
                <a:lnTo>
                  <a:pt x="5546" y="8216"/>
                </a:lnTo>
                <a:lnTo>
                  <a:pt x="6080" y="1602"/>
                </a:lnTo>
                <a:close/>
                <a:moveTo>
                  <a:pt x="19390" y="1602"/>
                </a:moveTo>
                <a:lnTo>
                  <a:pt x="19390" y="21115"/>
                </a:lnTo>
                <a:lnTo>
                  <a:pt x="17172" y="21115"/>
                </a:lnTo>
                <a:lnTo>
                  <a:pt x="17172" y="12776"/>
                </a:lnTo>
                <a:lnTo>
                  <a:pt x="16473" y="21115"/>
                </a:lnTo>
                <a:lnTo>
                  <a:pt x="13967" y="21115"/>
                </a:lnTo>
                <a:lnTo>
                  <a:pt x="13310" y="12776"/>
                </a:lnTo>
                <a:lnTo>
                  <a:pt x="13310" y="21115"/>
                </a:lnTo>
                <a:lnTo>
                  <a:pt x="11051" y="21115"/>
                </a:lnTo>
                <a:lnTo>
                  <a:pt x="11051" y="1602"/>
                </a:lnTo>
                <a:lnTo>
                  <a:pt x="14707" y="1602"/>
                </a:lnTo>
                <a:lnTo>
                  <a:pt x="15241" y="8216"/>
                </a:lnTo>
                <a:lnTo>
                  <a:pt x="15775" y="1602"/>
                </a:lnTo>
                <a:close/>
                <a:moveTo>
                  <a:pt x="29126" y="1602"/>
                </a:moveTo>
                <a:lnTo>
                  <a:pt x="29126" y="21115"/>
                </a:lnTo>
                <a:lnTo>
                  <a:pt x="26866" y="21115"/>
                </a:lnTo>
                <a:lnTo>
                  <a:pt x="26866" y="12776"/>
                </a:lnTo>
                <a:lnTo>
                  <a:pt x="26168" y="21115"/>
                </a:lnTo>
                <a:lnTo>
                  <a:pt x="23703" y="21115"/>
                </a:lnTo>
                <a:lnTo>
                  <a:pt x="23005" y="12776"/>
                </a:lnTo>
                <a:lnTo>
                  <a:pt x="23005" y="21115"/>
                </a:lnTo>
                <a:lnTo>
                  <a:pt x="20745" y="21115"/>
                </a:lnTo>
                <a:lnTo>
                  <a:pt x="20745" y="1602"/>
                </a:lnTo>
                <a:lnTo>
                  <a:pt x="24402" y="1602"/>
                </a:lnTo>
                <a:lnTo>
                  <a:pt x="24936" y="8216"/>
                </a:lnTo>
                <a:lnTo>
                  <a:pt x="25470" y="1602"/>
                </a:lnTo>
                <a:close/>
                <a:moveTo>
                  <a:pt x="38821" y="1602"/>
                </a:moveTo>
                <a:lnTo>
                  <a:pt x="38821" y="21115"/>
                </a:lnTo>
                <a:lnTo>
                  <a:pt x="36561" y="21115"/>
                </a:lnTo>
                <a:lnTo>
                  <a:pt x="36561" y="12776"/>
                </a:lnTo>
                <a:lnTo>
                  <a:pt x="35863" y="21115"/>
                </a:lnTo>
                <a:lnTo>
                  <a:pt x="33398" y="21115"/>
                </a:lnTo>
                <a:lnTo>
                  <a:pt x="32700" y="12776"/>
                </a:lnTo>
                <a:lnTo>
                  <a:pt x="32700" y="21115"/>
                </a:lnTo>
                <a:lnTo>
                  <a:pt x="30440" y="21115"/>
                </a:lnTo>
                <a:lnTo>
                  <a:pt x="30440" y="1602"/>
                </a:lnTo>
                <a:lnTo>
                  <a:pt x="34097" y="1602"/>
                </a:lnTo>
                <a:lnTo>
                  <a:pt x="34631" y="8216"/>
                </a:lnTo>
                <a:lnTo>
                  <a:pt x="35165" y="1602"/>
                </a:lnTo>
                <a:close/>
                <a:moveTo>
                  <a:pt x="48516" y="1602"/>
                </a:moveTo>
                <a:lnTo>
                  <a:pt x="48516" y="21115"/>
                </a:lnTo>
                <a:lnTo>
                  <a:pt x="46256" y="21115"/>
                </a:lnTo>
                <a:lnTo>
                  <a:pt x="46256" y="12776"/>
                </a:lnTo>
                <a:lnTo>
                  <a:pt x="45558" y="21115"/>
                </a:lnTo>
                <a:lnTo>
                  <a:pt x="43093" y="21115"/>
                </a:lnTo>
                <a:lnTo>
                  <a:pt x="42436" y="12776"/>
                </a:lnTo>
                <a:lnTo>
                  <a:pt x="42436" y="21115"/>
                </a:lnTo>
                <a:lnTo>
                  <a:pt x="40176" y="21115"/>
                </a:lnTo>
                <a:lnTo>
                  <a:pt x="40176" y="1602"/>
                </a:lnTo>
                <a:lnTo>
                  <a:pt x="43791" y="1602"/>
                </a:lnTo>
                <a:lnTo>
                  <a:pt x="44326" y="8216"/>
                </a:lnTo>
                <a:lnTo>
                  <a:pt x="44860" y="1602"/>
                </a:lnTo>
                <a:close/>
                <a:moveTo>
                  <a:pt x="58211" y="1602"/>
                </a:moveTo>
                <a:lnTo>
                  <a:pt x="58211" y="21115"/>
                </a:lnTo>
                <a:lnTo>
                  <a:pt x="55951" y="21115"/>
                </a:lnTo>
                <a:lnTo>
                  <a:pt x="55951" y="12776"/>
                </a:lnTo>
                <a:lnTo>
                  <a:pt x="55294" y="21115"/>
                </a:lnTo>
                <a:lnTo>
                  <a:pt x="52788" y="21115"/>
                </a:lnTo>
                <a:lnTo>
                  <a:pt x="52131" y="12776"/>
                </a:lnTo>
                <a:lnTo>
                  <a:pt x="52131" y="21115"/>
                </a:lnTo>
                <a:lnTo>
                  <a:pt x="49871" y="21115"/>
                </a:lnTo>
                <a:lnTo>
                  <a:pt x="49871" y="1602"/>
                </a:lnTo>
                <a:lnTo>
                  <a:pt x="53486" y="1602"/>
                </a:lnTo>
                <a:lnTo>
                  <a:pt x="54020" y="8216"/>
                </a:lnTo>
                <a:lnTo>
                  <a:pt x="54596" y="1602"/>
                </a:lnTo>
                <a:close/>
                <a:moveTo>
                  <a:pt x="67906" y="1602"/>
                </a:moveTo>
                <a:lnTo>
                  <a:pt x="67906" y="21115"/>
                </a:lnTo>
                <a:lnTo>
                  <a:pt x="65646" y="21115"/>
                </a:lnTo>
                <a:lnTo>
                  <a:pt x="65646" y="12776"/>
                </a:lnTo>
                <a:lnTo>
                  <a:pt x="64989" y="21115"/>
                </a:lnTo>
                <a:lnTo>
                  <a:pt x="62483" y="21115"/>
                </a:lnTo>
                <a:lnTo>
                  <a:pt x="61826" y="12776"/>
                </a:lnTo>
                <a:lnTo>
                  <a:pt x="61826" y="21115"/>
                </a:lnTo>
                <a:lnTo>
                  <a:pt x="59566" y="21115"/>
                </a:lnTo>
                <a:lnTo>
                  <a:pt x="59566" y="1602"/>
                </a:lnTo>
                <a:lnTo>
                  <a:pt x="63181" y="1602"/>
                </a:lnTo>
                <a:lnTo>
                  <a:pt x="63715" y="8216"/>
                </a:lnTo>
                <a:lnTo>
                  <a:pt x="64290" y="1602"/>
                </a:lnTo>
                <a:close/>
                <a:moveTo>
                  <a:pt x="77600" y="1602"/>
                </a:moveTo>
                <a:lnTo>
                  <a:pt x="77600" y="21115"/>
                </a:lnTo>
                <a:lnTo>
                  <a:pt x="75341" y="21115"/>
                </a:lnTo>
                <a:lnTo>
                  <a:pt x="75341" y="12776"/>
                </a:lnTo>
                <a:lnTo>
                  <a:pt x="74684" y="21115"/>
                </a:lnTo>
                <a:lnTo>
                  <a:pt x="72178" y="21115"/>
                </a:lnTo>
                <a:lnTo>
                  <a:pt x="71521" y="12776"/>
                </a:lnTo>
                <a:lnTo>
                  <a:pt x="71521" y="21115"/>
                </a:lnTo>
                <a:lnTo>
                  <a:pt x="69261" y="21115"/>
                </a:lnTo>
                <a:lnTo>
                  <a:pt x="69261" y="1602"/>
                </a:lnTo>
                <a:lnTo>
                  <a:pt x="72876" y="1602"/>
                </a:lnTo>
                <a:lnTo>
                  <a:pt x="73451" y="8216"/>
                </a:lnTo>
                <a:lnTo>
                  <a:pt x="73985" y="1602"/>
                </a:lnTo>
                <a:close/>
                <a:moveTo>
                  <a:pt x="87295" y="1602"/>
                </a:moveTo>
                <a:lnTo>
                  <a:pt x="87295" y="21115"/>
                </a:lnTo>
                <a:lnTo>
                  <a:pt x="85077" y="21115"/>
                </a:lnTo>
                <a:lnTo>
                  <a:pt x="85077" y="12776"/>
                </a:lnTo>
                <a:lnTo>
                  <a:pt x="84379" y="21115"/>
                </a:lnTo>
                <a:lnTo>
                  <a:pt x="81914" y="21115"/>
                </a:lnTo>
                <a:lnTo>
                  <a:pt x="81216" y="12776"/>
                </a:lnTo>
                <a:lnTo>
                  <a:pt x="81216" y="21115"/>
                </a:lnTo>
                <a:lnTo>
                  <a:pt x="78956" y="21115"/>
                </a:lnTo>
                <a:lnTo>
                  <a:pt x="78956" y="1602"/>
                </a:lnTo>
                <a:lnTo>
                  <a:pt x="82612" y="1602"/>
                </a:lnTo>
                <a:lnTo>
                  <a:pt x="83146" y="8216"/>
                </a:lnTo>
                <a:lnTo>
                  <a:pt x="83680" y="1602"/>
                </a:lnTo>
                <a:close/>
                <a:moveTo>
                  <a:pt x="96990" y="1602"/>
                </a:moveTo>
                <a:lnTo>
                  <a:pt x="96990" y="21115"/>
                </a:lnTo>
                <a:lnTo>
                  <a:pt x="94772" y="21115"/>
                </a:lnTo>
                <a:lnTo>
                  <a:pt x="94772" y="12776"/>
                </a:lnTo>
                <a:lnTo>
                  <a:pt x="94074" y="21115"/>
                </a:lnTo>
                <a:lnTo>
                  <a:pt x="91609" y="21115"/>
                </a:lnTo>
                <a:lnTo>
                  <a:pt x="90910" y="12776"/>
                </a:lnTo>
                <a:lnTo>
                  <a:pt x="90910" y="21115"/>
                </a:lnTo>
                <a:lnTo>
                  <a:pt x="88651" y="21115"/>
                </a:lnTo>
                <a:lnTo>
                  <a:pt x="88651" y="1602"/>
                </a:lnTo>
                <a:lnTo>
                  <a:pt x="92307" y="1602"/>
                </a:lnTo>
                <a:lnTo>
                  <a:pt x="92841" y="8216"/>
                </a:lnTo>
                <a:lnTo>
                  <a:pt x="93375" y="1602"/>
                </a:lnTo>
                <a:close/>
                <a:moveTo>
                  <a:pt x="106726" y="1602"/>
                </a:moveTo>
                <a:lnTo>
                  <a:pt x="106726" y="21115"/>
                </a:lnTo>
                <a:lnTo>
                  <a:pt x="104467" y="21115"/>
                </a:lnTo>
                <a:lnTo>
                  <a:pt x="104467" y="12776"/>
                </a:lnTo>
                <a:lnTo>
                  <a:pt x="103769" y="21115"/>
                </a:lnTo>
                <a:lnTo>
                  <a:pt x="101304" y="21115"/>
                </a:lnTo>
                <a:lnTo>
                  <a:pt x="100605" y="12776"/>
                </a:lnTo>
                <a:lnTo>
                  <a:pt x="100605" y="21115"/>
                </a:lnTo>
                <a:lnTo>
                  <a:pt x="98387" y="21115"/>
                </a:lnTo>
                <a:lnTo>
                  <a:pt x="98387" y="1602"/>
                </a:lnTo>
                <a:lnTo>
                  <a:pt x="102002" y="1602"/>
                </a:lnTo>
                <a:lnTo>
                  <a:pt x="102536" y="8216"/>
                </a:lnTo>
                <a:lnTo>
                  <a:pt x="103070" y="1602"/>
                </a:lnTo>
                <a:close/>
                <a:moveTo>
                  <a:pt x="116421" y="1602"/>
                </a:moveTo>
                <a:lnTo>
                  <a:pt x="116421" y="21115"/>
                </a:lnTo>
                <a:lnTo>
                  <a:pt x="114162" y="21115"/>
                </a:lnTo>
                <a:lnTo>
                  <a:pt x="114162" y="12776"/>
                </a:lnTo>
                <a:lnTo>
                  <a:pt x="113505" y="21115"/>
                </a:lnTo>
                <a:lnTo>
                  <a:pt x="110999" y="21115"/>
                </a:lnTo>
                <a:lnTo>
                  <a:pt x="110300" y="12776"/>
                </a:lnTo>
                <a:lnTo>
                  <a:pt x="110300" y="21115"/>
                </a:lnTo>
                <a:lnTo>
                  <a:pt x="108082" y="21115"/>
                </a:lnTo>
                <a:lnTo>
                  <a:pt x="108082" y="1602"/>
                </a:lnTo>
                <a:lnTo>
                  <a:pt x="111697" y="1602"/>
                </a:lnTo>
                <a:lnTo>
                  <a:pt x="112231" y="8216"/>
                </a:lnTo>
                <a:lnTo>
                  <a:pt x="112806" y="1602"/>
                </a:lnTo>
                <a:close/>
                <a:moveTo>
                  <a:pt x="9695" y="22183"/>
                </a:moveTo>
                <a:lnTo>
                  <a:pt x="9695" y="41696"/>
                </a:lnTo>
                <a:lnTo>
                  <a:pt x="7436" y="41696"/>
                </a:lnTo>
                <a:lnTo>
                  <a:pt x="7436" y="33357"/>
                </a:lnTo>
                <a:lnTo>
                  <a:pt x="6778" y="41696"/>
                </a:lnTo>
                <a:lnTo>
                  <a:pt x="4272" y="41696"/>
                </a:lnTo>
                <a:lnTo>
                  <a:pt x="3615" y="33357"/>
                </a:lnTo>
                <a:lnTo>
                  <a:pt x="3615" y="41696"/>
                </a:lnTo>
                <a:lnTo>
                  <a:pt x="1356" y="41696"/>
                </a:lnTo>
                <a:lnTo>
                  <a:pt x="1356" y="22183"/>
                </a:lnTo>
                <a:lnTo>
                  <a:pt x="4971" y="22183"/>
                </a:lnTo>
                <a:lnTo>
                  <a:pt x="5546" y="28797"/>
                </a:lnTo>
                <a:lnTo>
                  <a:pt x="6080" y="22183"/>
                </a:lnTo>
                <a:close/>
                <a:moveTo>
                  <a:pt x="19390" y="22183"/>
                </a:moveTo>
                <a:lnTo>
                  <a:pt x="19390" y="41696"/>
                </a:lnTo>
                <a:lnTo>
                  <a:pt x="17172" y="41696"/>
                </a:lnTo>
                <a:lnTo>
                  <a:pt x="17172" y="33357"/>
                </a:lnTo>
                <a:lnTo>
                  <a:pt x="16473" y="41696"/>
                </a:lnTo>
                <a:lnTo>
                  <a:pt x="13967" y="41696"/>
                </a:lnTo>
                <a:lnTo>
                  <a:pt x="13310" y="33357"/>
                </a:lnTo>
                <a:lnTo>
                  <a:pt x="13310" y="41696"/>
                </a:lnTo>
                <a:lnTo>
                  <a:pt x="11051" y="41696"/>
                </a:lnTo>
                <a:lnTo>
                  <a:pt x="11051" y="22183"/>
                </a:lnTo>
                <a:lnTo>
                  <a:pt x="14707" y="22183"/>
                </a:lnTo>
                <a:lnTo>
                  <a:pt x="15241" y="28797"/>
                </a:lnTo>
                <a:lnTo>
                  <a:pt x="15775" y="22183"/>
                </a:lnTo>
                <a:close/>
                <a:moveTo>
                  <a:pt x="29126" y="22183"/>
                </a:moveTo>
                <a:lnTo>
                  <a:pt x="29126" y="41696"/>
                </a:lnTo>
                <a:lnTo>
                  <a:pt x="26866" y="41696"/>
                </a:lnTo>
                <a:lnTo>
                  <a:pt x="26866" y="33357"/>
                </a:lnTo>
                <a:lnTo>
                  <a:pt x="26168" y="41696"/>
                </a:lnTo>
                <a:lnTo>
                  <a:pt x="23703" y="41696"/>
                </a:lnTo>
                <a:lnTo>
                  <a:pt x="23005" y="33357"/>
                </a:lnTo>
                <a:lnTo>
                  <a:pt x="23005" y="41696"/>
                </a:lnTo>
                <a:lnTo>
                  <a:pt x="20745" y="41696"/>
                </a:lnTo>
                <a:lnTo>
                  <a:pt x="20745" y="22183"/>
                </a:lnTo>
                <a:lnTo>
                  <a:pt x="24402" y="22183"/>
                </a:lnTo>
                <a:lnTo>
                  <a:pt x="24936" y="28797"/>
                </a:lnTo>
                <a:lnTo>
                  <a:pt x="25470" y="22183"/>
                </a:lnTo>
                <a:close/>
                <a:moveTo>
                  <a:pt x="38821" y="22183"/>
                </a:moveTo>
                <a:lnTo>
                  <a:pt x="38821" y="41696"/>
                </a:lnTo>
                <a:lnTo>
                  <a:pt x="36561" y="41696"/>
                </a:lnTo>
                <a:lnTo>
                  <a:pt x="36561" y="33357"/>
                </a:lnTo>
                <a:lnTo>
                  <a:pt x="35863" y="41696"/>
                </a:lnTo>
                <a:lnTo>
                  <a:pt x="33398" y="41696"/>
                </a:lnTo>
                <a:lnTo>
                  <a:pt x="32700" y="33357"/>
                </a:lnTo>
                <a:lnTo>
                  <a:pt x="32700" y="41696"/>
                </a:lnTo>
                <a:lnTo>
                  <a:pt x="30440" y="41696"/>
                </a:lnTo>
                <a:lnTo>
                  <a:pt x="30440" y="22183"/>
                </a:lnTo>
                <a:lnTo>
                  <a:pt x="34097" y="22183"/>
                </a:lnTo>
                <a:lnTo>
                  <a:pt x="34631" y="28797"/>
                </a:lnTo>
                <a:lnTo>
                  <a:pt x="35165" y="22183"/>
                </a:lnTo>
                <a:close/>
                <a:moveTo>
                  <a:pt x="48516" y="22183"/>
                </a:moveTo>
                <a:lnTo>
                  <a:pt x="48516" y="41696"/>
                </a:lnTo>
                <a:lnTo>
                  <a:pt x="46256" y="41696"/>
                </a:lnTo>
                <a:lnTo>
                  <a:pt x="46256" y="33357"/>
                </a:lnTo>
                <a:lnTo>
                  <a:pt x="45558" y="41696"/>
                </a:lnTo>
                <a:lnTo>
                  <a:pt x="43093" y="41696"/>
                </a:lnTo>
                <a:lnTo>
                  <a:pt x="42436" y="33357"/>
                </a:lnTo>
                <a:lnTo>
                  <a:pt x="42436" y="41696"/>
                </a:lnTo>
                <a:lnTo>
                  <a:pt x="40176" y="41696"/>
                </a:lnTo>
                <a:lnTo>
                  <a:pt x="40176" y="22183"/>
                </a:lnTo>
                <a:lnTo>
                  <a:pt x="43791" y="22183"/>
                </a:lnTo>
                <a:lnTo>
                  <a:pt x="44326" y="28797"/>
                </a:lnTo>
                <a:lnTo>
                  <a:pt x="44860" y="22183"/>
                </a:lnTo>
                <a:close/>
                <a:moveTo>
                  <a:pt x="58211" y="22183"/>
                </a:moveTo>
                <a:lnTo>
                  <a:pt x="58211" y="41696"/>
                </a:lnTo>
                <a:lnTo>
                  <a:pt x="55951" y="41696"/>
                </a:lnTo>
                <a:lnTo>
                  <a:pt x="55951" y="33357"/>
                </a:lnTo>
                <a:lnTo>
                  <a:pt x="55294" y="41696"/>
                </a:lnTo>
                <a:lnTo>
                  <a:pt x="52788" y="41696"/>
                </a:lnTo>
                <a:lnTo>
                  <a:pt x="52131" y="33357"/>
                </a:lnTo>
                <a:lnTo>
                  <a:pt x="52131" y="41696"/>
                </a:lnTo>
                <a:lnTo>
                  <a:pt x="49871" y="41696"/>
                </a:lnTo>
                <a:lnTo>
                  <a:pt x="49871" y="22183"/>
                </a:lnTo>
                <a:lnTo>
                  <a:pt x="53486" y="22183"/>
                </a:lnTo>
                <a:lnTo>
                  <a:pt x="54020" y="28797"/>
                </a:lnTo>
                <a:lnTo>
                  <a:pt x="54596" y="22183"/>
                </a:lnTo>
                <a:close/>
                <a:moveTo>
                  <a:pt x="67906" y="22183"/>
                </a:moveTo>
                <a:lnTo>
                  <a:pt x="67906" y="41696"/>
                </a:lnTo>
                <a:lnTo>
                  <a:pt x="65646" y="41696"/>
                </a:lnTo>
                <a:lnTo>
                  <a:pt x="65646" y="33357"/>
                </a:lnTo>
                <a:lnTo>
                  <a:pt x="64989" y="41696"/>
                </a:lnTo>
                <a:lnTo>
                  <a:pt x="62483" y="41696"/>
                </a:lnTo>
                <a:lnTo>
                  <a:pt x="61826" y="33357"/>
                </a:lnTo>
                <a:lnTo>
                  <a:pt x="61826" y="41696"/>
                </a:lnTo>
                <a:lnTo>
                  <a:pt x="59566" y="41696"/>
                </a:lnTo>
                <a:lnTo>
                  <a:pt x="59566" y="22183"/>
                </a:lnTo>
                <a:lnTo>
                  <a:pt x="63181" y="22183"/>
                </a:lnTo>
                <a:lnTo>
                  <a:pt x="63715" y="28797"/>
                </a:lnTo>
                <a:lnTo>
                  <a:pt x="64290" y="22183"/>
                </a:lnTo>
                <a:close/>
                <a:moveTo>
                  <a:pt x="77600" y="22183"/>
                </a:moveTo>
                <a:lnTo>
                  <a:pt x="77600" y="41696"/>
                </a:lnTo>
                <a:lnTo>
                  <a:pt x="75341" y="41696"/>
                </a:lnTo>
                <a:lnTo>
                  <a:pt x="75341" y="33357"/>
                </a:lnTo>
                <a:lnTo>
                  <a:pt x="74684" y="41696"/>
                </a:lnTo>
                <a:lnTo>
                  <a:pt x="72178" y="41696"/>
                </a:lnTo>
                <a:lnTo>
                  <a:pt x="71521" y="33357"/>
                </a:lnTo>
                <a:lnTo>
                  <a:pt x="71521" y="41696"/>
                </a:lnTo>
                <a:lnTo>
                  <a:pt x="69261" y="41696"/>
                </a:lnTo>
                <a:lnTo>
                  <a:pt x="69261" y="22183"/>
                </a:lnTo>
                <a:lnTo>
                  <a:pt x="72876" y="22183"/>
                </a:lnTo>
                <a:lnTo>
                  <a:pt x="73451" y="28797"/>
                </a:lnTo>
                <a:lnTo>
                  <a:pt x="73985" y="22183"/>
                </a:lnTo>
                <a:close/>
                <a:moveTo>
                  <a:pt x="87295" y="22183"/>
                </a:moveTo>
                <a:lnTo>
                  <a:pt x="87295" y="41696"/>
                </a:lnTo>
                <a:lnTo>
                  <a:pt x="85077" y="41696"/>
                </a:lnTo>
                <a:lnTo>
                  <a:pt x="85077" y="33357"/>
                </a:lnTo>
                <a:lnTo>
                  <a:pt x="84379" y="41696"/>
                </a:lnTo>
                <a:lnTo>
                  <a:pt x="81914" y="41696"/>
                </a:lnTo>
                <a:lnTo>
                  <a:pt x="81216" y="33357"/>
                </a:lnTo>
                <a:lnTo>
                  <a:pt x="81216" y="41696"/>
                </a:lnTo>
                <a:lnTo>
                  <a:pt x="78956" y="41696"/>
                </a:lnTo>
                <a:lnTo>
                  <a:pt x="78956" y="22183"/>
                </a:lnTo>
                <a:lnTo>
                  <a:pt x="82612" y="22183"/>
                </a:lnTo>
                <a:lnTo>
                  <a:pt x="83146" y="28797"/>
                </a:lnTo>
                <a:lnTo>
                  <a:pt x="83680" y="22183"/>
                </a:lnTo>
                <a:close/>
                <a:moveTo>
                  <a:pt x="96990" y="22183"/>
                </a:moveTo>
                <a:lnTo>
                  <a:pt x="96990" y="41696"/>
                </a:lnTo>
                <a:lnTo>
                  <a:pt x="94772" y="41696"/>
                </a:lnTo>
                <a:lnTo>
                  <a:pt x="94772" y="33357"/>
                </a:lnTo>
                <a:lnTo>
                  <a:pt x="94074" y="41696"/>
                </a:lnTo>
                <a:lnTo>
                  <a:pt x="91609" y="41696"/>
                </a:lnTo>
                <a:lnTo>
                  <a:pt x="90910" y="33357"/>
                </a:lnTo>
                <a:lnTo>
                  <a:pt x="90910" y="41696"/>
                </a:lnTo>
                <a:lnTo>
                  <a:pt x="88651" y="41696"/>
                </a:lnTo>
                <a:lnTo>
                  <a:pt x="88651" y="22183"/>
                </a:lnTo>
                <a:lnTo>
                  <a:pt x="92307" y="22183"/>
                </a:lnTo>
                <a:lnTo>
                  <a:pt x="92841" y="28797"/>
                </a:lnTo>
                <a:lnTo>
                  <a:pt x="93375" y="22183"/>
                </a:lnTo>
                <a:close/>
                <a:moveTo>
                  <a:pt x="106726" y="22183"/>
                </a:moveTo>
                <a:lnTo>
                  <a:pt x="106726" y="41696"/>
                </a:lnTo>
                <a:lnTo>
                  <a:pt x="104467" y="41696"/>
                </a:lnTo>
                <a:lnTo>
                  <a:pt x="104467" y="33357"/>
                </a:lnTo>
                <a:lnTo>
                  <a:pt x="103769" y="41696"/>
                </a:lnTo>
                <a:lnTo>
                  <a:pt x="101304" y="41696"/>
                </a:lnTo>
                <a:lnTo>
                  <a:pt x="100605" y="33357"/>
                </a:lnTo>
                <a:lnTo>
                  <a:pt x="100605" y="41696"/>
                </a:lnTo>
                <a:lnTo>
                  <a:pt x="98387" y="41696"/>
                </a:lnTo>
                <a:lnTo>
                  <a:pt x="98387" y="22183"/>
                </a:lnTo>
                <a:lnTo>
                  <a:pt x="102002" y="22183"/>
                </a:lnTo>
                <a:lnTo>
                  <a:pt x="102536" y="28797"/>
                </a:lnTo>
                <a:lnTo>
                  <a:pt x="103070" y="22183"/>
                </a:lnTo>
                <a:close/>
                <a:moveTo>
                  <a:pt x="116421" y="22183"/>
                </a:moveTo>
                <a:lnTo>
                  <a:pt x="116421" y="41696"/>
                </a:lnTo>
                <a:lnTo>
                  <a:pt x="114162" y="41696"/>
                </a:lnTo>
                <a:lnTo>
                  <a:pt x="114162" y="33357"/>
                </a:lnTo>
                <a:lnTo>
                  <a:pt x="113505" y="41696"/>
                </a:lnTo>
                <a:lnTo>
                  <a:pt x="110999" y="41696"/>
                </a:lnTo>
                <a:lnTo>
                  <a:pt x="110300" y="33357"/>
                </a:lnTo>
                <a:lnTo>
                  <a:pt x="110300" y="41696"/>
                </a:lnTo>
                <a:lnTo>
                  <a:pt x="108082" y="41696"/>
                </a:lnTo>
                <a:lnTo>
                  <a:pt x="108082" y="22183"/>
                </a:lnTo>
                <a:lnTo>
                  <a:pt x="111697" y="22183"/>
                </a:lnTo>
                <a:lnTo>
                  <a:pt x="112231" y="28797"/>
                </a:lnTo>
                <a:lnTo>
                  <a:pt x="112806" y="22183"/>
                </a:lnTo>
                <a:close/>
                <a:moveTo>
                  <a:pt x="9695" y="42764"/>
                </a:moveTo>
                <a:lnTo>
                  <a:pt x="9695" y="62278"/>
                </a:lnTo>
                <a:lnTo>
                  <a:pt x="7436" y="62278"/>
                </a:lnTo>
                <a:lnTo>
                  <a:pt x="7436" y="53938"/>
                </a:lnTo>
                <a:lnTo>
                  <a:pt x="6778" y="62278"/>
                </a:lnTo>
                <a:lnTo>
                  <a:pt x="4272" y="62278"/>
                </a:lnTo>
                <a:lnTo>
                  <a:pt x="3615" y="53938"/>
                </a:lnTo>
                <a:lnTo>
                  <a:pt x="3615" y="62278"/>
                </a:lnTo>
                <a:lnTo>
                  <a:pt x="1356" y="62278"/>
                </a:lnTo>
                <a:lnTo>
                  <a:pt x="1356" y="42764"/>
                </a:lnTo>
                <a:lnTo>
                  <a:pt x="4971" y="42764"/>
                </a:lnTo>
                <a:lnTo>
                  <a:pt x="5546" y="49378"/>
                </a:lnTo>
                <a:lnTo>
                  <a:pt x="6080" y="42764"/>
                </a:lnTo>
                <a:close/>
                <a:moveTo>
                  <a:pt x="19390" y="42764"/>
                </a:moveTo>
                <a:lnTo>
                  <a:pt x="19390" y="62278"/>
                </a:lnTo>
                <a:lnTo>
                  <a:pt x="17172" y="62278"/>
                </a:lnTo>
                <a:lnTo>
                  <a:pt x="17172" y="53938"/>
                </a:lnTo>
                <a:lnTo>
                  <a:pt x="16473" y="62278"/>
                </a:lnTo>
                <a:lnTo>
                  <a:pt x="13967" y="62278"/>
                </a:lnTo>
                <a:lnTo>
                  <a:pt x="13310" y="53938"/>
                </a:lnTo>
                <a:lnTo>
                  <a:pt x="13310" y="62278"/>
                </a:lnTo>
                <a:lnTo>
                  <a:pt x="11051" y="62278"/>
                </a:lnTo>
                <a:lnTo>
                  <a:pt x="11051" y="42764"/>
                </a:lnTo>
                <a:lnTo>
                  <a:pt x="14707" y="42764"/>
                </a:lnTo>
                <a:lnTo>
                  <a:pt x="15241" y="49378"/>
                </a:lnTo>
                <a:lnTo>
                  <a:pt x="15775" y="42764"/>
                </a:lnTo>
                <a:close/>
                <a:moveTo>
                  <a:pt x="29126" y="42764"/>
                </a:moveTo>
                <a:lnTo>
                  <a:pt x="29126" y="62278"/>
                </a:lnTo>
                <a:lnTo>
                  <a:pt x="26866" y="62278"/>
                </a:lnTo>
                <a:lnTo>
                  <a:pt x="26866" y="53938"/>
                </a:lnTo>
                <a:lnTo>
                  <a:pt x="26168" y="62278"/>
                </a:lnTo>
                <a:lnTo>
                  <a:pt x="23703" y="62278"/>
                </a:lnTo>
                <a:lnTo>
                  <a:pt x="23005" y="53938"/>
                </a:lnTo>
                <a:lnTo>
                  <a:pt x="23005" y="62278"/>
                </a:lnTo>
                <a:lnTo>
                  <a:pt x="20745" y="62278"/>
                </a:lnTo>
                <a:lnTo>
                  <a:pt x="20745" y="42764"/>
                </a:lnTo>
                <a:lnTo>
                  <a:pt x="24402" y="42764"/>
                </a:lnTo>
                <a:lnTo>
                  <a:pt x="24936" y="49378"/>
                </a:lnTo>
                <a:lnTo>
                  <a:pt x="25470" y="42764"/>
                </a:lnTo>
                <a:close/>
                <a:moveTo>
                  <a:pt x="38821" y="42764"/>
                </a:moveTo>
                <a:lnTo>
                  <a:pt x="38821" y="62278"/>
                </a:lnTo>
                <a:lnTo>
                  <a:pt x="36561" y="62278"/>
                </a:lnTo>
                <a:lnTo>
                  <a:pt x="36561" y="53938"/>
                </a:lnTo>
                <a:lnTo>
                  <a:pt x="35863" y="62278"/>
                </a:lnTo>
                <a:lnTo>
                  <a:pt x="33398" y="62278"/>
                </a:lnTo>
                <a:lnTo>
                  <a:pt x="32700" y="53938"/>
                </a:lnTo>
                <a:lnTo>
                  <a:pt x="32700" y="62278"/>
                </a:lnTo>
                <a:lnTo>
                  <a:pt x="30440" y="62278"/>
                </a:lnTo>
                <a:lnTo>
                  <a:pt x="30440" y="42764"/>
                </a:lnTo>
                <a:lnTo>
                  <a:pt x="34097" y="42764"/>
                </a:lnTo>
                <a:lnTo>
                  <a:pt x="34631" y="49378"/>
                </a:lnTo>
                <a:lnTo>
                  <a:pt x="35165" y="42764"/>
                </a:lnTo>
                <a:close/>
                <a:moveTo>
                  <a:pt x="48516" y="42764"/>
                </a:moveTo>
                <a:lnTo>
                  <a:pt x="48516" y="62278"/>
                </a:lnTo>
                <a:lnTo>
                  <a:pt x="46256" y="62278"/>
                </a:lnTo>
                <a:lnTo>
                  <a:pt x="46256" y="53938"/>
                </a:lnTo>
                <a:lnTo>
                  <a:pt x="45558" y="62278"/>
                </a:lnTo>
                <a:lnTo>
                  <a:pt x="43093" y="62278"/>
                </a:lnTo>
                <a:lnTo>
                  <a:pt x="42436" y="53938"/>
                </a:lnTo>
                <a:lnTo>
                  <a:pt x="42436" y="62278"/>
                </a:lnTo>
                <a:lnTo>
                  <a:pt x="40176" y="62278"/>
                </a:lnTo>
                <a:lnTo>
                  <a:pt x="40176" y="42764"/>
                </a:lnTo>
                <a:lnTo>
                  <a:pt x="43791" y="42764"/>
                </a:lnTo>
                <a:lnTo>
                  <a:pt x="44326" y="49378"/>
                </a:lnTo>
                <a:lnTo>
                  <a:pt x="44860" y="42764"/>
                </a:lnTo>
                <a:close/>
                <a:moveTo>
                  <a:pt x="58211" y="42764"/>
                </a:moveTo>
                <a:lnTo>
                  <a:pt x="58211" y="62278"/>
                </a:lnTo>
                <a:lnTo>
                  <a:pt x="55951" y="62278"/>
                </a:lnTo>
                <a:lnTo>
                  <a:pt x="55951" y="53938"/>
                </a:lnTo>
                <a:lnTo>
                  <a:pt x="55294" y="62278"/>
                </a:lnTo>
                <a:lnTo>
                  <a:pt x="52788" y="62278"/>
                </a:lnTo>
                <a:lnTo>
                  <a:pt x="52131" y="53938"/>
                </a:lnTo>
                <a:lnTo>
                  <a:pt x="52131" y="62278"/>
                </a:lnTo>
                <a:lnTo>
                  <a:pt x="49871" y="62278"/>
                </a:lnTo>
                <a:lnTo>
                  <a:pt x="49871" y="42764"/>
                </a:lnTo>
                <a:lnTo>
                  <a:pt x="53486" y="42764"/>
                </a:lnTo>
                <a:lnTo>
                  <a:pt x="54020" y="49378"/>
                </a:lnTo>
                <a:lnTo>
                  <a:pt x="54596" y="42764"/>
                </a:lnTo>
                <a:close/>
                <a:moveTo>
                  <a:pt x="67906" y="42764"/>
                </a:moveTo>
                <a:lnTo>
                  <a:pt x="67906" y="62278"/>
                </a:lnTo>
                <a:lnTo>
                  <a:pt x="65646" y="62278"/>
                </a:lnTo>
                <a:lnTo>
                  <a:pt x="65646" y="53938"/>
                </a:lnTo>
                <a:lnTo>
                  <a:pt x="64989" y="62278"/>
                </a:lnTo>
                <a:lnTo>
                  <a:pt x="62483" y="62278"/>
                </a:lnTo>
                <a:lnTo>
                  <a:pt x="61826" y="53938"/>
                </a:lnTo>
                <a:lnTo>
                  <a:pt x="61826" y="62278"/>
                </a:lnTo>
                <a:lnTo>
                  <a:pt x="59566" y="62278"/>
                </a:lnTo>
                <a:lnTo>
                  <a:pt x="59566" y="42764"/>
                </a:lnTo>
                <a:lnTo>
                  <a:pt x="63181" y="42764"/>
                </a:lnTo>
                <a:lnTo>
                  <a:pt x="63715" y="49378"/>
                </a:lnTo>
                <a:lnTo>
                  <a:pt x="64290" y="42764"/>
                </a:lnTo>
                <a:close/>
                <a:moveTo>
                  <a:pt x="77600" y="42764"/>
                </a:moveTo>
                <a:lnTo>
                  <a:pt x="77600" y="62278"/>
                </a:lnTo>
                <a:lnTo>
                  <a:pt x="75341" y="62278"/>
                </a:lnTo>
                <a:lnTo>
                  <a:pt x="75341" y="53938"/>
                </a:lnTo>
                <a:lnTo>
                  <a:pt x="74684" y="62278"/>
                </a:lnTo>
                <a:lnTo>
                  <a:pt x="72178" y="62278"/>
                </a:lnTo>
                <a:lnTo>
                  <a:pt x="71521" y="53938"/>
                </a:lnTo>
                <a:lnTo>
                  <a:pt x="71521" y="62278"/>
                </a:lnTo>
                <a:lnTo>
                  <a:pt x="69261" y="62278"/>
                </a:lnTo>
                <a:lnTo>
                  <a:pt x="69261" y="42764"/>
                </a:lnTo>
                <a:lnTo>
                  <a:pt x="72876" y="42764"/>
                </a:lnTo>
                <a:lnTo>
                  <a:pt x="73451" y="49378"/>
                </a:lnTo>
                <a:lnTo>
                  <a:pt x="73985" y="42764"/>
                </a:lnTo>
                <a:close/>
                <a:moveTo>
                  <a:pt x="87295" y="42764"/>
                </a:moveTo>
                <a:lnTo>
                  <a:pt x="87295" y="62278"/>
                </a:lnTo>
                <a:lnTo>
                  <a:pt x="85077" y="62278"/>
                </a:lnTo>
                <a:lnTo>
                  <a:pt x="85077" y="53938"/>
                </a:lnTo>
                <a:lnTo>
                  <a:pt x="84379" y="62278"/>
                </a:lnTo>
                <a:lnTo>
                  <a:pt x="81914" y="62278"/>
                </a:lnTo>
                <a:lnTo>
                  <a:pt x="81216" y="53938"/>
                </a:lnTo>
                <a:lnTo>
                  <a:pt x="81216" y="62278"/>
                </a:lnTo>
                <a:lnTo>
                  <a:pt x="78956" y="62278"/>
                </a:lnTo>
                <a:lnTo>
                  <a:pt x="78956" y="42764"/>
                </a:lnTo>
                <a:lnTo>
                  <a:pt x="82612" y="42764"/>
                </a:lnTo>
                <a:lnTo>
                  <a:pt x="83146" y="49378"/>
                </a:lnTo>
                <a:lnTo>
                  <a:pt x="83680" y="42764"/>
                </a:lnTo>
                <a:close/>
                <a:moveTo>
                  <a:pt x="96990" y="42764"/>
                </a:moveTo>
                <a:lnTo>
                  <a:pt x="96990" y="62278"/>
                </a:lnTo>
                <a:lnTo>
                  <a:pt x="94772" y="62278"/>
                </a:lnTo>
                <a:lnTo>
                  <a:pt x="94772" y="53938"/>
                </a:lnTo>
                <a:lnTo>
                  <a:pt x="94074" y="62278"/>
                </a:lnTo>
                <a:lnTo>
                  <a:pt x="91609" y="62278"/>
                </a:lnTo>
                <a:lnTo>
                  <a:pt x="90910" y="53938"/>
                </a:lnTo>
                <a:lnTo>
                  <a:pt x="90910" y="62278"/>
                </a:lnTo>
                <a:lnTo>
                  <a:pt x="88651" y="62278"/>
                </a:lnTo>
                <a:lnTo>
                  <a:pt x="88651" y="42764"/>
                </a:lnTo>
                <a:lnTo>
                  <a:pt x="92307" y="42764"/>
                </a:lnTo>
                <a:lnTo>
                  <a:pt x="92841" y="49378"/>
                </a:lnTo>
                <a:lnTo>
                  <a:pt x="93375" y="42764"/>
                </a:lnTo>
                <a:close/>
                <a:moveTo>
                  <a:pt x="106726" y="42764"/>
                </a:moveTo>
                <a:lnTo>
                  <a:pt x="106726" y="62278"/>
                </a:lnTo>
                <a:lnTo>
                  <a:pt x="104467" y="62278"/>
                </a:lnTo>
                <a:lnTo>
                  <a:pt x="104467" y="53938"/>
                </a:lnTo>
                <a:lnTo>
                  <a:pt x="103769" y="62278"/>
                </a:lnTo>
                <a:lnTo>
                  <a:pt x="101304" y="62278"/>
                </a:lnTo>
                <a:lnTo>
                  <a:pt x="100605" y="53938"/>
                </a:lnTo>
                <a:lnTo>
                  <a:pt x="100605" y="62278"/>
                </a:lnTo>
                <a:lnTo>
                  <a:pt x="98387" y="62278"/>
                </a:lnTo>
                <a:lnTo>
                  <a:pt x="98387" y="42764"/>
                </a:lnTo>
                <a:lnTo>
                  <a:pt x="102002" y="42764"/>
                </a:lnTo>
                <a:lnTo>
                  <a:pt x="102536" y="49378"/>
                </a:lnTo>
                <a:lnTo>
                  <a:pt x="103070" y="42764"/>
                </a:lnTo>
                <a:close/>
                <a:moveTo>
                  <a:pt x="116421" y="42764"/>
                </a:moveTo>
                <a:lnTo>
                  <a:pt x="116421" y="62278"/>
                </a:lnTo>
                <a:lnTo>
                  <a:pt x="114162" y="62278"/>
                </a:lnTo>
                <a:lnTo>
                  <a:pt x="114162" y="53938"/>
                </a:lnTo>
                <a:lnTo>
                  <a:pt x="113505" y="62278"/>
                </a:lnTo>
                <a:lnTo>
                  <a:pt x="110999" y="62278"/>
                </a:lnTo>
                <a:lnTo>
                  <a:pt x="110300" y="53938"/>
                </a:lnTo>
                <a:lnTo>
                  <a:pt x="110300" y="62278"/>
                </a:lnTo>
                <a:lnTo>
                  <a:pt x="108082" y="62278"/>
                </a:lnTo>
                <a:lnTo>
                  <a:pt x="108082" y="42764"/>
                </a:lnTo>
                <a:lnTo>
                  <a:pt x="111697" y="42764"/>
                </a:lnTo>
                <a:lnTo>
                  <a:pt x="112231" y="49378"/>
                </a:lnTo>
                <a:lnTo>
                  <a:pt x="112806" y="42764"/>
                </a:lnTo>
                <a:close/>
                <a:moveTo>
                  <a:pt x="9695" y="63346"/>
                </a:moveTo>
                <a:lnTo>
                  <a:pt x="9695" y="82859"/>
                </a:lnTo>
                <a:lnTo>
                  <a:pt x="7436" y="82859"/>
                </a:lnTo>
                <a:lnTo>
                  <a:pt x="7436" y="74519"/>
                </a:lnTo>
                <a:lnTo>
                  <a:pt x="6778" y="82859"/>
                </a:lnTo>
                <a:lnTo>
                  <a:pt x="4272" y="82859"/>
                </a:lnTo>
                <a:lnTo>
                  <a:pt x="3615" y="74519"/>
                </a:lnTo>
                <a:lnTo>
                  <a:pt x="3615" y="82859"/>
                </a:lnTo>
                <a:lnTo>
                  <a:pt x="1356" y="82859"/>
                </a:lnTo>
                <a:lnTo>
                  <a:pt x="1356" y="63346"/>
                </a:lnTo>
                <a:lnTo>
                  <a:pt x="4971" y="63346"/>
                </a:lnTo>
                <a:lnTo>
                  <a:pt x="5546" y="70001"/>
                </a:lnTo>
                <a:lnTo>
                  <a:pt x="6080" y="63346"/>
                </a:lnTo>
                <a:close/>
                <a:moveTo>
                  <a:pt x="19390" y="63346"/>
                </a:moveTo>
                <a:lnTo>
                  <a:pt x="19390" y="82859"/>
                </a:lnTo>
                <a:lnTo>
                  <a:pt x="17172" y="82859"/>
                </a:lnTo>
                <a:lnTo>
                  <a:pt x="17172" y="74519"/>
                </a:lnTo>
                <a:lnTo>
                  <a:pt x="16473" y="82859"/>
                </a:lnTo>
                <a:lnTo>
                  <a:pt x="13967" y="82859"/>
                </a:lnTo>
                <a:lnTo>
                  <a:pt x="13310" y="74519"/>
                </a:lnTo>
                <a:lnTo>
                  <a:pt x="13310" y="82859"/>
                </a:lnTo>
                <a:lnTo>
                  <a:pt x="11051" y="82859"/>
                </a:lnTo>
                <a:lnTo>
                  <a:pt x="11051" y="63346"/>
                </a:lnTo>
                <a:lnTo>
                  <a:pt x="14707" y="63346"/>
                </a:lnTo>
                <a:lnTo>
                  <a:pt x="15241" y="70001"/>
                </a:lnTo>
                <a:lnTo>
                  <a:pt x="15775" y="63346"/>
                </a:lnTo>
                <a:close/>
                <a:moveTo>
                  <a:pt x="29126" y="63346"/>
                </a:moveTo>
                <a:lnTo>
                  <a:pt x="29126" y="82859"/>
                </a:lnTo>
                <a:lnTo>
                  <a:pt x="26866" y="82859"/>
                </a:lnTo>
                <a:lnTo>
                  <a:pt x="26866" y="74519"/>
                </a:lnTo>
                <a:lnTo>
                  <a:pt x="26168" y="82859"/>
                </a:lnTo>
                <a:lnTo>
                  <a:pt x="23703" y="82859"/>
                </a:lnTo>
                <a:lnTo>
                  <a:pt x="23005" y="74519"/>
                </a:lnTo>
                <a:lnTo>
                  <a:pt x="23005" y="82859"/>
                </a:lnTo>
                <a:lnTo>
                  <a:pt x="20745" y="82859"/>
                </a:lnTo>
                <a:lnTo>
                  <a:pt x="20745" y="63346"/>
                </a:lnTo>
                <a:lnTo>
                  <a:pt x="24402" y="63346"/>
                </a:lnTo>
                <a:lnTo>
                  <a:pt x="24936" y="70001"/>
                </a:lnTo>
                <a:lnTo>
                  <a:pt x="25470" y="63346"/>
                </a:lnTo>
                <a:close/>
                <a:moveTo>
                  <a:pt x="38821" y="63346"/>
                </a:moveTo>
                <a:lnTo>
                  <a:pt x="38821" y="82859"/>
                </a:lnTo>
                <a:lnTo>
                  <a:pt x="36561" y="82859"/>
                </a:lnTo>
                <a:lnTo>
                  <a:pt x="36561" y="74519"/>
                </a:lnTo>
                <a:lnTo>
                  <a:pt x="35863" y="82859"/>
                </a:lnTo>
                <a:lnTo>
                  <a:pt x="33398" y="82859"/>
                </a:lnTo>
                <a:lnTo>
                  <a:pt x="32700" y="74519"/>
                </a:lnTo>
                <a:lnTo>
                  <a:pt x="32700" y="82859"/>
                </a:lnTo>
                <a:lnTo>
                  <a:pt x="30440" y="82859"/>
                </a:lnTo>
                <a:lnTo>
                  <a:pt x="30440" y="63346"/>
                </a:lnTo>
                <a:lnTo>
                  <a:pt x="34097" y="63346"/>
                </a:lnTo>
                <a:lnTo>
                  <a:pt x="34631" y="70001"/>
                </a:lnTo>
                <a:lnTo>
                  <a:pt x="35165" y="63346"/>
                </a:lnTo>
                <a:close/>
                <a:moveTo>
                  <a:pt x="48516" y="63346"/>
                </a:moveTo>
                <a:lnTo>
                  <a:pt x="48516" y="82859"/>
                </a:lnTo>
                <a:lnTo>
                  <a:pt x="46256" y="82859"/>
                </a:lnTo>
                <a:lnTo>
                  <a:pt x="46256" y="74519"/>
                </a:lnTo>
                <a:lnTo>
                  <a:pt x="45558" y="82859"/>
                </a:lnTo>
                <a:lnTo>
                  <a:pt x="43093" y="82859"/>
                </a:lnTo>
                <a:lnTo>
                  <a:pt x="42436" y="74519"/>
                </a:lnTo>
                <a:lnTo>
                  <a:pt x="42436" y="82859"/>
                </a:lnTo>
                <a:lnTo>
                  <a:pt x="40176" y="82859"/>
                </a:lnTo>
                <a:lnTo>
                  <a:pt x="40176" y="63346"/>
                </a:lnTo>
                <a:lnTo>
                  <a:pt x="43791" y="63346"/>
                </a:lnTo>
                <a:lnTo>
                  <a:pt x="44326" y="70001"/>
                </a:lnTo>
                <a:lnTo>
                  <a:pt x="44860" y="63346"/>
                </a:lnTo>
                <a:close/>
                <a:moveTo>
                  <a:pt x="58211" y="63346"/>
                </a:moveTo>
                <a:lnTo>
                  <a:pt x="58211" y="82859"/>
                </a:lnTo>
                <a:lnTo>
                  <a:pt x="55951" y="82859"/>
                </a:lnTo>
                <a:lnTo>
                  <a:pt x="55951" y="74519"/>
                </a:lnTo>
                <a:lnTo>
                  <a:pt x="55294" y="82859"/>
                </a:lnTo>
                <a:lnTo>
                  <a:pt x="52788" y="82859"/>
                </a:lnTo>
                <a:lnTo>
                  <a:pt x="52131" y="74519"/>
                </a:lnTo>
                <a:lnTo>
                  <a:pt x="52131" y="82859"/>
                </a:lnTo>
                <a:lnTo>
                  <a:pt x="49871" y="82859"/>
                </a:lnTo>
                <a:lnTo>
                  <a:pt x="49871" y="63346"/>
                </a:lnTo>
                <a:lnTo>
                  <a:pt x="53486" y="63346"/>
                </a:lnTo>
                <a:lnTo>
                  <a:pt x="54020" y="70001"/>
                </a:lnTo>
                <a:lnTo>
                  <a:pt x="54596" y="63346"/>
                </a:lnTo>
                <a:close/>
                <a:moveTo>
                  <a:pt x="67906" y="63346"/>
                </a:moveTo>
                <a:lnTo>
                  <a:pt x="67906" y="82859"/>
                </a:lnTo>
                <a:lnTo>
                  <a:pt x="65646" y="82859"/>
                </a:lnTo>
                <a:lnTo>
                  <a:pt x="65646" y="74519"/>
                </a:lnTo>
                <a:lnTo>
                  <a:pt x="64989" y="82859"/>
                </a:lnTo>
                <a:lnTo>
                  <a:pt x="62483" y="82859"/>
                </a:lnTo>
                <a:lnTo>
                  <a:pt x="61826" y="74519"/>
                </a:lnTo>
                <a:lnTo>
                  <a:pt x="61826" y="82859"/>
                </a:lnTo>
                <a:lnTo>
                  <a:pt x="59566" y="82859"/>
                </a:lnTo>
                <a:lnTo>
                  <a:pt x="59566" y="63346"/>
                </a:lnTo>
                <a:lnTo>
                  <a:pt x="63181" y="63346"/>
                </a:lnTo>
                <a:lnTo>
                  <a:pt x="63715" y="70001"/>
                </a:lnTo>
                <a:lnTo>
                  <a:pt x="64290" y="63346"/>
                </a:lnTo>
                <a:close/>
                <a:moveTo>
                  <a:pt x="77600" y="63346"/>
                </a:moveTo>
                <a:lnTo>
                  <a:pt x="77600" y="82859"/>
                </a:lnTo>
                <a:lnTo>
                  <a:pt x="75341" y="82859"/>
                </a:lnTo>
                <a:lnTo>
                  <a:pt x="75341" y="74519"/>
                </a:lnTo>
                <a:lnTo>
                  <a:pt x="74684" y="82859"/>
                </a:lnTo>
                <a:lnTo>
                  <a:pt x="72178" y="82859"/>
                </a:lnTo>
                <a:lnTo>
                  <a:pt x="71521" y="74519"/>
                </a:lnTo>
                <a:lnTo>
                  <a:pt x="71521" y="82859"/>
                </a:lnTo>
                <a:lnTo>
                  <a:pt x="69261" y="82859"/>
                </a:lnTo>
                <a:lnTo>
                  <a:pt x="69261" y="63346"/>
                </a:lnTo>
                <a:lnTo>
                  <a:pt x="72876" y="63346"/>
                </a:lnTo>
                <a:lnTo>
                  <a:pt x="73451" y="70001"/>
                </a:lnTo>
                <a:lnTo>
                  <a:pt x="73985" y="63346"/>
                </a:lnTo>
                <a:close/>
                <a:moveTo>
                  <a:pt x="87295" y="63346"/>
                </a:moveTo>
                <a:lnTo>
                  <a:pt x="87295" y="82859"/>
                </a:lnTo>
                <a:lnTo>
                  <a:pt x="85077" y="82859"/>
                </a:lnTo>
                <a:lnTo>
                  <a:pt x="85077" y="74519"/>
                </a:lnTo>
                <a:lnTo>
                  <a:pt x="84379" y="82859"/>
                </a:lnTo>
                <a:lnTo>
                  <a:pt x="81914" y="82859"/>
                </a:lnTo>
                <a:lnTo>
                  <a:pt x="81216" y="74519"/>
                </a:lnTo>
                <a:lnTo>
                  <a:pt x="81216" y="82859"/>
                </a:lnTo>
                <a:lnTo>
                  <a:pt x="78956" y="82859"/>
                </a:lnTo>
                <a:lnTo>
                  <a:pt x="78956" y="63346"/>
                </a:lnTo>
                <a:lnTo>
                  <a:pt x="82612" y="63346"/>
                </a:lnTo>
                <a:lnTo>
                  <a:pt x="83146" y="70001"/>
                </a:lnTo>
                <a:lnTo>
                  <a:pt x="83680" y="63346"/>
                </a:lnTo>
                <a:close/>
                <a:moveTo>
                  <a:pt x="96990" y="63346"/>
                </a:moveTo>
                <a:lnTo>
                  <a:pt x="96990" y="82859"/>
                </a:lnTo>
                <a:lnTo>
                  <a:pt x="94772" y="82859"/>
                </a:lnTo>
                <a:lnTo>
                  <a:pt x="94772" y="74519"/>
                </a:lnTo>
                <a:lnTo>
                  <a:pt x="94074" y="82859"/>
                </a:lnTo>
                <a:lnTo>
                  <a:pt x="91609" y="82859"/>
                </a:lnTo>
                <a:lnTo>
                  <a:pt x="90910" y="74519"/>
                </a:lnTo>
                <a:lnTo>
                  <a:pt x="90910" y="82859"/>
                </a:lnTo>
                <a:lnTo>
                  <a:pt x="88651" y="82859"/>
                </a:lnTo>
                <a:lnTo>
                  <a:pt x="88651" y="63346"/>
                </a:lnTo>
                <a:lnTo>
                  <a:pt x="92307" y="63346"/>
                </a:lnTo>
                <a:lnTo>
                  <a:pt x="92841" y="70001"/>
                </a:lnTo>
                <a:lnTo>
                  <a:pt x="93375" y="63346"/>
                </a:lnTo>
                <a:close/>
                <a:moveTo>
                  <a:pt x="106726" y="63346"/>
                </a:moveTo>
                <a:lnTo>
                  <a:pt x="106726" y="82859"/>
                </a:lnTo>
                <a:lnTo>
                  <a:pt x="104467" y="82859"/>
                </a:lnTo>
                <a:lnTo>
                  <a:pt x="104467" y="74519"/>
                </a:lnTo>
                <a:lnTo>
                  <a:pt x="103769" y="82859"/>
                </a:lnTo>
                <a:lnTo>
                  <a:pt x="101304" y="82859"/>
                </a:lnTo>
                <a:lnTo>
                  <a:pt x="100605" y="74519"/>
                </a:lnTo>
                <a:lnTo>
                  <a:pt x="100605" y="82859"/>
                </a:lnTo>
                <a:lnTo>
                  <a:pt x="98387" y="82859"/>
                </a:lnTo>
                <a:lnTo>
                  <a:pt x="98387" y="63346"/>
                </a:lnTo>
                <a:lnTo>
                  <a:pt x="102002" y="63346"/>
                </a:lnTo>
                <a:lnTo>
                  <a:pt x="102536" y="70001"/>
                </a:lnTo>
                <a:lnTo>
                  <a:pt x="103070" y="63346"/>
                </a:lnTo>
                <a:close/>
                <a:moveTo>
                  <a:pt x="116421" y="63346"/>
                </a:moveTo>
                <a:lnTo>
                  <a:pt x="116421" y="82859"/>
                </a:lnTo>
                <a:lnTo>
                  <a:pt x="114162" y="82859"/>
                </a:lnTo>
                <a:lnTo>
                  <a:pt x="114162" y="74519"/>
                </a:lnTo>
                <a:lnTo>
                  <a:pt x="113505" y="82859"/>
                </a:lnTo>
                <a:lnTo>
                  <a:pt x="110999" y="82859"/>
                </a:lnTo>
                <a:lnTo>
                  <a:pt x="110300" y="74519"/>
                </a:lnTo>
                <a:lnTo>
                  <a:pt x="110300" y="82859"/>
                </a:lnTo>
                <a:lnTo>
                  <a:pt x="108082" y="82859"/>
                </a:lnTo>
                <a:lnTo>
                  <a:pt x="108082" y="63346"/>
                </a:lnTo>
                <a:lnTo>
                  <a:pt x="111697" y="63346"/>
                </a:lnTo>
                <a:lnTo>
                  <a:pt x="112231" y="70001"/>
                </a:lnTo>
                <a:lnTo>
                  <a:pt x="112806" y="63346"/>
                </a:lnTo>
                <a:close/>
                <a:moveTo>
                  <a:pt x="9695" y="83927"/>
                </a:moveTo>
                <a:lnTo>
                  <a:pt x="9695" y="103440"/>
                </a:lnTo>
                <a:lnTo>
                  <a:pt x="7436" y="103440"/>
                </a:lnTo>
                <a:lnTo>
                  <a:pt x="7436" y="95142"/>
                </a:lnTo>
                <a:lnTo>
                  <a:pt x="6778" y="103440"/>
                </a:lnTo>
                <a:lnTo>
                  <a:pt x="4272" y="103440"/>
                </a:lnTo>
                <a:lnTo>
                  <a:pt x="3615" y="95142"/>
                </a:lnTo>
                <a:lnTo>
                  <a:pt x="3615" y="103440"/>
                </a:lnTo>
                <a:lnTo>
                  <a:pt x="1356" y="103440"/>
                </a:lnTo>
                <a:lnTo>
                  <a:pt x="1356" y="83927"/>
                </a:lnTo>
                <a:lnTo>
                  <a:pt x="4971" y="83927"/>
                </a:lnTo>
                <a:lnTo>
                  <a:pt x="5546" y="90582"/>
                </a:lnTo>
                <a:lnTo>
                  <a:pt x="6080" y="83927"/>
                </a:lnTo>
                <a:close/>
                <a:moveTo>
                  <a:pt x="19390" y="83927"/>
                </a:moveTo>
                <a:lnTo>
                  <a:pt x="19390" y="103440"/>
                </a:lnTo>
                <a:lnTo>
                  <a:pt x="17172" y="103440"/>
                </a:lnTo>
                <a:lnTo>
                  <a:pt x="17172" y="95142"/>
                </a:lnTo>
                <a:lnTo>
                  <a:pt x="16473" y="103440"/>
                </a:lnTo>
                <a:lnTo>
                  <a:pt x="13967" y="103440"/>
                </a:lnTo>
                <a:lnTo>
                  <a:pt x="13310" y="95142"/>
                </a:lnTo>
                <a:lnTo>
                  <a:pt x="13310" y="103440"/>
                </a:lnTo>
                <a:lnTo>
                  <a:pt x="11051" y="103440"/>
                </a:lnTo>
                <a:lnTo>
                  <a:pt x="11051" y="83927"/>
                </a:lnTo>
                <a:lnTo>
                  <a:pt x="14707" y="83927"/>
                </a:lnTo>
                <a:lnTo>
                  <a:pt x="15241" y="90582"/>
                </a:lnTo>
                <a:lnTo>
                  <a:pt x="15775" y="83927"/>
                </a:lnTo>
                <a:close/>
                <a:moveTo>
                  <a:pt x="29126" y="83927"/>
                </a:moveTo>
                <a:lnTo>
                  <a:pt x="29126" y="103440"/>
                </a:lnTo>
                <a:lnTo>
                  <a:pt x="26866" y="103440"/>
                </a:lnTo>
                <a:lnTo>
                  <a:pt x="26866" y="95142"/>
                </a:lnTo>
                <a:lnTo>
                  <a:pt x="26168" y="103440"/>
                </a:lnTo>
                <a:lnTo>
                  <a:pt x="23703" y="103440"/>
                </a:lnTo>
                <a:lnTo>
                  <a:pt x="23005" y="95142"/>
                </a:lnTo>
                <a:lnTo>
                  <a:pt x="23005" y="103440"/>
                </a:lnTo>
                <a:lnTo>
                  <a:pt x="20745" y="103440"/>
                </a:lnTo>
                <a:lnTo>
                  <a:pt x="20745" y="83927"/>
                </a:lnTo>
                <a:lnTo>
                  <a:pt x="24402" y="83927"/>
                </a:lnTo>
                <a:lnTo>
                  <a:pt x="24936" y="90582"/>
                </a:lnTo>
                <a:lnTo>
                  <a:pt x="25470" y="83927"/>
                </a:lnTo>
                <a:close/>
                <a:moveTo>
                  <a:pt x="38821" y="83927"/>
                </a:moveTo>
                <a:lnTo>
                  <a:pt x="38821" y="103440"/>
                </a:lnTo>
                <a:lnTo>
                  <a:pt x="36561" y="103440"/>
                </a:lnTo>
                <a:lnTo>
                  <a:pt x="36561" y="95142"/>
                </a:lnTo>
                <a:lnTo>
                  <a:pt x="35863" y="103440"/>
                </a:lnTo>
                <a:lnTo>
                  <a:pt x="33398" y="103440"/>
                </a:lnTo>
                <a:lnTo>
                  <a:pt x="32700" y="95142"/>
                </a:lnTo>
                <a:lnTo>
                  <a:pt x="32700" y="103440"/>
                </a:lnTo>
                <a:lnTo>
                  <a:pt x="30440" y="103440"/>
                </a:lnTo>
                <a:lnTo>
                  <a:pt x="30440" y="83927"/>
                </a:lnTo>
                <a:lnTo>
                  <a:pt x="34097" y="83927"/>
                </a:lnTo>
                <a:lnTo>
                  <a:pt x="34631" y="90582"/>
                </a:lnTo>
                <a:lnTo>
                  <a:pt x="35165" y="83927"/>
                </a:lnTo>
                <a:close/>
                <a:moveTo>
                  <a:pt x="48516" y="83927"/>
                </a:moveTo>
                <a:lnTo>
                  <a:pt x="48516" y="103440"/>
                </a:lnTo>
                <a:lnTo>
                  <a:pt x="46256" y="103440"/>
                </a:lnTo>
                <a:lnTo>
                  <a:pt x="46256" y="95142"/>
                </a:lnTo>
                <a:lnTo>
                  <a:pt x="45558" y="103440"/>
                </a:lnTo>
                <a:lnTo>
                  <a:pt x="43093" y="103440"/>
                </a:lnTo>
                <a:lnTo>
                  <a:pt x="42436" y="95142"/>
                </a:lnTo>
                <a:lnTo>
                  <a:pt x="42436" y="103440"/>
                </a:lnTo>
                <a:lnTo>
                  <a:pt x="40176" y="103440"/>
                </a:lnTo>
                <a:lnTo>
                  <a:pt x="40176" y="83927"/>
                </a:lnTo>
                <a:lnTo>
                  <a:pt x="43791" y="83927"/>
                </a:lnTo>
                <a:lnTo>
                  <a:pt x="44326" y="90582"/>
                </a:lnTo>
                <a:lnTo>
                  <a:pt x="44860" y="83927"/>
                </a:lnTo>
                <a:close/>
                <a:moveTo>
                  <a:pt x="58211" y="83927"/>
                </a:moveTo>
                <a:lnTo>
                  <a:pt x="58211" y="103440"/>
                </a:lnTo>
                <a:lnTo>
                  <a:pt x="55951" y="103440"/>
                </a:lnTo>
                <a:lnTo>
                  <a:pt x="55951" y="95142"/>
                </a:lnTo>
                <a:lnTo>
                  <a:pt x="55294" y="103440"/>
                </a:lnTo>
                <a:lnTo>
                  <a:pt x="52788" y="103440"/>
                </a:lnTo>
                <a:lnTo>
                  <a:pt x="52131" y="95142"/>
                </a:lnTo>
                <a:lnTo>
                  <a:pt x="52131" y="103440"/>
                </a:lnTo>
                <a:lnTo>
                  <a:pt x="49871" y="103440"/>
                </a:lnTo>
                <a:lnTo>
                  <a:pt x="49871" y="83927"/>
                </a:lnTo>
                <a:lnTo>
                  <a:pt x="53486" y="83927"/>
                </a:lnTo>
                <a:lnTo>
                  <a:pt x="54020" y="90582"/>
                </a:lnTo>
                <a:lnTo>
                  <a:pt x="54596" y="83927"/>
                </a:lnTo>
                <a:close/>
                <a:moveTo>
                  <a:pt x="67906" y="83927"/>
                </a:moveTo>
                <a:lnTo>
                  <a:pt x="67906" y="103440"/>
                </a:lnTo>
                <a:lnTo>
                  <a:pt x="65646" y="103440"/>
                </a:lnTo>
                <a:lnTo>
                  <a:pt x="65646" y="95142"/>
                </a:lnTo>
                <a:lnTo>
                  <a:pt x="64989" y="103440"/>
                </a:lnTo>
                <a:lnTo>
                  <a:pt x="62483" y="103440"/>
                </a:lnTo>
                <a:lnTo>
                  <a:pt x="61826" y="95142"/>
                </a:lnTo>
                <a:lnTo>
                  <a:pt x="61826" y="103440"/>
                </a:lnTo>
                <a:lnTo>
                  <a:pt x="59566" y="103440"/>
                </a:lnTo>
                <a:lnTo>
                  <a:pt x="59566" y="83927"/>
                </a:lnTo>
                <a:lnTo>
                  <a:pt x="63181" y="83927"/>
                </a:lnTo>
                <a:lnTo>
                  <a:pt x="63715" y="90582"/>
                </a:lnTo>
                <a:lnTo>
                  <a:pt x="64290" y="83927"/>
                </a:lnTo>
                <a:close/>
                <a:moveTo>
                  <a:pt x="77600" y="83927"/>
                </a:moveTo>
                <a:lnTo>
                  <a:pt x="77600" y="103440"/>
                </a:lnTo>
                <a:lnTo>
                  <a:pt x="75341" y="103440"/>
                </a:lnTo>
                <a:lnTo>
                  <a:pt x="75341" y="95142"/>
                </a:lnTo>
                <a:lnTo>
                  <a:pt x="74684" y="103440"/>
                </a:lnTo>
                <a:lnTo>
                  <a:pt x="72178" y="103440"/>
                </a:lnTo>
                <a:lnTo>
                  <a:pt x="71521" y="95142"/>
                </a:lnTo>
                <a:lnTo>
                  <a:pt x="71521" y="103440"/>
                </a:lnTo>
                <a:lnTo>
                  <a:pt x="69261" y="103440"/>
                </a:lnTo>
                <a:lnTo>
                  <a:pt x="69261" y="83927"/>
                </a:lnTo>
                <a:lnTo>
                  <a:pt x="72876" y="83927"/>
                </a:lnTo>
                <a:lnTo>
                  <a:pt x="73451" y="90582"/>
                </a:lnTo>
                <a:lnTo>
                  <a:pt x="73985" y="83927"/>
                </a:lnTo>
                <a:close/>
                <a:moveTo>
                  <a:pt x="87295" y="83927"/>
                </a:moveTo>
                <a:lnTo>
                  <a:pt x="87295" y="103440"/>
                </a:lnTo>
                <a:lnTo>
                  <a:pt x="85077" y="103440"/>
                </a:lnTo>
                <a:lnTo>
                  <a:pt x="85077" y="95142"/>
                </a:lnTo>
                <a:lnTo>
                  <a:pt x="84379" y="103440"/>
                </a:lnTo>
                <a:lnTo>
                  <a:pt x="81914" y="103440"/>
                </a:lnTo>
                <a:lnTo>
                  <a:pt x="81216" y="95142"/>
                </a:lnTo>
                <a:lnTo>
                  <a:pt x="81216" y="103440"/>
                </a:lnTo>
                <a:lnTo>
                  <a:pt x="78956" y="103440"/>
                </a:lnTo>
                <a:lnTo>
                  <a:pt x="78956" y="83927"/>
                </a:lnTo>
                <a:lnTo>
                  <a:pt x="82612" y="83927"/>
                </a:lnTo>
                <a:lnTo>
                  <a:pt x="83146" y="90582"/>
                </a:lnTo>
                <a:lnTo>
                  <a:pt x="83680" y="83927"/>
                </a:lnTo>
                <a:close/>
                <a:moveTo>
                  <a:pt x="96990" y="83927"/>
                </a:moveTo>
                <a:lnTo>
                  <a:pt x="96990" y="103440"/>
                </a:lnTo>
                <a:lnTo>
                  <a:pt x="94772" y="103440"/>
                </a:lnTo>
                <a:lnTo>
                  <a:pt x="94772" y="95142"/>
                </a:lnTo>
                <a:lnTo>
                  <a:pt x="94074" y="103440"/>
                </a:lnTo>
                <a:lnTo>
                  <a:pt x="91609" y="103440"/>
                </a:lnTo>
                <a:lnTo>
                  <a:pt x="90910" y="95142"/>
                </a:lnTo>
                <a:lnTo>
                  <a:pt x="90910" y="103440"/>
                </a:lnTo>
                <a:lnTo>
                  <a:pt x="88651" y="103440"/>
                </a:lnTo>
                <a:lnTo>
                  <a:pt x="88651" y="83927"/>
                </a:lnTo>
                <a:lnTo>
                  <a:pt x="92307" y="83927"/>
                </a:lnTo>
                <a:lnTo>
                  <a:pt x="92841" y="90582"/>
                </a:lnTo>
                <a:lnTo>
                  <a:pt x="93375" y="83927"/>
                </a:lnTo>
                <a:close/>
                <a:moveTo>
                  <a:pt x="106726" y="83927"/>
                </a:moveTo>
                <a:lnTo>
                  <a:pt x="106726" y="103440"/>
                </a:lnTo>
                <a:lnTo>
                  <a:pt x="104467" y="103440"/>
                </a:lnTo>
                <a:lnTo>
                  <a:pt x="104467" y="95142"/>
                </a:lnTo>
                <a:lnTo>
                  <a:pt x="103769" y="103440"/>
                </a:lnTo>
                <a:lnTo>
                  <a:pt x="101304" y="103440"/>
                </a:lnTo>
                <a:lnTo>
                  <a:pt x="100605" y="95142"/>
                </a:lnTo>
                <a:lnTo>
                  <a:pt x="100605" y="103440"/>
                </a:lnTo>
                <a:lnTo>
                  <a:pt x="98387" y="103440"/>
                </a:lnTo>
                <a:lnTo>
                  <a:pt x="98387" y="83927"/>
                </a:lnTo>
                <a:lnTo>
                  <a:pt x="102002" y="83927"/>
                </a:lnTo>
                <a:lnTo>
                  <a:pt x="102536" y="90582"/>
                </a:lnTo>
                <a:lnTo>
                  <a:pt x="103070" y="83927"/>
                </a:lnTo>
                <a:close/>
                <a:moveTo>
                  <a:pt x="116421" y="83927"/>
                </a:moveTo>
                <a:lnTo>
                  <a:pt x="116421" y="103440"/>
                </a:lnTo>
                <a:lnTo>
                  <a:pt x="114162" y="103440"/>
                </a:lnTo>
                <a:lnTo>
                  <a:pt x="114162" y="95142"/>
                </a:lnTo>
                <a:lnTo>
                  <a:pt x="113505" y="103440"/>
                </a:lnTo>
                <a:lnTo>
                  <a:pt x="110999" y="103440"/>
                </a:lnTo>
                <a:lnTo>
                  <a:pt x="110300" y="95142"/>
                </a:lnTo>
                <a:lnTo>
                  <a:pt x="110300" y="103440"/>
                </a:lnTo>
                <a:lnTo>
                  <a:pt x="108082" y="103440"/>
                </a:lnTo>
                <a:lnTo>
                  <a:pt x="108082" y="83927"/>
                </a:lnTo>
                <a:lnTo>
                  <a:pt x="111697" y="83927"/>
                </a:lnTo>
                <a:lnTo>
                  <a:pt x="112231" y="90582"/>
                </a:lnTo>
                <a:lnTo>
                  <a:pt x="112806" y="83927"/>
                </a:lnTo>
                <a:close/>
                <a:moveTo>
                  <a:pt x="9695" y="104508"/>
                </a:moveTo>
                <a:lnTo>
                  <a:pt x="9695" y="124021"/>
                </a:lnTo>
                <a:lnTo>
                  <a:pt x="7436" y="124021"/>
                </a:lnTo>
                <a:lnTo>
                  <a:pt x="7436" y="115723"/>
                </a:lnTo>
                <a:lnTo>
                  <a:pt x="6778" y="124021"/>
                </a:lnTo>
                <a:lnTo>
                  <a:pt x="4272" y="124021"/>
                </a:lnTo>
                <a:lnTo>
                  <a:pt x="3615" y="115723"/>
                </a:lnTo>
                <a:lnTo>
                  <a:pt x="3615" y="124021"/>
                </a:lnTo>
                <a:lnTo>
                  <a:pt x="1356" y="124021"/>
                </a:lnTo>
                <a:lnTo>
                  <a:pt x="1356" y="104508"/>
                </a:lnTo>
                <a:lnTo>
                  <a:pt x="4971" y="104508"/>
                </a:lnTo>
                <a:lnTo>
                  <a:pt x="5546" y="111163"/>
                </a:lnTo>
                <a:lnTo>
                  <a:pt x="6080" y="104508"/>
                </a:lnTo>
                <a:close/>
                <a:moveTo>
                  <a:pt x="19390" y="104508"/>
                </a:moveTo>
                <a:lnTo>
                  <a:pt x="19390" y="124021"/>
                </a:lnTo>
                <a:lnTo>
                  <a:pt x="17172" y="124021"/>
                </a:lnTo>
                <a:lnTo>
                  <a:pt x="17172" y="115723"/>
                </a:lnTo>
                <a:lnTo>
                  <a:pt x="16473" y="124021"/>
                </a:lnTo>
                <a:lnTo>
                  <a:pt x="13967" y="124021"/>
                </a:lnTo>
                <a:lnTo>
                  <a:pt x="13310" y="115723"/>
                </a:lnTo>
                <a:lnTo>
                  <a:pt x="13310" y="124021"/>
                </a:lnTo>
                <a:lnTo>
                  <a:pt x="11051" y="124021"/>
                </a:lnTo>
                <a:lnTo>
                  <a:pt x="11051" y="104508"/>
                </a:lnTo>
                <a:lnTo>
                  <a:pt x="14707" y="104508"/>
                </a:lnTo>
                <a:lnTo>
                  <a:pt x="15241" y="111163"/>
                </a:lnTo>
                <a:lnTo>
                  <a:pt x="15775" y="104508"/>
                </a:lnTo>
                <a:close/>
                <a:moveTo>
                  <a:pt x="29126" y="104508"/>
                </a:moveTo>
                <a:lnTo>
                  <a:pt x="29126" y="124021"/>
                </a:lnTo>
                <a:lnTo>
                  <a:pt x="26866" y="124021"/>
                </a:lnTo>
                <a:lnTo>
                  <a:pt x="26866" y="115723"/>
                </a:lnTo>
                <a:lnTo>
                  <a:pt x="26168" y="124021"/>
                </a:lnTo>
                <a:lnTo>
                  <a:pt x="23703" y="124021"/>
                </a:lnTo>
                <a:lnTo>
                  <a:pt x="23005" y="115723"/>
                </a:lnTo>
                <a:lnTo>
                  <a:pt x="23005" y="124021"/>
                </a:lnTo>
                <a:lnTo>
                  <a:pt x="20745" y="124021"/>
                </a:lnTo>
                <a:lnTo>
                  <a:pt x="20745" y="104508"/>
                </a:lnTo>
                <a:lnTo>
                  <a:pt x="24402" y="104508"/>
                </a:lnTo>
                <a:lnTo>
                  <a:pt x="24936" y="111163"/>
                </a:lnTo>
                <a:lnTo>
                  <a:pt x="25470" y="104508"/>
                </a:lnTo>
                <a:close/>
                <a:moveTo>
                  <a:pt x="38821" y="104508"/>
                </a:moveTo>
                <a:lnTo>
                  <a:pt x="38821" y="124021"/>
                </a:lnTo>
                <a:lnTo>
                  <a:pt x="36561" y="124021"/>
                </a:lnTo>
                <a:lnTo>
                  <a:pt x="36561" y="115723"/>
                </a:lnTo>
                <a:lnTo>
                  <a:pt x="35863" y="124021"/>
                </a:lnTo>
                <a:lnTo>
                  <a:pt x="33398" y="124021"/>
                </a:lnTo>
                <a:lnTo>
                  <a:pt x="32700" y="115723"/>
                </a:lnTo>
                <a:lnTo>
                  <a:pt x="32700" y="124021"/>
                </a:lnTo>
                <a:lnTo>
                  <a:pt x="30440" y="124021"/>
                </a:lnTo>
                <a:lnTo>
                  <a:pt x="30440" y="104508"/>
                </a:lnTo>
                <a:lnTo>
                  <a:pt x="34097" y="104508"/>
                </a:lnTo>
                <a:lnTo>
                  <a:pt x="34631" y="111163"/>
                </a:lnTo>
                <a:lnTo>
                  <a:pt x="35165" y="104508"/>
                </a:lnTo>
                <a:close/>
                <a:moveTo>
                  <a:pt x="48516" y="104508"/>
                </a:moveTo>
                <a:lnTo>
                  <a:pt x="48516" y="124021"/>
                </a:lnTo>
                <a:lnTo>
                  <a:pt x="46256" y="124021"/>
                </a:lnTo>
                <a:lnTo>
                  <a:pt x="46256" y="115723"/>
                </a:lnTo>
                <a:lnTo>
                  <a:pt x="45558" y="124021"/>
                </a:lnTo>
                <a:lnTo>
                  <a:pt x="43093" y="124021"/>
                </a:lnTo>
                <a:lnTo>
                  <a:pt x="42436" y="115723"/>
                </a:lnTo>
                <a:lnTo>
                  <a:pt x="42436" y="124021"/>
                </a:lnTo>
                <a:lnTo>
                  <a:pt x="40176" y="124021"/>
                </a:lnTo>
                <a:lnTo>
                  <a:pt x="40176" y="104508"/>
                </a:lnTo>
                <a:lnTo>
                  <a:pt x="43791" y="104508"/>
                </a:lnTo>
                <a:lnTo>
                  <a:pt x="44326" y="111163"/>
                </a:lnTo>
                <a:lnTo>
                  <a:pt x="44860" y="104508"/>
                </a:lnTo>
                <a:close/>
                <a:moveTo>
                  <a:pt x="58211" y="104508"/>
                </a:moveTo>
                <a:lnTo>
                  <a:pt x="58211" y="124021"/>
                </a:lnTo>
                <a:lnTo>
                  <a:pt x="55951" y="124021"/>
                </a:lnTo>
                <a:lnTo>
                  <a:pt x="55951" y="115723"/>
                </a:lnTo>
                <a:lnTo>
                  <a:pt x="55294" y="124021"/>
                </a:lnTo>
                <a:lnTo>
                  <a:pt x="52788" y="124021"/>
                </a:lnTo>
                <a:lnTo>
                  <a:pt x="52131" y="115723"/>
                </a:lnTo>
                <a:lnTo>
                  <a:pt x="52131" y="124021"/>
                </a:lnTo>
                <a:lnTo>
                  <a:pt x="49871" y="124021"/>
                </a:lnTo>
                <a:lnTo>
                  <a:pt x="49871" y="104508"/>
                </a:lnTo>
                <a:lnTo>
                  <a:pt x="53486" y="104508"/>
                </a:lnTo>
                <a:lnTo>
                  <a:pt x="54020" y="111163"/>
                </a:lnTo>
                <a:lnTo>
                  <a:pt x="54596" y="104508"/>
                </a:lnTo>
                <a:close/>
                <a:moveTo>
                  <a:pt x="67906" y="104508"/>
                </a:moveTo>
                <a:lnTo>
                  <a:pt x="67906" y="124021"/>
                </a:lnTo>
                <a:lnTo>
                  <a:pt x="65646" y="124021"/>
                </a:lnTo>
                <a:lnTo>
                  <a:pt x="65646" y="115723"/>
                </a:lnTo>
                <a:lnTo>
                  <a:pt x="64989" y="124021"/>
                </a:lnTo>
                <a:lnTo>
                  <a:pt x="62483" y="124021"/>
                </a:lnTo>
                <a:lnTo>
                  <a:pt x="61826" y="115723"/>
                </a:lnTo>
                <a:lnTo>
                  <a:pt x="61826" y="124021"/>
                </a:lnTo>
                <a:lnTo>
                  <a:pt x="59566" y="124021"/>
                </a:lnTo>
                <a:lnTo>
                  <a:pt x="59566" y="104508"/>
                </a:lnTo>
                <a:lnTo>
                  <a:pt x="63181" y="104508"/>
                </a:lnTo>
                <a:lnTo>
                  <a:pt x="63715" y="111163"/>
                </a:lnTo>
                <a:lnTo>
                  <a:pt x="64290" y="104508"/>
                </a:lnTo>
                <a:close/>
                <a:moveTo>
                  <a:pt x="77600" y="104508"/>
                </a:moveTo>
                <a:lnTo>
                  <a:pt x="77600" y="124021"/>
                </a:lnTo>
                <a:lnTo>
                  <a:pt x="75341" y="124021"/>
                </a:lnTo>
                <a:lnTo>
                  <a:pt x="75341" y="115723"/>
                </a:lnTo>
                <a:lnTo>
                  <a:pt x="74684" y="124021"/>
                </a:lnTo>
                <a:lnTo>
                  <a:pt x="72178" y="124021"/>
                </a:lnTo>
                <a:lnTo>
                  <a:pt x="71521" y="115723"/>
                </a:lnTo>
                <a:lnTo>
                  <a:pt x="71521" y="124021"/>
                </a:lnTo>
                <a:lnTo>
                  <a:pt x="69261" y="124021"/>
                </a:lnTo>
                <a:lnTo>
                  <a:pt x="69261" y="104508"/>
                </a:lnTo>
                <a:lnTo>
                  <a:pt x="72876" y="104508"/>
                </a:lnTo>
                <a:lnTo>
                  <a:pt x="73451" y="111163"/>
                </a:lnTo>
                <a:lnTo>
                  <a:pt x="73985" y="104508"/>
                </a:lnTo>
                <a:close/>
                <a:moveTo>
                  <a:pt x="87295" y="104508"/>
                </a:moveTo>
                <a:lnTo>
                  <a:pt x="87295" y="124021"/>
                </a:lnTo>
                <a:lnTo>
                  <a:pt x="85077" y="124021"/>
                </a:lnTo>
                <a:lnTo>
                  <a:pt x="85077" y="115723"/>
                </a:lnTo>
                <a:lnTo>
                  <a:pt x="84379" y="124021"/>
                </a:lnTo>
                <a:lnTo>
                  <a:pt x="81914" y="124021"/>
                </a:lnTo>
                <a:lnTo>
                  <a:pt x="81216" y="115723"/>
                </a:lnTo>
                <a:lnTo>
                  <a:pt x="81216" y="124021"/>
                </a:lnTo>
                <a:lnTo>
                  <a:pt x="78956" y="124021"/>
                </a:lnTo>
                <a:lnTo>
                  <a:pt x="78956" y="104508"/>
                </a:lnTo>
                <a:lnTo>
                  <a:pt x="82612" y="104508"/>
                </a:lnTo>
                <a:lnTo>
                  <a:pt x="83146" y="111163"/>
                </a:lnTo>
                <a:lnTo>
                  <a:pt x="83680" y="104508"/>
                </a:lnTo>
                <a:close/>
                <a:moveTo>
                  <a:pt x="96990" y="104508"/>
                </a:moveTo>
                <a:lnTo>
                  <a:pt x="96990" y="124021"/>
                </a:lnTo>
                <a:lnTo>
                  <a:pt x="94772" y="124021"/>
                </a:lnTo>
                <a:lnTo>
                  <a:pt x="94772" y="115723"/>
                </a:lnTo>
                <a:lnTo>
                  <a:pt x="94074" y="124021"/>
                </a:lnTo>
                <a:lnTo>
                  <a:pt x="91609" y="124021"/>
                </a:lnTo>
                <a:lnTo>
                  <a:pt x="90910" y="115723"/>
                </a:lnTo>
                <a:lnTo>
                  <a:pt x="90910" y="124021"/>
                </a:lnTo>
                <a:lnTo>
                  <a:pt x="88651" y="124021"/>
                </a:lnTo>
                <a:lnTo>
                  <a:pt x="88651" y="104508"/>
                </a:lnTo>
                <a:lnTo>
                  <a:pt x="92307" y="104508"/>
                </a:lnTo>
                <a:lnTo>
                  <a:pt x="92841" y="111163"/>
                </a:lnTo>
                <a:lnTo>
                  <a:pt x="93375" y="104508"/>
                </a:lnTo>
                <a:close/>
                <a:moveTo>
                  <a:pt x="106726" y="104508"/>
                </a:moveTo>
                <a:lnTo>
                  <a:pt x="106726" y="124021"/>
                </a:lnTo>
                <a:lnTo>
                  <a:pt x="104467" y="124021"/>
                </a:lnTo>
                <a:lnTo>
                  <a:pt x="104467" y="115723"/>
                </a:lnTo>
                <a:lnTo>
                  <a:pt x="103769" y="124021"/>
                </a:lnTo>
                <a:lnTo>
                  <a:pt x="101304" y="124021"/>
                </a:lnTo>
                <a:lnTo>
                  <a:pt x="100605" y="115723"/>
                </a:lnTo>
                <a:lnTo>
                  <a:pt x="100605" y="124021"/>
                </a:lnTo>
                <a:lnTo>
                  <a:pt x="98387" y="124021"/>
                </a:lnTo>
                <a:lnTo>
                  <a:pt x="98387" y="104508"/>
                </a:lnTo>
                <a:lnTo>
                  <a:pt x="102002" y="104508"/>
                </a:lnTo>
                <a:lnTo>
                  <a:pt x="102536" y="111163"/>
                </a:lnTo>
                <a:lnTo>
                  <a:pt x="103070" y="104508"/>
                </a:lnTo>
                <a:close/>
                <a:moveTo>
                  <a:pt x="116421" y="104508"/>
                </a:moveTo>
                <a:lnTo>
                  <a:pt x="116421" y="124021"/>
                </a:lnTo>
                <a:lnTo>
                  <a:pt x="114162" y="124021"/>
                </a:lnTo>
                <a:lnTo>
                  <a:pt x="114162" y="115723"/>
                </a:lnTo>
                <a:lnTo>
                  <a:pt x="113505" y="124021"/>
                </a:lnTo>
                <a:lnTo>
                  <a:pt x="110999" y="124021"/>
                </a:lnTo>
                <a:lnTo>
                  <a:pt x="110300" y="115723"/>
                </a:lnTo>
                <a:lnTo>
                  <a:pt x="110300" y="124021"/>
                </a:lnTo>
                <a:lnTo>
                  <a:pt x="108082" y="124021"/>
                </a:lnTo>
                <a:lnTo>
                  <a:pt x="108082" y="104508"/>
                </a:lnTo>
                <a:lnTo>
                  <a:pt x="111697" y="104508"/>
                </a:lnTo>
                <a:lnTo>
                  <a:pt x="112231" y="111163"/>
                </a:lnTo>
                <a:lnTo>
                  <a:pt x="112806" y="104508"/>
                </a:lnTo>
                <a:close/>
                <a:moveTo>
                  <a:pt x="9695" y="125089"/>
                </a:moveTo>
                <a:lnTo>
                  <a:pt x="9695" y="144602"/>
                </a:lnTo>
                <a:lnTo>
                  <a:pt x="7436" y="144602"/>
                </a:lnTo>
                <a:lnTo>
                  <a:pt x="7436" y="136304"/>
                </a:lnTo>
                <a:lnTo>
                  <a:pt x="6778" y="144602"/>
                </a:lnTo>
                <a:lnTo>
                  <a:pt x="4272" y="144602"/>
                </a:lnTo>
                <a:lnTo>
                  <a:pt x="3615" y="136304"/>
                </a:lnTo>
                <a:lnTo>
                  <a:pt x="3615" y="144602"/>
                </a:lnTo>
                <a:lnTo>
                  <a:pt x="1356" y="144602"/>
                </a:lnTo>
                <a:lnTo>
                  <a:pt x="1356" y="125089"/>
                </a:lnTo>
                <a:lnTo>
                  <a:pt x="4971" y="125089"/>
                </a:lnTo>
                <a:lnTo>
                  <a:pt x="5546" y="131744"/>
                </a:lnTo>
                <a:lnTo>
                  <a:pt x="6080" y="125089"/>
                </a:lnTo>
                <a:close/>
                <a:moveTo>
                  <a:pt x="19390" y="125089"/>
                </a:moveTo>
                <a:lnTo>
                  <a:pt x="19390" y="144602"/>
                </a:lnTo>
                <a:lnTo>
                  <a:pt x="17172" y="144602"/>
                </a:lnTo>
                <a:lnTo>
                  <a:pt x="17172" y="136304"/>
                </a:lnTo>
                <a:lnTo>
                  <a:pt x="16473" y="144602"/>
                </a:lnTo>
                <a:lnTo>
                  <a:pt x="13967" y="144602"/>
                </a:lnTo>
                <a:lnTo>
                  <a:pt x="13310" y="136304"/>
                </a:lnTo>
                <a:lnTo>
                  <a:pt x="13310" y="144602"/>
                </a:lnTo>
                <a:lnTo>
                  <a:pt x="11051" y="144602"/>
                </a:lnTo>
                <a:lnTo>
                  <a:pt x="11051" y="125089"/>
                </a:lnTo>
                <a:lnTo>
                  <a:pt x="14707" y="125089"/>
                </a:lnTo>
                <a:lnTo>
                  <a:pt x="15241" y="131744"/>
                </a:lnTo>
                <a:lnTo>
                  <a:pt x="15775" y="125089"/>
                </a:lnTo>
                <a:close/>
                <a:moveTo>
                  <a:pt x="29126" y="125089"/>
                </a:moveTo>
                <a:lnTo>
                  <a:pt x="29126" y="144602"/>
                </a:lnTo>
                <a:lnTo>
                  <a:pt x="26866" y="144602"/>
                </a:lnTo>
                <a:lnTo>
                  <a:pt x="26866" y="136304"/>
                </a:lnTo>
                <a:lnTo>
                  <a:pt x="26168" y="144602"/>
                </a:lnTo>
                <a:lnTo>
                  <a:pt x="23703" y="144602"/>
                </a:lnTo>
                <a:lnTo>
                  <a:pt x="23005" y="136304"/>
                </a:lnTo>
                <a:lnTo>
                  <a:pt x="23005" y="144602"/>
                </a:lnTo>
                <a:lnTo>
                  <a:pt x="20745" y="144602"/>
                </a:lnTo>
                <a:lnTo>
                  <a:pt x="20745" y="125089"/>
                </a:lnTo>
                <a:lnTo>
                  <a:pt x="24402" y="125089"/>
                </a:lnTo>
                <a:lnTo>
                  <a:pt x="24936" y="131744"/>
                </a:lnTo>
                <a:lnTo>
                  <a:pt x="25470" y="125089"/>
                </a:lnTo>
                <a:close/>
                <a:moveTo>
                  <a:pt x="38821" y="125089"/>
                </a:moveTo>
                <a:lnTo>
                  <a:pt x="38821" y="144602"/>
                </a:lnTo>
                <a:lnTo>
                  <a:pt x="36561" y="144602"/>
                </a:lnTo>
                <a:lnTo>
                  <a:pt x="36561" y="136304"/>
                </a:lnTo>
                <a:lnTo>
                  <a:pt x="35863" y="144602"/>
                </a:lnTo>
                <a:lnTo>
                  <a:pt x="33398" y="144602"/>
                </a:lnTo>
                <a:lnTo>
                  <a:pt x="32700" y="136304"/>
                </a:lnTo>
                <a:lnTo>
                  <a:pt x="32700" y="144602"/>
                </a:lnTo>
                <a:lnTo>
                  <a:pt x="30440" y="144602"/>
                </a:lnTo>
                <a:lnTo>
                  <a:pt x="30440" y="125089"/>
                </a:lnTo>
                <a:lnTo>
                  <a:pt x="34097" y="125089"/>
                </a:lnTo>
                <a:lnTo>
                  <a:pt x="34631" y="131744"/>
                </a:lnTo>
                <a:lnTo>
                  <a:pt x="35165" y="125089"/>
                </a:lnTo>
                <a:close/>
                <a:moveTo>
                  <a:pt x="48516" y="125089"/>
                </a:moveTo>
                <a:lnTo>
                  <a:pt x="48516" y="144602"/>
                </a:lnTo>
                <a:lnTo>
                  <a:pt x="46256" y="144602"/>
                </a:lnTo>
                <a:lnTo>
                  <a:pt x="46256" y="136304"/>
                </a:lnTo>
                <a:lnTo>
                  <a:pt x="45558" y="144602"/>
                </a:lnTo>
                <a:lnTo>
                  <a:pt x="43093" y="144602"/>
                </a:lnTo>
                <a:lnTo>
                  <a:pt x="42436" y="136304"/>
                </a:lnTo>
                <a:lnTo>
                  <a:pt x="42436" y="144602"/>
                </a:lnTo>
                <a:lnTo>
                  <a:pt x="40176" y="144602"/>
                </a:lnTo>
                <a:lnTo>
                  <a:pt x="40176" y="125089"/>
                </a:lnTo>
                <a:lnTo>
                  <a:pt x="43791" y="125089"/>
                </a:lnTo>
                <a:lnTo>
                  <a:pt x="44326" y="131744"/>
                </a:lnTo>
                <a:lnTo>
                  <a:pt x="44860" y="125089"/>
                </a:lnTo>
                <a:close/>
                <a:moveTo>
                  <a:pt x="58211" y="125089"/>
                </a:moveTo>
                <a:lnTo>
                  <a:pt x="58211" y="144602"/>
                </a:lnTo>
                <a:lnTo>
                  <a:pt x="55951" y="144602"/>
                </a:lnTo>
                <a:lnTo>
                  <a:pt x="55951" y="136304"/>
                </a:lnTo>
                <a:lnTo>
                  <a:pt x="55294" y="144602"/>
                </a:lnTo>
                <a:lnTo>
                  <a:pt x="52788" y="144602"/>
                </a:lnTo>
                <a:lnTo>
                  <a:pt x="52131" y="136304"/>
                </a:lnTo>
                <a:lnTo>
                  <a:pt x="52131" y="144602"/>
                </a:lnTo>
                <a:lnTo>
                  <a:pt x="49871" y="144602"/>
                </a:lnTo>
                <a:lnTo>
                  <a:pt x="49871" y="125089"/>
                </a:lnTo>
                <a:lnTo>
                  <a:pt x="53486" y="125089"/>
                </a:lnTo>
                <a:lnTo>
                  <a:pt x="54020" y="131744"/>
                </a:lnTo>
                <a:lnTo>
                  <a:pt x="54596" y="125089"/>
                </a:lnTo>
                <a:close/>
                <a:moveTo>
                  <a:pt x="67906" y="125089"/>
                </a:moveTo>
                <a:lnTo>
                  <a:pt x="67906" y="144602"/>
                </a:lnTo>
                <a:lnTo>
                  <a:pt x="65646" y="144602"/>
                </a:lnTo>
                <a:lnTo>
                  <a:pt x="65646" y="136304"/>
                </a:lnTo>
                <a:lnTo>
                  <a:pt x="64989" y="144602"/>
                </a:lnTo>
                <a:lnTo>
                  <a:pt x="62483" y="144602"/>
                </a:lnTo>
                <a:lnTo>
                  <a:pt x="61826" y="136304"/>
                </a:lnTo>
                <a:lnTo>
                  <a:pt x="61826" y="144602"/>
                </a:lnTo>
                <a:lnTo>
                  <a:pt x="59566" y="144602"/>
                </a:lnTo>
                <a:lnTo>
                  <a:pt x="59566" y="125089"/>
                </a:lnTo>
                <a:lnTo>
                  <a:pt x="63181" y="125089"/>
                </a:lnTo>
                <a:lnTo>
                  <a:pt x="63715" y="131744"/>
                </a:lnTo>
                <a:lnTo>
                  <a:pt x="64290" y="125089"/>
                </a:lnTo>
                <a:close/>
                <a:moveTo>
                  <a:pt x="77600" y="125089"/>
                </a:moveTo>
                <a:lnTo>
                  <a:pt x="77600" y="144602"/>
                </a:lnTo>
                <a:lnTo>
                  <a:pt x="75341" y="144602"/>
                </a:lnTo>
                <a:lnTo>
                  <a:pt x="75341" y="136304"/>
                </a:lnTo>
                <a:lnTo>
                  <a:pt x="74684" y="144602"/>
                </a:lnTo>
                <a:lnTo>
                  <a:pt x="72178" y="144602"/>
                </a:lnTo>
                <a:lnTo>
                  <a:pt x="71521" y="136304"/>
                </a:lnTo>
                <a:lnTo>
                  <a:pt x="71521" y="144602"/>
                </a:lnTo>
                <a:lnTo>
                  <a:pt x="69261" y="144602"/>
                </a:lnTo>
                <a:lnTo>
                  <a:pt x="69261" y="125089"/>
                </a:lnTo>
                <a:lnTo>
                  <a:pt x="72876" y="125089"/>
                </a:lnTo>
                <a:lnTo>
                  <a:pt x="73451" y="131744"/>
                </a:lnTo>
                <a:lnTo>
                  <a:pt x="73985" y="125089"/>
                </a:lnTo>
                <a:close/>
                <a:moveTo>
                  <a:pt x="87295" y="125089"/>
                </a:moveTo>
                <a:lnTo>
                  <a:pt x="87295" y="144602"/>
                </a:lnTo>
                <a:lnTo>
                  <a:pt x="85077" y="144602"/>
                </a:lnTo>
                <a:lnTo>
                  <a:pt x="85077" y="136304"/>
                </a:lnTo>
                <a:lnTo>
                  <a:pt x="84379" y="144602"/>
                </a:lnTo>
                <a:lnTo>
                  <a:pt x="81914" y="144602"/>
                </a:lnTo>
                <a:lnTo>
                  <a:pt x="81216" y="136304"/>
                </a:lnTo>
                <a:lnTo>
                  <a:pt x="81216" y="144602"/>
                </a:lnTo>
                <a:lnTo>
                  <a:pt x="78956" y="144602"/>
                </a:lnTo>
                <a:lnTo>
                  <a:pt x="78956" y="125089"/>
                </a:lnTo>
                <a:lnTo>
                  <a:pt x="82612" y="125089"/>
                </a:lnTo>
                <a:lnTo>
                  <a:pt x="83146" y="131744"/>
                </a:lnTo>
                <a:lnTo>
                  <a:pt x="83680" y="125089"/>
                </a:lnTo>
                <a:close/>
                <a:moveTo>
                  <a:pt x="96990" y="125089"/>
                </a:moveTo>
                <a:lnTo>
                  <a:pt x="96990" y="144602"/>
                </a:lnTo>
                <a:lnTo>
                  <a:pt x="94772" y="144602"/>
                </a:lnTo>
                <a:lnTo>
                  <a:pt x="94772" y="136304"/>
                </a:lnTo>
                <a:lnTo>
                  <a:pt x="94074" y="144602"/>
                </a:lnTo>
                <a:lnTo>
                  <a:pt x="91609" y="144602"/>
                </a:lnTo>
                <a:lnTo>
                  <a:pt x="90910" y="136304"/>
                </a:lnTo>
                <a:lnTo>
                  <a:pt x="90910" y="144602"/>
                </a:lnTo>
                <a:lnTo>
                  <a:pt x="88651" y="144602"/>
                </a:lnTo>
                <a:lnTo>
                  <a:pt x="88651" y="125089"/>
                </a:lnTo>
                <a:lnTo>
                  <a:pt x="92307" y="125089"/>
                </a:lnTo>
                <a:lnTo>
                  <a:pt x="92841" y="131744"/>
                </a:lnTo>
                <a:lnTo>
                  <a:pt x="93375" y="125089"/>
                </a:lnTo>
                <a:close/>
                <a:moveTo>
                  <a:pt x="106726" y="125089"/>
                </a:moveTo>
                <a:lnTo>
                  <a:pt x="106726" y="144602"/>
                </a:lnTo>
                <a:lnTo>
                  <a:pt x="104467" y="144602"/>
                </a:lnTo>
                <a:lnTo>
                  <a:pt x="104467" y="136304"/>
                </a:lnTo>
                <a:lnTo>
                  <a:pt x="103769" y="144602"/>
                </a:lnTo>
                <a:lnTo>
                  <a:pt x="101304" y="144602"/>
                </a:lnTo>
                <a:lnTo>
                  <a:pt x="100605" y="136304"/>
                </a:lnTo>
                <a:lnTo>
                  <a:pt x="100605" y="144602"/>
                </a:lnTo>
                <a:lnTo>
                  <a:pt x="98387" y="144602"/>
                </a:lnTo>
                <a:lnTo>
                  <a:pt x="98387" y="125089"/>
                </a:lnTo>
                <a:lnTo>
                  <a:pt x="102002" y="125089"/>
                </a:lnTo>
                <a:lnTo>
                  <a:pt x="102536" y="131744"/>
                </a:lnTo>
                <a:lnTo>
                  <a:pt x="103070" y="125089"/>
                </a:lnTo>
                <a:close/>
                <a:moveTo>
                  <a:pt x="116421" y="125089"/>
                </a:moveTo>
                <a:lnTo>
                  <a:pt x="116421" y="144602"/>
                </a:lnTo>
                <a:lnTo>
                  <a:pt x="114162" y="144602"/>
                </a:lnTo>
                <a:lnTo>
                  <a:pt x="114162" y="136304"/>
                </a:lnTo>
                <a:lnTo>
                  <a:pt x="113505" y="144602"/>
                </a:lnTo>
                <a:lnTo>
                  <a:pt x="110999" y="144602"/>
                </a:lnTo>
                <a:lnTo>
                  <a:pt x="110300" y="136304"/>
                </a:lnTo>
                <a:lnTo>
                  <a:pt x="110300" y="144602"/>
                </a:lnTo>
                <a:lnTo>
                  <a:pt x="108082" y="144602"/>
                </a:lnTo>
                <a:lnTo>
                  <a:pt x="108082" y="125089"/>
                </a:lnTo>
                <a:lnTo>
                  <a:pt x="111697" y="125089"/>
                </a:lnTo>
                <a:lnTo>
                  <a:pt x="112231" y="131744"/>
                </a:lnTo>
                <a:lnTo>
                  <a:pt x="112806" y="125089"/>
                </a:lnTo>
                <a:close/>
                <a:moveTo>
                  <a:pt x="9695" y="145711"/>
                </a:moveTo>
                <a:lnTo>
                  <a:pt x="9695" y="165183"/>
                </a:lnTo>
                <a:lnTo>
                  <a:pt x="7436" y="165183"/>
                </a:lnTo>
                <a:lnTo>
                  <a:pt x="7436" y="156885"/>
                </a:lnTo>
                <a:lnTo>
                  <a:pt x="6778" y="165183"/>
                </a:lnTo>
                <a:lnTo>
                  <a:pt x="4272" y="165183"/>
                </a:lnTo>
                <a:lnTo>
                  <a:pt x="3615" y="156885"/>
                </a:lnTo>
                <a:lnTo>
                  <a:pt x="3615" y="165183"/>
                </a:lnTo>
                <a:lnTo>
                  <a:pt x="1356" y="165183"/>
                </a:lnTo>
                <a:lnTo>
                  <a:pt x="1356" y="145711"/>
                </a:lnTo>
                <a:lnTo>
                  <a:pt x="4971" y="145711"/>
                </a:lnTo>
                <a:lnTo>
                  <a:pt x="5546" y="152325"/>
                </a:lnTo>
                <a:lnTo>
                  <a:pt x="6080" y="145711"/>
                </a:lnTo>
                <a:close/>
                <a:moveTo>
                  <a:pt x="19390" y="145711"/>
                </a:moveTo>
                <a:lnTo>
                  <a:pt x="19390" y="165183"/>
                </a:lnTo>
                <a:lnTo>
                  <a:pt x="17172" y="165183"/>
                </a:lnTo>
                <a:lnTo>
                  <a:pt x="17172" y="156885"/>
                </a:lnTo>
                <a:lnTo>
                  <a:pt x="16473" y="165183"/>
                </a:lnTo>
                <a:lnTo>
                  <a:pt x="13967" y="165183"/>
                </a:lnTo>
                <a:lnTo>
                  <a:pt x="13310" y="156885"/>
                </a:lnTo>
                <a:lnTo>
                  <a:pt x="13310" y="165183"/>
                </a:lnTo>
                <a:lnTo>
                  <a:pt x="11051" y="165183"/>
                </a:lnTo>
                <a:lnTo>
                  <a:pt x="11051" y="145711"/>
                </a:lnTo>
                <a:lnTo>
                  <a:pt x="14707" y="145711"/>
                </a:lnTo>
                <a:lnTo>
                  <a:pt x="15241" y="152325"/>
                </a:lnTo>
                <a:lnTo>
                  <a:pt x="15775" y="145711"/>
                </a:lnTo>
                <a:close/>
                <a:moveTo>
                  <a:pt x="29126" y="145711"/>
                </a:moveTo>
                <a:lnTo>
                  <a:pt x="29126" y="165183"/>
                </a:lnTo>
                <a:lnTo>
                  <a:pt x="26866" y="165183"/>
                </a:lnTo>
                <a:lnTo>
                  <a:pt x="26866" y="156885"/>
                </a:lnTo>
                <a:lnTo>
                  <a:pt x="26168" y="165183"/>
                </a:lnTo>
                <a:lnTo>
                  <a:pt x="23703" y="165183"/>
                </a:lnTo>
                <a:lnTo>
                  <a:pt x="23005" y="156885"/>
                </a:lnTo>
                <a:lnTo>
                  <a:pt x="23005" y="165183"/>
                </a:lnTo>
                <a:lnTo>
                  <a:pt x="20745" y="165183"/>
                </a:lnTo>
                <a:lnTo>
                  <a:pt x="20745" y="145711"/>
                </a:lnTo>
                <a:lnTo>
                  <a:pt x="24402" y="145711"/>
                </a:lnTo>
                <a:lnTo>
                  <a:pt x="24936" y="152325"/>
                </a:lnTo>
                <a:lnTo>
                  <a:pt x="25470" y="145711"/>
                </a:lnTo>
                <a:close/>
                <a:moveTo>
                  <a:pt x="38821" y="145711"/>
                </a:moveTo>
                <a:lnTo>
                  <a:pt x="38821" y="165183"/>
                </a:lnTo>
                <a:lnTo>
                  <a:pt x="36561" y="165183"/>
                </a:lnTo>
                <a:lnTo>
                  <a:pt x="36561" y="156885"/>
                </a:lnTo>
                <a:lnTo>
                  <a:pt x="35863" y="165183"/>
                </a:lnTo>
                <a:lnTo>
                  <a:pt x="33398" y="165183"/>
                </a:lnTo>
                <a:lnTo>
                  <a:pt x="32700" y="156885"/>
                </a:lnTo>
                <a:lnTo>
                  <a:pt x="32700" y="165183"/>
                </a:lnTo>
                <a:lnTo>
                  <a:pt x="30440" y="165183"/>
                </a:lnTo>
                <a:lnTo>
                  <a:pt x="30440" y="145711"/>
                </a:lnTo>
                <a:lnTo>
                  <a:pt x="34097" y="145711"/>
                </a:lnTo>
                <a:lnTo>
                  <a:pt x="34631" y="152325"/>
                </a:lnTo>
                <a:lnTo>
                  <a:pt x="35165" y="145711"/>
                </a:lnTo>
                <a:close/>
                <a:moveTo>
                  <a:pt x="48516" y="145711"/>
                </a:moveTo>
                <a:lnTo>
                  <a:pt x="48516" y="165183"/>
                </a:lnTo>
                <a:lnTo>
                  <a:pt x="46256" y="165183"/>
                </a:lnTo>
                <a:lnTo>
                  <a:pt x="46256" y="156885"/>
                </a:lnTo>
                <a:lnTo>
                  <a:pt x="45558" y="165183"/>
                </a:lnTo>
                <a:lnTo>
                  <a:pt x="43093" y="165183"/>
                </a:lnTo>
                <a:lnTo>
                  <a:pt x="42436" y="156885"/>
                </a:lnTo>
                <a:lnTo>
                  <a:pt x="42436" y="165183"/>
                </a:lnTo>
                <a:lnTo>
                  <a:pt x="40176" y="165183"/>
                </a:lnTo>
                <a:lnTo>
                  <a:pt x="40176" y="145711"/>
                </a:lnTo>
                <a:lnTo>
                  <a:pt x="43791" y="145711"/>
                </a:lnTo>
                <a:lnTo>
                  <a:pt x="44326" y="152325"/>
                </a:lnTo>
                <a:lnTo>
                  <a:pt x="44860" y="145711"/>
                </a:lnTo>
                <a:close/>
                <a:moveTo>
                  <a:pt x="58211" y="145711"/>
                </a:moveTo>
                <a:lnTo>
                  <a:pt x="58211" y="165183"/>
                </a:lnTo>
                <a:lnTo>
                  <a:pt x="55951" y="165183"/>
                </a:lnTo>
                <a:lnTo>
                  <a:pt x="55951" y="156885"/>
                </a:lnTo>
                <a:lnTo>
                  <a:pt x="55294" y="165183"/>
                </a:lnTo>
                <a:lnTo>
                  <a:pt x="52788" y="165183"/>
                </a:lnTo>
                <a:lnTo>
                  <a:pt x="52131" y="156885"/>
                </a:lnTo>
                <a:lnTo>
                  <a:pt x="52131" y="165183"/>
                </a:lnTo>
                <a:lnTo>
                  <a:pt x="49871" y="165183"/>
                </a:lnTo>
                <a:lnTo>
                  <a:pt x="49871" y="145711"/>
                </a:lnTo>
                <a:lnTo>
                  <a:pt x="53486" y="145711"/>
                </a:lnTo>
                <a:lnTo>
                  <a:pt x="54020" y="152325"/>
                </a:lnTo>
                <a:lnTo>
                  <a:pt x="54596" y="145711"/>
                </a:lnTo>
                <a:close/>
                <a:moveTo>
                  <a:pt x="67906" y="145711"/>
                </a:moveTo>
                <a:lnTo>
                  <a:pt x="67906" y="165183"/>
                </a:lnTo>
                <a:lnTo>
                  <a:pt x="65646" y="165183"/>
                </a:lnTo>
                <a:lnTo>
                  <a:pt x="65646" y="156885"/>
                </a:lnTo>
                <a:lnTo>
                  <a:pt x="64989" y="165183"/>
                </a:lnTo>
                <a:lnTo>
                  <a:pt x="62483" y="165183"/>
                </a:lnTo>
                <a:lnTo>
                  <a:pt x="61826" y="156885"/>
                </a:lnTo>
                <a:lnTo>
                  <a:pt x="61826" y="165183"/>
                </a:lnTo>
                <a:lnTo>
                  <a:pt x="59566" y="165183"/>
                </a:lnTo>
                <a:lnTo>
                  <a:pt x="59566" y="145711"/>
                </a:lnTo>
                <a:lnTo>
                  <a:pt x="63181" y="145711"/>
                </a:lnTo>
                <a:lnTo>
                  <a:pt x="63715" y="152325"/>
                </a:lnTo>
                <a:lnTo>
                  <a:pt x="64290" y="145711"/>
                </a:lnTo>
                <a:close/>
                <a:moveTo>
                  <a:pt x="77600" y="145711"/>
                </a:moveTo>
                <a:lnTo>
                  <a:pt x="77600" y="165183"/>
                </a:lnTo>
                <a:lnTo>
                  <a:pt x="75341" y="165183"/>
                </a:lnTo>
                <a:lnTo>
                  <a:pt x="75341" y="156885"/>
                </a:lnTo>
                <a:lnTo>
                  <a:pt x="74684" y="165183"/>
                </a:lnTo>
                <a:lnTo>
                  <a:pt x="72178" y="165183"/>
                </a:lnTo>
                <a:lnTo>
                  <a:pt x="71521" y="156885"/>
                </a:lnTo>
                <a:lnTo>
                  <a:pt x="71521" y="165183"/>
                </a:lnTo>
                <a:lnTo>
                  <a:pt x="69261" y="165183"/>
                </a:lnTo>
                <a:lnTo>
                  <a:pt x="69261" y="145711"/>
                </a:lnTo>
                <a:lnTo>
                  <a:pt x="72876" y="145711"/>
                </a:lnTo>
                <a:lnTo>
                  <a:pt x="73451" y="152325"/>
                </a:lnTo>
                <a:lnTo>
                  <a:pt x="73985" y="145711"/>
                </a:lnTo>
                <a:close/>
                <a:moveTo>
                  <a:pt x="87295" y="145711"/>
                </a:moveTo>
                <a:lnTo>
                  <a:pt x="87295" y="165183"/>
                </a:lnTo>
                <a:lnTo>
                  <a:pt x="85077" y="165183"/>
                </a:lnTo>
                <a:lnTo>
                  <a:pt x="85077" y="156885"/>
                </a:lnTo>
                <a:lnTo>
                  <a:pt x="84379" y="165183"/>
                </a:lnTo>
                <a:lnTo>
                  <a:pt x="81914" y="165183"/>
                </a:lnTo>
                <a:lnTo>
                  <a:pt x="81216" y="156885"/>
                </a:lnTo>
                <a:lnTo>
                  <a:pt x="81216" y="165183"/>
                </a:lnTo>
                <a:lnTo>
                  <a:pt x="78956" y="165183"/>
                </a:lnTo>
                <a:lnTo>
                  <a:pt x="78956" y="145711"/>
                </a:lnTo>
                <a:lnTo>
                  <a:pt x="82612" y="145711"/>
                </a:lnTo>
                <a:lnTo>
                  <a:pt x="83146" y="152325"/>
                </a:lnTo>
                <a:lnTo>
                  <a:pt x="83680" y="145711"/>
                </a:lnTo>
                <a:close/>
                <a:moveTo>
                  <a:pt x="96990" y="145711"/>
                </a:moveTo>
                <a:lnTo>
                  <a:pt x="96990" y="165183"/>
                </a:lnTo>
                <a:lnTo>
                  <a:pt x="94772" y="165183"/>
                </a:lnTo>
                <a:lnTo>
                  <a:pt x="94772" y="156885"/>
                </a:lnTo>
                <a:lnTo>
                  <a:pt x="94074" y="165183"/>
                </a:lnTo>
                <a:lnTo>
                  <a:pt x="91609" y="165183"/>
                </a:lnTo>
                <a:lnTo>
                  <a:pt x="90910" y="156885"/>
                </a:lnTo>
                <a:lnTo>
                  <a:pt x="90910" y="165183"/>
                </a:lnTo>
                <a:lnTo>
                  <a:pt x="88651" y="165183"/>
                </a:lnTo>
                <a:lnTo>
                  <a:pt x="88651" y="145711"/>
                </a:lnTo>
                <a:lnTo>
                  <a:pt x="92307" y="145711"/>
                </a:lnTo>
                <a:lnTo>
                  <a:pt x="92841" y="152325"/>
                </a:lnTo>
                <a:lnTo>
                  <a:pt x="93375" y="145711"/>
                </a:lnTo>
                <a:close/>
                <a:moveTo>
                  <a:pt x="106726" y="145711"/>
                </a:moveTo>
                <a:lnTo>
                  <a:pt x="106726" y="165183"/>
                </a:lnTo>
                <a:lnTo>
                  <a:pt x="104467" y="165183"/>
                </a:lnTo>
                <a:lnTo>
                  <a:pt x="104467" y="156885"/>
                </a:lnTo>
                <a:lnTo>
                  <a:pt x="103769" y="165183"/>
                </a:lnTo>
                <a:lnTo>
                  <a:pt x="101304" y="165183"/>
                </a:lnTo>
                <a:lnTo>
                  <a:pt x="100605" y="156885"/>
                </a:lnTo>
                <a:lnTo>
                  <a:pt x="100605" y="165183"/>
                </a:lnTo>
                <a:lnTo>
                  <a:pt x="98387" y="165183"/>
                </a:lnTo>
                <a:lnTo>
                  <a:pt x="98387" y="145711"/>
                </a:lnTo>
                <a:lnTo>
                  <a:pt x="102002" y="145711"/>
                </a:lnTo>
                <a:lnTo>
                  <a:pt x="102536" y="152325"/>
                </a:lnTo>
                <a:lnTo>
                  <a:pt x="103070" y="145711"/>
                </a:lnTo>
                <a:close/>
                <a:moveTo>
                  <a:pt x="116421" y="145711"/>
                </a:moveTo>
                <a:lnTo>
                  <a:pt x="116421" y="165183"/>
                </a:lnTo>
                <a:lnTo>
                  <a:pt x="114162" y="165183"/>
                </a:lnTo>
                <a:lnTo>
                  <a:pt x="114162" y="156885"/>
                </a:lnTo>
                <a:lnTo>
                  <a:pt x="113505" y="165183"/>
                </a:lnTo>
                <a:lnTo>
                  <a:pt x="110999" y="165183"/>
                </a:lnTo>
                <a:lnTo>
                  <a:pt x="110300" y="156885"/>
                </a:lnTo>
                <a:lnTo>
                  <a:pt x="110300" y="165183"/>
                </a:lnTo>
                <a:lnTo>
                  <a:pt x="108082" y="165183"/>
                </a:lnTo>
                <a:lnTo>
                  <a:pt x="108082" y="145711"/>
                </a:lnTo>
                <a:lnTo>
                  <a:pt x="111697" y="145711"/>
                </a:lnTo>
                <a:lnTo>
                  <a:pt x="112231" y="152325"/>
                </a:lnTo>
                <a:lnTo>
                  <a:pt x="112806" y="145711"/>
                </a:lnTo>
                <a:close/>
                <a:moveTo>
                  <a:pt x="9695" y="166293"/>
                </a:moveTo>
                <a:lnTo>
                  <a:pt x="9695" y="185806"/>
                </a:lnTo>
                <a:lnTo>
                  <a:pt x="7436" y="185806"/>
                </a:lnTo>
                <a:lnTo>
                  <a:pt x="7436" y="177466"/>
                </a:lnTo>
                <a:lnTo>
                  <a:pt x="6778" y="185806"/>
                </a:lnTo>
                <a:lnTo>
                  <a:pt x="4272" y="185806"/>
                </a:lnTo>
                <a:lnTo>
                  <a:pt x="3615" y="177466"/>
                </a:lnTo>
                <a:lnTo>
                  <a:pt x="3615" y="185806"/>
                </a:lnTo>
                <a:lnTo>
                  <a:pt x="1356" y="185806"/>
                </a:lnTo>
                <a:lnTo>
                  <a:pt x="1356" y="166293"/>
                </a:lnTo>
                <a:lnTo>
                  <a:pt x="4971" y="166293"/>
                </a:lnTo>
                <a:lnTo>
                  <a:pt x="5546" y="172906"/>
                </a:lnTo>
                <a:lnTo>
                  <a:pt x="6080" y="166293"/>
                </a:lnTo>
                <a:close/>
                <a:moveTo>
                  <a:pt x="19390" y="166293"/>
                </a:moveTo>
                <a:lnTo>
                  <a:pt x="19390" y="185806"/>
                </a:lnTo>
                <a:lnTo>
                  <a:pt x="17172" y="185806"/>
                </a:lnTo>
                <a:lnTo>
                  <a:pt x="17172" y="177466"/>
                </a:lnTo>
                <a:lnTo>
                  <a:pt x="16473" y="185806"/>
                </a:lnTo>
                <a:lnTo>
                  <a:pt x="13967" y="185806"/>
                </a:lnTo>
                <a:lnTo>
                  <a:pt x="13310" y="177466"/>
                </a:lnTo>
                <a:lnTo>
                  <a:pt x="13310" y="185806"/>
                </a:lnTo>
                <a:lnTo>
                  <a:pt x="11051" y="185806"/>
                </a:lnTo>
                <a:lnTo>
                  <a:pt x="11051" y="166293"/>
                </a:lnTo>
                <a:lnTo>
                  <a:pt x="14707" y="166293"/>
                </a:lnTo>
                <a:lnTo>
                  <a:pt x="15241" y="172906"/>
                </a:lnTo>
                <a:lnTo>
                  <a:pt x="15775" y="166293"/>
                </a:lnTo>
                <a:close/>
                <a:moveTo>
                  <a:pt x="29126" y="166293"/>
                </a:moveTo>
                <a:lnTo>
                  <a:pt x="29126" y="185806"/>
                </a:lnTo>
                <a:lnTo>
                  <a:pt x="26866" y="185806"/>
                </a:lnTo>
                <a:lnTo>
                  <a:pt x="26866" y="177466"/>
                </a:lnTo>
                <a:lnTo>
                  <a:pt x="26168" y="185806"/>
                </a:lnTo>
                <a:lnTo>
                  <a:pt x="23703" y="185806"/>
                </a:lnTo>
                <a:lnTo>
                  <a:pt x="23005" y="177466"/>
                </a:lnTo>
                <a:lnTo>
                  <a:pt x="23005" y="185806"/>
                </a:lnTo>
                <a:lnTo>
                  <a:pt x="20745" y="185806"/>
                </a:lnTo>
                <a:lnTo>
                  <a:pt x="20745" y="166293"/>
                </a:lnTo>
                <a:lnTo>
                  <a:pt x="24402" y="166293"/>
                </a:lnTo>
                <a:lnTo>
                  <a:pt x="24936" y="172906"/>
                </a:lnTo>
                <a:lnTo>
                  <a:pt x="25470" y="166293"/>
                </a:lnTo>
                <a:close/>
                <a:moveTo>
                  <a:pt x="38821" y="166293"/>
                </a:moveTo>
                <a:lnTo>
                  <a:pt x="38821" y="185806"/>
                </a:lnTo>
                <a:lnTo>
                  <a:pt x="36561" y="185806"/>
                </a:lnTo>
                <a:lnTo>
                  <a:pt x="36561" y="177466"/>
                </a:lnTo>
                <a:lnTo>
                  <a:pt x="35863" y="185806"/>
                </a:lnTo>
                <a:lnTo>
                  <a:pt x="33398" y="185806"/>
                </a:lnTo>
                <a:lnTo>
                  <a:pt x="32700" y="177466"/>
                </a:lnTo>
                <a:lnTo>
                  <a:pt x="32700" y="185806"/>
                </a:lnTo>
                <a:lnTo>
                  <a:pt x="30440" y="185806"/>
                </a:lnTo>
                <a:lnTo>
                  <a:pt x="30440" y="166293"/>
                </a:lnTo>
                <a:lnTo>
                  <a:pt x="34097" y="166293"/>
                </a:lnTo>
                <a:lnTo>
                  <a:pt x="34631" y="172906"/>
                </a:lnTo>
                <a:lnTo>
                  <a:pt x="35165" y="166293"/>
                </a:lnTo>
                <a:close/>
                <a:moveTo>
                  <a:pt x="48516" y="166293"/>
                </a:moveTo>
                <a:lnTo>
                  <a:pt x="48516" y="185806"/>
                </a:lnTo>
                <a:lnTo>
                  <a:pt x="46256" y="185806"/>
                </a:lnTo>
                <a:lnTo>
                  <a:pt x="46256" y="177466"/>
                </a:lnTo>
                <a:lnTo>
                  <a:pt x="45558" y="185806"/>
                </a:lnTo>
                <a:lnTo>
                  <a:pt x="43093" y="185806"/>
                </a:lnTo>
                <a:lnTo>
                  <a:pt x="42436" y="177466"/>
                </a:lnTo>
                <a:lnTo>
                  <a:pt x="42436" y="185806"/>
                </a:lnTo>
                <a:lnTo>
                  <a:pt x="40176" y="185806"/>
                </a:lnTo>
                <a:lnTo>
                  <a:pt x="40176" y="166293"/>
                </a:lnTo>
                <a:lnTo>
                  <a:pt x="43791" y="166293"/>
                </a:lnTo>
                <a:lnTo>
                  <a:pt x="44326" y="172906"/>
                </a:lnTo>
                <a:lnTo>
                  <a:pt x="44860" y="166293"/>
                </a:lnTo>
                <a:close/>
                <a:moveTo>
                  <a:pt x="58211" y="166293"/>
                </a:moveTo>
                <a:lnTo>
                  <a:pt x="58211" y="185806"/>
                </a:lnTo>
                <a:lnTo>
                  <a:pt x="55951" y="185806"/>
                </a:lnTo>
                <a:lnTo>
                  <a:pt x="55951" y="177466"/>
                </a:lnTo>
                <a:lnTo>
                  <a:pt x="55294" y="185806"/>
                </a:lnTo>
                <a:lnTo>
                  <a:pt x="52788" y="185806"/>
                </a:lnTo>
                <a:lnTo>
                  <a:pt x="52131" y="177466"/>
                </a:lnTo>
                <a:lnTo>
                  <a:pt x="52131" y="185806"/>
                </a:lnTo>
                <a:lnTo>
                  <a:pt x="49871" y="185806"/>
                </a:lnTo>
                <a:lnTo>
                  <a:pt x="49871" y="166293"/>
                </a:lnTo>
                <a:lnTo>
                  <a:pt x="53486" y="166293"/>
                </a:lnTo>
                <a:lnTo>
                  <a:pt x="54020" y="172906"/>
                </a:lnTo>
                <a:lnTo>
                  <a:pt x="54596" y="166293"/>
                </a:lnTo>
                <a:close/>
                <a:moveTo>
                  <a:pt x="67906" y="166293"/>
                </a:moveTo>
                <a:lnTo>
                  <a:pt x="67906" y="185806"/>
                </a:lnTo>
                <a:lnTo>
                  <a:pt x="65646" y="185806"/>
                </a:lnTo>
                <a:lnTo>
                  <a:pt x="65646" y="177466"/>
                </a:lnTo>
                <a:lnTo>
                  <a:pt x="64989" y="185806"/>
                </a:lnTo>
                <a:lnTo>
                  <a:pt x="62483" y="185806"/>
                </a:lnTo>
                <a:lnTo>
                  <a:pt x="61826" y="177466"/>
                </a:lnTo>
                <a:lnTo>
                  <a:pt x="61826" y="185806"/>
                </a:lnTo>
                <a:lnTo>
                  <a:pt x="59566" y="185806"/>
                </a:lnTo>
                <a:lnTo>
                  <a:pt x="59566" y="166293"/>
                </a:lnTo>
                <a:lnTo>
                  <a:pt x="63181" y="166293"/>
                </a:lnTo>
                <a:lnTo>
                  <a:pt x="63715" y="172906"/>
                </a:lnTo>
                <a:lnTo>
                  <a:pt x="64290" y="166293"/>
                </a:lnTo>
                <a:close/>
                <a:moveTo>
                  <a:pt x="77600" y="166293"/>
                </a:moveTo>
                <a:lnTo>
                  <a:pt x="77600" y="185806"/>
                </a:lnTo>
                <a:lnTo>
                  <a:pt x="75341" y="185806"/>
                </a:lnTo>
                <a:lnTo>
                  <a:pt x="75341" y="177466"/>
                </a:lnTo>
                <a:lnTo>
                  <a:pt x="74684" y="185806"/>
                </a:lnTo>
                <a:lnTo>
                  <a:pt x="72178" y="185806"/>
                </a:lnTo>
                <a:lnTo>
                  <a:pt x="71521" y="177466"/>
                </a:lnTo>
                <a:lnTo>
                  <a:pt x="71521" y="185806"/>
                </a:lnTo>
                <a:lnTo>
                  <a:pt x="69261" y="185806"/>
                </a:lnTo>
                <a:lnTo>
                  <a:pt x="69261" y="166293"/>
                </a:lnTo>
                <a:lnTo>
                  <a:pt x="72876" y="166293"/>
                </a:lnTo>
                <a:lnTo>
                  <a:pt x="73451" y="172906"/>
                </a:lnTo>
                <a:lnTo>
                  <a:pt x="73985" y="166293"/>
                </a:lnTo>
                <a:close/>
                <a:moveTo>
                  <a:pt x="87295" y="166293"/>
                </a:moveTo>
                <a:lnTo>
                  <a:pt x="87295" y="185806"/>
                </a:lnTo>
                <a:lnTo>
                  <a:pt x="85077" y="185806"/>
                </a:lnTo>
                <a:lnTo>
                  <a:pt x="85077" y="177466"/>
                </a:lnTo>
                <a:lnTo>
                  <a:pt x="84379" y="185806"/>
                </a:lnTo>
                <a:lnTo>
                  <a:pt x="81914" y="185806"/>
                </a:lnTo>
                <a:lnTo>
                  <a:pt x="81216" y="177466"/>
                </a:lnTo>
                <a:lnTo>
                  <a:pt x="81216" y="185806"/>
                </a:lnTo>
                <a:lnTo>
                  <a:pt x="78956" y="185806"/>
                </a:lnTo>
                <a:lnTo>
                  <a:pt x="78956" y="166293"/>
                </a:lnTo>
                <a:lnTo>
                  <a:pt x="82612" y="166293"/>
                </a:lnTo>
                <a:lnTo>
                  <a:pt x="83146" y="172906"/>
                </a:lnTo>
                <a:lnTo>
                  <a:pt x="83680" y="166293"/>
                </a:lnTo>
                <a:close/>
                <a:moveTo>
                  <a:pt x="96990" y="166293"/>
                </a:moveTo>
                <a:lnTo>
                  <a:pt x="96990" y="185806"/>
                </a:lnTo>
                <a:lnTo>
                  <a:pt x="94772" y="185806"/>
                </a:lnTo>
                <a:lnTo>
                  <a:pt x="94772" y="177466"/>
                </a:lnTo>
                <a:lnTo>
                  <a:pt x="94074" y="185806"/>
                </a:lnTo>
                <a:lnTo>
                  <a:pt x="91609" y="185806"/>
                </a:lnTo>
                <a:lnTo>
                  <a:pt x="90910" y="177466"/>
                </a:lnTo>
                <a:lnTo>
                  <a:pt x="90910" y="185806"/>
                </a:lnTo>
                <a:lnTo>
                  <a:pt x="88651" y="185806"/>
                </a:lnTo>
                <a:lnTo>
                  <a:pt x="88651" y="166293"/>
                </a:lnTo>
                <a:lnTo>
                  <a:pt x="92307" y="166293"/>
                </a:lnTo>
                <a:lnTo>
                  <a:pt x="92841" y="172906"/>
                </a:lnTo>
                <a:lnTo>
                  <a:pt x="93375" y="166293"/>
                </a:lnTo>
                <a:close/>
                <a:moveTo>
                  <a:pt x="106726" y="166293"/>
                </a:moveTo>
                <a:lnTo>
                  <a:pt x="106726" y="185806"/>
                </a:lnTo>
                <a:lnTo>
                  <a:pt x="104467" y="185806"/>
                </a:lnTo>
                <a:lnTo>
                  <a:pt x="104467" y="177466"/>
                </a:lnTo>
                <a:lnTo>
                  <a:pt x="103769" y="185806"/>
                </a:lnTo>
                <a:lnTo>
                  <a:pt x="101304" y="185806"/>
                </a:lnTo>
                <a:lnTo>
                  <a:pt x="100605" y="177466"/>
                </a:lnTo>
                <a:lnTo>
                  <a:pt x="100605" y="185806"/>
                </a:lnTo>
                <a:lnTo>
                  <a:pt x="98387" y="185806"/>
                </a:lnTo>
                <a:lnTo>
                  <a:pt x="98387" y="166293"/>
                </a:lnTo>
                <a:lnTo>
                  <a:pt x="102002" y="166293"/>
                </a:lnTo>
                <a:lnTo>
                  <a:pt x="102536" y="172906"/>
                </a:lnTo>
                <a:lnTo>
                  <a:pt x="103070" y="166293"/>
                </a:lnTo>
                <a:close/>
                <a:moveTo>
                  <a:pt x="116421" y="166293"/>
                </a:moveTo>
                <a:lnTo>
                  <a:pt x="116421" y="185806"/>
                </a:lnTo>
                <a:lnTo>
                  <a:pt x="114162" y="185806"/>
                </a:lnTo>
                <a:lnTo>
                  <a:pt x="114162" y="177466"/>
                </a:lnTo>
                <a:lnTo>
                  <a:pt x="113505" y="185806"/>
                </a:lnTo>
                <a:lnTo>
                  <a:pt x="110999" y="185806"/>
                </a:lnTo>
                <a:lnTo>
                  <a:pt x="110300" y="177466"/>
                </a:lnTo>
                <a:lnTo>
                  <a:pt x="110300" y="185806"/>
                </a:lnTo>
                <a:lnTo>
                  <a:pt x="108082" y="185806"/>
                </a:lnTo>
                <a:lnTo>
                  <a:pt x="108082" y="166293"/>
                </a:lnTo>
                <a:lnTo>
                  <a:pt x="111697" y="166293"/>
                </a:lnTo>
                <a:lnTo>
                  <a:pt x="112231" y="172906"/>
                </a:lnTo>
                <a:lnTo>
                  <a:pt x="112806" y="166293"/>
                </a:lnTo>
                <a:close/>
                <a:moveTo>
                  <a:pt x="9695" y="186874"/>
                </a:moveTo>
                <a:lnTo>
                  <a:pt x="9695" y="206387"/>
                </a:lnTo>
                <a:lnTo>
                  <a:pt x="7436" y="206387"/>
                </a:lnTo>
                <a:lnTo>
                  <a:pt x="7436" y="198048"/>
                </a:lnTo>
                <a:lnTo>
                  <a:pt x="6778" y="206387"/>
                </a:lnTo>
                <a:lnTo>
                  <a:pt x="4272" y="206387"/>
                </a:lnTo>
                <a:lnTo>
                  <a:pt x="3615" y="198048"/>
                </a:lnTo>
                <a:lnTo>
                  <a:pt x="3615" y="206387"/>
                </a:lnTo>
                <a:lnTo>
                  <a:pt x="1356" y="206387"/>
                </a:lnTo>
                <a:lnTo>
                  <a:pt x="1356" y="186874"/>
                </a:lnTo>
                <a:lnTo>
                  <a:pt x="4971" y="186874"/>
                </a:lnTo>
                <a:lnTo>
                  <a:pt x="5546" y="193488"/>
                </a:lnTo>
                <a:lnTo>
                  <a:pt x="6080" y="186874"/>
                </a:lnTo>
                <a:close/>
                <a:moveTo>
                  <a:pt x="19390" y="186874"/>
                </a:moveTo>
                <a:lnTo>
                  <a:pt x="19390" y="206387"/>
                </a:lnTo>
                <a:lnTo>
                  <a:pt x="17172" y="206387"/>
                </a:lnTo>
                <a:lnTo>
                  <a:pt x="17172" y="198048"/>
                </a:lnTo>
                <a:lnTo>
                  <a:pt x="16473" y="206387"/>
                </a:lnTo>
                <a:lnTo>
                  <a:pt x="13967" y="206387"/>
                </a:lnTo>
                <a:lnTo>
                  <a:pt x="13310" y="198048"/>
                </a:lnTo>
                <a:lnTo>
                  <a:pt x="13310" y="206387"/>
                </a:lnTo>
                <a:lnTo>
                  <a:pt x="11051" y="206387"/>
                </a:lnTo>
                <a:lnTo>
                  <a:pt x="11051" y="186874"/>
                </a:lnTo>
                <a:lnTo>
                  <a:pt x="14707" y="186874"/>
                </a:lnTo>
                <a:lnTo>
                  <a:pt x="15241" y="193488"/>
                </a:lnTo>
                <a:lnTo>
                  <a:pt x="15775" y="186874"/>
                </a:lnTo>
                <a:close/>
                <a:moveTo>
                  <a:pt x="29126" y="186874"/>
                </a:moveTo>
                <a:lnTo>
                  <a:pt x="29126" y="206387"/>
                </a:lnTo>
                <a:lnTo>
                  <a:pt x="26866" y="206387"/>
                </a:lnTo>
                <a:lnTo>
                  <a:pt x="26866" y="198048"/>
                </a:lnTo>
                <a:lnTo>
                  <a:pt x="26168" y="206387"/>
                </a:lnTo>
                <a:lnTo>
                  <a:pt x="23703" y="206387"/>
                </a:lnTo>
                <a:lnTo>
                  <a:pt x="23005" y="198048"/>
                </a:lnTo>
                <a:lnTo>
                  <a:pt x="23005" y="206387"/>
                </a:lnTo>
                <a:lnTo>
                  <a:pt x="20745" y="206387"/>
                </a:lnTo>
                <a:lnTo>
                  <a:pt x="20745" y="186874"/>
                </a:lnTo>
                <a:lnTo>
                  <a:pt x="24402" y="186874"/>
                </a:lnTo>
                <a:lnTo>
                  <a:pt x="24936" y="193488"/>
                </a:lnTo>
                <a:lnTo>
                  <a:pt x="25470" y="186874"/>
                </a:lnTo>
                <a:close/>
                <a:moveTo>
                  <a:pt x="38821" y="186874"/>
                </a:moveTo>
                <a:lnTo>
                  <a:pt x="38821" y="206387"/>
                </a:lnTo>
                <a:lnTo>
                  <a:pt x="36561" y="206387"/>
                </a:lnTo>
                <a:lnTo>
                  <a:pt x="36561" y="198048"/>
                </a:lnTo>
                <a:lnTo>
                  <a:pt x="35863" y="206387"/>
                </a:lnTo>
                <a:lnTo>
                  <a:pt x="33398" y="206387"/>
                </a:lnTo>
                <a:lnTo>
                  <a:pt x="32700" y="198048"/>
                </a:lnTo>
                <a:lnTo>
                  <a:pt x="32700" y="206387"/>
                </a:lnTo>
                <a:lnTo>
                  <a:pt x="30440" y="206387"/>
                </a:lnTo>
                <a:lnTo>
                  <a:pt x="30440" y="186874"/>
                </a:lnTo>
                <a:lnTo>
                  <a:pt x="34097" y="186874"/>
                </a:lnTo>
                <a:lnTo>
                  <a:pt x="34631" y="193488"/>
                </a:lnTo>
                <a:lnTo>
                  <a:pt x="35165" y="186874"/>
                </a:lnTo>
                <a:close/>
                <a:moveTo>
                  <a:pt x="48516" y="186874"/>
                </a:moveTo>
                <a:lnTo>
                  <a:pt x="48516" y="206387"/>
                </a:lnTo>
                <a:lnTo>
                  <a:pt x="46256" y="206387"/>
                </a:lnTo>
                <a:lnTo>
                  <a:pt x="46256" y="198048"/>
                </a:lnTo>
                <a:lnTo>
                  <a:pt x="45558" y="206387"/>
                </a:lnTo>
                <a:lnTo>
                  <a:pt x="43093" y="206387"/>
                </a:lnTo>
                <a:lnTo>
                  <a:pt x="42436" y="198048"/>
                </a:lnTo>
                <a:lnTo>
                  <a:pt x="42436" y="206387"/>
                </a:lnTo>
                <a:lnTo>
                  <a:pt x="40176" y="206387"/>
                </a:lnTo>
                <a:lnTo>
                  <a:pt x="40176" y="186874"/>
                </a:lnTo>
                <a:lnTo>
                  <a:pt x="43791" y="186874"/>
                </a:lnTo>
                <a:lnTo>
                  <a:pt x="44326" y="193488"/>
                </a:lnTo>
                <a:lnTo>
                  <a:pt x="44860" y="186874"/>
                </a:lnTo>
                <a:close/>
                <a:moveTo>
                  <a:pt x="58211" y="186874"/>
                </a:moveTo>
                <a:lnTo>
                  <a:pt x="58211" y="206387"/>
                </a:lnTo>
                <a:lnTo>
                  <a:pt x="55951" y="206387"/>
                </a:lnTo>
                <a:lnTo>
                  <a:pt x="55951" y="198048"/>
                </a:lnTo>
                <a:lnTo>
                  <a:pt x="55294" y="206387"/>
                </a:lnTo>
                <a:lnTo>
                  <a:pt x="52788" y="206387"/>
                </a:lnTo>
                <a:lnTo>
                  <a:pt x="52131" y="198048"/>
                </a:lnTo>
                <a:lnTo>
                  <a:pt x="52131" y="206387"/>
                </a:lnTo>
                <a:lnTo>
                  <a:pt x="49871" y="206387"/>
                </a:lnTo>
                <a:lnTo>
                  <a:pt x="49871" y="186874"/>
                </a:lnTo>
                <a:lnTo>
                  <a:pt x="53486" y="186874"/>
                </a:lnTo>
                <a:lnTo>
                  <a:pt x="54020" y="193488"/>
                </a:lnTo>
                <a:lnTo>
                  <a:pt x="54596" y="186874"/>
                </a:lnTo>
                <a:close/>
                <a:moveTo>
                  <a:pt x="67906" y="186874"/>
                </a:moveTo>
                <a:lnTo>
                  <a:pt x="67906" y="206387"/>
                </a:lnTo>
                <a:lnTo>
                  <a:pt x="65646" y="206387"/>
                </a:lnTo>
                <a:lnTo>
                  <a:pt x="65646" y="198048"/>
                </a:lnTo>
                <a:lnTo>
                  <a:pt x="64989" y="206387"/>
                </a:lnTo>
                <a:lnTo>
                  <a:pt x="62483" y="206387"/>
                </a:lnTo>
                <a:lnTo>
                  <a:pt x="61826" y="198048"/>
                </a:lnTo>
                <a:lnTo>
                  <a:pt x="61826" y="206387"/>
                </a:lnTo>
                <a:lnTo>
                  <a:pt x="59566" y="206387"/>
                </a:lnTo>
                <a:lnTo>
                  <a:pt x="59566" y="186874"/>
                </a:lnTo>
                <a:lnTo>
                  <a:pt x="63181" y="186874"/>
                </a:lnTo>
                <a:lnTo>
                  <a:pt x="63715" y="193488"/>
                </a:lnTo>
                <a:lnTo>
                  <a:pt x="64290" y="186874"/>
                </a:lnTo>
                <a:close/>
                <a:moveTo>
                  <a:pt x="77600" y="186874"/>
                </a:moveTo>
                <a:lnTo>
                  <a:pt x="77600" y="206387"/>
                </a:lnTo>
                <a:lnTo>
                  <a:pt x="75341" y="206387"/>
                </a:lnTo>
                <a:lnTo>
                  <a:pt x="75341" y="198048"/>
                </a:lnTo>
                <a:lnTo>
                  <a:pt x="74684" y="206387"/>
                </a:lnTo>
                <a:lnTo>
                  <a:pt x="72178" y="206387"/>
                </a:lnTo>
                <a:lnTo>
                  <a:pt x="71521" y="198048"/>
                </a:lnTo>
                <a:lnTo>
                  <a:pt x="71521" y="206387"/>
                </a:lnTo>
                <a:lnTo>
                  <a:pt x="69261" y="206387"/>
                </a:lnTo>
                <a:lnTo>
                  <a:pt x="69261" y="186874"/>
                </a:lnTo>
                <a:lnTo>
                  <a:pt x="72876" y="186874"/>
                </a:lnTo>
                <a:lnTo>
                  <a:pt x="73451" y="193488"/>
                </a:lnTo>
                <a:lnTo>
                  <a:pt x="73985" y="186874"/>
                </a:lnTo>
                <a:close/>
                <a:moveTo>
                  <a:pt x="87295" y="186874"/>
                </a:moveTo>
                <a:lnTo>
                  <a:pt x="87295" y="206387"/>
                </a:lnTo>
                <a:lnTo>
                  <a:pt x="85077" y="206387"/>
                </a:lnTo>
                <a:lnTo>
                  <a:pt x="85077" y="198048"/>
                </a:lnTo>
                <a:lnTo>
                  <a:pt x="84379" y="206387"/>
                </a:lnTo>
                <a:lnTo>
                  <a:pt x="81914" y="206387"/>
                </a:lnTo>
                <a:lnTo>
                  <a:pt x="81216" y="198048"/>
                </a:lnTo>
                <a:lnTo>
                  <a:pt x="81216" y="206387"/>
                </a:lnTo>
                <a:lnTo>
                  <a:pt x="78956" y="206387"/>
                </a:lnTo>
                <a:lnTo>
                  <a:pt x="78956" y="186874"/>
                </a:lnTo>
                <a:lnTo>
                  <a:pt x="82612" y="186874"/>
                </a:lnTo>
                <a:lnTo>
                  <a:pt x="83146" y="193488"/>
                </a:lnTo>
                <a:lnTo>
                  <a:pt x="83680" y="186874"/>
                </a:lnTo>
                <a:close/>
                <a:moveTo>
                  <a:pt x="96990" y="186874"/>
                </a:moveTo>
                <a:lnTo>
                  <a:pt x="96990" y="206387"/>
                </a:lnTo>
                <a:lnTo>
                  <a:pt x="94772" y="206387"/>
                </a:lnTo>
                <a:lnTo>
                  <a:pt x="94772" y="198048"/>
                </a:lnTo>
                <a:lnTo>
                  <a:pt x="94074" y="206387"/>
                </a:lnTo>
                <a:lnTo>
                  <a:pt x="91609" y="206387"/>
                </a:lnTo>
                <a:lnTo>
                  <a:pt x="90910" y="198048"/>
                </a:lnTo>
                <a:lnTo>
                  <a:pt x="90910" y="206387"/>
                </a:lnTo>
                <a:lnTo>
                  <a:pt x="88651" y="206387"/>
                </a:lnTo>
                <a:lnTo>
                  <a:pt x="88651" y="186874"/>
                </a:lnTo>
                <a:lnTo>
                  <a:pt x="92307" y="186874"/>
                </a:lnTo>
                <a:lnTo>
                  <a:pt x="92841" y="193488"/>
                </a:lnTo>
                <a:lnTo>
                  <a:pt x="93375" y="186874"/>
                </a:lnTo>
                <a:close/>
                <a:moveTo>
                  <a:pt x="106726" y="186874"/>
                </a:moveTo>
                <a:lnTo>
                  <a:pt x="106726" y="206387"/>
                </a:lnTo>
                <a:lnTo>
                  <a:pt x="104467" y="206387"/>
                </a:lnTo>
                <a:lnTo>
                  <a:pt x="104467" y="198048"/>
                </a:lnTo>
                <a:lnTo>
                  <a:pt x="103769" y="206387"/>
                </a:lnTo>
                <a:lnTo>
                  <a:pt x="101304" y="206387"/>
                </a:lnTo>
                <a:lnTo>
                  <a:pt x="100605" y="198048"/>
                </a:lnTo>
                <a:lnTo>
                  <a:pt x="100605" y="206387"/>
                </a:lnTo>
                <a:lnTo>
                  <a:pt x="98387" y="206387"/>
                </a:lnTo>
                <a:lnTo>
                  <a:pt x="98387" y="186874"/>
                </a:lnTo>
                <a:lnTo>
                  <a:pt x="102002" y="186874"/>
                </a:lnTo>
                <a:lnTo>
                  <a:pt x="102536" y="193488"/>
                </a:lnTo>
                <a:lnTo>
                  <a:pt x="103070" y="186874"/>
                </a:lnTo>
                <a:close/>
                <a:moveTo>
                  <a:pt x="116421" y="186874"/>
                </a:moveTo>
                <a:lnTo>
                  <a:pt x="116421" y="206387"/>
                </a:lnTo>
                <a:lnTo>
                  <a:pt x="114162" y="206387"/>
                </a:lnTo>
                <a:lnTo>
                  <a:pt x="114162" y="198048"/>
                </a:lnTo>
                <a:lnTo>
                  <a:pt x="113505" y="206387"/>
                </a:lnTo>
                <a:lnTo>
                  <a:pt x="110999" y="206387"/>
                </a:lnTo>
                <a:lnTo>
                  <a:pt x="110300" y="198048"/>
                </a:lnTo>
                <a:lnTo>
                  <a:pt x="110300" y="206387"/>
                </a:lnTo>
                <a:lnTo>
                  <a:pt x="108082" y="206387"/>
                </a:lnTo>
                <a:lnTo>
                  <a:pt x="108082" y="186874"/>
                </a:lnTo>
                <a:lnTo>
                  <a:pt x="111697" y="186874"/>
                </a:lnTo>
                <a:lnTo>
                  <a:pt x="112231" y="193488"/>
                </a:lnTo>
                <a:lnTo>
                  <a:pt x="112806" y="186874"/>
                </a:lnTo>
                <a:close/>
                <a:moveTo>
                  <a:pt x="0" y="0"/>
                </a:moveTo>
                <a:lnTo>
                  <a:pt x="0" y="207989"/>
                </a:lnTo>
                <a:lnTo>
                  <a:pt x="117654" y="207989"/>
                </a:lnTo>
                <a:lnTo>
                  <a:pt x="117654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 </a:t>
            </a:r>
            <a:endParaRPr sz="1400"/>
          </a:p>
        </p:txBody>
      </p:sp>
      <p:sp>
        <p:nvSpPr>
          <p:cNvPr id="2151" name="Google Shape;2151;p33"/>
          <p:cNvSpPr txBox="1">
            <a:spLocks noGrp="1"/>
          </p:cNvSpPr>
          <p:nvPr>
            <p:ph type="ctrTitle"/>
          </p:nvPr>
        </p:nvSpPr>
        <p:spPr>
          <a:xfrm>
            <a:off x="1074600" y="883334"/>
            <a:ext cx="33750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 Narrow"/>
              <a:buNone/>
              <a:defRPr sz="17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52" name="Google Shape;2152;p33"/>
          <p:cNvSpPr txBox="1">
            <a:spLocks noGrp="1"/>
          </p:cNvSpPr>
          <p:nvPr>
            <p:ph type="subTitle" idx="1"/>
          </p:nvPr>
        </p:nvSpPr>
        <p:spPr>
          <a:xfrm>
            <a:off x="1074600" y="2396837"/>
            <a:ext cx="3375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5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sz="1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algn="ctr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  <a:defRPr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153" name="Google Shape;2153;p33"/>
          <p:cNvSpPr txBox="1">
            <a:spLocks noGrp="1"/>
          </p:cNvSpPr>
          <p:nvPr>
            <p:ph type="body" idx="3"/>
          </p:nvPr>
        </p:nvSpPr>
        <p:spPr>
          <a:xfrm>
            <a:off x="1074600" y="2957513"/>
            <a:ext cx="33756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marL="914400" lvl="1" indent="-304800" algn="l" rtl="0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2pPr>
            <a:lvl3pPr marL="1371600" lvl="2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­"/>
              <a:defRPr sz="1200">
                <a:solidFill>
                  <a:schemeClr val="dk1"/>
                </a:solidFill>
              </a:defRPr>
            </a:lvl3pPr>
            <a:lvl4pPr marL="1828800" lvl="3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4pPr>
            <a:lvl5pPr marL="2286000" lvl="4" indent="-3048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54" name="Google Shape;2154;p33"/>
          <p:cNvGrpSpPr/>
          <p:nvPr/>
        </p:nvGrpSpPr>
        <p:grpSpPr>
          <a:xfrm>
            <a:off x="347018" y="358226"/>
            <a:ext cx="1148280" cy="332860"/>
            <a:chOff x="923875" y="2009975"/>
            <a:chExt cx="5750025" cy="1666800"/>
          </a:xfrm>
        </p:grpSpPr>
        <p:sp>
          <p:nvSpPr>
            <p:cNvPr id="2155" name="Google Shape;2155;p33"/>
            <p:cNvSpPr/>
            <p:nvPr/>
          </p:nvSpPr>
          <p:spPr>
            <a:xfrm>
              <a:off x="2684050" y="2823925"/>
              <a:ext cx="522400" cy="695825"/>
            </a:xfrm>
            <a:custGeom>
              <a:avLst/>
              <a:gdLst/>
              <a:ahLst/>
              <a:cxnLst/>
              <a:rect l="l" t="t" r="r" b="b"/>
              <a:pathLst>
                <a:path w="20896" h="27833" extrusionOk="0">
                  <a:moveTo>
                    <a:pt x="0" y="0"/>
                  </a:moveTo>
                  <a:lnTo>
                    <a:pt x="0" y="16264"/>
                  </a:lnTo>
                  <a:cubicBezTo>
                    <a:pt x="0" y="23941"/>
                    <a:pt x="3448" y="27833"/>
                    <a:pt x="10258" y="27833"/>
                  </a:cubicBezTo>
                  <a:cubicBezTo>
                    <a:pt x="17322" y="27833"/>
                    <a:pt x="20896" y="23941"/>
                    <a:pt x="20896" y="16264"/>
                  </a:cubicBezTo>
                  <a:lnTo>
                    <a:pt x="20896" y="0"/>
                  </a:lnTo>
                  <a:lnTo>
                    <a:pt x="18908" y="0"/>
                  </a:lnTo>
                  <a:lnTo>
                    <a:pt x="18908" y="16264"/>
                  </a:lnTo>
                  <a:cubicBezTo>
                    <a:pt x="18908" y="22947"/>
                    <a:pt x="16158" y="26077"/>
                    <a:pt x="10258" y="26077"/>
                  </a:cubicBezTo>
                  <a:cubicBezTo>
                    <a:pt x="3426" y="26077"/>
                    <a:pt x="1988" y="20748"/>
                    <a:pt x="1988" y="16264"/>
                  </a:cubicBezTo>
                  <a:lnTo>
                    <a:pt x="198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3313775" y="3000500"/>
              <a:ext cx="391275" cy="503400"/>
            </a:xfrm>
            <a:custGeom>
              <a:avLst/>
              <a:gdLst/>
              <a:ahLst/>
              <a:cxnLst/>
              <a:rect l="l" t="t" r="r" b="b"/>
              <a:pathLst>
                <a:path w="15651" h="20136" extrusionOk="0">
                  <a:moveTo>
                    <a:pt x="8587" y="1"/>
                  </a:moveTo>
                  <a:cubicBezTo>
                    <a:pt x="5541" y="1"/>
                    <a:pt x="2877" y="1651"/>
                    <a:pt x="1756" y="4125"/>
                  </a:cubicBezTo>
                  <a:lnTo>
                    <a:pt x="1756" y="445"/>
                  </a:lnTo>
                  <a:lnTo>
                    <a:pt x="0" y="445"/>
                  </a:lnTo>
                  <a:lnTo>
                    <a:pt x="0" y="20135"/>
                  </a:lnTo>
                  <a:lnTo>
                    <a:pt x="1756" y="20135"/>
                  </a:lnTo>
                  <a:lnTo>
                    <a:pt x="1756" y="9497"/>
                  </a:lnTo>
                  <a:cubicBezTo>
                    <a:pt x="1756" y="4696"/>
                    <a:pt x="4420" y="1587"/>
                    <a:pt x="8545" y="1587"/>
                  </a:cubicBezTo>
                  <a:cubicBezTo>
                    <a:pt x="13874" y="1587"/>
                    <a:pt x="13874" y="6219"/>
                    <a:pt x="13874" y="7742"/>
                  </a:cubicBezTo>
                  <a:lnTo>
                    <a:pt x="13874" y="20135"/>
                  </a:lnTo>
                  <a:lnTo>
                    <a:pt x="15651" y="20135"/>
                  </a:lnTo>
                  <a:lnTo>
                    <a:pt x="15651" y="7995"/>
                  </a:lnTo>
                  <a:cubicBezTo>
                    <a:pt x="15651" y="5817"/>
                    <a:pt x="15651" y="1"/>
                    <a:pt x="858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3813950" y="3011625"/>
              <a:ext cx="44450" cy="492275"/>
            </a:xfrm>
            <a:custGeom>
              <a:avLst/>
              <a:gdLst/>
              <a:ahLst/>
              <a:cxnLst/>
              <a:rect l="l" t="t" r="r" b="b"/>
              <a:pathLst>
                <a:path w="1778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77" y="1969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3813950" y="2861450"/>
              <a:ext cx="44450" cy="66125"/>
            </a:xfrm>
            <a:custGeom>
              <a:avLst/>
              <a:gdLst/>
              <a:ahLst/>
              <a:cxnLst/>
              <a:rect l="l" t="t" r="r" b="b"/>
              <a:pathLst>
                <a:path w="1778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77" y="2644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3910700" y="3011625"/>
              <a:ext cx="434125" cy="492275"/>
            </a:xfrm>
            <a:custGeom>
              <a:avLst/>
              <a:gdLst/>
              <a:ahLst/>
              <a:cxnLst/>
              <a:rect l="l" t="t" r="r" b="b"/>
              <a:pathLst>
                <a:path w="17365" h="19691" extrusionOk="0">
                  <a:moveTo>
                    <a:pt x="1" y="0"/>
                  </a:moveTo>
                  <a:lnTo>
                    <a:pt x="7932" y="19690"/>
                  </a:lnTo>
                  <a:lnTo>
                    <a:pt x="9941" y="19690"/>
                  </a:lnTo>
                  <a:lnTo>
                    <a:pt x="17365" y="0"/>
                  </a:lnTo>
                  <a:lnTo>
                    <a:pt x="15419" y="0"/>
                  </a:lnTo>
                  <a:cubicBezTo>
                    <a:pt x="15419" y="0"/>
                    <a:pt x="9180" y="16898"/>
                    <a:pt x="8947" y="17491"/>
                  </a:cubicBezTo>
                  <a:cubicBezTo>
                    <a:pt x="8715" y="16898"/>
                    <a:pt x="2031" y="0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4365950" y="3000500"/>
              <a:ext cx="436225" cy="514500"/>
            </a:xfrm>
            <a:custGeom>
              <a:avLst/>
              <a:gdLst/>
              <a:ahLst/>
              <a:cxnLst/>
              <a:rect l="l" t="t" r="r" b="b"/>
              <a:pathLst>
                <a:path w="17449" h="20580" extrusionOk="0">
                  <a:moveTo>
                    <a:pt x="8757" y="1587"/>
                  </a:moveTo>
                  <a:cubicBezTo>
                    <a:pt x="13134" y="1587"/>
                    <a:pt x="15524" y="5331"/>
                    <a:pt x="15651" y="9074"/>
                  </a:cubicBezTo>
                  <a:lnTo>
                    <a:pt x="1841" y="9074"/>
                  </a:lnTo>
                  <a:cubicBezTo>
                    <a:pt x="2200" y="5331"/>
                    <a:pt x="4675" y="1587"/>
                    <a:pt x="8757" y="1587"/>
                  </a:cubicBezTo>
                  <a:close/>
                  <a:moveTo>
                    <a:pt x="8757" y="1"/>
                  </a:moveTo>
                  <a:cubicBezTo>
                    <a:pt x="6472" y="1"/>
                    <a:pt x="4484" y="805"/>
                    <a:pt x="2983" y="2327"/>
                  </a:cubicBezTo>
                  <a:cubicBezTo>
                    <a:pt x="1079" y="4252"/>
                    <a:pt x="1" y="7297"/>
                    <a:pt x="64" y="10639"/>
                  </a:cubicBezTo>
                  <a:cubicBezTo>
                    <a:pt x="22" y="13727"/>
                    <a:pt x="974" y="16413"/>
                    <a:pt x="2750" y="18232"/>
                  </a:cubicBezTo>
                  <a:cubicBezTo>
                    <a:pt x="4273" y="19776"/>
                    <a:pt x="6345" y="20579"/>
                    <a:pt x="8757" y="20579"/>
                  </a:cubicBezTo>
                  <a:cubicBezTo>
                    <a:pt x="13494" y="20579"/>
                    <a:pt x="16518" y="18041"/>
                    <a:pt x="17280" y="13452"/>
                  </a:cubicBezTo>
                  <a:lnTo>
                    <a:pt x="17322" y="13240"/>
                  </a:lnTo>
                  <a:lnTo>
                    <a:pt x="15545" y="13240"/>
                  </a:lnTo>
                  <a:lnTo>
                    <a:pt x="15524" y="13388"/>
                  </a:lnTo>
                  <a:cubicBezTo>
                    <a:pt x="14869" y="16899"/>
                    <a:pt x="12331" y="19014"/>
                    <a:pt x="8757" y="19014"/>
                  </a:cubicBezTo>
                  <a:cubicBezTo>
                    <a:pt x="6895" y="19014"/>
                    <a:pt x="5351" y="18380"/>
                    <a:pt x="4125" y="17153"/>
                  </a:cubicBezTo>
                  <a:cubicBezTo>
                    <a:pt x="2665" y="15651"/>
                    <a:pt x="1819" y="13304"/>
                    <a:pt x="1819" y="10703"/>
                  </a:cubicBezTo>
                  <a:cubicBezTo>
                    <a:pt x="1819" y="10681"/>
                    <a:pt x="1819" y="10660"/>
                    <a:pt x="1819" y="10660"/>
                  </a:cubicBezTo>
                  <a:lnTo>
                    <a:pt x="17428" y="10660"/>
                  </a:lnTo>
                  <a:lnTo>
                    <a:pt x="17449" y="10491"/>
                  </a:lnTo>
                  <a:cubicBezTo>
                    <a:pt x="17449" y="10237"/>
                    <a:pt x="17449" y="10005"/>
                    <a:pt x="17449" y="9751"/>
                  </a:cubicBezTo>
                  <a:cubicBezTo>
                    <a:pt x="17449" y="6748"/>
                    <a:pt x="16561" y="4146"/>
                    <a:pt x="14911" y="2412"/>
                  </a:cubicBezTo>
                  <a:cubicBezTo>
                    <a:pt x="13367" y="826"/>
                    <a:pt x="11316" y="1"/>
                    <a:pt x="875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4880950" y="3008800"/>
              <a:ext cx="232650" cy="495100"/>
            </a:xfrm>
            <a:custGeom>
              <a:avLst/>
              <a:gdLst/>
              <a:ahLst/>
              <a:cxnLst/>
              <a:rect l="l" t="t" r="r" b="b"/>
              <a:pathLst>
                <a:path w="9306" h="19804" extrusionOk="0">
                  <a:moveTo>
                    <a:pt x="8803" y="1"/>
                  </a:moveTo>
                  <a:cubicBezTo>
                    <a:pt x="5690" y="1"/>
                    <a:pt x="2777" y="1698"/>
                    <a:pt x="1777" y="4026"/>
                  </a:cubicBezTo>
                  <a:lnTo>
                    <a:pt x="1777" y="113"/>
                  </a:lnTo>
                  <a:lnTo>
                    <a:pt x="0" y="113"/>
                  </a:lnTo>
                  <a:lnTo>
                    <a:pt x="0" y="19803"/>
                  </a:lnTo>
                  <a:lnTo>
                    <a:pt x="1777" y="19803"/>
                  </a:lnTo>
                  <a:lnTo>
                    <a:pt x="1777" y="9059"/>
                  </a:lnTo>
                  <a:cubicBezTo>
                    <a:pt x="1925" y="6119"/>
                    <a:pt x="2559" y="4999"/>
                    <a:pt x="3913" y="3603"/>
                  </a:cubicBezTo>
                  <a:cubicBezTo>
                    <a:pt x="5554" y="1995"/>
                    <a:pt x="7421" y="1727"/>
                    <a:pt x="8474" y="1727"/>
                  </a:cubicBezTo>
                  <a:cubicBezTo>
                    <a:pt x="8750" y="1727"/>
                    <a:pt x="8970" y="1745"/>
                    <a:pt x="9116" y="1763"/>
                  </a:cubicBezTo>
                  <a:lnTo>
                    <a:pt x="9306" y="1805"/>
                  </a:lnTo>
                  <a:lnTo>
                    <a:pt x="9306" y="28"/>
                  </a:lnTo>
                  <a:lnTo>
                    <a:pt x="9137" y="7"/>
                  </a:lnTo>
                  <a:cubicBezTo>
                    <a:pt x="9025" y="3"/>
                    <a:pt x="8914" y="1"/>
                    <a:pt x="880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5127325" y="3000500"/>
              <a:ext cx="393400" cy="514500"/>
            </a:xfrm>
            <a:custGeom>
              <a:avLst/>
              <a:gdLst/>
              <a:ahLst/>
              <a:cxnLst/>
              <a:rect l="l" t="t" r="r" b="b"/>
              <a:pathLst>
                <a:path w="15736" h="20580" extrusionOk="0">
                  <a:moveTo>
                    <a:pt x="7847" y="1"/>
                  </a:moveTo>
                  <a:cubicBezTo>
                    <a:pt x="6176" y="1"/>
                    <a:pt x="678" y="382"/>
                    <a:pt x="678" y="5140"/>
                  </a:cubicBezTo>
                  <a:cubicBezTo>
                    <a:pt x="678" y="9434"/>
                    <a:pt x="4611" y="10216"/>
                    <a:pt x="7488" y="10787"/>
                  </a:cubicBezTo>
                  <a:lnTo>
                    <a:pt x="7995" y="10893"/>
                  </a:lnTo>
                  <a:cubicBezTo>
                    <a:pt x="11062" y="11527"/>
                    <a:pt x="13959" y="12098"/>
                    <a:pt x="13959" y="15080"/>
                  </a:cubicBezTo>
                  <a:cubicBezTo>
                    <a:pt x="13959" y="18634"/>
                    <a:pt x="9793" y="19014"/>
                    <a:pt x="7995" y="19014"/>
                  </a:cubicBezTo>
                  <a:cubicBezTo>
                    <a:pt x="4421" y="19014"/>
                    <a:pt x="1989" y="16857"/>
                    <a:pt x="1777" y="13515"/>
                  </a:cubicBezTo>
                  <a:lnTo>
                    <a:pt x="1756" y="13367"/>
                  </a:lnTo>
                  <a:lnTo>
                    <a:pt x="1" y="13367"/>
                  </a:lnTo>
                  <a:lnTo>
                    <a:pt x="1" y="13537"/>
                  </a:lnTo>
                  <a:cubicBezTo>
                    <a:pt x="128" y="17893"/>
                    <a:pt x="3173" y="20579"/>
                    <a:pt x="7995" y="20579"/>
                  </a:cubicBezTo>
                  <a:cubicBezTo>
                    <a:pt x="9814" y="20579"/>
                    <a:pt x="15736" y="20177"/>
                    <a:pt x="15736" y="15080"/>
                  </a:cubicBezTo>
                  <a:cubicBezTo>
                    <a:pt x="15736" y="10872"/>
                    <a:pt x="12564" y="9941"/>
                    <a:pt x="8757" y="9222"/>
                  </a:cubicBezTo>
                  <a:cubicBezTo>
                    <a:pt x="8757" y="9222"/>
                    <a:pt x="8143" y="9095"/>
                    <a:pt x="8143" y="9095"/>
                  </a:cubicBezTo>
                  <a:cubicBezTo>
                    <a:pt x="5225" y="8482"/>
                    <a:pt x="2454" y="7890"/>
                    <a:pt x="2454" y="5140"/>
                  </a:cubicBezTo>
                  <a:cubicBezTo>
                    <a:pt x="2454" y="2518"/>
                    <a:pt x="5246" y="1587"/>
                    <a:pt x="7847" y="1587"/>
                  </a:cubicBezTo>
                  <a:cubicBezTo>
                    <a:pt x="9899" y="1587"/>
                    <a:pt x="13367" y="2200"/>
                    <a:pt x="13410" y="6346"/>
                  </a:cubicBezTo>
                  <a:lnTo>
                    <a:pt x="13410" y="6515"/>
                  </a:lnTo>
                  <a:lnTo>
                    <a:pt x="15165" y="6515"/>
                  </a:lnTo>
                  <a:lnTo>
                    <a:pt x="15165" y="6346"/>
                  </a:lnTo>
                  <a:cubicBezTo>
                    <a:pt x="15165" y="2264"/>
                    <a:pt x="12564" y="1"/>
                    <a:pt x="7847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5611125" y="3011625"/>
              <a:ext cx="43900" cy="492275"/>
            </a:xfrm>
            <a:custGeom>
              <a:avLst/>
              <a:gdLst/>
              <a:ahLst/>
              <a:cxnLst/>
              <a:rect l="l" t="t" r="r" b="b"/>
              <a:pathLst>
                <a:path w="1756" h="19691" extrusionOk="0">
                  <a:moveTo>
                    <a:pt x="1" y="0"/>
                  </a:moveTo>
                  <a:lnTo>
                    <a:pt x="1" y="19690"/>
                  </a:lnTo>
                  <a:lnTo>
                    <a:pt x="1756" y="19690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5711575" y="2861450"/>
              <a:ext cx="680525" cy="815325"/>
            </a:xfrm>
            <a:custGeom>
              <a:avLst/>
              <a:gdLst/>
              <a:ahLst/>
              <a:cxnLst/>
              <a:rect l="l" t="t" r="r" b="b"/>
              <a:pathLst>
                <a:path w="27221" h="32613" extrusionOk="0">
                  <a:moveTo>
                    <a:pt x="3575" y="1"/>
                  </a:moveTo>
                  <a:lnTo>
                    <a:pt x="3575" y="6007"/>
                  </a:lnTo>
                  <a:lnTo>
                    <a:pt x="1" y="6007"/>
                  </a:lnTo>
                  <a:lnTo>
                    <a:pt x="1" y="7593"/>
                  </a:lnTo>
                  <a:lnTo>
                    <a:pt x="3575" y="7593"/>
                  </a:lnTo>
                  <a:lnTo>
                    <a:pt x="3575" y="20939"/>
                  </a:lnTo>
                  <a:cubicBezTo>
                    <a:pt x="3575" y="21044"/>
                    <a:pt x="3575" y="21171"/>
                    <a:pt x="3575" y="21277"/>
                  </a:cubicBezTo>
                  <a:cubicBezTo>
                    <a:pt x="3575" y="22779"/>
                    <a:pt x="3956" y="23878"/>
                    <a:pt x="4717" y="24619"/>
                  </a:cubicBezTo>
                  <a:cubicBezTo>
                    <a:pt x="5634" y="25518"/>
                    <a:pt x="7022" y="25735"/>
                    <a:pt x="8336" y="25735"/>
                  </a:cubicBezTo>
                  <a:cubicBezTo>
                    <a:pt x="8689" y="25735"/>
                    <a:pt x="9038" y="25720"/>
                    <a:pt x="9370" y="25697"/>
                  </a:cubicBezTo>
                  <a:lnTo>
                    <a:pt x="9518" y="25676"/>
                  </a:lnTo>
                  <a:lnTo>
                    <a:pt x="9518" y="24111"/>
                  </a:lnTo>
                  <a:lnTo>
                    <a:pt x="9349" y="24111"/>
                  </a:lnTo>
                  <a:cubicBezTo>
                    <a:pt x="9132" y="24117"/>
                    <a:pt x="8924" y="24120"/>
                    <a:pt x="8727" y="24120"/>
                  </a:cubicBezTo>
                  <a:cubicBezTo>
                    <a:pt x="7481" y="24120"/>
                    <a:pt x="6618" y="23985"/>
                    <a:pt x="6071" y="23455"/>
                  </a:cubicBezTo>
                  <a:cubicBezTo>
                    <a:pt x="5584" y="22969"/>
                    <a:pt x="5352" y="22165"/>
                    <a:pt x="5352" y="20939"/>
                  </a:cubicBezTo>
                  <a:lnTo>
                    <a:pt x="5352" y="7593"/>
                  </a:lnTo>
                  <a:lnTo>
                    <a:pt x="10258" y="7593"/>
                  </a:lnTo>
                  <a:cubicBezTo>
                    <a:pt x="12183" y="12183"/>
                    <a:pt x="17724" y="25316"/>
                    <a:pt x="17766" y="25422"/>
                  </a:cubicBezTo>
                  <a:cubicBezTo>
                    <a:pt x="16878" y="27876"/>
                    <a:pt x="16371" y="29314"/>
                    <a:pt x="15821" y="29842"/>
                  </a:cubicBezTo>
                  <a:cubicBezTo>
                    <a:pt x="14911" y="30773"/>
                    <a:pt x="14002" y="31048"/>
                    <a:pt x="11908" y="31048"/>
                  </a:cubicBezTo>
                  <a:lnTo>
                    <a:pt x="11739" y="31048"/>
                  </a:lnTo>
                  <a:lnTo>
                    <a:pt x="11739" y="32613"/>
                  </a:lnTo>
                  <a:lnTo>
                    <a:pt x="11908" y="32613"/>
                  </a:lnTo>
                  <a:cubicBezTo>
                    <a:pt x="14065" y="32613"/>
                    <a:pt x="15461" y="32550"/>
                    <a:pt x="16540" y="31725"/>
                  </a:cubicBezTo>
                  <a:cubicBezTo>
                    <a:pt x="17365" y="31069"/>
                    <a:pt x="17999" y="29694"/>
                    <a:pt x="18845" y="27664"/>
                  </a:cubicBezTo>
                  <a:cubicBezTo>
                    <a:pt x="18845" y="27664"/>
                    <a:pt x="27220" y="6007"/>
                    <a:pt x="27220" y="6007"/>
                  </a:cubicBezTo>
                  <a:lnTo>
                    <a:pt x="25232" y="6007"/>
                  </a:lnTo>
                  <a:cubicBezTo>
                    <a:pt x="25232" y="6007"/>
                    <a:pt x="19014" y="22609"/>
                    <a:pt x="18718" y="23371"/>
                  </a:cubicBezTo>
                  <a:cubicBezTo>
                    <a:pt x="18422" y="22609"/>
                    <a:pt x="11654" y="6007"/>
                    <a:pt x="11654" y="6007"/>
                  </a:cubicBezTo>
                  <a:lnTo>
                    <a:pt x="5352" y="6007"/>
                  </a:lnTo>
                  <a:lnTo>
                    <a:pt x="535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5611125" y="2861450"/>
              <a:ext cx="43900" cy="66125"/>
            </a:xfrm>
            <a:custGeom>
              <a:avLst/>
              <a:gdLst/>
              <a:ahLst/>
              <a:cxnLst/>
              <a:rect l="l" t="t" r="r" b="b"/>
              <a:pathLst>
                <a:path w="1756" h="2645" extrusionOk="0">
                  <a:moveTo>
                    <a:pt x="1" y="1"/>
                  </a:moveTo>
                  <a:lnTo>
                    <a:pt x="1" y="2644"/>
                  </a:lnTo>
                  <a:lnTo>
                    <a:pt x="1756" y="2644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441200" y="2009975"/>
              <a:ext cx="732850" cy="703600"/>
            </a:xfrm>
            <a:custGeom>
              <a:avLst/>
              <a:gdLst/>
              <a:ahLst/>
              <a:cxnLst/>
              <a:rect l="l" t="t" r="r" b="b"/>
              <a:pathLst>
                <a:path w="29314" h="28144" extrusionOk="0">
                  <a:moveTo>
                    <a:pt x="14678" y="1701"/>
                  </a:moveTo>
                  <a:cubicBezTo>
                    <a:pt x="20706" y="1701"/>
                    <a:pt x="24745" y="6650"/>
                    <a:pt x="24661" y="14433"/>
                  </a:cubicBezTo>
                  <a:cubicBezTo>
                    <a:pt x="24661" y="21687"/>
                    <a:pt x="20706" y="26277"/>
                    <a:pt x="14741" y="26277"/>
                  </a:cubicBezTo>
                  <a:cubicBezTo>
                    <a:pt x="9792" y="26277"/>
                    <a:pt x="4547" y="22279"/>
                    <a:pt x="4547" y="13460"/>
                  </a:cubicBezTo>
                  <a:cubicBezTo>
                    <a:pt x="4547" y="6100"/>
                    <a:pt x="8714" y="1701"/>
                    <a:pt x="14678" y="1701"/>
                  </a:cubicBezTo>
                  <a:close/>
                  <a:moveTo>
                    <a:pt x="14636" y="1"/>
                  </a:moveTo>
                  <a:cubicBezTo>
                    <a:pt x="5446" y="1"/>
                    <a:pt x="398" y="7263"/>
                    <a:pt x="191" y="13672"/>
                  </a:cubicBezTo>
                  <a:cubicBezTo>
                    <a:pt x="0" y="21962"/>
                    <a:pt x="6557" y="27969"/>
                    <a:pt x="14382" y="28138"/>
                  </a:cubicBezTo>
                  <a:cubicBezTo>
                    <a:pt x="14510" y="28141"/>
                    <a:pt x="14638" y="28143"/>
                    <a:pt x="14767" y="28143"/>
                  </a:cubicBezTo>
                  <a:cubicBezTo>
                    <a:pt x="21401" y="28143"/>
                    <a:pt x="28915" y="23331"/>
                    <a:pt x="29102" y="14306"/>
                  </a:cubicBezTo>
                  <a:cubicBezTo>
                    <a:pt x="29313" y="5127"/>
                    <a:pt x="21848" y="136"/>
                    <a:pt x="15186" y="9"/>
                  </a:cubicBezTo>
                  <a:cubicBezTo>
                    <a:pt x="15001" y="3"/>
                    <a:pt x="14817" y="1"/>
                    <a:pt x="14636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3"/>
            <p:cNvSpPr/>
            <p:nvPr/>
          </p:nvSpPr>
          <p:spPr>
            <a:xfrm>
              <a:off x="6030950" y="2019175"/>
              <a:ext cx="642950" cy="684750"/>
            </a:xfrm>
            <a:custGeom>
              <a:avLst/>
              <a:gdLst/>
              <a:ahLst/>
              <a:cxnLst/>
              <a:rect l="l" t="t" r="r" b="b"/>
              <a:pathLst>
                <a:path w="25718" h="27390" extrusionOk="0">
                  <a:moveTo>
                    <a:pt x="0" y="1"/>
                  </a:moveTo>
                  <a:lnTo>
                    <a:pt x="0" y="381"/>
                  </a:lnTo>
                  <a:cubicBezTo>
                    <a:pt x="1565" y="487"/>
                    <a:pt x="1988" y="783"/>
                    <a:pt x="1988" y="2983"/>
                  </a:cubicBezTo>
                  <a:lnTo>
                    <a:pt x="1988" y="24407"/>
                  </a:lnTo>
                  <a:cubicBezTo>
                    <a:pt x="1988" y="26607"/>
                    <a:pt x="1565" y="26903"/>
                    <a:pt x="0" y="27008"/>
                  </a:cubicBezTo>
                  <a:lnTo>
                    <a:pt x="0" y="27389"/>
                  </a:lnTo>
                  <a:lnTo>
                    <a:pt x="7825" y="27389"/>
                  </a:lnTo>
                  <a:lnTo>
                    <a:pt x="7825" y="27008"/>
                  </a:lnTo>
                  <a:cubicBezTo>
                    <a:pt x="6282" y="26903"/>
                    <a:pt x="5859" y="26607"/>
                    <a:pt x="5859" y="24407"/>
                  </a:cubicBezTo>
                  <a:lnTo>
                    <a:pt x="5859" y="14171"/>
                  </a:lnTo>
                  <a:lnTo>
                    <a:pt x="19881" y="14171"/>
                  </a:lnTo>
                  <a:lnTo>
                    <a:pt x="19881" y="24407"/>
                  </a:lnTo>
                  <a:cubicBezTo>
                    <a:pt x="19881" y="26607"/>
                    <a:pt x="19458" y="26903"/>
                    <a:pt x="17893" y="27008"/>
                  </a:cubicBezTo>
                  <a:lnTo>
                    <a:pt x="17893" y="27389"/>
                  </a:lnTo>
                  <a:lnTo>
                    <a:pt x="25718" y="27389"/>
                  </a:lnTo>
                  <a:lnTo>
                    <a:pt x="25718" y="27008"/>
                  </a:lnTo>
                  <a:cubicBezTo>
                    <a:pt x="24174" y="26903"/>
                    <a:pt x="23751" y="26607"/>
                    <a:pt x="23751" y="24407"/>
                  </a:cubicBezTo>
                  <a:lnTo>
                    <a:pt x="23751" y="2983"/>
                  </a:lnTo>
                  <a:cubicBezTo>
                    <a:pt x="23751" y="783"/>
                    <a:pt x="24174" y="487"/>
                    <a:pt x="25718" y="381"/>
                  </a:cubicBezTo>
                  <a:lnTo>
                    <a:pt x="25718" y="1"/>
                  </a:lnTo>
                  <a:lnTo>
                    <a:pt x="17893" y="1"/>
                  </a:lnTo>
                  <a:lnTo>
                    <a:pt x="17893" y="381"/>
                  </a:lnTo>
                  <a:cubicBezTo>
                    <a:pt x="19458" y="487"/>
                    <a:pt x="19881" y="783"/>
                    <a:pt x="19881" y="2983"/>
                  </a:cubicBezTo>
                  <a:lnTo>
                    <a:pt x="19881" y="12521"/>
                  </a:lnTo>
                  <a:lnTo>
                    <a:pt x="5859" y="12521"/>
                  </a:lnTo>
                  <a:lnTo>
                    <a:pt x="5859" y="2983"/>
                  </a:lnTo>
                  <a:cubicBezTo>
                    <a:pt x="5859" y="783"/>
                    <a:pt x="6282" y="487"/>
                    <a:pt x="7825" y="381"/>
                  </a:cubicBezTo>
                  <a:lnTo>
                    <a:pt x="782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3"/>
            <p:cNvSpPr/>
            <p:nvPr/>
          </p:nvSpPr>
          <p:spPr>
            <a:xfrm>
              <a:off x="4219500" y="2019175"/>
              <a:ext cx="626050" cy="684750"/>
            </a:xfrm>
            <a:custGeom>
              <a:avLst/>
              <a:gdLst/>
              <a:ahLst/>
              <a:cxnLst/>
              <a:rect l="l" t="t" r="r" b="b"/>
              <a:pathLst>
                <a:path w="25042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1544" y="466"/>
                    <a:pt x="1967" y="635"/>
                    <a:pt x="1967" y="2200"/>
                  </a:cubicBezTo>
                  <a:lnTo>
                    <a:pt x="1967" y="24407"/>
                  </a:lnTo>
                  <a:cubicBezTo>
                    <a:pt x="1967" y="26607"/>
                    <a:pt x="1544" y="26903"/>
                    <a:pt x="0" y="27008"/>
                  </a:cubicBezTo>
                  <a:lnTo>
                    <a:pt x="0" y="27389"/>
                  </a:lnTo>
                  <a:lnTo>
                    <a:pt x="5901" y="27389"/>
                  </a:lnTo>
                  <a:lnTo>
                    <a:pt x="5901" y="27008"/>
                  </a:lnTo>
                  <a:cubicBezTo>
                    <a:pt x="4357" y="26903"/>
                    <a:pt x="3913" y="26607"/>
                    <a:pt x="3913" y="24407"/>
                  </a:cubicBezTo>
                  <a:lnTo>
                    <a:pt x="3913" y="4463"/>
                  </a:lnTo>
                  <a:cubicBezTo>
                    <a:pt x="3913" y="4823"/>
                    <a:pt x="19183" y="23392"/>
                    <a:pt x="22482" y="27389"/>
                  </a:cubicBezTo>
                  <a:lnTo>
                    <a:pt x="23095" y="27389"/>
                  </a:lnTo>
                  <a:lnTo>
                    <a:pt x="23095" y="2200"/>
                  </a:lnTo>
                  <a:cubicBezTo>
                    <a:pt x="23095" y="635"/>
                    <a:pt x="23540" y="466"/>
                    <a:pt x="25041" y="381"/>
                  </a:cubicBezTo>
                  <a:lnTo>
                    <a:pt x="25041" y="1"/>
                  </a:lnTo>
                  <a:lnTo>
                    <a:pt x="19246" y="1"/>
                  </a:lnTo>
                  <a:lnTo>
                    <a:pt x="19246" y="381"/>
                  </a:lnTo>
                  <a:cubicBezTo>
                    <a:pt x="20748" y="466"/>
                    <a:pt x="21171" y="635"/>
                    <a:pt x="21171" y="2200"/>
                  </a:cubicBezTo>
                  <a:lnTo>
                    <a:pt x="21171" y="19627"/>
                  </a:lnTo>
                  <a:lnTo>
                    <a:pt x="5245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4854500" y="2019175"/>
              <a:ext cx="640325" cy="684750"/>
            </a:xfrm>
            <a:custGeom>
              <a:avLst/>
              <a:gdLst/>
              <a:ahLst/>
              <a:cxnLst/>
              <a:rect l="l" t="t" r="r" b="b"/>
              <a:pathLst>
                <a:path w="25613" h="27390" extrusionOk="0">
                  <a:moveTo>
                    <a:pt x="11718" y="6240"/>
                  </a:moveTo>
                  <a:cubicBezTo>
                    <a:pt x="11718" y="6240"/>
                    <a:pt x="14192" y="12436"/>
                    <a:pt x="16286" y="17512"/>
                  </a:cubicBezTo>
                  <a:lnTo>
                    <a:pt x="7213" y="17512"/>
                  </a:lnTo>
                  <a:cubicBezTo>
                    <a:pt x="8989" y="13177"/>
                    <a:pt x="11718" y="6240"/>
                    <a:pt x="11718" y="6240"/>
                  </a:cubicBezTo>
                  <a:close/>
                  <a:moveTo>
                    <a:pt x="12542" y="1"/>
                  </a:moveTo>
                  <a:cubicBezTo>
                    <a:pt x="11146" y="3279"/>
                    <a:pt x="4738" y="18464"/>
                    <a:pt x="2517" y="23709"/>
                  </a:cubicBezTo>
                  <a:cubicBezTo>
                    <a:pt x="2116" y="24597"/>
                    <a:pt x="1502" y="26057"/>
                    <a:pt x="1037" y="26564"/>
                  </a:cubicBezTo>
                  <a:cubicBezTo>
                    <a:pt x="677" y="26945"/>
                    <a:pt x="318" y="26987"/>
                    <a:pt x="1" y="27008"/>
                  </a:cubicBezTo>
                  <a:lnTo>
                    <a:pt x="1" y="27389"/>
                  </a:lnTo>
                  <a:lnTo>
                    <a:pt x="5203" y="27389"/>
                  </a:lnTo>
                  <a:lnTo>
                    <a:pt x="5203" y="27008"/>
                  </a:lnTo>
                  <a:cubicBezTo>
                    <a:pt x="4802" y="27008"/>
                    <a:pt x="3913" y="27008"/>
                    <a:pt x="3850" y="26226"/>
                  </a:cubicBezTo>
                  <a:cubicBezTo>
                    <a:pt x="3829" y="25993"/>
                    <a:pt x="3892" y="25718"/>
                    <a:pt x="3998" y="25422"/>
                  </a:cubicBezTo>
                  <a:cubicBezTo>
                    <a:pt x="4146" y="24936"/>
                    <a:pt x="5203" y="22271"/>
                    <a:pt x="6536" y="19247"/>
                  </a:cubicBezTo>
                  <a:lnTo>
                    <a:pt x="16963" y="19247"/>
                  </a:lnTo>
                  <a:cubicBezTo>
                    <a:pt x="17999" y="21806"/>
                    <a:pt x="18929" y="23984"/>
                    <a:pt x="19374" y="24957"/>
                  </a:cubicBezTo>
                  <a:cubicBezTo>
                    <a:pt x="19479" y="25232"/>
                    <a:pt x="19754" y="25909"/>
                    <a:pt x="19754" y="26226"/>
                  </a:cubicBezTo>
                  <a:cubicBezTo>
                    <a:pt x="19754" y="26987"/>
                    <a:pt x="19078" y="27008"/>
                    <a:pt x="18337" y="27008"/>
                  </a:cubicBezTo>
                  <a:lnTo>
                    <a:pt x="18337" y="27389"/>
                  </a:lnTo>
                  <a:lnTo>
                    <a:pt x="25613" y="27389"/>
                  </a:lnTo>
                  <a:lnTo>
                    <a:pt x="25613" y="27008"/>
                  </a:lnTo>
                  <a:cubicBezTo>
                    <a:pt x="24724" y="26945"/>
                    <a:pt x="24428" y="26733"/>
                    <a:pt x="23773" y="25253"/>
                  </a:cubicBezTo>
                  <a:lnTo>
                    <a:pt x="13092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2647550" y="2019175"/>
              <a:ext cx="747675" cy="684750"/>
            </a:xfrm>
            <a:custGeom>
              <a:avLst/>
              <a:gdLst/>
              <a:ahLst/>
              <a:cxnLst/>
              <a:rect l="l" t="t" r="r" b="b"/>
              <a:pathLst>
                <a:path w="29907" h="27390" extrusionOk="0">
                  <a:moveTo>
                    <a:pt x="43" y="1"/>
                  </a:moveTo>
                  <a:lnTo>
                    <a:pt x="43" y="381"/>
                  </a:lnTo>
                  <a:cubicBezTo>
                    <a:pt x="889" y="424"/>
                    <a:pt x="1397" y="508"/>
                    <a:pt x="1672" y="847"/>
                  </a:cubicBezTo>
                  <a:cubicBezTo>
                    <a:pt x="1756" y="974"/>
                    <a:pt x="1841" y="1100"/>
                    <a:pt x="1883" y="1248"/>
                  </a:cubicBezTo>
                  <a:cubicBezTo>
                    <a:pt x="1926" y="1396"/>
                    <a:pt x="1947" y="1545"/>
                    <a:pt x="1968" y="1693"/>
                  </a:cubicBezTo>
                  <a:cubicBezTo>
                    <a:pt x="1968" y="1841"/>
                    <a:pt x="1989" y="2010"/>
                    <a:pt x="1989" y="2200"/>
                  </a:cubicBezTo>
                  <a:lnTo>
                    <a:pt x="1989" y="24407"/>
                  </a:lnTo>
                  <a:cubicBezTo>
                    <a:pt x="1989" y="26607"/>
                    <a:pt x="1566" y="26903"/>
                    <a:pt x="1" y="27008"/>
                  </a:cubicBezTo>
                  <a:lnTo>
                    <a:pt x="1" y="27389"/>
                  </a:lnTo>
                  <a:lnTo>
                    <a:pt x="5859" y="27389"/>
                  </a:lnTo>
                  <a:lnTo>
                    <a:pt x="5859" y="27008"/>
                  </a:lnTo>
                  <a:cubicBezTo>
                    <a:pt x="4294" y="26903"/>
                    <a:pt x="3871" y="26607"/>
                    <a:pt x="3871" y="24407"/>
                  </a:cubicBezTo>
                  <a:lnTo>
                    <a:pt x="3871" y="5394"/>
                  </a:lnTo>
                  <a:cubicBezTo>
                    <a:pt x="3871" y="5034"/>
                    <a:pt x="3787" y="4336"/>
                    <a:pt x="3787" y="4336"/>
                  </a:cubicBezTo>
                  <a:lnTo>
                    <a:pt x="3787" y="4336"/>
                  </a:lnTo>
                  <a:lnTo>
                    <a:pt x="4167" y="5394"/>
                  </a:lnTo>
                  <a:lnTo>
                    <a:pt x="13621" y="27283"/>
                  </a:lnTo>
                  <a:lnTo>
                    <a:pt x="14192" y="27283"/>
                  </a:lnTo>
                  <a:lnTo>
                    <a:pt x="23858" y="4759"/>
                  </a:lnTo>
                  <a:lnTo>
                    <a:pt x="24154" y="3829"/>
                  </a:lnTo>
                  <a:lnTo>
                    <a:pt x="24154" y="3829"/>
                  </a:lnTo>
                  <a:cubicBezTo>
                    <a:pt x="24154" y="3829"/>
                    <a:pt x="24069" y="4273"/>
                    <a:pt x="24069" y="4675"/>
                  </a:cubicBezTo>
                  <a:lnTo>
                    <a:pt x="24069" y="24407"/>
                  </a:lnTo>
                  <a:cubicBezTo>
                    <a:pt x="24069" y="26607"/>
                    <a:pt x="23646" y="26903"/>
                    <a:pt x="22102" y="27008"/>
                  </a:cubicBezTo>
                  <a:lnTo>
                    <a:pt x="22102" y="27389"/>
                  </a:lnTo>
                  <a:lnTo>
                    <a:pt x="29906" y="27389"/>
                  </a:lnTo>
                  <a:lnTo>
                    <a:pt x="29906" y="27008"/>
                  </a:lnTo>
                  <a:cubicBezTo>
                    <a:pt x="28362" y="26903"/>
                    <a:pt x="27939" y="26607"/>
                    <a:pt x="27939" y="24407"/>
                  </a:cubicBezTo>
                  <a:lnTo>
                    <a:pt x="27939" y="2200"/>
                  </a:lnTo>
                  <a:cubicBezTo>
                    <a:pt x="27939" y="635"/>
                    <a:pt x="28362" y="466"/>
                    <a:pt x="29864" y="381"/>
                  </a:cubicBezTo>
                  <a:lnTo>
                    <a:pt x="29864" y="1"/>
                  </a:lnTo>
                  <a:lnTo>
                    <a:pt x="23794" y="1"/>
                  </a:lnTo>
                  <a:lnTo>
                    <a:pt x="15038" y="20664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5526000" y="2011250"/>
              <a:ext cx="412975" cy="703250"/>
            </a:xfrm>
            <a:custGeom>
              <a:avLst/>
              <a:gdLst/>
              <a:ahLst/>
              <a:cxnLst/>
              <a:rect l="l" t="t" r="r" b="b"/>
              <a:pathLst>
                <a:path w="16519" h="28130" extrusionOk="0">
                  <a:moveTo>
                    <a:pt x="8460" y="0"/>
                  </a:moveTo>
                  <a:cubicBezTo>
                    <a:pt x="4632" y="0"/>
                    <a:pt x="127" y="2306"/>
                    <a:pt x="127" y="7128"/>
                  </a:cubicBezTo>
                  <a:cubicBezTo>
                    <a:pt x="127" y="10427"/>
                    <a:pt x="2094" y="12500"/>
                    <a:pt x="6007" y="14424"/>
                  </a:cubicBezTo>
                  <a:cubicBezTo>
                    <a:pt x="9877" y="16391"/>
                    <a:pt x="12817" y="17174"/>
                    <a:pt x="12817" y="21044"/>
                  </a:cubicBezTo>
                  <a:cubicBezTo>
                    <a:pt x="12817" y="23011"/>
                    <a:pt x="11696" y="26437"/>
                    <a:pt x="7339" y="26437"/>
                  </a:cubicBezTo>
                  <a:cubicBezTo>
                    <a:pt x="5605" y="26437"/>
                    <a:pt x="4209" y="25824"/>
                    <a:pt x="3131" y="24914"/>
                  </a:cubicBezTo>
                  <a:cubicBezTo>
                    <a:pt x="550" y="22482"/>
                    <a:pt x="593" y="20558"/>
                    <a:pt x="402" y="19839"/>
                  </a:cubicBezTo>
                  <a:lnTo>
                    <a:pt x="0" y="19839"/>
                  </a:lnTo>
                  <a:lnTo>
                    <a:pt x="127" y="25866"/>
                  </a:lnTo>
                  <a:cubicBezTo>
                    <a:pt x="1967" y="26966"/>
                    <a:pt x="4696" y="28129"/>
                    <a:pt x="7572" y="28129"/>
                  </a:cubicBezTo>
                  <a:lnTo>
                    <a:pt x="7741" y="28129"/>
                  </a:lnTo>
                  <a:cubicBezTo>
                    <a:pt x="12013" y="28066"/>
                    <a:pt x="16518" y="24893"/>
                    <a:pt x="16518" y="19902"/>
                  </a:cubicBezTo>
                  <a:cubicBezTo>
                    <a:pt x="16518" y="14509"/>
                    <a:pt x="12732" y="13261"/>
                    <a:pt x="8904" y="11273"/>
                  </a:cubicBezTo>
                  <a:cubicBezTo>
                    <a:pt x="5034" y="9391"/>
                    <a:pt x="3427" y="8418"/>
                    <a:pt x="3427" y="5880"/>
                  </a:cubicBezTo>
                  <a:cubicBezTo>
                    <a:pt x="3427" y="4146"/>
                    <a:pt x="4484" y="1608"/>
                    <a:pt x="7910" y="1608"/>
                  </a:cubicBezTo>
                  <a:cubicBezTo>
                    <a:pt x="8989" y="1608"/>
                    <a:pt x="9941" y="1883"/>
                    <a:pt x="10787" y="2327"/>
                  </a:cubicBezTo>
                  <a:cubicBezTo>
                    <a:pt x="13557" y="3871"/>
                    <a:pt x="13684" y="6049"/>
                    <a:pt x="14044" y="7424"/>
                  </a:cubicBezTo>
                  <a:lnTo>
                    <a:pt x="14446" y="7424"/>
                  </a:lnTo>
                  <a:lnTo>
                    <a:pt x="14213" y="1333"/>
                  </a:lnTo>
                  <a:cubicBezTo>
                    <a:pt x="12458" y="593"/>
                    <a:pt x="11062" y="254"/>
                    <a:pt x="10068" y="106"/>
                  </a:cubicBezTo>
                  <a:cubicBezTo>
                    <a:pt x="9475" y="43"/>
                    <a:pt x="8926" y="0"/>
                    <a:pt x="846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1106300" y="2016000"/>
              <a:ext cx="1034750" cy="1316050"/>
            </a:xfrm>
            <a:custGeom>
              <a:avLst/>
              <a:gdLst/>
              <a:ahLst/>
              <a:cxnLst/>
              <a:rect l="l" t="t" r="r" b="b"/>
              <a:pathLst>
                <a:path w="41390" h="52642" extrusionOk="0">
                  <a:moveTo>
                    <a:pt x="127" y="1"/>
                  </a:moveTo>
                  <a:lnTo>
                    <a:pt x="127" y="21108"/>
                  </a:lnTo>
                  <a:cubicBezTo>
                    <a:pt x="127" y="22229"/>
                    <a:pt x="0" y="30900"/>
                    <a:pt x="5436" y="39846"/>
                  </a:cubicBezTo>
                  <a:cubicBezTo>
                    <a:pt x="10300" y="47946"/>
                    <a:pt x="17576" y="51500"/>
                    <a:pt x="20685" y="52642"/>
                  </a:cubicBezTo>
                  <a:cubicBezTo>
                    <a:pt x="23815" y="51500"/>
                    <a:pt x="31069" y="47946"/>
                    <a:pt x="35954" y="39846"/>
                  </a:cubicBezTo>
                  <a:cubicBezTo>
                    <a:pt x="41390" y="30900"/>
                    <a:pt x="41263" y="22229"/>
                    <a:pt x="41263" y="21108"/>
                  </a:cubicBezTo>
                  <a:lnTo>
                    <a:pt x="41263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923875" y="2791125"/>
              <a:ext cx="1399075" cy="741325"/>
            </a:xfrm>
            <a:custGeom>
              <a:avLst/>
              <a:gdLst/>
              <a:ahLst/>
              <a:cxnLst/>
              <a:rect l="l" t="t" r="r" b="b"/>
              <a:pathLst>
                <a:path w="55963" h="29653" extrusionOk="0">
                  <a:moveTo>
                    <a:pt x="4971" y="1"/>
                  </a:moveTo>
                  <a:lnTo>
                    <a:pt x="4442" y="487"/>
                  </a:lnTo>
                  <a:lnTo>
                    <a:pt x="1" y="4484"/>
                  </a:lnTo>
                  <a:lnTo>
                    <a:pt x="85" y="4759"/>
                  </a:lnTo>
                  <a:cubicBezTo>
                    <a:pt x="1143" y="8143"/>
                    <a:pt x="2877" y="11612"/>
                    <a:pt x="4146" y="13917"/>
                  </a:cubicBezTo>
                  <a:lnTo>
                    <a:pt x="4421" y="14403"/>
                  </a:lnTo>
                  <a:lnTo>
                    <a:pt x="6261" y="12754"/>
                  </a:lnTo>
                  <a:cubicBezTo>
                    <a:pt x="6324" y="12881"/>
                    <a:pt x="6388" y="13008"/>
                    <a:pt x="6451" y="13135"/>
                  </a:cubicBezTo>
                  <a:cubicBezTo>
                    <a:pt x="11062" y="20473"/>
                    <a:pt x="17555" y="25824"/>
                    <a:pt x="25253" y="28658"/>
                  </a:cubicBezTo>
                  <a:lnTo>
                    <a:pt x="27982" y="29652"/>
                  </a:lnTo>
                  <a:lnTo>
                    <a:pt x="30731" y="28658"/>
                  </a:lnTo>
                  <a:cubicBezTo>
                    <a:pt x="38429" y="25824"/>
                    <a:pt x="44922" y="20473"/>
                    <a:pt x="49512" y="13135"/>
                  </a:cubicBezTo>
                  <a:cubicBezTo>
                    <a:pt x="49575" y="13029"/>
                    <a:pt x="49660" y="12881"/>
                    <a:pt x="49723" y="12754"/>
                  </a:cubicBezTo>
                  <a:lnTo>
                    <a:pt x="51542" y="14403"/>
                  </a:lnTo>
                  <a:lnTo>
                    <a:pt x="51817" y="13917"/>
                  </a:lnTo>
                  <a:cubicBezTo>
                    <a:pt x="53086" y="11633"/>
                    <a:pt x="54820" y="8186"/>
                    <a:pt x="55878" y="4738"/>
                  </a:cubicBezTo>
                  <a:lnTo>
                    <a:pt x="55962" y="4484"/>
                  </a:lnTo>
                  <a:lnTo>
                    <a:pt x="51013" y="1"/>
                  </a:lnTo>
                  <a:lnTo>
                    <a:pt x="50823" y="678"/>
                  </a:lnTo>
                  <a:cubicBezTo>
                    <a:pt x="50590" y="1502"/>
                    <a:pt x="50315" y="2285"/>
                    <a:pt x="50040" y="3046"/>
                  </a:cubicBezTo>
                  <a:lnTo>
                    <a:pt x="48264" y="1439"/>
                  </a:lnTo>
                  <a:lnTo>
                    <a:pt x="48052" y="2095"/>
                  </a:lnTo>
                  <a:cubicBezTo>
                    <a:pt x="47101" y="4886"/>
                    <a:pt x="45874" y="7530"/>
                    <a:pt x="44372" y="9899"/>
                  </a:cubicBezTo>
                  <a:cubicBezTo>
                    <a:pt x="40523" y="16095"/>
                    <a:pt x="35067" y="20600"/>
                    <a:pt x="28637" y="22948"/>
                  </a:cubicBezTo>
                  <a:cubicBezTo>
                    <a:pt x="28637" y="22948"/>
                    <a:pt x="28172" y="23117"/>
                    <a:pt x="27982" y="23181"/>
                  </a:cubicBezTo>
                  <a:cubicBezTo>
                    <a:pt x="27791" y="23117"/>
                    <a:pt x="27326" y="22948"/>
                    <a:pt x="27326" y="22948"/>
                  </a:cubicBezTo>
                  <a:cubicBezTo>
                    <a:pt x="20918" y="20600"/>
                    <a:pt x="15461" y="16095"/>
                    <a:pt x="11591" y="9899"/>
                  </a:cubicBezTo>
                  <a:cubicBezTo>
                    <a:pt x="10110" y="7530"/>
                    <a:pt x="8862" y="4907"/>
                    <a:pt x="7932" y="2095"/>
                  </a:cubicBezTo>
                  <a:lnTo>
                    <a:pt x="7720" y="1439"/>
                  </a:lnTo>
                  <a:lnTo>
                    <a:pt x="7213" y="1904"/>
                  </a:lnTo>
                  <a:lnTo>
                    <a:pt x="5944" y="3025"/>
                  </a:lnTo>
                  <a:cubicBezTo>
                    <a:pt x="5669" y="2285"/>
                    <a:pt x="5394" y="1502"/>
                    <a:pt x="5161" y="67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3"/>
            <p:cNvSpPr/>
            <p:nvPr/>
          </p:nvSpPr>
          <p:spPr>
            <a:xfrm>
              <a:off x="2026300" y="2241775"/>
              <a:ext cx="25400" cy="44450"/>
            </a:xfrm>
            <a:custGeom>
              <a:avLst/>
              <a:gdLst/>
              <a:ahLst/>
              <a:cxnLst/>
              <a:rect l="l" t="t" r="r" b="b"/>
              <a:pathLst>
                <a:path w="1016" h="1778" extrusionOk="0">
                  <a:moveTo>
                    <a:pt x="973" y="1"/>
                  </a:moveTo>
                  <a:cubicBezTo>
                    <a:pt x="656" y="170"/>
                    <a:pt x="381" y="424"/>
                    <a:pt x="212" y="741"/>
                  </a:cubicBezTo>
                  <a:cubicBezTo>
                    <a:pt x="64" y="995"/>
                    <a:pt x="0" y="1269"/>
                    <a:pt x="0" y="1566"/>
                  </a:cubicBezTo>
                  <a:cubicBezTo>
                    <a:pt x="0" y="1629"/>
                    <a:pt x="22" y="1714"/>
                    <a:pt x="22" y="1777"/>
                  </a:cubicBezTo>
                  <a:cubicBezTo>
                    <a:pt x="170" y="1650"/>
                    <a:pt x="339" y="1544"/>
                    <a:pt x="508" y="1481"/>
                  </a:cubicBezTo>
                  <a:cubicBezTo>
                    <a:pt x="635" y="1354"/>
                    <a:pt x="741" y="1206"/>
                    <a:pt x="825" y="1058"/>
                  </a:cubicBezTo>
                  <a:cubicBezTo>
                    <a:pt x="931" y="825"/>
                    <a:pt x="1016" y="529"/>
                    <a:pt x="1016" y="233"/>
                  </a:cubicBezTo>
                  <a:cubicBezTo>
                    <a:pt x="1016" y="170"/>
                    <a:pt x="994" y="64"/>
                    <a:pt x="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3"/>
            <p:cNvSpPr/>
            <p:nvPr/>
          </p:nvSpPr>
          <p:spPr>
            <a:xfrm>
              <a:off x="1943275" y="2386850"/>
              <a:ext cx="50800" cy="18125"/>
            </a:xfrm>
            <a:custGeom>
              <a:avLst/>
              <a:gdLst/>
              <a:ahLst/>
              <a:cxnLst/>
              <a:rect l="l" t="t" r="r" b="b"/>
              <a:pathLst>
                <a:path w="2032" h="725" extrusionOk="0">
                  <a:moveTo>
                    <a:pt x="1200" y="1"/>
                  </a:moveTo>
                  <a:cubicBezTo>
                    <a:pt x="1125" y="1"/>
                    <a:pt x="1050" y="5"/>
                    <a:pt x="974" y="14"/>
                  </a:cubicBezTo>
                  <a:cubicBezTo>
                    <a:pt x="614" y="77"/>
                    <a:pt x="297" y="267"/>
                    <a:pt x="1" y="521"/>
                  </a:cubicBezTo>
                  <a:cubicBezTo>
                    <a:pt x="289" y="657"/>
                    <a:pt x="576" y="724"/>
                    <a:pt x="864" y="724"/>
                  </a:cubicBezTo>
                  <a:cubicBezTo>
                    <a:pt x="936" y="724"/>
                    <a:pt x="1008" y="720"/>
                    <a:pt x="1080" y="712"/>
                  </a:cubicBezTo>
                  <a:cubicBezTo>
                    <a:pt x="1460" y="648"/>
                    <a:pt x="1777" y="479"/>
                    <a:pt x="2031" y="204"/>
                  </a:cubicBezTo>
                  <a:cubicBezTo>
                    <a:pt x="1777" y="69"/>
                    <a:pt x="1497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3"/>
            <p:cNvSpPr/>
            <p:nvPr/>
          </p:nvSpPr>
          <p:spPr>
            <a:xfrm>
              <a:off x="1923725" y="2359150"/>
              <a:ext cx="27000" cy="41800"/>
            </a:xfrm>
            <a:custGeom>
              <a:avLst/>
              <a:gdLst/>
              <a:ahLst/>
              <a:cxnLst/>
              <a:rect l="l" t="t" r="r" b="b"/>
              <a:pathLst>
                <a:path w="1080" h="1672" extrusionOk="0">
                  <a:moveTo>
                    <a:pt x="1058" y="1"/>
                  </a:moveTo>
                  <a:cubicBezTo>
                    <a:pt x="719" y="149"/>
                    <a:pt x="445" y="360"/>
                    <a:pt x="254" y="656"/>
                  </a:cubicBezTo>
                  <a:cubicBezTo>
                    <a:pt x="85" y="931"/>
                    <a:pt x="0" y="1249"/>
                    <a:pt x="0" y="1587"/>
                  </a:cubicBezTo>
                  <a:cubicBezTo>
                    <a:pt x="0" y="1629"/>
                    <a:pt x="0" y="1650"/>
                    <a:pt x="0" y="1671"/>
                  </a:cubicBezTo>
                  <a:cubicBezTo>
                    <a:pt x="339" y="1545"/>
                    <a:pt x="635" y="1333"/>
                    <a:pt x="804" y="1016"/>
                  </a:cubicBezTo>
                  <a:cubicBezTo>
                    <a:pt x="973" y="741"/>
                    <a:pt x="1079" y="445"/>
                    <a:pt x="1079" y="106"/>
                  </a:cubicBezTo>
                  <a:cubicBezTo>
                    <a:pt x="1079" y="64"/>
                    <a:pt x="1058" y="43"/>
                    <a:pt x="1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1954400" y="2339075"/>
              <a:ext cx="19050" cy="43900"/>
            </a:xfrm>
            <a:custGeom>
              <a:avLst/>
              <a:gdLst/>
              <a:ahLst/>
              <a:cxnLst/>
              <a:rect l="l" t="t" r="r" b="b"/>
              <a:pathLst>
                <a:path w="762" h="1756" extrusionOk="0">
                  <a:moveTo>
                    <a:pt x="656" y="0"/>
                  </a:moveTo>
                  <a:cubicBezTo>
                    <a:pt x="423" y="169"/>
                    <a:pt x="254" y="360"/>
                    <a:pt x="127" y="571"/>
                  </a:cubicBezTo>
                  <a:cubicBezTo>
                    <a:pt x="190" y="973"/>
                    <a:pt x="148" y="1375"/>
                    <a:pt x="0" y="1713"/>
                  </a:cubicBezTo>
                  <a:cubicBezTo>
                    <a:pt x="0" y="1713"/>
                    <a:pt x="0" y="1734"/>
                    <a:pt x="0" y="1755"/>
                  </a:cubicBezTo>
                  <a:cubicBezTo>
                    <a:pt x="85" y="1734"/>
                    <a:pt x="148" y="1692"/>
                    <a:pt x="233" y="1671"/>
                  </a:cubicBezTo>
                  <a:cubicBezTo>
                    <a:pt x="423" y="1480"/>
                    <a:pt x="571" y="1290"/>
                    <a:pt x="656" y="1036"/>
                  </a:cubicBezTo>
                  <a:cubicBezTo>
                    <a:pt x="719" y="867"/>
                    <a:pt x="761" y="677"/>
                    <a:pt x="761" y="486"/>
                  </a:cubicBezTo>
                  <a:cubicBezTo>
                    <a:pt x="761" y="338"/>
                    <a:pt x="698" y="169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1977125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381" y="0"/>
                  </a:moveTo>
                  <a:cubicBezTo>
                    <a:pt x="191" y="212"/>
                    <a:pt x="64" y="423"/>
                    <a:pt x="0" y="677"/>
                  </a:cubicBezTo>
                  <a:cubicBezTo>
                    <a:pt x="149" y="1058"/>
                    <a:pt x="191" y="1438"/>
                    <a:pt x="127" y="1819"/>
                  </a:cubicBezTo>
                  <a:cubicBezTo>
                    <a:pt x="127" y="1819"/>
                    <a:pt x="149" y="1840"/>
                    <a:pt x="149" y="1861"/>
                  </a:cubicBezTo>
                  <a:cubicBezTo>
                    <a:pt x="212" y="1819"/>
                    <a:pt x="297" y="1756"/>
                    <a:pt x="360" y="1713"/>
                  </a:cubicBezTo>
                  <a:cubicBezTo>
                    <a:pt x="508" y="1502"/>
                    <a:pt x="614" y="1269"/>
                    <a:pt x="614" y="994"/>
                  </a:cubicBezTo>
                  <a:cubicBezTo>
                    <a:pt x="635" y="952"/>
                    <a:pt x="635" y="910"/>
                    <a:pt x="635" y="867"/>
                  </a:cubicBezTo>
                  <a:cubicBezTo>
                    <a:pt x="635" y="550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1990875" y="2287250"/>
              <a:ext cx="16950" cy="46550"/>
            </a:xfrm>
            <a:custGeom>
              <a:avLst/>
              <a:gdLst/>
              <a:ahLst/>
              <a:cxnLst/>
              <a:rect l="l" t="t" r="r" b="b"/>
              <a:pathLst>
                <a:path w="678" h="1862" extrusionOk="0">
                  <a:moveTo>
                    <a:pt x="170" y="0"/>
                  </a:moveTo>
                  <a:cubicBezTo>
                    <a:pt x="64" y="233"/>
                    <a:pt x="0" y="466"/>
                    <a:pt x="0" y="719"/>
                  </a:cubicBezTo>
                  <a:cubicBezTo>
                    <a:pt x="191" y="1079"/>
                    <a:pt x="339" y="1439"/>
                    <a:pt x="360" y="1819"/>
                  </a:cubicBezTo>
                  <a:cubicBezTo>
                    <a:pt x="381" y="1819"/>
                    <a:pt x="381" y="1840"/>
                    <a:pt x="402" y="1862"/>
                  </a:cubicBezTo>
                  <a:cubicBezTo>
                    <a:pt x="445" y="1798"/>
                    <a:pt x="508" y="1735"/>
                    <a:pt x="571" y="1671"/>
                  </a:cubicBezTo>
                  <a:cubicBezTo>
                    <a:pt x="635" y="1502"/>
                    <a:pt x="677" y="1333"/>
                    <a:pt x="677" y="1142"/>
                  </a:cubicBezTo>
                  <a:cubicBezTo>
                    <a:pt x="677" y="1079"/>
                    <a:pt x="677" y="994"/>
                    <a:pt x="656" y="910"/>
                  </a:cubicBezTo>
                  <a:cubicBezTo>
                    <a:pt x="614" y="571"/>
                    <a:pt x="423" y="254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1996150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64" y="0"/>
                  </a:moveTo>
                  <a:cubicBezTo>
                    <a:pt x="43" y="148"/>
                    <a:pt x="1" y="275"/>
                    <a:pt x="1" y="402"/>
                  </a:cubicBezTo>
                  <a:cubicBezTo>
                    <a:pt x="1" y="529"/>
                    <a:pt x="22" y="635"/>
                    <a:pt x="43" y="762"/>
                  </a:cubicBezTo>
                  <a:cubicBezTo>
                    <a:pt x="360" y="1036"/>
                    <a:pt x="572" y="1375"/>
                    <a:pt x="678" y="1713"/>
                  </a:cubicBezTo>
                  <a:cubicBezTo>
                    <a:pt x="699" y="1734"/>
                    <a:pt x="720" y="1734"/>
                    <a:pt x="720" y="1756"/>
                  </a:cubicBezTo>
                  <a:cubicBezTo>
                    <a:pt x="762" y="1671"/>
                    <a:pt x="805" y="1608"/>
                    <a:pt x="868" y="1523"/>
                  </a:cubicBezTo>
                  <a:cubicBezTo>
                    <a:pt x="868" y="1481"/>
                    <a:pt x="868" y="1459"/>
                    <a:pt x="868" y="1417"/>
                  </a:cubicBezTo>
                  <a:cubicBezTo>
                    <a:pt x="868" y="1206"/>
                    <a:pt x="847" y="994"/>
                    <a:pt x="762" y="783"/>
                  </a:cubicBezTo>
                  <a:cubicBezTo>
                    <a:pt x="635" y="465"/>
                    <a:pt x="382" y="21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3"/>
            <p:cNvSpPr/>
            <p:nvPr/>
          </p:nvSpPr>
          <p:spPr>
            <a:xfrm>
              <a:off x="19935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0" y="1"/>
                  </a:moveTo>
                  <a:cubicBezTo>
                    <a:pt x="0" y="297"/>
                    <a:pt x="42" y="530"/>
                    <a:pt x="169" y="783"/>
                  </a:cubicBezTo>
                  <a:cubicBezTo>
                    <a:pt x="529" y="953"/>
                    <a:pt x="825" y="1249"/>
                    <a:pt x="1015" y="1566"/>
                  </a:cubicBezTo>
                  <a:lnTo>
                    <a:pt x="1058" y="1566"/>
                  </a:lnTo>
                  <a:cubicBezTo>
                    <a:pt x="1079" y="1481"/>
                    <a:pt x="1100" y="1397"/>
                    <a:pt x="1142" y="1333"/>
                  </a:cubicBezTo>
                  <a:cubicBezTo>
                    <a:pt x="1100" y="1058"/>
                    <a:pt x="1015" y="826"/>
                    <a:pt x="867" y="614"/>
                  </a:cubicBezTo>
                  <a:cubicBezTo>
                    <a:pt x="656" y="339"/>
                    <a:pt x="339" y="14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1983475" y="2202650"/>
              <a:ext cx="34375" cy="31750"/>
            </a:xfrm>
            <a:custGeom>
              <a:avLst/>
              <a:gdLst/>
              <a:ahLst/>
              <a:cxnLst/>
              <a:rect l="l" t="t" r="r" b="b"/>
              <a:pathLst>
                <a:path w="1375" h="1270" extrusionOk="0">
                  <a:moveTo>
                    <a:pt x="0" y="0"/>
                  </a:moveTo>
                  <a:cubicBezTo>
                    <a:pt x="85" y="254"/>
                    <a:pt x="169" y="487"/>
                    <a:pt x="339" y="677"/>
                  </a:cubicBezTo>
                  <a:cubicBezTo>
                    <a:pt x="719" y="804"/>
                    <a:pt x="1058" y="994"/>
                    <a:pt x="1312" y="1248"/>
                  </a:cubicBezTo>
                  <a:cubicBezTo>
                    <a:pt x="1333" y="1269"/>
                    <a:pt x="1354" y="1269"/>
                    <a:pt x="1375" y="1269"/>
                  </a:cubicBezTo>
                  <a:cubicBezTo>
                    <a:pt x="1375" y="1185"/>
                    <a:pt x="1375" y="1100"/>
                    <a:pt x="1375" y="1037"/>
                  </a:cubicBezTo>
                  <a:cubicBezTo>
                    <a:pt x="1290" y="783"/>
                    <a:pt x="1142" y="550"/>
                    <a:pt x="952" y="381"/>
                  </a:cubicBezTo>
                  <a:cubicBezTo>
                    <a:pt x="677" y="170"/>
                    <a:pt x="381" y="4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196655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74" y="1"/>
                  </a:moveTo>
                  <a:cubicBezTo>
                    <a:pt x="117" y="1"/>
                    <a:pt x="59" y="2"/>
                    <a:pt x="1" y="6"/>
                  </a:cubicBezTo>
                  <a:cubicBezTo>
                    <a:pt x="127" y="259"/>
                    <a:pt x="297" y="471"/>
                    <a:pt x="508" y="619"/>
                  </a:cubicBezTo>
                  <a:cubicBezTo>
                    <a:pt x="931" y="640"/>
                    <a:pt x="1269" y="746"/>
                    <a:pt x="1608" y="957"/>
                  </a:cubicBezTo>
                  <a:lnTo>
                    <a:pt x="1629" y="957"/>
                  </a:lnTo>
                  <a:cubicBezTo>
                    <a:pt x="1608" y="873"/>
                    <a:pt x="1608" y="788"/>
                    <a:pt x="1587" y="704"/>
                  </a:cubicBezTo>
                  <a:cubicBezTo>
                    <a:pt x="1439" y="471"/>
                    <a:pt x="1248" y="302"/>
                    <a:pt x="1037" y="196"/>
                  </a:cubicBezTo>
                  <a:cubicBezTo>
                    <a:pt x="769" y="53"/>
                    <a:pt x="485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1975000" y="2359300"/>
              <a:ext cx="46575" cy="21550"/>
            </a:xfrm>
            <a:custGeom>
              <a:avLst/>
              <a:gdLst/>
              <a:ahLst/>
              <a:cxnLst/>
              <a:rect l="l" t="t" r="r" b="b"/>
              <a:pathLst>
                <a:path w="1863" h="862" extrusionOk="0">
                  <a:moveTo>
                    <a:pt x="1374" y="1"/>
                  </a:moveTo>
                  <a:cubicBezTo>
                    <a:pt x="1161" y="1"/>
                    <a:pt x="955" y="37"/>
                    <a:pt x="762" y="122"/>
                  </a:cubicBezTo>
                  <a:cubicBezTo>
                    <a:pt x="466" y="248"/>
                    <a:pt x="212" y="502"/>
                    <a:pt x="1" y="777"/>
                  </a:cubicBezTo>
                  <a:cubicBezTo>
                    <a:pt x="191" y="777"/>
                    <a:pt x="382" y="820"/>
                    <a:pt x="551" y="862"/>
                  </a:cubicBezTo>
                  <a:cubicBezTo>
                    <a:pt x="720" y="862"/>
                    <a:pt x="868" y="820"/>
                    <a:pt x="1037" y="756"/>
                  </a:cubicBezTo>
                  <a:cubicBezTo>
                    <a:pt x="1376" y="629"/>
                    <a:pt x="1651" y="375"/>
                    <a:pt x="1862" y="58"/>
                  </a:cubicBezTo>
                  <a:cubicBezTo>
                    <a:pt x="1698" y="22"/>
                    <a:pt x="15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1999325" y="2323200"/>
              <a:ext cx="41800" cy="29100"/>
            </a:xfrm>
            <a:custGeom>
              <a:avLst/>
              <a:gdLst/>
              <a:ahLst/>
              <a:cxnLst/>
              <a:rect l="l" t="t" r="r" b="b"/>
              <a:pathLst>
                <a:path w="1672" h="1164" extrusionOk="0">
                  <a:moveTo>
                    <a:pt x="1672" y="1"/>
                  </a:moveTo>
                  <a:cubicBezTo>
                    <a:pt x="1270" y="1"/>
                    <a:pt x="910" y="106"/>
                    <a:pt x="614" y="318"/>
                  </a:cubicBezTo>
                  <a:cubicBezTo>
                    <a:pt x="339" y="529"/>
                    <a:pt x="128" y="825"/>
                    <a:pt x="1" y="1164"/>
                  </a:cubicBezTo>
                  <a:cubicBezTo>
                    <a:pt x="140" y="1133"/>
                    <a:pt x="279" y="1113"/>
                    <a:pt x="419" y="1113"/>
                  </a:cubicBezTo>
                  <a:cubicBezTo>
                    <a:pt x="470" y="1113"/>
                    <a:pt x="521" y="1116"/>
                    <a:pt x="572" y="1121"/>
                  </a:cubicBezTo>
                  <a:cubicBezTo>
                    <a:pt x="741" y="1058"/>
                    <a:pt x="889" y="995"/>
                    <a:pt x="1037" y="910"/>
                  </a:cubicBezTo>
                  <a:cubicBezTo>
                    <a:pt x="1333" y="698"/>
                    <a:pt x="1524" y="381"/>
                    <a:pt x="1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2017300" y="2283025"/>
              <a:ext cx="32825" cy="38075"/>
            </a:xfrm>
            <a:custGeom>
              <a:avLst/>
              <a:gdLst/>
              <a:ahLst/>
              <a:cxnLst/>
              <a:rect l="l" t="t" r="r" b="b"/>
              <a:pathLst>
                <a:path w="1313" h="1523" extrusionOk="0">
                  <a:moveTo>
                    <a:pt x="1312" y="0"/>
                  </a:moveTo>
                  <a:lnTo>
                    <a:pt x="1312" y="0"/>
                  </a:lnTo>
                  <a:cubicBezTo>
                    <a:pt x="974" y="106"/>
                    <a:pt x="635" y="275"/>
                    <a:pt x="382" y="550"/>
                  </a:cubicBezTo>
                  <a:cubicBezTo>
                    <a:pt x="170" y="825"/>
                    <a:pt x="43" y="1163"/>
                    <a:pt x="1" y="1523"/>
                  </a:cubicBezTo>
                  <a:cubicBezTo>
                    <a:pt x="170" y="1438"/>
                    <a:pt x="339" y="1375"/>
                    <a:pt x="530" y="1354"/>
                  </a:cubicBezTo>
                  <a:cubicBezTo>
                    <a:pt x="678" y="1248"/>
                    <a:pt x="826" y="1142"/>
                    <a:pt x="931" y="1015"/>
                  </a:cubicBezTo>
                  <a:cubicBezTo>
                    <a:pt x="1164" y="740"/>
                    <a:pt x="1270" y="402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2025250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656" y="0"/>
                  </a:moveTo>
                  <a:cubicBezTo>
                    <a:pt x="360" y="254"/>
                    <a:pt x="148" y="550"/>
                    <a:pt x="64" y="909"/>
                  </a:cubicBezTo>
                  <a:cubicBezTo>
                    <a:pt x="21" y="1057"/>
                    <a:pt x="0" y="1184"/>
                    <a:pt x="0" y="1332"/>
                  </a:cubicBezTo>
                  <a:cubicBezTo>
                    <a:pt x="0" y="1544"/>
                    <a:pt x="64" y="1734"/>
                    <a:pt x="148" y="1967"/>
                  </a:cubicBezTo>
                  <a:cubicBezTo>
                    <a:pt x="254" y="1798"/>
                    <a:pt x="381" y="1671"/>
                    <a:pt x="550" y="1565"/>
                  </a:cubicBezTo>
                  <a:cubicBezTo>
                    <a:pt x="635" y="1417"/>
                    <a:pt x="719" y="1248"/>
                    <a:pt x="761" y="1079"/>
                  </a:cubicBezTo>
                  <a:cubicBezTo>
                    <a:pt x="783" y="952"/>
                    <a:pt x="804" y="825"/>
                    <a:pt x="804" y="677"/>
                  </a:cubicBezTo>
                  <a:cubicBezTo>
                    <a:pt x="804" y="465"/>
                    <a:pt x="740" y="233"/>
                    <a:pt x="6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2013600" y="2164050"/>
              <a:ext cx="18000" cy="50250"/>
            </a:xfrm>
            <a:custGeom>
              <a:avLst/>
              <a:gdLst/>
              <a:ahLst/>
              <a:cxnLst/>
              <a:rect l="l" t="t" r="r" b="b"/>
              <a:pathLst>
                <a:path w="720" h="2010" extrusionOk="0">
                  <a:moveTo>
                    <a:pt x="360" y="1"/>
                  </a:moveTo>
                  <a:cubicBezTo>
                    <a:pt x="149" y="318"/>
                    <a:pt x="1" y="656"/>
                    <a:pt x="1" y="1016"/>
                  </a:cubicBezTo>
                  <a:lnTo>
                    <a:pt x="1" y="1037"/>
                  </a:lnTo>
                  <a:cubicBezTo>
                    <a:pt x="1" y="1375"/>
                    <a:pt x="128" y="1693"/>
                    <a:pt x="318" y="2010"/>
                  </a:cubicBezTo>
                  <a:cubicBezTo>
                    <a:pt x="403" y="1841"/>
                    <a:pt x="508" y="1671"/>
                    <a:pt x="614" y="1523"/>
                  </a:cubicBezTo>
                  <a:cubicBezTo>
                    <a:pt x="678" y="1375"/>
                    <a:pt x="720" y="1206"/>
                    <a:pt x="720" y="1016"/>
                  </a:cubicBezTo>
                  <a:cubicBezTo>
                    <a:pt x="720" y="656"/>
                    <a:pt x="572" y="318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199245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128" y="1"/>
                  </a:moveTo>
                  <a:cubicBezTo>
                    <a:pt x="43" y="212"/>
                    <a:pt x="1" y="445"/>
                    <a:pt x="1" y="677"/>
                  </a:cubicBezTo>
                  <a:cubicBezTo>
                    <a:pt x="1" y="825"/>
                    <a:pt x="22" y="952"/>
                    <a:pt x="43" y="1079"/>
                  </a:cubicBezTo>
                  <a:cubicBezTo>
                    <a:pt x="85" y="1396"/>
                    <a:pt x="297" y="1693"/>
                    <a:pt x="572" y="1946"/>
                  </a:cubicBezTo>
                  <a:cubicBezTo>
                    <a:pt x="593" y="1756"/>
                    <a:pt x="656" y="1587"/>
                    <a:pt x="741" y="1396"/>
                  </a:cubicBezTo>
                  <a:cubicBezTo>
                    <a:pt x="762" y="1354"/>
                    <a:pt x="762" y="1333"/>
                    <a:pt x="762" y="1291"/>
                  </a:cubicBezTo>
                  <a:cubicBezTo>
                    <a:pt x="762" y="1164"/>
                    <a:pt x="741" y="1037"/>
                    <a:pt x="720" y="910"/>
                  </a:cubicBezTo>
                  <a:cubicBezTo>
                    <a:pt x="635" y="550"/>
                    <a:pt x="403" y="254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1944350" y="2156450"/>
              <a:ext cx="46025" cy="16625"/>
            </a:xfrm>
            <a:custGeom>
              <a:avLst/>
              <a:gdLst/>
              <a:ahLst/>
              <a:cxnLst/>
              <a:rect l="l" t="t" r="r" b="b"/>
              <a:pathLst>
                <a:path w="1841" h="665" extrusionOk="0">
                  <a:moveTo>
                    <a:pt x="643" y="0"/>
                  </a:moveTo>
                  <a:cubicBezTo>
                    <a:pt x="432" y="0"/>
                    <a:pt x="216" y="38"/>
                    <a:pt x="0" y="114"/>
                  </a:cubicBezTo>
                  <a:cubicBezTo>
                    <a:pt x="191" y="326"/>
                    <a:pt x="402" y="474"/>
                    <a:pt x="614" y="601"/>
                  </a:cubicBezTo>
                  <a:cubicBezTo>
                    <a:pt x="783" y="567"/>
                    <a:pt x="949" y="550"/>
                    <a:pt x="1110" y="550"/>
                  </a:cubicBezTo>
                  <a:cubicBezTo>
                    <a:pt x="1351" y="550"/>
                    <a:pt x="1582" y="588"/>
                    <a:pt x="1798" y="664"/>
                  </a:cubicBezTo>
                  <a:cubicBezTo>
                    <a:pt x="1819" y="664"/>
                    <a:pt x="1819" y="664"/>
                    <a:pt x="1840" y="643"/>
                  </a:cubicBezTo>
                  <a:cubicBezTo>
                    <a:pt x="1798" y="580"/>
                    <a:pt x="1777" y="495"/>
                    <a:pt x="1734" y="410"/>
                  </a:cubicBezTo>
                  <a:cubicBezTo>
                    <a:pt x="1544" y="241"/>
                    <a:pt x="1311" y="114"/>
                    <a:pt x="1058" y="51"/>
                  </a:cubicBezTo>
                  <a:cubicBezTo>
                    <a:pt x="922" y="17"/>
                    <a:pt x="784" y="0"/>
                    <a:pt x="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1961800" y="2107475"/>
              <a:ext cx="24350" cy="45500"/>
            </a:xfrm>
            <a:custGeom>
              <a:avLst/>
              <a:gdLst/>
              <a:ahLst/>
              <a:cxnLst/>
              <a:rect l="l" t="t" r="r" b="b"/>
              <a:pathLst>
                <a:path w="974" h="1820" extrusionOk="0">
                  <a:moveTo>
                    <a:pt x="21" y="1"/>
                  </a:moveTo>
                  <a:cubicBezTo>
                    <a:pt x="21" y="85"/>
                    <a:pt x="0" y="191"/>
                    <a:pt x="0" y="276"/>
                  </a:cubicBezTo>
                  <a:cubicBezTo>
                    <a:pt x="0" y="572"/>
                    <a:pt x="42" y="825"/>
                    <a:pt x="169" y="1079"/>
                  </a:cubicBezTo>
                  <a:cubicBezTo>
                    <a:pt x="339" y="1375"/>
                    <a:pt x="592" y="1629"/>
                    <a:pt x="910" y="1819"/>
                  </a:cubicBezTo>
                  <a:cubicBezTo>
                    <a:pt x="910" y="1608"/>
                    <a:pt x="931" y="1418"/>
                    <a:pt x="973" y="1227"/>
                  </a:cubicBezTo>
                  <a:cubicBezTo>
                    <a:pt x="931" y="1058"/>
                    <a:pt x="888" y="910"/>
                    <a:pt x="804" y="762"/>
                  </a:cubicBezTo>
                  <a:cubicBezTo>
                    <a:pt x="656" y="424"/>
                    <a:pt x="360" y="19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1926900" y="2117000"/>
              <a:ext cx="38625" cy="30150"/>
            </a:xfrm>
            <a:custGeom>
              <a:avLst/>
              <a:gdLst/>
              <a:ahLst/>
              <a:cxnLst/>
              <a:rect l="l" t="t" r="r" b="b"/>
              <a:pathLst>
                <a:path w="1545" h="1206" extrusionOk="0">
                  <a:moveTo>
                    <a:pt x="0" y="0"/>
                  </a:moveTo>
                  <a:cubicBezTo>
                    <a:pt x="127" y="360"/>
                    <a:pt x="339" y="677"/>
                    <a:pt x="614" y="889"/>
                  </a:cubicBezTo>
                  <a:cubicBezTo>
                    <a:pt x="867" y="1079"/>
                    <a:pt x="1206" y="1185"/>
                    <a:pt x="1544" y="1206"/>
                  </a:cubicBezTo>
                  <a:cubicBezTo>
                    <a:pt x="1438" y="1100"/>
                    <a:pt x="1354" y="973"/>
                    <a:pt x="1290" y="825"/>
                  </a:cubicBezTo>
                  <a:cubicBezTo>
                    <a:pt x="1206" y="698"/>
                    <a:pt x="1164" y="571"/>
                    <a:pt x="1121" y="423"/>
                  </a:cubicBezTo>
                  <a:cubicBezTo>
                    <a:pt x="1100" y="381"/>
                    <a:pt x="1058" y="360"/>
                    <a:pt x="1015" y="318"/>
                  </a:cubicBezTo>
                  <a:cubicBezTo>
                    <a:pt x="719" y="106"/>
                    <a:pt x="38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1816400" y="2077350"/>
              <a:ext cx="115800" cy="366950"/>
            </a:xfrm>
            <a:custGeom>
              <a:avLst/>
              <a:gdLst/>
              <a:ahLst/>
              <a:cxnLst/>
              <a:rect l="l" t="t" r="r" b="b"/>
              <a:pathLst>
                <a:path w="4632" h="14678" extrusionOk="0">
                  <a:moveTo>
                    <a:pt x="2327" y="0"/>
                  </a:moveTo>
                  <a:lnTo>
                    <a:pt x="2178" y="317"/>
                  </a:lnTo>
                  <a:cubicBezTo>
                    <a:pt x="1629" y="1438"/>
                    <a:pt x="1544" y="2559"/>
                    <a:pt x="1544" y="3511"/>
                  </a:cubicBezTo>
                  <a:lnTo>
                    <a:pt x="1544" y="10511"/>
                  </a:lnTo>
                  <a:lnTo>
                    <a:pt x="994" y="10511"/>
                  </a:lnTo>
                  <a:cubicBezTo>
                    <a:pt x="846" y="10511"/>
                    <a:pt x="867" y="10427"/>
                    <a:pt x="909" y="10342"/>
                  </a:cubicBezTo>
                  <a:cubicBezTo>
                    <a:pt x="909" y="10321"/>
                    <a:pt x="952" y="10258"/>
                    <a:pt x="952" y="10194"/>
                  </a:cubicBezTo>
                  <a:cubicBezTo>
                    <a:pt x="952" y="9961"/>
                    <a:pt x="761" y="9771"/>
                    <a:pt x="550" y="9771"/>
                  </a:cubicBezTo>
                  <a:cubicBezTo>
                    <a:pt x="338" y="9771"/>
                    <a:pt x="127" y="9983"/>
                    <a:pt x="127" y="10194"/>
                  </a:cubicBezTo>
                  <a:cubicBezTo>
                    <a:pt x="127" y="10469"/>
                    <a:pt x="360" y="10786"/>
                    <a:pt x="846" y="10786"/>
                  </a:cubicBezTo>
                  <a:lnTo>
                    <a:pt x="1755" y="10786"/>
                  </a:lnTo>
                  <a:cubicBezTo>
                    <a:pt x="1629" y="11125"/>
                    <a:pt x="1544" y="11590"/>
                    <a:pt x="1544" y="12119"/>
                  </a:cubicBezTo>
                  <a:cubicBezTo>
                    <a:pt x="1544" y="12774"/>
                    <a:pt x="1671" y="13345"/>
                    <a:pt x="1882" y="13705"/>
                  </a:cubicBezTo>
                  <a:cubicBezTo>
                    <a:pt x="1184" y="13578"/>
                    <a:pt x="656" y="13409"/>
                    <a:pt x="169" y="13155"/>
                  </a:cubicBezTo>
                  <a:lnTo>
                    <a:pt x="127" y="13134"/>
                  </a:lnTo>
                  <a:lnTo>
                    <a:pt x="0" y="13430"/>
                  </a:lnTo>
                  <a:lnTo>
                    <a:pt x="21" y="13451"/>
                  </a:lnTo>
                  <a:cubicBezTo>
                    <a:pt x="465" y="13684"/>
                    <a:pt x="867" y="13789"/>
                    <a:pt x="1375" y="13916"/>
                  </a:cubicBezTo>
                  <a:cubicBezTo>
                    <a:pt x="1375" y="13916"/>
                    <a:pt x="1777" y="13980"/>
                    <a:pt x="2052" y="14022"/>
                  </a:cubicBezTo>
                  <a:cubicBezTo>
                    <a:pt x="1967" y="14086"/>
                    <a:pt x="1925" y="14191"/>
                    <a:pt x="1925" y="14297"/>
                  </a:cubicBezTo>
                  <a:cubicBezTo>
                    <a:pt x="1925" y="14509"/>
                    <a:pt x="2094" y="14678"/>
                    <a:pt x="2305" y="14678"/>
                  </a:cubicBezTo>
                  <a:cubicBezTo>
                    <a:pt x="2517" y="14678"/>
                    <a:pt x="2686" y="14509"/>
                    <a:pt x="2686" y="14297"/>
                  </a:cubicBezTo>
                  <a:cubicBezTo>
                    <a:pt x="2686" y="14191"/>
                    <a:pt x="2644" y="14086"/>
                    <a:pt x="2580" y="14022"/>
                  </a:cubicBezTo>
                  <a:cubicBezTo>
                    <a:pt x="2834" y="13980"/>
                    <a:pt x="3215" y="13916"/>
                    <a:pt x="3215" y="13916"/>
                  </a:cubicBezTo>
                  <a:cubicBezTo>
                    <a:pt x="3722" y="13789"/>
                    <a:pt x="4167" y="13684"/>
                    <a:pt x="4589" y="13451"/>
                  </a:cubicBezTo>
                  <a:lnTo>
                    <a:pt x="4632" y="13430"/>
                  </a:lnTo>
                  <a:lnTo>
                    <a:pt x="4505" y="13134"/>
                  </a:lnTo>
                  <a:lnTo>
                    <a:pt x="4463" y="13155"/>
                  </a:lnTo>
                  <a:cubicBezTo>
                    <a:pt x="3976" y="13409"/>
                    <a:pt x="3447" y="13578"/>
                    <a:pt x="2771" y="13684"/>
                  </a:cubicBezTo>
                  <a:cubicBezTo>
                    <a:pt x="2961" y="13324"/>
                    <a:pt x="3088" y="12774"/>
                    <a:pt x="3088" y="12119"/>
                  </a:cubicBezTo>
                  <a:cubicBezTo>
                    <a:pt x="3088" y="11590"/>
                    <a:pt x="3003" y="11125"/>
                    <a:pt x="2876" y="10786"/>
                  </a:cubicBezTo>
                  <a:lnTo>
                    <a:pt x="3786" y="10786"/>
                  </a:lnTo>
                  <a:cubicBezTo>
                    <a:pt x="4293" y="10786"/>
                    <a:pt x="4526" y="10490"/>
                    <a:pt x="4526" y="10194"/>
                  </a:cubicBezTo>
                  <a:cubicBezTo>
                    <a:pt x="4526" y="9983"/>
                    <a:pt x="4336" y="9771"/>
                    <a:pt x="4103" y="9771"/>
                  </a:cubicBezTo>
                  <a:cubicBezTo>
                    <a:pt x="3870" y="9771"/>
                    <a:pt x="3701" y="9961"/>
                    <a:pt x="3701" y="10194"/>
                  </a:cubicBezTo>
                  <a:cubicBezTo>
                    <a:pt x="3701" y="10258"/>
                    <a:pt x="3722" y="10321"/>
                    <a:pt x="3744" y="10342"/>
                  </a:cubicBezTo>
                  <a:cubicBezTo>
                    <a:pt x="3765" y="10427"/>
                    <a:pt x="3786" y="10511"/>
                    <a:pt x="3638" y="10511"/>
                  </a:cubicBezTo>
                  <a:lnTo>
                    <a:pt x="3088" y="10511"/>
                  </a:lnTo>
                  <a:lnTo>
                    <a:pt x="3088" y="3511"/>
                  </a:lnTo>
                  <a:cubicBezTo>
                    <a:pt x="3088" y="2559"/>
                    <a:pt x="3003" y="1438"/>
                    <a:pt x="2496" y="317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1776200" y="2339075"/>
              <a:ext cx="18525" cy="43900"/>
            </a:xfrm>
            <a:custGeom>
              <a:avLst/>
              <a:gdLst/>
              <a:ahLst/>
              <a:cxnLst/>
              <a:rect l="l" t="t" r="r" b="b"/>
              <a:pathLst>
                <a:path w="741" h="1756" extrusionOk="0">
                  <a:moveTo>
                    <a:pt x="106" y="0"/>
                  </a:moveTo>
                  <a:cubicBezTo>
                    <a:pt x="64" y="169"/>
                    <a:pt x="1" y="338"/>
                    <a:pt x="1" y="486"/>
                  </a:cubicBezTo>
                  <a:cubicBezTo>
                    <a:pt x="1" y="677"/>
                    <a:pt x="43" y="867"/>
                    <a:pt x="85" y="1036"/>
                  </a:cubicBezTo>
                  <a:cubicBezTo>
                    <a:pt x="149" y="1290"/>
                    <a:pt x="297" y="1480"/>
                    <a:pt x="487" y="1671"/>
                  </a:cubicBezTo>
                  <a:cubicBezTo>
                    <a:pt x="572" y="1692"/>
                    <a:pt x="656" y="1734"/>
                    <a:pt x="720" y="1755"/>
                  </a:cubicBezTo>
                  <a:cubicBezTo>
                    <a:pt x="720" y="1734"/>
                    <a:pt x="720" y="1713"/>
                    <a:pt x="741" y="1692"/>
                  </a:cubicBezTo>
                  <a:cubicBezTo>
                    <a:pt x="593" y="1375"/>
                    <a:pt x="529" y="973"/>
                    <a:pt x="593" y="571"/>
                  </a:cubicBezTo>
                  <a:cubicBezTo>
                    <a:pt x="466" y="360"/>
                    <a:pt x="297" y="169"/>
                    <a:pt x="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1741300" y="2178200"/>
              <a:ext cx="40750" cy="23950"/>
            </a:xfrm>
            <a:custGeom>
              <a:avLst/>
              <a:gdLst/>
              <a:ahLst/>
              <a:cxnLst/>
              <a:rect l="l" t="t" r="r" b="b"/>
              <a:pathLst>
                <a:path w="1630" h="958" extrusionOk="0">
                  <a:moveTo>
                    <a:pt x="1471" y="1"/>
                  </a:moveTo>
                  <a:cubicBezTo>
                    <a:pt x="1181" y="1"/>
                    <a:pt x="882" y="53"/>
                    <a:pt x="614" y="196"/>
                  </a:cubicBezTo>
                  <a:cubicBezTo>
                    <a:pt x="382" y="302"/>
                    <a:pt x="191" y="471"/>
                    <a:pt x="43" y="704"/>
                  </a:cubicBezTo>
                  <a:cubicBezTo>
                    <a:pt x="43" y="788"/>
                    <a:pt x="22" y="873"/>
                    <a:pt x="1" y="957"/>
                  </a:cubicBezTo>
                  <a:lnTo>
                    <a:pt x="43" y="957"/>
                  </a:lnTo>
                  <a:cubicBezTo>
                    <a:pt x="360" y="746"/>
                    <a:pt x="741" y="640"/>
                    <a:pt x="1164" y="619"/>
                  </a:cubicBezTo>
                  <a:cubicBezTo>
                    <a:pt x="1354" y="471"/>
                    <a:pt x="1524" y="259"/>
                    <a:pt x="1629" y="6"/>
                  </a:cubicBezTo>
                  <a:cubicBezTo>
                    <a:pt x="1577" y="2"/>
                    <a:pt x="1524" y="1"/>
                    <a:pt x="1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1756650" y="2314750"/>
              <a:ext cx="15875" cy="46550"/>
            </a:xfrm>
            <a:custGeom>
              <a:avLst/>
              <a:gdLst/>
              <a:ahLst/>
              <a:cxnLst/>
              <a:rect l="l" t="t" r="r" b="b"/>
              <a:pathLst>
                <a:path w="635" h="1862" extrusionOk="0">
                  <a:moveTo>
                    <a:pt x="254" y="0"/>
                  </a:moveTo>
                  <a:cubicBezTo>
                    <a:pt x="85" y="275"/>
                    <a:pt x="0" y="550"/>
                    <a:pt x="0" y="867"/>
                  </a:cubicBezTo>
                  <a:cubicBezTo>
                    <a:pt x="0" y="910"/>
                    <a:pt x="0" y="952"/>
                    <a:pt x="0" y="994"/>
                  </a:cubicBezTo>
                  <a:cubicBezTo>
                    <a:pt x="21" y="1269"/>
                    <a:pt x="127" y="1502"/>
                    <a:pt x="275" y="1713"/>
                  </a:cubicBezTo>
                  <a:cubicBezTo>
                    <a:pt x="339" y="1756"/>
                    <a:pt x="402" y="1819"/>
                    <a:pt x="487" y="1861"/>
                  </a:cubicBezTo>
                  <a:cubicBezTo>
                    <a:pt x="487" y="1840"/>
                    <a:pt x="487" y="1819"/>
                    <a:pt x="508" y="1819"/>
                  </a:cubicBezTo>
                  <a:cubicBezTo>
                    <a:pt x="444" y="1438"/>
                    <a:pt x="465" y="1058"/>
                    <a:pt x="635" y="677"/>
                  </a:cubicBezTo>
                  <a:cubicBezTo>
                    <a:pt x="550" y="423"/>
                    <a:pt x="423" y="212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1740775" y="2287250"/>
              <a:ext cx="18000" cy="46550"/>
            </a:xfrm>
            <a:custGeom>
              <a:avLst/>
              <a:gdLst/>
              <a:ahLst/>
              <a:cxnLst/>
              <a:rect l="l" t="t" r="r" b="b"/>
              <a:pathLst>
                <a:path w="720" h="1862" extrusionOk="0">
                  <a:moveTo>
                    <a:pt x="508" y="0"/>
                  </a:moveTo>
                  <a:cubicBezTo>
                    <a:pt x="254" y="254"/>
                    <a:pt x="85" y="571"/>
                    <a:pt x="22" y="910"/>
                  </a:cubicBezTo>
                  <a:cubicBezTo>
                    <a:pt x="22" y="994"/>
                    <a:pt x="1" y="1079"/>
                    <a:pt x="1" y="1142"/>
                  </a:cubicBezTo>
                  <a:cubicBezTo>
                    <a:pt x="1" y="1333"/>
                    <a:pt x="43" y="1502"/>
                    <a:pt x="106" y="1671"/>
                  </a:cubicBezTo>
                  <a:cubicBezTo>
                    <a:pt x="170" y="1735"/>
                    <a:pt x="233" y="1798"/>
                    <a:pt x="297" y="1862"/>
                  </a:cubicBezTo>
                  <a:cubicBezTo>
                    <a:pt x="297" y="1840"/>
                    <a:pt x="318" y="1819"/>
                    <a:pt x="318" y="1819"/>
                  </a:cubicBezTo>
                  <a:cubicBezTo>
                    <a:pt x="339" y="1439"/>
                    <a:pt x="487" y="1079"/>
                    <a:pt x="720" y="719"/>
                  </a:cubicBezTo>
                  <a:cubicBezTo>
                    <a:pt x="720" y="466"/>
                    <a:pt x="635" y="233"/>
                    <a:pt x="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1730725" y="2258175"/>
              <a:ext cx="21700" cy="43900"/>
            </a:xfrm>
            <a:custGeom>
              <a:avLst/>
              <a:gdLst/>
              <a:ahLst/>
              <a:cxnLst/>
              <a:rect l="l" t="t" r="r" b="b"/>
              <a:pathLst>
                <a:path w="868" h="1756" extrusionOk="0">
                  <a:moveTo>
                    <a:pt x="805" y="0"/>
                  </a:moveTo>
                  <a:cubicBezTo>
                    <a:pt x="508" y="212"/>
                    <a:pt x="255" y="465"/>
                    <a:pt x="128" y="783"/>
                  </a:cubicBezTo>
                  <a:cubicBezTo>
                    <a:pt x="43" y="994"/>
                    <a:pt x="1" y="1206"/>
                    <a:pt x="1" y="1417"/>
                  </a:cubicBezTo>
                  <a:cubicBezTo>
                    <a:pt x="1" y="1459"/>
                    <a:pt x="1" y="1481"/>
                    <a:pt x="22" y="1523"/>
                  </a:cubicBezTo>
                  <a:cubicBezTo>
                    <a:pt x="64" y="1608"/>
                    <a:pt x="107" y="1671"/>
                    <a:pt x="149" y="1756"/>
                  </a:cubicBezTo>
                  <a:cubicBezTo>
                    <a:pt x="170" y="1734"/>
                    <a:pt x="170" y="1734"/>
                    <a:pt x="191" y="1713"/>
                  </a:cubicBezTo>
                  <a:cubicBezTo>
                    <a:pt x="297" y="1375"/>
                    <a:pt x="530" y="1036"/>
                    <a:pt x="826" y="762"/>
                  </a:cubicBezTo>
                  <a:cubicBezTo>
                    <a:pt x="868" y="635"/>
                    <a:pt x="868" y="529"/>
                    <a:pt x="868" y="402"/>
                  </a:cubicBezTo>
                  <a:cubicBezTo>
                    <a:pt x="868" y="275"/>
                    <a:pt x="826" y="148"/>
                    <a:pt x="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1730725" y="2202650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397" h="1270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037" y="43"/>
                    <a:pt x="699" y="170"/>
                    <a:pt x="445" y="381"/>
                  </a:cubicBezTo>
                  <a:cubicBezTo>
                    <a:pt x="233" y="550"/>
                    <a:pt x="85" y="762"/>
                    <a:pt x="1" y="1037"/>
                  </a:cubicBezTo>
                  <a:cubicBezTo>
                    <a:pt x="1" y="1100"/>
                    <a:pt x="22" y="1185"/>
                    <a:pt x="22" y="1269"/>
                  </a:cubicBezTo>
                  <a:cubicBezTo>
                    <a:pt x="22" y="1269"/>
                    <a:pt x="43" y="1269"/>
                    <a:pt x="64" y="1248"/>
                  </a:cubicBezTo>
                  <a:cubicBezTo>
                    <a:pt x="339" y="994"/>
                    <a:pt x="678" y="804"/>
                    <a:pt x="1079" y="677"/>
                  </a:cubicBezTo>
                  <a:cubicBezTo>
                    <a:pt x="1228" y="487"/>
                    <a:pt x="1333" y="254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1727025" y="2229075"/>
              <a:ext cx="28575" cy="39150"/>
            </a:xfrm>
            <a:custGeom>
              <a:avLst/>
              <a:gdLst/>
              <a:ahLst/>
              <a:cxnLst/>
              <a:rect l="l" t="t" r="r" b="b"/>
              <a:pathLst>
                <a:path w="1143" h="1566" extrusionOk="0">
                  <a:moveTo>
                    <a:pt x="1143" y="1"/>
                  </a:moveTo>
                  <a:lnTo>
                    <a:pt x="1143" y="1"/>
                  </a:lnTo>
                  <a:cubicBezTo>
                    <a:pt x="783" y="149"/>
                    <a:pt x="466" y="339"/>
                    <a:pt x="276" y="614"/>
                  </a:cubicBezTo>
                  <a:cubicBezTo>
                    <a:pt x="128" y="826"/>
                    <a:pt x="43" y="1058"/>
                    <a:pt x="1" y="1333"/>
                  </a:cubicBezTo>
                  <a:cubicBezTo>
                    <a:pt x="22" y="1397"/>
                    <a:pt x="43" y="1481"/>
                    <a:pt x="64" y="1566"/>
                  </a:cubicBezTo>
                  <a:lnTo>
                    <a:pt x="107" y="1566"/>
                  </a:lnTo>
                  <a:cubicBezTo>
                    <a:pt x="318" y="1249"/>
                    <a:pt x="593" y="953"/>
                    <a:pt x="953" y="762"/>
                  </a:cubicBezTo>
                  <a:cubicBezTo>
                    <a:pt x="1079" y="530"/>
                    <a:pt x="1143" y="297"/>
                    <a:pt x="1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1698475" y="2283025"/>
              <a:ext cx="32800" cy="38075"/>
            </a:xfrm>
            <a:custGeom>
              <a:avLst/>
              <a:gdLst/>
              <a:ahLst/>
              <a:cxnLst/>
              <a:rect l="l" t="t" r="r" b="b"/>
              <a:pathLst>
                <a:path w="1312" h="1523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02"/>
                    <a:pt x="170" y="740"/>
                    <a:pt x="424" y="1015"/>
                  </a:cubicBezTo>
                  <a:cubicBezTo>
                    <a:pt x="529" y="1142"/>
                    <a:pt x="678" y="1248"/>
                    <a:pt x="826" y="1354"/>
                  </a:cubicBezTo>
                  <a:cubicBezTo>
                    <a:pt x="1016" y="1375"/>
                    <a:pt x="1164" y="1438"/>
                    <a:pt x="1312" y="1523"/>
                  </a:cubicBezTo>
                  <a:cubicBezTo>
                    <a:pt x="1270" y="1163"/>
                    <a:pt x="1164" y="825"/>
                    <a:pt x="952" y="550"/>
                  </a:cubicBezTo>
                  <a:cubicBezTo>
                    <a:pt x="720" y="275"/>
                    <a:pt x="381" y="10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1708525" y="2323200"/>
              <a:ext cx="40750" cy="29100"/>
            </a:xfrm>
            <a:custGeom>
              <a:avLst/>
              <a:gdLst/>
              <a:ahLst/>
              <a:cxnLst/>
              <a:rect l="l" t="t" r="r" b="b"/>
              <a:pathLst>
                <a:path w="1630" h="1164" extrusionOk="0">
                  <a:moveTo>
                    <a:pt x="1" y="1"/>
                  </a:moveTo>
                  <a:cubicBezTo>
                    <a:pt x="127" y="381"/>
                    <a:pt x="339" y="698"/>
                    <a:pt x="635" y="910"/>
                  </a:cubicBezTo>
                  <a:cubicBezTo>
                    <a:pt x="762" y="995"/>
                    <a:pt x="910" y="1058"/>
                    <a:pt x="1058" y="1121"/>
                  </a:cubicBezTo>
                  <a:cubicBezTo>
                    <a:pt x="1115" y="1116"/>
                    <a:pt x="1170" y="1113"/>
                    <a:pt x="1224" y="1113"/>
                  </a:cubicBezTo>
                  <a:cubicBezTo>
                    <a:pt x="1370" y="1113"/>
                    <a:pt x="1505" y="1133"/>
                    <a:pt x="1629" y="1164"/>
                  </a:cubicBezTo>
                  <a:cubicBezTo>
                    <a:pt x="1502" y="825"/>
                    <a:pt x="1312" y="529"/>
                    <a:pt x="1016" y="318"/>
                  </a:cubicBezTo>
                  <a:cubicBezTo>
                    <a:pt x="741" y="106"/>
                    <a:pt x="402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1727550" y="2359300"/>
              <a:ext cx="47100" cy="21550"/>
            </a:xfrm>
            <a:custGeom>
              <a:avLst/>
              <a:gdLst/>
              <a:ahLst/>
              <a:cxnLst/>
              <a:rect l="l" t="t" r="r" b="b"/>
              <a:pathLst>
                <a:path w="1884" h="862" extrusionOk="0">
                  <a:moveTo>
                    <a:pt x="472" y="1"/>
                  </a:moveTo>
                  <a:cubicBezTo>
                    <a:pt x="314" y="1"/>
                    <a:pt x="156" y="22"/>
                    <a:pt x="1" y="58"/>
                  </a:cubicBezTo>
                  <a:cubicBezTo>
                    <a:pt x="212" y="375"/>
                    <a:pt x="466" y="629"/>
                    <a:pt x="805" y="756"/>
                  </a:cubicBezTo>
                  <a:cubicBezTo>
                    <a:pt x="974" y="820"/>
                    <a:pt x="1143" y="862"/>
                    <a:pt x="1333" y="862"/>
                  </a:cubicBezTo>
                  <a:cubicBezTo>
                    <a:pt x="1503" y="820"/>
                    <a:pt x="1693" y="777"/>
                    <a:pt x="1883" y="777"/>
                  </a:cubicBezTo>
                  <a:cubicBezTo>
                    <a:pt x="1672" y="502"/>
                    <a:pt x="1397" y="248"/>
                    <a:pt x="1080" y="122"/>
                  </a:cubicBezTo>
                  <a:cubicBezTo>
                    <a:pt x="887" y="37"/>
                    <a:pt x="680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1754525" y="2386850"/>
              <a:ext cx="50775" cy="18075"/>
            </a:xfrm>
            <a:custGeom>
              <a:avLst/>
              <a:gdLst/>
              <a:ahLst/>
              <a:cxnLst/>
              <a:rect l="l" t="t" r="r" b="b"/>
              <a:pathLst>
                <a:path w="2031" h="723" extrusionOk="0">
                  <a:moveTo>
                    <a:pt x="853" y="1"/>
                  </a:moveTo>
                  <a:cubicBezTo>
                    <a:pt x="576" y="1"/>
                    <a:pt x="288" y="69"/>
                    <a:pt x="1" y="204"/>
                  </a:cubicBezTo>
                  <a:cubicBezTo>
                    <a:pt x="297" y="479"/>
                    <a:pt x="614" y="648"/>
                    <a:pt x="973" y="712"/>
                  </a:cubicBezTo>
                  <a:cubicBezTo>
                    <a:pt x="1032" y="719"/>
                    <a:pt x="1093" y="722"/>
                    <a:pt x="1154" y="722"/>
                  </a:cubicBezTo>
                  <a:cubicBezTo>
                    <a:pt x="1443" y="722"/>
                    <a:pt x="1752" y="643"/>
                    <a:pt x="2031" y="521"/>
                  </a:cubicBezTo>
                  <a:cubicBezTo>
                    <a:pt x="1735" y="267"/>
                    <a:pt x="1418" y="77"/>
                    <a:pt x="1058" y="14"/>
                  </a:cubicBezTo>
                  <a:cubicBezTo>
                    <a:pt x="990" y="5"/>
                    <a:pt x="922" y="1"/>
                    <a:pt x="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1798400" y="2359150"/>
              <a:ext cx="27525" cy="41800"/>
            </a:xfrm>
            <a:custGeom>
              <a:avLst/>
              <a:gdLst/>
              <a:ahLst/>
              <a:cxnLst/>
              <a:rect l="l" t="t" r="r" b="b"/>
              <a:pathLst>
                <a:path w="1101" h="1672" extrusionOk="0">
                  <a:moveTo>
                    <a:pt x="1" y="1"/>
                  </a:moveTo>
                  <a:cubicBezTo>
                    <a:pt x="1" y="43"/>
                    <a:pt x="1" y="64"/>
                    <a:pt x="1" y="106"/>
                  </a:cubicBezTo>
                  <a:cubicBezTo>
                    <a:pt x="1" y="445"/>
                    <a:pt x="86" y="741"/>
                    <a:pt x="255" y="1016"/>
                  </a:cubicBezTo>
                  <a:cubicBezTo>
                    <a:pt x="445" y="1333"/>
                    <a:pt x="741" y="1545"/>
                    <a:pt x="1101" y="1671"/>
                  </a:cubicBezTo>
                  <a:cubicBezTo>
                    <a:pt x="1101" y="1650"/>
                    <a:pt x="1101" y="1629"/>
                    <a:pt x="1101" y="1587"/>
                  </a:cubicBezTo>
                  <a:cubicBezTo>
                    <a:pt x="1101" y="1249"/>
                    <a:pt x="1016" y="931"/>
                    <a:pt x="826" y="656"/>
                  </a:cubicBezTo>
                  <a:cubicBezTo>
                    <a:pt x="635" y="360"/>
                    <a:pt x="361" y="14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1783600" y="2117000"/>
              <a:ext cx="39150" cy="30150"/>
            </a:xfrm>
            <a:custGeom>
              <a:avLst/>
              <a:gdLst/>
              <a:ahLst/>
              <a:cxnLst/>
              <a:rect l="l" t="t" r="r" b="b"/>
              <a:pathLst>
                <a:path w="1566" h="1206" extrusionOk="0">
                  <a:moveTo>
                    <a:pt x="1566" y="0"/>
                  </a:moveTo>
                  <a:cubicBezTo>
                    <a:pt x="1164" y="0"/>
                    <a:pt x="804" y="106"/>
                    <a:pt x="508" y="318"/>
                  </a:cubicBezTo>
                  <a:cubicBezTo>
                    <a:pt x="466" y="360"/>
                    <a:pt x="424" y="381"/>
                    <a:pt x="403" y="423"/>
                  </a:cubicBezTo>
                  <a:cubicBezTo>
                    <a:pt x="360" y="571"/>
                    <a:pt x="318" y="698"/>
                    <a:pt x="255" y="825"/>
                  </a:cubicBezTo>
                  <a:cubicBezTo>
                    <a:pt x="170" y="973"/>
                    <a:pt x="85" y="1100"/>
                    <a:pt x="1" y="1206"/>
                  </a:cubicBezTo>
                  <a:cubicBezTo>
                    <a:pt x="339" y="1185"/>
                    <a:pt x="656" y="1079"/>
                    <a:pt x="931" y="889"/>
                  </a:cubicBezTo>
                  <a:cubicBezTo>
                    <a:pt x="1227" y="677"/>
                    <a:pt x="1439" y="360"/>
                    <a:pt x="1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1763525" y="2107475"/>
              <a:ext cx="23800" cy="45500"/>
            </a:xfrm>
            <a:custGeom>
              <a:avLst/>
              <a:gdLst/>
              <a:ahLst/>
              <a:cxnLst/>
              <a:rect l="l" t="t" r="r" b="b"/>
              <a:pathLst>
                <a:path w="952" h="1820" extrusionOk="0">
                  <a:moveTo>
                    <a:pt x="910" y="1"/>
                  </a:moveTo>
                  <a:cubicBezTo>
                    <a:pt x="592" y="191"/>
                    <a:pt x="317" y="424"/>
                    <a:pt x="148" y="762"/>
                  </a:cubicBezTo>
                  <a:cubicBezTo>
                    <a:pt x="85" y="910"/>
                    <a:pt x="21" y="1058"/>
                    <a:pt x="0" y="1227"/>
                  </a:cubicBezTo>
                  <a:cubicBezTo>
                    <a:pt x="42" y="1418"/>
                    <a:pt x="64" y="1608"/>
                    <a:pt x="42" y="1819"/>
                  </a:cubicBezTo>
                  <a:cubicBezTo>
                    <a:pt x="360" y="1629"/>
                    <a:pt x="635" y="1375"/>
                    <a:pt x="762" y="1079"/>
                  </a:cubicBezTo>
                  <a:cubicBezTo>
                    <a:pt x="888" y="825"/>
                    <a:pt x="952" y="572"/>
                    <a:pt x="952" y="276"/>
                  </a:cubicBezTo>
                  <a:cubicBezTo>
                    <a:pt x="952" y="191"/>
                    <a:pt x="931" y="85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1758750" y="2156450"/>
              <a:ext cx="45500" cy="16625"/>
            </a:xfrm>
            <a:custGeom>
              <a:avLst/>
              <a:gdLst/>
              <a:ahLst/>
              <a:cxnLst/>
              <a:rect l="l" t="t" r="r" b="b"/>
              <a:pathLst>
                <a:path w="1820" h="665" extrusionOk="0">
                  <a:moveTo>
                    <a:pt x="1182" y="0"/>
                  </a:moveTo>
                  <a:cubicBezTo>
                    <a:pt x="1044" y="0"/>
                    <a:pt x="910" y="17"/>
                    <a:pt x="783" y="51"/>
                  </a:cubicBezTo>
                  <a:cubicBezTo>
                    <a:pt x="530" y="114"/>
                    <a:pt x="318" y="241"/>
                    <a:pt x="107" y="410"/>
                  </a:cubicBezTo>
                  <a:cubicBezTo>
                    <a:pt x="85" y="495"/>
                    <a:pt x="43" y="580"/>
                    <a:pt x="1" y="643"/>
                  </a:cubicBezTo>
                  <a:cubicBezTo>
                    <a:pt x="22" y="664"/>
                    <a:pt x="43" y="664"/>
                    <a:pt x="64" y="664"/>
                  </a:cubicBezTo>
                  <a:cubicBezTo>
                    <a:pt x="280" y="588"/>
                    <a:pt x="503" y="550"/>
                    <a:pt x="734" y="550"/>
                  </a:cubicBezTo>
                  <a:cubicBezTo>
                    <a:pt x="888" y="550"/>
                    <a:pt x="1046" y="567"/>
                    <a:pt x="1206" y="601"/>
                  </a:cubicBezTo>
                  <a:cubicBezTo>
                    <a:pt x="1439" y="474"/>
                    <a:pt x="1650" y="326"/>
                    <a:pt x="1820" y="114"/>
                  </a:cubicBezTo>
                  <a:cubicBezTo>
                    <a:pt x="1604" y="38"/>
                    <a:pt x="1388" y="0"/>
                    <a:pt x="1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1737600" y="2132325"/>
              <a:ext cx="19075" cy="48675"/>
            </a:xfrm>
            <a:custGeom>
              <a:avLst/>
              <a:gdLst/>
              <a:ahLst/>
              <a:cxnLst/>
              <a:rect l="l" t="t" r="r" b="b"/>
              <a:pathLst>
                <a:path w="763" h="1947" extrusionOk="0">
                  <a:moveTo>
                    <a:pt x="614" y="1"/>
                  </a:moveTo>
                  <a:cubicBezTo>
                    <a:pt x="339" y="233"/>
                    <a:pt x="107" y="550"/>
                    <a:pt x="43" y="910"/>
                  </a:cubicBezTo>
                  <a:cubicBezTo>
                    <a:pt x="1" y="1037"/>
                    <a:pt x="1" y="1164"/>
                    <a:pt x="1" y="1291"/>
                  </a:cubicBezTo>
                  <a:cubicBezTo>
                    <a:pt x="1" y="1312"/>
                    <a:pt x="1" y="1354"/>
                    <a:pt x="1" y="1396"/>
                  </a:cubicBezTo>
                  <a:cubicBezTo>
                    <a:pt x="85" y="1587"/>
                    <a:pt x="149" y="1756"/>
                    <a:pt x="191" y="1946"/>
                  </a:cubicBezTo>
                  <a:cubicBezTo>
                    <a:pt x="445" y="1693"/>
                    <a:pt x="656" y="1396"/>
                    <a:pt x="720" y="1079"/>
                  </a:cubicBezTo>
                  <a:cubicBezTo>
                    <a:pt x="762" y="952"/>
                    <a:pt x="762" y="825"/>
                    <a:pt x="762" y="677"/>
                  </a:cubicBezTo>
                  <a:cubicBezTo>
                    <a:pt x="762" y="445"/>
                    <a:pt x="720" y="212"/>
                    <a:pt x="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1718050" y="2164050"/>
              <a:ext cx="16950" cy="50250"/>
            </a:xfrm>
            <a:custGeom>
              <a:avLst/>
              <a:gdLst/>
              <a:ahLst/>
              <a:cxnLst/>
              <a:rect l="l" t="t" r="r" b="b"/>
              <a:pathLst>
                <a:path w="678" h="2010" extrusionOk="0">
                  <a:moveTo>
                    <a:pt x="339" y="1"/>
                  </a:moveTo>
                  <a:cubicBezTo>
                    <a:pt x="127" y="318"/>
                    <a:pt x="0" y="656"/>
                    <a:pt x="0" y="1016"/>
                  </a:cubicBezTo>
                  <a:cubicBezTo>
                    <a:pt x="0" y="1206"/>
                    <a:pt x="43" y="1375"/>
                    <a:pt x="85" y="1523"/>
                  </a:cubicBezTo>
                  <a:cubicBezTo>
                    <a:pt x="212" y="1671"/>
                    <a:pt x="296" y="1841"/>
                    <a:pt x="360" y="2010"/>
                  </a:cubicBezTo>
                  <a:cubicBezTo>
                    <a:pt x="550" y="1693"/>
                    <a:pt x="677" y="1375"/>
                    <a:pt x="677" y="1037"/>
                  </a:cubicBezTo>
                  <a:lnTo>
                    <a:pt x="677" y="1016"/>
                  </a:lnTo>
                  <a:cubicBezTo>
                    <a:pt x="677" y="656"/>
                    <a:pt x="529" y="318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1703775" y="2201075"/>
              <a:ext cx="20100" cy="49175"/>
            </a:xfrm>
            <a:custGeom>
              <a:avLst/>
              <a:gdLst/>
              <a:ahLst/>
              <a:cxnLst/>
              <a:rect l="l" t="t" r="r" b="b"/>
              <a:pathLst>
                <a:path w="804" h="1967" extrusionOk="0">
                  <a:moveTo>
                    <a:pt x="148" y="0"/>
                  </a:moveTo>
                  <a:cubicBezTo>
                    <a:pt x="64" y="233"/>
                    <a:pt x="0" y="465"/>
                    <a:pt x="0" y="677"/>
                  </a:cubicBezTo>
                  <a:cubicBezTo>
                    <a:pt x="0" y="825"/>
                    <a:pt x="21" y="952"/>
                    <a:pt x="64" y="1079"/>
                  </a:cubicBezTo>
                  <a:cubicBezTo>
                    <a:pt x="106" y="1248"/>
                    <a:pt x="191" y="1417"/>
                    <a:pt x="275" y="1565"/>
                  </a:cubicBezTo>
                  <a:cubicBezTo>
                    <a:pt x="423" y="1671"/>
                    <a:pt x="571" y="1798"/>
                    <a:pt x="677" y="1967"/>
                  </a:cubicBezTo>
                  <a:cubicBezTo>
                    <a:pt x="762" y="1734"/>
                    <a:pt x="804" y="1544"/>
                    <a:pt x="804" y="1332"/>
                  </a:cubicBezTo>
                  <a:cubicBezTo>
                    <a:pt x="804" y="1184"/>
                    <a:pt x="783" y="1057"/>
                    <a:pt x="762" y="909"/>
                  </a:cubicBezTo>
                  <a:cubicBezTo>
                    <a:pt x="677" y="550"/>
                    <a:pt x="444" y="254"/>
                    <a:pt x="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1697425" y="2241775"/>
              <a:ext cx="25925" cy="44450"/>
            </a:xfrm>
            <a:custGeom>
              <a:avLst/>
              <a:gdLst/>
              <a:ahLst/>
              <a:cxnLst/>
              <a:rect l="l" t="t" r="r" b="b"/>
              <a:pathLst>
                <a:path w="1037" h="1778" extrusionOk="0">
                  <a:moveTo>
                    <a:pt x="22" y="1"/>
                  </a:moveTo>
                  <a:cubicBezTo>
                    <a:pt x="22" y="64"/>
                    <a:pt x="0" y="170"/>
                    <a:pt x="0" y="233"/>
                  </a:cubicBezTo>
                  <a:cubicBezTo>
                    <a:pt x="0" y="529"/>
                    <a:pt x="64" y="825"/>
                    <a:pt x="191" y="1058"/>
                  </a:cubicBezTo>
                  <a:cubicBezTo>
                    <a:pt x="275" y="1206"/>
                    <a:pt x="381" y="1354"/>
                    <a:pt x="508" y="1481"/>
                  </a:cubicBezTo>
                  <a:cubicBezTo>
                    <a:pt x="698" y="1544"/>
                    <a:pt x="846" y="1650"/>
                    <a:pt x="994" y="1777"/>
                  </a:cubicBezTo>
                  <a:cubicBezTo>
                    <a:pt x="1016" y="1714"/>
                    <a:pt x="1037" y="1629"/>
                    <a:pt x="1037" y="1566"/>
                  </a:cubicBezTo>
                  <a:cubicBezTo>
                    <a:pt x="1037" y="1269"/>
                    <a:pt x="952" y="995"/>
                    <a:pt x="825" y="741"/>
                  </a:cubicBezTo>
                  <a:cubicBezTo>
                    <a:pt x="656" y="424"/>
                    <a:pt x="381" y="170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1874550" y="2099550"/>
              <a:ext cx="11125" cy="230025"/>
            </a:xfrm>
            <a:custGeom>
              <a:avLst/>
              <a:gdLst/>
              <a:ahLst/>
              <a:cxnLst/>
              <a:rect l="l" t="t" r="r" b="b"/>
              <a:pathLst>
                <a:path w="445" h="9201" extrusionOk="0">
                  <a:moveTo>
                    <a:pt x="1" y="0"/>
                  </a:moveTo>
                  <a:lnTo>
                    <a:pt x="1" y="9200"/>
                  </a:lnTo>
                  <a:lnTo>
                    <a:pt x="445" y="9200"/>
                  </a:lnTo>
                  <a:lnTo>
                    <a:pt x="445" y="2623"/>
                  </a:lnTo>
                  <a:cubicBezTo>
                    <a:pt x="445" y="1840"/>
                    <a:pt x="360" y="910"/>
                    <a:pt x="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1364850" y="2103725"/>
              <a:ext cx="144900" cy="258250"/>
            </a:xfrm>
            <a:custGeom>
              <a:avLst/>
              <a:gdLst/>
              <a:ahLst/>
              <a:cxnLst/>
              <a:rect l="l" t="t" r="r" b="b"/>
              <a:pathLst>
                <a:path w="5796" h="10330" extrusionOk="0">
                  <a:moveTo>
                    <a:pt x="1601" y="1"/>
                  </a:moveTo>
                  <a:cubicBezTo>
                    <a:pt x="1568" y="1"/>
                    <a:pt x="1535" y="1"/>
                    <a:pt x="1502" y="3"/>
                  </a:cubicBezTo>
                  <a:cubicBezTo>
                    <a:pt x="698" y="45"/>
                    <a:pt x="275" y="277"/>
                    <a:pt x="0" y="510"/>
                  </a:cubicBezTo>
                  <a:lnTo>
                    <a:pt x="0" y="849"/>
                  </a:lnTo>
                  <a:lnTo>
                    <a:pt x="0" y="10091"/>
                  </a:lnTo>
                  <a:cubicBezTo>
                    <a:pt x="402" y="9816"/>
                    <a:pt x="868" y="9689"/>
                    <a:pt x="1481" y="9668"/>
                  </a:cubicBezTo>
                  <a:cubicBezTo>
                    <a:pt x="1517" y="9667"/>
                    <a:pt x="1554" y="9666"/>
                    <a:pt x="1590" y="9666"/>
                  </a:cubicBezTo>
                  <a:cubicBezTo>
                    <a:pt x="2193" y="9666"/>
                    <a:pt x="2833" y="9826"/>
                    <a:pt x="3511" y="9985"/>
                  </a:cubicBezTo>
                  <a:cubicBezTo>
                    <a:pt x="4162" y="10157"/>
                    <a:pt x="4864" y="10329"/>
                    <a:pt x="5571" y="10329"/>
                  </a:cubicBezTo>
                  <a:cubicBezTo>
                    <a:pt x="5646" y="10329"/>
                    <a:pt x="5721" y="10327"/>
                    <a:pt x="5795" y="10323"/>
                  </a:cubicBezTo>
                  <a:lnTo>
                    <a:pt x="5795" y="849"/>
                  </a:lnTo>
                  <a:lnTo>
                    <a:pt x="5795" y="658"/>
                  </a:lnTo>
                  <a:cubicBezTo>
                    <a:pt x="5717" y="662"/>
                    <a:pt x="5638" y="664"/>
                    <a:pt x="5559" y="664"/>
                  </a:cubicBezTo>
                  <a:cubicBezTo>
                    <a:pt x="4814" y="664"/>
                    <a:pt x="4073" y="492"/>
                    <a:pt x="3384" y="320"/>
                  </a:cubicBezTo>
                  <a:cubicBezTo>
                    <a:pt x="2746" y="160"/>
                    <a:pt x="2146" y="1"/>
                    <a:pt x="16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1208875" y="2103725"/>
              <a:ext cx="144375" cy="258250"/>
            </a:xfrm>
            <a:custGeom>
              <a:avLst/>
              <a:gdLst/>
              <a:ahLst/>
              <a:cxnLst/>
              <a:rect l="l" t="t" r="r" b="b"/>
              <a:pathLst>
                <a:path w="5775" h="10330" extrusionOk="0">
                  <a:moveTo>
                    <a:pt x="4171" y="1"/>
                  </a:moveTo>
                  <a:cubicBezTo>
                    <a:pt x="3610" y="1"/>
                    <a:pt x="3028" y="160"/>
                    <a:pt x="2390" y="320"/>
                  </a:cubicBezTo>
                  <a:cubicBezTo>
                    <a:pt x="1682" y="492"/>
                    <a:pt x="975" y="664"/>
                    <a:pt x="235" y="664"/>
                  </a:cubicBezTo>
                  <a:cubicBezTo>
                    <a:pt x="157" y="664"/>
                    <a:pt x="79" y="662"/>
                    <a:pt x="0" y="658"/>
                  </a:cubicBezTo>
                  <a:lnTo>
                    <a:pt x="0" y="849"/>
                  </a:lnTo>
                  <a:lnTo>
                    <a:pt x="0" y="10323"/>
                  </a:lnTo>
                  <a:cubicBezTo>
                    <a:pt x="73" y="10327"/>
                    <a:pt x="146" y="10329"/>
                    <a:pt x="218" y="10329"/>
                  </a:cubicBezTo>
                  <a:cubicBezTo>
                    <a:pt x="907" y="10329"/>
                    <a:pt x="1594" y="10157"/>
                    <a:pt x="2263" y="9985"/>
                  </a:cubicBezTo>
                  <a:cubicBezTo>
                    <a:pt x="2941" y="9826"/>
                    <a:pt x="3563" y="9666"/>
                    <a:pt x="4181" y="9666"/>
                  </a:cubicBezTo>
                  <a:cubicBezTo>
                    <a:pt x="4219" y="9666"/>
                    <a:pt x="4256" y="9667"/>
                    <a:pt x="4294" y="9668"/>
                  </a:cubicBezTo>
                  <a:cubicBezTo>
                    <a:pt x="4907" y="9689"/>
                    <a:pt x="5372" y="9816"/>
                    <a:pt x="5774" y="10091"/>
                  </a:cubicBezTo>
                  <a:lnTo>
                    <a:pt x="5774" y="849"/>
                  </a:lnTo>
                  <a:lnTo>
                    <a:pt x="5774" y="510"/>
                  </a:lnTo>
                  <a:cubicBezTo>
                    <a:pt x="5499" y="256"/>
                    <a:pt x="5076" y="45"/>
                    <a:pt x="4273" y="3"/>
                  </a:cubicBezTo>
                  <a:cubicBezTo>
                    <a:pt x="4239" y="1"/>
                    <a:pt x="4205" y="1"/>
                    <a:pt x="4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1172400" y="2124925"/>
              <a:ext cx="373300" cy="287125"/>
            </a:xfrm>
            <a:custGeom>
              <a:avLst/>
              <a:gdLst/>
              <a:ahLst/>
              <a:cxnLst/>
              <a:rect l="l" t="t" r="r" b="b"/>
              <a:pathLst>
                <a:path w="14932" h="11485" extrusionOk="0">
                  <a:moveTo>
                    <a:pt x="0" y="1"/>
                  </a:moveTo>
                  <a:lnTo>
                    <a:pt x="0" y="10998"/>
                  </a:lnTo>
                  <a:lnTo>
                    <a:pt x="6641" y="10998"/>
                  </a:lnTo>
                  <a:cubicBezTo>
                    <a:pt x="6789" y="11273"/>
                    <a:pt x="7064" y="11485"/>
                    <a:pt x="7445" y="11485"/>
                  </a:cubicBezTo>
                  <a:cubicBezTo>
                    <a:pt x="7868" y="11485"/>
                    <a:pt x="8143" y="11273"/>
                    <a:pt x="8291" y="10998"/>
                  </a:cubicBezTo>
                  <a:lnTo>
                    <a:pt x="14932" y="10998"/>
                  </a:lnTo>
                  <a:lnTo>
                    <a:pt x="14932" y="1"/>
                  </a:lnTo>
                  <a:lnTo>
                    <a:pt x="14086" y="1"/>
                  </a:lnTo>
                  <a:lnTo>
                    <a:pt x="14128" y="233"/>
                  </a:lnTo>
                  <a:cubicBezTo>
                    <a:pt x="14149" y="233"/>
                    <a:pt x="14149" y="275"/>
                    <a:pt x="14149" y="297"/>
                  </a:cubicBezTo>
                  <a:lnTo>
                    <a:pt x="14149" y="10237"/>
                  </a:lnTo>
                  <a:cubicBezTo>
                    <a:pt x="13663" y="10237"/>
                    <a:pt x="8291" y="10216"/>
                    <a:pt x="7973" y="10216"/>
                  </a:cubicBezTo>
                  <a:cubicBezTo>
                    <a:pt x="7868" y="10406"/>
                    <a:pt x="7741" y="10448"/>
                    <a:pt x="7445" y="10448"/>
                  </a:cubicBezTo>
                  <a:cubicBezTo>
                    <a:pt x="7191" y="10448"/>
                    <a:pt x="7085" y="10406"/>
                    <a:pt x="6958" y="10216"/>
                  </a:cubicBezTo>
                  <a:cubicBezTo>
                    <a:pt x="6683" y="10216"/>
                    <a:pt x="1755" y="10237"/>
                    <a:pt x="783" y="10237"/>
                  </a:cubicBezTo>
                  <a:lnTo>
                    <a:pt x="783" y="297"/>
                  </a:lnTo>
                  <a:cubicBezTo>
                    <a:pt x="783" y="275"/>
                    <a:pt x="783" y="233"/>
                    <a:pt x="783" y="212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1378600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79"/>
                  </a:lnTo>
                  <a:cubicBezTo>
                    <a:pt x="4061" y="615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1378600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2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6"/>
                    <a:pt x="3490" y="489"/>
                    <a:pt x="2940" y="341"/>
                  </a:cubicBezTo>
                  <a:cubicBezTo>
                    <a:pt x="2282" y="161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1378600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1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58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985" y="467"/>
                    <a:pt x="1018" y="466"/>
                    <a:pt x="1051" y="466"/>
                  </a:cubicBezTo>
                  <a:cubicBezTo>
                    <a:pt x="1596" y="466"/>
                    <a:pt x="2196" y="62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58"/>
                  </a:lnTo>
                  <a:cubicBezTo>
                    <a:pt x="4061" y="616"/>
                    <a:pt x="3490" y="468"/>
                    <a:pt x="2961" y="341"/>
                  </a:cubicBezTo>
                  <a:cubicBezTo>
                    <a:pt x="2283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1378600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8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1"/>
                    <a:pt x="4632" y="1123"/>
                  </a:cubicBezTo>
                  <a:lnTo>
                    <a:pt x="4632" y="658"/>
                  </a:lnTo>
                  <a:cubicBezTo>
                    <a:pt x="4061" y="615"/>
                    <a:pt x="3490" y="467"/>
                    <a:pt x="2940" y="340"/>
                  </a:cubicBezTo>
                  <a:cubicBezTo>
                    <a:pt x="2282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1378600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1040" y="1"/>
                  </a:moveTo>
                  <a:cubicBezTo>
                    <a:pt x="1003" y="1"/>
                    <a:pt x="967" y="2"/>
                    <a:pt x="931" y="3"/>
                  </a:cubicBezTo>
                  <a:cubicBezTo>
                    <a:pt x="593" y="24"/>
                    <a:pt x="275" y="66"/>
                    <a:pt x="0" y="151"/>
                  </a:cubicBezTo>
                  <a:lnTo>
                    <a:pt x="0" y="637"/>
                  </a:lnTo>
                  <a:cubicBezTo>
                    <a:pt x="254" y="553"/>
                    <a:pt x="550" y="489"/>
                    <a:pt x="952" y="468"/>
                  </a:cubicBezTo>
                  <a:cubicBezTo>
                    <a:pt x="1523" y="468"/>
                    <a:pt x="2158" y="616"/>
                    <a:pt x="2834" y="785"/>
                  </a:cubicBezTo>
                  <a:cubicBezTo>
                    <a:pt x="3405" y="933"/>
                    <a:pt x="4019" y="1081"/>
                    <a:pt x="4632" y="1124"/>
                  </a:cubicBezTo>
                  <a:lnTo>
                    <a:pt x="4632" y="680"/>
                  </a:lnTo>
                  <a:cubicBezTo>
                    <a:pt x="4061" y="637"/>
                    <a:pt x="3490" y="489"/>
                    <a:pt x="2940" y="341"/>
                  </a:cubicBezTo>
                  <a:cubicBezTo>
                    <a:pt x="2282" y="162"/>
                    <a:pt x="1643" y="1"/>
                    <a:pt x="104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1378600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1053" y="0"/>
                  </a:moveTo>
                  <a:cubicBezTo>
                    <a:pt x="1012" y="0"/>
                    <a:pt x="972" y="1"/>
                    <a:pt x="931" y="2"/>
                  </a:cubicBezTo>
                  <a:cubicBezTo>
                    <a:pt x="593" y="2"/>
                    <a:pt x="275" y="44"/>
                    <a:pt x="0" y="129"/>
                  </a:cubicBezTo>
                  <a:lnTo>
                    <a:pt x="0" y="637"/>
                  </a:lnTo>
                  <a:cubicBezTo>
                    <a:pt x="254" y="531"/>
                    <a:pt x="550" y="467"/>
                    <a:pt x="952" y="446"/>
                  </a:cubicBezTo>
                  <a:cubicBezTo>
                    <a:pt x="985" y="445"/>
                    <a:pt x="1018" y="445"/>
                    <a:pt x="1051" y="445"/>
                  </a:cubicBezTo>
                  <a:cubicBezTo>
                    <a:pt x="1596" y="445"/>
                    <a:pt x="2196" y="604"/>
                    <a:pt x="2834" y="764"/>
                  </a:cubicBezTo>
                  <a:cubicBezTo>
                    <a:pt x="3405" y="912"/>
                    <a:pt x="4019" y="1060"/>
                    <a:pt x="4632" y="1102"/>
                  </a:cubicBezTo>
                  <a:lnTo>
                    <a:pt x="4632" y="637"/>
                  </a:lnTo>
                  <a:cubicBezTo>
                    <a:pt x="4061" y="594"/>
                    <a:pt x="3490" y="467"/>
                    <a:pt x="2961" y="319"/>
                  </a:cubicBezTo>
                  <a:cubicBezTo>
                    <a:pt x="2288" y="141"/>
                    <a:pt x="1652" y="0"/>
                    <a:pt x="105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1223675" y="2273975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2"/>
                    <a:pt x="1693" y="341"/>
                  </a:cubicBezTo>
                  <a:cubicBezTo>
                    <a:pt x="1121" y="468"/>
                    <a:pt x="572" y="616"/>
                    <a:pt x="1" y="658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61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1223675" y="224595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3" y="1"/>
                  </a:moveTo>
                  <a:cubicBezTo>
                    <a:pt x="2992" y="1"/>
                    <a:pt x="2371" y="162"/>
                    <a:pt x="1693" y="341"/>
                  </a:cubicBezTo>
                  <a:cubicBezTo>
                    <a:pt x="1143" y="489"/>
                    <a:pt x="572" y="637"/>
                    <a:pt x="1" y="680"/>
                  </a:cubicBezTo>
                  <a:lnTo>
                    <a:pt x="1" y="1124"/>
                  </a:lnTo>
                  <a:cubicBezTo>
                    <a:pt x="635" y="1081"/>
                    <a:pt x="1206" y="933"/>
                    <a:pt x="1819" y="785"/>
                  </a:cubicBezTo>
                  <a:cubicBezTo>
                    <a:pt x="2475" y="616"/>
                    <a:pt x="3110" y="468"/>
                    <a:pt x="3681" y="468"/>
                  </a:cubicBezTo>
                  <a:cubicBezTo>
                    <a:pt x="4082" y="489"/>
                    <a:pt x="4400" y="553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6" y="2"/>
                    <a:pt x="3629" y="1"/>
                    <a:pt x="359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1378600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1040" y="0"/>
                  </a:moveTo>
                  <a:cubicBezTo>
                    <a:pt x="1003" y="0"/>
                    <a:pt x="967" y="1"/>
                    <a:pt x="931" y="2"/>
                  </a:cubicBezTo>
                  <a:cubicBezTo>
                    <a:pt x="593" y="23"/>
                    <a:pt x="275" y="65"/>
                    <a:pt x="0" y="150"/>
                  </a:cubicBezTo>
                  <a:lnTo>
                    <a:pt x="0" y="657"/>
                  </a:lnTo>
                  <a:cubicBezTo>
                    <a:pt x="254" y="552"/>
                    <a:pt x="550" y="488"/>
                    <a:pt x="952" y="467"/>
                  </a:cubicBezTo>
                  <a:cubicBezTo>
                    <a:pt x="985" y="466"/>
                    <a:pt x="1018" y="465"/>
                    <a:pt x="1051" y="465"/>
                  </a:cubicBezTo>
                  <a:cubicBezTo>
                    <a:pt x="1596" y="465"/>
                    <a:pt x="2196" y="625"/>
                    <a:pt x="2834" y="784"/>
                  </a:cubicBezTo>
                  <a:cubicBezTo>
                    <a:pt x="3405" y="932"/>
                    <a:pt x="4019" y="1080"/>
                    <a:pt x="4632" y="1123"/>
                  </a:cubicBezTo>
                  <a:lnTo>
                    <a:pt x="4632" y="679"/>
                  </a:lnTo>
                  <a:cubicBezTo>
                    <a:pt x="4061" y="636"/>
                    <a:pt x="3490" y="488"/>
                    <a:pt x="2961" y="340"/>
                  </a:cubicBezTo>
                  <a:cubicBezTo>
                    <a:pt x="2283" y="161"/>
                    <a:pt x="1643" y="0"/>
                    <a:pt x="104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1223675" y="2302000"/>
              <a:ext cx="115825" cy="28100"/>
            </a:xfrm>
            <a:custGeom>
              <a:avLst/>
              <a:gdLst/>
              <a:ahLst/>
              <a:cxnLst/>
              <a:rect l="l" t="t" r="r" b="b"/>
              <a:pathLst>
                <a:path w="4633" h="1124" extrusionOk="0">
                  <a:moveTo>
                    <a:pt x="3590" y="1"/>
                  </a:moveTo>
                  <a:cubicBezTo>
                    <a:pt x="2971" y="1"/>
                    <a:pt x="2351" y="161"/>
                    <a:pt x="1693" y="341"/>
                  </a:cubicBezTo>
                  <a:cubicBezTo>
                    <a:pt x="1121" y="489"/>
                    <a:pt x="572" y="616"/>
                    <a:pt x="1" y="658"/>
                  </a:cubicBezTo>
                  <a:lnTo>
                    <a:pt x="1" y="1123"/>
                  </a:lnTo>
                  <a:cubicBezTo>
                    <a:pt x="635" y="1081"/>
                    <a:pt x="1206" y="933"/>
                    <a:pt x="1798" y="785"/>
                  </a:cubicBezTo>
                  <a:cubicBezTo>
                    <a:pt x="2436" y="626"/>
                    <a:pt x="3018" y="466"/>
                    <a:pt x="3579" y="466"/>
                  </a:cubicBezTo>
                  <a:cubicBezTo>
                    <a:pt x="3613" y="466"/>
                    <a:pt x="3647" y="467"/>
                    <a:pt x="3681" y="468"/>
                  </a:cubicBezTo>
                  <a:cubicBezTo>
                    <a:pt x="4082" y="489"/>
                    <a:pt x="4400" y="552"/>
                    <a:pt x="4632" y="637"/>
                  </a:cubicBezTo>
                  <a:lnTo>
                    <a:pt x="4632" y="151"/>
                  </a:lnTo>
                  <a:cubicBezTo>
                    <a:pt x="4357" y="66"/>
                    <a:pt x="4040" y="24"/>
                    <a:pt x="3702" y="3"/>
                  </a:cubicBezTo>
                  <a:cubicBezTo>
                    <a:pt x="3664" y="1"/>
                    <a:pt x="3627" y="1"/>
                    <a:pt x="35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1223675" y="2134400"/>
              <a:ext cx="115825" cy="27550"/>
            </a:xfrm>
            <a:custGeom>
              <a:avLst/>
              <a:gdLst/>
              <a:ahLst/>
              <a:cxnLst/>
              <a:rect l="l" t="t" r="r" b="b"/>
              <a:pathLst>
                <a:path w="4633" h="1102" extrusionOk="0">
                  <a:moveTo>
                    <a:pt x="3576" y="0"/>
                  </a:moveTo>
                  <a:cubicBezTo>
                    <a:pt x="2962" y="0"/>
                    <a:pt x="2346" y="141"/>
                    <a:pt x="1693" y="319"/>
                  </a:cubicBezTo>
                  <a:cubicBezTo>
                    <a:pt x="1121" y="467"/>
                    <a:pt x="572" y="594"/>
                    <a:pt x="1" y="637"/>
                  </a:cubicBezTo>
                  <a:lnTo>
                    <a:pt x="1" y="1102"/>
                  </a:lnTo>
                  <a:cubicBezTo>
                    <a:pt x="614" y="1060"/>
                    <a:pt x="1206" y="912"/>
                    <a:pt x="1798" y="764"/>
                  </a:cubicBezTo>
                  <a:cubicBezTo>
                    <a:pt x="2436" y="604"/>
                    <a:pt x="3018" y="445"/>
                    <a:pt x="3579" y="445"/>
                  </a:cubicBezTo>
                  <a:cubicBezTo>
                    <a:pt x="3613" y="445"/>
                    <a:pt x="3647" y="445"/>
                    <a:pt x="3681" y="446"/>
                  </a:cubicBezTo>
                  <a:cubicBezTo>
                    <a:pt x="4082" y="467"/>
                    <a:pt x="4400" y="531"/>
                    <a:pt x="4632" y="637"/>
                  </a:cubicBezTo>
                  <a:lnTo>
                    <a:pt x="4632" y="129"/>
                  </a:lnTo>
                  <a:cubicBezTo>
                    <a:pt x="4357" y="44"/>
                    <a:pt x="4061" y="2"/>
                    <a:pt x="3702" y="2"/>
                  </a:cubicBezTo>
                  <a:cubicBezTo>
                    <a:pt x="3660" y="1"/>
                    <a:pt x="3618" y="0"/>
                    <a:pt x="3576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1223675" y="216190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14" y="1081"/>
                    <a:pt x="1206" y="954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8"/>
                  </a:cubicBezTo>
                  <a:lnTo>
                    <a:pt x="4632" y="150"/>
                  </a:lnTo>
                  <a:cubicBezTo>
                    <a:pt x="4357" y="65"/>
                    <a:pt x="4040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1223675" y="2217950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0" y="0"/>
                  </a:moveTo>
                  <a:cubicBezTo>
                    <a:pt x="2971" y="0"/>
                    <a:pt x="2351" y="161"/>
                    <a:pt x="1693" y="340"/>
                  </a:cubicBezTo>
                  <a:cubicBezTo>
                    <a:pt x="1121" y="488"/>
                    <a:pt x="572" y="636"/>
                    <a:pt x="1" y="679"/>
                  </a:cubicBezTo>
                  <a:lnTo>
                    <a:pt x="1" y="1123"/>
                  </a:lnTo>
                  <a:cubicBezTo>
                    <a:pt x="635" y="1080"/>
                    <a:pt x="1206" y="932"/>
                    <a:pt x="1798" y="784"/>
                  </a:cubicBezTo>
                  <a:cubicBezTo>
                    <a:pt x="2436" y="625"/>
                    <a:pt x="3018" y="465"/>
                    <a:pt x="3579" y="465"/>
                  </a:cubicBezTo>
                  <a:cubicBezTo>
                    <a:pt x="3613" y="465"/>
                    <a:pt x="3647" y="466"/>
                    <a:pt x="3681" y="467"/>
                  </a:cubicBezTo>
                  <a:cubicBezTo>
                    <a:pt x="4082" y="488"/>
                    <a:pt x="4400" y="552"/>
                    <a:pt x="4632" y="657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4" y="1"/>
                    <a:pt x="3627" y="0"/>
                    <a:pt x="3590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1223675" y="2189925"/>
              <a:ext cx="115825" cy="28075"/>
            </a:xfrm>
            <a:custGeom>
              <a:avLst/>
              <a:gdLst/>
              <a:ahLst/>
              <a:cxnLst/>
              <a:rect l="l" t="t" r="r" b="b"/>
              <a:pathLst>
                <a:path w="4633" h="1123" extrusionOk="0">
                  <a:moveTo>
                    <a:pt x="3593" y="0"/>
                  </a:moveTo>
                  <a:cubicBezTo>
                    <a:pt x="2992" y="0"/>
                    <a:pt x="2371" y="161"/>
                    <a:pt x="1693" y="340"/>
                  </a:cubicBezTo>
                  <a:cubicBezTo>
                    <a:pt x="1121" y="488"/>
                    <a:pt x="572" y="615"/>
                    <a:pt x="1" y="679"/>
                  </a:cubicBezTo>
                  <a:lnTo>
                    <a:pt x="1" y="1123"/>
                  </a:lnTo>
                  <a:cubicBezTo>
                    <a:pt x="635" y="1081"/>
                    <a:pt x="1206" y="932"/>
                    <a:pt x="1819" y="784"/>
                  </a:cubicBezTo>
                  <a:cubicBezTo>
                    <a:pt x="2438" y="625"/>
                    <a:pt x="3037" y="465"/>
                    <a:pt x="3582" y="465"/>
                  </a:cubicBezTo>
                  <a:cubicBezTo>
                    <a:pt x="3615" y="465"/>
                    <a:pt x="3648" y="466"/>
                    <a:pt x="3681" y="467"/>
                  </a:cubicBezTo>
                  <a:cubicBezTo>
                    <a:pt x="4082" y="488"/>
                    <a:pt x="4400" y="552"/>
                    <a:pt x="4632" y="636"/>
                  </a:cubicBezTo>
                  <a:lnTo>
                    <a:pt x="4632" y="150"/>
                  </a:lnTo>
                  <a:cubicBezTo>
                    <a:pt x="4357" y="65"/>
                    <a:pt x="4061" y="23"/>
                    <a:pt x="3702" y="2"/>
                  </a:cubicBezTo>
                  <a:cubicBezTo>
                    <a:pt x="3666" y="1"/>
                    <a:pt x="3629" y="0"/>
                    <a:pt x="359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1389175" y="28910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38" y="1"/>
                  </a:moveTo>
                  <a:lnTo>
                    <a:pt x="1883" y="1270"/>
                  </a:lnTo>
                  <a:lnTo>
                    <a:pt x="508" y="974"/>
                  </a:lnTo>
                  <a:lnTo>
                    <a:pt x="1079" y="2285"/>
                  </a:lnTo>
                  <a:lnTo>
                    <a:pt x="0" y="3173"/>
                  </a:lnTo>
                  <a:lnTo>
                    <a:pt x="1375" y="3533"/>
                  </a:lnTo>
                  <a:lnTo>
                    <a:pt x="1396" y="4950"/>
                  </a:lnTo>
                  <a:lnTo>
                    <a:pt x="2538" y="4083"/>
                  </a:lnTo>
                  <a:lnTo>
                    <a:pt x="3659" y="4950"/>
                  </a:lnTo>
                  <a:lnTo>
                    <a:pt x="3680" y="3533"/>
                  </a:lnTo>
                  <a:lnTo>
                    <a:pt x="5055" y="3173"/>
                  </a:lnTo>
                  <a:lnTo>
                    <a:pt x="3976" y="2285"/>
                  </a:lnTo>
                  <a:lnTo>
                    <a:pt x="4569" y="974"/>
                  </a:lnTo>
                  <a:lnTo>
                    <a:pt x="3152" y="1270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1552550" y="3105200"/>
              <a:ext cx="143850" cy="145425"/>
            </a:xfrm>
            <a:custGeom>
              <a:avLst/>
              <a:gdLst/>
              <a:ahLst/>
              <a:cxnLst/>
              <a:rect l="l" t="t" r="r" b="b"/>
              <a:pathLst>
                <a:path w="5754" h="5817" extrusionOk="0">
                  <a:moveTo>
                    <a:pt x="2877" y="0"/>
                  </a:moveTo>
                  <a:lnTo>
                    <a:pt x="2263" y="1375"/>
                  </a:lnTo>
                  <a:lnTo>
                    <a:pt x="825" y="846"/>
                  </a:lnTo>
                  <a:lnTo>
                    <a:pt x="1354" y="2285"/>
                  </a:lnTo>
                  <a:lnTo>
                    <a:pt x="0" y="2898"/>
                  </a:lnTo>
                  <a:lnTo>
                    <a:pt x="1354" y="3554"/>
                  </a:lnTo>
                  <a:lnTo>
                    <a:pt x="825" y="4971"/>
                  </a:lnTo>
                  <a:lnTo>
                    <a:pt x="2263" y="4442"/>
                  </a:lnTo>
                  <a:lnTo>
                    <a:pt x="2877" y="5817"/>
                  </a:lnTo>
                  <a:lnTo>
                    <a:pt x="3490" y="4442"/>
                  </a:lnTo>
                  <a:lnTo>
                    <a:pt x="4907" y="4971"/>
                  </a:lnTo>
                  <a:lnTo>
                    <a:pt x="4400" y="3554"/>
                  </a:lnTo>
                  <a:lnTo>
                    <a:pt x="5753" y="2919"/>
                  </a:lnTo>
                  <a:lnTo>
                    <a:pt x="4400" y="2285"/>
                  </a:lnTo>
                  <a:lnTo>
                    <a:pt x="4907" y="846"/>
                  </a:lnTo>
                  <a:lnTo>
                    <a:pt x="4907" y="846"/>
                  </a:lnTo>
                  <a:lnTo>
                    <a:pt x="3490" y="1375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1560475" y="2728750"/>
              <a:ext cx="126400" cy="123750"/>
            </a:xfrm>
            <a:custGeom>
              <a:avLst/>
              <a:gdLst/>
              <a:ahLst/>
              <a:cxnLst/>
              <a:rect l="l" t="t" r="r" b="b"/>
              <a:pathLst>
                <a:path w="5056" h="4950" extrusionOk="0">
                  <a:moveTo>
                    <a:pt x="2518" y="0"/>
                  </a:moveTo>
                  <a:lnTo>
                    <a:pt x="1883" y="1269"/>
                  </a:lnTo>
                  <a:lnTo>
                    <a:pt x="466" y="973"/>
                  </a:lnTo>
                  <a:lnTo>
                    <a:pt x="1079" y="2263"/>
                  </a:lnTo>
                  <a:lnTo>
                    <a:pt x="1" y="3194"/>
                  </a:lnTo>
                  <a:lnTo>
                    <a:pt x="1375" y="3532"/>
                  </a:lnTo>
                  <a:lnTo>
                    <a:pt x="1397" y="4949"/>
                  </a:lnTo>
                  <a:lnTo>
                    <a:pt x="2518" y="4082"/>
                  </a:lnTo>
                  <a:lnTo>
                    <a:pt x="3660" y="4949"/>
                  </a:lnTo>
                  <a:lnTo>
                    <a:pt x="3681" y="3532"/>
                  </a:lnTo>
                  <a:lnTo>
                    <a:pt x="5055" y="3194"/>
                  </a:lnTo>
                  <a:lnTo>
                    <a:pt x="3977" y="2263"/>
                  </a:lnTo>
                  <a:lnTo>
                    <a:pt x="4569" y="973"/>
                  </a:lnTo>
                  <a:lnTo>
                    <a:pt x="3152" y="1269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3"/>
            <p:cNvSpPr/>
            <p:nvPr/>
          </p:nvSpPr>
          <p:spPr>
            <a:xfrm>
              <a:off x="1641900" y="2957150"/>
              <a:ext cx="87800" cy="83575"/>
            </a:xfrm>
            <a:custGeom>
              <a:avLst/>
              <a:gdLst/>
              <a:ahLst/>
              <a:cxnLst/>
              <a:rect l="l" t="t" r="r" b="b"/>
              <a:pathLst>
                <a:path w="3512" h="3343" extrusionOk="0">
                  <a:moveTo>
                    <a:pt x="1756" y="1"/>
                  </a:moveTo>
                  <a:lnTo>
                    <a:pt x="1206" y="1079"/>
                  </a:lnTo>
                  <a:lnTo>
                    <a:pt x="1" y="1270"/>
                  </a:lnTo>
                  <a:lnTo>
                    <a:pt x="868" y="2137"/>
                  </a:lnTo>
                  <a:lnTo>
                    <a:pt x="678" y="3342"/>
                  </a:lnTo>
                  <a:lnTo>
                    <a:pt x="678" y="3342"/>
                  </a:lnTo>
                  <a:lnTo>
                    <a:pt x="1756" y="2792"/>
                  </a:lnTo>
                  <a:lnTo>
                    <a:pt x="2856" y="3342"/>
                  </a:lnTo>
                  <a:lnTo>
                    <a:pt x="2666" y="2137"/>
                  </a:lnTo>
                  <a:lnTo>
                    <a:pt x="3512" y="1270"/>
                  </a:lnTo>
                  <a:lnTo>
                    <a:pt x="2327" y="1079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3"/>
            <p:cNvSpPr/>
            <p:nvPr/>
          </p:nvSpPr>
          <p:spPr>
            <a:xfrm>
              <a:off x="1731800" y="2848775"/>
              <a:ext cx="93600" cy="107350"/>
            </a:xfrm>
            <a:custGeom>
              <a:avLst/>
              <a:gdLst/>
              <a:ahLst/>
              <a:cxnLst/>
              <a:rect l="l" t="t" r="r" b="b"/>
              <a:pathLst>
                <a:path w="3744" h="4294" extrusionOk="0">
                  <a:moveTo>
                    <a:pt x="1882" y="0"/>
                  </a:moveTo>
                  <a:lnTo>
                    <a:pt x="1269" y="1079"/>
                  </a:lnTo>
                  <a:lnTo>
                    <a:pt x="0" y="1058"/>
                  </a:lnTo>
                  <a:lnTo>
                    <a:pt x="656" y="2136"/>
                  </a:lnTo>
                  <a:lnTo>
                    <a:pt x="0" y="3215"/>
                  </a:lnTo>
                  <a:lnTo>
                    <a:pt x="1269" y="3194"/>
                  </a:lnTo>
                  <a:lnTo>
                    <a:pt x="1882" y="4293"/>
                  </a:lnTo>
                  <a:lnTo>
                    <a:pt x="2475" y="3194"/>
                  </a:lnTo>
                  <a:lnTo>
                    <a:pt x="3744" y="3215"/>
                  </a:lnTo>
                  <a:lnTo>
                    <a:pt x="3109" y="2136"/>
                  </a:lnTo>
                  <a:lnTo>
                    <a:pt x="3744" y="1058"/>
                  </a:lnTo>
                  <a:lnTo>
                    <a:pt x="2475" y="1079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3"/>
            <p:cNvSpPr/>
            <p:nvPr/>
          </p:nvSpPr>
          <p:spPr>
            <a:xfrm>
              <a:off x="1172925" y="2401450"/>
              <a:ext cx="901500" cy="547800"/>
            </a:xfrm>
            <a:custGeom>
              <a:avLst/>
              <a:gdLst/>
              <a:ahLst/>
              <a:cxnLst/>
              <a:rect l="l" t="t" r="r" b="b"/>
              <a:pathLst>
                <a:path w="36060" h="21912" extrusionOk="0">
                  <a:moveTo>
                    <a:pt x="18020" y="1"/>
                  </a:moveTo>
                  <a:lnTo>
                    <a:pt x="0" y="16201"/>
                  </a:lnTo>
                  <a:cubicBezTo>
                    <a:pt x="592" y="18020"/>
                    <a:pt x="1333" y="19945"/>
                    <a:pt x="2369" y="21911"/>
                  </a:cubicBezTo>
                  <a:lnTo>
                    <a:pt x="18020" y="7847"/>
                  </a:lnTo>
                  <a:lnTo>
                    <a:pt x="33691" y="21911"/>
                  </a:lnTo>
                  <a:cubicBezTo>
                    <a:pt x="34728" y="19945"/>
                    <a:pt x="35468" y="18020"/>
                    <a:pt x="36060" y="16201"/>
                  </a:cubicBezTo>
                  <a:lnTo>
                    <a:pt x="18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3"/>
            <p:cNvSpPr/>
            <p:nvPr/>
          </p:nvSpPr>
          <p:spPr>
            <a:xfrm>
              <a:off x="2191800" y="2830775"/>
              <a:ext cx="105775" cy="237450"/>
            </a:xfrm>
            <a:custGeom>
              <a:avLst/>
              <a:gdLst/>
              <a:ahLst/>
              <a:cxnLst/>
              <a:rect l="l" t="t" r="r" b="b"/>
              <a:pathLst>
                <a:path w="4231" h="9498" extrusionOk="0">
                  <a:moveTo>
                    <a:pt x="698" y="1"/>
                  </a:moveTo>
                  <a:cubicBezTo>
                    <a:pt x="508" y="720"/>
                    <a:pt x="254" y="1397"/>
                    <a:pt x="0" y="2074"/>
                  </a:cubicBezTo>
                  <a:lnTo>
                    <a:pt x="2432" y="4252"/>
                  </a:lnTo>
                  <a:lnTo>
                    <a:pt x="1586" y="9497"/>
                  </a:lnTo>
                  <a:cubicBezTo>
                    <a:pt x="2538" y="7594"/>
                    <a:pt x="3511" y="5394"/>
                    <a:pt x="4230" y="3152"/>
                  </a:cubicBezTo>
                  <a:cubicBezTo>
                    <a:pt x="3892" y="2856"/>
                    <a:pt x="1438" y="657"/>
                    <a:pt x="6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3"/>
            <p:cNvSpPr/>
            <p:nvPr/>
          </p:nvSpPr>
          <p:spPr>
            <a:xfrm>
              <a:off x="2178050" y="3017425"/>
              <a:ext cx="38625" cy="94150"/>
            </a:xfrm>
            <a:custGeom>
              <a:avLst/>
              <a:gdLst/>
              <a:ahLst/>
              <a:cxnLst/>
              <a:rect l="l" t="t" r="r" b="b"/>
              <a:pathLst>
                <a:path w="1545" h="3766" extrusionOk="0">
                  <a:moveTo>
                    <a:pt x="1544" y="1"/>
                  </a:moveTo>
                  <a:lnTo>
                    <a:pt x="1544" y="1"/>
                  </a:lnTo>
                  <a:cubicBezTo>
                    <a:pt x="1100" y="995"/>
                    <a:pt x="571" y="1968"/>
                    <a:pt x="21" y="2898"/>
                  </a:cubicBezTo>
                  <a:cubicBezTo>
                    <a:pt x="21" y="2898"/>
                    <a:pt x="21" y="2898"/>
                    <a:pt x="0" y="2919"/>
                  </a:cubicBezTo>
                  <a:cubicBezTo>
                    <a:pt x="402" y="3258"/>
                    <a:pt x="719" y="3554"/>
                    <a:pt x="973" y="3765"/>
                  </a:cubicBezTo>
                  <a:lnTo>
                    <a:pt x="1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3"/>
            <p:cNvSpPr/>
            <p:nvPr/>
          </p:nvSpPr>
          <p:spPr>
            <a:xfrm>
              <a:off x="949800" y="2830775"/>
              <a:ext cx="105775" cy="236900"/>
            </a:xfrm>
            <a:custGeom>
              <a:avLst/>
              <a:gdLst/>
              <a:ahLst/>
              <a:cxnLst/>
              <a:rect l="l" t="t" r="r" b="b"/>
              <a:pathLst>
                <a:path w="4231" h="9476" extrusionOk="0">
                  <a:moveTo>
                    <a:pt x="3511" y="1"/>
                  </a:moveTo>
                  <a:cubicBezTo>
                    <a:pt x="2792" y="657"/>
                    <a:pt x="339" y="2856"/>
                    <a:pt x="0" y="3152"/>
                  </a:cubicBezTo>
                  <a:cubicBezTo>
                    <a:pt x="719" y="5373"/>
                    <a:pt x="1671" y="7572"/>
                    <a:pt x="2644" y="9476"/>
                  </a:cubicBezTo>
                  <a:lnTo>
                    <a:pt x="1798" y="4252"/>
                  </a:lnTo>
                  <a:lnTo>
                    <a:pt x="4230" y="2074"/>
                  </a:lnTo>
                  <a:cubicBezTo>
                    <a:pt x="3976" y="1397"/>
                    <a:pt x="3722" y="720"/>
                    <a:pt x="3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3"/>
            <p:cNvSpPr/>
            <p:nvPr/>
          </p:nvSpPr>
          <p:spPr>
            <a:xfrm>
              <a:off x="1030150" y="3017425"/>
              <a:ext cx="39150" cy="94150"/>
            </a:xfrm>
            <a:custGeom>
              <a:avLst/>
              <a:gdLst/>
              <a:ahLst/>
              <a:cxnLst/>
              <a:rect l="l" t="t" r="r" b="b"/>
              <a:pathLst>
                <a:path w="1566" h="3766" extrusionOk="0">
                  <a:moveTo>
                    <a:pt x="1" y="1"/>
                  </a:moveTo>
                  <a:lnTo>
                    <a:pt x="593" y="3765"/>
                  </a:lnTo>
                  <a:cubicBezTo>
                    <a:pt x="826" y="3554"/>
                    <a:pt x="1185" y="3237"/>
                    <a:pt x="1566" y="2898"/>
                  </a:cubicBezTo>
                  <a:cubicBezTo>
                    <a:pt x="995" y="1968"/>
                    <a:pt x="466" y="99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3"/>
            <p:cNvSpPr/>
            <p:nvPr/>
          </p:nvSpPr>
          <p:spPr>
            <a:xfrm>
              <a:off x="1021700" y="2865675"/>
              <a:ext cx="1203950" cy="642975"/>
            </a:xfrm>
            <a:custGeom>
              <a:avLst/>
              <a:gdLst/>
              <a:ahLst/>
              <a:cxnLst/>
              <a:rect l="l" t="t" r="r" b="b"/>
              <a:pathLst>
                <a:path w="48158" h="25719" extrusionOk="0">
                  <a:moveTo>
                    <a:pt x="3427" y="1"/>
                  </a:moveTo>
                  <a:cubicBezTo>
                    <a:pt x="2729" y="614"/>
                    <a:pt x="381" y="2729"/>
                    <a:pt x="0" y="3089"/>
                  </a:cubicBezTo>
                  <a:cubicBezTo>
                    <a:pt x="910" y="5394"/>
                    <a:pt x="2010" y="7615"/>
                    <a:pt x="3300" y="9666"/>
                  </a:cubicBezTo>
                  <a:cubicBezTo>
                    <a:pt x="7805" y="16836"/>
                    <a:pt x="14128" y="22081"/>
                    <a:pt x="21657" y="24830"/>
                  </a:cubicBezTo>
                  <a:cubicBezTo>
                    <a:pt x="21657" y="24830"/>
                    <a:pt x="23815" y="25613"/>
                    <a:pt x="24069" y="25718"/>
                  </a:cubicBezTo>
                  <a:cubicBezTo>
                    <a:pt x="24343" y="25613"/>
                    <a:pt x="26501" y="24830"/>
                    <a:pt x="26501" y="24830"/>
                  </a:cubicBezTo>
                  <a:cubicBezTo>
                    <a:pt x="34009" y="22081"/>
                    <a:pt x="40354" y="16836"/>
                    <a:pt x="44858" y="9687"/>
                  </a:cubicBezTo>
                  <a:cubicBezTo>
                    <a:pt x="46127" y="7657"/>
                    <a:pt x="47227" y="5415"/>
                    <a:pt x="48158" y="3089"/>
                  </a:cubicBezTo>
                  <a:cubicBezTo>
                    <a:pt x="47756" y="2729"/>
                    <a:pt x="45408" y="614"/>
                    <a:pt x="44732" y="1"/>
                  </a:cubicBezTo>
                  <a:cubicBezTo>
                    <a:pt x="43801" y="2644"/>
                    <a:pt x="42638" y="5140"/>
                    <a:pt x="41200" y="7382"/>
                  </a:cubicBezTo>
                  <a:cubicBezTo>
                    <a:pt x="37223" y="13748"/>
                    <a:pt x="31640" y="18380"/>
                    <a:pt x="25041" y="20812"/>
                  </a:cubicBezTo>
                  <a:lnTo>
                    <a:pt x="24069" y="21150"/>
                  </a:lnTo>
                  <a:cubicBezTo>
                    <a:pt x="24069" y="21150"/>
                    <a:pt x="23117" y="20812"/>
                    <a:pt x="23117" y="20812"/>
                  </a:cubicBezTo>
                  <a:cubicBezTo>
                    <a:pt x="16497" y="18380"/>
                    <a:pt x="10935" y="13748"/>
                    <a:pt x="6937" y="7382"/>
                  </a:cubicBezTo>
                  <a:cubicBezTo>
                    <a:pt x="5520" y="5140"/>
                    <a:pt x="4357" y="2644"/>
                    <a:pt x="3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3"/>
            <p:cNvSpPr/>
            <p:nvPr/>
          </p:nvSpPr>
          <p:spPr>
            <a:xfrm>
              <a:off x="1078800" y="3012675"/>
              <a:ext cx="78800" cy="71400"/>
            </a:xfrm>
            <a:custGeom>
              <a:avLst/>
              <a:gdLst/>
              <a:ahLst/>
              <a:cxnLst/>
              <a:rect l="l" t="t" r="r" b="b"/>
              <a:pathLst>
                <a:path w="3152" h="2856" extrusionOk="0">
                  <a:moveTo>
                    <a:pt x="2581" y="339"/>
                  </a:moveTo>
                  <a:lnTo>
                    <a:pt x="1904" y="1100"/>
                  </a:lnTo>
                  <a:lnTo>
                    <a:pt x="1608" y="550"/>
                  </a:lnTo>
                  <a:lnTo>
                    <a:pt x="2581" y="339"/>
                  </a:lnTo>
                  <a:close/>
                  <a:moveTo>
                    <a:pt x="2708" y="0"/>
                  </a:moveTo>
                  <a:cubicBezTo>
                    <a:pt x="1967" y="127"/>
                    <a:pt x="804" y="318"/>
                    <a:pt x="276" y="339"/>
                  </a:cubicBezTo>
                  <a:lnTo>
                    <a:pt x="149" y="191"/>
                  </a:lnTo>
                  <a:lnTo>
                    <a:pt x="1" y="275"/>
                  </a:lnTo>
                  <a:cubicBezTo>
                    <a:pt x="85" y="381"/>
                    <a:pt x="149" y="508"/>
                    <a:pt x="212" y="635"/>
                  </a:cubicBezTo>
                  <a:cubicBezTo>
                    <a:pt x="297" y="783"/>
                    <a:pt x="360" y="931"/>
                    <a:pt x="445" y="1079"/>
                  </a:cubicBezTo>
                  <a:lnTo>
                    <a:pt x="572" y="994"/>
                  </a:lnTo>
                  <a:lnTo>
                    <a:pt x="508" y="783"/>
                  </a:lnTo>
                  <a:lnTo>
                    <a:pt x="1270" y="593"/>
                  </a:lnTo>
                  <a:lnTo>
                    <a:pt x="1693" y="1333"/>
                  </a:lnTo>
                  <a:cubicBezTo>
                    <a:pt x="1545" y="1502"/>
                    <a:pt x="1291" y="1756"/>
                    <a:pt x="1143" y="1904"/>
                  </a:cubicBezTo>
                  <a:lnTo>
                    <a:pt x="995" y="1735"/>
                  </a:lnTo>
                  <a:lnTo>
                    <a:pt x="847" y="1819"/>
                  </a:lnTo>
                  <a:cubicBezTo>
                    <a:pt x="952" y="1988"/>
                    <a:pt x="1058" y="2158"/>
                    <a:pt x="1164" y="2348"/>
                  </a:cubicBezTo>
                  <a:cubicBezTo>
                    <a:pt x="1248" y="2517"/>
                    <a:pt x="1333" y="2686"/>
                    <a:pt x="1439" y="2856"/>
                  </a:cubicBezTo>
                  <a:lnTo>
                    <a:pt x="1587" y="2771"/>
                  </a:lnTo>
                  <a:lnTo>
                    <a:pt x="1502" y="2559"/>
                  </a:lnTo>
                  <a:cubicBezTo>
                    <a:pt x="1650" y="2369"/>
                    <a:pt x="2116" y="1819"/>
                    <a:pt x="2454" y="1439"/>
                  </a:cubicBezTo>
                  <a:lnTo>
                    <a:pt x="3152" y="656"/>
                  </a:lnTo>
                  <a:lnTo>
                    <a:pt x="3110" y="402"/>
                  </a:lnTo>
                  <a:cubicBezTo>
                    <a:pt x="2962" y="275"/>
                    <a:pt x="2835" y="148"/>
                    <a:pt x="270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3"/>
            <p:cNvSpPr/>
            <p:nvPr/>
          </p:nvSpPr>
          <p:spPr>
            <a:xfrm>
              <a:off x="1138025" y="3083000"/>
              <a:ext cx="93075" cy="88850"/>
            </a:xfrm>
            <a:custGeom>
              <a:avLst/>
              <a:gdLst/>
              <a:ahLst/>
              <a:cxnLst/>
              <a:rect l="l" t="t" r="r" b="b"/>
              <a:pathLst>
                <a:path w="3723" h="3554" extrusionOk="0">
                  <a:moveTo>
                    <a:pt x="2115" y="0"/>
                  </a:moveTo>
                  <a:lnTo>
                    <a:pt x="1988" y="106"/>
                  </a:lnTo>
                  <a:lnTo>
                    <a:pt x="2094" y="317"/>
                  </a:lnTo>
                  <a:cubicBezTo>
                    <a:pt x="1925" y="466"/>
                    <a:pt x="1756" y="614"/>
                    <a:pt x="1523" y="762"/>
                  </a:cubicBezTo>
                  <a:lnTo>
                    <a:pt x="910" y="1206"/>
                  </a:lnTo>
                  <a:cubicBezTo>
                    <a:pt x="698" y="1354"/>
                    <a:pt x="508" y="1481"/>
                    <a:pt x="318" y="1586"/>
                  </a:cubicBezTo>
                  <a:lnTo>
                    <a:pt x="148" y="1417"/>
                  </a:lnTo>
                  <a:lnTo>
                    <a:pt x="0" y="1523"/>
                  </a:lnTo>
                  <a:cubicBezTo>
                    <a:pt x="106" y="1650"/>
                    <a:pt x="191" y="1756"/>
                    <a:pt x="275" y="1883"/>
                  </a:cubicBezTo>
                  <a:cubicBezTo>
                    <a:pt x="360" y="2009"/>
                    <a:pt x="444" y="2136"/>
                    <a:pt x="550" y="2263"/>
                  </a:cubicBezTo>
                  <a:lnTo>
                    <a:pt x="677" y="2179"/>
                  </a:lnTo>
                  <a:lnTo>
                    <a:pt x="571" y="1946"/>
                  </a:lnTo>
                  <a:cubicBezTo>
                    <a:pt x="931" y="1650"/>
                    <a:pt x="1460" y="1269"/>
                    <a:pt x="1883" y="973"/>
                  </a:cubicBezTo>
                  <a:lnTo>
                    <a:pt x="1883" y="973"/>
                  </a:lnTo>
                  <a:cubicBezTo>
                    <a:pt x="1608" y="1650"/>
                    <a:pt x="1375" y="2369"/>
                    <a:pt x="1100" y="3088"/>
                  </a:cubicBezTo>
                  <a:cubicBezTo>
                    <a:pt x="1164" y="3173"/>
                    <a:pt x="1227" y="3257"/>
                    <a:pt x="1290" y="3321"/>
                  </a:cubicBezTo>
                  <a:cubicBezTo>
                    <a:pt x="1333" y="3405"/>
                    <a:pt x="1396" y="3490"/>
                    <a:pt x="1438" y="3553"/>
                  </a:cubicBezTo>
                  <a:cubicBezTo>
                    <a:pt x="1629" y="3405"/>
                    <a:pt x="1904" y="3194"/>
                    <a:pt x="2200" y="2982"/>
                  </a:cubicBezTo>
                  <a:lnTo>
                    <a:pt x="2792" y="2538"/>
                  </a:lnTo>
                  <a:cubicBezTo>
                    <a:pt x="3025" y="2390"/>
                    <a:pt x="3215" y="2263"/>
                    <a:pt x="3405" y="2157"/>
                  </a:cubicBezTo>
                  <a:lnTo>
                    <a:pt x="3575" y="2327"/>
                  </a:lnTo>
                  <a:lnTo>
                    <a:pt x="3723" y="2221"/>
                  </a:lnTo>
                  <a:cubicBezTo>
                    <a:pt x="3617" y="2094"/>
                    <a:pt x="3532" y="1967"/>
                    <a:pt x="3448" y="1840"/>
                  </a:cubicBezTo>
                  <a:cubicBezTo>
                    <a:pt x="3342" y="1734"/>
                    <a:pt x="3257" y="1608"/>
                    <a:pt x="3173" y="1481"/>
                  </a:cubicBezTo>
                  <a:lnTo>
                    <a:pt x="3046" y="1565"/>
                  </a:lnTo>
                  <a:lnTo>
                    <a:pt x="3152" y="1798"/>
                  </a:lnTo>
                  <a:cubicBezTo>
                    <a:pt x="2792" y="2094"/>
                    <a:pt x="1861" y="2771"/>
                    <a:pt x="1861" y="2771"/>
                  </a:cubicBezTo>
                  <a:cubicBezTo>
                    <a:pt x="2094" y="2115"/>
                    <a:pt x="2369" y="1375"/>
                    <a:pt x="2602" y="698"/>
                  </a:cubicBezTo>
                  <a:cubicBezTo>
                    <a:pt x="2517" y="571"/>
                    <a:pt x="2433" y="466"/>
                    <a:pt x="2348" y="360"/>
                  </a:cubicBezTo>
                  <a:cubicBezTo>
                    <a:pt x="2263" y="233"/>
                    <a:pt x="2200" y="127"/>
                    <a:pt x="2115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3"/>
            <p:cNvSpPr/>
            <p:nvPr/>
          </p:nvSpPr>
          <p:spPr>
            <a:xfrm>
              <a:off x="1216800" y="3183400"/>
              <a:ext cx="80925" cy="70925"/>
            </a:xfrm>
            <a:custGeom>
              <a:avLst/>
              <a:gdLst/>
              <a:ahLst/>
              <a:cxnLst/>
              <a:rect l="l" t="t" r="r" b="b"/>
              <a:pathLst>
                <a:path w="3237" h="2837" extrusionOk="0">
                  <a:moveTo>
                    <a:pt x="1490" y="1"/>
                  </a:moveTo>
                  <a:cubicBezTo>
                    <a:pt x="1169" y="1"/>
                    <a:pt x="856" y="117"/>
                    <a:pt x="593" y="362"/>
                  </a:cubicBezTo>
                  <a:cubicBezTo>
                    <a:pt x="1" y="891"/>
                    <a:pt x="64" y="1716"/>
                    <a:pt x="529" y="2223"/>
                  </a:cubicBezTo>
                  <a:cubicBezTo>
                    <a:pt x="868" y="2583"/>
                    <a:pt x="1227" y="2794"/>
                    <a:pt x="1819" y="2837"/>
                  </a:cubicBezTo>
                  <a:lnTo>
                    <a:pt x="1862" y="2541"/>
                  </a:lnTo>
                  <a:cubicBezTo>
                    <a:pt x="1523" y="2477"/>
                    <a:pt x="1270" y="2350"/>
                    <a:pt x="1122" y="2160"/>
                  </a:cubicBezTo>
                  <a:cubicBezTo>
                    <a:pt x="741" y="1758"/>
                    <a:pt x="720" y="1208"/>
                    <a:pt x="1164" y="785"/>
                  </a:cubicBezTo>
                  <a:cubicBezTo>
                    <a:pt x="1358" y="600"/>
                    <a:pt x="1561" y="524"/>
                    <a:pt x="1752" y="524"/>
                  </a:cubicBezTo>
                  <a:cubicBezTo>
                    <a:pt x="1997" y="524"/>
                    <a:pt x="2224" y="649"/>
                    <a:pt x="2390" y="827"/>
                  </a:cubicBezTo>
                  <a:cubicBezTo>
                    <a:pt x="2539" y="954"/>
                    <a:pt x="2644" y="1208"/>
                    <a:pt x="2687" y="1398"/>
                  </a:cubicBezTo>
                  <a:lnTo>
                    <a:pt x="2539" y="1568"/>
                  </a:lnTo>
                  <a:lnTo>
                    <a:pt x="2665" y="1716"/>
                  </a:lnTo>
                  <a:cubicBezTo>
                    <a:pt x="2813" y="1589"/>
                    <a:pt x="3046" y="1462"/>
                    <a:pt x="3236" y="1377"/>
                  </a:cubicBezTo>
                  <a:cubicBezTo>
                    <a:pt x="3088" y="1081"/>
                    <a:pt x="2940" y="827"/>
                    <a:pt x="2708" y="595"/>
                  </a:cubicBezTo>
                  <a:cubicBezTo>
                    <a:pt x="2357" y="208"/>
                    <a:pt x="1917" y="1"/>
                    <a:pt x="149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3"/>
            <p:cNvSpPr/>
            <p:nvPr/>
          </p:nvSpPr>
          <p:spPr>
            <a:xfrm>
              <a:off x="1294000" y="3257425"/>
              <a:ext cx="85150" cy="72300"/>
            </a:xfrm>
            <a:custGeom>
              <a:avLst/>
              <a:gdLst/>
              <a:ahLst/>
              <a:cxnLst/>
              <a:rect l="l" t="t" r="r" b="b"/>
              <a:pathLst>
                <a:path w="3406" h="2892" extrusionOk="0">
                  <a:moveTo>
                    <a:pt x="1869" y="514"/>
                  </a:moveTo>
                  <a:cubicBezTo>
                    <a:pt x="2033" y="514"/>
                    <a:pt x="2191" y="572"/>
                    <a:pt x="2327" y="700"/>
                  </a:cubicBezTo>
                  <a:cubicBezTo>
                    <a:pt x="2708" y="997"/>
                    <a:pt x="2665" y="1525"/>
                    <a:pt x="2306" y="1969"/>
                  </a:cubicBezTo>
                  <a:cubicBezTo>
                    <a:pt x="2083" y="2231"/>
                    <a:pt x="1804" y="2379"/>
                    <a:pt x="1534" y="2379"/>
                  </a:cubicBezTo>
                  <a:cubicBezTo>
                    <a:pt x="1367" y="2379"/>
                    <a:pt x="1203" y="2323"/>
                    <a:pt x="1058" y="2202"/>
                  </a:cubicBezTo>
                  <a:cubicBezTo>
                    <a:pt x="677" y="1885"/>
                    <a:pt x="720" y="1377"/>
                    <a:pt x="1079" y="933"/>
                  </a:cubicBezTo>
                  <a:cubicBezTo>
                    <a:pt x="1315" y="670"/>
                    <a:pt x="1601" y="514"/>
                    <a:pt x="1869" y="514"/>
                  </a:cubicBezTo>
                  <a:close/>
                  <a:moveTo>
                    <a:pt x="1534" y="0"/>
                  </a:moveTo>
                  <a:cubicBezTo>
                    <a:pt x="1147" y="0"/>
                    <a:pt x="790" y="172"/>
                    <a:pt x="529" y="489"/>
                  </a:cubicBezTo>
                  <a:cubicBezTo>
                    <a:pt x="0" y="1145"/>
                    <a:pt x="127" y="1885"/>
                    <a:pt x="825" y="2477"/>
                  </a:cubicBezTo>
                  <a:cubicBezTo>
                    <a:pt x="1169" y="2762"/>
                    <a:pt x="1527" y="2892"/>
                    <a:pt x="1858" y="2892"/>
                  </a:cubicBezTo>
                  <a:cubicBezTo>
                    <a:pt x="2239" y="2892"/>
                    <a:pt x="2585" y="2719"/>
                    <a:pt x="2834" y="2414"/>
                  </a:cubicBezTo>
                  <a:cubicBezTo>
                    <a:pt x="3405" y="1758"/>
                    <a:pt x="3279" y="1018"/>
                    <a:pt x="2560" y="404"/>
                  </a:cubicBezTo>
                  <a:cubicBezTo>
                    <a:pt x="2226" y="129"/>
                    <a:pt x="1869" y="0"/>
                    <a:pt x="1534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3"/>
            <p:cNvSpPr/>
            <p:nvPr/>
          </p:nvSpPr>
          <p:spPr>
            <a:xfrm>
              <a:off x="1383350" y="3315625"/>
              <a:ext cx="83050" cy="92575"/>
            </a:xfrm>
            <a:custGeom>
              <a:avLst/>
              <a:gdLst/>
              <a:ahLst/>
              <a:cxnLst/>
              <a:rect l="l" t="t" r="r" b="b"/>
              <a:pathLst>
                <a:path w="3322" h="3703" extrusionOk="0">
                  <a:moveTo>
                    <a:pt x="2010" y="805"/>
                  </a:moveTo>
                  <a:cubicBezTo>
                    <a:pt x="2116" y="847"/>
                    <a:pt x="2179" y="889"/>
                    <a:pt x="2327" y="974"/>
                  </a:cubicBezTo>
                  <a:cubicBezTo>
                    <a:pt x="2602" y="1143"/>
                    <a:pt x="2644" y="1312"/>
                    <a:pt x="2517" y="1524"/>
                  </a:cubicBezTo>
                  <a:cubicBezTo>
                    <a:pt x="2442" y="1654"/>
                    <a:pt x="2333" y="1712"/>
                    <a:pt x="2202" y="1712"/>
                  </a:cubicBezTo>
                  <a:cubicBezTo>
                    <a:pt x="2077" y="1712"/>
                    <a:pt x="1932" y="1659"/>
                    <a:pt x="1777" y="1566"/>
                  </a:cubicBezTo>
                  <a:cubicBezTo>
                    <a:pt x="1714" y="1524"/>
                    <a:pt x="1650" y="1481"/>
                    <a:pt x="1608" y="1418"/>
                  </a:cubicBezTo>
                  <a:lnTo>
                    <a:pt x="1714" y="1249"/>
                  </a:lnTo>
                  <a:cubicBezTo>
                    <a:pt x="1820" y="1058"/>
                    <a:pt x="1946" y="889"/>
                    <a:pt x="2010" y="805"/>
                  </a:cubicBezTo>
                  <a:close/>
                  <a:moveTo>
                    <a:pt x="1375" y="1"/>
                  </a:moveTo>
                  <a:lnTo>
                    <a:pt x="1291" y="149"/>
                  </a:lnTo>
                  <a:lnTo>
                    <a:pt x="1460" y="297"/>
                  </a:lnTo>
                  <a:cubicBezTo>
                    <a:pt x="1375" y="509"/>
                    <a:pt x="1248" y="699"/>
                    <a:pt x="1100" y="932"/>
                  </a:cubicBezTo>
                  <a:lnTo>
                    <a:pt x="741" y="1566"/>
                  </a:lnTo>
                  <a:cubicBezTo>
                    <a:pt x="593" y="1799"/>
                    <a:pt x="466" y="1968"/>
                    <a:pt x="318" y="2137"/>
                  </a:cubicBezTo>
                  <a:lnTo>
                    <a:pt x="106" y="2052"/>
                  </a:lnTo>
                  <a:lnTo>
                    <a:pt x="1" y="2201"/>
                  </a:lnTo>
                  <a:cubicBezTo>
                    <a:pt x="191" y="2306"/>
                    <a:pt x="360" y="2412"/>
                    <a:pt x="529" y="2518"/>
                  </a:cubicBezTo>
                  <a:cubicBezTo>
                    <a:pt x="699" y="2623"/>
                    <a:pt x="868" y="2729"/>
                    <a:pt x="1016" y="2856"/>
                  </a:cubicBezTo>
                  <a:lnTo>
                    <a:pt x="1100" y="2708"/>
                  </a:lnTo>
                  <a:lnTo>
                    <a:pt x="952" y="2539"/>
                  </a:lnTo>
                  <a:cubicBezTo>
                    <a:pt x="1037" y="2349"/>
                    <a:pt x="1143" y="2137"/>
                    <a:pt x="1291" y="1904"/>
                  </a:cubicBezTo>
                  <a:lnTo>
                    <a:pt x="1418" y="1714"/>
                  </a:lnTo>
                  <a:lnTo>
                    <a:pt x="1587" y="1820"/>
                  </a:lnTo>
                  <a:cubicBezTo>
                    <a:pt x="1629" y="2201"/>
                    <a:pt x="1671" y="2856"/>
                    <a:pt x="1693" y="3321"/>
                  </a:cubicBezTo>
                  <a:cubicBezTo>
                    <a:pt x="1925" y="3427"/>
                    <a:pt x="2179" y="3554"/>
                    <a:pt x="2412" y="3702"/>
                  </a:cubicBezTo>
                  <a:lnTo>
                    <a:pt x="2496" y="3554"/>
                  </a:lnTo>
                  <a:lnTo>
                    <a:pt x="2412" y="3448"/>
                  </a:lnTo>
                  <a:cubicBezTo>
                    <a:pt x="2369" y="3279"/>
                    <a:pt x="2264" y="2349"/>
                    <a:pt x="2221" y="2095"/>
                  </a:cubicBezTo>
                  <a:lnTo>
                    <a:pt x="2221" y="2095"/>
                  </a:lnTo>
                  <a:cubicBezTo>
                    <a:pt x="2343" y="2145"/>
                    <a:pt x="2465" y="2171"/>
                    <a:pt x="2580" y="2171"/>
                  </a:cubicBezTo>
                  <a:cubicBezTo>
                    <a:pt x="2805" y="2171"/>
                    <a:pt x="3005" y="2072"/>
                    <a:pt x="3131" y="1862"/>
                  </a:cubicBezTo>
                  <a:cubicBezTo>
                    <a:pt x="3321" y="1566"/>
                    <a:pt x="3321" y="1206"/>
                    <a:pt x="2708" y="805"/>
                  </a:cubicBezTo>
                  <a:cubicBezTo>
                    <a:pt x="2560" y="720"/>
                    <a:pt x="2391" y="614"/>
                    <a:pt x="2243" y="530"/>
                  </a:cubicBezTo>
                  <a:cubicBezTo>
                    <a:pt x="2073" y="424"/>
                    <a:pt x="1925" y="339"/>
                    <a:pt x="1777" y="255"/>
                  </a:cubicBezTo>
                  <a:cubicBezTo>
                    <a:pt x="1650" y="170"/>
                    <a:pt x="1502" y="86"/>
                    <a:pt x="1375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3"/>
            <p:cNvSpPr/>
            <p:nvPr/>
          </p:nvSpPr>
          <p:spPr>
            <a:xfrm>
              <a:off x="1477475" y="3380675"/>
              <a:ext cx="69800" cy="76675"/>
            </a:xfrm>
            <a:custGeom>
              <a:avLst/>
              <a:gdLst/>
              <a:ahLst/>
              <a:cxnLst/>
              <a:rect l="l" t="t" r="r" b="b"/>
              <a:pathLst>
                <a:path w="2792" h="3067" extrusionOk="0">
                  <a:moveTo>
                    <a:pt x="2136" y="339"/>
                  </a:moveTo>
                  <a:lnTo>
                    <a:pt x="2031" y="1354"/>
                  </a:lnTo>
                  <a:lnTo>
                    <a:pt x="1460" y="1100"/>
                  </a:lnTo>
                  <a:lnTo>
                    <a:pt x="2115" y="339"/>
                  </a:lnTo>
                  <a:close/>
                  <a:moveTo>
                    <a:pt x="2031" y="0"/>
                  </a:moveTo>
                  <a:cubicBezTo>
                    <a:pt x="1502" y="550"/>
                    <a:pt x="698" y="1396"/>
                    <a:pt x="275" y="1713"/>
                  </a:cubicBezTo>
                  <a:lnTo>
                    <a:pt x="64" y="1671"/>
                  </a:lnTo>
                  <a:lnTo>
                    <a:pt x="0" y="1840"/>
                  </a:lnTo>
                  <a:cubicBezTo>
                    <a:pt x="127" y="1883"/>
                    <a:pt x="254" y="1946"/>
                    <a:pt x="381" y="1988"/>
                  </a:cubicBezTo>
                  <a:cubicBezTo>
                    <a:pt x="529" y="2073"/>
                    <a:pt x="698" y="2136"/>
                    <a:pt x="846" y="2221"/>
                  </a:cubicBezTo>
                  <a:lnTo>
                    <a:pt x="910" y="2052"/>
                  </a:lnTo>
                  <a:lnTo>
                    <a:pt x="741" y="1925"/>
                  </a:lnTo>
                  <a:lnTo>
                    <a:pt x="1248" y="1333"/>
                  </a:lnTo>
                  <a:lnTo>
                    <a:pt x="1988" y="1671"/>
                  </a:lnTo>
                  <a:cubicBezTo>
                    <a:pt x="1988" y="1904"/>
                    <a:pt x="1925" y="2242"/>
                    <a:pt x="1883" y="2454"/>
                  </a:cubicBezTo>
                  <a:lnTo>
                    <a:pt x="1671" y="2411"/>
                  </a:lnTo>
                  <a:lnTo>
                    <a:pt x="1586" y="2559"/>
                  </a:lnTo>
                  <a:cubicBezTo>
                    <a:pt x="1777" y="2644"/>
                    <a:pt x="1988" y="2707"/>
                    <a:pt x="2179" y="2792"/>
                  </a:cubicBezTo>
                  <a:cubicBezTo>
                    <a:pt x="2348" y="2877"/>
                    <a:pt x="2517" y="2982"/>
                    <a:pt x="2707" y="3067"/>
                  </a:cubicBezTo>
                  <a:lnTo>
                    <a:pt x="2771" y="2898"/>
                  </a:lnTo>
                  <a:lnTo>
                    <a:pt x="2602" y="2771"/>
                  </a:lnTo>
                  <a:cubicBezTo>
                    <a:pt x="2581" y="2538"/>
                    <a:pt x="2623" y="1819"/>
                    <a:pt x="2686" y="1312"/>
                  </a:cubicBezTo>
                  <a:lnTo>
                    <a:pt x="2792" y="254"/>
                  </a:lnTo>
                  <a:lnTo>
                    <a:pt x="2581" y="85"/>
                  </a:lnTo>
                  <a:cubicBezTo>
                    <a:pt x="2411" y="64"/>
                    <a:pt x="2221" y="43"/>
                    <a:pt x="2031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3"/>
            <p:cNvSpPr/>
            <p:nvPr/>
          </p:nvSpPr>
          <p:spPr>
            <a:xfrm>
              <a:off x="1686850" y="3380150"/>
              <a:ext cx="53950" cy="71925"/>
            </a:xfrm>
            <a:custGeom>
              <a:avLst/>
              <a:gdLst/>
              <a:ahLst/>
              <a:cxnLst/>
              <a:rect l="l" t="t" r="r" b="b"/>
              <a:pathLst>
                <a:path w="2158" h="2877" extrusionOk="0">
                  <a:moveTo>
                    <a:pt x="1121" y="0"/>
                  </a:moveTo>
                  <a:cubicBezTo>
                    <a:pt x="931" y="85"/>
                    <a:pt x="741" y="169"/>
                    <a:pt x="571" y="254"/>
                  </a:cubicBezTo>
                  <a:cubicBezTo>
                    <a:pt x="381" y="339"/>
                    <a:pt x="191" y="402"/>
                    <a:pt x="0" y="487"/>
                  </a:cubicBezTo>
                  <a:lnTo>
                    <a:pt x="64" y="635"/>
                  </a:lnTo>
                  <a:lnTo>
                    <a:pt x="318" y="592"/>
                  </a:lnTo>
                  <a:cubicBezTo>
                    <a:pt x="423" y="783"/>
                    <a:pt x="508" y="973"/>
                    <a:pt x="635" y="1227"/>
                  </a:cubicBezTo>
                  <a:lnTo>
                    <a:pt x="931" y="1904"/>
                  </a:lnTo>
                  <a:cubicBezTo>
                    <a:pt x="1037" y="2157"/>
                    <a:pt x="1121" y="2369"/>
                    <a:pt x="1185" y="2580"/>
                  </a:cubicBezTo>
                  <a:lnTo>
                    <a:pt x="994" y="2707"/>
                  </a:lnTo>
                  <a:lnTo>
                    <a:pt x="1058" y="2877"/>
                  </a:lnTo>
                  <a:cubicBezTo>
                    <a:pt x="1248" y="2771"/>
                    <a:pt x="1439" y="2686"/>
                    <a:pt x="1608" y="2602"/>
                  </a:cubicBezTo>
                  <a:cubicBezTo>
                    <a:pt x="1777" y="2538"/>
                    <a:pt x="1967" y="2454"/>
                    <a:pt x="2158" y="2390"/>
                  </a:cubicBezTo>
                  <a:lnTo>
                    <a:pt x="2094" y="2221"/>
                  </a:lnTo>
                  <a:lnTo>
                    <a:pt x="1840" y="2284"/>
                  </a:lnTo>
                  <a:cubicBezTo>
                    <a:pt x="1735" y="2094"/>
                    <a:pt x="1650" y="1882"/>
                    <a:pt x="1544" y="1629"/>
                  </a:cubicBezTo>
                  <a:lnTo>
                    <a:pt x="1248" y="952"/>
                  </a:lnTo>
                  <a:cubicBezTo>
                    <a:pt x="1143" y="698"/>
                    <a:pt x="1058" y="508"/>
                    <a:pt x="994" y="296"/>
                  </a:cubicBezTo>
                  <a:lnTo>
                    <a:pt x="1185" y="148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3"/>
            <p:cNvSpPr/>
            <p:nvPr/>
          </p:nvSpPr>
          <p:spPr>
            <a:xfrm>
              <a:off x="1751875" y="3319350"/>
              <a:ext cx="107375" cy="99950"/>
            </a:xfrm>
            <a:custGeom>
              <a:avLst/>
              <a:gdLst/>
              <a:ahLst/>
              <a:cxnLst/>
              <a:rect l="l" t="t" r="r" b="b"/>
              <a:pathLst>
                <a:path w="4295" h="3998" extrusionOk="0">
                  <a:moveTo>
                    <a:pt x="2919" y="0"/>
                  </a:moveTo>
                  <a:cubicBezTo>
                    <a:pt x="2771" y="85"/>
                    <a:pt x="2623" y="190"/>
                    <a:pt x="2454" y="275"/>
                  </a:cubicBezTo>
                  <a:cubicBezTo>
                    <a:pt x="2306" y="360"/>
                    <a:pt x="2158" y="465"/>
                    <a:pt x="1989" y="550"/>
                  </a:cubicBezTo>
                  <a:cubicBezTo>
                    <a:pt x="2073" y="888"/>
                    <a:pt x="2348" y="2178"/>
                    <a:pt x="2391" y="2432"/>
                  </a:cubicBezTo>
                  <a:cubicBezTo>
                    <a:pt x="2095" y="2242"/>
                    <a:pt x="1164" y="1438"/>
                    <a:pt x="910" y="1206"/>
                  </a:cubicBezTo>
                  <a:cubicBezTo>
                    <a:pt x="762" y="1290"/>
                    <a:pt x="614" y="1396"/>
                    <a:pt x="466" y="1480"/>
                  </a:cubicBezTo>
                  <a:cubicBezTo>
                    <a:pt x="318" y="1565"/>
                    <a:pt x="149" y="1650"/>
                    <a:pt x="1" y="1734"/>
                  </a:cubicBezTo>
                  <a:lnTo>
                    <a:pt x="85" y="1882"/>
                  </a:lnTo>
                  <a:lnTo>
                    <a:pt x="297" y="1819"/>
                  </a:lnTo>
                  <a:lnTo>
                    <a:pt x="487" y="2115"/>
                  </a:lnTo>
                  <a:cubicBezTo>
                    <a:pt x="656" y="2411"/>
                    <a:pt x="1228" y="3426"/>
                    <a:pt x="1354" y="3701"/>
                  </a:cubicBezTo>
                  <a:lnTo>
                    <a:pt x="1185" y="3870"/>
                  </a:lnTo>
                  <a:lnTo>
                    <a:pt x="1270" y="3997"/>
                  </a:lnTo>
                  <a:cubicBezTo>
                    <a:pt x="1397" y="3934"/>
                    <a:pt x="1524" y="3849"/>
                    <a:pt x="1650" y="3765"/>
                  </a:cubicBezTo>
                  <a:cubicBezTo>
                    <a:pt x="1799" y="3680"/>
                    <a:pt x="1925" y="3617"/>
                    <a:pt x="2052" y="3532"/>
                  </a:cubicBezTo>
                  <a:lnTo>
                    <a:pt x="1968" y="3384"/>
                  </a:lnTo>
                  <a:lnTo>
                    <a:pt x="1756" y="3469"/>
                  </a:lnTo>
                  <a:cubicBezTo>
                    <a:pt x="1608" y="3299"/>
                    <a:pt x="1481" y="3109"/>
                    <a:pt x="1333" y="2876"/>
                  </a:cubicBezTo>
                  <a:lnTo>
                    <a:pt x="1122" y="2517"/>
                  </a:lnTo>
                  <a:cubicBezTo>
                    <a:pt x="953" y="2200"/>
                    <a:pt x="826" y="1967"/>
                    <a:pt x="762" y="1861"/>
                  </a:cubicBezTo>
                  <a:lnTo>
                    <a:pt x="762" y="1840"/>
                  </a:lnTo>
                  <a:cubicBezTo>
                    <a:pt x="1714" y="2644"/>
                    <a:pt x="2222" y="3067"/>
                    <a:pt x="2475" y="3278"/>
                  </a:cubicBezTo>
                  <a:lnTo>
                    <a:pt x="2835" y="3067"/>
                  </a:lnTo>
                  <a:lnTo>
                    <a:pt x="2391" y="867"/>
                  </a:lnTo>
                  <a:lnTo>
                    <a:pt x="2391" y="867"/>
                  </a:lnTo>
                  <a:cubicBezTo>
                    <a:pt x="2454" y="973"/>
                    <a:pt x="2602" y="1206"/>
                    <a:pt x="2793" y="1523"/>
                  </a:cubicBezTo>
                  <a:lnTo>
                    <a:pt x="3025" y="1882"/>
                  </a:lnTo>
                  <a:cubicBezTo>
                    <a:pt x="3152" y="2115"/>
                    <a:pt x="3258" y="2305"/>
                    <a:pt x="3342" y="2517"/>
                  </a:cubicBezTo>
                  <a:lnTo>
                    <a:pt x="3173" y="2665"/>
                  </a:lnTo>
                  <a:lnTo>
                    <a:pt x="3258" y="2834"/>
                  </a:lnTo>
                  <a:cubicBezTo>
                    <a:pt x="3406" y="2707"/>
                    <a:pt x="3575" y="2601"/>
                    <a:pt x="3765" y="2496"/>
                  </a:cubicBezTo>
                  <a:cubicBezTo>
                    <a:pt x="3935" y="2411"/>
                    <a:pt x="4125" y="2305"/>
                    <a:pt x="4294" y="2200"/>
                  </a:cubicBezTo>
                  <a:lnTo>
                    <a:pt x="4210" y="2052"/>
                  </a:lnTo>
                  <a:lnTo>
                    <a:pt x="3935" y="2157"/>
                  </a:lnTo>
                  <a:cubicBezTo>
                    <a:pt x="3808" y="1988"/>
                    <a:pt x="3681" y="1798"/>
                    <a:pt x="3533" y="1565"/>
                  </a:cubicBezTo>
                  <a:lnTo>
                    <a:pt x="3173" y="931"/>
                  </a:lnTo>
                  <a:cubicBezTo>
                    <a:pt x="3025" y="698"/>
                    <a:pt x="2919" y="508"/>
                    <a:pt x="2835" y="296"/>
                  </a:cubicBezTo>
                  <a:lnTo>
                    <a:pt x="3004" y="127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3"/>
            <p:cNvSpPr/>
            <p:nvPr/>
          </p:nvSpPr>
          <p:spPr>
            <a:xfrm>
              <a:off x="1857100" y="3263150"/>
              <a:ext cx="67700" cy="82650"/>
            </a:xfrm>
            <a:custGeom>
              <a:avLst/>
              <a:gdLst/>
              <a:ahLst/>
              <a:cxnLst/>
              <a:rect l="l" t="t" r="r" b="b"/>
              <a:pathLst>
                <a:path w="2708" h="3306" extrusionOk="0">
                  <a:moveTo>
                    <a:pt x="1863" y="1"/>
                  </a:moveTo>
                  <a:cubicBezTo>
                    <a:pt x="1669" y="1"/>
                    <a:pt x="1453" y="85"/>
                    <a:pt x="1227" y="260"/>
                  </a:cubicBezTo>
                  <a:cubicBezTo>
                    <a:pt x="1143" y="366"/>
                    <a:pt x="1016" y="471"/>
                    <a:pt x="847" y="598"/>
                  </a:cubicBezTo>
                  <a:cubicBezTo>
                    <a:pt x="699" y="746"/>
                    <a:pt x="550" y="873"/>
                    <a:pt x="424" y="958"/>
                  </a:cubicBezTo>
                  <a:cubicBezTo>
                    <a:pt x="297" y="1042"/>
                    <a:pt x="149" y="1169"/>
                    <a:pt x="1" y="1296"/>
                  </a:cubicBezTo>
                  <a:lnTo>
                    <a:pt x="106" y="1423"/>
                  </a:lnTo>
                  <a:lnTo>
                    <a:pt x="318" y="1317"/>
                  </a:lnTo>
                  <a:cubicBezTo>
                    <a:pt x="487" y="1465"/>
                    <a:pt x="614" y="1635"/>
                    <a:pt x="804" y="1846"/>
                  </a:cubicBezTo>
                  <a:lnTo>
                    <a:pt x="1248" y="2417"/>
                  </a:lnTo>
                  <a:cubicBezTo>
                    <a:pt x="1418" y="2629"/>
                    <a:pt x="1544" y="2819"/>
                    <a:pt x="1671" y="2988"/>
                  </a:cubicBezTo>
                  <a:lnTo>
                    <a:pt x="1523" y="3179"/>
                  </a:lnTo>
                  <a:lnTo>
                    <a:pt x="1629" y="3305"/>
                  </a:lnTo>
                  <a:cubicBezTo>
                    <a:pt x="1777" y="3179"/>
                    <a:pt x="1946" y="3052"/>
                    <a:pt x="2094" y="2925"/>
                  </a:cubicBezTo>
                  <a:cubicBezTo>
                    <a:pt x="2242" y="2798"/>
                    <a:pt x="2412" y="2671"/>
                    <a:pt x="2665" y="2481"/>
                  </a:cubicBezTo>
                  <a:lnTo>
                    <a:pt x="2539" y="2354"/>
                  </a:lnTo>
                  <a:lnTo>
                    <a:pt x="2264" y="2544"/>
                  </a:lnTo>
                  <a:cubicBezTo>
                    <a:pt x="2094" y="2375"/>
                    <a:pt x="1946" y="2206"/>
                    <a:pt x="1777" y="1994"/>
                  </a:cubicBezTo>
                  <a:lnTo>
                    <a:pt x="1439" y="1571"/>
                  </a:lnTo>
                  <a:cubicBezTo>
                    <a:pt x="1291" y="1402"/>
                    <a:pt x="1121" y="1169"/>
                    <a:pt x="995" y="979"/>
                  </a:cubicBezTo>
                  <a:cubicBezTo>
                    <a:pt x="1037" y="916"/>
                    <a:pt x="1121" y="831"/>
                    <a:pt x="1185" y="746"/>
                  </a:cubicBezTo>
                  <a:cubicBezTo>
                    <a:pt x="1316" y="646"/>
                    <a:pt x="1441" y="598"/>
                    <a:pt x="1556" y="598"/>
                  </a:cubicBezTo>
                  <a:cubicBezTo>
                    <a:pt x="1682" y="598"/>
                    <a:pt x="1794" y="657"/>
                    <a:pt x="1883" y="768"/>
                  </a:cubicBezTo>
                  <a:cubicBezTo>
                    <a:pt x="2052" y="979"/>
                    <a:pt x="2094" y="1254"/>
                    <a:pt x="1841" y="1465"/>
                  </a:cubicBezTo>
                  <a:cubicBezTo>
                    <a:pt x="1777" y="1508"/>
                    <a:pt x="1735" y="1550"/>
                    <a:pt x="1671" y="1571"/>
                  </a:cubicBezTo>
                  <a:lnTo>
                    <a:pt x="1798" y="1888"/>
                  </a:lnTo>
                  <a:cubicBezTo>
                    <a:pt x="1904" y="1825"/>
                    <a:pt x="2031" y="1740"/>
                    <a:pt x="2137" y="1656"/>
                  </a:cubicBezTo>
                  <a:cubicBezTo>
                    <a:pt x="2687" y="1212"/>
                    <a:pt x="2708" y="662"/>
                    <a:pt x="2390" y="281"/>
                  </a:cubicBezTo>
                  <a:cubicBezTo>
                    <a:pt x="2249" y="96"/>
                    <a:pt x="2068" y="1"/>
                    <a:pt x="1863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3"/>
            <p:cNvSpPr/>
            <p:nvPr/>
          </p:nvSpPr>
          <p:spPr>
            <a:xfrm>
              <a:off x="1946450" y="3204075"/>
              <a:ext cx="78275" cy="78800"/>
            </a:xfrm>
            <a:custGeom>
              <a:avLst/>
              <a:gdLst/>
              <a:ahLst/>
              <a:cxnLst/>
              <a:rect l="l" t="t" r="r" b="b"/>
              <a:pathLst>
                <a:path w="3131" h="3152" extrusionOk="0">
                  <a:moveTo>
                    <a:pt x="382" y="635"/>
                  </a:moveTo>
                  <a:lnTo>
                    <a:pt x="1312" y="1100"/>
                  </a:lnTo>
                  <a:lnTo>
                    <a:pt x="847" y="1544"/>
                  </a:lnTo>
                  <a:lnTo>
                    <a:pt x="382" y="656"/>
                  </a:lnTo>
                  <a:lnTo>
                    <a:pt x="382" y="635"/>
                  </a:lnTo>
                  <a:close/>
                  <a:moveTo>
                    <a:pt x="508" y="0"/>
                  </a:moveTo>
                  <a:lnTo>
                    <a:pt x="297" y="127"/>
                  </a:lnTo>
                  <a:cubicBezTo>
                    <a:pt x="212" y="297"/>
                    <a:pt x="128" y="445"/>
                    <a:pt x="1" y="635"/>
                  </a:cubicBezTo>
                  <a:cubicBezTo>
                    <a:pt x="360" y="1312"/>
                    <a:pt x="868" y="2348"/>
                    <a:pt x="1058" y="2856"/>
                  </a:cubicBezTo>
                  <a:lnTo>
                    <a:pt x="931" y="3046"/>
                  </a:lnTo>
                  <a:lnTo>
                    <a:pt x="1058" y="3152"/>
                  </a:lnTo>
                  <a:cubicBezTo>
                    <a:pt x="1164" y="3046"/>
                    <a:pt x="1249" y="2940"/>
                    <a:pt x="1354" y="2856"/>
                  </a:cubicBezTo>
                  <a:cubicBezTo>
                    <a:pt x="1460" y="2729"/>
                    <a:pt x="1587" y="2623"/>
                    <a:pt x="1714" y="2496"/>
                  </a:cubicBezTo>
                  <a:lnTo>
                    <a:pt x="1587" y="2369"/>
                  </a:lnTo>
                  <a:lnTo>
                    <a:pt x="1397" y="2517"/>
                  </a:lnTo>
                  <a:lnTo>
                    <a:pt x="995" y="1819"/>
                  </a:lnTo>
                  <a:lnTo>
                    <a:pt x="1587" y="1227"/>
                  </a:lnTo>
                  <a:cubicBezTo>
                    <a:pt x="1799" y="1312"/>
                    <a:pt x="2095" y="1481"/>
                    <a:pt x="2285" y="1587"/>
                  </a:cubicBezTo>
                  <a:lnTo>
                    <a:pt x="2158" y="1777"/>
                  </a:lnTo>
                  <a:lnTo>
                    <a:pt x="2285" y="1904"/>
                  </a:lnTo>
                  <a:cubicBezTo>
                    <a:pt x="2412" y="1756"/>
                    <a:pt x="2560" y="1587"/>
                    <a:pt x="2708" y="1439"/>
                  </a:cubicBezTo>
                  <a:cubicBezTo>
                    <a:pt x="2835" y="1312"/>
                    <a:pt x="2983" y="1164"/>
                    <a:pt x="3131" y="1037"/>
                  </a:cubicBezTo>
                  <a:lnTo>
                    <a:pt x="3004" y="910"/>
                  </a:lnTo>
                  <a:lnTo>
                    <a:pt x="2814" y="1037"/>
                  </a:lnTo>
                  <a:cubicBezTo>
                    <a:pt x="2602" y="973"/>
                    <a:pt x="1925" y="698"/>
                    <a:pt x="1481" y="466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3"/>
            <p:cNvSpPr/>
            <p:nvPr/>
          </p:nvSpPr>
          <p:spPr>
            <a:xfrm>
              <a:off x="2000400" y="3114850"/>
              <a:ext cx="95175" cy="82375"/>
            </a:xfrm>
            <a:custGeom>
              <a:avLst/>
              <a:gdLst/>
              <a:ahLst/>
              <a:cxnLst/>
              <a:rect l="l" t="t" r="r" b="b"/>
              <a:pathLst>
                <a:path w="3807" h="3295" extrusionOk="0">
                  <a:moveTo>
                    <a:pt x="1428" y="649"/>
                  </a:moveTo>
                  <a:cubicBezTo>
                    <a:pt x="1502" y="649"/>
                    <a:pt x="1576" y="678"/>
                    <a:pt x="1650" y="735"/>
                  </a:cubicBezTo>
                  <a:cubicBezTo>
                    <a:pt x="1861" y="905"/>
                    <a:pt x="1840" y="1158"/>
                    <a:pt x="1629" y="1454"/>
                  </a:cubicBezTo>
                  <a:cubicBezTo>
                    <a:pt x="1565" y="1518"/>
                    <a:pt x="1523" y="1581"/>
                    <a:pt x="1481" y="1624"/>
                  </a:cubicBezTo>
                  <a:lnTo>
                    <a:pt x="1290" y="1497"/>
                  </a:lnTo>
                  <a:cubicBezTo>
                    <a:pt x="1121" y="1370"/>
                    <a:pt x="973" y="1243"/>
                    <a:pt x="888" y="1158"/>
                  </a:cubicBezTo>
                  <a:cubicBezTo>
                    <a:pt x="931" y="1074"/>
                    <a:pt x="994" y="1010"/>
                    <a:pt x="1079" y="862"/>
                  </a:cubicBezTo>
                  <a:cubicBezTo>
                    <a:pt x="1195" y="720"/>
                    <a:pt x="1311" y="649"/>
                    <a:pt x="1428" y="649"/>
                  </a:cubicBezTo>
                  <a:close/>
                  <a:moveTo>
                    <a:pt x="1673" y="0"/>
                  </a:moveTo>
                  <a:cubicBezTo>
                    <a:pt x="1470" y="0"/>
                    <a:pt x="1230" y="128"/>
                    <a:pt x="952" y="482"/>
                  </a:cubicBezTo>
                  <a:cubicBezTo>
                    <a:pt x="846" y="609"/>
                    <a:pt x="740" y="778"/>
                    <a:pt x="635" y="926"/>
                  </a:cubicBezTo>
                  <a:cubicBezTo>
                    <a:pt x="508" y="1074"/>
                    <a:pt x="402" y="1201"/>
                    <a:pt x="296" y="1349"/>
                  </a:cubicBezTo>
                  <a:cubicBezTo>
                    <a:pt x="212" y="1476"/>
                    <a:pt x="106" y="1581"/>
                    <a:pt x="0" y="1708"/>
                  </a:cubicBezTo>
                  <a:lnTo>
                    <a:pt x="148" y="1814"/>
                  </a:lnTo>
                  <a:lnTo>
                    <a:pt x="317" y="1645"/>
                  </a:lnTo>
                  <a:cubicBezTo>
                    <a:pt x="529" y="1772"/>
                    <a:pt x="698" y="1899"/>
                    <a:pt x="931" y="2068"/>
                  </a:cubicBezTo>
                  <a:lnTo>
                    <a:pt x="1523" y="2512"/>
                  </a:lnTo>
                  <a:cubicBezTo>
                    <a:pt x="1755" y="2681"/>
                    <a:pt x="1882" y="2829"/>
                    <a:pt x="2052" y="2977"/>
                  </a:cubicBezTo>
                  <a:lnTo>
                    <a:pt x="1946" y="3189"/>
                  </a:lnTo>
                  <a:lnTo>
                    <a:pt x="2073" y="3294"/>
                  </a:lnTo>
                  <a:cubicBezTo>
                    <a:pt x="2200" y="3125"/>
                    <a:pt x="2327" y="2956"/>
                    <a:pt x="2432" y="2808"/>
                  </a:cubicBezTo>
                  <a:cubicBezTo>
                    <a:pt x="2559" y="2639"/>
                    <a:pt x="2686" y="2491"/>
                    <a:pt x="2813" y="2322"/>
                  </a:cubicBezTo>
                  <a:lnTo>
                    <a:pt x="2686" y="2237"/>
                  </a:lnTo>
                  <a:lnTo>
                    <a:pt x="2517" y="2385"/>
                  </a:lnTo>
                  <a:cubicBezTo>
                    <a:pt x="2305" y="2279"/>
                    <a:pt x="2136" y="2152"/>
                    <a:pt x="1904" y="1983"/>
                  </a:cubicBezTo>
                  <a:lnTo>
                    <a:pt x="1734" y="1835"/>
                  </a:lnTo>
                  <a:lnTo>
                    <a:pt x="1861" y="1666"/>
                  </a:lnTo>
                  <a:cubicBezTo>
                    <a:pt x="2221" y="1666"/>
                    <a:pt x="2898" y="1687"/>
                    <a:pt x="3363" y="1708"/>
                  </a:cubicBezTo>
                  <a:cubicBezTo>
                    <a:pt x="3490" y="1497"/>
                    <a:pt x="3638" y="1264"/>
                    <a:pt x="3807" y="1053"/>
                  </a:cubicBezTo>
                  <a:lnTo>
                    <a:pt x="3680" y="947"/>
                  </a:lnTo>
                  <a:lnTo>
                    <a:pt x="3574" y="1010"/>
                  </a:lnTo>
                  <a:cubicBezTo>
                    <a:pt x="3384" y="1032"/>
                    <a:pt x="2432" y="1074"/>
                    <a:pt x="2178" y="1074"/>
                  </a:cubicBezTo>
                  <a:cubicBezTo>
                    <a:pt x="2369" y="757"/>
                    <a:pt x="2327" y="376"/>
                    <a:pt x="2030" y="143"/>
                  </a:cubicBezTo>
                  <a:cubicBezTo>
                    <a:pt x="1928" y="58"/>
                    <a:pt x="1809" y="0"/>
                    <a:pt x="1673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3"/>
            <p:cNvSpPr/>
            <p:nvPr/>
          </p:nvSpPr>
          <p:spPr>
            <a:xfrm>
              <a:off x="2068600" y="3019825"/>
              <a:ext cx="82500" cy="75600"/>
            </a:xfrm>
            <a:custGeom>
              <a:avLst/>
              <a:gdLst/>
              <a:ahLst/>
              <a:cxnLst/>
              <a:rect l="l" t="t" r="r" b="b"/>
              <a:pathLst>
                <a:path w="3300" h="3024" extrusionOk="0">
                  <a:moveTo>
                    <a:pt x="1440" y="644"/>
                  </a:moveTo>
                  <a:cubicBezTo>
                    <a:pt x="1633" y="644"/>
                    <a:pt x="1845" y="709"/>
                    <a:pt x="2052" y="835"/>
                  </a:cubicBezTo>
                  <a:cubicBezTo>
                    <a:pt x="2538" y="1110"/>
                    <a:pt x="2750" y="1597"/>
                    <a:pt x="2496" y="2020"/>
                  </a:cubicBezTo>
                  <a:cubicBezTo>
                    <a:pt x="2350" y="2262"/>
                    <a:pt x="2121" y="2380"/>
                    <a:pt x="1860" y="2380"/>
                  </a:cubicBezTo>
                  <a:cubicBezTo>
                    <a:pt x="1667" y="2380"/>
                    <a:pt x="1455" y="2315"/>
                    <a:pt x="1248" y="2189"/>
                  </a:cubicBezTo>
                  <a:cubicBezTo>
                    <a:pt x="762" y="1914"/>
                    <a:pt x="550" y="1427"/>
                    <a:pt x="804" y="1004"/>
                  </a:cubicBezTo>
                  <a:cubicBezTo>
                    <a:pt x="950" y="762"/>
                    <a:pt x="1179" y="644"/>
                    <a:pt x="1440" y="644"/>
                  </a:cubicBezTo>
                  <a:close/>
                  <a:moveTo>
                    <a:pt x="1678" y="0"/>
                  </a:moveTo>
                  <a:cubicBezTo>
                    <a:pt x="1218" y="0"/>
                    <a:pt x="810" y="287"/>
                    <a:pt x="487" y="835"/>
                  </a:cubicBezTo>
                  <a:cubicBezTo>
                    <a:pt x="0" y="1639"/>
                    <a:pt x="233" y="2443"/>
                    <a:pt x="889" y="2802"/>
                  </a:cubicBezTo>
                  <a:cubicBezTo>
                    <a:pt x="1130" y="2951"/>
                    <a:pt x="1373" y="3024"/>
                    <a:pt x="1608" y="3024"/>
                  </a:cubicBezTo>
                  <a:cubicBezTo>
                    <a:pt x="2075" y="3024"/>
                    <a:pt x="2511" y="2737"/>
                    <a:pt x="2834" y="2189"/>
                  </a:cubicBezTo>
                  <a:cubicBezTo>
                    <a:pt x="3300" y="1385"/>
                    <a:pt x="3067" y="603"/>
                    <a:pt x="2411" y="222"/>
                  </a:cubicBezTo>
                  <a:cubicBezTo>
                    <a:pt x="2156" y="73"/>
                    <a:pt x="1911" y="0"/>
                    <a:pt x="1678" y="0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3"/>
            <p:cNvSpPr/>
            <p:nvPr/>
          </p:nvSpPr>
          <p:spPr>
            <a:xfrm>
              <a:off x="1609650" y="3428775"/>
              <a:ext cx="28575" cy="29650"/>
            </a:xfrm>
            <a:custGeom>
              <a:avLst/>
              <a:gdLst/>
              <a:ahLst/>
              <a:cxnLst/>
              <a:rect l="l" t="t" r="r" b="b"/>
              <a:pathLst>
                <a:path w="1143" h="1186" extrusionOk="0">
                  <a:moveTo>
                    <a:pt x="551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51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51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3"/>
            <p:cNvSpPr/>
            <p:nvPr/>
          </p:nvSpPr>
          <p:spPr>
            <a:xfrm>
              <a:off x="1075100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72" y="1"/>
                  </a:moveTo>
                  <a:cubicBezTo>
                    <a:pt x="254" y="1"/>
                    <a:pt x="1" y="276"/>
                    <a:pt x="1" y="593"/>
                  </a:cubicBezTo>
                  <a:cubicBezTo>
                    <a:pt x="1" y="910"/>
                    <a:pt x="254" y="1185"/>
                    <a:pt x="572" y="1185"/>
                  </a:cubicBezTo>
                  <a:cubicBezTo>
                    <a:pt x="868" y="1185"/>
                    <a:pt x="1143" y="910"/>
                    <a:pt x="1143" y="593"/>
                  </a:cubicBezTo>
                  <a:cubicBezTo>
                    <a:pt x="1143" y="276"/>
                    <a:pt x="868" y="1"/>
                    <a:pt x="572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3"/>
            <p:cNvSpPr/>
            <p:nvPr/>
          </p:nvSpPr>
          <p:spPr>
            <a:xfrm>
              <a:off x="2146325" y="2942875"/>
              <a:ext cx="28575" cy="29625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550" y="1"/>
                  </a:moveTo>
                  <a:cubicBezTo>
                    <a:pt x="254" y="1"/>
                    <a:pt x="0" y="276"/>
                    <a:pt x="0" y="593"/>
                  </a:cubicBezTo>
                  <a:cubicBezTo>
                    <a:pt x="0" y="910"/>
                    <a:pt x="254" y="1185"/>
                    <a:pt x="550" y="1185"/>
                  </a:cubicBezTo>
                  <a:cubicBezTo>
                    <a:pt x="889" y="1185"/>
                    <a:pt x="1142" y="910"/>
                    <a:pt x="1142" y="593"/>
                  </a:cubicBezTo>
                  <a:cubicBezTo>
                    <a:pt x="1142" y="276"/>
                    <a:pt x="889" y="1"/>
                    <a:pt x="550" y="1"/>
                  </a:cubicBez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1">
  <p:cSld name="Locked Slides - Light - 1"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0" name="Google Shape;2370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6431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2">
  <p:cSld name="Locked Slides - Light - 2">
    <p:spTree>
      <p:nvGrpSpPr>
        <p:cNvPr id="1" name="Shape 2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2" name="Google Shape;2372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580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3">
  <p:cSld name="Locked Slides - Light - 3">
    <p:spTree>
      <p:nvGrpSpPr>
        <p:cNvPr id="1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4" name="Google Shape;2374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9713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4">
  <p:cSld name="Locked Slides - Light - 4"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6" name="Google Shape;2376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77" name="Google Shape;2377;p62"/>
          <p:cNvSpPr/>
          <p:nvPr/>
        </p:nvSpPr>
        <p:spPr>
          <a:xfrm>
            <a:off x="10562" y="4358875"/>
            <a:ext cx="9121800" cy="784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378" name="Google Shape;2378;p62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3728025" y="4629800"/>
            <a:ext cx="1446125" cy="2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9" name="Google Shape;2379;p62"/>
          <p:cNvSpPr/>
          <p:nvPr/>
        </p:nvSpPr>
        <p:spPr>
          <a:xfrm rot="10800000">
            <a:off x="4691875" y="4375275"/>
            <a:ext cx="598200" cy="256200"/>
          </a:xfrm>
          <a:prstGeom prst="rect">
            <a:avLst/>
          </a:prstGeom>
          <a:gradFill>
            <a:gsLst>
              <a:gs pos="0">
                <a:srgbClr val="969696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80" name="Google Shape;2380;p62"/>
          <p:cNvSpPr/>
          <p:nvPr/>
        </p:nvSpPr>
        <p:spPr>
          <a:xfrm rot="10800000">
            <a:off x="2285350" y="4628050"/>
            <a:ext cx="598200" cy="256200"/>
          </a:xfrm>
          <a:prstGeom prst="rect">
            <a:avLst/>
          </a:prstGeom>
          <a:gradFill>
            <a:gsLst>
              <a:gs pos="0">
                <a:srgbClr val="969696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81" name="Google Shape;2381;p62"/>
          <p:cNvSpPr/>
          <p:nvPr/>
        </p:nvSpPr>
        <p:spPr>
          <a:xfrm rot="10800000">
            <a:off x="5535098" y="4888975"/>
            <a:ext cx="1089000" cy="256200"/>
          </a:xfrm>
          <a:prstGeom prst="rect">
            <a:avLst/>
          </a:prstGeom>
          <a:gradFill>
            <a:gsLst>
              <a:gs pos="0">
                <a:srgbClr val="969696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82" name="Google Shape;2382;p62"/>
          <p:cNvSpPr/>
          <p:nvPr/>
        </p:nvSpPr>
        <p:spPr>
          <a:xfrm>
            <a:off x="6487319" y="4375276"/>
            <a:ext cx="1182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83" name="Google Shape;2383;p62"/>
          <p:cNvSpPr/>
          <p:nvPr/>
        </p:nvSpPr>
        <p:spPr>
          <a:xfrm rot="10800000">
            <a:off x="7693106" y="4888980"/>
            <a:ext cx="8370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84" name="Google Shape;2384;p62"/>
          <p:cNvSpPr/>
          <p:nvPr/>
        </p:nvSpPr>
        <p:spPr>
          <a:xfrm rot="10800000">
            <a:off x="6615274" y="4632125"/>
            <a:ext cx="16737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rgbClr val="006DAE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85" name="Google Shape;2385;p62"/>
          <p:cNvSpPr/>
          <p:nvPr/>
        </p:nvSpPr>
        <p:spPr>
          <a:xfrm>
            <a:off x="3129744" y="4888976"/>
            <a:ext cx="1182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86" name="Google Shape;2386;p62"/>
          <p:cNvSpPr/>
          <p:nvPr/>
        </p:nvSpPr>
        <p:spPr>
          <a:xfrm rot="10800000">
            <a:off x="3376181" y="4375280"/>
            <a:ext cx="8370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87" name="Google Shape;2387;p62"/>
          <p:cNvSpPr/>
          <p:nvPr/>
        </p:nvSpPr>
        <p:spPr>
          <a:xfrm rot="10800000">
            <a:off x="119392" y="4889925"/>
            <a:ext cx="19380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88" name="Google Shape;2388;p62"/>
          <p:cNvSpPr/>
          <p:nvPr/>
        </p:nvSpPr>
        <p:spPr>
          <a:xfrm>
            <a:off x="730150" y="4632125"/>
            <a:ext cx="12003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89" name="Google Shape;2389;p62"/>
          <p:cNvSpPr/>
          <p:nvPr/>
        </p:nvSpPr>
        <p:spPr>
          <a:xfrm rot="10800000">
            <a:off x="357545" y="4367600"/>
            <a:ext cx="19278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rgbClr val="006DAE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90" name="Google Shape;2390;p62"/>
          <p:cNvSpPr/>
          <p:nvPr/>
        </p:nvSpPr>
        <p:spPr>
          <a:xfrm>
            <a:off x="0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91" name="Google Shape;2391;p62"/>
          <p:cNvSpPr/>
          <p:nvPr/>
        </p:nvSpPr>
        <p:spPr>
          <a:xfrm>
            <a:off x="4564476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92" name="Google Shape;2392;p62"/>
          <p:cNvSpPr txBox="1"/>
          <p:nvPr/>
        </p:nvSpPr>
        <p:spPr>
          <a:xfrm>
            <a:off x="8239125" y="4611600"/>
            <a:ext cx="54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927143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5">
  <p:cSld name="Locked Slides - Light - 5"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4" name="Google Shape;2394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95" name="Google Shape;2395;p63"/>
          <p:cNvSpPr/>
          <p:nvPr/>
        </p:nvSpPr>
        <p:spPr>
          <a:xfrm>
            <a:off x="6851450" y="4371825"/>
            <a:ext cx="2292600" cy="263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96" name="Google Shape;2396;p63"/>
          <p:cNvSpPr/>
          <p:nvPr/>
        </p:nvSpPr>
        <p:spPr>
          <a:xfrm>
            <a:off x="6851450" y="4371825"/>
            <a:ext cx="2292600" cy="263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397" name="Google Shape;2397;p63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6734225" y="4375300"/>
            <a:ext cx="1087027" cy="2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8" name="Google Shape;2398;p63"/>
          <p:cNvSpPr/>
          <p:nvPr/>
        </p:nvSpPr>
        <p:spPr>
          <a:xfrm>
            <a:off x="5888750" y="4628675"/>
            <a:ext cx="3240900" cy="263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99" name="Google Shape;2399;p63"/>
          <p:cNvSpPr/>
          <p:nvPr/>
        </p:nvSpPr>
        <p:spPr>
          <a:xfrm>
            <a:off x="5411825" y="4874600"/>
            <a:ext cx="3717900" cy="263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0" name="Google Shape;2400;p63"/>
          <p:cNvSpPr/>
          <p:nvPr/>
        </p:nvSpPr>
        <p:spPr>
          <a:xfrm rot="10800000">
            <a:off x="6734225" y="4888975"/>
            <a:ext cx="601500" cy="256200"/>
          </a:xfrm>
          <a:prstGeom prst="rect">
            <a:avLst/>
          </a:prstGeom>
          <a:gradFill>
            <a:gsLst>
              <a:gs pos="0">
                <a:srgbClr val="969696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1" name="Google Shape;2401;p63"/>
          <p:cNvSpPr/>
          <p:nvPr/>
        </p:nvSpPr>
        <p:spPr>
          <a:xfrm>
            <a:off x="5888750" y="4629200"/>
            <a:ext cx="9627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2" name="Google Shape;2402;p63"/>
          <p:cNvSpPr/>
          <p:nvPr/>
        </p:nvSpPr>
        <p:spPr>
          <a:xfrm rot="10800000">
            <a:off x="5413275" y="4888975"/>
            <a:ext cx="8400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3" name="Google Shape;2403;p63"/>
          <p:cNvSpPr/>
          <p:nvPr/>
        </p:nvSpPr>
        <p:spPr>
          <a:xfrm>
            <a:off x="7936100" y="4375275"/>
            <a:ext cx="10719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4" name="Google Shape;2404;p63"/>
          <p:cNvSpPr/>
          <p:nvPr/>
        </p:nvSpPr>
        <p:spPr>
          <a:xfrm rot="10800000">
            <a:off x="7693000" y="4888975"/>
            <a:ext cx="1203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5" name="Google Shape;2405;p63"/>
          <p:cNvSpPr/>
          <p:nvPr/>
        </p:nvSpPr>
        <p:spPr>
          <a:xfrm rot="10800000">
            <a:off x="7334300" y="4632125"/>
            <a:ext cx="8433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rgbClr val="B7B7B7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06" name="Google Shape;2406;p63"/>
          <p:cNvSpPr/>
          <p:nvPr/>
        </p:nvSpPr>
        <p:spPr>
          <a:xfrm>
            <a:off x="4564476" y="4367889"/>
            <a:ext cx="4579591" cy="784640"/>
          </a:xfrm>
          <a:custGeom>
            <a:avLst/>
            <a:gdLst/>
            <a:ahLst/>
            <a:cxnLst/>
            <a:rect l="l" t="t" r="r" b="b"/>
            <a:pathLst>
              <a:path w="285022" h="48834" extrusionOk="0">
                <a:moveTo>
                  <a:pt x="7347" y="823"/>
                </a:moveTo>
                <a:lnTo>
                  <a:pt x="7347" y="15866"/>
                </a:lnTo>
                <a:lnTo>
                  <a:pt x="5605" y="15866"/>
                </a:lnTo>
                <a:lnTo>
                  <a:pt x="5605" y="9469"/>
                </a:lnTo>
                <a:lnTo>
                  <a:pt x="5099" y="15866"/>
                </a:lnTo>
                <a:lnTo>
                  <a:pt x="3167" y="15866"/>
                </a:lnTo>
                <a:lnTo>
                  <a:pt x="2629" y="9469"/>
                </a:lnTo>
                <a:lnTo>
                  <a:pt x="2629" y="15866"/>
                </a:lnTo>
                <a:lnTo>
                  <a:pt x="918" y="15866"/>
                </a:lnTo>
                <a:lnTo>
                  <a:pt x="918" y="823"/>
                </a:lnTo>
                <a:lnTo>
                  <a:pt x="3705" y="823"/>
                </a:lnTo>
                <a:lnTo>
                  <a:pt x="4117" y="5954"/>
                </a:lnTo>
                <a:lnTo>
                  <a:pt x="4529" y="823"/>
                </a:lnTo>
                <a:close/>
                <a:moveTo>
                  <a:pt x="14821" y="823"/>
                </a:moveTo>
                <a:lnTo>
                  <a:pt x="14821" y="15866"/>
                </a:lnTo>
                <a:lnTo>
                  <a:pt x="13079" y="15866"/>
                </a:lnTo>
                <a:lnTo>
                  <a:pt x="13079" y="9469"/>
                </a:lnTo>
                <a:lnTo>
                  <a:pt x="12573" y="15866"/>
                </a:lnTo>
                <a:lnTo>
                  <a:pt x="10641" y="15866"/>
                </a:lnTo>
                <a:lnTo>
                  <a:pt x="10134" y="9469"/>
                </a:lnTo>
                <a:lnTo>
                  <a:pt x="10134" y="15866"/>
                </a:lnTo>
                <a:lnTo>
                  <a:pt x="8392" y="15866"/>
                </a:lnTo>
                <a:lnTo>
                  <a:pt x="8392" y="823"/>
                </a:lnTo>
                <a:lnTo>
                  <a:pt x="11179" y="823"/>
                </a:lnTo>
                <a:lnTo>
                  <a:pt x="11591" y="5954"/>
                </a:lnTo>
                <a:lnTo>
                  <a:pt x="12034" y="823"/>
                </a:lnTo>
                <a:close/>
                <a:moveTo>
                  <a:pt x="22295" y="823"/>
                </a:moveTo>
                <a:lnTo>
                  <a:pt x="22295" y="15866"/>
                </a:lnTo>
                <a:lnTo>
                  <a:pt x="20553" y="15866"/>
                </a:lnTo>
                <a:lnTo>
                  <a:pt x="20553" y="9469"/>
                </a:lnTo>
                <a:lnTo>
                  <a:pt x="20047" y="15866"/>
                </a:lnTo>
                <a:lnTo>
                  <a:pt x="18115" y="15866"/>
                </a:lnTo>
                <a:lnTo>
                  <a:pt x="17608" y="9469"/>
                </a:lnTo>
                <a:lnTo>
                  <a:pt x="17608" y="15866"/>
                </a:lnTo>
                <a:lnTo>
                  <a:pt x="15866" y="15866"/>
                </a:lnTo>
                <a:lnTo>
                  <a:pt x="15866" y="823"/>
                </a:lnTo>
                <a:lnTo>
                  <a:pt x="18653" y="823"/>
                </a:lnTo>
                <a:lnTo>
                  <a:pt x="19096" y="5954"/>
                </a:lnTo>
                <a:lnTo>
                  <a:pt x="19508" y="823"/>
                </a:lnTo>
                <a:close/>
                <a:moveTo>
                  <a:pt x="29769" y="823"/>
                </a:moveTo>
                <a:lnTo>
                  <a:pt x="29769" y="15866"/>
                </a:lnTo>
                <a:lnTo>
                  <a:pt x="28059" y="15866"/>
                </a:lnTo>
                <a:lnTo>
                  <a:pt x="28059" y="9469"/>
                </a:lnTo>
                <a:lnTo>
                  <a:pt x="27520" y="15866"/>
                </a:lnTo>
                <a:lnTo>
                  <a:pt x="25589" y="15866"/>
                </a:lnTo>
                <a:lnTo>
                  <a:pt x="25082" y="9469"/>
                </a:lnTo>
                <a:lnTo>
                  <a:pt x="25082" y="15866"/>
                </a:lnTo>
                <a:lnTo>
                  <a:pt x="23340" y="15866"/>
                </a:lnTo>
                <a:lnTo>
                  <a:pt x="23340" y="823"/>
                </a:lnTo>
                <a:lnTo>
                  <a:pt x="26159" y="823"/>
                </a:lnTo>
                <a:lnTo>
                  <a:pt x="26570" y="5954"/>
                </a:lnTo>
                <a:lnTo>
                  <a:pt x="26982" y="823"/>
                </a:lnTo>
                <a:close/>
                <a:moveTo>
                  <a:pt x="37243" y="823"/>
                </a:moveTo>
                <a:lnTo>
                  <a:pt x="37243" y="15866"/>
                </a:lnTo>
                <a:lnTo>
                  <a:pt x="35533" y="15866"/>
                </a:lnTo>
                <a:lnTo>
                  <a:pt x="35533" y="9469"/>
                </a:lnTo>
                <a:lnTo>
                  <a:pt x="34994" y="15866"/>
                </a:lnTo>
                <a:lnTo>
                  <a:pt x="33094" y="15866"/>
                </a:lnTo>
                <a:lnTo>
                  <a:pt x="32556" y="9469"/>
                </a:lnTo>
                <a:lnTo>
                  <a:pt x="32556" y="15866"/>
                </a:lnTo>
                <a:lnTo>
                  <a:pt x="30814" y="15866"/>
                </a:lnTo>
                <a:lnTo>
                  <a:pt x="30814" y="823"/>
                </a:lnTo>
                <a:lnTo>
                  <a:pt x="33633" y="823"/>
                </a:lnTo>
                <a:lnTo>
                  <a:pt x="34044" y="5954"/>
                </a:lnTo>
                <a:lnTo>
                  <a:pt x="34456" y="823"/>
                </a:lnTo>
                <a:close/>
                <a:moveTo>
                  <a:pt x="44748" y="823"/>
                </a:moveTo>
                <a:lnTo>
                  <a:pt x="44748" y="15866"/>
                </a:lnTo>
                <a:lnTo>
                  <a:pt x="43007" y="15866"/>
                </a:lnTo>
                <a:lnTo>
                  <a:pt x="43007" y="9469"/>
                </a:lnTo>
                <a:lnTo>
                  <a:pt x="42468" y="15866"/>
                </a:lnTo>
                <a:lnTo>
                  <a:pt x="40568" y="15866"/>
                </a:lnTo>
                <a:lnTo>
                  <a:pt x="40030" y="9469"/>
                </a:lnTo>
                <a:lnTo>
                  <a:pt x="40030" y="15866"/>
                </a:lnTo>
                <a:lnTo>
                  <a:pt x="38320" y="15866"/>
                </a:lnTo>
                <a:lnTo>
                  <a:pt x="38320" y="823"/>
                </a:lnTo>
                <a:lnTo>
                  <a:pt x="41106" y="823"/>
                </a:lnTo>
                <a:lnTo>
                  <a:pt x="41518" y="5954"/>
                </a:lnTo>
                <a:lnTo>
                  <a:pt x="41930" y="823"/>
                </a:lnTo>
                <a:close/>
                <a:moveTo>
                  <a:pt x="52222" y="823"/>
                </a:moveTo>
                <a:lnTo>
                  <a:pt x="52222" y="15866"/>
                </a:lnTo>
                <a:lnTo>
                  <a:pt x="50480" y="15866"/>
                </a:lnTo>
                <a:lnTo>
                  <a:pt x="50480" y="9469"/>
                </a:lnTo>
                <a:lnTo>
                  <a:pt x="49942" y="15866"/>
                </a:lnTo>
                <a:lnTo>
                  <a:pt x="48042" y="15866"/>
                </a:lnTo>
                <a:lnTo>
                  <a:pt x="47504" y="9469"/>
                </a:lnTo>
                <a:lnTo>
                  <a:pt x="47504" y="15866"/>
                </a:lnTo>
                <a:lnTo>
                  <a:pt x="45793" y="15866"/>
                </a:lnTo>
                <a:lnTo>
                  <a:pt x="45793" y="823"/>
                </a:lnTo>
                <a:lnTo>
                  <a:pt x="48580" y="823"/>
                </a:lnTo>
                <a:lnTo>
                  <a:pt x="48992" y="5954"/>
                </a:lnTo>
                <a:lnTo>
                  <a:pt x="49404" y="823"/>
                </a:lnTo>
                <a:close/>
                <a:moveTo>
                  <a:pt x="59696" y="823"/>
                </a:moveTo>
                <a:lnTo>
                  <a:pt x="59696" y="15866"/>
                </a:lnTo>
                <a:lnTo>
                  <a:pt x="57954" y="15866"/>
                </a:lnTo>
                <a:lnTo>
                  <a:pt x="57954" y="9469"/>
                </a:lnTo>
                <a:lnTo>
                  <a:pt x="57448" y="15866"/>
                </a:lnTo>
                <a:lnTo>
                  <a:pt x="55516" y="15866"/>
                </a:lnTo>
                <a:lnTo>
                  <a:pt x="54978" y="9469"/>
                </a:lnTo>
                <a:lnTo>
                  <a:pt x="54978" y="15866"/>
                </a:lnTo>
                <a:lnTo>
                  <a:pt x="53267" y="15866"/>
                </a:lnTo>
                <a:lnTo>
                  <a:pt x="53267" y="823"/>
                </a:lnTo>
                <a:lnTo>
                  <a:pt x="56054" y="823"/>
                </a:lnTo>
                <a:lnTo>
                  <a:pt x="56466" y="5954"/>
                </a:lnTo>
                <a:lnTo>
                  <a:pt x="56878" y="823"/>
                </a:lnTo>
                <a:close/>
                <a:moveTo>
                  <a:pt x="67170" y="823"/>
                </a:moveTo>
                <a:lnTo>
                  <a:pt x="67170" y="15866"/>
                </a:lnTo>
                <a:lnTo>
                  <a:pt x="65428" y="15866"/>
                </a:lnTo>
                <a:lnTo>
                  <a:pt x="65428" y="9469"/>
                </a:lnTo>
                <a:lnTo>
                  <a:pt x="64922" y="15866"/>
                </a:lnTo>
                <a:lnTo>
                  <a:pt x="62990" y="15866"/>
                </a:lnTo>
                <a:lnTo>
                  <a:pt x="62483" y="9469"/>
                </a:lnTo>
                <a:lnTo>
                  <a:pt x="62483" y="15866"/>
                </a:lnTo>
                <a:lnTo>
                  <a:pt x="60741" y="15866"/>
                </a:lnTo>
                <a:lnTo>
                  <a:pt x="60741" y="823"/>
                </a:lnTo>
                <a:lnTo>
                  <a:pt x="63528" y="823"/>
                </a:lnTo>
                <a:lnTo>
                  <a:pt x="63940" y="5954"/>
                </a:lnTo>
                <a:lnTo>
                  <a:pt x="64383" y="823"/>
                </a:lnTo>
                <a:close/>
                <a:moveTo>
                  <a:pt x="74644" y="823"/>
                </a:moveTo>
                <a:lnTo>
                  <a:pt x="74644" y="15866"/>
                </a:lnTo>
                <a:lnTo>
                  <a:pt x="72902" y="15866"/>
                </a:lnTo>
                <a:lnTo>
                  <a:pt x="72902" y="9469"/>
                </a:lnTo>
                <a:lnTo>
                  <a:pt x="72395" y="15866"/>
                </a:lnTo>
                <a:lnTo>
                  <a:pt x="70464" y="15866"/>
                </a:lnTo>
                <a:lnTo>
                  <a:pt x="69957" y="9469"/>
                </a:lnTo>
                <a:lnTo>
                  <a:pt x="69957" y="15866"/>
                </a:lnTo>
                <a:lnTo>
                  <a:pt x="68215" y="15866"/>
                </a:lnTo>
                <a:lnTo>
                  <a:pt x="68215" y="823"/>
                </a:lnTo>
                <a:lnTo>
                  <a:pt x="71002" y="823"/>
                </a:lnTo>
                <a:lnTo>
                  <a:pt x="71445" y="5954"/>
                </a:lnTo>
                <a:lnTo>
                  <a:pt x="71857" y="823"/>
                </a:lnTo>
                <a:close/>
                <a:moveTo>
                  <a:pt x="82118" y="823"/>
                </a:moveTo>
                <a:lnTo>
                  <a:pt x="82118" y="15866"/>
                </a:lnTo>
                <a:lnTo>
                  <a:pt x="80376" y="15866"/>
                </a:lnTo>
                <a:lnTo>
                  <a:pt x="80376" y="9469"/>
                </a:lnTo>
                <a:lnTo>
                  <a:pt x="79869" y="15866"/>
                </a:lnTo>
                <a:lnTo>
                  <a:pt x="77969" y="15866"/>
                </a:lnTo>
                <a:lnTo>
                  <a:pt x="77431" y="9469"/>
                </a:lnTo>
                <a:lnTo>
                  <a:pt x="77431" y="15866"/>
                </a:lnTo>
                <a:lnTo>
                  <a:pt x="75689" y="15866"/>
                </a:lnTo>
                <a:lnTo>
                  <a:pt x="75689" y="823"/>
                </a:lnTo>
                <a:lnTo>
                  <a:pt x="78508" y="823"/>
                </a:lnTo>
                <a:lnTo>
                  <a:pt x="78919" y="5954"/>
                </a:lnTo>
                <a:lnTo>
                  <a:pt x="79331" y="823"/>
                </a:lnTo>
                <a:close/>
                <a:moveTo>
                  <a:pt x="89623" y="823"/>
                </a:moveTo>
                <a:lnTo>
                  <a:pt x="89623" y="15866"/>
                </a:lnTo>
                <a:lnTo>
                  <a:pt x="87882" y="15866"/>
                </a:lnTo>
                <a:lnTo>
                  <a:pt x="87882" y="9469"/>
                </a:lnTo>
                <a:lnTo>
                  <a:pt x="87343" y="15866"/>
                </a:lnTo>
                <a:lnTo>
                  <a:pt x="85443" y="15866"/>
                </a:lnTo>
                <a:lnTo>
                  <a:pt x="84905" y="9469"/>
                </a:lnTo>
                <a:lnTo>
                  <a:pt x="84905" y="15866"/>
                </a:lnTo>
                <a:lnTo>
                  <a:pt x="83163" y="15866"/>
                </a:lnTo>
                <a:lnTo>
                  <a:pt x="83163" y="823"/>
                </a:lnTo>
                <a:lnTo>
                  <a:pt x="85982" y="823"/>
                </a:lnTo>
                <a:lnTo>
                  <a:pt x="86393" y="5954"/>
                </a:lnTo>
                <a:lnTo>
                  <a:pt x="86805" y="823"/>
                </a:lnTo>
                <a:close/>
                <a:moveTo>
                  <a:pt x="97097" y="823"/>
                </a:moveTo>
                <a:lnTo>
                  <a:pt x="97097" y="15866"/>
                </a:lnTo>
                <a:lnTo>
                  <a:pt x="95356" y="15866"/>
                </a:lnTo>
                <a:lnTo>
                  <a:pt x="95356" y="9469"/>
                </a:lnTo>
                <a:lnTo>
                  <a:pt x="94817" y="15866"/>
                </a:lnTo>
                <a:lnTo>
                  <a:pt x="92917" y="15866"/>
                </a:lnTo>
                <a:lnTo>
                  <a:pt x="92379" y="9469"/>
                </a:lnTo>
                <a:lnTo>
                  <a:pt x="92379" y="15866"/>
                </a:lnTo>
                <a:lnTo>
                  <a:pt x="90637" y="15866"/>
                </a:lnTo>
                <a:lnTo>
                  <a:pt x="90637" y="823"/>
                </a:lnTo>
                <a:lnTo>
                  <a:pt x="93455" y="823"/>
                </a:lnTo>
                <a:lnTo>
                  <a:pt x="93867" y="5954"/>
                </a:lnTo>
                <a:lnTo>
                  <a:pt x="94279" y="823"/>
                </a:lnTo>
                <a:close/>
                <a:moveTo>
                  <a:pt x="104571" y="823"/>
                </a:moveTo>
                <a:lnTo>
                  <a:pt x="104571" y="15866"/>
                </a:lnTo>
                <a:lnTo>
                  <a:pt x="102829" y="15866"/>
                </a:lnTo>
                <a:lnTo>
                  <a:pt x="102829" y="9469"/>
                </a:lnTo>
                <a:lnTo>
                  <a:pt x="102323" y="15866"/>
                </a:lnTo>
                <a:lnTo>
                  <a:pt x="100391" y="15866"/>
                </a:lnTo>
                <a:lnTo>
                  <a:pt x="99853" y="9469"/>
                </a:lnTo>
                <a:lnTo>
                  <a:pt x="99853" y="15866"/>
                </a:lnTo>
                <a:lnTo>
                  <a:pt x="98142" y="15866"/>
                </a:lnTo>
                <a:lnTo>
                  <a:pt x="98142" y="823"/>
                </a:lnTo>
                <a:lnTo>
                  <a:pt x="100929" y="823"/>
                </a:lnTo>
                <a:lnTo>
                  <a:pt x="101341" y="5954"/>
                </a:lnTo>
                <a:lnTo>
                  <a:pt x="101753" y="823"/>
                </a:lnTo>
                <a:close/>
                <a:moveTo>
                  <a:pt x="112045" y="823"/>
                </a:moveTo>
                <a:lnTo>
                  <a:pt x="112045" y="15866"/>
                </a:lnTo>
                <a:lnTo>
                  <a:pt x="110303" y="15866"/>
                </a:lnTo>
                <a:lnTo>
                  <a:pt x="110303" y="9469"/>
                </a:lnTo>
                <a:lnTo>
                  <a:pt x="109797" y="15866"/>
                </a:lnTo>
                <a:lnTo>
                  <a:pt x="107865" y="15866"/>
                </a:lnTo>
                <a:lnTo>
                  <a:pt x="107358" y="9469"/>
                </a:lnTo>
                <a:lnTo>
                  <a:pt x="107358" y="15866"/>
                </a:lnTo>
                <a:lnTo>
                  <a:pt x="105616" y="15866"/>
                </a:lnTo>
                <a:lnTo>
                  <a:pt x="105616" y="823"/>
                </a:lnTo>
                <a:lnTo>
                  <a:pt x="108403" y="823"/>
                </a:lnTo>
                <a:lnTo>
                  <a:pt x="108815" y="5954"/>
                </a:lnTo>
                <a:lnTo>
                  <a:pt x="109258" y="823"/>
                </a:lnTo>
                <a:close/>
                <a:moveTo>
                  <a:pt x="119519" y="823"/>
                </a:moveTo>
                <a:lnTo>
                  <a:pt x="119519" y="15866"/>
                </a:lnTo>
                <a:lnTo>
                  <a:pt x="117777" y="15866"/>
                </a:lnTo>
                <a:lnTo>
                  <a:pt x="117777" y="9469"/>
                </a:lnTo>
                <a:lnTo>
                  <a:pt x="117271" y="15866"/>
                </a:lnTo>
                <a:lnTo>
                  <a:pt x="115339" y="15866"/>
                </a:lnTo>
                <a:lnTo>
                  <a:pt x="114832" y="9469"/>
                </a:lnTo>
                <a:lnTo>
                  <a:pt x="114832" y="15866"/>
                </a:lnTo>
                <a:lnTo>
                  <a:pt x="113090" y="15866"/>
                </a:lnTo>
                <a:lnTo>
                  <a:pt x="113090" y="823"/>
                </a:lnTo>
                <a:lnTo>
                  <a:pt x="115877" y="823"/>
                </a:lnTo>
                <a:lnTo>
                  <a:pt x="116320" y="5954"/>
                </a:lnTo>
                <a:lnTo>
                  <a:pt x="116732" y="823"/>
                </a:lnTo>
                <a:close/>
                <a:moveTo>
                  <a:pt x="126993" y="823"/>
                </a:moveTo>
                <a:lnTo>
                  <a:pt x="126993" y="15866"/>
                </a:lnTo>
                <a:lnTo>
                  <a:pt x="125283" y="15866"/>
                </a:lnTo>
                <a:lnTo>
                  <a:pt x="125283" y="9469"/>
                </a:lnTo>
                <a:lnTo>
                  <a:pt x="124744" y="15866"/>
                </a:lnTo>
                <a:lnTo>
                  <a:pt x="122813" y="15866"/>
                </a:lnTo>
                <a:lnTo>
                  <a:pt x="122306" y="9469"/>
                </a:lnTo>
                <a:lnTo>
                  <a:pt x="122306" y="15866"/>
                </a:lnTo>
                <a:lnTo>
                  <a:pt x="120564" y="15866"/>
                </a:lnTo>
                <a:lnTo>
                  <a:pt x="120564" y="823"/>
                </a:lnTo>
                <a:lnTo>
                  <a:pt x="123351" y="823"/>
                </a:lnTo>
                <a:lnTo>
                  <a:pt x="123794" y="5954"/>
                </a:lnTo>
                <a:lnTo>
                  <a:pt x="124206" y="823"/>
                </a:lnTo>
                <a:close/>
                <a:moveTo>
                  <a:pt x="134467" y="823"/>
                </a:moveTo>
                <a:lnTo>
                  <a:pt x="134467" y="15866"/>
                </a:lnTo>
                <a:lnTo>
                  <a:pt x="132757" y="15866"/>
                </a:lnTo>
                <a:lnTo>
                  <a:pt x="132757" y="9469"/>
                </a:lnTo>
                <a:lnTo>
                  <a:pt x="132218" y="15866"/>
                </a:lnTo>
                <a:lnTo>
                  <a:pt x="130318" y="15866"/>
                </a:lnTo>
                <a:lnTo>
                  <a:pt x="129780" y="9469"/>
                </a:lnTo>
                <a:lnTo>
                  <a:pt x="129780" y="15866"/>
                </a:lnTo>
                <a:lnTo>
                  <a:pt x="128038" y="15866"/>
                </a:lnTo>
                <a:lnTo>
                  <a:pt x="128038" y="823"/>
                </a:lnTo>
                <a:lnTo>
                  <a:pt x="130857" y="823"/>
                </a:lnTo>
                <a:lnTo>
                  <a:pt x="131268" y="5954"/>
                </a:lnTo>
                <a:lnTo>
                  <a:pt x="131680" y="823"/>
                </a:lnTo>
                <a:close/>
                <a:moveTo>
                  <a:pt x="141941" y="823"/>
                </a:moveTo>
                <a:lnTo>
                  <a:pt x="141941" y="15866"/>
                </a:lnTo>
                <a:lnTo>
                  <a:pt x="140231" y="15866"/>
                </a:lnTo>
                <a:lnTo>
                  <a:pt x="140231" y="9469"/>
                </a:lnTo>
                <a:lnTo>
                  <a:pt x="139692" y="15866"/>
                </a:lnTo>
                <a:lnTo>
                  <a:pt x="137792" y="15866"/>
                </a:lnTo>
                <a:lnTo>
                  <a:pt x="137254" y="9469"/>
                </a:lnTo>
                <a:lnTo>
                  <a:pt x="137254" y="15866"/>
                </a:lnTo>
                <a:lnTo>
                  <a:pt x="135512" y="15866"/>
                </a:lnTo>
                <a:lnTo>
                  <a:pt x="135512" y="823"/>
                </a:lnTo>
                <a:lnTo>
                  <a:pt x="138330" y="823"/>
                </a:lnTo>
                <a:lnTo>
                  <a:pt x="138742" y="5954"/>
                </a:lnTo>
                <a:lnTo>
                  <a:pt x="139154" y="823"/>
                </a:lnTo>
                <a:close/>
                <a:moveTo>
                  <a:pt x="149446" y="823"/>
                </a:moveTo>
                <a:lnTo>
                  <a:pt x="149446" y="15866"/>
                </a:lnTo>
                <a:lnTo>
                  <a:pt x="147705" y="15866"/>
                </a:lnTo>
                <a:lnTo>
                  <a:pt x="147705" y="9469"/>
                </a:lnTo>
                <a:lnTo>
                  <a:pt x="147166" y="15866"/>
                </a:lnTo>
                <a:lnTo>
                  <a:pt x="145266" y="15866"/>
                </a:lnTo>
                <a:lnTo>
                  <a:pt x="144728" y="9469"/>
                </a:lnTo>
                <a:lnTo>
                  <a:pt x="144728" y="15866"/>
                </a:lnTo>
                <a:lnTo>
                  <a:pt x="142986" y="15866"/>
                </a:lnTo>
                <a:lnTo>
                  <a:pt x="142986" y="823"/>
                </a:lnTo>
                <a:lnTo>
                  <a:pt x="145804" y="823"/>
                </a:lnTo>
                <a:lnTo>
                  <a:pt x="146216" y="5954"/>
                </a:lnTo>
                <a:lnTo>
                  <a:pt x="146628" y="823"/>
                </a:lnTo>
                <a:close/>
                <a:moveTo>
                  <a:pt x="156920" y="823"/>
                </a:moveTo>
                <a:lnTo>
                  <a:pt x="156920" y="15866"/>
                </a:lnTo>
                <a:lnTo>
                  <a:pt x="155178" y="15866"/>
                </a:lnTo>
                <a:lnTo>
                  <a:pt x="155178" y="9469"/>
                </a:lnTo>
                <a:lnTo>
                  <a:pt x="154640" y="15866"/>
                </a:lnTo>
                <a:lnTo>
                  <a:pt x="152740" y="15866"/>
                </a:lnTo>
                <a:lnTo>
                  <a:pt x="152233" y="9469"/>
                </a:lnTo>
                <a:lnTo>
                  <a:pt x="152233" y="15866"/>
                </a:lnTo>
                <a:lnTo>
                  <a:pt x="150491" y="15866"/>
                </a:lnTo>
                <a:lnTo>
                  <a:pt x="150491" y="823"/>
                </a:lnTo>
                <a:lnTo>
                  <a:pt x="153278" y="823"/>
                </a:lnTo>
                <a:lnTo>
                  <a:pt x="153690" y="5954"/>
                </a:lnTo>
                <a:lnTo>
                  <a:pt x="154133" y="823"/>
                </a:lnTo>
                <a:close/>
                <a:moveTo>
                  <a:pt x="164394" y="823"/>
                </a:moveTo>
                <a:lnTo>
                  <a:pt x="164394" y="15866"/>
                </a:lnTo>
                <a:lnTo>
                  <a:pt x="162652" y="15866"/>
                </a:lnTo>
                <a:lnTo>
                  <a:pt x="162652" y="9469"/>
                </a:lnTo>
                <a:lnTo>
                  <a:pt x="162146" y="15866"/>
                </a:lnTo>
                <a:lnTo>
                  <a:pt x="160214" y="15866"/>
                </a:lnTo>
                <a:lnTo>
                  <a:pt x="159707" y="9469"/>
                </a:lnTo>
                <a:lnTo>
                  <a:pt x="159707" y="15866"/>
                </a:lnTo>
                <a:lnTo>
                  <a:pt x="157965" y="15866"/>
                </a:lnTo>
                <a:lnTo>
                  <a:pt x="157965" y="823"/>
                </a:lnTo>
                <a:lnTo>
                  <a:pt x="160752" y="823"/>
                </a:lnTo>
                <a:lnTo>
                  <a:pt x="161164" y="5954"/>
                </a:lnTo>
                <a:lnTo>
                  <a:pt x="161607" y="823"/>
                </a:lnTo>
                <a:close/>
                <a:moveTo>
                  <a:pt x="171868" y="823"/>
                </a:moveTo>
                <a:lnTo>
                  <a:pt x="171868" y="15866"/>
                </a:lnTo>
                <a:lnTo>
                  <a:pt x="170126" y="15866"/>
                </a:lnTo>
                <a:lnTo>
                  <a:pt x="170126" y="9469"/>
                </a:lnTo>
                <a:lnTo>
                  <a:pt x="169620" y="15866"/>
                </a:lnTo>
                <a:lnTo>
                  <a:pt x="167688" y="15866"/>
                </a:lnTo>
                <a:lnTo>
                  <a:pt x="167181" y="9469"/>
                </a:lnTo>
                <a:lnTo>
                  <a:pt x="167181" y="15866"/>
                </a:lnTo>
                <a:lnTo>
                  <a:pt x="165439" y="15866"/>
                </a:lnTo>
                <a:lnTo>
                  <a:pt x="165439" y="823"/>
                </a:lnTo>
                <a:lnTo>
                  <a:pt x="168226" y="823"/>
                </a:lnTo>
                <a:lnTo>
                  <a:pt x="168638" y="5954"/>
                </a:lnTo>
                <a:lnTo>
                  <a:pt x="169081" y="823"/>
                </a:lnTo>
                <a:close/>
                <a:moveTo>
                  <a:pt x="179342" y="823"/>
                </a:moveTo>
                <a:lnTo>
                  <a:pt x="179342" y="15866"/>
                </a:lnTo>
                <a:lnTo>
                  <a:pt x="177600" y="15866"/>
                </a:lnTo>
                <a:lnTo>
                  <a:pt x="177600" y="9469"/>
                </a:lnTo>
                <a:lnTo>
                  <a:pt x="177093" y="15866"/>
                </a:lnTo>
                <a:lnTo>
                  <a:pt x="175193" y="15866"/>
                </a:lnTo>
                <a:lnTo>
                  <a:pt x="174655" y="9469"/>
                </a:lnTo>
                <a:lnTo>
                  <a:pt x="174655" y="15866"/>
                </a:lnTo>
                <a:lnTo>
                  <a:pt x="172913" y="15866"/>
                </a:lnTo>
                <a:lnTo>
                  <a:pt x="172913" y="823"/>
                </a:lnTo>
                <a:lnTo>
                  <a:pt x="175732" y="823"/>
                </a:lnTo>
                <a:lnTo>
                  <a:pt x="176143" y="5954"/>
                </a:lnTo>
                <a:lnTo>
                  <a:pt x="176555" y="823"/>
                </a:lnTo>
                <a:close/>
                <a:moveTo>
                  <a:pt x="186816" y="823"/>
                </a:moveTo>
                <a:lnTo>
                  <a:pt x="186816" y="15866"/>
                </a:lnTo>
                <a:lnTo>
                  <a:pt x="185106" y="15866"/>
                </a:lnTo>
                <a:lnTo>
                  <a:pt x="185106" y="9469"/>
                </a:lnTo>
                <a:lnTo>
                  <a:pt x="184567" y="15866"/>
                </a:lnTo>
                <a:lnTo>
                  <a:pt x="182667" y="15866"/>
                </a:lnTo>
                <a:lnTo>
                  <a:pt x="182129" y="9469"/>
                </a:lnTo>
                <a:lnTo>
                  <a:pt x="182129" y="15866"/>
                </a:lnTo>
                <a:lnTo>
                  <a:pt x="180387" y="15866"/>
                </a:lnTo>
                <a:lnTo>
                  <a:pt x="180387" y="823"/>
                </a:lnTo>
                <a:lnTo>
                  <a:pt x="183206" y="823"/>
                </a:lnTo>
                <a:lnTo>
                  <a:pt x="183617" y="5954"/>
                </a:lnTo>
                <a:lnTo>
                  <a:pt x="184029" y="823"/>
                </a:lnTo>
                <a:close/>
                <a:moveTo>
                  <a:pt x="194321" y="823"/>
                </a:moveTo>
                <a:lnTo>
                  <a:pt x="194321" y="15866"/>
                </a:lnTo>
                <a:lnTo>
                  <a:pt x="192580" y="15866"/>
                </a:lnTo>
                <a:lnTo>
                  <a:pt x="192580" y="9469"/>
                </a:lnTo>
                <a:lnTo>
                  <a:pt x="192041" y="15866"/>
                </a:lnTo>
                <a:lnTo>
                  <a:pt x="190141" y="15866"/>
                </a:lnTo>
                <a:lnTo>
                  <a:pt x="189603" y="9469"/>
                </a:lnTo>
                <a:lnTo>
                  <a:pt x="189603" y="15866"/>
                </a:lnTo>
                <a:lnTo>
                  <a:pt x="187861" y="15866"/>
                </a:lnTo>
                <a:lnTo>
                  <a:pt x="187861" y="823"/>
                </a:lnTo>
                <a:lnTo>
                  <a:pt x="190679" y="823"/>
                </a:lnTo>
                <a:lnTo>
                  <a:pt x="191091" y="5954"/>
                </a:lnTo>
                <a:lnTo>
                  <a:pt x="191503" y="823"/>
                </a:lnTo>
                <a:close/>
                <a:moveTo>
                  <a:pt x="201795" y="823"/>
                </a:moveTo>
                <a:lnTo>
                  <a:pt x="201795" y="15866"/>
                </a:lnTo>
                <a:lnTo>
                  <a:pt x="200054" y="15866"/>
                </a:lnTo>
                <a:lnTo>
                  <a:pt x="200054" y="9469"/>
                </a:lnTo>
                <a:lnTo>
                  <a:pt x="199515" y="15866"/>
                </a:lnTo>
                <a:lnTo>
                  <a:pt x="197615" y="15866"/>
                </a:lnTo>
                <a:lnTo>
                  <a:pt x="197077" y="9469"/>
                </a:lnTo>
                <a:lnTo>
                  <a:pt x="197077" y="15866"/>
                </a:lnTo>
                <a:lnTo>
                  <a:pt x="195366" y="15866"/>
                </a:lnTo>
                <a:lnTo>
                  <a:pt x="195366" y="823"/>
                </a:lnTo>
                <a:lnTo>
                  <a:pt x="198153" y="823"/>
                </a:lnTo>
                <a:lnTo>
                  <a:pt x="198565" y="5954"/>
                </a:lnTo>
                <a:lnTo>
                  <a:pt x="198977" y="823"/>
                </a:lnTo>
                <a:close/>
                <a:moveTo>
                  <a:pt x="209269" y="823"/>
                </a:moveTo>
                <a:lnTo>
                  <a:pt x="209269" y="15866"/>
                </a:lnTo>
                <a:lnTo>
                  <a:pt x="207527" y="15866"/>
                </a:lnTo>
                <a:lnTo>
                  <a:pt x="207527" y="9469"/>
                </a:lnTo>
                <a:lnTo>
                  <a:pt x="207021" y="15866"/>
                </a:lnTo>
                <a:lnTo>
                  <a:pt x="205089" y="15866"/>
                </a:lnTo>
                <a:lnTo>
                  <a:pt x="204582" y="9469"/>
                </a:lnTo>
                <a:lnTo>
                  <a:pt x="204582" y="15866"/>
                </a:lnTo>
                <a:lnTo>
                  <a:pt x="202840" y="15866"/>
                </a:lnTo>
                <a:lnTo>
                  <a:pt x="202840" y="823"/>
                </a:lnTo>
                <a:lnTo>
                  <a:pt x="205627" y="823"/>
                </a:lnTo>
                <a:lnTo>
                  <a:pt x="206039" y="5954"/>
                </a:lnTo>
                <a:lnTo>
                  <a:pt x="206451" y="823"/>
                </a:lnTo>
                <a:close/>
                <a:moveTo>
                  <a:pt x="216743" y="823"/>
                </a:moveTo>
                <a:lnTo>
                  <a:pt x="216743" y="15866"/>
                </a:lnTo>
                <a:lnTo>
                  <a:pt x="215001" y="15866"/>
                </a:lnTo>
                <a:lnTo>
                  <a:pt x="215001" y="9469"/>
                </a:lnTo>
                <a:lnTo>
                  <a:pt x="214495" y="15866"/>
                </a:lnTo>
                <a:lnTo>
                  <a:pt x="212563" y="15866"/>
                </a:lnTo>
                <a:lnTo>
                  <a:pt x="212056" y="9469"/>
                </a:lnTo>
                <a:lnTo>
                  <a:pt x="212056" y="15866"/>
                </a:lnTo>
                <a:lnTo>
                  <a:pt x="210314" y="15866"/>
                </a:lnTo>
                <a:lnTo>
                  <a:pt x="210314" y="823"/>
                </a:lnTo>
                <a:lnTo>
                  <a:pt x="213101" y="823"/>
                </a:lnTo>
                <a:lnTo>
                  <a:pt x="213513" y="5954"/>
                </a:lnTo>
                <a:lnTo>
                  <a:pt x="213956" y="823"/>
                </a:lnTo>
                <a:close/>
                <a:moveTo>
                  <a:pt x="224217" y="823"/>
                </a:moveTo>
                <a:lnTo>
                  <a:pt x="224217" y="15866"/>
                </a:lnTo>
                <a:lnTo>
                  <a:pt x="222475" y="15866"/>
                </a:lnTo>
                <a:lnTo>
                  <a:pt x="222475" y="9469"/>
                </a:lnTo>
                <a:lnTo>
                  <a:pt x="221969" y="15866"/>
                </a:lnTo>
                <a:lnTo>
                  <a:pt x="220037" y="15866"/>
                </a:lnTo>
                <a:lnTo>
                  <a:pt x="219530" y="9469"/>
                </a:lnTo>
                <a:lnTo>
                  <a:pt x="219530" y="15866"/>
                </a:lnTo>
                <a:lnTo>
                  <a:pt x="217788" y="15866"/>
                </a:lnTo>
                <a:lnTo>
                  <a:pt x="217788" y="823"/>
                </a:lnTo>
                <a:lnTo>
                  <a:pt x="220575" y="823"/>
                </a:lnTo>
                <a:lnTo>
                  <a:pt x="221018" y="5954"/>
                </a:lnTo>
                <a:lnTo>
                  <a:pt x="221430" y="823"/>
                </a:lnTo>
                <a:close/>
                <a:moveTo>
                  <a:pt x="231691" y="823"/>
                </a:moveTo>
                <a:lnTo>
                  <a:pt x="231691" y="15866"/>
                </a:lnTo>
                <a:lnTo>
                  <a:pt x="229981" y="15866"/>
                </a:lnTo>
                <a:lnTo>
                  <a:pt x="229981" y="9469"/>
                </a:lnTo>
                <a:lnTo>
                  <a:pt x="229442" y="15866"/>
                </a:lnTo>
                <a:lnTo>
                  <a:pt x="227542" y="15866"/>
                </a:lnTo>
                <a:lnTo>
                  <a:pt x="227004" y="9469"/>
                </a:lnTo>
                <a:lnTo>
                  <a:pt x="227004" y="15866"/>
                </a:lnTo>
                <a:lnTo>
                  <a:pt x="225262" y="15866"/>
                </a:lnTo>
                <a:lnTo>
                  <a:pt x="225262" y="823"/>
                </a:lnTo>
                <a:lnTo>
                  <a:pt x="228049" y="823"/>
                </a:lnTo>
                <a:lnTo>
                  <a:pt x="228492" y="5954"/>
                </a:lnTo>
                <a:lnTo>
                  <a:pt x="228904" y="823"/>
                </a:lnTo>
                <a:close/>
                <a:moveTo>
                  <a:pt x="239165" y="823"/>
                </a:moveTo>
                <a:lnTo>
                  <a:pt x="239165" y="15866"/>
                </a:lnTo>
                <a:lnTo>
                  <a:pt x="237455" y="15866"/>
                </a:lnTo>
                <a:lnTo>
                  <a:pt x="237455" y="9469"/>
                </a:lnTo>
                <a:lnTo>
                  <a:pt x="236916" y="15866"/>
                </a:lnTo>
                <a:lnTo>
                  <a:pt x="235016" y="15866"/>
                </a:lnTo>
                <a:lnTo>
                  <a:pt x="234478" y="9469"/>
                </a:lnTo>
                <a:lnTo>
                  <a:pt x="234478" y="15866"/>
                </a:lnTo>
                <a:lnTo>
                  <a:pt x="232736" y="15866"/>
                </a:lnTo>
                <a:lnTo>
                  <a:pt x="232736" y="823"/>
                </a:lnTo>
                <a:lnTo>
                  <a:pt x="235555" y="823"/>
                </a:lnTo>
                <a:lnTo>
                  <a:pt x="235966" y="5954"/>
                </a:lnTo>
                <a:lnTo>
                  <a:pt x="236378" y="823"/>
                </a:lnTo>
                <a:close/>
                <a:moveTo>
                  <a:pt x="246670" y="823"/>
                </a:moveTo>
                <a:lnTo>
                  <a:pt x="246670" y="15866"/>
                </a:lnTo>
                <a:lnTo>
                  <a:pt x="244929" y="15866"/>
                </a:lnTo>
                <a:lnTo>
                  <a:pt x="244929" y="9469"/>
                </a:lnTo>
                <a:lnTo>
                  <a:pt x="244390" y="15866"/>
                </a:lnTo>
                <a:lnTo>
                  <a:pt x="242490" y="15866"/>
                </a:lnTo>
                <a:lnTo>
                  <a:pt x="241952" y="9469"/>
                </a:lnTo>
                <a:lnTo>
                  <a:pt x="241952" y="15866"/>
                </a:lnTo>
                <a:lnTo>
                  <a:pt x="240242" y="15866"/>
                </a:lnTo>
                <a:lnTo>
                  <a:pt x="240242" y="823"/>
                </a:lnTo>
                <a:lnTo>
                  <a:pt x="243028" y="823"/>
                </a:lnTo>
                <a:lnTo>
                  <a:pt x="243440" y="5954"/>
                </a:lnTo>
                <a:lnTo>
                  <a:pt x="243852" y="823"/>
                </a:lnTo>
                <a:close/>
                <a:moveTo>
                  <a:pt x="254144" y="823"/>
                </a:moveTo>
                <a:lnTo>
                  <a:pt x="254144" y="15866"/>
                </a:lnTo>
                <a:lnTo>
                  <a:pt x="252402" y="15866"/>
                </a:lnTo>
                <a:lnTo>
                  <a:pt x="252402" y="9469"/>
                </a:lnTo>
                <a:lnTo>
                  <a:pt x="251864" y="15866"/>
                </a:lnTo>
                <a:lnTo>
                  <a:pt x="249964" y="15866"/>
                </a:lnTo>
                <a:lnTo>
                  <a:pt x="249426" y="9469"/>
                </a:lnTo>
                <a:lnTo>
                  <a:pt x="249426" y="15866"/>
                </a:lnTo>
                <a:lnTo>
                  <a:pt x="247715" y="15866"/>
                </a:lnTo>
                <a:lnTo>
                  <a:pt x="247715" y="823"/>
                </a:lnTo>
                <a:lnTo>
                  <a:pt x="250502" y="823"/>
                </a:lnTo>
                <a:lnTo>
                  <a:pt x="250914" y="5954"/>
                </a:lnTo>
                <a:lnTo>
                  <a:pt x="251326" y="823"/>
                </a:lnTo>
                <a:close/>
                <a:moveTo>
                  <a:pt x="261618" y="823"/>
                </a:moveTo>
                <a:lnTo>
                  <a:pt x="261618" y="15866"/>
                </a:lnTo>
                <a:lnTo>
                  <a:pt x="259876" y="15866"/>
                </a:lnTo>
                <a:lnTo>
                  <a:pt x="259876" y="9469"/>
                </a:lnTo>
                <a:lnTo>
                  <a:pt x="259338" y="15866"/>
                </a:lnTo>
                <a:lnTo>
                  <a:pt x="257438" y="15866"/>
                </a:lnTo>
                <a:lnTo>
                  <a:pt x="256899" y="9469"/>
                </a:lnTo>
                <a:lnTo>
                  <a:pt x="256899" y="15866"/>
                </a:lnTo>
                <a:lnTo>
                  <a:pt x="255189" y="15866"/>
                </a:lnTo>
                <a:lnTo>
                  <a:pt x="255189" y="823"/>
                </a:lnTo>
                <a:lnTo>
                  <a:pt x="257976" y="823"/>
                </a:lnTo>
                <a:lnTo>
                  <a:pt x="258388" y="5954"/>
                </a:lnTo>
                <a:lnTo>
                  <a:pt x="258831" y="823"/>
                </a:lnTo>
                <a:close/>
                <a:moveTo>
                  <a:pt x="269092" y="823"/>
                </a:moveTo>
                <a:lnTo>
                  <a:pt x="269092" y="15866"/>
                </a:lnTo>
                <a:lnTo>
                  <a:pt x="267350" y="15866"/>
                </a:lnTo>
                <a:lnTo>
                  <a:pt x="267350" y="9469"/>
                </a:lnTo>
                <a:lnTo>
                  <a:pt x="266844" y="15866"/>
                </a:lnTo>
                <a:lnTo>
                  <a:pt x="264912" y="15866"/>
                </a:lnTo>
                <a:lnTo>
                  <a:pt x="264405" y="9469"/>
                </a:lnTo>
                <a:lnTo>
                  <a:pt x="264405" y="15866"/>
                </a:lnTo>
                <a:lnTo>
                  <a:pt x="262663" y="15866"/>
                </a:lnTo>
                <a:lnTo>
                  <a:pt x="262663" y="823"/>
                </a:lnTo>
                <a:lnTo>
                  <a:pt x="265450" y="823"/>
                </a:lnTo>
                <a:lnTo>
                  <a:pt x="265862" y="5954"/>
                </a:lnTo>
                <a:lnTo>
                  <a:pt x="266305" y="823"/>
                </a:lnTo>
                <a:close/>
                <a:moveTo>
                  <a:pt x="276566" y="823"/>
                </a:moveTo>
                <a:lnTo>
                  <a:pt x="276566" y="15866"/>
                </a:lnTo>
                <a:lnTo>
                  <a:pt x="274824" y="15866"/>
                </a:lnTo>
                <a:lnTo>
                  <a:pt x="274824" y="9469"/>
                </a:lnTo>
                <a:lnTo>
                  <a:pt x="274317" y="15866"/>
                </a:lnTo>
                <a:lnTo>
                  <a:pt x="272386" y="15866"/>
                </a:lnTo>
                <a:lnTo>
                  <a:pt x="271879" y="9469"/>
                </a:lnTo>
                <a:lnTo>
                  <a:pt x="271879" y="15866"/>
                </a:lnTo>
                <a:lnTo>
                  <a:pt x="270137" y="15866"/>
                </a:lnTo>
                <a:lnTo>
                  <a:pt x="270137" y="823"/>
                </a:lnTo>
                <a:lnTo>
                  <a:pt x="272924" y="823"/>
                </a:lnTo>
                <a:lnTo>
                  <a:pt x="273367" y="5954"/>
                </a:lnTo>
                <a:lnTo>
                  <a:pt x="273779" y="823"/>
                </a:lnTo>
                <a:close/>
                <a:moveTo>
                  <a:pt x="284040" y="823"/>
                </a:moveTo>
                <a:lnTo>
                  <a:pt x="284040" y="15866"/>
                </a:lnTo>
                <a:lnTo>
                  <a:pt x="282298" y="15866"/>
                </a:lnTo>
                <a:lnTo>
                  <a:pt x="282298" y="9469"/>
                </a:lnTo>
                <a:lnTo>
                  <a:pt x="281791" y="15866"/>
                </a:lnTo>
                <a:lnTo>
                  <a:pt x="279860" y="15866"/>
                </a:lnTo>
                <a:lnTo>
                  <a:pt x="279353" y="9469"/>
                </a:lnTo>
                <a:lnTo>
                  <a:pt x="279353" y="15866"/>
                </a:lnTo>
                <a:lnTo>
                  <a:pt x="277611" y="15866"/>
                </a:lnTo>
                <a:lnTo>
                  <a:pt x="277611" y="823"/>
                </a:lnTo>
                <a:lnTo>
                  <a:pt x="280430" y="823"/>
                </a:lnTo>
                <a:lnTo>
                  <a:pt x="280841" y="5954"/>
                </a:lnTo>
                <a:lnTo>
                  <a:pt x="281253" y="823"/>
                </a:lnTo>
                <a:close/>
                <a:moveTo>
                  <a:pt x="7347" y="16689"/>
                </a:moveTo>
                <a:lnTo>
                  <a:pt x="7347" y="31732"/>
                </a:lnTo>
                <a:lnTo>
                  <a:pt x="5605" y="31732"/>
                </a:lnTo>
                <a:lnTo>
                  <a:pt x="5605" y="25335"/>
                </a:lnTo>
                <a:lnTo>
                  <a:pt x="5099" y="31732"/>
                </a:lnTo>
                <a:lnTo>
                  <a:pt x="3167" y="31732"/>
                </a:lnTo>
                <a:lnTo>
                  <a:pt x="2629" y="25335"/>
                </a:lnTo>
                <a:lnTo>
                  <a:pt x="2629" y="31732"/>
                </a:lnTo>
                <a:lnTo>
                  <a:pt x="918" y="31732"/>
                </a:lnTo>
                <a:lnTo>
                  <a:pt x="918" y="16689"/>
                </a:lnTo>
                <a:lnTo>
                  <a:pt x="3705" y="16689"/>
                </a:lnTo>
                <a:lnTo>
                  <a:pt x="4117" y="21820"/>
                </a:lnTo>
                <a:lnTo>
                  <a:pt x="4529" y="16689"/>
                </a:lnTo>
                <a:close/>
                <a:moveTo>
                  <a:pt x="14821" y="16689"/>
                </a:moveTo>
                <a:lnTo>
                  <a:pt x="14821" y="31732"/>
                </a:lnTo>
                <a:lnTo>
                  <a:pt x="13079" y="31732"/>
                </a:lnTo>
                <a:lnTo>
                  <a:pt x="13079" y="25335"/>
                </a:lnTo>
                <a:lnTo>
                  <a:pt x="12573" y="31732"/>
                </a:lnTo>
                <a:lnTo>
                  <a:pt x="10641" y="31732"/>
                </a:lnTo>
                <a:lnTo>
                  <a:pt x="10134" y="25335"/>
                </a:lnTo>
                <a:lnTo>
                  <a:pt x="10134" y="31732"/>
                </a:lnTo>
                <a:lnTo>
                  <a:pt x="8392" y="31732"/>
                </a:lnTo>
                <a:lnTo>
                  <a:pt x="8392" y="16689"/>
                </a:lnTo>
                <a:lnTo>
                  <a:pt x="11179" y="16689"/>
                </a:lnTo>
                <a:lnTo>
                  <a:pt x="11591" y="21820"/>
                </a:lnTo>
                <a:lnTo>
                  <a:pt x="12034" y="16689"/>
                </a:lnTo>
                <a:close/>
                <a:moveTo>
                  <a:pt x="22295" y="16689"/>
                </a:moveTo>
                <a:lnTo>
                  <a:pt x="22295" y="31732"/>
                </a:lnTo>
                <a:lnTo>
                  <a:pt x="20553" y="31732"/>
                </a:lnTo>
                <a:lnTo>
                  <a:pt x="20553" y="25335"/>
                </a:lnTo>
                <a:lnTo>
                  <a:pt x="20047" y="31732"/>
                </a:lnTo>
                <a:lnTo>
                  <a:pt x="18115" y="31732"/>
                </a:lnTo>
                <a:lnTo>
                  <a:pt x="17608" y="25335"/>
                </a:lnTo>
                <a:lnTo>
                  <a:pt x="17608" y="31732"/>
                </a:lnTo>
                <a:lnTo>
                  <a:pt x="15866" y="31732"/>
                </a:lnTo>
                <a:lnTo>
                  <a:pt x="15866" y="16689"/>
                </a:lnTo>
                <a:lnTo>
                  <a:pt x="18653" y="16689"/>
                </a:lnTo>
                <a:lnTo>
                  <a:pt x="19096" y="21820"/>
                </a:lnTo>
                <a:lnTo>
                  <a:pt x="19508" y="16689"/>
                </a:lnTo>
                <a:close/>
                <a:moveTo>
                  <a:pt x="29769" y="16689"/>
                </a:moveTo>
                <a:lnTo>
                  <a:pt x="29769" y="31732"/>
                </a:lnTo>
                <a:lnTo>
                  <a:pt x="28059" y="31732"/>
                </a:lnTo>
                <a:lnTo>
                  <a:pt x="28059" y="25335"/>
                </a:lnTo>
                <a:lnTo>
                  <a:pt x="27520" y="31732"/>
                </a:lnTo>
                <a:lnTo>
                  <a:pt x="25589" y="31732"/>
                </a:lnTo>
                <a:lnTo>
                  <a:pt x="25082" y="25335"/>
                </a:lnTo>
                <a:lnTo>
                  <a:pt x="25082" y="31732"/>
                </a:lnTo>
                <a:lnTo>
                  <a:pt x="23340" y="31732"/>
                </a:lnTo>
                <a:lnTo>
                  <a:pt x="23340" y="16689"/>
                </a:lnTo>
                <a:lnTo>
                  <a:pt x="26159" y="16689"/>
                </a:lnTo>
                <a:lnTo>
                  <a:pt x="26570" y="21820"/>
                </a:lnTo>
                <a:lnTo>
                  <a:pt x="26982" y="16689"/>
                </a:lnTo>
                <a:close/>
                <a:moveTo>
                  <a:pt x="37243" y="16689"/>
                </a:moveTo>
                <a:lnTo>
                  <a:pt x="37243" y="31732"/>
                </a:lnTo>
                <a:lnTo>
                  <a:pt x="35533" y="31732"/>
                </a:lnTo>
                <a:lnTo>
                  <a:pt x="35533" y="25335"/>
                </a:lnTo>
                <a:lnTo>
                  <a:pt x="34994" y="31732"/>
                </a:lnTo>
                <a:lnTo>
                  <a:pt x="33094" y="31732"/>
                </a:lnTo>
                <a:lnTo>
                  <a:pt x="32556" y="25335"/>
                </a:lnTo>
                <a:lnTo>
                  <a:pt x="32556" y="31732"/>
                </a:lnTo>
                <a:lnTo>
                  <a:pt x="30814" y="31732"/>
                </a:lnTo>
                <a:lnTo>
                  <a:pt x="30814" y="16689"/>
                </a:lnTo>
                <a:lnTo>
                  <a:pt x="33633" y="16689"/>
                </a:lnTo>
                <a:lnTo>
                  <a:pt x="34044" y="21820"/>
                </a:lnTo>
                <a:lnTo>
                  <a:pt x="34456" y="16689"/>
                </a:lnTo>
                <a:close/>
                <a:moveTo>
                  <a:pt x="44748" y="16689"/>
                </a:moveTo>
                <a:lnTo>
                  <a:pt x="44748" y="31732"/>
                </a:lnTo>
                <a:lnTo>
                  <a:pt x="43007" y="31732"/>
                </a:lnTo>
                <a:lnTo>
                  <a:pt x="43007" y="25335"/>
                </a:lnTo>
                <a:lnTo>
                  <a:pt x="42468" y="31732"/>
                </a:lnTo>
                <a:lnTo>
                  <a:pt x="40568" y="31732"/>
                </a:lnTo>
                <a:lnTo>
                  <a:pt x="40030" y="25335"/>
                </a:lnTo>
                <a:lnTo>
                  <a:pt x="40030" y="31732"/>
                </a:lnTo>
                <a:lnTo>
                  <a:pt x="38320" y="31732"/>
                </a:lnTo>
                <a:lnTo>
                  <a:pt x="38320" y="16689"/>
                </a:lnTo>
                <a:lnTo>
                  <a:pt x="41106" y="16689"/>
                </a:lnTo>
                <a:lnTo>
                  <a:pt x="41518" y="21820"/>
                </a:lnTo>
                <a:lnTo>
                  <a:pt x="41930" y="16689"/>
                </a:lnTo>
                <a:close/>
                <a:moveTo>
                  <a:pt x="52222" y="16689"/>
                </a:moveTo>
                <a:lnTo>
                  <a:pt x="52222" y="31732"/>
                </a:lnTo>
                <a:lnTo>
                  <a:pt x="50480" y="31732"/>
                </a:lnTo>
                <a:lnTo>
                  <a:pt x="50480" y="25335"/>
                </a:lnTo>
                <a:lnTo>
                  <a:pt x="49942" y="31732"/>
                </a:lnTo>
                <a:lnTo>
                  <a:pt x="48042" y="31732"/>
                </a:lnTo>
                <a:lnTo>
                  <a:pt x="47504" y="25335"/>
                </a:lnTo>
                <a:lnTo>
                  <a:pt x="47504" y="31732"/>
                </a:lnTo>
                <a:lnTo>
                  <a:pt x="45793" y="31732"/>
                </a:lnTo>
                <a:lnTo>
                  <a:pt x="45793" y="16689"/>
                </a:lnTo>
                <a:lnTo>
                  <a:pt x="48580" y="16689"/>
                </a:lnTo>
                <a:lnTo>
                  <a:pt x="48992" y="21820"/>
                </a:lnTo>
                <a:lnTo>
                  <a:pt x="49404" y="16689"/>
                </a:lnTo>
                <a:close/>
                <a:moveTo>
                  <a:pt x="59696" y="16689"/>
                </a:moveTo>
                <a:lnTo>
                  <a:pt x="59696" y="31732"/>
                </a:lnTo>
                <a:lnTo>
                  <a:pt x="57954" y="31732"/>
                </a:lnTo>
                <a:lnTo>
                  <a:pt x="57954" y="25335"/>
                </a:lnTo>
                <a:lnTo>
                  <a:pt x="57448" y="31732"/>
                </a:lnTo>
                <a:lnTo>
                  <a:pt x="55516" y="31732"/>
                </a:lnTo>
                <a:lnTo>
                  <a:pt x="54978" y="25335"/>
                </a:lnTo>
                <a:lnTo>
                  <a:pt x="54978" y="31732"/>
                </a:lnTo>
                <a:lnTo>
                  <a:pt x="53267" y="31732"/>
                </a:lnTo>
                <a:lnTo>
                  <a:pt x="53267" y="16689"/>
                </a:lnTo>
                <a:lnTo>
                  <a:pt x="56054" y="16689"/>
                </a:lnTo>
                <a:lnTo>
                  <a:pt x="56466" y="21820"/>
                </a:lnTo>
                <a:lnTo>
                  <a:pt x="56878" y="16689"/>
                </a:lnTo>
                <a:close/>
                <a:moveTo>
                  <a:pt x="67170" y="16689"/>
                </a:moveTo>
                <a:lnTo>
                  <a:pt x="67170" y="31732"/>
                </a:lnTo>
                <a:lnTo>
                  <a:pt x="65428" y="31732"/>
                </a:lnTo>
                <a:lnTo>
                  <a:pt x="65428" y="25335"/>
                </a:lnTo>
                <a:lnTo>
                  <a:pt x="64922" y="31732"/>
                </a:lnTo>
                <a:lnTo>
                  <a:pt x="62990" y="31732"/>
                </a:lnTo>
                <a:lnTo>
                  <a:pt x="62483" y="25335"/>
                </a:lnTo>
                <a:lnTo>
                  <a:pt x="62483" y="31732"/>
                </a:lnTo>
                <a:lnTo>
                  <a:pt x="60741" y="31732"/>
                </a:lnTo>
                <a:lnTo>
                  <a:pt x="60741" y="16689"/>
                </a:lnTo>
                <a:lnTo>
                  <a:pt x="63528" y="16689"/>
                </a:lnTo>
                <a:lnTo>
                  <a:pt x="63940" y="21820"/>
                </a:lnTo>
                <a:lnTo>
                  <a:pt x="64383" y="16689"/>
                </a:lnTo>
                <a:close/>
                <a:moveTo>
                  <a:pt x="74644" y="16689"/>
                </a:moveTo>
                <a:lnTo>
                  <a:pt x="74644" y="31732"/>
                </a:lnTo>
                <a:lnTo>
                  <a:pt x="72902" y="31732"/>
                </a:lnTo>
                <a:lnTo>
                  <a:pt x="72902" y="25335"/>
                </a:lnTo>
                <a:lnTo>
                  <a:pt x="72395" y="31732"/>
                </a:lnTo>
                <a:lnTo>
                  <a:pt x="70464" y="31732"/>
                </a:lnTo>
                <a:lnTo>
                  <a:pt x="69957" y="25335"/>
                </a:lnTo>
                <a:lnTo>
                  <a:pt x="69957" y="31732"/>
                </a:lnTo>
                <a:lnTo>
                  <a:pt x="68215" y="31732"/>
                </a:lnTo>
                <a:lnTo>
                  <a:pt x="68215" y="16689"/>
                </a:lnTo>
                <a:lnTo>
                  <a:pt x="71002" y="16689"/>
                </a:lnTo>
                <a:lnTo>
                  <a:pt x="71445" y="21820"/>
                </a:lnTo>
                <a:lnTo>
                  <a:pt x="71857" y="16689"/>
                </a:lnTo>
                <a:close/>
                <a:moveTo>
                  <a:pt x="82118" y="16689"/>
                </a:moveTo>
                <a:lnTo>
                  <a:pt x="82118" y="31732"/>
                </a:lnTo>
                <a:lnTo>
                  <a:pt x="80376" y="31732"/>
                </a:lnTo>
                <a:lnTo>
                  <a:pt x="80376" y="25335"/>
                </a:lnTo>
                <a:lnTo>
                  <a:pt x="79869" y="31732"/>
                </a:lnTo>
                <a:lnTo>
                  <a:pt x="77969" y="31732"/>
                </a:lnTo>
                <a:lnTo>
                  <a:pt x="77431" y="25335"/>
                </a:lnTo>
                <a:lnTo>
                  <a:pt x="77431" y="31732"/>
                </a:lnTo>
                <a:lnTo>
                  <a:pt x="75689" y="31732"/>
                </a:lnTo>
                <a:lnTo>
                  <a:pt x="75689" y="16689"/>
                </a:lnTo>
                <a:lnTo>
                  <a:pt x="78508" y="16689"/>
                </a:lnTo>
                <a:lnTo>
                  <a:pt x="78919" y="21820"/>
                </a:lnTo>
                <a:lnTo>
                  <a:pt x="79331" y="16689"/>
                </a:lnTo>
                <a:close/>
                <a:moveTo>
                  <a:pt x="89623" y="16689"/>
                </a:moveTo>
                <a:lnTo>
                  <a:pt x="89623" y="31732"/>
                </a:lnTo>
                <a:lnTo>
                  <a:pt x="87882" y="31732"/>
                </a:lnTo>
                <a:lnTo>
                  <a:pt x="87882" y="25335"/>
                </a:lnTo>
                <a:lnTo>
                  <a:pt x="87343" y="31732"/>
                </a:lnTo>
                <a:lnTo>
                  <a:pt x="85443" y="31732"/>
                </a:lnTo>
                <a:lnTo>
                  <a:pt x="84905" y="25335"/>
                </a:lnTo>
                <a:lnTo>
                  <a:pt x="84905" y="31732"/>
                </a:lnTo>
                <a:lnTo>
                  <a:pt x="83163" y="31732"/>
                </a:lnTo>
                <a:lnTo>
                  <a:pt x="83163" y="16689"/>
                </a:lnTo>
                <a:lnTo>
                  <a:pt x="85982" y="16689"/>
                </a:lnTo>
                <a:lnTo>
                  <a:pt x="86393" y="21820"/>
                </a:lnTo>
                <a:lnTo>
                  <a:pt x="86805" y="16689"/>
                </a:lnTo>
                <a:close/>
                <a:moveTo>
                  <a:pt x="97097" y="16689"/>
                </a:moveTo>
                <a:lnTo>
                  <a:pt x="97097" y="31732"/>
                </a:lnTo>
                <a:lnTo>
                  <a:pt x="95356" y="31732"/>
                </a:lnTo>
                <a:lnTo>
                  <a:pt x="95356" y="25335"/>
                </a:lnTo>
                <a:lnTo>
                  <a:pt x="94817" y="31732"/>
                </a:lnTo>
                <a:lnTo>
                  <a:pt x="92917" y="31732"/>
                </a:lnTo>
                <a:lnTo>
                  <a:pt x="92379" y="25335"/>
                </a:lnTo>
                <a:lnTo>
                  <a:pt x="92379" y="31732"/>
                </a:lnTo>
                <a:lnTo>
                  <a:pt x="90637" y="31732"/>
                </a:lnTo>
                <a:lnTo>
                  <a:pt x="90637" y="16689"/>
                </a:lnTo>
                <a:lnTo>
                  <a:pt x="93455" y="16689"/>
                </a:lnTo>
                <a:lnTo>
                  <a:pt x="93867" y="21820"/>
                </a:lnTo>
                <a:lnTo>
                  <a:pt x="94279" y="16689"/>
                </a:lnTo>
                <a:close/>
                <a:moveTo>
                  <a:pt x="104571" y="16689"/>
                </a:moveTo>
                <a:lnTo>
                  <a:pt x="104571" y="31732"/>
                </a:lnTo>
                <a:lnTo>
                  <a:pt x="102829" y="31732"/>
                </a:lnTo>
                <a:lnTo>
                  <a:pt x="102829" y="25335"/>
                </a:lnTo>
                <a:lnTo>
                  <a:pt x="102323" y="31732"/>
                </a:lnTo>
                <a:lnTo>
                  <a:pt x="100391" y="31732"/>
                </a:lnTo>
                <a:lnTo>
                  <a:pt x="99853" y="25335"/>
                </a:lnTo>
                <a:lnTo>
                  <a:pt x="99853" y="31732"/>
                </a:lnTo>
                <a:lnTo>
                  <a:pt x="98142" y="31732"/>
                </a:lnTo>
                <a:lnTo>
                  <a:pt x="98142" y="16689"/>
                </a:lnTo>
                <a:lnTo>
                  <a:pt x="100929" y="16689"/>
                </a:lnTo>
                <a:lnTo>
                  <a:pt x="101341" y="21820"/>
                </a:lnTo>
                <a:lnTo>
                  <a:pt x="101753" y="16689"/>
                </a:lnTo>
                <a:close/>
                <a:moveTo>
                  <a:pt x="112045" y="16689"/>
                </a:moveTo>
                <a:lnTo>
                  <a:pt x="112045" y="31732"/>
                </a:lnTo>
                <a:lnTo>
                  <a:pt x="110303" y="31732"/>
                </a:lnTo>
                <a:lnTo>
                  <a:pt x="110303" y="25335"/>
                </a:lnTo>
                <a:lnTo>
                  <a:pt x="109797" y="31732"/>
                </a:lnTo>
                <a:lnTo>
                  <a:pt x="107865" y="31732"/>
                </a:lnTo>
                <a:lnTo>
                  <a:pt x="107358" y="25335"/>
                </a:lnTo>
                <a:lnTo>
                  <a:pt x="107358" y="31732"/>
                </a:lnTo>
                <a:lnTo>
                  <a:pt x="105616" y="31732"/>
                </a:lnTo>
                <a:lnTo>
                  <a:pt x="105616" y="16689"/>
                </a:lnTo>
                <a:lnTo>
                  <a:pt x="108403" y="16689"/>
                </a:lnTo>
                <a:lnTo>
                  <a:pt x="108815" y="21820"/>
                </a:lnTo>
                <a:lnTo>
                  <a:pt x="109258" y="16689"/>
                </a:lnTo>
                <a:close/>
                <a:moveTo>
                  <a:pt x="119519" y="16689"/>
                </a:moveTo>
                <a:lnTo>
                  <a:pt x="119519" y="31732"/>
                </a:lnTo>
                <a:lnTo>
                  <a:pt x="117777" y="31732"/>
                </a:lnTo>
                <a:lnTo>
                  <a:pt x="117777" y="25335"/>
                </a:lnTo>
                <a:lnTo>
                  <a:pt x="117271" y="31732"/>
                </a:lnTo>
                <a:lnTo>
                  <a:pt x="115339" y="31732"/>
                </a:lnTo>
                <a:lnTo>
                  <a:pt x="114832" y="25335"/>
                </a:lnTo>
                <a:lnTo>
                  <a:pt x="114832" y="31732"/>
                </a:lnTo>
                <a:lnTo>
                  <a:pt x="113090" y="31732"/>
                </a:lnTo>
                <a:lnTo>
                  <a:pt x="113090" y="16689"/>
                </a:lnTo>
                <a:lnTo>
                  <a:pt x="115877" y="16689"/>
                </a:lnTo>
                <a:lnTo>
                  <a:pt x="116320" y="21820"/>
                </a:lnTo>
                <a:lnTo>
                  <a:pt x="116732" y="16689"/>
                </a:lnTo>
                <a:close/>
                <a:moveTo>
                  <a:pt x="126993" y="16689"/>
                </a:moveTo>
                <a:lnTo>
                  <a:pt x="126993" y="31732"/>
                </a:lnTo>
                <a:lnTo>
                  <a:pt x="125283" y="31732"/>
                </a:lnTo>
                <a:lnTo>
                  <a:pt x="125283" y="25335"/>
                </a:lnTo>
                <a:lnTo>
                  <a:pt x="124744" y="31732"/>
                </a:lnTo>
                <a:lnTo>
                  <a:pt x="122813" y="31732"/>
                </a:lnTo>
                <a:lnTo>
                  <a:pt x="122306" y="25335"/>
                </a:lnTo>
                <a:lnTo>
                  <a:pt x="122306" y="31732"/>
                </a:lnTo>
                <a:lnTo>
                  <a:pt x="120564" y="31732"/>
                </a:lnTo>
                <a:lnTo>
                  <a:pt x="120564" y="16689"/>
                </a:lnTo>
                <a:lnTo>
                  <a:pt x="123351" y="16689"/>
                </a:lnTo>
                <a:lnTo>
                  <a:pt x="123794" y="21820"/>
                </a:lnTo>
                <a:lnTo>
                  <a:pt x="124206" y="16689"/>
                </a:lnTo>
                <a:close/>
                <a:moveTo>
                  <a:pt x="134467" y="16689"/>
                </a:moveTo>
                <a:lnTo>
                  <a:pt x="134467" y="31732"/>
                </a:lnTo>
                <a:lnTo>
                  <a:pt x="132757" y="31732"/>
                </a:lnTo>
                <a:lnTo>
                  <a:pt x="132757" y="25335"/>
                </a:lnTo>
                <a:lnTo>
                  <a:pt x="132218" y="31732"/>
                </a:lnTo>
                <a:lnTo>
                  <a:pt x="130318" y="31732"/>
                </a:lnTo>
                <a:lnTo>
                  <a:pt x="129780" y="25335"/>
                </a:lnTo>
                <a:lnTo>
                  <a:pt x="129780" y="31732"/>
                </a:lnTo>
                <a:lnTo>
                  <a:pt x="128038" y="31732"/>
                </a:lnTo>
                <a:lnTo>
                  <a:pt x="128038" y="16689"/>
                </a:lnTo>
                <a:lnTo>
                  <a:pt x="130857" y="16689"/>
                </a:lnTo>
                <a:lnTo>
                  <a:pt x="131268" y="21820"/>
                </a:lnTo>
                <a:lnTo>
                  <a:pt x="131680" y="16689"/>
                </a:lnTo>
                <a:close/>
                <a:moveTo>
                  <a:pt x="141941" y="16689"/>
                </a:moveTo>
                <a:lnTo>
                  <a:pt x="141941" y="31732"/>
                </a:lnTo>
                <a:lnTo>
                  <a:pt x="140231" y="31732"/>
                </a:lnTo>
                <a:lnTo>
                  <a:pt x="140231" y="25335"/>
                </a:lnTo>
                <a:lnTo>
                  <a:pt x="139692" y="31732"/>
                </a:lnTo>
                <a:lnTo>
                  <a:pt x="137792" y="31732"/>
                </a:lnTo>
                <a:lnTo>
                  <a:pt x="137254" y="25335"/>
                </a:lnTo>
                <a:lnTo>
                  <a:pt x="137254" y="31732"/>
                </a:lnTo>
                <a:lnTo>
                  <a:pt x="135512" y="31732"/>
                </a:lnTo>
                <a:lnTo>
                  <a:pt x="135512" y="16689"/>
                </a:lnTo>
                <a:lnTo>
                  <a:pt x="138330" y="16689"/>
                </a:lnTo>
                <a:lnTo>
                  <a:pt x="138742" y="21820"/>
                </a:lnTo>
                <a:lnTo>
                  <a:pt x="139154" y="16689"/>
                </a:lnTo>
                <a:close/>
                <a:moveTo>
                  <a:pt x="149446" y="16689"/>
                </a:moveTo>
                <a:lnTo>
                  <a:pt x="149446" y="31732"/>
                </a:lnTo>
                <a:lnTo>
                  <a:pt x="147705" y="31732"/>
                </a:lnTo>
                <a:lnTo>
                  <a:pt x="147705" y="25335"/>
                </a:lnTo>
                <a:lnTo>
                  <a:pt x="147166" y="31732"/>
                </a:lnTo>
                <a:lnTo>
                  <a:pt x="145266" y="31732"/>
                </a:lnTo>
                <a:lnTo>
                  <a:pt x="144728" y="25335"/>
                </a:lnTo>
                <a:lnTo>
                  <a:pt x="144728" y="31732"/>
                </a:lnTo>
                <a:lnTo>
                  <a:pt x="142986" y="31732"/>
                </a:lnTo>
                <a:lnTo>
                  <a:pt x="142986" y="16689"/>
                </a:lnTo>
                <a:lnTo>
                  <a:pt x="145804" y="16689"/>
                </a:lnTo>
                <a:lnTo>
                  <a:pt x="146216" y="21820"/>
                </a:lnTo>
                <a:lnTo>
                  <a:pt x="146628" y="16689"/>
                </a:lnTo>
                <a:close/>
                <a:moveTo>
                  <a:pt x="156920" y="16689"/>
                </a:moveTo>
                <a:lnTo>
                  <a:pt x="156920" y="31732"/>
                </a:lnTo>
                <a:lnTo>
                  <a:pt x="155178" y="31732"/>
                </a:lnTo>
                <a:lnTo>
                  <a:pt x="155178" y="25335"/>
                </a:lnTo>
                <a:lnTo>
                  <a:pt x="154640" y="31732"/>
                </a:lnTo>
                <a:lnTo>
                  <a:pt x="152740" y="31732"/>
                </a:lnTo>
                <a:lnTo>
                  <a:pt x="152233" y="25335"/>
                </a:lnTo>
                <a:lnTo>
                  <a:pt x="152233" y="31732"/>
                </a:lnTo>
                <a:lnTo>
                  <a:pt x="150491" y="31732"/>
                </a:lnTo>
                <a:lnTo>
                  <a:pt x="150491" y="16689"/>
                </a:lnTo>
                <a:lnTo>
                  <a:pt x="153278" y="16689"/>
                </a:lnTo>
                <a:lnTo>
                  <a:pt x="153690" y="21820"/>
                </a:lnTo>
                <a:lnTo>
                  <a:pt x="154133" y="16689"/>
                </a:lnTo>
                <a:close/>
                <a:moveTo>
                  <a:pt x="164394" y="16689"/>
                </a:moveTo>
                <a:lnTo>
                  <a:pt x="164394" y="31732"/>
                </a:lnTo>
                <a:lnTo>
                  <a:pt x="162652" y="31732"/>
                </a:lnTo>
                <a:lnTo>
                  <a:pt x="162652" y="25335"/>
                </a:lnTo>
                <a:lnTo>
                  <a:pt x="162146" y="31732"/>
                </a:lnTo>
                <a:lnTo>
                  <a:pt x="160214" y="31732"/>
                </a:lnTo>
                <a:lnTo>
                  <a:pt x="159707" y="25335"/>
                </a:lnTo>
                <a:lnTo>
                  <a:pt x="159707" y="31732"/>
                </a:lnTo>
                <a:lnTo>
                  <a:pt x="157965" y="31732"/>
                </a:lnTo>
                <a:lnTo>
                  <a:pt x="157965" y="16689"/>
                </a:lnTo>
                <a:lnTo>
                  <a:pt x="160752" y="16689"/>
                </a:lnTo>
                <a:lnTo>
                  <a:pt x="161164" y="21820"/>
                </a:lnTo>
                <a:lnTo>
                  <a:pt x="161607" y="16689"/>
                </a:lnTo>
                <a:close/>
                <a:moveTo>
                  <a:pt x="171868" y="16689"/>
                </a:moveTo>
                <a:lnTo>
                  <a:pt x="171868" y="31732"/>
                </a:lnTo>
                <a:lnTo>
                  <a:pt x="170126" y="31732"/>
                </a:lnTo>
                <a:lnTo>
                  <a:pt x="170126" y="25335"/>
                </a:lnTo>
                <a:lnTo>
                  <a:pt x="169620" y="31732"/>
                </a:lnTo>
                <a:lnTo>
                  <a:pt x="167688" y="31732"/>
                </a:lnTo>
                <a:lnTo>
                  <a:pt x="167181" y="25335"/>
                </a:lnTo>
                <a:lnTo>
                  <a:pt x="167181" y="31732"/>
                </a:lnTo>
                <a:lnTo>
                  <a:pt x="165439" y="31732"/>
                </a:lnTo>
                <a:lnTo>
                  <a:pt x="165439" y="16689"/>
                </a:lnTo>
                <a:lnTo>
                  <a:pt x="168226" y="16689"/>
                </a:lnTo>
                <a:lnTo>
                  <a:pt x="168638" y="21820"/>
                </a:lnTo>
                <a:lnTo>
                  <a:pt x="169081" y="16689"/>
                </a:lnTo>
                <a:close/>
                <a:moveTo>
                  <a:pt x="179342" y="16689"/>
                </a:moveTo>
                <a:lnTo>
                  <a:pt x="179342" y="31732"/>
                </a:lnTo>
                <a:lnTo>
                  <a:pt x="177600" y="31732"/>
                </a:lnTo>
                <a:lnTo>
                  <a:pt x="177600" y="25335"/>
                </a:lnTo>
                <a:lnTo>
                  <a:pt x="177093" y="31732"/>
                </a:lnTo>
                <a:lnTo>
                  <a:pt x="175193" y="31732"/>
                </a:lnTo>
                <a:lnTo>
                  <a:pt x="174655" y="25335"/>
                </a:lnTo>
                <a:lnTo>
                  <a:pt x="174655" y="31732"/>
                </a:lnTo>
                <a:lnTo>
                  <a:pt x="172913" y="31732"/>
                </a:lnTo>
                <a:lnTo>
                  <a:pt x="172913" y="16689"/>
                </a:lnTo>
                <a:lnTo>
                  <a:pt x="175732" y="16689"/>
                </a:lnTo>
                <a:lnTo>
                  <a:pt x="176143" y="21820"/>
                </a:lnTo>
                <a:lnTo>
                  <a:pt x="176555" y="16689"/>
                </a:lnTo>
                <a:close/>
                <a:moveTo>
                  <a:pt x="186816" y="16689"/>
                </a:moveTo>
                <a:lnTo>
                  <a:pt x="186816" y="31732"/>
                </a:lnTo>
                <a:lnTo>
                  <a:pt x="185106" y="31732"/>
                </a:lnTo>
                <a:lnTo>
                  <a:pt x="185106" y="25335"/>
                </a:lnTo>
                <a:lnTo>
                  <a:pt x="184567" y="31732"/>
                </a:lnTo>
                <a:lnTo>
                  <a:pt x="182667" y="31732"/>
                </a:lnTo>
                <a:lnTo>
                  <a:pt x="182129" y="25335"/>
                </a:lnTo>
                <a:lnTo>
                  <a:pt x="182129" y="31732"/>
                </a:lnTo>
                <a:lnTo>
                  <a:pt x="180387" y="31732"/>
                </a:lnTo>
                <a:lnTo>
                  <a:pt x="180387" y="16689"/>
                </a:lnTo>
                <a:lnTo>
                  <a:pt x="183206" y="16689"/>
                </a:lnTo>
                <a:lnTo>
                  <a:pt x="183617" y="21820"/>
                </a:lnTo>
                <a:lnTo>
                  <a:pt x="184029" y="16689"/>
                </a:lnTo>
                <a:close/>
                <a:moveTo>
                  <a:pt x="194321" y="16689"/>
                </a:moveTo>
                <a:lnTo>
                  <a:pt x="194321" y="31732"/>
                </a:lnTo>
                <a:lnTo>
                  <a:pt x="192580" y="31732"/>
                </a:lnTo>
                <a:lnTo>
                  <a:pt x="192580" y="25335"/>
                </a:lnTo>
                <a:lnTo>
                  <a:pt x="192041" y="31732"/>
                </a:lnTo>
                <a:lnTo>
                  <a:pt x="190141" y="31732"/>
                </a:lnTo>
                <a:lnTo>
                  <a:pt x="189603" y="25335"/>
                </a:lnTo>
                <a:lnTo>
                  <a:pt x="189603" y="31732"/>
                </a:lnTo>
                <a:lnTo>
                  <a:pt x="187861" y="31732"/>
                </a:lnTo>
                <a:lnTo>
                  <a:pt x="187861" y="16689"/>
                </a:lnTo>
                <a:lnTo>
                  <a:pt x="190679" y="16689"/>
                </a:lnTo>
                <a:lnTo>
                  <a:pt x="191091" y="21820"/>
                </a:lnTo>
                <a:lnTo>
                  <a:pt x="191503" y="16689"/>
                </a:lnTo>
                <a:close/>
                <a:moveTo>
                  <a:pt x="201795" y="16689"/>
                </a:moveTo>
                <a:lnTo>
                  <a:pt x="201795" y="31732"/>
                </a:lnTo>
                <a:lnTo>
                  <a:pt x="200054" y="31732"/>
                </a:lnTo>
                <a:lnTo>
                  <a:pt x="200054" y="25335"/>
                </a:lnTo>
                <a:lnTo>
                  <a:pt x="199515" y="31732"/>
                </a:lnTo>
                <a:lnTo>
                  <a:pt x="197615" y="31732"/>
                </a:lnTo>
                <a:lnTo>
                  <a:pt x="197077" y="25335"/>
                </a:lnTo>
                <a:lnTo>
                  <a:pt x="197077" y="31732"/>
                </a:lnTo>
                <a:lnTo>
                  <a:pt x="195366" y="31732"/>
                </a:lnTo>
                <a:lnTo>
                  <a:pt x="195366" y="16689"/>
                </a:lnTo>
                <a:lnTo>
                  <a:pt x="198153" y="16689"/>
                </a:lnTo>
                <a:lnTo>
                  <a:pt x="198565" y="21820"/>
                </a:lnTo>
                <a:lnTo>
                  <a:pt x="198977" y="16689"/>
                </a:lnTo>
                <a:close/>
                <a:moveTo>
                  <a:pt x="209269" y="16689"/>
                </a:moveTo>
                <a:lnTo>
                  <a:pt x="209269" y="31732"/>
                </a:lnTo>
                <a:lnTo>
                  <a:pt x="207527" y="31732"/>
                </a:lnTo>
                <a:lnTo>
                  <a:pt x="207527" y="25335"/>
                </a:lnTo>
                <a:lnTo>
                  <a:pt x="207021" y="31732"/>
                </a:lnTo>
                <a:lnTo>
                  <a:pt x="205089" y="31732"/>
                </a:lnTo>
                <a:lnTo>
                  <a:pt x="204582" y="25335"/>
                </a:lnTo>
                <a:lnTo>
                  <a:pt x="204582" y="31732"/>
                </a:lnTo>
                <a:lnTo>
                  <a:pt x="202840" y="31732"/>
                </a:lnTo>
                <a:lnTo>
                  <a:pt x="202840" y="16689"/>
                </a:lnTo>
                <a:lnTo>
                  <a:pt x="205627" y="16689"/>
                </a:lnTo>
                <a:lnTo>
                  <a:pt x="206039" y="21820"/>
                </a:lnTo>
                <a:lnTo>
                  <a:pt x="206451" y="16689"/>
                </a:lnTo>
                <a:close/>
                <a:moveTo>
                  <a:pt x="216743" y="16689"/>
                </a:moveTo>
                <a:lnTo>
                  <a:pt x="216743" y="31732"/>
                </a:lnTo>
                <a:lnTo>
                  <a:pt x="215001" y="31732"/>
                </a:lnTo>
                <a:lnTo>
                  <a:pt x="215001" y="25335"/>
                </a:lnTo>
                <a:lnTo>
                  <a:pt x="214495" y="31732"/>
                </a:lnTo>
                <a:lnTo>
                  <a:pt x="212563" y="31732"/>
                </a:lnTo>
                <a:lnTo>
                  <a:pt x="212056" y="25335"/>
                </a:lnTo>
                <a:lnTo>
                  <a:pt x="212056" y="31732"/>
                </a:lnTo>
                <a:lnTo>
                  <a:pt x="210314" y="31732"/>
                </a:lnTo>
                <a:lnTo>
                  <a:pt x="210314" y="16689"/>
                </a:lnTo>
                <a:lnTo>
                  <a:pt x="213101" y="16689"/>
                </a:lnTo>
                <a:lnTo>
                  <a:pt x="213513" y="21820"/>
                </a:lnTo>
                <a:lnTo>
                  <a:pt x="213956" y="16689"/>
                </a:lnTo>
                <a:close/>
                <a:moveTo>
                  <a:pt x="224217" y="16689"/>
                </a:moveTo>
                <a:lnTo>
                  <a:pt x="224217" y="31732"/>
                </a:lnTo>
                <a:lnTo>
                  <a:pt x="222475" y="31732"/>
                </a:lnTo>
                <a:lnTo>
                  <a:pt x="222475" y="25335"/>
                </a:lnTo>
                <a:lnTo>
                  <a:pt x="221969" y="31732"/>
                </a:lnTo>
                <a:lnTo>
                  <a:pt x="220037" y="31732"/>
                </a:lnTo>
                <a:lnTo>
                  <a:pt x="219530" y="25335"/>
                </a:lnTo>
                <a:lnTo>
                  <a:pt x="219530" y="31732"/>
                </a:lnTo>
                <a:lnTo>
                  <a:pt x="217788" y="31732"/>
                </a:lnTo>
                <a:lnTo>
                  <a:pt x="217788" y="16689"/>
                </a:lnTo>
                <a:lnTo>
                  <a:pt x="220575" y="16689"/>
                </a:lnTo>
                <a:lnTo>
                  <a:pt x="221018" y="21820"/>
                </a:lnTo>
                <a:lnTo>
                  <a:pt x="221430" y="16689"/>
                </a:lnTo>
                <a:close/>
                <a:moveTo>
                  <a:pt x="231691" y="16689"/>
                </a:moveTo>
                <a:lnTo>
                  <a:pt x="231691" y="31732"/>
                </a:lnTo>
                <a:lnTo>
                  <a:pt x="229981" y="31732"/>
                </a:lnTo>
                <a:lnTo>
                  <a:pt x="229981" y="25335"/>
                </a:lnTo>
                <a:lnTo>
                  <a:pt x="229442" y="31732"/>
                </a:lnTo>
                <a:lnTo>
                  <a:pt x="227542" y="31732"/>
                </a:lnTo>
                <a:lnTo>
                  <a:pt x="227004" y="25335"/>
                </a:lnTo>
                <a:lnTo>
                  <a:pt x="227004" y="31732"/>
                </a:lnTo>
                <a:lnTo>
                  <a:pt x="225262" y="31732"/>
                </a:lnTo>
                <a:lnTo>
                  <a:pt x="225262" y="16689"/>
                </a:lnTo>
                <a:lnTo>
                  <a:pt x="228049" y="16689"/>
                </a:lnTo>
                <a:lnTo>
                  <a:pt x="228492" y="21820"/>
                </a:lnTo>
                <a:lnTo>
                  <a:pt x="228904" y="16689"/>
                </a:lnTo>
                <a:close/>
                <a:moveTo>
                  <a:pt x="239165" y="16689"/>
                </a:moveTo>
                <a:lnTo>
                  <a:pt x="239165" y="31732"/>
                </a:lnTo>
                <a:lnTo>
                  <a:pt x="237455" y="31732"/>
                </a:lnTo>
                <a:lnTo>
                  <a:pt x="237455" y="25335"/>
                </a:lnTo>
                <a:lnTo>
                  <a:pt x="236916" y="31732"/>
                </a:lnTo>
                <a:lnTo>
                  <a:pt x="235016" y="31732"/>
                </a:lnTo>
                <a:lnTo>
                  <a:pt x="234478" y="25335"/>
                </a:lnTo>
                <a:lnTo>
                  <a:pt x="234478" y="31732"/>
                </a:lnTo>
                <a:lnTo>
                  <a:pt x="232736" y="31732"/>
                </a:lnTo>
                <a:lnTo>
                  <a:pt x="232736" y="16689"/>
                </a:lnTo>
                <a:lnTo>
                  <a:pt x="235555" y="16689"/>
                </a:lnTo>
                <a:lnTo>
                  <a:pt x="235966" y="21820"/>
                </a:lnTo>
                <a:lnTo>
                  <a:pt x="236378" y="16689"/>
                </a:lnTo>
                <a:close/>
                <a:moveTo>
                  <a:pt x="246670" y="16689"/>
                </a:moveTo>
                <a:lnTo>
                  <a:pt x="246670" y="31732"/>
                </a:lnTo>
                <a:lnTo>
                  <a:pt x="244929" y="31732"/>
                </a:lnTo>
                <a:lnTo>
                  <a:pt x="244929" y="25335"/>
                </a:lnTo>
                <a:lnTo>
                  <a:pt x="244390" y="31732"/>
                </a:lnTo>
                <a:lnTo>
                  <a:pt x="242490" y="31732"/>
                </a:lnTo>
                <a:lnTo>
                  <a:pt x="241952" y="25335"/>
                </a:lnTo>
                <a:lnTo>
                  <a:pt x="241952" y="31732"/>
                </a:lnTo>
                <a:lnTo>
                  <a:pt x="240242" y="31732"/>
                </a:lnTo>
                <a:lnTo>
                  <a:pt x="240242" y="16689"/>
                </a:lnTo>
                <a:lnTo>
                  <a:pt x="243028" y="16689"/>
                </a:lnTo>
                <a:lnTo>
                  <a:pt x="243440" y="21820"/>
                </a:lnTo>
                <a:lnTo>
                  <a:pt x="243852" y="16689"/>
                </a:lnTo>
                <a:close/>
                <a:moveTo>
                  <a:pt x="254144" y="16689"/>
                </a:moveTo>
                <a:lnTo>
                  <a:pt x="254144" y="31732"/>
                </a:lnTo>
                <a:lnTo>
                  <a:pt x="252402" y="31732"/>
                </a:lnTo>
                <a:lnTo>
                  <a:pt x="252402" y="25335"/>
                </a:lnTo>
                <a:lnTo>
                  <a:pt x="251864" y="31732"/>
                </a:lnTo>
                <a:lnTo>
                  <a:pt x="249964" y="31732"/>
                </a:lnTo>
                <a:lnTo>
                  <a:pt x="249426" y="25335"/>
                </a:lnTo>
                <a:lnTo>
                  <a:pt x="249426" y="31732"/>
                </a:lnTo>
                <a:lnTo>
                  <a:pt x="247715" y="31732"/>
                </a:lnTo>
                <a:lnTo>
                  <a:pt x="247715" y="16689"/>
                </a:lnTo>
                <a:lnTo>
                  <a:pt x="250502" y="16689"/>
                </a:lnTo>
                <a:lnTo>
                  <a:pt x="250914" y="21820"/>
                </a:lnTo>
                <a:lnTo>
                  <a:pt x="251326" y="16689"/>
                </a:lnTo>
                <a:close/>
                <a:moveTo>
                  <a:pt x="261618" y="16689"/>
                </a:moveTo>
                <a:lnTo>
                  <a:pt x="261618" y="31732"/>
                </a:lnTo>
                <a:lnTo>
                  <a:pt x="259876" y="31732"/>
                </a:lnTo>
                <a:lnTo>
                  <a:pt x="259876" y="25335"/>
                </a:lnTo>
                <a:lnTo>
                  <a:pt x="259338" y="31732"/>
                </a:lnTo>
                <a:lnTo>
                  <a:pt x="257438" y="31732"/>
                </a:lnTo>
                <a:lnTo>
                  <a:pt x="256899" y="25335"/>
                </a:lnTo>
                <a:lnTo>
                  <a:pt x="256899" y="31732"/>
                </a:lnTo>
                <a:lnTo>
                  <a:pt x="255189" y="31732"/>
                </a:lnTo>
                <a:lnTo>
                  <a:pt x="255189" y="16689"/>
                </a:lnTo>
                <a:lnTo>
                  <a:pt x="257976" y="16689"/>
                </a:lnTo>
                <a:lnTo>
                  <a:pt x="258388" y="21820"/>
                </a:lnTo>
                <a:lnTo>
                  <a:pt x="258831" y="16689"/>
                </a:lnTo>
                <a:close/>
                <a:moveTo>
                  <a:pt x="269092" y="16689"/>
                </a:moveTo>
                <a:lnTo>
                  <a:pt x="269092" y="31732"/>
                </a:lnTo>
                <a:lnTo>
                  <a:pt x="267350" y="31732"/>
                </a:lnTo>
                <a:lnTo>
                  <a:pt x="267350" y="25335"/>
                </a:lnTo>
                <a:lnTo>
                  <a:pt x="266844" y="31732"/>
                </a:lnTo>
                <a:lnTo>
                  <a:pt x="264912" y="31732"/>
                </a:lnTo>
                <a:lnTo>
                  <a:pt x="264405" y="25335"/>
                </a:lnTo>
                <a:lnTo>
                  <a:pt x="264405" y="31732"/>
                </a:lnTo>
                <a:lnTo>
                  <a:pt x="262663" y="31732"/>
                </a:lnTo>
                <a:lnTo>
                  <a:pt x="262663" y="16689"/>
                </a:lnTo>
                <a:lnTo>
                  <a:pt x="265450" y="16689"/>
                </a:lnTo>
                <a:lnTo>
                  <a:pt x="265862" y="21820"/>
                </a:lnTo>
                <a:lnTo>
                  <a:pt x="266305" y="16689"/>
                </a:lnTo>
                <a:close/>
                <a:moveTo>
                  <a:pt x="276566" y="16689"/>
                </a:moveTo>
                <a:lnTo>
                  <a:pt x="276566" y="31732"/>
                </a:lnTo>
                <a:lnTo>
                  <a:pt x="274824" y="31732"/>
                </a:lnTo>
                <a:lnTo>
                  <a:pt x="274824" y="25335"/>
                </a:lnTo>
                <a:lnTo>
                  <a:pt x="274317" y="31732"/>
                </a:lnTo>
                <a:lnTo>
                  <a:pt x="272386" y="31732"/>
                </a:lnTo>
                <a:lnTo>
                  <a:pt x="271879" y="25335"/>
                </a:lnTo>
                <a:lnTo>
                  <a:pt x="271879" y="31732"/>
                </a:lnTo>
                <a:lnTo>
                  <a:pt x="270137" y="31732"/>
                </a:lnTo>
                <a:lnTo>
                  <a:pt x="270137" y="16689"/>
                </a:lnTo>
                <a:lnTo>
                  <a:pt x="272924" y="16689"/>
                </a:lnTo>
                <a:lnTo>
                  <a:pt x="273367" y="21820"/>
                </a:lnTo>
                <a:lnTo>
                  <a:pt x="273779" y="16689"/>
                </a:lnTo>
                <a:close/>
                <a:moveTo>
                  <a:pt x="284040" y="16689"/>
                </a:moveTo>
                <a:lnTo>
                  <a:pt x="284040" y="31732"/>
                </a:lnTo>
                <a:lnTo>
                  <a:pt x="282298" y="31732"/>
                </a:lnTo>
                <a:lnTo>
                  <a:pt x="282298" y="25335"/>
                </a:lnTo>
                <a:lnTo>
                  <a:pt x="281791" y="31732"/>
                </a:lnTo>
                <a:lnTo>
                  <a:pt x="279860" y="31732"/>
                </a:lnTo>
                <a:lnTo>
                  <a:pt x="279353" y="25335"/>
                </a:lnTo>
                <a:lnTo>
                  <a:pt x="279353" y="31732"/>
                </a:lnTo>
                <a:lnTo>
                  <a:pt x="277611" y="31732"/>
                </a:lnTo>
                <a:lnTo>
                  <a:pt x="277611" y="16689"/>
                </a:lnTo>
                <a:lnTo>
                  <a:pt x="280430" y="16689"/>
                </a:lnTo>
                <a:lnTo>
                  <a:pt x="280841" y="21820"/>
                </a:lnTo>
                <a:lnTo>
                  <a:pt x="281253" y="16689"/>
                </a:lnTo>
                <a:close/>
                <a:moveTo>
                  <a:pt x="7347" y="32587"/>
                </a:moveTo>
                <a:lnTo>
                  <a:pt x="7347" y="47598"/>
                </a:lnTo>
                <a:lnTo>
                  <a:pt x="5605" y="47598"/>
                </a:lnTo>
                <a:lnTo>
                  <a:pt x="5605" y="41201"/>
                </a:lnTo>
                <a:lnTo>
                  <a:pt x="5099" y="47598"/>
                </a:lnTo>
                <a:lnTo>
                  <a:pt x="3167" y="47598"/>
                </a:lnTo>
                <a:lnTo>
                  <a:pt x="2629" y="41201"/>
                </a:lnTo>
                <a:lnTo>
                  <a:pt x="2629" y="47598"/>
                </a:lnTo>
                <a:lnTo>
                  <a:pt x="918" y="47598"/>
                </a:lnTo>
                <a:lnTo>
                  <a:pt x="918" y="32587"/>
                </a:lnTo>
                <a:lnTo>
                  <a:pt x="3705" y="32587"/>
                </a:lnTo>
                <a:lnTo>
                  <a:pt x="4117" y="37686"/>
                </a:lnTo>
                <a:lnTo>
                  <a:pt x="4529" y="32587"/>
                </a:lnTo>
                <a:close/>
                <a:moveTo>
                  <a:pt x="14821" y="32587"/>
                </a:moveTo>
                <a:lnTo>
                  <a:pt x="14821" y="47598"/>
                </a:lnTo>
                <a:lnTo>
                  <a:pt x="13079" y="47598"/>
                </a:lnTo>
                <a:lnTo>
                  <a:pt x="13079" y="41201"/>
                </a:lnTo>
                <a:lnTo>
                  <a:pt x="12573" y="47598"/>
                </a:lnTo>
                <a:lnTo>
                  <a:pt x="10641" y="47598"/>
                </a:lnTo>
                <a:lnTo>
                  <a:pt x="10134" y="41201"/>
                </a:lnTo>
                <a:lnTo>
                  <a:pt x="10134" y="47598"/>
                </a:lnTo>
                <a:lnTo>
                  <a:pt x="8392" y="47598"/>
                </a:lnTo>
                <a:lnTo>
                  <a:pt x="8392" y="32587"/>
                </a:lnTo>
                <a:lnTo>
                  <a:pt x="11179" y="32587"/>
                </a:lnTo>
                <a:lnTo>
                  <a:pt x="11591" y="37686"/>
                </a:lnTo>
                <a:lnTo>
                  <a:pt x="12034" y="32587"/>
                </a:lnTo>
                <a:close/>
                <a:moveTo>
                  <a:pt x="22295" y="32587"/>
                </a:moveTo>
                <a:lnTo>
                  <a:pt x="22295" y="47598"/>
                </a:lnTo>
                <a:lnTo>
                  <a:pt x="20553" y="47598"/>
                </a:lnTo>
                <a:lnTo>
                  <a:pt x="20553" y="41201"/>
                </a:lnTo>
                <a:lnTo>
                  <a:pt x="20047" y="47598"/>
                </a:lnTo>
                <a:lnTo>
                  <a:pt x="18115" y="47598"/>
                </a:lnTo>
                <a:lnTo>
                  <a:pt x="17608" y="41201"/>
                </a:lnTo>
                <a:lnTo>
                  <a:pt x="17608" y="47598"/>
                </a:lnTo>
                <a:lnTo>
                  <a:pt x="15866" y="47598"/>
                </a:lnTo>
                <a:lnTo>
                  <a:pt x="15866" y="32587"/>
                </a:lnTo>
                <a:lnTo>
                  <a:pt x="18653" y="32587"/>
                </a:lnTo>
                <a:lnTo>
                  <a:pt x="19096" y="37686"/>
                </a:lnTo>
                <a:lnTo>
                  <a:pt x="19508" y="32587"/>
                </a:lnTo>
                <a:close/>
                <a:moveTo>
                  <a:pt x="29769" y="32587"/>
                </a:moveTo>
                <a:lnTo>
                  <a:pt x="29769" y="47598"/>
                </a:lnTo>
                <a:lnTo>
                  <a:pt x="28059" y="47598"/>
                </a:lnTo>
                <a:lnTo>
                  <a:pt x="28059" y="41201"/>
                </a:lnTo>
                <a:lnTo>
                  <a:pt x="27520" y="47598"/>
                </a:lnTo>
                <a:lnTo>
                  <a:pt x="25589" y="47598"/>
                </a:lnTo>
                <a:lnTo>
                  <a:pt x="25082" y="41201"/>
                </a:lnTo>
                <a:lnTo>
                  <a:pt x="25082" y="47598"/>
                </a:lnTo>
                <a:lnTo>
                  <a:pt x="23340" y="47598"/>
                </a:lnTo>
                <a:lnTo>
                  <a:pt x="23340" y="32587"/>
                </a:lnTo>
                <a:lnTo>
                  <a:pt x="26159" y="32587"/>
                </a:lnTo>
                <a:lnTo>
                  <a:pt x="26570" y="37686"/>
                </a:lnTo>
                <a:lnTo>
                  <a:pt x="26982" y="32587"/>
                </a:lnTo>
                <a:close/>
                <a:moveTo>
                  <a:pt x="37243" y="32587"/>
                </a:moveTo>
                <a:lnTo>
                  <a:pt x="37243" y="47598"/>
                </a:lnTo>
                <a:lnTo>
                  <a:pt x="35533" y="47598"/>
                </a:lnTo>
                <a:lnTo>
                  <a:pt x="35533" y="41201"/>
                </a:lnTo>
                <a:lnTo>
                  <a:pt x="34994" y="47598"/>
                </a:lnTo>
                <a:lnTo>
                  <a:pt x="33094" y="47598"/>
                </a:lnTo>
                <a:lnTo>
                  <a:pt x="32556" y="41201"/>
                </a:lnTo>
                <a:lnTo>
                  <a:pt x="32556" y="47598"/>
                </a:lnTo>
                <a:lnTo>
                  <a:pt x="30814" y="47598"/>
                </a:lnTo>
                <a:lnTo>
                  <a:pt x="30814" y="32587"/>
                </a:lnTo>
                <a:lnTo>
                  <a:pt x="33633" y="32587"/>
                </a:lnTo>
                <a:lnTo>
                  <a:pt x="34044" y="37686"/>
                </a:lnTo>
                <a:lnTo>
                  <a:pt x="34456" y="32587"/>
                </a:lnTo>
                <a:close/>
                <a:moveTo>
                  <a:pt x="44748" y="32587"/>
                </a:moveTo>
                <a:lnTo>
                  <a:pt x="44748" y="47598"/>
                </a:lnTo>
                <a:lnTo>
                  <a:pt x="43007" y="47598"/>
                </a:lnTo>
                <a:lnTo>
                  <a:pt x="43007" y="41201"/>
                </a:lnTo>
                <a:lnTo>
                  <a:pt x="42468" y="47598"/>
                </a:lnTo>
                <a:lnTo>
                  <a:pt x="40568" y="47598"/>
                </a:lnTo>
                <a:lnTo>
                  <a:pt x="40030" y="41201"/>
                </a:lnTo>
                <a:lnTo>
                  <a:pt x="40030" y="47598"/>
                </a:lnTo>
                <a:lnTo>
                  <a:pt x="38320" y="47598"/>
                </a:lnTo>
                <a:lnTo>
                  <a:pt x="38320" y="32587"/>
                </a:lnTo>
                <a:lnTo>
                  <a:pt x="41106" y="32587"/>
                </a:lnTo>
                <a:lnTo>
                  <a:pt x="41518" y="37686"/>
                </a:lnTo>
                <a:lnTo>
                  <a:pt x="41930" y="32587"/>
                </a:lnTo>
                <a:close/>
                <a:moveTo>
                  <a:pt x="52222" y="32587"/>
                </a:moveTo>
                <a:lnTo>
                  <a:pt x="52222" y="47598"/>
                </a:lnTo>
                <a:lnTo>
                  <a:pt x="50480" y="47598"/>
                </a:lnTo>
                <a:lnTo>
                  <a:pt x="50480" y="41201"/>
                </a:lnTo>
                <a:lnTo>
                  <a:pt x="49942" y="47598"/>
                </a:lnTo>
                <a:lnTo>
                  <a:pt x="48042" y="47598"/>
                </a:lnTo>
                <a:lnTo>
                  <a:pt x="47504" y="41201"/>
                </a:lnTo>
                <a:lnTo>
                  <a:pt x="47504" y="47598"/>
                </a:lnTo>
                <a:lnTo>
                  <a:pt x="45793" y="47598"/>
                </a:lnTo>
                <a:lnTo>
                  <a:pt x="45793" y="32587"/>
                </a:lnTo>
                <a:lnTo>
                  <a:pt x="48580" y="32587"/>
                </a:lnTo>
                <a:lnTo>
                  <a:pt x="48992" y="37686"/>
                </a:lnTo>
                <a:lnTo>
                  <a:pt x="49404" y="32587"/>
                </a:lnTo>
                <a:close/>
                <a:moveTo>
                  <a:pt x="59696" y="32587"/>
                </a:moveTo>
                <a:lnTo>
                  <a:pt x="59696" y="47598"/>
                </a:lnTo>
                <a:lnTo>
                  <a:pt x="57954" y="47598"/>
                </a:lnTo>
                <a:lnTo>
                  <a:pt x="57954" y="41201"/>
                </a:lnTo>
                <a:lnTo>
                  <a:pt x="57448" y="47598"/>
                </a:lnTo>
                <a:lnTo>
                  <a:pt x="55516" y="47598"/>
                </a:lnTo>
                <a:lnTo>
                  <a:pt x="54978" y="41201"/>
                </a:lnTo>
                <a:lnTo>
                  <a:pt x="54978" y="47598"/>
                </a:lnTo>
                <a:lnTo>
                  <a:pt x="53267" y="47598"/>
                </a:lnTo>
                <a:lnTo>
                  <a:pt x="53267" y="32587"/>
                </a:lnTo>
                <a:lnTo>
                  <a:pt x="56054" y="32587"/>
                </a:lnTo>
                <a:lnTo>
                  <a:pt x="56466" y="37686"/>
                </a:lnTo>
                <a:lnTo>
                  <a:pt x="56878" y="32587"/>
                </a:lnTo>
                <a:close/>
                <a:moveTo>
                  <a:pt x="67170" y="32587"/>
                </a:moveTo>
                <a:lnTo>
                  <a:pt x="67170" y="47598"/>
                </a:lnTo>
                <a:lnTo>
                  <a:pt x="65428" y="47598"/>
                </a:lnTo>
                <a:lnTo>
                  <a:pt x="65428" y="41201"/>
                </a:lnTo>
                <a:lnTo>
                  <a:pt x="64922" y="47598"/>
                </a:lnTo>
                <a:lnTo>
                  <a:pt x="62990" y="47598"/>
                </a:lnTo>
                <a:lnTo>
                  <a:pt x="62483" y="41201"/>
                </a:lnTo>
                <a:lnTo>
                  <a:pt x="62483" y="47598"/>
                </a:lnTo>
                <a:lnTo>
                  <a:pt x="60741" y="47598"/>
                </a:lnTo>
                <a:lnTo>
                  <a:pt x="60741" y="32587"/>
                </a:lnTo>
                <a:lnTo>
                  <a:pt x="63528" y="32587"/>
                </a:lnTo>
                <a:lnTo>
                  <a:pt x="63940" y="37686"/>
                </a:lnTo>
                <a:lnTo>
                  <a:pt x="64383" y="32587"/>
                </a:lnTo>
                <a:close/>
                <a:moveTo>
                  <a:pt x="74644" y="32587"/>
                </a:moveTo>
                <a:lnTo>
                  <a:pt x="74644" y="47598"/>
                </a:lnTo>
                <a:lnTo>
                  <a:pt x="72902" y="47598"/>
                </a:lnTo>
                <a:lnTo>
                  <a:pt x="72902" y="41201"/>
                </a:lnTo>
                <a:lnTo>
                  <a:pt x="72395" y="47598"/>
                </a:lnTo>
                <a:lnTo>
                  <a:pt x="70464" y="47598"/>
                </a:lnTo>
                <a:lnTo>
                  <a:pt x="69957" y="41201"/>
                </a:lnTo>
                <a:lnTo>
                  <a:pt x="69957" y="47598"/>
                </a:lnTo>
                <a:lnTo>
                  <a:pt x="68215" y="47598"/>
                </a:lnTo>
                <a:lnTo>
                  <a:pt x="68215" y="32587"/>
                </a:lnTo>
                <a:lnTo>
                  <a:pt x="71002" y="32587"/>
                </a:lnTo>
                <a:lnTo>
                  <a:pt x="71445" y="37686"/>
                </a:lnTo>
                <a:lnTo>
                  <a:pt x="71857" y="32587"/>
                </a:lnTo>
                <a:close/>
                <a:moveTo>
                  <a:pt x="82118" y="32587"/>
                </a:moveTo>
                <a:lnTo>
                  <a:pt x="82118" y="47598"/>
                </a:lnTo>
                <a:lnTo>
                  <a:pt x="80376" y="47598"/>
                </a:lnTo>
                <a:lnTo>
                  <a:pt x="80376" y="41201"/>
                </a:lnTo>
                <a:lnTo>
                  <a:pt x="79869" y="47598"/>
                </a:lnTo>
                <a:lnTo>
                  <a:pt x="77969" y="47598"/>
                </a:lnTo>
                <a:lnTo>
                  <a:pt x="77431" y="41201"/>
                </a:lnTo>
                <a:lnTo>
                  <a:pt x="77431" y="47598"/>
                </a:lnTo>
                <a:lnTo>
                  <a:pt x="75689" y="47598"/>
                </a:lnTo>
                <a:lnTo>
                  <a:pt x="75689" y="32587"/>
                </a:lnTo>
                <a:lnTo>
                  <a:pt x="78508" y="32587"/>
                </a:lnTo>
                <a:lnTo>
                  <a:pt x="78919" y="37686"/>
                </a:lnTo>
                <a:lnTo>
                  <a:pt x="79331" y="32587"/>
                </a:lnTo>
                <a:close/>
                <a:moveTo>
                  <a:pt x="89623" y="32587"/>
                </a:moveTo>
                <a:lnTo>
                  <a:pt x="89623" y="47598"/>
                </a:lnTo>
                <a:lnTo>
                  <a:pt x="87882" y="47598"/>
                </a:lnTo>
                <a:lnTo>
                  <a:pt x="87882" y="41201"/>
                </a:lnTo>
                <a:lnTo>
                  <a:pt x="87343" y="47598"/>
                </a:lnTo>
                <a:lnTo>
                  <a:pt x="85443" y="47598"/>
                </a:lnTo>
                <a:lnTo>
                  <a:pt x="84905" y="41201"/>
                </a:lnTo>
                <a:lnTo>
                  <a:pt x="84905" y="47598"/>
                </a:lnTo>
                <a:lnTo>
                  <a:pt x="83163" y="47598"/>
                </a:lnTo>
                <a:lnTo>
                  <a:pt x="83163" y="32587"/>
                </a:lnTo>
                <a:lnTo>
                  <a:pt x="85982" y="32587"/>
                </a:lnTo>
                <a:lnTo>
                  <a:pt x="86393" y="37686"/>
                </a:lnTo>
                <a:lnTo>
                  <a:pt x="86805" y="32587"/>
                </a:lnTo>
                <a:close/>
                <a:moveTo>
                  <a:pt x="97097" y="32587"/>
                </a:moveTo>
                <a:lnTo>
                  <a:pt x="97097" y="47598"/>
                </a:lnTo>
                <a:lnTo>
                  <a:pt x="95356" y="47598"/>
                </a:lnTo>
                <a:lnTo>
                  <a:pt x="95356" y="41201"/>
                </a:lnTo>
                <a:lnTo>
                  <a:pt x="94817" y="47598"/>
                </a:lnTo>
                <a:lnTo>
                  <a:pt x="92917" y="47598"/>
                </a:lnTo>
                <a:lnTo>
                  <a:pt x="92379" y="41201"/>
                </a:lnTo>
                <a:lnTo>
                  <a:pt x="92379" y="47598"/>
                </a:lnTo>
                <a:lnTo>
                  <a:pt x="90637" y="47598"/>
                </a:lnTo>
                <a:lnTo>
                  <a:pt x="90637" y="32587"/>
                </a:lnTo>
                <a:lnTo>
                  <a:pt x="93455" y="32587"/>
                </a:lnTo>
                <a:lnTo>
                  <a:pt x="93867" y="37686"/>
                </a:lnTo>
                <a:lnTo>
                  <a:pt x="94279" y="32587"/>
                </a:lnTo>
                <a:close/>
                <a:moveTo>
                  <a:pt x="104571" y="32587"/>
                </a:moveTo>
                <a:lnTo>
                  <a:pt x="104571" y="47598"/>
                </a:lnTo>
                <a:lnTo>
                  <a:pt x="102829" y="47598"/>
                </a:lnTo>
                <a:lnTo>
                  <a:pt x="102829" y="41201"/>
                </a:lnTo>
                <a:lnTo>
                  <a:pt x="102323" y="47598"/>
                </a:lnTo>
                <a:lnTo>
                  <a:pt x="100391" y="47598"/>
                </a:lnTo>
                <a:lnTo>
                  <a:pt x="99853" y="41201"/>
                </a:lnTo>
                <a:lnTo>
                  <a:pt x="99853" y="47598"/>
                </a:lnTo>
                <a:lnTo>
                  <a:pt x="98142" y="47598"/>
                </a:lnTo>
                <a:lnTo>
                  <a:pt x="98142" y="32587"/>
                </a:lnTo>
                <a:lnTo>
                  <a:pt x="100929" y="32587"/>
                </a:lnTo>
                <a:lnTo>
                  <a:pt x="101341" y="37686"/>
                </a:lnTo>
                <a:lnTo>
                  <a:pt x="101753" y="32587"/>
                </a:lnTo>
                <a:close/>
                <a:moveTo>
                  <a:pt x="112045" y="32587"/>
                </a:moveTo>
                <a:lnTo>
                  <a:pt x="112045" y="47598"/>
                </a:lnTo>
                <a:lnTo>
                  <a:pt x="110303" y="47598"/>
                </a:lnTo>
                <a:lnTo>
                  <a:pt x="110303" y="41201"/>
                </a:lnTo>
                <a:lnTo>
                  <a:pt x="109797" y="47598"/>
                </a:lnTo>
                <a:lnTo>
                  <a:pt x="107865" y="47598"/>
                </a:lnTo>
                <a:lnTo>
                  <a:pt x="107358" y="41201"/>
                </a:lnTo>
                <a:lnTo>
                  <a:pt x="107358" y="47598"/>
                </a:lnTo>
                <a:lnTo>
                  <a:pt x="105616" y="47598"/>
                </a:lnTo>
                <a:lnTo>
                  <a:pt x="105616" y="32587"/>
                </a:lnTo>
                <a:lnTo>
                  <a:pt x="108403" y="32587"/>
                </a:lnTo>
                <a:lnTo>
                  <a:pt x="108815" y="37686"/>
                </a:lnTo>
                <a:lnTo>
                  <a:pt x="109258" y="32587"/>
                </a:lnTo>
                <a:close/>
                <a:moveTo>
                  <a:pt x="119519" y="32587"/>
                </a:moveTo>
                <a:lnTo>
                  <a:pt x="119519" y="47598"/>
                </a:lnTo>
                <a:lnTo>
                  <a:pt x="117777" y="47598"/>
                </a:lnTo>
                <a:lnTo>
                  <a:pt x="117777" y="41201"/>
                </a:lnTo>
                <a:lnTo>
                  <a:pt x="117271" y="47598"/>
                </a:lnTo>
                <a:lnTo>
                  <a:pt x="115339" y="47598"/>
                </a:lnTo>
                <a:lnTo>
                  <a:pt x="114832" y="41201"/>
                </a:lnTo>
                <a:lnTo>
                  <a:pt x="114832" y="47598"/>
                </a:lnTo>
                <a:lnTo>
                  <a:pt x="113090" y="47598"/>
                </a:lnTo>
                <a:lnTo>
                  <a:pt x="113090" y="32587"/>
                </a:lnTo>
                <a:lnTo>
                  <a:pt x="115877" y="32587"/>
                </a:lnTo>
                <a:lnTo>
                  <a:pt x="116320" y="37686"/>
                </a:lnTo>
                <a:lnTo>
                  <a:pt x="116732" y="32587"/>
                </a:lnTo>
                <a:close/>
                <a:moveTo>
                  <a:pt x="126993" y="32587"/>
                </a:moveTo>
                <a:lnTo>
                  <a:pt x="126993" y="47598"/>
                </a:lnTo>
                <a:lnTo>
                  <a:pt x="125283" y="47598"/>
                </a:lnTo>
                <a:lnTo>
                  <a:pt x="125283" y="41201"/>
                </a:lnTo>
                <a:lnTo>
                  <a:pt x="124744" y="47598"/>
                </a:lnTo>
                <a:lnTo>
                  <a:pt x="122813" y="47598"/>
                </a:lnTo>
                <a:lnTo>
                  <a:pt x="122306" y="41201"/>
                </a:lnTo>
                <a:lnTo>
                  <a:pt x="122306" y="47598"/>
                </a:lnTo>
                <a:lnTo>
                  <a:pt x="120564" y="47598"/>
                </a:lnTo>
                <a:lnTo>
                  <a:pt x="120564" y="32587"/>
                </a:lnTo>
                <a:lnTo>
                  <a:pt x="123351" y="32587"/>
                </a:lnTo>
                <a:lnTo>
                  <a:pt x="123794" y="37686"/>
                </a:lnTo>
                <a:lnTo>
                  <a:pt x="124206" y="32587"/>
                </a:lnTo>
                <a:close/>
                <a:moveTo>
                  <a:pt x="134467" y="32587"/>
                </a:moveTo>
                <a:lnTo>
                  <a:pt x="134467" y="47598"/>
                </a:lnTo>
                <a:lnTo>
                  <a:pt x="132757" y="47598"/>
                </a:lnTo>
                <a:lnTo>
                  <a:pt x="132757" y="41201"/>
                </a:lnTo>
                <a:lnTo>
                  <a:pt x="132218" y="47598"/>
                </a:lnTo>
                <a:lnTo>
                  <a:pt x="130318" y="47598"/>
                </a:lnTo>
                <a:lnTo>
                  <a:pt x="129780" y="41201"/>
                </a:lnTo>
                <a:lnTo>
                  <a:pt x="129780" y="47598"/>
                </a:lnTo>
                <a:lnTo>
                  <a:pt x="128038" y="47598"/>
                </a:lnTo>
                <a:lnTo>
                  <a:pt x="128038" y="32587"/>
                </a:lnTo>
                <a:lnTo>
                  <a:pt x="130857" y="32587"/>
                </a:lnTo>
                <a:lnTo>
                  <a:pt x="131268" y="37686"/>
                </a:lnTo>
                <a:lnTo>
                  <a:pt x="131680" y="32587"/>
                </a:lnTo>
                <a:close/>
                <a:moveTo>
                  <a:pt x="141941" y="32587"/>
                </a:moveTo>
                <a:lnTo>
                  <a:pt x="141941" y="47598"/>
                </a:lnTo>
                <a:lnTo>
                  <a:pt x="140231" y="47598"/>
                </a:lnTo>
                <a:lnTo>
                  <a:pt x="140231" y="41201"/>
                </a:lnTo>
                <a:lnTo>
                  <a:pt x="139692" y="47598"/>
                </a:lnTo>
                <a:lnTo>
                  <a:pt x="137792" y="47598"/>
                </a:lnTo>
                <a:lnTo>
                  <a:pt x="137254" y="41201"/>
                </a:lnTo>
                <a:lnTo>
                  <a:pt x="137254" y="47598"/>
                </a:lnTo>
                <a:lnTo>
                  <a:pt x="135512" y="47598"/>
                </a:lnTo>
                <a:lnTo>
                  <a:pt x="135512" y="32587"/>
                </a:lnTo>
                <a:lnTo>
                  <a:pt x="138330" y="32587"/>
                </a:lnTo>
                <a:lnTo>
                  <a:pt x="138742" y="37686"/>
                </a:lnTo>
                <a:lnTo>
                  <a:pt x="139154" y="32587"/>
                </a:lnTo>
                <a:close/>
                <a:moveTo>
                  <a:pt x="149446" y="32587"/>
                </a:moveTo>
                <a:lnTo>
                  <a:pt x="149446" y="47598"/>
                </a:lnTo>
                <a:lnTo>
                  <a:pt x="147705" y="47598"/>
                </a:lnTo>
                <a:lnTo>
                  <a:pt x="147705" y="41201"/>
                </a:lnTo>
                <a:lnTo>
                  <a:pt x="147166" y="47598"/>
                </a:lnTo>
                <a:lnTo>
                  <a:pt x="145266" y="47598"/>
                </a:lnTo>
                <a:lnTo>
                  <a:pt x="144728" y="41201"/>
                </a:lnTo>
                <a:lnTo>
                  <a:pt x="144728" y="47598"/>
                </a:lnTo>
                <a:lnTo>
                  <a:pt x="142986" y="47598"/>
                </a:lnTo>
                <a:lnTo>
                  <a:pt x="142986" y="32587"/>
                </a:lnTo>
                <a:lnTo>
                  <a:pt x="145804" y="32587"/>
                </a:lnTo>
                <a:lnTo>
                  <a:pt x="146216" y="37686"/>
                </a:lnTo>
                <a:lnTo>
                  <a:pt x="146628" y="32587"/>
                </a:lnTo>
                <a:close/>
                <a:moveTo>
                  <a:pt x="156920" y="32587"/>
                </a:moveTo>
                <a:lnTo>
                  <a:pt x="156920" y="47598"/>
                </a:lnTo>
                <a:lnTo>
                  <a:pt x="155178" y="47598"/>
                </a:lnTo>
                <a:lnTo>
                  <a:pt x="155178" y="41201"/>
                </a:lnTo>
                <a:lnTo>
                  <a:pt x="154640" y="47598"/>
                </a:lnTo>
                <a:lnTo>
                  <a:pt x="152740" y="47598"/>
                </a:lnTo>
                <a:lnTo>
                  <a:pt x="152233" y="41201"/>
                </a:lnTo>
                <a:lnTo>
                  <a:pt x="152233" y="47598"/>
                </a:lnTo>
                <a:lnTo>
                  <a:pt x="150491" y="47598"/>
                </a:lnTo>
                <a:lnTo>
                  <a:pt x="150491" y="32587"/>
                </a:lnTo>
                <a:lnTo>
                  <a:pt x="153278" y="32587"/>
                </a:lnTo>
                <a:lnTo>
                  <a:pt x="153690" y="37686"/>
                </a:lnTo>
                <a:lnTo>
                  <a:pt x="154133" y="32587"/>
                </a:lnTo>
                <a:close/>
                <a:moveTo>
                  <a:pt x="164394" y="32587"/>
                </a:moveTo>
                <a:lnTo>
                  <a:pt x="164394" y="47598"/>
                </a:lnTo>
                <a:lnTo>
                  <a:pt x="162652" y="47598"/>
                </a:lnTo>
                <a:lnTo>
                  <a:pt x="162652" y="41201"/>
                </a:lnTo>
                <a:lnTo>
                  <a:pt x="162146" y="47598"/>
                </a:lnTo>
                <a:lnTo>
                  <a:pt x="160214" y="47598"/>
                </a:lnTo>
                <a:lnTo>
                  <a:pt x="159707" y="41201"/>
                </a:lnTo>
                <a:lnTo>
                  <a:pt x="159707" y="47598"/>
                </a:lnTo>
                <a:lnTo>
                  <a:pt x="157965" y="47598"/>
                </a:lnTo>
                <a:lnTo>
                  <a:pt x="157965" y="32587"/>
                </a:lnTo>
                <a:lnTo>
                  <a:pt x="160752" y="32587"/>
                </a:lnTo>
                <a:lnTo>
                  <a:pt x="161164" y="37686"/>
                </a:lnTo>
                <a:lnTo>
                  <a:pt x="161607" y="32587"/>
                </a:lnTo>
                <a:close/>
                <a:moveTo>
                  <a:pt x="171868" y="32587"/>
                </a:moveTo>
                <a:lnTo>
                  <a:pt x="171868" y="47598"/>
                </a:lnTo>
                <a:lnTo>
                  <a:pt x="170126" y="47598"/>
                </a:lnTo>
                <a:lnTo>
                  <a:pt x="170126" y="41201"/>
                </a:lnTo>
                <a:lnTo>
                  <a:pt x="169620" y="47598"/>
                </a:lnTo>
                <a:lnTo>
                  <a:pt x="167688" y="47598"/>
                </a:lnTo>
                <a:lnTo>
                  <a:pt x="167181" y="41201"/>
                </a:lnTo>
                <a:lnTo>
                  <a:pt x="167181" y="47598"/>
                </a:lnTo>
                <a:lnTo>
                  <a:pt x="165439" y="47598"/>
                </a:lnTo>
                <a:lnTo>
                  <a:pt x="165439" y="32587"/>
                </a:lnTo>
                <a:lnTo>
                  <a:pt x="168226" y="32587"/>
                </a:lnTo>
                <a:lnTo>
                  <a:pt x="168638" y="37686"/>
                </a:lnTo>
                <a:lnTo>
                  <a:pt x="169081" y="32587"/>
                </a:lnTo>
                <a:close/>
                <a:moveTo>
                  <a:pt x="179342" y="32587"/>
                </a:moveTo>
                <a:lnTo>
                  <a:pt x="179342" y="47598"/>
                </a:lnTo>
                <a:lnTo>
                  <a:pt x="177600" y="47598"/>
                </a:lnTo>
                <a:lnTo>
                  <a:pt x="177600" y="41201"/>
                </a:lnTo>
                <a:lnTo>
                  <a:pt x="177093" y="47598"/>
                </a:lnTo>
                <a:lnTo>
                  <a:pt x="175193" y="47598"/>
                </a:lnTo>
                <a:lnTo>
                  <a:pt x="174655" y="41201"/>
                </a:lnTo>
                <a:lnTo>
                  <a:pt x="174655" y="47598"/>
                </a:lnTo>
                <a:lnTo>
                  <a:pt x="172913" y="47598"/>
                </a:lnTo>
                <a:lnTo>
                  <a:pt x="172913" y="32587"/>
                </a:lnTo>
                <a:lnTo>
                  <a:pt x="175732" y="32587"/>
                </a:lnTo>
                <a:lnTo>
                  <a:pt x="176143" y="37686"/>
                </a:lnTo>
                <a:lnTo>
                  <a:pt x="176555" y="32587"/>
                </a:lnTo>
                <a:close/>
                <a:moveTo>
                  <a:pt x="186816" y="32587"/>
                </a:moveTo>
                <a:lnTo>
                  <a:pt x="186816" y="47598"/>
                </a:lnTo>
                <a:lnTo>
                  <a:pt x="185106" y="47598"/>
                </a:lnTo>
                <a:lnTo>
                  <a:pt x="185106" y="41201"/>
                </a:lnTo>
                <a:lnTo>
                  <a:pt x="184567" y="47598"/>
                </a:lnTo>
                <a:lnTo>
                  <a:pt x="182667" y="47598"/>
                </a:lnTo>
                <a:lnTo>
                  <a:pt x="182129" y="41201"/>
                </a:lnTo>
                <a:lnTo>
                  <a:pt x="182129" y="47598"/>
                </a:lnTo>
                <a:lnTo>
                  <a:pt x="180387" y="47598"/>
                </a:lnTo>
                <a:lnTo>
                  <a:pt x="180387" y="32587"/>
                </a:lnTo>
                <a:lnTo>
                  <a:pt x="183206" y="32587"/>
                </a:lnTo>
                <a:lnTo>
                  <a:pt x="183617" y="37686"/>
                </a:lnTo>
                <a:lnTo>
                  <a:pt x="184029" y="32587"/>
                </a:lnTo>
                <a:close/>
                <a:moveTo>
                  <a:pt x="194321" y="32587"/>
                </a:moveTo>
                <a:lnTo>
                  <a:pt x="194321" y="47598"/>
                </a:lnTo>
                <a:lnTo>
                  <a:pt x="192580" y="47598"/>
                </a:lnTo>
                <a:lnTo>
                  <a:pt x="192580" y="41201"/>
                </a:lnTo>
                <a:lnTo>
                  <a:pt x="192041" y="47598"/>
                </a:lnTo>
                <a:lnTo>
                  <a:pt x="190141" y="47598"/>
                </a:lnTo>
                <a:lnTo>
                  <a:pt x="189603" y="41201"/>
                </a:lnTo>
                <a:lnTo>
                  <a:pt x="189603" y="47598"/>
                </a:lnTo>
                <a:lnTo>
                  <a:pt x="187861" y="47598"/>
                </a:lnTo>
                <a:lnTo>
                  <a:pt x="187861" y="32587"/>
                </a:lnTo>
                <a:lnTo>
                  <a:pt x="190679" y="32587"/>
                </a:lnTo>
                <a:lnTo>
                  <a:pt x="191091" y="37686"/>
                </a:lnTo>
                <a:lnTo>
                  <a:pt x="191503" y="32587"/>
                </a:lnTo>
                <a:close/>
                <a:moveTo>
                  <a:pt x="201795" y="32587"/>
                </a:moveTo>
                <a:lnTo>
                  <a:pt x="201795" y="47598"/>
                </a:lnTo>
                <a:lnTo>
                  <a:pt x="200054" y="47598"/>
                </a:lnTo>
                <a:lnTo>
                  <a:pt x="200054" y="41201"/>
                </a:lnTo>
                <a:lnTo>
                  <a:pt x="199515" y="47598"/>
                </a:lnTo>
                <a:lnTo>
                  <a:pt x="197615" y="47598"/>
                </a:lnTo>
                <a:lnTo>
                  <a:pt x="197077" y="41201"/>
                </a:lnTo>
                <a:lnTo>
                  <a:pt x="197077" y="47598"/>
                </a:lnTo>
                <a:lnTo>
                  <a:pt x="195366" y="47598"/>
                </a:lnTo>
                <a:lnTo>
                  <a:pt x="195366" y="32587"/>
                </a:lnTo>
                <a:lnTo>
                  <a:pt x="198153" y="32587"/>
                </a:lnTo>
                <a:lnTo>
                  <a:pt x="198565" y="37686"/>
                </a:lnTo>
                <a:lnTo>
                  <a:pt x="198977" y="32587"/>
                </a:lnTo>
                <a:close/>
                <a:moveTo>
                  <a:pt x="209269" y="32587"/>
                </a:moveTo>
                <a:lnTo>
                  <a:pt x="209269" y="47598"/>
                </a:lnTo>
                <a:lnTo>
                  <a:pt x="207527" y="47598"/>
                </a:lnTo>
                <a:lnTo>
                  <a:pt x="207527" y="41201"/>
                </a:lnTo>
                <a:lnTo>
                  <a:pt x="207021" y="47598"/>
                </a:lnTo>
                <a:lnTo>
                  <a:pt x="205089" y="47598"/>
                </a:lnTo>
                <a:lnTo>
                  <a:pt x="204582" y="41201"/>
                </a:lnTo>
                <a:lnTo>
                  <a:pt x="204582" y="47598"/>
                </a:lnTo>
                <a:lnTo>
                  <a:pt x="202840" y="47598"/>
                </a:lnTo>
                <a:lnTo>
                  <a:pt x="202840" y="32587"/>
                </a:lnTo>
                <a:lnTo>
                  <a:pt x="205627" y="32587"/>
                </a:lnTo>
                <a:lnTo>
                  <a:pt x="206039" y="37686"/>
                </a:lnTo>
                <a:lnTo>
                  <a:pt x="206451" y="32587"/>
                </a:lnTo>
                <a:close/>
                <a:moveTo>
                  <a:pt x="216743" y="32587"/>
                </a:moveTo>
                <a:lnTo>
                  <a:pt x="216743" y="47598"/>
                </a:lnTo>
                <a:lnTo>
                  <a:pt x="215001" y="47598"/>
                </a:lnTo>
                <a:lnTo>
                  <a:pt x="215001" y="41201"/>
                </a:lnTo>
                <a:lnTo>
                  <a:pt x="214495" y="47598"/>
                </a:lnTo>
                <a:lnTo>
                  <a:pt x="212563" y="47598"/>
                </a:lnTo>
                <a:lnTo>
                  <a:pt x="212056" y="41201"/>
                </a:lnTo>
                <a:lnTo>
                  <a:pt x="212056" y="47598"/>
                </a:lnTo>
                <a:lnTo>
                  <a:pt x="210314" y="47598"/>
                </a:lnTo>
                <a:lnTo>
                  <a:pt x="210314" y="32587"/>
                </a:lnTo>
                <a:lnTo>
                  <a:pt x="213101" y="32587"/>
                </a:lnTo>
                <a:lnTo>
                  <a:pt x="213513" y="37686"/>
                </a:lnTo>
                <a:lnTo>
                  <a:pt x="213956" y="32587"/>
                </a:lnTo>
                <a:close/>
                <a:moveTo>
                  <a:pt x="224217" y="32587"/>
                </a:moveTo>
                <a:lnTo>
                  <a:pt x="224217" y="47598"/>
                </a:lnTo>
                <a:lnTo>
                  <a:pt x="222475" y="47598"/>
                </a:lnTo>
                <a:lnTo>
                  <a:pt x="222475" y="41201"/>
                </a:lnTo>
                <a:lnTo>
                  <a:pt x="221969" y="47598"/>
                </a:lnTo>
                <a:lnTo>
                  <a:pt x="220037" y="47598"/>
                </a:lnTo>
                <a:lnTo>
                  <a:pt x="219530" y="41201"/>
                </a:lnTo>
                <a:lnTo>
                  <a:pt x="219530" y="47598"/>
                </a:lnTo>
                <a:lnTo>
                  <a:pt x="217788" y="47598"/>
                </a:lnTo>
                <a:lnTo>
                  <a:pt x="217788" y="32587"/>
                </a:lnTo>
                <a:lnTo>
                  <a:pt x="220575" y="32587"/>
                </a:lnTo>
                <a:lnTo>
                  <a:pt x="221018" y="37686"/>
                </a:lnTo>
                <a:lnTo>
                  <a:pt x="221430" y="32587"/>
                </a:lnTo>
                <a:close/>
                <a:moveTo>
                  <a:pt x="231691" y="32587"/>
                </a:moveTo>
                <a:lnTo>
                  <a:pt x="231691" y="47598"/>
                </a:lnTo>
                <a:lnTo>
                  <a:pt x="229981" y="47598"/>
                </a:lnTo>
                <a:lnTo>
                  <a:pt x="229981" y="41201"/>
                </a:lnTo>
                <a:lnTo>
                  <a:pt x="229442" y="47598"/>
                </a:lnTo>
                <a:lnTo>
                  <a:pt x="227542" y="47598"/>
                </a:lnTo>
                <a:lnTo>
                  <a:pt x="227004" y="41201"/>
                </a:lnTo>
                <a:lnTo>
                  <a:pt x="227004" y="47598"/>
                </a:lnTo>
                <a:lnTo>
                  <a:pt x="225262" y="47598"/>
                </a:lnTo>
                <a:lnTo>
                  <a:pt x="225262" y="32587"/>
                </a:lnTo>
                <a:lnTo>
                  <a:pt x="228049" y="32587"/>
                </a:lnTo>
                <a:lnTo>
                  <a:pt x="228492" y="37686"/>
                </a:lnTo>
                <a:lnTo>
                  <a:pt x="228904" y="32587"/>
                </a:lnTo>
                <a:close/>
                <a:moveTo>
                  <a:pt x="239165" y="32587"/>
                </a:moveTo>
                <a:lnTo>
                  <a:pt x="239165" y="47598"/>
                </a:lnTo>
                <a:lnTo>
                  <a:pt x="237455" y="47598"/>
                </a:lnTo>
                <a:lnTo>
                  <a:pt x="237455" y="41201"/>
                </a:lnTo>
                <a:lnTo>
                  <a:pt x="236916" y="47598"/>
                </a:lnTo>
                <a:lnTo>
                  <a:pt x="235016" y="47598"/>
                </a:lnTo>
                <a:lnTo>
                  <a:pt x="234478" y="41201"/>
                </a:lnTo>
                <a:lnTo>
                  <a:pt x="234478" y="47598"/>
                </a:lnTo>
                <a:lnTo>
                  <a:pt x="232736" y="47598"/>
                </a:lnTo>
                <a:lnTo>
                  <a:pt x="232736" y="32587"/>
                </a:lnTo>
                <a:lnTo>
                  <a:pt x="235555" y="32587"/>
                </a:lnTo>
                <a:lnTo>
                  <a:pt x="235966" y="37686"/>
                </a:lnTo>
                <a:lnTo>
                  <a:pt x="236378" y="32587"/>
                </a:lnTo>
                <a:close/>
                <a:moveTo>
                  <a:pt x="246670" y="32587"/>
                </a:moveTo>
                <a:lnTo>
                  <a:pt x="246670" y="47598"/>
                </a:lnTo>
                <a:lnTo>
                  <a:pt x="244929" y="47598"/>
                </a:lnTo>
                <a:lnTo>
                  <a:pt x="244929" y="41201"/>
                </a:lnTo>
                <a:lnTo>
                  <a:pt x="244390" y="47598"/>
                </a:lnTo>
                <a:lnTo>
                  <a:pt x="242490" y="47598"/>
                </a:lnTo>
                <a:lnTo>
                  <a:pt x="241952" y="41201"/>
                </a:lnTo>
                <a:lnTo>
                  <a:pt x="241952" y="47598"/>
                </a:lnTo>
                <a:lnTo>
                  <a:pt x="240242" y="47598"/>
                </a:lnTo>
                <a:lnTo>
                  <a:pt x="240242" y="32587"/>
                </a:lnTo>
                <a:lnTo>
                  <a:pt x="243028" y="32587"/>
                </a:lnTo>
                <a:lnTo>
                  <a:pt x="243440" y="37686"/>
                </a:lnTo>
                <a:lnTo>
                  <a:pt x="243852" y="32587"/>
                </a:lnTo>
                <a:close/>
                <a:moveTo>
                  <a:pt x="254144" y="32587"/>
                </a:moveTo>
                <a:lnTo>
                  <a:pt x="254144" y="47598"/>
                </a:lnTo>
                <a:lnTo>
                  <a:pt x="252402" y="47598"/>
                </a:lnTo>
                <a:lnTo>
                  <a:pt x="252402" y="41201"/>
                </a:lnTo>
                <a:lnTo>
                  <a:pt x="251864" y="47598"/>
                </a:lnTo>
                <a:lnTo>
                  <a:pt x="249964" y="47598"/>
                </a:lnTo>
                <a:lnTo>
                  <a:pt x="249426" y="41201"/>
                </a:lnTo>
                <a:lnTo>
                  <a:pt x="249426" y="47598"/>
                </a:lnTo>
                <a:lnTo>
                  <a:pt x="247715" y="47598"/>
                </a:lnTo>
                <a:lnTo>
                  <a:pt x="247715" y="32587"/>
                </a:lnTo>
                <a:lnTo>
                  <a:pt x="250502" y="32587"/>
                </a:lnTo>
                <a:lnTo>
                  <a:pt x="250914" y="37686"/>
                </a:lnTo>
                <a:lnTo>
                  <a:pt x="251326" y="32587"/>
                </a:lnTo>
                <a:close/>
                <a:moveTo>
                  <a:pt x="261618" y="32587"/>
                </a:moveTo>
                <a:lnTo>
                  <a:pt x="261618" y="47598"/>
                </a:lnTo>
                <a:lnTo>
                  <a:pt x="259876" y="47598"/>
                </a:lnTo>
                <a:lnTo>
                  <a:pt x="259876" y="41201"/>
                </a:lnTo>
                <a:lnTo>
                  <a:pt x="259338" y="47598"/>
                </a:lnTo>
                <a:lnTo>
                  <a:pt x="257438" y="47598"/>
                </a:lnTo>
                <a:lnTo>
                  <a:pt x="256899" y="41201"/>
                </a:lnTo>
                <a:lnTo>
                  <a:pt x="256899" y="47598"/>
                </a:lnTo>
                <a:lnTo>
                  <a:pt x="255189" y="47598"/>
                </a:lnTo>
                <a:lnTo>
                  <a:pt x="255189" y="32587"/>
                </a:lnTo>
                <a:lnTo>
                  <a:pt x="257976" y="32587"/>
                </a:lnTo>
                <a:lnTo>
                  <a:pt x="258388" y="37686"/>
                </a:lnTo>
                <a:lnTo>
                  <a:pt x="258831" y="32587"/>
                </a:lnTo>
                <a:close/>
                <a:moveTo>
                  <a:pt x="269092" y="32587"/>
                </a:moveTo>
                <a:lnTo>
                  <a:pt x="269092" y="47598"/>
                </a:lnTo>
                <a:lnTo>
                  <a:pt x="267350" y="47598"/>
                </a:lnTo>
                <a:lnTo>
                  <a:pt x="267350" y="41201"/>
                </a:lnTo>
                <a:lnTo>
                  <a:pt x="266844" y="47598"/>
                </a:lnTo>
                <a:lnTo>
                  <a:pt x="264912" y="47598"/>
                </a:lnTo>
                <a:lnTo>
                  <a:pt x="264405" y="41201"/>
                </a:lnTo>
                <a:lnTo>
                  <a:pt x="264405" y="47598"/>
                </a:lnTo>
                <a:lnTo>
                  <a:pt x="262663" y="47598"/>
                </a:lnTo>
                <a:lnTo>
                  <a:pt x="262663" y="32587"/>
                </a:lnTo>
                <a:lnTo>
                  <a:pt x="265450" y="32587"/>
                </a:lnTo>
                <a:lnTo>
                  <a:pt x="265862" y="37686"/>
                </a:lnTo>
                <a:lnTo>
                  <a:pt x="266305" y="32587"/>
                </a:lnTo>
                <a:close/>
                <a:moveTo>
                  <a:pt x="276566" y="32587"/>
                </a:moveTo>
                <a:lnTo>
                  <a:pt x="276566" y="47598"/>
                </a:lnTo>
                <a:lnTo>
                  <a:pt x="274824" y="47598"/>
                </a:lnTo>
                <a:lnTo>
                  <a:pt x="274824" y="41201"/>
                </a:lnTo>
                <a:lnTo>
                  <a:pt x="274317" y="47598"/>
                </a:lnTo>
                <a:lnTo>
                  <a:pt x="272386" y="47598"/>
                </a:lnTo>
                <a:lnTo>
                  <a:pt x="271879" y="41201"/>
                </a:lnTo>
                <a:lnTo>
                  <a:pt x="271879" y="47598"/>
                </a:lnTo>
                <a:lnTo>
                  <a:pt x="270137" y="47598"/>
                </a:lnTo>
                <a:lnTo>
                  <a:pt x="270137" y="32587"/>
                </a:lnTo>
                <a:lnTo>
                  <a:pt x="272924" y="32587"/>
                </a:lnTo>
                <a:lnTo>
                  <a:pt x="273367" y="37686"/>
                </a:lnTo>
                <a:lnTo>
                  <a:pt x="273779" y="32587"/>
                </a:lnTo>
                <a:close/>
                <a:moveTo>
                  <a:pt x="284040" y="32587"/>
                </a:moveTo>
                <a:lnTo>
                  <a:pt x="284040" y="47598"/>
                </a:lnTo>
                <a:lnTo>
                  <a:pt x="282298" y="47598"/>
                </a:lnTo>
                <a:lnTo>
                  <a:pt x="282298" y="41201"/>
                </a:lnTo>
                <a:lnTo>
                  <a:pt x="281791" y="47598"/>
                </a:lnTo>
                <a:lnTo>
                  <a:pt x="279860" y="47598"/>
                </a:lnTo>
                <a:lnTo>
                  <a:pt x="279353" y="41201"/>
                </a:lnTo>
                <a:lnTo>
                  <a:pt x="279353" y="47598"/>
                </a:lnTo>
                <a:lnTo>
                  <a:pt x="277611" y="47598"/>
                </a:lnTo>
                <a:lnTo>
                  <a:pt x="277611" y="32587"/>
                </a:lnTo>
                <a:lnTo>
                  <a:pt x="280430" y="32587"/>
                </a:lnTo>
                <a:lnTo>
                  <a:pt x="280841" y="37686"/>
                </a:lnTo>
                <a:lnTo>
                  <a:pt x="281253" y="32587"/>
                </a:lnTo>
                <a:close/>
                <a:moveTo>
                  <a:pt x="0" y="0"/>
                </a:moveTo>
                <a:lnTo>
                  <a:pt x="0" y="48833"/>
                </a:lnTo>
                <a:lnTo>
                  <a:pt x="285022" y="48833"/>
                </a:lnTo>
                <a:lnTo>
                  <a:pt x="28502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207950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6">
  <p:cSld name="Locked Slides - Light - 6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8" name="Google Shape;2408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409" name="Google Shape;2409;p64"/>
          <p:cNvSpPr/>
          <p:nvPr/>
        </p:nvSpPr>
        <p:spPr>
          <a:xfrm>
            <a:off x="10550" y="4623775"/>
            <a:ext cx="9121800" cy="519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410" name="Google Shape;2410;p64"/>
          <p:cNvPicPr preferRelativeResize="0"/>
          <p:nvPr/>
        </p:nvPicPr>
        <p:blipFill rotWithShape="1">
          <a:blip r:embed="rId3">
            <a:alphaModFix/>
          </a:blip>
          <a:srcRect l="11925" r="11925"/>
          <a:stretch/>
        </p:blipFill>
        <p:spPr>
          <a:xfrm>
            <a:off x="3731100" y="4631150"/>
            <a:ext cx="1197902" cy="25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1" name="Google Shape;2411;p64"/>
          <p:cNvSpPr/>
          <p:nvPr/>
        </p:nvSpPr>
        <p:spPr>
          <a:xfrm>
            <a:off x="7582338" y="4883850"/>
            <a:ext cx="10923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12" name="Google Shape;2412;p64"/>
          <p:cNvSpPr/>
          <p:nvPr/>
        </p:nvSpPr>
        <p:spPr>
          <a:xfrm rot="10800000">
            <a:off x="1573101" y="4884900"/>
            <a:ext cx="1200900" cy="2541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FFBA0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13" name="Google Shape;2413;p64"/>
          <p:cNvSpPr/>
          <p:nvPr/>
        </p:nvSpPr>
        <p:spPr>
          <a:xfrm rot="10800000">
            <a:off x="5524737" y="4623781"/>
            <a:ext cx="1329900" cy="2541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FFBA0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14" name="Google Shape;2414;p64"/>
          <p:cNvSpPr/>
          <p:nvPr/>
        </p:nvSpPr>
        <p:spPr>
          <a:xfrm>
            <a:off x="8050391" y="4632136"/>
            <a:ext cx="8448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rgbClr val="006DAE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15" name="Google Shape;2415;p64"/>
          <p:cNvSpPr/>
          <p:nvPr/>
        </p:nvSpPr>
        <p:spPr>
          <a:xfrm>
            <a:off x="2286550" y="4627675"/>
            <a:ext cx="10923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83A00A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16" name="Google Shape;2416;p64"/>
          <p:cNvSpPr/>
          <p:nvPr/>
        </p:nvSpPr>
        <p:spPr>
          <a:xfrm>
            <a:off x="837676" y="4627675"/>
            <a:ext cx="969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21000">
                <a:srgbClr val="7AB0D1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17" name="Google Shape;2417;p64"/>
          <p:cNvSpPr/>
          <p:nvPr/>
        </p:nvSpPr>
        <p:spPr>
          <a:xfrm>
            <a:off x="4569994" y="4890216"/>
            <a:ext cx="8448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rgbClr val="D9D9D9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18" name="Google Shape;2418;p64"/>
          <p:cNvSpPr/>
          <p:nvPr/>
        </p:nvSpPr>
        <p:spPr>
          <a:xfrm rot="10800000">
            <a:off x="3251762" y="4889925"/>
            <a:ext cx="969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006DA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19" name="Google Shape;2419;p64"/>
          <p:cNvSpPr/>
          <p:nvPr/>
        </p:nvSpPr>
        <p:spPr>
          <a:xfrm>
            <a:off x="122000" y="4883850"/>
            <a:ext cx="10923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D9D9D9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20" name="Google Shape;2420;p64"/>
          <p:cNvSpPr/>
          <p:nvPr/>
        </p:nvSpPr>
        <p:spPr>
          <a:xfrm>
            <a:off x="7212451" y="4632111"/>
            <a:ext cx="4641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rgbClr val="D9D9D9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21" name="Google Shape;2421;p64"/>
          <p:cNvSpPr/>
          <p:nvPr/>
        </p:nvSpPr>
        <p:spPr>
          <a:xfrm>
            <a:off x="6011602" y="4890226"/>
            <a:ext cx="1182600" cy="256200"/>
          </a:xfrm>
          <a:prstGeom prst="rect">
            <a:avLst/>
          </a:prstGeom>
          <a:gradFill>
            <a:gsLst>
              <a:gs pos="0">
                <a:srgbClr val="F3F3F3"/>
              </a:gs>
              <a:gs pos="50000">
                <a:srgbClr val="006DAE"/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422" name="Google Shape;2422;p64"/>
          <p:cNvGrpSpPr/>
          <p:nvPr/>
        </p:nvGrpSpPr>
        <p:grpSpPr>
          <a:xfrm>
            <a:off x="0" y="4367889"/>
            <a:ext cx="9144067" cy="784640"/>
            <a:chOff x="0" y="4367889"/>
            <a:chExt cx="9144067" cy="784640"/>
          </a:xfrm>
        </p:grpSpPr>
        <p:sp>
          <p:nvSpPr>
            <p:cNvPr id="2423" name="Google Shape;2423;p64"/>
            <p:cNvSpPr/>
            <p:nvPr/>
          </p:nvSpPr>
          <p:spPr>
            <a:xfrm>
              <a:off x="0" y="4367889"/>
              <a:ext cx="4579591" cy="784640"/>
            </a:xfrm>
            <a:custGeom>
              <a:avLst/>
              <a:gdLst/>
              <a:ahLst/>
              <a:cxnLst/>
              <a:rect l="l" t="t" r="r" b="b"/>
              <a:pathLst>
                <a:path w="285022" h="48834" extrusionOk="0">
                  <a:moveTo>
                    <a:pt x="7347" y="823"/>
                  </a:moveTo>
                  <a:lnTo>
                    <a:pt x="7347" y="15866"/>
                  </a:lnTo>
                  <a:lnTo>
                    <a:pt x="5605" y="15866"/>
                  </a:lnTo>
                  <a:lnTo>
                    <a:pt x="5605" y="9469"/>
                  </a:lnTo>
                  <a:lnTo>
                    <a:pt x="5099" y="15866"/>
                  </a:lnTo>
                  <a:lnTo>
                    <a:pt x="3167" y="15866"/>
                  </a:lnTo>
                  <a:lnTo>
                    <a:pt x="2629" y="9469"/>
                  </a:lnTo>
                  <a:lnTo>
                    <a:pt x="2629" y="15866"/>
                  </a:lnTo>
                  <a:lnTo>
                    <a:pt x="918" y="15866"/>
                  </a:lnTo>
                  <a:lnTo>
                    <a:pt x="918" y="823"/>
                  </a:lnTo>
                  <a:lnTo>
                    <a:pt x="3705" y="823"/>
                  </a:lnTo>
                  <a:lnTo>
                    <a:pt x="4117" y="5954"/>
                  </a:lnTo>
                  <a:lnTo>
                    <a:pt x="4529" y="823"/>
                  </a:lnTo>
                  <a:close/>
                  <a:moveTo>
                    <a:pt x="14821" y="823"/>
                  </a:moveTo>
                  <a:lnTo>
                    <a:pt x="14821" y="15866"/>
                  </a:lnTo>
                  <a:lnTo>
                    <a:pt x="13079" y="15866"/>
                  </a:lnTo>
                  <a:lnTo>
                    <a:pt x="13079" y="9469"/>
                  </a:lnTo>
                  <a:lnTo>
                    <a:pt x="12573" y="15866"/>
                  </a:lnTo>
                  <a:lnTo>
                    <a:pt x="10641" y="15866"/>
                  </a:lnTo>
                  <a:lnTo>
                    <a:pt x="10134" y="9469"/>
                  </a:lnTo>
                  <a:lnTo>
                    <a:pt x="10134" y="15866"/>
                  </a:lnTo>
                  <a:lnTo>
                    <a:pt x="8392" y="15866"/>
                  </a:lnTo>
                  <a:lnTo>
                    <a:pt x="8392" y="823"/>
                  </a:lnTo>
                  <a:lnTo>
                    <a:pt x="11179" y="823"/>
                  </a:lnTo>
                  <a:lnTo>
                    <a:pt x="11591" y="5954"/>
                  </a:lnTo>
                  <a:lnTo>
                    <a:pt x="12034" y="823"/>
                  </a:lnTo>
                  <a:close/>
                  <a:moveTo>
                    <a:pt x="22295" y="823"/>
                  </a:moveTo>
                  <a:lnTo>
                    <a:pt x="22295" y="15866"/>
                  </a:lnTo>
                  <a:lnTo>
                    <a:pt x="20553" y="15866"/>
                  </a:lnTo>
                  <a:lnTo>
                    <a:pt x="20553" y="9469"/>
                  </a:lnTo>
                  <a:lnTo>
                    <a:pt x="20047" y="15866"/>
                  </a:lnTo>
                  <a:lnTo>
                    <a:pt x="18115" y="15866"/>
                  </a:lnTo>
                  <a:lnTo>
                    <a:pt x="17608" y="9469"/>
                  </a:lnTo>
                  <a:lnTo>
                    <a:pt x="17608" y="15866"/>
                  </a:lnTo>
                  <a:lnTo>
                    <a:pt x="15866" y="15866"/>
                  </a:lnTo>
                  <a:lnTo>
                    <a:pt x="15866" y="823"/>
                  </a:lnTo>
                  <a:lnTo>
                    <a:pt x="18653" y="823"/>
                  </a:lnTo>
                  <a:lnTo>
                    <a:pt x="19096" y="5954"/>
                  </a:lnTo>
                  <a:lnTo>
                    <a:pt x="19508" y="823"/>
                  </a:lnTo>
                  <a:close/>
                  <a:moveTo>
                    <a:pt x="29769" y="823"/>
                  </a:moveTo>
                  <a:lnTo>
                    <a:pt x="29769" y="15866"/>
                  </a:lnTo>
                  <a:lnTo>
                    <a:pt x="28059" y="15866"/>
                  </a:lnTo>
                  <a:lnTo>
                    <a:pt x="28059" y="9469"/>
                  </a:lnTo>
                  <a:lnTo>
                    <a:pt x="27520" y="15866"/>
                  </a:lnTo>
                  <a:lnTo>
                    <a:pt x="25589" y="15866"/>
                  </a:lnTo>
                  <a:lnTo>
                    <a:pt x="25082" y="9469"/>
                  </a:lnTo>
                  <a:lnTo>
                    <a:pt x="25082" y="15866"/>
                  </a:lnTo>
                  <a:lnTo>
                    <a:pt x="23340" y="15866"/>
                  </a:lnTo>
                  <a:lnTo>
                    <a:pt x="23340" y="823"/>
                  </a:lnTo>
                  <a:lnTo>
                    <a:pt x="26159" y="823"/>
                  </a:lnTo>
                  <a:lnTo>
                    <a:pt x="26570" y="5954"/>
                  </a:lnTo>
                  <a:lnTo>
                    <a:pt x="26982" y="823"/>
                  </a:lnTo>
                  <a:close/>
                  <a:moveTo>
                    <a:pt x="37243" y="823"/>
                  </a:moveTo>
                  <a:lnTo>
                    <a:pt x="37243" y="15866"/>
                  </a:lnTo>
                  <a:lnTo>
                    <a:pt x="35533" y="15866"/>
                  </a:lnTo>
                  <a:lnTo>
                    <a:pt x="35533" y="9469"/>
                  </a:lnTo>
                  <a:lnTo>
                    <a:pt x="34994" y="15866"/>
                  </a:lnTo>
                  <a:lnTo>
                    <a:pt x="33094" y="15866"/>
                  </a:lnTo>
                  <a:lnTo>
                    <a:pt x="32556" y="9469"/>
                  </a:lnTo>
                  <a:lnTo>
                    <a:pt x="32556" y="15866"/>
                  </a:lnTo>
                  <a:lnTo>
                    <a:pt x="30814" y="15866"/>
                  </a:lnTo>
                  <a:lnTo>
                    <a:pt x="30814" y="823"/>
                  </a:lnTo>
                  <a:lnTo>
                    <a:pt x="33633" y="823"/>
                  </a:lnTo>
                  <a:lnTo>
                    <a:pt x="34044" y="5954"/>
                  </a:lnTo>
                  <a:lnTo>
                    <a:pt x="34456" y="823"/>
                  </a:lnTo>
                  <a:close/>
                  <a:moveTo>
                    <a:pt x="44748" y="823"/>
                  </a:moveTo>
                  <a:lnTo>
                    <a:pt x="44748" y="15866"/>
                  </a:lnTo>
                  <a:lnTo>
                    <a:pt x="43007" y="15866"/>
                  </a:lnTo>
                  <a:lnTo>
                    <a:pt x="43007" y="9469"/>
                  </a:lnTo>
                  <a:lnTo>
                    <a:pt x="42468" y="15866"/>
                  </a:lnTo>
                  <a:lnTo>
                    <a:pt x="40568" y="15866"/>
                  </a:lnTo>
                  <a:lnTo>
                    <a:pt x="40030" y="9469"/>
                  </a:lnTo>
                  <a:lnTo>
                    <a:pt x="40030" y="15866"/>
                  </a:lnTo>
                  <a:lnTo>
                    <a:pt x="38320" y="15866"/>
                  </a:lnTo>
                  <a:lnTo>
                    <a:pt x="38320" y="823"/>
                  </a:lnTo>
                  <a:lnTo>
                    <a:pt x="41106" y="823"/>
                  </a:lnTo>
                  <a:lnTo>
                    <a:pt x="41518" y="5954"/>
                  </a:lnTo>
                  <a:lnTo>
                    <a:pt x="41930" y="823"/>
                  </a:lnTo>
                  <a:close/>
                  <a:moveTo>
                    <a:pt x="52222" y="823"/>
                  </a:moveTo>
                  <a:lnTo>
                    <a:pt x="52222" y="15866"/>
                  </a:lnTo>
                  <a:lnTo>
                    <a:pt x="50480" y="15866"/>
                  </a:lnTo>
                  <a:lnTo>
                    <a:pt x="50480" y="9469"/>
                  </a:lnTo>
                  <a:lnTo>
                    <a:pt x="49942" y="15866"/>
                  </a:lnTo>
                  <a:lnTo>
                    <a:pt x="48042" y="15866"/>
                  </a:lnTo>
                  <a:lnTo>
                    <a:pt x="47504" y="9469"/>
                  </a:lnTo>
                  <a:lnTo>
                    <a:pt x="47504" y="15866"/>
                  </a:lnTo>
                  <a:lnTo>
                    <a:pt x="45793" y="15866"/>
                  </a:lnTo>
                  <a:lnTo>
                    <a:pt x="45793" y="823"/>
                  </a:lnTo>
                  <a:lnTo>
                    <a:pt x="48580" y="823"/>
                  </a:lnTo>
                  <a:lnTo>
                    <a:pt x="48992" y="5954"/>
                  </a:lnTo>
                  <a:lnTo>
                    <a:pt x="49404" y="823"/>
                  </a:lnTo>
                  <a:close/>
                  <a:moveTo>
                    <a:pt x="59696" y="823"/>
                  </a:moveTo>
                  <a:lnTo>
                    <a:pt x="59696" y="15866"/>
                  </a:lnTo>
                  <a:lnTo>
                    <a:pt x="57954" y="15866"/>
                  </a:lnTo>
                  <a:lnTo>
                    <a:pt x="57954" y="9469"/>
                  </a:lnTo>
                  <a:lnTo>
                    <a:pt x="57448" y="15866"/>
                  </a:lnTo>
                  <a:lnTo>
                    <a:pt x="55516" y="15866"/>
                  </a:lnTo>
                  <a:lnTo>
                    <a:pt x="54978" y="9469"/>
                  </a:lnTo>
                  <a:lnTo>
                    <a:pt x="54978" y="15866"/>
                  </a:lnTo>
                  <a:lnTo>
                    <a:pt x="53267" y="15866"/>
                  </a:lnTo>
                  <a:lnTo>
                    <a:pt x="53267" y="823"/>
                  </a:lnTo>
                  <a:lnTo>
                    <a:pt x="56054" y="823"/>
                  </a:lnTo>
                  <a:lnTo>
                    <a:pt x="56466" y="5954"/>
                  </a:lnTo>
                  <a:lnTo>
                    <a:pt x="56878" y="823"/>
                  </a:lnTo>
                  <a:close/>
                  <a:moveTo>
                    <a:pt x="67170" y="823"/>
                  </a:moveTo>
                  <a:lnTo>
                    <a:pt x="67170" y="15866"/>
                  </a:lnTo>
                  <a:lnTo>
                    <a:pt x="65428" y="15866"/>
                  </a:lnTo>
                  <a:lnTo>
                    <a:pt x="65428" y="9469"/>
                  </a:lnTo>
                  <a:lnTo>
                    <a:pt x="64922" y="15866"/>
                  </a:lnTo>
                  <a:lnTo>
                    <a:pt x="62990" y="15866"/>
                  </a:lnTo>
                  <a:lnTo>
                    <a:pt x="62483" y="9469"/>
                  </a:lnTo>
                  <a:lnTo>
                    <a:pt x="62483" y="15866"/>
                  </a:lnTo>
                  <a:lnTo>
                    <a:pt x="60741" y="15866"/>
                  </a:lnTo>
                  <a:lnTo>
                    <a:pt x="60741" y="823"/>
                  </a:lnTo>
                  <a:lnTo>
                    <a:pt x="63528" y="823"/>
                  </a:lnTo>
                  <a:lnTo>
                    <a:pt x="63940" y="5954"/>
                  </a:lnTo>
                  <a:lnTo>
                    <a:pt x="64383" y="823"/>
                  </a:lnTo>
                  <a:close/>
                  <a:moveTo>
                    <a:pt x="74644" y="823"/>
                  </a:moveTo>
                  <a:lnTo>
                    <a:pt x="74644" y="15866"/>
                  </a:lnTo>
                  <a:lnTo>
                    <a:pt x="72902" y="15866"/>
                  </a:lnTo>
                  <a:lnTo>
                    <a:pt x="72902" y="9469"/>
                  </a:lnTo>
                  <a:lnTo>
                    <a:pt x="72395" y="15866"/>
                  </a:lnTo>
                  <a:lnTo>
                    <a:pt x="70464" y="15866"/>
                  </a:lnTo>
                  <a:lnTo>
                    <a:pt x="69957" y="9469"/>
                  </a:lnTo>
                  <a:lnTo>
                    <a:pt x="69957" y="15866"/>
                  </a:lnTo>
                  <a:lnTo>
                    <a:pt x="68215" y="15866"/>
                  </a:lnTo>
                  <a:lnTo>
                    <a:pt x="68215" y="823"/>
                  </a:lnTo>
                  <a:lnTo>
                    <a:pt x="71002" y="823"/>
                  </a:lnTo>
                  <a:lnTo>
                    <a:pt x="71445" y="5954"/>
                  </a:lnTo>
                  <a:lnTo>
                    <a:pt x="71857" y="823"/>
                  </a:lnTo>
                  <a:close/>
                  <a:moveTo>
                    <a:pt x="82118" y="823"/>
                  </a:moveTo>
                  <a:lnTo>
                    <a:pt x="82118" y="15866"/>
                  </a:lnTo>
                  <a:lnTo>
                    <a:pt x="80376" y="15866"/>
                  </a:lnTo>
                  <a:lnTo>
                    <a:pt x="80376" y="9469"/>
                  </a:lnTo>
                  <a:lnTo>
                    <a:pt x="79869" y="15866"/>
                  </a:lnTo>
                  <a:lnTo>
                    <a:pt x="77969" y="15866"/>
                  </a:lnTo>
                  <a:lnTo>
                    <a:pt x="77431" y="9469"/>
                  </a:lnTo>
                  <a:lnTo>
                    <a:pt x="77431" y="15866"/>
                  </a:lnTo>
                  <a:lnTo>
                    <a:pt x="75689" y="15866"/>
                  </a:lnTo>
                  <a:lnTo>
                    <a:pt x="75689" y="823"/>
                  </a:lnTo>
                  <a:lnTo>
                    <a:pt x="78508" y="823"/>
                  </a:lnTo>
                  <a:lnTo>
                    <a:pt x="78919" y="5954"/>
                  </a:lnTo>
                  <a:lnTo>
                    <a:pt x="79331" y="823"/>
                  </a:lnTo>
                  <a:close/>
                  <a:moveTo>
                    <a:pt x="89623" y="823"/>
                  </a:moveTo>
                  <a:lnTo>
                    <a:pt x="89623" y="15866"/>
                  </a:lnTo>
                  <a:lnTo>
                    <a:pt x="87882" y="15866"/>
                  </a:lnTo>
                  <a:lnTo>
                    <a:pt x="87882" y="9469"/>
                  </a:lnTo>
                  <a:lnTo>
                    <a:pt x="87343" y="15866"/>
                  </a:lnTo>
                  <a:lnTo>
                    <a:pt x="85443" y="15866"/>
                  </a:lnTo>
                  <a:lnTo>
                    <a:pt x="84905" y="9469"/>
                  </a:lnTo>
                  <a:lnTo>
                    <a:pt x="84905" y="15866"/>
                  </a:lnTo>
                  <a:lnTo>
                    <a:pt x="83163" y="15866"/>
                  </a:lnTo>
                  <a:lnTo>
                    <a:pt x="83163" y="823"/>
                  </a:lnTo>
                  <a:lnTo>
                    <a:pt x="85982" y="823"/>
                  </a:lnTo>
                  <a:lnTo>
                    <a:pt x="86393" y="5954"/>
                  </a:lnTo>
                  <a:lnTo>
                    <a:pt x="86805" y="823"/>
                  </a:lnTo>
                  <a:close/>
                  <a:moveTo>
                    <a:pt x="97097" y="823"/>
                  </a:moveTo>
                  <a:lnTo>
                    <a:pt x="97097" y="15866"/>
                  </a:lnTo>
                  <a:lnTo>
                    <a:pt x="95356" y="15866"/>
                  </a:lnTo>
                  <a:lnTo>
                    <a:pt x="95356" y="9469"/>
                  </a:lnTo>
                  <a:lnTo>
                    <a:pt x="94817" y="15866"/>
                  </a:lnTo>
                  <a:lnTo>
                    <a:pt x="92917" y="15866"/>
                  </a:lnTo>
                  <a:lnTo>
                    <a:pt x="92379" y="9469"/>
                  </a:lnTo>
                  <a:lnTo>
                    <a:pt x="92379" y="15866"/>
                  </a:lnTo>
                  <a:lnTo>
                    <a:pt x="90637" y="15866"/>
                  </a:lnTo>
                  <a:lnTo>
                    <a:pt x="90637" y="823"/>
                  </a:lnTo>
                  <a:lnTo>
                    <a:pt x="93455" y="823"/>
                  </a:lnTo>
                  <a:lnTo>
                    <a:pt x="93867" y="5954"/>
                  </a:lnTo>
                  <a:lnTo>
                    <a:pt x="94279" y="823"/>
                  </a:lnTo>
                  <a:close/>
                  <a:moveTo>
                    <a:pt x="104571" y="823"/>
                  </a:moveTo>
                  <a:lnTo>
                    <a:pt x="104571" y="15866"/>
                  </a:lnTo>
                  <a:lnTo>
                    <a:pt x="102829" y="15866"/>
                  </a:lnTo>
                  <a:lnTo>
                    <a:pt x="102829" y="9469"/>
                  </a:lnTo>
                  <a:lnTo>
                    <a:pt x="102323" y="15866"/>
                  </a:lnTo>
                  <a:lnTo>
                    <a:pt x="100391" y="15866"/>
                  </a:lnTo>
                  <a:lnTo>
                    <a:pt x="99853" y="9469"/>
                  </a:lnTo>
                  <a:lnTo>
                    <a:pt x="99853" y="15866"/>
                  </a:lnTo>
                  <a:lnTo>
                    <a:pt x="98142" y="15866"/>
                  </a:lnTo>
                  <a:lnTo>
                    <a:pt x="98142" y="823"/>
                  </a:lnTo>
                  <a:lnTo>
                    <a:pt x="100929" y="823"/>
                  </a:lnTo>
                  <a:lnTo>
                    <a:pt x="101341" y="5954"/>
                  </a:lnTo>
                  <a:lnTo>
                    <a:pt x="101753" y="823"/>
                  </a:lnTo>
                  <a:close/>
                  <a:moveTo>
                    <a:pt x="112045" y="823"/>
                  </a:moveTo>
                  <a:lnTo>
                    <a:pt x="112045" y="15866"/>
                  </a:lnTo>
                  <a:lnTo>
                    <a:pt x="110303" y="15866"/>
                  </a:lnTo>
                  <a:lnTo>
                    <a:pt x="110303" y="9469"/>
                  </a:lnTo>
                  <a:lnTo>
                    <a:pt x="109797" y="15866"/>
                  </a:lnTo>
                  <a:lnTo>
                    <a:pt x="107865" y="15866"/>
                  </a:lnTo>
                  <a:lnTo>
                    <a:pt x="107358" y="9469"/>
                  </a:lnTo>
                  <a:lnTo>
                    <a:pt x="107358" y="15866"/>
                  </a:lnTo>
                  <a:lnTo>
                    <a:pt x="105616" y="15866"/>
                  </a:lnTo>
                  <a:lnTo>
                    <a:pt x="105616" y="823"/>
                  </a:lnTo>
                  <a:lnTo>
                    <a:pt x="108403" y="823"/>
                  </a:lnTo>
                  <a:lnTo>
                    <a:pt x="108815" y="5954"/>
                  </a:lnTo>
                  <a:lnTo>
                    <a:pt x="109258" y="823"/>
                  </a:lnTo>
                  <a:close/>
                  <a:moveTo>
                    <a:pt x="119519" y="823"/>
                  </a:moveTo>
                  <a:lnTo>
                    <a:pt x="119519" y="15866"/>
                  </a:lnTo>
                  <a:lnTo>
                    <a:pt x="117777" y="15866"/>
                  </a:lnTo>
                  <a:lnTo>
                    <a:pt x="117777" y="9469"/>
                  </a:lnTo>
                  <a:lnTo>
                    <a:pt x="117271" y="15866"/>
                  </a:lnTo>
                  <a:lnTo>
                    <a:pt x="115339" y="15866"/>
                  </a:lnTo>
                  <a:lnTo>
                    <a:pt x="114832" y="9469"/>
                  </a:lnTo>
                  <a:lnTo>
                    <a:pt x="114832" y="15866"/>
                  </a:lnTo>
                  <a:lnTo>
                    <a:pt x="113090" y="15866"/>
                  </a:lnTo>
                  <a:lnTo>
                    <a:pt x="113090" y="823"/>
                  </a:lnTo>
                  <a:lnTo>
                    <a:pt x="115877" y="823"/>
                  </a:lnTo>
                  <a:lnTo>
                    <a:pt x="116320" y="5954"/>
                  </a:lnTo>
                  <a:lnTo>
                    <a:pt x="116732" y="823"/>
                  </a:lnTo>
                  <a:close/>
                  <a:moveTo>
                    <a:pt x="126993" y="823"/>
                  </a:moveTo>
                  <a:lnTo>
                    <a:pt x="126993" y="15866"/>
                  </a:lnTo>
                  <a:lnTo>
                    <a:pt x="125283" y="15866"/>
                  </a:lnTo>
                  <a:lnTo>
                    <a:pt x="125283" y="9469"/>
                  </a:lnTo>
                  <a:lnTo>
                    <a:pt x="124744" y="15866"/>
                  </a:lnTo>
                  <a:lnTo>
                    <a:pt x="122813" y="15866"/>
                  </a:lnTo>
                  <a:lnTo>
                    <a:pt x="122306" y="9469"/>
                  </a:lnTo>
                  <a:lnTo>
                    <a:pt x="122306" y="15866"/>
                  </a:lnTo>
                  <a:lnTo>
                    <a:pt x="120564" y="15866"/>
                  </a:lnTo>
                  <a:lnTo>
                    <a:pt x="120564" y="823"/>
                  </a:lnTo>
                  <a:lnTo>
                    <a:pt x="123351" y="823"/>
                  </a:lnTo>
                  <a:lnTo>
                    <a:pt x="123794" y="5954"/>
                  </a:lnTo>
                  <a:lnTo>
                    <a:pt x="124206" y="823"/>
                  </a:lnTo>
                  <a:close/>
                  <a:moveTo>
                    <a:pt x="134467" y="823"/>
                  </a:moveTo>
                  <a:lnTo>
                    <a:pt x="134467" y="15866"/>
                  </a:lnTo>
                  <a:lnTo>
                    <a:pt x="132757" y="15866"/>
                  </a:lnTo>
                  <a:lnTo>
                    <a:pt x="132757" y="9469"/>
                  </a:lnTo>
                  <a:lnTo>
                    <a:pt x="132218" y="15866"/>
                  </a:lnTo>
                  <a:lnTo>
                    <a:pt x="130318" y="15866"/>
                  </a:lnTo>
                  <a:lnTo>
                    <a:pt x="129780" y="9469"/>
                  </a:lnTo>
                  <a:lnTo>
                    <a:pt x="129780" y="15866"/>
                  </a:lnTo>
                  <a:lnTo>
                    <a:pt x="128038" y="15866"/>
                  </a:lnTo>
                  <a:lnTo>
                    <a:pt x="128038" y="823"/>
                  </a:lnTo>
                  <a:lnTo>
                    <a:pt x="130857" y="823"/>
                  </a:lnTo>
                  <a:lnTo>
                    <a:pt x="131268" y="5954"/>
                  </a:lnTo>
                  <a:lnTo>
                    <a:pt x="131680" y="823"/>
                  </a:lnTo>
                  <a:close/>
                  <a:moveTo>
                    <a:pt x="141941" y="823"/>
                  </a:moveTo>
                  <a:lnTo>
                    <a:pt x="141941" y="15866"/>
                  </a:lnTo>
                  <a:lnTo>
                    <a:pt x="140231" y="15866"/>
                  </a:lnTo>
                  <a:lnTo>
                    <a:pt x="140231" y="9469"/>
                  </a:lnTo>
                  <a:lnTo>
                    <a:pt x="139692" y="15866"/>
                  </a:lnTo>
                  <a:lnTo>
                    <a:pt x="137792" y="15866"/>
                  </a:lnTo>
                  <a:lnTo>
                    <a:pt x="137254" y="9469"/>
                  </a:lnTo>
                  <a:lnTo>
                    <a:pt x="137254" y="15866"/>
                  </a:lnTo>
                  <a:lnTo>
                    <a:pt x="135512" y="15866"/>
                  </a:lnTo>
                  <a:lnTo>
                    <a:pt x="135512" y="823"/>
                  </a:lnTo>
                  <a:lnTo>
                    <a:pt x="138330" y="823"/>
                  </a:lnTo>
                  <a:lnTo>
                    <a:pt x="138742" y="5954"/>
                  </a:lnTo>
                  <a:lnTo>
                    <a:pt x="139154" y="823"/>
                  </a:lnTo>
                  <a:close/>
                  <a:moveTo>
                    <a:pt x="149446" y="823"/>
                  </a:moveTo>
                  <a:lnTo>
                    <a:pt x="149446" y="15866"/>
                  </a:lnTo>
                  <a:lnTo>
                    <a:pt x="147705" y="15866"/>
                  </a:lnTo>
                  <a:lnTo>
                    <a:pt x="147705" y="9469"/>
                  </a:lnTo>
                  <a:lnTo>
                    <a:pt x="147166" y="15866"/>
                  </a:lnTo>
                  <a:lnTo>
                    <a:pt x="145266" y="15866"/>
                  </a:lnTo>
                  <a:lnTo>
                    <a:pt x="144728" y="9469"/>
                  </a:lnTo>
                  <a:lnTo>
                    <a:pt x="144728" y="15866"/>
                  </a:lnTo>
                  <a:lnTo>
                    <a:pt x="142986" y="15866"/>
                  </a:lnTo>
                  <a:lnTo>
                    <a:pt x="142986" y="823"/>
                  </a:lnTo>
                  <a:lnTo>
                    <a:pt x="145804" y="823"/>
                  </a:lnTo>
                  <a:lnTo>
                    <a:pt x="146216" y="5954"/>
                  </a:lnTo>
                  <a:lnTo>
                    <a:pt x="146628" y="823"/>
                  </a:lnTo>
                  <a:close/>
                  <a:moveTo>
                    <a:pt x="156920" y="823"/>
                  </a:moveTo>
                  <a:lnTo>
                    <a:pt x="156920" y="15866"/>
                  </a:lnTo>
                  <a:lnTo>
                    <a:pt x="155178" y="15866"/>
                  </a:lnTo>
                  <a:lnTo>
                    <a:pt x="155178" y="9469"/>
                  </a:lnTo>
                  <a:lnTo>
                    <a:pt x="154640" y="15866"/>
                  </a:lnTo>
                  <a:lnTo>
                    <a:pt x="152740" y="15866"/>
                  </a:lnTo>
                  <a:lnTo>
                    <a:pt x="152233" y="9469"/>
                  </a:lnTo>
                  <a:lnTo>
                    <a:pt x="152233" y="15866"/>
                  </a:lnTo>
                  <a:lnTo>
                    <a:pt x="150491" y="15866"/>
                  </a:lnTo>
                  <a:lnTo>
                    <a:pt x="150491" y="823"/>
                  </a:lnTo>
                  <a:lnTo>
                    <a:pt x="153278" y="823"/>
                  </a:lnTo>
                  <a:lnTo>
                    <a:pt x="153690" y="5954"/>
                  </a:lnTo>
                  <a:lnTo>
                    <a:pt x="154133" y="823"/>
                  </a:lnTo>
                  <a:close/>
                  <a:moveTo>
                    <a:pt x="164394" y="823"/>
                  </a:moveTo>
                  <a:lnTo>
                    <a:pt x="164394" y="15866"/>
                  </a:lnTo>
                  <a:lnTo>
                    <a:pt x="162652" y="15866"/>
                  </a:lnTo>
                  <a:lnTo>
                    <a:pt x="162652" y="9469"/>
                  </a:lnTo>
                  <a:lnTo>
                    <a:pt x="162146" y="15866"/>
                  </a:lnTo>
                  <a:lnTo>
                    <a:pt x="160214" y="15866"/>
                  </a:lnTo>
                  <a:lnTo>
                    <a:pt x="159707" y="9469"/>
                  </a:lnTo>
                  <a:lnTo>
                    <a:pt x="159707" y="15866"/>
                  </a:lnTo>
                  <a:lnTo>
                    <a:pt x="157965" y="15866"/>
                  </a:lnTo>
                  <a:lnTo>
                    <a:pt x="157965" y="823"/>
                  </a:lnTo>
                  <a:lnTo>
                    <a:pt x="160752" y="823"/>
                  </a:lnTo>
                  <a:lnTo>
                    <a:pt x="161164" y="5954"/>
                  </a:lnTo>
                  <a:lnTo>
                    <a:pt x="161607" y="823"/>
                  </a:lnTo>
                  <a:close/>
                  <a:moveTo>
                    <a:pt x="171868" y="823"/>
                  </a:moveTo>
                  <a:lnTo>
                    <a:pt x="171868" y="15866"/>
                  </a:lnTo>
                  <a:lnTo>
                    <a:pt x="170126" y="15866"/>
                  </a:lnTo>
                  <a:lnTo>
                    <a:pt x="170126" y="9469"/>
                  </a:lnTo>
                  <a:lnTo>
                    <a:pt x="169620" y="15866"/>
                  </a:lnTo>
                  <a:lnTo>
                    <a:pt x="167688" y="15866"/>
                  </a:lnTo>
                  <a:lnTo>
                    <a:pt x="167181" y="9469"/>
                  </a:lnTo>
                  <a:lnTo>
                    <a:pt x="167181" y="15866"/>
                  </a:lnTo>
                  <a:lnTo>
                    <a:pt x="165439" y="15866"/>
                  </a:lnTo>
                  <a:lnTo>
                    <a:pt x="165439" y="823"/>
                  </a:lnTo>
                  <a:lnTo>
                    <a:pt x="168226" y="823"/>
                  </a:lnTo>
                  <a:lnTo>
                    <a:pt x="168638" y="5954"/>
                  </a:lnTo>
                  <a:lnTo>
                    <a:pt x="169081" y="823"/>
                  </a:lnTo>
                  <a:close/>
                  <a:moveTo>
                    <a:pt x="179342" y="823"/>
                  </a:moveTo>
                  <a:lnTo>
                    <a:pt x="179342" y="15866"/>
                  </a:lnTo>
                  <a:lnTo>
                    <a:pt x="177600" y="15866"/>
                  </a:lnTo>
                  <a:lnTo>
                    <a:pt x="177600" y="9469"/>
                  </a:lnTo>
                  <a:lnTo>
                    <a:pt x="177093" y="15866"/>
                  </a:lnTo>
                  <a:lnTo>
                    <a:pt x="175193" y="15866"/>
                  </a:lnTo>
                  <a:lnTo>
                    <a:pt x="174655" y="9469"/>
                  </a:lnTo>
                  <a:lnTo>
                    <a:pt x="174655" y="15866"/>
                  </a:lnTo>
                  <a:lnTo>
                    <a:pt x="172913" y="15866"/>
                  </a:lnTo>
                  <a:lnTo>
                    <a:pt x="172913" y="823"/>
                  </a:lnTo>
                  <a:lnTo>
                    <a:pt x="175732" y="823"/>
                  </a:lnTo>
                  <a:lnTo>
                    <a:pt x="176143" y="5954"/>
                  </a:lnTo>
                  <a:lnTo>
                    <a:pt x="176555" y="823"/>
                  </a:lnTo>
                  <a:close/>
                  <a:moveTo>
                    <a:pt x="186816" y="823"/>
                  </a:moveTo>
                  <a:lnTo>
                    <a:pt x="186816" y="15866"/>
                  </a:lnTo>
                  <a:lnTo>
                    <a:pt x="185106" y="15866"/>
                  </a:lnTo>
                  <a:lnTo>
                    <a:pt x="185106" y="9469"/>
                  </a:lnTo>
                  <a:lnTo>
                    <a:pt x="184567" y="15866"/>
                  </a:lnTo>
                  <a:lnTo>
                    <a:pt x="182667" y="15866"/>
                  </a:lnTo>
                  <a:lnTo>
                    <a:pt x="182129" y="9469"/>
                  </a:lnTo>
                  <a:lnTo>
                    <a:pt x="182129" y="15866"/>
                  </a:lnTo>
                  <a:lnTo>
                    <a:pt x="180387" y="15866"/>
                  </a:lnTo>
                  <a:lnTo>
                    <a:pt x="180387" y="823"/>
                  </a:lnTo>
                  <a:lnTo>
                    <a:pt x="183206" y="823"/>
                  </a:lnTo>
                  <a:lnTo>
                    <a:pt x="183617" y="5954"/>
                  </a:lnTo>
                  <a:lnTo>
                    <a:pt x="184029" y="823"/>
                  </a:lnTo>
                  <a:close/>
                  <a:moveTo>
                    <a:pt x="194321" y="823"/>
                  </a:moveTo>
                  <a:lnTo>
                    <a:pt x="194321" y="15866"/>
                  </a:lnTo>
                  <a:lnTo>
                    <a:pt x="192580" y="15866"/>
                  </a:lnTo>
                  <a:lnTo>
                    <a:pt x="192580" y="9469"/>
                  </a:lnTo>
                  <a:lnTo>
                    <a:pt x="192041" y="15866"/>
                  </a:lnTo>
                  <a:lnTo>
                    <a:pt x="190141" y="15866"/>
                  </a:lnTo>
                  <a:lnTo>
                    <a:pt x="189603" y="9469"/>
                  </a:lnTo>
                  <a:lnTo>
                    <a:pt x="189603" y="15866"/>
                  </a:lnTo>
                  <a:lnTo>
                    <a:pt x="187861" y="15866"/>
                  </a:lnTo>
                  <a:lnTo>
                    <a:pt x="187861" y="823"/>
                  </a:lnTo>
                  <a:lnTo>
                    <a:pt x="190679" y="823"/>
                  </a:lnTo>
                  <a:lnTo>
                    <a:pt x="191091" y="5954"/>
                  </a:lnTo>
                  <a:lnTo>
                    <a:pt x="191503" y="823"/>
                  </a:lnTo>
                  <a:close/>
                  <a:moveTo>
                    <a:pt x="201795" y="823"/>
                  </a:moveTo>
                  <a:lnTo>
                    <a:pt x="201795" y="15866"/>
                  </a:lnTo>
                  <a:lnTo>
                    <a:pt x="200054" y="15866"/>
                  </a:lnTo>
                  <a:lnTo>
                    <a:pt x="200054" y="9469"/>
                  </a:lnTo>
                  <a:lnTo>
                    <a:pt x="199515" y="15866"/>
                  </a:lnTo>
                  <a:lnTo>
                    <a:pt x="197615" y="15866"/>
                  </a:lnTo>
                  <a:lnTo>
                    <a:pt x="197077" y="9469"/>
                  </a:lnTo>
                  <a:lnTo>
                    <a:pt x="197077" y="15866"/>
                  </a:lnTo>
                  <a:lnTo>
                    <a:pt x="195366" y="15866"/>
                  </a:lnTo>
                  <a:lnTo>
                    <a:pt x="195366" y="823"/>
                  </a:lnTo>
                  <a:lnTo>
                    <a:pt x="198153" y="823"/>
                  </a:lnTo>
                  <a:lnTo>
                    <a:pt x="198565" y="5954"/>
                  </a:lnTo>
                  <a:lnTo>
                    <a:pt x="198977" y="823"/>
                  </a:lnTo>
                  <a:close/>
                  <a:moveTo>
                    <a:pt x="209269" y="823"/>
                  </a:moveTo>
                  <a:lnTo>
                    <a:pt x="209269" y="15866"/>
                  </a:lnTo>
                  <a:lnTo>
                    <a:pt x="207527" y="15866"/>
                  </a:lnTo>
                  <a:lnTo>
                    <a:pt x="207527" y="9469"/>
                  </a:lnTo>
                  <a:lnTo>
                    <a:pt x="207021" y="15866"/>
                  </a:lnTo>
                  <a:lnTo>
                    <a:pt x="205089" y="15866"/>
                  </a:lnTo>
                  <a:lnTo>
                    <a:pt x="204582" y="9469"/>
                  </a:lnTo>
                  <a:lnTo>
                    <a:pt x="204582" y="15866"/>
                  </a:lnTo>
                  <a:lnTo>
                    <a:pt x="202840" y="15866"/>
                  </a:lnTo>
                  <a:lnTo>
                    <a:pt x="202840" y="823"/>
                  </a:lnTo>
                  <a:lnTo>
                    <a:pt x="205627" y="823"/>
                  </a:lnTo>
                  <a:lnTo>
                    <a:pt x="206039" y="5954"/>
                  </a:lnTo>
                  <a:lnTo>
                    <a:pt x="206451" y="823"/>
                  </a:lnTo>
                  <a:close/>
                  <a:moveTo>
                    <a:pt x="216743" y="823"/>
                  </a:moveTo>
                  <a:lnTo>
                    <a:pt x="216743" y="15866"/>
                  </a:lnTo>
                  <a:lnTo>
                    <a:pt x="215001" y="15866"/>
                  </a:lnTo>
                  <a:lnTo>
                    <a:pt x="215001" y="9469"/>
                  </a:lnTo>
                  <a:lnTo>
                    <a:pt x="214495" y="15866"/>
                  </a:lnTo>
                  <a:lnTo>
                    <a:pt x="212563" y="15866"/>
                  </a:lnTo>
                  <a:lnTo>
                    <a:pt x="212056" y="9469"/>
                  </a:lnTo>
                  <a:lnTo>
                    <a:pt x="212056" y="15866"/>
                  </a:lnTo>
                  <a:lnTo>
                    <a:pt x="210314" y="15866"/>
                  </a:lnTo>
                  <a:lnTo>
                    <a:pt x="210314" y="823"/>
                  </a:lnTo>
                  <a:lnTo>
                    <a:pt x="213101" y="823"/>
                  </a:lnTo>
                  <a:lnTo>
                    <a:pt x="213513" y="5954"/>
                  </a:lnTo>
                  <a:lnTo>
                    <a:pt x="213956" y="823"/>
                  </a:lnTo>
                  <a:close/>
                  <a:moveTo>
                    <a:pt x="224217" y="823"/>
                  </a:moveTo>
                  <a:lnTo>
                    <a:pt x="224217" y="15866"/>
                  </a:lnTo>
                  <a:lnTo>
                    <a:pt x="222475" y="15866"/>
                  </a:lnTo>
                  <a:lnTo>
                    <a:pt x="222475" y="9469"/>
                  </a:lnTo>
                  <a:lnTo>
                    <a:pt x="221969" y="15866"/>
                  </a:lnTo>
                  <a:lnTo>
                    <a:pt x="220037" y="15866"/>
                  </a:lnTo>
                  <a:lnTo>
                    <a:pt x="219530" y="9469"/>
                  </a:lnTo>
                  <a:lnTo>
                    <a:pt x="219530" y="15866"/>
                  </a:lnTo>
                  <a:lnTo>
                    <a:pt x="217788" y="15866"/>
                  </a:lnTo>
                  <a:lnTo>
                    <a:pt x="217788" y="823"/>
                  </a:lnTo>
                  <a:lnTo>
                    <a:pt x="220575" y="823"/>
                  </a:lnTo>
                  <a:lnTo>
                    <a:pt x="221018" y="5954"/>
                  </a:lnTo>
                  <a:lnTo>
                    <a:pt x="221430" y="823"/>
                  </a:lnTo>
                  <a:close/>
                  <a:moveTo>
                    <a:pt x="231691" y="823"/>
                  </a:moveTo>
                  <a:lnTo>
                    <a:pt x="231691" y="15866"/>
                  </a:lnTo>
                  <a:lnTo>
                    <a:pt x="229981" y="15866"/>
                  </a:lnTo>
                  <a:lnTo>
                    <a:pt x="229981" y="9469"/>
                  </a:lnTo>
                  <a:lnTo>
                    <a:pt x="229442" y="15866"/>
                  </a:lnTo>
                  <a:lnTo>
                    <a:pt x="227542" y="15866"/>
                  </a:lnTo>
                  <a:lnTo>
                    <a:pt x="227004" y="9469"/>
                  </a:lnTo>
                  <a:lnTo>
                    <a:pt x="227004" y="15866"/>
                  </a:lnTo>
                  <a:lnTo>
                    <a:pt x="225262" y="15866"/>
                  </a:lnTo>
                  <a:lnTo>
                    <a:pt x="225262" y="823"/>
                  </a:lnTo>
                  <a:lnTo>
                    <a:pt x="228049" y="823"/>
                  </a:lnTo>
                  <a:lnTo>
                    <a:pt x="228492" y="5954"/>
                  </a:lnTo>
                  <a:lnTo>
                    <a:pt x="228904" y="823"/>
                  </a:lnTo>
                  <a:close/>
                  <a:moveTo>
                    <a:pt x="239165" y="823"/>
                  </a:moveTo>
                  <a:lnTo>
                    <a:pt x="239165" y="15866"/>
                  </a:lnTo>
                  <a:lnTo>
                    <a:pt x="237455" y="15866"/>
                  </a:lnTo>
                  <a:lnTo>
                    <a:pt x="237455" y="9469"/>
                  </a:lnTo>
                  <a:lnTo>
                    <a:pt x="236916" y="15866"/>
                  </a:lnTo>
                  <a:lnTo>
                    <a:pt x="235016" y="15866"/>
                  </a:lnTo>
                  <a:lnTo>
                    <a:pt x="234478" y="9469"/>
                  </a:lnTo>
                  <a:lnTo>
                    <a:pt x="234478" y="15866"/>
                  </a:lnTo>
                  <a:lnTo>
                    <a:pt x="232736" y="15866"/>
                  </a:lnTo>
                  <a:lnTo>
                    <a:pt x="232736" y="823"/>
                  </a:lnTo>
                  <a:lnTo>
                    <a:pt x="235555" y="823"/>
                  </a:lnTo>
                  <a:lnTo>
                    <a:pt x="235966" y="5954"/>
                  </a:lnTo>
                  <a:lnTo>
                    <a:pt x="236378" y="823"/>
                  </a:lnTo>
                  <a:close/>
                  <a:moveTo>
                    <a:pt x="246670" y="823"/>
                  </a:moveTo>
                  <a:lnTo>
                    <a:pt x="246670" y="15866"/>
                  </a:lnTo>
                  <a:lnTo>
                    <a:pt x="244929" y="15866"/>
                  </a:lnTo>
                  <a:lnTo>
                    <a:pt x="244929" y="9469"/>
                  </a:lnTo>
                  <a:lnTo>
                    <a:pt x="244390" y="15866"/>
                  </a:lnTo>
                  <a:lnTo>
                    <a:pt x="242490" y="15866"/>
                  </a:lnTo>
                  <a:lnTo>
                    <a:pt x="241952" y="9469"/>
                  </a:lnTo>
                  <a:lnTo>
                    <a:pt x="241952" y="15866"/>
                  </a:lnTo>
                  <a:lnTo>
                    <a:pt x="240242" y="15866"/>
                  </a:lnTo>
                  <a:lnTo>
                    <a:pt x="240242" y="823"/>
                  </a:lnTo>
                  <a:lnTo>
                    <a:pt x="243028" y="823"/>
                  </a:lnTo>
                  <a:lnTo>
                    <a:pt x="243440" y="5954"/>
                  </a:lnTo>
                  <a:lnTo>
                    <a:pt x="243852" y="823"/>
                  </a:lnTo>
                  <a:close/>
                  <a:moveTo>
                    <a:pt x="254144" y="823"/>
                  </a:moveTo>
                  <a:lnTo>
                    <a:pt x="254144" y="15866"/>
                  </a:lnTo>
                  <a:lnTo>
                    <a:pt x="252402" y="15866"/>
                  </a:lnTo>
                  <a:lnTo>
                    <a:pt x="252402" y="9469"/>
                  </a:lnTo>
                  <a:lnTo>
                    <a:pt x="251864" y="15866"/>
                  </a:lnTo>
                  <a:lnTo>
                    <a:pt x="249964" y="15866"/>
                  </a:lnTo>
                  <a:lnTo>
                    <a:pt x="249426" y="9469"/>
                  </a:lnTo>
                  <a:lnTo>
                    <a:pt x="249426" y="15866"/>
                  </a:lnTo>
                  <a:lnTo>
                    <a:pt x="247715" y="15866"/>
                  </a:lnTo>
                  <a:lnTo>
                    <a:pt x="247715" y="823"/>
                  </a:lnTo>
                  <a:lnTo>
                    <a:pt x="250502" y="823"/>
                  </a:lnTo>
                  <a:lnTo>
                    <a:pt x="250914" y="5954"/>
                  </a:lnTo>
                  <a:lnTo>
                    <a:pt x="251326" y="823"/>
                  </a:lnTo>
                  <a:close/>
                  <a:moveTo>
                    <a:pt x="261618" y="823"/>
                  </a:moveTo>
                  <a:lnTo>
                    <a:pt x="261618" y="15866"/>
                  </a:lnTo>
                  <a:lnTo>
                    <a:pt x="259876" y="15866"/>
                  </a:lnTo>
                  <a:lnTo>
                    <a:pt x="259876" y="9469"/>
                  </a:lnTo>
                  <a:lnTo>
                    <a:pt x="259338" y="15866"/>
                  </a:lnTo>
                  <a:lnTo>
                    <a:pt x="257438" y="15866"/>
                  </a:lnTo>
                  <a:lnTo>
                    <a:pt x="256899" y="9469"/>
                  </a:lnTo>
                  <a:lnTo>
                    <a:pt x="256899" y="15866"/>
                  </a:lnTo>
                  <a:lnTo>
                    <a:pt x="255189" y="15866"/>
                  </a:lnTo>
                  <a:lnTo>
                    <a:pt x="255189" y="823"/>
                  </a:lnTo>
                  <a:lnTo>
                    <a:pt x="257976" y="823"/>
                  </a:lnTo>
                  <a:lnTo>
                    <a:pt x="258388" y="5954"/>
                  </a:lnTo>
                  <a:lnTo>
                    <a:pt x="258831" y="823"/>
                  </a:lnTo>
                  <a:close/>
                  <a:moveTo>
                    <a:pt x="269092" y="823"/>
                  </a:moveTo>
                  <a:lnTo>
                    <a:pt x="269092" y="15866"/>
                  </a:lnTo>
                  <a:lnTo>
                    <a:pt x="267350" y="15866"/>
                  </a:lnTo>
                  <a:lnTo>
                    <a:pt x="267350" y="9469"/>
                  </a:lnTo>
                  <a:lnTo>
                    <a:pt x="266844" y="15866"/>
                  </a:lnTo>
                  <a:lnTo>
                    <a:pt x="264912" y="15866"/>
                  </a:lnTo>
                  <a:lnTo>
                    <a:pt x="264405" y="9469"/>
                  </a:lnTo>
                  <a:lnTo>
                    <a:pt x="264405" y="15866"/>
                  </a:lnTo>
                  <a:lnTo>
                    <a:pt x="262663" y="15866"/>
                  </a:lnTo>
                  <a:lnTo>
                    <a:pt x="262663" y="823"/>
                  </a:lnTo>
                  <a:lnTo>
                    <a:pt x="265450" y="823"/>
                  </a:lnTo>
                  <a:lnTo>
                    <a:pt x="265862" y="5954"/>
                  </a:lnTo>
                  <a:lnTo>
                    <a:pt x="266305" y="823"/>
                  </a:lnTo>
                  <a:close/>
                  <a:moveTo>
                    <a:pt x="276566" y="823"/>
                  </a:moveTo>
                  <a:lnTo>
                    <a:pt x="276566" y="15866"/>
                  </a:lnTo>
                  <a:lnTo>
                    <a:pt x="274824" y="15866"/>
                  </a:lnTo>
                  <a:lnTo>
                    <a:pt x="274824" y="9469"/>
                  </a:lnTo>
                  <a:lnTo>
                    <a:pt x="274317" y="15866"/>
                  </a:lnTo>
                  <a:lnTo>
                    <a:pt x="272386" y="15866"/>
                  </a:lnTo>
                  <a:lnTo>
                    <a:pt x="271879" y="9469"/>
                  </a:lnTo>
                  <a:lnTo>
                    <a:pt x="271879" y="15866"/>
                  </a:lnTo>
                  <a:lnTo>
                    <a:pt x="270137" y="15866"/>
                  </a:lnTo>
                  <a:lnTo>
                    <a:pt x="270137" y="823"/>
                  </a:lnTo>
                  <a:lnTo>
                    <a:pt x="272924" y="823"/>
                  </a:lnTo>
                  <a:lnTo>
                    <a:pt x="273367" y="5954"/>
                  </a:lnTo>
                  <a:lnTo>
                    <a:pt x="273779" y="823"/>
                  </a:lnTo>
                  <a:close/>
                  <a:moveTo>
                    <a:pt x="284040" y="823"/>
                  </a:moveTo>
                  <a:lnTo>
                    <a:pt x="284040" y="15866"/>
                  </a:lnTo>
                  <a:lnTo>
                    <a:pt x="282298" y="15866"/>
                  </a:lnTo>
                  <a:lnTo>
                    <a:pt x="282298" y="9469"/>
                  </a:lnTo>
                  <a:lnTo>
                    <a:pt x="281791" y="15866"/>
                  </a:lnTo>
                  <a:lnTo>
                    <a:pt x="279860" y="15866"/>
                  </a:lnTo>
                  <a:lnTo>
                    <a:pt x="279353" y="9469"/>
                  </a:lnTo>
                  <a:lnTo>
                    <a:pt x="279353" y="15866"/>
                  </a:lnTo>
                  <a:lnTo>
                    <a:pt x="277611" y="15866"/>
                  </a:lnTo>
                  <a:lnTo>
                    <a:pt x="277611" y="823"/>
                  </a:lnTo>
                  <a:lnTo>
                    <a:pt x="280430" y="823"/>
                  </a:lnTo>
                  <a:lnTo>
                    <a:pt x="280841" y="5954"/>
                  </a:lnTo>
                  <a:lnTo>
                    <a:pt x="281253" y="823"/>
                  </a:lnTo>
                  <a:close/>
                  <a:moveTo>
                    <a:pt x="7347" y="16689"/>
                  </a:moveTo>
                  <a:lnTo>
                    <a:pt x="7347" y="31732"/>
                  </a:lnTo>
                  <a:lnTo>
                    <a:pt x="5605" y="31732"/>
                  </a:lnTo>
                  <a:lnTo>
                    <a:pt x="5605" y="25335"/>
                  </a:lnTo>
                  <a:lnTo>
                    <a:pt x="5099" y="31732"/>
                  </a:lnTo>
                  <a:lnTo>
                    <a:pt x="3167" y="31732"/>
                  </a:lnTo>
                  <a:lnTo>
                    <a:pt x="2629" y="25335"/>
                  </a:lnTo>
                  <a:lnTo>
                    <a:pt x="2629" y="31732"/>
                  </a:lnTo>
                  <a:lnTo>
                    <a:pt x="918" y="31732"/>
                  </a:lnTo>
                  <a:lnTo>
                    <a:pt x="918" y="16689"/>
                  </a:lnTo>
                  <a:lnTo>
                    <a:pt x="3705" y="16689"/>
                  </a:lnTo>
                  <a:lnTo>
                    <a:pt x="4117" y="21820"/>
                  </a:lnTo>
                  <a:lnTo>
                    <a:pt x="4529" y="16689"/>
                  </a:lnTo>
                  <a:close/>
                  <a:moveTo>
                    <a:pt x="14821" y="16689"/>
                  </a:moveTo>
                  <a:lnTo>
                    <a:pt x="14821" y="31732"/>
                  </a:lnTo>
                  <a:lnTo>
                    <a:pt x="13079" y="31732"/>
                  </a:lnTo>
                  <a:lnTo>
                    <a:pt x="13079" y="25335"/>
                  </a:lnTo>
                  <a:lnTo>
                    <a:pt x="12573" y="31732"/>
                  </a:lnTo>
                  <a:lnTo>
                    <a:pt x="10641" y="31732"/>
                  </a:lnTo>
                  <a:lnTo>
                    <a:pt x="10134" y="25335"/>
                  </a:lnTo>
                  <a:lnTo>
                    <a:pt x="10134" y="31732"/>
                  </a:lnTo>
                  <a:lnTo>
                    <a:pt x="8392" y="31732"/>
                  </a:lnTo>
                  <a:lnTo>
                    <a:pt x="8392" y="16689"/>
                  </a:lnTo>
                  <a:lnTo>
                    <a:pt x="11179" y="16689"/>
                  </a:lnTo>
                  <a:lnTo>
                    <a:pt x="11591" y="21820"/>
                  </a:lnTo>
                  <a:lnTo>
                    <a:pt x="12034" y="16689"/>
                  </a:lnTo>
                  <a:close/>
                  <a:moveTo>
                    <a:pt x="22295" y="16689"/>
                  </a:moveTo>
                  <a:lnTo>
                    <a:pt x="22295" y="31732"/>
                  </a:lnTo>
                  <a:lnTo>
                    <a:pt x="20553" y="31732"/>
                  </a:lnTo>
                  <a:lnTo>
                    <a:pt x="20553" y="25335"/>
                  </a:lnTo>
                  <a:lnTo>
                    <a:pt x="20047" y="31732"/>
                  </a:lnTo>
                  <a:lnTo>
                    <a:pt x="18115" y="31732"/>
                  </a:lnTo>
                  <a:lnTo>
                    <a:pt x="17608" y="25335"/>
                  </a:lnTo>
                  <a:lnTo>
                    <a:pt x="17608" y="31732"/>
                  </a:lnTo>
                  <a:lnTo>
                    <a:pt x="15866" y="31732"/>
                  </a:lnTo>
                  <a:lnTo>
                    <a:pt x="15866" y="16689"/>
                  </a:lnTo>
                  <a:lnTo>
                    <a:pt x="18653" y="16689"/>
                  </a:lnTo>
                  <a:lnTo>
                    <a:pt x="19096" y="21820"/>
                  </a:lnTo>
                  <a:lnTo>
                    <a:pt x="19508" y="16689"/>
                  </a:lnTo>
                  <a:close/>
                  <a:moveTo>
                    <a:pt x="29769" y="16689"/>
                  </a:moveTo>
                  <a:lnTo>
                    <a:pt x="29769" y="31732"/>
                  </a:lnTo>
                  <a:lnTo>
                    <a:pt x="28059" y="31732"/>
                  </a:lnTo>
                  <a:lnTo>
                    <a:pt x="28059" y="25335"/>
                  </a:lnTo>
                  <a:lnTo>
                    <a:pt x="27520" y="31732"/>
                  </a:lnTo>
                  <a:lnTo>
                    <a:pt x="25589" y="31732"/>
                  </a:lnTo>
                  <a:lnTo>
                    <a:pt x="25082" y="25335"/>
                  </a:lnTo>
                  <a:lnTo>
                    <a:pt x="25082" y="31732"/>
                  </a:lnTo>
                  <a:lnTo>
                    <a:pt x="23340" y="31732"/>
                  </a:lnTo>
                  <a:lnTo>
                    <a:pt x="23340" y="16689"/>
                  </a:lnTo>
                  <a:lnTo>
                    <a:pt x="26159" y="16689"/>
                  </a:lnTo>
                  <a:lnTo>
                    <a:pt x="26570" y="21820"/>
                  </a:lnTo>
                  <a:lnTo>
                    <a:pt x="26982" y="16689"/>
                  </a:lnTo>
                  <a:close/>
                  <a:moveTo>
                    <a:pt x="37243" y="16689"/>
                  </a:moveTo>
                  <a:lnTo>
                    <a:pt x="37243" y="31732"/>
                  </a:lnTo>
                  <a:lnTo>
                    <a:pt x="35533" y="31732"/>
                  </a:lnTo>
                  <a:lnTo>
                    <a:pt x="35533" y="25335"/>
                  </a:lnTo>
                  <a:lnTo>
                    <a:pt x="34994" y="31732"/>
                  </a:lnTo>
                  <a:lnTo>
                    <a:pt x="33094" y="31732"/>
                  </a:lnTo>
                  <a:lnTo>
                    <a:pt x="32556" y="25335"/>
                  </a:lnTo>
                  <a:lnTo>
                    <a:pt x="32556" y="31732"/>
                  </a:lnTo>
                  <a:lnTo>
                    <a:pt x="30814" y="31732"/>
                  </a:lnTo>
                  <a:lnTo>
                    <a:pt x="30814" y="16689"/>
                  </a:lnTo>
                  <a:lnTo>
                    <a:pt x="33633" y="16689"/>
                  </a:lnTo>
                  <a:lnTo>
                    <a:pt x="34044" y="21820"/>
                  </a:lnTo>
                  <a:lnTo>
                    <a:pt x="34456" y="16689"/>
                  </a:lnTo>
                  <a:close/>
                  <a:moveTo>
                    <a:pt x="44748" y="16689"/>
                  </a:moveTo>
                  <a:lnTo>
                    <a:pt x="44748" y="31732"/>
                  </a:lnTo>
                  <a:lnTo>
                    <a:pt x="43007" y="31732"/>
                  </a:lnTo>
                  <a:lnTo>
                    <a:pt x="43007" y="25335"/>
                  </a:lnTo>
                  <a:lnTo>
                    <a:pt x="42468" y="31732"/>
                  </a:lnTo>
                  <a:lnTo>
                    <a:pt x="40568" y="31732"/>
                  </a:lnTo>
                  <a:lnTo>
                    <a:pt x="40030" y="25335"/>
                  </a:lnTo>
                  <a:lnTo>
                    <a:pt x="40030" y="31732"/>
                  </a:lnTo>
                  <a:lnTo>
                    <a:pt x="38320" y="31732"/>
                  </a:lnTo>
                  <a:lnTo>
                    <a:pt x="38320" y="16689"/>
                  </a:lnTo>
                  <a:lnTo>
                    <a:pt x="41106" y="16689"/>
                  </a:lnTo>
                  <a:lnTo>
                    <a:pt x="41518" y="21820"/>
                  </a:lnTo>
                  <a:lnTo>
                    <a:pt x="41930" y="16689"/>
                  </a:lnTo>
                  <a:close/>
                  <a:moveTo>
                    <a:pt x="52222" y="16689"/>
                  </a:moveTo>
                  <a:lnTo>
                    <a:pt x="52222" y="31732"/>
                  </a:lnTo>
                  <a:lnTo>
                    <a:pt x="50480" y="31732"/>
                  </a:lnTo>
                  <a:lnTo>
                    <a:pt x="50480" y="25335"/>
                  </a:lnTo>
                  <a:lnTo>
                    <a:pt x="49942" y="31732"/>
                  </a:lnTo>
                  <a:lnTo>
                    <a:pt x="48042" y="31732"/>
                  </a:lnTo>
                  <a:lnTo>
                    <a:pt x="47504" y="25335"/>
                  </a:lnTo>
                  <a:lnTo>
                    <a:pt x="47504" y="31732"/>
                  </a:lnTo>
                  <a:lnTo>
                    <a:pt x="45793" y="31732"/>
                  </a:lnTo>
                  <a:lnTo>
                    <a:pt x="45793" y="16689"/>
                  </a:lnTo>
                  <a:lnTo>
                    <a:pt x="48580" y="16689"/>
                  </a:lnTo>
                  <a:lnTo>
                    <a:pt x="48992" y="21820"/>
                  </a:lnTo>
                  <a:lnTo>
                    <a:pt x="49404" y="16689"/>
                  </a:lnTo>
                  <a:close/>
                  <a:moveTo>
                    <a:pt x="59696" y="16689"/>
                  </a:moveTo>
                  <a:lnTo>
                    <a:pt x="59696" y="31732"/>
                  </a:lnTo>
                  <a:lnTo>
                    <a:pt x="57954" y="31732"/>
                  </a:lnTo>
                  <a:lnTo>
                    <a:pt x="57954" y="25335"/>
                  </a:lnTo>
                  <a:lnTo>
                    <a:pt x="57448" y="31732"/>
                  </a:lnTo>
                  <a:lnTo>
                    <a:pt x="55516" y="31732"/>
                  </a:lnTo>
                  <a:lnTo>
                    <a:pt x="54978" y="25335"/>
                  </a:lnTo>
                  <a:lnTo>
                    <a:pt x="54978" y="31732"/>
                  </a:lnTo>
                  <a:lnTo>
                    <a:pt x="53267" y="31732"/>
                  </a:lnTo>
                  <a:lnTo>
                    <a:pt x="53267" y="16689"/>
                  </a:lnTo>
                  <a:lnTo>
                    <a:pt x="56054" y="16689"/>
                  </a:lnTo>
                  <a:lnTo>
                    <a:pt x="56466" y="21820"/>
                  </a:lnTo>
                  <a:lnTo>
                    <a:pt x="56878" y="16689"/>
                  </a:lnTo>
                  <a:close/>
                  <a:moveTo>
                    <a:pt x="67170" y="16689"/>
                  </a:moveTo>
                  <a:lnTo>
                    <a:pt x="67170" y="31732"/>
                  </a:lnTo>
                  <a:lnTo>
                    <a:pt x="65428" y="31732"/>
                  </a:lnTo>
                  <a:lnTo>
                    <a:pt x="65428" y="25335"/>
                  </a:lnTo>
                  <a:lnTo>
                    <a:pt x="64922" y="31732"/>
                  </a:lnTo>
                  <a:lnTo>
                    <a:pt x="62990" y="31732"/>
                  </a:lnTo>
                  <a:lnTo>
                    <a:pt x="62483" y="25335"/>
                  </a:lnTo>
                  <a:lnTo>
                    <a:pt x="62483" y="31732"/>
                  </a:lnTo>
                  <a:lnTo>
                    <a:pt x="60741" y="31732"/>
                  </a:lnTo>
                  <a:lnTo>
                    <a:pt x="60741" y="16689"/>
                  </a:lnTo>
                  <a:lnTo>
                    <a:pt x="63528" y="16689"/>
                  </a:lnTo>
                  <a:lnTo>
                    <a:pt x="63940" y="21820"/>
                  </a:lnTo>
                  <a:lnTo>
                    <a:pt x="64383" y="16689"/>
                  </a:lnTo>
                  <a:close/>
                  <a:moveTo>
                    <a:pt x="74644" y="16689"/>
                  </a:moveTo>
                  <a:lnTo>
                    <a:pt x="74644" y="31732"/>
                  </a:lnTo>
                  <a:lnTo>
                    <a:pt x="72902" y="31732"/>
                  </a:lnTo>
                  <a:lnTo>
                    <a:pt x="72902" y="25335"/>
                  </a:lnTo>
                  <a:lnTo>
                    <a:pt x="72395" y="31732"/>
                  </a:lnTo>
                  <a:lnTo>
                    <a:pt x="70464" y="31732"/>
                  </a:lnTo>
                  <a:lnTo>
                    <a:pt x="69957" y="25335"/>
                  </a:lnTo>
                  <a:lnTo>
                    <a:pt x="69957" y="31732"/>
                  </a:lnTo>
                  <a:lnTo>
                    <a:pt x="68215" y="31732"/>
                  </a:lnTo>
                  <a:lnTo>
                    <a:pt x="68215" y="16689"/>
                  </a:lnTo>
                  <a:lnTo>
                    <a:pt x="71002" y="16689"/>
                  </a:lnTo>
                  <a:lnTo>
                    <a:pt x="71445" y="21820"/>
                  </a:lnTo>
                  <a:lnTo>
                    <a:pt x="71857" y="16689"/>
                  </a:lnTo>
                  <a:close/>
                  <a:moveTo>
                    <a:pt x="82118" y="16689"/>
                  </a:moveTo>
                  <a:lnTo>
                    <a:pt x="82118" y="31732"/>
                  </a:lnTo>
                  <a:lnTo>
                    <a:pt x="80376" y="31732"/>
                  </a:lnTo>
                  <a:lnTo>
                    <a:pt x="80376" y="25335"/>
                  </a:lnTo>
                  <a:lnTo>
                    <a:pt x="79869" y="31732"/>
                  </a:lnTo>
                  <a:lnTo>
                    <a:pt x="77969" y="31732"/>
                  </a:lnTo>
                  <a:lnTo>
                    <a:pt x="77431" y="25335"/>
                  </a:lnTo>
                  <a:lnTo>
                    <a:pt x="77431" y="31732"/>
                  </a:lnTo>
                  <a:lnTo>
                    <a:pt x="75689" y="31732"/>
                  </a:lnTo>
                  <a:lnTo>
                    <a:pt x="75689" y="16689"/>
                  </a:lnTo>
                  <a:lnTo>
                    <a:pt x="78508" y="16689"/>
                  </a:lnTo>
                  <a:lnTo>
                    <a:pt x="78919" y="21820"/>
                  </a:lnTo>
                  <a:lnTo>
                    <a:pt x="79331" y="16689"/>
                  </a:lnTo>
                  <a:close/>
                  <a:moveTo>
                    <a:pt x="89623" y="16689"/>
                  </a:moveTo>
                  <a:lnTo>
                    <a:pt x="89623" y="31732"/>
                  </a:lnTo>
                  <a:lnTo>
                    <a:pt x="87882" y="31732"/>
                  </a:lnTo>
                  <a:lnTo>
                    <a:pt x="87882" y="25335"/>
                  </a:lnTo>
                  <a:lnTo>
                    <a:pt x="87343" y="31732"/>
                  </a:lnTo>
                  <a:lnTo>
                    <a:pt x="85443" y="31732"/>
                  </a:lnTo>
                  <a:lnTo>
                    <a:pt x="84905" y="25335"/>
                  </a:lnTo>
                  <a:lnTo>
                    <a:pt x="84905" y="31732"/>
                  </a:lnTo>
                  <a:lnTo>
                    <a:pt x="83163" y="31732"/>
                  </a:lnTo>
                  <a:lnTo>
                    <a:pt x="83163" y="16689"/>
                  </a:lnTo>
                  <a:lnTo>
                    <a:pt x="85982" y="16689"/>
                  </a:lnTo>
                  <a:lnTo>
                    <a:pt x="86393" y="21820"/>
                  </a:lnTo>
                  <a:lnTo>
                    <a:pt x="86805" y="16689"/>
                  </a:lnTo>
                  <a:close/>
                  <a:moveTo>
                    <a:pt x="97097" y="16689"/>
                  </a:moveTo>
                  <a:lnTo>
                    <a:pt x="97097" y="31732"/>
                  </a:lnTo>
                  <a:lnTo>
                    <a:pt x="95356" y="31732"/>
                  </a:lnTo>
                  <a:lnTo>
                    <a:pt x="95356" y="25335"/>
                  </a:lnTo>
                  <a:lnTo>
                    <a:pt x="94817" y="31732"/>
                  </a:lnTo>
                  <a:lnTo>
                    <a:pt x="92917" y="31732"/>
                  </a:lnTo>
                  <a:lnTo>
                    <a:pt x="92379" y="25335"/>
                  </a:lnTo>
                  <a:lnTo>
                    <a:pt x="92379" y="31732"/>
                  </a:lnTo>
                  <a:lnTo>
                    <a:pt x="90637" y="31732"/>
                  </a:lnTo>
                  <a:lnTo>
                    <a:pt x="90637" y="16689"/>
                  </a:lnTo>
                  <a:lnTo>
                    <a:pt x="93455" y="16689"/>
                  </a:lnTo>
                  <a:lnTo>
                    <a:pt x="93867" y="21820"/>
                  </a:lnTo>
                  <a:lnTo>
                    <a:pt x="94279" y="16689"/>
                  </a:lnTo>
                  <a:close/>
                  <a:moveTo>
                    <a:pt x="104571" y="16689"/>
                  </a:moveTo>
                  <a:lnTo>
                    <a:pt x="104571" y="31732"/>
                  </a:lnTo>
                  <a:lnTo>
                    <a:pt x="102829" y="31732"/>
                  </a:lnTo>
                  <a:lnTo>
                    <a:pt x="102829" y="25335"/>
                  </a:lnTo>
                  <a:lnTo>
                    <a:pt x="102323" y="31732"/>
                  </a:lnTo>
                  <a:lnTo>
                    <a:pt x="100391" y="31732"/>
                  </a:lnTo>
                  <a:lnTo>
                    <a:pt x="99853" y="25335"/>
                  </a:lnTo>
                  <a:lnTo>
                    <a:pt x="99853" y="31732"/>
                  </a:lnTo>
                  <a:lnTo>
                    <a:pt x="98142" y="31732"/>
                  </a:lnTo>
                  <a:lnTo>
                    <a:pt x="98142" y="16689"/>
                  </a:lnTo>
                  <a:lnTo>
                    <a:pt x="100929" y="16689"/>
                  </a:lnTo>
                  <a:lnTo>
                    <a:pt x="101341" y="21820"/>
                  </a:lnTo>
                  <a:lnTo>
                    <a:pt x="101753" y="16689"/>
                  </a:lnTo>
                  <a:close/>
                  <a:moveTo>
                    <a:pt x="112045" y="16689"/>
                  </a:moveTo>
                  <a:lnTo>
                    <a:pt x="112045" y="31732"/>
                  </a:lnTo>
                  <a:lnTo>
                    <a:pt x="110303" y="31732"/>
                  </a:lnTo>
                  <a:lnTo>
                    <a:pt x="110303" y="25335"/>
                  </a:lnTo>
                  <a:lnTo>
                    <a:pt x="109797" y="31732"/>
                  </a:lnTo>
                  <a:lnTo>
                    <a:pt x="107865" y="31732"/>
                  </a:lnTo>
                  <a:lnTo>
                    <a:pt x="107358" y="25335"/>
                  </a:lnTo>
                  <a:lnTo>
                    <a:pt x="107358" y="31732"/>
                  </a:lnTo>
                  <a:lnTo>
                    <a:pt x="105616" y="31732"/>
                  </a:lnTo>
                  <a:lnTo>
                    <a:pt x="105616" y="16689"/>
                  </a:lnTo>
                  <a:lnTo>
                    <a:pt x="108403" y="16689"/>
                  </a:lnTo>
                  <a:lnTo>
                    <a:pt x="108815" y="21820"/>
                  </a:lnTo>
                  <a:lnTo>
                    <a:pt x="109258" y="16689"/>
                  </a:lnTo>
                  <a:close/>
                  <a:moveTo>
                    <a:pt x="119519" y="16689"/>
                  </a:moveTo>
                  <a:lnTo>
                    <a:pt x="119519" y="31732"/>
                  </a:lnTo>
                  <a:lnTo>
                    <a:pt x="117777" y="31732"/>
                  </a:lnTo>
                  <a:lnTo>
                    <a:pt x="117777" y="25335"/>
                  </a:lnTo>
                  <a:lnTo>
                    <a:pt x="117271" y="31732"/>
                  </a:lnTo>
                  <a:lnTo>
                    <a:pt x="115339" y="31732"/>
                  </a:lnTo>
                  <a:lnTo>
                    <a:pt x="114832" y="25335"/>
                  </a:lnTo>
                  <a:lnTo>
                    <a:pt x="114832" y="31732"/>
                  </a:lnTo>
                  <a:lnTo>
                    <a:pt x="113090" y="31732"/>
                  </a:lnTo>
                  <a:lnTo>
                    <a:pt x="113090" y="16689"/>
                  </a:lnTo>
                  <a:lnTo>
                    <a:pt x="115877" y="16689"/>
                  </a:lnTo>
                  <a:lnTo>
                    <a:pt x="116320" y="21820"/>
                  </a:lnTo>
                  <a:lnTo>
                    <a:pt x="116732" y="16689"/>
                  </a:lnTo>
                  <a:close/>
                  <a:moveTo>
                    <a:pt x="126993" y="16689"/>
                  </a:moveTo>
                  <a:lnTo>
                    <a:pt x="126993" y="31732"/>
                  </a:lnTo>
                  <a:lnTo>
                    <a:pt x="125283" y="31732"/>
                  </a:lnTo>
                  <a:lnTo>
                    <a:pt x="125283" y="25335"/>
                  </a:lnTo>
                  <a:lnTo>
                    <a:pt x="124744" y="31732"/>
                  </a:lnTo>
                  <a:lnTo>
                    <a:pt x="122813" y="31732"/>
                  </a:lnTo>
                  <a:lnTo>
                    <a:pt x="122306" y="25335"/>
                  </a:lnTo>
                  <a:lnTo>
                    <a:pt x="122306" y="31732"/>
                  </a:lnTo>
                  <a:lnTo>
                    <a:pt x="120564" y="31732"/>
                  </a:lnTo>
                  <a:lnTo>
                    <a:pt x="120564" y="16689"/>
                  </a:lnTo>
                  <a:lnTo>
                    <a:pt x="123351" y="16689"/>
                  </a:lnTo>
                  <a:lnTo>
                    <a:pt x="123794" y="21820"/>
                  </a:lnTo>
                  <a:lnTo>
                    <a:pt x="124206" y="16689"/>
                  </a:lnTo>
                  <a:close/>
                  <a:moveTo>
                    <a:pt x="134467" y="16689"/>
                  </a:moveTo>
                  <a:lnTo>
                    <a:pt x="134467" y="31732"/>
                  </a:lnTo>
                  <a:lnTo>
                    <a:pt x="132757" y="31732"/>
                  </a:lnTo>
                  <a:lnTo>
                    <a:pt x="132757" y="25335"/>
                  </a:lnTo>
                  <a:lnTo>
                    <a:pt x="132218" y="31732"/>
                  </a:lnTo>
                  <a:lnTo>
                    <a:pt x="130318" y="31732"/>
                  </a:lnTo>
                  <a:lnTo>
                    <a:pt x="129780" y="25335"/>
                  </a:lnTo>
                  <a:lnTo>
                    <a:pt x="129780" y="31732"/>
                  </a:lnTo>
                  <a:lnTo>
                    <a:pt x="128038" y="31732"/>
                  </a:lnTo>
                  <a:lnTo>
                    <a:pt x="128038" y="16689"/>
                  </a:lnTo>
                  <a:lnTo>
                    <a:pt x="130857" y="16689"/>
                  </a:lnTo>
                  <a:lnTo>
                    <a:pt x="131268" y="21820"/>
                  </a:lnTo>
                  <a:lnTo>
                    <a:pt x="131680" y="16689"/>
                  </a:lnTo>
                  <a:close/>
                  <a:moveTo>
                    <a:pt x="141941" y="16689"/>
                  </a:moveTo>
                  <a:lnTo>
                    <a:pt x="141941" y="31732"/>
                  </a:lnTo>
                  <a:lnTo>
                    <a:pt x="140231" y="31732"/>
                  </a:lnTo>
                  <a:lnTo>
                    <a:pt x="140231" y="25335"/>
                  </a:lnTo>
                  <a:lnTo>
                    <a:pt x="139692" y="31732"/>
                  </a:lnTo>
                  <a:lnTo>
                    <a:pt x="137792" y="31732"/>
                  </a:lnTo>
                  <a:lnTo>
                    <a:pt x="137254" y="25335"/>
                  </a:lnTo>
                  <a:lnTo>
                    <a:pt x="137254" y="31732"/>
                  </a:lnTo>
                  <a:lnTo>
                    <a:pt x="135512" y="31732"/>
                  </a:lnTo>
                  <a:lnTo>
                    <a:pt x="135512" y="16689"/>
                  </a:lnTo>
                  <a:lnTo>
                    <a:pt x="138330" y="16689"/>
                  </a:lnTo>
                  <a:lnTo>
                    <a:pt x="138742" y="21820"/>
                  </a:lnTo>
                  <a:lnTo>
                    <a:pt x="139154" y="16689"/>
                  </a:lnTo>
                  <a:close/>
                  <a:moveTo>
                    <a:pt x="149446" y="16689"/>
                  </a:moveTo>
                  <a:lnTo>
                    <a:pt x="149446" y="31732"/>
                  </a:lnTo>
                  <a:lnTo>
                    <a:pt x="147705" y="31732"/>
                  </a:lnTo>
                  <a:lnTo>
                    <a:pt x="147705" y="25335"/>
                  </a:lnTo>
                  <a:lnTo>
                    <a:pt x="147166" y="31732"/>
                  </a:lnTo>
                  <a:lnTo>
                    <a:pt x="145266" y="31732"/>
                  </a:lnTo>
                  <a:lnTo>
                    <a:pt x="144728" y="25335"/>
                  </a:lnTo>
                  <a:lnTo>
                    <a:pt x="144728" y="31732"/>
                  </a:lnTo>
                  <a:lnTo>
                    <a:pt x="142986" y="31732"/>
                  </a:lnTo>
                  <a:lnTo>
                    <a:pt x="142986" y="16689"/>
                  </a:lnTo>
                  <a:lnTo>
                    <a:pt x="145804" y="16689"/>
                  </a:lnTo>
                  <a:lnTo>
                    <a:pt x="146216" y="21820"/>
                  </a:lnTo>
                  <a:lnTo>
                    <a:pt x="146628" y="16689"/>
                  </a:lnTo>
                  <a:close/>
                  <a:moveTo>
                    <a:pt x="156920" y="16689"/>
                  </a:moveTo>
                  <a:lnTo>
                    <a:pt x="156920" y="31732"/>
                  </a:lnTo>
                  <a:lnTo>
                    <a:pt x="155178" y="31732"/>
                  </a:lnTo>
                  <a:lnTo>
                    <a:pt x="155178" y="25335"/>
                  </a:lnTo>
                  <a:lnTo>
                    <a:pt x="154640" y="31732"/>
                  </a:lnTo>
                  <a:lnTo>
                    <a:pt x="152740" y="31732"/>
                  </a:lnTo>
                  <a:lnTo>
                    <a:pt x="152233" y="25335"/>
                  </a:lnTo>
                  <a:lnTo>
                    <a:pt x="152233" y="31732"/>
                  </a:lnTo>
                  <a:lnTo>
                    <a:pt x="150491" y="31732"/>
                  </a:lnTo>
                  <a:lnTo>
                    <a:pt x="150491" y="16689"/>
                  </a:lnTo>
                  <a:lnTo>
                    <a:pt x="153278" y="16689"/>
                  </a:lnTo>
                  <a:lnTo>
                    <a:pt x="153690" y="21820"/>
                  </a:lnTo>
                  <a:lnTo>
                    <a:pt x="154133" y="16689"/>
                  </a:lnTo>
                  <a:close/>
                  <a:moveTo>
                    <a:pt x="164394" y="16689"/>
                  </a:moveTo>
                  <a:lnTo>
                    <a:pt x="164394" y="31732"/>
                  </a:lnTo>
                  <a:lnTo>
                    <a:pt x="162652" y="31732"/>
                  </a:lnTo>
                  <a:lnTo>
                    <a:pt x="162652" y="25335"/>
                  </a:lnTo>
                  <a:lnTo>
                    <a:pt x="162146" y="31732"/>
                  </a:lnTo>
                  <a:lnTo>
                    <a:pt x="160214" y="31732"/>
                  </a:lnTo>
                  <a:lnTo>
                    <a:pt x="159707" y="25335"/>
                  </a:lnTo>
                  <a:lnTo>
                    <a:pt x="159707" y="31732"/>
                  </a:lnTo>
                  <a:lnTo>
                    <a:pt x="157965" y="31732"/>
                  </a:lnTo>
                  <a:lnTo>
                    <a:pt x="157965" y="16689"/>
                  </a:lnTo>
                  <a:lnTo>
                    <a:pt x="160752" y="16689"/>
                  </a:lnTo>
                  <a:lnTo>
                    <a:pt x="161164" y="21820"/>
                  </a:lnTo>
                  <a:lnTo>
                    <a:pt x="161607" y="16689"/>
                  </a:lnTo>
                  <a:close/>
                  <a:moveTo>
                    <a:pt x="171868" y="16689"/>
                  </a:moveTo>
                  <a:lnTo>
                    <a:pt x="171868" y="31732"/>
                  </a:lnTo>
                  <a:lnTo>
                    <a:pt x="170126" y="31732"/>
                  </a:lnTo>
                  <a:lnTo>
                    <a:pt x="170126" y="25335"/>
                  </a:lnTo>
                  <a:lnTo>
                    <a:pt x="169620" y="31732"/>
                  </a:lnTo>
                  <a:lnTo>
                    <a:pt x="167688" y="31732"/>
                  </a:lnTo>
                  <a:lnTo>
                    <a:pt x="167181" y="25335"/>
                  </a:lnTo>
                  <a:lnTo>
                    <a:pt x="167181" y="31732"/>
                  </a:lnTo>
                  <a:lnTo>
                    <a:pt x="165439" y="31732"/>
                  </a:lnTo>
                  <a:lnTo>
                    <a:pt x="165439" y="16689"/>
                  </a:lnTo>
                  <a:lnTo>
                    <a:pt x="168226" y="16689"/>
                  </a:lnTo>
                  <a:lnTo>
                    <a:pt x="168638" y="21820"/>
                  </a:lnTo>
                  <a:lnTo>
                    <a:pt x="169081" y="16689"/>
                  </a:lnTo>
                  <a:close/>
                  <a:moveTo>
                    <a:pt x="179342" y="16689"/>
                  </a:moveTo>
                  <a:lnTo>
                    <a:pt x="179342" y="31732"/>
                  </a:lnTo>
                  <a:lnTo>
                    <a:pt x="177600" y="31732"/>
                  </a:lnTo>
                  <a:lnTo>
                    <a:pt x="177600" y="25335"/>
                  </a:lnTo>
                  <a:lnTo>
                    <a:pt x="177093" y="31732"/>
                  </a:lnTo>
                  <a:lnTo>
                    <a:pt x="175193" y="31732"/>
                  </a:lnTo>
                  <a:lnTo>
                    <a:pt x="174655" y="25335"/>
                  </a:lnTo>
                  <a:lnTo>
                    <a:pt x="174655" y="31732"/>
                  </a:lnTo>
                  <a:lnTo>
                    <a:pt x="172913" y="31732"/>
                  </a:lnTo>
                  <a:lnTo>
                    <a:pt x="172913" y="16689"/>
                  </a:lnTo>
                  <a:lnTo>
                    <a:pt x="175732" y="16689"/>
                  </a:lnTo>
                  <a:lnTo>
                    <a:pt x="176143" y="21820"/>
                  </a:lnTo>
                  <a:lnTo>
                    <a:pt x="176555" y="16689"/>
                  </a:lnTo>
                  <a:close/>
                  <a:moveTo>
                    <a:pt x="186816" y="16689"/>
                  </a:moveTo>
                  <a:lnTo>
                    <a:pt x="186816" y="31732"/>
                  </a:lnTo>
                  <a:lnTo>
                    <a:pt x="185106" y="31732"/>
                  </a:lnTo>
                  <a:lnTo>
                    <a:pt x="185106" y="25335"/>
                  </a:lnTo>
                  <a:lnTo>
                    <a:pt x="184567" y="31732"/>
                  </a:lnTo>
                  <a:lnTo>
                    <a:pt x="182667" y="31732"/>
                  </a:lnTo>
                  <a:lnTo>
                    <a:pt x="182129" y="25335"/>
                  </a:lnTo>
                  <a:lnTo>
                    <a:pt x="182129" y="31732"/>
                  </a:lnTo>
                  <a:lnTo>
                    <a:pt x="180387" y="31732"/>
                  </a:lnTo>
                  <a:lnTo>
                    <a:pt x="180387" y="16689"/>
                  </a:lnTo>
                  <a:lnTo>
                    <a:pt x="183206" y="16689"/>
                  </a:lnTo>
                  <a:lnTo>
                    <a:pt x="183617" y="21820"/>
                  </a:lnTo>
                  <a:lnTo>
                    <a:pt x="184029" y="16689"/>
                  </a:lnTo>
                  <a:close/>
                  <a:moveTo>
                    <a:pt x="194321" y="16689"/>
                  </a:moveTo>
                  <a:lnTo>
                    <a:pt x="194321" y="31732"/>
                  </a:lnTo>
                  <a:lnTo>
                    <a:pt x="192580" y="31732"/>
                  </a:lnTo>
                  <a:lnTo>
                    <a:pt x="192580" y="25335"/>
                  </a:lnTo>
                  <a:lnTo>
                    <a:pt x="192041" y="31732"/>
                  </a:lnTo>
                  <a:lnTo>
                    <a:pt x="190141" y="31732"/>
                  </a:lnTo>
                  <a:lnTo>
                    <a:pt x="189603" y="25335"/>
                  </a:lnTo>
                  <a:lnTo>
                    <a:pt x="189603" y="31732"/>
                  </a:lnTo>
                  <a:lnTo>
                    <a:pt x="187861" y="31732"/>
                  </a:lnTo>
                  <a:lnTo>
                    <a:pt x="187861" y="16689"/>
                  </a:lnTo>
                  <a:lnTo>
                    <a:pt x="190679" y="16689"/>
                  </a:lnTo>
                  <a:lnTo>
                    <a:pt x="191091" y="21820"/>
                  </a:lnTo>
                  <a:lnTo>
                    <a:pt x="191503" y="16689"/>
                  </a:lnTo>
                  <a:close/>
                  <a:moveTo>
                    <a:pt x="201795" y="16689"/>
                  </a:moveTo>
                  <a:lnTo>
                    <a:pt x="201795" y="31732"/>
                  </a:lnTo>
                  <a:lnTo>
                    <a:pt x="200054" y="31732"/>
                  </a:lnTo>
                  <a:lnTo>
                    <a:pt x="200054" y="25335"/>
                  </a:lnTo>
                  <a:lnTo>
                    <a:pt x="199515" y="31732"/>
                  </a:lnTo>
                  <a:lnTo>
                    <a:pt x="197615" y="31732"/>
                  </a:lnTo>
                  <a:lnTo>
                    <a:pt x="197077" y="25335"/>
                  </a:lnTo>
                  <a:lnTo>
                    <a:pt x="197077" y="31732"/>
                  </a:lnTo>
                  <a:lnTo>
                    <a:pt x="195366" y="31732"/>
                  </a:lnTo>
                  <a:lnTo>
                    <a:pt x="195366" y="16689"/>
                  </a:lnTo>
                  <a:lnTo>
                    <a:pt x="198153" y="16689"/>
                  </a:lnTo>
                  <a:lnTo>
                    <a:pt x="198565" y="21820"/>
                  </a:lnTo>
                  <a:lnTo>
                    <a:pt x="198977" y="16689"/>
                  </a:lnTo>
                  <a:close/>
                  <a:moveTo>
                    <a:pt x="209269" y="16689"/>
                  </a:moveTo>
                  <a:lnTo>
                    <a:pt x="209269" y="31732"/>
                  </a:lnTo>
                  <a:lnTo>
                    <a:pt x="207527" y="31732"/>
                  </a:lnTo>
                  <a:lnTo>
                    <a:pt x="207527" y="25335"/>
                  </a:lnTo>
                  <a:lnTo>
                    <a:pt x="207021" y="31732"/>
                  </a:lnTo>
                  <a:lnTo>
                    <a:pt x="205089" y="31732"/>
                  </a:lnTo>
                  <a:lnTo>
                    <a:pt x="204582" y="25335"/>
                  </a:lnTo>
                  <a:lnTo>
                    <a:pt x="204582" y="31732"/>
                  </a:lnTo>
                  <a:lnTo>
                    <a:pt x="202840" y="31732"/>
                  </a:lnTo>
                  <a:lnTo>
                    <a:pt x="202840" y="16689"/>
                  </a:lnTo>
                  <a:lnTo>
                    <a:pt x="205627" y="16689"/>
                  </a:lnTo>
                  <a:lnTo>
                    <a:pt x="206039" y="21820"/>
                  </a:lnTo>
                  <a:lnTo>
                    <a:pt x="206451" y="16689"/>
                  </a:lnTo>
                  <a:close/>
                  <a:moveTo>
                    <a:pt x="216743" y="16689"/>
                  </a:moveTo>
                  <a:lnTo>
                    <a:pt x="216743" y="31732"/>
                  </a:lnTo>
                  <a:lnTo>
                    <a:pt x="215001" y="31732"/>
                  </a:lnTo>
                  <a:lnTo>
                    <a:pt x="215001" y="25335"/>
                  </a:lnTo>
                  <a:lnTo>
                    <a:pt x="214495" y="31732"/>
                  </a:lnTo>
                  <a:lnTo>
                    <a:pt x="212563" y="31732"/>
                  </a:lnTo>
                  <a:lnTo>
                    <a:pt x="212056" y="25335"/>
                  </a:lnTo>
                  <a:lnTo>
                    <a:pt x="212056" y="31732"/>
                  </a:lnTo>
                  <a:lnTo>
                    <a:pt x="210314" y="31732"/>
                  </a:lnTo>
                  <a:lnTo>
                    <a:pt x="210314" y="16689"/>
                  </a:lnTo>
                  <a:lnTo>
                    <a:pt x="213101" y="16689"/>
                  </a:lnTo>
                  <a:lnTo>
                    <a:pt x="213513" y="21820"/>
                  </a:lnTo>
                  <a:lnTo>
                    <a:pt x="213956" y="16689"/>
                  </a:lnTo>
                  <a:close/>
                  <a:moveTo>
                    <a:pt x="224217" y="16689"/>
                  </a:moveTo>
                  <a:lnTo>
                    <a:pt x="224217" y="31732"/>
                  </a:lnTo>
                  <a:lnTo>
                    <a:pt x="222475" y="31732"/>
                  </a:lnTo>
                  <a:lnTo>
                    <a:pt x="222475" y="25335"/>
                  </a:lnTo>
                  <a:lnTo>
                    <a:pt x="221969" y="31732"/>
                  </a:lnTo>
                  <a:lnTo>
                    <a:pt x="220037" y="31732"/>
                  </a:lnTo>
                  <a:lnTo>
                    <a:pt x="219530" y="25335"/>
                  </a:lnTo>
                  <a:lnTo>
                    <a:pt x="219530" y="31732"/>
                  </a:lnTo>
                  <a:lnTo>
                    <a:pt x="217788" y="31732"/>
                  </a:lnTo>
                  <a:lnTo>
                    <a:pt x="217788" y="16689"/>
                  </a:lnTo>
                  <a:lnTo>
                    <a:pt x="220575" y="16689"/>
                  </a:lnTo>
                  <a:lnTo>
                    <a:pt x="221018" y="21820"/>
                  </a:lnTo>
                  <a:lnTo>
                    <a:pt x="221430" y="16689"/>
                  </a:lnTo>
                  <a:close/>
                  <a:moveTo>
                    <a:pt x="231691" y="16689"/>
                  </a:moveTo>
                  <a:lnTo>
                    <a:pt x="231691" y="31732"/>
                  </a:lnTo>
                  <a:lnTo>
                    <a:pt x="229981" y="31732"/>
                  </a:lnTo>
                  <a:lnTo>
                    <a:pt x="229981" y="25335"/>
                  </a:lnTo>
                  <a:lnTo>
                    <a:pt x="229442" y="31732"/>
                  </a:lnTo>
                  <a:lnTo>
                    <a:pt x="227542" y="31732"/>
                  </a:lnTo>
                  <a:lnTo>
                    <a:pt x="227004" y="25335"/>
                  </a:lnTo>
                  <a:lnTo>
                    <a:pt x="227004" y="31732"/>
                  </a:lnTo>
                  <a:lnTo>
                    <a:pt x="225262" y="31732"/>
                  </a:lnTo>
                  <a:lnTo>
                    <a:pt x="225262" y="16689"/>
                  </a:lnTo>
                  <a:lnTo>
                    <a:pt x="228049" y="16689"/>
                  </a:lnTo>
                  <a:lnTo>
                    <a:pt x="228492" y="21820"/>
                  </a:lnTo>
                  <a:lnTo>
                    <a:pt x="228904" y="16689"/>
                  </a:lnTo>
                  <a:close/>
                  <a:moveTo>
                    <a:pt x="239165" y="16689"/>
                  </a:moveTo>
                  <a:lnTo>
                    <a:pt x="239165" y="31732"/>
                  </a:lnTo>
                  <a:lnTo>
                    <a:pt x="237455" y="31732"/>
                  </a:lnTo>
                  <a:lnTo>
                    <a:pt x="237455" y="25335"/>
                  </a:lnTo>
                  <a:lnTo>
                    <a:pt x="236916" y="31732"/>
                  </a:lnTo>
                  <a:lnTo>
                    <a:pt x="235016" y="31732"/>
                  </a:lnTo>
                  <a:lnTo>
                    <a:pt x="234478" y="25335"/>
                  </a:lnTo>
                  <a:lnTo>
                    <a:pt x="234478" y="31732"/>
                  </a:lnTo>
                  <a:lnTo>
                    <a:pt x="232736" y="31732"/>
                  </a:lnTo>
                  <a:lnTo>
                    <a:pt x="232736" y="16689"/>
                  </a:lnTo>
                  <a:lnTo>
                    <a:pt x="235555" y="16689"/>
                  </a:lnTo>
                  <a:lnTo>
                    <a:pt x="235966" y="21820"/>
                  </a:lnTo>
                  <a:lnTo>
                    <a:pt x="236378" y="16689"/>
                  </a:lnTo>
                  <a:close/>
                  <a:moveTo>
                    <a:pt x="246670" y="16689"/>
                  </a:moveTo>
                  <a:lnTo>
                    <a:pt x="246670" y="31732"/>
                  </a:lnTo>
                  <a:lnTo>
                    <a:pt x="244929" y="31732"/>
                  </a:lnTo>
                  <a:lnTo>
                    <a:pt x="244929" y="25335"/>
                  </a:lnTo>
                  <a:lnTo>
                    <a:pt x="244390" y="31732"/>
                  </a:lnTo>
                  <a:lnTo>
                    <a:pt x="242490" y="31732"/>
                  </a:lnTo>
                  <a:lnTo>
                    <a:pt x="241952" y="25335"/>
                  </a:lnTo>
                  <a:lnTo>
                    <a:pt x="241952" y="31732"/>
                  </a:lnTo>
                  <a:lnTo>
                    <a:pt x="240242" y="31732"/>
                  </a:lnTo>
                  <a:lnTo>
                    <a:pt x="240242" y="16689"/>
                  </a:lnTo>
                  <a:lnTo>
                    <a:pt x="243028" y="16689"/>
                  </a:lnTo>
                  <a:lnTo>
                    <a:pt x="243440" y="21820"/>
                  </a:lnTo>
                  <a:lnTo>
                    <a:pt x="243852" y="16689"/>
                  </a:lnTo>
                  <a:close/>
                  <a:moveTo>
                    <a:pt x="254144" y="16689"/>
                  </a:moveTo>
                  <a:lnTo>
                    <a:pt x="254144" y="31732"/>
                  </a:lnTo>
                  <a:lnTo>
                    <a:pt x="252402" y="31732"/>
                  </a:lnTo>
                  <a:lnTo>
                    <a:pt x="252402" y="25335"/>
                  </a:lnTo>
                  <a:lnTo>
                    <a:pt x="251864" y="31732"/>
                  </a:lnTo>
                  <a:lnTo>
                    <a:pt x="249964" y="31732"/>
                  </a:lnTo>
                  <a:lnTo>
                    <a:pt x="249426" y="25335"/>
                  </a:lnTo>
                  <a:lnTo>
                    <a:pt x="249426" y="31732"/>
                  </a:lnTo>
                  <a:lnTo>
                    <a:pt x="247715" y="31732"/>
                  </a:lnTo>
                  <a:lnTo>
                    <a:pt x="247715" y="16689"/>
                  </a:lnTo>
                  <a:lnTo>
                    <a:pt x="250502" y="16689"/>
                  </a:lnTo>
                  <a:lnTo>
                    <a:pt x="250914" y="21820"/>
                  </a:lnTo>
                  <a:lnTo>
                    <a:pt x="251326" y="16689"/>
                  </a:lnTo>
                  <a:close/>
                  <a:moveTo>
                    <a:pt x="261618" y="16689"/>
                  </a:moveTo>
                  <a:lnTo>
                    <a:pt x="261618" y="31732"/>
                  </a:lnTo>
                  <a:lnTo>
                    <a:pt x="259876" y="31732"/>
                  </a:lnTo>
                  <a:lnTo>
                    <a:pt x="259876" y="25335"/>
                  </a:lnTo>
                  <a:lnTo>
                    <a:pt x="259338" y="31732"/>
                  </a:lnTo>
                  <a:lnTo>
                    <a:pt x="257438" y="31732"/>
                  </a:lnTo>
                  <a:lnTo>
                    <a:pt x="256899" y="25335"/>
                  </a:lnTo>
                  <a:lnTo>
                    <a:pt x="256899" y="31732"/>
                  </a:lnTo>
                  <a:lnTo>
                    <a:pt x="255189" y="31732"/>
                  </a:lnTo>
                  <a:lnTo>
                    <a:pt x="255189" y="16689"/>
                  </a:lnTo>
                  <a:lnTo>
                    <a:pt x="257976" y="16689"/>
                  </a:lnTo>
                  <a:lnTo>
                    <a:pt x="258388" y="21820"/>
                  </a:lnTo>
                  <a:lnTo>
                    <a:pt x="258831" y="16689"/>
                  </a:lnTo>
                  <a:close/>
                  <a:moveTo>
                    <a:pt x="269092" y="16689"/>
                  </a:moveTo>
                  <a:lnTo>
                    <a:pt x="269092" y="31732"/>
                  </a:lnTo>
                  <a:lnTo>
                    <a:pt x="267350" y="31732"/>
                  </a:lnTo>
                  <a:lnTo>
                    <a:pt x="267350" y="25335"/>
                  </a:lnTo>
                  <a:lnTo>
                    <a:pt x="266844" y="31732"/>
                  </a:lnTo>
                  <a:lnTo>
                    <a:pt x="264912" y="31732"/>
                  </a:lnTo>
                  <a:lnTo>
                    <a:pt x="264405" y="25335"/>
                  </a:lnTo>
                  <a:lnTo>
                    <a:pt x="264405" y="31732"/>
                  </a:lnTo>
                  <a:lnTo>
                    <a:pt x="262663" y="31732"/>
                  </a:lnTo>
                  <a:lnTo>
                    <a:pt x="262663" y="16689"/>
                  </a:lnTo>
                  <a:lnTo>
                    <a:pt x="265450" y="16689"/>
                  </a:lnTo>
                  <a:lnTo>
                    <a:pt x="265862" y="21820"/>
                  </a:lnTo>
                  <a:lnTo>
                    <a:pt x="266305" y="16689"/>
                  </a:lnTo>
                  <a:close/>
                  <a:moveTo>
                    <a:pt x="276566" y="16689"/>
                  </a:moveTo>
                  <a:lnTo>
                    <a:pt x="276566" y="31732"/>
                  </a:lnTo>
                  <a:lnTo>
                    <a:pt x="274824" y="31732"/>
                  </a:lnTo>
                  <a:lnTo>
                    <a:pt x="274824" y="25335"/>
                  </a:lnTo>
                  <a:lnTo>
                    <a:pt x="274317" y="31732"/>
                  </a:lnTo>
                  <a:lnTo>
                    <a:pt x="272386" y="31732"/>
                  </a:lnTo>
                  <a:lnTo>
                    <a:pt x="271879" y="25335"/>
                  </a:lnTo>
                  <a:lnTo>
                    <a:pt x="271879" y="31732"/>
                  </a:lnTo>
                  <a:lnTo>
                    <a:pt x="270137" y="31732"/>
                  </a:lnTo>
                  <a:lnTo>
                    <a:pt x="270137" y="16689"/>
                  </a:lnTo>
                  <a:lnTo>
                    <a:pt x="272924" y="16689"/>
                  </a:lnTo>
                  <a:lnTo>
                    <a:pt x="273367" y="21820"/>
                  </a:lnTo>
                  <a:lnTo>
                    <a:pt x="273779" y="16689"/>
                  </a:lnTo>
                  <a:close/>
                  <a:moveTo>
                    <a:pt x="284040" y="16689"/>
                  </a:moveTo>
                  <a:lnTo>
                    <a:pt x="284040" y="31732"/>
                  </a:lnTo>
                  <a:lnTo>
                    <a:pt x="282298" y="31732"/>
                  </a:lnTo>
                  <a:lnTo>
                    <a:pt x="282298" y="25335"/>
                  </a:lnTo>
                  <a:lnTo>
                    <a:pt x="281791" y="31732"/>
                  </a:lnTo>
                  <a:lnTo>
                    <a:pt x="279860" y="31732"/>
                  </a:lnTo>
                  <a:lnTo>
                    <a:pt x="279353" y="25335"/>
                  </a:lnTo>
                  <a:lnTo>
                    <a:pt x="279353" y="31732"/>
                  </a:lnTo>
                  <a:lnTo>
                    <a:pt x="277611" y="31732"/>
                  </a:lnTo>
                  <a:lnTo>
                    <a:pt x="277611" y="16689"/>
                  </a:lnTo>
                  <a:lnTo>
                    <a:pt x="280430" y="16689"/>
                  </a:lnTo>
                  <a:lnTo>
                    <a:pt x="280841" y="21820"/>
                  </a:lnTo>
                  <a:lnTo>
                    <a:pt x="281253" y="16689"/>
                  </a:lnTo>
                  <a:close/>
                  <a:moveTo>
                    <a:pt x="7347" y="32587"/>
                  </a:moveTo>
                  <a:lnTo>
                    <a:pt x="7347" y="47598"/>
                  </a:lnTo>
                  <a:lnTo>
                    <a:pt x="5605" y="47598"/>
                  </a:lnTo>
                  <a:lnTo>
                    <a:pt x="5605" y="41201"/>
                  </a:lnTo>
                  <a:lnTo>
                    <a:pt x="5099" y="47598"/>
                  </a:lnTo>
                  <a:lnTo>
                    <a:pt x="3167" y="47598"/>
                  </a:lnTo>
                  <a:lnTo>
                    <a:pt x="2629" y="41201"/>
                  </a:lnTo>
                  <a:lnTo>
                    <a:pt x="2629" y="47598"/>
                  </a:lnTo>
                  <a:lnTo>
                    <a:pt x="918" y="47598"/>
                  </a:lnTo>
                  <a:lnTo>
                    <a:pt x="918" y="32587"/>
                  </a:lnTo>
                  <a:lnTo>
                    <a:pt x="3705" y="32587"/>
                  </a:lnTo>
                  <a:lnTo>
                    <a:pt x="4117" y="37686"/>
                  </a:lnTo>
                  <a:lnTo>
                    <a:pt x="4529" y="32587"/>
                  </a:lnTo>
                  <a:close/>
                  <a:moveTo>
                    <a:pt x="14821" y="32587"/>
                  </a:moveTo>
                  <a:lnTo>
                    <a:pt x="14821" y="47598"/>
                  </a:lnTo>
                  <a:lnTo>
                    <a:pt x="13079" y="47598"/>
                  </a:lnTo>
                  <a:lnTo>
                    <a:pt x="13079" y="41201"/>
                  </a:lnTo>
                  <a:lnTo>
                    <a:pt x="12573" y="47598"/>
                  </a:lnTo>
                  <a:lnTo>
                    <a:pt x="10641" y="47598"/>
                  </a:lnTo>
                  <a:lnTo>
                    <a:pt x="10134" y="41201"/>
                  </a:lnTo>
                  <a:lnTo>
                    <a:pt x="10134" y="47598"/>
                  </a:lnTo>
                  <a:lnTo>
                    <a:pt x="8392" y="47598"/>
                  </a:lnTo>
                  <a:lnTo>
                    <a:pt x="8392" y="32587"/>
                  </a:lnTo>
                  <a:lnTo>
                    <a:pt x="11179" y="32587"/>
                  </a:lnTo>
                  <a:lnTo>
                    <a:pt x="11591" y="37686"/>
                  </a:lnTo>
                  <a:lnTo>
                    <a:pt x="12034" y="32587"/>
                  </a:lnTo>
                  <a:close/>
                  <a:moveTo>
                    <a:pt x="22295" y="32587"/>
                  </a:moveTo>
                  <a:lnTo>
                    <a:pt x="22295" y="47598"/>
                  </a:lnTo>
                  <a:lnTo>
                    <a:pt x="20553" y="47598"/>
                  </a:lnTo>
                  <a:lnTo>
                    <a:pt x="20553" y="41201"/>
                  </a:lnTo>
                  <a:lnTo>
                    <a:pt x="20047" y="47598"/>
                  </a:lnTo>
                  <a:lnTo>
                    <a:pt x="18115" y="47598"/>
                  </a:lnTo>
                  <a:lnTo>
                    <a:pt x="17608" y="41201"/>
                  </a:lnTo>
                  <a:lnTo>
                    <a:pt x="17608" y="47598"/>
                  </a:lnTo>
                  <a:lnTo>
                    <a:pt x="15866" y="47598"/>
                  </a:lnTo>
                  <a:lnTo>
                    <a:pt x="15866" y="32587"/>
                  </a:lnTo>
                  <a:lnTo>
                    <a:pt x="18653" y="32587"/>
                  </a:lnTo>
                  <a:lnTo>
                    <a:pt x="19096" y="37686"/>
                  </a:lnTo>
                  <a:lnTo>
                    <a:pt x="19508" y="32587"/>
                  </a:lnTo>
                  <a:close/>
                  <a:moveTo>
                    <a:pt x="29769" y="32587"/>
                  </a:moveTo>
                  <a:lnTo>
                    <a:pt x="29769" y="47598"/>
                  </a:lnTo>
                  <a:lnTo>
                    <a:pt x="28059" y="47598"/>
                  </a:lnTo>
                  <a:lnTo>
                    <a:pt x="28059" y="41201"/>
                  </a:lnTo>
                  <a:lnTo>
                    <a:pt x="27520" y="47598"/>
                  </a:lnTo>
                  <a:lnTo>
                    <a:pt x="25589" y="47598"/>
                  </a:lnTo>
                  <a:lnTo>
                    <a:pt x="25082" y="41201"/>
                  </a:lnTo>
                  <a:lnTo>
                    <a:pt x="25082" y="47598"/>
                  </a:lnTo>
                  <a:lnTo>
                    <a:pt x="23340" y="47598"/>
                  </a:lnTo>
                  <a:lnTo>
                    <a:pt x="23340" y="32587"/>
                  </a:lnTo>
                  <a:lnTo>
                    <a:pt x="26159" y="32587"/>
                  </a:lnTo>
                  <a:lnTo>
                    <a:pt x="26570" y="37686"/>
                  </a:lnTo>
                  <a:lnTo>
                    <a:pt x="26982" y="32587"/>
                  </a:lnTo>
                  <a:close/>
                  <a:moveTo>
                    <a:pt x="37243" y="32587"/>
                  </a:moveTo>
                  <a:lnTo>
                    <a:pt x="37243" y="47598"/>
                  </a:lnTo>
                  <a:lnTo>
                    <a:pt x="35533" y="47598"/>
                  </a:lnTo>
                  <a:lnTo>
                    <a:pt x="35533" y="41201"/>
                  </a:lnTo>
                  <a:lnTo>
                    <a:pt x="34994" y="47598"/>
                  </a:lnTo>
                  <a:lnTo>
                    <a:pt x="33094" y="47598"/>
                  </a:lnTo>
                  <a:lnTo>
                    <a:pt x="32556" y="41201"/>
                  </a:lnTo>
                  <a:lnTo>
                    <a:pt x="32556" y="47598"/>
                  </a:lnTo>
                  <a:lnTo>
                    <a:pt x="30814" y="47598"/>
                  </a:lnTo>
                  <a:lnTo>
                    <a:pt x="30814" y="32587"/>
                  </a:lnTo>
                  <a:lnTo>
                    <a:pt x="33633" y="32587"/>
                  </a:lnTo>
                  <a:lnTo>
                    <a:pt x="34044" y="37686"/>
                  </a:lnTo>
                  <a:lnTo>
                    <a:pt x="34456" y="32587"/>
                  </a:lnTo>
                  <a:close/>
                  <a:moveTo>
                    <a:pt x="44748" y="32587"/>
                  </a:moveTo>
                  <a:lnTo>
                    <a:pt x="44748" y="47598"/>
                  </a:lnTo>
                  <a:lnTo>
                    <a:pt x="43007" y="47598"/>
                  </a:lnTo>
                  <a:lnTo>
                    <a:pt x="43007" y="41201"/>
                  </a:lnTo>
                  <a:lnTo>
                    <a:pt x="42468" y="47598"/>
                  </a:lnTo>
                  <a:lnTo>
                    <a:pt x="40568" y="47598"/>
                  </a:lnTo>
                  <a:lnTo>
                    <a:pt x="40030" y="41201"/>
                  </a:lnTo>
                  <a:lnTo>
                    <a:pt x="40030" y="47598"/>
                  </a:lnTo>
                  <a:lnTo>
                    <a:pt x="38320" y="47598"/>
                  </a:lnTo>
                  <a:lnTo>
                    <a:pt x="38320" y="32587"/>
                  </a:lnTo>
                  <a:lnTo>
                    <a:pt x="41106" y="32587"/>
                  </a:lnTo>
                  <a:lnTo>
                    <a:pt x="41518" y="37686"/>
                  </a:lnTo>
                  <a:lnTo>
                    <a:pt x="41930" y="32587"/>
                  </a:lnTo>
                  <a:close/>
                  <a:moveTo>
                    <a:pt x="52222" y="32587"/>
                  </a:moveTo>
                  <a:lnTo>
                    <a:pt x="52222" y="47598"/>
                  </a:lnTo>
                  <a:lnTo>
                    <a:pt x="50480" y="47598"/>
                  </a:lnTo>
                  <a:lnTo>
                    <a:pt x="50480" y="41201"/>
                  </a:lnTo>
                  <a:lnTo>
                    <a:pt x="49942" y="47598"/>
                  </a:lnTo>
                  <a:lnTo>
                    <a:pt x="48042" y="47598"/>
                  </a:lnTo>
                  <a:lnTo>
                    <a:pt x="47504" y="41201"/>
                  </a:lnTo>
                  <a:lnTo>
                    <a:pt x="47504" y="47598"/>
                  </a:lnTo>
                  <a:lnTo>
                    <a:pt x="45793" y="47598"/>
                  </a:lnTo>
                  <a:lnTo>
                    <a:pt x="45793" y="32587"/>
                  </a:lnTo>
                  <a:lnTo>
                    <a:pt x="48580" y="32587"/>
                  </a:lnTo>
                  <a:lnTo>
                    <a:pt x="48992" y="37686"/>
                  </a:lnTo>
                  <a:lnTo>
                    <a:pt x="49404" y="32587"/>
                  </a:lnTo>
                  <a:close/>
                  <a:moveTo>
                    <a:pt x="59696" y="32587"/>
                  </a:moveTo>
                  <a:lnTo>
                    <a:pt x="59696" y="47598"/>
                  </a:lnTo>
                  <a:lnTo>
                    <a:pt x="57954" y="47598"/>
                  </a:lnTo>
                  <a:lnTo>
                    <a:pt x="57954" y="41201"/>
                  </a:lnTo>
                  <a:lnTo>
                    <a:pt x="57448" y="47598"/>
                  </a:lnTo>
                  <a:lnTo>
                    <a:pt x="55516" y="47598"/>
                  </a:lnTo>
                  <a:lnTo>
                    <a:pt x="54978" y="41201"/>
                  </a:lnTo>
                  <a:lnTo>
                    <a:pt x="54978" y="47598"/>
                  </a:lnTo>
                  <a:lnTo>
                    <a:pt x="53267" y="47598"/>
                  </a:lnTo>
                  <a:lnTo>
                    <a:pt x="53267" y="32587"/>
                  </a:lnTo>
                  <a:lnTo>
                    <a:pt x="56054" y="32587"/>
                  </a:lnTo>
                  <a:lnTo>
                    <a:pt x="56466" y="37686"/>
                  </a:lnTo>
                  <a:lnTo>
                    <a:pt x="56878" y="32587"/>
                  </a:lnTo>
                  <a:close/>
                  <a:moveTo>
                    <a:pt x="67170" y="32587"/>
                  </a:moveTo>
                  <a:lnTo>
                    <a:pt x="67170" y="47598"/>
                  </a:lnTo>
                  <a:lnTo>
                    <a:pt x="65428" y="47598"/>
                  </a:lnTo>
                  <a:lnTo>
                    <a:pt x="65428" y="41201"/>
                  </a:lnTo>
                  <a:lnTo>
                    <a:pt x="64922" y="47598"/>
                  </a:lnTo>
                  <a:lnTo>
                    <a:pt x="62990" y="47598"/>
                  </a:lnTo>
                  <a:lnTo>
                    <a:pt x="62483" y="41201"/>
                  </a:lnTo>
                  <a:lnTo>
                    <a:pt x="62483" y="47598"/>
                  </a:lnTo>
                  <a:lnTo>
                    <a:pt x="60741" y="47598"/>
                  </a:lnTo>
                  <a:lnTo>
                    <a:pt x="60741" y="32587"/>
                  </a:lnTo>
                  <a:lnTo>
                    <a:pt x="63528" y="32587"/>
                  </a:lnTo>
                  <a:lnTo>
                    <a:pt x="63940" y="37686"/>
                  </a:lnTo>
                  <a:lnTo>
                    <a:pt x="64383" y="32587"/>
                  </a:lnTo>
                  <a:close/>
                  <a:moveTo>
                    <a:pt x="74644" y="32587"/>
                  </a:moveTo>
                  <a:lnTo>
                    <a:pt x="74644" y="47598"/>
                  </a:lnTo>
                  <a:lnTo>
                    <a:pt x="72902" y="47598"/>
                  </a:lnTo>
                  <a:lnTo>
                    <a:pt x="72902" y="41201"/>
                  </a:lnTo>
                  <a:lnTo>
                    <a:pt x="72395" y="47598"/>
                  </a:lnTo>
                  <a:lnTo>
                    <a:pt x="70464" y="47598"/>
                  </a:lnTo>
                  <a:lnTo>
                    <a:pt x="69957" y="41201"/>
                  </a:lnTo>
                  <a:lnTo>
                    <a:pt x="69957" y="47598"/>
                  </a:lnTo>
                  <a:lnTo>
                    <a:pt x="68215" y="47598"/>
                  </a:lnTo>
                  <a:lnTo>
                    <a:pt x="68215" y="32587"/>
                  </a:lnTo>
                  <a:lnTo>
                    <a:pt x="71002" y="32587"/>
                  </a:lnTo>
                  <a:lnTo>
                    <a:pt x="71445" y="37686"/>
                  </a:lnTo>
                  <a:lnTo>
                    <a:pt x="71857" y="32587"/>
                  </a:lnTo>
                  <a:close/>
                  <a:moveTo>
                    <a:pt x="82118" y="32587"/>
                  </a:moveTo>
                  <a:lnTo>
                    <a:pt x="82118" y="47598"/>
                  </a:lnTo>
                  <a:lnTo>
                    <a:pt x="80376" y="47598"/>
                  </a:lnTo>
                  <a:lnTo>
                    <a:pt x="80376" y="41201"/>
                  </a:lnTo>
                  <a:lnTo>
                    <a:pt x="79869" y="47598"/>
                  </a:lnTo>
                  <a:lnTo>
                    <a:pt x="77969" y="47598"/>
                  </a:lnTo>
                  <a:lnTo>
                    <a:pt x="77431" y="41201"/>
                  </a:lnTo>
                  <a:lnTo>
                    <a:pt x="77431" y="47598"/>
                  </a:lnTo>
                  <a:lnTo>
                    <a:pt x="75689" y="47598"/>
                  </a:lnTo>
                  <a:lnTo>
                    <a:pt x="75689" y="32587"/>
                  </a:lnTo>
                  <a:lnTo>
                    <a:pt x="78508" y="32587"/>
                  </a:lnTo>
                  <a:lnTo>
                    <a:pt x="78919" y="37686"/>
                  </a:lnTo>
                  <a:lnTo>
                    <a:pt x="79331" y="32587"/>
                  </a:lnTo>
                  <a:close/>
                  <a:moveTo>
                    <a:pt x="89623" y="32587"/>
                  </a:moveTo>
                  <a:lnTo>
                    <a:pt x="89623" y="47598"/>
                  </a:lnTo>
                  <a:lnTo>
                    <a:pt x="87882" y="47598"/>
                  </a:lnTo>
                  <a:lnTo>
                    <a:pt x="87882" y="41201"/>
                  </a:lnTo>
                  <a:lnTo>
                    <a:pt x="87343" y="47598"/>
                  </a:lnTo>
                  <a:lnTo>
                    <a:pt x="85443" y="47598"/>
                  </a:lnTo>
                  <a:lnTo>
                    <a:pt x="84905" y="41201"/>
                  </a:lnTo>
                  <a:lnTo>
                    <a:pt x="84905" y="47598"/>
                  </a:lnTo>
                  <a:lnTo>
                    <a:pt x="83163" y="47598"/>
                  </a:lnTo>
                  <a:lnTo>
                    <a:pt x="83163" y="32587"/>
                  </a:lnTo>
                  <a:lnTo>
                    <a:pt x="85982" y="32587"/>
                  </a:lnTo>
                  <a:lnTo>
                    <a:pt x="86393" y="37686"/>
                  </a:lnTo>
                  <a:lnTo>
                    <a:pt x="86805" y="32587"/>
                  </a:lnTo>
                  <a:close/>
                  <a:moveTo>
                    <a:pt x="97097" y="32587"/>
                  </a:moveTo>
                  <a:lnTo>
                    <a:pt x="97097" y="47598"/>
                  </a:lnTo>
                  <a:lnTo>
                    <a:pt x="95356" y="47598"/>
                  </a:lnTo>
                  <a:lnTo>
                    <a:pt x="95356" y="41201"/>
                  </a:lnTo>
                  <a:lnTo>
                    <a:pt x="94817" y="47598"/>
                  </a:lnTo>
                  <a:lnTo>
                    <a:pt x="92917" y="47598"/>
                  </a:lnTo>
                  <a:lnTo>
                    <a:pt x="92379" y="41201"/>
                  </a:lnTo>
                  <a:lnTo>
                    <a:pt x="92379" y="47598"/>
                  </a:lnTo>
                  <a:lnTo>
                    <a:pt x="90637" y="47598"/>
                  </a:lnTo>
                  <a:lnTo>
                    <a:pt x="90637" y="32587"/>
                  </a:lnTo>
                  <a:lnTo>
                    <a:pt x="93455" y="32587"/>
                  </a:lnTo>
                  <a:lnTo>
                    <a:pt x="93867" y="37686"/>
                  </a:lnTo>
                  <a:lnTo>
                    <a:pt x="94279" y="32587"/>
                  </a:lnTo>
                  <a:close/>
                  <a:moveTo>
                    <a:pt x="104571" y="32587"/>
                  </a:moveTo>
                  <a:lnTo>
                    <a:pt x="104571" y="47598"/>
                  </a:lnTo>
                  <a:lnTo>
                    <a:pt x="102829" y="47598"/>
                  </a:lnTo>
                  <a:lnTo>
                    <a:pt x="102829" y="41201"/>
                  </a:lnTo>
                  <a:lnTo>
                    <a:pt x="102323" y="47598"/>
                  </a:lnTo>
                  <a:lnTo>
                    <a:pt x="100391" y="47598"/>
                  </a:lnTo>
                  <a:lnTo>
                    <a:pt x="99853" y="41201"/>
                  </a:lnTo>
                  <a:lnTo>
                    <a:pt x="99853" y="47598"/>
                  </a:lnTo>
                  <a:lnTo>
                    <a:pt x="98142" y="47598"/>
                  </a:lnTo>
                  <a:lnTo>
                    <a:pt x="98142" y="32587"/>
                  </a:lnTo>
                  <a:lnTo>
                    <a:pt x="100929" y="32587"/>
                  </a:lnTo>
                  <a:lnTo>
                    <a:pt x="101341" y="37686"/>
                  </a:lnTo>
                  <a:lnTo>
                    <a:pt x="101753" y="32587"/>
                  </a:lnTo>
                  <a:close/>
                  <a:moveTo>
                    <a:pt x="112045" y="32587"/>
                  </a:moveTo>
                  <a:lnTo>
                    <a:pt x="112045" y="47598"/>
                  </a:lnTo>
                  <a:lnTo>
                    <a:pt x="110303" y="47598"/>
                  </a:lnTo>
                  <a:lnTo>
                    <a:pt x="110303" y="41201"/>
                  </a:lnTo>
                  <a:lnTo>
                    <a:pt x="109797" y="47598"/>
                  </a:lnTo>
                  <a:lnTo>
                    <a:pt x="107865" y="47598"/>
                  </a:lnTo>
                  <a:lnTo>
                    <a:pt x="107358" y="41201"/>
                  </a:lnTo>
                  <a:lnTo>
                    <a:pt x="107358" y="47598"/>
                  </a:lnTo>
                  <a:lnTo>
                    <a:pt x="105616" y="47598"/>
                  </a:lnTo>
                  <a:lnTo>
                    <a:pt x="105616" y="32587"/>
                  </a:lnTo>
                  <a:lnTo>
                    <a:pt x="108403" y="32587"/>
                  </a:lnTo>
                  <a:lnTo>
                    <a:pt x="108815" y="37686"/>
                  </a:lnTo>
                  <a:lnTo>
                    <a:pt x="109258" y="32587"/>
                  </a:lnTo>
                  <a:close/>
                  <a:moveTo>
                    <a:pt x="119519" y="32587"/>
                  </a:moveTo>
                  <a:lnTo>
                    <a:pt x="119519" y="47598"/>
                  </a:lnTo>
                  <a:lnTo>
                    <a:pt x="117777" y="47598"/>
                  </a:lnTo>
                  <a:lnTo>
                    <a:pt x="117777" y="41201"/>
                  </a:lnTo>
                  <a:lnTo>
                    <a:pt x="117271" y="47598"/>
                  </a:lnTo>
                  <a:lnTo>
                    <a:pt x="115339" y="47598"/>
                  </a:lnTo>
                  <a:lnTo>
                    <a:pt x="114832" y="41201"/>
                  </a:lnTo>
                  <a:lnTo>
                    <a:pt x="114832" y="47598"/>
                  </a:lnTo>
                  <a:lnTo>
                    <a:pt x="113090" y="47598"/>
                  </a:lnTo>
                  <a:lnTo>
                    <a:pt x="113090" y="32587"/>
                  </a:lnTo>
                  <a:lnTo>
                    <a:pt x="115877" y="32587"/>
                  </a:lnTo>
                  <a:lnTo>
                    <a:pt x="116320" y="37686"/>
                  </a:lnTo>
                  <a:lnTo>
                    <a:pt x="116732" y="32587"/>
                  </a:lnTo>
                  <a:close/>
                  <a:moveTo>
                    <a:pt x="126993" y="32587"/>
                  </a:moveTo>
                  <a:lnTo>
                    <a:pt x="126993" y="47598"/>
                  </a:lnTo>
                  <a:lnTo>
                    <a:pt x="125283" y="47598"/>
                  </a:lnTo>
                  <a:lnTo>
                    <a:pt x="125283" y="41201"/>
                  </a:lnTo>
                  <a:lnTo>
                    <a:pt x="124744" y="47598"/>
                  </a:lnTo>
                  <a:lnTo>
                    <a:pt x="122813" y="47598"/>
                  </a:lnTo>
                  <a:lnTo>
                    <a:pt x="122306" y="41201"/>
                  </a:lnTo>
                  <a:lnTo>
                    <a:pt x="122306" y="47598"/>
                  </a:lnTo>
                  <a:lnTo>
                    <a:pt x="120564" y="47598"/>
                  </a:lnTo>
                  <a:lnTo>
                    <a:pt x="120564" y="32587"/>
                  </a:lnTo>
                  <a:lnTo>
                    <a:pt x="123351" y="32587"/>
                  </a:lnTo>
                  <a:lnTo>
                    <a:pt x="123794" y="37686"/>
                  </a:lnTo>
                  <a:lnTo>
                    <a:pt x="124206" y="32587"/>
                  </a:lnTo>
                  <a:close/>
                  <a:moveTo>
                    <a:pt x="134467" y="32587"/>
                  </a:moveTo>
                  <a:lnTo>
                    <a:pt x="134467" y="47598"/>
                  </a:lnTo>
                  <a:lnTo>
                    <a:pt x="132757" y="47598"/>
                  </a:lnTo>
                  <a:lnTo>
                    <a:pt x="132757" y="41201"/>
                  </a:lnTo>
                  <a:lnTo>
                    <a:pt x="132218" y="47598"/>
                  </a:lnTo>
                  <a:lnTo>
                    <a:pt x="130318" y="47598"/>
                  </a:lnTo>
                  <a:lnTo>
                    <a:pt x="129780" y="41201"/>
                  </a:lnTo>
                  <a:lnTo>
                    <a:pt x="129780" y="47598"/>
                  </a:lnTo>
                  <a:lnTo>
                    <a:pt x="128038" y="47598"/>
                  </a:lnTo>
                  <a:lnTo>
                    <a:pt x="128038" y="32587"/>
                  </a:lnTo>
                  <a:lnTo>
                    <a:pt x="130857" y="32587"/>
                  </a:lnTo>
                  <a:lnTo>
                    <a:pt x="131268" y="37686"/>
                  </a:lnTo>
                  <a:lnTo>
                    <a:pt x="131680" y="32587"/>
                  </a:lnTo>
                  <a:close/>
                  <a:moveTo>
                    <a:pt x="141941" y="32587"/>
                  </a:moveTo>
                  <a:lnTo>
                    <a:pt x="141941" y="47598"/>
                  </a:lnTo>
                  <a:lnTo>
                    <a:pt x="140231" y="47598"/>
                  </a:lnTo>
                  <a:lnTo>
                    <a:pt x="140231" y="41201"/>
                  </a:lnTo>
                  <a:lnTo>
                    <a:pt x="139692" y="47598"/>
                  </a:lnTo>
                  <a:lnTo>
                    <a:pt x="137792" y="47598"/>
                  </a:lnTo>
                  <a:lnTo>
                    <a:pt x="137254" y="41201"/>
                  </a:lnTo>
                  <a:lnTo>
                    <a:pt x="137254" y="47598"/>
                  </a:lnTo>
                  <a:lnTo>
                    <a:pt x="135512" y="47598"/>
                  </a:lnTo>
                  <a:lnTo>
                    <a:pt x="135512" y="32587"/>
                  </a:lnTo>
                  <a:lnTo>
                    <a:pt x="138330" y="32587"/>
                  </a:lnTo>
                  <a:lnTo>
                    <a:pt x="138742" y="37686"/>
                  </a:lnTo>
                  <a:lnTo>
                    <a:pt x="139154" y="32587"/>
                  </a:lnTo>
                  <a:close/>
                  <a:moveTo>
                    <a:pt x="149446" y="32587"/>
                  </a:moveTo>
                  <a:lnTo>
                    <a:pt x="149446" y="47598"/>
                  </a:lnTo>
                  <a:lnTo>
                    <a:pt x="147705" y="47598"/>
                  </a:lnTo>
                  <a:lnTo>
                    <a:pt x="147705" y="41201"/>
                  </a:lnTo>
                  <a:lnTo>
                    <a:pt x="147166" y="47598"/>
                  </a:lnTo>
                  <a:lnTo>
                    <a:pt x="145266" y="47598"/>
                  </a:lnTo>
                  <a:lnTo>
                    <a:pt x="144728" y="41201"/>
                  </a:lnTo>
                  <a:lnTo>
                    <a:pt x="144728" y="47598"/>
                  </a:lnTo>
                  <a:lnTo>
                    <a:pt x="142986" y="47598"/>
                  </a:lnTo>
                  <a:lnTo>
                    <a:pt x="142986" y="32587"/>
                  </a:lnTo>
                  <a:lnTo>
                    <a:pt x="145804" y="32587"/>
                  </a:lnTo>
                  <a:lnTo>
                    <a:pt x="146216" y="37686"/>
                  </a:lnTo>
                  <a:lnTo>
                    <a:pt x="146628" y="32587"/>
                  </a:lnTo>
                  <a:close/>
                  <a:moveTo>
                    <a:pt x="156920" y="32587"/>
                  </a:moveTo>
                  <a:lnTo>
                    <a:pt x="156920" y="47598"/>
                  </a:lnTo>
                  <a:lnTo>
                    <a:pt x="155178" y="47598"/>
                  </a:lnTo>
                  <a:lnTo>
                    <a:pt x="155178" y="41201"/>
                  </a:lnTo>
                  <a:lnTo>
                    <a:pt x="154640" y="47598"/>
                  </a:lnTo>
                  <a:lnTo>
                    <a:pt x="152740" y="47598"/>
                  </a:lnTo>
                  <a:lnTo>
                    <a:pt x="152233" y="41201"/>
                  </a:lnTo>
                  <a:lnTo>
                    <a:pt x="152233" y="47598"/>
                  </a:lnTo>
                  <a:lnTo>
                    <a:pt x="150491" y="47598"/>
                  </a:lnTo>
                  <a:lnTo>
                    <a:pt x="150491" y="32587"/>
                  </a:lnTo>
                  <a:lnTo>
                    <a:pt x="153278" y="32587"/>
                  </a:lnTo>
                  <a:lnTo>
                    <a:pt x="153690" y="37686"/>
                  </a:lnTo>
                  <a:lnTo>
                    <a:pt x="154133" y="32587"/>
                  </a:lnTo>
                  <a:close/>
                  <a:moveTo>
                    <a:pt x="164394" y="32587"/>
                  </a:moveTo>
                  <a:lnTo>
                    <a:pt x="164394" y="47598"/>
                  </a:lnTo>
                  <a:lnTo>
                    <a:pt x="162652" y="47598"/>
                  </a:lnTo>
                  <a:lnTo>
                    <a:pt x="162652" y="41201"/>
                  </a:lnTo>
                  <a:lnTo>
                    <a:pt x="162146" y="47598"/>
                  </a:lnTo>
                  <a:lnTo>
                    <a:pt x="160214" y="47598"/>
                  </a:lnTo>
                  <a:lnTo>
                    <a:pt x="159707" y="41201"/>
                  </a:lnTo>
                  <a:lnTo>
                    <a:pt x="159707" y="47598"/>
                  </a:lnTo>
                  <a:lnTo>
                    <a:pt x="157965" y="47598"/>
                  </a:lnTo>
                  <a:lnTo>
                    <a:pt x="157965" y="32587"/>
                  </a:lnTo>
                  <a:lnTo>
                    <a:pt x="160752" y="32587"/>
                  </a:lnTo>
                  <a:lnTo>
                    <a:pt x="161164" y="37686"/>
                  </a:lnTo>
                  <a:lnTo>
                    <a:pt x="161607" y="32587"/>
                  </a:lnTo>
                  <a:close/>
                  <a:moveTo>
                    <a:pt x="171868" y="32587"/>
                  </a:moveTo>
                  <a:lnTo>
                    <a:pt x="171868" y="47598"/>
                  </a:lnTo>
                  <a:lnTo>
                    <a:pt x="170126" y="47598"/>
                  </a:lnTo>
                  <a:lnTo>
                    <a:pt x="170126" y="41201"/>
                  </a:lnTo>
                  <a:lnTo>
                    <a:pt x="169620" y="47598"/>
                  </a:lnTo>
                  <a:lnTo>
                    <a:pt x="167688" y="47598"/>
                  </a:lnTo>
                  <a:lnTo>
                    <a:pt x="167181" y="41201"/>
                  </a:lnTo>
                  <a:lnTo>
                    <a:pt x="167181" y="47598"/>
                  </a:lnTo>
                  <a:lnTo>
                    <a:pt x="165439" y="47598"/>
                  </a:lnTo>
                  <a:lnTo>
                    <a:pt x="165439" y="32587"/>
                  </a:lnTo>
                  <a:lnTo>
                    <a:pt x="168226" y="32587"/>
                  </a:lnTo>
                  <a:lnTo>
                    <a:pt x="168638" y="37686"/>
                  </a:lnTo>
                  <a:lnTo>
                    <a:pt x="169081" y="32587"/>
                  </a:lnTo>
                  <a:close/>
                  <a:moveTo>
                    <a:pt x="179342" y="32587"/>
                  </a:moveTo>
                  <a:lnTo>
                    <a:pt x="179342" y="47598"/>
                  </a:lnTo>
                  <a:lnTo>
                    <a:pt x="177600" y="47598"/>
                  </a:lnTo>
                  <a:lnTo>
                    <a:pt x="177600" y="41201"/>
                  </a:lnTo>
                  <a:lnTo>
                    <a:pt x="177093" y="47598"/>
                  </a:lnTo>
                  <a:lnTo>
                    <a:pt x="175193" y="47598"/>
                  </a:lnTo>
                  <a:lnTo>
                    <a:pt x="174655" y="41201"/>
                  </a:lnTo>
                  <a:lnTo>
                    <a:pt x="174655" y="47598"/>
                  </a:lnTo>
                  <a:lnTo>
                    <a:pt x="172913" y="47598"/>
                  </a:lnTo>
                  <a:lnTo>
                    <a:pt x="172913" y="32587"/>
                  </a:lnTo>
                  <a:lnTo>
                    <a:pt x="175732" y="32587"/>
                  </a:lnTo>
                  <a:lnTo>
                    <a:pt x="176143" y="37686"/>
                  </a:lnTo>
                  <a:lnTo>
                    <a:pt x="176555" y="32587"/>
                  </a:lnTo>
                  <a:close/>
                  <a:moveTo>
                    <a:pt x="186816" y="32587"/>
                  </a:moveTo>
                  <a:lnTo>
                    <a:pt x="186816" y="47598"/>
                  </a:lnTo>
                  <a:lnTo>
                    <a:pt x="185106" y="47598"/>
                  </a:lnTo>
                  <a:lnTo>
                    <a:pt x="185106" y="41201"/>
                  </a:lnTo>
                  <a:lnTo>
                    <a:pt x="184567" y="47598"/>
                  </a:lnTo>
                  <a:lnTo>
                    <a:pt x="182667" y="47598"/>
                  </a:lnTo>
                  <a:lnTo>
                    <a:pt x="182129" y="41201"/>
                  </a:lnTo>
                  <a:lnTo>
                    <a:pt x="182129" y="47598"/>
                  </a:lnTo>
                  <a:lnTo>
                    <a:pt x="180387" y="47598"/>
                  </a:lnTo>
                  <a:lnTo>
                    <a:pt x="180387" y="32587"/>
                  </a:lnTo>
                  <a:lnTo>
                    <a:pt x="183206" y="32587"/>
                  </a:lnTo>
                  <a:lnTo>
                    <a:pt x="183617" y="37686"/>
                  </a:lnTo>
                  <a:lnTo>
                    <a:pt x="184029" y="32587"/>
                  </a:lnTo>
                  <a:close/>
                  <a:moveTo>
                    <a:pt x="194321" y="32587"/>
                  </a:moveTo>
                  <a:lnTo>
                    <a:pt x="194321" y="47598"/>
                  </a:lnTo>
                  <a:lnTo>
                    <a:pt x="192580" y="47598"/>
                  </a:lnTo>
                  <a:lnTo>
                    <a:pt x="192580" y="41201"/>
                  </a:lnTo>
                  <a:lnTo>
                    <a:pt x="192041" y="47598"/>
                  </a:lnTo>
                  <a:lnTo>
                    <a:pt x="190141" y="47598"/>
                  </a:lnTo>
                  <a:lnTo>
                    <a:pt x="189603" y="41201"/>
                  </a:lnTo>
                  <a:lnTo>
                    <a:pt x="189603" y="47598"/>
                  </a:lnTo>
                  <a:lnTo>
                    <a:pt x="187861" y="47598"/>
                  </a:lnTo>
                  <a:lnTo>
                    <a:pt x="187861" y="32587"/>
                  </a:lnTo>
                  <a:lnTo>
                    <a:pt x="190679" y="32587"/>
                  </a:lnTo>
                  <a:lnTo>
                    <a:pt x="191091" y="37686"/>
                  </a:lnTo>
                  <a:lnTo>
                    <a:pt x="191503" y="32587"/>
                  </a:lnTo>
                  <a:close/>
                  <a:moveTo>
                    <a:pt x="201795" y="32587"/>
                  </a:moveTo>
                  <a:lnTo>
                    <a:pt x="201795" y="47598"/>
                  </a:lnTo>
                  <a:lnTo>
                    <a:pt x="200054" y="47598"/>
                  </a:lnTo>
                  <a:lnTo>
                    <a:pt x="200054" y="41201"/>
                  </a:lnTo>
                  <a:lnTo>
                    <a:pt x="199515" y="47598"/>
                  </a:lnTo>
                  <a:lnTo>
                    <a:pt x="197615" y="47598"/>
                  </a:lnTo>
                  <a:lnTo>
                    <a:pt x="197077" y="41201"/>
                  </a:lnTo>
                  <a:lnTo>
                    <a:pt x="197077" y="47598"/>
                  </a:lnTo>
                  <a:lnTo>
                    <a:pt x="195366" y="47598"/>
                  </a:lnTo>
                  <a:lnTo>
                    <a:pt x="195366" y="32587"/>
                  </a:lnTo>
                  <a:lnTo>
                    <a:pt x="198153" y="32587"/>
                  </a:lnTo>
                  <a:lnTo>
                    <a:pt x="198565" y="37686"/>
                  </a:lnTo>
                  <a:lnTo>
                    <a:pt x="198977" y="32587"/>
                  </a:lnTo>
                  <a:close/>
                  <a:moveTo>
                    <a:pt x="209269" y="32587"/>
                  </a:moveTo>
                  <a:lnTo>
                    <a:pt x="209269" y="47598"/>
                  </a:lnTo>
                  <a:lnTo>
                    <a:pt x="207527" y="47598"/>
                  </a:lnTo>
                  <a:lnTo>
                    <a:pt x="207527" y="41201"/>
                  </a:lnTo>
                  <a:lnTo>
                    <a:pt x="207021" y="47598"/>
                  </a:lnTo>
                  <a:lnTo>
                    <a:pt x="205089" y="47598"/>
                  </a:lnTo>
                  <a:lnTo>
                    <a:pt x="204582" y="41201"/>
                  </a:lnTo>
                  <a:lnTo>
                    <a:pt x="204582" y="47598"/>
                  </a:lnTo>
                  <a:lnTo>
                    <a:pt x="202840" y="47598"/>
                  </a:lnTo>
                  <a:lnTo>
                    <a:pt x="202840" y="32587"/>
                  </a:lnTo>
                  <a:lnTo>
                    <a:pt x="205627" y="32587"/>
                  </a:lnTo>
                  <a:lnTo>
                    <a:pt x="206039" y="37686"/>
                  </a:lnTo>
                  <a:lnTo>
                    <a:pt x="206451" y="32587"/>
                  </a:lnTo>
                  <a:close/>
                  <a:moveTo>
                    <a:pt x="216743" y="32587"/>
                  </a:moveTo>
                  <a:lnTo>
                    <a:pt x="216743" y="47598"/>
                  </a:lnTo>
                  <a:lnTo>
                    <a:pt x="215001" y="47598"/>
                  </a:lnTo>
                  <a:lnTo>
                    <a:pt x="215001" y="41201"/>
                  </a:lnTo>
                  <a:lnTo>
                    <a:pt x="214495" y="47598"/>
                  </a:lnTo>
                  <a:lnTo>
                    <a:pt x="212563" y="47598"/>
                  </a:lnTo>
                  <a:lnTo>
                    <a:pt x="212056" y="41201"/>
                  </a:lnTo>
                  <a:lnTo>
                    <a:pt x="212056" y="47598"/>
                  </a:lnTo>
                  <a:lnTo>
                    <a:pt x="210314" y="47598"/>
                  </a:lnTo>
                  <a:lnTo>
                    <a:pt x="210314" y="32587"/>
                  </a:lnTo>
                  <a:lnTo>
                    <a:pt x="213101" y="32587"/>
                  </a:lnTo>
                  <a:lnTo>
                    <a:pt x="213513" y="37686"/>
                  </a:lnTo>
                  <a:lnTo>
                    <a:pt x="213956" y="32587"/>
                  </a:lnTo>
                  <a:close/>
                  <a:moveTo>
                    <a:pt x="224217" y="32587"/>
                  </a:moveTo>
                  <a:lnTo>
                    <a:pt x="224217" y="47598"/>
                  </a:lnTo>
                  <a:lnTo>
                    <a:pt x="222475" y="47598"/>
                  </a:lnTo>
                  <a:lnTo>
                    <a:pt x="222475" y="41201"/>
                  </a:lnTo>
                  <a:lnTo>
                    <a:pt x="221969" y="47598"/>
                  </a:lnTo>
                  <a:lnTo>
                    <a:pt x="220037" y="47598"/>
                  </a:lnTo>
                  <a:lnTo>
                    <a:pt x="219530" y="41201"/>
                  </a:lnTo>
                  <a:lnTo>
                    <a:pt x="219530" y="47598"/>
                  </a:lnTo>
                  <a:lnTo>
                    <a:pt x="217788" y="47598"/>
                  </a:lnTo>
                  <a:lnTo>
                    <a:pt x="217788" y="32587"/>
                  </a:lnTo>
                  <a:lnTo>
                    <a:pt x="220575" y="32587"/>
                  </a:lnTo>
                  <a:lnTo>
                    <a:pt x="221018" y="37686"/>
                  </a:lnTo>
                  <a:lnTo>
                    <a:pt x="221430" y="32587"/>
                  </a:lnTo>
                  <a:close/>
                  <a:moveTo>
                    <a:pt x="231691" y="32587"/>
                  </a:moveTo>
                  <a:lnTo>
                    <a:pt x="231691" y="47598"/>
                  </a:lnTo>
                  <a:lnTo>
                    <a:pt x="229981" y="47598"/>
                  </a:lnTo>
                  <a:lnTo>
                    <a:pt x="229981" y="41201"/>
                  </a:lnTo>
                  <a:lnTo>
                    <a:pt x="229442" y="47598"/>
                  </a:lnTo>
                  <a:lnTo>
                    <a:pt x="227542" y="47598"/>
                  </a:lnTo>
                  <a:lnTo>
                    <a:pt x="227004" y="41201"/>
                  </a:lnTo>
                  <a:lnTo>
                    <a:pt x="227004" y="47598"/>
                  </a:lnTo>
                  <a:lnTo>
                    <a:pt x="225262" y="47598"/>
                  </a:lnTo>
                  <a:lnTo>
                    <a:pt x="225262" y="32587"/>
                  </a:lnTo>
                  <a:lnTo>
                    <a:pt x="228049" y="32587"/>
                  </a:lnTo>
                  <a:lnTo>
                    <a:pt x="228492" y="37686"/>
                  </a:lnTo>
                  <a:lnTo>
                    <a:pt x="228904" y="32587"/>
                  </a:lnTo>
                  <a:close/>
                  <a:moveTo>
                    <a:pt x="239165" y="32587"/>
                  </a:moveTo>
                  <a:lnTo>
                    <a:pt x="239165" y="47598"/>
                  </a:lnTo>
                  <a:lnTo>
                    <a:pt x="237455" y="47598"/>
                  </a:lnTo>
                  <a:lnTo>
                    <a:pt x="237455" y="41201"/>
                  </a:lnTo>
                  <a:lnTo>
                    <a:pt x="236916" y="47598"/>
                  </a:lnTo>
                  <a:lnTo>
                    <a:pt x="235016" y="47598"/>
                  </a:lnTo>
                  <a:lnTo>
                    <a:pt x="234478" y="41201"/>
                  </a:lnTo>
                  <a:lnTo>
                    <a:pt x="234478" y="47598"/>
                  </a:lnTo>
                  <a:lnTo>
                    <a:pt x="232736" y="47598"/>
                  </a:lnTo>
                  <a:lnTo>
                    <a:pt x="232736" y="32587"/>
                  </a:lnTo>
                  <a:lnTo>
                    <a:pt x="235555" y="32587"/>
                  </a:lnTo>
                  <a:lnTo>
                    <a:pt x="235966" y="37686"/>
                  </a:lnTo>
                  <a:lnTo>
                    <a:pt x="236378" y="32587"/>
                  </a:lnTo>
                  <a:close/>
                  <a:moveTo>
                    <a:pt x="246670" y="32587"/>
                  </a:moveTo>
                  <a:lnTo>
                    <a:pt x="246670" y="47598"/>
                  </a:lnTo>
                  <a:lnTo>
                    <a:pt x="244929" y="47598"/>
                  </a:lnTo>
                  <a:lnTo>
                    <a:pt x="244929" y="41201"/>
                  </a:lnTo>
                  <a:lnTo>
                    <a:pt x="244390" y="47598"/>
                  </a:lnTo>
                  <a:lnTo>
                    <a:pt x="242490" y="47598"/>
                  </a:lnTo>
                  <a:lnTo>
                    <a:pt x="241952" y="41201"/>
                  </a:lnTo>
                  <a:lnTo>
                    <a:pt x="241952" y="47598"/>
                  </a:lnTo>
                  <a:lnTo>
                    <a:pt x="240242" y="47598"/>
                  </a:lnTo>
                  <a:lnTo>
                    <a:pt x="240242" y="32587"/>
                  </a:lnTo>
                  <a:lnTo>
                    <a:pt x="243028" y="32587"/>
                  </a:lnTo>
                  <a:lnTo>
                    <a:pt x="243440" y="37686"/>
                  </a:lnTo>
                  <a:lnTo>
                    <a:pt x="243852" y="32587"/>
                  </a:lnTo>
                  <a:close/>
                  <a:moveTo>
                    <a:pt x="254144" y="32587"/>
                  </a:moveTo>
                  <a:lnTo>
                    <a:pt x="254144" y="47598"/>
                  </a:lnTo>
                  <a:lnTo>
                    <a:pt x="252402" y="47598"/>
                  </a:lnTo>
                  <a:lnTo>
                    <a:pt x="252402" y="41201"/>
                  </a:lnTo>
                  <a:lnTo>
                    <a:pt x="251864" y="47598"/>
                  </a:lnTo>
                  <a:lnTo>
                    <a:pt x="249964" y="47598"/>
                  </a:lnTo>
                  <a:lnTo>
                    <a:pt x="249426" y="41201"/>
                  </a:lnTo>
                  <a:lnTo>
                    <a:pt x="249426" y="47598"/>
                  </a:lnTo>
                  <a:lnTo>
                    <a:pt x="247715" y="47598"/>
                  </a:lnTo>
                  <a:lnTo>
                    <a:pt x="247715" y="32587"/>
                  </a:lnTo>
                  <a:lnTo>
                    <a:pt x="250502" y="32587"/>
                  </a:lnTo>
                  <a:lnTo>
                    <a:pt x="250914" y="37686"/>
                  </a:lnTo>
                  <a:lnTo>
                    <a:pt x="251326" y="32587"/>
                  </a:lnTo>
                  <a:close/>
                  <a:moveTo>
                    <a:pt x="261618" y="32587"/>
                  </a:moveTo>
                  <a:lnTo>
                    <a:pt x="261618" y="47598"/>
                  </a:lnTo>
                  <a:lnTo>
                    <a:pt x="259876" y="47598"/>
                  </a:lnTo>
                  <a:lnTo>
                    <a:pt x="259876" y="41201"/>
                  </a:lnTo>
                  <a:lnTo>
                    <a:pt x="259338" y="47598"/>
                  </a:lnTo>
                  <a:lnTo>
                    <a:pt x="257438" y="47598"/>
                  </a:lnTo>
                  <a:lnTo>
                    <a:pt x="256899" y="41201"/>
                  </a:lnTo>
                  <a:lnTo>
                    <a:pt x="256899" y="47598"/>
                  </a:lnTo>
                  <a:lnTo>
                    <a:pt x="255189" y="47598"/>
                  </a:lnTo>
                  <a:lnTo>
                    <a:pt x="255189" y="32587"/>
                  </a:lnTo>
                  <a:lnTo>
                    <a:pt x="257976" y="32587"/>
                  </a:lnTo>
                  <a:lnTo>
                    <a:pt x="258388" y="37686"/>
                  </a:lnTo>
                  <a:lnTo>
                    <a:pt x="258831" y="32587"/>
                  </a:lnTo>
                  <a:close/>
                  <a:moveTo>
                    <a:pt x="269092" y="32587"/>
                  </a:moveTo>
                  <a:lnTo>
                    <a:pt x="269092" y="47598"/>
                  </a:lnTo>
                  <a:lnTo>
                    <a:pt x="267350" y="47598"/>
                  </a:lnTo>
                  <a:lnTo>
                    <a:pt x="267350" y="41201"/>
                  </a:lnTo>
                  <a:lnTo>
                    <a:pt x="266844" y="47598"/>
                  </a:lnTo>
                  <a:lnTo>
                    <a:pt x="264912" y="47598"/>
                  </a:lnTo>
                  <a:lnTo>
                    <a:pt x="264405" y="41201"/>
                  </a:lnTo>
                  <a:lnTo>
                    <a:pt x="264405" y="47598"/>
                  </a:lnTo>
                  <a:lnTo>
                    <a:pt x="262663" y="47598"/>
                  </a:lnTo>
                  <a:lnTo>
                    <a:pt x="262663" y="32587"/>
                  </a:lnTo>
                  <a:lnTo>
                    <a:pt x="265450" y="32587"/>
                  </a:lnTo>
                  <a:lnTo>
                    <a:pt x="265862" y="37686"/>
                  </a:lnTo>
                  <a:lnTo>
                    <a:pt x="266305" y="32587"/>
                  </a:lnTo>
                  <a:close/>
                  <a:moveTo>
                    <a:pt x="276566" y="32587"/>
                  </a:moveTo>
                  <a:lnTo>
                    <a:pt x="276566" y="47598"/>
                  </a:lnTo>
                  <a:lnTo>
                    <a:pt x="274824" y="47598"/>
                  </a:lnTo>
                  <a:lnTo>
                    <a:pt x="274824" y="41201"/>
                  </a:lnTo>
                  <a:lnTo>
                    <a:pt x="274317" y="47598"/>
                  </a:lnTo>
                  <a:lnTo>
                    <a:pt x="272386" y="47598"/>
                  </a:lnTo>
                  <a:lnTo>
                    <a:pt x="271879" y="41201"/>
                  </a:lnTo>
                  <a:lnTo>
                    <a:pt x="271879" y="47598"/>
                  </a:lnTo>
                  <a:lnTo>
                    <a:pt x="270137" y="47598"/>
                  </a:lnTo>
                  <a:lnTo>
                    <a:pt x="270137" y="32587"/>
                  </a:lnTo>
                  <a:lnTo>
                    <a:pt x="272924" y="32587"/>
                  </a:lnTo>
                  <a:lnTo>
                    <a:pt x="273367" y="37686"/>
                  </a:lnTo>
                  <a:lnTo>
                    <a:pt x="273779" y="32587"/>
                  </a:lnTo>
                  <a:close/>
                  <a:moveTo>
                    <a:pt x="284040" y="32587"/>
                  </a:moveTo>
                  <a:lnTo>
                    <a:pt x="284040" y="47598"/>
                  </a:lnTo>
                  <a:lnTo>
                    <a:pt x="282298" y="47598"/>
                  </a:lnTo>
                  <a:lnTo>
                    <a:pt x="282298" y="41201"/>
                  </a:lnTo>
                  <a:lnTo>
                    <a:pt x="281791" y="47598"/>
                  </a:lnTo>
                  <a:lnTo>
                    <a:pt x="279860" y="47598"/>
                  </a:lnTo>
                  <a:lnTo>
                    <a:pt x="279353" y="41201"/>
                  </a:lnTo>
                  <a:lnTo>
                    <a:pt x="279353" y="47598"/>
                  </a:lnTo>
                  <a:lnTo>
                    <a:pt x="277611" y="47598"/>
                  </a:lnTo>
                  <a:lnTo>
                    <a:pt x="277611" y="32587"/>
                  </a:lnTo>
                  <a:lnTo>
                    <a:pt x="280430" y="32587"/>
                  </a:lnTo>
                  <a:lnTo>
                    <a:pt x="280841" y="37686"/>
                  </a:lnTo>
                  <a:lnTo>
                    <a:pt x="281253" y="32587"/>
                  </a:lnTo>
                  <a:close/>
                  <a:moveTo>
                    <a:pt x="0" y="0"/>
                  </a:moveTo>
                  <a:lnTo>
                    <a:pt x="0" y="48833"/>
                  </a:lnTo>
                  <a:lnTo>
                    <a:pt x="285022" y="48833"/>
                  </a:lnTo>
                  <a:lnTo>
                    <a:pt x="2850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24" name="Google Shape;2424;p64"/>
            <p:cNvSpPr/>
            <p:nvPr/>
          </p:nvSpPr>
          <p:spPr>
            <a:xfrm>
              <a:off x="4564476" y="4367889"/>
              <a:ext cx="4579591" cy="784640"/>
            </a:xfrm>
            <a:custGeom>
              <a:avLst/>
              <a:gdLst/>
              <a:ahLst/>
              <a:cxnLst/>
              <a:rect l="l" t="t" r="r" b="b"/>
              <a:pathLst>
                <a:path w="285022" h="48834" extrusionOk="0">
                  <a:moveTo>
                    <a:pt x="7347" y="823"/>
                  </a:moveTo>
                  <a:lnTo>
                    <a:pt x="7347" y="15866"/>
                  </a:lnTo>
                  <a:lnTo>
                    <a:pt x="5605" y="15866"/>
                  </a:lnTo>
                  <a:lnTo>
                    <a:pt x="5605" y="9469"/>
                  </a:lnTo>
                  <a:lnTo>
                    <a:pt x="5099" y="15866"/>
                  </a:lnTo>
                  <a:lnTo>
                    <a:pt x="3167" y="15866"/>
                  </a:lnTo>
                  <a:lnTo>
                    <a:pt x="2629" y="9469"/>
                  </a:lnTo>
                  <a:lnTo>
                    <a:pt x="2629" y="15866"/>
                  </a:lnTo>
                  <a:lnTo>
                    <a:pt x="918" y="15866"/>
                  </a:lnTo>
                  <a:lnTo>
                    <a:pt x="918" y="823"/>
                  </a:lnTo>
                  <a:lnTo>
                    <a:pt x="3705" y="823"/>
                  </a:lnTo>
                  <a:lnTo>
                    <a:pt x="4117" y="5954"/>
                  </a:lnTo>
                  <a:lnTo>
                    <a:pt x="4529" y="823"/>
                  </a:lnTo>
                  <a:close/>
                  <a:moveTo>
                    <a:pt x="14821" y="823"/>
                  </a:moveTo>
                  <a:lnTo>
                    <a:pt x="14821" y="15866"/>
                  </a:lnTo>
                  <a:lnTo>
                    <a:pt x="13079" y="15866"/>
                  </a:lnTo>
                  <a:lnTo>
                    <a:pt x="13079" y="9469"/>
                  </a:lnTo>
                  <a:lnTo>
                    <a:pt x="12573" y="15866"/>
                  </a:lnTo>
                  <a:lnTo>
                    <a:pt x="10641" y="15866"/>
                  </a:lnTo>
                  <a:lnTo>
                    <a:pt x="10134" y="9469"/>
                  </a:lnTo>
                  <a:lnTo>
                    <a:pt x="10134" y="15866"/>
                  </a:lnTo>
                  <a:lnTo>
                    <a:pt x="8392" y="15866"/>
                  </a:lnTo>
                  <a:lnTo>
                    <a:pt x="8392" y="823"/>
                  </a:lnTo>
                  <a:lnTo>
                    <a:pt x="11179" y="823"/>
                  </a:lnTo>
                  <a:lnTo>
                    <a:pt x="11591" y="5954"/>
                  </a:lnTo>
                  <a:lnTo>
                    <a:pt x="12034" y="823"/>
                  </a:lnTo>
                  <a:close/>
                  <a:moveTo>
                    <a:pt x="22295" y="823"/>
                  </a:moveTo>
                  <a:lnTo>
                    <a:pt x="22295" y="15866"/>
                  </a:lnTo>
                  <a:lnTo>
                    <a:pt x="20553" y="15866"/>
                  </a:lnTo>
                  <a:lnTo>
                    <a:pt x="20553" y="9469"/>
                  </a:lnTo>
                  <a:lnTo>
                    <a:pt x="20047" y="15866"/>
                  </a:lnTo>
                  <a:lnTo>
                    <a:pt x="18115" y="15866"/>
                  </a:lnTo>
                  <a:lnTo>
                    <a:pt x="17608" y="9469"/>
                  </a:lnTo>
                  <a:lnTo>
                    <a:pt x="17608" y="15866"/>
                  </a:lnTo>
                  <a:lnTo>
                    <a:pt x="15866" y="15866"/>
                  </a:lnTo>
                  <a:lnTo>
                    <a:pt x="15866" y="823"/>
                  </a:lnTo>
                  <a:lnTo>
                    <a:pt x="18653" y="823"/>
                  </a:lnTo>
                  <a:lnTo>
                    <a:pt x="19096" y="5954"/>
                  </a:lnTo>
                  <a:lnTo>
                    <a:pt x="19508" y="823"/>
                  </a:lnTo>
                  <a:close/>
                  <a:moveTo>
                    <a:pt x="29769" y="823"/>
                  </a:moveTo>
                  <a:lnTo>
                    <a:pt x="29769" y="15866"/>
                  </a:lnTo>
                  <a:lnTo>
                    <a:pt x="28059" y="15866"/>
                  </a:lnTo>
                  <a:lnTo>
                    <a:pt x="28059" y="9469"/>
                  </a:lnTo>
                  <a:lnTo>
                    <a:pt x="27520" y="15866"/>
                  </a:lnTo>
                  <a:lnTo>
                    <a:pt x="25589" y="15866"/>
                  </a:lnTo>
                  <a:lnTo>
                    <a:pt x="25082" y="9469"/>
                  </a:lnTo>
                  <a:lnTo>
                    <a:pt x="25082" y="15866"/>
                  </a:lnTo>
                  <a:lnTo>
                    <a:pt x="23340" y="15866"/>
                  </a:lnTo>
                  <a:lnTo>
                    <a:pt x="23340" y="823"/>
                  </a:lnTo>
                  <a:lnTo>
                    <a:pt x="26159" y="823"/>
                  </a:lnTo>
                  <a:lnTo>
                    <a:pt x="26570" y="5954"/>
                  </a:lnTo>
                  <a:lnTo>
                    <a:pt x="26982" y="823"/>
                  </a:lnTo>
                  <a:close/>
                  <a:moveTo>
                    <a:pt x="37243" y="823"/>
                  </a:moveTo>
                  <a:lnTo>
                    <a:pt x="37243" y="15866"/>
                  </a:lnTo>
                  <a:lnTo>
                    <a:pt x="35533" y="15866"/>
                  </a:lnTo>
                  <a:lnTo>
                    <a:pt x="35533" y="9469"/>
                  </a:lnTo>
                  <a:lnTo>
                    <a:pt x="34994" y="15866"/>
                  </a:lnTo>
                  <a:lnTo>
                    <a:pt x="33094" y="15866"/>
                  </a:lnTo>
                  <a:lnTo>
                    <a:pt x="32556" y="9469"/>
                  </a:lnTo>
                  <a:lnTo>
                    <a:pt x="32556" y="15866"/>
                  </a:lnTo>
                  <a:lnTo>
                    <a:pt x="30814" y="15866"/>
                  </a:lnTo>
                  <a:lnTo>
                    <a:pt x="30814" y="823"/>
                  </a:lnTo>
                  <a:lnTo>
                    <a:pt x="33633" y="823"/>
                  </a:lnTo>
                  <a:lnTo>
                    <a:pt x="34044" y="5954"/>
                  </a:lnTo>
                  <a:lnTo>
                    <a:pt x="34456" y="823"/>
                  </a:lnTo>
                  <a:close/>
                  <a:moveTo>
                    <a:pt x="44748" y="823"/>
                  </a:moveTo>
                  <a:lnTo>
                    <a:pt x="44748" y="15866"/>
                  </a:lnTo>
                  <a:lnTo>
                    <a:pt x="43007" y="15866"/>
                  </a:lnTo>
                  <a:lnTo>
                    <a:pt x="43007" y="9469"/>
                  </a:lnTo>
                  <a:lnTo>
                    <a:pt x="42468" y="15866"/>
                  </a:lnTo>
                  <a:lnTo>
                    <a:pt x="40568" y="15866"/>
                  </a:lnTo>
                  <a:lnTo>
                    <a:pt x="40030" y="9469"/>
                  </a:lnTo>
                  <a:lnTo>
                    <a:pt x="40030" y="15866"/>
                  </a:lnTo>
                  <a:lnTo>
                    <a:pt x="38320" y="15866"/>
                  </a:lnTo>
                  <a:lnTo>
                    <a:pt x="38320" y="823"/>
                  </a:lnTo>
                  <a:lnTo>
                    <a:pt x="41106" y="823"/>
                  </a:lnTo>
                  <a:lnTo>
                    <a:pt x="41518" y="5954"/>
                  </a:lnTo>
                  <a:lnTo>
                    <a:pt x="41930" y="823"/>
                  </a:lnTo>
                  <a:close/>
                  <a:moveTo>
                    <a:pt x="52222" y="823"/>
                  </a:moveTo>
                  <a:lnTo>
                    <a:pt x="52222" y="15866"/>
                  </a:lnTo>
                  <a:lnTo>
                    <a:pt x="50480" y="15866"/>
                  </a:lnTo>
                  <a:lnTo>
                    <a:pt x="50480" y="9469"/>
                  </a:lnTo>
                  <a:lnTo>
                    <a:pt x="49942" y="15866"/>
                  </a:lnTo>
                  <a:lnTo>
                    <a:pt x="48042" y="15866"/>
                  </a:lnTo>
                  <a:lnTo>
                    <a:pt x="47504" y="9469"/>
                  </a:lnTo>
                  <a:lnTo>
                    <a:pt x="47504" y="15866"/>
                  </a:lnTo>
                  <a:lnTo>
                    <a:pt x="45793" y="15866"/>
                  </a:lnTo>
                  <a:lnTo>
                    <a:pt x="45793" y="823"/>
                  </a:lnTo>
                  <a:lnTo>
                    <a:pt x="48580" y="823"/>
                  </a:lnTo>
                  <a:lnTo>
                    <a:pt x="48992" y="5954"/>
                  </a:lnTo>
                  <a:lnTo>
                    <a:pt x="49404" y="823"/>
                  </a:lnTo>
                  <a:close/>
                  <a:moveTo>
                    <a:pt x="59696" y="823"/>
                  </a:moveTo>
                  <a:lnTo>
                    <a:pt x="59696" y="15866"/>
                  </a:lnTo>
                  <a:lnTo>
                    <a:pt x="57954" y="15866"/>
                  </a:lnTo>
                  <a:lnTo>
                    <a:pt x="57954" y="9469"/>
                  </a:lnTo>
                  <a:lnTo>
                    <a:pt x="57448" y="15866"/>
                  </a:lnTo>
                  <a:lnTo>
                    <a:pt x="55516" y="15866"/>
                  </a:lnTo>
                  <a:lnTo>
                    <a:pt x="54978" y="9469"/>
                  </a:lnTo>
                  <a:lnTo>
                    <a:pt x="54978" y="15866"/>
                  </a:lnTo>
                  <a:lnTo>
                    <a:pt x="53267" y="15866"/>
                  </a:lnTo>
                  <a:lnTo>
                    <a:pt x="53267" y="823"/>
                  </a:lnTo>
                  <a:lnTo>
                    <a:pt x="56054" y="823"/>
                  </a:lnTo>
                  <a:lnTo>
                    <a:pt x="56466" y="5954"/>
                  </a:lnTo>
                  <a:lnTo>
                    <a:pt x="56878" y="823"/>
                  </a:lnTo>
                  <a:close/>
                  <a:moveTo>
                    <a:pt x="67170" y="823"/>
                  </a:moveTo>
                  <a:lnTo>
                    <a:pt x="67170" y="15866"/>
                  </a:lnTo>
                  <a:lnTo>
                    <a:pt x="65428" y="15866"/>
                  </a:lnTo>
                  <a:lnTo>
                    <a:pt x="65428" y="9469"/>
                  </a:lnTo>
                  <a:lnTo>
                    <a:pt x="64922" y="15866"/>
                  </a:lnTo>
                  <a:lnTo>
                    <a:pt x="62990" y="15866"/>
                  </a:lnTo>
                  <a:lnTo>
                    <a:pt x="62483" y="9469"/>
                  </a:lnTo>
                  <a:lnTo>
                    <a:pt x="62483" y="15866"/>
                  </a:lnTo>
                  <a:lnTo>
                    <a:pt x="60741" y="15866"/>
                  </a:lnTo>
                  <a:lnTo>
                    <a:pt x="60741" y="823"/>
                  </a:lnTo>
                  <a:lnTo>
                    <a:pt x="63528" y="823"/>
                  </a:lnTo>
                  <a:lnTo>
                    <a:pt x="63940" y="5954"/>
                  </a:lnTo>
                  <a:lnTo>
                    <a:pt x="64383" y="823"/>
                  </a:lnTo>
                  <a:close/>
                  <a:moveTo>
                    <a:pt x="74644" y="823"/>
                  </a:moveTo>
                  <a:lnTo>
                    <a:pt x="74644" y="15866"/>
                  </a:lnTo>
                  <a:lnTo>
                    <a:pt x="72902" y="15866"/>
                  </a:lnTo>
                  <a:lnTo>
                    <a:pt x="72902" y="9469"/>
                  </a:lnTo>
                  <a:lnTo>
                    <a:pt x="72395" y="15866"/>
                  </a:lnTo>
                  <a:lnTo>
                    <a:pt x="70464" y="15866"/>
                  </a:lnTo>
                  <a:lnTo>
                    <a:pt x="69957" y="9469"/>
                  </a:lnTo>
                  <a:lnTo>
                    <a:pt x="69957" y="15866"/>
                  </a:lnTo>
                  <a:lnTo>
                    <a:pt x="68215" y="15866"/>
                  </a:lnTo>
                  <a:lnTo>
                    <a:pt x="68215" y="823"/>
                  </a:lnTo>
                  <a:lnTo>
                    <a:pt x="71002" y="823"/>
                  </a:lnTo>
                  <a:lnTo>
                    <a:pt x="71445" y="5954"/>
                  </a:lnTo>
                  <a:lnTo>
                    <a:pt x="71857" y="823"/>
                  </a:lnTo>
                  <a:close/>
                  <a:moveTo>
                    <a:pt x="82118" y="823"/>
                  </a:moveTo>
                  <a:lnTo>
                    <a:pt x="82118" y="15866"/>
                  </a:lnTo>
                  <a:lnTo>
                    <a:pt x="80376" y="15866"/>
                  </a:lnTo>
                  <a:lnTo>
                    <a:pt x="80376" y="9469"/>
                  </a:lnTo>
                  <a:lnTo>
                    <a:pt x="79869" y="15866"/>
                  </a:lnTo>
                  <a:lnTo>
                    <a:pt x="77969" y="15866"/>
                  </a:lnTo>
                  <a:lnTo>
                    <a:pt x="77431" y="9469"/>
                  </a:lnTo>
                  <a:lnTo>
                    <a:pt x="77431" y="15866"/>
                  </a:lnTo>
                  <a:lnTo>
                    <a:pt x="75689" y="15866"/>
                  </a:lnTo>
                  <a:lnTo>
                    <a:pt x="75689" y="823"/>
                  </a:lnTo>
                  <a:lnTo>
                    <a:pt x="78508" y="823"/>
                  </a:lnTo>
                  <a:lnTo>
                    <a:pt x="78919" y="5954"/>
                  </a:lnTo>
                  <a:lnTo>
                    <a:pt x="79331" y="823"/>
                  </a:lnTo>
                  <a:close/>
                  <a:moveTo>
                    <a:pt x="89623" y="823"/>
                  </a:moveTo>
                  <a:lnTo>
                    <a:pt x="89623" y="15866"/>
                  </a:lnTo>
                  <a:lnTo>
                    <a:pt x="87882" y="15866"/>
                  </a:lnTo>
                  <a:lnTo>
                    <a:pt x="87882" y="9469"/>
                  </a:lnTo>
                  <a:lnTo>
                    <a:pt x="87343" y="15866"/>
                  </a:lnTo>
                  <a:lnTo>
                    <a:pt x="85443" y="15866"/>
                  </a:lnTo>
                  <a:lnTo>
                    <a:pt x="84905" y="9469"/>
                  </a:lnTo>
                  <a:lnTo>
                    <a:pt x="84905" y="15866"/>
                  </a:lnTo>
                  <a:lnTo>
                    <a:pt x="83163" y="15866"/>
                  </a:lnTo>
                  <a:lnTo>
                    <a:pt x="83163" y="823"/>
                  </a:lnTo>
                  <a:lnTo>
                    <a:pt x="85982" y="823"/>
                  </a:lnTo>
                  <a:lnTo>
                    <a:pt x="86393" y="5954"/>
                  </a:lnTo>
                  <a:lnTo>
                    <a:pt x="86805" y="823"/>
                  </a:lnTo>
                  <a:close/>
                  <a:moveTo>
                    <a:pt x="97097" y="823"/>
                  </a:moveTo>
                  <a:lnTo>
                    <a:pt x="97097" y="15866"/>
                  </a:lnTo>
                  <a:lnTo>
                    <a:pt x="95356" y="15866"/>
                  </a:lnTo>
                  <a:lnTo>
                    <a:pt x="95356" y="9469"/>
                  </a:lnTo>
                  <a:lnTo>
                    <a:pt x="94817" y="15866"/>
                  </a:lnTo>
                  <a:lnTo>
                    <a:pt x="92917" y="15866"/>
                  </a:lnTo>
                  <a:lnTo>
                    <a:pt x="92379" y="9469"/>
                  </a:lnTo>
                  <a:lnTo>
                    <a:pt x="92379" y="15866"/>
                  </a:lnTo>
                  <a:lnTo>
                    <a:pt x="90637" y="15866"/>
                  </a:lnTo>
                  <a:lnTo>
                    <a:pt x="90637" y="823"/>
                  </a:lnTo>
                  <a:lnTo>
                    <a:pt x="93455" y="823"/>
                  </a:lnTo>
                  <a:lnTo>
                    <a:pt x="93867" y="5954"/>
                  </a:lnTo>
                  <a:lnTo>
                    <a:pt x="94279" y="823"/>
                  </a:lnTo>
                  <a:close/>
                  <a:moveTo>
                    <a:pt x="104571" y="823"/>
                  </a:moveTo>
                  <a:lnTo>
                    <a:pt x="104571" y="15866"/>
                  </a:lnTo>
                  <a:lnTo>
                    <a:pt x="102829" y="15866"/>
                  </a:lnTo>
                  <a:lnTo>
                    <a:pt x="102829" y="9469"/>
                  </a:lnTo>
                  <a:lnTo>
                    <a:pt x="102323" y="15866"/>
                  </a:lnTo>
                  <a:lnTo>
                    <a:pt x="100391" y="15866"/>
                  </a:lnTo>
                  <a:lnTo>
                    <a:pt x="99853" y="9469"/>
                  </a:lnTo>
                  <a:lnTo>
                    <a:pt x="99853" y="15866"/>
                  </a:lnTo>
                  <a:lnTo>
                    <a:pt x="98142" y="15866"/>
                  </a:lnTo>
                  <a:lnTo>
                    <a:pt x="98142" y="823"/>
                  </a:lnTo>
                  <a:lnTo>
                    <a:pt x="100929" y="823"/>
                  </a:lnTo>
                  <a:lnTo>
                    <a:pt x="101341" y="5954"/>
                  </a:lnTo>
                  <a:lnTo>
                    <a:pt x="101753" y="823"/>
                  </a:lnTo>
                  <a:close/>
                  <a:moveTo>
                    <a:pt x="112045" y="823"/>
                  </a:moveTo>
                  <a:lnTo>
                    <a:pt x="112045" y="15866"/>
                  </a:lnTo>
                  <a:lnTo>
                    <a:pt x="110303" y="15866"/>
                  </a:lnTo>
                  <a:lnTo>
                    <a:pt x="110303" y="9469"/>
                  </a:lnTo>
                  <a:lnTo>
                    <a:pt x="109797" y="15866"/>
                  </a:lnTo>
                  <a:lnTo>
                    <a:pt x="107865" y="15866"/>
                  </a:lnTo>
                  <a:lnTo>
                    <a:pt x="107358" y="9469"/>
                  </a:lnTo>
                  <a:lnTo>
                    <a:pt x="107358" y="15866"/>
                  </a:lnTo>
                  <a:lnTo>
                    <a:pt x="105616" y="15866"/>
                  </a:lnTo>
                  <a:lnTo>
                    <a:pt x="105616" y="823"/>
                  </a:lnTo>
                  <a:lnTo>
                    <a:pt x="108403" y="823"/>
                  </a:lnTo>
                  <a:lnTo>
                    <a:pt x="108815" y="5954"/>
                  </a:lnTo>
                  <a:lnTo>
                    <a:pt x="109258" y="823"/>
                  </a:lnTo>
                  <a:close/>
                  <a:moveTo>
                    <a:pt x="119519" y="823"/>
                  </a:moveTo>
                  <a:lnTo>
                    <a:pt x="119519" y="15866"/>
                  </a:lnTo>
                  <a:lnTo>
                    <a:pt x="117777" y="15866"/>
                  </a:lnTo>
                  <a:lnTo>
                    <a:pt x="117777" y="9469"/>
                  </a:lnTo>
                  <a:lnTo>
                    <a:pt x="117271" y="15866"/>
                  </a:lnTo>
                  <a:lnTo>
                    <a:pt x="115339" y="15866"/>
                  </a:lnTo>
                  <a:lnTo>
                    <a:pt x="114832" y="9469"/>
                  </a:lnTo>
                  <a:lnTo>
                    <a:pt x="114832" y="15866"/>
                  </a:lnTo>
                  <a:lnTo>
                    <a:pt x="113090" y="15866"/>
                  </a:lnTo>
                  <a:lnTo>
                    <a:pt x="113090" y="823"/>
                  </a:lnTo>
                  <a:lnTo>
                    <a:pt x="115877" y="823"/>
                  </a:lnTo>
                  <a:lnTo>
                    <a:pt x="116320" y="5954"/>
                  </a:lnTo>
                  <a:lnTo>
                    <a:pt x="116732" y="823"/>
                  </a:lnTo>
                  <a:close/>
                  <a:moveTo>
                    <a:pt x="126993" y="823"/>
                  </a:moveTo>
                  <a:lnTo>
                    <a:pt x="126993" y="15866"/>
                  </a:lnTo>
                  <a:lnTo>
                    <a:pt x="125283" y="15866"/>
                  </a:lnTo>
                  <a:lnTo>
                    <a:pt x="125283" y="9469"/>
                  </a:lnTo>
                  <a:lnTo>
                    <a:pt x="124744" y="15866"/>
                  </a:lnTo>
                  <a:lnTo>
                    <a:pt x="122813" y="15866"/>
                  </a:lnTo>
                  <a:lnTo>
                    <a:pt x="122306" y="9469"/>
                  </a:lnTo>
                  <a:lnTo>
                    <a:pt x="122306" y="15866"/>
                  </a:lnTo>
                  <a:lnTo>
                    <a:pt x="120564" y="15866"/>
                  </a:lnTo>
                  <a:lnTo>
                    <a:pt x="120564" y="823"/>
                  </a:lnTo>
                  <a:lnTo>
                    <a:pt x="123351" y="823"/>
                  </a:lnTo>
                  <a:lnTo>
                    <a:pt x="123794" y="5954"/>
                  </a:lnTo>
                  <a:lnTo>
                    <a:pt x="124206" y="823"/>
                  </a:lnTo>
                  <a:close/>
                  <a:moveTo>
                    <a:pt x="134467" y="823"/>
                  </a:moveTo>
                  <a:lnTo>
                    <a:pt x="134467" y="15866"/>
                  </a:lnTo>
                  <a:lnTo>
                    <a:pt x="132757" y="15866"/>
                  </a:lnTo>
                  <a:lnTo>
                    <a:pt x="132757" y="9469"/>
                  </a:lnTo>
                  <a:lnTo>
                    <a:pt x="132218" y="15866"/>
                  </a:lnTo>
                  <a:lnTo>
                    <a:pt x="130318" y="15866"/>
                  </a:lnTo>
                  <a:lnTo>
                    <a:pt x="129780" y="9469"/>
                  </a:lnTo>
                  <a:lnTo>
                    <a:pt x="129780" y="15866"/>
                  </a:lnTo>
                  <a:lnTo>
                    <a:pt x="128038" y="15866"/>
                  </a:lnTo>
                  <a:lnTo>
                    <a:pt x="128038" y="823"/>
                  </a:lnTo>
                  <a:lnTo>
                    <a:pt x="130857" y="823"/>
                  </a:lnTo>
                  <a:lnTo>
                    <a:pt x="131268" y="5954"/>
                  </a:lnTo>
                  <a:lnTo>
                    <a:pt x="131680" y="823"/>
                  </a:lnTo>
                  <a:close/>
                  <a:moveTo>
                    <a:pt x="141941" y="823"/>
                  </a:moveTo>
                  <a:lnTo>
                    <a:pt x="141941" y="15866"/>
                  </a:lnTo>
                  <a:lnTo>
                    <a:pt x="140231" y="15866"/>
                  </a:lnTo>
                  <a:lnTo>
                    <a:pt x="140231" y="9469"/>
                  </a:lnTo>
                  <a:lnTo>
                    <a:pt x="139692" y="15866"/>
                  </a:lnTo>
                  <a:lnTo>
                    <a:pt x="137792" y="15866"/>
                  </a:lnTo>
                  <a:lnTo>
                    <a:pt x="137254" y="9469"/>
                  </a:lnTo>
                  <a:lnTo>
                    <a:pt x="137254" y="15866"/>
                  </a:lnTo>
                  <a:lnTo>
                    <a:pt x="135512" y="15866"/>
                  </a:lnTo>
                  <a:lnTo>
                    <a:pt x="135512" y="823"/>
                  </a:lnTo>
                  <a:lnTo>
                    <a:pt x="138330" y="823"/>
                  </a:lnTo>
                  <a:lnTo>
                    <a:pt x="138742" y="5954"/>
                  </a:lnTo>
                  <a:lnTo>
                    <a:pt x="139154" y="823"/>
                  </a:lnTo>
                  <a:close/>
                  <a:moveTo>
                    <a:pt x="149446" y="823"/>
                  </a:moveTo>
                  <a:lnTo>
                    <a:pt x="149446" y="15866"/>
                  </a:lnTo>
                  <a:lnTo>
                    <a:pt x="147705" y="15866"/>
                  </a:lnTo>
                  <a:lnTo>
                    <a:pt x="147705" y="9469"/>
                  </a:lnTo>
                  <a:lnTo>
                    <a:pt x="147166" y="15866"/>
                  </a:lnTo>
                  <a:lnTo>
                    <a:pt x="145266" y="15866"/>
                  </a:lnTo>
                  <a:lnTo>
                    <a:pt x="144728" y="9469"/>
                  </a:lnTo>
                  <a:lnTo>
                    <a:pt x="144728" y="15866"/>
                  </a:lnTo>
                  <a:lnTo>
                    <a:pt x="142986" y="15866"/>
                  </a:lnTo>
                  <a:lnTo>
                    <a:pt x="142986" y="823"/>
                  </a:lnTo>
                  <a:lnTo>
                    <a:pt x="145804" y="823"/>
                  </a:lnTo>
                  <a:lnTo>
                    <a:pt x="146216" y="5954"/>
                  </a:lnTo>
                  <a:lnTo>
                    <a:pt x="146628" y="823"/>
                  </a:lnTo>
                  <a:close/>
                  <a:moveTo>
                    <a:pt x="156920" y="823"/>
                  </a:moveTo>
                  <a:lnTo>
                    <a:pt x="156920" y="15866"/>
                  </a:lnTo>
                  <a:lnTo>
                    <a:pt x="155178" y="15866"/>
                  </a:lnTo>
                  <a:lnTo>
                    <a:pt x="155178" y="9469"/>
                  </a:lnTo>
                  <a:lnTo>
                    <a:pt x="154640" y="15866"/>
                  </a:lnTo>
                  <a:lnTo>
                    <a:pt x="152740" y="15866"/>
                  </a:lnTo>
                  <a:lnTo>
                    <a:pt x="152233" y="9469"/>
                  </a:lnTo>
                  <a:lnTo>
                    <a:pt x="152233" y="15866"/>
                  </a:lnTo>
                  <a:lnTo>
                    <a:pt x="150491" y="15866"/>
                  </a:lnTo>
                  <a:lnTo>
                    <a:pt x="150491" y="823"/>
                  </a:lnTo>
                  <a:lnTo>
                    <a:pt x="153278" y="823"/>
                  </a:lnTo>
                  <a:lnTo>
                    <a:pt x="153690" y="5954"/>
                  </a:lnTo>
                  <a:lnTo>
                    <a:pt x="154133" y="823"/>
                  </a:lnTo>
                  <a:close/>
                  <a:moveTo>
                    <a:pt x="164394" y="823"/>
                  </a:moveTo>
                  <a:lnTo>
                    <a:pt x="164394" y="15866"/>
                  </a:lnTo>
                  <a:lnTo>
                    <a:pt x="162652" y="15866"/>
                  </a:lnTo>
                  <a:lnTo>
                    <a:pt x="162652" y="9469"/>
                  </a:lnTo>
                  <a:lnTo>
                    <a:pt x="162146" y="15866"/>
                  </a:lnTo>
                  <a:lnTo>
                    <a:pt x="160214" y="15866"/>
                  </a:lnTo>
                  <a:lnTo>
                    <a:pt x="159707" y="9469"/>
                  </a:lnTo>
                  <a:lnTo>
                    <a:pt x="159707" y="15866"/>
                  </a:lnTo>
                  <a:lnTo>
                    <a:pt x="157965" y="15866"/>
                  </a:lnTo>
                  <a:lnTo>
                    <a:pt x="157965" y="823"/>
                  </a:lnTo>
                  <a:lnTo>
                    <a:pt x="160752" y="823"/>
                  </a:lnTo>
                  <a:lnTo>
                    <a:pt x="161164" y="5954"/>
                  </a:lnTo>
                  <a:lnTo>
                    <a:pt x="161607" y="823"/>
                  </a:lnTo>
                  <a:close/>
                  <a:moveTo>
                    <a:pt x="171868" y="823"/>
                  </a:moveTo>
                  <a:lnTo>
                    <a:pt x="171868" y="15866"/>
                  </a:lnTo>
                  <a:lnTo>
                    <a:pt x="170126" y="15866"/>
                  </a:lnTo>
                  <a:lnTo>
                    <a:pt x="170126" y="9469"/>
                  </a:lnTo>
                  <a:lnTo>
                    <a:pt x="169620" y="15866"/>
                  </a:lnTo>
                  <a:lnTo>
                    <a:pt x="167688" y="15866"/>
                  </a:lnTo>
                  <a:lnTo>
                    <a:pt x="167181" y="9469"/>
                  </a:lnTo>
                  <a:lnTo>
                    <a:pt x="167181" y="15866"/>
                  </a:lnTo>
                  <a:lnTo>
                    <a:pt x="165439" y="15866"/>
                  </a:lnTo>
                  <a:lnTo>
                    <a:pt x="165439" y="823"/>
                  </a:lnTo>
                  <a:lnTo>
                    <a:pt x="168226" y="823"/>
                  </a:lnTo>
                  <a:lnTo>
                    <a:pt x="168638" y="5954"/>
                  </a:lnTo>
                  <a:lnTo>
                    <a:pt x="169081" y="823"/>
                  </a:lnTo>
                  <a:close/>
                  <a:moveTo>
                    <a:pt x="179342" y="823"/>
                  </a:moveTo>
                  <a:lnTo>
                    <a:pt x="179342" y="15866"/>
                  </a:lnTo>
                  <a:lnTo>
                    <a:pt x="177600" y="15866"/>
                  </a:lnTo>
                  <a:lnTo>
                    <a:pt x="177600" y="9469"/>
                  </a:lnTo>
                  <a:lnTo>
                    <a:pt x="177093" y="15866"/>
                  </a:lnTo>
                  <a:lnTo>
                    <a:pt x="175193" y="15866"/>
                  </a:lnTo>
                  <a:lnTo>
                    <a:pt x="174655" y="9469"/>
                  </a:lnTo>
                  <a:lnTo>
                    <a:pt x="174655" y="15866"/>
                  </a:lnTo>
                  <a:lnTo>
                    <a:pt x="172913" y="15866"/>
                  </a:lnTo>
                  <a:lnTo>
                    <a:pt x="172913" y="823"/>
                  </a:lnTo>
                  <a:lnTo>
                    <a:pt x="175732" y="823"/>
                  </a:lnTo>
                  <a:lnTo>
                    <a:pt x="176143" y="5954"/>
                  </a:lnTo>
                  <a:lnTo>
                    <a:pt x="176555" y="823"/>
                  </a:lnTo>
                  <a:close/>
                  <a:moveTo>
                    <a:pt x="186816" y="823"/>
                  </a:moveTo>
                  <a:lnTo>
                    <a:pt x="186816" y="15866"/>
                  </a:lnTo>
                  <a:lnTo>
                    <a:pt x="185106" y="15866"/>
                  </a:lnTo>
                  <a:lnTo>
                    <a:pt x="185106" y="9469"/>
                  </a:lnTo>
                  <a:lnTo>
                    <a:pt x="184567" y="15866"/>
                  </a:lnTo>
                  <a:lnTo>
                    <a:pt x="182667" y="15866"/>
                  </a:lnTo>
                  <a:lnTo>
                    <a:pt x="182129" y="9469"/>
                  </a:lnTo>
                  <a:lnTo>
                    <a:pt x="182129" y="15866"/>
                  </a:lnTo>
                  <a:lnTo>
                    <a:pt x="180387" y="15866"/>
                  </a:lnTo>
                  <a:lnTo>
                    <a:pt x="180387" y="823"/>
                  </a:lnTo>
                  <a:lnTo>
                    <a:pt x="183206" y="823"/>
                  </a:lnTo>
                  <a:lnTo>
                    <a:pt x="183617" y="5954"/>
                  </a:lnTo>
                  <a:lnTo>
                    <a:pt x="184029" y="823"/>
                  </a:lnTo>
                  <a:close/>
                  <a:moveTo>
                    <a:pt x="194321" y="823"/>
                  </a:moveTo>
                  <a:lnTo>
                    <a:pt x="194321" y="15866"/>
                  </a:lnTo>
                  <a:lnTo>
                    <a:pt x="192580" y="15866"/>
                  </a:lnTo>
                  <a:lnTo>
                    <a:pt x="192580" y="9469"/>
                  </a:lnTo>
                  <a:lnTo>
                    <a:pt x="192041" y="15866"/>
                  </a:lnTo>
                  <a:lnTo>
                    <a:pt x="190141" y="15866"/>
                  </a:lnTo>
                  <a:lnTo>
                    <a:pt x="189603" y="9469"/>
                  </a:lnTo>
                  <a:lnTo>
                    <a:pt x="189603" y="15866"/>
                  </a:lnTo>
                  <a:lnTo>
                    <a:pt x="187861" y="15866"/>
                  </a:lnTo>
                  <a:lnTo>
                    <a:pt x="187861" y="823"/>
                  </a:lnTo>
                  <a:lnTo>
                    <a:pt x="190679" y="823"/>
                  </a:lnTo>
                  <a:lnTo>
                    <a:pt x="191091" y="5954"/>
                  </a:lnTo>
                  <a:lnTo>
                    <a:pt x="191503" y="823"/>
                  </a:lnTo>
                  <a:close/>
                  <a:moveTo>
                    <a:pt x="201795" y="823"/>
                  </a:moveTo>
                  <a:lnTo>
                    <a:pt x="201795" y="15866"/>
                  </a:lnTo>
                  <a:lnTo>
                    <a:pt x="200054" y="15866"/>
                  </a:lnTo>
                  <a:lnTo>
                    <a:pt x="200054" y="9469"/>
                  </a:lnTo>
                  <a:lnTo>
                    <a:pt x="199515" y="15866"/>
                  </a:lnTo>
                  <a:lnTo>
                    <a:pt x="197615" y="15866"/>
                  </a:lnTo>
                  <a:lnTo>
                    <a:pt x="197077" y="9469"/>
                  </a:lnTo>
                  <a:lnTo>
                    <a:pt x="197077" y="15866"/>
                  </a:lnTo>
                  <a:lnTo>
                    <a:pt x="195366" y="15866"/>
                  </a:lnTo>
                  <a:lnTo>
                    <a:pt x="195366" y="823"/>
                  </a:lnTo>
                  <a:lnTo>
                    <a:pt x="198153" y="823"/>
                  </a:lnTo>
                  <a:lnTo>
                    <a:pt x="198565" y="5954"/>
                  </a:lnTo>
                  <a:lnTo>
                    <a:pt x="198977" y="823"/>
                  </a:lnTo>
                  <a:close/>
                  <a:moveTo>
                    <a:pt x="209269" y="823"/>
                  </a:moveTo>
                  <a:lnTo>
                    <a:pt x="209269" y="15866"/>
                  </a:lnTo>
                  <a:lnTo>
                    <a:pt x="207527" y="15866"/>
                  </a:lnTo>
                  <a:lnTo>
                    <a:pt x="207527" y="9469"/>
                  </a:lnTo>
                  <a:lnTo>
                    <a:pt x="207021" y="15866"/>
                  </a:lnTo>
                  <a:lnTo>
                    <a:pt x="205089" y="15866"/>
                  </a:lnTo>
                  <a:lnTo>
                    <a:pt x="204582" y="9469"/>
                  </a:lnTo>
                  <a:lnTo>
                    <a:pt x="204582" y="15866"/>
                  </a:lnTo>
                  <a:lnTo>
                    <a:pt x="202840" y="15866"/>
                  </a:lnTo>
                  <a:lnTo>
                    <a:pt x="202840" y="823"/>
                  </a:lnTo>
                  <a:lnTo>
                    <a:pt x="205627" y="823"/>
                  </a:lnTo>
                  <a:lnTo>
                    <a:pt x="206039" y="5954"/>
                  </a:lnTo>
                  <a:lnTo>
                    <a:pt x="206451" y="823"/>
                  </a:lnTo>
                  <a:close/>
                  <a:moveTo>
                    <a:pt x="216743" y="823"/>
                  </a:moveTo>
                  <a:lnTo>
                    <a:pt x="216743" y="15866"/>
                  </a:lnTo>
                  <a:lnTo>
                    <a:pt x="215001" y="15866"/>
                  </a:lnTo>
                  <a:lnTo>
                    <a:pt x="215001" y="9469"/>
                  </a:lnTo>
                  <a:lnTo>
                    <a:pt x="214495" y="15866"/>
                  </a:lnTo>
                  <a:lnTo>
                    <a:pt x="212563" y="15866"/>
                  </a:lnTo>
                  <a:lnTo>
                    <a:pt x="212056" y="9469"/>
                  </a:lnTo>
                  <a:lnTo>
                    <a:pt x="212056" y="15866"/>
                  </a:lnTo>
                  <a:lnTo>
                    <a:pt x="210314" y="15866"/>
                  </a:lnTo>
                  <a:lnTo>
                    <a:pt x="210314" y="823"/>
                  </a:lnTo>
                  <a:lnTo>
                    <a:pt x="213101" y="823"/>
                  </a:lnTo>
                  <a:lnTo>
                    <a:pt x="213513" y="5954"/>
                  </a:lnTo>
                  <a:lnTo>
                    <a:pt x="213956" y="823"/>
                  </a:lnTo>
                  <a:close/>
                  <a:moveTo>
                    <a:pt x="224217" y="823"/>
                  </a:moveTo>
                  <a:lnTo>
                    <a:pt x="224217" y="15866"/>
                  </a:lnTo>
                  <a:lnTo>
                    <a:pt x="222475" y="15866"/>
                  </a:lnTo>
                  <a:lnTo>
                    <a:pt x="222475" y="9469"/>
                  </a:lnTo>
                  <a:lnTo>
                    <a:pt x="221969" y="15866"/>
                  </a:lnTo>
                  <a:lnTo>
                    <a:pt x="220037" y="15866"/>
                  </a:lnTo>
                  <a:lnTo>
                    <a:pt x="219530" y="9469"/>
                  </a:lnTo>
                  <a:lnTo>
                    <a:pt x="219530" y="15866"/>
                  </a:lnTo>
                  <a:lnTo>
                    <a:pt x="217788" y="15866"/>
                  </a:lnTo>
                  <a:lnTo>
                    <a:pt x="217788" y="823"/>
                  </a:lnTo>
                  <a:lnTo>
                    <a:pt x="220575" y="823"/>
                  </a:lnTo>
                  <a:lnTo>
                    <a:pt x="221018" y="5954"/>
                  </a:lnTo>
                  <a:lnTo>
                    <a:pt x="221430" y="823"/>
                  </a:lnTo>
                  <a:close/>
                  <a:moveTo>
                    <a:pt x="231691" y="823"/>
                  </a:moveTo>
                  <a:lnTo>
                    <a:pt x="231691" y="15866"/>
                  </a:lnTo>
                  <a:lnTo>
                    <a:pt x="229981" y="15866"/>
                  </a:lnTo>
                  <a:lnTo>
                    <a:pt x="229981" y="9469"/>
                  </a:lnTo>
                  <a:lnTo>
                    <a:pt x="229442" y="15866"/>
                  </a:lnTo>
                  <a:lnTo>
                    <a:pt x="227542" y="15866"/>
                  </a:lnTo>
                  <a:lnTo>
                    <a:pt x="227004" y="9469"/>
                  </a:lnTo>
                  <a:lnTo>
                    <a:pt x="227004" y="15866"/>
                  </a:lnTo>
                  <a:lnTo>
                    <a:pt x="225262" y="15866"/>
                  </a:lnTo>
                  <a:lnTo>
                    <a:pt x="225262" y="823"/>
                  </a:lnTo>
                  <a:lnTo>
                    <a:pt x="228049" y="823"/>
                  </a:lnTo>
                  <a:lnTo>
                    <a:pt x="228492" y="5954"/>
                  </a:lnTo>
                  <a:lnTo>
                    <a:pt x="228904" y="823"/>
                  </a:lnTo>
                  <a:close/>
                  <a:moveTo>
                    <a:pt x="239165" y="823"/>
                  </a:moveTo>
                  <a:lnTo>
                    <a:pt x="239165" y="15866"/>
                  </a:lnTo>
                  <a:lnTo>
                    <a:pt x="237455" y="15866"/>
                  </a:lnTo>
                  <a:lnTo>
                    <a:pt x="237455" y="9469"/>
                  </a:lnTo>
                  <a:lnTo>
                    <a:pt x="236916" y="15866"/>
                  </a:lnTo>
                  <a:lnTo>
                    <a:pt x="235016" y="15866"/>
                  </a:lnTo>
                  <a:lnTo>
                    <a:pt x="234478" y="9469"/>
                  </a:lnTo>
                  <a:lnTo>
                    <a:pt x="234478" y="15866"/>
                  </a:lnTo>
                  <a:lnTo>
                    <a:pt x="232736" y="15866"/>
                  </a:lnTo>
                  <a:lnTo>
                    <a:pt x="232736" y="823"/>
                  </a:lnTo>
                  <a:lnTo>
                    <a:pt x="235555" y="823"/>
                  </a:lnTo>
                  <a:lnTo>
                    <a:pt x="235966" y="5954"/>
                  </a:lnTo>
                  <a:lnTo>
                    <a:pt x="236378" y="823"/>
                  </a:lnTo>
                  <a:close/>
                  <a:moveTo>
                    <a:pt x="246670" y="823"/>
                  </a:moveTo>
                  <a:lnTo>
                    <a:pt x="246670" y="15866"/>
                  </a:lnTo>
                  <a:lnTo>
                    <a:pt x="244929" y="15866"/>
                  </a:lnTo>
                  <a:lnTo>
                    <a:pt x="244929" y="9469"/>
                  </a:lnTo>
                  <a:lnTo>
                    <a:pt x="244390" y="15866"/>
                  </a:lnTo>
                  <a:lnTo>
                    <a:pt x="242490" y="15866"/>
                  </a:lnTo>
                  <a:lnTo>
                    <a:pt x="241952" y="9469"/>
                  </a:lnTo>
                  <a:lnTo>
                    <a:pt x="241952" y="15866"/>
                  </a:lnTo>
                  <a:lnTo>
                    <a:pt x="240242" y="15866"/>
                  </a:lnTo>
                  <a:lnTo>
                    <a:pt x="240242" y="823"/>
                  </a:lnTo>
                  <a:lnTo>
                    <a:pt x="243028" y="823"/>
                  </a:lnTo>
                  <a:lnTo>
                    <a:pt x="243440" y="5954"/>
                  </a:lnTo>
                  <a:lnTo>
                    <a:pt x="243852" y="823"/>
                  </a:lnTo>
                  <a:close/>
                  <a:moveTo>
                    <a:pt x="254144" y="823"/>
                  </a:moveTo>
                  <a:lnTo>
                    <a:pt x="254144" y="15866"/>
                  </a:lnTo>
                  <a:lnTo>
                    <a:pt x="252402" y="15866"/>
                  </a:lnTo>
                  <a:lnTo>
                    <a:pt x="252402" y="9469"/>
                  </a:lnTo>
                  <a:lnTo>
                    <a:pt x="251864" y="15866"/>
                  </a:lnTo>
                  <a:lnTo>
                    <a:pt x="249964" y="15866"/>
                  </a:lnTo>
                  <a:lnTo>
                    <a:pt x="249426" y="9469"/>
                  </a:lnTo>
                  <a:lnTo>
                    <a:pt x="249426" y="15866"/>
                  </a:lnTo>
                  <a:lnTo>
                    <a:pt x="247715" y="15866"/>
                  </a:lnTo>
                  <a:lnTo>
                    <a:pt x="247715" y="823"/>
                  </a:lnTo>
                  <a:lnTo>
                    <a:pt x="250502" y="823"/>
                  </a:lnTo>
                  <a:lnTo>
                    <a:pt x="250914" y="5954"/>
                  </a:lnTo>
                  <a:lnTo>
                    <a:pt x="251326" y="823"/>
                  </a:lnTo>
                  <a:close/>
                  <a:moveTo>
                    <a:pt x="261618" y="823"/>
                  </a:moveTo>
                  <a:lnTo>
                    <a:pt x="261618" y="15866"/>
                  </a:lnTo>
                  <a:lnTo>
                    <a:pt x="259876" y="15866"/>
                  </a:lnTo>
                  <a:lnTo>
                    <a:pt x="259876" y="9469"/>
                  </a:lnTo>
                  <a:lnTo>
                    <a:pt x="259338" y="15866"/>
                  </a:lnTo>
                  <a:lnTo>
                    <a:pt x="257438" y="15866"/>
                  </a:lnTo>
                  <a:lnTo>
                    <a:pt x="256899" y="9469"/>
                  </a:lnTo>
                  <a:lnTo>
                    <a:pt x="256899" y="15866"/>
                  </a:lnTo>
                  <a:lnTo>
                    <a:pt x="255189" y="15866"/>
                  </a:lnTo>
                  <a:lnTo>
                    <a:pt x="255189" y="823"/>
                  </a:lnTo>
                  <a:lnTo>
                    <a:pt x="257976" y="823"/>
                  </a:lnTo>
                  <a:lnTo>
                    <a:pt x="258388" y="5954"/>
                  </a:lnTo>
                  <a:lnTo>
                    <a:pt x="258831" y="823"/>
                  </a:lnTo>
                  <a:close/>
                  <a:moveTo>
                    <a:pt x="269092" y="823"/>
                  </a:moveTo>
                  <a:lnTo>
                    <a:pt x="269092" y="15866"/>
                  </a:lnTo>
                  <a:lnTo>
                    <a:pt x="267350" y="15866"/>
                  </a:lnTo>
                  <a:lnTo>
                    <a:pt x="267350" y="9469"/>
                  </a:lnTo>
                  <a:lnTo>
                    <a:pt x="266844" y="15866"/>
                  </a:lnTo>
                  <a:lnTo>
                    <a:pt x="264912" y="15866"/>
                  </a:lnTo>
                  <a:lnTo>
                    <a:pt x="264405" y="9469"/>
                  </a:lnTo>
                  <a:lnTo>
                    <a:pt x="264405" y="15866"/>
                  </a:lnTo>
                  <a:lnTo>
                    <a:pt x="262663" y="15866"/>
                  </a:lnTo>
                  <a:lnTo>
                    <a:pt x="262663" y="823"/>
                  </a:lnTo>
                  <a:lnTo>
                    <a:pt x="265450" y="823"/>
                  </a:lnTo>
                  <a:lnTo>
                    <a:pt x="265862" y="5954"/>
                  </a:lnTo>
                  <a:lnTo>
                    <a:pt x="266305" y="823"/>
                  </a:lnTo>
                  <a:close/>
                  <a:moveTo>
                    <a:pt x="276566" y="823"/>
                  </a:moveTo>
                  <a:lnTo>
                    <a:pt x="276566" y="15866"/>
                  </a:lnTo>
                  <a:lnTo>
                    <a:pt x="274824" y="15866"/>
                  </a:lnTo>
                  <a:lnTo>
                    <a:pt x="274824" y="9469"/>
                  </a:lnTo>
                  <a:lnTo>
                    <a:pt x="274317" y="15866"/>
                  </a:lnTo>
                  <a:lnTo>
                    <a:pt x="272386" y="15866"/>
                  </a:lnTo>
                  <a:lnTo>
                    <a:pt x="271879" y="9469"/>
                  </a:lnTo>
                  <a:lnTo>
                    <a:pt x="271879" y="15866"/>
                  </a:lnTo>
                  <a:lnTo>
                    <a:pt x="270137" y="15866"/>
                  </a:lnTo>
                  <a:lnTo>
                    <a:pt x="270137" y="823"/>
                  </a:lnTo>
                  <a:lnTo>
                    <a:pt x="272924" y="823"/>
                  </a:lnTo>
                  <a:lnTo>
                    <a:pt x="273367" y="5954"/>
                  </a:lnTo>
                  <a:lnTo>
                    <a:pt x="273779" y="823"/>
                  </a:lnTo>
                  <a:close/>
                  <a:moveTo>
                    <a:pt x="284040" y="823"/>
                  </a:moveTo>
                  <a:lnTo>
                    <a:pt x="284040" y="15866"/>
                  </a:lnTo>
                  <a:lnTo>
                    <a:pt x="282298" y="15866"/>
                  </a:lnTo>
                  <a:lnTo>
                    <a:pt x="282298" y="9469"/>
                  </a:lnTo>
                  <a:lnTo>
                    <a:pt x="281791" y="15866"/>
                  </a:lnTo>
                  <a:lnTo>
                    <a:pt x="279860" y="15866"/>
                  </a:lnTo>
                  <a:lnTo>
                    <a:pt x="279353" y="9469"/>
                  </a:lnTo>
                  <a:lnTo>
                    <a:pt x="279353" y="15866"/>
                  </a:lnTo>
                  <a:lnTo>
                    <a:pt x="277611" y="15866"/>
                  </a:lnTo>
                  <a:lnTo>
                    <a:pt x="277611" y="823"/>
                  </a:lnTo>
                  <a:lnTo>
                    <a:pt x="280430" y="823"/>
                  </a:lnTo>
                  <a:lnTo>
                    <a:pt x="280841" y="5954"/>
                  </a:lnTo>
                  <a:lnTo>
                    <a:pt x="281253" y="823"/>
                  </a:lnTo>
                  <a:close/>
                  <a:moveTo>
                    <a:pt x="7347" y="16689"/>
                  </a:moveTo>
                  <a:lnTo>
                    <a:pt x="7347" y="31732"/>
                  </a:lnTo>
                  <a:lnTo>
                    <a:pt x="5605" y="31732"/>
                  </a:lnTo>
                  <a:lnTo>
                    <a:pt x="5605" y="25335"/>
                  </a:lnTo>
                  <a:lnTo>
                    <a:pt x="5099" y="31732"/>
                  </a:lnTo>
                  <a:lnTo>
                    <a:pt x="3167" y="31732"/>
                  </a:lnTo>
                  <a:lnTo>
                    <a:pt x="2629" y="25335"/>
                  </a:lnTo>
                  <a:lnTo>
                    <a:pt x="2629" y="31732"/>
                  </a:lnTo>
                  <a:lnTo>
                    <a:pt x="918" y="31732"/>
                  </a:lnTo>
                  <a:lnTo>
                    <a:pt x="918" y="16689"/>
                  </a:lnTo>
                  <a:lnTo>
                    <a:pt x="3705" y="16689"/>
                  </a:lnTo>
                  <a:lnTo>
                    <a:pt x="4117" y="21820"/>
                  </a:lnTo>
                  <a:lnTo>
                    <a:pt x="4529" y="16689"/>
                  </a:lnTo>
                  <a:close/>
                  <a:moveTo>
                    <a:pt x="14821" y="16689"/>
                  </a:moveTo>
                  <a:lnTo>
                    <a:pt x="14821" y="31732"/>
                  </a:lnTo>
                  <a:lnTo>
                    <a:pt x="13079" y="31732"/>
                  </a:lnTo>
                  <a:lnTo>
                    <a:pt x="13079" y="25335"/>
                  </a:lnTo>
                  <a:lnTo>
                    <a:pt x="12573" y="31732"/>
                  </a:lnTo>
                  <a:lnTo>
                    <a:pt x="10641" y="31732"/>
                  </a:lnTo>
                  <a:lnTo>
                    <a:pt x="10134" y="25335"/>
                  </a:lnTo>
                  <a:lnTo>
                    <a:pt x="10134" y="31732"/>
                  </a:lnTo>
                  <a:lnTo>
                    <a:pt x="8392" y="31732"/>
                  </a:lnTo>
                  <a:lnTo>
                    <a:pt x="8392" y="16689"/>
                  </a:lnTo>
                  <a:lnTo>
                    <a:pt x="11179" y="16689"/>
                  </a:lnTo>
                  <a:lnTo>
                    <a:pt x="11591" y="21820"/>
                  </a:lnTo>
                  <a:lnTo>
                    <a:pt x="12034" y="16689"/>
                  </a:lnTo>
                  <a:close/>
                  <a:moveTo>
                    <a:pt x="22295" y="16689"/>
                  </a:moveTo>
                  <a:lnTo>
                    <a:pt x="22295" y="31732"/>
                  </a:lnTo>
                  <a:lnTo>
                    <a:pt x="20553" y="31732"/>
                  </a:lnTo>
                  <a:lnTo>
                    <a:pt x="20553" y="25335"/>
                  </a:lnTo>
                  <a:lnTo>
                    <a:pt x="20047" y="31732"/>
                  </a:lnTo>
                  <a:lnTo>
                    <a:pt x="18115" y="31732"/>
                  </a:lnTo>
                  <a:lnTo>
                    <a:pt x="17608" y="25335"/>
                  </a:lnTo>
                  <a:lnTo>
                    <a:pt x="17608" y="31732"/>
                  </a:lnTo>
                  <a:lnTo>
                    <a:pt x="15866" y="31732"/>
                  </a:lnTo>
                  <a:lnTo>
                    <a:pt x="15866" y="16689"/>
                  </a:lnTo>
                  <a:lnTo>
                    <a:pt x="18653" y="16689"/>
                  </a:lnTo>
                  <a:lnTo>
                    <a:pt x="19096" y="21820"/>
                  </a:lnTo>
                  <a:lnTo>
                    <a:pt x="19508" y="16689"/>
                  </a:lnTo>
                  <a:close/>
                  <a:moveTo>
                    <a:pt x="29769" y="16689"/>
                  </a:moveTo>
                  <a:lnTo>
                    <a:pt x="29769" y="31732"/>
                  </a:lnTo>
                  <a:lnTo>
                    <a:pt x="28059" y="31732"/>
                  </a:lnTo>
                  <a:lnTo>
                    <a:pt x="28059" y="25335"/>
                  </a:lnTo>
                  <a:lnTo>
                    <a:pt x="27520" y="31732"/>
                  </a:lnTo>
                  <a:lnTo>
                    <a:pt x="25589" y="31732"/>
                  </a:lnTo>
                  <a:lnTo>
                    <a:pt x="25082" y="25335"/>
                  </a:lnTo>
                  <a:lnTo>
                    <a:pt x="25082" y="31732"/>
                  </a:lnTo>
                  <a:lnTo>
                    <a:pt x="23340" y="31732"/>
                  </a:lnTo>
                  <a:lnTo>
                    <a:pt x="23340" y="16689"/>
                  </a:lnTo>
                  <a:lnTo>
                    <a:pt x="26159" y="16689"/>
                  </a:lnTo>
                  <a:lnTo>
                    <a:pt x="26570" y="21820"/>
                  </a:lnTo>
                  <a:lnTo>
                    <a:pt x="26982" y="16689"/>
                  </a:lnTo>
                  <a:close/>
                  <a:moveTo>
                    <a:pt x="37243" y="16689"/>
                  </a:moveTo>
                  <a:lnTo>
                    <a:pt x="37243" y="31732"/>
                  </a:lnTo>
                  <a:lnTo>
                    <a:pt x="35533" y="31732"/>
                  </a:lnTo>
                  <a:lnTo>
                    <a:pt x="35533" y="25335"/>
                  </a:lnTo>
                  <a:lnTo>
                    <a:pt x="34994" y="31732"/>
                  </a:lnTo>
                  <a:lnTo>
                    <a:pt x="33094" y="31732"/>
                  </a:lnTo>
                  <a:lnTo>
                    <a:pt x="32556" y="25335"/>
                  </a:lnTo>
                  <a:lnTo>
                    <a:pt x="32556" y="31732"/>
                  </a:lnTo>
                  <a:lnTo>
                    <a:pt x="30814" y="31732"/>
                  </a:lnTo>
                  <a:lnTo>
                    <a:pt x="30814" y="16689"/>
                  </a:lnTo>
                  <a:lnTo>
                    <a:pt x="33633" y="16689"/>
                  </a:lnTo>
                  <a:lnTo>
                    <a:pt x="34044" y="21820"/>
                  </a:lnTo>
                  <a:lnTo>
                    <a:pt x="34456" y="16689"/>
                  </a:lnTo>
                  <a:close/>
                  <a:moveTo>
                    <a:pt x="44748" y="16689"/>
                  </a:moveTo>
                  <a:lnTo>
                    <a:pt x="44748" y="31732"/>
                  </a:lnTo>
                  <a:lnTo>
                    <a:pt x="43007" y="31732"/>
                  </a:lnTo>
                  <a:lnTo>
                    <a:pt x="43007" y="25335"/>
                  </a:lnTo>
                  <a:lnTo>
                    <a:pt x="42468" y="31732"/>
                  </a:lnTo>
                  <a:lnTo>
                    <a:pt x="40568" y="31732"/>
                  </a:lnTo>
                  <a:lnTo>
                    <a:pt x="40030" y="25335"/>
                  </a:lnTo>
                  <a:lnTo>
                    <a:pt x="40030" y="31732"/>
                  </a:lnTo>
                  <a:lnTo>
                    <a:pt x="38320" y="31732"/>
                  </a:lnTo>
                  <a:lnTo>
                    <a:pt x="38320" y="16689"/>
                  </a:lnTo>
                  <a:lnTo>
                    <a:pt x="41106" y="16689"/>
                  </a:lnTo>
                  <a:lnTo>
                    <a:pt x="41518" y="21820"/>
                  </a:lnTo>
                  <a:lnTo>
                    <a:pt x="41930" y="16689"/>
                  </a:lnTo>
                  <a:close/>
                  <a:moveTo>
                    <a:pt x="52222" y="16689"/>
                  </a:moveTo>
                  <a:lnTo>
                    <a:pt x="52222" y="31732"/>
                  </a:lnTo>
                  <a:lnTo>
                    <a:pt x="50480" y="31732"/>
                  </a:lnTo>
                  <a:lnTo>
                    <a:pt x="50480" y="25335"/>
                  </a:lnTo>
                  <a:lnTo>
                    <a:pt x="49942" y="31732"/>
                  </a:lnTo>
                  <a:lnTo>
                    <a:pt x="48042" y="31732"/>
                  </a:lnTo>
                  <a:lnTo>
                    <a:pt x="47504" y="25335"/>
                  </a:lnTo>
                  <a:lnTo>
                    <a:pt x="47504" y="31732"/>
                  </a:lnTo>
                  <a:lnTo>
                    <a:pt x="45793" y="31732"/>
                  </a:lnTo>
                  <a:lnTo>
                    <a:pt x="45793" y="16689"/>
                  </a:lnTo>
                  <a:lnTo>
                    <a:pt x="48580" y="16689"/>
                  </a:lnTo>
                  <a:lnTo>
                    <a:pt x="48992" y="21820"/>
                  </a:lnTo>
                  <a:lnTo>
                    <a:pt x="49404" y="16689"/>
                  </a:lnTo>
                  <a:close/>
                  <a:moveTo>
                    <a:pt x="59696" y="16689"/>
                  </a:moveTo>
                  <a:lnTo>
                    <a:pt x="59696" y="31732"/>
                  </a:lnTo>
                  <a:lnTo>
                    <a:pt x="57954" y="31732"/>
                  </a:lnTo>
                  <a:lnTo>
                    <a:pt x="57954" y="25335"/>
                  </a:lnTo>
                  <a:lnTo>
                    <a:pt x="57448" y="31732"/>
                  </a:lnTo>
                  <a:lnTo>
                    <a:pt x="55516" y="31732"/>
                  </a:lnTo>
                  <a:lnTo>
                    <a:pt x="54978" y="25335"/>
                  </a:lnTo>
                  <a:lnTo>
                    <a:pt x="54978" y="31732"/>
                  </a:lnTo>
                  <a:lnTo>
                    <a:pt x="53267" y="31732"/>
                  </a:lnTo>
                  <a:lnTo>
                    <a:pt x="53267" y="16689"/>
                  </a:lnTo>
                  <a:lnTo>
                    <a:pt x="56054" y="16689"/>
                  </a:lnTo>
                  <a:lnTo>
                    <a:pt x="56466" y="21820"/>
                  </a:lnTo>
                  <a:lnTo>
                    <a:pt x="56878" y="16689"/>
                  </a:lnTo>
                  <a:close/>
                  <a:moveTo>
                    <a:pt x="67170" y="16689"/>
                  </a:moveTo>
                  <a:lnTo>
                    <a:pt x="67170" y="31732"/>
                  </a:lnTo>
                  <a:lnTo>
                    <a:pt x="65428" y="31732"/>
                  </a:lnTo>
                  <a:lnTo>
                    <a:pt x="65428" y="25335"/>
                  </a:lnTo>
                  <a:lnTo>
                    <a:pt x="64922" y="31732"/>
                  </a:lnTo>
                  <a:lnTo>
                    <a:pt x="62990" y="31732"/>
                  </a:lnTo>
                  <a:lnTo>
                    <a:pt x="62483" y="25335"/>
                  </a:lnTo>
                  <a:lnTo>
                    <a:pt x="62483" y="31732"/>
                  </a:lnTo>
                  <a:lnTo>
                    <a:pt x="60741" y="31732"/>
                  </a:lnTo>
                  <a:lnTo>
                    <a:pt x="60741" y="16689"/>
                  </a:lnTo>
                  <a:lnTo>
                    <a:pt x="63528" y="16689"/>
                  </a:lnTo>
                  <a:lnTo>
                    <a:pt x="63940" y="21820"/>
                  </a:lnTo>
                  <a:lnTo>
                    <a:pt x="64383" y="16689"/>
                  </a:lnTo>
                  <a:close/>
                  <a:moveTo>
                    <a:pt x="74644" y="16689"/>
                  </a:moveTo>
                  <a:lnTo>
                    <a:pt x="74644" y="31732"/>
                  </a:lnTo>
                  <a:lnTo>
                    <a:pt x="72902" y="31732"/>
                  </a:lnTo>
                  <a:lnTo>
                    <a:pt x="72902" y="25335"/>
                  </a:lnTo>
                  <a:lnTo>
                    <a:pt x="72395" y="31732"/>
                  </a:lnTo>
                  <a:lnTo>
                    <a:pt x="70464" y="31732"/>
                  </a:lnTo>
                  <a:lnTo>
                    <a:pt x="69957" y="25335"/>
                  </a:lnTo>
                  <a:lnTo>
                    <a:pt x="69957" y="31732"/>
                  </a:lnTo>
                  <a:lnTo>
                    <a:pt x="68215" y="31732"/>
                  </a:lnTo>
                  <a:lnTo>
                    <a:pt x="68215" y="16689"/>
                  </a:lnTo>
                  <a:lnTo>
                    <a:pt x="71002" y="16689"/>
                  </a:lnTo>
                  <a:lnTo>
                    <a:pt x="71445" y="21820"/>
                  </a:lnTo>
                  <a:lnTo>
                    <a:pt x="71857" y="16689"/>
                  </a:lnTo>
                  <a:close/>
                  <a:moveTo>
                    <a:pt x="82118" y="16689"/>
                  </a:moveTo>
                  <a:lnTo>
                    <a:pt x="82118" y="31732"/>
                  </a:lnTo>
                  <a:lnTo>
                    <a:pt x="80376" y="31732"/>
                  </a:lnTo>
                  <a:lnTo>
                    <a:pt x="80376" y="25335"/>
                  </a:lnTo>
                  <a:lnTo>
                    <a:pt x="79869" y="31732"/>
                  </a:lnTo>
                  <a:lnTo>
                    <a:pt x="77969" y="31732"/>
                  </a:lnTo>
                  <a:lnTo>
                    <a:pt x="77431" y="25335"/>
                  </a:lnTo>
                  <a:lnTo>
                    <a:pt x="77431" y="31732"/>
                  </a:lnTo>
                  <a:lnTo>
                    <a:pt x="75689" y="31732"/>
                  </a:lnTo>
                  <a:lnTo>
                    <a:pt x="75689" y="16689"/>
                  </a:lnTo>
                  <a:lnTo>
                    <a:pt x="78508" y="16689"/>
                  </a:lnTo>
                  <a:lnTo>
                    <a:pt x="78919" y="21820"/>
                  </a:lnTo>
                  <a:lnTo>
                    <a:pt x="79331" y="16689"/>
                  </a:lnTo>
                  <a:close/>
                  <a:moveTo>
                    <a:pt x="89623" y="16689"/>
                  </a:moveTo>
                  <a:lnTo>
                    <a:pt x="89623" y="31732"/>
                  </a:lnTo>
                  <a:lnTo>
                    <a:pt x="87882" y="31732"/>
                  </a:lnTo>
                  <a:lnTo>
                    <a:pt x="87882" y="25335"/>
                  </a:lnTo>
                  <a:lnTo>
                    <a:pt x="87343" y="31732"/>
                  </a:lnTo>
                  <a:lnTo>
                    <a:pt x="85443" y="31732"/>
                  </a:lnTo>
                  <a:lnTo>
                    <a:pt x="84905" y="25335"/>
                  </a:lnTo>
                  <a:lnTo>
                    <a:pt x="84905" y="31732"/>
                  </a:lnTo>
                  <a:lnTo>
                    <a:pt x="83163" y="31732"/>
                  </a:lnTo>
                  <a:lnTo>
                    <a:pt x="83163" y="16689"/>
                  </a:lnTo>
                  <a:lnTo>
                    <a:pt x="85982" y="16689"/>
                  </a:lnTo>
                  <a:lnTo>
                    <a:pt x="86393" y="21820"/>
                  </a:lnTo>
                  <a:lnTo>
                    <a:pt x="86805" y="16689"/>
                  </a:lnTo>
                  <a:close/>
                  <a:moveTo>
                    <a:pt x="97097" y="16689"/>
                  </a:moveTo>
                  <a:lnTo>
                    <a:pt x="97097" y="31732"/>
                  </a:lnTo>
                  <a:lnTo>
                    <a:pt x="95356" y="31732"/>
                  </a:lnTo>
                  <a:lnTo>
                    <a:pt x="95356" y="25335"/>
                  </a:lnTo>
                  <a:lnTo>
                    <a:pt x="94817" y="31732"/>
                  </a:lnTo>
                  <a:lnTo>
                    <a:pt x="92917" y="31732"/>
                  </a:lnTo>
                  <a:lnTo>
                    <a:pt x="92379" y="25335"/>
                  </a:lnTo>
                  <a:lnTo>
                    <a:pt x="92379" y="31732"/>
                  </a:lnTo>
                  <a:lnTo>
                    <a:pt x="90637" y="31732"/>
                  </a:lnTo>
                  <a:lnTo>
                    <a:pt x="90637" y="16689"/>
                  </a:lnTo>
                  <a:lnTo>
                    <a:pt x="93455" y="16689"/>
                  </a:lnTo>
                  <a:lnTo>
                    <a:pt x="93867" y="21820"/>
                  </a:lnTo>
                  <a:lnTo>
                    <a:pt x="94279" y="16689"/>
                  </a:lnTo>
                  <a:close/>
                  <a:moveTo>
                    <a:pt x="104571" y="16689"/>
                  </a:moveTo>
                  <a:lnTo>
                    <a:pt x="104571" y="31732"/>
                  </a:lnTo>
                  <a:lnTo>
                    <a:pt x="102829" y="31732"/>
                  </a:lnTo>
                  <a:lnTo>
                    <a:pt x="102829" y="25335"/>
                  </a:lnTo>
                  <a:lnTo>
                    <a:pt x="102323" y="31732"/>
                  </a:lnTo>
                  <a:lnTo>
                    <a:pt x="100391" y="31732"/>
                  </a:lnTo>
                  <a:lnTo>
                    <a:pt x="99853" y="25335"/>
                  </a:lnTo>
                  <a:lnTo>
                    <a:pt x="99853" y="31732"/>
                  </a:lnTo>
                  <a:lnTo>
                    <a:pt x="98142" y="31732"/>
                  </a:lnTo>
                  <a:lnTo>
                    <a:pt x="98142" y="16689"/>
                  </a:lnTo>
                  <a:lnTo>
                    <a:pt x="100929" y="16689"/>
                  </a:lnTo>
                  <a:lnTo>
                    <a:pt x="101341" y="21820"/>
                  </a:lnTo>
                  <a:lnTo>
                    <a:pt x="101753" y="16689"/>
                  </a:lnTo>
                  <a:close/>
                  <a:moveTo>
                    <a:pt x="112045" y="16689"/>
                  </a:moveTo>
                  <a:lnTo>
                    <a:pt x="112045" y="31732"/>
                  </a:lnTo>
                  <a:lnTo>
                    <a:pt x="110303" y="31732"/>
                  </a:lnTo>
                  <a:lnTo>
                    <a:pt x="110303" y="25335"/>
                  </a:lnTo>
                  <a:lnTo>
                    <a:pt x="109797" y="31732"/>
                  </a:lnTo>
                  <a:lnTo>
                    <a:pt x="107865" y="31732"/>
                  </a:lnTo>
                  <a:lnTo>
                    <a:pt x="107358" y="25335"/>
                  </a:lnTo>
                  <a:lnTo>
                    <a:pt x="107358" y="31732"/>
                  </a:lnTo>
                  <a:lnTo>
                    <a:pt x="105616" y="31732"/>
                  </a:lnTo>
                  <a:lnTo>
                    <a:pt x="105616" y="16689"/>
                  </a:lnTo>
                  <a:lnTo>
                    <a:pt x="108403" y="16689"/>
                  </a:lnTo>
                  <a:lnTo>
                    <a:pt x="108815" y="21820"/>
                  </a:lnTo>
                  <a:lnTo>
                    <a:pt x="109258" y="16689"/>
                  </a:lnTo>
                  <a:close/>
                  <a:moveTo>
                    <a:pt x="119519" y="16689"/>
                  </a:moveTo>
                  <a:lnTo>
                    <a:pt x="119519" y="31732"/>
                  </a:lnTo>
                  <a:lnTo>
                    <a:pt x="117777" y="31732"/>
                  </a:lnTo>
                  <a:lnTo>
                    <a:pt x="117777" y="25335"/>
                  </a:lnTo>
                  <a:lnTo>
                    <a:pt x="117271" y="31732"/>
                  </a:lnTo>
                  <a:lnTo>
                    <a:pt x="115339" y="31732"/>
                  </a:lnTo>
                  <a:lnTo>
                    <a:pt x="114832" y="25335"/>
                  </a:lnTo>
                  <a:lnTo>
                    <a:pt x="114832" y="31732"/>
                  </a:lnTo>
                  <a:lnTo>
                    <a:pt x="113090" y="31732"/>
                  </a:lnTo>
                  <a:lnTo>
                    <a:pt x="113090" y="16689"/>
                  </a:lnTo>
                  <a:lnTo>
                    <a:pt x="115877" y="16689"/>
                  </a:lnTo>
                  <a:lnTo>
                    <a:pt x="116320" y="21820"/>
                  </a:lnTo>
                  <a:lnTo>
                    <a:pt x="116732" y="16689"/>
                  </a:lnTo>
                  <a:close/>
                  <a:moveTo>
                    <a:pt x="126993" y="16689"/>
                  </a:moveTo>
                  <a:lnTo>
                    <a:pt x="126993" y="31732"/>
                  </a:lnTo>
                  <a:lnTo>
                    <a:pt x="125283" y="31732"/>
                  </a:lnTo>
                  <a:lnTo>
                    <a:pt x="125283" y="25335"/>
                  </a:lnTo>
                  <a:lnTo>
                    <a:pt x="124744" y="31732"/>
                  </a:lnTo>
                  <a:lnTo>
                    <a:pt x="122813" y="31732"/>
                  </a:lnTo>
                  <a:lnTo>
                    <a:pt x="122306" y="25335"/>
                  </a:lnTo>
                  <a:lnTo>
                    <a:pt x="122306" y="31732"/>
                  </a:lnTo>
                  <a:lnTo>
                    <a:pt x="120564" y="31732"/>
                  </a:lnTo>
                  <a:lnTo>
                    <a:pt x="120564" y="16689"/>
                  </a:lnTo>
                  <a:lnTo>
                    <a:pt x="123351" y="16689"/>
                  </a:lnTo>
                  <a:lnTo>
                    <a:pt x="123794" y="21820"/>
                  </a:lnTo>
                  <a:lnTo>
                    <a:pt x="124206" y="16689"/>
                  </a:lnTo>
                  <a:close/>
                  <a:moveTo>
                    <a:pt x="134467" y="16689"/>
                  </a:moveTo>
                  <a:lnTo>
                    <a:pt x="134467" y="31732"/>
                  </a:lnTo>
                  <a:lnTo>
                    <a:pt x="132757" y="31732"/>
                  </a:lnTo>
                  <a:lnTo>
                    <a:pt x="132757" y="25335"/>
                  </a:lnTo>
                  <a:lnTo>
                    <a:pt x="132218" y="31732"/>
                  </a:lnTo>
                  <a:lnTo>
                    <a:pt x="130318" y="31732"/>
                  </a:lnTo>
                  <a:lnTo>
                    <a:pt x="129780" y="25335"/>
                  </a:lnTo>
                  <a:lnTo>
                    <a:pt x="129780" y="31732"/>
                  </a:lnTo>
                  <a:lnTo>
                    <a:pt x="128038" y="31732"/>
                  </a:lnTo>
                  <a:lnTo>
                    <a:pt x="128038" y="16689"/>
                  </a:lnTo>
                  <a:lnTo>
                    <a:pt x="130857" y="16689"/>
                  </a:lnTo>
                  <a:lnTo>
                    <a:pt x="131268" y="21820"/>
                  </a:lnTo>
                  <a:lnTo>
                    <a:pt x="131680" y="16689"/>
                  </a:lnTo>
                  <a:close/>
                  <a:moveTo>
                    <a:pt x="141941" y="16689"/>
                  </a:moveTo>
                  <a:lnTo>
                    <a:pt x="141941" y="31732"/>
                  </a:lnTo>
                  <a:lnTo>
                    <a:pt x="140231" y="31732"/>
                  </a:lnTo>
                  <a:lnTo>
                    <a:pt x="140231" y="25335"/>
                  </a:lnTo>
                  <a:lnTo>
                    <a:pt x="139692" y="31732"/>
                  </a:lnTo>
                  <a:lnTo>
                    <a:pt x="137792" y="31732"/>
                  </a:lnTo>
                  <a:lnTo>
                    <a:pt x="137254" y="25335"/>
                  </a:lnTo>
                  <a:lnTo>
                    <a:pt x="137254" y="31732"/>
                  </a:lnTo>
                  <a:lnTo>
                    <a:pt x="135512" y="31732"/>
                  </a:lnTo>
                  <a:lnTo>
                    <a:pt x="135512" y="16689"/>
                  </a:lnTo>
                  <a:lnTo>
                    <a:pt x="138330" y="16689"/>
                  </a:lnTo>
                  <a:lnTo>
                    <a:pt x="138742" y="21820"/>
                  </a:lnTo>
                  <a:lnTo>
                    <a:pt x="139154" y="16689"/>
                  </a:lnTo>
                  <a:close/>
                  <a:moveTo>
                    <a:pt x="149446" y="16689"/>
                  </a:moveTo>
                  <a:lnTo>
                    <a:pt x="149446" y="31732"/>
                  </a:lnTo>
                  <a:lnTo>
                    <a:pt x="147705" y="31732"/>
                  </a:lnTo>
                  <a:lnTo>
                    <a:pt x="147705" y="25335"/>
                  </a:lnTo>
                  <a:lnTo>
                    <a:pt x="147166" y="31732"/>
                  </a:lnTo>
                  <a:lnTo>
                    <a:pt x="145266" y="31732"/>
                  </a:lnTo>
                  <a:lnTo>
                    <a:pt x="144728" y="25335"/>
                  </a:lnTo>
                  <a:lnTo>
                    <a:pt x="144728" y="31732"/>
                  </a:lnTo>
                  <a:lnTo>
                    <a:pt x="142986" y="31732"/>
                  </a:lnTo>
                  <a:lnTo>
                    <a:pt x="142986" y="16689"/>
                  </a:lnTo>
                  <a:lnTo>
                    <a:pt x="145804" y="16689"/>
                  </a:lnTo>
                  <a:lnTo>
                    <a:pt x="146216" y="21820"/>
                  </a:lnTo>
                  <a:lnTo>
                    <a:pt x="146628" y="16689"/>
                  </a:lnTo>
                  <a:close/>
                  <a:moveTo>
                    <a:pt x="156920" y="16689"/>
                  </a:moveTo>
                  <a:lnTo>
                    <a:pt x="156920" y="31732"/>
                  </a:lnTo>
                  <a:lnTo>
                    <a:pt x="155178" y="31732"/>
                  </a:lnTo>
                  <a:lnTo>
                    <a:pt x="155178" y="25335"/>
                  </a:lnTo>
                  <a:lnTo>
                    <a:pt x="154640" y="31732"/>
                  </a:lnTo>
                  <a:lnTo>
                    <a:pt x="152740" y="31732"/>
                  </a:lnTo>
                  <a:lnTo>
                    <a:pt x="152233" y="25335"/>
                  </a:lnTo>
                  <a:lnTo>
                    <a:pt x="152233" y="31732"/>
                  </a:lnTo>
                  <a:lnTo>
                    <a:pt x="150491" y="31732"/>
                  </a:lnTo>
                  <a:lnTo>
                    <a:pt x="150491" y="16689"/>
                  </a:lnTo>
                  <a:lnTo>
                    <a:pt x="153278" y="16689"/>
                  </a:lnTo>
                  <a:lnTo>
                    <a:pt x="153690" y="21820"/>
                  </a:lnTo>
                  <a:lnTo>
                    <a:pt x="154133" y="16689"/>
                  </a:lnTo>
                  <a:close/>
                  <a:moveTo>
                    <a:pt x="164394" y="16689"/>
                  </a:moveTo>
                  <a:lnTo>
                    <a:pt x="164394" y="31732"/>
                  </a:lnTo>
                  <a:lnTo>
                    <a:pt x="162652" y="31732"/>
                  </a:lnTo>
                  <a:lnTo>
                    <a:pt x="162652" y="25335"/>
                  </a:lnTo>
                  <a:lnTo>
                    <a:pt x="162146" y="31732"/>
                  </a:lnTo>
                  <a:lnTo>
                    <a:pt x="160214" y="31732"/>
                  </a:lnTo>
                  <a:lnTo>
                    <a:pt x="159707" y="25335"/>
                  </a:lnTo>
                  <a:lnTo>
                    <a:pt x="159707" y="31732"/>
                  </a:lnTo>
                  <a:lnTo>
                    <a:pt x="157965" y="31732"/>
                  </a:lnTo>
                  <a:lnTo>
                    <a:pt x="157965" y="16689"/>
                  </a:lnTo>
                  <a:lnTo>
                    <a:pt x="160752" y="16689"/>
                  </a:lnTo>
                  <a:lnTo>
                    <a:pt x="161164" y="21820"/>
                  </a:lnTo>
                  <a:lnTo>
                    <a:pt x="161607" y="16689"/>
                  </a:lnTo>
                  <a:close/>
                  <a:moveTo>
                    <a:pt x="171868" y="16689"/>
                  </a:moveTo>
                  <a:lnTo>
                    <a:pt x="171868" y="31732"/>
                  </a:lnTo>
                  <a:lnTo>
                    <a:pt x="170126" y="31732"/>
                  </a:lnTo>
                  <a:lnTo>
                    <a:pt x="170126" y="25335"/>
                  </a:lnTo>
                  <a:lnTo>
                    <a:pt x="169620" y="31732"/>
                  </a:lnTo>
                  <a:lnTo>
                    <a:pt x="167688" y="31732"/>
                  </a:lnTo>
                  <a:lnTo>
                    <a:pt x="167181" y="25335"/>
                  </a:lnTo>
                  <a:lnTo>
                    <a:pt x="167181" y="31732"/>
                  </a:lnTo>
                  <a:lnTo>
                    <a:pt x="165439" y="31732"/>
                  </a:lnTo>
                  <a:lnTo>
                    <a:pt x="165439" y="16689"/>
                  </a:lnTo>
                  <a:lnTo>
                    <a:pt x="168226" y="16689"/>
                  </a:lnTo>
                  <a:lnTo>
                    <a:pt x="168638" y="21820"/>
                  </a:lnTo>
                  <a:lnTo>
                    <a:pt x="169081" y="16689"/>
                  </a:lnTo>
                  <a:close/>
                  <a:moveTo>
                    <a:pt x="179342" y="16689"/>
                  </a:moveTo>
                  <a:lnTo>
                    <a:pt x="179342" y="31732"/>
                  </a:lnTo>
                  <a:lnTo>
                    <a:pt x="177600" y="31732"/>
                  </a:lnTo>
                  <a:lnTo>
                    <a:pt x="177600" y="25335"/>
                  </a:lnTo>
                  <a:lnTo>
                    <a:pt x="177093" y="31732"/>
                  </a:lnTo>
                  <a:lnTo>
                    <a:pt x="175193" y="31732"/>
                  </a:lnTo>
                  <a:lnTo>
                    <a:pt x="174655" y="25335"/>
                  </a:lnTo>
                  <a:lnTo>
                    <a:pt x="174655" y="31732"/>
                  </a:lnTo>
                  <a:lnTo>
                    <a:pt x="172913" y="31732"/>
                  </a:lnTo>
                  <a:lnTo>
                    <a:pt x="172913" y="16689"/>
                  </a:lnTo>
                  <a:lnTo>
                    <a:pt x="175732" y="16689"/>
                  </a:lnTo>
                  <a:lnTo>
                    <a:pt x="176143" y="21820"/>
                  </a:lnTo>
                  <a:lnTo>
                    <a:pt x="176555" y="16689"/>
                  </a:lnTo>
                  <a:close/>
                  <a:moveTo>
                    <a:pt x="186816" y="16689"/>
                  </a:moveTo>
                  <a:lnTo>
                    <a:pt x="186816" y="31732"/>
                  </a:lnTo>
                  <a:lnTo>
                    <a:pt x="185106" y="31732"/>
                  </a:lnTo>
                  <a:lnTo>
                    <a:pt x="185106" y="25335"/>
                  </a:lnTo>
                  <a:lnTo>
                    <a:pt x="184567" y="31732"/>
                  </a:lnTo>
                  <a:lnTo>
                    <a:pt x="182667" y="31732"/>
                  </a:lnTo>
                  <a:lnTo>
                    <a:pt x="182129" y="25335"/>
                  </a:lnTo>
                  <a:lnTo>
                    <a:pt x="182129" y="31732"/>
                  </a:lnTo>
                  <a:lnTo>
                    <a:pt x="180387" y="31732"/>
                  </a:lnTo>
                  <a:lnTo>
                    <a:pt x="180387" y="16689"/>
                  </a:lnTo>
                  <a:lnTo>
                    <a:pt x="183206" y="16689"/>
                  </a:lnTo>
                  <a:lnTo>
                    <a:pt x="183617" y="21820"/>
                  </a:lnTo>
                  <a:lnTo>
                    <a:pt x="184029" y="16689"/>
                  </a:lnTo>
                  <a:close/>
                  <a:moveTo>
                    <a:pt x="194321" y="16689"/>
                  </a:moveTo>
                  <a:lnTo>
                    <a:pt x="194321" y="31732"/>
                  </a:lnTo>
                  <a:lnTo>
                    <a:pt x="192580" y="31732"/>
                  </a:lnTo>
                  <a:lnTo>
                    <a:pt x="192580" y="25335"/>
                  </a:lnTo>
                  <a:lnTo>
                    <a:pt x="192041" y="31732"/>
                  </a:lnTo>
                  <a:lnTo>
                    <a:pt x="190141" y="31732"/>
                  </a:lnTo>
                  <a:lnTo>
                    <a:pt x="189603" y="25335"/>
                  </a:lnTo>
                  <a:lnTo>
                    <a:pt x="189603" y="31732"/>
                  </a:lnTo>
                  <a:lnTo>
                    <a:pt x="187861" y="31732"/>
                  </a:lnTo>
                  <a:lnTo>
                    <a:pt x="187861" y="16689"/>
                  </a:lnTo>
                  <a:lnTo>
                    <a:pt x="190679" y="16689"/>
                  </a:lnTo>
                  <a:lnTo>
                    <a:pt x="191091" y="21820"/>
                  </a:lnTo>
                  <a:lnTo>
                    <a:pt x="191503" y="16689"/>
                  </a:lnTo>
                  <a:close/>
                  <a:moveTo>
                    <a:pt x="201795" y="16689"/>
                  </a:moveTo>
                  <a:lnTo>
                    <a:pt x="201795" y="31732"/>
                  </a:lnTo>
                  <a:lnTo>
                    <a:pt x="200054" y="31732"/>
                  </a:lnTo>
                  <a:lnTo>
                    <a:pt x="200054" y="25335"/>
                  </a:lnTo>
                  <a:lnTo>
                    <a:pt x="199515" y="31732"/>
                  </a:lnTo>
                  <a:lnTo>
                    <a:pt x="197615" y="31732"/>
                  </a:lnTo>
                  <a:lnTo>
                    <a:pt x="197077" y="25335"/>
                  </a:lnTo>
                  <a:lnTo>
                    <a:pt x="197077" y="31732"/>
                  </a:lnTo>
                  <a:lnTo>
                    <a:pt x="195366" y="31732"/>
                  </a:lnTo>
                  <a:lnTo>
                    <a:pt x="195366" y="16689"/>
                  </a:lnTo>
                  <a:lnTo>
                    <a:pt x="198153" y="16689"/>
                  </a:lnTo>
                  <a:lnTo>
                    <a:pt x="198565" y="21820"/>
                  </a:lnTo>
                  <a:lnTo>
                    <a:pt x="198977" y="16689"/>
                  </a:lnTo>
                  <a:close/>
                  <a:moveTo>
                    <a:pt x="209269" y="16689"/>
                  </a:moveTo>
                  <a:lnTo>
                    <a:pt x="209269" y="31732"/>
                  </a:lnTo>
                  <a:lnTo>
                    <a:pt x="207527" y="31732"/>
                  </a:lnTo>
                  <a:lnTo>
                    <a:pt x="207527" y="25335"/>
                  </a:lnTo>
                  <a:lnTo>
                    <a:pt x="207021" y="31732"/>
                  </a:lnTo>
                  <a:lnTo>
                    <a:pt x="205089" y="31732"/>
                  </a:lnTo>
                  <a:lnTo>
                    <a:pt x="204582" y="25335"/>
                  </a:lnTo>
                  <a:lnTo>
                    <a:pt x="204582" y="31732"/>
                  </a:lnTo>
                  <a:lnTo>
                    <a:pt x="202840" y="31732"/>
                  </a:lnTo>
                  <a:lnTo>
                    <a:pt x="202840" y="16689"/>
                  </a:lnTo>
                  <a:lnTo>
                    <a:pt x="205627" y="16689"/>
                  </a:lnTo>
                  <a:lnTo>
                    <a:pt x="206039" y="21820"/>
                  </a:lnTo>
                  <a:lnTo>
                    <a:pt x="206451" y="16689"/>
                  </a:lnTo>
                  <a:close/>
                  <a:moveTo>
                    <a:pt x="216743" y="16689"/>
                  </a:moveTo>
                  <a:lnTo>
                    <a:pt x="216743" y="31732"/>
                  </a:lnTo>
                  <a:lnTo>
                    <a:pt x="215001" y="31732"/>
                  </a:lnTo>
                  <a:lnTo>
                    <a:pt x="215001" y="25335"/>
                  </a:lnTo>
                  <a:lnTo>
                    <a:pt x="214495" y="31732"/>
                  </a:lnTo>
                  <a:lnTo>
                    <a:pt x="212563" y="31732"/>
                  </a:lnTo>
                  <a:lnTo>
                    <a:pt x="212056" y="25335"/>
                  </a:lnTo>
                  <a:lnTo>
                    <a:pt x="212056" y="31732"/>
                  </a:lnTo>
                  <a:lnTo>
                    <a:pt x="210314" y="31732"/>
                  </a:lnTo>
                  <a:lnTo>
                    <a:pt x="210314" y="16689"/>
                  </a:lnTo>
                  <a:lnTo>
                    <a:pt x="213101" y="16689"/>
                  </a:lnTo>
                  <a:lnTo>
                    <a:pt x="213513" y="21820"/>
                  </a:lnTo>
                  <a:lnTo>
                    <a:pt x="213956" y="16689"/>
                  </a:lnTo>
                  <a:close/>
                  <a:moveTo>
                    <a:pt x="224217" y="16689"/>
                  </a:moveTo>
                  <a:lnTo>
                    <a:pt x="224217" y="31732"/>
                  </a:lnTo>
                  <a:lnTo>
                    <a:pt x="222475" y="31732"/>
                  </a:lnTo>
                  <a:lnTo>
                    <a:pt x="222475" y="25335"/>
                  </a:lnTo>
                  <a:lnTo>
                    <a:pt x="221969" y="31732"/>
                  </a:lnTo>
                  <a:lnTo>
                    <a:pt x="220037" y="31732"/>
                  </a:lnTo>
                  <a:lnTo>
                    <a:pt x="219530" y="25335"/>
                  </a:lnTo>
                  <a:lnTo>
                    <a:pt x="219530" y="31732"/>
                  </a:lnTo>
                  <a:lnTo>
                    <a:pt x="217788" y="31732"/>
                  </a:lnTo>
                  <a:lnTo>
                    <a:pt x="217788" y="16689"/>
                  </a:lnTo>
                  <a:lnTo>
                    <a:pt x="220575" y="16689"/>
                  </a:lnTo>
                  <a:lnTo>
                    <a:pt x="221018" y="21820"/>
                  </a:lnTo>
                  <a:lnTo>
                    <a:pt x="221430" y="16689"/>
                  </a:lnTo>
                  <a:close/>
                  <a:moveTo>
                    <a:pt x="231691" y="16689"/>
                  </a:moveTo>
                  <a:lnTo>
                    <a:pt x="231691" y="31732"/>
                  </a:lnTo>
                  <a:lnTo>
                    <a:pt x="229981" y="31732"/>
                  </a:lnTo>
                  <a:lnTo>
                    <a:pt x="229981" y="25335"/>
                  </a:lnTo>
                  <a:lnTo>
                    <a:pt x="229442" y="31732"/>
                  </a:lnTo>
                  <a:lnTo>
                    <a:pt x="227542" y="31732"/>
                  </a:lnTo>
                  <a:lnTo>
                    <a:pt x="227004" y="25335"/>
                  </a:lnTo>
                  <a:lnTo>
                    <a:pt x="227004" y="31732"/>
                  </a:lnTo>
                  <a:lnTo>
                    <a:pt x="225262" y="31732"/>
                  </a:lnTo>
                  <a:lnTo>
                    <a:pt x="225262" y="16689"/>
                  </a:lnTo>
                  <a:lnTo>
                    <a:pt x="228049" y="16689"/>
                  </a:lnTo>
                  <a:lnTo>
                    <a:pt x="228492" y="21820"/>
                  </a:lnTo>
                  <a:lnTo>
                    <a:pt x="228904" y="16689"/>
                  </a:lnTo>
                  <a:close/>
                  <a:moveTo>
                    <a:pt x="239165" y="16689"/>
                  </a:moveTo>
                  <a:lnTo>
                    <a:pt x="239165" y="31732"/>
                  </a:lnTo>
                  <a:lnTo>
                    <a:pt x="237455" y="31732"/>
                  </a:lnTo>
                  <a:lnTo>
                    <a:pt x="237455" y="25335"/>
                  </a:lnTo>
                  <a:lnTo>
                    <a:pt x="236916" y="31732"/>
                  </a:lnTo>
                  <a:lnTo>
                    <a:pt x="235016" y="31732"/>
                  </a:lnTo>
                  <a:lnTo>
                    <a:pt x="234478" y="25335"/>
                  </a:lnTo>
                  <a:lnTo>
                    <a:pt x="234478" y="31732"/>
                  </a:lnTo>
                  <a:lnTo>
                    <a:pt x="232736" y="31732"/>
                  </a:lnTo>
                  <a:lnTo>
                    <a:pt x="232736" y="16689"/>
                  </a:lnTo>
                  <a:lnTo>
                    <a:pt x="235555" y="16689"/>
                  </a:lnTo>
                  <a:lnTo>
                    <a:pt x="235966" y="21820"/>
                  </a:lnTo>
                  <a:lnTo>
                    <a:pt x="236378" y="16689"/>
                  </a:lnTo>
                  <a:close/>
                  <a:moveTo>
                    <a:pt x="246670" y="16689"/>
                  </a:moveTo>
                  <a:lnTo>
                    <a:pt x="246670" y="31732"/>
                  </a:lnTo>
                  <a:lnTo>
                    <a:pt x="244929" y="31732"/>
                  </a:lnTo>
                  <a:lnTo>
                    <a:pt x="244929" y="25335"/>
                  </a:lnTo>
                  <a:lnTo>
                    <a:pt x="244390" y="31732"/>
                  </a:lnTo>
                  <a:lnTo>
                    <a:pt x="242490" y="31732"/>
                  </a:lnTo>
                  <a:lnTo>
                    <a:pt x="241952" y="25335"/>
                  </a:lnTo>
                  <a:lnTo>
                    <a:pt x="241952" y="31732"/>
                  </a:lnTo>
                  <a:lnTo>
                    <a:pt x="240242" y="31732"/>
                  </a:lnTo>
                  <a:lnTo>
                    <a:pt x="240242" y="16689"/>
                  </a:lnTo>
                  <a:lnTo>
                    <a:pt x="243028" y="16689"/>
                  </a:lnTo>
                  <a:lnTo>
                    <a:pt x="243440" y="21820"/>
                  </a:lnTo>
                  <a:lnTo>
                    <a:pt x="243852" y="16689"/>
                  </a:lnTo>
                  <a:close/>
                  <a:moveTo>
                    <a:pt x="254144" y="16689"/>
                  </a:moveTo>
                  <a:lnTo>
                    <a:pt x="254144" y="31732"/>
                  </a:lnTo>
                  <a:lnTo>
                    <a:pt x="252402" y="31732"/>
                  </a:lnTo>
                  <a:lnTo>
                    <a:pt x="252402" y="25335"/>
                  </a:lnTo>
                  <a:lnTo>
                    <a:pt x="251864" y="31732"/>
                  </a:lnTo>
                  <a:lnTo>
                    <a:pt x="249964" y="31732"/>
                  </a:lnTo>
                  <a:lnTo>
                    <a:pt x="249426" y="25335"/>
                  </a:lnTo>
                  <a:lnTo>
                    <a:pt x="249426" y="31732"/>
                  </a:lnTo>
                  <a:lnTo>
                    <a:pt x="247715" y="31732"/>
                  </a:lnTo>
                  <a:lnTo>
                    <a:pt x="247715" y="16689"/>
                  </a:lnTo>
                  <a:lnTo>
                    <a:pt x="250502" y="16689"/>
                  </a:lnTo>
                  <a:lnTo>
                    <a:pt x="250914" y="21820"/>
                  </a:lnTo>
                  <a:lnTo>
                    <a:pt x="251326" y="16689"/>
                  </a:lnTo>
                  <a:close/>
                  <a:moveTo>
                    <a:pt x="261618" y="16689"/>
                  </a:moveTo>
                  <a:lnTo>
                    <a:pt x="261618" y="31732"/>
                  </a:lnTo>
                  <a:lnTo>
                    <a:pt x="259876" y="31732"/>
                  </a:lnTo>
                  <a:lnTo>
                    <a:pt x="259876" y="25335"/>
                  </a:lnTo>
                  <a:lnTo>
                    <a:pt x="259338" y="31732"/>
                  </a:lnTo>
                  <a:lnTo>
                    <a:pt x="257438" y="31732"/>
                  </a:lnTo>
                  <a:lnTo>
                    <a:pt x="256899" y="25335"/>
                  </a:lnTo>
                  <a:lnTo>
                    <a:pt x="256899" y="31732"/>
                  </a:lnTo>
                  <a:lnTo>
                    <a:pt x="255189" y="31732"/>
                  </a:lnTo>
                  <a:lnTo>
                    <a:pt x="255189" y="16689"/>
                  </a:lnTo>
                  <a:lnTo>
                    <a:pt x="257976" y="16689"/>
                  </a:lnTo>
                  <a:lnTo>
                    <a:pt x="258388" y="21820"/>
                  </a:lnTo>
                  <a:lnTo>
                    <a:pt x="258831" y="16689"/>
                  </a:lnTo>
                  <a:close/>
                  <a:moveTo>
                    <a:pt x="269092" y="16689"/>
                  </a:moveTo>
                  <a:lnTo>
                    <a:pt x="269092" y="31732"/>
                  </a:lnTo>
                  <a:lnTo>
                    <a:pt x="267350" y="31732"/>
                  </a:lnTo>
                  <a:lnTo>
                    <a:pt x="267350" y="25335"/>
                  </a:lnTo>
                  <a:lnTo>
                    <a:pt x="266844" y="31732"/>
                  </a:lnTo>
                  <a:lnTo>
                    <a:pt x="264912" y="31732"/>
                  </a:lnTo>
                  <a:lnTo>
                    <a:pt x="264405" y="25335"/>
                  </a:lnTo>
                  <a:lnTo>
                    <a:pt x="264405" y="31732"/>
                  </a:lnTo>
                  <a:lnTo>
                    <a:pt x="262663" y="31732"/>
                  </a:lnTo>
                  <a:lnTo>
                    <a:pt x="262663" y="16689"/>
                  </a:lnTo>
                  <a:lnTo>
                    <a:pt x="265450" y="16689"/>
                  </a:lnTo>
                  <a:lnTo>
                    <a:pt x="265862" y="21820"/>
                  </a:lnTo>
                  <a:lnTo>
                    <a:pt x="266305" y="16689"/>
                  </a:lnTo>
                  <a:close/>
                  <a:moveTo>
                    <a:pt x="276566" y="16689"/>
                  </a:moveTo>
                  <a:lnTo>
                    <a:pt x="276566" y="31732"/>
                  </a:lnTo>
                  <a:lnTo>
                    <a:pt x="274824" y="31732"/>
                  </a:lnTo>
                  <a:lnTo>
                    <a:pt x="274824" y="25335"/>
                  </a:lnTo>
                  <a:lnTo>
                    <a:pt x="274317" y="31732"/>
                  </a:lnTo>
                  <a:lnTo>
                    <a:pt x="272386" y="31732"/>
                  </a:lnTo>
                  <a:lnTo>
                    <a:pt x="271879" y="25335"/>
                  </a:lnTo>
                  <a:lnTo>
                    <a:pt x="271879" y="31732"/>
                  </a:lnTo>
                  <a:lnTo>
                    <a:pt x="270137" y="31732"/>
                  </a:lnTo>
                  <a:lnTo>
                    <a:pt x="270137" y="16689"/>
                  </a:lnTo>
                  <a:lnTo>
                    <a:pt x="272924" y="16689"/>
                  </a:lnTo>
                  <a:lnTo>
                    <a:pt x="273367" y="21820"/>
                  </a:lnTo>
                  <a:lnTo>
                    <a:pt x="273779" y="16689"/>
                  </a:lnTo>
                  <a:close/>
                  <a:moveTo>
                    <a:pt x="284040" y="16689"/>
                  </a:moveTo>
                  <a:lnTo>
                    <a:pt x="284040" y="31732"/>
                  </a:lnTo>
                  <a:lnTo>
                    <a:pt x="282298" y="31732"/>
                  </a:lnTo>
                  <a:lnTo>
                    <a:pt x="282298" y="25335"/>
                  </a:lnTo>
                  <a:lnTo>
                    <a:pt x="281791" y="31732"/>
                  </a:lnTo>
                  <a:lnTo>
                    <a:pt x="279860" y="31732"/>
                  </a:lnTo>
                  <a:lnTo>
                    <a:pt x="279353" y="25335"/>
                  </a:lnTo>
                  <a:lnTo>
                    <a:pt x="279353" y="31732"/>
                  </a:lnTo>
                  <a:lnTo>
                    <a:pt x="277611" y="31732"/>
                  </a:lnTo>
                  <a:lnTo>
                    <a:pt x="277611" y="16689"/>
                  </a:lnTo>
                  <a:lnTo>
                    <a:pt x="280430" y="16689"/>
                  </a:lnTo>
                  <a:lnTo>
                    <a:pt x="280841" y="21820"/>
                  </a:lnTo>
                  <a:lnTo>
                    <a:pt x="281253" y="16689"/>
                  </a:lnTo>
                  <a:close/>
                  <a:moveTo>
                    <a:pt x="7347" y="32587"/>
                  </a:moveTo>
                  <a:lnTo>
                    <a:pt x="7347" y="47598"/>
                  </a:lnTo>
                  <a:lnTo>
                    <a:pt x="5605" y="47598"/>
                  </a:lnTo>
                  <a:lnTo>
                    <a:pt x="5605" y="41201"/>
                  </a:lnTo>
                  <a:lnTo>
                    <a:pt x="5099" y="47598"/>
                  </a:lnTo>
                  <a:lnTo>
                    <a:pt x="3167" y="47598"/>
                  </a:lnTo>
                  <a:lnTo>
                    <a:pt x="2629" y="41201"/>
                  </a:lnTo>
                  <a:lnTo>
                    <a:pt x="2629" y="47598"/>
                  </a:lnTo>
                  <a:lnTo>
                    <a:pt x="918" y="47598"/>
                  </a:lnTo>
                  <a:lnTo>
                    <a:pt x="918" y="32587"/>
                  </a:lnTo>
                  <a:lnTo>
                    <a:pt x="3705" y="32587"/>
                  </a:lnTo>
                  <a:lnTo>
                    <a:pt x="4117" y="37686"/>
                  </a:lnTo>
                  <a:lnTo>
                    <a:pt x="4529" y="32587"/>
                  </a:lnTo>
                  <a:close/>
                  <a:moveTo>
                    <a:pt x="14821" y="32587"/>
                  </a:moveTo>
                  <a:lnTo>
                    <a:pt x="14821" y="47598"/>
                  </a:lnTo>
                  <a:lnTo>
                    <a:pt x="13079" y="47598"/>
                  </a:lnTo>
                  <a:lnTo>
                    <a:pt x="13079" y="41201"/>
                  </a:lnTo>
                  <a:lnTo>
                    <a:pt x="12573" y="47598"/>
                  </a:lnTo>
                  <a:lnTo>
                    <a:pt x="10641" y="47598"/>
                  </a:lnTo>
                  <a:lnTo>
                    <a:pt x="10134" y="41201"/>
                  </a:lnTo>
                  <a:lnTo>
                    <a:pt x="10134" y="47598"/>
                  </a:lnTo>
                  <a:lnTo>
                    <a:pt x="8392" y="47598"/>
                  </a:lnTo>
                  <a:lnTo>
                    <a:pt x="8392" y="32587"/>
                  </a:lnTo>
                  <a:lnTo>
                    <a:pt x="11179" y="32587"/>
                  </a:lnTo>
                  <a:lnTo>
                    <a:pt x="11591" y="37686"/>
                  </a:lnTo>
                  <a:lnTo>
                    <a:pt x="12034" y="32587"/>
                  </a:lnTo>
                  <a:close/>
                  <a:moveTo>
                    <a:pt x="22295" y="32587"/>
                  </a:moveTo>
                  <a:lnTo>
                    <a:pt x="22295" y="47598"/>
                  </a:lnTo>
                  <a:lnTo>
                    <a:pt x="20553" y="47598"/>
                  </a:lnTo>
                  <a:lnTo>
                    <a:pt x="20553" y="41201"/>
                  </a:lnTo>
                  <a:lnTo>
                    <a:pt x="20047" y="47598"/>
                  </a:lnTo>
                  <a:lnTo>
                    <a:pt x="18115" y="47598"/>
                  </a:lnTo>
                  <a:lnTo>
                    <a:pt x="17608" y="41201"/>
                  </a:lnTo>
                  <a:lnTo>
                    <a:pt x="17608" y="47598"/>
                  </a:lnTo>
                  <a:lnTo>
                    <a:pt x="15866" y="47598"/>
                  </a:lnTo>
                  <a:lnTo>
                    <a:pt x="15866" y="32587"/>
                  </a:lnTo>
                  <a:lnTo>
                    <a:pt x="18653" y="32587"/>
                  </a:lnTo>
                  <a:lnTo>
                    <a:pt x="19096" y="37686"/>
                  </a:lnTo>
                  <a:lnTo>
                    <a:pt x="19508" y="32587"/>
                  </a:lnTo>
                  <a:close/>
                  <a:moveTo>
                    <a:pt x="29769" y="32587"/>
                  </a:moveTo>
                  <a:lnTo>
                    <a:pt x="29769" y="47598"/>
                  </a:lnTo>
                  <a:lnTo>
                    <a:pt x="28059" y="47598"/>
                  </a:lnTo>
                  <a:lnTo>
                    <a:pt x="28059" y="41201"/>
                  </a:lnTo>
                  <a:lnTo>
                    <a:pt x="27520" y="47598"/>
                  </a:lnTo>
                  <a:lnTo>
                    <a:pt x="25589" y="47598"/>
                  </a:lnTo>
                  <a:lnTo>
                    <a:pt x="25082" y="41201"/>
                  </a:lnTo>
                  <a:lnTo>
                    <a:pt x="25082" y="47598"/>
                  </a:lnTo>
                  <a:lnTo>
                    <a:pt x="23340" y="47598"/>
                  </a:lnTo>
                  <a:lnTo>
                    <a:pt x="23340" y="32587"/>
                  </a:lnTo>
                  <a:lnTo>
                    <a:pt x="26159" y="32587"/>
                  </a:lnTo>
                  <a:lnTo>
                    <a:pt x="26570" y="37686"/>
                  </a:lnTo>
                  <a:lnTo>
                    <a:pt x="26982" y="32587"/>
                  </a:lnTo>
                  <a:close/>
                  <a:moveTo>
                    <a:pt x="37243" y="32587"/>
                  </a:moveTo>
                  <a:lnTo>
                    <a:pt x="37243" y="47598"/>
                  </a:lnTo>
                  <a:lnTo>
                    <a:pt x="35533" y="47598"/>
                  </a:lnTo>
                  <a:lnTo>
                    <a:pt x="35533" y="41201"/>
                  </a:lnTo>
                  <a:lnTo>
                    <a:pt x="34994" y="47598"/>
                  </a:lnTo>
                  <a:lnTo>
                    <a:pt x="33094" y="47598"/>
                  </a:lnTo>
                  <a:lnTo>
                    <a:pt x="32556" y="41201"/>
                  </a:lnTo>
                  <a:lnTo>
                    <a:pt x="32556" y="47598"/>
                  </a:lnTo>
                  <a:lnTo>
                    <a:pt x="30814" y="47598"/>
                  </a:lnTo>
                  <a:lnTo>
                    <a:pt x="30814" y="32587"/>
                  </a:lnTo>
                  <a:lnTo>
                    <a:pt x="33633" y="32587"/>
                  </a:lnTo>
                  <a:lnTo>
                    <a:pt x="34044" y="37686"/>
                  </a:lnTo>
                  <a:lnTo>
                    <a:pt x="34456" y="32587"/>
                  </a:lnTo>
                  <a:close/>
                  <a:moveTo>
                    <a:pt x="44748" y="32587"/>
                  </a:moveTo>
                  <a:lnTo>
                    <a:pt x="44748" y="47598"/>
                  </a:lnTo>
                  <a:lnTo>
                    <a:pt x="43007" y="47598"/>
                  </a:lnTo>
                  <a:lnTo>
                    <a:pt x="43007" y="41201"/>
                  </a:lnTo>
                  <a:lnTo>
                    <a:pt x="42468" y="47598"/>
                  </a:lnTo>
                  <a:lnTo>
                    <a:pt x="40568" y="47598"/>
                  </a:lnTo>
                  <a:lnTo>
                    <a:pt x="40030" y="41201"/>
                  </a:lnTo>
                  <a:lnTo>
                    <a:pt x="40030" y="47598"/>
                  </a:lnTo>
                  <a:lnTo>
                    <a:pt x="38320" y="47598"/>
                  </a:lnTo>
                  <a:lnTo>
                    <a:pt x="38320" y="32587"/>
                  </a:lnTo>
                  <a:lnTo>
                    <a:pt x="41106" y="32587"/>
                  </a:lnTo>
                  <a:lnTo>
                    <a:pt x="41518" y="37686"/>
                  </a:lnTo>
                  <a:lnTo>
                    <a:pt x="41930" y="32587"/>
                  </a:lnTo>
                  <a:close/>
                  <a:moveTo>
                    <a:pt x="52222" y="32587"/>
                  </a:moveTo>
                  <a:lnTo>
                    <a:pt x="52222" y="47598"/>
                  </a:lnTo>
                  <a:lnTo>
                    <a:pt x="50480" y="47598"/>
                  </a:lnTo>
                  <a:lnTo>
                    <a:pt x="50480" y="41201"/>
                  </a:lnTo>
                  <a:lnTo>
                    <a:pt x="49942" y="47598"/>
                  </a:lnTo>
                  <a:lnTo>
                    <a:pt x="48042" y="47598"/>
                  </a:lnTo>
                  <a:lnTo>
                    <a:pt x="47504" y="41201"/>
                  </a:lnTo>
                  <a:lnTo>
                    <a:pt x="47504" y="47598"/>
                  </a:lnTo>
                  <a:lnTo>
                    <a:pt x="45793" y="47598"/>
                  </a:lnTo>
                  <a:lnTo>
                    <a:pt x="45793" y="32587"/>
                  </a:lnTo>
                  <a:lnTo>
                    <a:pt x="48580" y="32587"/>
                  </a:lnTo>
                  <a:lnTo>
                    <a:pt x="48992" y="37686"/>
                  </a:lnTo>
                  <a:lnTo>
                    <a:pt x="49404" y="32587"/>
                  </a:lnTo>
                  <a:close/>
                  <a:moveTo>
                    <a:pt x="59696" y="32587"/>
                  </a:moveTo>
                  <a:lnTo>
                    <a:pt x="59696" y="47598"/>
                  </a:lnTo>
                  <a:lnTo>
                    <a:pt x="57954" y="47598"/>
                  </a:lnTo>
                  <a:lnTo>
                    <a:pt x="57954" y="41201"/>
                  </a:lnTo>
                  <a:lnTo>
                    <a:pt x="57448" y="47598"/>
                  </a:lnTo>
                  <a:lnTo>
                    <a:pt x="55516" y="47598"/>
                  </a:lnTo>
                  <a:lnTo>
                    <a:pt x="54978" y="41201"/>
                  </a:lnTo>
                  <a:lnTo>
                    <a:pt x="54978" y="47598"/>
                  </a:lnTo>
                  <a:lnTo>
                    <a:pt x="53267" y="47598"/>
                  </a:lnTo>
                  <a:lnTo>
                    <a:pt x="53267" y="32587"/>
                  </a:lnTo>
                  <a:lnTo>
                    <a:pt x="56054" y="32587"/>
                  </a:lnTo>
                  <a:lnTo>
                    <a:pt x="56466" y="37686"/>
                  </a:lnTo>
                  <a:lnTo>
                    <a:pt x="56878" y="32587"/>
                  </a:lnTo>
                  <a:close/>
                  <a:moveTo>
                    <a:pt x="67170" y="32587"/>
                  </a:moveTo>
                  <a:lnTo>
                    <a:pt x="67170" y="47598"/>
                  </a:lnTo>
                  <a:lnTo>
                    <a:pt x="65428" y="47598"/>
                  </a:lnTo>
                  <a:lnTo>
                    <a:pt x="65428" y="41201"/>
                  </a:lnTo>
                  <a:lnTo>
                    <a:pt x="64922" y="47598"/>
                  </a:lnTo>
                  <a:lnTo>
                    <a:pt x="62990" y="47598"/>
                  </a:lnTo>
                  <a:lnTo>
                    <a:pt x="62483" y="41201"/>
                  </a:lnTo>
                  <a:lnTo>
                    <a:pt x="62483" y="47598"/>
                  </a:lnTo>
                  <a:lnTo>
                    <a:pt x="60741" y="47598"/>
                  </a:lnTo>
                  <a:lnTo>
                    <a:pt x="60741" y="32587"/>
                  </a:lnTo>
                  <a:lnTo>
                    <a:pt x="63528" y="32587"/>
                  </a:lnTo>
                  <a:lnTo>
                    <a:pt x="63940" y="37686"/>
                  </a:lnTo>
                  <a:lnTo>
                    <a:pt x="64383" y="32587"/>
                  </a:lnTo>
                  <a:close/>
                  <a:moveTo>
                    <a:pt x="74644" y="32587"/>
                  </a:moveTo>
                  <a:lnTo>
                    <a:pt x="74644" y="47598"/>
                  </a:lnTo>
                  <a:lnTo>
                    <a:pt x="72902" y="47598"/>
                  </a:lnTo>
                  <a:lnTo>
                    <a:pt x="72902" y="41201"/>
                  </a:lnTo>
                  <a:lnTo>
                    <a:pt x="72395" y="47598"/>
                  </a:lnTo>
                  <a:lnTo>
                    <a:pt x="70464" y="47598"/>
                  </a:lnTo>
                  <a:lnTo>
                    <a:pt x="69957" y="41201"/>
                  </a:lnTo>
                  <a:lnTo>
                    <a:pt x="69957" y="47598"/>
                  </a:lnTo>
                  <a:lnTo>
                    <a:pt x="68215" y="47598"/>
                  </a:lnTo>
                  <a:lnTo>
                    <a:pt x="68215" y="32587"/>
                  </a:lnTo>
                  <a:lnTo>
                    <a:pt x="71002" y="32587"/>
                  </a:lnTo>
                  <a:lnTo>
                    <a:pt x="71445" y="37686"/>
                  </a:lnTo>
                  <a:lnTo>
                    <a:pt x="71857" y="32587"/>
                  </a:lnTo>
                  <a:close/>
                  <a:moveTo>
                    <a:pt x="82118" y="32587"/>
                  </a:moveTo>
                  <a:lnTo>
                    <a:pt x="82118" y="47598"/>
                  </a:lnTo>
                  <a:lnTo>
                    <a:pt x="80376" y="47598"/>
                  </a:lnTo>
                  <a:lnTo>
                    <a:pt x="80376" y="41201"/>
                  </a:lnTo>
                  <a:lnTo>
                    <a:pt x="79869" y="47598"/>
                  </a:lnTo>
                  <a:lnTo>
                    <a:pt x="77969" y="47598"/>
                  </a:lnTo>
                  <a:lnTo>
                    <a:pt x="77431" y="41201"/>
                  </a:lnTo>
                  <a:lnTo>
                    <a:pt x="77431" y="47598"/>
                  </a:lnTo>
                  <a:lnTo>
                    <a:pt x="75689" y="47598"/>
                  </a:lnTo>
                  <a:lnTo>
                    <a:pt x="75689" y="32587"/>
                  </a:lnTo>
                  <a:lnTo>
                    <a:pt x="78508" y="32587"/>
                  </a:lnTo>
                  <a:lnTo>
                    <a:pt x="78919" y="37686"/>
                  </a:lnTo>
                  <a:lnTo>
                    <a:pt x="79331" y="32587"/>
                  </a:lnTo>
                  <a:close/>
                  <a:moveTo>
                    <a:pt x="89623" y="32587"/>
                  </a:moveTo>
                  <a:lnTo>
                    <a:pt x="89623" y="47598"/>
                  </a:lnTo>
                  <a:lnTo>
                    <a:pt x="87882" y="47598"/>
                  </a:lnTo>
                  <a:lnTo>
                    <a:pt x="87882" y="41201"/>
                  </a:lnTo>
                  <a:lnTo>
                    <a:pt x="87343" y="47598"/>
                  </a:lnTo>
                  <a:lnTo>
                    <a:pt x="85443" y="47598"/>
                  </a:lnTo>
                  <a:lnTo>
                    <a:pt x="84905" y="41201"/>
                  </a:lnTo>
                  <a:lnTo>
                    <a:pt x="84905" y="47598"/>
                  </a:lnTo>
                  <a:lnTo>
                    <a:pt x="83163" y="47598"/>
                  </a:lnTo>
                  <a:lnTo>
                    <a:pt x="83163" y="32587"/>
                  </a:lnTo>
                  <a:lnTo>
                    <a:pt x="85982" y="32587"/>
                  </a:lnTo>
                  <a:lnTo>
                    <a:pt x="86393" y="37686"/>
                  </a:lnTo>
                  <a:lnTo>
                    <a:pt x="86805" y="32587"/>
                  </a:lnTo>
                  <a:close/>
                  <a:moveTo>
                    <a:pt x="97097" y="32587"/>
                  </a:moveTo>
                  <a:lnTo>
                    <a:pt x="97097" y="47598"/>
                  </a:lnTo>
                  <a:lnTo>
                    <a:pt x="95356" y="47598"/>
                  </a:lnTo>
                  <a:lnTo>
                    <a:pt x="95356" y="41201"/>
                  </a:lnTo>
                  <a:lnTo>
                    <a:pt x="94817" y="47598"/>
                  </a:lnTo>
                  <a:lnTo>
                    <a:pt x="92917" y="47598"/>
                  </a:lnTo>
                  <a:lnTo>
                    <a:pt x="92379" y="41201"/>
                  </a:lnTo>
                  <a:lnTo>
                    <a:pt x="92379" y="47598"/>
                  </a:lnTo>
                  <a:lnTo>
                    <a:pt x="90637" y="47598"/>
                  </a:lnTo>
                  <a:lnTo>
                    <a:pt x="90637" y="32587"/>
                  </a:lnTo>
                  <a:lnTo>
                    <a:pt x="93455" y="32587"/>
                  </a:lnTo>
                  <a:lnTo>
                    <a:pt x="93867" y="37686"/>
                  </a:lnTo>
                  <a:lnTo>
                    <a:pt x="94279" y="32587"/>
                  </a:lnTo>
                  <a:close/>
                  <a:moveTo>
                    <a:pt x="104571" y="32587"/>
                  </a:moveTo>
                  <a:lnTo>
                    <a:pt x="104571" y="47598"/>
                  </a:lnTo>
                  <a:lnTo>
                    <a:pt x="102829" y="47598"/>
                  </a:lnTo>
                  <a:lnTo>
                    <a:pt x="102829" y="41201"/>
                  </a:lnTo>
                  <a:lnTo>
                    <a:pt x="102323" y="47598"/>
                  </a:lnTo>
                  <a:lnTo>
                    <a:pt x="100391" y="47598"/>
                  </a:lnTo>
                  <a:lnTo>
                    <a:pt x="99853" y="41201"/>
                  </a:lnTo>
                  <a:lnTo>
                    <a:pt x="99853" y="47598"/>
                  </a:lnTo>
                  <a:lnTo>
                    <a:pt x="98142" y="47598"/>
                  </a:lnTo>
                  <a:lnTo>
                    <a:pt x="98142" y="32587"/>
                  </a:lnTo>
                  <a:lnTo>
                    <a:pt x="100929" y="32587"/>
                  </a:lnTo>
                  <a:lnTo>
                    <a:pt x="101341" y="37686"/>
                  </a:lnTo>
                  <a:lnTo>
                    <a:pt x="101753" y="32587"/>
                  </a:lnTo>
                  <a:close/>
                  <a:moveTo>
                    <a:pt x="112045" y="32587"/>
                  </a:moveTo>
                  <a:lnTo>
                    <a:pt x="112045" y="47598"/>
                  </a:lnTo>
                  <a:lnTo>
                    <a:pt x="110303" y="47598"/>
                  </a:lnTo>
                  <a:lnTo>
                    <a:pt x="110303" y="41201"/>
                  </a:lnTo>
                  <a:lnTo>
                    <a:pt x="109797" y="47598"/>
                  </a:lnTo>
                  <a:lnTo>
                    <a:pt x="107865" y="47598"/>
                  </a:lnTo>
                  <a:lnTo>
                    <a:pt x="107358" y="41201"/>
                  </a:lnTo>
                  <a:lnTo>
                    <a:pt x="107358" y="47598"/>
                  </a:lnTo>
                  <a:lnTo>
                    <a:pt x="105616" y="47598"/>
                  </a:lnTo>
                  <a:lnTo>
                    <a:pt x="105616" y="32587"/>
                  </a:lnTo>
                  <a:lnTo>
                    <a:pt x="108403" y="32587"/>
                  </a:lnTo>
                  <a:lnTo>
                    <a:pt x="108815" y="37686"/>
                  </a:lnTo>
                  <a:lnTo>
                    <a:pt x="109258" y="32587"/>
                  </a:lnTo>
                  <a:close/>
                  <a:moveTo>
                    <a:pt x="119519" y="32587"/>
                  </a:moveTo>
                  <a:lnTo>
                    <a:pt x="119519" y="47598"/>
                  </a:lnTo>
                  <a:lnTo>
                    <a:pt x="117777" y="47598"/>
                  </a:lnTo>
                  <a:lnTo>
                    <a:pt x="117777" y="41201"/>
                  </a:lnTo>
                  <a:lnTo>
                    <a:pt x="117271" y="47598"/>
                  </a:lnTo>
                  <a:lnTo>
                    <a:pt x="115339" y="47598"/>
                  </a:lnTo>
                  <a:lnTo>
                    <a:pt x="114832" y="41201"/>
                  </a:lnTo>
                  <a:lnTo>
                    <a:pt x="114832" y="47598"/>
                  </a:lnTo>
                  <a:lnTo>
                    <a:pt x="113090" y="47598"/>
                  </a:lnTo>
                  <a:lnTo>
                    <a:pt x="113090" y="32587"/>
                  </a:lnTo>
                  <a:lnTo>
                    <a:pt x="115877" y="32587"/>
                  </a:lnTo>
                  <a:lnTo>
                    <a:pt x="116320" y="37686"/>
                  </a:lnTo>
                  <a:lnTo>
                    <a:pt x="116732" y="32587"/>
                  </a:lnTo>
                  <a:close/>
                  <a:moveTo>
                    <a:pt x="126993" y="32587"/>
                  </a:moveTo>
                  <a:lnTo>
                    <a:pt x="126993" y="47598"/>
                  </a:lnTo>
                  <a:lnTo>
                    <a:pt x="125283" y="47598"/>
                  </a:lnTo>
                  <a:lnTo>
                    <a:pt x="125283" y="41201"/>
                  </a:lnTo>
                  <a:lnTo>
                    <a:pt x="124744" y="47598"/>
                  </a:lnTo>
                  <a:lnTo>
                    <a:pt x="122813" y="47598"/>
                  </a:lnTo>
                  <a:lnTo>
                    <a:pt x="122306" y="41201"/>
                  </a:lnTo>
                  <a:lnTo>
                    <a:pt x="122306" y="47598"/>
                  </a:lnTo>
                  <a:lnTo>
                    <a:pt x="120564" y="47598"/>
                  </a:lnTo>
                  <a:lnTo>
                    <a:pt x="120564" y="32587"/>
                  </a:lnTo>
                  <a:lnTo>
                    <a:pt x="123351" y="32587"/>
                  </a:lnTo>
                  <a:lnTo>
                    <a:pt x="123794" y="37686"/>
                  </a:lnTo>
                  <a:lnTo>
                    <a:pt x="124206" y="32587"/>
                  </a:lnTo>
                  <a:close/>
                  <a:moveTo>
                    <a:pt x="134467" y="32587"/>
                  </a:moveTo>
                  <a:lnTo>
                    <a:pt x="134467" y="47598"/>
                  </a:lnTo>
                  <a:lnTo>
                    <a:pt x="132757" y="47598"/>
                  </a:lnTo>
                  <a:lnTo>
                    <a:pt x="132757" y="41201"/>
                  </a:lnTo>
                  <a:lnTo>
                    <a:pt x="132218" y="47598"/>
                  </a:lnTo>
                  <a:lnTo>
                    <a:pt x="130318" y="47598"/>
                  </a:lnTo>
                  <a:lnTo>
                    <a:pt x="129780" y="41201"/>
                  </a:lnTo>
                  <a:lnTo>
                    <a:pt x="129780" y="47598"/>
                  </a:lnTo>
                  <a:lnTo>
                    <a:pt x="128038" y="47598"/>
                  </a:lnTo>
                  <a:lnTo>
                    <a:pt x="128038" y="32587"/>
                  </a:lnTo>
                  <a:lnTo>
                    <a:pt x="130857" y="32587"/>
                  </a:lnTo>
                  <a:lnTo>
                    <a:pt x="131268" y="37686"/>
                  </a:lnTo>
                  <a:lnTo>
                    <a:pt x="131680" y="32587"/>
                  </a:lnTo>
                  <a:close/>
                  <a:moveTo>
                    <a:pt x="141941" y="32587"/>
                  </a:moveTo>
                  <a:lnTo>
                    <a:pt x="141941" y="47598"/>
                  </a:lnTo>
                  <a:lnTo>
                    <a:pt x="140231" y="47598"/>
                  </a:lnTo>
                  <a:lnTo>
                    <a:pt x="140231" y="41201"/>
                  </a:lnTo>
                  <a:lnTo>
                    <a:pt x="139692" y="47598"/>
                  </a:lnTo>
                  <a:lnTo>
                    <a:pt x="137792" y="47598"/>
                  </a:lnTo>
                  <a:lnTo>
                    <a:pt x="137254" y="41201"/>
                  </a:lnTo>
                  <a:lnTo>
                    <a:pt x="137254" y="47598"/>
                  </a:lnTo>
                  <a:lnTo>
                    <a:pt x="135512" y="47598"/>
                  </a:lnTo>
                  <a:lnTo>
                    <a:pt x="135512" y="32587"/>
                  </a:lnTo>
                  <a:lnTo>
                    <a:pt x="138330" y="32587"/>
                  </a:lnTo>
                  <a:lnTo>
                    <a:pt x="138742" y="37686"/>
                  </a:lnTo>
                  <a:lnTo>
                    <a:pt x="139154" y="32587"/>
                  </a:lnTo>
                  <a:close/>
                  <a:moveTo>
                    <a:pt x="149446" y="32587"/>
                  </a:moveTo>
                  <a:lnTo>
                    <a:pt x="149446" y="47598"/>
                  </a:lnTo>
                  <a:lnTo>
                    <a:pt x="147705" y="47598"/>
                  </a:lnTo>
                  <a:lnTo>
                    <a:pt x="147705" y="41201"/>
                  </a:lnTo>
                  <a:lnTo>
                    <a:pt x="147166" y="47598"/>
                  </a:lnTo>
                  <a:lnTo>
                    <a:pt x="145266" y="47598"/>
                  </a:lnTo>
                  <a:lnTo>
                    <a:pt x="144728" y="41201"/>
                  </a:lnTo>
                  <a:lnTo>
                    <a:pt x="144728" y="47598"/>
                  </a:lnTo>
                  <a:lnTo>
                    <a:pt x="142986" y="47598"/>
                  </a:lnTo>
                  <a:lnTo>
                    <a:pt x="142986" y="32587"/>
                  </a:lnTo>
                  <a:lnTo>
                    <a:pt x="145804" y="32587"/>
                  </a:lnTo>
                  <a:lnTo>
                    <a:pt x="146216" y="37686"/>
                  </a:lnTo>
                  <a:lnTo>
                    <a:pt x="146628" y="32587"/>
                  </a:lnTo>
                  <a:close/>
                  <a:moveTo>
                    <a:pt x="156920" y="32587"/>
                  </a:moveTo>
                  <a:lnTo>
                    <a:pt x="156920" y="47598"/>
                  </a:lnTo>
                  <a:lnTo>
                    <a:pt x="155178" y="47598"/>
                  </a:lnTo>
                  <a:lnTo>
                    <a:pt x="155178" y="41201"/>
                  </a:lnTo>
                  <a:lnTo>
                    <a:pt x="154640" y="47598"/>
                  </a:lnTo>
                  <a:lnTo>
                    <a:pt x="152740" y="47598"/>
                  </a:lnTo>
                  <a:lnTo>
                    <a:pt x="152233" y="41201"/>
                  </a:lnTo>
                  <a:lnTo>
                    <a:pt x="152233" y="47598"/>
                  </a:lnTo>
                  <a:lnTo>
                    <a:pt x="150491" y="47598"/>
                  </a:lnTo>
                  <a:lnTo>
                    <a:pt x="150491" y="32587"/>
                  </a:lnTo>
                  <a:lnTo>
                    <a:pt x="153278" y="32587"/>
                  </a:lnTo>
                  <a:lnTo>
                    <a:pt x="153690" y="37686"/>
                  </a:lnTo>
                  <a:lnTo>
                    <a:pt x="154133" y="32587"/>
                  </a:lnTo>
                  <a:close/>
                  <a:moveTo>
                    <a:pt x="164394" y="32587"/>
                  </a:moveTo>
                  <a:lnTo>
                    <a:pt x="164394" y="47598"/>
                  </a:lnTo>
                  <a:lnTo>
                    <a:pt x="162652" y="47598"/>
                  </a:lnTo>
                  <a:lnTo>
                    <a:pt x="162652" y="41201"/>
                  </a:lnTo>
                  <a:lnTo>
                    <a:pt x="162146" y="47598"/>
                  </a:lnTo>
                  <a:lnTo>
                    <a:pt x="160214" y="47598"/>
                  </a:lnTo>
                  <a:lnTo>
                    <a:pt x="159707" y="41201"/>
                  </a:lnTo>
                  <a:lnTo>
                    <a:pt x="159707" y="47598"/>
                  </a:lnTo>
                  <a:lnTo>
                    <a:pt x="157965" y="47598"/>
                  </a:lnTo>
                  <a:lnTo>
                    <a:pt x="157965" y="32587"/>
                  </a:lnTo>
                  <a:lnTo>
                    <a:pt x="160752" y="32587"/>
                  </a:lnTo>
                  <a:lnTo>
                    <a:pt x="161164" y="37686"/>
                  </a:lnTo>
                  <a:lnTo>
                    <a:pt x="161607" y="32587"/>
                  </a:lnTo>
                  <a:close/>
                  <a:moveTo>
                    <a:pt x="171868" y="32587"/>
                  </a:moveTo>
                  <a:lnTo>
                    <a:pt x="171868" y="47598"/>
                  </a:lnTo>
                  <a:lnTo>
                    <a:pt x="170126" y="47598"/>
                  </a:lnTo>
                  <a:lnTo>
                    <a:pt x="170126" y="41201"/>
                  </a:lnTo>
                  <a:lnTo>
                    <a:pt x="169620" y="47598"/>
                  </a:lnTo>
                  <a:lnTo>
                    <a:pt x="167688" y="47598"/>
                  </a:lnTo>
                  <a:lnTo>
                    <a:pt x="167181" y="41201"/>
                  </a:lnTo>
                  <a:lnTo>
                    <a:pt x="167181" y="47598"/>
                  </a:lnTo>
                  <a:lnTo>
                    <a:pt x="165439" y="47598"/>
                  </a:lnTo>
                  <a:lnTo>
                    <a:pt x="165439" y="32587"/>
                  </a:lnTo>
                  <a:lnTo>
                    <a:pt x="168226" y="32587"/>
                  </a:lnTo>
                  <a:lnTo>
                    <a:pt x="168638" y="37686"/>
                  </a:lnTo>
                  <a:lnTo>
                    <a:pt x="169081" y="32587"/>
                  </a:lnTo>
                  <a:close/>
                  <a:moveTo>
                    <a:pt x="179342" y="32587"/>
                  </a:moveTo>
                  <a:lnTo>
                    <a:pt x="179342" y="47598"/>
                  </a:lnTo>
                  <a:lnTo>
                    <a:pt x="177600" y="47598"/>
                  </a:lnTo>
                  <a:lnTo>
                    <a:pt x="177600" y="41201"/>
                  </a:lnTo>
                  <a:lnTo>
                    <a:pt x="177093" y="47598"/>
                  </a:lnTo>
                  <a:lnTo>
                    <a:pt x="175193" y="47598"/>
                  </a:lnTo>
                  <a:lnTo>
                    <a:pt x="174655" y="41201"/>
                  </a:lnTo>
                  <a:lnTo>
                    <a:pt x="174655" y="47598"/>
                  </a:lnTo>
                  <a:lnTo>
                    <a:pt x="172913" y="47598"/>
                  </a:lnTo>
                  <a:lnTo>
                    <a:pt x="172913" y="32587"/>
                  </a:lnTo>
                  <a:lnTo>
                    <a:pt x="175732" y="32587"/>
                  </a:lnTo>
                  <a:lnTo>
                    <a:pt x="176143" y="37686"/>
                  </a:lnTo>
                  <a:lnTo>
                    <a:pt x="176555" y="32587"/>
                  </a:lnTo>
                  <a:close/>
                  <a:moveTo>
                    <a:pt x="186816" y="32587"/>
                  </a:moveTo>
                  <a:lnTo>
                    <a:pt x="186816" y="47598"/>
                  </a:lnTo>
                  <a:lnTo>
                    <a:pt x="185106" y="47598"/>
                  </a:lnTo>
                  <a:lnTo>
                    <a:pt x="185106" y="41201"/>
                  </a:lnTo>
                  <a:lnTo>
                    <a:pt x="184567" y="47598"/>
                  </a:lnTo>
                  <a:lnTo>
                    <a:pt x="182667" y="47598"/>
                  </a:lnTo>
                  <a:lnTo>
                    <a:pt x="182129" y="41201"/>
                  </a:lnTo>
                  <a:lnTo>
                    <a:pt x="182129" y="47598"/>
                  </a:lnTo>
                  <a:lnTo>
                    <a:pt x="180387" y="47598"/>
                  </a:lnTo>
                  <a:lnTo>
                    <a:pt x="180387" y="32587"/>
                  </a:lnTo>
                  <a:lnTo>
                    <a:pt x="183206" y="32587"/>
                  </a:lnTo>
                  <a:lnTo>
                    <a:pt x="183617" y="37686"/>
                  </a:lnTo>
                  <a:lnTo>
                    <a:pt x="184029" y="32587"/>
                  </a:lnTo>
                  <a:close/>
                  <a:moveTo>
                    <a:pt x="194321" y="32587"/>
                  </a:moveTo>
                  <a:lnTo>
                    <a:pt x="194321" y="47598"/>
                  </a:lnTo>
                  <a:lnTo>
                    <a:pt x="192580" y="47598"/>
                  </a:lnTo>
                  <a:lnTo>
                    <a:pt x="192580" y="41201"/>
                  </a:lnTo>
                  <a:lnTo>
                    <a:pt x="192041" y="47598"/>
                  </a:lnTo>
                  <a:lnTo>
                    <a:pt x="190141" y="47598"/>
                  </a:lnTo>
                  <a:lnTo>
                    <a:pt x="189603" y="41201"/>
                  </a:lnTo>
                  <a:lnTo>
                    <a:pt x="189603" y="47598"/>
                  </a:lnTo>
                  <a:lnTo>
                    <a:pt x="187861" y="47598"/>
                  </a:lnTo>
                  <a:lnTo>
                    <a:pt x="187861" y="32587"/>
                  </a:lnTo>
                  <a:lnTo>
                    <a:pt x="190679" y="32587"/>
                  </a:lnTo>
                  <a:lnTo>
                    <a:pt x="191091" y="37686"/>
                  </a:lnTo>
                  <a:lnTo>
                    <a:pt x="191503" y="32587"/>
                  </a:lnTo>
                  <a:close/>
                  <a:moveTo>
                    <a:pt x="201795" y="32587"/>
                  </a:moveTo>
                  <a:lnTo>
                    <a:pt x="201795" y="47598"/>
                  </a:lnTo>
                  <a:lnTo>
                    <a:pt x="200054" y="47598"/>
                  </a:lnTo>
                  <a:lnTo>
                    <a:pt x="200054" y="41201"/>
                  </a:lnTo>
                  <a:lnTo>
                    <a:pt x="199515" y="47598"/>
                  </a:lnTo>
                  <a:lnTo>
                    <a:pt x="197615" y="47598"/>
                  </a:lnTo>
                  <a:lnTo>
                    <a:pt x="197077" y="41201"/>
                  </a:lnTo>
                  <a:lnTo>
                    <a:pt x="197077" y="47598"/>
                  </a:lnTo>
                  <a:lnTo>
                    <a:pt x="195366" y="47598"/>
                  </a:lnTo>
                  <a:lnTo>
                    <a:pt x="195366" y="32587"/>
                  </a:lnTo>
                  <a:lnTo>
                    <a:pt x="198153" y="32587"/>
                  </a:lnTo>
                  <a:lnTo>
                    <a:pt x="198565" y="37686"/>
                  </a:lnTo>
                  <a:lnTo>
                    <a:pt x="198977" y="32587"/>
                  </a:lnTo>
                  <a:close/>
                  <a:moveTo>
                    <a:pt x="209269" y="32587"/>
                  </a:moveTo>
                  <a:lnTo>
                    <a:pt x="209269" y="47598"/>
                  </a:lnTo>
                  <a:lnTo>
                    <a:pt x="207527" y="47598"/>
                  </a:lnTo>
                  <a:lnTo>
                    <a:pt x="207527" y="41201"/>
                  </a:lnTo>
                  <a:lnTo>
                    <a:pt x="207021" y="47598"/>
                  </a:lnTo>
                  <a:lnTo>
                    <a:pt x="205089" y="47598"/>
                  </a:lnTo>
                  <a:lnTo>
                    <a:pt x="204582" y="41201"/>
                  </a:lnTo>
                  <a:lnTo>
                    <a:pt x="204582" y="47598"/>
                  </a:lnTo>
                  <a:lnTo>
                    <a:pt x="202840" y="47598"/>
                  </a:lnTo>
                  <a:lnTo>
                    <a:pt x="202840" y="32587"/>
                  </a:lnTo>
                  <a:lnTo>
                    <a:pt x="205627" y="32587"/>
                  </a:lnTo>
                  <a:lnTo>
                    <a:pt x="206039" y="37686"/>
                  </a:lnTo>
                  <a:lnTo>
                    <a:pt x="206451" y="32587"/>
                  </a:lnTo>
                  <a:close/>
                  <a:moveTo>
                    <a:pt x="216743" y="32587"/>
                  </a:moveTo>
                  <a:lnTo>
                    <a:pt x="216743" y="47598"/>
                  </a:lnTo>
                  <a:lnTo>
                    <a:pt x="215001" y="47598"/>
                  </a:lnTo>
                  <a:lnTo>
                    <a:pt x="215001" y="41201"/>
                  </a:lnTo>
                  <a:lnTo>
                    <a:pt x="214495" y="47598"/>
                  </a:lnTo>
                  <a:lnTo>
                    <a:pt x="212563" y="47598"/>
                  </a:lnTo>
                  <a:lnTo>
                    <a:pt x="212056" y="41201"/>
                  </a:lnTo>
                  <a:lnTo>
                    <a:pt x="212056" y="47598"/>
                  </a:lnTo>
                  <a:lnTo>
                    <a:pt x="210314" y="47598"/>
                  </a:lnTo>
                  <a:lnTo>
                    <a:pt x="210314" y="32587"/>
                  </a:lnTo>
                  <a:lnTo>
                    <a:pt x="213101" y="32587"/>
                  </a:lnTo>
                  <a:lnTo>
                    <a:pt x="213513" y="37686"/>
                  </a:lnTo>
                  <a:lnTo>
                    <a:pt x="213956" y="32587"/>
                  </a:lnTo>
                  <a:close/>
                  <a:moveTo>
                    <a:pt x="224217" y="32587"/>
                  </a:moveTo>
                  <a:lnTo>
                    <a:pt x="224217" y="47598"/>
                  </a:lnTo>
                  <a:lnTo>
                    <a:pt x="222475" y="47598"/>
                  </a:lnTo>
                  <a:lnTo>
                    <a:pt x="222475" y="41201"/>
                  </a:lnTo>
                  <a:lnTo>
                    <a:pt x="221969" y="47598"/>
                  </a:lnTo>
                  <a:lnTo>
                    <a:pt x="220037" y="47598"/>
                  </a:lnTo>
                  <a:lnTo>
                    <a:pt x="219530" y="41201"/>
                  </a:lnTo>
                  <a:lnTo>
                    <a:pt x="219530" y="47598"/>
                  </a:lnTo>
                  <a:lnTo>
                    <a:pt x="217788" y="47598"/>
                  </a:lnTo>
                  <a:lnTo>
                    <a:pt x="217788" y="32587"/>
                  </a:lnTo>
                  <a:lnTo>
                    <a:pt x="220575" y="32587"/>
                  </a:lnTo>
                  <a:lnTo>
                    <a:pt x="221018" y="37686"/>
                  </a:lnTo>
                  <a:lnTo>
                    <a:pt x="221430" y="32587"/>
                  </a:lnTo>
                  <a:close/>
                  <a:moveTo>
                    <a:pt x="231691" y="32587"/>
                  </a:moveTo>
                  <a:lnTo>
                    <a:pt x="231691" y="47598"/>
                  </a:lnTo>
                  <a:lnTo>
                    <a:pt x="229981" y="47598"/>
                  </a:lnTo>
                  <a:lnTo>
                    <a:pt x="229981" y="41201"/>
                  </a:lnTo>
                  <a:lnTo>
                    <a:pt x="229442" y="47598"/>
                  </a:lnTo>
                  <a:lnTo>
                    <a:pt x="227542" y="47598"/>
                  </a:lnTo>
                  <a:lnTo>
                    <a:pt x="227004" y="41201"/>
                  </a:lnTo>
                  <a:lnTo>
                    <a:pt x="227004" y="47598"/>
                  </a:lnTo>
                  <a:lnTo>
                    <a:pt x="225262" y="47598"/>
                  </a:lnTo>
                  <a:lnTo>
                    <a:pt x="225262" y="32587"/>
                  </a:lnTo>
                  <a:lnTo>
                    <a:pt x="228049" y="32587"/>
                  </a:lnTo>
                  <a:lnTo>
                    <a:pt x="228492" y="37686"/>
                  </a:lnTo>
                  <a:lnTo>
                    <a:pt x="228904" y="32587"/>
                  </a:lnTo>
                  <a:close/>
                  <a:moveTo>
                    <a:pt x="239165" y="32587"/>
                  </a:moveTo>
                  <a:lnTo>
                    <a:pt x="239165" y="47598"/>
                  </a:lnTo>
                  <a:lnTo>
                    <a:pt x="237455" y="47598"/>
                  </a:lnTo>
                  <a:lnTo>
                    <a:pt x="237455" y="41201"/>
                  </a:lnTo>
                  <a:lnTo>
                    <a:pt x="236916" y="47598"/>
                  </a:lnTo>
                  <a:lnTo>
                    <a:pt x="235016" y="47598"/>
                  </a:lnTo>
                  <a:lnTo>
                    <a:pt x="234478" y="41201"/>
                  </a:lnTo>
                  <a:lnTo>
                    <a:pt x="234478" y="47598"/>
                  </a:lnTo>
                  <a:lnTo>
                    <a:pt x="232736" y="47598"/>
                  </a:lnTo>
                  <a:lnTo>
                    <a:pt x="232736" y="32587"/>
                  </a:lnTo>
                  <a:lnTo>
                    <a:pt x="235555" y="32587"/>
                  </a:lnTo>
                  <a:lnTo>
                    <a:pt x="235966" y="37686"/>
                  </a:lnTo>
                  <a:lnTo>
                    <a:pt x="236378" y="32587"/>
                  </a:lnTo>
                  <a:close/>
                  <a:moveTo>
                    <a:pt x="246670" y="32587"/>
                  </a:moveTo>
                  <a:lnTo>
                    <a:pt x="246670" y="47598"/>
                  </a:lnTo>
                  <a:lnTo>
                    <a:pt x="244929" y="47598"/>
                  </a:lnTo>
                  <a:lnTo>
                    <a:pt x="244929" y="41201"/>
                  </a:lnTo>
                  <a:lnTo>
                    <a:pt x="244390" y="47598"/>
                  </a:lnTo>
                  <a:lnTo>
                    <a:pt x="242490" y="47598"/>
                  </a:lnTo>
                  <a:lnTo>
                    <a:pt x="241952" y="41201"/>
                  </a:lnTo>
                  <a:lnTo>
                    <a:pt x="241952" y="47598"/>
                  </a:lnTo>
                  <a:lnTo>
                    <a:pt x="240242" y="47598"/>
                  </a:lnTo>
                  <a:lnTo>
                    <a:pt x="240242" y="32587"/>
                  </a:lnTo>
                  <a:lnTo>
                    <a:pt x="243028" y="32587"/>
                  </a:lnTo>
                  <a:lnTo>
                    <a:pt x="243440" y="37686"/>
                  </a:lnTo>
                  <a:lnTo>
                    <a:pt x="243852" y="32587"/>
                  </a:lnTo>
                  <a:close/>
                  <a:moveTo>
                    <a:pt x="254144" y="32587"/>
                  </a:moveTo>
                  <a:lnTo>
                    <a:pt x="254144" y="47598"/>
                  </a:lnTo>
                  <a:lnTo>
                    <a:pt x="252402" y="47598"/>
                  </a:lnTo>
                  <a:lnTo>
                    <a:pt x="252402" y="41201"/>
                  </a:lnTo>
                  <a:lnTo>
                    <a:pt x="251864" y="47598"/>
                  </a:lnTo>
                  <a:lnTo>
                    <a:pt x="249964" y="47598"/>
                  </a:lnTo>
                  <a:lnTo>
                    <a:pt x="249426" y="41201"/>
                  </a:lnTo>
                  <a:lnTo>
                    <a:pt x="249426" y="47598"/>
                  </a:lnTo>
                  <a:lnTo>
                    <a:pt x="247715" y="47598"/>
                  </a:lnTo>
                  <a:lnTo>
                    <a:pt x="247715" y="32587"/>
                  </a:lnTo>
                  <a:lnTo>
                    <a:pt x="250502" y="32587"/>
                  </a:lnTo>
                  <a:lnTo>
                    <a:pt x="250914" y="37686"/>
                  </a:lnTo>
                  <a:lnTo>
                    <a:pt x="251326" y="32587"/>
                  </a:lnTo>
                  <a:close/>
                  <a:moveTo>
                    <a:pt x="261618" y="32587"/>
                  </a:moveTo>
                  <a:lnTo>
                    <a:pt x="261618" y="47598"/>
                  </a:lnTo>
                  <a:lnTo>
                    <a:pt x="259876" y="47598"/>
                  </a:lnTo>
                  <a:lnTo>
                    <a:pt x="259876" y="41201"/>
                  </a:lnTo>
                  <a:lnTo>
                    <a:pt x="259338" y="47598"/>
                  </a:lnTo>
                  <a:lnTo>
                    <a:pt x="257438" y="47598"/>
                  </a:lnTo>
                  <a:lnTo>
                    <a:pt x="256899" y="41201"/>
                  </a:lnTo>
                  <a:lnTo>
                    <a:pt x="256899" y="47598"/>
                  </a:lnTo>
                  <a:lnTo>
                    <a:pt x="255189" y="47598"/>
                  </a:lnTo>
                  <a:lnTo>
                    <a:pt x="255189" y="32587"/>
                  </a:lnTo>
                  <a:lnTo>
                    <a:pt x="257976" y="32587"/>
                  </a:lnTo>
                  <a:lnTo>
                    <a:pt x="258388" y="37686"/>
                  </a:lnTo>
                  <a:lnTo>
                    <a:pt x="258831" y="32587"/>
                  </a:lnTo>
                  <a:close/>
                  <a:moveTo>
                    <a:pt x="269092" y="32587"/>
                  </a:moveTo>
                  <a:lnTo>
                    <a:pt x="269092" y="47598"/>
                  </a:lnTo>
                  <a:lnTo>
                    <a:pt x="267350" y="47598"/>
                  </a:lnTo>
                  <a:lnTo>
                    <a:pt x="267350" y="41201"/>
                  </a:lnTo>
                  <a:lnTo>
                    <a:pt x="266844" y="47598"/>
                  </a:lnTo>
                  <a:lnTo>
                    <a:pt x="264912" y="47598"/>
                  </a:lnTo>
                  <a:lnTo>
                    <a:pt x="264405" y="41201"/>
                  </a:lnTo>
                  <a:lnTo>
                    <a:pt x="264405" y="47598"/>
                  </a:lnTo>
                  <a:lnTo>
                    <a:pt x="262663" y="47598"/>
                  </a:lnTo>
                  <a:lnTo>
                    <a:pt x="262663" y="32587"/>
                  </a:lnTo>
                  <a:lnTo>
                    <a:pt x="265450" y="32587"/>
                  </a:lnTo>
                  <a:lnTo>
                    <a:pt x="265862" y="37686"/>
                  </a:lnTo>
                  <a:lnTo>
                    <a:pt x="266305" y="32587"/>
                  </a:lnTo>
                  <a:close/>
                  <a:moveTo>
                    <a:pt x="276566" y="32587"/>
                  </a:moveTo>
                  <a:lnTo>
                    <a:pt x="276566" y="47598"/>
                  </a:lnTo>
                  <a:lnTo>
                    <a:pt x="274824" y="47598"/>
                  </a:lnTo>
                  <a:lnTo>
                    <a:pt x="274824" y="41201"/>
                  </a:lnTo>
                  <a:lnTo>
                    <a:pt x="274317" y="47598"/>
                  </a:lnTo>
                  <a:lnTo>
                    <a:pt x="272386" y="47598"/>
                  </a:lnTo>
                  <a:lnTo>
                    <a:pt x="271879" y="41201"/>
                  </a:lnTo>
                  <a:lnTo>
                    <a:pt x="271879" y="47598"/>
                  </a:lnTo>
                  <a:lnTo>
                    <a:pt x="270137" y="47598"/>
                  </a:lnTo>
                  <a:lnTo>
                    <a:pt x="270137" y="32587"/>
                  </a:lnTo>
                  <a:lnTo>
                    <a:pt x="272924" y="32587"/>
                  </a:lnTo>
                  <a:lnTo>
                    <a:pt x="273367" y="37686"/>
                  </a:lnTo>
                  <a:lnTo>
                    <a:pt x="273779" y="32587"/>
                  </a:lnTo>
                  <a:close/>
                  <a:moveTo>
                    <a:pt x="284040" y="32587"/>
                  </a:moveTo>
                  <a:lnTo>
                    <a:pt x="284040" y="47598"/>
                  </a:lnTo>
                  <a:lnTo>
                    <a:pt x="282298" y="47598"/>
                  </a:lnTo>
                  <a:lnTo>
                    <a:pt x="282298" y="41201"/>
                  </a:lnTo>
                  <a:lnTo>
                    <a:pt x="281791" y="47598"/>
                  </a:lnTo>
                  <a:lnTo>
                    <a:pt x="279860" y="47598"/>
                  </a:lnTo>
                  <a:lnTo>
                    <a:pt x="279353" y="41201"/>
                  </a:lnTo>
                  <a:lnTo>
                    <a:pt x="279353" y="47598"/>
                  </a:lnTo>
                  <a:lnTo>
                    <a:pt x="277611" y="47598"/>
                  </a:lnTo>
                  <a:lnTo>
                    <a:pt x="277611" y="32587"/>
                  </a:lnTo>
                  <a:lnTo>
                    <a:pt x="280430" y="32587"/>
                  </a:lnTo>
                  <a:lnTo>
                    <a:pt x="280841" y="37686"/>
                  </a:lnTo>
                  <a:lnTo>
                    <a:pt x="281253" y="32587"/>
                  </a:lnTo>
                  <a:close/>
                  <a:moveTo>
                    <a:pt x="0" y="0"/>
                  </a:moveTo>
                  <a:lnTo>
                    <a:pt x="0" y="48833"/>
                  </a:lnTo>
                  <a:lnTo>
                    <a:pt x="285022" y="48833"/>
                  </a:lnTo>
                  <a:lnTo>
                    <a:pt x="2850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1303848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7">
  <p:cSld name="Locked Slides - Light - 7"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" name="Google Shape;2426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31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8">
  <p:cSld name="Locked Slides - Light - 8">
    <p:spTree>
      <p:nvGrpSpPr>
        <p:cNvPr id="1" name="Shape 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8" name="Google Shape;2428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4199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9">
  <p:cSld name="Locked Slides - Light - 9"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0" name="Google Shape;2430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8124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10">
  <p:cSld name="Locked Slides - Light - 10"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2" name="Google Shape;2432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43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Dark - 1">
  <p:cSld name="CUSTOM_18"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8" name="Google Shape;22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11">
  <p:cSld name="Locked Slides - Light - 11"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4" name="Google Shape;2434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7687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12">
  <p:cSld name="Locked Slides - Light - 12"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6" name="Google Shape;2436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9354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ked Slides - Light - 13">
  <p:cSld name="Locked Slides - Light - 13">
    <p:spTree>
      <p:nvGrpSpPr>
        <p:cNvPr id="1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8" name="Google Shape;2438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9" name="Google Shape;2439;p71"/>
          <p:cNvPicPr preferRelativeResize="0"/>
          <p:nvPr/>
        </p:nvPicPr>
        <p:blipFill rotWithShape="1">
          <a:blip r:embed="rId3">
            <a:alphaModFix/>
          </a:blip>
          <a:srcRect l="67198" t="11254" r="4672" b="-14315"/>
          <a:stretch/>
        </p:blipFill>
        <p:spPr>
          <a:xfrm>
            <a:off x="6265850" y="99264"/>
            <a:ext cx="2852204" cy="4959769"/>
          </a:xfrm>
          <a:prstGeom prst="rect">
            <a:avLst/>
          </a:prstGeom>
          <a:noFill/>
          <a:ln>
            <a:noFill/>
          </a:ln>
        </p:spPr>
      </p:pic>
      <p:sp>
        <p:nvSpPr>
          <p:cNvPr id="2440" name="Google Shape;2440;p71"/>
          <p:cNvSpPr/>
          <p:nvPr/>
        </p:nvSpPr>
        <p:spPr>
          <a:xfrm rot="10800000">
            <a:off x="7218950" y="26675"/>
            <a:ext cx="1916100" cy="50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1" name="Google Shape;2441;p71"/>
          <p:cNvSpPr/>
          <p:nvPr/>
        </p:nvSpPr>
        <p:spPr>
          <a:xfrm rot="10800000">
            <a:off x="8632825" y="3082100"/>
            <a:ext cx="496800" cy="51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2" name="Google Shape;2442;p71"/>
          <p:cNvSpPr/>
          <p:nvPr/>
        </p:nvSpPr>
        <p:spPr>
          <a:xfrm rot="10800000">
            <a:off x="8639150" y="3083150"/>
            <a:ext cx="502200" cy="50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3" name="Google Shape;2443;p71"/>
          <p:cNvSpPr/>
          <p:nvPr/>
        </p:nvSpPr>
        <p:spPr>
          <a:xfrm rot="10800000">
            <a:off x="6251550" y="3073850"/>
            <a:ext cx="720900" cy="51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4" name="Google Shape;2444;p71"/>
          <p:cNvSpPr/>
          <p:nvPr/>
        </p:nvSpPr>
        <p:spPr>
          <a:xfrm rot="10800000">
            <a:off x="6251525" y="4098800"/>
            <a:ext cx="954900" cy="51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5" name="Google Shape;2445;p71"/>
          <p:cNvSpPr/>
          <p:nvPr/>
        </p:nvSpPr>
        <p:spPr>
          <a:xfrm>
            <a:off x="8411625" y="1049250"/>
            <a:ext cx="721500" cy="504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6" name="Google Shape;2446;p71"/>
          <p:cNvSpPr/>
          <p:nvPr/>
        </p:nvSpPr>
        <p:spPr>
          <a:xfrm>
            <a:off x="8887150" y="537800"/>
            <a:ext cx="238800" cy="50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7" name="Google Shape;2447;p71"/>
          <p:cNvSpPr/>
          <p:nvPr/>
        </p:nvSpPr>
        <p:spPr>
          <a:xfrm rot="10800000">
            <a:off x="6251500" y="1046100"/>
            <a:ext cx="238800" cy="51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8" name="Google Shape;2448;p71"/>
          <p:cNvSpPr/>
          <p:nvPr/>
        </p:nvSpPr>
        <p:spPr>
          <a:xfrm rot="10800000">
            <a:off x="6251575" y="4612850"/>
            <a:ext cx="1199100" cy="51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49" name="Google Shape;2449;p71"/>
          <p:cNvSpPr/>
          <p:nvPr/>
        </p:nvSpPr>
        <p:spPr>
          <a:xfrm rot="10800000">
            <a:off x="6251525" y="531425"/>
            <a:ext cx="470400" cy="51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0" name="Google Shape;2450;p71"/>
          <p:cNvSpPr/>
          <p:nvPr/>
        </p:nvSpPr>
        <p:spPr>
          <a:xfrm rot="10800000">
            <a:off x="6251575" y="20525"/>
            <a:ext cx="1199100" cy="51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1" name="Google Shape;2451;p71"/>
          <p:cNvSpPr/>
          <p:nvPr/>
        </p:nvSpPr>
        <p:spPr>
          <a:xfrm>
            <a:off x="7218938" y="4101950"/>
            <a:ext cx="1907100" cy="510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83A00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2" name="Google Shape;2452;p71"/>
          <p:cNvSpPr/>
          <p:nvPr/>
        </p:nvSpPr>
        <p:spPr>
          <a:xfrm rot="10800000">
            <a:off x="7930850" y="3591050"/>
            <a:ext cx="1210500" cy="51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3" name="Google Shape;2453;p71"/>
          <p:cNvSpPr/>
          <p:nvPr/>
        </p:nvSpPr>
        <p:spPr>
          <a:xfrm rot="10800000">
            <a:off x="6253225" y="3591050"/>
            <a:ext cx="954300" cy="517200"/>
          </a:xfrm>
          <a:prstGeom prst="rect">
            <a:avLst/>
          </a:prstGeom>
          <a:gradFill>
            <a:gsLst>
              <a:gs pos="0">
                <a:srgbClr val="006DAE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4" name="Google Shape;2454;p71"/>
          <p:cNvSpPr/>
          <p:nvPr/>
        </p:nvSpPr>
        <p:spPr>
          <a:xfrm rot="10800000">
            <a:off x="7926225" y="4616000"/>
            <a:ext cx="1200000" cy="51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5" name="Google Shape;2455;p71"/>
          <p:cNvSpPr/>
          <p:nvPr/>
        </p:nvSpPr>
        <p:spPr>
          <a:xfrm rot="10800000">
            <a:off x="6253325" y="4612850"/>
            <a:ext cx="1678500" cy="517200"/>
          </a:xfrm>
          <a:prstGeom prst="rect">
            <a:avLst/>
          </a:prstGeom>
          <a:gradFill>
            <a:gsLst>
              <a:gs pos="0">
                <a:srgbClr val="006DAE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56" name="Google Shape;2456;p71"/>
          <p:cNvSpPr/>
          <p:nvPr/>
        </p:nvSpPr>
        <p:spPr>
          <a:xfrm>
            <a:off x="8887250" y="1554500"/>
            <a:ext cx="238800" cy="152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457" name="Google Shape;2457;p71"/>
          <p:cNvPicPr preferRelativeResize="0"/>
          <p:nvPr/>
        </p:nvPicPr>
        <p:blipFill rotWithShape="1">
          <a:blip r:embed="rId4">
            <a:alphaModFix/>
          </a:blip>
          <a:srcRect l="11925" r="11925"/>
          <a:stretch/>
        </p:blipFill>
        <p:spPr>
          <a:xfrm>
            <a:off x="7218950" y="20525"/>
            <a:ext cx="1907098" cy="51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8" name="Google Shape;2458;p71"/>
          <p:cNvSpPr/>
          <p:nvPr/>
        </p:nvSpPr>
        <p:spPr>
          <a:xfrm>
            <a:off x="6234496" y="50"/>
            <a:ext cx="2909583" cy="5143568"/>
          </a:xfrm>
          <a:custGeom>
            <a:avLst/>
            <a:gdLst/>
            <a:ahLst/>
            <a:cxnLst/>
            <a:rect l="l" t="t" r="r" b="b"/>
            <a:pathLst>
              <a:path w="117654" h="207989" extrusionOk="0">
                <a:moveTo>
                  <a:pt x="9695" y="1602"/>
                </a:moveTo>
                <a:lnTo>
                  <a:pt x="9695" y="21115"/>
                </a:lnTo>
                <a:lnTo>
                  <a:pt x="7436" y="21115"/>
                </a:lnTo>
                <a:lnTo>
                  <a:pt x="7436" y="12776"/>
                </a:lnTo>
                <a:lnTo>
                  <a:pt x="6778" y="21115"/>
                </a:lnTo>
                <a:lnTo>
                  <a:pt x="4272" y="21115"/>
                </a:lnTo>
                <a:lnTo>
                  <a:pt x="3615" y="12776"/>
                </a:lnTo>
                <a:lnTo>
                  <a:pt x="3615" y="21115"/>
                </a:lnTo>
                <a:lnTo>
                  <a:pt x="1356" y="21115"/>
                </a:lnTo>
                <a:lnTo>
                  <a:pt x="1356" y="1602"/>
                </a:lnTo>
                <a:lnTo>
                  <a:pt x="4971" y="1602"/>
                </a:lnTo>
                <a:lnTo>
                  <a:pt x="5546" y="8216"/>
                </a:lnTo>
                <a:lnTo>
                  <a:pt x="6080" y="1602"/>
                </a:lnTo>
                <a:close/>
                <a:moveTo>
                  <a:pt x="19390" y="1602"/>
                </a:moveTo>
                <a:lnTo>
                  <a:pt x="19390" y="21115"/>
                </a:lnTo>
                <a:lnTo>
                  <a:pt x="17172" y="21115"/>
                </a:lnTo>
                <a:lnTo>
                  <a:pt x="17172" y="12776"/>
                </a:lnTo>
                <a:lnTo>
                  <a:pt x="16473" y="21115"/>
                </a:lnTo>
                <a:lnTo>
                  <a:pt x="13967" y="21115"/>
                </a:lnTo>
                <a:lnTo>
                  <a:pt x="13310" y="12776"/>
                </a:lnTo>
                <a:lnTo>
                  <a:pt x="13310" y="21115"/>
                </a:lnTo>
                <a:lnTo>
                  <a:pt x="11051" y="21115"/>
                </a:lnTo>
                <a:lnTo>
                  <a:pt x="11051" y="1602"/>
                </a:lnTo>
                <a:lnTo>
                  <a:pt x="14707" y="1602"/>
                </a:lnTo>
                <a:lnTo>
                  <a:pt x="15241" y="8216"/>
                </a:lnTo>
                <a:lnTo>
                  <a:pt x="15775" y="1602"/>
                </a:lnTo>
                <a:close/>
                <a:moveTo>
                  <a:pt x="29126" y="1602"/>
                </a:moveTo>
                <a:lnTo>
                  <a:pt x="29126" y="21115"/>
                </a:lnTo>
                <a:lnTo>
                  <a:pt x="26866" y="21115"/>
                </a:lnTo>
                <a:lnTo>
                  <a:pt x="26866" y="12776"/>
                </a:lnTo>
                <a:lnTo>
                  <a:pt x="26168" y="21115"/>
                </a:lnTo>
                <a:lnTo>
                  <a:pt x="23703" y="21115"/>
                </a:lnTo>
                <a:lnTo>
                  <a:pt x="23005" y="12776"/>
                </a:lnTo>
                <a:lnTo>
                  <a:pt x="23005" y="21115"/>
                </a:lnTo>
                <a:lnTo>
                  <a:pt x="20745" y="21115"/>
                </a:lnTo>
                <a:lnTo>
                  <a:pt x="20745" y="1602"/>
                </a:lnTo>
                <a:lnTo>
                  <a:pt x="24402" y="1602"/>
                </a:lnTo>
                <a:lnTo>
                  <a:pt x="24936" y="8216"/>
                </a:lnTo>
                <a:lnTo>
                  <a:pt x="25470" y="1602"/>
                </a:lnTo>
                <a:close/>
                <a:moveTo>
                  <a:pt x="38821" y="1602"/>
                </a:moveTo>
                <a:lnTo>
                  <a:pt x="38821" y="21115"/>
                </a:lnTo>
                <a:lnTo>
                  <a:pt x="36561" y="21115"/>
                </a:lnTo>
                <a:lnTo>
                  <a:pt x="36561" y="12776"/>
                </a:lnTo>
                <a:lnTo>
                  <a:pt x="35863" y="21115"/>
                </a:lnTo>
                <a:lnTo>
                  <a:pt x="33398" y="21115"/>
                </a:lnTo>
                <a:lnTo>
                  <a:pt x="32700" y="12776"/>
                </a:lnTo>
                <a:lnTo>
                  <a:pt x="32700" y="21115"/>
                </a:lnTo>
                <a:lnTo>
                  <a:pt x="30440" y="21115"/>
                </a:lnTo>
                <a:lnTo>
                  <a:pt x="30440" y="1602"/>
                </a:lnTo>
                <a:lnTo>
                  <a:pt x="34097" y="1602"/>
                </a:lnTo>
                <a:lnTo>
                  <a:pt x="34631" y="8216"/>
                </a:lnTo>
                <a:lnTo>
                  <a:pt x="35165" y="1602"/>
                </a:lnTo>
                <a:close/>
                <a:moveTo>
                  <a:pt x="48516" y="1602"/>
                </a:moveTo>
                <a:lnTo>
                  <a:pt x="48516" y="21115"/>
                </a:lnTo>
                <a:lnTo>
                  <a:pt x="46256" y="21115"/>
                </a:lnTo>
                <a:lnTo>
                  <a:pt x="46256" y="12776"/>
                </a:lnTo>
                <a:lnTo>
                  <a:pt x="45558" y="21115"/>
                </a:lnTo>
                <a:lnTo>
                  <a:pt x="43093" y="21115"/>
                </a:lnTo>
                <a:lnTo>
                  <a:pt x="42436" y="12776"/>
                </a:lnTo>
                <a:lnTo>
                  <a:pt x="42436" y="21115"/>
                </a:lnTo>
                <a:lnTo>
                  <a:pt x="40176" y="21115"/>
                </a:lnTo>
                <a:lnTo>
                  <a:pt x="40176" y="1602"/>
                </a:lnTo>
                <a:lnTo>
                  <a:pt x="43791" y="1602"/>
                </a:lnTo>
                <a:lnTo>
                  <a:pt x="44326" y="8216"/>
                </a:lnTo>
                <a:lnTo>
                  <a:pt x="44860" y="1602"/>
                </a:lnTo>
                <a:close/>
                <a:moveTo>
                  <a:pt x="58211" y="1602"/>
                </a:moveTo>
                <a:lnTo>
                  <a:pt x="58211" y="21115"/>
                </a:lnTo>
                <a:lnTo>
                  <a:pt x="55951" y="21115"/>
                </a:lnTo>
                <a:lnTo>
                  <a:pt x="55951" y="12776"/>
                </a:lnTo>
                <a:lnTo>
                  <a:pt x="55294" y="21115"/>
                </a:lnTo>
                <a:lnTo>
                  <a:pt x="52788" y="21115"/>
                </a:lnTo>
                <a:lnTo>
                  <a:pt x="52131" y="12776"/>
                </a:lnTo>
                <a:lnTo>
                  <a:pt x="52131" y="21115"/>
                </a:lnTo>
                <a:lnTo>
                  <a:pt x="49871" y="21115"/>
                </a:lnTo>
                <a:lnTo>
                  <a:pt x="49871" y="1602"/>
                </a:lnTo>
                <a:lnTo>
                  <a:pt x="53486" y="1602"/>
                </a:lnTo>
                <a:lnTo>
                  <a:pt x="54020" y="8216"/>
                </a:lnTo>
                <a:lnTo>
                  <a:pt x="54596" y="1602"/>
                </a:lnTo>
                <a:close/>
                <a:moveTo>
                  <a:pt x="67906" y="1602"/>
                </a:moveTo>
                <a:lnTo>
                  <a:pt x="67906" y="21115"/>
                </a:lnTo>
                <a:lnTo>
                  <a:pt x="65646" y="21115"/>
                </a:lnTo>
                <a:lnTo>
                  <a:pt x="65646" y="12776"/>
                </a:lnTo>
                <a:lnTo>
                  <a:pt x="64989" y="21115"/>
                </a:lnTo>
                <a:lnTo>
                  <a:pt x="62483" y="21115"/>
                </a:lnTo>
                <a:lnTo>
                  <a:pt x="61826" y="12776"/>
                </a:lnTo>
                <a:lnTo>
                  <a:pt x="61826" y="21115"/>
                </a:lnTo>
                <a:lnTo>
                  <a:pt x="59566" y="21115"/>
                </a:lnTo>
                <a:lnTo>
                  <a:pt x="59566" y="1602"/>
                </a:lnTo>
                <a:lnTo>
                  <a:pt x="63181" y="1602"/>
                </a:lnTo>
                <a:lnTo>
                  <a:pt x="63715" y="8216"/>
                </a:lnTo>
                <a:lnTo>
                  <a:pt x="64290" y="1602"/>
                </a:lnTo>
                <a:close/>
                <a:moveTo>
                  <a:pt x="77600" y="1602"/>
                </a:moveTo>
                <a:lnTo>
                  <a:pt x="77600" y="21115"/>
                </a:lnTo>
                <a:lnTo>
                  <a:pt x="75341" y="21115"/>
                </a:lnTo>
                <a:lnTo>
                  <a:pt x="75341" y="12776"/>
                </a:lnTo>
                <a:lnTo>
                  <a:pt x="74684" y="21115"/>
                </a:lnTo>
                <a:lnTo>
                  <a:pt x="72178" y="21115"/>
                </a:lnTo>
                <a:lnTo>
                  <a:pt x="71521" y="12776"/>
                </a:lnTo>
                <a:lnTo>
                  <a:pt x="71521" y="21115"/>
                </a:lnTo>
                <a:lnTo>
                  <a:pt x="69261" y="21115"/>
                </a:lnTo>
                <a:lnTo>
                  <a:pt x="69261" y="1602"/>
                </a:lnTo>
                <a:lnTo>
                  <a:pt x="72876" y="1602"/>
                </a:lnTo>
                <a:lnTo>
                  <a:pt x="73451" y="8216"/>
                </a:lnTo>
                <a:lnTo>
                  <a:pt x="73985" y="1602"/>
                </a:lnTo>
                <a:close/>
                <a:moveTo>
                  <a:pt x="87295" y="1602"/>
                </a:moveTo>
                <a:lnTo>
                  <a:pt x="87295" y="21115"/>
                </a:lnTo>
                <a:lnTo>
                  <a:pt x="85077" y="21115"/>
                </a:lnTo>
                <a:lnTo>
                  <a:pt x="85077" y="12776"/>
                </a:lnTo>
                <a:lnTo>
                  <a:pt x="84379" y="21115"/>
                </a:lnTo>
                <a:lnTo>
                  <a:pt x="81914" y="21115"/>
                </a:lnTo>
                <a:lnTo>
                  <a:pt x="81216" y="12776"/>
                </a:lnTo>
                <a:lnTo>
                  <a:pt x="81216" y="21115"/>
                </a:lnTo>
                <a:lnTo>
                  <a:pt x="78956" y="21115"/>
                </a:lnTo>
                <a:lnTo>
                  <a:pt x="78956" y="1602"/>
                </a:lnTo>
                <a:lnTo>
                  <a:pt x="82612" y="1602"/>
                </a:lnTo>
                <a:lnTo>
                  <a:pt x="83146" y="8216"/>
                </a:lnTo>
                <a:lnTo>
                  <a:pt x="83680" y="1602"/>
                </a:lnTo>
                <a:close/>
                <a:moveTo>
                  <a:pt x="96990" y="1602"/>
                </a:moveTo>
                <a:lnTo>
                  <a:pt x="96990" y="21115"/>
                </a:lnTo>
                <a:lnTo>
                  <a:pt x="94772" y="21115"/>
                </a:lnTo>
                <a:lnTo>
                  <a:pt x="94772" y="12776"/>
                </a:lnTo>
                <a:lnTo>
                  <a:pt x="94074" y="21115"/>
                </a:lnTo>
                <a:lnTo>
                  <a:pt x="91609" y="21115"/>
                </a:lnTo>
                <a:lnTo>
                  <a:pt x="90910" y="12776"/>
                </a:lnTo>
                <a:lnTo>
                  <a:pt x="90910" y="21115"/>
                </a:lnTo>
                <a:lnTo>
                  <a:pt x="88651" y="21115"/>
                </a:lnTo>
                <a:lnTo>
                  <a:pt x="88651" y="1602"/>
                </a:lnTo>
                <a:lnTo>
                  <a:pt x="92307" y="1602"/>
                </a:lnTo>
                <a:lnTo>
                  <a:pt x="92841" y="8216"/>
                </a:lnTo>
                <a:lnTo>
                  <a:pt x="93375" y="1602"/>
                </a:lnTo>
                <a:close/>
                <a:moveTo>
                  <a:pt x="106726" y="1602"/>
                </a:moveTo>
                <a:lnTo>
                  <a:pt x="106726" y="21115"/>
                </a:lnTo>
                <a:lnTo>
                  <a:pt x="104467" y="21115"/>
                </a:lnTo>
                <a:lnTo>
                  <a:pt x="104467" y="12776"/>
                </a:lnTo>
                <a:lnTo>
                  <a:pt x="103769" y="21115"/>
                </a:lnTo>
                <a:lnTo>
                  <a:pt x="101304" y="21115"/>
                </a:lnTo>
                <a:lnTo>
                  <a:pt x="100605" y="12776"/>
                </a:lnTo>
                <a:lnTo>
                  <a:pt x="100605" y="21115"/>
                </a:lnTo>
                <a:lnTo>
                  <a:pt x="98387" y="21115"/>
                </a:lnTo>
                <a:lnTo>
                  <a:pt x="98387" y="1602"/>
                </a:lnTo>
                <a:lnTo>
                  <a:pt x="102002" y="1602"/>
                </a:lnTo>
                <a:lnTo>
                  <a:pt x="102536" y="8216"/>
                </a:lnTo>
                <a:lnTo>
                  <a:pt x="103070" y="1602"/>
                </a:lnTo>
                <a:close/>
                <a:moveTo>
                  <a:pt x="116421" y="1602"/>
                </a:moveTo>
                <a:lnTo>
                  <a:pt x="116421" y="21115"/>
                </a:lnTo>
                <a:lnTo>
                  <a:pt x="114162" y="21115"/>
                </a:lnTo>
                <a:lnTo>
                  <a:pt x="114162" y="12776"/>
                </a:lnTo>
                <a:lnTo>
                  <a:pt x="113505" y="21115"/>
                </a:lnTo>
                <a:lnTo>
                  <a:pt x="110999" y="21115"/>
                </a:lnTo>
                <a:lnTo>
                  <a:pt x="110300" y="12776"/>
                </a:lnTo>
                <a:lnTo>
                  <a:pt x="110300" y="21115"/>
                </a:lnTo>
                <a:lnTo>
                  <a:pt x="108082" y="21115"/>
                </a:lnTo>
                <a:lnTo>
                  <a:pt x="108082" y="1602"/>
                </a:lnTo>
                <a:lnTo>
                  <a:pt x="111697" y="1602"/>
                </a:lnTo>
                <a:lnTo>
                  <a:pt x="112231" y="8216"/>
                </a:lnTo>
                <a:lnTo>
                  <a:pt x="112806" y="1602"/>
                </a:lnTo>
                <a:close/>
                <a:moveTo>
                  <a:pt x="9695" y="22183"/>
                </a:moveTo>
                <a:lnTo>
                  <a:pt x="9695" y="41696"/>
                </a:lnTo>
                <a:lnTo>
                  <a:pt x="7436" y="41696"/>
                </a:lnTo>
                <a:lnTo>
                  <a:pt x="7436" y="33357"/>
                </a:lnTo>
                <a:lnTo>
                  <a:pt x="6778" y="41696"/>
                </a:lnTo>
                <a:lnTo>
                  <a:pt x="4272" y="41696"/>
                </a:lnTo>
                <a:lnTo>
                  <a:pt x="3615" y="33357"/>
                </a:lnTo>
                <a:lnTo>
                  <a:pt x="3615" y="41696"/>
                </a:lnTo>
                <a:lnTo>
                  <a:pt x="1356" y="41696"/>
                </a:lnTo>
                <a:lnTo>
                  <a:pt x="1356" y="22183"/>
                </a:lnTo>
                <a:lnTo>
                  <a:pt x="4971" y="22183"/>
                </a:lnTo>
                <a:lnTo>
                  <a:pt x="5546" y="28797"/>
                </a:lnTo>
                <a:lnTo>
                  <a:pt x="6080" y="22183"/>
                </a:lnTo>
                <a:close/>
                <a:moveTo>
                  <a:pt x="19390" y="22183"/>
                </a:moveTo>
                <a:lnTo>
                  <a:pt x="19390" y="41696"/>
                </a:lnTo>
                <a:lnTo>
                  <a:pt x="17172" y="41696"/>
                </a:lnTo>
                <a:lnTo>
                  <a:pt x="17172" y="33357"/>
                </a:lnTo>
                <a:lnTo>
                  <a:pt x="16473" y="41696"/>
                </a:lnTo>
                <a:lnTo>
                  <a:pt x="13967" y="41696"/>
                </a:lnTo>
                <a:lnTo>
                  <a:pt x="13310" y="33357"/>
                </a:lnTo>
                <a:lnTo>
                  <a:pt x="13310" y="41696"/>
                </a:lnTo>
                <a:lnTo>
                  <a:pt x="11051" y="41696"/>
                </a:lnTo>
                <a:lnTo>
                  <a:pt x="11051" y="22183"/>
                </a:lnTo>
                <a:lnTo>
                  <a:pt x="14707" y="22183"/>
                </a:lnTo>
                <a:lnTo>
                  <a:pt x="15241" y="28797"/>
                </a:lnTo>
                <a:lnTo>
                  <a:pt x="15775" y="22183"/>
                </a:lnTo>
                <a:close/>
                <a:moveTo>
                  <a:pt x="29126" y="22183"/>
                </a:moveTo>
                <a:lnTo>
                  <a:pt x="29126" y="41696"/>
                </a:lnTo>
                <a:lnTo>
                  <a:pt x="26866" y="41696"/>
                </a:lnTo>
                <a:lnTo>
                  <a:pt x="26866" y="33357"/>
                </a:lnTo>
                <a:lnTo>
                  <a:pt x="26168" y="41696"/>
                </a:lnTo>
                <a:lnTo>
                  <a:pt x="23703" y="41696"/>
                </a:lnTo>
                <a:lnTo>
                  <a:pt x="23005" y="33357"/>
                </a:lnTo>
                <a:lnTo>
                  <a:pt x="23005" y="41696"/>
                </a:lnTo>
                <a:lnTo>
                  <a:pt x="20745" y="41696"/>
                </a:lnTo>
                <a:lnTo>
                  <a:pt x="20745" y="22183"/>
                </a:lnTo>
                <a:lnTo>
                  <a:pt x="24402" y="22183"/>
                </a:lnTo>
                <a:lnTo>
                  <a:pt x="24936" y="28797"/>
                </a:lnTo>
                <a:lnTo>
                  <a:pt x="25470" y="22183"/>
                </a:lnTo>
                <a:close/>
                <a:moveTo>
                  <a:pt x="38821" y="22183"/>
                </a:moveTo>
                <a:lnTo>
                  <a:pt x="38821" y="41696"/>
                </a:lnTo>
                <a:lnTo>
                  <a:pt x="36561" y="41696"/>
                </a:lnTo>
                <a:lnTo>
                  <a:pt x="36561" y="33357"/>
                </a:lnTo>
                <a:lnTo>
                  <a:pt x="35863" y="41696"/>
                </a:lnTo>
                <a:lnTo>
                  <a:pt x="33398" y="41696"/>
                </a:lnTo>
                <a:lnTo>
                  <a:pt x="32700" y="33357"/>
                </a:lnTo>
                <a:lnTo>
                  <a:pt x="32700" y="41696"/>
                </a:lnTo>
                <a:lnTo>
                  <a:pt x="30440" y="41696"/>
                </a:lnTo>
                <a:lnTo>
                  <a:pt x="30440" y="22183"/>
                </a:lnTo>
                <a:lnTo>
                  <a:pt x="34097" y="22183"/>
                </a:lnTo>
                <a:lnTo>
                  <a:pt x="34631" y="28797"/>
                </a:lnTo>
                <a:lnTo>
                  <a:pt x="35165" y="22183"/>
                </a:lnTo>
                <a:close/>
                <a:moveTo>
                  <a:pt x="48516" y="22183"/>
                </a:moveTo>
                <a:lnTo>
                  <a:pt x="48516" y="41696"/>
                </a:lnTo>
                <a:lnTo>
                  <a:pt x="46256" y="41696"/>
                </a:lnTo>
                <a:lnTo>
                  <a:pt x="46256" y="33357"/>
                </a:lnTo>
                <a:lnTo>
                  <a:pt x="45558" y="41696"/>
                </a:lnTo>
                <a:lnTo>
                  <a:pt x="43093" y="41696"/>
                </a:lnTo>
                <a:lnTo>
                  <a:pt x="42436" y="33357"/>
                </a:lnTo>
                <a:lnTo>
                  <a:pt x="42436" y="41696"/>
                </a:lnTo>
                <a:lnTo>
                  <a:pt x="40176" y="41696"/>
                </a:lnTo>
                <a:lnTo>
                  <a:pt x="40176" y="22183"/>
                </a:lnTo>
                <a:lnTo>
                  <a:pt x="43791" y="22183"/>
                </a:lnTo>
                <a:lnTo>
                  <a:pt x="44326" y="28797"/>
                </a:lnTo>
                <a:lnTo>
                  <a:pt x="44860" y="22183"/>
                </a:lnTo>
                <a:close/>
                <a:moveTo>
                  <a:pt x="58211" y="22183"/>
                </a:moveTo>
                <a:lnTo>
                  <a:pt x="58211" y="41696"/>
                </a:lnTo>
                <a:lnTo>
                  <a:pt x="55951" y="41696"/>
                </a:lnTo>
                <a:lnTo>
                  <a:pt x="55951" y="33357"/>
                </a:lnTo>
                <a:lnTo>
                  <a:pt x="55294" y="41696"/>
                </a:lnTo>
                <a:lnTo>
                  <a:pt x="52788" y="41696"/>
                </a:lnTo>
                <a:lnTo>
                  <a:pt x="52131" y="33357"/>
                </a:lnTo>
                <a:lnTo>
                  <a:pt x="52131" y="41696"/>
                </a:lnTo>
                <a:lnTo>
                  <a:pt x="49871" y="41696"/>
                </a:lnTo>
                <a:lnTo>
                  <a:pt x="49871" y="22183"/>
                </a:lnTo>
                <a:lnTo>
                  <a:pt x="53486" y="22183"/>
                </a:lnTo>
                <a:lnTo>
                  <a:pt x="54020" y="28797"/>
                </a:lnTo>
                <a:lnTo>
                  <a:pt x="54596" y="22183"/>
                </a:lnTo>
                <a:close/>
                <a:moveTo>
                  <a:pt x="67906" y="22183"/>
                </a:moveTo>
                <a:lnTo>
                  <a:pt x="67906" y="41696"/>
                </a:lnTo>
                <a:lnTo>
                  <a:pt x="65646" y="41696"/>
                </a:lnTo>
                <a:lnTo>
                  <a:pt x="65646" y="33357"/>
                </a:lnTo>
                <a:lnTo>
                  <a:pt x="64989" y="41696"/>
                </a:lnTo>
                <a:lnTo>
                  <a:pt x="62483" y="41696"/>
                </a:lnTo>
                <a:lnTo>
                  <a:pt x="61826" y="33357"/>
                </a:lnTo>
                <a:lnTo>
                  <a:pt x="61826" y="41696"/>
                </a:lnTo>
                <a:lnTo>
                  <a:pt x="59566" y="41696"/>
                </a:lnTo>
                <a:lnTo>
                  <a:pt x="59566" y="22183"/>
                </a:lnTo>
                <a:lnTo>
                  <a:pt x="63181" y="22183"/>
                </a:lnTo>
                <a:lnTo>
                  <a:pt x="63715" y="28797"/>
                </a:lnTo>
                <a:lnTo>
                  <a:pt x="64290" y="22183"/>
                </a:lnTo>
                <a:close/>
                <a:moveTo>
                  <a:pt x="77600" y="22183"/>
                </a:moveTo>
                <a:lnTo>
                  <a:pt x="77600" y="41696"/>
                </a:lnTo>
                <a:lnTo>
                  <a:pt x="75341" y="41696"/>
                </a:lnTo>
                <a:lnTo>
                  <a:pt x="75341" y="33357"/>
                </a:lnTo>
                <a:lnTo>
                  <a:pt x="74684" y="41696"/>
                </a:lnTo>
                <a:lnTo>
                  <a:pt x="72178" y="41696"/>
                </a:lnTo>
                <a:lnTo>
                  <a:pt x="71521" y="33357"/>
                </a:lnTo>
                <a:lnTo>
                  <a:pt x="71521" y="41696"/>
                </a:lnTo>
                <a:lnTo>
                  <a:pt x="69261" y="41696"/>
                </a:lnTo>
                <a:lnTo>
                  <a:pt x="69261" y="22183"/>
                </a:lnTo>
                <a:lnTo>
                  <a:pt x="72876" y="22183"/>
                </a:lnTo>
                <a:lnTo>
                  <a:pt x="73451" y="28797"/>
                </a:lnTo>
                <a:lnTo>
                  <a:pt x="73985" y="22183"/>
                </a:lnTo>
                <a:close/>
                <a:moveTo>
                  <a:pt x="87295" y="22183"/>
                </a:moveTo>
                <a:lnTo>
                  <a:pt x="87295" y="41696"/>
                </a:lnTo>
                <a:lnTo>
                  <a:pt x="85077" y="41696"/>
                </a:lnTo>
                <a:lnTo>
                  <a:pt x="85077" y="33357"/>
                </a:lnTo>
                <a:lnTo>
                  <a:pt x="84379" y="41696"/>
                </a:lnTo>
                <a:lnTo>
                  <a:pt x="81914" y="41696"/>
                </a:lnTo>
                <a:lnTo>
                  <a:pt x="81216" y="33357"/>
                </a:lnTo>
                <a:lnTo>
                  <a:pt x="81216" y="41696"/>
                </a:lnTo>
                <a:lnTo>
                  <a:pt x="78956" y="41696"/>
                </a:lnTo>
                <a:lnTo>
                  <a:pt x="78956" y="22183"/>
                </a:lnTo>
                <a:lnTo>
                  <a:pt x="82612" y="22183"/>
                </a:lnTo>
                <a:lnTo>
                  <a:pt x="83146" y="28797"/>
                </a:lnTo>
                <a:lnTo>
                  <a:pt x="83680" y="22183"/>
                </a:lnTo>
                <a:close/>
                <a:moveTo>
                  <a:pt x="96990" y="22183"/>
                </a:moveTo>
                <a:lnTo>
                  <a:pt x="96990" y="41696"/>
                </a:lnTo>
                <a:lnTo>
                  <a:pt x="94772" y="41696"/>
                </a:lnTo>
                <a:lnTo>
                  <a:pt x="94772" y="33357"/>
                </a:lnTo>
                <a:lnTo>
                  <a:pt x="94074" y="41696"/>
                </a:lnTo>
                <a:lnTo>
                  <a:pt x="91609" y="41696"/>
                </a:lnTo>
                <a:lnTo>
                  <a:pt x="90910" y="33357"/>
                </a:lnTo>
                <a:lnTo>
                  <a:pt x="90910" y="41696"/>
                </a:lnTo>
                <a:lnTo>
                  <a:pt x="88651" y="41696"/>
                </a:lnTo>
                <a:lnTo>
                  <a:pt x="88651" y="22183"/>
                </a:lnTo>
                <a:lnTo>
                  <a:pt x="92307" y="22183"/>
                </a:lnTo>
                <a:lnTo>
                  <a:pt x="92841" y="28797"/>
                </a:lnTo>
                <a:lnTo>
                  <a:pt x="93375" y="22183"/>
                </a:lnTo>
                <a:close/>
                <a:moveTo>
                  <a:pt x="106726" y="22183"/>
                </a:moveTo>
                <a:lnTo>
                  <a:pt x="106726" y="41696"/>
                </a:lnTo>
                <a:lnTo>
                  <a:pt x="104467" y="41696"/>
                </a:lnTo>
                <a:lnTo>
                  <a:pt x="104467" y="33357"/>
                </a:lnTo>
                <a:lnTo>
                  <a:pt x="103769" y="41696"/>
                </a:lnTo>
                <a:lnTo>
                  <a:pt x="101304" y="41696"/>
                </a:lnTo>
                <a:lnTo>
                  <a:pt x="100605" y="33357"/>
                </a:lnTo>
                <a:lnTo>
                  <a:pt x="100605" y="41696"/>
                </a:lnTo>
                <a:lnTo>
                  <a:pt x="98387" y="41696"/>
                </a:lnTo>
                <a:lnTo>
                  <a:pt x="98387" y="22183"/>
                </a:lnTo>
                <a:lnTo>
                  <a:pt x="102002" y="22183"/>
                </a:lnTo>
                <a:lnTo>
                  <a:pt x="102536" y="28797"/>
                </a:lnTo>
                <a:lnTo>
                  <a:pt x="103070" y="22183"/>
                </a:lnTo>
                <a:close/>
                <a:moveTo>
                  <a:pt x="116421" y="22183"/>
                </a:moveTo>
                <a:lnTo>
                  <a:pt x="116421" y="41696"/>
                </a:lnTo>
                <a:lnTo>
                  <a:pt x="114162" y="41696"/>
                </a:lnTo>
                <a:lnTo>
                  <a:pt x="114162" y="33357"/>
                </a:lnTo>
                <a:lnTo>
                  <a:pt x="113505" y="41696"/>
                </a:lnTo>
                <a:lnTo>
                  <a:pt x="110999" y="41696"/>
                </a:lnTo>
                <a:lnTo>
                  <a:pt x="110300" y="33357"/>
                </a:lnTo>
                <a:lnTo>
                  <a:pt x="110300" y="41696"/>
                </a:lnTo>
                <a:lnTo>
                  <a:pt x="108082" y="41696"/>
                </a:lnTo>
                <a:lnTo>
                  <a:pt x="108082" y="22183"/>
                </a:lnTo>
                <a:lnTo>
                  <a:pt x="111697" y="22183"/>
                </a:lnTo>
                <a:lnTo>
                  <a:pt x="112231" y="28797"/>
                </a:lnTo>
                <a:lnTo>
                  <a:pt x="112806" y="22183"/>
                </a:lnTo>
                <a:close/>
                <a:moveTo>
                  <a:pt x="9695" y="42764"/>
                </a:moveTo>
                <a:lnTo>
                  <a:pt x="9695" y="62278"/>
                </a:lnTo>
                <a:lnTo>
                  <a:pt x="7436" y="62278"/>
                </a:lnTo>
                <a:lnTo>
                  <a:pt x="7436" y="53938"/>
                </a:lnTo>
                <a:lnTo>
                  <a:pt x="6778" y="62278"/>
                </a:lnTo>
                <a:lnTo>
                  <a:pt x="4272" y="62278"/>
                </a:lnTo>
                <a:lnTo>
                  <a:pt x="3615" y="53938"/>
                </a:lnTo>
                <a:lnTo>
                  <a:pt x="3615" y="62278"/>
                </a:lnTo>
                <a:lnTo>
                  <a:pt x="1356" y="62278"/>
                </a:lnTo>
                <a:lnTo>
                  <a:pt x="1356" y="42764"/>
                </a:lnTo>
                <a:lnTo>
                  <a:pt x="4971" y="42764"/>
                </a:lnTo>
                <a:lnTo>
                  <a:pt x="5546" y="49378"/>
                </a:lnTo>
                <a:lnTo>
                  <a:pt x="6080" y="42764"/>
                </a:lnTo>
                <a:close/>
                <a:moveTo>
                  <a:pt x="19390" y="42764"/>
                </a:moveTo>
                <a:lnTo>
                  <a:pt x="19390" y="62278"/>
                </a:lnTo>
                <a:lnTo>
                  <a:pt x="17172" y="62278"/>
                </a:lnTo>
                <a:lnTo>
                  <a:pt x="17172" y="53938"/>
                </a:lnTo>
                <a:lnTo>
                  <a:pt x="16473" y="62278"/>
                </a:lnTo>
                <a:lnTo>
                  <a:pt x="13967" y="62278"/>
                </a:lnTo>
                <a:lnTo>
                  <a:pt x="13310" y="53938"/>
                </a:lnTo>
                <a:lnTo>
                  <a:pt x="13310" y="62278"/>
                </a:lnTo>
                <a:lnTo>
                  <a:pt x="11051" y="62278"/>
                </a:lnTo>
                <a:lnTo>
                  <a:pt x="11051" y="42764"/>
                </a:lnTo>
                <a:lnTo>
                  <a:pt x="14707" y="42764"/>
                </a:lnTo>
                <a:lnTo>
                  <a:pt x="15241" y="49378"/>
                </a:lnTo>
                <a:lnTo>
                  <a:pt x="15775" y="42764"/>
                </a:lnTo>
                <a:close/>
                <a:moveTo>
                  <a:pt x="29126" y="42764"/>
                </a:moveTo>
                <a:lnTo>
                  <a:pt x="29126" y="62278"/>
                </a:lnTo>
                <a:lnTo>
                  <a:pt x="26866" y="62278"/>
                </a:lnTo>
                <a:lnTo>
                  <a:pt x="26866" y="53938"/>
                </a:lnTo>
                <a:lnTo>
                  <a:pt x="26168" y="62278"/>
                </a:lnTo>
                <a:lnTo>
                  <a:pt x="23703" y="62278"/>
                </a:lnTo>
                <a:lnTo>
                  <a:pt x="23005" y="53938"/>
                </a:lnTo>
                <a:lnTo>
                  <a:pt x="23005" y="62278"/>
                </a:lnTo>
                <a:lnTo>
                  <a:pt x="20745" y="62278"/>
                </a:lnTo>
                <a:lnTo>
                  <a:pt x="20745" y="42764"/>
                </a:lnTo>
                <a:lnTo>
                  <a:pt x="24402" y="42764"/>
                </a:lnTo>
                <a:lnTo>
                  <a:pt x="24936" y="49378"/>
                </a:lnTo>
                <a:lnTo>
                  <a:pt x="25470" y="42764"/>
                </a:lnTo>
                <a:close/>
                <a:moveTo>
                  <a:pt x="38821" y="42764"/>
                </a:moveTo>
                <a:lnTo>
                  <a:pt x="38821" y="62278"/>
                </a:lnTo>
                <a:lnTo>
                  <a:pt x="36561" y="62278"/>
                </a:lnTo>
                <a:lnTo>
                  <a:pt x="36561" y="53938"/>
                </a:lnTo>
                <a:lnTo>
                  <a:pt x="35863" y="62278"/>
                </a:lnTo>
                <a:lnTo>
                  <a:pt x="33398" y="62278"/>
                </a:lnTo>
                <a:lnTo>
                  <a:pt x="32700" y="53938"/>
                </a:lnTo>
                <a:lnTo>
                  <a:pt x="32700" y="62278"/>
                </a:lnTo>
                <a:lnTo>
                  <a:pt x="30440" y="62278"/>
                </a:lnTo>
                <a:lnTo>
                  <a:pt x="30440" y="42764"/>
                </a:lnTo>
                <a:lnTo>
                  <a:pt x="34097" y="42764"/>
                </a:lnTo>
                <a:lnTo>
                  <a:pt x="34631" y="49378"/>
                </a:lnTo>
                <a:lnTo>
                  <a:pt x="35165" y="42764"/>
                </a:lnTo>
                <a:close/>
                <a:moveTo>
                  <a:pt x="48516" y="42764"/>
                </a:moveTo>
                <a:lnTo>
                  <a:pt x="48516" y="62278"/>
                </a:lnTo>
                <a:lnTo>
                  <a:pt x="46256" y="62278"/>
                </a:lnTo>
                <a:lnTo>
                  <a:pt x="46256" y="53938"/>
                </a:lnTo>
                <a:lnTo>
                  <a:pt x="45558" y="62278"/>
                </a:lnTo>
                <a:lnTo>
                  <a:pt x="43093" y="62278"/>
                </a:lnTo>
                <a:lnTo>
                  <a:pt x="42436" y="53938"/>
                </a:lnTo>
                <a:lnTo>
                  <a:pt x="42436" y="62278"/>
                </a:lnTo>
                <a:lnTo>
                  <a:pt x="40176" y="62278"/>
                </a:lnTo>
                <a:lnTo>
                  <a:pt x="40176" y="42764"/>
                </a:lnTo>
                <a:lnTo>
                  <a:pt x="43791" y="42764"/>
                </a:lnTo>
                <a:lnTo>
                  <a:pt x="44326" y="49378"/>
                </a:lnTo>
                <a:lnTo>
                  <a:pt x="44860" y="42764"/>
                </a:lnTo>
                <a:close/>
                <a:moveTo>
                  <a:pt x="58211" y="42764"/>
                </a:moveTo>
                <a:lnTo>
                  <a:pt x="58211" y="62278"/>
                </a:lnTo>
                <a:lnTo>
                  <a:pt x="55951" y="62278"/>
                </a:lnTo>
                <a:lnTo>
                  <a:pt x="55951" y="53938"/>
                </a:lnTo>
                <a:lnTo>
                  <a:pt x="55294" y="62278"/>
                </a:lnTo>
                <a:lnTo>
                  <a:pt x="52788" y="62278"/>
                </a:lnTo>
                <a:lnTo>
                  <a:pt x="52131" y="53938"/>
                </a:lnTo>
                <a:lnTo>
                  <a:pt x="52131" y="62278"/>
                </a:lnTo>
                <a:lnTo>
                  <a:pt x="49871" y="62278"/>
                </a:lnTo>
                <a:lnTo>
                  <a:pt x="49871" y="42764"/>
                </a:lnTo>
                <a:lnTo>
                  <a:pt x="53486" y="42764"/>
                </a:lnTo>
                <a:lnTo>
                  <a:pt x="54020" y="49378"/>
                </a:lnTo>
                <a:lnTo>
                  <a:pt x="54596" y="42764"/>
                </a:lnTo>
                <a:close/>
                <a:moveTo>
                  <a:pt x="67906" y="42764"/>
                </a:moveTo>
                <a:lnTo>
                  <a:pt x="67906" y="62278"/>
                </a:lnTo>
                <a:lnTo>
                  <a:pt x="65646" y="62278"/>
                </a:lnTo>
                <a:lnTo>
                  <a:pt x="65646" y="53938"/>
                </a:lnTo>
                <a:lnTo>
                  <a:pt x="64989" y="62278"/>
                </a:lnTo>
                <a:lnTo>
                  <a:pt x="62483" y="62278"/>
                </a:lnTo>
                <a:lnTo>
                  <a:pt x="61826" y="53938"/>
                </a:lnTo>
                <a:lnTo>
                  <a:pt x="61826" y="62278"/>
                </a:lnTo>
                <a:lnTo>
                  <a:pt x="59566" y="62278"/>
                </a:lnTo>
                <a:lnTo>
                  <a:pt x="59566" y="42764"/>
                </a:lnTo>
                <a:lnTo>
                  <a:pt x="63181" y="42764"/>
                </a:lnTo>
                <a:lnTo>
                  <a:pt x="63715" y="49378"/>
                </a:lnTo>
                <a:lnTo>
                  <a:pt x="64290" y="42764"/>
                </a:lnTo>
                <a:close/>
                <a:moveTo>
                  <a:pt x="77600" y="42764"/>
                </a:moveTo>
                <a:lnTo>
                  <a:pt x="77600" y="62278"/>
                </a:lnTo>
                <a:lnTo>
                  <a:pt x="75341" y="62278"/>
                </a:lnTo>
                <a:lnTo>
                  <a:pt x="75341" y="53938"/>
                </a:lnTo>
                <a:lnTo>
                  <a:pt x="74684" y="62278"/>
                </a:lnTo>
                <a:lnTo>
                  <a:pt x="72178" y="62278"/>
                </a:lnTo>
                <a:lnTo>
                  <a:pt x="71521" y="53938"/>
                </a:lnTo>
                <a:lnTo>
                  <a:pt x="71521" y="62278"/>
                </a:lnTo>
                <a:lnTo>
                  <a:pt x="69261" y="62278"/>
                </a:lnTo>
                <a:lnTo>
                  <a:pt x="69261" y="42764"/>
                </a:lnTo>
                <a:lnTo>
                  <a:pt x="72876" y="42764"/>
                </a:lnTo>
                <a:lnTo>
                  <a:pt x="73451" y="49378"/>
                </a:lnTo>
                <a:lnTo>
                  <a:pt x="73985" y="42764"/>
                </a:lnTo>
                <a:close/>
                <a:moveTo>
                  <a:pt x="87295" y="42764"/>
                </a:moveTo>
                <a:lnTo>
                  <a:pt x="87295" y="62278"/>
                </a:lnTo>
                <a:lnTo>
                  <a:pt x="85077" y="62278"/>
                </a:lnTo>
                <a:lnTo>
                  <a:pt x="85077" y="53938"/>
                </a:lnTo>
                <a:lnTo>
                  <a:pt x="84379" y="62278"/>
                </a:lnTo>
                <a:lnTo>
                  <a:pt x="81914" y="62278"/>
                </a:lnTo>
                <a:lnTo>
                  <a:pt x="81216" y="53938"/>
                </a:lnTo>
                <a:lnTo>
                  <a:pt x="81216" y="62278"/>
                </a:lnTo>
                <a:lnTo>
                  <a:pt x="78956" y="62278"/>
                </a:lnTo>
                <a:lnTo>
                  <a:pt x="78956" y="42764"/>
                </a:lnTo>
                <a:lnTo>
                  <a:pt x="82612" y="42764"/>
                </a:lnTo>
                <a:lnTo>
                  <a:pt x="83146" y="49378"/>
                </a:lnTo>
                <a:lnTo>
                  <a:pt x="83680" y="42764"/>
                </a:lnTo>
                <a:close/>
                <a:moveTo>
                  <a:pt x="96990" y="42764"/>
                </a:moveTo>
                <a:lnTo>
                  <a:pt x="96990" y="62278"/>
                </a:lnTo>
                <a:lnTo>
                  <a:pt x="94772" y="62278"/>
                </a:lnTo>
                <a:lnTo>
                  <a:pt x="94772" y="53938"/>
                </a:lnTo>
                <a:lnTo>
                  <a:pt x="94074" y="62278"/>
                </a:lnTo>
                <a:lnTo>
                  <a:pt x="91609" y="62278"/>
                </a:lnTo>
                <a:lnTo>
                  <a:pt x="90910" y="53938"/>
                </a:lnTo>
                <a:lnTo>
                  <a:pt x="90910" y="62278"/>
                </a:lnTo>
                <a:lnTo>
                  <a:pt x="88651" y="62278"/>
                </a:lnTo>
                <a:lnTo>
                  <a:pt x="88651" y="42764"/>
                </a:lnTo>
                <a:lnTo>
                  <a:pt x="92307" y="42764"/>
                </a:lnTo>
                <a:lnTo>
                  <a:pt x="92841" y="49378"/>
                </a:lnTo>
                <a:lnTo>
                  <a:pt x="93375" y="42764"/>
                </a:lnTo>
                <a:close/>
                <a:moveTo>
                  <a:pt x="106726" y="42764"/>
                </a:moveTo>
                <a:lnTo>
                  <a:pt x="106726" y="62278"/>
                </a:lnTo>
                <a:lnTo>
                  <a:pt x="104467" y="62278"/>
                </a:lnTo>
                <a:lnTo>
                  <a:pt x="104467" y="53938"/>
                </a:lnTo>
                <a:lnTo>
                  <a:pt x="103769" y="62278"/>
                </a:lnTo>
                <a:lnTo>
                  <a:pt x="101304" y="62278"/>
                </a:lnTo>
                <a:lnTo>
                  <a:pt x="100605" y="53938"/>
                </a:lnTo>
                <a:lnTo>
                  <a:pt x="100605" y="62278"/>
                </a:lnTo>
                <a:lnTo>
                  <a:pt x="98387" y="62278"/>
                </a:lnTo>
                <a:lnTo>
                  <a:pt x="98387" y="42764"/>
                </a:lnTo>
                <a:lnTo>
                  <a:pt x="102002" y="42764"/>
                </a:lnTo>
                <a:lnTo>
                  <a:pt x="102536" y="49378"/>
                </a:lnTo>
                <a:lnTo>
                  <a:pt x="103070" y="42764"/>
                </a:lnTo>
                <a:close/>
                <a:moveTo>
                  <a:pt x="116421" y="42764"/>
                </a:moveTo>
                <a:lnTo>
                  <a:pt x="116421" y="62278"/>
                </a:lnTo>
                <a:lnTo>
                  <a:pt x="114162" y="62278"/>
                </a:lnTo>
                <a:lnTo>
                  <a:pt x="114162" y="53938"/>
                </a:lnTo>
                <a:lnTo>
                  <a:pt x="113505" y="62278"/>
                </a:lnTo>
                <a:lnTo>
                  <a:pt x="110999" y="62278"/>
                </a:lnTo>
                <a:lnTo>
                  <a:pt x="110300" y="53938"/>
                </a:lnTo>
                <a:lnTo>
                  <a:pt x="110300" y="62278"/>
                </a:lnTo>
                <a:lnTo>
                  <a:pt x="108082" y="62278"/>
                </a:lnTo>
                <a:lnTo>
                  <a:pt x="108082" y="42764"/>
                </a:lnTo>
                <a:lnTo>
                  <a:pt x="111697" y="42764"/>
                </a:lnTo>
                <a:lnTo>
                  <a:pt x="112231" y="49378"/>
                </a:lnTo>
                <a:lnTo>
                  <a:pt x="112806" y="42764"/>
                </a:lnTo>
                <a:close/>
                <a:moveTo>
                  <a:pt x="9695" y="63346"/>
                </a:moveTo>
                <a:lnTo>
                  <a:pt x="9695" y="82859"/>
                </a:lnTo>
                <a:lnTo>
                  <a:pt x="7436" y="82859"/>
                </a:lnTo>
                <a:lnTo>
                  <a:pt x="7436" y="74519"/>
                </a:lnTo>
                <a:lnTo>
                  <a:pt x="6778" y="82859"/>
                </a:lnTo>
                <a:lnTo>
                  <a:pt x="4272" y="82859"/>
                </a:lnTo>
                <a:lnTo>
                  <a:pt x="3615" y="74519"/>
                </a:lnTo>
                <a:lnTo>
                  <a:pt x="3615" y="82859"/>
                </a:lnTo>
                <a:lnTo>
                  <a:pt x="1356" y="82859"/>
                </a:lnTo>
                <a:lnTo>
                  <a:pt x="1356" y="63346"/>
                </a:lnTo>
                <a:lnTo>
                  <a:pt x="4971" y="63346"/>
                </a:lnTo>
                <a:lnTo>
                  <a:pt x="5546" y="70001"/>
                </a:lnTo>
                <a:lnTo>
                  <a:pt x="6080" y="63346"/>
                </a:lnTo>
                <a:close/>
                <a:moveTo>
                  <a:pt x="19390" y="63346"/>
                </a:moveTo>
                <a:lnTo>
                  <a:pt x="19390" y="82859"/>
                </a:lnTo>
                <a:lnTo>
                  <a:pt x="17172" y="82859"/>
                </a:lnTo>
                <a:lnTo>
                  <a:pt x="17172" y="74519"/>
                </a:lnTo>
                <a:lnTo>
                  <a:pt x="16473" y="82859"/>
                </a:lnTo>
                <a:lnTo>
                  <a:pt x="13967" y="82859"/>
                </a:lnTo>
                <a:lnTo>
                  <a:pt x="13310" y="74519"/>
                </a:lnTo>
                <a:lnTo>
                  <a:pt x="13310" y="82859"/>
                </a:lnTo>
                <a:lnTo>
                  <a:pt x="11051" y="82859"/>
                </a:lnTo>
                <a:lnTo>
                  <a:pt x="11051" y="63346"/>
                </a:lnTo>
                <a:lnTo>
                  <a:pt x="14707" y="63346"/>
                </a:lnTo>
                <a:lnTo>
                  <a:pt x="15241" y="70001"/>
                </a:lnTo>
                <a:lnTo>
                  <a:pt x="15775" y="63346"/>
                </a:lnTo>
                <a:close/>
                <a:moveTo>
                  <a:pt x="29126" y="63346"/>
                </a:moveTo>
                <a:lnTo>
                  <a:pt x="29126" y="82859"/>
                </a:lnTo>
                <a:lnTo>
                  <a:pt x="26866" y="82859"/>
                </a:lnTo>
                <a:lnTo>
                  <a:pt x="26866" y="74519"/>
                </a:lnTo>
                <a:lnTo>
                  <a:pt x="26168" y="82859"/>
                </a:lnTo>
                <a:lnTo>
                  <a:pt x="23703" y="82859"/>
                </a:lnTo>
                <a:lnTo>
                  <a:pt x="23005" y="74519"/>
                </a:lnTo>
                <a:lnTo>
                  <a:pt x="23005" y="82859"/>
                </a:lnTo>
                <a:lnTo>
                  <a:pt x="20745" y="82859"/>
                </a:lnTo>
                <a:lnTo>
                  <a:pt x="20745" y="63346"/>
                </a:lnTo>
                <a:lnTo>
                  <a:pt x="24402" y="63346"/>
                </a:lnTo>
                <a:lnTo>
                  <a:pt x="24936" y="70001"/>
                </a:lnTo>
                <a:lnTo>
                  <a:pt x="25470" y="63346"/>
                </a:lnTo>
                <a:close/>
                <a:moveTo>
                  <a:pt x="38821" y="63346"/>
                </a:moveTo>
                <a:lnTo>
                  <a:pt x="38821" y="82859"/>
                </a:lnTo>
                <a:lnTo>
                  <a:pt x="36561" y="82859"/>
                </a:lnTo>
                <a:lnTo>
                  <a:pt x="36561" y="74519"/>
                </a:lnTo>
                <a:lnTo>
                  <a:pt x="35863" y="82859"/>
                </a:lnTo>
                <a:lnTo>
                  <a:pt x="33398" y="82859"/>
                </a:lnTo>
                <a:lnTo>
                  <a:pt x="32700" y="74519"/>
                </a:lnTo>
                <a:lnTo>
                  <a:pt x="32700" y="82859"/>
                </a:lnTo>
                <a:lnTo>
                  <a:pt x="30440" y="82859"/>
                </a:lnTo>
                <a:lnTo>
                  <a:pt x="30440" y="63346"/>
                </a:lnTo>
                <a:lnTo>
                  <a:pt x="34097" y="63346"/>
                </a:lnTo>
                <a:lnTo>
                  <a:pt x="34631" y="70001"/>
                </a:lnTo>
                <a:lnTo>
                  <a:pt x="35165" y="63346"/>
                </a:lnTo>
                <a:close/>
                <a:moveTo>
                  <a:pt x="48516" y="63346"/>
                </a:moveTo>
                <a:lnTo>
                  <a:pt x="48516" y="82859"/>
                </a:lnTo>
                <a:lnTo>
                  <a:pt x="46256" y="82859"/>
                </a:lnTo>
                <a:lnTo>
                  <a:pt x="46256" y="74519"/>
                </a:lnTo>
                <a:lnTo>
                  <a:pt x="45558" y="82859"/>
                </a:lnTo>
                <a:lnTo>
                  <a:pt x="43093" y="82859"/>
                </a:lnTo>
                <a:lnTo>
                  <a:pt x="42436" y="74519"/>
                </a:lnTo>
                <a:lnTo>
                  <a:pt x="42436" y="82859"/>
                </a:lnTo>
                <a:lnTo>
                  <a:pt x="40176" y="82859"/>
                </a:lnTo>
                <a:lnTo>
                  <a:pt x="40176" y="63346"/>
                </a:lnTo>
                <a:lnTo>
                  <a:pt x="43791" y="63346"/>
                </a:lnTo>
                <a:lnTo>
                  <a:pt x="44326" y="70001"/>
                </a:lnTo>
                <a:lnTo>
                  <a:pt x="44860" y="63346"/>
                </a:lnTo>
                <a:close/>
                <a:moveTo>
                  <a:pt x="58211" y="63346"/>
                </a:moveTo>
                <a:lnTo>
                  <a:pt x="58211" y="82859"/>
                </a:lnTo>
                <a:lnTo>
                  <a:pt x="55951" y="82859"/>
                </a:lnTo>
                <a:lnTo>
                  <a:pt x="55951" y="74519"/>
                </a:lnTo>
                <a:lnTo>
                  <a:pt x="55294" y="82859"/>
                </a:lnTo>
                <a:lnTo>
                  <a:pt x="52788" y="82859"/>
                </a:lnTo>
                <a:lnTo>
                  <a:pt x="52131" y="74519"/>
                </a:lnTo>
                <a:lnTo>
                  <a:pt x="52131" y="82859"/>
                </a:lnTo>
                <a:lnTo>
                  <a:pt x="49871" y="82859"/>
                </a:lnTo>
                <a:lnTo>
                  <a:pt x="49871" y="63346"/>
                </a:lnTo>
                <a:lnTo>
                  <a:pt x="53486" y="63346"/>
                </a:lnTo>
                <a:lnTo>
                  <a:pt x="54020" y="70001"/>
                </a:lnTo>
                <a:lnTo>
                  <a:pt x="54596" y="63346"/>
                </a:lnTo>
                <a:close/>
                <a:moveTo>
                  <a:pt x="67906" y="63346"/>
                </a:moveTo>
                <a:lnTo>
                  <a:pt x="67906" y="82859"/>
                </a:lnTo>
                <a:lnTo>
                  <a:pt x="65646" y="82859"/>
                </a:lnTo>
                <a:lnTo>
                  <a:pt x="65646" y="74519"/>
                </a:lnTo>
                <a:lnTo>
                  <a:pt x="64989" y="82859"/>
                </a:lnTo>
                <a:lnTo>
                  <a:pt x="62483" y="82859"/>
                </a:lnTo>
                <a:lnTo>
                  <a:pt x="61826" y="74519"/>
                </a:lnTo>
                <a:lnTo>
                  <a:pt x="61826" y="82859"/>
                </a:lnTo>
                <a:lnTo>
                  <a:pt x="59566" y="82859"/>
                </a:lnTo>
                <a:lnTo>
                  <a:pt x="59566" y="63346"/>
                </a:lnTo>
                <a:lnTo>
                  <a:pt x="63181" y="63346"/>
                </a:lnTo>
                <a:lnTo>
                  <a:pt x="63715" y="70001"/>
                </a:lnTo>
                <a:lnTo>
                  <a:pt x="64290" y="63346"/>
                </a:lnTo>
                <a:close/>
                <a:moveTo>
                  <a:pt x="77600" y="63346"/>
                </a:moveTo>
                <a:lnTo>
                  <a:pt x="77600" y="82859"/>
                </a:lnTo>
                <a:lnTo>
                  <a:pt x="75341" y="82859"/>
                </a:lnTo>
                <a:lnTo>
                  <a:pt x="75341" y="74519"/>
                </a:lnTo>
                <a:lnTo>
                  <a:pt x="74684" y="82859"/>
                </a:lnTo>
                <a:lnTo>
                  <a:pt x="72178" y="82859"/>
                </a:lnTo>
                <a:lnTo>
                  <a:pt x="71521" y="74519"/>
                </a:lnTo>
                <a:lnTo>
                  <a:pt x="71521" y="82859"/>
                </a:lnTo>
                <a:lnTo>
                  <a:pt x="69261" y="82859"/>
                </a:lnTo>
                <a:lnTo>
                  <a:pt x="69261" y="63346"/>
                </a:lnTo>
                <a:lnTo>
                  <a:pt x="72876" y="63346"/>
                </a:lnTo>
                <a:lnTo>
                  <a:pt x="73451" y="70001"/>
                </a:lnTo>
                <a:lnTo>
                  <a:pt x="73985" y="63346"/>
                </a:lnTo>
                <a:close/>
                <a:moveTo>
                  <a:pt x="87295" y="63346"/>
                </a:moveTo>
                <a:lnTo>
                  <a:pt x="87295" y="82859"/>
                </a:lnTo>
                <a:lnTo>
                  <a:pt x="85077" y="82859"/>
                </a:lnTo>
                <a:lnTo>
                  <a:pt x="85077" y="74519"/>
                </a:lnTo>
                <a:lnTo>
                  <a:pt x="84379" y="82859"/>
                </a:lnTo>
                <a:lnTo>
                  <a:pt x="81914" y="82859"/>
                </a:lnTo>
                <a:lnTo>
                  <a:pt x="81216" y="74519"/>
                </a:lnTo>
                <a:lnTo>
                  <a:pt x="81216" y="82859"/>
                </a:lnTo>
                <a:lnTo>
                  <a:pt x="78956" y="82859"/>
                </a:lnTo>
                <a:lnTo>
                  <a:pt x="78956" y="63346"/>
                </a:lnTo>
                <a:lnTo>
                  <a:pt x="82612" y="63346"/>
                </a:lnTo>
                <a:lnTo>
                  <a:pt x="83146" y="70001"/>
                </a:lnTo>
                <a:lnTo>
                  <a:pt x="83680" y="63346"/>
                </a:lnTo>
                <a:close/>
                <a:moveTo>
                  <a:pt x="96990" y="63346"/>
                </a:moveTo>
                <a:lnTo>
                  <a:pt x="96990" y="82859"/>
                </a:lnTo>
                <a:lnTo>
                  <a:pt x="94772" y="82859"/>
                </a:lnTo>
                <a:lnTo>
                  <a:pt x="94772" y="74519"/>
                </a:lnTo>
                <a:lnTo>
                  <a:pt x="94074" y="82859"/>
                </a:lnTo>
                <a:lnTo>
                  <a:pt x="91609" y="82859"/>
                </a:lnTo>
                <a:lnTo>
                  <a:pt x="90910" y="74519"/>
                </a:lnTo>
                <a:lnTo>
                  <a:pt x="90910" y="82859"/>
                </a:lnTo>
                <a:lnTo>
                  <a:pt x="88651" y="82859"/>
                </a:lnTo>
                <a:lnTo>
                  <a:pt x="88651" y="63346"/>
                </a:lnTo>
                <a:lnTo>
                  <a:pt x="92307" y="63346"/>
                </a:lnTo>
                <a:lnTo>
                  <a:pt x="92841" y="70001"/>
                </a:lnTo>
                <a:lnTo>
                  <a:pt x="93375" y="63346"/>
                </a:lnTo>
                <a:close/>
                <a:moveTo>
                  <a:pt x="106726" y="63346"/>
                </a:moveTo>
                <a:lnTo>
                  <a:pt x="106726" y="82859"/>
                </a:lnTo>
                <a:lnTo>
                  <a:pt x="104467" y="82859"/>
                </a:lnTo>
                <a:lnTo>
                  <a:pt x="104467" y="74519"/>
                </a:lnTo>
                <a:lnTo>
                  <a:pt x="103769" y="82859"/>
                </a:lnTo>
                <a:lnTo>
                  <a:pt x="101304" y="82859"/>
                </a:lnTo>
                <a:lnTo>
                  <a:pt x="100605" y="74519"/>
                </a:lnTo>
                <a:lnTo>
                  <a:pt x="100605" y="82859"/>
                </a:lnTo>
                <a:lnTo>
                  <a:pt x="98387" y="82859"/>
                </a:lnTo>
                <a:lnTo>
                  <a:pt x="98387" y="63346"/>
                </a:lnTo>
                <a:lnTo>
                  <a:pt x="102002" y="63346"/>
                </a:lnTo>
                <a:lnTo>
                  <a:pt x="102536" y="70001"/>
                </a:lnTo>
                <a:lnTo>
                  <a:pt x="103070" y="63346"/>
                </a:lnTo>
                <a:close/>
                <a:moveTo>
                  <a:pt x="116421" y="63346"/>
                </a:moveTo>
                <a:lnTo>
                  <a:pt x="116421" y="82859"/>
                </a:lnTo>
                <a:lnTo>
                  <a:pt x="114162" y="82859"/>
                </a:lnTo>
                <a:lnTo>
                  <a:pt x="114162" y="74519"/>
                </a:lnTo>
                <a:lnTo>
                  <a:pt x="113505" y="82859"/>
                </a:lnTo>
                <a:lnTo>
                  <a:pt x="110999" y="82859"/>
                </a:lnTo>
                <a:lnTo>
                  <a:pt x="110300" y="74519"/>
                </a:lnTo>
                <a:lnTo>
                  <a:pt x="110300" y="82859"/>
                </a:lnTo>
                <a:lnTo>
                  <a:pt x="108082" y="82859"/>
                </a:lnTo>
                <a:lnTo>
                  <a:pt x="108082" y="63346"/>
                </a:lnTo>
                <a:lnTo>
                  <a:pt x="111697" y="63346"/>
                </a:lnTo>
                <a:lnTo>
                  <a:pt x="112231" y="70001"/>
                </a:lnTo>
                <a:lnTo>
                  <a:pt x="112806" y="63346"/>
                </a:lnTo>
                <a:close/>
                <a:moveTo>
                  <a:pt x="9695" y="83927"/>
                </a:moveTo>
                <a:lnTo>
                  <a:pt x="9695" y="103440"/>
                </a:lnTo>
                <a:lnTo>
                  <a:pt x="7436" y="103440"/>
                </a:lnTo>
                <a:lnTo>
                  <a:pt x="7436" y="95142"/>
                </a:lnTo>
                <a:lnTo>
                  <a:pt x="6778" y="103440"/>
                </a:lnTo>
                <a:lnTo>
                  <a:pt x="4272" y="103440"/>
                </a:lnTo>
                <a:lnTo>
                  <a:pt x="3615" y="95142"/>
                </a:lnTo>
                <a:lnTo>
                  <a:pt x="3615" y="103440"/>
                </a:lnTo>
                <a:lnTo>
                  <a:pt x="1356" y="103440"/>
                </a:lnTo>
                <a:lnTo>
                  <a:pt x="1356" y="83927"/>
                </a:lnTo>
                <a:lnTo>
                  <a:pt x="4971" y="83927"/>
                </a:lnTo>
                <a:lnTo>
                  <a:pt x="5546" y="90582"/>
                </a:lnTo>
                <a:lnTo>
                  <a:pt x="6080" y="83927"/>
                </a:lnTo>
                <a:close/>
                <a:moveTo>
                  <a:pt x="19390" y="83927"/>
                </a:moveTo>
                <a:lnTo>
                  <a:pt x="19390" y="103440"/>
                </a:lnTo>
                <a:lnTo>
                  <a:pt x="17172" y="103440"/>
                </a:lnTo>
                <a:lnTo>
                  <a:pt x="17172" y="95142"/>
                </a:lnTo>
                <a:lnTo>
                  <a:pt x="16473" y="103440"/>
                </a:lnTo>
                <a:lnTo>
                  <a:pt x="13967" y="103440"/>
                </a:lnTo>
                <a:lnTo>
                  <a:pt x="13310" y="95142"/>
                </a:lnTo>
                <a:lnTo>
                  <a:pt x="13310" y="103440"/>
                </a:lnTo>
                <a:lnTo>
                  <a:pt x="11051" y="103440"/>
                </a:lnTo>
                <a:lnTo>
                  <a:pt x="11051" y="83927"/>
                </a:lnTo>
                <a:lnTo>
                  <a:pt x="14707" y="83927"/>
                </a:lnTo>
                <a:lnTo>
                  <a:pt x="15241" y="90582"/>
                </a:lnTo>
                <a:lnTo>
                  <a:pt x="15775" y="83927"/>
                </a:lnTo>
                <a:close/>
                <a:moveTo>
                  <a:pt x="29126" y="83927"/>
                </a:moveTo>
                <a:lnTo>
                  <a:pt x="29126" y="103440"/>
                </a:lnTo>
                <a:lnTo>
                  <a:pt x="26866" y="103440"/>
                </a:lnTo>
                <a:lnTo>
                  <a:pt x="26866" y="95142"/>
                </a:lnTo>
                <a:lnTo>
                  <a:pt x="26168" y="103440"/>
                </a:lnTo>
                <a:lnTo>
                  <a:pt x="23703" y="103440"/>
                </a:lnTo>
                <a:lnTo>
                  <a:pt x="23005" y="95142"/>
                </a:lnTo>
                <a:lnTo>
                  <a:pt x="23005" y="103440"/>
                </a:lnTo>
                <a:lnTo>
                  <a:pt x="20745" y="103440"/>
                </a:lnTo>
                <a:lnTo>
                  <a:pt x="20745" y="83927"/>
                </a:lnTo>
                <a:lnTo>
                  <a:pt x="24402" y="83927"/>
                </a:lnTo>
                <a:lnTo>
                  <a:pt x="24936" y="90582"/>
                </a:lnTo>
                <a:lnTo>
                  <a:pt x="25470" y="83927"/>
                </a:lnTo>
                <a:close/>
                <a:moveTo>
                  <a:pt x="38821" y="83927"/>
                </a:moveTo>
                <a:lnTo>
                  <a:pt x="38821" y="103440"/>
                </a:lnTo>
                <a:lnTo>
                  <a:pt x="36561" y="103440"/>
                </a:lnTo>
                <a:lnTo>
                  <a:pt x="36561" y="95142"/>
                </a:lnTo>
                <a:lnTo>
                  <a:pt x="35863" y="103440"/>
                </a:lnTo>
                <a:lnTo>
                  <a:pt x="33398" y="103440"/>
                </a:lnTo>
                <a:lnTo>
                  <a:pt x="32700" y="95142"/>
                </a:lnTo>
                <a:lnTo>
                  <a:pt x="32700" y="103440"/>
                </a:lnTo>
                <a:lnTo>
                  <a:pt x="30440" y="103440"/>
                </a:lnTo>
                <a:lnTo>
                  <a:pt x="30440" y="83927"/>
                </a:lnTo>
                <a:lnTo>
                  <a:pt x="34097" y="83927"/>
                </a:lnTo>
                <a:lnTo>
                  <a:pt x="34631" y="90582"/>
                </a:lnTo>
                <a:lnTo>
                  <a:pt x="35165" y="83927"/>
                </a:lnTo>
                <a:close/>
                <a:moveTo>
                  <a:pt x="48516" y="83927"/>
                </a:moveTo>
                <a:lnTo>
                  <a:pt x="48516" y="103440"/>
                </a:lnTo>
                <a:lnTo>
                  <a:pt x="46256" y="103440"/>
                </a:lnTo>
                <a:lnTo>
                  <a:pt x="46256" y="95142"/>
                </a:lnTo>
                <a:lnTo>
                  <a:pt x="45558" y="103440"/>
                </a:lnTo>
                <a:lnTo>
                  <a:pt x="43093" y="103440"/>
                </a:lnTo>
                <a:lnTo>
                  <a:pt x="42436" y="95142"/>
                </a:lnTo>
                <a:lnTo>
                  <a:pt x="42436" y="103440"/>
                </a:lnTo>
                <a:lnTo>
                  <a:pt x="40176" y="103440"/>
                </a:lnTo>
                <a:lnTo>
                  <a:pt x="40176" y="83927"/>
                </a:lnTo>
                <a:lnTo>
                  <a:pt x="43791" y="83927"/>
                </a:lnTo>
                <a:lnTo>
                  <a:pt x="44326" y="90582"/>
                </a:lnTo>
                <a:lnTo>
                  <a:pt x="44860" y="83927"/>
                </a:lnTo>
                <a:close/>
                <a:moveTo>
                  <a:pt x="58211" y="83927"/>
                </a:moveTo>
                <a:lnTo>
                  <a:pt x="58211" y="103440"/>
                </a:lnTo>
                <a:lnTo>
                  <a:pt x="55951" y="103440"/>
                </a:lnTo>
                <a:lnTo>
                  <a:pt x="55951" y="95142"/>
                </a:lnTo>
                <a:lnTo>
                  <a:pt x="55294" y="103440"/>
                </a:lnTo>
                <a:lnTo>
                  <a:pt x="52788" y="103440"/>
                </a:lnTo>
                <a:lnTo>
                  <a:pt x="52131" y="95142"/>
                </a:lnTo>
                <a:lnTo>
                  <a:pt x="52131" y="103440"/>
                </a:lnTo>
                <a:lnTo>
                  <a:pt x="49871" y="103440"/>
                </a:lnTo>
                <a:lnTo>
                  <a:pt x="49871" y="83927"/>
                </a:lnTo>
                <a:lnTo>
                  <a:pt x="53486" y="83927"/>
                </a:lnTo>
                <a:lnTo>
                  <a:pt x="54020" y="90582"/>
                </a:lnTo>
                <a:lnTo>
                  <a:pt x="54596" y="83927"/>
                </a:lnTo>
                <a:close/>
                <a:moveTo>
                  <a:pt x="67906" y="83927"/>
                </a:moveTo>
                <a:lnTo>
                  <a:pt x="67906" y="103440"/>
                </a:lnTo>
                <a:lnTo>
                  <a:pt x="65646" y="103440"/>
                </a:lnTo>
                <a:lnTo>
                  <a:pt x="65646" y="95142"/>
                </a:lnTo>
                <a:lnTo>
                  <a:pt x="64989" y="103440"/>
                </a:lnTo>
                <a:lnTo>
                  <a:pt x="62483" y="103440"/>
                </a:lnTo>
                <a:lnTo>
                  <a:pt x="61826" y="95142"/>
                </a:lnTo>
                <a:lnTo>
                  <a:pt x="61826" y="103440"/>
                </a:lnTo>
                <a:lnTo>
                  <a:pt x="59566" y="103440"/>
                </a:lnTo>
                <a:lnTo>
                  <a:pt x="59566" y="83927"/>
                </a:lnTo>
                <a:lnTo>
                  <a:pt x="63181" y="83927"/>
                </a:lnTo>
                <a:lnTo>
                  <a:pt x="63715" y="90582"/>
                </a:lnTo>
                <a:lnTo>
                  <a:pt x="64290" y="83927"/>
                </a:lnTo>
                <a:close/>
                <a:moveTo>
                  <a:pt x="77600" y="83927"/>
                </a:moveTo>
                <a:lnTo>
                  <a:pt x="77600" y="103440"/>
                </a:lnTo>
                <a:lnTo>
                  <a:pt x="75341" y="103440"/>
                </a:lnTo>
                <a:lnTo>
                  <a:pt x="75341" y="95142"/>
                </a:lnTo>
                <a:lnTo>
                  <a:pt x="74684" y="103440"/>
                </a:lnTo>
                <a:lnTo>
                  <a:pt x="72178" y="103440"/>
                </a:lnTo>
                <a:lnTo>
                  <a:pt x="71521" y="95142"/>
                </a:lnTo>
                <a:lnTo>
                  <a:pt x="71521" y="103440"/>
                </a:lnTo>
                <a:lnTo>
                  <a:pt x="69261" y="103440"/>
                </a:lnTo>
                <a:lnTo>
                  <a:pt x="69261" y="83927"/>
                </a:lnTo>
                <a:lnTo>
                  <a:pt x="72876" y="83927"/>
                </a:lnTo>
                <a:lnTo>
                  <a:pt x="73451" y="90582"/>
                </a:lnTo>
                <a:lnTo>
                  <a:pt x="73985" y="83927"/>
                </a:lnTo>
                <a:close/>
                <a:moveTo>
                  <a:pt x="87295" y="83927"/>
                </a:moveTo>
                <a:lnTo>
                  <a:pt x="87295" y="103440"/>
                </a:lnTo>
                <a:lnTo>
                  <a:pt x="85077" y="103440"/>
                </a:lnTo>
                <a:lnTo>
                  <a:pt x="85077" y="95142"/>
                </a:lnTo>
                <a:lnTo>
                  <a:pt x="84379" y="103440"/>
                </a:lnTo>
                <a:lnTo>
                  <a:pt x="81914" y="103440"/>
                </a:lnTo>
                <a:lnTo>
                  <a:pt x="81216" y="95142"/>
                </a:lnTo>
                <a:lnTo>
                  <a:pt x="81216" y="103440"/>
                </a:lnTo>
                <a:lnTo>
                  <a:pt x="78956" y="103440"/>
                </a:lnTo>
                <a:lnTo>
                  <a:pt x="78956" y="83927"/>
                </a:lnTo>
                <a:lnTo>
                  <a:pt x="82612" y="83927"/>
                </a:lnTo>
                <a:lnTo>
                  <a:pt x="83146" y="90582"/>
                </a:lnTo>
                <a:lnTo>
                  <a:pt x="83680" y="83927"/>
                </a:lnTo>
                <a:close/>
                <a:moveTo>
                  <a:pt x="96990" y="83927"/>
                </a:moveTo>
                <a:lnTo>
                  <a:pt x="96990" y="103440"/>
                </a:lnTo>
                <a:lnTo>
                  <a:pt x="94772" y="103440"/>
                </a:lnTo>
                <a:lnTo>
                  <a:pt x="94772" y="95142"/>
                </a:lnTo>
                <a:lnTo>
                  <a:pt x="94074" y="103440"/>
                </a:lnTo>
                <a:lnTo>
                  <a:pt x="91609" y="103440"/>
                </a:lnTo>
                <a:lnTo>
                  <a:pt x="90910" y="95142"/>
                </a:lnTo>
                <a:lnTo>
                  <a:pt x="90910" y="103440"/>
                </a:lnTo>
                <a:lnTo>
                  <a:pt x="88651" y="103440"/>
                </a:lnTo>
                <a:lnTo>
                  <a:pt x="88651" y="83927"/>
                </a:lnTo>
                <a:lnTo>
                  <a:pt x="92307" y="83927"/>
                </a:lnTo>
                <a:lnTo>
                  <a:pt x="92841" y="90582"/>
                </a:lnTo>
                <a:lnTo>
                  <a:pt x="93375" y="83927"/>
                </a:lnTo>
                <a:close/>
                <a:moveTo>
                  <a:pt x="106726" y="83927"/>
                </a:moveTo>
                <a:lnTo>
                  <a:pt x="106726" y="103440"/>
                </a:lnTo>
                <a:lnTo>
                  <a:pt x="104467" y="103440"/>
                </a:lnTo>
                <a:lnTo>
                  <a:pt x="104467" y="95142"/>
                </a:lnTo>
                <a:lnTo>
                  <a:pt x="103769" y="103440"/>
                </a:lnTo>
                <a:lnTo>
                  <a:pt x="101304" y="103440"/>
                </a:lnTo>
                <a:lnTo>
                  <a:pt x="100605" y="95142"/>
                </a:lnTo>
                <a:lnTo>
                  <a:pt x="100605" y="103440"/>
                </a:lnTo>
                <a:lnTo>
                  <a:pt x="98387" y="103440"/>
                </a:lnTo>
                <a:lnTo>
                  <a:pt x="98387" y="83927"/>
                </a:lnTo>
                <a:lnTo>
                  <a:pt x="102002" y="83927"/>
                </a:lnTo>
                <a:lnTo>
                  <a:pt x="102536" y="90582"/>
                </a:lnTo>
                <a:lnTo>
                  <a:pt x="103070" y="83927"/>
                </a:lnTo>
                <a:close/>
                <a:moveTo>
                  <a:pt x="116421" y="83927"/>
                </a:moveTo>
                <a:lnTo>
                  <a:pt x="116421" y="103440"/>
                </a:lnTo>
                <a:lnTo>
                  <a:pt x="114162" y="103440"/>
                </a:lnTo>
                <a:lnTo>
                  <a:pt x="114162" y="95142"/>
                </a:lnTo>
                <a:lnTo>
                  <a:pt x="113505" y="103440"/>
                </a:lnTo>
                <a:lnTo>
                  <a:pt x="110999" y="103440"/>
                </a:lnTo>
                <a:lnTo>
                  <a:pt x="110300" y="95142"/>
                </a:lnTo>
                <a:lnTo>
                  <a:pt x="110300" y="103440"/>
                </a:lnTo>
                <a:lnTo>
                  <a:pt x="108082" y="103440"/>
                </a:lnTo>
                <a:lnTo>
                  <a:pt x="108082" y="83927"/>
                </a:lnTo>
                <a:lnTo>
                  <a:pt x="111697" y="83927"/>
                </a:lnTo>
                <a:lnTo>
                  <a:pt x="112231" y="90582"/>
                </a:lnTo>
                <a:lnTo>
                  <a:pt x="112806" y="83927"/>
                </a:lnTo>
                <a:close/>
                <a:moveTo>
                  <a:pt x="9695" y="104508"/>
                </a:moveTo>
                <a:lnTo>
                  <a:pt x="9695" y="124021"/>
                </a:lnTo>
                <a:lnTo>
                  <a:pt x="7436" y="124021"/>
                </a:lnTo>
                <a:lnTo>
                  <a:pt x="7436" y="115723"/>
                </a:lnTo>
                <a:lnTo>
                  <a:pt x="6778" y="124021"/>
                </a:lnTo>
                <a:lnTo>
                  <a:pt x="4272" y="124021"/>
                </a:lnTo>
                <a:lnTo>
                  <a:pt x="3615" y="115723"/>
                </a:lnTo>
                <a:lnTo>
                  <a:pt x="3615" y="124021"/>
                </a:lnTo>
                <a:lnTo>
                  <a:pt x="1356" y="124021"/>
                </a:lnTo>
                <a:lnTo>
                  <a:pt x="1356" y="104508"/>
                </a:lnTo>
                <a:lnTo>
                  <a:pt x="4971" y="104508"/>
                </a:lnTo>
                <a:lnTo>
                  <a:pt x="5546" y="111163"/>
                </a:lnTo>
                <a:lnTo>
                  <a:pt x="6080" y="104508"/>
                </a:lnTo>
                <a:close/>
                <a:moveTo>
                  <a:pt x="19390" y="104508"/>
                </a:moveTo>
                <a:lnTo>
                  <a:pt x="19390" y="124021"/>
                </a:lnTo>
                <a:lnTo>
                  <a:pt x="17172" y="124021"/>
                </a:lnTo>
                <a:lnTo>
                  <a:pt x="17172" y="115723"/>
                </a:lnTo>
                <a:lnTo>
                  <a:pt x="16473" y="124021"/>
                </a:lnTo>
                <a:lnTo>
                  <a:pt x="13967" y="124021"/>
                </a:lnTo>
                <a:lnTo>
                  <a:pt x="13310" y="115723"/>
                </a:lnTo>
                <a:lnTo>
                  <a:pt x="13310" y="124021"/>
                </a:lnTo>
                <a:lnTo>
                  <a:pt x="11051" y="124021"/>
                </a:lnTo>
                <a:lnTo>
                  <a:pt x="11051" y="104508"/>
                </a:lnTo>
                <a:lnTo>
                  <a:pt x="14707" y="104508"/>
                </a:lnTo>
                <a:lnTo>
                  <a:pt x="15241" y="111163"/>
                </a:lnTo>
                <a:lnTo>
                  <a:pt x="15775" y="104508"/>
                </a:lnTo>
                <a:close/>
                <a:moveTo>
                  <a:pt x="29126" y="104508"/>
                </a:moveTo>
                <a:lnTo>
                  <a:pt x="29126" y="124021"/>
                </a:lnTo>
                <a:lnTo>
                  <a:pt x="26866" y="124021"/>
                </a:lnTo>
                <a:lnTo>
                  <a:pt x="26866" y="115723"/>
                </a:lnTo>
                <a:lnTo>
                  <a:pt x="26168" y="124021"/>
                </a:lnTo>
                <a:lnTo>
                  <a:pt x="23703" y="124021"/>
                </a:lnTo>
                <a:lnTo>
                  <a:pt x="23005" y="115723"/>
                </a:lnTo>
                <a:lnTo>
                  <a:pt x="23005" y="124021"/>
                </a:lnTo>
                <a:lnTo>
                  <a:pt x="20745" y="124021"/>
                </a:lnTo>
                <a:lnTo>
                  <a:pt x="20745" y="104508"/>
                </a:lnTo>
                <a:lnTo>
                  <a:pt x="24402" y="104508"/>
                </a:lnTo>
                <a:lnTo>
                  <a:pt x="24936" y="111163"/>
                </a:lnTo>
                <a:lnTo>
                  <a:pt x="25470" y="104508"/>
                </a:lnTo>
                <a:close/>
                <a:moveTo>
                  <a:pt x="38821" y="104508"/>
                </a:moveTo>
                <a:lnTo>
                  <a:pt x="38821" y="124021"/>
                </a:lnTo>
                <a:lnTo>
                  <a:pt x="36561" y="124021"/>
                </a:lnTo>
                <a:lnTo>
                  <a:pt x="36561" y="115723"/>
                </a:lnTo>
                <a:lnTo>
                  <a:pt x="35863" y="124021"/>
                </a:lnTo>
                <a:lnTo>
                  <a:pt x="33398" y="124021"/>
                </a:lnTo>
                <a:lnTo>
                  <a:pt x="32700" y="115723"/>
                </a:lnTo>
                <a:lnTo>
                  <a:pt x="32700" y="124021"/>
                </a:lnTo>
                <a:lnTo>
                  <a:pt x="30440" y="124021"/>
                </a:lnTo>
                <a:lnTo>
                  <a:pt x="30440" y="104508"/>
                </a:lnTo>
                <a:lnTo>
                  <a:pt x="34097" y="104508"/>
                </a:lnTo>
                <a:lnTo>
                  <a:pt x="34631" y="111163"/>
                </a:lnTo>
                <a:lnTo>
                  <a:pt x="35165" y="104508"/>
                </a:lnTo>
                <a:close/>
                <a:moveTo>
                  <a:pt x="48516" y="104508"/>
                </a:moveTo>
                <a:lnTo>
                  <a:pt x="48516" y="124021"/>
                </a:lnTo>
                <a:lnTo>
                  <a:pt x="46256" y="124021"/>
                </a:lnTo>
                <a:lnTo>
                  <a:pt x="46256" y="115723"/>
                </a:lnTo>
                <a:lnTo>
                  <a:pt x="45558" y="124021"/>
                </a:lnTo>
                <a:lnTo>
                  <a:pt x="43093" y="124021"/>
                </a:lnTo>
                <a:lnTo>
                  <a:pt x="42436" y="115723"/>
                </a:lnTo>
                <a:lnTo>
                  <a:pt x="42436" y="124021"/>
                </a:lnTo>
                <a:lnTo>
                  <a:pt x="40176" y="124021"/>
                </a:lnTo>
                <a:lnTo>
                  <a:pt x="40176" y="104508"/>
                </a:lnTo>
                <a:lnTo>
                  <a:pt x="43791" y="104508"/>
                </a:lnTo>
                <a:lnTo>
                  <a:pt x="44326" y="111163"/>
                </a:lnTo>
                <a:lnTo>
                  <a:pt x="44860" y="104508"/>
                </a:lnTo>
                <a:close/>
                <a:moveTo>
                  <a:pt x="58211" y="104508"/>
                </a:moveTo>
                <a:lnTo>
                  <a:pt x="58211" y="124021"/>
                </a:lnTo>
                <a:lnTo>
                  <a:pt x="55951" y="124021"/>
                </a:lnTo>
                <a:lnTo>
                  <a:pt x="55951" y="115723"/>
                </a:lnTo>
                <a:lnTo>
                  <a:pt x="55294" y="124021"/>
                </a:lnTo>
                <a:lnTo>
                  <a:pt x="52788" y="124021"/>
                </a:lnTo>
                <a:lnTo>
                  <a:pt x="52131" y="115723"/>
                </a:lnTo>
                <a:lnTo>
                  <a:pt x="52131" y="124021"/>
                </a:lnTo>
                <a:lnTo>
                  <a:pt x="49871" y="124021"/>
                </a:lnTo>
                <a:lnTo>
                  <a:pt x="49871" y="104508"/>
                </a:lnTo>
                <a:lnTo>
                  <a:pt x="53486" y="104508"/>
                </a:lnTo>
                <a:lnTo>
                  <a:pt x="54020" y="111163"/>
                </a:lnTo>
                <a:lnTo>
                  <a:pt x="54596" y="104508"/>
                </a:lnTo>
                <a:close/>
                <a:moveTo>
                  <a:pt x="67906" y="104508"/>
                </a:moveTo>
                <a:lnTo>
                  <a:pt x="67906" y="124021"/>
                </a:lnTo>
                <a:lnTo>
                  <a:pt x="65646" y="124021"/>
                </a:lnTo>
                <a:lnTo>
                  <a:pt x="65646" y="115723"/>
                </a:lnTo>
                <a:lnTo>
                  <a:pt x="64989" y="124021"/>
                </a:lnTo>
                <a:lnTo>
                  <a:pt x="62483" y="124021"/>
                </a:lnTo>
                <a:lnTo>
                  <a:pt x="61826" y="115723"/>
                </a:lnTo>
                <a:lnTo>
                  <a:pt x="61826" y="124021"/>
                </a:lnTo>
                <a:lnTo>
                  <a:pt x="59566" y="124021"/>
                </a:lnTo>
                <a:lnTo>
                  <a:pt x="59566" y="104508"/>
                </a:lnTo>
                <a:lnTo>
                  <a:pt x="63181" y="104508"/>
                </a:lnTo>
                <a:lnTo>
                  <a:pt x="63715" y="111163"/>
                </a:lnTo>
                <a:lnTo>
                  <a:pt x="64290" y="104508"/>
                </a:lnTo>
                <a:close/>
                <a:moveTo>
                  <a:pt x="77600" y="104508"/>
                </a:moveTo>
                <a:lnTo>
                  <a:pt x="77600" y="124021"/>
                </a:lnTo>
                <a:lnTo>
                  <a:pt x="75341" y="124021"/>
                </a:lnTo>
                <a:lnTo>
                  <a:pt x="75341" y="115723"/>
                </a:lnTo>
                <a:lnTo>
                  <a:pt x="74684" y="124021"/>
                </a:lnTo>
                <a:lnTo>
                  <a:pt x="72178" y="124021"/>
                </a:lnTo>
                <a:lnTo>
                  <a:pt x="71521" y="115723"/>
                </a:lnTo>
                <a:lnTo>
                  <a:pt x="71521" y="124021"/>
                </a:lnTo>
                <a:lnTo>
                  <a:pt x="69261" y="124021"/>
                </a:lnTo>
                <a:lnTo>
                  <a:pt x="69261" y="104508"/>
                </a:lnTo>
                <a:lnTo>
                  <a:pt x="72876" y="104508"/>
                </a:lnTo>
                <a:lnTo>
                  <a:pt x="73451" y="111163"/>
                </a:lnTo>
                <a:lnTo>
                  <a:pt x="73985" y="104508"/>
                </a:lnTo>
                <a:close/>
                <a:moveTo>
                  <a:pt x="87295" y="104508"/>
                </a:moveTo>
                <a:lnTo>
                  <a:pt x="87295" y="124021"/>
                </a:lnTo>
                <a:lnTo>
                  <a:pt x="85077" y="124021"/>
                </a:lnTo>
                <a:lnTo>
                  <a:pt x="85077" y="115723"/>
                </a:lnTo>
                <a:lnTo>
                  <a:pt x="84379" y="124021"/>
                </a:lnTo>
                <a:lnTo>
                  <a:pt x="81914" y="124021"/>
                </a:lnTo>
                <a:lnTo>
                  <a:pt x="81216" y="115723"/>
                </a:lnTo>
                <a:lnTo>
                  <a:pt x="81216" y="124021"/>
                </a:lnTo>
                <a:lnTo>
                  <a:pt x="78956" y="124021"/>
                </a:lnTo>
                <a:lnTo>
                  <a:pt x="78956" y="104508"/>
                </a:lnTo>
                <a:lnTo>
                  <a:pt x="82612" y="104508"/>
                </a:lnTo>
                <a:lnTo>
                  <a:pt x="83146" y="111163"/>
                </a:lnTo>
                <a:lnTo>
                  <a:pt x="83680" y="104508"/>
                </a:lnTo>
                <a:close/>
                <a:moveTo>
                  <a:pt x="96990" y="104508"/>
                </a:moveTo>
                <a:lnTo>
                  <a:pt x="96990" y="124021"/>
                </a:lnTo>
                <a:lnTo>
                  <a:pt x="94772" y="124021"/>
                </a:lnTo>
                <a:lnTo>
                  <a:pt x="94772" y="115723"/>
                </a:lnTo>
                <a:lnTo>
                  <a:pt x="94074" y="124021"/>
                </a:lnTo>
                <a:lnTo>
                  <a:pt x="91609" y="124021"/>
                </a:lnTo>
                <a:lnTo>
                  <a:pt x="90910" y="115723"/>
                </a:lnTo>
                <a:lnTo>
                  <a:pt x="90910" y="124021"/>
                </a:lnTo>
                <a:lnTo>
                  <a:pt x="88651" y="124021"/>
                </a:lnTo>
                <a:lnTo>
                  <a:pt x="88651" y="104508"/>
                </a:lnTo>
                <a:lnTo>
                  <a:pt x="92307" y="104508"/>
                </a:lnTo>
                <a:lnTo>
                  <a:pt x="92841" y="111163"/>
                </a:lnTo>
                <a:lnTo>
                  <a:pt x="93375" y="104508"/>
                </a:lnTo>
                <a:close/>
                <a:moveTo>
                  <a:pt x="106726" y="104508"/>
                </a:moveTo>
                <a:lnTo>
                  <a:pt x="106726" y="124021"/>
                </a:lnTo>
                <a:lnTo>
                  <a:pt x="104467" y="124021"/>
                </a:lnTo>
                <a:lnTo>
                  <a:pt x="104467" y="115723"/>
                </a:lnTo>
                <a:lnTo>
                  <a:pt x="103769" y="124021"/>
                </a:lnTo>
                <a:lnTo>
                  <a:pt x="101304" y="124021"/>
                </a:lnTo>
                <a:lnTo>
                  <a:pt x="100605" y="115723"/>
                </a:lnTo>
                <a:lnTo>
                  <a:pt x="100605" y="124021"/>
                </a:lnTo>
                <a:lnTo>
                  <a:pt x="98387" y="124021"/>
                </a:lnTo>
                <a:lnTo>
                  <a:pt x="98387" y="104508"/>
                </a:lnTo>
                <a:lnTo>
                  <a:pt x="102002" y="104508"/>
                </a:lnTo>
                <a:lnTo>
                  <a:pt x="102536" y="111163"/>
                </a:lnTo>
                <a:lnTo>
                  <a:pt x="103070" y="104508"/>
                </a:lnTo>
                <a:close/>
                <a:moveTo>
                  <a:pt x="116421" y="104508"/>
                </a:moveTo>
                <a:lnTo>
                  <a:pt x="116421" y="124021"/>
                </a:lnTo>
                <a:lnTo>
                  <a:pt x="114162" y="124021"/>
                </a:lnTo>
                <a:lnTo>
                  <a:pt x="114162" y="115723"/>
                </a:lnTo>
                <a:lnTo>
                  <a:pt x="113505" y="124021"/>
                </a:lnTo>
                <a:lnTo>
                  <a:pt x="110999" y="124021"/>
                </a:lnTo>
                <a:lnTo>
                  <a:pt x="110300" y="115723"/>
                </a:lnTo>
                <a:lnTo>
                  <a:pt x="110300" y="124021"/>
                </a:lnTo>
                <a:lnTo>
                  <a:pt x="108082" y="124021"/>
                </a:lnTo>
                <a:lnTo>
                  <a:pt x="108082" y="104508"/>
                </a:lnTo>
                <a:lnTo>
                  <a:pt x="111697" y="104508"/>
                </a:lnTo>
                <a:lnTo>
                  <a:pt x="112231" y="111163"/>
                </a:lnTo>
                <a:lnTo>
                  <a:pt x="112806" y="104508"/>
                </a:lnTo>
                <a:close/>
                <a:moveTo>
                  <a:pt x="9695" y="125089"/>
                </a:moveTo>
                <a:lnTo>
                  <a:pt x="9695" y="144602"/>
                </a:lnTo>
                <a:lnTo>
                  <a:pt x="7436" y="144602"/>
                </a:lnTo>
                <a:lnTo>
                  <a:pt x="7436" y="136304"/>
                </a:lnTo>
                <a:lnTo>
                  <a:pt x="6778" y="144602"/>
                </a:lnTo>
                <a:lnTo>
                  <a:pt x="4272" y="144602"/>
                </a:lnTo>
                <a:lnTo>
                  <a:pt x="3615" y="136304"/>
                </a:lnTo>
                <a:lnTo>
                  <a:pt x="3615" y="144602"/>
                </a:lnTo>
                <a:lnTo>
                  <a:pt x="1356" y="144602"/>
                </a:lnTo>
                <a:lnTo>
                  <a:pt x="1356" y="125089"/>
                </a:lnTo>
                <a:lnTo>
                  <a:pt x="4971" y="125089"/>
                </a:lnTo>
                <a:lnTo>
                  <a:pt x="5546" y="131744"/>
                </a:lnTo>
                <a:lnTo>
                  <a:pt x="6080" y="125089"/>
                </a:lnTo>
                <a:close/>
                <a:moveTo>
                  <a:pt x="19390" y="125089"/>
                </a:moveTo>
                <a:lnTo>
                  <a:pt x="19390" y="144602"/>
                </a:lnTo>
                <a:lnTo>
                  <a:pt x="17172" y="144602"/>
                </a:lnTo>
                <a:lnTo>
                  <a:pt x="17172" y="136304"/>
                </a:lnTo>
                <a:lnTo>
                  <a:pt x="16473" y="144602"/>
                </a:lnTo>
                <a:lnTo>
                  <a:pt x="13967" y="144602"/>
                </a:lnTo>
                <a:lnTo>
                  <a:pt x="13310" y="136304"/>
                </a:lnTo>
                <a:lnTo>
                  <a:pt x="13310" y="144602"/>
                </a:lnTo>
                <a:lnTo>
                  <a:pt x="11051" y="144602"/>
                </a:lnTo>
                <a:lnTo>
                  <a:pt x="11051" y="125089"/>
                </a:lnTo>
                <a:lnTo>
                  <a:pt x="14707" y="125089"/>
                </a:lnTo>
                <a:lnTo>
                  <a:pt x="15241" y="131744"/>
                </a:lnTo>
                <a:lnTo>
                  <a:pt x="15775" y="125089"/>
                </a:lnTo>
                <a:close/>
                <a:moveTo>
                  <a:pt x="29126" y="125089"/>
                </a:moveTo>
                <a:lnTo>
                  <a:pt x="29126" y="144602"/>
                </a:lnTo>
                <a:lnTo>
                  <a:pt x="26866" y="144602"/>
                </a:lnTo>
                <a:lnTo>
                  <a:pt x="26866" y="136304"/>
                </a:lnTo>
                <a:lnTo>
                  <a:pt x="26168" y="144602"/>
                </a:lnTo>
                <a:lnTo>
                  <a:pt x="23703" y="144602"/>
                </a:lnTo>
                <a:lnTo>
                  <a:pt x="23005" y="136304"/>
                </a:lnTo>
                <a:lnTo>
                  <a:pt x="23005" y="144602"/>
                </a:lnTo>
                <a:lnTo>
                  <a:pt x="20745" y="144602"/>
                </a:lnTo>
                <a:lnTo>
                  <a:pt x="20745" y="125089"/>
                </a:lnTo>
                <a:lnTo>
                  <a:pt x="24402" y="125089"/>
                </a:lnTo>
                <a:lnTo>
                  <a:pt x="24936" y="131744"/>
                </a:lnTo>
                <a:lnTo>
                  <a:pt x="25470" y="125089"/>
                </a:lnTo>
                <a:close/>
                <a:moveTo>
                  <a:pt x="38821" y="125089"/>
                </a:moveTo>
                <a:lnTo>
                  <a:pt x="38821" y="144602"/>
                </a:lnTo>
                <a:lnTo>
                  <a:pt x="36561" y="144602"/>
                </a:lnTo>
                <a:lnTo>
                  <a:pt x="36561" y="136304"/>
                </a:lnTo>
                <a:lnTo>
                  <a:pt x="35863" y="144602"/>
                </a:lnTo>
                <a:lnTo>
                  <a:pt x="33398" y="144602"/>
                </a:lnTo>
                <a:lnTo>
                  <a:pt x="32700" y="136304"/>
                </a:lnTo>
                <a:lnTo>
                  <a:pt x="32700" y="144602"/>
                </a:lnTo>
                <a:lnTo>
                  <a:pt x="30440" y="144602"/>
                </a:lnTo>
                <a:lnTo>
                  <a:pt x="30440" y="125089"/>
                </a:lnTo>
                <a:lnTo>
                  <a:pt x="34097" y="125089"/>
                </a:lnTo>
                <a:lnTo>
                  <a:pt x="34631" y="131744"/>
                </a:lnTo>
                <a:lnTo>
                  <a:pt x="35165" y="125089"/>
                </a:lnTo>
                <a:close/>
                <a:moveTo>
                  <a:pt x="48516" y="125089"/>
                </a:moveTo>
                <a:lnTo>
                  <a:pt x="48516" y="144602"/>
                </a:lnTo>
                <a:lnTo>
                  <a:pt x="46256" y="144602"/>
                </a:lnTo>
                <a:lnTo>
                  <a:pt x="46256" y="136304"/>
                </a:lnTo>
                <a:lnTo>
                  <a:pt x="45558" y="144602"/>
                </a:lnTo>
                <a:lnTo>
                  <a:pt x="43093" y="144602"/>
                </a:lnTo>
                <a:lnTo>
                  <a:pt x="42436" y="136304"/>
                </a:lnTo>
                <a:lnTo>
                  <a:pt x="42436" y="144602"/>
                </a:lnTo>
                <a:lnTo>
                  <a:pt x="40176" y="144602"/>
                </a:lnTo>
                <a:lnTo>
                  <a:pt x="40176" y="125089"/>
                </a:lnTo>
                <a:lnTo>
                  <a:pt x="43791" y="125089"/>
                </a:lnTo>
                <a:lnTo>
                  <a:pt x="44326" y="131744"/>
                </a:lnTo>
                <a:lnTo>
                  <a:pt x="44860" y="125089"/>
                </a:lnTo>
                <a:close/>
                <a:moveTo>
                  <a:pt x="58211" y="125089"/>
                </a:moveTo>
                <a:lnTo>
                  <a:pt x="58211" y="144602"/>
                </a:lnTo>
                <a:lnTo>
                  <a:pt x="55951" y="144602"/>
                </a:lnTo>
                <a:lnTo>
                  <a:pt x="55951" y="136304"/>
                </a:lnTo>
                <a:lnTo>
                  <a:pt x="55294" y="144602"/>
                </a:lnTo>
                <a:lnTo>
                  <a:pt x="52788" y="144602"/>
                </a:lnTo>
                <a:lnTo>
                  <a:pt x="52131" y="136304"/>
                </a:lnTo>
                <a:lnTo>
                  <a:pt x="52131" y="144602"/>
                </a:lnTo>
                <a:lnTo>
                  <a:pt x="49871" y="144602"/>
                </a:lnTo>
                <a:lnTo>
                  <a:pt x="49871" y="125089"/>
                </a:lnTo>
                <a:lnTo>
                  <a:pt x="53486" y="125089"/>
                </a:lnTo>
                <a:lnTo>
                  <a:pt x="54020" y="131744"/>
                </a:lnTo>
                <a:lnTo>
                  <a:pt x="54596" y="125089"/>
                </a:lnTo>
                <a:close/>
                <a:moveTo>
                  <a:pt x="67906" y="125089"/>
                </a:moveTo>
                <a:lnTo>
                  <a:pt x="67906" y="144602"/>
                </a:lnTo>
                <a:lnTo>
                  <a:pt x="65646" y="144602"/>
                </a:lnTo>
                <a:lnTo>
                  <a:pt x="65646" y="136304"/>
                </a:lnTo>
                <a:lnTo>
                  <a:pt x="64989" y="144602"/>
                </a:lnTo>
                <a:lnTo>
                  <a:pt x="62483" y="144602"/>
                </a:lnTo>
                <a:lnTo>
                  <a:pt x="61826" y="136304"/>
                </a:lnTo>
                <a:lnTo>
                  <a:pt x="61826" y="144602"/>
                </a:lnTo>
                <a:lnTo>
                  <a:pt x="59566" y="144602"/>
                </a:lnTo>
                <a:lnTo>
                  <a:pt x="59566" y="125089"/>
                </a:lnTo>
                <a:lnTo>
                  <a:pt x="63181" y="125089"/>
                </a:lnTo>
                <a:lnTo>
                  <a:pt x="63715" y="131744"/>
                </a:lnTo>
                <a:lnTo>
                  <a:pt x="64290" y="125089"/>
                </a:lnTo>
                <a:close/>
                <a:moveTo>
                  <a:pt x="77600" y="125089"/>
                </a:moveTo>
                <a:lnTo>
                  <a:pt x="77600" y="144602"/>
                </a:lnTo>
                <a:lnTo>
                  <a:pt x="75341" y="144602"/>
                </a:lnTo>
                <a:lnTo>
                  <a:pt x="75341" y="136304"/>
                </a:lnTo>
                <a:lnTo>
                  <a:pt x="74684" y="144602"/>
                </a:lnTo>
                <a:lnTo>
                  <a:pt x="72178" y="144602"/>
                </a:lnTo>
                <a:lnTo>
                  <a:pt x="71521" y="136304"/>
                </a:lnTo>
                <a:lnTo>
                  <a:pt x="71521" y="144602"/>
                </a:lnTo>
                <a:lnTo>
                  <a:pt x="69261" y="144602"/>
                </a:lnTo>
                <a:lnTo>
                  <a:pt x="69261" y="125089"/>
                </a:lnTo>
                <a:lnTo>
                  <a:pt x="72876" y="125089"/>
                </a:lnTo>
                <a:lnTo>
                  <a:pt x="73451" y="131744"/>
                </a:lnTo>
                <a:lnTo>
                  <a:pt x="73985" y="125089"/>
                </a:lnTo>
                <a:close/>
                <a:moveTo>
                  <a:pt x="87295" y="125089"/>
                </a:moveTo>
                <a:lnTo>
                  <a:pt x="87295" y="144602"/>
                </a:lnTo>
                <a:lnTo>
                  <a:pt x="85077" y="144602"/>
                </a:lnTo>
                <a:lnTo>
                  <a:pt x="85077" y="136304"/>
                </a:lnTo>
                <a:lnTo>
                  <a:pt x="84379" y="144602"/>
                </a:lnTo>
                <a:lnTo>
                  <a:pt x="81914" y="144602"/>
                </a:lnTo>
                <a:lnTo>
                  <a:pt x="81216" y="136304"/>
                </a:lnTo>
                <a:lnTo>
                  <a:pt x="81216" y="144602"/>
                </a:lnTo>
                <a:lnTo>
                  <a:pt x="78956" y="144602"/>
                </a:lnTo>
                <a:lnTo>
                  <a:pt x="78956" y="125089"/>
                </a:lnTo>
                <a:lnTo>
                  <a:pt x="82612" y="125089"/>
                </a:lnTo>
                <a:lnTo>
                  <a:pt x="83146" y="131744"/>
                </a:lnTo>
                <a:lnTo>
                  <a:pt x="83680" y="125089"/>
                </a:lnTo>
                <a:close/>
                <a:moveTo>
                  <a:pt x="96990" y="125089"/>
                </a:moveTo>
                <a:lnTo>
                  <a:pt x="96990" y="144602"/>
                </a:lnTo>
                <a:lnTo>
                  <a:pt x="94772" y="144602"/>
                </a:lnTo>
                <a:lnTo>
                  <a:pt x="94772" y="136304"/>
                </a:lnTo>
                <a:lnTo>
                  <a:pt x="94074" y="144602"/>
                </a:lnTo>
                <a:lnTo>
                  <a:pt x="91609" y="144602"/>
                </a:lnTo>
                <a:lnTo>
                  <a:pt x="90910" y="136304"/>
                </a:lnTo>
                <a:lnTo>
                  <a:pt x="90910" y="144602"/>
                </a:lnTo>
                <a:lnTo>
                  <a:pt x="88651" y="144602"/>
                </a:lnTo>
                <a:lnTo>
                  <a:pt x="88651" y="125089"/>
                </a:lnTo>
                <a:lnTo>
                  <a:pt x="92307" y="125089"/>
                </a:lnTo>
                <a:lnTo>
                  <a:pt x="92841" y="131744"/>
                </a:lnTo>
                <a:lnTo>
                  <a:pt x="93375" y="125089"/>
                </a:lnTo>
                <a:close/>
                <a:moveTo>
                  <a:pt x="106726" y="125089"/>
                </a:moveTo>
                <a:lnTo>
                  <a:pt x="106726" y="144602"/>
                </a:lnTo>
                <a:lnTo>
                  <a:pt x="104467" y="144602"/>
                </a:lnTo>
                <a:lnTo>
                  <a:pt x="104467" y="136304"/>
                </a:lnTo>
                <a:lnTo>
                  <a:pt x="103769" y="144602"/>
                </a:lnTo>
                <a:lnTo>
                  <a:pt x="101304" y="144602"/>
                </a:lnTo>
                <a:lnTo>
                  <a:pt x="100605" y="136304"/>
                </a:lnTo>
                <a:lnTo>
                  <a:pt x="100605" y="144602"/>
                </a:lnTo>
                <a:lnTo>
                  <a:pt x="98387" y="144602"/>
                </a:lnTo>
                <a:lnTo>
                  <a:pt x="98387" y="125089"/>
                </a:lnTo>
                <a:lnTo>
                  <a:pt x="102002" y="125089"/>
                </a:lnTo>
                <a:lnTo>
                  <a:pt x="102536" y="131744"/>
                </a:lnTo>
                <a:lnTo>
                  <a:pt x="103070" y="125089"/>
                </a:lnTo>
                <a:close/>
                <a:moveTo>
                  <a:pt x="116421" y="125089"/>
                </a:moveTo>
                <a:lnTo>
                  <a:pt x="116421" y="144602"/>
                </a:lnTo>
                <a:lnTo>
                  <a:pt x="114162" y="144602"/>
                </a:lnTo>
                <a:lnTo>
                  <a:pt x="114162" y="136304"/>
                </a:lnTo>
                <a:lnTo>
                  <a:pt x="113505" y="144602"/>
                </a:lnTo>
                <a:lnTo>
                  <a:pt x="110999" y="144602"/>
                </a:lnTo>
                <a:lnTo>
                  <a:pt x="110300" y="136304"/>
                </a:lnTo>
                <a:lnTo>
                  <a:pt x="110300" y="144602"/>
                </a:lnTo>
                <a:lnTo>
                  <a:pt x="108082" y="144602"/>
                </a:lnTo>
                <a:lnTo>
                  <a:pt x="108082" y="125089"/>
                </a:lnTo>
                <a:lnTo>
                  <a:pt x="111697" y="125089"/>
                </a:lnTo>
                <a:lnTo>
                  <a:pt x="112231" y="131744"/>
                </a:lnTo>
                <a:lnTo>
                  <a:pt x="112806" y="125089"/>
                </a:lnTo>
                <a:close/>
                <a:moveTo>
                  <a:pt x="9695" y="145711"/>
                </a:moveTo>
                <a:lnTo>
                  <a:pt x="9695" y="165183"/>
                </a:lnTo>
                <a:lnTo>
                  <a:pt x="7436" y="165183"/>
                </a:lnTo>
                <a:lnTo>
                  <a:pt x="7436" y="156885"/>
                </a:lnTo>
                <a:lnTo>
                  <a:pt x="6778" y="165183"/>
                </a:lnTo>
                <a:lnTo>
                  <a:pt x="4272" y="165183"/>
                </a:lnTo>
                <a:lnTo>
                  <a:pt x="3615" y="156885"/>
                </a:lnTo>
                <a:lnTo>
                  <a:pt x="3615" y="165183"/>
                </a:lnTo>
                <a:lnTo>
                  <a:pt x="1356" y="165183"/>
                </a:lnTo>
                <a:lnTo>
                  <a:pt x="1356" y="145711"/>
                </a:lnTo>
                <a:lnTo>
                  <a:pt x="4971" y="145711"/>
                </a:lnTo>
                <a:lnTo>
                  <a:pt x="5546" y="152325"/>
                </a:lnTo>
                <a:lnTo>
                  <a:pt x="6080" y="145711"/>
                </a:lnTo>
                <a:close/>
                <a:moveTo>
                  <a:pt x="19390" y="145711"/>
                </a:moveTo>
                <a:lnTo>
                  <a:pt x="19390" y="165183"/>
                </a:lnTo>
                <a:lnTo>
                  <a:pt x="17172" y="165183"/>
                </a:lnTo>
                <a:lnTo>
                  <a:pt x="17172" y="156885"/>
                </a:lnTo>
                <a:lnTo>
                  <a:pt x="16473" y="165183"/>
                </a:lnTo>
                <a:lnTo>
                  <a:pt x="13967" y="165183"/>
                </a:lnTo>
                <a:lnTo>
                  <a:pt x="13310" y="156885"/>
                </a:lnTo>
                <a:lnTo>
                  <a:pt x="13310" y="165183"/>
                </a:lnTo>
                <a:lnTo>
                  <a:pt x="11051" y="165183"/>
                </a:lnTo>
                <a:lnTo>
                  <a:pt x="11051" y="145711"/>
                </a:lnTo>
                <a:lnTo>
                  <a:pt x="14707" y="145711"/>
                </a:lnTo>
                <a:lnTo>
                  <a:pt x="15241" y="152325"/>
                </a:lnTo>
                <a:lnTo>
                  <a:pt x="15775" y="145711"/>
                </a:lnTo>
                <a:close/>
                <a:moveTo>
                  <a:pt x="29126" y="145711"/>
                </a:moveTo>
                <a:lnTo>
                  <a:pt x="29126" y="165183"/>
                </a:lnTo>
                <a:lnTo>
                  <a:pt x="26866" y="165183"/>
                </a:lnTo>
                <a:lnTo>
                  <a:pt x="26866" y="156885"/>
                </a:lnTo>
                <a:lnTo>
                  <a:pt x="26168" y="165183"/>
                </a:lnTo>
                <a:lnTo>
                  <a:pt x="23703" y="165183"/>
                </a:lnTo>
                <a:lnTo>
                  <a:pt x="23005" y="156885"/>
                </a:lnTo>
                <a:lnTo>
                  <a:pt x="23005" y="165183"/>
                </a:lnTo>
                <a:lnTo>
                  <a:pt x="20745" y="165183"/>
                </a:lnTo>
                <a:lnTo>
                  <a:pt x="20745" y="145711"/>
                </a:lnTo>
                <a:lnTo>
                  <a:pt x="24402" y="145711"/>
                </a:lnTo>
                <a:lnTo>
                  <a:pt x="24936" y="152325"/>
                </a:lnTo>
                <a:lnTo>
                  <a:pt x="25470" y="145711"/>
                </a:lnTo>
                <a:close/>
                <a:moveTo>
                  <a:pt x="38821" y="145711"/>
                </a:moveTo>
                <a:lnTo>
                  <a:pt x="38821" y="165183"/>
                </a:lnTo>
                <a:lnTo>
                  <a:pt x="36561" y="165183"/>
                </a:lnTo>
                <a:lnTo>
                  <a:pt x="36561" y="156885"/>
                </a:lnTo>
                <a:lnTo>
                  <a:pt x="35863" y="165183"/>
                </a:lnTo>
                <a:lnTo>
                  <a:pt x="33398" y="165183"/>
                </a:lnTo>
                <a:lnTo>
                  <a:pt x="32700" y="156885"/>
                </a:lnTo>
                <a:lnTo>
                  <a:pt x="32700" y="165183"/>
                </a:lnTo>
                <a:lnTo>
                  <a:pt x="30440" y="165183"/>
                </a:lnTo>
                <a:lnTo>
                  <a:pt x="30440" y="145711"/>
                </a:lnTo>
                <a:lnTo>
                  <a:pt x="34097" y="145711"/>
                </a:lnTo>
                <a:lnTo>
                  <a:pt x="34631" y="152325"/>
                </a:lnTo>
                <a:lnTo>
                  <a:pt x="35165" y="145711"/>
                </a:lnTo>
                <a:close/>
                <a:moveTo>
                  <a:pt x="48516" y="145711"/>
                </a:moveTo>
                <a:lnTo>
                  <a:pt x="48516" y="165183"/>
                </a:lnTo>
                <a:lnTo>
                  <a:pt x="46256" y="165183"/>
                </a:lnTo>
                <a:lnTo>
                  <a:pt x="46256" y="156885"/>
                </a:lnTo>
                <a:lnTo>
                  <a:pt x="45558" y="165183"/>
                </a:lnTo>
                <a:lnTo>
                  <a:pt x="43093" y="165183"/>
                </a:lnTo>
                <a:lnTo>
                  <a:pt x="42436" y="156885"/>
                </a:lnTo>
                <a:lnTo>
                  <a:pt x="42436" y="165183"/>
                </a:lnTo>
                <a:lnTo>
                  <a:pt x="40176" y="165183"/>
                </a:lnTo>
                <a:lnTo>
                  <a:pt x="40176" y="145711"/>
                </a:lnTo>
                <a:lnTo>
                  <a:pt x="43791" y="145711"/>
                </a:lnTo>
                <a:lnTo>
                  <a:pt x="44326" y="152325"/>
                </a:lnTo>
                <a:lnTo>
                  <a:pt x="44860" y="145711"/>
                </a:lnTo>
                <a:close/>
                <a:moveTo>
                  <a:pt x="58211" y="145711"/>
                </a:moveTo>
                <a:lnTo>
                  <a:pt x="58211" y="165183"/>
                </a:lnTo>
                <a:lnTo>
                  <a:pt x="55951" y="165183"/>
                </a:lnTo>
                <a:lnTo>
                  <a:pt x="55951" y="156885"/>
                </a:lnTo>
                <a:lnTo>
                  <a:pt x="55294" y="165183"/>
                </a:lnTo>
                <a:lnTo>
                  <a:pt x="52788" y="165183"/>
                </a:lnTo>
                <a:lnTo>
                  <a:pt x="52131" y="156885"/>
                </a:lnTo>
                <a:lnTo>
                  <a:pt x="52131" y="165183"/>
                </a:lnTo>
                <a:lnTo>
                  <a:pt x="49871" y="165183"/>
                </a:lnTo>
                <a:lnTo>
                  <a:pt x="49871" y="145711"/>
                </a:lnTo>
                <a:lnTo>
                  <a:pt x="53486" y="145711"/>
                </a:lnTo>
                <a:lnTo>
                  <a:pt x="54020" y="152325"/>
                </a:lnTo>
                <a:lnTo>
                  <a:pt x="54596" y="145711"/>
                </a:lnTo>
                <a:close/>
                <a:moveTo>
                  <a:pt x="67906" y="145711"/>
                </a:moveTo>
                <a:lnTo>
                  <a:pt x="67906" y="165183"/>
                </a:lnTo>
                <a:lnTo>
                  <a:pt x="65646" y="165183"/>
                </a:lnTo>
                <a:lnTo>
                  <a:pt x="65646" y="156885"/>
                </a:lnTo>
                <a:lnTo>
                  <a:pt x="64989" y="165183"/>
                </a:lnTo>
                <a:lnTo>
                  <a:pt x="62483" y="165183"/>
                </a:lnTo>
                <a:lnTo>
                  <a:pt x="61826" y="156885"/>
                </a:lnTo>
                <a:lnTo>
                  <a:pt x="61826" y="165183"/>
                </a:lnTo>
                <a:lnTo>
                  <a:pt x="59566" y="165183"/>
                </a:lnTo>
                <a:lnTo>
                  <a:pt x="59566" y="145711"/>
                </a:lnTo>
                <a:lnTo>
                  <a:pt x="63181" y="145711"/>
                </a:lnTo>
                <a:lnTo>
                  <a:pt x="63715" y="152325"/>
                </a:lnTo>
                <a:lnTo>
                  <a:pt x="64290" y="145711"/>
                </a:lnTo>
                <a:close/>
                <a:moveTo>
                  <a:pt x="77600" y="145711"/>
                </a:moveTo>
                <a:lnTo>
                  <a:pt x="77600" y="165183"/>
                </a:lnTo>
                <a:lnTo>
                  <a:pt x="75341" y="165183"/>
                </a:lnTo>
                <a:lnTo>
                  <a:pt x="75341" y="156885"/>
                </a:lnTo>
                <a:lnTo>
                  <a:pt x="74684" y="165183"/>
                </a:lnTo>
                <a:lnTo>
                  <a:pt x="72178" y="165183"/>
                </a:lnTo>
                <a:lnTo>
                  <a:pt x="71521" y="156885"/>
                </a:lnTo>
                <a:lnTo>
                  <a:pt x="71521" y="165183"/>
                </a:lnTo>
                <a:lnTo>
                  <a:pt x="69261" y="165183"/>
                </a:lnTo>
                <a:lnTo>
                  <a:pt x="69261" y="145711"/>
                </a:lnTo>
                <a:lnTo>
                  <a:pt x="72876" y="145711"/>
                </a:lnTo>
                <a:lnTo>
                  <a:pt x="73451" y="152325"/>
                </a:lnTo>
                <a:lnTo>
                  <a:pt x="73985" y="145711"/>
                </a:lnTo>
                <a:close/>
                <a:moveTo>
                  <a:pt x="87295" y="145711"/>
                </a:moveTo>
                <a:lnTo>
                  <a:pt x="87295" y="165183"/>
                </a:lnTo>
                <a:lnTo>
                  <a:pt x="85077" y="165183"/>
                </a:lnTo>
                <a:lnTo>
                  <a:pt x="85077" y="156885"/>
                </a:lnTo>
                <a:lnTo>
                  <a:pt x="84379" y="165183"/>
                </a:lnTo>
                <a:lnTo>
                  <a:pt x="81914" y="165183"/>
                </a:lnTo>
                <a:lnTo>
                  <a:pt x="81216" y="156885"/>
                </a:lnTo>
                <a:lnTo>
                  <a:pt x="81216" y="165183"/>
                </a:lnTo>
                <a:lnTo>
                  <a:pt x="78956" y="165183"/>
                </a:lnTo>
                <a:lnTo>
                  <a:pt x="78956" y="145711"/>
                </a:lnTo>
                <a:lnTo>
                  <a:pt x="82612" y="145711"/>
                </a:lnTo>
                <a:lnTo>
                  <a:pt x="83146" y="152325"/>
                </a:lnTo>
                <a:lnTo>
                  <a:pt x="83680" y="145711"/>
                </a:lnTo>
                <a:close/>
                <a:moveTo>
                  <a:pt x="96990" y="145711"/>
                </a:moveTo>
                <a:lnTo>
                  <a:pt x="96990" y="165183"/>
                </a:lnTo>
                <a:lnTo>
                  <a:pt x="94772" y="165183"/>
                </a:lnTo>
                <a:lnTo>
                  <a:pt x="94772" y="156885"/>
                </a:lnTo>
                <a:lnTo>
                  <a:pt x="94074" y="165183"/>
                </a:lnTo>
                <a:lnTo>
                  <a:pt x="91609" y="165183"/>
                </a:lnTo>
                <a:lnTo>
                  <a:pt x="90910" y="156885"/>
                </a:lnTo>
                <a:lnTo>
                  <a:pt x="90910" y="165183"/>
                </a:lnTo>
                <a:lnTo>
                  <a:pt x="88651" y="165183"/>
                </a:lnTo>
                <a:lnTo>
                  <a:pt x="88651" y="145711"/>
                </a:lnTo>
                <a:lnTo>
                  <a:pt x="92307" y="145711"/>
                </a:lnTo>
                <a:lnTo>
                  <a:pt x="92841" y="152325"/>
                </a:lnTo>
                <a:lnTo>
                  <a:pt x="93375" y="145711"/>
                </a:lnTo>
                <a:close/>
                <a:moveTo>
                  <a:pt x="106726" y="145711"/>
                </a:moveTo>
                <a:lnTo>
                  <a:pt x="106726" y="165183"/>
                </a:lnTo>
                <a:lnTo>
                  <a:pt x="104467" y="165183"/>
                </a:lnTo>
                <a:lnTo>
                  <a:pt x="104467" y="156885"/>
                </a:lnTo>
                <a:lnTo>
                  <a:pt x="103769" y="165183"/>
                </a:lnTo>
                <a:lnTo>
                  <a:pt x="101304" y="165183"/>
                </a:lnTo>
                <a:lnTo>
                  <a:pt x="100605" y="156885"/>
                </a:lnTo>
                <a:lnTo>
                  <a:pt x="100605" y="165183"/>
                </a:lnTo>
                <a:lnTo>
                  <a:pt x="98387" y="165183"/>
                </a:lnTo>
                <a:lnTo>
                  <a:pt x="98387" y="145711"/>
                </a:lnTo>
                <a:lnTo>
                  <a:pt x="102002" y="145711"/>
                </a:lnTo>
                <a:lnTo>
                  <a:pt x="102536" y="152325"/>
                </a:lnTo>
                <a:lnTo>
                  <a:pt x="103070" y="145711"/>
                </a:lnTo>
                <a:close/>
                <a:moveTo>
                  <a:pt x="116421" y="145711"/>
                </a:moveTo>
                <a:lnTo>
                  <a:pt x="116421" y="165183"/>
                </a:lnTo>
                <a:lnTo>
                  <a:pt x="114162" y="165183"/>
                </a:lnTo>
                <a:lnTo>
                  <a:pt x="114162" y="156885"/>
                </a:lnTo>
                <a:lnTo>
                  <a:pt x="113505" y="165183"/>
                </a:lnTo>
                <a:lnTo>
                  <a:pt x="110999" y="165183"/>
                </a:lnTo>
                <a:lnTo>
                  <a:pt x="110300" y="156885"/>
                </a:lnTo>
                <a:lnTo>
                  <a:pt x="110300" y="165183"/>
                </a:lnTo>
                <a:lnTo>
                  <a:pt x="108082" y="165183"/>
                </a:lnTo>
                <a:lnTo>
                  <a:pt x="108082" y="145711"/>
                </a:lnTo>
                <a:lnTo>
                  <a:pt x="111697" y="145711"/>
                </a:lnTo>
                <a:lnTo>
                  <a:pt x="112231" y="152325"/>
                </a:lnTo>
                <a:lnTo>
                  <a:pt x="112806" y="145711"/>
                </a:lnTo>
                <a:close/>
                <a:moveTo>
                  <a:pt x="9695" y="166293"/>
                </a:moveTo>
                <a:lnTo>
                  <a:pt x="9695" y="185806"/>
                </a:lnTo>
                <a:lnTo>
                  <a:pt x="7436" y="185806"/>
                </a:lnTo>
                <a:lnTo>
                  <a:pt x="7436" y="177466"/>
                </a:lnTo>
                <a:lnTo>
                  <a:pt x="6778" y="185806"/>
                </a:lnTo>
                <a:lnTo>
                  <a:pt x="4272" y="185806"/>
                </a:lnTo>
                <a:lnTo>
                  <a:pt x="3615" y="177466"/>
                </a:lnTo>
                <a:lnTo>
                  <a:pt x="3615" y="185806"/>
                </a:lnTo>
                <a:lnTo>
                  <a:pt x="1356" y="185806"/>
                </a:lnTo>
                <a:lnTo>
                  <a:pt x="1356" y="166293"/>
                </a:lnTo>
                <a:lnTo>
                  <a:pt x="4971" y="166293"/>
                </a:lnTo>
                <a:lnTo>
                  <a:pt x="5546" y="172906"/>
                </a:lnTo>
                <a:lnTo>
                  <a:pt x="6080" y="166293"/>
                </a:lnTo>
                <a:close/>
                <a:moveTo>
                  <a:pt x="19390" y="166293"/>
                </a:moveTo>
                <a:lnTo>
                  <a:pt x="19390" y="185806"/>
                </a:lnTo>
                <a:lnTo>
                  <a:pt x="17172" y="185806"/>
                </a:lnTo>
                <a:lnTo>
                  <a:pt x="17172" y="177466"/>
                </a:lnTo>
                <a:lnTo>
                  <a:pt x="16473" y="185806"/>
                </a:lnTo>
                <a:lnTo>
                  <a:pt x="13967" y="185806"/>
                </a:lnTo>
                <a:lnTo>
                  <a:pt x="13310" y="177466"/>
                </a:lnTo>
                <a:lnTo>
                  <a:pt x="13310" y="185806"/>
                </a:lnTo>
                <a:lnTo>
                  <a:pt x="11051" y="185806"/>
                </a:lnTo>
                <a:lnTo>
                  <a:pt x="11051" y="166293"/>
                </a:lnTo>
                <a:lnTo>
                  <a:pt x="14707" y="166293"/>
                </a:lnTo>
                <a:lnTo>
                  <a:pt x="15241" y="172906"/>
                </a:lnTo>
                <a:lnTo>
                  <a:pt x="15775" y="166293"/>
                </a:lnTo>
                <a:close/>
                <a:moveTo>
                  <a:pt x="29126" y="166293"/>
                </a:moveTo>
                <a:lnTo>
                  <a:pt x="29126" y="185806"/>
                </a:lnTo>
                <a:lnTo>
                  <a:pt x="26866" y="185806"/>
                </a:lnTo>
                <a:lnTo>
                  <a:pt x="26866" y="177466"/>
                </a:lnTo>
                <a:lnTo>
                  <a:pt x="26168" y="185806"/>
                </a:lnTo>
                <a:lnTo>
                  <a:pt x="23703" y="185806"/>
                </a:lnTo>
                <a:lnTo>
                  <a:pt x="23005" y="177466"/>
                </a:lnTo>
                <a:lnTo>
                  <a:pt x="23005" y="185806"/>
                </a:lnTo>
                <a:lnTo>
                  <a:pt x="20745" y="185806"/>
                </a:lnTo>
                <a:lnTo>
                  <a:pt x="20745" y="166293"/>
                </a:lnTo>
                <a:lnTo>
                  <a:pt x="24402" y="166293"/>
                </a:lnTo>
                <a:lnTo>
                  <a:pt x="24936" y="172906"/>
                </a:lnTo>
                <a:lnTo>
                  <a:pt x="25470" y="166293"/>
                </a:lnTo>
                <a:close/>
                <a:moveTo>
                  <a:pt x="38821" y="166293"/>
                </a:moveTo>
                <a:lnTo>
                  <a:pt x="38821" y="185806"/>
                </a:lnTo>
                <a:lnTo>
                  <a:pt x="36561" y="185806"/>
                </a:lnTo>
                <a:lnTo>
                  <a:pt x="36561" y="177466"/>
                </a:lnTo>
                <a:lnTo>
                  <a:pt x="35863" y="185806"/>
                </a:lnTo>
                <a:lnTo>
                  <a:pt x="33398" y="185806"/>
                </a:lnTo>
                <a:lnTo>
                  <a:pt x="32700" y="177466"/>
                </a:lnTo>
                <a:lnTo>
                  <a:pt x="32700" y="185806"/>
                </a:lnTo>
                <a:lnTo>
                  <a:pt x="30440" y="185806"/>
                </a:lnTo>
                <a:lnTo>
                  <a:pt x="30440" y="166293"/>
                </a:lnTo>
                <a:lnTo>
                  <a:pt x="34097" y="166293"/>
                </a:lnTo>
                <a:lnTo>
                  <a:pt x="34631" y="172906"/>
                </a:lnTo>
                <a:lnTo>
                  <a:pt x="35165" y="166293"/>
                </a:lnTo>
                <a:close/>
                <a:moveTo>
                  <a:pt x="48516" y="166293"/>
                </a:moveTo>
                <a:lnTo>
                  <a:pt x="48516" y="185806"/>
                </a:lnTo>
                <a:lnTo>
                  <a:pt x="46256" y="185806"/>
                </a:lnTo>
                <a:lnTo>
                  <a:pt x="46256" y="177466"/>
                </a:lnTo>
                <a:lnTo>
                  <a:pt x="45558" y="185806"/>
                </a:lnTo>
                <a:lnTo>
                  <a:pt x="43093" y="185806"/>
                </a:lnTo>
                <a:lnTo>
                  <a:pt x="42436" y="177466"/>
                </a:lnTo>
                <a:lnTo>
                  <a:pt x="42436" y="185806"/>
                </a:lnTo>
                <a:lnTo>
                  <a:pt x="40176" y="185806"/>
                </a:lnTo>
                <a:lnTo>
                  <a:pt x="40176" y="166293"/>
                </a:lnTo>
                <a:lnTo>
                  <a:pt x="43791" y="166293"/>
                </a:lnTo>
                <a:lnTo>
                  <a:pt x="44326" y="172906"/>
                </a:lnTo>
                <a:lnTo>
                  <a:pt x="44860" y="166293"/>
                </a:lnTo>
                <a:close/>
                <a:moveTo>
                  <a:pt x="58211" y="166293"/>
                </a:moveTo>
                <a:lnTo>
                  <a:pt x="58211" y="185806"/>
                </a:lnTo>
                <a:lnTo>
                  <a:pt x="55951" y="185806"/>
                </a:lnTo>
                <a:lnTo>
                  <a:pt x="55951" y="177466"/>
                </a:lnTo>
                <a:lnTo>
                  <a:pt x="55294" y="185806"/>
                </a:lnTo>
                <a:lnTo>
                  <a:pt x="52788" y="185806"/>
                </a:lnTo>
                <a:lnTo>
                  <a:pt x="52131" y="177466"/>
                </a:lnTo>
                <a:lnTo>
                  <a:pt x="52131" y="185806"/>
                </a:lnTo>
                <a:lnTo>
                  <a:pt x="49871" y="185806"/>
                </a:lnTo>
                <a:lnTo>
                  <a:pt x="49871" y="166293"/>
                </a:lnTo>
                <a:lnTo>
                  <a:pt x="53486" y="166293"/>
                </a:lnTo>
                <a:lnTo>
                  <a:pt x="54020" y="172906"/>
                </a:lnTo>
                <a:lnTo>
                  <a:pt x="54596" y="166293"/>
                </a:lnTo>
                <a:close/>
                <a:moveTo>
                  <a:pt x="67906" y="166293"/>
                </a:moveTo>
                <a:lnTo>
                  <a:pt x="67906" y="185806"/>
                </a:lnTo>
                <a:lnTo>
                  <a:pt x="65646" y="185806"/>
                </a:lnTo>
                <a:lnTo>
                  <a:pt x="65646" y="177466"/>
                </a:lnTo>
                <a:lnTo>
                  <a:pt x="64989" y="185806"/>
                </a:lnTo>
                <a:lnTo>
                  <a:pt x="62483" y="185806"/>
                </a:lnTo>
                <a:lnTo>
                  <a:pt x="61826" y="177466"/>
                </a:lnTo>
                <a:lnTo>
                  <a:pt x="61826" y="185806"/>
                </a:lnTo>
                <a:lnTo>
                  <a:pt x="59566" y="185806"/>
                </a:lnTo>
                <a:lnTo>
                  <a:pt x="59566" y="166293"/>
                </a:lnTo>
                <a:lnTo>
                  <a:pt x="63181" y="166293"/>
                </a:lnTo>
                <a:lnTo>
                  <a:pt x="63715" y="172906"/>
                </a:lnTo>
                <a:lnTo>
                  <a:pt x="64290" y="166293"/>
                </a:lnTo>
                <a:close/>
                <a:moveTo>
                  <a:pt x="77600" y="166293"/>
                </a:moveTo>
                <a:lnTo>
                  <a:pt x="77600" y="185806"/>
                </a:lnTo>
                <a:lnTo>
                  <a:pt x="75341" y="185806"/>
                </a:lnTo>
                <a:lnTo>
                  <a:pt x="75341" y="177466"/>
                </a:lnTo>
                <a:lnTo>
                  <a:pt x="74684" y="185806"/>
                </a:lnTo>
                <a:lnTo>
                  <a:pt x="72178" y="185806"/>
                </a:lnTo>
                <a:lnTo>
                  <a:pt x="71521" y="177466"/>
                </a:lnTo>
                <a:lnTo>
                  <a:pt x="71521" y="185806"/>
                </a:lnTo>
                <a:lnTo>
                  <a:pt x="69261" y="185806"/>
                </a:lnTo>
                <a:lnTo>
                  <a:pt x="69261" y="166293"/>
                </a:lnTo>
                <a:lnTo>
                  <a:pt x="72876" y="166293"/>
                </a:lnTo>
                <a:lnTo>
                  <a:pt x="73451" y="172906"/>
                </a:lnTo>
                <a:lnTo>
                  <a:pt x="73985" y="166293"/>
                </a:lnTo>
                <a:close/>
                <a:moveTo>
                  <a:pt x="87295" y="166293"/>
                </a:moveTo>
                <a:lnTo>
                  <a:pt x="87295" y="185806"/>
                </a:lnTo>
                <a:lnTo>
                  <a:pt x="85077" y="185806"/>
                </a:lnTo>
                <a:lnTo>
                  <a:pt x="85077" y="177466"/>
                </a:lnTo>
                <a:lnTo>
                  <a:pt x="84379" y="185806"/>
                </a:lnTo>
                <a:lnTo>
                  <a:pt x="81914" y="185806"/>
                </a:lnTo>
                <a:lnTo>
                  <a:pt x="81216" y="177466"/>
                </a:lnTo>
                <a:lnTo>
                  <a:pt x="81216" y="185806"/>
                </a:lnTo>
                <a:lnTo>
                  <a:pt x="78956" y="185806"/>
                </a:lnTo>
                <a:lnTo>
                  <a:pt x="78956" y="166293"/>
                </a:lnTo>
                <a:lnTo>
                  <a:pt x="82612" y="166293"/>
                </a:lnTo>
                <a:lnTo>
                  <a:pt x="83146" y="172906"/>
                </a:lnTo>
                <a:lnTo>
                  <a:pt x="83680" y="166293"/>
                </a:lnTo>
                <a:close/>
                <a:moveTo>
                  <a:pt x="96990" y="166293"/>
                </a:moveTo>
                <a:lnTo>
                  <a:pt x="96990" y="185806"/>
                </a:lnTo>
                <a:lnTo>
                  <a:pt x="94772" y="185806"/>
                </a:lnTo>
                <a:lnTo>
                  <a:pt x="94772" y="177466"/>
                </a:lnTo>
                <a:lnTo>
                  <a:pt x="94074" y="185806"/>
                </a:lnTo>
                <a:lnTo>
                  <a:pt x="91609" y="185806"/>
                </a:lnTo>
                <a:lnTo>
                  <a:pt x="90910" y="177466"/>
                </a:lnTo>
                <a:lnTo>
                  <a:pt x="90910" y="185806"/>
                </a:lnTo>
                <a:lnTo>
                  <a:pt x="88651" y="185806"/>
                </a:lnTo>
                <a:lnTo>
                  <a:pt x="88651" y="166293"/>
                </a:lnTo>
                <a:lnTo>
                  <a:pt x="92307" y="166293"/>
                </a:lnTo>
                <a:lnTo>
                  <a:pt x="92841" y="172906"/>
                </a:lnTo>
                <a:lnTo>
                  <a:pt x="93375" y="166293"/>
                </a:lnTo>
                <a:close/>
                <a:moveTo>
                  <a:pt x="106726" y="166293"/>
                </a:moveTo>
                <a:lnTo>
                  <a:pt x="106726" y="185806"/>
                </a:lnTo>
                <a:lnTo>
                  <a:pt x="104467" y="185806"/>
                </a:lnTo>
                <a:lnTo>
                  <a:pt x="104467" y="177466"/>
                </a:lnTo>
                <a:lnTo>
                  <a:pt x="103769" y="185806"/>
                </a:lnTo>
                <a:lnTo>
                  <a:pt x="101304" y="185806"/>
                </a:lnTo>
                <a:lnTo>
                  <a:pt x="100605" y="177466"/>
                </a:lnTo>
                <a:lnTo>
                  <a:pt x="100605" y="185806"/>
                </a:lnTo>
                <a:lnTo>
                  <a:pt x="98387" y="185806"/>
                </a:lnTo>
                <a:lnTo>
                  <a:pt x="98387" y="166293"/>
                </a:lnTo>
                <a:lnTo>
                  <a:pt x="102002" y="166293"/>
                </a:lnTo>
                <a:lnTo>
                  <a:pt x="102536" y="172906"/>
                </a:lnTo>
                <a:lnTo>
                  <a:pt x="103070" y="166293"/>
                </a:lnTo>
                <a:close/>
                <a:moveTo>
                  <a:pt x="116421" y="166293"/>
                </a:moveTo>
                <a:lnTo>
                  <a:pt x="116421" y="185806"/>
                </a:lnTo>
                <a:lnTo>
                  <a:pt x="114162" y="185806"/>
                </a:lnTo>
                <a:lnTo>
                  <a:pt x="114162" y="177466"/>
                </a:lnTo>
                <a:lnTo>
                  <a:pt x="113505" y="185806"/>
                </a:lnTo>
                <a:lnTo>
                  <a:pt x="110999" y="185806"/>
                </a:lnTo>
                <a:lnTo>
                  <a:pt x="110300" y="177466"/>
                </a:lnTo>
                <a:lnTo>
                  <a:pt x="110300" y="185806"/>
                </a:lnTo>
                <a:lnTo>
                  <a:pt x="108082" y="185806"/>
                </a:lnTo>
                <a:lnTo>
                  <a:pt x="108082" y="166293"/>
                </a:lnTo>
                <a:lnTo>
                  <a:pt x="111697" y="166293"/>
                </a:lnTo>
                <a:lnTo>
                  <a:pt x="112231" y="172906"/>
                </a:lnTo>
                <a:lnTo>
                  <a:pt x="112806" y="166293"/>
                </a:lnTo>
                <a:close/>
                <a:moveTo>
                  <a:pt x="9695" y="186874"/>
                </a:moveTo>
                <a:lnTo>
                  <a:pt x="9695" y="206387"/>
                </a:lnTo>
                <a:lnTo>
                  <a:pt x="7436" y="206387"/>
                </a:lnTo>
                <a:lnTo>
                  <a:pt x="7436" y="198048"/>
                </a:lnTo>
                <a:lnTo>
                  <a:pt x="6778" y="206387"/>
                </a:lnTo>
                <a:lnTo>
                  <a:pt x="4272" y="206387"/>
                </a:lnTo>
                <a:lnTo>
                  <a:pt x="3615" y="198048"/>
                </a:lnTo>
                <a:lnTo>
                  <a:pt x="3615" y="206387"/>
                </a:lnTo>
                <a:lnTo>
                  <a:pt x="1356" y="206387"/>
                </a:lnTo>
                <a:lnTo>
                  <a:pt x="1356" y="186874"/>
                </a:lnTo>
                <a:lnTo>
                  <a:pt x="4971" y="186874"/>
                </a:lnTo>
                <a:lnTo>
                  <a:pt x="5546" y="193488"/>
                </a:lnTo>
                <a:lnTo>
                  <a:pt x="6080" y="186874"/>
                </a:lnTo>
                <a:close/>
                <a:moveTo>
                  <a:pt x="19390" y="186874"/>
                </a:moveTo>
                <a:lnTo>
                  <a:pt x="19390" y="206387"/>
                </a:lnTo>
                <a:lnTo>
                  <a:pt x="17172" y="206387"/>
                </a:lnTo>
                <a:lnTo>
                  <a:pt x="17172" y="198048"/>
                </a:lnTo>
                <a:lnTo>
                  <a:pt x="16473" y="206387"/>
                </a:lnTo>
                <a:lnTo>
                  <a:pt x="13967" y="206387"/>
                </a:lnTo>
                <a:lnTo>
                  <a:pt x="13310" y="198048"/>
                </a:lnTo>
                <a:lnTo>
                  <a:pt x="13310" y="206387"/>
                </a:lnTo>
                <a:lnTo>
                  <a:pt x="11051" y="206387"/>
                </a:lnTo>
                <a:lnTo>
                  <a:pt x="11051" y="186874"/>
                </a:lnTo>
                <a:lnTo>
                  <a:pt x="14707" y="186874"/>
                </a:lnTo>
                <a:lnTo>
                  <a:pt x="15241" y="193488"/>
                </a:lnTo>
                <a:lnTo>
                  <a:pt x="15775" y="186874"/>
                </a:lnTo>
                <a:close/>
                <a:moveTo>
                  <a:pt x="29126" y="186874"/>
                </a:moveTo>
                <a:lnTo>
                  <a:pt x="29126" y="206387"/>
                </a:lnTo>
                <a:lnTo>
                  <a:pt x="26866" y="206387"/>
                </a:lnTo>
                <a:lnTo>
                  <a:pt x="26866" y="198048"/>
                </a:lnTo>
                <a:lnTo>
                  <a:pt x="26168" y="206387"/>
                </a:lnTo>
                <a:lnTo>
                  <a:pt x="23703" y="206387"/>
                </a:lnTo>
                <a:lnTo>
                  <a:pt x="23005" y="198048"/>
                </a:lnTo>
                <a:lnTo>
                  <a:pt x="23005" y="206387"/>
                </a:lnTo>
                <a:lnTo>
                  <a:pt x="20745" y="206387"/>
                </a:lnTo>
                <a:lnTo>
                  <a:pt x="20745" y="186874"/>
                </a:lnTo>
                <a:lnTo>
                  <a:pt x="24402" y="186874"/>
                </a:lnTo>
                <a:lnTo>
                  <a:pt x="24936" y="193488"/>
                </a:lnTo>
                <a:lnTo>
                  <a:pt x="25470" y="186874"/>
                </a:lnTo>
                <a:close/>
                <a:moveTo>
                  <a:pt x="38821" y="186874"/>
                </a:moveTo>
                <a:lnTo>
                  <a:pt x="38821" y="206387"/>
                </a:lnTo>
                <a:lnTo>
                  <a:pt x="36561" y="206387"/>
                </a:lnTo>
                <a:lnTo>
                  <a:pt x="36561" y="198048"/>
                </a:lnTo>
                <a:lnTo>
                  <a:pt x="35863" y="206387"/>
                </a:lnTo>
                <a:lnTo>
                  <a:pt x="33398" y="206387"/>
                </a:lnTo>
                <a:lnTo>
                  <a:pt x="32700" y="198048"/>
                </a:lnTo>
                <a:lnTo>
                  <a:pt x="32700" y="206387"/>
                </a:lnTo>
                <a:lnTo>
                  <a:pt x="30440" y="206387"/>
                </a:lnTo>
                <a:lnTo>
                  <a:pt x="30440" y="186874"/>
                </a:lnTo>
                <a:lnTo>
                  <a:pt x="34097" y="186874"/>
                </a:lnTo>
                <a:lnTo>
                  <a:pt x="34631" y="193488"/>
                </a:lnTo>
                <a:lnTo>
                  <a:pt x="35165" y="186874"/>
                </a:lnTo>
                <a:close/>
                <a:moveTo>
                  <a:pt x="48516" y="186874"/>
                </a:moveTo>
                <a:lnTo>
                  <a:pt x="48516" y="206387"/>
                </a:lnTo>
                <a:lnTo>
                  <a:pt x="46256" y="206387"/>
                </a:lnTo>
                <a:lnTo>
                  <a:pt x="46256" y="198048"/>
                </a:lnTo>
                <a:lnTo>
                  <a:pt x="45558" y="206387"/>
                </a:lnTo>
                <a:lnTo>
                  <a:pt x="43093" y="206387"/>
                </a:lnTo>
                <a:lnTo>
                  <a:pt x="42436" y="198048"/>
                </a:lnTo>
                <a:lnTo>
                  <a:pt x="42436" y="206387"/>
                </a:lnTo>
                <a:lnTo>
                  <a:pt x="40176" y="206387"/>
                </a:lnTo>
                <a:lnTo>
                  <a:pt x="40176" y="186874"/>
                </a:lnTo>
                <a:lnTo>
                  <a:pt x="43791" y="186874"/>
                </a:lnTo>
                <a:lnTo>
                  <a:pt x="44326" y="193488"/>
                </a:lnTo>
                <a:lnTo>
                  <a:pt x="44860" y="186874"/>
                </a:lnTo>
                <a:close/>
                <a:moveTo>
                  <a:pt x="58211" y="186874"/>
                </a:moveTo>
                <a:lnTo>
                  <a:pt x="58211" y="206387"/>
                </a:lnTo>
                <a:lnTo>
                  <a:pt x="55951" y="206387"/>
                </a:lnTo>
                <a:lnTo>
                  <a:pt x="55951" y="198048"/>
                </a:lnTo>
                <a:lnTo>
                  <a:pt x="55294" y="206387"/>
                </a:lnTo>
                <a:lnTo>
                  <a:pt x="52788" y="206387"/>
                </a:lnTo>
                <a:lnTo>
                  <a:pt x="52131" y="198048"/>
                </a:lnTo>
                <a:lnTo>
                  <a:pt x="52131" y="206387"/>
                </a:lnTo>
                <a:lnTo>
                  <a:pt x="49871" y="206387"/>
                </a:lnTo>
                <a:lnTo>
                  <a:pt x="49871" y="186874"/>
                </a:lnTo>
                <a:lnTo>
                  <a:pt x="53486" y="186874"/>
                </a:lnTo>
                <a:lnTo>
                  <a:pt x="54020" y="193488"/>
                </a:lnTo>
                <a:lnTo>
                  <a:pt x="54596" y="186874"/>
                </a:lnTo>
                <a:close/>
                <a:moveTo>
                  <a:pt x="67906" y="186874"/>
                </a:moveTo>
                <a:lnTo>
                  <a:pt x="67906" y="206387"/>
                </a:lnTo>
                <a:lnTo>
                  <a:pt x="65646" y="206387"/>
                </a:lnTo>
                <a:lnTo>
                  <a:pt x="65646" y="198048"/>
                </a:lnTo>
                <a:lnTo>
                  <a:pt x="64989" y="206387"/>
                </a:lnTo>
                <a:lnTo>
                  <a:pt x="62483" y="206387"/>
                </a:lnTo>
                <a:lnTo>
                  <a:pt x="61826" y="198048"/>
                </a:lnTo>
                <a:lnTo>
                  <a:pt x="61826" y="206387"/>
                </a:lnTo>
                <a:lnTo>
                  <a:pt x="59566" y="206387"/>
                </a:lnTo>
                <a:lnTo>
                  <a:pt x="59566" y="186874"/>
                </a:lnTo>
                <a:lnTo>
                  <a:pt x="63181" y="186874"/>
                </a:lnTo>
                <a:lnTo>
                  <a:pt x="63715" y="193488"/>
                </a:lnTo>
                <a:lnTo>
                  <a:pt x="64290" y="186874"/>
                </a:lnTo>
                <a:close/>
                <a:moveTo>
                  <a:pt x="77600" y="186874"/>
                </a:moveTo>
                <a:lnTo>
                  <a:pt x="77600" y="206387"/>
                </a:lnTo>
                <a:lnTo>
                  <a:pt x="75341" y="206387"/>
                </a:lnTo>
                <a:lnTo>
                  <a:pt x="75341" y="198048"/>
                </a:lnTo>
                <a:lnTo>
                  <a:pt x="74684" y="206387"/>
                </a:lnTo>
                <a:lnTo>
                  <a:pt x="72178" y="206387"/>
                </a:lnTo>
                <a:lnTo>
                  <a:pt x="71521" y="198048"/>
                </a:lnTo>
                <a:lnTo>
                  <a:pt x="71521" y="206387"/>
                </a:lnTo>
                <a:lnTo>
                  <a:pt x="69261" y="206387"/>
                </a:lnTo>
                <a:lnTo>
                  <a:pt x="69261" y="186874"/>
                </a:lnTo>
                <a:lnTo>
                  <a:pt x="72876" y="186874"/>
                </a:lnTo>
                <a:lnTo>
                  <a:pt x="73451" y="193488"/>
                </a:lnTo>
                <a:lnTo>
                  <a:pt x="73985" y="186874"/>
                </a:lnTo>
                <a:close/>
                <a:moveTo>
                  <a:pt x="87295" y="186874"/>
                </a:moveTo>
                <a:lnTo>
                  <a:pt x="87295" y="206387"/>
                </a:lnTo>
                <a:lnTo>
                  <a:pt x="85077" y="206387"/>
                </a:lnTo>
                <a:lnTo>
                  <a:pt x="85077" y="198048"/>
                </a:lnTo>
                <a:lnTo>
                  <a:pt x="84379" y="206387"/>
                </a:lnTo>
                <a:lnTo>
                  <a:pt x="81914" y="206387"/>
                </a:lnTo>
                <a:lnTo>
                  <a:pt x="81216" y="198048"/>
                </a:lnTo>
                <a:lnTo>
                  <a:pt x="81216" y="206387"/>
                </a:lnTo>
                <a:lnTo>
                  <a:pt x="78956" y="206387"/>
                </a:lnTo>
                <a:lnTo>
                  <a:pt x="78956" y="186874"/>
                </a:lnTo>
                <a:lnTo>
                  <a:pt x="82612" y="186874"/>
                </a:lnTo>
                <a:lnTo>
                  <a:pt x="83146" y="193488"/>
                </a:lnTo>
                <a:lnTo>
                  <a:pt x="83680" y="186874"/>
                </a:lnTo>
                <a:close/>
                <a:moveTo>
                  <a:pt x="96990" y="186874"/>
                </a:moveTo>
                <a:lnTo>
                  <a:pt x="96990" y="206387"/>
                </a:lnTo>
                <a:lnTo>
                  <a:pt x="94772" y="206387"/>
                </a:lnTo>
                <a:lnTo>
                  <a:pt x="94772" y="198048"/>
                </a:lnTo>
                <a:lnTo>
                  <a:pt x="94074" y="206387"/>
                </a:lnTo>
                <a:lnTo>
                  <a:pt x="91609" y="206387"/>
                </a:lnTo>
                <a:lnTo>
                  <a:pt x="90910" y="198048"/>
                </a:lnTo>
                <a:lnTo>
                  <a:pt x="90910" y="206387"/>
                </a:lnTo>
                <a:lnTo>
                  <a:pt x="88651" y="206387"/>
                </a:lnTo>
                <a:lnTo>
                  <a:pt x="88651" y="186874"/>
                </a:lnTo>
                <a:lnTo>
                  <a:pt x="92307" y="186874"/>
                </a:lnTo>
                <a:lnTo>
                  <a:pt x="92841" y="193488"/>
                </a:lnTo>
                <a:lnTo>
                  <a:pt x="93375" y="186874"/>
                </a:lnTo>
                <a:close/>
                <a:moveTo>
                  <a:pt x="106726" y="186874"/>
                </a:moveTo>
                <a:lnTo>
                  <a:pt x="106726" y="206387"/>
                </a:lnTo>
                <a:lnTo>
                  <a:pt x="104467" y="206387"/>
                </a:lnTo>
                <a:lnTo>
                  <a:pt x="104467" y="198048"/>
                </a:lnTo>
                <a:lnTo>
                  <a:pt x="103769" y="206387"/>
                </a:lnTo>
                <a:lnTo>
                  <a:pt x="101304" y="206387"/>
                </a:lnTo>
                <a:lnTo>
                  <a:pt x="100605" y="198048"/>
                </a:lnTo>
                <a:lnTo>
                  <a:pt x="100605" y="206387"/>
                </a:lnTo>
                <a:lnTo>
                  <a:pt x="98387" y="206387"/>
                </a:lnTo>
                <a:lnTo>
                  <a:pt x="98387" y="186874"/>
                </a:lnTo>
                <a:lnTo>
                  <a:pt x="102002" y="186874"/>
                </a:lnTo>
                <a:lnTo>
                  <a:pt x="102536" y="193488"/>
                </a:lnTo>
                <a:lnTo>
                  <a:pt x="103070" y="186874"/>
                </a:lnTo>
                <a:close/>
                <a:moveTo>
                  <a:pt x="116421" y="186874"/>
                </a:moveTo>
                <a:lnTo>
                  <a:pt x="116421" y="206387"/>
                </a:lnTo>
                <a:lnTo>
                  <a:pt x="114162" y="206387"/>
                </a:lnTo>
                <a:lnTo>
                  <a:pt x="114162" y="198048"/>
                </a:lnTo>
                <a:lnTo>
                  <a:pt x="113505" y="206387"/>
                </a:lnTo>
                <a:lnTo>
                  <a:pt x="110999" y="206387"/>
                </a:lnTo>
                <a:lnTo>
                  <a:pt x="110300" y="198048"/>
                </a:lnTo>
                <a:lnTo>
                  <a:pt x="110300" y="206387"/>
                </a:lnTo>
                <a:lnTo>
                  <a:pt x="108082" y="206387"/>
                </a:lnTo>
                <a:lnTo>
                  <a:pt x="108082" y="186874"/>
                </a:lnTo>
                <a:lnTo>
                  <a:pt x="111697" y="186874"/>
                </a:lnTo>
                <a:lnTo>
                  <a:pt x="112231" y="193488"/>
                </a:lnTo>
                <a:lnTo>
                  <a:pt x="112806" y="186874"/>
                </a:lnTo>
                <a:close/>
                <a:moveTo>
                  <a:pt x="0" y="0"/>
                </a:moveTo>
                <a:lnTo>
                  <a:pt x="0" y="207989"/>
                </a:lnTo>
                <a:lnTo>
                  <a:pt x="117654" y="207989"/>
                </a:lnTo>
                <a:lnTo>
                  <a:pt x="117654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</a:t>
            </a: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3864150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Google Shape;2460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1" name="Google Shape;2461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2" name="Google Shape;2462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5789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81.xml"/><Relationship Id="rId50" Type="http://schemas.openxmlformats.org/officeDocument/2006/relationships/slideLayout" Target="../slideLayouts/slideLayout84.xml"/><Relationship Id="rId55" Type="http://schemas.openxmlformats.org/officeDocument/2006/relationships/slideLayout" Target="../slideLayouts/slideLayout89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59" Type="http://schemas.openxmlformats.org/officeDocument/2006/relationships/slideLayout" Target="../slideLayouts/slideLayout9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88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53" Type="http://schemas.openxmlformats.org/officeDocument/2006/relationships/slideLayout" Target="../slideLayouts/slideLayout87.xml"/><Relationship Id="rId58" Type="http://schemas.openxmlformats.org/officeDocument/2006/relationships/slideLayout" Target="../slideLayouts/slideLayout92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83.xml"/><Relationship Id="rId57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52" Type="http://schemas.openxmlformats.org/officeDocument/2006/relationships/slideLayout" Target="../slideLayouts/slideLayout86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82.xml"/><Relationship Id="rId56" Type="http://schemas.openxmlformats.org/officeDocument/2006/relationships/slideLayout" Target="../slideLayouts/slideLayout90.xml"/><Relationship Id="rId8" Type="http://schemas.openxmlformats.org/officeDocument/2006/relationships/slideLayout" Target="../slideLayouts/slideLayout42.xml"/><Relationship Id="rId51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64" r:id="rId4"/>
    <p:sldLayoutId id="2147483674" r:id="rId5"/>
    <p:sldLayoutId id="2147483675" r:id="rId6"/>
    <p:sldLayoutId id="2147483677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chemeClr val="accent5"/>
          </p15:clr>
        </p15:guide>
        <p15:guide id="2" orient="horz" pos="1620">
          <p15:clr>
            <a:schemeClr val="accent5"/>
          </p15:clr>
        </p15:guide>
        <p15:guide id="3" pos="422">
          <p15:clr>
            <a:schemeClr val="accent1"/>
          </p15:clr>
        </p15:guide>
        <p15:guide id="4" orient="horz" pos="651">
          <p15:clr>
            <a:schemeClr val="accent1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3032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  <p:sldLayoutId id="2147483748" r:id="rId41"/>
    <p:sldLayoutId id="2147483749" r:id="rId42"/>
    <p:sldLayoutId id="2147483750" r:id="rId43"/>
    <p:sldLayoutId id="2147483751" r:id="rId44"/>
    <p:sldLayoutId id="2147483752" r:id="rId45"/>
    <p:sldLayoutId id="2147483753" r:id="rId46"/>
    <p:sldLayoutId id="2147483754" r:id="rId47"/>
    <p:sldLayoutId id="2147483755" r:id="rId48"/>
    <p:sldLayoutId id="2147483756" r:id="rId49"/>
    <p:sldLayoutId id="2147483757" r:id="rId50"/>
    <p:sldLayoutId id="2147483758" r:id="rId51"/>
    <p:sldLayoutId id="2147483759" r:id="rId52"/>
    <p:sldLayoutId id="2147483760" r:id="rId53"/>
    <p:sldLayoutId id="2147483761" r:id="rId54"/>
    <p:sldLayoutId id="2147483762" r:id="rId55"/>
    <p:sldLayoutId id="2147483763" r:id="rId56"/>
    <p:sldLayoutId id="2147483764" r:id="rId57"/>
    <p:sldLayoutId id="2147483765" r:id="rId58"/>
    <p:sldLayoutId id="2147483766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chemeClr val="accent5"/>
          </p15:clr>
        </p15:guide>
        <p15:guide id="2" orient="horz" pos="1620">
          <p15:clr>
            <a:schemeClr val="accent5"/>
          </p15:clr>
        </p15:guide>
        <p15:guide id="3" pos="422">
          <p15:clr>
            <a:schemeClr val="accent1"/>
          </p15:clr>
        </p15:guide>
        <p15:guide id="4" orient="horz" pos="651">
          <p15:clr>
            <a:schemeClr val="accent1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ash.edu/medicine/som/information-for-parents-and-support-peopl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Google Shape;2418;p60"/>
          <p:cNvSpPr txBox="1">
            <a:spLocks noGrp="1"/>
          </p:cNvSpPr>
          <p:nvPr>
            <p:ph type="title"/>
          </p:nvPr>
        </p:nvSpPr>
        <p:spPr>
          <a:xfrm>
            <a:off x="1988050" y="1942400"/>
            <a:ext cx="4087168" cy="62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/>
              <a:t>PARENT &amp; SUPPORT PERSONS WEBINAR</a:t>
            </a:r>
            <a:endParaRPr dirty="0"/>
          </a:p>
        </p:txBody>
      </p:sp>
      <p:sp>
        <p:nvSpPr>
          <p:cNvPr id="2419" name="Google Shape;2419;p60"/>
          <p:cNvSpPr txBox="1">
            <a:spLocks noGrp="1"/>
          </p:cNvSpPr>
          <p:nvPr>
            <p:ph type="subTitle" idx="1"/>
          </p:nvPr>
        </p:nvSpPr>
        <p:spPr>
          <a:xfrm>
            <a:off x="1995450" y="3235400"/>
            <a:ext cx="3490950" cy="33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Date: February 2025  |  Presenter: Ms Jodie Vickers, Manager Medicine Programs</a:t>
            </a:r>
            <a:endParaRPr dirty="0"/>
          </a:p>
        </p:txBody>
      </p:sp>
      <p:sp>
        <p:nvSpPr>
          <p:cNvPr id="2420" name="Google Shape;2420;p60"/>
          <p:cNvSpPr txBox="1">
            <a:spLocks noGrp="1"/>
          </p:cNvSpPr>
          <p:nvPr>
            <p:ph type="subTitle" idx="2"/>
          </p:nvPr>
        </p:nvSpPr>
        <p:spPr>
          <a:xfrm>
            <a:off x="1988050" y="2650850"/>
            <a:ext cx="3375600" cy="25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ADMINISTRATIVE MATTERS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79"/>
          <p:cNvSpPr txBox="1">
            <a:spLocks noGrp="1"/>
          </p:cNvSpPr>
          <p:nvPr>
            <p:ph type="body" idx="1"/>
          </p:nvPr>
        </p:nvSpPr>
        <p:spPr>
          <a:xfrm>
            <a:off x="669600" y="1083935"/>
            <a:ext cx="7163443" cy="483655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dirty="0"/>
              <a:t>We have a new Information for parents and support people section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dirty="0"/>
              <a:t> on our website with some useful information.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dirty="0">
                <a:hlinkClick r:id="rId3"/>
              </a:rPr>
              <a:t>https://www.monash.edu/medicine/som/information-for-parents-and-support-people</a:t>
            </a:r>
            <a:endParaRPr lang="en-AU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dirty="0"/>
              <a:t>It includes information about: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sz="14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400" dirty="0"/>
              <a:t>Support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400" dirty="0"/>
              <a:t>Fees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400" dirty="0"/>
              <a:t>Important dates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400" dirty="0"/>
              <a:t>Placements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400" dirty="0"/>
              <a:t>Assessments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8" name="Google Shape;2608;p79"/>
          <p:cNvSpPr txBox="1">
            <a:spLocks noGrp="1"/>
          </p:cNvSpPr>
          <p:nvPr>
            <p:ph type="title"/>
          </p:nvPr>
        </p:nvSpPr>
        <p:spPr>
          <a:xfrm>
            <a:off x="669600" y="534000"/>
            <a:ext cx="4780800" cy="858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Website</a:t>
            </a: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79"/>
          <p:cNvSpPr txBox="1">
            <a:spLocks noGrp="1"/>
          </p:cNvSpPr>
          <p:nvPr>
            <p:ph type="body" idx="1"/>
          </p:nvPr>
        </p:nvSpPr>
        <p:spPr>
          <a:xfrm>
            <a:off x="669599" y="1541135"/>
            <a:ext cx="7163443" cy="1863429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8" name="Google Shape;2608;p79"/>
          <p:cNvSpPr txBox="1">
            <a:spLocks noGrp="1"/>
          </p:cNvSpPr>
          <p:nvPr>
            <p:ph type="title"/>
          </p:nvPr>
        </p:nvSpPr>
        <p:spPr>
          <a:xfrm>
            <a:off x="669599" y="534000"/>
            <a:ext cx="6580287" cy="858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University is an adult learning setting</a:t>
            </a:r>
            <a:r>
              <a:rPr lang="en" dirty="0"/>
              <a:t>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7C61B-3B05-4214-8CC7-32F05DC424FB}"/>
              </a:ext>
            </a:extLst>
          </p:cNvPr>
          <p:cNvSpPr txBox="1"/>
          <p:nvPr/>
        </p:nvSpPr>
        <p:spPr>
          <a:xfrm>
            <a:off x="669599" y="1392600"/>
            <a:ext cx="61149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This means, the university is not allowed to </a:t>
            </a:r>
            <a:r>
              <a:rPr lang="en-AU" dirty="0" err="1"/>
              <a:t>to</a:t>
            </a:r>
            <a:r>
              <a:rPr lang="en-AU" dirty="0"/>
              <a:t> provide information to parents &amp; support people about students.  All communication is directly to the student.</a:t>
            </a:r>
          </a:p>
          <a:p>
            <a:endParaRPr lang="en-AU" dirty="0"/>
          </a:p>
          <a:p>
            <a:r>
              <a:rPr lang="en-AU" dirty="0"/>
              <a:t>Students are expected to notify us themselves if they are absent.</a:t>
            </a:r>
          </a:p>
          <a:p>
            <a:endParaRPr lang="en-AU" dirty="0"/>
          </a:p>
          <a:p>
            <a:r>
              <a:rPr lang="en-AU" dirty="0"/>
              <a:t>The learning is more self-directed than at secondary school.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5841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79"/>
          <p:cNvSpPr txBox="1">
            <a:spLocks noGrp="1"/>
          </p:cNvSpPr>
          <p:nvPr>
            <p:ph type="body" idx="1"/>
          </p:nvPr>
        </p:nvSpPr>
        <p:spPr>
          <a:xfrm>
            <a:off x="669599" y="1541135"/>
            <a:ext cx="7163443" cy="1863429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8" name="Google Shape;2608;p79"/>
          <p:cNvSpPr txBox="1">
            <a:spLocks noGrp="1"/>
          </p:cNvSpPr>
          <p:nvPr>
            <p:ph type="title"/>
          </p:nvPr>
        </p:nvSpPr>
        <p:spPr>
          <a:xfrm>
            <a:off x="669599" y="534000"/>
            <a:ext cx="6580287" cy="858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Intermission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7C61B-3B05-4214-8CC7-32F05DC424FB}"/>
              </a:ext>
            </a:extLst>
          </p:cNvPr>
          <p:cNvSpPr txBox="1"/>
          <p:nvPr/>
        </p:nvSpPr>
        <p:spPr>
          <a:xfrm>
            <a:off x="604411" y="963300"/>
            <a:ext cx="611492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  <a:p>
            <a:r>
              <a:rPr lang="en-AU" dirty="0"/>
              <a:t>Its very common for students to take a break during their course.  The most popular time is after completion of Year 4.</a:t>
            </a:r>
          </a:p>
          <a:p>
            <a:endParaRPr lang="en-AU" dirty="0"/>
          </a:p>
          <a:p>
            <a:r>
              <a:rPr lang="en-AU" dirty="0"/>
              <a:t>It is very easy to apply online via the Monash Web Enrolment Service (WES).  No supporting documentation is required for the first period of intermission.  If a subsequent period of intermission is required, supporting documentation (</a:t>
            </a:r>
            <a:r>
              <a:rPr lang="en-AU" dirty="0" err="1"/>
              <a:t>ie</a:t>
            </a:r>
            <a:r>
              <a:rPr lang="en-AU" dirty="0"/>
              <a:t> letter of support from doctor) will be required.</a:t>
            </a:r>
          </a:p>
          <a:p>
            <a:endParaRPr lang="en-AU" dirty="0"/>
          </a:p>
          <a:p>
            <a:r>
              <a:rPr lang="en-AU" dirty="0"/>
              <a:t>Students do need to take a full 12 months of intermission from January to October, as the course is year long.</a:t>
            </a:r>
          </a:p>
          <a:p>
            <a:endParaRPr lang="en-AU" dirty="0"/>
          </a:p>
          <a:p>
            <a:r>
              <a:rPr lang="en-AU" dirty="0"/>
              <a:t>There are no financial or academic penalties if intermission is approved prior to the census date (usually end of March).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747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79"/>
          <p:cNvSpPr txBox="1">
            <a:spLocks noGrp="1"/>
          </p:cNvSpPr>
          <p:nvPr>
            <p:ph type="body" idx="1"/>
          </p:nvPr>
        </p:nvSpPr>
        <p:spPr>
          <a:xfrm>
            <a:off x="669599" y="1541135"/>
            <a:ext cx="7163443" cy="1863429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8" name="Google Shape;2608;p79"/>
          <p:cNvSpPr txBox="1">
            <a:spLocks noGrp="1"/>
          </p:cNvSpPr>
          <p:nvPr>
            <p:ph type="title"/>
          </p:nvPr>
        </p:nvSpPr>
        <p:spPr>
          <a:xfrm>
            <a:off x="669599" y="534000"/>
            <a:ext cx="6580287" cy="858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Fee payment plans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7C61B-3B05-4214-8CC7-32F05DC424FB}"/>
              </a:ext>
            </a:extLst>
          </p:cNvPr>
          <p:cNvSpPr txBox="1"/>
          <p:nvPr/>
        </p:nvSpPr>
        <p:spPr>
          <a:xfrm>
            <a:off x="604411" y="963300"/>
            <a:ext cx="6114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  <a:p>
            <a:r>
              <a:rPr lang="en-AU" dirty="0"/>
              <a:t>Students can apply for a fee payment plan via WES.  Apply before the payment is due to avoid any penalties.</a:t>
            </a:r>
          </a:p>
          <a:p>
            <a:endParaRPr lang="en-AU" dirty="0"/>
          </a:p>
          <a:p>
            <a:r>
              <a:rPr lang="en-AU" dirty="0"/>
              <a:t>A lot of flexibility can be provided.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03459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79"/>
          <p:cNvSpPr txBox="1">
            <a:spLocks noGrp="1"/>
          </p:cNvSpPr>
          <p:nvPr>
            <p:ph type="body" idx="1"/>
          </p:nvPr>
        </p:nvSpPr>
        <p:spPr>
          <a:xfrm>
            <a:off x="669599" y="1541135"/>
            <a:ext cx="7163443" cy="3562355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In year 1 &amp; 2 we follow the regular university calendar from the beginning of March until the end of October.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The Graduate entry program in Churchill starts earlier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In the clinical years (Year 3, 4 &amp; 5) the semester starts earlier and run from the end of January to the end of October, then the exam period follows during December.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If students are absent (for an approved reason) during the semester, they may be required to attend a supplementary clinical placement during December/January the following year.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8" name="Google Shape;2608;p79"/>
          <p:cNvSpPr txBox="1">
            <a:spLocks noGrp="1"/>
          </p:cNvSpPr>
          <p:nvPr>
            <p:ph type="title"/>
          </p:nvPr>
        </p:nvSpPr>
        <p:spPr>
          <a:xfrm>
            <a:off x="669599" y="534000"/>
            <a:ext cx="6580287" cy="858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Semester dates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7C61B-3B05-4214-8CC7-32F05DC424FB}"/>
              </a:ext>
            </a:extLst>
          </p:cNvPr>
          <p:cNvSpPr txBox="1"/>
          <p:nvPr/>
        </p:nvSpPr>
        <p:spPr>
          <a:xfrm>
            <a:off x="604411" y="963300"/>
            <a:ext cx="6114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6693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79"/>
          <p:cNvSpPr txBox="1">
            <a:spLocks noGrp="1"/>
          </p:cNvSpPr>
          <p:nvPr>
            <p:ph type="body" idx="1"/>
          </p:nvPr>
        </p:nvSpPr>
        <p:spPr>
          <a:xfrm>
            <a:off x="669599" y="1541135"/>
            <a:ext cx="7163443" cy="1863429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8" name="Google Shape;2608;p79"/>
          <p:cNvSpPr txBox="1">
            <a:spLocks noGrp="1"/>
          </p:cNvSpPr>
          <p:nvPr>
            <p:ph type="title"/>
          </p:nvPr>
        </p:nvSpPr>
        <p:spPr>
          <a:xfrm>
            <a:off x="669599" y="534000"/>
            <a:ext cx="6580287" cy="858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Assessments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7C61B-3B05-4214-8CC7-32F05DC424FB}"/>
              </a:ext>
            </a:extLst>
          </p:cNvPr>
          <p:cNvSpPr txBox="1"/>
          <p:nvPr/>
        </p:nvSpPr>
        <p:spPr>
          <a:xfrm>
            <a:off x="604411" y="963300"/>
            <a:ext cx="6114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29AD07-5BE6-49D2-A82D-7C32F3ED4A47}"/>
              </a:ext>
            </a:extLst>
          </p:cNvPr>
          <p:cNvSpPr txBox="1"/>
          <p:nvPr/>
        </p:nvSpPr>
        <p:spPr>
          <a:xfrm>
            <a:off x="669599" y="1224910"/>
            <a:ext cx="733140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dirty="0"/>
              <a:t>Official exam dates are published to students 6 weeks prior.</a:t>
            </a:r>
          </a:p>
          <a:p>
            <a:pPr>
              <a:lnSpc>
                <a:spcPct val="150000"/>
              </a:lnSpc>
            </a:pPr>
            <a:r>
              <a:rPr lang="en-AU" dirty="0"/>
              <a:t>Exam time can be a heightened time for all students.</a:t>
            </a:r>
          </a:p>
          <a:p>
            <a:pPr>
              <a:lnSpc>
                <a:spcPct val="150000"/>
              </a:lnSpc>
            </a:pPr>
            <a:r>
              <a:rPr lang="en-AU" dirty="0"/>
              <a:t>If students are acutely unwell on an exam day (</a:t>
            </a:r>
            <a:r>
              <a:rPr lang="en-AU" dirty="0" err="1"/>
              <a:t>ie</a:t>
            </a:r>
            <a:r>
              <a:rPr lang="en-AU" dirty="0"/>
              <a:t> vomiting/in hospital) they must provide a medical certificate that includes the date of the exam.</a:t>
            </a:r>
          </a:p>
          <a:p>
            <a:pPr>
              <a:lnSpc>
                <a:spcPct val="150000"/>
              </a:lnSpc>
            </a:pPr>
            <a:r>
              <a:rPr lang="en-AU" dirty="0"/>
              <a:t>Deferred exams will be held in January of the following year.</a:t>
            </a:r>
          </a:p>
          <a:p>
            <a:pPr>
              <a:lnSpc>
                <a:spcPct val="150000"/>
              </a:lnSpc>
            </a:pPr>
            <a:r>
              <a:rPr lang="en-AU" dirty="0"/>
              <a:t>The Medicine exam period usually runs for the first 3 weeks of November.</a:t>
            </a:r>
          </a:p>
          <a:p>
            <a:pPr>
              <a:lnSpc>
                <a:spcPct val="150000"/>
              </a:lnSpc>
            </a:pPr>
            <a:r>
              <a:rPr lang="en-AU" dirty="0"/>
              <a:t>Students have up to 4 attempts to meet the requirements of the clinical exams, so this may go into December.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5586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4" name="Google Shape;3094;p101"/>
          <p:cNvSpPr txBox="1">
            <a:spLocks noGrp="1"/>
          </p:cNvSpPr>
          <p:nvPr>
            <p:ph type="title"/>
          </p:nvPr>
        </p:nvSpPr>
        <p:spPr>
          <a:xfrm>
            <a:off x="2536550" y="2261608"/>
            <a:ext cx="4037400" cy="6832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</a:rPr>
              <a:t>Questions</a:t>
            </a:r>
            <a:br>
              <a:rPr lang="en-GB" dirty="0">
                <a:solidFill>
                  <a:schemeClr val="dk1"/>
                </a:solidFill>
              </a:rPr>
            </a:br>
            <a:r>
              <a:rPr lang="en-GB" dirty="0">
                <a:solidFill>
                  <a:schemeClr val="dk1"/>
                </a:solidFill>
              </a:rPr>
              <a:t>medstudentservices@monash.edu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NASH_TEMPLATE 2024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969696"/>
      </a:lt2>
      <a:accent1>
        <a:srgbClr val="006DAE"/>
      </a:accent1>
      <a:accent2>
        <a:srgbClr val="102F86"/>
      </a:accent2>
      <a:accent3>
        <a:srgbClr val="FFBA00"/>
      </a:accent3>
      <a:accent4>
        <a:srgbClr val="F86700"/>
      </a:accent4>
      <a:accent5>
        <a:srgbClr val="EA001F"/>
      </a:accent5>
      <a:accent6>
        <a:srgbClr val="710044"/>
      </a:accent6>
      <a:hlink>
        <a:srgbClr val="006D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NASH_TEMPLATE 2024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969696"/>
      </a:lt2>
      <a:accent1>
        <a:srgbClr val="006DAE"/>
      </a:accent1>
      <a:accent2>
        <a:srgbClr val="102F86"/>
      </a:accent2>
      <a:accent3>
        <a:srgbClr val="FFBA00"/>
      </a:accent3>
      <a:accent4>
        <a:srgbClr val="F86700"/>
      </a:accent4>
      <a:accent5>
        <a:srgbClr val="EA001F"/>
      </a:accent5>
      <a:accent6>
        <a:srgbClr val="710044"/>
      </a:accent6>
      <a:hlink>
        <a:srgbClr val="006D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485</Words>
  <Application>Microsoft Office PowerPoint</Application>
  <PresentationFormat>On-screen Show (16:9)</PresentationFormat>
  <Paragraphs>80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 Narrow</vt:lpstr>
      <vt:lpstr>Arial</vt:lpstr>
      <vt:lpstr>MONASH_TEMPLATE 2024</vt:lpstr>
      <vt:lpstr>1_MONASH_TEMPLATE 2024</vt:lpstr>
      <vt:lpstr>PARENT &amp; SUPPORT PERSONS WEBINAR</vt:lpstr>
      <vt:lpstr>PowerPoint Presentation</vt:lpstr>
      <vt:lpstr>Website </vt:lpstr>
      <vt:lpstr>University is an adult learning setting </vt:lpstr>
      <vt:lpstr>Intermission</vt:lpstr>
      <vt:lpstr>Fee payment plans</vt:lpstr>
      <vt:lpstr>Semester dates</vt:lpstr>
      <vt:lpstr>Assessments</vt:lpstr>
      <vt:lpstr>Questions medstudentservices@monash.edu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</dc:title>
  <dc:creator>Jodie Vickers</dc:creator>
  <cp:lastModifiedBy>Vithya Premkumar</cp:lastModifiedBy>
  <cp:revision>7</cp:revision>
  <dcterms:modified xsi:type="dcterms:W3CDTF">2025-03-04T03:06:51Z</dcterms:modified>
</cp:coreProperties>
</file>